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3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handoutMasters/handoutMaster1.xml" ContentType="application/vnd.openxmlformats-officedocument.presentationml.handoutMaster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Default Extension="png" ContentType="image/png"/>
  <Override PartName="/ppt/slides/slide3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8"/>
  </p:notesMasterIdLst>
  <p:handoutMasterIdLst>
    <p:handoutMasterId r:id="rId19"/>
  </p:handoutMasterIdLst>
  <p:sldIdLst>
    <p:sldId id="304" r:id="rId2"/>
    <p:sldId id="292" r:id="rId3"/>
    <p:sldId id="293" r:id="rId4"/>
    <p:sldId id="297" r:id="rId5"/>
    <p:sldId id="298" r:id="rId6"/>
    <p:sldId id="295" r:id="rId7"/>
    <p:sldId id="303" r:id="rId8"/>
    <p:sldId id="302" r:id="rId9"/>
    <p:sldId id="307" r:id="rId10"/>
    <p:sldId id="308" r:id="rId11"/>
    <p:sldId id="311" r:id="rId12"/>
    <p:sldId id="309" r:id="rId13"/>
    <p:sldId id="320" r:id="rId14"/>
    <p:sldId id="321" r:id="rId15"/>
    <p:sldId id="322" r:id="rId16"/>
    <p:sldId id="319" r:id="rId17"/>
  </p:sldIdLst>
  <p:sldSz cx="9144000" cy="6858000" type="screen4x3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0"/>
      </p:ext>
    </p:extLst>
  </p:showPr>
  <p:clrMru>
    <a:srgbClr val="FED563"/>
    <a:srgbClr val="FEA501"/>
    <a:srgbClr val="FB7303"/>
    <a:srgbClr val="E24203"/>
    <a:srgbClr val="009900"/>
    <a:srgbClr val="5F5F5F"/>
    <a:srgbClr val="DDDDDD"/>
    <a:srgbClr val="B2B2B2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514" autoAdjust="0"/>
    <p:restoredTop sz="92692" autoAdjust="0"/>
  </p:normalViewPr>
  <p:slideViewPr>
    <p:cSldViewPr snapToGrid="0" snapToObjects="1" showGuides="1">
      <p:cViewPr varScale="1">
        <p:scale>
          <a:sx n="98" d="100"/>
          <a:sy n="98" d="100"/>
        </p:scale>
        <p:origin x="-1626" y="-10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noProof="1"/>
            </a:lvl1pPr>
          </a:lstStyle>
          <a:p>
            <a:endParaRPr lang="zh-CN" altLang="zh-CN"/>
          </a:p>
        </p:txBody>
      </p:sp>
      <p:sp>
        <p:nvSpPr>
          <p:cNvPr id="23859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noProof="1"/>
            </a:lvl1pPr>
          </a:lstStyle>
          <a:p>
            <a:endParaRPr lang="de-DE" altLang="zh-CN"/>
          </a:p>
        </p:txBody>
      </p:sp>
      <p:sp>
        <p:nvSpPr>
          <p:cNvPr id="23859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noProof="1"/>
            </a:lvl1pPr>
          </a:lstStyle>
          <a:p>
            <a:endParaRPr lang="zh-CN" altLang="zh-CN"/>
          </a:p>
        </p:txBody>
      </p:sp>
      <p:sp>
        <p:nvSpPr>
          <p:cNvPr id="23859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noProof="1"/>
            </a:lvl1pPr>
          </a:lstStyle>
          <a:p>
            <a:fld id="{0DC48646-0773-4321-B4CD-2DE13D64E769}" type="slidenum">
              <a:rPr altLang="zh-CN"/>
              <a:pPr/>
              <a:t>‹#›</a:t>
            </a:fld>
            <a:endParaRPr lang="zh-CN" altLang="zh-CN"/>
          </a:p>
        </p:txBody>
      </p:sp>
    </p:spTree>
    <p:extLst>
      <p:ext uri="{BB962C8B-B14F-4D97-AF65-F5344CB8AC3E}">
        <p14:creationId xmlns:p14="http://schemas.microsoft.com/office/powerpoint/2010/main" xmlns="" val="346662879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noProof="1"/>
            </a:lvl1pPr>
          </a:lstStyle>
          <a:p>
            <a:endParaRPr lang="zh-CN" altLang="zh-CN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noProof="1"/>
            </a:lvl1pPr>
          </a:lstStyle>
          <a:p>
            <a:endParaRPr lang="de-DE" altLang="zh-CN"/>
          </a:p>
        </p:txBody>
      </p:sp>
      <p:sp>
        <p:nvSpPr>
          <p:cNvPr id="410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xmlns="" val="1"/>
            </a:ext>
          </a:extLst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 noProof="1" smtClean="0"/>
              <a:t>Textmasterformate durch Klicken bearbeiten</a:t>
            </a:r>
          </a:p>
          <a:p>
            <a:pPr lvl="1"/>
            <a:r>
              <a:rPr lang="en-US" altLang="zh-CN" noProof="1" smtClean="0"/>
              <a:t>Zweite Ebene</a:t>
            </a:r>
          </a:p>
          <a:p>
            <a:pPr lvl="2"/>
            <a:r>
              <a:rPr lang="en-US" altLang="zh-CN" noProof="1" smtClean="0"/>
              <a:t>Dritte Ebene</a:t>
            </a:r>
          </a:p>
          <a:p>
            <a:pPr lvl="3"/>
            <a:r>
              <a:rPr lang="en-US" altLang="zh-CN" noProof="1" smtClean="0"/>
              <a:t>Vierte Ebene</a:t>
            </a:r>
          </a:p>
          <a:p>
            <a:pPr lvl="4"/>
            <a:r>
              <a:rPr lang="en-US" altLang="zh-CN" noProof="1" smtClean="0"/>
              <a:t>Fünfte Ebene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noProof="1"/>
            </a:lvl1pPr>
          </a:lstStyle>
          <a:p>
            <a:endParaRPr lang="zh-CN" altLang="zh-CN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noProof="1"/>
            </a:lvl1pPr>
          </a:lstStyle>
          <a:p>
            <a:fld id="{69D8F45D-609B-4A5C-A6C3-B51CAC6C3013}" type="slidenum">
              <a:rPr altLang="zh-CN"/>
              <a:pPr/>
              <a:t>‹#›</a:t>
            </a:fld>
            <a:endParaRPr lang="zh-CN" altLang="zh-CN"/>
          </a:p>
        </p:txBody>
      </p:sp>
    </p:spTree>
    <p:extLst>
      <p:ext uri="{BB962C8B-B14F-4D97-AF65-F5344CB8AC3E}">
        <p14:creationId xmlns:p14="http://schemas.microsoft.com/office/powerpoint/2010/main" xmlns="" val="298273396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779291A-97D4-4A94-88C5-D12C82BE3AF1}" type="slidenum">
              <a:rPr altLang="zh-CN"/>
              <a:pPr/>
              <a:t>1</a:t>
            </a:fld>
            <a:endParaRPr lang="zh-CN" altLang="zh-CN"/>
          </a:p>
        </p:txBody>
      </p:sp>
      <p:sp>
        <p:nvSpPr>
          <p:cNvPr id="4935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35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xmlns="" val="23969058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E74355E-DB4A-48EE-B6BC-0A6F090B76D2}" type="slidenum">
              <a:rPr altLang="zh-CN"/>
              <a:pPr/>
              <a:t>14</a:t>
            </a:fld>
            <a:endParaRPr lang="zh-CN" altLang="zh-CN"/>
          </a:p>
        </p:txBody>
      </p:sp>
      <p:sp>
        <p:nvSpPr>
          <p:cNvPr id="528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83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xmlns="" val="284655731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0D3637D-3AB0-4F5F-A7E9-658B24BFCCC6}" type="slidenum">
              <a:rPr altLang="zh-CN"/>
              <a:pPr/>
              <a:t>15</a:t>
            </a:fld>
            <a:endParaRPr lang="zh-CN" altLang="zh-CN"/>
          </a:p>
        </p:txBody>
      </p:sp>
      <p:sp>
        <p:nvSpPr>
          <p:cNvPr id="5335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35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xmlns="" val="279409025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0A742CA-3D01-4559-8CF3-D620C72956B7}" type="slidenum">
              <a:rPr altLang="zh-CN"/>
              <a:pPr/>
              <a:t>16</a:t>
            </a:fld>
            <a:endParaRPr lang="zh-CN" altLang="zh-CN"/>
          </a:p>
        </p:txBody>
      </p:sp>
      <p:sp>
        <p:nvSpPr>
          <p:cNvPr id="5242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42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xmlns="" val="5608156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C18E98A-1EEF-4A80-8B5C-7AD9C9704F98}" type="slidenum">
              <a:rPr altLang="zh-CN"/>
              <a:pPr/>
              <a:t>2</a:t>
            </a:fld>
            <a:endParaRPr lang="zh-CN" altLang="zh-CN"/>
          </a:p>
        </p:txBody>
      </p:sp>
      <p:sp>
        <p:nvSpPr>
          <p:cNvPr id="4546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46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xmlns="" val="259992801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59CDB36-E00C-4850-A560-831527A1C889}" type="slidenum">
              <a:rPr altLang="zh-CN"/>
              <a:pPr/>
              <a:t>3</a:t>
            </a:fld>
            <a:endParaRPr lang="zh-CN" altLang="zh-CN"/>
          </a:p>
        </p:txBody>
      </p:sp>
      <p:sp>
        <p:nvSpPr>
          <p:cNvPr id="4597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97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xmlns="" val="121656267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8468715-9E1D-48E0-ADAC-D17333556938}" type="slidenum">
              <a:rPr altLang="zh-CN"/>
              <a:pPr/>
              <a:t>4</a:t>
            </a:fld>
            <a:endParaRPr lang="zh-CN" altLang="zh-CN"/>
          </a:p>
        </p:txBody>
      </p:sp>
      <p:sp>
        <p:nvSpPr>
          <p:cNvPr id="4741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41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xmlns="" val="286717661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D11C637-E85D-45C2-8E74-54ABDB30FE43}" type="slidenum">
              <a:rPr altLang="zh-CN"/>
              <a:pPr/>
              <a:t>5</a:t>
            </a:fld>
            <a:endParaRPr lang="zh-CN" altLang="zh-CN"/>
          </a:p>
        </p:txBody>
      </p:sp>
      <p:sp>
        <p:nvSpPr>
          <p:cNvPr id="4761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61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xmlns="" val="416465845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2365677-A062-44F3-8656-CBF9C7FDDAD7}" type="slidenum">
              <a:rPr altLang="zh-CN"/>
              <a:pPr/>
              <a:t>6</a:t>
            </a:fld>
            <a:endParaRPr lang="zh-CN" altLang="zh-CN"/>
          </a:p>
        </p:txBody>
      </p:sp>
      <p:sp>
        <p:nvSpPr>
          <p:cNvPr id="4689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89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xmlns="" val="279357587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0685D12-0DC4-4187-BCCF-AED061ABE300}" type="slidenum">
              <a:rPr altLang="zh-CN"/>
              <a:pPr/>
              <a:t>7</a:t>
            </a:fld>
            <a:endParaRPr lang="zh-CN" altLang="zh-CN"/>
          </a:p>
        </p:txBody>
      </p:sp>
      <p:sp>
        <p:nvSpPr>
          <p:cNvPr id="4915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15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xmlns="" val="266235372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D84B945-C933-438B-8385-AE5F2FBBD668}" type="slidenum">
              <a:rPr altLang="zh-CN"/>
              <a:pPr/>
              <a:t>8</a:t>
            </a:fld>
            <a:endParaRPr lang="zh-CN" altLang="zh-CN"/>
          </a:p>
        </p:txBody>
      </p:sp>
      <p:sp>
        <p:nvSpPr>
          <p:cNvPr id="4894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94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xmlns="" val="119151796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DCBE059-B239-4C41-9C5C-C56AB09C3C07}" type="slidenum">
              <a:rPr altLang="zh-CN"/>
              <a:pPr/>
              <a:t>13</a:t>
            </a:fld>
            <a:endParaRPr lang="zh-CN" altLang="zh-CN"/>
          </a:p>
        </p:txBody>
      </p:sp>
      <p:sp>
        <p:nvSpPr>
          <p:cNvPr id="5263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63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xmlns="" val="123434131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40437011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68294024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89725" y="58738"/>
            <a:ext cx="2130425" cy="5743575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295275" y="58738"/>
            <a:ext cx="6242050" cy="5743575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50232881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07048673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21236272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295275" y="1489075"/>
            <a:ext cx="4186238" cy="43132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33913" y="1489075"/>
            <a:ext cx="4186237" cy="43132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7504639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页脚占位符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8004229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64403107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脚占位符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09607699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79586181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76946319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95275" y="1489075"/>
            <a:ext cx="8524875" cy="431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 noProof="1" smtClean="0"/>
              <a:t>Textmasterformate durch Klicken bearbeiten</a:t>
            </a:r>
          </a:p>
          <a:p>
            <a:pPr lvl="1"/>
            <a:r>
              <a:rPr lang="en-US" altLang="zh-CN" noProof="1" smtClean="0"/>
              <a:t>Zweite Ebene</a:t>
            </a:r>
          </a:p>
          <a:p>
            <a:pPr lvl="2"/>
            <a:r>
              <a:rPr lang="en-US" altLang="zh-CN" noProof="1" smtClean="0"/>
              <a:t>Dritte Ebene</a:t>
            </a:r>
          </a:p>
          <a:p>
            <a:pPr lvl="3"/>
            <a:r>
              <a:rPr lang="en-US" altLang="zh-CN" noProof="1" smtClean="0"/>
              <a:t>Vierte Ebene</a:t>
            </a:r>
          </a:p>
          <a:p>
            <a:pPr lvl="4"/>
            <a:r>
              <a:rPr lang="en-US" altLang="zh-CN" noProof="1" smtClean="0"/>
              <a:t>Fünfte Ebene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3124200" y="6365875"/>
            <a:ext cx="289560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 noProof="1"/>
            </a:lvl1pPr>
          </a:lstStyle>
          <a:p>
            <a:endParaRPr lang="zh-CN" altLang="zh-CN"/>
          </a:p>
        </p:txBody>
      </p:sp>
      <p:sp>
        <p:nvSpPr>
          <p:cNvPr id="1031" name="Rectangle 7"/>
          <p:cNvSpPr>
            <a:spLocks noGrp="1" noChangeArrowheads="1"/>
          </p:cNvSpPr>
          <p:nvPr>
            <p:ph type="title"/>
          </p:nvPr>
        </p:nvSpPr>
        <p:spPr bwMode="gray">
          <a:xfrm>
            <a:off x="300038" y="58738"/>
            <a:ext cx="8520112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de-DE" smtClean="0"/>
              <a:t>Klicken Sie, um das Titelformat zu bearbeiten</a:t>
            </a:r>
          </a:p>
        </p:txBody>
      </p:sp>
      <p:sp>
        <p:nvSpPr>
          <p:cNvPr id="1032" name="Rectangle 10"/>
          <p:cNvSpPr>
            <a:spLocks noChangeArrowheads="1"/>
          </p:cNvSpPr>
          <p:nvPr/>
        </p:nvSpPr>
        <p:spPr bwMode="gray">
          <a:xfrm>
            <a:off x="219075" y="6365875"/>
            <a:ext cx="134302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de-DE" sz="1000"/>
              <a:t>Page </a:t>
            </a:r>
            <a:r>
              <a:rPr lang="de-DE" sz="1000">
                <a:sym typeface="Wingdings" pitchFamily="2" charset="2"/>
              </a:rPr>
              <a:t></a:t>
            </a:r>
            <a:r>
              <a:rPr lang="de-DE" sz="1000"/>
              <a:t> </a:t>
            </a:r>
            <a:fld id="{82999EE3-A532-428D-88F5-339FD700A06E}" type="slidenum">
              <a:rPr lang="de-DE" sz="1000"/>
              <a:pPr/>
              <a:t>‹#›</a:t>
            </a:fld>
            <a:endParaRPr lang="de-DE" sz="1000"/>
          </a:p>
        </p:txBody>
      </p:sp>
      <p:sp>
        <p:nvSpPr>
          <p:cNvPr id="1033" name="Rectangle 9"/>
          <p:cNvSpPr>
            <a:spLocks noChangeArrowheads="1"/>
          </p:cNvSpPr>
          <p:nvPr/>
        </p:nvSpPr>
        <p:spPr bwMode="gray">
          <a:xfrm>
            <a:off x="7173913" y="6156325"/>
            <a:ext cx="1646237" cy="377825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100000">
                <a:srgbClr val="DDDDDD"/>
              </a:gs>
            </a:gsLst>
            <a:lin ang="0" scaled="1"/>
          </a:gradFill>
          <a:ln w="9525">
            <a:solidFill>
              <a:srgbClr val="969696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 b="1"/>
              <a:t>YOUR LOGO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charset="0"/>
          <a:cs typeface="Arial" charset="0"/>
        </a:defRPr>
      </a:lvl2pPr>
      <a:lvl3pPr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charset="0"/>
          <a:cs typeface="Arial" charset="0"/>
        </a:defRPr>
      </a:lvl3pPr>
      <a:lvl4pPr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charset="0"/>
          <a:cs typeface="Arial" charset="0"/>
        </a:defRPr>
      </a:lvl4pPr>
      <a:lvl5pPr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charset="0"/>
          <a:cs typeface="Arial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charset="0"/>
          <a:cs typeface="Arial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charset="0"/>
          <a:cs typeface="Arial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charset="0"/>
          <a:cs typeface="Arial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charset="0"/>
          <a:cs typeface="Arial" charset="0"/>
        </a:defRPr>
      </a:lvl9pPr>
    </p:titleStyle>
    <p:bodyStyle>
      <a:lvl1pPr marL="180975" indent="-180975" algn="l" rtl="0" fontAlgn="base">
        <a:spcBef>
          <a:spcPct val="20000"/>
        </a:spcBef>
        <a:spcAft>
          <a:spcPct val="0"/>
        </a:spcAft>
        <a:buFont typeface="Wingdings" pitchFamily="2" charset="2"/>
        <a:buChar char="§"/>
        <a:defRPr>
          <a:solidFill>
            <a:schemeClr val="tx1"/>
          </a:solidFill>
          <a:latin typeface="+mn-lt"/>
          <a:ea typeface="+mn-ea"/>
          <a:cs typeface="+mn-cs"/>
        </a:defRPr>
      </a:lvl1pPr>
      <a:lvl2pPr marL="444500" indent="-261938" algn="l" rtl="0" fontAlgn="base">
        <a:spcBef>
          <a:spcPct val="20000"/>
        </a:spcBef>
        <a:spcAft>
          <a:spcPct val="0"/>
        </a:spcAft>
        <a:buChar char="–"/>
        <a:defRPr>
          <a:solidFill>
            <a:schemeClr val="tx1"/>
          </a:solidFill>
          <a:latin typeface="+mn-lt"/>
          <a:cs typeface="+mn-cs"/>
        </a:defRPr>
      </a:lvl2pPr>
      <a:lvl3pPr marL="720725" indent="-274638" algn="l" rtl="0" fontAlgn="base">
        <a:spcBef>
          <a:spcPct val="20000"/>
        </a:spcBef>
        <a:spcAft>
          <a:spcPct val="0"/>
        </a:spcAft>
        <a:buChar char="•"/>
        <a:defRPr>
          <a:solidFill>
            <a:schemeClr val="tx1"/>
          </a:solidFill>
          <a:latin typeface="+mn-lt"/>
          <a:cs typeface="+mn-cs"/>
        </a:defRPr>
      </a:lvl3pPr>
      <a:lvl4pPr marL="987425" indent="-265113" algn="l" rtl="0" fontAlgn="base">
        <a:spcBef>
          <a:spcPct val="20000"/>
        </a:spcBef>
        <a:spcAft>
          <a:spcPct val="0"/>
        </a:spcAft>
        <a:buChar char="–"/>
        <a:defRPr>
          <a:solidFill>
            <a:schemeClr val="tx1"/>
          </a:solidFill>
          <a:latin typeface="+mn-lt"/>
          <a:cs typeface="+mn-cs"/>
        </a:defRPr>
      </a:lvl4pPr>
      <a:lvl5pPr marL="1254125" indent="-265113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cs typeface="+mn-cs"/>
        </a:defRPr>
      </a:lvl5pPr>
      <a:lvl6pPr marL="1711325" indent="-265113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cs typeface="+mn-cs"/>
        </a:defRPr>
      </a:lvl6pPr>
      <a:lvl7pPr marL="2168525" indent="-265113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cs typeface="+mn-cs"/>
        </a:defRPr>
      </a:lvl7pPr>
      <a:lvl8pPr marL="2625725" indent="-265113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cs typeface="+mn-cs"/>
        </a:defRPr>
      </a:lvl8pPr>
      <a:lvl9pPr marL="3082925" indent="-265113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546" name="Group 2"/>
          <p:cNvGrpSpPr>
            <a:grpSpLocks/>
          </p:cNvGrpSpPr>
          <p:nvPr/>
        </p:nvGrpSpPr>
        <p:grpSpPr bwMode="auto">
          <a:xfrm>
            <a:off x="0" y="3311525"/>
            <a:ext cx="9144000" cy="1676400"/>
            <a:chOff x="0" y="2086"/>
            <a:chExt cx="5760" cy="1056"/>
          </a:xfrm>
        </p:grpSpPr>
        <p:sp>
          <p:nvSpPr>
            <p:cNvPr id="492547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  <p:sp>
          <p:nvSpPr>
            <p:cNvPr id="492548" name="Rectangle 4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</p:grpSp>
      <p:sp>
        <p:nvSpPr>
          <p:cNvPr id="492549" name="Rectangle 5"/>
          <p:cNvSpPr>
            <a:spLocks noChangeArrowheads="1"/>
          </p:cNvSpPr>
          <p:nvPr/>
        </p:nvSpPr>
        <p:spPr bwMode="gray">
          <a:xfrm>
            <a:off x="300038" y="58738"/>
            <a:ext cx="8520112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rIns="0" anchor="ctr"/>
          <a:lstStyle/>
          <a:p>
            <a:pPr>
              <a:lnSpc>
                <a:spcPct val="90000"/>
              </a:lnSpc>
            </a:pPr>
            <a:r>
              <a:rPr lang="en-US" altLang="zh-CN" sz="3000" b="1" noProof="1"/>
              <a:t>Work Flow Basic Set</a:t>
            </a:r>
          </a:p>
        </p:txBody>
      </p:sp>
      <p:sp>
        <p:nvSpPr>
          <p:cNvPr id="492550" name="Rectangle 4"/>
          <p:cNvSpPr>
            <a:spLocks noChangeArrowheads="1"/>
          </p:cNvSpPr>
          <p:nvPr/>
        </p:nvSpPr>
        <p:spPr bwMode="gray">
          <a:xfrm>
            <a:off x="304800" y="1038225"/>
            <a:ext cx="5753100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defTabSz="801688" eaLnBrk="0" hangingPunct="0"/>
            <a:r>
              <a:rPr lang="en-US" altLang="zh-CN" sz="2000" noProof="1"/>
              <a:t>Sales and Distribution</a:t>
            </a:r>
            <a:r>
              <a:rPr lang="de-DE" sz="2000"/>
              <a:t> 1</a:t>
            </a:r>
            <a:endParaRPr lang="de-DE" altLang="zh-CN" sz="2000" noProof="1"/>
          </a:p>
        </p:txBody>
      </p:sp>
      <p:grpSp>
        <p:nvGrpSpPr>
          <p:cNvPr id="492843" name="Group 299"/>
          <p:cNvGrpSpPr>
            <a:grpSpLocks/>
          </p:cNvGrpSpPr>
          <p:nvPr/>
        </p:nvGrpSpPr>
        <p:grpSpPr bwMode="auto">
          <a:xfrm>
            <a:off x="395288" y="3330575"/>
            <a:ext cx="8428037" cy="1354138"/>
            <a:chOff x="249" y="2098"/>
            <a:chExt cx="5309" cy="853"/>
          </a:xfrm>
        </p:grpSpPr>
        <p:grpSp>
          <p:nvGrpSpPr>
            <p:cNvPr id="492800" name="Group 256"/>
            <p:cNvGrpSpPr>
              <a:grpSpLocks/>
            </p:cNvGrpSpPr>
            <p:nvPr/>
          </p:nvGrpSpPr>
          <p:grpSpPr bwMode="auto">
            <a:xfrm>
              <a:off x="4106" y="2098"/>
              <a:ext cx="282" cy="271"/>
              <a:chOff x="900" y="939"/>
              <a:chExt cx="433" cy="415"/>
            </a:xfrm>
          </p:grpSpPr>
          <p:sp>
            <p:nvSpPr>
              <p:cNvPr id="492801" name="Freeform 257"/>
              <p:cNvSpPr>
                <a:spLocks/>
              </p:cNvSpPr>
              <p:nvPr/>
            </p:nvSpPr>
            <p:spPr bwMode="gray">
              <a:xfrm>
                <a:off x="900" y="939"/>
                <a:ext cx="433" cy="415"/>
              </a:xfrm>
              <a:custGeom>
                <a:avLst/>
                <a:gdLst>
                  <a:gd name="T0" fmla="*/ 1344 w 1344"/>
                  <a:gd name="T1" fmla="*/ 359 h 1285"/>
                  <a:gd name="T2" fmla="*/ 1344 w 1344"/>
                  <a:gd name="T3" fmla="*/ 1285 h 1285"/>
                  <a:gd name="T4" fmla="*/ 0 w 1344"/>
                  <a:gd name="T5" fmla="*/ 924 h 1285"/>
                  <a:gd name="T6" fmla="*/ 0 w 1344"/>
                  <a:gd name="T7" fmla="*/ 0 h 1285"/>
                  <a:gd name="T8" fmla="*/ 1344 w 1344"/>
                  <a:gd name="T9" fmla="*/ 359 h 1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1285">
                    <a:moveTo>
                      <a:pt x="1344" y="359"/>
                    </a:moveTo>
                    <a:lnTo>
                      <a:pt x="1344" y="1285"/>
                    </a:lnTo>
                    <a:lnTo>
                      <a:pt x="0" y="924"/>
                    </a:lnTo>
                    <a:lnTo>
                      <a:pt x="0" y="0"/>
                    </a:lnTo>
                    <a:lnTo>
                      <a:pt x="1344" y="35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C080C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802" name="Freeform 258"/>
              <p:cNvSpPr>
                <a:spLocks/>
              </p:cNvSpPr>
              <p:nvPr/>
            </p:nvSpPr>
            <p:spPr bwMode="gray">
              <a:xfrm>
                <a:off x="940" y="991"/>
                <a:ext cx="156" cy="255"/>
              </a:xfrm>
              <a:custGeom>
                <a:avLst/>
                <a:gdLst>
                  <a:gd name="T0" fmla="*/ 482 w 482"/>
                  <a:gd name="T1" fmla="*/ 130 h 791"/>
                  <a:gd name="T2" fmla="*/ 482 w 482"/>
                  <a:gd name="T3" fmla="*/ 791 h 791"/>
                  <a:gd name="T4" fmla="*/ 0 w 482"/>
                  <a:gd name="T5" fmla="*/ 661 h 791"/>
                  <a:gd name="T6" fmla="*/ 0 w 482"/>
                  <a:gd name="T7" fmla="*/ 0 h 791"/>
                  <a:gd name="T8" fmla="*/ 482 w 482"/>
                  <a:gd name="T9" fmla="*/ 130 h 7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2" h="791">
                    <a:moveTo>
                      <a:pt x="482" y="130"/>
                    </a:moveTo>
                    <a:lnTo>
                      <a:pt x="482" y="791"/>
                    </a:lnTo>
                    <a:lnTo>
                      <a:pt x="0" y="661"/>
                    </a:lnTo>
                    <a:lnTo>
                      <a:pt x="0" y="0"/>
                    </a:lnTo>
                    <a:lnTo>
                      <a:pt x="482" y="13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C080C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803" name="Freeform 259"/>
              <p:cNvSpPr>
                <a:spLocks/>
              </p:cNvSpPr>
              <p:nvPr/>
            </p:nvSpPr>
            <p:spPr bwMode="gray">
              <a:xfrm>
                <a:off x="978" y="1043"/>
                <a:ext cx="79" cy="39"/>
              </a:xfrm>
              <a:custGeom>
                <a:avLst/>
                <a:gdLst>
                  <a:gd name="T0" fmla="*/ 243 w 243"/>
                  <a:gd name="T1" fmla="*/ 123 h 123"/>
                  <a:gd name="T2" fmla="*/ 243 w 243"/>
                  <a:gd name="T3" fmla="*/ 66 h 123"/>
                  <a:gd name="T4" fmla="*/ 0 w 243"/>
                  <a:gd name="T5" fmla="*/ 0 h 123"/>
                  <a:gd name="T6" fmla="*/ 0 w 243"/>
                  <a:gd name="T7" fmla="*/ 57 h 123"/>
                  <a:gd name="T8" fmla="*/ 243 w 243"/>
                  <a:gd name="T9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3" h="123">
                    <a:moveTo>
                      <a:pt x="243" y="123"/>
                    </a:moveTo>
                    <a:lnTo>
                      <a:pt x="243" y="66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43" y="12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6350" cap="flat" cmpd="sng">
                    <a:solidFill>
                      <a:srgbClr val="0C080C"/>
                    </a:solidFill>
                    <a:prstDash val="solid"/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804" name="Line 260"/>
              <p:cNvSpPr>
                <a:spLocks noChangeShapeType="1"/>
              </p:cNvSpPr>
              <p:nvPr/>
            </p:nvSpPr>
            <p:spPr bwMode="gray">
              <a:xfrm flipH="1" flipV="1">
                <a:off x="1148" y="1079"/>
                <a:ext cx="4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805" name="Freeform 261"/>
              <p:cNvSpPr>
                <a:spLocks/>
              </p:cNvSpPr>
              <p:nvPr/>
            </p:nvSpPr>
            <p:spPr bwMode="gray">
              <a:xfrm>
                <a:off x="1134" y="1072"/>
                <a:ext cx="15" cy="15"/>
              </a:xfrm>
              <a:custGeom>
                <a:avLst/>
                <a:gdLst>
                  <a:gd name="T0" fmla="*/ 47 w 47"/>
                  <a:gd name="T1" fmla="*/ 0 h 47"/>
                  <a:gd name="T2" fmla="*/ 0 w 47"/>
                  <a:gd name="T3" fmla="*/ 10 h 47"/>
                  <a:gd name="T4" fmla="*/ 47 w 47"/>
                  <a:gd name="T5" fmla="*/ 47 h 47"/>
                  <a:gd name="T6" fmla="*/ 47 w 47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47">
                    <a:moveTo>
                      <a:pt x="47" y="0"/>
                    </a:moveTo>
                    <a:lnTo>
                      <a:pt x="0" y="10"/>
                    </a:lnTo>
                    <a:lnTo>
                      <a:pt x="47" y="47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806" name="Line 262"/>
              <p:cNvSpPr>
                <a:spLocks noChangeShapeType="1"/>
              </p:cNvSpPr>
              <p:nvPr/>
            </p:nvSpPr>
            <p:spPr bwMode="gray">
              <a:xfrm flipH="1" flipV="1">
                <a:off x="1148" y="1157"/>
                <a:ext cx="4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807" name="Freeform 263"/>
              <p:cNvSpPr>
                <a:spLocks/>
              </p:cNvSpPr>
              <p:nvPr/>
            </p:nvSpPr>
            <p:spPr bwMode="gray">
              <a:xfrm>
                <a:off x="1134" y="1150"/>
                <a:ext cx="15" cy="16"/>
              </a:xfrm>
              <a:custGeom>
                <a:avLst/>
                <a:gdLst>
                  <a:gd name="T0" fmla="*/ 47 w 47"/>
                  <a:gd name="T1" fmla="*/ 0 h 50"/>
                  <a:gd name="T2" fmla="*/ 0 w 47"/>
                  <a:gd name="T3" fmla="*/ 12 h 50"/>
                  <a:gd name="T4" fmla="*/ 47 w 47"/>
                  <a:gd name="T5" fmla="*/ 50 h 50"/>
                  <a:gd name="T6" fmla="*/ 47 w 47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50">
                    <a:moveTo>
                      <a:pt x="47" y="0"/>
                    </a:moveTo>
                    <a:lnTo>
                      <a:pt x="0" y="12"/>
                    </a:lnTo>
                    <a:lnTo>
                      <a:pt x="47" y="5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808" name="Line 264"/>
              <p:cNvSpPr>
                <a:spLocks noChangeShapeType="1"/>
              </p:cNvSpPr>
              <p:nvPr/>
            </p:nvSpPr>
            <p:spPr bwMode="gray">
              <a:xfrm flipH="1" flipV="1">
                <a:off x="1148" y="1235"/>
                <a:ext cx="41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809" name="Freeform 265"/>
              <p:cNvSpPr>
                <a:spLocks/>
              </p:cNvSpPr>
              <p:nvPr/>
            </p:nvSpPr>
            <p:spPr bwMode="gray">
              <a:xfrm>
                <a:off x="1134" y="1227"/>
                <a:ext cx="15" cy="17"/>
              </a:xfrm>
              <a:custGeom>
                <a:avLst/>
                <a:gdLst>
                  <a:gd name="T0" fmla="*/ 47 w 47"/>
                  <a:gd name="T1" fmla="*/ 0 h 50"/>
                  <a:gd name="T2" fmla="*/ 0 w 47"/>
                  <a:gd name="T3" fmla="*/ 12 h 50"/>
                  <a:gd name="T4" fmla="*/ 47 w 47"/>
                  <a:gd name="T5" fmla="*/ 50 h 50"/>
                  <a:gd name="T6" fmla="*/ 47 w 47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50">
                    <a:moveTo>
                      <a:pt x="47" y="0"/>
                    </a:moveTo>
                    <a:lnTo>
                      <a:pt x="0" y="12"/>
                    </a:lnTo>
                    <a:lnTo>
                      <a:pt x="47" y="5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810" name="Freeform 266"/>
              <p:cNvSpPr>
                <a:spLocks/>
              </p:cNvSpPr>
              <p:nvPr/>
            </p:nvSpPr>
            <p:spPr bwMode="gray">
              <a:xfrm>
                <a:off x="1235" y="1236"/>
                <a:ext cx="50" cy="56"/>
              </a:xfrm>
              <a:custGeom>
                <a:avLst/>
                <a:gdLst>
                  <a:gd name="T0" fmla="*/ 35 w 66"/>
                  <a:gd name="T1" fmla="*/ 46 h 73"/>
                  <a:gd name="T2" fmla="*/ 37 w 66"/>
                  <a:gd name="T3" fmla="*/ 49 h 73"/>
                  <a:gd name="T4" fmla="*/ 56 w 66"/>
                  <a:gd name="T5" fmla="*/ 72 h 73"/>
                  <a:gd name="T6" fmla="*/ 66 w 66"/>
                  <a:gd name="T7" fmla="*/ 65 h 73"/>
                  <a:gd name="T8" fmla="*/ 63 w 66"/>
                  <a:gd name="T9" fmla="*/ 65 h 73"/>
                  <a:gd name="T10" fmla="*/ 44 w 66"/>
                  <a:gd name="T11" fmla="*/ 44 h 73"/>
                  <a:gd name="T12" fmla="*/ 41 w 66"/>
                  <a:gd name="T13" fmla="*/ 39 h 73"/>
                  <a:gd name="T14" fmla="*/ 43 w 66"/>
                  <a:gd name="T15" fmla="*/ 37 h 73"/>
                  <a:gd name="T16" fmla="*/ 56 w 66"/>
                  <a:gd name="T17" fmla="*/ 17 h 73"/>
                  <a:gd name="T18" fmla="*/ 49 w 66"/>
                  <a:gd name="T19" fmla="*/ 2 h 73"/>
                  <a:gd name="T20" fmla="*/ 37 w 66"/>
                  <a:gd name="T21" fmla="*/ 28 h 73"/>
                  <a:gd name="T22" fmla="*/ 35 w 66"/>
                  <a:gd name="T23" fmla="*/ 29 h 73"/>
                  <a:gd name="T24" fmla="*/ 33 w 66"/>
                  <a:gd name="T25" fmla="*/ 25 h 73"/>
                  <a:gd name="T26" fmla="*/ 12 w 66"/>
                  <a:gd name="T27" fmla="*/ 0 h 73"/>
                  <a:gd name="T28" fmla="*/ 5 w 66"/>
                  <a:gd name="T29" fmla="*/ 3 h 73"/>
                  <a:gd name="T30" fmla="*/ 4 w 66"/>
                  <a:gd name="T31" fmla="*/ 5 h 73"/>
                  <a:gd name="T32" fmla="*/ 26 w 66"/>
                  <a:gd name="T33" fmla="*/ 31 h 73"/>
                  <a:gd name="T34" fmla="*/ 29 w 66"/>
                  <a:gd name="T35" fmla="*/ 35 h 73"/>
                  <a:gd name="T36" fmla="*/ 27 w 66"/>
                  <a:gd name="T37" fmla="*/ 37 h 73"/>
                  <a:gd name="T38" fmla="*/ 5 w 66"/>
                  <a:gd name="T39" fmla="*/ 46 h 73"/>
                  <a:gd name="T40" fmla="*/ 0 w 66"/>
                  <a:gd name="T41" fmla="*/ 44 h 73"/>
                  <a:gd name="T42" fmla="*/ 5 w 66"/>
                  <a:gd name="T43" fmla="*/ 55 h 73"/>
                  <a:gd name="T44" fmla="*/ 11 w 66"/>
                  <a:gd name="T45" fmla="*/ 59 h 73"/>
                  <a:gd name="T46" fmla="*/ 32 w 66"/>
                  <a:gd name="T47" fmla="*/ 49 h 73"/>
                  <a:gd name="T48" fmla="*/ 35 w 66"/>
                  <a:gd name="T49" fmla="*/ 4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73">
                    <a:moveTo>
                      <a:pt x="35" y="46"/>
                    </a:moveTo>
                    <a:cubicBezTo>
                      <a:pt x="37" y="49"/>
                      <a:pt x="37" y="49"/>
                      <a:pt x="37" y="49"/>
                    </a:cubicBezTo>
                    <a:cubicBezTo>
                      <a:pt x="45" y="63"/>
                      <a:pt x="51" y="70"/>
                      <a:pt x="56" y="72"/>
                    </a:cubicBezTo>
                    <a:cubicBezTo>
                      <a:pt x="59" y="73"/>
                      <a:pt x="62" y="70"/>
                      <a:pt x="66" y="65"/>
                    </a:cubicBezTo>
                    <a:cubicBezTo>
                      <a:pt x="64" y="65"/>
                      <a:pt x="64" y="65"/>
                      <a:pt x="63" y="65"/>
                    </a:cubicBezTo>
                    <a:cubicBezTo>
                      <a:pt x="57" y="63"/>
                      <a:pt x="51" y="56"/>
                      <a:pt x="44" y="44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52" y="28"/>
                      <a:pt x="56" y="21"/>
                      <a:pt x="56" y="17"/>
                    </a:cubicBezTo>
                    <a:cubicBezTo>
                      <a:pt x="56" y="13"/>
                      <a:pt x="54" y="9"/>
                      <a:pt x="49" y="2"/>
                    </a:cubicBezTo>
                    <a:cubicBezTo>
                      <a:pt x="47" y="12"/>
                      <a:pt x="43" y="20"/>
                      <a:pt x="37" y="28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23" y="10"/>
                      <a:pt x="16" y="2"/>
                      <a:pt x="12" y="0"/>
                    </a:cubicBezTo>
                    <a:cubicBezTo>
                      <a:pt x="9" y="0"/>
                      <a:pt x="7" y="1"/>
                      <a:pt x="5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10" y="10"/>
                      <a:pt x="18" y="19"/>
                      <a:pt x="26" y="31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19" y="45"/>
                      <a:pt x="12" y="48"/>
                      <a:pt x="5" y="46"/>
                    </a:cubicBezTo>
                    <a:cubicBezTo>
                      <a:pt x="3" y="46"/>
                      <a:pt x="1" y="45"/>
                      <a:pt x="0" y="44"/>
                    </a:cubicBezTo>
                    <a:cubicBezTo>
                      <a:pt x="2" y="50"/>
                      <a:pt x="4" y="53"/>
                      <a:pt x="5" y="55"/>
                    </a:cubicBezTo>
                    <a:cubicBezTo>
                      <a:pt x="7" y="58"/>
                      <a:pt x="8" y="58"/>
                      <a:pt x="11" y="59"/>
                    </a:cubicBezTo>
                    <a:cubicBezTo>
                      <a:pt x="16" y="61"/>
                      <a:pt x="23" y="57"/>
                      <a:pt x="32" y="49"/>
                    </a:cubicBezTo>
                    <a:cubicBezTo>
                      <a:pt x="35" y="46"/>
                      <a:pt x="35" y="46"/>
                      <a:pt x="35" y="46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811" name="Freeform 267"/>
              <p:cNvSpPr>
                <a:spLocks/>
              </p:cNvSpPr>
              <p:nvPr/>
            </p:nvSpPr>
            <p:spPr bwMode="gray">
              <a:xfrm>
                <a:off x="1233" y="1165"/>
                <a:ext cx="52" cy="42"/>
              </a:xfrm>
              <a:custGeom>
                <a:avLst/>
                <a:gdLst>
                  <a:gd name="T0" fmla="*/ 66 w 68"/>
                  <a:gd name="T1" fmla="*/ 0 h 55"/>
                  <a:gd name="T2" fmla="*/ 68 w 68"/>
                  <a:gd name="T3" fmla="*/ 3 h 55"/>
                  <a:gd name="T4" fmla="*/ 44 w 68"/>
                  <a:gd name="T5" fmla="*/ 23 h 55"/>
                  <a:gd name="T6" fmla="*/ 25 w 68"/>
                  <a:gd name="T7" fmla="*/ 50 h 55"/>
                  <a:gd name="T8" fmla="*/ 21 w 68"/>
                  <a:gd name="T9" fmla="*/ 51 h 55"/>
                  <a:gd name="T10" fmla="*/ 15 w 68"/>
                  <a:gd name="T11" fmla="*/ 55 h 55"/>
                  <a:gd name="T12" fmla="*/ 12 w 68"/>
                  <a:gd name="T13" fmla="*/ 46 h 55"/>
                  <a:gd name="T14" fmla="*/ 11 w 68"/>
                  <a:gd name="T15" fmla="*/ 42 h 55"/>
                  <a:gd name="T16" fmla="*/ 5 w 68"/>
                  <a:gd name="T17" fmla="*/ 30 h 55"/>
                  <a:gd name="T18" fmla="*/ 0 w 68"/>
                  <a:gd name="T19" fmla="*/ 24 h 55"/>
                  <a:gd name="T20" fmla="*/ 9 w 68"/>
                  <a:gd name="T21" fmla="*/ 21 h 55"/>
                  <a:gd name="T22" fmla="*/ 18 w 68"/>
                  <a:gd name="T23" fmla="*/ 34 h 55"/>
                  <a:gd name="T24" fmla="*/ 19 w 68"/>
                  <a:gd name="T25" fmla="*/ 38 h 55"/>
                  <a:gd name="T26" fmla="*/ 41 w 68"/>
                  <a:gd name="T27" fmla="*/ 15 h 55"/>
                  <a:gd name="T28" fmla="*/ 66 w 68"/>
                  <a:gd name="T2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8" h="55">
                    <a:moveTo>
                      <a:pt x="66" y="0"/>
                    </a:moveTo>
                    <a:cubicBezTo>
                      <a:pt x="68" y="3"/>
                      <a:pt x="68" y="3"/>
                      <a:pt x="68" y="3"/>
                    </a:cubicBezTo>
                    <a:cubicBezTo>
                      <a:pt x="61" y="6"/>
                      <a:pt x="53" y="13"/>
                      <a:pt x="44" y="23"/>
                    </a:cubicBezTo>
                    <a:cubicBezTo>
                      <a:pt x="36" y="32"/>
                      <a:pt x="29" y="41"/>
                      <a:pt x="25" y="50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8" y="53"/>
                      <a:pt x="16" y="54"/>
                      <a:pt x="15" y="55"/>
                    </a:cubicBezTo>
                    <a:cubicBezTo>
                      <a:pt x="14" y="53"/>
                      <a:pt x="13" y="50"/>
                      <a:pt x="12" y="46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9" y="37"/>
                      <a:pt x="7" y="33"/>
                      <a:pt x="5" y="30"/>
                    </a:cubicBezTo>
                    <a:cubicBezTo>
                      <a:pt x="4" y="27"/>
                      <a:pt x="2" y="25"/>
                      <a:pt x="0" y="24"/>
                    </a:cubicBezTo>
                    <a:cubicBezTo>
                      <a:pt x="3" y="21"/>
                      <a:pt x="7" y="20"/>
                      <a:pt x="9" y="21"/>
                    </a:cubicBezTo>
                    <a:cubicBezTo>
                      <a:pt x="12" y="21"/>
                      <a:pt x="15" y="26"/>
                      <a:pt x="18" y="34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5" y="29"/>
                      <a:pt x="32" y="22"/>
                      <a:pt x="41" y="15"/>
                    </a:cubicBezTo>
                    <a:cubicBezTo>
                      <a:pt x="49" y="8"/>
                      <a:pt x="58" y="3"/>
                      <a:pt x="66" y="0"/>
                    </a:cubicBezTo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812" name="Freeform 268"/>
              <p:cNvSpPr>
                <a:spLocks/>
              </p:cNvSpPr>
              <p:nvPr/>
            </p:nvSpPr>
            <p:spPr bwMode="gray">
              <a:xfrm>
                <a:off x="1233" y="1087"/>
                <a:ext cx="52" cy="42"/>
              </a:xfrm>
              <a:custGeom>
                <a:avLst/>
                <a:gdLst>
                  <a:gd name="T0" fmla="*/ 66 w 68"/>
                  <a:gd name="T1" fmla="*/ 0 h 55"/>
                  <a:gd name="T2" fmla="*/ 68 w 68"/>
                  <a:gd name="T3" fmla="*/ 3 h 55"/>
                  <a:gd name="T4" fmla="*/ 44 w 68"/>
                  <a:gd name="T5" fmla="*/ 23 h 55"/>
                  <a:gd name="T6" fmla="*/ 25 w 68"/>
                  <a:gd name="T7" fmla="*/ 50 h 55"/>
                  <a:gd name="T8" fmla="*/ 21 w 68"/>
                  <a:gd name="T9" fmla="*/ 52 h 55"/>
                  <a:gd name="T10" fmla="*/ 15 w 68"/>
                  <a:gd name="T11" fmla="*/ 55 h 55"/>
                  <a:gd name="T12" fmla="*/ 12 w 68"/>
                  <a:gd name="T13" fmla="*/ 46 h 55"/>
                  <a:gd name="T14" fmla="*/ 11 w 68"/>
                  <a:gd name="T15" fmla="*/ 43 h 55"/>
                  <a:gd name="T16" fmla="*/ 5 w 68"/>
                  <a:gd name="T17" fmla="*/ 30 h 55"/>
                  <a:gd name="T18" fmla="*/ 0 w 68"/>
                  <a:gd name="T19" fmla="*/ 24 h 55"/>
                  <a:gd name="T20" fmla="*/ 9 w 68"/>
                  <a:gd name="T21" fmla="*/ 21 h 55"/>
                  <a:gd name="T22" fmla="*/ 18 w 68"/>
                  <a:gd name="T23" fmla="*/ 34 h 55"/>
                  <a:gd name="T24" fmla="*/ 19 w 68"/>
                  <a:gd name="T25" fmla="*/ 38 h 55"/>
                  <a:gd name="T26" fmla="*/ 41 w 68"/>
                  <a:gd name="T27" fmla="*/ 15 h 55"/>
                  <a:gd name="T28" fmla="*/ 66 w 68"/>
                  <a:gd name="T2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8" h="55">
                    <a:moveTo>
                      <a:pt x="66" y="0"/>
                    </a:moveTo>
                    <a:cubicBezTo>
                      <a:pt x="68" y="3"/>
                      <a:pt x="68" y="3"/>
                      <a:pt x="68" y="3"/>
                    </a:cubicBezTo>
                    <a:cubicBezTo>
                      <a:pt x="61" y="7"/>
                      <a:pt x="53" y="14"/>
                      <a:pt x="44" y="23"/>
                    </a:cubicBezTo>
                    <a:cubicBezTo>
                      <a:pt x="36" y="32"/>
                      <a:pt x="29" y="41"/>
                      <a:pt x="25" y="50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18" y="53"/>
                      <a:pt x="16" y="54"/>
                      <a:pt x="15" y="55"/>
                    </a:cubicBezTo>
                    <a:cubicBezTo>
                      <a:pt x="14" y="53"/>
                      <a:pt x="13" y="51"/>
                      <a:pt x="12" y="46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37"/>
                      <a:pt x="7" y="33"/>
                      <a:pt x="5" y="30"/>
                    </a:cubicBezTo>
                    <a:cubicBezTo>
                      <a:pt x="4" y="28"/>
                      <a:pt x="2" y="26"/>
                      <a:pt x="0" y="24"/>
                    </a:cubicBezTo>
                    <a:cubicBezTo>
                      <a:pt x="3" y="22"/>
                      <a:pt x="7" y="20"/>
                      <a:pt x="9" y="21"/>
                    </a:cubicBezTo>
                    <a:cubicBezTo>
                      <a:pt x="12" y="22"/>
                      <a:pt x="15" y="26"/>
                      <a:pt x="18" y="34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5" y="30"/>
                      <a:pt x="32" y="22"/>
                      <a:pt x="41" y="15"/>
                    </a:cubicBezTo>
                    <a:cubicBezTo>
                      <a:pt x="49" y="8"/>
                      <a:pt x="58" y="3"/>
                      <a:pt x="66" y="0"/>
                    </a:cubicBezTo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92777" name="Group 233"/>
            <p:cNvGrpSpPr>
              <a:grpSpLocks/>
            </p:cNvGrpSpPr>
            <p:nvPr/>
          </p:nvGrpSpPr>
          <p:grpSpPr bwMode="auto">
            <a:xfrm>
              <a:off x="5083" y="2382"/>
              <a:ext cx="279" cy="267"/>
              <a:chOff x="1721" y="1306"/>
              <a:chExt cx="433" cy="415"/>
            </a:xfrm>
          </p:grpSpPr>
          <p:sp>
            <p:nvSpPr>
              <p:cNvPr id="492778" name="Freeform 234"/>
              <p:cNvSpPr>
                <a:spLocks/>
              </p:cNvSpPr>
              <p:nvPr/>
            </p:nvSpPr>
            <p:spPr bwMode="gray">
              <a:xfrm>
                <a:off x="1721" y="1306"/>
                <a:ext cx="433" cy="415"/>
              </a:xfrm>
              <a:custGeom>
                <a:avLst/>
                <a:gdLst>
                  <a:gd name="T0" fmla="*/ 1344 w 1344"/>
                  <a:gd name="T1" fmla="*/ 362 h 1285"/>
                  <a:gd name="T2" fmla="*/ 1344 w 1344"/>
                  <a:gd name="T3" fmla="*/ 1285 h 1285"/>
                  <a:gd name="T4" fmla="*/ 0 w 1344"/>
                  <a:gd name="T5" fmla="*/ 926 h 1285"/>
                  <a:gd name="T6" fmla="*/ 0 w 1344"/>
                  <a:gd name="T7" fmla="*/ 0 h 1285"/>
                  <a:gd name="T8" fmla="*/ 1344 w 1344"/>
                  <a:gd name="T9" fmla="*/ 362 h 1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1285">
                    <a:moveTo>
                      <a:pt x="1344" y="362"/>
                    </a:moveTo>
                    <a:lnTo>
                      <a:pt x="1344" y="1285"/>
                    </a:lnTo>
                    <a:lnTo>
                      <a:pt x="0" y="926"/>
                    </a:lnTo>
                    <a:lnTo>
                      <a:pt x="0" y="0"/>
                    </a:lnTo>
                    <a:lnTo>
                      <a:pt x="1344" y="36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C080C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779" name="Freeform 235"/>
              <p:cNvSpPr>
                <a:spLocks/>
              </p:cNvSpPr>
              <p:nvPr/>
            </p:nvSpPr>
            <p:spPr bwMode="gray">
              <a:xfrm>
                <a:off x="1961" y="1413"/>
                <a:ext cx="156" cy="255"/>
              </a:xfrm>
              <a:custGeom>
                <a:avLst/>
                <a:gdLst>
                  <a:gd name="T0" fmla="*/ 482 w 482"/>
                  <a:gd name="T1" fmla="*/ 130 h 791"/>
                  <a:gd name="T2" fmla="*/ 482 w 482"/>
                  <a:gd name="T3" fmla="*/ 791 h 791"/>
                  <a:gd name="T4" fmla="*/ 0 w 482"/>
                  <a:gd name="T5" fmla="*/ 661 h 791"/>
                  <a:gd name="T6" fmla="*/ 0 w 482"/>
                  <a:gd name="T7" fmla="*/ 0 h 791"/>
                  <a:gd name="T8" fmla="*/ 482 w 482"/>
                  <a:gd name="T9" fmla="*/ 130 h 7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2" h="791">
                    <a:moveTo>
                      <a:pt x="482" y="130"/>
                    </a:moveTo>
                    <a:lnTo>
                      <a:pt x="482" y="791"/>
                    </a:lnTo>
                    <a:lnTo>
                      <a:pt x="0" y="661"/>
                    </a:lnTo>
                    <a:lnTo>
                      <a:pt x="0" y="0"/>
                    </a:lnTo>
                    <a:lnTo>
                      <a:pt x="482" y="13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C080C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780" name="Freeform 236"/>
              <p:cNvSpPr>
                <a:spLocks/>
              </p:cNvSpPr>
              <p:nvPr/>
            </p:nvSpPr>
            <p:spPr bwMode="gray">
              <a:xfrm>
                <a:off x="2000" y="1465"/>
                <a:ext cx="78" cy="39"/>
              </a:xfrm>
              <a:custGeom>
                <a:avLst/>
                <a:gdLst>
                  <a:gd name="T0" fmla="*/ 243 w 243"/>
                  <a:gd name="T1" fmla="*/ 122 h 122"/>
                  <a:gd name="T2" fmla="*/ 243 w 243"/>
                  <a:gd name="T3" fmla="*/ 66 h 122"/>
                  <a:gd name="T4" fmla="*/ 0 w 243"/>
                  <a:gd name="T5" fmla="*/ 0 h 122"/>
                  <a:gd name="T6" fmla="*/ 0 w 243"/>
                  <a:gd name="T7" fmla="*/ 56 h 122"/>
                  <a:gd name="T8" fmla="*/ 243 w 243"/>
                  <a:gd name="T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3" h="122">
                    <a:moveTo>
                      <a:pt x="243" y="122"/>
                    </a:moveTo>
                    <a:lnTo>
                      <a:pt x="243" y="66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243" y="122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6350" cap="flat" cmpd="sng">
                    <a:solidFill>
                      <a:srgbClr val="0C080C"/>
                    </a:solidFill>
                    <a:prstDash val="solid"/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781" name="Freeform 237"/>
              <p:cNvSpPr>
                <a:spLocks/>
              </p:cNvSpPr>
              <p:nvPr/>
            </p:nvSpPr>
            <p:spPr bwMode="gray">
              <a:xfrm>
                <a:off x="1768" y="1436"/>
                <a:ext cx="155" cy="126"/>
              </a:xfrm>
              <a:custGeom>
                <a:avLst/>
                <a:gdLst>
                  <a:gd name="T0" fmla="*/ 198 w 204"/>
                  <a:gd name="T1" fmla="*/ 0 h 165"/>
                  <a:gd name="T2" fmla="*/ 204 w 204"/>
                  <a:gd name="T3" fmla="*/ 9 h 165"/>
                  <a:gd name="T4" fmla="*/ 134 w 204"/>
                  <a:gd name="T5" fmla="*/ 69 h 165"/>
                  <a:gd name="T6" fmla="*/ 75 w 204"/>
                  <a:gd name="T7" fmla="*/ 151 h 165"/>
                  <a:gd name="T8" fmla="*/ 64 w 204"/>
                  <a:gd name="T9" fmla="*/ 155 h 165"/>
                  <a:gd name="T10" fmla="*/ 46 w 204"/>
                  <a:gd name="T11" fmla="*/ 165 h 165"/>
                  <a:gd name="T12" fmla="*/ 37 w 204"/>
                  <a:gd name="T13" fmla="*/ 139 h 165"/>
                  <a:gd name="T14" fmla="*/ 33 w 204"/>
                  <a:gd name="T15" fmla="*/ 128 h 165"/>
                  <a:gd name="T16" fmla="*/ 16 w 204"/>
                  <a:gd name="T17" fmla="*/ 91 h 165"/>
                  <a:gd name="T18" fmla="*/ 0 w 204"/>
                  <a:gd name="T19" fmla="*/ 73 h 165"/>
                  <a:gd name="T20" fmla="*/ 29 w 204"/>
                  <a:gd name="T21" fmla="*/ 63 h 165"/>
                  <a:gd name="T22" fmla="*/ 54 w 204"/>
                  <a:gd name="T23" fmla="*/ 102 h 165"/>
                  <a:gd name="T24" fmla="*/ 59 w 204"/>
                  <a:gd name="T25" fmla="*/ 114 h 165"/>
                  <a:gd name="T26" fmla="*/ 123 w 204"/>
                  <a:gd name="T27" fmla="*/ 45 h 165"/>
                  <a:gd name="T28" fmla="*/ 198 w 204"/>
                  <a:gd name="T29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4" h="165">
                    <a:moveTo>
                      <a:pt x="198" y="0"/>
                    </a:moveTo>
                    <a:cubicBezTo>
                      <a:pt x="204" y="9"/>
                      <a:pt x="204" y="9"/>
                      <a:pt x="204" y="9"/>
                    </a:cubicBezTo>
                    <a:cubicBezTo>
                      <a:pt x="183" y="20"/>
                      <a:pt x="160" y="40"/>
                      <a:pt x="134" y="69"/>
                    </a:cubicBezTo>
                    <a:cubicBezTo>
                      <a:pt x="108" y="96"/>
                      <a:pt x="89" y="123"/>
                      <a:pt x="75" y="151"/>
                    </a:cubicBezTo>
                    <a:cubicBezTo>
                      <a:pt x="64" y="155"/>
                      <a:pt x="64" y="155"/>
                      <a:pt x="64" y="155"/>
                    </a:cubicBezTo>
                    <a:cubicBezTo>
                      <a:pt x="55" y="160"/>
                      <a:pt x="50" y="163"/>
                      <a:pt x="46" y="165"/>
                    </a:cubicBezTo>
                    <a:cubicBezTo>
                      <a:pt x="44" y="160"/>
                      <a:pt x="41" y="152"/>
                      <a:pt x="37" y="139"/>
                    </a:cubicBezTo>
                    <a:cubicBezTo>
                      <a:pt x="33" y="128"/>
                      <a:pt x="33" y="128"/>
                      <a:pt x="33" y="128"/>
                    </a:cubicBezTo>
                    <a:cubicBezTo>
                      <a:pt x="28" y="111"/>
                      <a:pt x="22" y="99"/>
                      <a:pt x="16" y="91"/>
                    </a:cubicBezTo>
                    <a:cubicBezTo>
                      <a:pt x="12" y="82"/>
                      <a:pt x="7" y="76"/>
                      <a:pt x="0" y="73"/>
                    </a:cubicBezTo>
                    <a:cubicBezTo>
                      <a:pt x="11" y="64"/>
                      <a:pt x="21" y="61"/>
                      <a:pt x="29" y="63"/>
                    </a:cubicBezTo>
                    <a:cubicBezTo>
                      <a:pt x="37" y="65"/>
                      <a:pt x="46" y="78"/>
                      <a:pt x="54" y="102"/>
                    </a:cubicBezTo>
                    <a:cubicBezTo>
                      <a:pt x="59" y="114"/>
                      <a:pt x="59" y="114"/>
                      <a:pt x="59" y="114"/>
                    </a:cubicBezTo>
                    <a:cubicBezTo>
                      <a:pt x="75" y="89"/>
                      <a:pt x="97" y="66"/>
                      <a:pt x="123" y="45"/>
                    </a:cubicBezTo>
                    <a:cubicBezTo>
                      <a:pt x="148" y="24"/>
                      <a:pt x="175" y="9"/>
                      <a:pt x="198" y="0"/>
                    </a:cubicBezTo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92556" name="Group 12"/>
            <p:cNvGrpSpPr>
              <a:grpSpLocks/>
            </p:cNvGrpSpPr>
            <p:nvPr/>
          </p:nvGrpSpPr>
          <p:grpSpPr bwMode="auto">
            <a:xfrm>
              <a:off x="2233" y="2222"/>
              <a:ext cx="1301" cy="198"/>
              <a:chOff x="2084" y="1834"/>
              <a:chExt cx="1498" cy="226"/>
            </a:xfrm>
          </p:grpSpPr>
          <p:sp>
            <p:nvSpPr>
              <p:cNvPr id="492557" name="Freeform 13"/>
              <p:cNvSpPr>
                <a:spLocks/>
              </p:cNvSpPr>
              <p:nvPr/>
            </p:nvSpPr>
            <p:spPr bwMode="gray">
              <a:xfrm>
                <a:off x="3551" y="1930"/>
                <a:ext cx="31" cy="100"/>
              </a:xfrm>
              <a:custGeom>
                <a:avLst/>
                <a:gdLst>
                  <a:gd name="T0" fmla="*/ 196 w 196"/>
                  <a:gd name="T1" fmla="*/ 0 h 629"/>
                  <a:gd name="T2" fmla="*/ 196 w 196"/>
                  <a:gd name="T3" fmla="*/ 97 h 629"/>
                  <a:gd name="T4" fmla="*/ 0 w 196"/>
                  <a:gd name="T5" fmla="*/ 629 h 629"/>
                  <a:gd name="T6" fmla="*/ 0 w 196"/>
                  <a:gd name="T7" fmla="*/ 534 h 629"/>
                  <a:gd name="T8" fmla="*/ 196 w 196"/>
                  <a:gd name="T9" fmla="*/ 0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6" h="629">
                    <a:moveTo>
                      <a:pt x="196" y="0"/>
                    </a:moveTo>
                    <a:lnTo>
                      <a:pt x="196" y="97"/>
                    </a:lnTo>
                    <a:lnTo>
                      <a:pt x="0" y="629"/>
                    </a:lnTo>
                    <a:lnTo>
                      <a:pt x="0" y="534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558" name="Freeform 14"/>
              <p:cNvSpPr>
                <a:spLocks/>
              </p:cNvSpPr>
              <p:nvPr/>
            </p:nvSpPr>
            <p:spPr bwMode="gray">
              <a:xfrm>
                <a:off x="3225" y="2015"/>
                <a:ext cx="326" cy="26"/>
              </a:xfrm>
              <a:custGeom>
                <a:avLst/>
                <a:gdLst>
                  <a:gd name="T0" fmla="*/ 0 w 2043"/>
                  <a:gd name="T1" fmla="*/ 163 h 163"/>
                  <a:gd name="T2" fmla="*/ 0 w 2043"/>
                  <a:gd name="T3" fmla="*/ 69 h 163"/>
                  <a:gd name="T4" fmla="*/ 2043 w 2043"/>
                  <a:gd name="T5" fmla="*/ 0 h 163"/>
                  <a:gd name="T6" fmla="*/ 2043 w 2043"/>
                  <a:gd name="T7" fmla="*/ 95 h 163"/>
                  <a:gd name="T8" fmla="*/ 0 w 2043"/>
                  <a:gd name="T9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43" h="163">
                    <a:moveTo>
                      <a:pt x="0" y="163"/>
                    </a:moveTo>
                    <a:lnTo>
                      <a:pt x="0" y="69"/>
                    </a:lnTo>
                    <a:lnTo>
                      <a:pt x="2043" y="0"/>
                    </a:lnTo>
                    <a:lnTo>
                      <a:pt x="2043" y="95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559" name="Freeform 15"/>
              <p:cNvSpPr>
                <a:spLocks/>
              </p:cNvSpPr>
              <p:nvPr/>
            </p:nvSpPr>
            <p:spPr bwMode="gray">
              <a:xfrm>
                <a:off x="3083" y="1949"/>
                <a:ext cx="214" cy="73"/>
              </a:xfrm>
              <a:custGeom>
                <a:avLst/>
                <a:gdLst>
                  <a:gd name="T0" fmla="*/ 0 w 1344"/>
                  <a:gd name="T1" fmla="*/ 0 h 456"/>
                  <a:gd name="T2" fmla="*/ 0 w 1344"/>
                  <a:gd name="T3" fmla="*/ 94 h 456"/>
                  <a:gd name="T4" fmla="*/ 1344 w 1344"/>
                  <a:gd name="T5" fmla="*/ 456 h 456"/>
                  <a:gd name="T6" fmla="*/ 1344 w 1344"/>
                  <a:gd name="T7" fmla="*/ 361 h 456"/>
                  <a:gd name="T8" fmla="*/ 0 w 1344"/>
                  <a:gd name="T9" fmla="*/ 0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6">
                    <a:moveTo>
                      <a:pt x="0" y="0"/>
                    </a:moveTo>
                    <a:lnTo>
                      <a:pt x="0" y="94"/>
                    </a:lnTo>
                    <a:lnTo>
                      <a:pt x="1344" y="456"/>
                    </a:lnTo>
                    <a:lnTo>
                      <a:pt x="1344" y="3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560" name="Freeform 16"/>
              <p:cNvSpPr>
                <a:spLocks/>
              </p:cNvSpPr>
              <p:nvPr/>
            </p:nvSpPr>
            <p:spPr bwMode="gray">
              <a:xfrm>
                <a:off x="3083" y="1892"/>
                <a:ext cx="499" cy="134"/>
              </a:xfrm>
              <a:custGeom>
                <a:avLst/>
                <a:gdLst>
                  <a:gd name="T0" fmla="*/ 2938 w 3134"/>
                  <a:gd name="T1" fmla="*/ 772 h 841"/>
                  <a:gd name="T2" fmla="*/ 3134 w 3134"/>
                  <a:gd name="T3" fmla="*/ 238 h 841"/>
                  <a:gd name="T4" fmla="*/ 2688 w 3134"/>
                  <a:gd name="T5" fmla="*/ 359 h 841"/>
                  <a:gd name="T6" fmla="*/ 1344 w 3134"/>
                  <a:gd name="T7" fmla="*/ 0 h 841"/>
                  <a:gd name="T8" fmla="*/ 0 w 3134"/>
                  <a:gd name="T9" fmla="*/ 359 h 841"/>
                  <a:gd name="T10" fmla="*/ 1344 w 3134"/>
                  <a:gd name="T11" fmla="*/ 720 h 841"/>
                  <a:gd name="T12" fmla="*/ 895 w 3134"/>
                  <a:gd name="T13" fmla="*/ 841 h 841"/>
                  <a:gd name="T14" fmla="*/ 2938 w 3134"/>
                  <a:gd name="T15" fmla="*/ 772 h 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34" h="841">
                    <a:moveTo>
                      <a:pt x="2938" y="772"/>
                    </a:moveTo>
                    <a:lnTo>
                      <a:pt x="3134" y="238"/>
                    </a:lnTo>
                    <a:lnTo>
                      <a:pt x="2688" y="359"/>
                    </a:lnTo>
                    <a:lnTo>
                      <a:pt x="1344" y="0"/>
                    </a:lnTo>
                    <a:lnTo>
                      <a:pt x="0" y="359"/>
                    </a:lnTo>
                    <a:lnTo>
                      <a:pt x="1344" y="720"/>
                    </a:lnTo>
                    <a:lnTo>
                      <a:pt x="895" y="841"/>
                    </a:lnTo>
                    <a:lnTo>
                      <a:pt x="2938" y="772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561" name="Freeform 17"/>
              <p:cNvSpPr>
                <a:spLocks/>
              </p:cNvSpPr>
              <p:nvPr/>
            </p:nvSpPr>
            <p:spPr bwMode="gray">
              <a:xfrm>
                <a:off x="2369" y="1911"/>
                <a:ext cx="214" cy="72"/>
              </a:xfrm>
              <a:custGeom>
                <a:avLst/>
                <a:gdLst>
                  <a:gd name="T0" fmla="*/ 0 w 1344"/>
                  <a:gd name="T1" fmla="*/ 0 h 456"/>
                  <a:gd name="T2" fmla="*/ 0 w 1344"/>
                  <a:gd name="T3" fmla="*/ 96 h 456"/>
                  <a:gd name="T4" fmla="*/ 1344 w 1344"/>
                  <a:gd name="T5" fmla="*/ 456 h 456"/>
                  <a:gd name="T6" fmla="*/ 1344 w 1344"/>
                  <a:gd name="T7" fmla="*/ 359 h 456"/>
                  <a:gd name="T8" fmla="*/ 0 w 1344"/>
                  <a:gd name="T9" fmla="*/ 0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6">
                    <a:moveTo>
                      <a:pt x="0" y="0"/>
                    </a:moveTo>
                    <a:lnTo>
                      <a:pt x="0" y="96"/>
                    </a:lnTo>
                    <a:lnTo>
                      <a:pt x="1344" y="456"/>
                    </a:lnTo>
                    <a:lnTo>
                      <a:pt x="1344" y="3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562" name="Freeform 18"/>
              <p:cNvSpPr>
                <a:spLocks/>
              </p:cNvSpPr>
              <p:nvPr/>
            </p:nvSpPr>
            <p:spPr bwMode="gray">
              <a:xfrm>
                <a:off x="2583" y="1949"/>
                <a:ext cx="72" cy="34"/>
              </a:xfrm>
              <a:custGeom>
                <a:avLst/>
                <a:gdLst>
                  <a:gd name="T0" fmla="*/ 0 w 447"/>
                  <a:gd name="T1" fmla="*/ 218 h 218"/>
                  <a:gd name="T2" fmla="*/ 0 w 447"/>
                  <a:gd name="T3" fmla="*/ 121 h 218"/>
                  <a:gd name="T4" fmla="*/ 447 w 447"/>
                  <a:gd name="T5" fmla="*/ 0 h 218"/>
                  <a:gd name="T6" fmla="*/ 447 w 447"/>
                  <a:gd name="T7" fmla="*/ 97 h 218"/>
                  <a:gd name="T8" fmla="*/ 0 w 447"/>
                  <a:gd name="T9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7" h="218">
                    <a:moveTo>
                      <a:pt x="0" y="218"/>
                    </a:moveTo>
                    <a:lnTo>
                      <a:pt x="0" y="121"/>
                    </a:lnTo>
                    <a:lnTo>
                      <a:pt x="447" y="0"/>
                    </a:lnTo>
                    <a:lnTo>
                      <a:pt x="447" y="97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563" name="Freeform 19"/>
              <p:cNvSpPr>
                <a:spLocks/>
              </p:cNvSpPr>
              <p:nvPr/>
            </p:nvSpPr>
            <p:spPr bwMode="gray">
              <a:xfrm>
                <a:off x="2369" y="1891"/>
                <a:ext cx="286" cy="77"/>
              </a:xfrm>
              <a:custGeom>
                <a:avLst/>
                <a:gdLst>
                  <a:gd name="T0" fmla="*/ 449 w 1791"/>
                  <a:gd name="T1" fmla="*/ 0 h 480"/>
                  <a:gd name="T2" fmla="*/ 1791 w 1791"/>
                  <a:gd name="T3" fmla="*/ 359 h 480"/>
                  <a:gd name="T4" fmla="*/ 1344 w 1791"/>
                  <a:gd name="T5" fmla="*/ 480 h 480"/>
                  <a:gd name="T6" fmla="*/ 0 w 1791"/>
                  <a:gd name="T7" fmla="*/ 121 h 480"/>
                  <a:gd name="T8" fmla="*/ 449 w 1791"/>
                  <a:gd name="T9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1" h="480">
                    <a:moveTo>
                      <a:pt x="449" y="0"/>
                    </a:moveTo>
                    <a:lnTo>
                      <a:pt x="1791" y="359"/>
                    </a:lnTo>
                    <a:lnTo>
                      <a:pt x="1344" y="480"/>
                    </a:lnTo>
                    <a:lnTo>
                      <a:pt x="0" y="121"/>
                    </a:lnTo>
                    <a:lnTo>
                      <a:pt x="449" y="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564" name="Freeform 20"/>
              <p:cNvSpPr>
                <a:spLocks/>
              </p:cNvSpPr>
              <p:nvPr/>
            </p:nvSpPr>
            <p:spPr bwMode="gray">
              <a:xfrm>
                <a:off x="2512" y="1872"/>
                <a:ext cx="214" cy="73"/>
              </a:xfrm>
              <a:custGeom>
                <a:avLst/>
                <a:gdLst>
                  <a:gd name="T0" fmla="*/ 0 w 1344"/>
                  <a:gd name="T1" fmla="*/ 0 h 458"/>
                  <a:gd name="T2" fmla="*/ 0 w 1344"/>
                  <a:gd name="T3" fmla="*/ 97 h 458"/>
                  <a:gd name="T4" fmla="*/ 1344 w 1344"/>
                  <a:gd name="T5" fmla="*/ 458 h 458"/>
                  <a:gd name="T6" fmla="*/ 1344 w 1344"/>
                  <a:gd name="T7" fmla="*/ 359 h 458"/>
                  <a:gd name="T8" fmla="*/ 0 w 1344"/>
                  <a:gd name="T9" fmla="*/ 0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8">
                    <a:moveTo>
                      <a:pt x="0" y="0"/>
                    </a:moveTo>
                    <a:lnTo>
                      <a:pt x="0" y="97"/>
                    </a:lnTo>
                    <a:lnTo>
                      <a:pt x="1344" y="458"/>
                    </a:lnTo>
                    <a:lnTo>
                      <a:pt x="1344" y="3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565" name="Freeform 21"/>
              <p:cNvSpPr>
                <a:spLocks/>
              </p:cNvSpPr>
              <p:nvPr/>
            </p:nvSpPr>
            <p:spPr bwMode="gray">
              <a:xfrm>
                <a:off x="2726" y="1911"/>
                <a:ext cx="72" cy="34"/>
              </a:xfrm>
              <a:custGeom>
                <a:avLst/>
                <a:gdLst>
                  <a:gd name="T0" fmla="*/ 0 w 448"/>
                  <a:gd name="T1" fmla="*/ 217 h 217"/>
                  <a:gd name="T2" fmla="*/ 0 w 448"/>
                  <a:gd name="T3" fmla="*/ 118 h 217"/>
                  <a:gd name="T4" fmla="*/ 448 w 448"/>
                  <a:gd name="T5" fmla="*/ 0 h 217"/>
                  <a:gd name="T6" fmla="*/ 448 w 448"/>
                  <a:gd name="T7" fmla="*/ 96 h 217"/>
                  <a:gd name="T8" fmla="*/ 0 w 448"/>
                  <a:gd name="T9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8" h="217">
                    <a:moveTo>
                      <a:pt x="0" y="217"/>
                    </a:moveTo>
                    <a:lnTo>
                      <a:pt x="0" y="118"/>
                    </a:lnTo>
                    <a:lnTo>
                      <a:pt x="448" y="0"/>
                    </a:lnTo>
                    <a:lnTo>
                      <a:pt x="448" y="96"/>
                    </a:lnTo>
                    <a:lnTo>
                      <a:pt x="0" y="217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566" name="Freeform 22"/>
              <p:cNvSpPr>
                <a:spLocks/>
              </p:cNvSpPr>
              <p:nvPr/>
            </p:nvSpPr>
            <p:spPr bwMode="gray">
              <a:xfrm>
                <a:off x="2512" y="1853"/>
                <a:ext cx="286" cy="76"/>
              </a:xfrm>
              <a:custGeom>
                <a:avLst/>
                <a:gdLst>
                  <a:gd name="T0" fmla="*/ 448 w 1792"/>
                  <a:gd name="T1" fmla="*/ 0 h 480"/>
                  <a:gd name="T2" fmla="*/ 1792 w 1792"/>
                  <a:gd name="T3" fmla="*/ 362 h 480"/>
                  <a:gd name="T4" fmla="*/ 1344 w 1792"/>
                  <a:gd name="T5" fmla="*/ 480 h 480"/>
                  <a:gd name="T6" fmla="*/ 0 w 1792"/>
                  <a:gd name="T7" fmla="*/ 121 h 480"/>
                  <a:gd name="T8" fmla="*/ 448 w 1792"/>
                  <a:gd name="T9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2" h="480">
                    <a:moveTo>
                      <a:pt x="448" y="0"/>
                    </a:moveTo>
                    <a:lnTo>
                      <a:pt x="1792" y="362"/>
                    </a:lnTo>
                    <a:lnTo>
                      <a:pt x="1344" y="480"/>
                    </a:lnTo>
                    <a:lnTo>
                      <a:pt x="0" y="121"/>
                    </a:lnTo>
                    <a:lnTo>
                      <a:pt x="448" y="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567" name="Freeform 23"/>
              <p:cNvSpPr>
                <a:spLocks/>
              </p:cNvSpPr>
              <p:nvPr/>
            </p:nvSpPr>
            <p:spPr bwMode="gray">
              <a:xfrm>
                <a:off x="3011" y="1872"/>
                <a:ext cx="214" cy="73"/>
              </a:xfrm>
              <a:custGeom>
                <a:avLst/>
                <a:gdLst>
                  <a:gd name="T0" fmla="*/ 1344 w 1344"/>
                  <a:gd name="T1" fmla="*/ 0 h 458"/>
                  <a:gd name="T2" fmla="*/ 1344 w 1344"/>
                  <a:gd name="T3" fmla="*/ 97 h 458"/>
                  <a:gd name="T4" fmla="*/ 0 w 1344"/>
                  <a:gd name="T5" fmla="*/ 458 h 458"/>
                  <a:gd name="T6" fmla="*/ 0 w 1344"/>
                  <a:gd name="T7" fmla="*/ 359 h 458"/>
                  <a:gd name="T8" fmla="*/ 1344 w 1344"/>
                  <a:gd name="T9" fmla="*/ 0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8">
                    <a:moveTo>
                      <a:pt x="1344" y="0"/>
                    </a:moveTo>
                    <a:lnTo>
                      <a:pt x="1344" y="97"/>
                    </a:lnTo>
                    <a:lnTo>
                      <a:pt x="0" y="458"/>
                    </a:lnTo>
                    <a:lnTo>
                      <a:pt x="0" y="359"/>
                    </a:lnTo>
                    <a:lnTo>
                      <a:pt x="134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568" name="Freeform 24"/>
              <p:cNvSpPr>
                <a:spLocks/>
              </p:cNvSpPr>
              <p:nvPr/>
            </p:nvSpPr>
            <p:spPr bwMode="gray">
              <a:xfrm>
                <a:off x="2940" y="1911"/>
                <a:ext cx="71" cy="34"/>
              </a:xfrm>
              <a:custGeom>
                <a:avLst/>
                <a:gdLst>
                  <a:gd name="T0" fmla="*/ 446 w 446"/>
                  <a:gd name="T1" fmla="*/ 217 h 217"/>
                  <a:gd name="T2" fmla="*/ 446 w 446"/>
                  <a:gd name="T3" fmla="*/ 118 h 217"/>
                  <a:gd name="T4" fmla="*/ 0 w 446"/>
                  <a:gd name="T5" fmla="*/ 0 h 217"/>
                  <a:gd name="T6" fmla="*/ 0 w 446"/>
                  <a:gd name="T7" fmla="*/ 96 h 217"/>
                  <a:gd name="T8" fmla="*/ 446 w 446"/>
                  <a:gd name="T9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6" h="217">
                    <a:moveTo>
                      <a:pt x="446" y="217"/>
                    </a:moveTo>
                    <a:lnTo>
                      <a:pt x="446" y="118"/>
                    </a:lnTo>
                    <a:lnTo>
                      <a:pt x="0" y="0"/>
                    </a:lnTo>
                    <a:lnTo>
                      <a:pt x="0" y="96"/>
                    </a:lnTo>
                    <a:lnTo>
                      <a:pt x="446" y="217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569" name="Freeform 25"/>
              <p:cNvSpPr>
                <a:spLocks/>
              </p:cNvSpPr>
              <p:nvPr/>
            </p:nvSpPr>
            <p:spPr bwMode="gray">
              <a:xfrm>
                <a:off x="2940" y="1853"/>
                <a:ext cx="285" cy="76"/>
              </a:xfrm>
              <a:custGeom>
                <a:avLst/>
                <a:gdLst>
                  <a:gd name="T0" fmla="*/ 1344 w 1790"/>
                  <a:gd name="T1" fmla="*/ 0 h 480"/>
                  <a:gd name="T2" fmla="*/ 0 w 1790"/>
                  <a:gd name="T3" fmla="*/ 362 h 480"/>
                  <a:gd name="T4" fmla="*/ 446 w 1790"/>
                  <a:gd name="T5" fmla="*/ 480 h 480"/>
                  <a:gd name="T6" fmla="*/ 1790 w 1790"/>
                  <a:gd name="T7" fmla="*/ 121 h 480"/>
                  <a:gd name="T8" fmla="*/ 1344 w 1790"/>
                  <a:gd name="T9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0" h="480">
                    <a:moveTo>
                      <a:pt x="1344" y="0"/>
                    </a:moveTo>
                    <a:lnTo>
                      <a:pt x="0" y="362"/>
                    </a:lnTo>
                    <a:lnTo>
                      <a:pt x="446" y="480"/>
                    </a:lnTo>
                    <a:lnTo>
                      <a:pt x="1790" y="121"/>
                    </a:lnTo>
                    <a:lnTo>
                      <a:pt x="1344" y="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570" name="Freeform 26"/>
              <p:cNvSpPr>
                <a:spLocks/>
              </p:cNvSpPr>
              <p:nvPr/>
            </p:nvSpPr>
            <p:spPr bwMode="gray">
              <a:xfrm>
                <a:off x="2869" y="1834"/>
                <a:ext cx="214" cy="73"/>
              </a:xfrm>
              <a:custGeom>
                <a:avLst/>
                <a:gdLst>
                  <a:gd name="T0" fmla="*/ 1344 w 1344"/>
                  <a:gd name="T1" fmla="*/ 0 h 458"/>
                  <a:gd name="T2" fmla="*/ 1344 w 1344"/>
                  <a:gd name="T3" fmla="*/ 97 h 458"/>
                  <a:gd name="T4" fmla="*/ 0 w 1344"/>
                  <a:gd name="T5" fmla="*/ 458 h 458"/>
                  <a:gd name="T6" fmla="*/ 0 w 1344"/>
                  <a:gd name="T7" fmla="*/ 361 h 458"/>
                  <a:gd name="T8" fmla="*/ 1344 w 1344"/>
                  <a:gd name="T9" fmla="*/ 0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8">
                    <a:moveTo>
                      <a:pt x="1344" y="0"/>
                    </a:moveTo>
                    <a:lnTo>
                      <a:pt x="1344" y="97"/>
                    </a:lnTo>
                    <a:lnTo>
                      <a:pt x="0" y="458"/>
                    </a:lnTo>
                    <a:lnTo>
                      <a:pt x="0" y="361"/>
                    </a:lnTo>
                    <a:lnTo>
                      <a:pt x="134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571" name="Freeform 27"/>
              <p:cNvSpPr>
                <a:spLocks/>
              </p:cNvSpPr>
              <p:nvPr/>
            </p:nvSpPr>
            <p:spPr bwMode="gray">
              <a:xfrm>
                <a:off x="2655" y="1834"/>
                <a:ext cx="214" cy="73"/>
              </a:xfrm>
              <a:custGeom>
                <a:avLst/>
                <a:gdLst>
                  <a:gd name="T0" fmla="*/ 1344 w 1344"/>
                  <a:gd name="T1" fmla="*/ 458 h 458"/>
                  <a:gd name="T2" fmla="*/ 1344 w 1344"/>
                  <a:gd name="T3" fmla="*/ 361 h 458"/>
                  <a:gd name="T4" fmla="*/ 0 w 1344"/>
                  <a:gd name="T5" fmla="*/ 0 h 458"/>
                  <a:gd name="T6" fmla="*/ 0 w 1344"/>
                  <a:gd name="T7" fmla="*/ 97 h 458"/>
                  <a:gd name="T8" fmla="*/ 1344 w 1344"/>
                  <a:gd name="T9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8">
                    <a:moveTo>
                      <a:pt x="1344" y="458"/>
                    </a:moveTo>
                    <a:lnTo>
                      <a:pt x="1344" y="361"/>
                    </a:lnTo>
                    <a:lnTo>
                      <a:pt x="0" y="0"/>
                    </a:lnTo>
                    <a:lnTo>
                      <a:pt x="0" y="97"/>
                    </a:lnTo>
                    <a:lnTo>
                      <a:pt x="1344" y="458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572" name="Freeform 28"/>
              <p:cNvSpPr>
                <a:spLocks/>
              </p:cNvSpPr>
              <p:nvPr/>
            </p:nvSpPr>
            <p:spPr bwMode="gray">
              <a:xfrm>
                <a:off x="2655" y="1834"/>
                <a:ext cx="428" cy="57"/>
              </a:xfrm>
              <a:custGeom>
                <a:avLst/>
                <a:gdLst>
                  <a:gd name="T0" fmla="*/ 0 w 2688"/>
                  <a:gd name="T1" fmla="*/ 0 h 361"/>
                  <a:gd name="T2" fmla="*/ 1344 w 2688"/>
                  <a:gd name="T3" fmla="*/ 361 h 361"/>
                  <a:gd name="T4" fmla="*/ 2688 w 2688"/>
                  <a:gd name="T5" fmla="*/ 0 h 361"/>
                  <a:gd name="T6" fmla="*/ 0 w 2688"/>
                  <a:gd name="T7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8" h="361">
                    <a:moveTo>
                      <a:pt x="0" y="0"/>
                    </a:moveTo>
                    <a:lnTo>
                      <a:pt x="1344" y="361"/>
                    </a:lnTo>
                    <a:lnTo>
                      <a:pt x="268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573" name="Freeform 29"/>
              <p:cNvSpPr>
                <a:spLocks/>
              </p:cNvSpPr>
              <p:nvPr/>
            </p:nvSpPr>
            <p:spPr bwMode="gray">
              <a:xfrm>
                <a:off x="2227" y="1949"/>
                <a:ext cx="214" cy="73"/>
              </a:xfrm>
              <a:custGeom>
                <a:avLst/>
                <a:gdLst>
                  <a:gd name="T0" fmla="*/ 0 w 1344"/>
                  <a:gd name="T1" fmla="*/ 0 h 459"/>
                  <a:gd name="T2" fmla="*/ 0 w 1344"/>
                  <a:gd name="T3" fmla="*/ 97 h 459"/>
                  <a:gd name="T4" fmla="*/ 1344 w 1344"/>
                  <a:gd name="T5" fmla="*/ 459 h 459"/>
                  <a:gd name="T6" fmla="*/ 1344 w 1344"/>
                  <a:gd name="T7" fmla="*/ 362 h 459"/>
                  <a:gd name="T8" fmla="*/ 0 w 1344"/>
                  <a:gd name="T9" fmla="*/ 0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9">
                    <a:moveTo>
                      <a:pt x="0" y="0"/>
                    </a:moveTo>
                    <a:lnTo>
                      <a:pt x="0" y="97"/>
                    </a:lnTo>
                    <a:lnTo>
                      <a:pt x="1344" y="459"/>
                    </a:lnTo>
                    <a:lnTo>
                      <a:pt x="1344" y="3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574" name="Freeform 30"/>
              <p:cNvSpPr>
                <a:spLocks/>
              </p:cNvSpPr>
              <p:nvPr/>
            </p:nvSpPr>
            <p:spPr bwMode="gray">
              <a:xfrm>
                <a:off x="2441" y="1987"/>
                <a:ext cx="71" cy="35"/>
              </a:xfrm>
              <a:custGeom>
                <a:avLst/>
                <a:gdLst>
                  <a:gd name="T0" fmla="*/ 0 w 447"/>
                  <a:gd name="T1" fmla="*/ 218 h 218"/>
                  <a:gd name="T2" fmla="*/ 0 w 447"/>
                  <a:gd name="T3" fmla="*/ 121 h 218"/>
                  <a:gd name="T4" fmla="*/ 447 w 447"/>
                  <a:gd name="T5" fmla="*/ 0 h 218"/>
                  <a:gd name="T6" fmla="*/ 447 w 447"/>
                  <a:gd name="T7" fmla="*/ 97 h 218"/>
                  <a:gd name="T8" fmla="*/ 0 w 447"/>
                  <a:gd name="T9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7" h="218">
                    <a:moveTo>
                      <a:pt x="0" y="218"/>
                    </a:moveTo>
                    <a:lnTo>
                      <a:pt x="0" y="121"/>
                    </a:lnTo>
                    <a:lnTo>
                      <a:pt x="447" y="0"/>
                    </a:lnTo>
                    <a:lnTo>
                      <a:pt x="447" y="97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575" name="Freeform 31"/>
              <p:cNvSpPr>
                <a:spLocks/>
              </p:cNvSpPr>
              <p:nvPr/>
            </p:nvSpPr>
            <p:spPr bwMode="gray">
              <a:xfrm>
                <a:off x="2227" y="1929"/>
                <a:ext cx="285" cy="77"/>
              </a:xfrm>
              <a:custGeom>
                <a:avLst/>
                <a:gdLst>
                  <a:gd name="T0" fmla="*/ 447 w 1791"/>
                  <a:gd name="T1" fmla="*/ 0 h 482"/>
                  <a:gd name="T2" fmla="*/ 1791 w 1791"/>
                  <a:gd name="T3" fmla="*/ 361 h 482"/>
                  <a:gd name="T4" fmla="*/ 1344 w 1791"/>
                  <a:gd name="T5" fmla="*/ 482 h 482"/>
                  <a:gd name="T6" fmla="*/ 0 w 1791"/>
                  <a:gd name="T7" fmla="*/ 120 h 482"/>
                  <a:gd name="T8" fmla="*/ 447 w 1791"/>
                  <a:gd name="T9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1" h="482">
                    <a:moveTo>
                      <a:pt x="447" y="0"/>
                    </a:moveTo>
                    <a:lnTo>
                      <a:pt x="1791" y="361"/>
                    </a:lnTo>
                    <a:lnTo>
                      <a:pt x="1344" y="482"/>
                    </a:lnTo>
                    <a:lnTo>
                      <a:pt x="0" y="120"/>
                    </a:lnTo>
                    <a:lnTo>
                      <a:pt x="447" y="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576" name="Freeform 32"/>
              <p:cNvSpPr>
                <a:spLocks/>
              </p:cNvSpPr>
              <p:nvPr/>
            </p:nvSpPr>
            <p:spPr bwMode="gray">
              <a:xfrm>
                <a:off x="2084" y="1987"/>
                <a:ext cx="214" cy="73"/>
              </a:xfrm>
              <a:custGeom>
                <a:avLst/>
                <a:gdLst>
                  <a:gd name="T0" fmla="*/ 0 w 1344"/>
                  <a:gd name="T1" fmla="*/ 0 h 459"/>
                  <a:gd name="T2" fmla="*/ 0 w 1344"/>
                  <a:gd name="T3" fmla="*/ 97 h 459"/>
                  <a:gd name="T4" fmla="*/ 1344 w 1344"/>
                  <a:gd name="T5" fmla="*/ 459 h 459"/>
                  <a:gd name="T6" fmla="*/ 1344 w 1344"/>
                  <a:gd name="T7" fmla="*/ 362 h 459"/>
                  <a:gd name="T8" fmla="*/ 0 w 1344"/>
                  <a:gd name="T9" fmla="*/ 0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9">
                    <a:moveTo>
                      <a:pt x="0" y="0"/>
                    </a:moveTo>
                    <a:lnTo>
                      <a:pt x="0" y="97"/>
                    </a:lnTo>
                    <a:lnTo>
                      <a:pt x="1344" y="459"/>
                    </a:lnTo>
                    <a:lnTo>
                      <a:pt x="1344" y="3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577" name="Freeform 33"/>
              <p:cNvSpPr>
                <a:spLocks/>
              </p:cNvSpPr>
              <p:nvPr/>
            </p:nvSpPr>
            <p:spPr bwMode="gray">
              <a:xfrm>
                <a:off x="2298" y="2025"/>
                <a:ext cx="71" cy="35"/>
              </a:xfrm>
              <a:custGeom>
                <a:avLst/>
                <a:gdLst>
                  <a:gd name="T0" fmla="*/ 0 w 448"/>
                  <a:gd name="T1" fmla="*/ 218 h 218"/>
                  <a:gd name="T2" fmla="*/ 0 w 448"/>
                  <a:gd name="T3" fmla="*/ 121 h 218"/>
                  <a:gd name="T4" fmla="*/ 448 w 448"/>
                  <a:gd name="T5" fmla="*/ 0 h 218"/>
                  <a:gd name="T6" fmla="*/ 448 w 448"/>
                  <a:gd name="T7" fmla="*/ 97 h 218"/>
                  <a:gd name="T8" fmla="*/ 0 w 448"/>
                  <a:gd name="T9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8" h="218">
                    <a:moveTo>
                      <a:pt x="0" y="218"/>
                    </a:moveTo>
                    <a:lnTo>
                      <a:pt x="0" y="121"/>
                    </a:lnTo>
                    <a:lnTo>
                      <a:pt x="448" y="0"/>
                    </a:lnTo>
                    <a:lnTo>
                      <a:pt x="448" y="97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578" name="Freeform 34"/>
              <p:cNvSpPr>
                <a:spLocks/>
              </p:cNvSpPr>
              <p:nvPr/>
            </p:nvSpPr>
            <p:spPr bwMode="gray">
              <a:xfrm>
                <a:off x="2084" y="1968"/>
                <a:ext cx="285" cy="77"/>
              </a:xfrm>
              <a:custGeom>
                <a:avLst/>
                <a:gdLst>
                  <a:gd name="T0" fmla="*/ 448 w 1792"/>
                  <a:gd name="T1" fmla="*/ 0 h 482"/>
                  <a:gd name="T2" fmla="*/ 1792 w 1792"/>
                  <a:gd name="T3" fmla="*/ 361 h 482"/>
                  <a:gd name="T4" fmla="*/ 1344 w 1792"/>
                  <a:gd name="T5" fmla="*/ 482 h 482"/>
                  <a:gd name="T6" fmla="*/ 0 w 1792"/>
                  <a:gd name="T7" fmla="*/ 120 h 482"/>
                  <a:gd name="T8" fmla="*/ 448 w 1792"/>
                  <a:gd name="T9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2" h="482">
                    <a:moveTo>
                      <a:pt x="448" y="0"/>
                    </a:moveTo>
                    <a:lnTo>
                      <a:pt x="1792" y="361"/>
                    </a:lnTo>
                    <a:lnTo>
                      <a:pt x="1344" y="482"/>
                    </a:lnTo>
                    <a:lnTo>
                      <a:pt x="0" y="120"/>
                    </a:lnTo>
                    <a:lnTo>
                      <a:pt x="448" y="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92841" name="Group 297"/>
            <p:cNvGrpSpPr>
              <a:grpSpLocks/>
            </p:cNvGrpSpPr>
            <p:nvPr/>
          </p:nvGrpSpPr>
          <p:grpSpPr bwMode="auto">
            <a:xfrm>
              <a:off x="1263" y="2113"/>
              <a:ext cx="1288" cy="565"/>
              <a:chOff x="1263" y="2113"/>
              <a:chExt cx="1288" cy="565"/>
            </a:xfrm>
          </p:grpSpPr>
          <p:grpSp>
            <p:nvGrpSpPr>
              <p:cNvPr id="492579" name="Group 35"/>
              <p:cNvGrpSpPr>
                <a:grpSpLocks noChangeAspect="1"/>
              </p:cNvGrpSpPr>
              <p:nvPr/>
            </p:nvGrpSpPr>
            <p:grpSpPr bwMode="auto">
              <a:xfrm>
                <a:off x="1397" y="2113"/>
                <a:ext cx="282" cy="269"/>
                <a:chOff x="5875" y="-4975"/>
                <a:chExt cx="1345" cy="1285"/>
              </a:xfrm>
            </p:grpSpPr>
            <p:sp>
              <p:nvSpPr>
                <p:cNvPr id="492580" name="Freeform 36"/>
                <p:cNvSpPr>
                  <a:spLocks noChangeAspect="1"/>
                </p:cNvSpPr>
                <p:nvPr/>
              </p:nvSpPr>
              <p:spPr bwMode="gray">
                <a:xfrm>
                  <a:off x="5875" y="-4975"/>
                  <a:ext cx="1345" cy="1285"/>
                </a:xfrm>
                <a:custGeom>
                  <a:avLst/>
                  <a:gdLst>
                    <a:gd name="T0" fmla="*/ 0 w 1345"/>
                    <a:gd name="T1" fmla="*/ 362 h 1285"/>
                    <a:gd name="T2" fmla="*/ 0 w 1345"/>
                    <a:gd name="T3" fmla="*/ 1285 h 1285"/>
                    <a:gd name="T4" fmla="*/ 1345 w 1345"/>
                    <a:gd name="T5" fmla="*/ 924 h 1285"/>
                    <a:gd name="T6" fmla="*/ 1345 w 1345"/>
                    <a:gd name="T7" fmla="*/ 0 h 1285"/>
                    <a:gd name="T8" fmla="*/ 0 w 1345"/>
                    <a:gd name="T9" fmla="*/ 362 h 1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5" h="1285">
                      <a:moveTo>
                        <a:pt x="0" y="362"/>
                      </a:moveTo>
                      <a:lnTo>
                        <a:pt x="0" y="1285"/>
                      </a:lnTo>
                      <a:lnTo>
                        <a:pt x="1345" y="924"/>
                      </a:lnTo>
                      <a:lnTo>
                        <a:pt x="1345" y="0"/>
                      </a:lnTo>
                      <a:lnTo>
                        <a:pt x="0" y="362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A5A09C">
                        <a:gamma/>
                        <a:tint val="33725"/>
                        <a:invGamma/>
                      </a:srgbClr>
                    </a:gs>
                    <a:gs pos="100000">
                      <a:srgbClr val="A5A09C"/>
                    </a:gs>
                  </a:gsLst>
                  <a:lin ang="2700000" scaled="1"/>
                </a:gradFill>
                <a:ln w="6350" cap="flat" cmpd="sng">
                  <a:solidFill>
                    <a:srgbClr val="0C080C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581" name="Freeform 37"/>
                <p:cNvSpPr>
                  <a:spLocks noChangeAspect="1"/>
                </p:cNvSpPr>
                <p:nvPr/>
              </p:nvSpPr>
              <p:spPr bwMode="gray">
                <a:xfrm>
                  <a:off x="5965" y="-4207"/>
                  <a:ext cx="312" cy="139"/>
                </a:xfrm>
                <a:custGeom>
                  <a:avLst/>
                  <a:gdLst>
                    <a:gd name="T0" fmla="*/ 0 w 312"/>
                    <a:gd name="T1" fmla="*/ 139 h 139"/>
                    <a:gd name="T2" fmla="*/ 0 w 312"/>
                    <a:gd name="T3" fmla="*/ 83 h 139"/>
                    <a:gd name="T4" fmla="*/ 312 w 312"/>
                    <a:gd name="T5" fmla="*/ 0 h 139"/>
                    <a:gd name="T6" fmla="*/ 312 w 312"/>
                    <a:gd name="T7" fmla="*/ 54 h 139"/>
                    <a:gd name="T8" fmla="*/ 0 w 312"/>
                    <a:gd name="T9" fmla="*/ 139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2" h="139">
                      <a:moveTo>
                        <a:pt x="0" y="139"/>
                      </a:moveTo>
                      <a:lnTo>
                        <a:pt x="0" y="83"/>
                      </a:lnTo>
                      <a:lnTo>
                        <a:pt x="312" y="0"/>
                      </a:lnTo>
                      <a:lnTo>
                        <a:pt x="312" y="54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C080C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582" name="Freeform 38"/>
                <p:cNvSpPr>
                  <a:spLocks noChangeAspect="1"/>
                </p:cNvSpPr>
                <p:nvPr/>
              </p:nvSpPr>
              <p:spPr bwMode="gray">
                <a:xfrm>
                  <a:off x="5965" y="-4098"/>
                  <a:ext cx="312" cy="139"/>
                </a:xfrm>
                <a:custGeom>
                  <a:avLst/>
                  <a:gdLst>
                    <a:gd name="T0" fmla="*/ 0 w 312"/>
                    <a:gd name="T1" fmla="*/ 139 h 139"/>
                    <a:gd name="T2" fmla="*/ 0 w 312"/>
                    <a:gd name="T3" fmla="*/ 82 h 139"/>
                    <a:gd name="T4" fmla="*/ 312 w 312"/>
                    <a:gd name="T5" fmla="*/ 0 h 139"/>
                    <a:gd name="T6" fmla="*/ 312 w 312"/>
                    <a:gd name="T7" fmla="*/ 56 h 139"/>
                    <a:gd name="T8" fmla="*/ 0 w 312"/>
                    <a:gd name="T9" fmla="*/ 139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2" h="139">
                      <a:moveTo>
                        <a:pt x="0" y="139"/>
                      </a:moveTo>
                      <a:lnTo>
                        <a:pt x="0" y="82"/>
                      </a:lnTo>
                      <a:lnTo>
                        <a:pt x="312" y="0"/>
                      </a:lnTo>
                      <a:lnTo>
                        <a:pt x="312" y="56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C080C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583" name="Freeform 39"/>
                <p:cNvSpPr>
                  <a:spLocks noChangeAspect="1"/>
                </p:cNvSpPr>
                <p:nvPr/>
              </p:nvSpPr>
              <p:spPr bwMode="gray">
                <a:xfrm>
                  <a:off x="6395" y="-4325"/>
                  <a:ext cx="310" cy="139"/>
                </a:xfrm>
                <a:custGeom>
                  <a:avLst/>
                  <a:gdLst>
                    <a:gd name="T0" fmla="*/ 0 w 310"/>
                    <a:gd name="T1" fmla="*/ 139 h 139"/>
                    <a:gd name="T2" fmla="*/ 0 w 310"/>
                    <a:gd name="T3" fmla="*/ 82 h 139"/>
                    <a:gd name="T4" fmla="*/ 310 w 310"/>
                    <a:gd name="T5" fmla="*/ 0 h 139"/>
                    <a:gd name="T6" fmla="*/ 310 w 310"/>
                    <a:gd name="T7" fmla="*/ 56 h 139"/>
                    <a:gd name="T8" fmla="*/ 0 w 310"/>
                    <a:gd name="T9" fmla="*/ 139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0" h="139">
                      <a:moveTo>
                        <a:pt x="0" y="139"/>
                      </a:moveTo>
                      <a:lnTo>
                        <a:pt x="0" y="82"/>
                      </a:lnTo>
                      <a:lnTo>
                        <a:pt x="310" y="0"/>
                      </a:lnTo>
                      <a:lnTo>
                        <a:pt x="310" y="56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C080C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584" name="Freeform 40"/>
                <p:cNvSpPr>
                  <a:spLocks noChangeAspect="1"/>
                </p:cNvSpPr>
                <p:nvPr/>
              </p:nvSpPr>
              <p:spPr bwMode="gray">
                <a:xfrm>
                  <a:off x="6818" y="-4439"/>
                  <a:ext cx="309" cy="140"/>
                </a:xfrm>
                <a:custGeom>
                  <a:avLst/>
                  <a:gdLst>
                    <a:gd name="T0" fmla="*/ 0 w 309"/>
                    <a:gd name="T1" fmla="*/ 140 h 140"/>
                    <a:gd name="T2" fmla="*/ 0 w 309"/>
                    <a:gd name="T3" fmla="*/ 83 h 140"/>
                    <a:gd name="T4" fmla="*/ 309 w 309"/>
                    <a:gd name="T5" fmla="*/ 0 h 140"/>
                    <a:gd name="T6" fmla="*/ 309 w 309"/>
                    <a:gd name="T7" fmla="*/ 57 h 140"/>
                    <a:gd name="T8" fmla="*/ 0 w 309"/>
                    <a:gd name="T9" fmla="*/ 140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9" h="140">
                      <a:moveTo>
                        <a:pt x="0" y="140"/>
                      </a:moveTo>
                      <a:lnTo>
                        <a:pt x="0" y="83"/>
                      </a:lnTo>
                      <a:lnTo>
                        <a:pt x="309" y="0"/>
                      </a:lnTo>
                      <a:lnTo>
                        <a:pt x="309" y="57"/>
                      </a:lnTo>
                      <a:lnTo>
                        <a:pt x="0" y="14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C080C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585" name="Freeform 41"/>
                <p:cNvSpPr>
                  <a:spLocks noChangeAspect="1"/>
                </p:cNvSpPr>
                <p:nvPr/>
              </p:nvSpPr>
              <p:spPr bwMode="gray">
                <a:xfrm>
                  <a:off x="6818" y="-4328"/>
                  <a:ext cx="309" cy="140"/>
                </a:xfrm>
                <a:custGeom>
                  <a:avLst/>
                  <a:gdLst>
                    <a:gd name="T0" fmla="*/ 0 w 309"/>
                    <a:gd name="T1" fmla="*/ 140 h 140"/>
                    <a:gd name="T2" fmla="*/ 0 w 309"/>
                    <a:gd name="T3" fmla="*/ 83 h 140"/>
                    <a:gd name="T4" fmla="*/ 309 w 309"/>
                    <a:gd name="T5" fmla="*/ 0 h 140"/>
                    <a:gd name="T6" fmla="*/ 309 w 309"/>
                    <a:gd name="T7" fmla="*/ 55 h 140"/>
                    <a:gd name="T8" fmla="*/ 0 w 309"/>
                    <a:gd name="T9" fmla="*/ 140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9" h="140">
                      <a:moveTo>
                        <a:pt x="0" y="140"/>
                      </a:moveTo>
                      <a:lnTo>
                        <a:pt x="0" y="83"/>
                      </a:lnTo>
                      <a:lnTo>
                        <a:pt x="309" y="0"/>
                      </a:lnTo>
                      <a:lnTo>
                        <a:pt x="309" y="55"/>
                      </a:lnTo>
                      <a:lnTo>
                        <a:pt x="0" y="14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C080C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586" name="Freeform 42"/>
                <p:cNvSpPr>
                  <a:spLocks noChangeAspect="1"/>
                </p:cNvSpPr>
                <p:nvPr/>
              </p:nvSpPr>
              <p:spPr bwMode="gray">
                <a:xfrm>
                  <a:off x="6820" y="-4221"/>
                  <a:ext cx="310" cy="139"/>
                </a:xfrm>
                <a:custGeom>
                  <a:avLst/>
                  <a:gdLst>
                    <a:gd name="T0" fmla="*/ 0 w 310"/>
                    <a:gd name="T1" fmla="*/ 139 h 139"/>
                    <a:gd name="T2" fmla="*/ 0 w 310"/>
                    <a:gd name="T3" fmla="*/ 85 h 139"/>
                    <a:gd name="T4" fmla="*/ 310 w 310"/>
                    <a:gd name="T5" fmla="*/ 0 h 139"/>
                    <a:gd name="T6" fmla="*/ 310 w 310"/>
                    <a:gd name="T7" fmla="*/ 56 h 139"/>
                    <a:gd name="T8" fmla="*/ 0 w 310"/>
                    <a:gd name="T9" fmla="*/ 139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0" h="139">
                      <a:moveTo>
                        <a:pt x="0" y="139"/>
                      </a:moveTo>
                      <a:lnTo>
                        <a:pt x="0" y="85"/>
                      </a:lnTo>
                      <a:lnTo>
                        <a:pt x="310" y="0"/>
                      </a:lnTo>
                      <a:lnTo>
                        <a:pt x="310" y="56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C080C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587" name="Freeform 43"/>
                <p:cNvSpPr>
                  <a:spLocks noChangeAspect="1"/>
                </p:cNvSpPr>
                <p:nvPr/>
              </p:nvSpPr>
              <p:spPr bwMode="gray">
                <a:xfrm>
                  <a:off x="5968" y="-4628"/>
                  <a:ext cx="311" cy="404"/>
                </a:xfrm>
                <a:custGeom>
                  <a:avLst/>
                  <a:gdLst>
                    <a:gd name="T0" fmla="*/ 0 w 311"/>
                    <a:gd name="T1" fmla="*/ 404 h 404"/>
                    <a:gd name="T2" fmla="*/ 0 w 311"/>
                    <a:gd name="T3" fmla="*/ 85 h 404"/>
                    <a:gd name="T4" fmla="*/ 311 w 311"/>
                    <a:gd name="T5" fmla="*/ 0 h 404"/>
                    <a:gd name="T6" fmla="*/ 311 w 311"/>
                    <a:gd name="T7" fmla="*/ 322 h 404"/>
                    <a:gd name="T8" fmla="*/ 0 w 311"/>
                    <a:gd name="T9" fmla="*/ 404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1" h="404">
                      <a:moveTo>
                        <a:pt x="0" y="404"/>
                      </a:moveTo>
                      <a:lnTo>
                        <a:pt x="0" y="85"/>
                      </a:lnTo>
                      <a:lnTo>
                        <a:pt x="311" y="0"/>
                      </a:lnTo>
                      <a:lnTo>
                        <a:pt x="311" y="322"/>
                      </a:lnTo>
                      <a:lnTo>
                        <a:pt x="0" y="404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C080C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588" name="Freeform 44"/>
                <p:cNvSpPr>
                  <a:spLocks noChangeAspect="1" noEditPoints="1"/>
                </p:cNvSpPr>
                <p:nvPr/>
              </p:nvSpPr>
              <p:spPr bwMode="gray">
                <a:xfrm>
                  <a:off x="6012" y="-4547"/>
                  <a:ext cx="223" cy="269"/>
                </a:xfrm>
                <a:custGeom>
                  <a:avLst/>
                  <a:gdLst>
                    <a:gd name="T0" fmla="*/ 0 w 94"/>
                    <a:gd name="T1" fmla="*/ 114 h 114"/>
                    <a:gd name="T2" fmla="*/ 39 w 94"/>
                    <a:gd name="T3" fmla="*/ 4 h 114"/>
                    <a:gd name="T4" fmla="*/ 53 w 94"/>
                    <a:gd name="T5" fmla="*/ 0 h 114"/>
                    <a:gd name="T6" fmla="*/ 94 w 94"/>
                    <a:gd name="T7" fmla="*/ 90 h 114"/>
                    <a:gd name="T8" fmla="*/ 79 w 94"/>
                    <a:gd name="T9" fmla="*/ 94 h 114"/>
                    <a:gd name="T10" fmla="*/ 67 w 94"/>
                    <a:gd name="T11" fmla="*/ 66 h 114"/>
                    <a:gd name="T12" fmla="*/ 25 w 94"/>
                    <a:gd name="T13" fmla="*/ 77 h 114"/>
                    <a:gd name="T14" fmla="*/ 14 w 94"/>
                    <a:gd name="T15" fmla="*/ 111 h 114"/>
                    <a:gd name="T16" fmla="*/ 0 w 94"/>
                    <a:gd name="T17" fmla="*/ 114 h 114"/>
                    <a:gd name="T18" fmla="*/ 29 w 94"/>
                    <a:gd name="T19" fmla="*/ 66 h 114"/>
                    <a:gd name="T20" fmla="*/ 63 w 94"/>
                    <a:gd name="T21" fmla="*/ 57 h 114"/>
                    <a:gd name="T22" fmla="*/ 53 w 94"/>
                    <a:gd name="T23" fmla="*/ 32 h 114"/>
                    <a:gd name="T24" fmla="*/ 45 w 94"/>
                    <a:gd name="T25" fmla="*/ 13 h 114"/>
                    <a:gd name="T26" fmla="*/ 40 w 94"/>
                    <a:gd name="T27" fmla="*/ 33 h 114"/>
                    <a:gd name="T28" fmla="*/ 29 w 94"/>
                    <a:gd name="T29" fmla="*/ 66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4" h="114">
                      <a:moveTo>
                        <a:pt x="0" y="114"/>
                      </a:move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94" y="90"/>
                        <a:pt x="94" y="90"/>
                        <a:pt x="94" y="90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67" y="66"/>
                        <a:pt x="67" y="66"/>
                        <a:pt x="67" y="66"/>
                      </a:cubicBezTo>
                      <a:cubicBezTo>
                        <a:pt x="25" y="77"/>
                        <a:pt x="25" y="77"/>
                        <a:pt x="25" y="77"/>
                      </a:cubicBezTo>
                      <a:cubicBezTo>
                        <a:pt x="14" y="111"/>
                        <a:pt x="14" y="111"/>
                        <a:pt x="14" y="111"/>
                      </a:cubicBezTo>
                      <a:lnTo>
                        <a:pt x="0" y="114"/>
                      </a:lnTo>
                      <a:close/>
                      <a:moveTo>
                        <a:pt x="29" y="66"/>
                      </a:moveTo>
                      <a:cubicBezTo>
                        <a:pt x="63" y="57"/>
                        <a:pt x="63" y="57"/>
                        <a:pt x="63" y="57"/>
                      </a:cubicBezTo>
                      <a:cubicBezTo>
                        <a:pt x="53" y="32"/>
                        <a:pt x="53" y="32"/>
                        <a:pt x="53" y="32"/>
                      </a:cubicBezTo>
                      <a:cubicBezTo>
                        <a:pt x="49" y="24"/>
                        <a:pt x="47" y="18"/>
                        <a:pt x="45" y="13"/>
                      </a:cubicBezTo>
                      <a:cubicBezTo>
                        <a:pt x="44" y="20"/>
                        <a:pt x="42" y="26"/>
                        <a:pt x="40" y="33"/>
                      </a:cubicBezTo>
                      <a:lnTo>
                        <a:pt x="29" y="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589" name="Freeform 45"/>
                <p:cNvSpPr>
                  <a:spLocks noChangeAspect="1"/>
                </p:cNvSpPr>
                <p:nvPr/>
              </p:nvSpPr>
              <p:spPr bwMode="gray">
                <a:xfrm>
                  <a:off x="6395" y="-4741"/>
                  <a:ext cx="310" cy="404"/>
                </a:xfrm>
                <a:custGeom>
                  <a:avLst/>
                  <a:gdLst>
                    <a:gd name="T0" fmla="*/ 0 w 310"/>
                    <a:gd name="T1" fmla="*/ 404 h 404"/>
                    <a:gd name="T2" fmla="*/ 0 w 310"/>
                    <a:gd name="T3" fmla="*/ 83 h 404"/>
                    <a:gd name="T4" fmla="*/ 310 w 310"/>
                    <a:gd name="T5" fmla="*/ 0 h 404"/>
                    <a:gd name="T6" fmla="*/ 310 w 310"/>
                    <a:gd name="T7" fmla="*/ 321 h 404"/>
                    <a:gd name="T8" fmla="*/ 0 w 310"/>
                    <a:gd name="T9" fmla="*/ 404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0" h="404">
                      <a:moveTo>
                        <a:pt x="0" y="404"/>
                      </a:moveTo>
                      <a:lnTo>
                        <a:pt x="0" y="83"/>
                      </a:lnTo>
                      <a:lnTo>
                        <a:pt x="310" y="0"/>
                      </a:lnTo>
                      <a:lnTo>
                        <a:pt x="310" y="321"/>
                      </a:lnTo>
                      <a:lnTo>
                        <a:pt x="0" y="404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C080C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590" name="Freeform 46"/>
                <p:cNvSpPr>
                  <a:spLocks noChangeAspect="1" noEditPoints="1"/>
                </p:cNvSpPr>
                <p:nvPr/>
              </p:nvSpPr>
              <p:spPr bwMode="gray">
                <a:xfrm>
                  <a:off x="6461" y="-4663"/>
                  <a:ext cx="180" cy="267"/>
                </a:xfrm>
                <a:custGeom>
                  <a:avLst/>
                  <a:gdLst>
                    <a:gd name="T0" fmla="*/ 0 w 76"/>
                    <a:gd name="T1" fmla="*/ 113 h 113"/>
                    <a:gd name="T2" fmla="*/ 0 w 76"/>
                    <a:gd name="T3" fmla="*/ 13 h 113"/>
                    <a:gd name="T4" fmla="*/ 37 w 76"/>
                    <a:gd name="T5" fmla="*/ 3 h 113"/>
                    <a:gd name="T6" fmla="*/ 56 w 76"/>
                    <a:gd name="T7" fmla="*/ 1 h 113"/>
                    <a:gd name="T8" fmla="*/ 67 w 76"/>
                    <a:gd name="T9" fmla="*/ 7 h 113"/>
                    <a:gd name="T10" fmla="*/ 71 w 76"/>
                    <a:gd name="T11" fmla="*/ 20 h 113"/>
                    <a:gd name="T12" fmla="*/ 67 w 76"/>
                    <a:gd name="T13" fmla="*/ 33 h 113"/>
                    <a:gd name="T14" fmla="*/ 57 w 76"/>
                    <a:gd name="T15" fmla="*/ 45 h 113"/>
                    <a:gd name="T16" fmla="*/ 71 w 76"/>
                    <a:gd name="T17" fmla="*/ 50 h 113"/>
                    <a:gd name="T18" fmla="*/ 76 w 76"/>
                    <a:gd name="T19" fmla="*/ 64 h 113"/>
                    <a:gd name="T20" fmla="*/ 73 w 76"/>
                    <a:gd name="T21" fmla="*/ 78 h 113"/>
                    <a:gd name="T22" fmla="*/ 65 w 76"/>
                    <a:gd name="T23" fmla="*/ 89 h 113"/>
                    <a:gd name="T24" fmla="*/ 54 w 76"/>
                    <a:gd name="T25" fmla="*/ 97 h 113"/>
                    <a:gd name="T26" fmla="*/ 38 w 76"/>
                    <a:gd name="T27" fmla="*/ 103 h 113"/>
                    <a:gd name="T28" fmla="*/ 0 w 76"/>
                    <a:gd name="T29" fmla="*/ 113 h 113"/>
                    <a:gd name="T30" fmla="*/ 13 w 76"/>
                    <a:gd name="T31" fmla="*/ 51 h 113"/>
                    <a:gd name="T32" fmla="*/ 35 w 76"/>
                    <a:gd name="T33" fmla="*/ 46 h 113"/>
                    <a:gd name="T34" fmla="*/ 48 w 76"/>
                    <a:gd name="T35" fmla="*/ 41 h 113"/>
                    <a:gd name="T36" fmla="*/ 55 w 76"/>
                    <a:gd name="T37" fmla="*/ 34 h 113"/>
                    <a:gd name="T38" fmla="*/ 58 w 76"/>
                    <a:gd name="T39" fmla="*/ 25 h 113"/>
                    <a:gd name="T40" fmla="*/ 55 w 76"/>
                    <a:gd name="T41" fmla="*/ 16 h 113"/>
                    <a:gd name="T42" fmla="*/ 48 w 76"/>
                    <a:gd name="T43" fmla="*/ 13 h 113"/>
                    <a:gd name="T44" fmla="*/ 33 w 76"/>
                    <a:gd name="T45" fmla="*/ 16 h 113"/>
                    <a:gd name="T46" fmla="*/ 13 w 76"/>
                    <a:gd name="T47" fmla="*/ 21 h 113"/>
                    <a:gd name="T48" fmla="*/ 13 w 76"/>
                    <a:gd name="T49" fmla="*/ 51 h 113"/>
                    <a:gd name="T50" fmla="*/ 13 w 76"/>
                    <a:gd name="T51" fmla="*/ 98 h 113"/>
                    <a:gd name="T52" fmla="*/ 38 w 76"/>
                    <a:gd name="T53" fmla="*/ 91 h 113"/>
                    <a:gd name="T54" fmla="*/ 47 w 76"/>
                    <a:gd name="T55" fmla="*/ 88 h 113"/>
                    <a:gd name="T56" fmla="*/ 55 w 76"/>
                    <a:gd name="T57" fmla="*/ 84 h 113"/>
                    <a:gd name="T58" fmla="*/ 60 w 76"/>
                    <a:gd name="T59" fmla="*/ 77 h 113"/>
                    <a:gd name="T60" fmla="*/ 62 w 76"/>
                    <a:gd name="T61" fmla="*/ 68 h 113"/>
                    <a:gd name="T62" fmla="*/ 59 w 76"/>
                    <a:gd name="T63" fmla="*/ 59 h 113"/>
                    <a:gd name="T64" fmla="*/ 51 w 76"/>
                    <a:gd name="T65" fmla="*/ 55 h 113"/>
                    <a:gd name="T66" fmla="*/ 36 w 76"/>
                    <a:gd name="T67" fmla="*/ 57 h 113"/>
                    <a:gd name="T68" fmla="*/ 13 w 76"/>
                    <a:gd name="T69" fmla="*/ 63 h 113"/>
                    <a:gd name="T70" fmla="*/ 13 w 76"/>
                    <a:gd name="T71" fmla="*/ 9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6" h="113">
                      <a:moveTo>
                        <a:pt x="0" y="113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45" y="1"/>
                        <a:pt x="51" y="0"/>
                        <a:pt x="56" y="1"/>
                      </a:cubicBezTo>
                      <a:cubicBezTo>
                        <a:pt x="61" y="2"/>
                        <a:pt x="64" y="4"/>
                        <a:pt x="67" y="7"/>
                      </a:cubicBezTo>
                      <a:cubicBezTo>
                        <a:pt x="69" y="11"/>
                        <a:pt x="71" y="15"/>
                        <a:pt x="71" y="20"/>
                      </a:cubicBezTo>
                      <a:cubicBezTo>
                        <a:pt x="71" y="24"/>
                        <a:pt x="70" y="28"/>
                        <a:pt x="67" y="33"/>
                      </a:cubicBezTo>
                      <a:cubicBezTo>
                        <a:pt x="65" y="37"/>
                        <a:pt x="61" y="41"/>
                        <a:pt x="57" y="45"/>
                      </a:cubicBezTo>
                      <a:cubicBezTo>
                        <a:pt x="63" y="45"/>
                        <a:pt x="68" y="47"/>
                        <a:pt x="71" y="50"/>
                      </a:cubicBezTo>
                      <a:cubicBezTo>
                        <a:pt x="74" y="54"/>
                        <a:pt x="76" y="58"/>
                        <a:pt x="76" y="64"/>
                      </a:cubicBezTo>
                      <a:cubicBezTo>
                        <a:pt x="76" y="69"/>
                        <a:pt x="75" y="73"/>
                        <a:pt x="73" y="78"/>
                      </a:cubicBezTo>
                      <a:cubicBezTo>
                        <a:pt x="71" y="83"/>
                        <a:pt x="68" y="86"/>
                        <a:pt x="65" y="89"/>
                      </a:cubicBezTo>
                      <a:cubicBezTo>
                        <a:pt x="62" y="92"/>
                        <a:pt x="59" y="95"/>
                        <a:pt x="54" y="97"/>
                      </a:cubicBezTo>
                      <a:cubicBezTo>
                        <a:pt x="50" y="100"/>
                        <a:pt x="44" y="101"/>
                        <a:pt x="38" y="103"/>
                      </a:cubicBezTo>
                      <a:lnTo>
                        <a:pt x="0" y="113"/>
                      </a:lnTo>
                      <a:close/>
                      <a:moveTo>
                        <a:pt x="13" y="51"/>
                      </a:move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41" y="44"/>
                        <a:pt x="45" y="43"/>
                        <a:pt x="48" y="41"/>
                      </a:cubicBezTo>
                      <a:cubicBezTo>
                        <a:pt x="51" y="39"/>
                        <a:pt x="53" y="37"/>
                        <a:pt x="55" y="34"/>
                      </a:cubicBezTo>
                      <a:cubicBezTo>
                        <a:pt x="57" y="31"/>
                        <a:pt x="58" y="28"/>
                        <a:pt x="58" y="25"/>
                      </a:cubicBezTo>
                      <a:cubicBezTo>
                        <a:pt x="58" y="21"/>
                        <a:pt x="57" y="19"/>
                        <a:pt x="55" y="16"/>
                      </a:cubicBezTo>
                      <a:cubicBezTo>
                        <a:pt x="54" y="14"/>
                        <a:pt x="51" y="13"/>
                        <a:pt x="48" y="13"/>
                      </a:cubicBezTo>
                      <a:cubicBezTo>
                        <a:pt x="45" y="13"/>
                        <a:pt x="40" y="14"/>
                        <a:pt x="33" y="16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lnTo>
                        <a:pt x="13" y="51"/>
                      </a:lnTo>
                      <a:close/>
                      <a:moveTo>
                        <a:pt x="13" y="98"/>
                      </a:moveTo>
                      <a:cubicBezTo>
                        <a:pt x="38" y="91"/>
                        <a:pt x="38" y="91"/>
                        <a:pt x="38" y="91"/>
                      </a:cubicBezTo>
                      <a:cubicBezTo>
                        <a:pt x="42" y="90"/>
                        <a:pt x="45" y="89"/>
                        <a:pt x="47" y="88"/>
                      </a:cubicBezTo>
                      <a:cubicBezTo>
                        <a:pt x="50" y="87"/>
                        <a:pt x="53" y="85"/>
                        <a:pt x="55" y="84"/>
                      </a:cubicBezTo>
                      <a:cubicBezTo>
                        <a:pt x="57" y="82"/>
                        <a:pt x="59" y="80"/>
                        <a:pt x="60" y="77"/>
                      </a:cubicBezTo>
                      <a:cubicBezTo>
                        <a:pt x="61" y="74"/>
                        <a:pt x="62" y="71"/>
                        <a:pt x="62" y="68"/>
                      </a:cubicBezTo>
                      <a:cubicBezTo>
                        <a:pt x="62" y="64"/>
                        <a:pt x="61" y="61"/>
                        <a:pt x="59" y="59"/>
                      </a:cubicBezTo>
                      <a:cubicBezTo>
                        <a:pt x="57" y="56"/>
                        <a:pt x="54" y="55"/>
                        <a:pt x="51" y="55"/>
                      </a:cubicBezTo>
                      <a:cubicBezTo>
                        <a:pt x="48" y="55"/>
                        <a:pt x="43" y="55"/>
                        <a:pt x="36" y="57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lnTo>
                        <a:pt x="13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591" name="Freeform 47"/>
                <p:cNvSpPr>
                  <a:spLocks noChangeAspect="1"/>
                </p:cNvSpPr>
                <p:nvPr/>
              </p:nvSpPr>
              <p:spPr bwMode="gray">
                <a:xfrm>
                  <a:off x="6818" y="-4854"/>
                  <a:ext cx="309" cy="404"/>
                </a:xfrm>
                <a:custGeom>
                  <a:avLst/>
                  <a:gdLst>
                    <a:gd name="T0" fmla="*/ 0 w 309"/>
                    <a:gd name="T1" fmla="*/ 404 h 404"/>
                    <a:gd name="T2" fmla="*/ 0 w 309"/>
                    <a:gd name="T3" fmla="*/ 82 h 404"/>
                    <a:gd name="T4" fmla="*/ 309 w 309"/>
                    <a:gd name="T5" fmla="*/ 0 h 404"/>
                    <a:gd name="T6" fmla="*/ 309 w 309"/>
                    <a:gd name="T7" fmla="*/ 321 h 404"/>
                    <a:gd name="T8" fmla="*/ 0 w 309"/>
                    <a:gd name="T9" fmla="*/ 404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9" h="404">
                      <a:moveTo>
                        <a:pt x="0" y="404"/>
                      </a:moveTo>
                      <a:lnTo>
                        <a:pt x="0" y="82"/>
                      </a:lnTo>
                      <a:lnTo>
                        <a:pt x="309" y="0"/>
                      </a:lnTo>
                      <a:lnTo>
                        <a:pt x="309" y="321"/>
                      </a:lnTo>
                      <a:lnTo>
                        <a:pt x="0" y="404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rgbClr val="0C080C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592" name="Freeform 48"/>
                <p:cNvSpPr>
                  <a:spLocks noChangeAspect="1"/>
                </p:cNvSpPr>
                <p:nvPr/>
              </p:nvSpPr>
              <p:spPr bwMode="gray">
                <a:xfrm>
                  <a:off x="6868" y="-4784"/>
                  <a:ext cx="212" cy="263"/>
                </a:xfrm>
                <a:custGeom>
                  <a:avLst/>
                  <a:gdLst>
                    <a:gd name="T0" fmla="*/ 76 w 90"/>
                    <a:gd name="T1" fmla="*/ 63 h 111"/>
                    <a:gd name="T2" fmla="*/ 90 w 90"/>
                    <a:gd name="T3" fmla="*/ 63 h 111"/>
                    <a:gd name="T4" fmla="*/ 75 w 90"/>
                    <a:gd name="T5" fmla="*/ 92 h 111"/>
                    <a:gd name="T6" fmla="*/ 48 w 90"/>
                    <a:gd name="T7" fmla="*/ 108 h 111"/>
                    <a:gd name="T8" fmla="*/ 21 w 90"/>
                    <a:gd name="T9" fmla="*/ 108 h 111"/>
                    <a:gd name="T10" fmla="*/ 5 w 90"/>
                    <a:gd name="T11" fmla="*/ 93 h 111"/>
                    <a:gd name="T12" fmla="*/ 0 w 90"/>
                    <a:gd name="T13" fmla="*/ 67 h 111"/>
                    <a:gd name="T14" fmla="*/ 6 w 90"/>
                    <a:gd name="T15" fmla="*/ 37 h 111"/>
                    <a:gd name="T16" fmla="*/ 23 w 90"/>
                    <a:gd name="T17" fmla="*/ 15 h 111"/>
                    <a:gd name="T18" fmla="*/ 48 w 90"/>
                    <a:gd name="T19" fmla="*/ 2 h 111"/>
                    <a:gd name="T20" fmla="*/ 74 w 90"/>
                    <a:gd name="T21" fmla="*/ 3 h 111"/>
                    <a:gd name="T22" fmla="*/ 88 w 90"/>
                    <a:gd name="T23" fmla="*/ 21 h 111"/>
                    <a:gd name="T24" fmla="*/ 75 w 90"/>
                    <a:gd name="T25" fmla="*/ 28 h 111"/>
                    <a:gd name="T26" fmla="*/ 65 w 90"/>
                    <a:gd name="T27" fmla="*/ 14 h 111"/>
                    <a:gd name="T28" fmla="*/ 48 w 90"/>
                    <a:gd name="T29" fmla="*/ 14 h 111"/>
                    <a:gd name="T30" fmla="*/ 28 w 90"/>
                    <a:gd name="T31" fmla="*/ 25 h 111"/>
                    <a:gd name="T32" fmla="*/ 17 w 90"/>
                    <a:gd name="T33" fmla="*/ 43 h 111"/>
                    <a:gd name="T34" fmla="*/ 14 w 90"/>
                    <a:gd name="T35" fmla="*/ 63 h 111"/>
                    <a:gd name="T36" fmla="*/ 17 w 90"/>
                    <a:gd name="T37" fmla="*/ 85 h 111"/>
                    <a:gd name="T38" fmla="*/ 29 w 90"/>
                    <a:gd name="T39" fmla="*/ 96 h 111"/>
                    <a:gd name="T40" fmla="*/ 46 w 90"/>
                    <a:gd name="T41" fmla="*/ 97 h 111"/>
                    <a:gd name="T42" fmla="*/ 66 w 90"/>
                    <a:gd name="T43" fmla="*/ 85 h 111"/>
                    <a:gd name="T44" fmla="*/ 76 w 90"/>
                    <a:gd name="T45" fmla="*/ 63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0" h="111">
                      <a:moveTo>
                        <a:pt x="76" y="63"/>
                      </a:moveTo>
                      <a:cubicBezTo>
                        <a:pt x="90" y="63"/>
                        <a:pt x="90" y="63"/>
                        <a:pt x="90" y="63"/>
                      </a:cubicBezTo>
                      <a:cubicBezTo>
                        <a:pt x="87" y="75"/>
                        <a:pt x="82" y="84"/>
                        <a:pt x="75" y="92"/>
                      </a:cubicBezTo>
                      <a:cubicBezTo>
                        <a:pt x="67" y="100"/>
                        <a:pt x="58" y="105"/>
                        <a:pt x="48" y="108"/>
                      </a:cubicBezTo>
                      <a:cubicBezTo>
                        <a:pt x="37" y="111"/>
                        <a:pt x="28" y="111"/>
                        <a:pt x="21" y="108"/>
                      </a:cubicBezTo>
                      <a:cubicBezTo>
                        <a:pt x="14" y="106"/>
                        <a:pt x="9" y="100"/>
                        <a:pt x="5" y="93"/>
                      </a:cubicBezTo>
                      <a:cubicBezTo>
                        <a:pt x="1" y="85"/>
                        <a:pt x="0" y="77"/>
                        <a:pt x="0" y="67"/>
                      </a:cubicBezTo>
                      <a:cubicBezTo>
                        <a:pt x="0" y="56"/>
                        <a:pt x="2" y="46"/>
                        <a:pt x="6" y="37"/>
                      </a:cubicBezTo>
                      <a:cubicBezTo>
                        <a:pt x="10" y="28"/>
                        <a:pt x="16" y="21"/>
                        <a:pt x="23" y="15"/>
                      </a:cubicBezTo>
                      <a:cubicBezTo>
                        <a:pt x="31" y="9"/>
                        <a:pt x="39" y="5"/>
                        <a:pt x="48" y="2"/>
                      </a:cubicBezTo>
                      <a:cubicBezTo>
                        <a:pt x="58" y="0"/>
                        <a:pt x="67" y="0"/>
                        <a:pt x="74" y="3"/>
                      </a:cubicBezTo>
                      <a:cubicBezTo>
                        <a:pt x="81" y="7"/>
                        <a:pt x="85" y="13"/>
                        <a:pt x="88" y="21"/>
                      </a:cubicBezTo>
                      <a:cubicBezTo>
                        <a:pt x="75" y="28"/>
                        <a:pt x="75" y="28"/>
                        <a:pt x="75" y="28"/>
                      </a:cubicBezTo>
                      <a:cubicBezTo>
                        <a:pt x="72" y="21"/>
                        <a:pt x="69" y="17"/>
                        <a:pt x="65" y="14"/>
                      </a:cubicBezTo>
                      <a:cubicBezTo>
                        <a:pt x="60" y="12"/>
                        <a:pt x="54" y="12"/>
                        <a:pt x="48" y="14"/>
                      </a:cubicBezTo>
                      <a:cubicBezTo>
                        <a:pt x="40" y="16"/>
                        <a:pt x="33" y="20"/>
                        <a:pt x="28" y="25"/>
                      </a:cubicBezTo>
                      <a:cubicBezTo>
                        <a:pt x="23" y="30"/>
                        <a:pt x="19" y="36"/>
                        <a:pt x="17" y="43"/>
                      </a:cubicBezTo>
                      <a:cubicBezTo>
                        <a:pt x="15" y="50"/>
                        <a:pt x="14" y="56"/>
                        <a:pt x="14" y="63"/>
                      </a:cubicBezTo>
                      <a:cubicBezTo>
                        <a:pt x="14" y="72"/>
                        <a:pt x="15" y="79"/>
                        <a:pt x="17" y="85"/>
                      </a:cubicBezTo>
                      <a:cubicBezTo>
                        <a:pt x="20" y="91"/>
                        <a:pt x="24" y="95"/>
                        <a:pt x="29" y="96"/>
                      </a:cubicBezTo>
                      <a:cubicBezTo>
                        <a:pt x="34" y="98"/>
                        <a:pt x="40" y="98"/>
                        <a:pt x="46" y="97"/>
                      </a:cubicBezTo>
                      <a:cubicBezTo>
                        <a:pt x="54" y="95"/>
                        <a:pt x="60" y="91"/>
                        <a:pt x="66" y="85"/>
                      </a:cubicBezTo>
                      <a:cubicBezTo>
                        <a:pt x="71" y="79"/>
                        <a:pt x="74" y="72"/>
                        <a:pt x="76" y="6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92593" name="Freeform 49"/>
              <p:cNvSpPr>
                <a:spLocks noChangeAspect="1"/>
              </p:cNvSpPr>
              <p:nvPr/>
            </p:nvSpPr>
            <p:spPr bwMode="gray">
              <a:xfrm>
                <a:off x="1263" y="2333"/>
                <a:ext cx="1288" cy="345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2B2B2">
                      <a:gamma/>
                      <a:tint val="68627"/>
                      <a:invGamma/>
                    </a:srgbClr>
                  </a:gs>
                  <a:gs pos="100000">
                    <a:srgbClr val="B2B2B2"/>
                  </a:gs>
                </a:gsLst>
                <a:lin ang="5400000" scaled="1"/>
              </a:gradFill>
              <a:ln w="190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dist="25400" dir="54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92594" name="Group 50"/>
              <p:cNvGrpSpPr>
                <a:grpSpLocks/>
              </p:cNvGrpSpPr>
              <p:nvPr/>
            </p:nvGrpSpPr>
            <p:grpSpPr bwMode="auto">
              <a:xfrm>
                <a:off x="1659" y="2161"/>
                <a:ext cx="466" cy="405"/>
                <a:chOff x="1616" y="1772"/>
                <a:chExt cx="466" cy="405"/>
              </a:xfrm>
            </p:grpSpPr>
            <p:grpSp>
              <p:nvGrpSpPr>
                <p:cNvPr id="492595" name="Group 51"/>
                <p:cNvGrpSpPr>
                  <a:grpSpLocks/>
                </p:cNvGrpSpPr>
                <p:nvPr/>
              </p:nvGrpSpPr>
              <p:grpSpPr bwMode="auto">
                <a:xfrm>
                  <a:off x="1616" y="1772"/>
                  <a:ext cx="132" cy="314"/>
                  <a:chOff x="1616" y="1772"/>
                  <a:chExt cx="132" cy="314"/>
                </a:xfrm>
              </p:grpSpPr>
              <p:sp>
                <p:nvSpPr>
                  <p:cNvPr id="492596" name="Freeform 52"/>
                  <p:cNvSpPr>
                    <a:spLocks noChangeAspect="1"/>
                  </p:cNvSpPr>
                  <p:nvPr/>
                </p:nvSpPr>
                <p:spPr bwMode="gray">
                  <a:xfrm flipH="1">
                    <a:off x="1655" y="1923"/>
                    <a:ext cx="60" cy="163"/>
                  </a:xfrm>
                  <a:custGeom>
                    <a:avLst/>
                    <a:gdLst>
                      <a:gd name="T0" fmla="*/ 89 w 90"/>
                      <a:gd name="T1" fmla="*/ 156 h 245"/>
                      <a:gd name="T2" fmla="*/ 90 w 90"/>
                      <a:gd name="T3" fmla="*/ 7 h 245"/>
                      <a:gd name="T4" fmla="*/ 89 w 90"/>
                      <a:gd name="T5" fmla="*/ 5 h 245"/>
                      <a:gd name="T6" fmla="*/ 63 w 90"/>
                      <a:gd name="T7" fmla="*/ 20 h 245"/>
                      <a:gd name="T8" fmla="*/ 12 w 90"/>
                      <a:gd name="T9" fmla="*/ 10 h 245"/>
                      <a:gd name="T10" fmla="*/ 3 w 90"/>
                      <a:gd name="T11" fmla="*/ 0 h 245"/>
                      <a:gd name="T12" fmla="*/ 3 w 90"/>
                      <a:gd name="T13" fmla="*/ 36 h 245"/>
                      <a:gd name="T14" fmla="*/ 2 w 90"/>
                      <a:gd name="T15" fmla="*/ 205 h 245"/>
                      <a:gd name="T16" fmla="*/ 44 w 90"/>
                      <a:gd name="T17" fmla="*/ 204 h 245"/>
                      <a:gd name="T18" fmla="*/ 45 w 90"/>
                      <a:gd name="T19" fmla="*/ 51 h 245"/>
                      <a:gd name="T20" fmla="*/ 36 w 90"/>
                      <a:gd name="T21" fmla="*/ 39 h 245"/>
                      <a:gd name="T22" fmla="*/ 45 w 90"/>
                      <a:gd name="T23" fmla="*/ 51 h 245"/>
                      <a:gd name="T24" fmla="*/ 44 w 90"/>
                      <a:gd name="T25" fmla="*/ 204 h 245"/>
                      <a:gd name="T26" fmla="*/ 44 w 90"/>
                      <a:gd name="T27" fmla="*/ 211 h 245"/>
                      <a:gd name="T28" fmla="*/ 88 w 90"/>
                      <a:gd name="T29" fmla="*/ 218 h 245"/>
                      <a:gd name="T30" fmla="*/ 89 w 90"/>
                      <a:gd name="T31" fmla="*/ 156 h 2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90" h="245">
                        <a:moveTo>
                          <a:pt x="89" y="156"/>
                        </a:moveTo>
                        <a:cubicBezTo>
                          <a:pt x="89" y="140"/>
                          <a:pt x="90" y="47"/>
                          <a:pt x="90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7" y="16"/>
                          <a:pt x="71" y="22"/>
                          <a:pt x="63" y="20"/>
                        </a:cubicBezTo>
                        <a:cubicBezTo>
                          <a:pt x="55" y="19"/>
                          <a:pt x="24" y="13"/>
                          <a:pt x="12" y="10"/>
                        </a:cubicBezTo>
                        <a:cubicBezTo>
                          <a:pt x="6" y="9"/>
                          <a:pt x="4" y="4"/>
                          <a:pt x="3" y="0"/>
                        </a:cubicBezTo>
                        <a:cubicBezTo>
                          <a:pt x="2" y="18"/>
                          <a:pt x="3" y="32"/>
                          <a:pt x="3" y="36"/>
                        </a:cubicBezTo>
                        <a:cubicBezTo>
                          <a:pt x="3" y="49"/>
                          <a:pt x="0" y="181"/>
                          <a:pt x="2" y="205"/>
                        </a:cubicBezTo>
                        <a:cubicBezTo>
                          <a:pt x="3" y="228"/>
                          <a:pt x="43" y="224"/>
                          <a:pt x="44" y="204"/>
                        </a:cubicBezTo>
                        <a:cubicBezTo>
                          <a:pt x="43" y="170"/>
                          <a:pt x="46" y="55"/>
                          <a:pt x="45" y="51"/>
                        </a:cubicBezTo>
                        <a:cubicBezTo>
                          <a:pt x="45" y="47"/>
                          <a:pt x="36" y="46"/>
                          <a:pt x="36" y="39"/>
                        </a:cubicBezTo>
                        <a:cubicBezTo>
                          <a:pt x="36" y="46"/>
                          <a:pt x="45" y="47"/>
                          <a:pt x="45" y="51"/>
                        </a:cubicBezTo>
                        <a:cubicBezTo>
                          <a:pt x="46" y="55"/>
                          <a:pt x="43" y="170"/>
                          <a:pt x="44" y="204"/>
                        </a:cubicBezTo>
                        <a:cubicBezTo>
                          <a:pt x="44" y="206"/>
                          <a:pt x="44" y="211"/>
                          <a:pt x="44" y="211"/>
                        </a:cubicBezTo>
                        <a:cubicBezTo>
                          <a:pt x="46" y="245"/>
                          <a:pt x="87" y="235"/>
                          <a:pt x="88" y="218"/>
                        </a:cubicBezTo>
                        <a:cubicBezTo>
                          <a:pt x="90" y="201"/>
                          <a:pt x="88" y="171"/>
                          <a:pt x="89" y="156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chemeClr val="tx1"/>
                      </a:gs>
                      <a:gs pos="50000">
                        <a:schemeClr val="tx1">
                          <a:gamma/>
                          <a:tint val="74118"/>
                          <a:invGamma/>
                        </a:schemeClr>
                      </a:gs>
                      <a:gs pos="100000">
                        <a:schemeClr val="tx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597" name="Freeform 53"/>
                  <p:cNvSpPr>
                    <a:spLocks noChangeAspect="1"/>
                  </p:cNvSpPr>
                  <p:nvPr/>
                </p:nvSpPr>
                <p:spPr bwMode="gray">
                  <a:xfrm flipH="1">
                    <a:off x="1616" y="1815"/>
                    <a:ext cx="132" cy="153"/>
                  </a:xfrm>
                  <a:custGeom>
                    <a:avLst/>
                    <a:gdLst>
                      <a:gd name="T0" fmla="*/ 192 w 198"/>
                      <a:gd name="T1" fmla="*/ 194 h 231"/>
                      <a:gd name="T2" fmla="*/ 169 w 198"/>
                      <a:gd name="T3" fmla="*/ 49 h 231"/>
                      <a:gd name="T4" fmla="*/ 143 w 198"/>
                      <a:gd name="T5" fmla="*/ 24 h 231"/>
                      <a:gd name="T6" fmla="*/ 100 w 198"/>
                      <a:gd name="T7" fmla="*/ 12 h 231"/>
                      <a:gd name="T8" fmla="*/ 60 w 198"/>
                      <a:gd name="T9" fmla="*/ 2 h 231"/>
                      <a:gd name="T10" fmla="*/ 30 w 198"/>
                      <a:gd name="T11" fmla="*/ 11 h 231"/>
                      <a:gd name="T12" fmla="*/ 4 w 198"/>
                      <a:gd name="T13" fmla="*/ 159 h 231"/>
                      <a:gd name="T14" fmla="*/ 36 w 198"/>
                      <a:gd name="T15" fmla="*/ 168 h 231"/>
                      <a:gd name="T16" fmla="*/ 54 w 198"/>
                      <a:gd name="T17" fmla="*/ 47 h 231"/>
                      <a:gd name="T18" fmla="*/ 53 w 198"/>
                      <a:gd name="T19" fmla="*/ 164 h 231"/>
                      <a:gd name="T20" fmla="*/ 62 w 198"/>
                      <a:gd name="T21" fmla="*/ 174 h 231"/>
                      <a:gd name="T22" fmla="*/ 113 w 198"/>
                      <a:gd name="T23" fmla="*/ 188 h 231"/>
                      <a:gd name="T24" fmla="*/ 140 w 198"/>
                      <a:gd name="T25" fmla="*/ 169 h 231"/>
                      <a:gd name="T26" fmla="*/ 140 w 198"/>
                      <a:gd name="T27" fmla="*/ 169 h 231"/>
                      <a:gd name="T28" fmla="*/ 138 w 198"/>
                      <a:gd name="T29" fmla="*/ 87 h 231"/>
                      <a:gd name="T30" fmla="*/ 136 w 198"/>
                      <a:gd name="T31" fmla="*/ 70 h 231"/>
                      <a:gd name="T32" fmla="*/ 136 w 198"/>
                      <a:gd name="T33" fmla="*/ 69 h 231"/>
                      <a:gd name="T34" fmla="*/ 136 w 198"/>
                      <a:gd name="T35" fmla="*/ 70 h 231"/>
                      <a:gd name="T36" fmla="*/ 138 w 198"/>
                      <a:gd name="T37" fmla="*/ 87 h 231"/>
                      <a:gd name="T38" fmla="*/ 159 w 198"/>
                      <a:gd name="T39" fmla="*/ 203 h 231"/>
                      <a:gd name="T40" fmla="*/ 192 w 198"/>
                      <a:gd name="T41" fmla="*/ 194 h 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8" h="231">
                        <a:moveTo>
                          <a:pt x="192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6"/>
                          <a:pt x="143" y="24"/>
                        </a:cubicBezTo>
                        <a:cubicBezTo>
                          <a:pt x="135" y="21"/>
                          <a:pt x="113" y="16"/>
                          <a:pt x="100" y="12"/>
                        </a:cubicBezTo>
                        <a:cubicBezTo>
                          <a:pt x="88" y="9"/>
                          <a:pt x="69" y="3"/>
                          <a:pt x="60" y="2"/>
                        </a:cubicBezTo>
                        <a:cubicBezTo>
                          <a:pt x="51" y="0"/>
                          <a:pt x="33" y="3"/>
                          <a:pt x="30" y="11"/>
                        </a:cubicBezTo>
                        <a:cubicBezTo>
                          <a:pt x="28" y="17"/>
                          <a:pt x="8" y="139"/>
                          <a:pt x="4" y="159"/>
                        </a:cubicBezTo>
                        <a:cubicBezTo>
                          <a:pt x="0" y="180"/>
                          <a:pt x="31" y="184"/>
                          <a:pt x="36" y="168"/>
                        </a:cubicBezTo>
                        <a:cubicBezTo>
                          <a:pt x="40" y="157"/>
                          <a:pt x="55" y="38"/>
                          <a:pt x="54" y="47"/>
                        </a:cubicBezTo>
                        <a:cubicBezTo>
                          <a:pt x="54" y="53"/>
                          <a:pt x="53" y="121"/>
                          <a:pt x="53" y="164"/>
                        </a:cubicBezTo>
                        <a:cubicBezTo>
                          <a:pt x="54" y="169"/>
                          <a:pt x="56" y="173"/>
                          <a:pt x="62" y="174"/>
                        </a:cubicBezTo>
                        <a:cubicBezTo>
                          <a:pt x="74" y="177"/>
                          <a:pt x="106" y="187"/>
                          <a:pt x="113" y="188"/>
                        </a:cubicBezTo>
                        <a:cubicBezTo>
                          <a:pt x="121" y="190"/>
                          <a:pt x="137" y="180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0"/>
                          <a:pt x="138" y="87"/>
                        </a:cubicBezTo>
                        <a:cubicBezTo>
                          <a:pt x="137" y="78"/>
                          <a:pt x="137" y="73"/>
                          <a:pt x="136" y="70"/>
                        </a:cubicBezTo>
                        <a:cubicBezTo>
                          <a:pt x="136" y="69"/>
                          <a:pt x="136" y="69"/>
                          <a:pt x="136" y="69"/>
                        </a:cubicBezTo>
                        <a:cubicBezTo>
                          <a:pt x="136" y="69"/>
                          <a:pt x="136" y="69"/>
                          <a:pt x="136" y="70"/>
                        </a:cubicBezTo>
                        <a:cubicBezTo>
                          <a:pt x="137" y="75"/>
                          <a:pt x="138" y="81"/>
                          <a:pt x="138" y="87"/>
                        </a:cubicBezTo>
                        <a:cubicBezTo>
                          <a:pt x="141" y="109"/>
                          <a:pt x="148" y="149"/>
                          <a:pt x="159" y="203"/>
                        </a:cubicBezTo>
                        <a:cubicBezTo>
                          <a:pt x="165" y="231"/>
                          <a:pt x="198" y="218"/>
                          <a:pt x="192" y="194"/>
                        </a:cubicBezTo>
                      </a:path>
                    </a:pathLst>
                  </a:custGeom>
                  <a:gradFill rotWithShape="1">
                    <a:gsLst>
                      <a:gs pos="0">
                        <a:schemeClr val="tx1"/>
                      </a:gs>
                      <a:gs pos="50000">
                        <a:schemeClr val="tx1">
                          <a:gamma/>
                          <a:tint val="74118"/>
                          <a:invGamma/>
                        </a:schemeClr>
                      </a:gs>
                      <a:gs pos="100000">
                        <a:schemeClr val="tx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598" name="Freeform 54"/>
                  <p:cNvSpPr>
                    <a:spLocks noChangeAspect="1"/>
                  </p:cNvSpPr>
                  <p:nvPr/>
                </p:nvSpPr>
                <p:spPr bwMode="gray">
                  <a:xfrm flipH="1">
                    <a:off x="1662" y="1806"/>
                    <a:ext cx="43" cy="27"/>
                  </a:xfrm>
                  <a:custGeom>
                    <a:avLst/>
                    <a:gdLst>
                      <a:gd name="T0" fmla="*/ 29 w 66"/>
                      <a:gd name="T1" fmla="*/ 39 h 41"/>
                      <a:gd name="T2" fmla="*/ 9 w 66"/>
                      <a:gd name="T3" fmla="*/ 23 h 41"/>
                      <a:gd name="T4" fmla="*/ 15 w 66"/>
                      <a:gd name="T5" fmla="*/ 13 h 41"/>
                      <a:gd name="T6" fmla="*/ 53 w 66"/>
                      <a:gd name="T7" fmla="*/ 16 h 41"/>
                      <a:gd name="T8" fmla="*/ 57 w 66"/>
                      <a:gd name="T9" fmla="*/ 30 h 41"/>
                      <a:gd name="T10" fmla="*/ 29 w 66"/>
                      <a:gd name="T11" fmla="*/ 39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6" h="41">
                        <a:moveTo>
                          <a:pt x="29" y="39"/>
                        </a:moveTo>
                        <a:cubicBezTo>
                          <a:pt x="14" y="37"/>
                          <a:pt x="0" y="25"/>
                          <a:pt x="9" y="23"/>
                        </a:cubicBezTo>
                        <a:cubicBezTo>
                          <a:pt x="16" y="21"/>
                          <a:pt x="13" y="16"/>
                          <a:pt x="15" y="13"/>
                        </a:cubicBezTo>
                        <a:cubicBezTo>
                          <a:pt x="18" y="10"/>
                          <a:pt x="53" y="0"/>
                          <a:pt x="53" y="16"/>
                        </a:cubicBezTo>
                        <a:cubicBezTo>
                          <a:pt x="53" y="21"/>
                          <a:pt x="47" y="25"/>
                          <a:pt x="57" y="30"/>
                        </a:cubicBezTo>
                        <a:cubicBezTo>
                          <a:pt x="66" y="33"/>
                          <a:pt x="46" y="41"/>
                          <a:pt x="29" y="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599" name="Oval 55"/>
                  <p:cNvSpPr>
                    <a:spLocks noChangeAspect="1" noChangeArrowheads="1"/>
                  </p:cNvSpPr>
                  <p:nvPr/>
                </p:nvSpPr>
                <p:spPr bwMode="gray">
                  <a:xfrm>
                    <a:off x="1659" y="1772"/>
                    <a:ext cx="52" cy="52"/>
                  </a:xfrm>
                  <a:prstGeom prst="ellipse">
                    <a:avLst/>
                  </a:prstGeom>
                  <a:solidFill>
                    <a:schemeClr val="bg1"/>
                  </a:solidFill>
                  <a:ln w="6350" algn="ctr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00" name="Freeform 56"/>
                  <p:cNvSpPr>
                    <a:spLocks noChangeAspect="1"/>
                  </p:cNvSpPr>
                  <p:nvPr/>
                </p:nvSpPr>
                <p:spPr bwMode="gray">
                  <a:xfrm flipH="1">
                    <a:off x="1680" y="1839"/>
                    <a:ext cx="15" cy="76"/>
                  </a:xfrm>
                  <a:custGeom>
                    <a:avLst/>
                    <a:gdLst>
                      <a:gd name="T0" fmla="*/ 0 w 55"/>
                      <a:gd name="T1" fmla="*/ 0 h 265"/>
                      <a:gd name="T2" fmla="*/ 14 w 55"/>
                      <a:gd name="T3" fmla="*/ 22 h 265"/>
                      <a:gd name="T4" fmla="*/ 5 w 55"/>
                      <a:gd name="T5" fmla="*/ 239 h 265"/>
                      <a:gd name="T6" fmla="*/ 29 w 55"/>
                      <a:gd name="T7" fmla="*/ 265 h 265"/>
                      <a:gd name="T8" fmla="*/ 52 w 55"/>
                      <a:gd name="T9" fmla="*/ 253 h 265"/>
                      <a:gd name="T10" fmla="*/ 38 w 55"/>
                      <a:gd name="T11" fmla="*/ 29 h 265"/>
                      <a:gd name="T12" fmla="*/ 55 w 55"/>
                      <a:gd name="T13" fmla="*/ 15 h 265"/>
                      <a:gd name="T14" fmla="*/ 0 w 55"/>
                      <a:gd name="T15" fmla="*/ 0 h 2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5" h="265">
                        <a:moveTo>
                          <a:pt x="0" y="0"/>
                        </a:moveTo>
                        <a:lnTo>
                          <a:pt x="14" y="22"/>
                        </a:lnTo>
                        <a:lnTo>
                          <a:pt x="5" y="239"/>
                        </a:lnTo>
                        <a:lnTo>
                          <a:pt x="29" y="265"/>
                        </a:lnTo>
                        <a:lnTo>
                          <a:pt x="52" y="253"/>
                        </a:lnTo>
                        <a:lnTo>
                          <a:pt x="38" y="29"/>
                        </a:lnTo>
                        <a:lnTo>
                          <a:pt x="55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C40505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92601" name="Group 57"/>
                <p:cNvGrpSpPr>
                  <a:grpSpLocks noChangeAspect="1"/>
                </p:cNvGrpSpPr>
                <p:nvPr/>
              </p:nvGrpSpPr>
              <p:grpSpPr bwMode="auto">
                <a:xfrm>
                  <a:off x="1885" y="1851"/>
                  <a:ext cx="155" cy="263"/>
                  <a:chOff x="2191" y="2591"/>
                  <a:chExt cx="312" cy="532"/>
                </a:xfrm>
              </p:grpSpPr>
              <p:sp>
                <p:nvSpPr>
                  <p:cNvPr id="492602" name="Freeform 58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2191" y="2678"/>
                    <a:ext cx="312" cy="245"/>
                  </a:xfrm>
                  <a:custGeom>
                    <a:avLst/>
                    <a:gdLst>
                      <a:gd name="T0" fmla="*/ 235 w 237"/>
                      <a:gd name="T1" fmla="*/ 113 h 186"/>
                      <a:gd name="T2" fmla="*/ 235 w 237"/>
                      <a:gd name="T3" fmla="*/ 113 h 186"/>
                      <a:gd name="T4" fmla="*/ 225 w 237"/>
                      <a:gd name="T5" fmla="*/ 49 h 186"/>
                      <a:gd name="T6" fmla="*/ 199 w 237"/>
                      <a:gd name="T7" fmla="*/ 24 h 186"/>
                      <a:gd name="T8" fmla="*/ 156 w 237"/>
                      <a:gd name="T9" fmla="*/ 12 h 186"/>
                      <a:gd name="T10" fmla="*/ 116 w 237"/>
                      <a:gd name="T11" fmla="*/ 2 h 186"/>
                      <a:gd name="T12" fmla="*/ 87 w 237"/>
                      <a:gd name="T13" fmla="*/ 12 h 186"/>
                      <a:gd name="T14" fmla="*/ 73 w 237"/>
                      <a:gd name="T15" fmla="*/ 85 h 186"/>
                      <a:gd name="T16" fmla="*/ 73 w 237"/>
                      <a:gd name="T17" fmla="*/ 85 h 186"/>
                      <a:gd name="T18" fmla="*/ 72 w 237"/>
                      <a:gd name="T19" fmla="*/ 90 h 186"/>
                      <a:gd name="T20" fmla="*/ 21 w 237"/>
                      <a:gd name="T21" fmla="*/ 104 h 186"/>
                      <a:gd name="T22" fmla="*/ 26 w 237"/>
                      <a:gd name="T23" fmla="*/ 135 h 186"/>
                      <a:gd name="T24" fmla="*/ 80 w 237"/>
                      <a:gd name="T25" fmla="*/ 122 h 186"/>
                      <a:gd name="T26" fmla="*/ 80 w 237"/>
                      <a:gd name="T27" fmla="*/ 122 h 186"/>
                      <a:gd name="T28" fmla="*/ 86 w 237"/>
                      <a:gd name="T29" fmla="*/ 120 h 186"/>
                      <a:gd name="T30" fmla="*/ 99 w 237"/>
                      <a:gd name="T31" fmla="*/ 112 h 186"/>
                      <a:gd name="T32" fmla="*/ 104 w 237"/>
                      <a:gd name="T33" fmla="*/ 92 h 186"/>
                      <a:gd name="T34" fmla="*/ 104 w 237"/>
                      <a:gd name="T35" fmla="*/ 92 h 186"/>
                      <a:gd name="T36" fmla="*/ 110 w 237"/>
                      <a:gd name="T37" fmla="*/ 47 h 186"/>
                      <a:gd name="T38" fmla="*/ 109 w 237"/>
                      <a:gd name="T39" fmla="*/ 160 h 186"/>
                      <a:gd name="T40" fmla="*/ 119 w 237"/>
                      <a:gd name="T41" fmla="*/ 170 h 186"/>
                      <a:gd name="T42" fmla="*/ 169 w 237"/>
                      <a:gd name="T43" fmla="*/ 184 h 186"/>
                      <a:gd name="T44" fmla="*/ 196 w 237"/>
                      <a:gd name="T45" fmla="*/ 165 h 186"/>
                      <a:gd name="T46" fmla="*/ 196 w 237"/>
                      <a:gd name="T47" fmla="*/ 160 h 186"/>
                      <a:gd name="T48" fmla="*/ 216 w 237"/>
                      <a:gd name="T49" fmla="*/ 155 h 186"/>
                      <a:gd name="T50" fmla="*/ 219 w 237"/>
                      <a:gd name="T51" fmla="*/ 154 h 186"/>
                      <a:gd name="T52" fmla="*/ 232 w 237"/>
                      <a:gd name="T53" fmla="*/ 146 h 186"/>
                      <a:gd name="T54" fmla="*/ 237 w 237"/>
                      <a:gd name="T55" fmla="*/ 124 h 186"/>
                      <a:gd name="T56" fmla="*/ 235 w 237"/>
                      <a:gd name="T57" fmla="*/ 113 h 186"/>
                      <a:gd name="T58" fmla="*/ 193 w 237"/>
                      <a:gd name="T59" fmla="*/ 75 h 186"/>
                      <a:gd name="T60" fmla="*/ 194 w 237"/>
                      <a:gd name="T61" fmla="*/ 87 h 186"/>
                      <a:gd name="T62" fmla="*/ 200 w 237"/>
                      <a:gd name="T63" fmla="*/ 123 h 186"/>
                      <a:gd name="T64" fmla="*/ 196 w 237"/>
                      <a:gd name="T65" fmla="*/ 124 h 186"/>
                      <a:gd name="T66" fmla="*/ 194 w 237"/>
                      <a:gd name="T67" fmla="*/ 87 h 186"/>
                      <a:gd name="T68" fmla="*/ 193 w 237"/>
                      <a:gd name="T69" fmla="*/ 75 h 186"/>
                      <a:gd name="T70" fmla="*/ 192 w 237"/>
                      <a:gd name="T71" fmla="*/ 70 h 186"/>
                      <a:gd name="T72" fmla="*/ 193 w 237"/>
                      <a:gd name="T73" fmla="*/ 75 h 1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7" h="186">
                        <a:moveTo>
                          <a:pt x="235" y="113"/>
                        </a:moveTo>
                        <a:cubicBezTo>
                          <a:pt x="235" y="113"/>
                          <a:pt x="235" y="113"/>
                          <a:pt x="235" y="113"/>
                        </a:cubicBezTo>
                        <a:cubicBezTo>
                          <a:pt x="230" y="84"/>
                          <a:pt x="226" y="57"/>
                          <a:pt x="225" y="49"/>
                        </a:cubicBezTo>
                        <a:cubicBezTo>
                          <a:pt x="223" y="32"/>
                          <a:pt x="207" y="26"/>
                          <a:pt x="199" y="24"/>
                        </a:cubicBezTo>
                        <a:cubicBezTo>
                          <a:pt x="192" y="21"/>
                          <a:pt x="169" y="16"/>
                          <a:pt x="156" y="12"/>
                        </a:cubicBezTo>
                        <a:cubicBezTo>
                          <a:pt x="145" y="9"/>
                          <a:pt x="125" y="3"/>
                          <a:pt x="116" y="2"/>
                        </a:cubicBezTo>
                        <a:cubicBezTo>
                          <a:pt x="107" y="0"/>
                          <a:pt x="90" y="4"/>
                          <a:pt x="87" y="12"/>
                        </a:cubicBezTo>
                        <a:cubicBezTo>
                          <a:pt x="86" y="14"/>
                          <a:pt x="79" y="50"/>
                          <a:pt x="73" y="85"/>
                        </a:cubicBezTo>
                        <a:cubicBezTo>
                          <a:pt x="73" y="85"/>
                          <a:pt x="73" y="85"/>
                          <a:pt x="73" y="85"/>
                        </a:cubicBezTo>
                        <a:cubicBezTo>
                          <a:pt x="72" y="90"/>
                          <a:pt x="72" y="90"/>
                          <a:pt x="72" y="90"/>
                        </a:cubicBezTo>
                        <a:cubicBezTo>
                          <a:pt x="49" y="96"/>
                          <a:pt x="29" y="102"/>
                          <a:pt x="21" y="104"/>
                        </a:cubicBezTo>
                        <a:cubicBezTo>
                          <a:pt x="0" y="108"/>
                          <a:pt x="9" y="137"/>
                          <a:pt x="26" y="135"/>
                        </a:cubicBezTo>
                        <a:cubicBezTo>
                          <a:pt x="31" y="135"/>
                          <a:pt x="55" y="129"/>
                          <a:pt x="80" y="122"/>
                        </a:cubicBezTo>
                        <a:cubicBezTo>
                          <a:pt x="80" y="122"/>
                          <a:pt x="80" y="122"/>
                          <a:pt x="80" y="122"/>
                        </a:cubicBezTo>
                        <a:cubicBezTo>
                          <a:pt x="86" y="120"/>
                          <a:pt x="86" y="120"/>
                          <a:pt x="86" y="120"/>
                        </a:cubicBezTo>
                        <a:cubicBezTo>
                          <a:pt x="92" y="118"/>
                          <a:pt x="96" y="116"/>
                          <a:pt x="99" y="112"/>
                        </a:cubicBezTo>
                        <a:cubicBezTo>
                          <a:pt x="102" y="108"/>
                          <a:pt x="104" y="102"/>
                          <a:pt x="104" y="92"/>
                        </a:cubicBezTo>
                        <a:cubicBezTo>
                          <a:pt x="104" y="92"/>
                          <a:pt x="104" y="92"/>
                          <a:pt x="104" y="92"/>
                        </a:cubicBezTo>
                        <a:cubicBezTo>
                          <a:pt x="108" y="65"/>
                          <a:pt x="111" y="43"/>
                          <a:pt x="110" y="47"/>
                        </a:cubicBezTo>
                        <a:cubicBezTo>
                          <a:pt x="110" y="53"/>
                          <a:pt x="109" y="117"/>
                          <a:pt x="109" y="160"/>
                        </a:cubicBezTo>
                        <a:cubicBezTo>
                          <a:pt x="110" y="165"/>
                          <a:pt x="112" y="170"/>
                          <a:pt x="119" y="170"/>
                        </a:cubicBezTo>
                        <a:cubicBezTo>
                          <a:pt x="131" y="173"/>
                          <a:pt x="162" y="183"/>
                          <a:pt x="169" y="184"/>
                        </a:cubicBezTo>
                        <a:cubicBezTo>
                          <a:pt x="178" y="186"/>
                          <a:pt x="193" y="176"/>
                          <a:pt x="196" y="165"/>
                        </a:cubicBezTo>
                        <a:cubicBezTo>
                          <a:pt x="196" y="163"/>
                          <a:pt x="196" y="162"/>
                          <a:pt x="196" y="160"/>
                        </a:cubicBezTo>
                        <a:cubicBezTo>
                          <a:pt x="202" y="158"/>
                          <a:pt x="209" y="157"/>
                          <a:pt x="216" y="155"/>
                        </a:cubicBezTo>
                        <a:cubicBezTo>
                          <a:pt x="217" y="154"/>
                          <a:pt x="218" y="154"/>
                          <a:pt x="219" y="154"/>
                        </a:cubicBezTo>
                        <a:cubicBezTo>
                          <a:pt x="225" y="152"/>
                          <a:pt x="229" y="150"/>
                          <a:pt x="232" y="146"/>
                        </a:cubicBezTo>
                        <a:cubicBezTo>
                          <a:pt x="235" y="141"/>
                          <a:pt x="237" y="135"/>
                          <a:pt x="237" y="124"/>
                        </a:cubicBezTo>
                        <a:lnTo>
                          <a:pt x="235" y="113"/>
                        </a:lnTo>
                        <a:close/>
                        <a:moveTo>
                          <a:pt x="193" y="75"/>
                        </a:moveTo>
                        <a:cubicBezTo>
                          <a:pt x="194" y="79"/>
                          <a:pt x="194" y="83"/>
                          <a:pt x="194" y="87"/>
                        </a:cubicBezTo>
                        <a:cubicBezTo>
                          <a:pt x="196" y="96"/>
                          <a:pt x="198" y="108"/>
                          <a:pt x="200" y="123"/>
                        </a:cubicBezTo>
                        <a:cubicBezTo>
                          <a:pt x="199" y="123"/>
                          <a:pt x="197" y="123"/>
                          <a:pt x="196" y="124"/>
                        </a:cubicBezTo>
                        <a:cubicBezTo>
                          <a:pt x="196" y="111"/>
                          <a:pt x="195" y="99"/>
                          <a:pt x="194" y="87"/>
                        </a:cubicBezTo>
                        <a:cubicBezTo>
                          <a:pt x="194" y="82"/>
                          <a:pt x="193" y="78"/>
                          <a:pt x="193" y="75"/>
                        </a:cubicBezTo>
                        <a:cubicBezTo>
                          <a:pt x="192" y="73"/>
                          <a:pt x="192" y="72"/>
                          <a:pt x="192" y="70"/>
                        </a:cubicBezTo>
                        <a:cubicBezTo>
                          <a:pt x="192" y="72"/>
                          <a:pt x="193" y="73"/>
                          <a:pt x="193" y="75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chemeClr val="tx1"/>
                      </a:gs>
                      <a:gs pos="50000">
                        <a:schemeClr val="tx1">
                          <a:gamma/>
                          <a:tint val="74118"/>
                          <a:invGamma/>
                        </a:schemeClr>
                      </a:gs>
                      <a:gs pos="100000">
                        <a:schemeClr val="tx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03" name="Freeform 59"/>
                  <p:cNvSpPr>
                    <a:spLocks noChangeAspect="1"/>
                  </p:cNvSpPr>
                  <p:nvPr/>
                </p:nvSpPr>
                <p:spPr bwMode="gray">
                  <a:xfrm>
                    <a:off x="2346" y="2662"/>
                    <a:ext cx="87" cy="54"/>
                  </a:xfrm>
                  <a:custGeom>
                    <a:avLst/>
                    <a:gdLst>
                      <a:gd name="T0" fmla="*/ 30 w 66"/>
                      <a:gd name="T1" fmla="*/ 39 h 41"/>
                      <a:gd name="T2" fmla="*/ 10 w 66"/>
                      <a:gd name="T3" fmla="*/ 23 h 41"/>
                      <a:gd name="T4" fmla="*/ 16 w 66"/>
                      <a:gd name="T5" fmla="*/ 13 h 41"/>
                      <a:gd name="T6" fmla="*/ 54 w 66"/>
                      <a:gd name="T7" fmla="*/ 16 h 41"/>
                      <a:gd name="T8" fmla="*/ 57 w 66"/>
                      <a:gd name="T9" fmla="*/ 29 h 41"/>
                      <a:gd name="T10" fmla="*/ 30 w 66"/>
                      <a:gd name="T11" fmla="*/ 39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6" h="41">
                        <a:moveTo>
                          <a:pt x="30" y="39"/>
                        </a:moveTo>
                        <a:cubicBezTo>
                          <a:pt x="14" y="37"/>
                          <a:pt x="0" y="25"/>
                          <a:pt x="10" y="23"/>
                        </a:cubicBezTo>
                        <a:cubicBezTo>
                          <a:pt x="17" y="21"/>
                          <a:pt x="13" y="15"/>
                          <a:pt x="16" y="13"/>
                        </a:cubicBezTo>
                        <a:cubicBezTo>
                          <a:pt x="19" y="10"/>
                          <a:pt x="54" y="0"/>
                          <a:pt x="54" y="16"/>
                        </a:cubicBezTo>
                        <a:cubicBezTo>
                          <a:pt x="54" y="21"/>
                          <a:pt x="48" y="25"/>
                          <a:pt x="57" y="29"/>
                        </a:cubicBezTo>
                        <a:cubicBezTo>
                          <a:pt x="66" y="33"/>
                          <a:pt x="46" y="41"/>
                          <a:pt x="30" y="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04" name="Freeform 60"/>
                  <p:cNvSpPr>
                    <a:spLocks noChangeAspect="1"/>
                  </p:cNvSpPr>
                  <p:nvPr/>
                </p:nvSpPr>
                <p:spPr bwMode="gray">
                  <a:xfrm>
                    <a:off x="2240" y="2886"/>
                    <a:ext cx="209" cy="237"/>
                  </a:xfrm>
                  <a:custGeom>
                    <a:avLst/>
                    <a:gdLst>
                      <a:gd name="T0" fmla="*/ 159 w 159"/>
                      <a:gd name="T1" fmla="*/ 6 h 180"/>
                      <a:gd name="T2" fmla="*/ 132 w 159"/>
                      <a:gd name="T3" fmla="*/ 21 h 180"/>
                      <a:gd name="T4" fmla="*/ 81 w 159"/>
                      <a:gd name="T5" fmla="*/ 11 h 180"/>
                      <a:gd name="T6" fmla="*/ 72 w 159"/>
                      <a:gd name="T7" fmla="*/ 0 h 180"/>
                      <a:gd name="T8" fmla="*/ 68 w 159"/>
                      <a:gd name="T9" fmla="*/ 19 h 180"/>
                      <a:gd name="T10" fmla="*/ 17 w 159"/>
                      <a:gd name="T11" fmla="*/ 32 h 180"/>
                      <a:gd name="T12" fmla="*/ 1 w 159"/>
                      <a:gd name="T13" fmla="*/ 55 h 180"/>
                      <a:gd name="T14" fmla="*/ 1 w 159"/>
                      <a:gd name="T15" fmla="*/ 145 h 180"/>
                      <a:gd name="T16" fmla="*/ 36 w 159"/>
                      <a:gd name="T17" fmla="*/ 156 h 180"/>
                      <a:gd name="T18" fmla="*/ 43 w 159"/>
                      <a:gd name="T19" fmla="*/ 145 h 180"/>
                      <a:gd name="T20" fmla="*/ 42 w 159"/>
                      <a:gd name="T21" fmla="*/ 73 h 180"/>
                      <a:gd name="T22" fmla="*/ 42 w 159"/>
                      <a:gd name="T23" fmla="*/ 73 h 180"/>
                      <a:gd name="T24" fmla="*/ 42 w 159"/>
                      <a:gd name="T25" fmla="*/ 72 h 180"/>
                      <a:gd name="T26" fmla="*/ 42 w 159"/>
                      <a:gd name="T27" fmla="*/ 66 h 180"/>
                      <a:gd name="T28" fmla="*/ 42 w 159"/>
                      <a:gd name="T29" fmla="*/ 64 h 180"/>
                      <a:gd name="T30" fmla="*/ 42 w 159"/>
                      <a:gd name="T31" fmla="*/ 63 h 180"/>
                      <a:gd name="T32" fmla="*/ 59 w 159"/>
                      <a:gd name="T33" fmla="*/ 41 h 180"/>
                      <a:gd name="T34" fmla="*/ 103 w 159"/>
                      <a:gd name="T35" fmla="*/ 30 h 180"/>
                      <a:gd name="T36" fmla="*/ 103 w 159"/>
                      <a:gd name="T37" fmla="*/ 30 h 180"/>
                      <a:gd name="T38" fmla="*/ 59 w 159"/>
                      <a:gd name="T39" fmla="*/ 41 h 180"/>
                      <a:gd name="T40" fmla="*/ 42 w 159"/>
                      <a:gd name="T41" fmla="*/ 63 h 180"/>
                      <a:gd name="T42" fmla="*/ 42 w 159"/>
                      <a:gd name="T43" fmla="*/ 71 h 180"/>
                      <a:gd name="T44" fmla="*/ 42 w 159"/>
                      <a:gd name="T45" fmla="*/ 72 h 180"/>
                      <a:gd name="T46" fmla="*/ 42 w 159"/>
                      <a:gd name="T47" fmla="*/ 77 h 180"/>
                      <a:gd name="T48" fmla="*/ 42 w 159"/>
                      <a:gd name="T49" fmla="*/ 77 h 180"/>
                      <a:gd name="T50" fmla="*/ 43 w 159"/>
                      <a:gd name="T51" fmla="*/ 154 h 180"/>
                      <a:gd name="T52" fmla="*/ 43 w 159"/>
                      <a:gd name="T53" fmla="*/ 154 h 180"/>
                      <a:gd name="T54" fmla="*/ 43 w 159"/>
                      <a:gd name="T55" fmla="*/ 157 h 180"/>
                      <a:gd name="T56" fmla="*/ 84 w 159"/>
                      <a:gd name="T57" fmla="*/ 157 h 180"/>
                      <a:gd name="T58" fmla="*/ 85 w 159"/>
                      <a:gd name="T59" fmla="*/ 77 h 180"/>
                      <a:gd name="T60" fmla="*/ 89 w 159"/>
                      <a:gd name="T61" fmla="*/ 69 h 180"/>
                      <a:gd name="T62" fmla="*/ 141 w 159"/>
                      <a:gd name="T63" fmla="*/ 55 h 180"/>
                      <a:gd name="T64" fmla="*/ 159 w 159"/>
                      <a:gd name="T65" fmla="*/ 25 h 180"/>
                      <a:gd name="T66" fmla="*/ 159 w 159"/>
                      <a:gd name="T67" fmla="*/ 8 h 180"/>
                      <a:gd name="T68" fmla="*/ 159 w 159"/>
                      <a:gd name="T69" fmla="*/ 6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59" h="180">
                        <a:moveTo>
                          <a:pt x="159" y="6"/>
                        </a:moveTo>
                        <a:cubicBezTo>
                          <a:pt x="156" y="17"/>
                          <a:pt x="140" y="23"/>
                          <a:pt x="132" y="21"/>
                        </a:cubicBezTo>
                        <a:cubicBezTo>
                          <a:pt x="124" y="20"/>
                          <a:pt x="94" y="14"/>
                          <a:pt x="81" y="11"/>
                        </a:cubicBezTo>
                        <a:cubicBezTo>
                          <a:pt x="75" y="10"/>
                          <a:pt x="73" y="5"/>
                          <a:pt x="72" y="0"/>
                        </a:cubicBezTo>
                        <a:cubicBezTo>
                          <a:pt x="72" y="19"/>
                          <a:pt x="72" y="18"/>
                          <a:pt x="68" y="19"/>
                        </a:cubicBezTo>
                        <a:cubicBezTo>
                          <a:pt x="68" y="19"/>
                          <a:pt x="28" y="28"/>
                          <a:pt x="17" y="32"/>
                        </a:cubicBezTo>
                        <a:cubicBezTo>
                          <a:pt x="7" y="36"/>
                          <a:pt x="2" y="42"/>
                          <a:pt x="1" y="55"/>
                        </a:cubicBezTo>
                        <a:cubicBezTo>
                          <a:pt x="1" y="55"/>
                          <a:pt x="0" y="135"/>
                          <a:pt x="1" y="145"/>
                        </a:cubicBezTo>
                        <a:cubicBezTo>
                          <a:pt x="2" y="163"/>
                          <a:pt x="25" y="165"/>
                          <a:pt x="36" y="156"/>
                        </a:cubicBezTo>
                        <a:cubicBezTo>
                          <a:pt x="39" y="153"/>
                          <a:pt x="43" y="149"/>
                          <a:pt x="43" y="145"/>
                        </a:cubicBezTo>
                        <a:cubicBezTo>
                          <a:pt x="42" y="130"/>
                          <a:pt x="42" y="102"/>
                          <a:pt x="42" y="73"/>
                        </a:cubicBezTo>
                        <a:cubicBezTo>
                          <a:pt x="42" y="73"/>
                          <a:pt x="42" y="73"/>
                          <a:pt x="42" y="73"/>
                        </a:cubicBezTo>
                        <a:cubicBezTo>
                          <a:pt x="42" y="73"/>
                          <a:pt x="42" y="72"/>
                          <a:pt x="42" y="72"/>
                        </a:cubicBezTo>
                        <a:cubicBezTo>
                          <a:pt x="42" y="70"/>
                          <a:pt x="42" y="68"/>
                          <a:pt x="42" y="66"/>
                        </a:cubicBezTo>
                        <a:cubicBezTo>
                          <a:pt x="42" y="65"/>
                          <a:pt x="42" y="65"/>
                          <a:pt x="42" y="64"/>
                        </a:cubicBezTo>
                        <a:cubicBezTo>
                          <a:pt x="42" y="64"/>
                          <a:pt x="42" y="63"/>
                          <a:pt x="42" y="63"/>
                        </a:cubicBezTo>
                        <a:cubicBezTo>
                          <a:pt x="43" y="50"/>
                          <a:pt x="48" y="44"/>
                          <a:pt x="59" y="41"/>
                        </a:cubicBezTo>
                        <a:cubicBezTo>
                          <a:pt x="68" y="37"/>
                          <a:pt x="101" y="30"/>
                          <a:pt x="103" y="30"/>
                        </a:cubicBezTo>
                        <a:cubicBezTo>
                          <a:pt x="107" y="28"/>
                          <a:pt x="107" y="28"/>
                          <a:pt x="103" y="30"/>
                        </a:cubicBezTo>
                        <a:cubicBezTo>
                          <a:pt x="101" y="30"/>
                          <a:pt x="68" y="37"/>
                          <a:pt x="59" y="41"/>
                        </a:cubicBezTo>
                        <a:cubicBezTo>
                          <a:pt x="48" y="44"/>
                          <a:pt x="43" y="50"/>
                          <a:pt x="42" y="63"/>
                        </a:cubicBezTo>
                        <a:cubicBezTo>
                          <a:pt x="42" y="64"/>
                          <a:pt x="42" y="70"/>
                          <a:pt x="42" y="71"/>
                        </a:cubicBezTo>
                        <a:cubicBezTo>
                          <a:pt x="42" y="71"/>
                          <a:pt x="42" y="71"/>
                          <a:pt x="42" y="72"/>
                        </a:cubicBezTo>
                        <a:cubicBezTo>
                          <a:pt x="42" y="72"/>
                          <a:pt x="42" y="74"/>
                          <a:pt x="42" y="77"/>
                        </a:cubicBezTo>
                        <a:cubicBezTo>
                          <a:pt x="42" y="77"/>
                          <a:pt x="42" y="77"/>
                          <a:pt x="42" y="77"/>
                        </a:cubicBezTo>
                        <a:cubicBezTo>
                          <a:pt x="43" y="154"/>
                          <a:pt x="43" y="154"/>
                          <a:pt x="43" y="154"/>
                        </a:cubicBezTo>
                        <a:cubicBezTo>
                          <a:pt x="42" y="154"/>
                          <a:pt x="43" y="154"/>
                          <a:pt x="43" y="154"/>
                        </a:cubicBezTo>
                        <a:cubicBezTo>
                          <a:pt x="43" y="155"/>
                          <a:pt x="43" y="156"/>
                          <a:pt x="43" y="157"/>
                        </a:cubicBezTo>
                        <a:cubicBezTo>
                          <a:pt x="44" y="180"/>
                          <a:pt x="84" y="177"/>
                          <a:pt x="84" y="157"/>
                        </a:cubicBezTo>
                        <a:cubicBezTo>
                          <a:pt x="84" y="142"/>
                          <a:pt x="85" y="80"/>
                          <a:pt x="85" y="77"/>
                        </a:cubicBezTo>
                        <a:cubicBezTo>
                          <a:pt x="85" y="74"/>
                          <a:pt x="87" y="70"/>
                          <a:pt x="89" y="69"/>
                        </a:cubicBezTo>
                        <a:cubicBezTo>
                          <a:pt x="91" y="69"/>
                          <a:pt x="136" y="57"/>
                          <a:pt x="141" y="55"/>
                        </a:cubicBezTo>
                        <a:cubicBezTo>
                          <a:pt x="153" y="52"/>
                          <a:pt x="159" y="47"/>
                          <a:pt x="159" y="25"/>
                        </a:cubicBezTo>
                        <a:cubicBezTo>
                          <a:pt x="159" y="8"/>
                          <a:pt x="159" y="8"/>
                          <a:pt x="159" y="8"/>
                        </a:cubicBezTo>
                        <a:cubicBezTo>
                          <a:pt x="159" y="7"/>
                          <a:pt x="159" y="7"/>
                          <a:pt x="159" y="6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chemeClr val="tx1"/>
                      </a:gs>
                      <a:gs pos="50000">
                        <a:schemeClr val="tx1">
                          <a:gamma/>
                          <a:tint val="74118"/>
                          <a:invGamma/>
                        </a:schemeClr>
                      </a:gs>
                      <a:gs pos="100000">
                        <a:schemeClr val="tx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05" name="Oval 61"/>
                  <p:cNvSpPr>
                    <a:spLocks noChangeAspect="1" noChangeArrowheads="1"/>
                  </p:cNvSpPr>
                  <p:nvPr/>
                </p:nvSpPr>
                <p:spPr bwMode="gray">
                  <a:xfrm flipH="1">
                    <a:off x="2336" y="2591"/>
                    <a:ext cx="105" cy="105"/>
                  </a:xfrm>
                  <a:prstGeom prst="ellipse">
                    <a:avLst/>
                  </a:prstGeom>
                  <a:solidFill>
                    <a:schemeClr val="bg1"/>
                  </a:solidFill>
                  <a:ln w="6350" algn="ctr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06" name="Freeform 62"/>
                  <p:cNvSpPr>
                    <a:spLocks noChangeAspect="1"/>
                  </p:cNvSpPr>
                  <p:nvPr/>
                </p:nvSpPr>
                <p:spPr bwMode="gray">
                  <a:xfrm>
                    <a:off x="2356" y="2721"/>
                    <a:ext cx="35" cy="165"/>
                  </a:xfrm>
                  <a:custGeom>
                    <a:avLst/>
                    <a:gdLst>
                      <a:gd name="T0" fmla="*/ 0 w 55"/>
                      <a:gd name="T1" fmla="*/ 0 h 265"/>
                      <a:gd name="T2" fmla="*/ 14 w 55"/>
                      <a:gd name="T3" fmla="*/ 22 h 265"/>
                      <a:gd name="T4" fmla="*/ 5 w 55"/>
                      <a:gd name="T5" fmla="*/ 239 h 265"/>
                      <a:gd name="T6" fmla="*/ 29 w 55"/>
                      <a:gd name="T7" fmla="*/ 265 h 265"/>
                      <a:gd name="T8" fmla="*/ 52 w 55"/>
                      <a:gd name="T9" fmla="*/ 253 h 265"/>
                      <a:gd name="T10" fmla="*/ 38 w 55"/>
                      <a:gd name="T11" fmla="*/ 29 h 265"/>
                      <a:gd name="T12" fmla="*/ 55 w 55"/>
                      <a:gd name="T13" fmla="*/ 15 h 265"/>
                      <a:gd name="T14" fmla="*/ 0 w 55"/>
                      <a:gd name="T15" fmla="*/ 0 h 2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5" h="265">
                        <a:moveTo>
                          <a:pt x="0" y="0"/>
                        </a:moveTo>
                        <a:lnTo>
                          <a:pt x="14" y="22"/>
                        </a:lnTo>
                        <a:lnTo>
                          <a:pt x="5" y="239"/>
                        </a:lnTo>
                        <a:lnTo>
                          <a:pt x="29" y="265"/>
                        </a:lnTo>
                        <a:lnTo>
                          <a:pt x="52" y="253"/>
                        </a:lnTo>
                        <a:lnTo>
                          <a:pt x="38" y="29"/>
                        </a:lnTo>
                        <a:lnTo>
                          <a:pt x="55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C40505"/>
                  </a:solidFill>
                  <a:ln w="6350" cap="flat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07" name="Freeform 63"/>
                  <p:cNvSpPr>
                    <a:spLocks noChangeAspect="1"/>
                  </p:cNvSpPr>
                  <p:nvPr/>
                </p:nvSpPr>
                <p:spPr bwMode="gray">
                  <a:xfrm>
                    <a:off x="2356" y="2840"/>
                    <a:ext cx="119" cy="71"/>
                  </a:xfrm>
                  <a:custGeom>
                    <a:avLst/>
                    <a:gdLst>
                      <a:gd name="T0" fmla="*/ 75 w 91"/>
                      <a:gd name="T1" fmla="*/ 0 h 54"/>
                      <a:gd name="T2" fmla="*/ 28 w 91"/>
                      <a:gd name="T3" fmla="*/ 14 h 54"/>
                      <a:gd name="T4" fmla="*/ 40 w 91"/>
                      <a:gd name="T5" fmla="*/ 46 h 54"/>
                      <a:gd name="T6" fmla="*/ 91 w 91"/>
                      <a:gd name="T7" fmla="*/ 32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1" h="54">
                        <a:moveTo>
                          <a:pt x="75" y="0"/>
                        </a:moveTo>
                        <a:cubicBezTo>
                          <a:pt x="61" y="4"/>
                          <a:pt x="45" y="8"/>
                          <a:pt x="28" y="14"/>
                        </a:cubicBezTo>
                        <a:cubicBezTo>
                          <a:pt x="0" y="22"/>
                          <a:pt x="17" y="54"/>
                          <a:pt x="40" y="46"/>
                        </a:cubicBezTo>
                        <a:cubicBezTo>
                          <a:pt x="44" y="44"/>
                          <a:pt x="66" y="38"/>
                          <a:pt x="91" y="32"/>
                        </a:cubicBezTo>
                      </a:path>
                    </a:pathLst>
                  </a:custGeom>
                  <a:gradFill rotWithShape="1">
                    <a:gsLst>
                      <a:gs pos="0">
                        <a:schemeClr val="tx1"/>
                      </a:gs>
                      <a:gs pos="50000">
                        <a:schemeClr val="tx1">
                          <a:gamma/>
                          <a:tint val="74118"/>
                          <a:invGamma/>
                        </a:schemeClr>
                      </a:gs>
                      <a:gs pos="100000">
                        <a:schemeClr val="tx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92608" name="Group 64"/>
                <p:cNvGrpSpPr>
                  <a:grpSpLocks noChangeAspect="1"/>
                </p:cNvGrpSpPr>
                <p:nvPr/>
              </p:nvGrpSpPr>
              <p:grpSpPr bwMode="auto">
                <a:xfrm flipH="1">
                  <a:off x="1653" y="1949"/>
                  <a:ext cx="429" cy="228"/>
                  <a:chOff x="786" y="2382"/>
                  <a:chExt cx="1190" cy="634"/>
                </a:xfrm>
              </p:grpSpPr>
              <p:sp>
                <p:nvSpPr>
                  <p:cNvPr id="492609" name="Freeform 65"/>
                  <p:cNvSpPr>
                    <a:spLocks noChangeAspect="1"/>
                  </p:cNvSpPr>
                  <p:nvPr/>
                </p:nvSpPr>
                <p:spPr bwMode="gray">
                  <a:xfrm>
                    <a:off x="1933" y="2464"/>
                    <a:ext cx="43" cy="322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3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10" name="Freeform 66"/>
                  <p:cNvSpPr>
                    <a:spLocks noChangeAspect="1"/>
                  </p:cNvSpPr>
                  <p:nvPr/>
                </p:nvSpPr>
                <p:spPr bwMode="gray">
                  <a:xfrm>
                    <a:off x="1888" y="2464"/>
                    <a:ext cx="45" cy="322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3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4824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11" name="Freeform 67"/>
                  <p:cNvSpPr>
                    <a:spLocks noChangeAspect="1"/>
                  </p:cNvSpPr>
                  <p:nvPr/>
                </p:nvSpPr>
                <p:spPr bwMode="gray">
                  <a:xfrm>
                    <a:off x="1038" y="2694"/>
                    <a:ext cx="46" cy="322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4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4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12" name="Freeform 68"/>
                  <p:cNvSpPr>
                    <a:spLocks noChangeAspect="1"/>
                  </p:cNvSpPr>
                  <p:nvPr/>
                </p:nvSpPr>
                <p:spPr bwMode="gray">
                  <a:xfrm>
                    <a:off x="1084" y="2694"/>
                    <a:ext cx="42" cy="322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4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13" name="Freeform 69"/>
                  <p:cNvSpPr>
                    <a:spLocks noChangeAspect="1"/>
                  </p:cNvSpPr>
                  <p:nvPr/>
                </p:nvSpPr>
                <p:spPr bwMode="gray">
                  <a:xfrm>
                    <a:off x="786" y="2625"/>
                    <a:ext cx="45" cy="322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3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14" name="Freeform 70"/>
                  <p:cNvSpPr>
                    <a:spLocks noChangeAspect="1"/>
                  </p:cNvSpPr>
                  <p:nvPr/>
                </p:nvSpPr>
                <p:spPr bwMode="gray">
                  <a:xfrm>
                    <a:off x="831" y="2625"/>
                    <a:ext cx="43" cy="322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3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4824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15" name="Freeform 71"/>
                  <p:cNvSpPr>
                    <a:spLocks noChangeAspect="1"/>
                  </p:cNvSpPr>
                  <p:nvPr/>
                </p:nvSpPr>
                <p:spPr bwMode="gray">
                  <a:xfrm>
                    <a:off x="1633" y="2382"/>
                    <a:ext cx="42" cy="325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3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16" name="Freeform 72"/>
                  <p:cNvSpPr>
                    <a:spLocks noChangeAspect="1"/>
                  </p:cNvSpPr>
                  <p:nvPr/>
                </p:nvSpPr>
                <p:spPr bwMode="gray">
                  <a:xfrm>
                    <a:off x="1633" y="2394"/>
                    <a:ext cx="42" cy="322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4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4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4824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17" name="Freeform 73"/>
                  <p:cNvSpPr>
                    <a:spLocks noChangeAspect="1"/>
                  </p:cNvSpPr>
                  <p:nvPr/>
                </p:nvSpPr>
                <p:spPr bwMode="gray">
                  <a:xfrm>
                    <a:off x="1675" y="2394"/>
                    <a:ext cx="46" cy="322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4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18" name="Freeform 74"/>
                  <p:cNvSpPr>
                    <a:spLocks noChangeAspect="1"/>
                  </p:cNvSpPr>
                  <p:nvPr/>
                </p:nvSpPr>
                <p:spPr bwMode="gray">
                  <a:xfrm>
                    <a:off x="786" y="2382"/>
                    <a:ext cx="1190" cy="325"/>
                  </a:xfrm>
                  <a:custGeom>
                    <a:avLst/>
                    <a:gdLst>
                      <a:gd name="T0" fmla="*/ 0 w 321"/>
                      <a:gd name="T1" fmla="*/ 65 h 87"/>
                      <a:gd name="T2" fmla="*/ 160 w 321"/>
                      <a:gd name="T3" fmla="*/ 22 h 87"/>
                      <a:gd name="T4" fmla="*/ 160 w 321"/>
                      <a:gd name="T5" fmla="*/ 22 h 87"/>
                      <a:gd name="T6" fmla="*/ 240 w 321"/>
                      <a:gd name="T7" fmla="*/ 0 h 87"/>
                      <a:gd name="T8" fmla="*/ 321 w 321"/>
                      <a:gd name="T9" fmla="*/ 22 h 87"/>
                      <a:gd name="T10" fmla="*/ 240 w 321"/>
                      <a:gd name="T11" fmla="*/ 44 h 87"/>
                      <a:gd name="T12" fmla="*/ 240 w 321"/>
                      <a:gd name="T13" fmla="*/ 44 h 87"/>
                      <a:gd name="T14" fmla="*/ 81 w 321"/>
                      <a:gd name="T15" fmla="*/ 87 h 87"/>
                      <a:gd name="T16" fmla="*/ 0 w 321"/>
                      <a:gd name="T17" fmla="*/ 65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21" h="87">
                        <a:moveTo>
                          <a:pt x="0" y="65"/>
                        </a:moveTo>
                        <a:lnTo>
                          <a:pt x="160" y="22"/>
                        </a:lnTo>
                        <a:lnTo>
                          <a:pt x="160" y="22"/>
                        </a:lnTo>
                        <a:lnTo>
                          <a:pt x="240" y="0"/>
                        </a:lnTo>
                        <a:lnTo>
                          <a:pt x="321" y="22"/>
                        </a:lnTo>
                        <a:lnTo>
                          <a:pt x="240" y="44"/>
                        </a:lnTo>
                        <a:lnTo>
                          <a:pt x="240" y="44"/>
                        </a:lnTo>
                        <a:lnTo>
                          <a:pt x="81" y="87"/>
                        </a:lnTo>
                        <a:lnTo>
                          <a:pt x="0" y="65"/>
                        </a:lnTo>
                        <a:close/>
                      </a:path>
                    </a:pathLst>
                  </a:custGeom>
                  <a:solidFill>
                    <a:srgbClr val="8E47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19" name="Freeform 75"/>
                  <p:cNvSpPr>
                    <a:spLocks noChangeAspect="1"/>
                  </p:cNvSpPr>
                  <p:nvPr/>
                </p:nvSpPr>
                <p:spPr bwMode="gray">
                  <a:xfrm>
                    <a:off x="1084" y="2464"/>
                    <a:ext cx="892" cy="285"/>
                  </a:xfrm>
                  <a:custGeom>
                    <a:avLst/>
                    <a:gdLst>
                      <a:gd name="T0" fmla="*/ 0 w 241"/>
                      <a:gd name="T1" fmla="*/ 65 h 77"/>
                      <a:gd name="T2" fmla="*/ 0 w 241"/>
                      <a:gd name="T3" fmla="*/ 77 h 77"/>
                      <a:gd name="T4" fmla="*/ 241 w 241"/>
                      <a:gd name="T5" fmla="*/ 12 h 77"/>
                      <a:gd name="T6" fmla="*/ 241 w 241"/>
                      <a:gd name="T7" fmla="*/ 0 h 77"/>
                      <a:gd name="T8" fmla="*/ 0 w 241"/>
                      <a:gd name="T9" fmla="*/ 65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1" h="77">
                        <a:moveTo>
                          <a:pt x="0" y="65"/>
                        </a:moveTo>
                        <a:lnTo>
                          <a:pt x="0" y="77"/>
                        </a:lnTo>
                        <a:lnTo>
                          <a:pt x="241" y="12"/>
                        </a:lnTo>
                        <a:lnTo>
                          <a:pt x="241" y="0"/>
                        </a:lnTo>
                        <a:lnTo>
                          <a:pt x="0" y="65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20" name="Freeform 76"/>
                  <p:cNvSpPr>
                    <a:spLocks noChangeAspect="1"/>
                  </p:cNvSpPr>
                  <p:nvPr/>
                </p:nvSpPr>
                <p:spPr bwMode="gray">
                  <a:xfrm>
                    <a:off x="786" y="2625"/>
                    <a:ext cx="298" cy="124"/>
                  </a:xfrm>
                  <a:custGeom>
                    <a:avLst/>
                    <a:gdLst>
                      <a:gd name="T0" fmla="*/ 0 w 80"/>
                      <a:gd name="T1" fmla="*/ 0 h 34"/>
                      <a:gd name="T2" fmla="*/ 0 w 80"/>
                      <a:gd name="T3" fmla="*/ 13 h 34"/>
                      <a:gd name="T4" fmla="*/ 80 w 80"/>
                      <a:gd name="T5" fmla="*/ 34 h 34"/>
                      <a:gd name="T6" fmla="*/ 80 w 80"/>
                      <a:gd name="T7" fmla="*/ 22 h 34"/>
                      <a:gd name="T8" fmla="*/ 0 w 80"/>
                      <a:gd name="T9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0" h="34">
                        <a:moveTo>
                          <a:pt x="0" y="0"/>
                        </a:moveTo>
                        <a:lnTo>
                          <a:pt x="0" y="13"/>
                        </a:lnTo>
                        <a:lnTo>
                          <a:pt x="80" y="34"/>
                        </a:lnTo>
                        <a:lnTo>
                          <a:pt x="8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92621" name="Group 77"/>
                <p:cNvGrpSpPr>
                  <a:grpSpLocks noChangeAspect="1"/>
                </p:cNvGrpSpPr>
                <p:nvPr/>
              </p:nvGrpSpPr>
              <p:grpSpPr bwMode="auto">
                <a:xfrm>
                  <a:off x="1772" y="1916"/>
                  <a:ext cx="191" cy="108"/>
                  <a:chOff x="347" y="3532"/>
                  <a:chExt cx="907" cy="516"/>
                </a:xfrm>
              </p:grpSpPr>
              <p:sp>
                <p:nvSpPr>
                  <p:cNvPr id="492622" name="Freeform 78"/>
                  <p:cNvSpPr>
                    <a:spLocks noChangeAspect="1"/>
                  </p:cNvSpPr>
                  <p:nvPr/>
                </p:nvSpPr>
                <p:spPr bwMode="gray">
                  <a:xfrm>
                    <a:off x="800" y="3573"/>
                    <a:ext cx="303" cy="394"/>
                  </a:xfrm>
                  <a:custGeom>
                    <a:avLst/>
                    <a:gdLst>
                      <a:gd name="T0" fmla="*/ 0 w 303"/>
                      <a:gd name="T1" fmla="*/ 0 h 394"/>
                      <a:gd name="T2" fmla="*/ 0 w 303"/>
                      <a:gd name="T3" fmla="*/ 312 h 394"/>
                      <a:gd name="T4" fmla="*/ 303 w 303"/>
                      <a:gd name="T5" fmla="*/ 394 h 394"/>
                      <a:gd name="T6" fmla="*/ 303 w 303"/>
                      <a:gd name="T7" fmla="*/ 82 h 394"/>
                      <a:gd name="T8" fmla="*/ 0 w 303"/>
                      <a:gd name="T9" fmla="*/ 0 h 3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3" h="394">
                        <a:moveTo>
                          <a:pt x="0" y="0"/>
                        </a:moveTo>
                        <a:lnTo>
                          <a:pt x="0" y="312"/>
                        </a:lnTo>
                        <a:lnTo>
                          <a:pt x="303" y="394"/>
                        </a:lnTo>
                        <a:lnTo>
                          <a:pt x="303" y="8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23" name="Freeform 79"/>
                  <p:cNvSpPr>
                    <a:spLocks noChangeAspect="1"/>
                  </p:cNvSpPr>
                  <p:nvPr/>
                </p:nvSpPr>
                <p:spPr bwMode="gray">
                  <a:xfrm>
                    <a:off x="800" y="3655"/>
                    <a:ext cx="303" cy="393"/>
                  </a:xfrm>
                  <a:custGeom>
                    <a:avLst/>
                    <a:gdLst>
                      <a:gd name="T0" fmla="*/ 0 w 303"/>
                      <a:gd name="T1" fmla="*/ 393 h 393"/>
                      <a:gd name="T2" fmla="*/ 0 w 303"/>
                      <a:gd name="T3" fmla="*/ 81 h 393"/>
                      <a:gd name="T4" fmla="*/ 303 w 303"/>
                      <a:gd name="T5" fmla="*/ 0 h 393"/>
                      <a:gd name="T6" fmla="*/ 303 w 303"/>
                      <a:gd name="T7" fmla="*/ 312 h 393"/>
                      <a:gd name="T8" fmla="*/ 0 w 303"/>
                      <a:gd name="T9" fmla="*/ 393 h 3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3" h="393">
                        <a:moveTo>
                          <a:pt x="0" y="393"/>
                        </a:moveTo>
                        <a:lnTo>
                          <a:pt x="0" y="81"/>
                        </a:lnTo>
                        <a:lnTo>
                          <a:pt x="303" y="0"/>
                        </a:lnTo>
                        <a:lnTo>
                          <a:pt x="303" y="312"/>
                        </a:lnTo>
                        <a:lnTo>
                          <a:pt x="0" y="39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24" name="Freeform 80"/>
                  <p:cNvSpPr>
                    <a:spLocks noChangeAspect="1"/>
                  </p:cNvSpPr>
                  <p:nvPr/>
                </p:nvSpPr>
                <p:spPr bwMode="gray">
                  <a:xfrm>
                    <a:off x="501" y="3573"/>
                    <a:ext cx="299" cy="394"/>
                  </a:xfrm>
                  <a:custGeom>
                    <a:avLst/>
                    <a:gdLst>
                      <a:gd name="T0" fmla="*/ 0 w 299"/>
                      <a:gd name="T1" fmla="*/ 394 h 394"/>
                      <a:gd name="T2" fmla="*/ 0 w 299"/>
                      <a:gd name="T3" fmla="*/ 82 h 394"/>
                      <a:gd name="T4" fmla="*/ 299 w 299"/>
                      <a:gd name="T5" fmla="*/ 0 h 394"/>
                      <a:gd name="T6" fmla="*/ 299 w 299"/>
                      <a:gd name="T7" fmla="*/ 312 h 394"/>
                      <a:gd name="T8" fmla="*/ 0 w 299"/>
                      <a:gd name="T9" fmla="*/ 394 h 3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9" h="394">
                        <a:moveTo>
                          <a:pt x="0" y="394"/>
                        </a:moveTo>
                        <a:lnTo>
                          <a:pt x="0" y="82"/>
                        </a:lnTo>
                        <a:lnTo>
                          <a:pt x="299" y="0"/>
                        </a:lnTo>
                        <a:lnTo>
                          <a:pt x="299" y="312"/>
                        </a:lnTo>
                        <a:lnTo>
                          <a:pt x="0" y="394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25" name="Freeform 81"/>
                  <p:cNvSpPr>
                    <a:spLocks noChangeAspect="1"/>
                  </p:cNvSpPr>
                  <p:nvPr/>
                </p:nvSpPr>
                <p:spPr bwMode="gray">
                  <a:xfrm>
                    <a:off x="501" y="3655"/>
                    <a:ext cx="299" cy="393"/>
                  </a:xfrm>
                  <a:custGeom>
                    <a:avLst/>
                    <a:gdLst>
                      <a:gd name="T0" fmla="*/ 0 w 299"/>
                      <a:gd name="T1" fmla="*/ 0 h 393"/>
                      <a:gd name="T2" fmla="*/ 0 w 299"/>
                      <a:gd name="T3" fmla="*/ 312 h 393"/>
                      <a:gd name="T4" fmla="*/ 299 w 299"/>
                      <a:gd name="T5" fmla="*/ 393 h 393"/>
                      <a:gd name="T6" fmla="*/ 299 w 299"/>
                      <a:gd name="T7" fmla="*/ 81 h 393"/>
                      <a:gd name="T8" fmla="*/ 0 w 299"/>
                      <a:gd name="T9" fmla="*/ 0 h 3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9" h="393">
                        <a:moveTo>
                          <a:pt x="0" y="0"/>
                        </a:moveTo>
                        <a:lnTo>
                          <a:pt x="0" y="312"/>
                        </a:lnTo>
                        <a:lnTo>
                          <a:pt x="299" y="393"/>
                        </a:lnTo>
                        <a:lnTo>
                          <a:pt x="299" y="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26" name="Freeform 82"/>
                  <p:cNvSpPr>
                    <a:spLocks noChangeAspect="1"/>
                  </p:cNvSpPr>
                  <p:nvPr/>
                </p:nvSpPr>
                <p:spPr bwMode="gray">
                  <a:xfrm>
                    <a:off x="347" y="3655"/>
                    <a:ext cx="453" cy="121"/>
                  </a:xfrm>
                  <a:custGeom>
                    <a:avLst/>
                    <a:gdLst>
                      <a:gd name="T0" fmla="*/ 0 w 453"/>
                      <a:gd name="T1" fmla="*/ 41 h 121"/>
                      <a:gd name="T2" fmla="*/ 154 w 453"/>
                      <a:gd name="T3" fmla="*/ 0 h 121"/>
                      <a:gd name="T4" fmla="*/ 453 w 453"/>
                      <a:gd name="T5" fmla="*/ 81 h 121"/>
                      <a:gd name="T6" fmla="*/ 302 w 453"/>
                      <a:gd name="T7" fmla="*/ 121 h 121"/>
                      <a:gd name="T8" fmla="*/ 0 w 453"/>
                      <a:gd name="T9" fmla="*/ 41 h 1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121">
                        <a:moveTo>
                          <a:pt x="0" y="41"/>
                        </a:moveTo>
                        <a:lnTo>
                          <a:pt x="154" y="0"/>
                        </a:lnTo>
                        <a:lnTo>
                          <a:pt x="453" y="81"/>
                        </a:lnTo>
                        <a:lnTo>
                          <a:pt x="302" y="121"/>
                        </a:lnTo>
                        <a:lnTo>
                          <a:pt x="0" y="41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27" name="Freeform 83"/>
                  <p:cNvSpPr>
                    <a:spLocks noChangeAspect="1"/>
                  </p:cNvSpPr>
                  <p:nvPr/>
                </p:nvSpPr>
                <p:spPr bwMode="gray">
                  <a:xfrm>
                    <a:off x="800" y="3532"/>
                    <a:ext cx="454" cy="123"/>
                  </a:xfrm>
                  <a:custGeom>
                    <a:avLst/>
                    <a:gdLst>
                      <a:gd name="T0" fmla="*/ 0 w 454"/>
                      <a:gd name="T1" fmla="*/ 41 h 123"/>
                      <a:gd name="T2" fmla="*/ 154 w 454"/>
                      <a:gd name="T3" fmla="*/ 0 h 123"/>
                      <a:gd name="T4" fmla="*/ 454 w 454"/>
                      <a:gd name="T5" fmla="*/ 81 h 123"/>
                      <a:gd name="T6" fmla="*/ 303 w 454"/>
                      <a:gd name="T7" fmla="*/ 123 h 123"/>
                      <a:gd name="T8" fmla="*/ 0 w 454"/>
                      <a:gd name="T9" fmla="*/ 41 h 1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4" h="123">
                        <a:moveTo>
                          <a:pt x="0" y="41"/>
                        </a:moveTo>
                        <a:lnTo>
                          <a:pt x="154" y="0"/>
                        </a:lnTo>
                        <a:lnTo>
                          <a:pt x="454" y="81"/>
                        </a:lnTo>
                        <a:lnTo>
                          <a:pt x="303" y="123"/>
                        </a:lnTo>
                        <a:lnTo>
                          <a:pt x="0" y="41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28" name="Freeform 84"/>
                  <p:cNvSpPr>
                    <a:spLocks noChangeAspect="1"/>
                  </p:cNvSpPr>
                  <p:nvPr/>
                </p:nvSpPr>
                <p:spPr bwMode="gray">
                  <a:xfrm>
                    <a:off x="354" y="3535"/>
                    <a:ext cx="446" cy="120"/>
                  </a:xfrm>
                  <a:custGeom>
                    <a:avLst/>
                    <a:gdLst>
                      <a:gd name="T0" fmla="*/ 0 w 446"/>
                      <a:gd name="T1" fmla="*/ 80 h 120"/>
                      <a:gd name="T2" fmla="*/ 302 w 446"/>
                      <a:gd name="T3" fmla="*/ 0 h 120"/>
                      <a:gd name="T4" fmla="*/ 446 w 446"/>
                      <a:gd name="T5" fmla="*/ 38 h 120"/>
                      <a:gd name="T6" fmla="*/ 147 w 446"/>
                      <a:gd name="T7" fmla="*/ 120 h 120"/>
                      <a:gd name="T8" fmla="*/ 0 w 446"/>
                      <a:gd name="T9" fmla="*/ 8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120">
                        <a:moveTo>
                          <a:pt x="0" y="80"/>
                        </a:moveTo>
                        <a:lnTo>
                          <a:pt x="302" y="0"/>
                        </a:lnTo>
                        <a:lnTo>
                          <a:pt x="446" y="38"/>
                        </a:lnTo>
                        <a:lnTo>
                          <a:pt x="147" y="120"/>
                        </a:lnTo>
                        <a:lnTo>
                          <a:pt x="0" y="8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29" name="Freeform 85"/>
                  <p:cNvSpPr>
                    <a:spLocks noChangeAspect="1"/>
                  </p:cNvSpPr>
                  <p:nvPr/>
                </p:nvSpPr>
                <p:spPr bwMode="gray">
                  <a:xfrm>
                    <a:off x="800" y="3655"/>
                    <a:ext cx="449" cy="119"/>
                  </a:xfrm>
                  <a:custGeom>
                    <a:avLst/>
                    <a:gdLst>
                      <a:gd name="T0" fmla="*/ 0 w 449"/>
                      <a:gd name="T1" fmla="*/ 81 h 119"/>
                      <a:gd name="T2" fmla="*/ 303 w 449"/>
                      <a:gd name="T3" fmla="*/ 0 h 119"/>
                      <a:gd name="T4" fmla="*/ 449 w 449"/>
                      <a:gd name="T5" fmla="*/ 38 h 119"/>
                      <a:gd name="T6" fmla="*/ 147 w 449"/>
                      <a:gd name="T7" fmla="*/ 119 h 119"/>
                      <a:gd name="T8" fmla="*/ 0 w 449"/>
                      <a:gd name="T9" fmla="*/ 81 h 1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9" h="119">
                        <a:moveTo>
                          <a:pt x="0" y="81"/>
                        </a:moveTo>
                        <a:lnTo>
                          <a:pt x="303" y="0"/>
                        </a:lnTo>
                        <a:lnTo>
                          <a:pt x="449" y="38"/>
                        </a:lnTo>
                        <a:lnTo>
                          <a:pt x="147" y="11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92630" name="Group 86"/>
                <p:cNvGrpSpPr>
                  <a:grpSpLocks noChangeAspect="1"/>
                </p:cNvGrpSpPr>
                <p:nvPr/>
              </p:nvGrpSpPr>
              <p:grpSpPr bwMode="auto">
                <a:xfrm>
                  <a:off x="1840" y="1889"/>
                  <a:ext cx="55" cy="43"/>
                  <a:chOff x="1315" y="1508"/>
                  <a:chExt cx="596" cy="469"/>
                </a:xfrm>
              </p:grpSpPr>
              <p:sp>
                <p:nvSpPr>
                  <p:cNvPr id="492631" name="Freeform 87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2A79D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32" name="Freeform 88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2A79D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33" name="Freeform 89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A79D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92634" name="Freeform 90"/>
                <p:cNvSpPr>
                  <a:spLocks noChangeAspect="1"/>
                </p:cNvSpPr>
                <p:nvPr/>
              </p:nvSpPr>
              <p:spPr bwMode="gray">
                <a:xfrm>
                  <a:off x="1902" y="2014"/>
                  <a:ext cx="135" cy="35"/>
                </a:xfrm>
                <a:custGeom>
                  <a:avLst/>
                  <a:gdLst>
                    <a:gd name="T0" fmla="*/ 668 w 668"/>
                    <a:gd name="T1" fmla="*/ 76 h 177"/>
                    <a:gd name="T2" fmla="*/ 377 w 668"/>
                    <a:gd name="T3" fmla="*/ 0 h 177"/>
                    <a:gd name="T4" fmla="*/ 0 w 668"/>
                    <a:gd name="T5" fmla="*/ 102 h 177"/>
                    <a:gd name="T6" fmla="*/ 288 w 668"/>
                    <a:gd name="T7" fmla="*/ 177 h 177"/>
                    <a:gd name="T8" fmla="*/ 668 w 668"/>
                    <a:gd name="T9" fmla="*/ 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77">
                      <a:moveTo>
                        <a:pt x="668" y="76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77"/>
                      </a:lnTo>
                      <a:lnTo>
                        <a:pt x="668" y="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92635" name="Group 91"/>
                <p:cNvGrpSpPr>
                  <a:grpSpLocks noChangeAspect="1"/>
                </p:cNvGrpSpPr>
                <p:nvPr/>
              </p:nvGrpSpPr>
              <p:grpSpPr bwMode="auto">
                <a:xfrm>
                  <a:off x="1661" y="1900"/>
                  <a:ext cx="169" cy="261"/>
                  <a:chOff x="2363" y="1132"/>
                  <a:chExt cx="343" cy="529"/>
                </a:xfrm>
              </p:grpSpPr>
              <p:sp>
                <p:nvSpPr>
                  <p:cNvPr id="492636" name="Freeform 92"/>
                  <p:cNvSpPr>
                    <a:spLocks noChangeAspect="1"/>
                  </p:cNvSpPr>
                  <p:nvPr/>
                </p:nvSpPr>
                <p:spPr bwMode="gray">
                  <a:xfrm>
                    <a:off x="2474" y="1449"/>
                    <a:ext cx="145" cy="189"/>
                  </a:xfrm>
                  <a:custGeom>
                    <a:avLst/>
                    <a:gdLst>
                      <a:gd name="T0" fmla="*/ 108 w 108"/>
                      <a:gd name="T1" fmla="*/ 36 h 140"/>
                      <a:gd name="T2" fmla="*/ 108 w 108"/>
                      <a:gd name="T3" fmla="*/ 35 h 140"/>
                      <a:gd name="T4" fmla="*/ 108 w 108"/>
                      <a:gd name="T5" fmla="*/ 28 h 140"/>
                      <a:gd name="T6" fmla="*/ 108 w 108"/>
                      <a:gd name="T7" fmla="*/ 23 h 140"/>
                      <a:gd name="T8" fmla="*/ 108 w 108"/>
                      <a:gd name="T9" fmla="*/ 22 h 140"/>
                      <a:gd name="T10" fmla="*/ 108 w 108"/>
                      <a:gd name="T11" fmla="*/ 17 h 140"/>
                      <a:gd name="T12" fmla="*/ 108 w 108"/>
                      <a:gd name="T13" fmla="*/ 16 h 140"/>
                      <a:gd name="T14" fmla="*/ 108 w 108"/>
                      <a:gd name="T15" fmla="*/ 16 h 140"/>
                      <a:gd name="T16" fmla="*/ 89 w 108"/>
                      <a:gd name="T17" fmla="*/ 7 h 140"/>
                      <a:gd name="T18" fmla="*/ 64 w 108"/>
                      <a:gd name="T19" fmla="*/ 2 h 140"/>
                      <a:gd name="T20" fmla="*/ 57 w 108"/>
                      <a:gd name="T21" fmla="*/ 4 h 140"/>
                      <a:gd name="T22" fmla="*/ 49 w 108"/>
                      <a:gd name="T23" fmla="*/ 6 h 140"/>
                      <a:gd name="T24" fmla="*/ 49 w 108"/>
                      <a:gd name="T25" fmla="*/ 6 h 140"/>
                      <a:gd name="T26" fmla="*/ 0 w 108"/>
                      <a:gd name="T27" fmla="*/ 18 h 140"/>
                      <a:gd name="T28" fmla="*/ 29 w 108"/>
                      <a:gd name="T29" fmla="*/ 47 h 140"/>
                      <a:gd name="T30" fmla="*/ 62 w 108"/>
                      <a:gd name="T31" fmla="*/ 40 h 140"/>
                      <a:gd name="T32" fmla="*/ 62 w 108"/>
                      <a:gd name="T33" fmla="*/ 118 h 140"/>
                      <a:gd name="T34" fmla="*/ 101 w 108"/>
                      <a:gd name="T35" fmla="*/ 129 h 140"/>
                      <a:gd name="T36" fmla="*/ 108 w 108"/>
                      <a:gd name="T37" fmla="*/ 117 h 140"/>
                      <a:gd name="T38" fmla="*/ 108 w 108"/>
                      <a:gd name="T39" fmla="*/ 36 h 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08" h="140">
                        <a:moveTo>
                          <a:pt x="108" y="36"/>
                        </a:moveTo>
                        <a:cubicBezTo>
                          <a:pt x="108" y="36"/>
                          <a:pt x="108" y="36"/>
                          <a:pt x="108" y="35"/>
                        </a:cubicBezTo>
                        <a:cubicBezTo>
                          <a:pt x="108" y="33"/>
                          <a:pt x="108" y="30"/>
                          <a:pt x="108" y="28"/>
                        </a:cubicBezTo>
                        <a:cubicBezTo>
                          <a:pt x="108" y="28"/>
                          <a:pt x="108" y="26"/>
                          <a:pt x="108" y="23"/>
                        </a:cubicBezTo>
                        <a:cubicBezTo>
                          <a:pt x="108" y="23"/>
                          <a:pt x="108" y="22"/>
                          <a:pt x="108" y="22"/>
                        </a:cubicBezTo>
                        <a:cubicBezTo>
                          <a:pt x="108" y="21"/>
                          <a:pt x="108" y="19"/>
                          <a:pt x="108" y="17"/>
                        </a:cubicBezTo>
                        <a:cubicBezTo>
                          <a:pt x="108" y="17"/>
                          <a:pt x="108" y="17"/>
                          <a:pt x="108" y="16"/>
                        </a:cubicBezTo>
                        <a:cubicBezTo>
                          <a:pt x="108" y="16"/>
                          <a:pt x="108" y="16"/>
                          <a:pt x="108" y="16"/>
                        </a:cubicBezTo>
                        <a:cubicBezTo>
                          <a:pt x="105" y="4"/>
                          <a:pt x="95" y="8"/>
                          <a:pt x="89" y="7"/>
                        </a:cubicBezTo>
                        <a:cubicBezTo>
                          <a:pt x="85" y="6"/>
                          <a:pt x="73" y="0"/>
                          <a:pt x="64" y="2"/>
                        </a:cubicBezTo>
                        <a:cubicBezTo>
                          <a:pt x="60" y="3"/>
                          <a:pt x="57" y="4"/>
                          <a:pt x="57" y="4"/>
                        </a:cubicBezTo>
                        <a:cubicBezTo>
                          <a:pt x="49" y="6"/>
                          <a:pt x="49" y="6"/>
                          <a:pt x="49" y="6"/>
                        </a:cubicBezTo>
                        <a:cubicBezTo>
                          <a:pt x="49" y="6"/>
                          <a:pt x="49" y="6"/>
                          <a:pt x="49" y="6"/>
                        </a:cubicBezTo>
                        <a:cubicBezTo>
                          <a:pt x="0" y="18"/>
                          <a:pt x="0" y="18"/>
                          <a:pt x="0" y="18"/>
                        </a:cubicBezTo>
                        <a:cubicBezTo>
                          <a:pt x="29" y="47"/>
                          <a:pt x="29" y="47"/>
                          <a:pt x="29" y="47"/>
                        </a:cubicBezTo>
                        <a:cubicBezTo>
                          <a:pt x="62" y="40"/>
                          <a:pt x="62" y="40"/>
                          <a:pt x="62" y="40"/>
                        </a:cubicBezTo>
                        <a:cubicBezTo>
                          <a:pt x="62" y="67"/>
                          <a:pt x="62" y="109"/>
                          <a:pt x="62" y="118"/>
                        </a:cubicBezTo>
                        <a:cubicBezTo>
                          <a:pt x="63" y="138"/>
                          <a:pt x="89" y="140"/>
                          <a:pt x="101" y="129"/>
                        </a:cubicBezTo>
                        <a:cubicBezTo>
                          <a:pt x="105" y="126"/>
                          <a:pt x="108" y="122"/>
                          <a:pt x="108" y="117"/>
                        </a:cubicBezTo>
                        <a:cubicBezTo>
                          <a:pt x="108" y="101"/>
                          <a:pt x="107" y="69"/>
                          <a:pt x="108" y="36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chemeClr val="bg1"/>
                      </a:gs>
                      <a:gs pos="50000">
                        <a:schemeClr val="bg1">
                          <a:gamma/>
                          <a:shade val="85882"/>
                          <a:invGamma/>
                        </a:schemeClr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37" name="Freeform 93"/>
                  <p:cNvSpPr>
                    <a:spLocks noChangeAspect="1"/>
                  </p:cNvSpPr>
                  <p:nvPr/>
                </p:nvSpPr>
                <p:spPr bwMode="gray">
                  <a:xfrm>
                    <a:off x="2418" y="1435"/>
                    <a:ext cx="267" cy="226"/>
                  </a:xfrm>
                  <a:custGeom>
                    <a:avLst/>
                    <a:gdLst>
                      <a:gd name="T0" fmla="*/ 196 w 197"/>
                      <a:gd name="T1" fmla="*/ 44 h 167"/>
                      <a:gd name="T2" fmla="*/ 196 w 197"/>
                      <a:gd name="T3" fmla="*/ 37 h 167"/>
                      <a:gd name="T4" fmla="*/ 177 w 197"/>
                      <a:gd name="T5" fmla="*/ 18 h 167"/>
                      <a:gd name="T6" fmla="*/ 137 w 197"/>
                      <a:gd name="T7" fmla="*/ 25 h 167"/>
                      <a:gd name="T8" fmla="*/ 99 w 197"/>
                      <a:gd name="T9" fmla="*/ 35 h 167"/>
                      <a:gd name="T10" fmla="*/ 99 w 197"/>
                      <a:gd name="T11" fmla="*/ 52 h 167"/>
                      <a:gd name="T12" fmla="*/ 99 w 197"/>
                      <a:gd name="T13" fmla="*/ 35 h 167"/>
                      <a:gd name="T14" fmla="*/ 99 w 197"/>
                      <a:gd name="T15" fmla="*/ 35 h 167"/>
                      <a:gd name="T16" fmla="*/ 99 w 197"/>
                      <a:gd name="T17" fmla="*/ 2 h 167"/>
                      <a:gd name="T18" fmla="*/ 89 w 197"/>
                      <a:gd name="T19" fmla="*/ 14 h 167"/>
                      <a:gd name="T20" fmla="*/ 2 w 197"/>
                      <a:gd name="T21" fmla="*/ 8 h 167"/>
                      <a:gd name="T22" fmla="*/ 2 w 197"/>
                      <a:gd name="T23" fmla="*/ 10 h 167"/>
                      <a:gd name="T24" fmla="*/ 2 w 197"/>
                      <a:gd name="T25" fmla="*/ 31 h 167"/>
                      <a:gd name="T26" fmla="*/ 12 w 197"/>
                      <a:gd name="T27" fmla="*/ 67 h 167"/>
                      <a:gd name="T28" fmla="*/ 70 w 197"/>
                      <a:gd name="T29" fmla="*/ 83 h 167"/>
                      <a:gd name="T30" fmla="*/ 83 w 197"/>
                      <a:gd name="T31" fmla="*/ 82 h 167"/>
                      <a:gd name="T32" fmla="*/ 149 w 197"/>
                      <a:gd name="T33" fmla="*/ 65 h 167"/>
                      <a:gd name="T34" fmla="*/ 150 w 197"/>
                      <a:gd name="T35" fmla="*/ 137 h 167"/>
                      <a:gd name="T36" fmla="*/ 150 w 197"/>
                      <a:gd name="T37" fmla="*/ 141 h 167"/>
                      <a:gd name="T38" fmla="*/ 197 w 197"/>
                      <a:gd name="T39" fmla="*/ 140 h 167"/>
                      <a:gd name="T40" fmla="*/ 196 w 197"/>
                      <a:gd name="T41" fmla="*/ 44 h 1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7" h="167">
                        <a:moveTo>
                          <a:pt x="196" y="44"/>
                        </a:moveTo>
                        <a:cubicBezTo>
                          <a:pt x="196" y="44"/>
                          <a:pt x="196" y="40"/>
                          <a:pt x="196" y="37"/>
                        </a:cubicBezTo>
                        <a:cubicBezTo>
                          <a:pt x="193" y="23"/>
                          <a:pt x="183" y="19"/>
                          <a:pt x="177" y="18"/>
                        </a:cubicBezTo>
                        <a:cubicBezTo>
                          <a:pt x="168" y="17"/>
                          <a:pt x="137" y="25"/>
                          <a:pt x="137" y="25"/>
                        </a:cubicBezTo>
                        <a:cubicBezTo>
                          <a:pt x="99" y="35"/>
                          <a:pt x="99" y="35"/>
                          <a:pt x="99" y="35"/>
                        </a:cubicBezTo>
                        <a:cubicBezTo>
                          <a:pt x="99" y="52"/>
                          <a:pt x="99" y="52"/>
                          <a:pt x="99" y="52"/>
                        </a:cubicBezTo>
                        <a:cubicBezTo>
                          <a:pt x="99" y="35"/>
                          <a:pt x="99" y="35"/>
                          <a:pt x="99" y="35"/>
                        </a:cubicBezTo>
                        <a:cubicBezTo>
                          <a:pt x="99" y="35"/>
                          <a:pt x="99" y="35"/>
                          <a:pt x="99" y="35"/>
                        </a:cubicBezTo>
                        <a:cubicBezTo>
                          <a:pt x="99" y="20"/>
                          <a:pt x="99" y="4"/>
                          <a:pt x="99" y="2"/>
                        </a:cubicBezTo>
                        <a:cubicBezTo>
                          <a:pt x="98" y="8"/>
                          <a:pt x="95" y="13"/>
                          <a:pt x="89" y="14"/>
                        </a:cubicBezTo>
                        <a:cubicBezTo>
                          <a:pt x="80" y="16"/>
                          <a:pt x="0" y="0"/>
                          <a:pt x="2" y="8"/>
                        </a:cubicBezTo>
                        <a:cubicBezTo>
                          <a:pt x="2" y="9"/>
                          <a:pt x="2" y="9"/>
                          <a:pt x="2" y="10"/>
                        </a:cubicBezTo>
                        <a:cubicBezTo>
                          <a:pt x="2" y="31"/>
                          <a:pt x="2" y="31"/>
                          <a:pt x="2" y="31"/>
                        </a:cubicBezTo>
                        <a:cubicBezTo>
                          <a:pt x="2" y="55"/>
                          <a:pt x="0" y="64"/>
                          <a:pt x="12" y="67"/>
                        </a:cubicBezTo>
                        <a:cubicBezTo>
                          <a:pt x="18" y="69"/>
                          <a:pt x="66" y="82"/>
                          <a:pt x="70" y="83"/>
                        </a:cubicBezTo>
                        <a:cubicBezTo>
                          <a:pt x="73" y="83"/>
                          <a:pt x="78" y="84"/>
                          <a:pt x="83" y="82"/>
                        </a:cubicBezTo>
                        <a:cubicBezTo>
                          <a:pt x="97" y="78"/>
                          <a:pt x="127" y="71"/>
                          <a:pt x="149" y="65"/>
                        </a:cubicBezTo>
                        <a:cubicBezTo>
                          <a:pt x="150" y="137"/>
                          <a:pt x="150" y="137"/>
                          <a:pt x="150" y="137"/>
                        </a:cubicBezTo>
                        <a:cubicBezTo>
                          <a:pt x="150" y="138"/>
                          <a:pt x="150" y="140"/>
                          <a:pt x="150" y="141"/>
                        </a:cubicBezTo>
                        <a:cubicBezTo>
                          <a:pt x="151" y="167"/>
                          <a:pt x="196" y="163"/>
                          <a:pt x="197" y="140"/>
                        </a:cubicBezTo>
                        <a:cubicBezTo>
                          <a:pt x="196" y="125"/>
                          <a:pt x="196" y="60"/>
                          <a:pt x="196" y="44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chemeClr val="bg1"/>
                      </a:gs>
                      <a:gs pos="50000">
                        <a:schemeClr val="bg1">
                          <a:gamma/>
                          <a:shade val="85882"/>
                          <a:invGamma/>
                        </a:schemeClr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38" name="Freeform 94"/>
                  <p:cNvSpPr>
                    <a:spLocks noChangeAspect="1"/>
                  </p:cNvSpPr>
                  <p:nvPr/>
                </p:nvSpPr>
                <p:spPr bwMode="gray">
                  <a:xfrm>
                    <a:off x="2363" y="1229"/>
                    <a:ext cx="343" cy="269"/>
                  </a:xfrm>
                  <a:custGeom>
                    <a:avLst/>
                    <a:gdLst>
                      <a:gd name="T0" fmla="*/ 209 w 254"/>
                      <a:gd name="T1" fmla="*/ 119 h 200"/>
                      <a:gd name="T2" fmla="*/ 184 w 254"/>
                      <a:gd name="T3" fmla="*/ 127 h 200"/>
                      <a:gd name="T4" fmla="*/ 173 w 254"/>
                      <a:gd name="T5" fmla="*/ 55 h 200"/>
                      <a:gd name="T6" fmla="*/ 144 w 254"/>
                      <a:gd name="T7" fmla="*/ 27 h 200"/>
                      <a:gd name="T8" fmla="*/ 96 w 254"/>
                      <a:gd name="T9" fmla="*/ 14 h 200"/>
                      <a:gd name="T10" fmla="*/ 51 w 254"/>
                      <a:gd name="T11" fmla="*/ 2 h 200"/>
                      <a:gd name="T12" fmla="*/ 18 w 254"/>
                      <a:gd name="T13" fmla="*/ 13 h 200"/>
                      <a:gd name="T14" fmla="*/ 3 w 254"/>
                      <a:gd name="T15" fmla="*/ 96 h 200"/>
                      <a:gd name="T16" fmla="*/ 3 w 254"/>
                      <a:gd name="T17" fmla="*/ 96 h 200"/>
                      <a:gd name="T18" fmla="*/ 2 w 254"/>
                      <a:gd name="T19" fmla="*/ 99 h 200"/>
                      <a:gd name="T20" fmla="*/ 2 w 254"/>
                      <a:gd name="T21" fmla="*/ 99 h 200"/>
                      <a:gd name="T22" fmla="*/ 9 w 254"/>
                      <a:gd name="T23" fmla="*/ 118 h 200"/>
                      <a:gd name="T24" fmla="*/ 26 w 254"/>
                      <a:gd name="T25" fmla="*/ 119 h 200"/>
                      <a:gd name="T26" fmla="*/ 33 w 254"/>
                      <a:gd name="T27" fmla="*/ 117 h 200"/>
                      <a:gd name="T28" fmla="*/ 33 w 254"/>
                      <a:gd name="T29" fmla="*/ 117 h 200"/>
                      <a:gd name="T30" fmla="*/ 36 w 254"/>
                      <a:gd name="T31" fmla="*/ 116 h 200"/>
                      <a:gd name="T32" fmla="*/ 43 w 254"/>
                      <a:gd name="T33" fmla="*/ 114 h 200"/>
                      <a:gd name="T34" fmla="*/ 44 w 254"/>
                      <a:gd name="T35" fmla="*/ 76 h 200"/>
                      <a:gd name="T36" fmla="*/ 41 w 254"/>
                      <a:gd name="T37" fmla="*/ 77 h 200"/>
                      <a:gd name="T38" fmla="*/ 44 w 254"/>
                      <a:gd name="T39" fmla="*/ 53 h 200"/>
                      <a:gd name="T40" fmla="*/ 43 w 254"/>
                      <a:gd name="T41" fmla="*/ 171 h 200"/>
                      <a:gd name="T42" fmla="*/ 53 w 254"/>
                      <a:gd name="T43" fmla="*/ 183 h 200"/>
                      <a:gd name="T44" fmla="*/ 111 w 254"/>
                      <a:gd name="T45" fmla="*/ 199 h 200"/>
                      <a:gd name="T46" fmla="*/ 140 w 254"/>
                      <a:gd name="T47" fmla="*/ 177 h 200"/>
                      <a:gd name="T48" fmla="*/ 140 w 254"/>
                      <a:gd name="T49" fmla="*/ 171 h 200"/>
                      <a:gd name="T50" fmla="*/ 140 w 254"/>
                      <a:gd name="T51" fmla="*/ 139 h 200"/>
                      <a:gd name="T52" fmla="*/ 139 w 254"/>
                      <a:gd name="T53" fmla="*/ 98 h 200"/>
                      <a:gd name="T54" fmla="*/ 137 w 254"/>
                      <a:gd name="T55" fmla="*/ 84 h 200"/>
                      <a:gd name="T56" fmla="*/ 136 w 254"/>
                      <a:gd name="T57" fmla="*/ 79 h 200"/>
                      <a:gd name="T58" fmla="*/ 137 w 254"/>
                      <a:gd name="T59" fmla="*/ 84 h 200"/>
                      <a:gd name="T60" fmla="*/ 139 w 254"/>
                      <a:gd name="T61" fmla="*/ 98 h 200"/>
                      <a:gd name="T62" fmla="*/ 145 w 254"/>
                      <a:gd name="T63" fmla="*/ 136 h 200"/>
                      <a:gd name="T64" fmla="*/ 145 w 254"/>
                      <a:gd name="T65" fmla="*/ 137 h 200"/>
                      <a:gd name="T66" fmla="*/ 145 w 254"/>
                      <a:gd name="T67" fmla="*/ 137 h 200"/>
                      <a:gd name="T68" fmla="*/ 145 w 254"/>
                      <a:gd name="T69" fmla="*/ 142 h 200"/>
                      <a:gd name="T70" fmla="*/ 155 w 254"/>
                      <a:gd name="T71" fmla="*/ 165 h 200"/>
                      <a:gd name="T72" fmla="*/ 170 w 254"/>
                      <a:gd name="T73" fmla="*/ 171 h 200"/>
                      <a:gd name="T74" fmla="*/ 223 w 254"/>
                      <a:gd name="T75" fmla="*/ 155 h 200"/>
                      <a:gd name="T76" fmla="*/ 209 w 254"/>
                      <a:gd name="T77" fmla="*/ 119 h 2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54" h="200">
                        <a:moveTo>
                          <a:pt x="209" y="119"/>
                        </a:moveTo>
                        <a:cubicBezTo>
                          <a:pt x="207" y="121"/>
                          <a:pt x="197" y="123"/>
                          <a:pt x="184" y="127"/>
                        </a:cubicBezTo>
                        <a:cubicBezTo>
                          <a:pt x="179" y="94"/>
                          <a:pt x="175" y="64"/>
                          <a:pt x="173" y="55"/>
                        </a:cubicBezTo>
                        <a:cubicBezTo>
                          <a:pt x="170" y="36"/>
                          <a:pt x="153" y="30"/>
                          <a:pt x="144" y="27"/>
                        </a:cubicBezTo>
                        <a:cubicBezTo>
                          <a:pt x="136" y="23"/>
                          <a:pt x="110" y="18"/>
                          <a:pt x="96" y="14"/>
                        </a:cubicBezTo>
                        <a:cubicBezTo>
                          <a:pt x="83" y="10"/>
                          <a:pt x="61" y="4"/>
                          <a:pt x="51" y="2"/>
                        </a:cubicBezTo>
                        <a:cubicBezTo>
                          <a:pt x="41" y="0"/>
                          <a:pt x="21" y="4"/>
                          <a:pt x="18" y="13"/>
                        </a:cubicBezTo>
                        <a:cubicBezTo>
                          <a:pt x="16" y="16"/>
                          <a:pt x="10" y="56"/>
                          <a:pt x="3" y="96"/>
                        </a:cubicBezTo>
                        <a:cubicBezTo>
                          <a:pt x="3" y="96"/>
                          <a:pt x="3" y="96"/>
                          <a:pt x="3" y="96"/>
                        </a:cubicBezTo>
                        <a:cubicBezTo>
                          <a:pt x="2" y="99"/>
                          <a:pt x="2" y="99"/>
                          <a:pt x="2" y="99"/>
                        </a:cubicBezTo>
                        <a:cubicBezTo>
                          <a:pt x="2" y="99"/>
                          <a:pt x="2" y="99"/>
                          <a:pt x="2" y="99"/>
                        </a:cubicBezTo>
                        <a:cubicBezTo>
                          <a:pt x="0" y="109"/>
                          <a:pt x="4" y="116"/>
                          <a:pt x="9" y="118"/>
                        </a:cubicBezTo>
                        <a:cubicBezTo>
                          <a:pt x="14" y="121"/>
                          <a:pt x="20" y="120"/>
                          <a:pt x="26" y="119"/>
                        </a:cubicBezTo>
                        <a:cubicBezTo>
                          <a:pt x="33" y="117"/>
                          <a:pt x="33" y="117"/>
                          <a:pt x="33" y="117"/>
                        </a:cubicBezTo>
                        <a:cubicBezTo>
                          <a:pt x="33" y="117"/>
                          <a:pt x="33" y="117"/>
                          <a:pt x="33" y="117"/>
                        </a:cubicBezTo>
                        <a:cubicBezTo>
                          <a:pt x="34" y="117"/>
                          <a:pt x="35" y="117"/>
                          <a:pt x="36" y="116"/>
                        </a:cubicBezTo>
                        <a:cubicBezTo>
                          <a:pt x="38" y="116"/>
                          <a:pt x="41" y="115"/>
                          <a:pt x="43" y="114"/>
                        </a:cubicBezTo>
                        <a:cubicBezTo>
                          <a:pt x="44" y="76"/>
                          <a:pt x="44" y="76"/>
                          <a:pt x="44" y="76"/>
                        </a:cubicBezTo>
                        <a:cubicBezTo>
                          <a:pt x="43" y="76"/>
                          <a:pt x="42" y="77"/>
                          <a:pt x="41" y="77"/>
                        </a:cubicBezTo>
                        <a:cubicBezTo>
                          <a:pt x="43" y="60"/>
                          <a:pt x="44" y="49"/>
                          <a:pt x="44" y="53"/>
                        </a:cubicBezTo>
                        <a:cubicBezTo>
                          <a:pt x="44" y="59"/>
                          <a:pt x="43" y="123"/>
                          <a:pt x="43" y="171"/>
                        </a:cubicBezTo>
                        <a:cubicBezTo>
                          <a:pt x="44" y="177"/>
                          <a:pt x="47" y="182"/>
                          <a:pt x="53" y="183"/>
                        </a:cubicBezTo>
                        <a:cubicBezTo>
                          <a:pt x="67" y="186"/>
                          <a:pt x="102" y="197"/>
                          <a:pt x="111" y="199"/>
                        </a:cubicBezTo>
                        <a:cubicBezTo>
                          <a:pt x="120" y="200"/>
                          <a:pt x="138" y="190"/>
                          <a:pt x="140" y="177"/>
                        </a:cubicBezTo>
                        <a:cubicBezTo>
                          <a:pt x="140" y="175"/>
                          <a:pt x="140" y="173"/>
                          <a:pt x="140" y="171"/>
                        </a:cubicBezTo>
                        <a:cubicBezTo>
                          <a:pt x="140" y="139"/>
                          <a:pt x="140" y="139"/>
                          <a:pt x="140" y="139"/>
                        </a:cubicBezTo>
                        <a:cubicBezTo>
                          <a:pt x="140" y="124"/>
                          <a:pt x="140" y="111"/>
                          <a:pt x="139" y="98"/>
                        </a:cubicBezTo>
                        <a:cubicBezTo>
                          <a:pt x="138" y="92"/>
                          <a:pt x="137" y="87"/>
                          <a:pt x="137" y="84"/>
                        </a:cubicBezTo>
                        <a:cubicBezTo>
                          <a:pt x="136" y="82"/>
                          <a:pt x="136" y="80"/>
                          <a:pt x="136" y="79"/>
                        </a:cubicBezTo>
                        <a:cubicBezTo>
                          <a:pt x="136" y="80"/>
                          <a:pt x="136" y="82"/>
                          <a:pt x="137" y="84"/>
                        </a:cubicBezTo>
                        <a:cubicBezTo>
                          <a:pt x="138" y="88"/>
                          <a:pt x="138" y="93"/>
                          <a:pt x="139" y="98"/>
                        </a:cubicBezTo>
                        <a:cubicBezTo>
                          <a:pt x="140" y="108"/>
                          <a:pt x="142" y="120"/>
                          <a:pt x="145" y="136"/>
                        </a:cubicBezTo>
                        <a:cubicBezTo>
                          <a:pt x="145" y="136"/>
                          <a:pt x="145" y="137"/>
                          <a:pt x="145" y="137"/>
                        </a:cubicBezTo>
                        <a:cubicBezTo>
                          <a:pt x="145" y="137"/>
                          <a:pt x="145" y="137"/>
                          <a:pt x="145" y="137"/>
                        </a:cubicBezTo>
                        <a:cubicBezTo>
                          <a:pt x="145" y="142"/>
                          <a:pt x="145" y="142"/>
                          <a:pt x="145" y="142"/>
                        </a:cubicBezTo>
                        <a:cubicBezTo>
                          <a:pt x="148" y="154"/>
                          <a:pt x="151" y="161"/>
                          <a:pt x="155" y="165"/>
                        </a:cubicBezTo>
                        <a:cubicBezTo>
                          <a:pt x="159" y="169"/>
                          <a:pt x="164" y="170"/>
                          <a:pt x="170" y="171"/>
                        </a:cubicBezTo>
                        <a:cubicBezTo>
                          <a:pt x="186" y="167"/>
                          <a:pt x="204" y="161"/>
                          <a:pt x="223" y="155"/>
                        </a:cubicBezTo>
                        <a:cubicBezTo>
                          <a:pt x="254" y="147"/>
                          <a:pt x="236" y="110"/>
                          <a:pt x="209" y="119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chemeClr val="bg1"/>
                      </a:gs>
                      <a:gs pos="50000">
                        <a:schemeClr val="bg1">
                          <a:gamma/>
                          <a:shade val="85882"/>
                          <a:invGamma/>
                        </a:schemeClr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39" name="Freeform 95"/>
                  <p:cNvSpPr>
                    <a:spLocks noChangeAspect="1"/>
                  </p:cNvSpPr>
                  <p:nvPr/>
                </p:nvSpPr>
                <p:spPr bwMode="gray">
                  <a:xfrm>
                    <a:off x="2440" y="1214"/>
                    <a:ext cx="89" cy="56"/>
                  </a:xfrm>
                  <a:custGeom>
                    <a:avLst/>
                    <a:gdLst>
                      <a:gd name="T0" fmla="*/ 30 w 66"/>
                      <a:gd name="T1" fmla="*/ 39 h 41"/>
                      <a:gd name="T2" fmla="*/ 10 w 66"/>
                      <a:gd name="T3" fmla="*/ 23 h 41"/>
                      <a:gd name="T4" fmla="*/ 16 w 66"/>
                      <a:gd name="T5" fmla="*/ 13 h 41"/>
                      <a:gd name="T6" fmla="*/ 54 w 66"/>
                      <a:gd name="T7" fmla="*/ 16 h 41"/>
                      <a:gd name="T8" fmla="*/ 57 w 66"/>
                      <a:gd name="T9" fmla="*/ 29 h 41"/>
                      <a:gd name="T10" fmla="*/ 30 w 66"/>
                      <a:gd name="T11" fmla="*/ 39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6" h="41">
                        <a:moveTo>
                          <a:pt x="30" y="39"/>
                        </a:moveTo>
                        <a:cubicBezTo>
                          <a:pt x="14" y="37"/>
                          <a:pt x="0" y="25"/>
                          <a:pt x="10" y="23"/>
                        </a:cubicBezTo>
                        <a:cubicBezTo>
                          <a:pt x="17" y="21"/>
                          <a:pt x="13" y="16"/>
                          <a:pt x="16" y="13"/>
                        </a:cubicBezTo>
                        <a:cubicBezTo>
                          <a:pt x="18" y="10"/>
                          <a:pt x="54" y="0"/>
                          <a:pt x="54" y="16"/>
                        </a:cubicBezTo>
                        <a:cubicBezTo>
                          <a:pt x="54" y="21"/>
                          <a:pt x="47" y="25"/>
                          <a:pt x="57" y="29"/>
                        </a:cubicBezTo>
                        <a:cubicBezTo>
                          <a:pt x="66" y="33"/>
                          <a:pt x="46" y="41"/>
                          <a:pt x="30" y="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40" name="Oval 96"/>
                  <p:cNvSpPr>
                    <a:spLocks noChangeAspect="1" noChangeArrowheads="1"/>
                  </p:cNvSpPr>
                  <p:nvPr/>
                </p:nvSpPr>
                <p:spPr bwMode="gray">
                  <a:xfrm flipH="1">
                    <a:off x="2429" y="1132"/>
                    <a:ext cx="119" cy="119"/>
                  </a:xfrm>
                  <a:prstGeom prst="ellipse">
                    <a:avLst/>
                  </a:prstGeom>
                  <a:solidFill>
                    <a:schemeClr val="bg1"/>
                  </a:solidFill>
                  <a:ln w="6350" algn="ctr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492641" name="Group 97"/>
            <p:cNvGrpSpPr>
              <a:grpSpLocks/>
            </p:cNvGrpSpPr>
            <p:nvPr/>
          </p:nvGrpSpPr>
          <p:grpSpPr bwMode="auto">
            <a:xfrm>
              <a:off x="1168" y="2595"/>
              <a:ext cx="412" cy="124"/>
              <a:chOff x="-240" y="-1656"/>
              <a:chExt cx="3137" cy="940"/>
            </a:xfrm>
          </p:grpSpPr>
          <p:sp>
            <p:nvSpPr>
              <p:cNvPr id="492642" name="Freeform 98"/>
              <p:cNvSpPr>
                <a:spLocks/>
              </p:cNvSpPr>
              <p:nvPr/>
            </p:nvSpPr>
            <p:spPr bwMode="gray">
              <a:xfrm>
                <a:off x="658" y="-1656"/>
                <a:ext cx="446" cy="217"/>
              </a:xfrm>
              <a:custGeom>
                <a:avLst/>
                <a:gdLst>
                  <a:gd name="T0" fmla="*/ 0 w 446"/>
                  <a:gd name="T1" fmla="*/ 0 h 217"/>
                  <a:gd name="T2" fmla="*/ 0 w 446"/>
                  <a:gd name="T3" fmla="*/ 97 h 217"/>
                  <a:gd name="T4" fmla="*/ 446 w 446"/>
                  <a:gd name="T5" fmla="*/ 217 h 217"/>
                  <a:gd name="T6" fmla="*/ 446 w 446"/>
                  <a:gd name="T7" fmla="*/ 120 h 217"/>
                  <a:gd name="T8" fmla="*/ 0 w 446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6" h="217">
                    <a:moveTo>
                      <a:pt x="0" y="0"/>
                    </a:moveTo>
                    <a:lnTo>
                      <a:pt x="0" y="97"/>
                    </a:lnTo>
                    <a:lnTo>
                      <a:pt x="446" y="217"/>
                    </a:lnTo>
                    <a:lnTo>
                      <a:pt x="446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643" name="Freeform 99"/>
              <p:cNvSpPr>
                <a:spLocks/>
              </p:cNvSpPr>
              <p:nvPr/>
            </p:nvSpPr>
            <p:spPr bwMode="gray">
              <a:xfrm>
                <a:off x="-240" y="-1656"/>
                <a:ext cx="3137" cy="843"/>
              </a:xfrm>
              <a:custGeom>
                <a:avLst/>
                <a:gdLst>
                  <a:gd name="T0" fmla="*/ 2887 w 3137"/>
                  <a:gd name="T1" fmla="*/ 54 h 843"/>
                  <a:gd name="T2" fmla="*/ 898 w 3137"/>
                  <a:gd name="T3" fmla="*/ 0 h 843"/>
                  <a:gd name="T4" fmla="*/ 1344 w 3137"/>
                  <a:gd name="T5" fmla="*/ 120 h 843"/>
                  <a:gd name="T6" fmla="*/ 0 w 3137"/>
                  <a:gd name="T7" fmla="*/ 482 h 843"/>
                  <a:gd name="T8" fmla="*/ 1344 w 3137"/>
                  <a:gd name="T9" fmla="*/ 843 h 843"/>
                  <a:gd name="T10" fmla="*/ 2688 w 3137"/>
                  <a:gd name="T11" fmla="*/ 482 h 843"/>
                  <a:gd name="T12" fmla="*/ 3137 w 3137"/>
                  <a:gd name="T13" fmla="*/ 602 h 843"/>
                  <a:gd name="T14" fmla="*/ 2887 w 3137"/>
                  <a:gd name="T15" fmla="*/ 54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37" h="843">
                    <a:moveTo>
                      <a:pt x="2887" y="54"/>
                    </a:moveTo>
                    <a:lnTo>
                      <a:pt x="898" y="0"/>
                    </a:lnTo>
                    <a:lnTo>
                      <a:pt x="1344" y="120"/>
                    </a:lnTo>
                    <a:lnTo>
                      <a:pt x="0" y="482"/>
                    </a:lnTo>
                    <a:lnTo>
                      <a:pt x="1344" y="843"/>
                    </a:lnTo>
                    <a:lnTo>
                      <a:pt x="2688" y="482"/>
                    </a:lnTo>
                    <a:lnTo>
                      <a:pt x="3137" y="602"/>
                    </a:lnTo>
                    <a:lnTo>
                      <a:pt x="2887" y="54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644" name="Freeform 100"/>
              <p:cNvSpPr>
                <a:spLocks/>
              </p:cNvSpPr>
              <p:nvPr/>
            </p:nvSpPr>
            <p:spPr bwMode="gray">
              <a:xfrm>
                <a:off x="-240" y="-1174"/>
                <a:ext cx="1344" cy="458"/>
              </a:xfrm>
              <a:custGeom>
                <a:avLst/>
                <a:gdLst>
                  <a:gd name="T0" fmla="*/ 0 w 1344"/>
                  <a:gd name="T1" fmla="*/ 0 h 458"/>
                  <a:gd name="T2" fmla="*/ 0 w 1344"/>
                  <a:gd name="T3" fmla="*/ 97 h 458"/>
                  <a:gd name="T4" fmla="*/ 1344 w 1344"/>
                  <a:gd name="T5" fmla="*/ 458 h 458"/>
                  <a:gd name="T6" fmla="*/ 1344 w 1344"/>
                  <a:gd name="T7" fmla="*/ 361 h 458"/>
                  <a:gd name="T8" fmla="*/ 0 w 1344"/>
                  <a:gd name="T9" fmla="*/ 0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8">
                    <a:moveTo>
                      <a:pt x="0" y="0"/>
                    </a:moveTo>
                    <a:lnTo>
                      <a:pt x="0" y="97"/>
                    </a:lnTo>
                    <a:lnTo>
                      <a:pt x="1344" y="458"/>
                    </a:lnTo>
                    <a:lnTo>
                      <a:pt x="1344" y="3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645" name="Freeform 101"/>
              <p:cNvSpPr>
                <a:spLocks/>
              </p:cNvSpPr>
              <p:nvPr/>
            </p:nvSpPr>
            <p:spPr bwMode="gray">
              <a:xfrm>
                <a:off x="2448" y="-1174"/>
                <a:ext cx="449" cy="217"/>
              </a:xfrm>
              <a:custGeom>
                <a:avLst/>
                <a:gdLst>
                  <a:gd name="T0" fmla="*/ 0 w 449"/>
                  <a:gd name="T1" fmla="*/ 0 h 217"/>
                  <a:gd name="T2" fmla="*/ 0 w 449"/>
                  <a:gd name="T3" fmla="*/ 97 h 217"/>
                  <a:gd name="T4" fmla="*/ 449 w 449"/>
                  <a:gd name="T5" fmla="*/ 217 h 217"/>
                  <a:gd name="T6" fmla="*/ 449 w 449"/>
                  <a:gd name="T7" fmla="*/ 120 h 217"/>
                  <a:gd name="T8" fmla="*/ 0 w 449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9" h="217">
                    <a:moveTo>
                      <a:pt x="0" y="0"/>
                    </a:moveTo>
                    <a:lnTo>
                      <a:pt x="0" y="97"/>
                    </a:lnTo>
                    <a:lnTo>
                      <a:pt x="449" y="217"/>
                    </a:lnTo>
                    <a:lnTo>
                      <a:pt x="449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646" name="Freeform 102"/>
              <p:cNvSpPr>
                <a:spLocks/>
              </p:cNvSpPr>
              <p:nvPr/>
            </p:nvSpPr>
            <p:spPr bwMode="gray">
              <a:xfrm>
                <a:off x="1104" y="-1174"/>
                <a:ext cx="1344" cy="458"/>
              </a:xfrm>
              <a:custGeom>
                <a:avLst/>
                <a:gdLst>
                  <a:gd name="T0" fmla="*/ 0 w 1344"/>
                  <a:gd name="T1" fmla="*/ 458 h 458"/>
                  <a:gd name="T2" fmla="*/ 0 w 1344"/>
                  <a:gd name="T3" fmla="*/ 361 h 458"/>
                  <a:gd name="T4" fmla="*/ 1344 w 1344"/>
                  <a:gd name="T5" fmla="*/ 0 h 458"/>
                  <a:gd name="T6" fmla="*/ 1344 w 1344"/>
                  <a:gd name="T7" fmla="*/ 97 h 458"/>
                  <a:gd name="T8" fmla="*/ 0 w 1344"/>
                  <a:gd name="T9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8">
                    <a:moveTo>
                      <a:pt x="0" y="458"/>
                    </a:moveTo>
                    <a:lnTo>
                      <a:pt x="0" y="361"/>
                    </a:lnTo>
                    <a:lnTo>
                      <a:pt x="1344" y="0"/>
                    </a:lnTo>
                    <a:lnTo>
                      <a:pt x="1344" y="97"/>
                    </a:lnTo>
                    <a:lnTo>
                      <a:pt x="0" y="458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92842" name="Group 298"/>
            <p:cNvGrpSpPr>
              <a:grpSpLocks/>
            </p:cNvGrpSpPr>
            <p:nvPr/>
          </p:nvGrpSpPr>
          <p:grpSpPr bwMode="auto">
            <a:xfrm>
              <a:off x="249" y="2480"/>
              <a:ext cx="1290" cy="471"/>
              <a:chOff x="249" y="2480"/>
              <a:chExt cx="1290" cy="471"/>
            </a:xfrm>
          </p:grpSpPr>
          <p:sp>
            <p:nvSpPr>
              <p:cNvPr id="492647" name="Freeform 103"/>
              <p:cNvSpPr>
                <a:spLocks noChangeAspect="1"/>
              </p:cNvSpPr>
              <p:nvPr/>
            </p:nvSpPr>
            <p:spPr bwMode="gray">
              <a:xfrm>
                <a:off x="249" y="2605"/>
                <a:ext cx="1290" cy="346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C7013">
                      <a:gamma/>
                      <a:tint val="68627"/>
                      <a:invGamma/>
                    </a:srgbClr>
                  </a:gs>
                  <a:gs pos="100000">
                    <a:srgbClr val="4C7013"/>
                  </a:gs>
                </a:gsLst>
                <a:lin ang="5400000" scaled="1"/>
              </a:gradFill>
              <a:ln w="190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ffectLst>
                <a:outerShdw dist="25400" dir="54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92648" name="Group 104"/>
              <p:cNvGrpSpPr>
                <a:grpSpLocks noChangeAspect="1"/>
              </p:cNvGrpSpPr>
              <p:nvPr/>
            </p:nvGrpSpPr>
            <p:grpSpPr bwMode="auto">
              <a:xfrm>
                <a:off x="685" y="2480"/>
                <a:ext cx="295" cy="315"/>
                <a:chOff x="1658" y="2536"/>
                <a:chExt cx="596" cy="637"/>
              </a:xfrm>
            </p:grpSpPr>
            <p:grpSp>
              <p:nvGrpSpPr>
                <p:cNvPr id="492649" name="Group 105"/>
                <p:cNvGrpSpPr>
                  <a:grpSpLocks noChangeAspect="1"/>
                </p:cNvGrpSpPr>
                <p:nvPr/>
              </p:nvGrpSpPr>
              <p:grpSpPr bwMode="auto">
                <a:xfrm>
                  <a:off x="1876" y="2536"/>
                  <a:ext cx="378" cy="637"/>
                  <a:chOff x="1876" y="2536"/>
                  <a:chExt cx="378" cy="637"/>
                </a:xfrm>
              </p:grpSpPr>
              <p:grpSp>
                <p:nvGrpSpPr>
                  <p:cNvPr id="492650" name="Group 10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76" y="2536"/>
                    <a:ext cx="343" cy="637"/>
                    <a:chOff x="4178" y="782"/>
                    <a:chExt cx="343" cy="637"/>
                  </a:xfrm>
                </p:grpSpPr>
                <p:sp>
                  <p:nvSpPr>
                    <p:cNvPr id="492651" name="Freeform 10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4321" y="1088"/>
                      <a:ext cx="121" cy="331"/>
                    </a:xfrm>
                    <a:custGeom>
                      <a:avLst/>
                      <a:gdLst>
                        <a:gd name="T0" fmla="*/ 89 w 90"/>
                        <a:gd name="T1" fmla="*/ 156 h 245"/>
                        <a:gd name="T2" fmla="*/ 89 w 90"/>
                        <a:gd name="T3" fmla="*/ 7 h 245"/>
                        <a:gd name="T4" fmla="*/ 89 w 90"/>
                        <a:gd name="T5" fmla="*/ 5 h 245"/>
                        <a:gd name="T6" fmla="*/ 63 w 90"/>
                        <a:gd name="T7" fmla="*/ 20 h 245"/>
                        <a:gd name="T8" fmla="*/ 12 w 90"/>
                        <a:gd name="T9" fmla="*/ 11 h 245"/>
                        <a:gd name="T10" fmla="*/ 3 w 90"/>
                        <a:gd name="T11" fmla="*/ 0 h 245"/>
                        <a:gd name="T12" fmla="*/ 3 w 90"/>
                        <a:gd name="T13" fmla="*/ 36 h 245"/>
                        <a:gd name="T14" fmla="*/ 2 w 90"/>
                        <a:gd name="T15" fmla="*/ 205 h 245"/>
                        <a:gd name="T16" fmla="*/ 43 w 90"/>
                        <a:gd name="T17" fmla="*/ 205 h 245"/>
                        <a:gd name="T18" fmla="*/ 45 w 90"/>
                        <a:gd name="T19" fmla="*/ 51 h 245"/>
                        <a:gd name="T20" fmla="*/ 36 w 90"/>
                        <a:gd name="T21" fmla="*/ 40 h 245"/>
                        <a:gd name="T22" fmla="*/ 45 w 90"/>
                        <a:gd name="T23" fmla="*/ 51 h 245"/>
                        <a:gd name="T24" fmla="*/ 43 w 90"/>
                        <a:gd name="T25" fmla="*/ 205 h 245"/>
                        <a:gd name="T26" fmla="*/ 44 w 90"/>
                        <a:gd name="T27" fmla="*/ 211 h 245"/>
                        <a:gd name="T28" fmla="*/ 88 w 90"/>
                        <a:gd name="T29" fmla="*/ 218 h 245"/>
                        <a:gd name="T30" fmla="*/ 89 w 90"/>
                        <a:gd name="T31" fmla="*/ 156 h 2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90" h="245">
                          <a:moveTo>
                            <a:pt x="89" y="156"/>
                          </a:moveTo>
                          <a:cubicBezTo>
                            <a:pt x="89" y="141"/>
                            <a:pt x="90" y="47"/>
                            <a:pt x="89" y="7"/>
                          </a:cubicBezTo>
                          <a:cubicBezTo>
                            <a:pt x="89" y="6"/>
                            <a:pt x="89" y="6"/>
                            <a:pt x="89" y="5"/>
                          </a:cubicBezTo>
                          <a:cubicBezTo>
                            <a:pt x="87" y="16"/>
                            <a:pt x="71" y="22"/>
                            <a:pt x="63" y="20"/>
                          </a:cubicBezTo>
                          <a:cubicBezTo>
                            <a:pt x="55" y="20"/>
                            <a:pt x="24" y="13"/>
                            <a:pt x="12" y="11"/>
                          </a:cubicBezTo>
                          <a:cubicBezTo>
                            <a:pt x="6" y="10"/>
                            <a:pt x="4" y="5"/>
                            <a:pt x="3" y="0"/>
                          </a:cubicBezTo>
                          <a:cubicBezTo>
                            <a:pt x="2" y="18"/>
                            <a:pt x="3" y="32"/>
                            <a:pt x="3" y="36"/>
                          </a:cubicBezTo>
                          <a:cubicBezTo>
                            <a:pt x="3" y="49"/>
                            <a:pt x="0" y="181"/>
                            <a:pt x="2" y="205"/>
                          </a:cubicBezTo>
                          <a:cubicBezTo>
                            <a:pt x="3" y="229"/>
                            <a:pt x="43" y="225"/>
                            <a:pt x="43" y="205"/>
                          </a:cubicBezTo>
                          <a:cubicBezTo>
                            <a:pt x="43" y="171"/>
                            <a:pt x="46" y="55"/>
                            <a:pt x="45" y="51"/>
                          </a:cubicBezTo>
                          <a:cubicBezTo>
                            <a:pt x="45" y="47"/>
                            <a:pt x="36" y="47"/>
                            <a:pt x="36" y="40"/>
                          </a:cubicBezTo>
                          <a:cubicBezTo>
                            <a:pt x="36" y="47"/>
                            <a:pt x="45" y="47"/>
                            <a:pt x="45" y="51"/>
                          </a:cubicBezTo>
                          <a:cubicBezTo>
                            <a:pt x="46" y="55"/>
                            <a:pt x="43" y="171"/>
                            <a:pt x="43" y="205"/>
                          </a:cubicBezTo>
                          <a:cubicBezTo>
                            <a:pt x="44" y="207"/>
                            <a:pt x="44" y="211"/>
                            <a:pt x="44" y="211"/>
                          </a:cubicBezTo>
                          <a:cubicBezTo>
                            <a:pt x="46" y="245"/>
                            <a:pt x="87" y="235"/>
                            <a:pt x="88" y="218"/>
                          </a:cubicBezTo>
                          <a:cubicBezTo>
                            <a:pt x="90" y="201"/>
                            <a:pt x="88" y="171"/>
                            <a:pt x="89" y="156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chemeClr val="tx1"/>
                        </a:gs>
                        <a:gs pos="50000">
                          <a:schemeClr val="tx1">
                            <a:gamma/>
                            <a:tint val="74118"/>
                            <a:invGamma/>
                          </a:schemeClr>
                        </a:gs>
                        <a:gs pos="100000">
                          <a:schemeClr val="tx1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2652" name="Freeform 10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4178" y="866"/>
                      <a:ext cx="343" cy="314"/>
                    </a:xfrm>
                    <a:custGeom>
                      <a:avLst/>
                      <a:gdLst>
                        <a:gd name="T0" fmla="*/ 248 w 254"/>
                        <a:gd name="T1" fmla="*/ 194 h 232"/>
                        <a:gd name="T2" fmla="*/ 225 w 254"/>
                        <a:gd name="T3" fmla="*/ 49 h 232"/>
                        <a:gd name="T4" fmla="*/ 199 w 254"/>
                        <a:gd name="T5" fmla="*/ 24 h 232"/>
                        <a:gd name="T6" fmla="*/ 156 w 254"/>
                        <a:gd name="T7" fmla="*/ 13 h 232"/>
                        <a:gd name="T8" fmla="*/ 116 w 254"/>
                        <a:gd name="T9" fmla="*/ 2 h 232"/>
                        <a:gd name="T10" fmla="*/ 86 w 254"/>
                        <a:gd name="T11" fmla="*/ 12 h 232"/>
                        <a:gd name="T12" fmla="*/ 73 w 254"/>
                        <a:gd name="T13" fmla="*/ 86 h 232"/>
                        <a:gd name="T14" fmla="*/ 73 w 254"/>
                        <a:gd name="T15" fmla="*/ 86 h 232"/>
                        <a:gd name="T16" fmla="*/ 72 w 254"/>
                        <a:gd name="T17" fmla="*/ 91 h 232"/>
                        <a:gd name="T18" fmla="*/ 21 w 254"/>
                        <a:gd name="T19" fmla="*/ 104 h 232"/>
                        <a:gd name="T20" fmla="*/ 26 w 254"/>
                        <a:gd name="T21" fmla="*/ 135 h 232"/>
                        <a:gd name="T22" fmla="*/ 80 w 254"/>
                        <a:gd name="T23" fmla="*/ 122 h 232"/>
                        <a:gd name="T24" fmla="*/ 80 w 254"/>
                        <a:gd name="T25" fmla="*/ 122 h 232"/>
                        <a:gd name="T26" fmla="*/ 86 w 254"/>
                        <a:gd name="T27" fmla="*/ 120 h 232"/>
                        <a:gd name="T28" fmla="*/ 99 w 254"/>
                        <a:gd name="T29" fmla="*/ 113 h 232"/>
                        <a:gd name="T30" fmla="*/ 104 w 254"/>
                        <a:gd name="T31" fmla="*/ 92 h 232"/>
                        <a:gd name="T32" fmla="*/ 104 w 254"/>
                        <a:gd name="T33" fmla="*/ 92 h 232"/>
                        <a:gd name="T34" fmla="*/ 110 w 254"/>
                        <a:gd name="T35" fmla="*/ 47 h 232"/>
                        <a:gd name="T36" fmla="*/ 110 w 254"/>
                        <a:gd name="T37" fmla="*/ 47 h 232"/>
                        <a:gd name="T38" fmla="*/ 109 w 254"/>
                        <a:gd name="T39" fmla="*/ 164 h 232"/>
                        <a:gd name="T40" fmla="*/ 118 w 254"/>
                        <a:gd name="T41" fmla="*/ 175 h 232"/>
                        <a:gd name="T42" fmla="*/ 169 w 254"/>
                        <a:gd name="T43" fmla="*/ 189 h 232"/>
                        <a:gd name="T44" fmla="*/ 196 w 254"/>
                        <a:gd name="T45" fmla="*/ 169 h 232"/>
                        <a:gd name="T46" fmla="*/ 194 w 254"/>
                        <a:gd name="T47" fmla="*/ 88 h 232"/>
                        <a:gd name="T48" fmla="*/ 192 w 254"/>
                        <a:gd name="T49" fmla="*/ 75 h 232"/>
                        <a:gd name="T50" fmla="*/ 194 w 254"/>
                        <a:gd name="T51" fmla="*/ 88 h 232"/>
                        <a:gd name="T52" fmla="*/ 215 w 254"/>
                        <a:gd name="T53" fmla="*/ 204 h 232"/>
                        <a:gd name="T54" fmla="*/ 248 w 254"/>
                        <a:gd name="T55" fmla="*/ 194 h 23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254" h="232">
                          <a:moveTo>
                            <a:pt x="248" y="194"/>
                          </a:moveTo>
                          <a:cubicBezTo>
                            <a:pt x="245" y="184"/>
                            <a:pt x="228" y="67"/>
                            <a:pt x="225" y="49"/>
                          </a:cubicBezTo>
                          <a:cubicBezTo>
                            <a:pt x="222" y="32"/>
                            <a:pt x="207" y="27"/>
                            <a:pt x="199" y="24"/>
                          </a:cubicBezTo>
                          <a:cubicBezTo>
                            <a:pt x="191" y="21"/>
                            <a:pt x="169" y="16"/>
                            <a:pt x="156" y="13"/>
                          </a:cubicBezTo>
                          <a:cubicBezTo>
                            <a:pt x="144" y="10"/>
                            <a:pt x="125" y="4"/>
                            <a:pt x="116" y="2"/>
                          </a:cubicBezTo>
                          <a:cubicBezTo>
                            <a:pt x="107" y="0"/>
                            <a:pt x="89" y="4"/>
                            <a:pt x="86" y="12"/>
                          </a:cubicBezTo>
                          <a:cubicBezTo>
                            <a:pt x="85" y="15"/>
                            <a:pt x="79" y="50"/>
                            <a:pt x="73" y="86"/>
                          </a:cubicBezTo>
                          <a:cubicBezTo>
                            <a:pt x="73" y="86"/>
                            <a:pt x="73" y="86"/>
                            <a:pt x="73" y="86"/>
                          </a:cubicBezTo>
                          <a:cubicBezTo>
                            <a:pt x="72" y="91"/>
                            <a:pt x="72" y="91"/>
                            <a:pt x="72" y="91"/>
                          </a:cubicBezTo>
                          <a:cubicBezTo>
                            <a:pt x="49" y="96"/>
                            <a:pt x="28" y="103"/>
                            <a:pt x="21" y="104"/>
                          </a:cubicBezTo>
                          <a:cubicBezTo>
                            <a:pt x="0" y="109"/>
                            <a:pt x="9" y="137"/>
                            <a:pt x="26" y="135"/>
                          </a:cubicBezTo>
                          <a:cubicBezTo>
                            <a:pt x="30" y="135"/>
                            <a:pt x="55" y="129"/>
                            <a:pt x="80" y="122"/>
                          </a:cubicBezTo>
                          <a:cubicBezTo>
                            <a:pt x="80" y="122"/>
                            <a:pt x="80" y="122"/>
                            <a:pt x="80" y="122"/>
                          </a:cubicBezTo>
                          <a:cubicBezTo>
                            <a:pt x="86" y="120"/>
                            <a:pt x="86" y="120"/>
                            <a:pt x="86" y="120"/>
                          </a:cubicBezTo>
                          <a:cubicBezTo>
                            <a:pt x="92" y="119"/>
                            <a:pt x="96" y="116"/>
                            <a:pt x="99" y="113"/>
                          </a:cubicBezTo>
                          <a:cubicBezTo>
                            <a:pt x="102" y="108"/>
                            <a:pt x="104" y="102"/>
                            <a:pt x="104" y="92"/>
                          </a:cubicBezTo>
                          <a:cubicBezTo>
                            <a:pt x="104" y="92"/>
                            <a:pt x="104" y="92"/>
                            <a:pt x="104" y="92"/>
                          </a:cubicBezTo>
                          <a:cubicBezTo>
                            <a:pt x="107" y="69"/>
                            <a:pt x="109" y="49"/>
                            <a:pt x="110" y="47"/>
                          </a:cubicBezTo>
                          <a:cubicBezTo>
                            <a:pt x="110" y="47"/>
                            <a:pt x="110" y="47"/>
                            <a:pt x="110" y="47"/>
                          </a:cubicBezTo>
                          <a:cubicBezTo>
                            <a:pt x="110" y="53"/>
                            <a:pt x="109" y="122"/>
                            <a:pt x="109" y="164"/>
                          </a:cubicBezTo>
                          <a:cubicBezTo>
                            <a:pt x="110" y="169"/>
                            <a:pt x="112" y="174"/>
                            <a:pt x="118" y="175"/>
                          </a:cubicBezTo>
                          <a:cubicBezTo>
                            <a:pt x="130" y="177"/>
                            <a:pt x="162" y="187"/>
                            <a:pt x="169" y="189"/>
                          </a:cubicBezTo>
                          <a:cubicBezTo>
                            <a:pt x="177" y="190"/>
                            <a:pt x="193" y="181"/>
                            <a:pt x="196" y="169"/>
                          </a:cubicBezTo>
                          <a:cubicBezTo>
                            <a:pt x="196" y="141"/>
                            <a:pt x="196" y="111"/>
                            <a:pt x="194" y="88"/>
                          </a:cubicBezTo>
                          <a:cubicBezTo>
                            <a:pt x="193" y="82"/>
                            <a:pt x="193" y="78"/>
                            <a:pt x="192" y="75"/>
                          </a:cubicBezTo>
                          <a:cubicBezTo>
                            <a:pt x="193" y="79"/>
                            <a:pt x="194" y="83"/>
                            <a:pt x="194" y="88"/>
                          </a:cubicBezTo>
                          <a:cubicBezTo>
                            <a:pt x="197" y="110"/>
                            <a:pt x="204" y="150"/>
                            <a:pt x="215" y="204"/>
                          </a:cubicBezTo>
                          <a:cubicBezTo>
                            <a:pt x="221" y="232"/>
                            <a:pt x="254" y="218"/>
                            <a:pt x="248" y="194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chemeClr val="tx1"/>
                        </a:gs>
                        <a:gs pos="50000">
                          <a:schemeClr val="tx1">
                            <a:gamma/>
                            <a:tint val="74118"/>
                            <a:invGamma/>
                          </a:schemeClr>
                        </a:gs>
                        <a:gs pos="100000">
                          <a:schemeClr val="tx1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2653" name="Freeform 10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4340" y="852"/>
                      <a:ext cx="89" cy="55"/>
                    </a:xfrm>
                    <a:custGeom>
                      <a:avLst/>
                      <a:gdLst>
                        <a:gd name="T0" fmla="*/ 29 w 66"/>
                        <a:gd name="T1" fmla="*/ 39 h 41"/>
                        <a:gd name="T2" fmla="*/ 9 w 66"/>
                        <a:gd name="T3" fmla="*/ 22 h 41"/>
                        <a:gd name="T4" fmla="*/ 15 w 66"/>
                        <a:gd name="T5" fmla="*/ 12 h 41"/>
                        <a:gd name="T6" fmla="*/ 53 w 66"/>
                        <a:gd name="T7" fmla="*/ 16 h 41"/>
                        <a:gd name="T8" fmla="*/ 57 w 66"/>
                        <a:gd name="T9" fmla="*/ 29 h 41"/>
                        <a:gd name="T10" fmla="*/ 29 w 66"/>
                        <a:gd name="T11" fmla="*/ 39 h 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6" h="41">
                          <a:moveTo>
                            <a:pt x="29" y="39"/>
                          </a:moveTo>
                          <a:cubicBezTo>
                            <a:pt x="13" y="37"/>
                            <a:pt x="0" y="25"/>
                            <a:pt x="9" y="22"/>
                          </a:cubicBezTo>
                          <a:cubicBezTo>
                            <a:pt x="16" y="21"/>
                            <a:pt x="13" y="15"/>
                            <a:pt x="15" y="12"/>
                          </a:cubicBezTo>
                          <a:cubicBezTo>
                            <a:pt x="18" y="10"/>
                            <a:pt x="53" y="0"/>
                            <a:pt x="53" y="16"/>
                          </a:cubicBezTo>
                          <a:cubicBezTo>
                            <a:pt x="53" y="21"/>
                            <a:pt x="47" y="25"/>
                            <a:pt x="57" y="29"/>
                          </a:cubicBezTo>
                          <a:cubicBezTo>
                            <a:pt x="66" y="33"/>
                            <a:pt x="46" y="41"/>
                            <a:pt x="29" y="39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3175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2654" name="Oval 110"/>
                    <p:cNvSpPr>
                      <a:spLocks noChangeAspect="1" noChangeArrowheads="1"/>
                    </p:cNvSpPr>
                    <p:nvPr/>
                  </p:nvSpPr>
                  <p:spPr bwMode="gray">
                    <a:xfrm flipH="1">
                      <a:off x="4331" y="782"/>
                      <a:ext cx="106" cy="10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6350" algn="ctr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92655" name="Group 11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127" y="2897"/>
                    <a:ext cx="127" cy="137"/>
                    <a:chOff x="2408" y="1629"/>
                    <a:chExt cx="127" cy="137"/>
                  </a:xfrm>
                </p:grpSpPr>
                <p:sp>
                  <p:nvSpPr>
                    <p:cNvPr id="492656" name="Freeform 11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2408" y="1645"/>
                      <a:ext cx="127" cy="34"/>
                    </a:xfrm>
                    <a:custGeom>
                      <a:avLst/>
                      <a:gdLst>
                        <a:gd name="T0" fmla="*/ 0 w 227"/>
                        <a:gd name="T1" fmla="*/ 47 h 62"/>
                        <a:gd name="T2" fmla="*/ 177 w 227"/>
                        <a:gd name="T3" fmla="*/ 0 h 62"/>
                        <a:gd name="T4" fmla="*/ 227 w 227"/>
                        <a:gd name="T5" fmla="*/ 12 h 62"/>
                        <a:gd name="T6" fmla="*/ 47 w 227"/>
                        <a:gd name="T7" fmla="*/ 62 h 62"/>
                        <a:gd name="T8" fmla="*/ 0 w 227"/>
                        <a:gd name="T9" fmla="*/ 47 h 6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27" h="62">
                          <a:moveTo>
                            <a:pt x="0" y="47"/>
                          </a:moveTo>
                          <a:lnTo>
                            <a:pt x="177" y="0"/>
                          </a:lnTo>
                          <a:lnTo>
                            <a:pt x="227" y="12"/>
                          </a:lnTo>
                          <a:lnTo>
                            <a:pt x="47" y="62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2657" name="Freeform 11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2434" y="1651"/>
                      <a:ext cx="101" cy="115"/>
                    </a:xfrm>
                    <a:custGeom>
                      <a:avLst/>
                      <a:gdLst>
                        <a:gd name="T0" fmla="*/ 0 w 180"/>
                        <a:gd name="T1" fmla="*/ 206 h 206"/>
                        <a:gd name="T2" fmla="*/ 0 w 180"/>
                        <a:gd name="T3" fmla="*/ 50 h 206"/>
                        <a:gd name="T4" fmla="*/ 180 w 180"/>
                        <a:gd name="T5" fmla="*/ 0 h 206"/>
                        <a:gd name="T6" fmla="*/ 180 w 180"/>
                        <a:gd name="T7" fmla="*/ 158 h 206"/>
                        <a:gd name="T8" fmla="*/ 0 w 180"/>
                        <a:gd name="T9" fmla="*/ 206 h 20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0" h="206">
                          <a:moveTo>
                            <a:pt x="0" y="206"/>
                          </a:moveTo>
                          <a:lnTo>
                            <a:pt x="0" y="50"/>
                          </a:lnTo>
                          <a:lnTo>
                            <a:pt x="180" y="0"/>
                          </a:lnTo>
                          <a:lnTo>
                            <a:pt x="180" y="158"/>
                          </a:lnTo>
                          <a:lnTo>
                            <a:pt x="0" y="206"/>
                          </a:lnTo>
                          <a:close/>
                        </a:path>
                      </a:pathLst>
                    </a:custGeom>
                    <a:solidFill>
                      <a:srgbClr val="8E47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2658" name="Freeform 11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2408" y="1671"/>
                      <a:ext cx="26" cy="95"/>
                    </a:xfrm>
                    <a:custGeom>
                      <a:avLst/>
                      <a:gdLst>
                        <a:gd name="T0" fmla="*/ 0 w 47"/>
                        <a:gd name="T1" fmla="*/ 0 h 171"/>
                        <a:gd name="T2" fmla="*/ 0 w 47"/>
                        <a:gd name="T3" fmla="*/ 159 h 171"/>
                        <a:gd name="T4" fmla="*/ 47 w 47"/>
                        <a:gd name="T5" fmla="*/ 171 h 171"/>
                        <a:gd name="T6" fmla="*/ 47 w 47"/>
                        <a:gd name="T7" fmla="*/ 15 h 171"/>
                        <a:gd name="T8" fmla="*/ 0 w 47"/>
                        <a:gd name="T9" fmla="*/ 0 h 17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7" h="171">
                          <a:moveTo>
                            <a:pt x="0" y="0"/>
                          </a:moveTo>
                          <a:lnTo>
                            <a:pt x="0" y="159"/>
                          </a:lnTo>
                          <a:lnTo>
                            <a:pt x="47" y="171"/>
                          </a:lnTo>
                          <a:lnTo>
                            <a:pt x="47" y="1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824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2659" name="Freeform 11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2487" y="1632"/>
                      <a:ext cx="11" cy="26"/>
                    </a:xfrm>
                    <a:custGeom>
                      <a:avLst/>
                      <a:gdLst>
                        <a:gd name="T0" fmla="*/ 0 w 19"/>
                        <a:gd name="T1" fmla="*/ 0 h 47"/>
                        <a:gd name="T2" fmla="*/ 0 w 19"/>
                        <a:gd name="T3" fmla="*/ 42 h 47"/>
                        <a:gd name="T4" fmla="*/ 19 w 19"/>
                        <a:gd name="T5" fmla="*/ 47 h 47"/>
                        <a:gd name="T6" fmla="*/ 19 w 19"/>
                        <a:gd name="T7" fmla="*/ 4 h 47"/>
                        <a:gd name="T8" fmla="*/ 0 w 19"/>
                        <a:gd name="T9" fmla="*/ 0 h 4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47">
                          <a:moveTo>
                            <a:pt x="0" y="0"/>
                          </a:moveTo>
                          <a:lnTo>
                            <a:pt x="0" y="42"/>
                          </a:lnTo>
                          <a:lnTo>
                            <a:pt x="19" y="47"/>
                          </a:lnTo>
                          <a:lnTo>
                            <a:pt x="19" y="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8E47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2660" name="Freeform 11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2446" y="1632"/>
                      <a:ext cx="58" cy="40"/>
                    </a:xfrm>
                    <a:custGeom>
                      <a:avLst/>
                      <a:gdLst>
                        <a:gd name="T0" fmla="*/ 104 w 104"/>
                        <a:gd name="T1" fmla="*/ 0 h 73"/>
                        <a:gd name="T2" fmla="*/ 0 w 104"/>
                        <a:gd name="T3" fmla="*/ 28 h 73"/>
                        <a:gd name="T4" fmla="*/ 0 w 104"/>
                        <a:gd name="T5" fmla="*/ 73 h 73"/>
                        <a:gd name="T6" fmla="*/ 14 w 104"/>
                        <a:gd name="T7" fmla="*/ 68 h 73"/>
                        <a:gd name="T8" fmla="*/ 14 w 104"/>
                        <a:gd name="T9" fmla="*/ 37 h 73"/>
                        <a:gd name="T10" fmla="*/ 92 w 104"/>
                        <a:gd name="T11" fmla="*/ 16 h 73"/>
                        <a:gd name="T12" fmla="*/ 92 w 104"/>
                        <a:gd name="T13" fmla="*/ 47 h 73"/>
                        <a:gd name="T14" fmla="*/ 104 w 104"/>
                        <a:gd name="T15" fmla="*/ 45 h 73"/>
                        <a:gd name="T16" fmla="*/ 104 w 104"/>
                        <a:gd name="T17" fmla="*/ 0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104" h="73">
                          <a:moveTo>
                            <a:pt x="104" y="0"/>
                          </a:moveTo>
                          <a:lnTo>
                            <a:pt x="0" y="28"/>
                          </a:lnTo>
                          <a:lnTo>
                            <a:pt x="0" y="73"/>
                          </a:lnTo>
                          <a:lnTo>
                            <a:pt x="14" y="68"/>
                          </a:lnTo>
                          <a:lnTo>
                            <a:pt x="14" y="37"/>
                          </a:lnTo>
                          <a:lnTo>
                            <a:pt x="92" y="16"/>
                          </a:lnTo>
                          <a:lnTo>
                            <a:pt x="92" y="47"/>
                          </a:lnTo>
                          <a:lnTo>
                            <a:pt x="104" y="45"/>
                          </a:lnTo>
                          <a:lnTo>
                            <a:pt x="104" y="0"/>
                          </a:lnTo>
                          <a:close/>
                        </a:path>
                      </a:pathLst>
                    </a:custGeom>
                    <a:solidFill>
                      <a:srgbClr val="8E47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2661" name="Freeform 11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2437" y="1645"/>
                      <a:ext cx="9" cy="27"/>
                    </a:xfrm>
                    <a:custGeom>
                      <a:avLst/>
                      <a:gdLst>
                        <a:gd name="T0" fmla="*/ 0 w 16"/>
                        <a:gd name="T1" fmla="*/ 0 h 50"/>
                        <a:gd name="T2" fmla="*/ 0 w 16"/>
                        <a:gd name="T3" fmla="*/ 43 h 50"/>
                        <a:gd name="T4" fmla="*/ 16 w 16"/>
                        <a:gd name="T5" fmla="*/ 50 h 50"/>
                        <a:gd name="T6" fmla="*/ 16 w 16"/>
                        <a:gd name="T7" fmla="*/ 5 h 50"/>
                        <a:gd name="T8" fmla="*/ 0 w 16"/>
                        <a:gd name="T9" fmla="*/ 0 h 5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50">
                          <a:moveTo>
                            <a:pt x="0" y="0"/>
                          </a:moveTo>
                          <a:lnTo>
                            <a:pt x="0" y="43"/>
                          </a:lnTo>
                          <a:lnTo>
                            <a:pt x="16" y="50"/>
                          </a:lnTo>
                          <a:lnTo>
                            <a:pt x="16" y="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8E47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2662" name="Freeform 11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2437" y="1629"/>
                      <a:ext cx="67" cy="18"/>
                    </a:xfrm>
                    <a:custGeom>
                      <a:avLst/>
                      <a:gdLst>
                        <a:gd name="T0" fmla="*/ 0 w 120"/>
                        <a:gd name="T1" fmla="*/ 28 h 33"/>
                        <a:gd name="T2" fmla="*/ 101 w 120"/>
                        <a:gd name="T3" fmla="*/ 0 h 33"/>
                        <a:gd name="T4" fmla="*/ 120 w 120"/>
                        <a:gd name="T5" fmla="*/ 5 h 33"/>
                        <a:gd name="T6" fmla="*/ 16 w 120"/>
                        <a:gd name="T7" fmla="*/ 33 h 33"/>
                        <a:gd name="T8" fmla="*/ 0 w 120"/>
                        <a:gd name="T9" fmla="*/ 28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0" h="33">
                          <a:moveTo>
                            <a:pt x="0" y="28"/>
                          </a:moveTo>
                          <a:lnTo>
                            <a:pt x="101" y="0"/>
                          </a:lnTo>
                          <a:lnTo>
                            <a:pt x="120" y="5"/>
                          </a:lnTo>
                          <a:lnTo>
                            <a:pt x="16" y="33"/>
                          </a:lnTo>
                          <a:lnTo>
                            <a:pt x="0" y="28"/>
                          </a:lnTo>
                          <a:close/>
                        </a:path>
                      </a:pathLst>
                    </a:custGeom>
                    <a:solidFill>
                      <a:srgbClr val="8E47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492663" name="Freeform 119"/>
                  <p:cNvSpPr>
                    <a:spLocks noChangeAspect="1"/>
                  </p:cNvSpPr>
                  <p:nvPr/>
                </p:nvSpPr>
                <p:spPr bwMode="gray">
                  <a:xfrm>
                    <a:off x="2057" y="2672"/>
                    <a:ext cx="32" cy="153"/>
                  </a:xfrm>
                  <a:custGeom>
                    <a:avLst/>
                    <a:gdLst>
                      <a:gd name="T0" fmla="*/ 0 w 55"/>
                      <a:gd name="T1" fmla="*/ 0 h 265"/>
                      <a:gd name="T2" fmla="*/ 14 w 55"/>
                      <a:gd name="T3" fmla="*/ 22 h 265"/>
                      <a:gd name="T4" fmla="*/ 5 w 55"/>
                      <a:gd name="T5" fmla="*/ 239 h 265"/>
                      <a:gd name="T6" fmla="*/ 29 w 55"/>
                      <a:gd name="T7" fmla="*/ 265 h 265"/>
                      <a:gd name="T8" fmla="*/ 52 w 55"/>
                      <a:gd name="T9" fmla="*/ 253 h 265"/>
                      <a:gd name="T10" fmla="*/ 38 w 55"/>
                      <a:gd name="T11" fmla="*/ 29 h 265"/>
                      <a:gd name="T12" fmla="*/ 55 w 55"/>
                      <a:gd name="T13" fmla="*/ 15 h 265"/>
                      <a:gd name="T14" fmla="*/ 0 w 55"/>
                      <a:gd name="T15" fmla="*/ 0 h 2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5" h="265">
                        <a:moveTo>
                          <a:pt x="0" y="0"/>
                        </a:moveTo>
                        <a:lnTo>
                          <a:pt x="14" y="22"/>
                        </a:lnTo>
                        <a:lnTo>
                          <a:pt x="5" y="239"/>
                        </a:lnTo>
                        <a:lnTo>
                          <a:pt x="29" y="265"/>
                        </a:lnTo>
                        <a:lnTo>
                          <a:pt x="52" y="253"/>
                        </a:lnTo>
                        <a:lnTo>
                          <a:pt x="38" y="29"/>
                        </a:lnTo>
                        <a:lnTo>
                          <a:pt x="55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C40505"/>
                  </a:solidFill>
                  <a:ln w="6350" cap="flat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92664" name="Group 120"/>
                <p:cNvGrpSpPr>
                  <a:grpSpLocks noChangeAspect="1"/>
                </p:cNvGrpSpPr>
                <p:nvPr/>
              </p:nvGrpSpPr>
              <p:grpSpPr bwMode="auto">
                <a:xfrm>
                  <a:off x="1658" y="2536"/>
                  <a:ext cx="326" cy="637"/>
                  <a:chOff x="3960" y="782"/>
                  <a:chExt cx="326" cy="637"/>
                </a:xfrm>
              </p:grpSpPr>
              <p:sp>
                <p:nvSpPr>
                  <p:cNvPr id="492665" name="Freeform 121"/>
                  <p:cNvSpPr>
                    <a:spLocks noChangeAspect="1"/>
                  </p:cNvSpPr>
                  <p:nvPr/>
                </p:nvSpPr>
                <p:spPr bwMode="gray">
                  <a:xfrm>
                    <a:off x="4028" y="1088"/>
                    <a:ext cx="121" cy="331"/>
                  </a:xfrm>
                  <a:custGeom>
                    <a:avLst/>
                    <a:gdLst>
                      <a:gd name="T0" fmla="*/ 89 w 90"/>
                      <a:gd name="T1" fmla="*/ 156 h 245"/>
                      <a:gd name="T2" fmla="*/ 90 w 90"/>
                      <a:gd name="T3" fmla="*/ 7 h 245"/>
                      <a:gd name="T4" fmla="*/ 90 w 90"/>
                      <a:gd name="T5" fmla="*/ 5 h 245"/>
                      <a:gd name="T6" fmla="*/ 63 w 90"/>
                      <a:gd name="T7" fmla="*/ 20 h 245"/>
                      <a:gd name="T8" fmla="*/ 12 w 90"/>
                      <a:gd name="T9" fmla="*/ 11 h 245"/>
                      <a:gd name="T10" fmla="*/ 3 w 90"/>
                      <a:gd name="T11" fmla="*/ 0 h 245"/>
                      <a:gd name="T12" fmla="*/ 3 w 90"/>
                      <a:gd name="T13" fmla="*/ 36 h 245"/>
                      <a:gd name="T14" fmla="*/ 2 w 90"/>
                      <a:gd name="T15" fmla="*/ 205 h 245"/>
                      <a:gd name="T16" fmla="*/ 44 w 90"/>
                      <a:gd name="T17" fmla="*/ 205 h 245"/>
                      <a:gd name="T18" fmla="*/ 45 w 90"/>
                      <a:gd name="T19" fmla="*/ 51 h 245"/>
                      <a:gd name="T20" fmla="*/ 36 w 90"/>
                      <a:gd name="T21" fmla="*/ 40 h 245"/>
                      <a:gd name="T22" fmla="*/ 45 w 90"/>
                      <a:gd name="T23" fmla="*/ 51 h 245"/>
                      <a:gd name="T24" fmla="*/ 44 w 90"/>
                      <a:gd name="T25" fmla="*/ 205 h 245"/>
                      <a:gd name="T26" fmla="*/ 44 w 90"/>
                      <a:gd name="T27" fmla="*/ 211 h 245"/>
                      <a:gd name="T28" fmla="*/ 89 w 90"/>
                      <a:gd name="T29" fmla="*/ 218 h 245"/>
                      <a:gd name="T30" fmla="*/ 89 w 90"/>
                      <a:gd name="T31" fmla="*/ 156 h 2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90" h="245">
                        <a:moveTo>
                          <a:pt x="89" y="156"/>
                        </a:moveTo>
                        <a:cubicBezTo>
                          <a:pt x="89" y="141"/>
                          <a:pt x="90" y="47"/>
                          <a:pt x="90" y="7"/>
                        </a:cubicBezTo>
                        <a:cubicBezTo>
                          <a:pt x="90" y="6"/>
                          <a:pt x="90" y="6"/>
                          <a:pt x="90" y="5"/>
                        </a:cubicBezTo>
                        <a:cubicBezTo>
                          <a:pt x="87" y="16"/>
                          <a:pt x="71" y="22"/>
                          <a:pt x="63" y="20"/>
                        </a:cubicBezTo>
                        <a:cubicBezTo>
                          <a:pt x="55" y="20"/>
                          <a:pt x="24" y="13"/>
                          <a:pt x="12" y="11"/>
                        </a:cubicBezTo>
                        <a:cubicBezTo>
                          <a:pt x="6" y="10"/>
                          <a:pt x="4" y="5"/>
                          <a:pt x="3" y="0"/>
                        </a:cubicBezTo>
                        <a:cubicBezTo>
                          <a:pt x="2" y="18"/>
                          <a:pt x="3" y="32"/>
                          <a:pt x="3" y="36"/>
                        </a:cubicBezTo>
                        <a:cubicBezTo>
                          <a:pt x="3" y="49"/>
                          <a:pt x="0" y="181"/>
                          <a:pt x="2" y="205"/>
                        </a:cubicBezTo>
                        <a:cubicBezTo>
                          <a:pt x="3" y="229"/>
                          <a:pt x="44" y="225"/>
                          <a:pt x="44" y="205"/>
                        </a:cubicBezTo>
                        <a:cubicBezTo>
                          <a:pt x="43" y="171"/>
                          <a:pt x="46" y="55"/>
                          <a:pt x="45" y="51"/>
                        </a:cubicBezTo>
                        <a:cubicBezTo>
                          <a:pt x="45" y="47"/>
                          <a:pt x="36" y="47"/>
                          <a:pt x="36" y="40"/>
                        </a:cubicBezTo>
                        <a:cubicBezTo>
                          <a:pt x="36" y="47"/>
                          <a:pt x="45" y="47"/>
                          <a:pt x="45" y="51"/>
                        </a:cubicBezTo>
                        <a:cubicBezTo>
                          <a:pt x="46" y="55"/>
                          <a:pt x="43" y="171"/>
                          <a:pt x="44" y="205"/>
                        </a:cubicBezTo>
                        <a:cubicBezTo>
                          <a:pt x="44" y="207"/>
                          <a:pt x="44" y="211"/>
                          <a:pt x="44" y="211"/>
                        </a:cubicBezTo>
                        <a:cubicBezTo>
                          <a:pt x="46" y="245"/>
                          <a:pt x="87" y="235"/>
                          <a:pt x="89" y="218"/>
                        </a:cubicBezTo>
                        <a:cubicBezTo>
                          <a:pt x="90" y="201"/>
                          <a:pt x="89" y="171"/>
                          <a:pt x="89" y="156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chemeClr val="bg1"/>
                      </a:gs>
                      <a:gs pos="50000">
                        <a:schemeClr val="bg1">
                          <a:gamma/>
                          <a:shade val="85882"/>
                          <a:invGamma/>
                        </a:schemeClr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66" name="Freeform 122"/>
                  <p:cNvSpPr>
                    <a:spLocks noChangeAspect="1"/>
                  </p:cNvSpPr>
                  <p:nvPr/>
                </p:nvSpPr>
                <p:spPr bwMode="gray">
                  <a:xfrm>
                    <a:off x="3960" y="866"/>
                    <a:ext cx="326" cy="257"/>
                  </a:xfrm>
                  <a:custGeom>
                    <a:avLst/>
                    <a:gdLst>
                      <a:gd name="T0" fmla="*/ 201 w 241"/>
                      <a:gd name="T1" fmla="*/ 107 h 190"/>
                      <a:gd name="T2" fmla="*/ 179 w 241"/>
                      <a:gd name="T3" fmla="*/ 113 h 190"/>
                      <a:gd name="T4" fmla="*/ 169 w 241"/>
                      <a:gd name="T5" fmla="*/ 49 h 190"/>
                      <a:gd name="T6" fmla="*/ 169 w 241"/>
                      <a:gd name="T7" fmla="*/ 49 h 190"/>
                      <a:gd name="T8" fmla="*/ 143 w 241"/>
                      <a:gd name="T9" fmla="*/ 24 h 190"/>
                      <a:gd name="T10" fmla="*/ 100 w 241"/>
                      <a:gd name="T11" fmla="*/ 13 h 190"/>
                      <a:gd name="T12" fmla="*/ 60 w 241"/>
                      <a:gd name="T13" fmla="*/ 2 h 190"/>
                      <a:gd name="T14" fmla="*/ 30 w 241"/>
                      <a:gd name="T15" fmla="*/ 12 h 190"/>
                      <a:gd name="T16" fmla="*/ 4 w 241"/>
                      <a:gd name="T17" fmla="*/ 159 h 190"/>
                      <a:gd name="T18" fmla="*/ 36 w 241"/>
                      <a:gd name="T19" fmla="*/ 168 h 190"/>
                      <a:gd name="T20" fmla="*/ 54 w 241"/>
                      <a:gd name="T21" fmla="*/ 47 h 190"/>
                      <a:gd name="T22" fmla="*/ 53 w 241"/>
                      <a:gd name="T23" fmla="*/ 164 h 190"/>
                      <a:gd name="T24" fmla="*/ 62 w 241"/>
                      <a:gd name="T25" fmla="*/ 175 h 190"/>
                      <a:gd name="T26" fmla="*/ 113 w 241"/>
                      <a:gd name="T27" fmla="*/ 189 h 190"/>
                      <a:gd name="T28" fmla="*/ 140 w 241"/>
                      <a:gd name="T29" fmla="*/ 169 h 190"/>
                      <a:gd name="T30" fmla="*/ 138 w 241"/>
                      <a:gd name="T31" fmla="*/ 88 h 190"/>
                      <a:gd name="T32" fmla="*/ 137 w 241"/>
                      <a:gd name="T33" fmla="*/ 75 h 190"/>
                      <a:gd name="T34" fmla="*/ 137 w 241"/>
                      <a:gd name="T35" fmla="*/ 76 h 190"/>
                      <a:gd name="T36" fmla="*/ 138 w 241"/>
                      <a:gd name="T37" fmla="*/ 80 h 190"/>
                      <a:gd name="T38" fmla="*/ 138 w 241"/>
                      <a:gd name="T39" fmla="*/ 82 h 190"/>
                      <a:gd name="T40" fmla="*/ 138 w 241"/>
                      <a:gd name="T41" fmla="*/ 87 h 190"/>
                      <a:gd name="T42" fmla="*/ 138 w 241"/>
                      <a:gd name="T43" fmla="*/ 88 h 190"/>
                      <a:gd name="T44" fmla="*/ 138 w 241"/>
                      <a:gd name="T45" fmla="*/ 88 h 190"/>
                      <a:gd name="T46" fmla="*/ 144 w 241"/>
                      <a:gd name="T47" fmla="*/ 121 h 190"/>
                      <a:gd name="T48" fmla="*/ 144 w 241"/>
                      <a:gd name="T49" fmla="*/ 123 h 190"/>
                      <a:gd name="T50" fmla="*/ 144 w 241"/>
                      <a:gd name="T51" fmla="*/ 123 h 190"/>
                      <a:gd name="T52" fmla="*/ 144 w 241"/>
                      <a:gd name="T53" fmla="*/ 127 h 190"/>
                      <a:gd name="T54" fmla="*/ 153 w 241"/>
                      <a:gd name="T55" fmla="*/ 147 h 190"/>
                      <a:gd name="T56" fmla="*/ 167 w 241"/>
                      <a:gd name="T57" fmla="*/ 153 h 190"/>
                      <a:gd name="T58" fmla="*/ 214 w 241"/>
                      <a:gd name="T59" fmla="*/ 139 h 190"/>
                      <a:gd name="T60" fmla="*/ 201 w 241"/>
                      <a:gd name="T61" fmla="*/ 107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41" h="190">
                        <a:moveTo>
                          <a:pt x="201" y="107"/>
                        </a:moveTo>
                        <a:cubicBezTo>
                          <a:pt x="199" y="108"/>
                          <a:pt x="191" y="110"/>
                          <a:pt x="179" y="113"/>
                        </a:cubicBezTo>
                        <a:cubicBezTo>
                          <a:pt x="174" y="85"/>
                          <a:pt x="170" y="58"/>
                          <a:pt x="169" y="49"/>
                        </a:cubicBezTo>
                        <a:cubicBezTo>
                          <a:pt x="169" y="49"/>
                          <a:pt x="169" y="49"/>
                          <a:pt x="169" y="49"/>
                        </a:cubicBezTo>
                        <a:cubicBezTo>
                          <a:pt x="166" y="32"/>
                          <a:pt x="151" y="27"/>
                          <a:pt x="143" y="24"/>
                        </a:cubicBezTo>
                        <a:cubicBezTo>
                          <a:pt x="136" y="21"/>
                          <a:pt x="113" y="16"/>
                          <a:pt x="100" y="13"/>
                        </a:cubicBezTo>
                        <a:cubicBezTo>
                          <a:pt x="89" y="10"/>
                          <a:pt x="69" y="4"/>
                          <a:pt x="60" y="2"/>
                        </a:cubicBezTo>
                        <a:cubicBezTo>
                          <a:pt x="51" y="0"/>
                          <a:pt x="33" y="4"/>
                          <a:pt x="30" y="12"/>
                        </a:cubicBezTo>
                        <a:cubicBezTo>
                          <a:pt x="28" y="17"/>
                          <a:pt x="8" y="139"/>
                          <a:pt x="4" y="159"/>
                        </a:cubicBezTo>
                        <a:cubicBezTo>
                          <a:pt x="0" y="181"/>
                          <a:pt x="31" y="184"/>
                          <a:pt x="36" y="168"/>
                        </a:cubicBezTo>
                        <a:cubicBezTo>
                          <a:pt x="40" y="158"/>
                          <a:pt x="55" y="38"/>
                          <a:pt x="54" y="47"/>
                        </a:cubicBezTo>
                        <a:cubicBezTo>
                          <a:pt x="54" y="53"/>
                          <a:pt x="53" y="122"/>
                          <a:pt x="53" y="164"/>
                        </a:cubicBezTo>
                        <a:cubicBezTo>
                          <a:pt x="54" y="169"/>
                          <a:pt x="56" y="174"/>
                          <a:pt x="62" y="175"/>
                        </a:cubicBezTo>
                        <a:cubicBezTo>
                          <a:pt x="75" y="177"/>
                          <a:pt x="106" y="187"/>
                          <a:pt x="113" y="189"/>
                        </a:cubicBezTo>
                        <a:cubicBezTo>
                          <a:pt x="121" y="190"/>
                          <a:pt x="137" y="181"/>
                          <a:pt x="140" y="169"/>
                        </a:cubicBezTo>
                        <a:cubicBezTo>
                          <a:pt x="140" y="141"/>
                          <a:pt x="140" y="111"/>
                          <a:pt x="138" y="88"/>
                        </a:cubicBezTo>
                        <a:cubicBezTo>
                          <a:pt x="137" y="82"/>
                          <a:pt x="137" y="78"/>
                          <a:pt x="137" y="75"/>
                        </a:cubicBezTo>
                        <a:cubicBezTo>
                          <a:pt x="137" y="75"/>
                          <a:pt x="137" y="75"/>
                          <a:pt x="137" y="76"/>
                        </a:cubicBezTo>
                        <a:cubicBezTo>
                          <a:pt x="137" y="77"/>
                          <a:pt x="137" y="79"/>
                          <a:pt x="138" y="80"/>
                        </a:cubicBezTo>
                        <a:cubicBezTo>
                          <a:pt x="138" y="81"/>
                          <a:pt x="138" y="81"/>
                          <a:pt x="138" y="82"/>
                        </a:cubicBezTo>
                        <a:cubicBezTo>
                          <a:pt x="138" y="84"/>
                          <a:pt x="138" y="85"/>
                          <a:pt x="138" y="87"/>
                        </a:cubicBezTo>
                        <a:cubicBezTo>
                          <a:pt x="138" y="87"/>
                          <a:pt x="138" y="88"/>
                          <a:pt x="138" y="88"/>
                        </a:cubicBezTo>
                        <a:cubicBezTo>
                          <a:pt x="138" y="88"/>
                          <a:pt x="138" y="88"/>
                          <a:pt x="138" y="88"/>
                        </a:cubicBezTo>
                        <a:cubicBezTo>
                          <a:pt x="140" y="96"/>
                          <a:pt x="141" y="108"/>
                          <a:pt x="144" y="121"/>
                        </a:cubicBezTo>
                        <a:cubicBezTo>
                          <a:pt x="144" y="122"/>
                          <a:pt x="144" y="122"/>
                          <a:pt x="144" y="123"/>
                        </a:cubicBezTo>
                        <a:cubicBezTo>
                          <a:pt x="144" y="123"/>
                          <a:pt x="144" y="123"/>
                          <a:pt x="144" y="123"/>
                        </a:cubicBezTo>
                        <a:cubicBezTo>
                          <a:pt x="144" y="127"/>
                          <a:pt x="144" y="127"/>
                          <a:pt x="144" y="127"/>
                        </a:cubicBezTo>
                        <a:cubicBezTo>
                          <a:pt x="146" y="137"/>
                          <a:pt x="149" y="143"/>
                          <a:pt x="153" y="147"/>
                        </a:cubicBezTo>
                        <a:cubicBezTo>
                          <a:pt x="156" y="151"/>
                          <a:pt x="161" y="152"/>
                          <a:pt x="167" y="153"/>
                        </a:cubicBezTo>
                        <a:cubicBezTo>
                          <a:pt x="181" y="149"/>
                          <a:pt x="197" y="144"/>
                          <a:pt x="214" y="139"/>
                        </a:cubicBezTo>
                        <a:cubicBezTo>
                          <a:pt x="241" y="131"/>
                          <a:pt x="225" y="99"/>
                          <a:pt x="201" y="107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chemeClr val="bg1"/>
                      </a:gs>
                      <a:gs pos="50000">
                        <a:schemeClr val="bg1">
                          <a:gamma/>
                          <a:shade val="85882"/>
                          <a:invGamma/>
                        </a:schemeClr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67" name="Freeform 123"/>
                  <p:cNvSpPr>
                    <a:spLocks noChangeAspect="1"/>
                  </p:cNvSpPr>
                  <p:nvPr/>
                </p:nvSpPr>
                <p:spPr bwMode="gray">
                  <a:xfrm>
                    <a:off x="4047" y="852"/>
                    <a:ext cx="89" cy="55"/>
                  </a:xfrm>
                  <a:custGeom>
                    <a:avLst/>
                    <a:gdLst>
                      <a:gd name="T0" fmla="*/ 29 w 66"/>
                      <a:gd name="T1" fmla="*/ 39 h 41"/>
                      <a:gd name="T2" fmla="*/ 10 w 66"/>
                      <a:gd name="T3" fmla="*/ 22 h 41"/>
                      <a:gd name="T4" fmla="*/ 16 w 66"/>
                      <a:gd name="T5" fmla="*/ 12 h 41"/>
                      <a:gd name="T6" fmla="*/ 53 w 66"/>
                      <a:gd name="T7" fmla="*/ 16 h 41"/>
                      <a:gd name="T8" fmla="*/ 57 w 66"/>
                      <a:gd name="T9" fmla="*/ 29 h 41"/>
                      <a:gd name="T10" fmla="*/ 29 w 66"/>
                      <a:gd name="T11" fmla="*/ 39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6" h="41">
                        <a:moveTo>
                          <a:pt x="29" y="39"/>
                        </a:moveTo>
                        <a:cubicBezTo>
                          <a:pt x="14" y="37"/>
                          <a:pt x="0" y="25"/>
                          <a:pt x="10" y="22"/>
                        </a:cubicBezTo>
                        <a:cubicBezTo>
                          <a:pt x="16" y="21"/>
                          <a:pt x="13" y="15"/>
                          <a:pt x="16" y="12"/>
                        </a:cubicBezTo>
                        <a:cubicBezTo>
                          <a:pt x="18" y="10"/>
                          <a:pt x="53" y="0"/>
                          <a:pt x="53" y="16"/>
                        </a:cubicBezTo>
                        <a:cubicBezTo>
                          <a:pt x="53" y="21"/>
                          <a:pt x="47" y="25"/>
                          <a:pt x="57" y="29"/>
                        </a:cubicBezTo>
                        <a:cubicBezTo>
                          <a:pt x="66" y="33"/>
                          <a:pt x="46" y="41"/>
                          <a:pt x="29" y="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75" cap="flat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68" name="Oval 124"/>
                  <p:cNvSpPr>
                    <a:spLocks noChangeAspect="1" noChangeArrowheads="1"/>
                  </p:cNvSpPr>
                  <p:nvPr/>
                </p:nvSpPr>
                <p:spPr bwMode="gray">
                  <a:xfrm flipH="1">
                    <a:off x="4038" y="782"/>
                    <a:ext cx="106" cy="105"/>
                  </a:xfrm>
                  <a:prstGeom prst="ellipse">
                    <a:avLst/>
                  </a:prstGeom>
                  <a:solidFill>
                    <a:schemeClr val="bg1"/>
                  </a:solidFill>
                  <a:ln w="6350" algn="ctr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492839" name="Group 295"/>
            <p:cNvGrpSpPr>
              <a:grpSpLocks/>
            </p:cNvGrpSpPr>
            <p:nvPr/>
          </p:nvGrpSpPr>
          <p:grpSpPr bwMode="auto">
            <a:xfrm>
              <a:off x="3260" y="2189"/>
              <a:ext cx="1290" cy="492"/>
              <a:chOff x="3260" y="2189"/>
              <a:chExt cx="1290" cy="492"/>
            </a:xfrm>
          </p:grpSpPr>
          <p:sp>
            <p:nvSpPr>
              <p:cNvPr id="492671" name="Freeform 127"/>
              <p:cNvSpPr>
                <a:spLocks noChangeAspect="1"/>
              </p:cNvSpPr>
              <p:nvPr/>
            </p:nvSpPr>
            <p:spPr bwMode="gray">
              <a:xfrm>
                <a:off x="3260" y="2335"/>
                <a:ext cx="1290" cy="346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2B2B2">
                      <a:gamma/>
                      <a:tint val="68627"/>
                      <a:invGamma/>
                    </a:srgbClr>
                  </a:gs>
                  <a:gs pos="100000">
                    <a:srgbClr val="B2B2B2"/>
                  </a:gs>
                </a:gsLst>
                <a:lin ang="5400000" scaled="1"/>
              </a:gradFill>
              <a:ln w="190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dist="25400" dir="54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92672" name="Group 128"/>
              <p:cNvGrpSpPr>
                <a:grpSpLocks/>
              </p:cNvGrpSpPr>
              <p:nvPr/>
            </p:nvGrpSpPr>
            <p:grpSpPr bwMode="auto">
              <a:xfrm>
                <a:off x="3760" y="2189"/>
                <a:ext cx="132" cy="315"/>
                <a:chOff x="3717" y="1800"/>
                <a:chExt cx="132" cy="315"/>
              </a:xfrm>
            </p:grpSpPr>
            <p:grpSp>
              <p:nvGrpSpPr>
                <p:cNvPr id="492673" name="Group 129"/>
                <p:cNvGrpSpPr>
                  <a:grpSpLocks/>
                </p:cNvGrpSpPr>
                <p:nvPr/>
              </p:nvGrpSpPr>
              <p:grpSpPr bwMode="auto">
                <a:xfrm>
                  <a:off x="3717" y="1800"/>
                  <a:ext cx="132" cy="315"/>
                  <a:chOff x="3717" y="1800"/>
                  <a:chExt cx="132" cy="315"/>
                </a:xfrm>
              </p:grpSpPr>
              <p:sp>
                <p:nvSpPr>
                  <p:cNvPr id="492674" name="Freeform 130"/>
                  <p:cNvSpPr>
                    <a:spLocks noChangeAspect="1"/>
                  </p:cNvSpPr>
                  <p:nvPr/>
                </p:nvSpPr>
                <p:spPr bwMode="gray">
                  <a:xfrm flipH="1">
                    <a:off x="3756" y="1952"/>
                    <a:ext cx="60" cy="163"/>
                  </a:xfrm>
                  <a:custGeom>
                    <a:avLst/>
                    <a:gdLst>
                      <a:gd name="T0" fmla="*/ 89 w 90"/>
                      <a:gd name="T1" fmla="*/ 156 h 245"/>
                      <a:gd name="T2" fmla="*/ 90 w 90"/>
                      <a:gd name="T3" fmla="*/ 7 h 245"/>
                      <a:gd name="T4" fmla="*/ 89 w 90"/>
                      <a:gd name="T5" fmla="*/ 5 h 245"/>
                      <a:gd name="T6" fmla="*/ 63 w 90"/>
                      <a:gd name="T7" fmla="*/ 20 h 245"/>
                      <a:gd name="T8" fmla="*/ 12 w 90"/>
                      <a:gd name="T9" fmla="*/ 10 h 245"/>
                      <a:gd name="T10" fmla="*/ 3 w 90"/>
                      <a:gd name="T11" fmla="*/ 0 h 245"/>
                      <a:gd name="T12" fmla="*/ 3 w 90"/>
                      <a:gd name="T13" fmla="*/ 36 h 245"/>
                      <a:gd name="T14" fmla="*/ 2 w 90"/>
                      <a:gd name="T15" fmla="*/ 205 h 245"/>
                      <a:gd name="T16" fmla="*/ 44 w 90"/>
                      <a:gd name="T17" fmla="*/ 204 h 245"/>
                      <a:gd name="T18" fmla="*/ 45 w 90"/>
                      <a:gd name="T19" fmla="*/ 51 h 245"/>
                      <a:gd name="T20" fmla="*/ 36 w 90"/>
                      <a:gd name="T21" fmla="*/ 39 h 245"/>
                      <a:gd name="T22" fmla="*/ 45 w 90"/>
                      <a:gd name="T23" fmla="*/ 51 h 245"/>
                      <a:gd name="T24" fmla="*/ 44 w 90"/>
                      <a:gd name="T25" fmla="*/ 204 h 245"/>
                      <a:gd name="T26" fmla="*/ 44 w 90"/>
                      <a:gd name="T27" fmla="*/ 211 h 245"/>
                      <a:gd name="T28" fmla="*/ 88 w 90"/>
                      <a:gd name="T29" fmla="*/ 218 h 245"/>
                      <a:gd name="T30" fmla="*/ 89 w 90"/>
                      <a:gd name="T31" fmla="*/ 156 h 2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90" h="245">
                        <a:moveTo>
                          <a:pt x="89" y="156"/>
                        </a:moveTo>
                        <a:cubicBezTo>
                          <a:pt x="89" y="140"/>
                          <a:pt x="90" y="47"/>
                          <a:pt x="90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7" y="16"/>
                          <a:pt x="71" y="22"/>
                          <a:pt x="63" y="20"/>
                        </a:cubicBezTo>
                        <a:cubicBezTo>
                          <a:pt x="55" y="19"/>
                          <a:pt x="24" y="13"/>
                          <a:pt x="12" y="10"/>
                        </a:cubicBezTo>
                        <a:cubicBezTo>
                          <a:pt x="6" y="9"/>
                          <a:pt x="4" y="4"/>
                          <a:pt x="3" y="0"/>
                        </a:cubicBezTo>
                        <a:cubicBezTo>
                          <a:pt x="2" y="18"/>
                          <a:pt x="3" y="32"/>
                          <a:pt x="3" y="36"/>
                        </a:cubicBezTo>
                        <a:cubicBezTo>
                          <a:pt x="3" y="49"/>
                          <a:pt x="0" y="181"/>
                          <a:pt x="2" y="205"/>
                        </a:cubicBezTo>
                        <a:cubicBezTo>
                          <a:pt x="3" y="228"/>
                          <a:pt x="43" y="224"/>
                          <a:pt x="44" y="204"/>
                        </a:cubicBezTo>
                        <a:cubicBezTo>
                          <a:pt x="43" y="170"/>
                          <a:pt x="46" y="55"/>
                          <a:pt x="45" y="51"/>
                        </a:cubicBezTo>
                        <a:cubicBezTo>
                          <a:pt x="45" y="47"/>
                          <a:pt x="36" y="46"/>
                          <a:pt x="36" y="39"/>
                        </a:cubicBezTo>
                        <a:cubicBezTo>
                          <a:pt x="36" y="46"/>
                          <a:pt x="45" y="47"/>
                          <a:pt x="45" y="51"/>
                        </a:cubicBezTo>
                        <a:cubicBezTo>
                          <a:pt x="46" y="55"/>
                          <a:pt x="43" y="170"/>
                          <a:pt x="44" y="204"/>
                        </a:cubicBezTo>
                        <a:cubicBezTo>
                          <a:pt x="44" y="206"/>
                          <a:pt x="44" y="211"/>
                          <a:pt x="44" y="211"/>
                        </a:cubicBezTo>
                        <a:cubicBezTo>
                          <a:pt x="46" y="245"/>
                          <a:pt x="87" y="235"/>
                          <a:pt x="88" y="218"/>
                        </a:cubicBezTo>
                        <a:cubicBezTo>
                          <a:pt x="90" y="201"/>
                          <a:pt x="88" y="171"/>
                          <a:pt x="89" y="156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chemeClr val="tx1"/>
                      </a:gs>
                      <a:gs pos="50000">
                        <a:schemeClr val="tx1">
                          <a:gamma/>
                          <a:tint val="74118"/>
                          <a:invGamma/>
                        </a:schemeClr>
                      </a:gs>
                      <a:gs pos="100000">
                        <a:schemeClr val="tx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75" name="Freeform 131"/>
                  <p:cNvSpPr>
                    <a:spLocks noChangeAspect="1"/>
                  </p:cNvSpPr>
                  <p:nvPr/>
                </p:nvSpPr>
                <p:spPr bwMode="gray">
                  <a:xfrm flipH="1">
                    <a:off x="3717" y="1843"/>
                    <a:ext cx="132" cy="153"/>
                  </a:xfrm>
                  <a:custGeom>
                    <a:avLst/>
                    <a:gdLst>
                      <a:gd name="T0" fmla="*/ 192 w 198"/>
                      <a:gd name="T1" fmla="*/ 194 h 231"/>
                      <a:gd name="T2" fmla="*/ 169 w 198"/>
                      <a:gd name="T3" fmla="*/ 49 h 231"/>
                      <a:gd name="T4" fmla="*/ 143 w 198"/>
                      <a:gd name="T5" fmla="*/ 24 h 231"/>
                      <a:gd name="T6" fmla="*/ 100 w 198"/>
                      <a:gd name="T7" fmla="*/ 12 h 231"/>
                      <a:gd name="T8" fmla="*/ 60 w 198"/>
                      <a:gd name="T9" fmla="*/ 2 h 231"/>
                      <a:gd name="T10" fmla="*/ 30 w 198"/>
                      <a:gd name="T11" fmla="*/ 11 h 231"/>
                      <a:gd name="T12" fmla="*/ 4 w 198"/>
                      <a:gd name="T13" fmla="*/ 159 h 231"/>
                      <a:gd name="T14" fmla="*/ 36 w 198"/>
                      <a:gd name="T15" fmla="*/ 168 h 231"/>
                      <a:gd name="T16" fmla="*/ 54 w 198"/>
                      <a:gd name="T17" fmla="*/ 47 h 231"/>
                      <a:gd name="T18" fmla="*/ 53 w 198"/>
                      <a:gd name="T19" fmla="*/ 164 h 231"/>
                      <a:gd name="T20" fmla="*/ 62 w 198"/>
                      <a:gd name="T21" fmla="*/ 174 h 231"/>
                      <a:gd name="T22" fmla="*/ 113 w 198"/>
                      <a:gd name="T23" fmla="*/ 188 h 231"/>
                      <a:gd name="T24" fmla="*/ 140 w 198"/>
                      <a:gd name="T25" fmla="*/ 169 h 231"/>
                      <a:gd name="T26" fmla="*/ 140 w 198"/>
                      <a:gd name="T27" fmla="*/ 169 h 231"/>
                      <a:gd name="T28" fmla="*/ 138 w 198"/>
                      <a:gd name="T29" fmla="*/ 87 h 231"/>
                      <a:gd name="T30" fmla="*/ 136 w 198"/>
                      <a:gd name="T31" fmla="*/ 70 h 231"/>
                      <a:gd name="T32" fmla="*/ 136 w 198"/>
                      <a:gd name="T33" fmla="*/ 69 h 231"/>
                      <a:gd name="T34" fmla="*/ 136 w 198"/>
                      <a:gd name="T35" fmla="*/ 70 h 231"/>
                      <a:gd name="T36" fmla="*/ 138 w 198"/>
                      <a:gd name="T37" fmla="*/ 87 h 231"/>
                      <a:gd name="T38" fmla="*/ 159 w 198"/>
                      <a:gd name="T39" fmla="*/ 203 h 231"/>
                      <a:gd name="T40" fmla="*/ 192 w 198"/>
                      <a:gd name="T41" fmla="*/ 194 h 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8" h="231">
                        <a:moveTo>
                          <a:pt x="192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6"/>
                          <a:pt x="143" y="24"/>
                        </a:cubicBezTo>
                        <a:cubicBezTo>
                          <a:pt x="135" y="21"/>
                          <a:pt x="113" y="16"/>
                          <a:pt x="100" y="12"/>
                        </a:cubicBezTo>
                        <a:cubicBezTo>
                          <a:pt x="88" y="9"/>
                          <a:pt x="69" y="3"/>
                          <a:pt x="60" y="2"/>
                        </a:cubicBezTo>
                        <a:cubicBezTo>
                          <a:pt x="51" y="0"/>
                          <a:pt x="33" y="3"/>
                          <a:pt x="30" y="11"/>
                        </a:cubicBezTo>
                        <a:cubicBezTo>
                          <a:pt x="28" y="17"/>
                          <a:pt x="8" y="139"/>
                          <a:pt x="4" y="159"/>
                        </a:cubicBezTo>
                        <a:cubicBezTo>
                          <a:pt x="0" y="180"/>
                          <a:pt x="31" y="184"/>
                          <a:pt x="36" y="168"/>
                        </a:cubicBezTo>
                        <a:cubicBezTo>
                          <a:pt x="40" y="157"/>
                          <a:pt x="55" y="38"/>
                          <a:pt x="54" y="47"/>
                        </a:cubicBezTo>
                        <a:cubicBezTo>
                          <a:pt x="54" y="53"/>
                          <a:pt x="53" y="121"/>
                          <a:pt x="53" y="164"/>
                        </a:cubicBezTo>
                        <a:cubicBezTo>
                          <a:pt x="54" y="169"/>
                          <a:pt x="56" y="173"/>
                          <a:pt x="62" y="174"/>
                        </a:cubicBezTo>
                        <a:cubicBezTo>
                          <a:pt x="74" y="177"/>
                          <a:pt x="106" y="187"/>
                          <a:pt x="113" y="188"/>
                        </a:cubicBezTo>
                        <a:cubicBezTo>
                          <a:pt x="121" y="190"/>
                          <a:pt x="137" y="180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0"/>
                          <a:pt x="138" y="87"/>
                        </a:cubicBezTo>
                        <a:cubicBezTo>
                          <a:pt x="137" y="78"/>
                          <a:pt x="137" y="73"/>
                          <a:pt x="136" y="70"/>
                        </a:cubicBezTo>
                        <a:cubicBezTo>
                          <a:pt x="136" y="69"/>
                          <a:pt x="136" y="69"/>
                          <a:pt x="136" y="69"/>
                        </a:cubicBezTo>
                        <a:cubicBezTo>
                          <a:pt x="136" y="69"/>
                          <a:pt x="136" y="69"/>
                          <a:pt x="136" y="70"/>
                        </a:cubicBezTo>
                        <a:cubicBezTo>
                          <a:pt x="137" y="75"/>
                          <a:pt x="138" y="81"/>
                          <a:pt x="138" y="87"/>
                        </a:cubicBezTo>
                        <a:cubicBezTo>
                          <a:pt x="141" y="109"/>
                          <a:pt x="148" y="149"/>
                          <a:pt x="159" y="203"/>
                        </a:cubicBezTo>
                        <a:cubicBezTo>
                          <a:pt x="165" y="231"/>
                          <a:pt x="198" y="218"/>
                          <a:pt x="192" y="194"/>
                        </a:cubicBezTo>
                      </a:path>
                    </a:pathLst>
                  </a:custGeom>
                  <a:gradFill rotWithShape="1">
                    <a:gsLst>
                      <a:gs pos="0">
                        <a:schemeClr val="tx1"/>
                      </a:gs>
                      <a:gs pos="50000">
                        <a:schemeClr val="tx1">
                          <a:gamma/>
                          <a:tint val="74118"/>
                          <a:invGamma/>
                        </a:schemeClr>
                      </a:gs>
                      <a:gs pos="100000">
                        <a:schemeClr val="tx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76" name="Freeform 132"/>
                  <p:cNvSpPr>
                    <a:spLocks noChangeAspect="1"/>
                  </p:cNvSpPr>
                  <p:nvPr/>
                </p:nvSpPr>
                <p:spPr bwMode="gray">
                  <a:xfrm flipH="1">
                    <a:off x="3763" y="1834"/>
                    <a:ext cx="43" cy="28"/>
                  </a:xfrm>
                  <a:custGeom>
                    <a:avLst/>
                    <a:gdLst>
                      <a:gd name="T0" fmla="*/ 29 w 66"/>
                      <a:gd name="T1" fmla="*/ 39 h 41"/>
                      <a:gd name="T2" fmla="*/ 9 w 66"/>
                      <a:gd name="T3" fmla="*/ 23 h 41"/>
                      <a:gd name="T4" fmla="*/ 15 w 66"/>
                      <a:gd name="T5" fmla="*/ 13 h 41"/>
                      <a:gd name="T6" fmla="*/ 53 w 66"/>
                      <a:gd name="T7" fmla="*/ 16 h 41"/>
                      <a:gd name="T8" fmla="*/ 57 w 66"/>
                      <a:gd name="T9" fmla="*/ 30 h 41"/>
                      <a:gd name="T10" fmla="*/ 29 w 66"/>
                      <a:gd name="T11" fmla="*/ 39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6" h="41">
                        <a:moveTo>
                          <a:pt x="29" y="39"/>
                        </a:moveTo>
                        <a:cubicBezTo>
                          <a:pt x="14" y="37"/>
                          <a:pt x="0" y="25"/>
                          <a:pt x="9" y="23"/>
                        </a:cubicBezTo>
                        <a:cubicBezTo>
                          <a:pt x="16" y="21"/>
                          <a:pt x="13" y="16"/>
                          <a:pt x="15" y="13"/>
                        </a:cubicBezTo>
                        <a:cubicBezTo>
                          <a:pt x="18" y="10"/>
                          <a:pt x="53" y="0"/>
                          <a:pt x="53" y="16"/>
                        </a:cubicBezTo>
                        <a:cubicBezTo>
                          <a:pt x="53" y="21"/>
                          <a:pt x="47" y="25"/>
                          <a:pt x="57" y="30"/>
                        </a:cubicBezTo>
                        <a:cubicBezTo>
                          <a:pt x="66" y="33"/>
                          <a:pt x="46" y="41"/>
                          <a:pt x="29" y="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77" name="Oval 133"/>
                  <p:cNvSpPr>
                    <a:spLocks noChangeAspect="1" noChangeArrowheads="1"/>
                  </p:cNvSpPr>
                  <p:nvPr/>
                </p:nvSpPr>
                <p:spPr bwMode="gray">
                  <a:xfrm>
                    <a:off x="3760" y="1800"/>
                    <a:ext cx="52" cy="52"/>
                  </a:xfrm>
                  <a:prstGeom prst="ellipse">
                    <a:avLst/>
                  </a:prstGeom>
                  <a:solidFill>
                    <a:schemeClr val="bg1"/>
                  </a:solidFill>
                  <a:ln w="6350" algn="ctr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92678" name="Freeform 134"/>
                <p:cNvSpPr>
                  <a:spLocks noChangeAspect="1"/>
                </p:cNvSpPr>
                <p:nvPr/>
              </p:nvSpPr>
              <p:spPr bwMode="gray">
                <a:xfrm flipH="1">
                  <a:off x="3781" y="1870"/>
                  <a:ext cx="15" cy="76"/>
                </a:xfrm>
                <a:custGeom>
                  <a:avLst/>
                  <a:gdLst>
                    <a:gd name="T0" fmla="*/ 0 w 55"/>
                    <a:gd name="T1" fmla="*/ 0 h 265"/>
                    <a:gd name="T2" fmla="*/ 14 w 55"/>
                    <a:gd name="T3" fmla="*/ 22 h 265"/>
                    <a:gd name="T4" fmla="*/ 5 w 55"/>
                    <a:gd name="T5" fmla="*/ 239 h 265"/>
                    <a:gd name="T6" fmla="*/ 29 w 55"/>
                    <a:gd name="T7" fmla="*/ 265 h 265"/>
                    <a:gd name="T8" fmla="*/ 52 w 55"/>
                    <a:gd name="T9" fmla="*/ 253 h 265"/>
                    <a:gd name="T10" fmla="*/ 38 w 55"/>
                    <a:gd name="T11" fmla="*/ 29 h 265"/>
                    <a:gd name="T12" fmla="*/ 55 w 55"/>
                    <a:gd name="T13" fmla="*/ 15 h 265"/>
                    <a:gd name="T14" fmla="*/ 0 w 55"/>
                    <a:gd name="T15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5" h="265">
                      <a:moveTo>
                        <a:pt x="0" y="0"/>
                      </a:moveTo>
                      <a:lnTo>
                        <a:pt x="14" y="22"/>
                      </a:lnTo>
                      <a:lnTo>
                        <a:pt x="5" y="239"/>
                      </a:lnTo>
                      <a:lnTo>
                        <a:pt x="29" y="265"/>
                      </a:lnTo>
                      <a:lnTo>
                        <a:pt x="52" y="253"/>
                      </a:lnTo>
                      <a:lnTo>
                        <a:pt x="38" y="29"/>
                      </a:lnTo>
                      <a:lnTo>
                        <a:pt x="55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0505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2679" name="Group 135"/>
              <p:cNvGrpSpPr>
                <a:grpSpLocks noChangeAspect="1"/>
              </p:cNvGrpSpPr>
              <p:nvPr/>
            </p:nvGrpSpPr>
            <p:grpSpPr bwMode="auto">
              <a:xfrm>
                <a:off x="3692" y="2338"/>
                <a:ext cx="430" cy="229"/>
                <a:chOff x="786" y="2382"/>
                <a:chExt cx="1190" cy="634"/>
              </a:xfrm>
            </p:grpSpPr>
            <p:sp>
              <p:nvSpPr>
                <p:cNvPr id="492680" name="Freeform 136"/>
                <p:cNvSpPr>
                  <a:spLocks noChangeAspect="1"/>
                </p:cNvSpPr>
                <p:nvPr/>
              </p:nvSpPr>
              <p:spPr bwMode="gray">
                <a:xfrm>
                  <a:off x="1933" y="2464"/>
                  <a:ext cx="43" cy="322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681" name="Freeform 137"/>
                <p:cNvSpPr>
                  <a:spLocks noChangeAspect="1"/>
                </p:cNvSpPr>
                <p:nvPr/>
              </p:nvSpPr>
              <p:spPr bwMode="gray">
                <a:xfrm>
                  <a:off x="1888" y="2464"/>
                  <a:ext cx="45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682" name="Freeform 138"/>
                <p:cNvSpPr>
                  <a:spLocks noChangeAspect="1"/>
                </p:cNvSpPr>
                <p:nvPr/>
              </p:nvSpPr>
              <p:spPr bwMode="gray">
                <a:xfrm>
                  <a:off x="1038" y="2694"/>
                  <a:ext cx="46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683" name="Freeform 139"/>
                <p:cNvSpPr>
                  <a:spLocks noChangeAspect="1"/>
                </p:cNvSpPr>
                <p:nvPr/>
              </p:nvSpPr>
              <p:spPr bwMode="gray">
                <a:xfrm>
                  <a:off x="1084" y="2694"/>
                  <a:ext cx="42" cy="322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684" name="Freeform 140"/>
                <p:cNvSpPr>
                  <a:spLocks noChangeAspect="1"/>
                </p:cNvSpPr>
                <p:nvPr/>
              </p:nvSpPr>
              <p:spPr bwMode="gray">
                <a:xfrm>
                  <a:off x="786" y="2625"/>
                  <a:ext cx="45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685" name="Freeform 141"/>
                <p:cNvSpPr>
                  <a:spLocks noChangeAspect="1"/>
                </p:cNvSpPr>
                <p:nvPr/>
              </p:nvSpPr>
              <p:spPr bwMode="gray">
                <a:xfrm>
                  <a:off x="831" y="2625"/>
                  <a:ext cx="43" cy="322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686" name="Freeform 142"/>
                <p:cNvSpPr>
                  <a:spLocks noChangeAspect="1"/>
                </p:cNvSpPr>
                <p:nvPr/>
              </p:nvSpPr>
              <p:spPr bwMode="gray">
                <a:xfrm>
                  <a:off x="1633" y="2382"/>
                  <a:ext cx="42" cy="325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687" name="Freeform 143"/>
                <p:cNvSpPr>
                  <a:spLocks noChangeAspect="1"/>
                </p:cNvSpPr>
                <p:nvPr/>
              </p:nvSpPr>
              <p:spPr bwMode="gray">
                <a:xfrm>
                  <a:off x="1633" y="2394"/>
                  <a:ext cx="42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688" name="Freeform 144"/>
                <p:cNvSpPr>
                  <a:spLocks noChangeAspect="1"/>
                </p:cNvSpPr>
                <p:nvPr/>
              </p:nvSpPr>
              <p:spPr bwMode="gray">
                <a:xfrm>
                  <a:off x="1675" y="2394"/>
                  <a:ext cx="46" cy="322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689" name="Freeform 145"/>
                <p:cNvSpPr>
                  <a:spLocks noChangeAspect="1"/>
                </p:cNvSpPr>
                <p:nvPr/>
              </p:nvSpPr>
              <p:spPr bwMode="gray">
                <a:xfrm>
                  <a:off x="786" y="2382"/>
                  <a:ext cx="1190" cy="325"/>
                </a:xfrm>
                <a:custGeom>
                  <a:avLst/>
                  <a:gdLst>
                    <a:gd name="T0" fmla="*/ 0 w 321"/>
                    <a:gd name="T1" fmla="*/ 65 h 87"/>
                    <a:gd name="T2" fmla="*/ 160 w 321"/>
                    <a:gd name="T3" fmla="*/ 22 h 87"/>
                    <a:gd name="T4" fmla="*/ 160 w 321"/>
                    <a:gd name="T5" fmla="*/ 22 h 87"/>
                    <a:gd name="T6" fmla="*/ 240 w 321"/>
                    <a:gd name="T7" fmla="*/ 0 h 87"/>
                    <a:gd name="T8" fmla="*/ 321 w 321"/>
                    <a:gd name="T9" fmla="*/ 22 h 87"/>
                    <a:gd name="T10" fmla="*/ 240 w 321"/>
                    <a:gd name="T11" fmla="*/ 44 h 87"/>
                    <a:gd name="T12" fmla="*/ 240 w 321"/>
                    <a:gd name="T13" fmla="*/ 44 h 87"/>
                    <a:gd name="T14" fmla="*/ 81 w 321"/>
                    <a:gd name="T15" fmla="*/ 87 h 87"/>
                    <a:gd name="T16" fmla="*/ 0 w 321"/>
                    <a:gd name="T17" fmla="*/ 65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1" h="87">
                      <a:moveTo>
                        <a:pt x="0" y="65"/>
                      </a:moveTo>
                      <a:lnTo>
                        <a:pt x="160" y="22"/>
                      </a:lnTo>
                      <a:lnTo>
                        <a:pt x="160" y="22"/>
                      </a:lnTo>
                      <a:lnTo>
                        <a:pt x="240" y="0"/>
                      </a:lnTo>
                      <a:lnTo>
                        <a:pt x="321" y="22"/>
                      </a:lnTo>
                      <a:lnTo>
                        <a:pt x="240" y="44"/>
                      </a:lnTo>
                      <a:lnTo>
                        <a:pt x="240" y="44"/>
                      </a:lnTo>
                      <a:lnTo>
                        <a:pt x="81" y="87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8E47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690" name="Freeform 146"/>
                <p:cNvSpPr>
                  <a:spLocks noChangeAspect="1"/>
                </p:cNvSpPr>
                <p:nvPr/>
              </p:nvSpPr>
              <p:spPr bwMode="gray">
                <a:xfrm>
                  <a:off x="1084" y="2464"/>
                  <a:ext cx="892" cy="285"/>
                </a:xfrm>
                <a:custGeom>
                  <a:avLst/>
                  <a:gdLst>
                    <a:gd name="T0" fmla="*/ 0 w 241"/>
                    <a:gd name="T1" fmla="*/ 65 h 77"/>
                    <a:gd name="T2" fmla="*/ 0 w 241"/>
                    <a:gd name="T3" fmla="*/ 77 h 77"/>
                    <a:gd name="T4" fmla="*/ 241 w 241"/>
                    <a:gd name="T5" fmla="*/ 12 h 77"/>
                    <a:gd name="T6" fmla="*/ 241 w 241"/>
                    <a:gd name="T7" fmla="*/ 0 h 77"/>
                    <a:gd name="T8" fmla="*/ 0 w 241"/>
                    <a:gd name="T9" fmla="*/ 6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1" h="77">
                      <a:moveTo>
                        <a:pt x="0" y="65"/>
                      </a:moveTo>
                      <a:lnTo>
                        <a:pt x="0" y="77"/>
                      </a:lnTo>
                      <a:lnTo>
                        <a:pt x="241" y="12"/>
                      </a:lnTo>
                      <a:lnTo>
                        <a:pt x="241" y="0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691" name="Freeform 147"/>
                <p:cNvSpPr>
                  <a:spLocks noChangeAspect="1"/>
                </p:cNvSpPr>
                <p:nvPr/>
              </p:nvSpPr>
              <p:spPr bwMode="gray">
                <a:xfrm>
                  <a:off x="786" y="2625"/>
                  <a:ext cx="298" cy="124"/>
                </a:xfrm>
                <a:custGeom>
                  <a:avLst/>
                  <a:gdLst>
                    <a:gd name="T0" fmla="*/ 0 w 80"/>
                    <a:gd name="T1" fmla="*/ 0 h 34"/>
                    <a:gd name="T2" fmla="*/ 0 w 80"/>
                    <a:gd name="T3" fmla="*/ 13 h 34"/>
                    <a:gd name="T4" fmla="*/ 80 w 80"/>
                    <a:gd name="T5" fmla="*/ 34 h 34"/>
                    <a:gd name="T6" fmla="*/ 80 w 80"/>
                    <a:gd name="T7" fmla="*/ 22 h 34"/>
                    <a:gd name="T8" fmla="*/ 0 w 80"/>
                    <a:gd name="T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0" h="34">
                      <a:moveTo>
                        <a:pt x="0" y="0"/>
                      </a:moveTo>
                      <a:lnTo>
                        <a:pt x="0" y="13"/>
                      </a:lnTo>
                      <a:lnTo>
                        <a:pt x="80" y="34"/>
                      </a:lnTo>
                      <a:lnTo>
                        <a:pt x="80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2692" name="Group 148"/>
              <p:cNvGrpSpPr>
                <a:grpSpLocks noChangeAspect="1"/>
              </p:cNvGrpSpPr>
              <p:nvPr/>
            </p:nvGrpSpPr>
            <p:grpSpPr bwMode="auto">
              <a:xfrm>
                <a:off x="3778" y="2369"/>
                <a:ext cx="229" cy="61"/>
                <a:chOff x="1895" y="2851"/>
                <a:chExt cx="461" cy="124"/>
              </a:xfrm>
            </p:grpSpPr>
            <p:sp>
              <p:nvSpPr>
                <p:cNvPr id="492693" name="Freeform 149"/>
                <p:cNvSpPr>
                  <a:spLocks noChangeAspect="1"/>
                </p:cNvSpPr>
                <p:nvPr/>
              </p:nvSpPr>
              <p:spPr bwMode="gray">
                <a:xfrm>
                  <a:off x="1895" y="2889"/>
                  <a:ext cx="323" cy="86"/>
                </a:xfrm>
                <a:custGeom>
                  <a:avLst/>
                  <a:gdLst>
                    <a:gd name="T0" fmla="*/ 0 w 668"/>
                    <a:gd name="T1" fmla="*/ 78 h 179"/>
                    <a:gd name="T2" fmla="*/ 290 w 668"/>
                    <a:gd name="T3" fmla="*/ 0 h 179"/>
                    <a:gd name="T4" fmla="*/ 668 w 668"/>
                    <a:gd name="T5" fmla="*/ 101 h 179"/>
                    <a:gd name="T6" fmla="*/ 380 w 668"/>
                    <a:gd name="T7" fmla="*/ 179 h 179"/>
                    <a:gd name="T8" fmla="*/ 0 w 668"/>
                    <a:gd name="T9" fmla="*/ 78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79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1"/>
                      </a:lnTo>
                      <a:lnTo>
                        <a:pt x="380" y="179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694" name="Freeform 150"/>
                <p:cNvSpPr>
                  <a:spLocks noChangeAspect="1"/>
                </p:cNvSpPr>
                <p:nvPr/>
              </p:nvSpPr>
              <p:spPr bwMode="gray">
                <a:xfrm>
                  <a:off x="2033" y="2851"/>
                  <a:ext cx="323" cy="86"/>
                </a:xfrm>
                <a:custGeom>
                  <a:avLst/>
                  <a:gdLst>
                    <a:gd name="T0" fmla="*/ 0 w 668"/>
                    <a:gd name="T1" fmla="*/ 78 h 179"/>
                    <a:gd name="T2" fmla="*/ 290 w 668"/>
                    <a:gd name="T3" fmla="*/ 0 h 179"/>
                    <a:gd name="T4" fmla="*/ 668 w 668"/>
                    <a:gd name="T5" fmla="*/ 101 h 179"/>
                    <a:gd name="T6" fmla="*/ 380 w 668"/>
                    <a:gd name="T7" fmla="*/ 179 h 179"/>
                    <a:gd name="T8" fmla="*/ 0 w 668"/>
                    <a:gd name="T9" fmla="*/ 78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79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1"/>
                      </a:lnTo>
                      <a:lnTo>
                        <a:pt x="380" y="179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ED56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2695" name="Group 151"/>
              <p:cNvGrpSpPr>
                <a:grpSpLocks/>
              </p:cNvGrpSpPr>
              <p:nvPr/>
            </p:nvGrpSpPr>
            <p:grpSpPr bwMode="auto">
              <a:xfrm>
                <a:off x="3928" y="2239"/>
                <a:ext cx="132" cy="316"/>
                <a:chOff x="3885" y="1850"/>
                <a:chExt cx="132" cy="316"/>
              </a:xfrm>
            </p:grpSpPr>
            <p:sp>
              <p:nvSpPr>
                <p:cNvPr id="492696" name="Freeform 152"/>
                <p:cNvSpPr>
                  <a:spLocks noChangeAspect="1"/>
                </p:cNvSpPr>
                <p:nvPr/>
              </p:nvSpPr>
              <p:spPr bwMode="gray">
                <a:xfrm flipH="1">
                  <a:off x="3924" y="2002"/>
                  <a:ext cx="60" cy="164"/>
                </a:xfrm>
                <a:custGeom>
                  <a:avLst/>
                  <a:gdLst>
                    <a:gd name="T0" fmla="*/ 89 w 90"/>
                    <a:gd name="T1" fmla="*/ 156 h 245"/>
                    <a:gd name="T2" fmla="*/ 90 w 90"/>
                    <a:gd name="T3" fmla="*/ 7 h 245"/>
                    <a:gd name="T4" fmla="*/ 89 w 90"/>
                    <a:gd name="T5" fmla="*/ 5 h 245"/>
                    <a:gd name="T6" fmla="*/ 63 w 90"/>
                    <a:gd name="T7" fmla="*/ 20 h 245"/>
                    <a:gd name="T8" fmla="*/ 12 w 90"/>
                    <a:gd name="T9" fmla="*/ 10 h 245"/>
                    <a:gd name="T10" fmla="*/ 3 w 90"/>
                    <a:gd name="T11" fmla="*/ 0 h 245"/>
                    <a:gd name="T12" fmla="*/ 3 w 90"/>
                    <a:gd name="T13" fmla="*/ 36 h 245"/>
                    <a:gd name="T14" fmla="*/ 2 w 90"/>
                    <a:gd name="T15" fmla="*/ 205 h 245"/>
                    <a:gd name="T16" fmla="*/ 44 w 90"/>
                    <a:gd name="T17" fmla="*/ 204 h 245"/>
                    <a:gd name="T18" fmla="*/ 45 w 90"/>
                    <a:gd name="T19" fmla="*/ 51 h 245"/>
                    <a:gd name="T20" fmla="*/ 36 w 90"/>
                    <a:gd name="T21" fmla="*/ 39 h 245"/>
                    <a:gd name="T22" fmla="*/ 45 w 90"/>
                    <a:gd name="T23" fmla="*/ 51 h 245"/>
                    <a:gd name="T24" fmla="*/ 44 w 90"/>
                    <a:gd name="T25" fmla="*/ 204 h 245"/>
                    <a:gd name="T26" fmla="*/ 44 w 90"/>
                    <a:gd name="T27" fmla="*/ 211 h 245"/>
                    <a:gd name="T28" fmla="*/ 88 w 90"/>
                    <a:gd name="T29" fmla="*/ 218 h 245"/>
                    <a:gd name="T30" fmla="*/ 89 w 90"/>
                    <a:gd name="T31" fmla="*/ 156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" h="245">
                      <a:moveTo>
                        <a:pt x="89" y="156"/>
                      </a:moveTo>
                      <a:cubicBezTo>
                        <a:pt x="89" y="140"/>
                        <a:pt x="90" y="47"/>
                        <a:pt x="90" y="7"/>
                      </a:cubicBezTo>
                      <a:cubicBezTo>
                        <a:pt x="89" y="6"/>
                        <a:pt x="89" y="6"/>
                        <a:pt x="89" y="5"/>
                      </a:cubicBezTo>
                      <a:cubicBezTo>
                        <a:pt x="87" y="16"/>
                        <a:pt x="71" y="22"/>
                        <a:pt x="63" y="20"/>
                      </a:cubicBezTo>
                      <a:cubicBezTo>
                        <a:pt x="55" y="19"/>
                        <a:pt x="24" y="13"/>
                        <a:pt x="12" y="10"/>
                      </a:cubicBezTo>
                      <a:cubicBezTo>
                        <a:pt x="6" y="9"/>
                        <a:pt x="4" y="4"/>
                        <a:pt x="3" y="0"/>
                      </a:cubicBezTo>
                      <a:cubicBezTo>
                        <a:pt x="2" y="18"/>
                        <a:pt x="3" y="32"/>
                        <a:pt x="3" y="36"/>
                      </a:cubicBezTo>
                      <a:cubicBezTo>
                        <a:pt x="3" y="49"/>
                        <a:pt x="0" y="181"/>
                        <a:pt x="2" y="205"/>
                      </a:cubicBezTo>
                      <a:cubicBezTo>
                        <a:pt x="3" y="228"/>
                        <a:pt x="43" y="224"/>
                        <a:pt x="44" y="204"/>
                      </a:cubicBezTo>
                      <a:cubicBezTo>
                        <a:pt x="43" y="170"/>
                        <a:pt x="46" y="55"/>
                        <a:pt x="45" y="51"/>
                      </a:cubicBezTo>
                      <a:cubicBezTo>
                        <a:pt x="45" y="47"/>
                        <a:pt x="36" y="46"/>
                        <a:pt x="36" y="39"/>
                      </a:cubicBezTo>
                      <a:cubicBezTo>
                        <a:pt x="36" y="46"/>
                        <a:pt x="45" y="47"/>
                        <a:pt x="45" y="51"/>
                      </a:cubicBezTo>
                      <a:cubicBezTo>
                        <a:pt x="46" y="55"/>
                        <a:pt x="43" y="170"/>
                        <a:pt x="44" y="204"/>
                      </a:cubicBezTo>
                      <a:cubicBezTo>
                        <a:pt x="44" y="206"/>
                        <a:pt x="44" y="211"/>
                        <a:pt x="44" y="211"/>
                      </a:cubicBezTo>
                      <a:cubicBezTo>
                        <a:pt x="46" y="245"/>
                        <a:pt x="87" y="235"/>
                        <a:pt x="88" y="218"/>
                      </a:cubicBezTo>
                      <a:cubicBezTo>
                        <a:pt x="90" y="201"/>
                        <a:pt x="88" y="171"/>
                        <a:pt x="89" y="15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697" name="Freeform 153"/>
                <p:cNvSpPr>
                  <a:spLocks noChangeAspect="1"/>
                </p:cNvSpPr>
                <p:nvPr/>
              </p:nvSpPr>
              <p:spPr bwMode="gray">
                <a:xfrm flipH="1">
                  <a:off x="3885" y="1893"/>
                  <a:ext cx="132" cy="154"/>
                </a:xfrm>
                <a:custGeom>
                  <a:avLst/>
                  <a:gdLst>
                    <a:gd name="T0" fmla="*/ 192 w 198"/>
                    <a:gd name="T1" fmla="*/ 194 h 231"/>
                    <a:gd name="T2" fmla="*/ 169 w 198"/>
                    <a:gd name="T3" fmla="*/ 49 h 231"/>
                    <a:gd name="T4" fmla="*/ 143 w 198"/>
                    <a:gd name="T5" fmla="*/ 24 h 231"/>
                    <a:gd name="T6" fmla="*/ 100 w 198"/>
                    <a:gd name="T7" fmla="*/ 12 h 231"/>
                    <a:gd name="T8" fmla="*/ 60 w 198"/>
                    <a:gd name="T9" fmla="*/ 2 h 231"/>
                    <a:gd name="T10" fmla="*/ 30 w 198"/>
                    <a:gd name="T11" fmla="*/ 11 h 231"/>
                    <a:gd name="T12" fmla="*/ 4 w 198"/>
                    <a:gd name="T13" fmla="*/ 159 h 231"/>
                    <a:gd name="T14" fmla="*/ 36 w 198"/>
                    <a:gd name="T15" fmla="*/ 168 h 231"/>
                    <a:gd name="T16" fmla="*/ 54 w 198"/>
                    <a:gd name="T17" fmla="*/ 47 h 231"/>
                    <a:gd name="T18" fmla="*/ 53 w 198"/>
                    <a:gd name="T19" fmla="*/ 164 h 231"/>
                    <a:gd name="T20" fmla="*/ 62 w 198"/>
                    <a:gd name="T21" fmla="*/ 174 h 231"/>
                    <a:gd name="T22" fmla="*/ 113 w 198"/>
                    <a:gd name="T23" fmla="*/ 188 h 231"/>
                    <a:gd name="T24" fmla="*/ 140 w 198"/>
                    <a:gd name="T25" fmla="*/ 169 h 231"/>
                    <a:gd name="T26" fmla="*/ 140 w 198"/>
                    <a:gd name="T27" fmla="*/ 169 h 231"/>
                    <a:gd name="T28" fmla="*/ 138 w 198"/>
                    <a:gd name="T29" fmla="*/ 87 h 231"/>
                    <a:gd name="T30" fmla="*/ 136 w 198"/>
                    <a:gd name="T31" fmla="*/ 70 h 231"/>
                    <a:gd name="T32" fmla="*/ 136 w 198"/>
                    <a:gd name="T33" fmla="*/ 69 h 231"/>
                    <a:gd name="T34" fmla="*/ 136 w 198"/>
                    <a:gd name="T35" fmla="*/ 70 h 231"/>
                    <a:gd name="T36" fmla="*/ 138 w 198"/>
                    <a:gd name="T37" fmla="*/ 87 h 231"/>
                    <a:gd name="T38" fmla="*/ 159 w 198"/>
                    <a:gd name="T39" fmla="*/ 203 h 231"/>
                    <a:gd name="T40" fmla="*/ 192 w 198"/>
                    <a:gd name="T41" fmla="*/ 194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8" h="231">
                      <a:moveTo>
                        <a:pt x="192" y="194"/>
                      </a:moveTo>
                      <a:cubicBezTo>
                        <a:pt x="189" y="184"/>
                        <a:pt x="172" y="67"/>
                        <a:pt x="169" y="49"/>
                      </a:cubicBezTo>
                      <a:cubicBezTo>
                        <a:pt x="166" y="32"/>
                        <a:pt x="151" y="26"/>
                        <a:pt x="143" y="24"/>
                      </a:cubicBezTo>
                      <a:cubicBezTo>
                        <a:pt x="135" y="21"/>
                        <a:pt x="113" y="16"/>
                        <a:pt x="100" y="12"/>
                      </a:cubicBezTo>
                      <a:cubicBezTo>
                        <a:pt x="88" y="9"/>
                        <a:pt x="69" y="3"/>
                        <a:pt x="60" y="2"/>
                      </a:cubicBezTo>
                      <a:cubicBezTo>
                        <a:pt x="51" y="0"/>
                        <a:pt x="33" y="3"/>
                        <a:pt x="30" y="11"/>
                      </a:cubicBezTo>
                      <a:cubicBezTo>
                        <a:pt x="28" y="17"/>
                        <a:pt x="8" y="139"/>
                        <a:pt x="4" y="159"/>
                      </a:cubicBezTo>
                      <a:cubicBezTo>
                        <a:pt x="0" y="180"/>
                        <a:pt x="31" y="184"/>
                        <a:pt x="36" y="168"/>
                      </a:cubicBezTo>
                      <a:cubicBezTo>
                        <a:pt x="40" y="157"/>
                        <a:pt x="55" y="38"/>
                        <a:pt x="54" y="47"/>
                      </a:cubicBezTo>
                      <a:cubicBezTo>
                        <a:pt x="54" y="53"/>
                        <a:pt x="53" y="121"/>
                        <a:pt x="53" y="164"/>
                      </a:cubicBezTo>
                      <a:cubicBezTo>
                        <a:pt x="54" y="169"/>
                        <a:pt x="56" y="173"/>
                        <a:pt x="62" y="174"/>
                      </a:cubicBezTo>
                      <a:cubicBezTo>
                        <a:pt x="74" y="177"/>
                        <a:pt x="106" y="187"/>
                        <a:pt x="113" y="188"/>
                      </a:cubicBezTo>
                      <a:cubicBezTo>
                        <a:pt x="121" y="190"/>
                        <a:pt x="137" y="180"/>
                        <a:pt x="140" y="169"/>
                      </a:cubicBezTo>
                      <a:cubicBezTo>
                        <a:pt x="140" y="169"/>
                        <a:pt x="140" y="169"/>
                        <a:pt x="140" y="169"/>
                      </a:cubicBezTo>
                      <a:cubicBezTo>
                        <a:pt x="140" y="141"/>
                        <a:pt x="140" y="110"/>
                        <a:pt x="138" y="87"/>
                      </a:cubicBezTo>
                      <a:cubicBezTo>
                        <a:pt x="137" y="78"/>
                        <a:pt x="137" y="73"/>
                        <a:pt x="136" y="70"/>
                      </a:cubicBezTo>
                      <a:cubicBezTo>
                        <a:pt x="136" y="69"/>
                        <a:pt x="136" y="69"/>
                        <a:pt x="136" y="69"/>
                      </a:cubicBezTo>
                      <a:cubicBezTo>
                        <a:pt x="136" y="69"/>
                        <a:pt x="136" y="69"/>
                        <a:pt x="136" y="70"/>
                      </a:cubicBezTo>
                      <a:cubicBezTo>
                        <a:pt x="137" y="75"/>
                        <a:pt x="138" y="81"/>
                        <a:pt x="138" y="87"/>
                      </a:cubicBezTo>
                      <a:cubicBezTo>
                        <a:pt x="141" y="109"/>
                        <a:pt x="148" y="149"/>
                        <a:pt x="159" y="203"/>
                      </a:cubicBezTo>
                      <a:cubicBezTo>
                        <a:pt x="165" y="231"/>
                        <a:pt x="198" y="218"/>
                        <a:pt x="192" y="194"/>
                      </a:cubicBezTo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698" name="Freeform 154"/>
                <p:cNvSpPr>
                  <a:spLocks noChangeAspect="1"/>
                </p:cNvSpPr>
                <p:nvPr/>
              </p:nvSpPr>
              <p:spPr bwMode="gray">
                <a:xfrm flipH="1">
                  <a:off x="3931" y="1884"/>
                  <a:ext cx="43" cy="28"/>
                </a:xfrm>
                <a:custGeom>
                  <a:avLst/>
                  <a:gdLst>
                    <a:gd name="T0" fmla="*/ 29 w 66"/>
                    <a:gd name="T1" fmla="*/ 39 h 41"/>
                    <a:gd name="T2" fmla="*/ 9 w 66"/>
                    <a:gd name="T3" fmla="*/ 23 h 41"/>
                    <a:gd name="T4" fmla="*/ 15 w 66"/>
                    <a:gd name="T5" fmla="*/ 13 h 41"/>
                    <a:gd name="T6" fmla="*/ 53 w 66"/>
                    <a:gd name="T7" fmla="*/ 16 h 41"/>
                    <a:gd name="T8" fmla="*/ 57 w 66"/>
                    <a:gd name="T9" fmla="*/ 30 h 41"/>
                    <a:gd name="T10" fmla="*/ 29 w 66"/>
                    <a:gd name="T11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41">
                      <a:moveTo>
                        <a:pt x="29" y="39"/>
                      </a:moveTo>
                      <a:cubicBezTo>
                        <a:pt x="14" y="37"/>
                        <a:pt x="0" y="25"/>
                        <a:pt x="9" y="23"/>
                      </a:cubicBezTo>
                      <a:cubicBezTo>
                        <a:pt x="16" y="21"/>
                        <a:pt x="13" y="16"/>
                        <a:pt x="15" y="13"/>
                      </a:cubicBezTo>
                      <a:cubicBezTo>
                        <a:pt x="18" y="10"/>
                        <a:pt x="53" y="0"/>
                        <a:pt x="53" y="16"/>
                      </a:cubicBezTo>
                      <a:cubicBezTo>
                        <a:pt x="53" y="21"/>
                        <a:pt x="47" y="25"/>
                        <a:pt x="57" y="30"/>
                      </a:cubicBezTo>
                      <a:cubicBezTo>
                        <a:pt x="66" y="33"/>
                        <a:pt x="46" y="41"/>
                        <a:pt x="29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699" name="Oval 155"/>
                <p:cNvSpPr>
                  <a:spLocks noChangeAspect="1" noChangeArrowheads="1"/>
                </p:cNvSpPr>
                <p:nvPr/>
              </p:nvSpPr>
              <p:spPr bwMode="gray">
                <a:xfrm>
                  <a:off x="3928" y="1850"/>
                  <a:ext cx="52" cy="52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92713" name="Group 169"/>
            <p:cNvGrpSpPr>
              <a:grpSpLocks/>
            </p:cNvGrpSpPr>
            <p:nvPr/>
          </p:nvGrpSpPr>
          <p:grpSpPr bwMode="auto">
            <a:xfrm flipH="1">
              <a:off x="4178" y="2579"/>
              <a:ext cx="428" cy="128"/>
              <a:chOff x="1728" y="-938"/>
              <a:chExt cx="3134" cy="936"/>
            </a:xfrm>
          </p:grpSpPr>
          <p:sp>
            <p:nvSpPr>
              <p:cNvPr id="492714" name="Freeform 170"/>
              <p:cNvSpPr>
                <a:spLocks/>
              </p:cNvSpPr>
              <p:nvPr/>
            </p:nvSpPr>
            <p:spPr bwMode="gray">
              <a:xfrm>
                <a:off x="1728" y="-699"/>
                <a:ext cx="196" cy="630"/>
              </a:xfrm>
              <a:custGeom>
                <a:avLst/>
                <a:gdLst>
                  <a:gd name="T0" fmla="*/ 0 w 196"/>
                  <a:gd name="T1" fmla="*/ 0 h 630"/>
                  <a:gd name="T2" fmla="*/ 0 w 196"/>
                  <a:gd name="T3" fmla="*/ 97 h 630"/>
                  <a:gd name="T4" fmla="*/ 196 w 196"/>
                  <a:gd name="T5" fmla="*/ 630 h 630"/>
                  <a:gd name="T6" fmla="*/ 196 w 196"/>
                  <a:gd name="T7" fmla="*/ 534 h 630"/>
                  <a:gd name="T8" fmla="*/ 0 w 196"/>
                  <a:gd name="T9" fmla="*/ 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6" h="630">
                    <a:moveTo>
                      <a:pt x="0" y="0"/>
                    </a:moveTo>
                    <a:lnTo>
                      <a:pt x="0" y="97"/>
                    </a:lnTo>
                    <a:lnTo>
                      <a:pt x="196" y="630"/>
                    </a:lnTo>
                    <a:lnTo>
                      <a:pt x="196" y="5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715" name="Freeform 171"/>
              <p:cNvSpPr>
                <a:spLocks/>
              </p:cNvSpPr>
              <p:nvPr/>
            </p:nvSpPr>
            <p:spPr bwMode="gray">
              <a:xfrm>
                <a:off x="1924" y="-165"/>
                <a:ext cx="2043" cy="163"/>
              </a:xfrm>
              <a:custGeom>
                <a:avLst/>
                <a:gdLst>
                  <a:gd name="T0" fmla="*/ 2043 w 2043"/>
                  <a:gd name="T1" fmla="*/ 163 h 163"/>
                  <a:gd name="T2" fmla="*/ 2043 w 2043"/>
                  <a:gd name="T3" fmla="*/ 68 h 163"/>
                  <a:gd name="T4" fmla="*/ 0 w 2043"/>
                  <a:gd name="T5" fmla="*/ 0 h 163"/>
                  <a:gd name="T6" fmla="*/ 0 w 2043"/>
                  <a:gd name="T7" fmla="*/ 96 h 163"/>
                  <a:gd name="T8" fmla="*/ 2043 w 2043"/>
                  <a:gd name="T9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43" h="163">
                    <a:moveTo>
                      <a:pt x="2043" y="163"/>
                    </a:moveTo>
                    <a:lnTo>
                      <a:pt x="2043" y="68"/>
                    </a:lnTo>
                    <a:lnTo>
                      <a:pt x="0" y="0"/>
                    </a:lnTo>
                    <a:lnTo>
                      <a:pt x="0" y="96"/>
                    </a:lnTo>
                    <a:lnTo>
                      <a:pt x="2043" y="163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716" name="Freeform 172"/>
              <p:cNvSpPr>
                <a:spLocks/>
              </p:cNvSpPr>
              <p:nvPr/>
            </p:nvSpPr>
            <p:spPr bwMode="gray">
              <a:xfrm>
                <a:off x="3518" y="-579"/>
                <a:ext cx="1344" cy="456"/>
              </a:xfrm>
              <a:custGeom>
                <a:avLst/>
                <a:gdLst>
                  <a:gd name="T0" fmla="*/ 1344 w 1344"/>
                  <a:gd name="T1" fmla="*/ 0 h 456"/>
                  <a:gd name="T2" fmla="*/ 1344 w 1344"/>
                  <a:gd name="T3" fmla="*/ 95 h 456"/>
                  <a:gd name="T4" fmla="*/ 0 w 1344"/>
                  <a:gd name="T5" fmla="*/ 456 h 456"/>
                  <a:gd name="T6" fmla="*/ 0 w 1344"/>
                  <a:gd name="T7" fmla="*/ 362 h 456"/>
                  <a:gd name="T8" fmla="*/ 1344 w 1344"/>
                  <a:gd name="T9" fmla="*/ 0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6">
                    <a:moveTo>
                      <a:pt x="1344" y="0"/>
                    </a:moveTo>
                    <a:lnTo>
                      <a:pt x="1344" y="95"/>
                    </a:lnTo>
                    <a:lnTo>
                      <a:pt x="0" y="456"/>
                    </a:lnTo>
                    <a:lnTo>
                      <a:pt x="0" y="362"/>
                    </a:lnTo>
                    <a:lnTo>
                      <a:pt x="134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717" name="Freeform 173"/>
              <p:cNvSpPr>
                <a:spLocks/>
              </p:cNvSpPr>
              <p:nvPr/>
            </p:nvSpPr>
            <p:spPr bwMode="gray">
              <a:xfrm>
                <a:off x="1728" y="-938"/>
                <a:ext cx="3134" cy="841"/>
              </a:xfrm>
              <a:custGeom>
                <a:avLst/>
                <a:gdLst>
                  <a:gd name="T0" fmla="*/ 196 w 3134"/>
                  <a:gd name="T1" fmla="*/ 773 h 841"/>
                  <a:gd name="T2" fmla="*/ 0 w 3134"/>
                  <a:gd name="T3" fmla="*/ 239 h 841"/>
                  <a:gd name="T4" fmla="*/ 446 w 3134"/>
                  <a:gd name="T5" fmla="*/ 359 h 841"/>
                  <a:gd name="T6" fmla="*/ 1790 w 3134"/>
                  <a:gd name="T7" fmla="*/ 0 h 841"/>
                  <a:gd name="T8" fmla="*/ 3134 w 3134"/>
                  <a:gd name="T9" fmla="*/ 359 h 841"/>
                  <a:gd name="T10" fmla="*/ 1790 w 3134"/>
                  <a:gd name="T11" fmla="*/ 721 h 841"/>
                  <a:gd name="T12" fmla="*/ 2239 w 3134"/>
                  <a:gd name="T13" fmla="*/ 841 h 841"/>
                  <a:gd name="T14" fmla="*/ 196 w 3134"/>
                  <a:gd name="T15" fmla="*/ 773 h 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34" h="841">
                    <a:moveTo>
                      <a:pt x="196" y="773"/>
                    </a:moveTo>
                    <a:lnTo>
                      <a:pt x="0" y="239"/>
                    </a:lnTo>
                    <a:lnTo>
                      <a:pt x="446" y="359"/>
                    </a:lnTo>
                    <a:lnTo>
                      <a:pt x="1790" y="0"/>
                    </a:lnTo>
                    <a:lnTo>
                      <a:pt x="3134" y="359"/>
                    </a:lnTo>
                    <a:lnTo>
                      <a:pt x="1790" y="721"/>
                    </a:lnTo>
                    <a:lnTo>
                      <a:pt x="2239" y="841"/>
                    </a:lnTo>
                    <a:lnTo>
                      <a:pt x="196" y="773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92838" name="Group 294"/>
            <p:cNvGrpSpPr>
              <a:grpSpLocks/>
            </p:cNvGrpSpPr>
            <p:nvPr/>
          </p:nvGrpSpPr>
          <p:grpSpPr bwMode="auto">
            <a:xfrm>
              <a:off x="4270" y="2511"/>
              <a:ext cx="1288" cy="440"/>
              <a:chOff x="4270" y="2511"/>
              <a:chExt cx="1288" cy="440"/>
            </a:xfrm>
          </p:grpSpPr>
          <p:sp>
            <p:nvSpPr>
              <p:cNvPr id="492725" name="Freeform 181"/>
              <p:cNvSpPr>
                <a:spLocks/>
              </p:cNvSpPr>
              <p:nvPr/>
            </p:nvSpPr>
            <p:spPr bwMode="gray">
              <a:xfrm>
                <a:off x="4270" y="2605"/>
                <a:ext cx="1288" cy="346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2B2B2">
                      <a:gamma/>
                      <a:tint val="68627"/>
                      <a:invGamma/>
                    </a:srgbClr>
                  </a:gs>
                  <a:gs pos="100000">
                    <a:srgbClr val="B2B2B2"/>
                  </a:gs>
                </a:gsLst>
                <a:lin ang="5400000" scaled="1"/>
              </a:gradFill>
              <a:ln w="190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dist="25400" dir="54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92726" name="Group 182"/>
              <p:cNvGrpSpPr>
                <a:grpSpLocks/>
              </p:cNvGrpSpPr>
              <p:nvPr/>
            </p:nvGrpSpPr>
            <p:grpSpPr bwMode="auto">
              <a:xfrm>
                <a:off x="4723" y="2511"/>
                <a:ext cx="154" cy="264"/>
                <a:chOff x="4680" y="2122"/>
                <a:chExt cx="154" cy="264"/>
              </a:xfrm>
            </p:grpSpPr>
            <p:sp>
              <p:nvSpPr>
                <p:cNvPr id="492727" name="Freeform 183"/>
                <p:cNvSpPr>
                  <a:spLocks noChangeAspect="1" noEditPoints="1"/>
                </p:cNvSpPr>
                <p:nvPr/>
              </p:nvSpPr>
              <p:spPr bwMode="gray">
                <a:xfrm flipH="1">
                  <a:off x="4680" y="2165"/>
                  <a:ext cx="154" cy="122"/>
                </a:xfrm>
                <a:custGeom>
                  <a:avLst/>
                  <a:gdLst>
                    <a:gd name="T0" fmla="*/ 235 w 237"/>
                    <a:gd name="T1" fmla="*/ 113 h 186"/>
                    <a:gd name="T2" fmla="*/ 235 w 237"/>
                    <a:gd name="T3" fmla="*/ 113 h 186"/>
                    <a:gd name="T4" fmla="*/ 225 w 237"/>
                    <a:gd name="T5" fmla="*/ 49 h 186"/>
                    <a:gd name="T6" fmla="*/ 199 w 237"/>
                    <a:gd name="T7" fmla="*/ 24 h 186"/>
                    <a:gd name="T8" fmla="*/ 156 w 237"/>
                    <a:gd name="T9" fmla="*/ 12 h 186"/>
                    <a:gd name="T10" fmla="*/ 116 w 237"/>
                    <a:gd name="T11" fmla="*/ 2 h 186"/>
                    <a:gd name="T12" fmla="*/ 87 w 237"/>
                    <a:gd name="T13" fmla="*/ 12 h 186"/>
                    <a:gd name="T14" fmla="*/ 73 w 237"/>
                    <a:gd name="T15" fmla="*/ 85 h 186"/>
                    <a:gd name="T16" fmla="*/ 73 w 237"/>
                    <a:gd name="T17" fmla="*/ 85 h 186"/>
                    <a:gd name="T18" fmla="*/ 72 w 237"/>
                    <a:gd name="T19" fmla="*/ 90 h 186"/>
                    <a:gd name="T20" fmla="*/ 21 w 237"/>
                    <a:gd name="T21" fmla="*/ 104 h 186"/>
                    <a:gd name="T22" fmla="*/ 26 w 237"/>
                    <a:gd name="T23" fmla="*/ 135 h 186"/>
                    <a:gd name="T24" fmla="*/ 80 w 237"/>
                    <a:gd name="T25" fmla="*/ 122 h 186"/>
                    <a:gd name="T26" fmla="*/ 80 w 237"/>
                    <a:gd name="T27" fmla="*/ 122 h 186"/>
                    <a:gd name="T28" fmla="*/ 86 w 237"/>
                    <a:gd name="T29" fmla="*/ 120 h 186"/>
                    <a:gd name="T30" fmla="*/ 99 w 237"/>
                    <a:gd name="T31" fmla="*/ 112 h 186"/>
                    <a:gd name="T32" fmla="*/ 104 w 237"/>
                    <a:gd name="T33" fmla="*/ 92 h 186"/>
                    <a:gd name="T34" fmla="*/ 104 w 237"/>
                    <a:gd name="T35" fmla="*/ 92 h 186"/>
                    <a:gd name="T36" fmla="*/ 110 w 237"/>
                    <a:gd name="T37" fmla="*/ 47 h 186"/>
                    <a:gd name="T38" fmla="*/ 109 w 237"/>
                    <a:gd name="T39" fmla="*/ 160 h 186"/>
                    <a:gd name="T40" fmla="*/ 119 w 237"/>
                    <a:gd name="T41" fmla="*/ 170 h 186"/>
                    <a:gd name="T42" fmla="*/ 169 w 237"/>
                    <a:gd name="T43" fmla="*/ 184 h 186"/>
                    <a:gd name="T44" fmla="*/ 196 w 237"/>
                    <a:gd name="T45" fmla="*/ 165 h 186"/>
                    <a:gd name="T46" fmla="*/ 196 w 237"/>
                    <a:gd name="T47" fmla="*/ 160 h 186"/>
                    <a:gd name="T48" fmla="*/ 216 w 237"/>
                    <a:gd name="T49" fmla="*/ 155 h 186"/>
                    <a:gd name="T50" fmla="*/ 219 w 237"/>
                    <a:gd name="T51" fmla="*/ 154 h 186"/>
                    <a:gd name="T52" fmla="*/ 232 w 237"/>
                    <a:gd name="T53" fmla="*/ 146 h 186"/>
                    <a:gd name="T54" fmla="*/ 237 w 237"/>
                    <a:gd name="T55" fmla="*/ 124 h 186"/>
                    <a:gd name="T56" fmla="*/ 235 w 237"/>
                    <a:gd name="T57" fmla="*/ 113 h 186"/>
                    <a:gd name="T58" fmla="*/ 193 w 237"/>
                    <a:gd name="T59" fmla="*/ 75 h 186"/>
                    <a:gd name="T60" fmla="*/ 194 w 237"/>
                    <a:gd name="T61" fmla="*/ 87 h 186"/>
                    <a:gd name="T62" fmla="*/ 200 w 237"/>
                    <a:gd name="T63" fmla="*/ 123 h 186"/>
                    <a:gd name="T64" fmla="*/ 196 w 237"/>
                    <a:gd name="T65" fmla="*/ 124 h 186"/>
                    <a:gd name="T66" fmla="*/ 194 w 237"/>
                    <a:gd name="T67" fmla="*/ 87 h 186"/>
                    <a:gd name="T68" fmla="*/ 193 w 237"/>
                    <a:gd name="T69" fmla="*/ 75 h 186"/>
                    <a:gd name="T70" fmla="*/ 192 w 237"/>
                    <a:gd name="T71" fmla="*/ 70 h 186"/>
                    <a:gd name="T72" fmla="*/ 193 w 237"/>
                    <a:gd name="T73" fmla="*/ 75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7" h="186">
                      <a:moveTo>
                        <a:pt x="235" y="113"/>
                      </a:moveTo>
                      <a:cubicBezTo>
                        <a:pt x="235" y="113"/>
                        <a:pt x="235" y="113"/>
                        <a:pt x="235" y="113"/>
                      </a:cubicBezTo>
                      <a:cubicBezTo>
                        <a:pt x="230" y="84"/>
                        <a:pt x="226" y="57"/>
                        <a:pt x="225" y="49"/>
                      </a:cubicBezTo>
                      <a:cubicBezTo>
                        <a:pt x="223" y="32"/>
                        <a:pt x="207" y="26"/>
                        <a:pt x="199" y="24"/>
                      </a:cubicBezTo>
                      <a:cubicBezTo>
                        <a:pt x="192" y="21"/>
                        <a:pt x="169" y="16"/>
                        <a:pt x="156" y="12"/>
                      </a:cubicBezTo>
                      <a:cubicBezTo>
                        <a:pt x="145" y="9"/>
                        <a:pt x="125" y="3"/>
                        <a:pt x="116" y="2"/>
                      </a:cubicBezTo>
                      <a:cubicBezTo>
                        <a:pt x="107" y="0"/>
                        <a:pt x="90" y="4"/>
                        <a:pt x="87" y="12"/>
                      </a:cubicBezTo>
                      <a:cubicBezTo>
                        <a:pt x="86" y="14"/>
                        <a:pt x="79" y="50"/>
                        <a:pt x="73" y="85"/>
                      </a:cubicBezTo>
                      <a:cubicBezTo>
                        <a:pt x="73" y="85"/>
                        <a:pt x="73" y="85"/>
                        <a:pt x="73" y="85"/>
                      </a:cubicBezTo>
                      <a:cubicBezTo>
                        <a:pt x="72" y="90"/>
                        <a:pt x="72" y="90"/>
                        <a:pt x="72" y="90"/>
                      </a:cubicBezTo>
                      <a:cubicBezTo>
                        <a:pt x="49" y="96"/>
                        <a:pt x="29" y="102"/>
                        <a:pt x="21" y="104"/>
                      </a:cubicBezTo>
                      <a:cubicBezTo>
                        <a:pt x="0" y="108"/>
                        <a:pt x="9" y="137"/>
                        <a:pt x="26" y="135"/>
                      </a:cubicBezTo>
                      <a:cubicBezTo>
                        <a:pt x="31" y="135"/>
                        <a:pt x="55" y="129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6" y="120"/>
                        <a:pt x="86" y="120"/>
                        <a:pt x="86" y="120"/>
                      </a:cubicBezTo>
                      <a:cubicBezTo>
                        <a:pt x="92" y="118"/>
                        <a:pt x="96" y="116"/>
                        <a:pt x="99" y="112"/>
                      </a:cubicBezTo>
                      <a:cubicBezTo>
                        <a:pt x="102" y="108"/>
                        <a:pt x="104" y="102"/>
                        <a:pt x="104" y="92"/>
                      </a:cubicBezTo>
                      <a:cubicBezTo>
                        <a:pt x="104" y="92"/>
                        <a:pt x="104" y="92"/>
                        <a:pt x="104" y="92"/>
                      </a:cubicBezTo>
                      <a:cubicBezTo>
                        <a:pt x="108" y="65"/>
                        <a:pt x="111" y="43"/>
                        <a:pt x="110" y="47"/>
                      </a:cubicBezTo>
                      <a:cubicBezTo>
                        <a:pt x="110" y="53"/>
                        <a:pt x="109" y="117"/>
                        <a:pt x="109" y="160"/>
                      </a:cubicBezTo>
                      <a:cubicBezTo>
                        <a:pt x="110" y="165"/>
                        <a:pt x="112" y="170"/>
                        <a:pt x="119" y="170"/>
                      </a:cubicBezTo>
                      <a:cubicBezTo>
                        <a:pt x="131" y="173"/>
                        <a:pt x="162" y="183"/>
                        <a:pt x="169" y="184"/>
                      </a:cubicBezTo>
                      <a:cubicBezTo>
                        <a:pt x="178" y="186"/>
                        <a:pt x="193" y="176"/>
                        <a:pt x="196" y="165"/>
                      </a:cubicBezTo>
                      <a:cubicBezTo>
                        <a:pt x="196" y="163"/>
                        <a:pt x="196" y="162"/>
                        <a:pt x="196" y="160"/>
                      </a:cubicBezTo>
                      <a:cubicBezTo>
                        <a:pt x="202" y="158"/>
                        <a:pt x="209" y="157"/>
                        <a:pt x="216" y="155"/>
                      </a:cubicBezTo>
                      <a:cubicBezTo>
                        <a:pt x="217" y="154"/>
                        <a:pt x="218" y="154"/>
                        <a:pt x="219" y="154"/>
                      </a:cubicBezTo>
                      <a:cubicBezTo>
                        <a:pt x="225" y="152"/>
                        <a:pt x="229" y="150"/>
                        <a:pt x="232" y="146"/>
                      </a:cubicBezTo>
                      <a:cubicBezTo>
                        <a:pt x="235" y="141"/>
                        <a:pt x="237" y="135"/>
                        <a:pt x="237" y="124"/>
                      </a:cubicBezTo>
                      <a:lnTo>
                        <a:pt x="235" y="113"/>
                      </a:lnTo>
                      <a:close/>
                      <a:moveTo>
                        <a:pt x="193" y="75"/>
                      </a:moveTo>
                      <a:cubicBezTo>
                        <a:pt x="194" y="79"/>
                        <a:pt x="194" y="83"/>
                        <a:pt x="194" y="87"/>
                      </a:cubicBezTo>
                      <a:cubicBezTo>
                        <a:pt x="196" y="96"/>
                        <a:pt x="198" y="108"/>
                        <a:pt x="200" y="123"/>
                      </a:cubicBezTo>
                      <a:cubicBezTo>
                        <a:pt x="199" y="123"/>
                        <a:pt x="197" y="123"/>
                        <a:pt x="196" y="124"/>
                      </a:cubicBezTo>
                      <a:cubicBezTo>
                        <a:pt x="196" y="111"/>
                        <a:pt x="195" y="99"/>
                        <a:pt x="194" y="87"/>
                      </a:cubicBezTo>
                      <a:cubicBezTo>
                        <a:pt x="194" y="82"/>
                        <a:pt x="193" y="78"/>
                        <a:pt x="193" y="75"/>
                      </a:cubicBezTo>
                      <a:cubicBezTo>
                        <a:pt x="192" y="73"/>
                        <a:pt x="192" y="72"/>
                        <a:pt x="192" y="70"/>
                      </a:cubicBezTo>
                      <a:cubicBezTo>
                        <a:pt x="192" y="72"/>
                        <a:pt x="193" y="73"/>
                        <a:pt x="193" y="75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tx1"/>
                    </a:gs>
                    <a:gs pos="50000">
                      <a:schemeClr val="tx1">
                        <a:gamma/>
                        <a:tint val="74118"/>
                        <a:invGamma/>
                      </a:schemeClr>
                    </a:gs>
                    <a:gs pos="100000">
                      <a:schemeClr val="tx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728" name="Freeform 184"/>
                <p:cNvSpPr>
                  <a:spLocks noChangeAspect="1"/>
                </p:cNvSpPr>
                <p:nvPr/>
              </p:nvSpPr>
              <p:spPr bwMode="gray">
                <a:xfrm flipH="1">
                  <a:off x="4715" y="2157"/>
                  <a:ext cx="42" cy="27"/>
                </a:xfrm>
                <a:custGeom>
                  <a:avLst/>
                  <a:gdLst>
                    <a:gd name="T0" fmla="*/ 30 w 66"/>
                    <a:gd name="T1" fmla="*/ 39 h 41"/>
                    <a:gd name="T2" fmla="*/ 10 w 66"/>
                    <a:gd name="T3" fmla="*/ 23 h 41"/>
                    <a:gd name="T4" fmla="*/ 16 w 66"/>
                    <a:gd name="T5" fmla="*/ 13 h 41"/>
                    <a:gd name="T6" fmla="*/ 54 w 66"/>
                    <a:gd name="T7" fmla="*/ 16 h 41"/>
                    <a:gd name="T8" fmla="*/ 57 w 66"/>
                    <a:gd name="T9" fmla="*/ 29 h 41"/>
                    <a:gd name="T10" fmla="*/ 30 w 66"/>
                    <a:gd name="T11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41">
                      <a:moveTo>
                        <a:pt x="30" y="39"/>
                      </a:moveTo>
                      <a:cubicBezTo>
                        <a:pt x="14" y="37"/>
                        <a:pt x="0" y="25"/>
                        <a:pt x="10" y="23"/>
                      </a:cubicBezTo>
                      <a:cubicBezTo>
                        <a:pt x="17" y="21"/>
                        <a:pt x="13" y="15"/>
                        <a:pt x="16" y="13"/>
                      </a:cubicBezTo>
                      <a:cubicBezTo>
                        <a:pt x="19" y="10"/>
                        <a:pt x="54" y="0"/>
                        <a:pt x="54" y="16"/>
                      </a:cubicBezTo>
                      <a:cubicBezTo>
                        <a:pt x="54" y="21"/>
                        <a:pt x="48" y="25"/>
                        <a:pt x="57" y="29"/>
                      </a:cubicBezTo>
                      <a:cubicBezTo>
                        <a:pt x="66" y="33"/>
                        <a:pt x="46" y="41"/>
                        <a:pt x="30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729" name="Freeform 185"/>
                <p:cNvSpPr>
                  <a:spLocks noChangeAspect="1"/>
                </p:cNvSpPr>
                <p:nvPr/>
              </p:nvSpPr>
              <p:spPr bwMode="gray">
                <a:xfrm flipH="1">
                  <a:off x="4707" y="2268"/>
                  <a:ext cx="103" cy="118"/>
                </a:xfrm>
                <a:custGeom>
                  <a:avLst/>
                  <a:gdLst>
                    <a:gd name="T0" fmla="*/ 159 w 159"/>
                    <a:gd name="T1" fmla="*/ 6 h 180"/>
                    <a:gd name="T2" fmla="*/ 132 w 159"/>
                    <a:gd name="T3" fmla="*/ 21 h 180"/>
                    <a:gd name="T4" fmla="*/ 81 w 159"/>
                    <a:gd name="T5" fmla="*/ 11 h 180"/>
                    <a:gd name="T6" fmla="*/ 72 w 159"/>
                    <a:gd name="T7" fmla="*/ 0 h 180"/>
                    <a:gd name="T8" fmla="*/ 68 w 159"/>
                    <a:gd name="T9" fmla="*/ 19 h 180"/>
                    <a:gd name="T10" fmla="*/ 17 w 159"/>
                    <a:gd name="T11" fmla="*/ 32 h 180"/>
                    <a:gd name="T12" fmla="*/ 1 w 159"/>
                    <a:gd name="T13" fmla="*/ 55 h 180"/>
                    <a:gd name="T14" fmla="*/ 1 w 159"/>
                    <a:gd name="T15" fmla="*/ 145 h 180"/>
                    <a:gd name="T16" fmla="*/ 36 w 159"/>
                    <a:gd name="T17" fmla="*/ 156 h 180"/>
                    <a:gd name="T18" fmla="*/ 43 w 159"/>
                    <a:gd name="T19" fmla="*/ 145 h 180"/>
                    <a:gd name="T20" fmla="*/ 42 w 159"/>
                    <a:gd name="T21" fmla="*/ 73 h 180"/>
                    <a:gd name="T22" fmla="*/ 42 w 159"/>
                    <a:gd name="T23" fmla="*/ 73 h 180"/>
                    <a:gd name="T24" fmla="*/ 42 w 159"/>
                    <a:gd name="T25" fmla="*/ 72 h 180"/>
                    <a:gd name="T26" fmla="*/ 42 w 159"/>
                    <a:gd name="T27" fmla="*/ 66 h 180"/>
                    <a:gd name="T28" fmla="*/ 42 w 159"/>
                    <a:gd name="T29" fmla="*/ 64 h 180"/>
                    <a:gd name="T30" fmla="*/ 42 w 159"/>
                    <a:gd name="T31" fmla="*/ 63 h 180"/>
                    <a:gd name="T32" fmla="*/ 59 w 159"/>
                    <a:gd name="T33" fmla="*/ 41 h 180"/>
                    <a:gd name="T34" fmla="*/ 103 w 159"/>
                    <a:gd name="T35" fmla="*/ 30 h 180"/>
                    <a:gd name="T36" fmla="*/ 103 w 159"/>
                    <a:gd name="T37" fmla="*/ 30 h 180"/>
                    <a:gd name="T38" fmla="*/ 59 w 159"/>
                    <a:gd name="T39" fmla="*/ 41 h 180"/>
                    <a:gd name="T40" fmla="*/ 42 w 159"/>
                    <a:gd name="T41" fmla="*/ 63 h 180"/>
                    <a:gd name="T42" fmla="*/ 42 w 159"/>
                    <a:gd name="T43" fmla="*/ 71 h 180"/>
                    <a:gd name="T44" fmla="*/ 42 w 159"/>
                    <a:gd name="T45" fmla="*/ 72 h 180"/>
                    <a:gd name="T46" fmla="*/ 42 w 159"/>
                    <a:gd name="T47" fmla="*/ 77 h 180"/>
                    <a:gd name="T48" fmla="*/ 42 w 159"/>
                    <a:gd name="T49" fmla="*/ 77 h 180"/>
                    <a:gd name="T50" fmla="*/ 43 w 159"/>
                    <a:gd name="T51" fmla="*/ 154 h 180"/>
                    <a:gd name="T52" fmla="*/ 43 w 159"/>
                    <a:gd name="T53" fmla="*/ 154 h 180"/>
                    <a:gd name="T54" fmla="*/ 43 w 159"/>
                    <a:gd name="T55" fmla="*/ 157 h 180"/>
                    <a:gd name="T56" fmla="*/ 84 w 159"/>
                    <a:gd name="T57" fmla="*/ 157 h 180"/>
                    <a:gd name="T58" fmla="*/ 85 w 159"/>
                    <a:gd name="T59" fmla="*/ 77 h 180"/>
                    <a:gd name="T60" fmla="*/ 89 w 159"/>
                    <a:gd name="T61" fmla="*/ 69 h 180"/>
                    <a:gd name="T62" fmla="*/ 141 w 159"/>
                    <a:gd name="T63" fmla="*/ 55 h 180"/>
                    <a:gd name="T64" fmla="*/ 159 w 159"/>
                    <a:gd name="T65" fmla="*/ 25 h 180"/>
                    <a:gd name="T66" fmla="*/ 159 w 159"/>
                    <a:gd name="T67" fmla="*/ 8 h 180"/>
                    <a:gd name="T68" fmla="*/ 159 w 159"/>
                    <a:gd name="T69" fmla="*/ 6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9" h="180">
                      <a:moveTo>
                        <a:pt x="159" y="6"/>
                      </a:moveTo>
                      <a:cubicBezTo>
                        <a:pt x="156" y="17"/>
                        <a:pt x="140" y="23"/>
                        <a:pt x="132" y="21"/>
                      </a:cubicBezTo>
                      <a:cubicBezTo>
                        <a:pt x="124" y="20"/>
                        <a:pt x="94" y="14"/>
                        <a:pt x="81" y="11"/>
                      </a:cubicBezTo>
                      <a:cubicBezTo>
                        <a:pt x="75" y="10"/>
                        <a:pt x="73" y="5"/>
                        <a:pt x="72" y="0"/>
                      </a:cubicBezTo>
                      <a:cubicBezTo>
                        <a:pt x="72" y="19"/>
                        <a:pt x="72" y="18"/>
                        <a:pt x="68" y="19"/>
                      </a:cubicBezTo>
                      <a:cubicBezTo>
                        <a:pt x="68" y="19"/>
                        <a:pt x="28" y="28"/>
                        <a:pt x="17" y="32"/>
                      </a:cubicBezTo>
                      <a:cubicBezTo>
                        <a:pt x="7" y="36"/>
                        <a:pt x="2" y="42"/>
                        <a:pt x="1" y="55"/>
                      </a:cubicBezTo>
                      <a:cubicBezTo>
                        <a:pt x="1" y="55"/>
                        <a:pt x="0" y="135"/>
                        <a:pt x="1" y="145"/>
                      </a:cubicBezTo>
                      <a:cubicBezTo>
                        <a:pt x="2" y="163"/>
                        <a:pt x="25" y="165"/>
                        <a:pt x="36" y="156"/>
                      </a:cubicBezTo>
                      <a:cubicBezTo>
                        <a:pt x="39" y="153"/>
                        <a:pt x="43" y="149"/>
                        <a:pt x="43" y="145"/>
                      </a:cubicBezTo>
                      <a:cubicBezTo>
                        <a:pt x="42" y="130"/>
                        <a:pt x="42" y="102"/>
                        <a:pt x="42" y="73"/>
                      </a:cubicBezTo>
                      <a:cubicBezTo>
                        <a:pt x="42" y="73"/>
                        <a:pt x="42" y="73"/>
                        <a:pt x="42" y="73"/>
                      </a:cubicBezTo>
                      <a:cubicBezTo>
                        <a:pt x="42" y="73"/>
                        <a:pt x="42" y="72"/>
                        <a:pt x="42" y="72"/>
                      </a:cubicBezTo>
                      <a:cubicBezTo>
                        <a:pt x="42" y="70"/>
                        <a:pt x="42" y="68"/>
                        <a:pt x="42" y="66"/>
                      </a:cubicBezTo>
                      <a:cubicBezTo>
                        <a:pt x="42" y="65"/>
                        <a:pt x="42" y="65"/>
                        <a:pt x="42" y="64"/>
                      </a:cubicBezTo>
                      <a:cubicBezTo>
                        <a:pt x="42" y="64"/>
                        <a:pt x="42" y="63"/>
                        <a:pt x="42" y="63"/>
                      </a:cubicBezTo>
                      <a:cubicBezTo>
                        <a:pt x="43" y="50"/>
                        <a:pt x="48" y="44"/>
                        <a:pt x="59" y="41"/>
                      </a:cubicBezTo>
                      <a:cubicBezTo>
                        <a:pt x="68" y="37"/>
                        <a:pt x="101" y="30"/>
                        <a:pt x="103" y="30"/>
                      </a:cubicBezTo>
                      <a:cubicBezTo>
                        <a:pt x="107" y="28"/>
                        <a:pt x="107" y="28"/>
                        <a:pt x="103" y="30"/>
                      </a:cubicBezTo>
                      <a:cubicBezTo>
                        <a:pt x="101" y="30"/>
                        <a:pt x="68" y="37"/>
                        <a:pt x="59" y="41"/>
                      </a:cubicBezTo>
                      <a:cubicBezTo>
                        <a:pt x="48" y="44"/>
                        <a:pt x="43" y="50"/>
                        <a:pt x="42" y="63"/>
                      </a:cubicBezTo>
                      <a:cubicBezTo>
                        <a:pt x="42" y="64"/>
                        <a:pt x="42" y="70"/>
                        <a:pt x="42" y="71"/>
                      </a:cubicBezTo>
                      <a:cubicBezTo>
                        <a:pt x="42" y="71"/>
                        <a:pt x="42" y="71"/>
                        <a:pt x="42" y="72"/>
                      </a:cubicBezTo>
                      <a:cubicBezTo>
                        <a:pt x="42" y="72"/>
                        <a:pt x="42" y="74"/>
                        <a:pt x="42" y="77"/>
                      </a:cubicBezTo>
                      <a:cubicBezTo>
                        <a:pt x="42" y="77"/>
                        <a:pt x="42" y="77"/>
                        <a:pt x="42" y="77"/>
                      </a:cubicBezTo>
                      <a:cubicBezTo>
                        <a:pt x="43" y="154"/>
                        <a:pt x="43" y="154"/>
                        <a:pt x="43" y="154"/>
                      </a:cubicBezTo>
                      <a:cubicBezTo>
                        <a:pt x="42" y="154"/>
                        <a:pt x="43" y="154"/>
                        <a:pt x="43" y="154"/>
                      </a:cubicBezTo>
                      <a:cubicBezTo>
                        <a:pt x="43" y="155"/>
                        <a:pt x="43" y="156"/>
                        <a:pt x="43" y="157"/>
                      </a:cubicBezTo>
                      <a:cubicBezTo>
                        <a:pt x="44" y="180"/>
                        <a:pt x="84" y="177"/>
                        <a:pt x="84" y="157"/>
                      </a:cubicBezTo>
                      <a:cubicBezTo>
                        <a:pt x="84" y="142"/>
                        <a:pt x="85" y="80"/>
                        <a:pt x="85" y="77"/>
                      </a:cubicBezTo>
                      <a:cubicBezTo>
                        <a:pt x="85" y="74"/>
                        <a:pt x="87" y="70"/>
                        <a:pt x="89" y="69"/>
                      </a:cubicBezTo>
                      <a:cubicBezTo>
                        <a:pt x="91" y="69"/>
                        <a:pt x="136" y="57"/>
                        <a:pt x="141" y="55"/>
                      </a:cubicBezTo>
                      <a:cubicBezTo>
                        <a:pt x="153" y="52"/>
                        <a:pt x="159" y="47"/>
                        <a:pt x="159" y="25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9" y="7"/>
                        <a:pt x="159" y="7"/>
                        <a:pt x="159" y="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tx1"/>
                    </a:gs>
                    <a:gs pos="50000">
                      <a:schemeClr val="tx1">
                        <a:gamma/>
                        <a:tint val="74118"/>
                        <a:invGamma/>
                      </a:schemeClr>
                    </a:gs>
                    <a:gs pos="100000">
                      <a:schemeClr val="tx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730" name="Oval 186"/>
                <p:cNvSpPr>
                  <a:spLocks noChangeAspect="1" noChangeArrowheads="1"/>
                </p:cNvSpPr>
                <p:nvPr/>
              </p:nvSpPr>
              <p:spPr bwMode="gray">
                <a:xfrm>
                  <a:off x="4711" y="2122"/>
                  <a:ext cx="51" cy="52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731" name="Freeform 187"/>
                <p:cNvSpPr>
                  <a:spLocks noChangeAspect="1"/>
                </p:cNvSpPr>
                <p:nvPr/>
              </p:nvSpPr>
              <p:spPr bwMode="gray">
                <a:xfrm flipH="1">
                  <a:off x="4733" y="2196"/>
                  <a:ext cx="15" cy="76"/>
                </a:xfrm>
                <a:custGeom>
                  <a:avLst/>
                  <a:gdLst>
                    <a:gd name="T0" fmla="*/ 0 w 55"/>
                    <a:gd name="T1" fmla="*/ 0 h 265"/>
                    <a:gd name="T2" fmla="*/ 14 w 55"/>
                    <a:gd name="T3" fmla="*/ 22 h 265"/>
                    <a:gd name="T4" fmla="*/ 5 w 55"/>
                    <a:gd name="T5" fmla="*/ 239 h 265"/>
                    <a:gd name="T6" fmla="*/ 29 w 55"/>
                    <a:gd name="T7" fmla="*/ 265 h 265"/>
                    <a:gd name="T8" fmla="*/ 52 w 55"/>
                    <a:gd name="T9" fmla="*/ 253 h 265"/>
                    <a:gd name="T10" fmla="*/ 38 w 55"/>
                    <a:gd name="T11" fmla="*/ 29 h 265"/>
                    <a:gd name="T12" fmla="*/ 55 w 55"/>
                    <a:gd name="T13" fmla="*/ 15 h 265"/>
                    <a:gd name="T14" fmla="*/ 0 w 55"/>
                    <a:gd name="T15" fmla="*/ 0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5" h="265">
                      <a:moveTo>
                        <a:pt x="0" y="0"/>
                      </a:moveTo>
                      <a:lnTo>
                        <a:pt x="14" y="22"/>
                      </a:lnTo>
                      <a:lnTo>
                        <a:pt x="5" y="239"/>
                      </a:lnTo>
                      <a:lnTo>
                        <a:pt x="29" y="265"/>
                      </a:lnTo>
                      <a:lnTo>
                        <a:pt x="52" y="253"/>
                      </a:lnTo>
                      <a:lnTo>
                        <a:pt x="38" y="29"/>
                      </a:lnTo>
                      <a:lnTo>
                        <a:pt x="55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0505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732" name="Freeform 188"/>
                <p:cNvSpPr>
                  <a:spLocks noChangeAspect="1"/>
                </p:cNvSpPr>
                <p:nvPr/>
              </p:nvSpPr>
              <p:spPr bwMode="gray">
                <a:xfrm flipH="1">
                  <a:off x="4694" y="2246"/>
                  <a:ext cx="59" cy="35"/>
                </a:xfrm>
                <a:custGeom>
                  <a:avLst/>
                  <a:gdLst>
                    <a:gd name="T0" fmla="*/ 75 w 91"/>
                    <a:gd name="T1" fmla="*/ 0 h 54"/>
                    <a:gd name="T2" fmla="*/ 28 w 91"/>
                    <a:gd name="T3" fmla="*/ 14 h 54"/>
                    <a:gd name="T4" fmla="*/ 40 w 91"/>
                    <a:gd name="T5" fmla="*/ 46 h 54"/>
                    <a:gd name="T6" fmla="*/ 91 w 91"/>
                    <a:gd name="T7" fmla="*/ 3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1" h="54">
                      <a:moveTo>
                        <a:pt x="75" y="0"/>
                      </a:moveTo>
                      <a:cubicBezTo>
                        <a:pt x="61" y="4"/>
                        <a:pt x="45" y="8"/>
                        <a:pt x="28" y="14"/>
                      </a:cubicBezTo>
                      <a:cubicBezTo>
                        <a:pt x="0" y="22"/>
                        <a:pt x="17" y="54"/>
                        <a:pt x="40" y="46"/>
                      </a:cubicBezTo>
                      <a:cubicBezTo>
                        <a:pt x="44" y="44"/>
                        <a:pt x="66" y="38"/>
                        <a:pt x="91" y="32"/>
                      </a:cubicBezTo>
                    </a:path>
                  </a:pathLst>
                </a:custGeom>
                <a:gradFill rotWithShape="1">
                  <a:gsLst>
                    <a:gs pos="0">
                      <a:schemeClr val="tx1"/>
                    </a:gs>
                    <a:gs pos="50000">
                      <a:schemeClr val="tx1">
                        <a:gamma/>
                        <a:tint val="74118"/>
                        <a:invGamma/>
                      </a:schemeClr>
                    </a:gs>
                    <a:gs pos="100000">
                      <a:schemeClr val="tx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2733" name="Group 189"/>
              <p:cNvGrpSpPr>
                <a:grpSpLocks noChangeAspect="1"/>
              </p:cNvGrpSpPr>
              <p:nvPr/>
            </p:nvGrpSpPr>
            <p:grpSpPr bwMode="auto">
              <a:xfrm>
                <a:off x="4687" y="2614"/>
                <a:ext cx="429" cy="228"/>
                <a:chOff x="786" y="2382"/>
                <a:chExt cx="1190" cy="634"/>
              </a:xfrm>
            </p:grpSpPr>
            <p:sp>
              <p:nvSpPr>
                <p:cNvPr id="492734" name="Freeform 190"/>
                <p:cNvSpPr>
                  <a:spLocks noChangeAspect="1"/>
                </p:cNvSpPr>
                <p:nvPr/>
              </p:nvSpPr>
              <p:spPr bwMode="gray">
                <a:xfrm>
                  <a:off x="1933" y="2464"/>
                  <a:ext cx="43" cy="322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735" name="Freeform 191"/>
                <p:cNvSpPr>
                  <a:spLocks noChangeAspect="1"/>
                </p:cNvSpPr>
                <p:nvPr/>
              </p:nvSpPr>
              <p:spPr bwMode="gray">
                <a:xfrm>
                  <a:off x="1888" y="2464"/>
                  <a:ext cx="45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736" name="Freeform 192"/>
                <p:cNvSpPr>
                  <a:spLocks noChangeAspect="1"/>
                </p:cNvSpPr>
                <p:nvPr/>
              </p:nvSpPr>
              <p:spPr bwMode="gray">
                <a:xfrm>
                  <a:off x="1038" y="2694"/>
                  <a:ext cx="46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737" name="Freeform 193"/>
                <p:cNvSpPr>
                  <a:spLocks noChangeAspect="1"/>
                </p:cNvSpPr>
                <p:nvPr/>
              </p:nvSpPr>
              <p:spPr bwMode="gray">
                <a:xfrm>
                  <a:off x="1084" y="2694"/>
                  <a:ext cx="42" cy="322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738" name="Freeform 194"/>
                <p:cNvSpPr>
                  <a:spLocks noChangeAspect="1"/>
                </p:cNvSpPr>
                <p:nvPr/>
              </p:nvSpPr>
              <p:spPr bwMode="gray">
                <a:xfrm>
                  <a:off x="786" y="2625"/>
                  <a:ext cx="45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739" name="Freeform 195"/>
                <p:cNvSpPr>
                  <a:spLocks noChangeAspect="1"/>
                </p:cNvSpPr>
                <p:nvPr/>
              </p:nvSpPr>
              <p:spPr bwMode="gray">
                <a:xfrm>
                  <a:off x="831" y="2625"/>
                  <a:ext cx="43" cy="322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740" name="Freeform 196"/>
                <p:cNvSpPr>
                  <a:spLocks noChangeAspect="1"/>
                </p:cNvSpPr>
                <p:nvPr/>
              </p:nvSpPr>
              <p:spPr bwMode="gray">
                <a:xfrm>
                  <a:off x="1633" y="2382"/>
                  <a:ext cx="42" cy="325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741" name="Freeform 197"/>
                <p:cNvSpPr>
                  <a:spLocks noChangeAspect="1"/>
                </p:cNvSpPr>
                <p:nvPr/>
              </p:nvSpPr>
              <p:spPr bwMode="gray">
                <a:xfrm>
                  <a:off x="1633" y="2394"/>
                  <a:ext cx="42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742" name="Freeform 198"/>
                <p:cNvSpPr>
                  <a:spLocks noChangeAspect="1"/>
                </p:cNvSpPr>
                <p:nvPr/>
              </p:nvSpPr>
              <p:spPr bwMode="gray">
                <a:xfrm>
                  <a:off x="1675" y="2394"/>
                  <a:ext cx="46" cy="322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743" name="Freeform 199"/>
                <p:cNvSpPr>
                  <a:spLocks noChangeAspect="1"/>
                </p:cNvSpPr>
                <p:nvPr/>
              </p:nvSpPr>
              <p:spPr bwMode="gray">
                <a:xfrm>
                  <a:off x="786" y="2382"/>
                  <a:ext cx="1190" cy="325"/>
                </a:xfrm>
                <a:custGeom>
                  <a:avLst/>
                  <a:gdLst>
                    <a:gd name="T0" fmla="*/ 0 w 321"/>
                    <a:gd name="T1" fmla="*/ 65 h 87"/>
                    <a:gd name="T2" fmla="*/ 160 w 321"/>
                    <a:gd name="T3" fmla="*/ 22 h 87"/>
                    <a:gd name="T4" fmla="*/ 160 w 321"/>
                    <a:gd name="T5" fmla="*/ 22 h 87"/>
                    <a:gd name="T6" fmla="*/ 240 w 321"/>
                    <a:gd name="T7" fmla="*/ 0 h 87"/>
                    <a:gd name="T8" fmla="*/ 321 w 321"/>
                    <a:gd name="T9" fmla="*/ 22 h 87"/>
                    <a:gd name="T10" fmla="*/ 240 w 321"/>
                    <a:gd name="T11" fmla="*/ 44 h 87"/>
                    <a:gd name="T12" fmla="*/ 240 w 321"/>
                    <a:gd name="T13" fmla="*/ 44 h 87"/>
                    <a:gd name="T14" fmla="*/ 81 w 321"/>
                    <a:gd name="T15" fmla="*/ 87 h 87"/>
                    <a:gd name="T16" fmla="*/ 0 w 321"/>
                    <a:gd name="T17" fmla="*/ 65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1" h="87">
                      <a:moveTo>
                        <a:pt x="0" y="65"/>
                      </a:moveTo>
                      <a:lnTo>
                        <a:pt x="160" y="22"/>
                      </a:lnTo>
                      <a:lnTo>
                        <a:pt x="160" y="22"/>
                      </a:lnTo>
                      <a:lnTo>
                        <a:pt x="240" y="0"/>
                      </a:lnTo>
                      <a:lnTo>
                        <a:pt x="321" y="22"/>
                      </a:lnTo>
                      <a:lnTo>
                        <a:pt x="240" y="44"/>
                      </a:lnTo>
                      <a:lnTo>
                        <a:pt x="240" y="44"/>
                      </a:lnTo>
                      <a:lnTo>
                        <a:pt x="81" y="87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8E47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744" name="Freeform 200"/>
                <p:cNvSpPr>
                  <a:spLocks noChangeAspect="1"/>
                </p:cNvSpPr>
                <p:nvPr/>
              </p:nvSpPr>
              <p:spPr bwMode="gray">
                <a:xfrm>
                  <a:off x="1084" y="2464"/>
                  <a:ext cx="892" cy="285"/>
                </a:xfrm>
                <a:custGeom>
                  <a:avLst/>
                  <a:gdLst>
                    <a:gd name="T0" fmla="*/ 0 w 241"/>
                    <a:gd name="T1" fmla="*/ 65 h 77"/>
                    <a:gd name="T2" fmla="*/ 0 w 241"/>
                    <a:gd name="T3" fmla="*/ 77 h 77"/>
                    <a:gd name="T4" fmla="*/ 241 w 241"/>
                    <a:gd name="T5" fmla="*/ 12 h 77"/>
                    <a:gd name="T6" fmla="*/ 241 w 241"/>
                    <a:gd name="T7" fmla="*/ 0 h 77"/>
                    <a:gd name="T8" fmla="*/ 0 w 241"/>
                    <a:gd name="T9" fmla="*/ 6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1" h="77">
                      <a:moveTo>
                        <a:pt x="0" y="65"/>
                      </a:moveTo>
                      <a:lnTo>
                        <a:pt x="0" y="77"/>
                      </a:lnTo>
                      <a:lnTo>
                        <a:pt x="241" y="12"/>
                      </a:lnTo>
                      <a:lnTo>
                        <a:pt x="241" y="0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745" name="Freeform 201"/>
                <p:cNvSpPr>
                  <a:spLocks noChangeAspect="1"/>
                </p:cNvSpPr>
                <p:nvPr/>
              </p:nvSpPr>
              <p:spPr bwMode="gray">
                <a:xfrm>
                  <a:off x="786" y="2625"/>
                  <a:ext cx="298" cy="124"/>
                </a:xfrm>
                <a:custGeom>
                  <a:avLst/>
                  <a:gdLst>
                    <a:gd name="T0" fmla="*/ 0 w 80"/>
                    <a:gd name="T1" fmla="*/ 0 h 34"/>
                    <a:gd name="T2" fmla="*/ 0 w 80"/>
                    <a:gd name="T3" fmla="*/ 13 h 34"/>
                    <a:gd name="T4" fmla="*/ 80 w 80"/>
                    <a:gd name="T5" fmla="*/ 34 h 34"/>
                    <a:gd name="T6" fmla="*/ 80 w 80"/>
                    <a:gd name="T7" fmla="*/ 22 h 34"/>
                    <a:gd name="T8" fmla="*/ 0 w 80"/>
                    <a:gd name="T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0" h="34">
                      <a:moveTo>
                        <a:pt x="0" y="0"/>
                      </a:moveTo>
                      <a:lnTo>
                        <a:pt x="0" y="13"/>
                      </a:lnTo>
                      <a:lnTo>
                        <a:pt x="80" y="34"/>
                      </a:lnTo>
                      <a:lnTo>
                        <a:pt x="80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92746" name="Freeform 202"/>
              <p:cNvSpPr>
                <a:spLocks noChangeAspect="1"/>
              </p:cNvSpPr>
              <p:nvPr/>
            </p:nvSpPr>
            <p:spPr bwMode="gray">
              <a:xfrm>
                <a:off x="4841" y="2644"/>
                <a:ext cx="160" cy="43"/>
              </a:xfrm>
              <a:custGeom>
                <a:avLst/>
                <a:gdLst>
                  <a:gd name="T0" fmla="*/ 0 w 668"/>
                  <a:gd name="T1" fmla="*/ 78 h 179"/>
                  <a:gd name="T2" fmla="*/ 290 w 668"/>
                  <a:gd name="T3" fmla="*/ 0 h 179"/>
                  <a:gd name="T4" fmla="*/ 668 w 668"/>
                  <a:gd name="T5" fmla="*/ 101 h 179"/>
                  <a:gd name="T6" fmla="*/ 380 w 668"/>
                  <a:gd name="T7" fmla="*/ 179 h 179"/>
                  <a:gd name="T8" fmla="*/ 0 w 668"/>
                  <a:gd name="T9" fmla="*/ 7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8" h="179">
                    <a:moveTo>
                      <a:pt x="0" y="78"/>
                    </a:moveTo>
                    <a:lnTo>
                      <a:pt x="290" y="0"/>
                    </a:lnTo>
                    <a:lnTo>
                      <a:pt x="668" y="101"/>
                    </a:lnTo>
                    <a:lnTo>
                      <a:pt x="380" y="179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8000"/>
              </a:solidFill>
              <a:ln w="6350" cap="flat" cmpd="sng">
                <a:solidFill>
                  <a:srgbClr val="0099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92747" name="Group 203"/>
              <p:cNvGrpSpPr>
                <a:grpSpLocks/>
              </p:cNvGrpSpPr>
              <p:nvPr/>
            </p:nvGrpSpPr>
            <p:grpSpPr bwMode="auto">
              <a:xfrm>
                <a:off x="4952" y="2588"/>
                <a:ext cx="156" cy="240"/>
                <a:chOff x="4909" y="2199"/>
                <a:chExt cx="156" cy="240"/>
              </a:xfrm>
            </p:grpSpPr>
            <p:sp>
              <p:nvSpPr>
                <p:cNvPr id="492748" name="Freeform 204"/>
                <p:cNvSpPr>
                  <a:spLocks noChangeAspect="1"/>
                </p:cNvSpPr>
                <p:nvPr/>
              </p:nvSpPr>
              <p:spPr bwMode="gray">
                <a:xfrm flipH="1">
                  <a:off x="4949" y="2343"/>
                  <a:ext cx="65" cy="86"/>
                </a:xfrm>
                <a:custGeom>
                  <a:avLst/>
                  <a:gdLst>
                    <a:gd name="T0" fmla="*/ 108 w 108"/>
                    <a:gd name="T1" fmla="*/ 36 h 140"/>
                    <a:gd name="T2" fmla="*/ 108 w 108"/>
                    <a:gd name="T3" fmla="*/ 35 h 140"/>
                    <a:gd name="T4" fmla="*/ 108 w 108"/>
                    <a:gd name="T5" fmla="*/ 28 h 140"/>
                    <a:gd name="T6" fmla="*/ 108 w 108"/>
                    <a:gd name="T7" fmla="*/ 23 h 140"/>
                    <a:gd name="T8" fmla="*/ 108 w 108"/>
                    <a:gd name="T9" fmla="*/ 22 h 140"/>
                    <a:gd name="T10" fmla="*/ 108 w 108"/>
                    <a:gd name="T11" fmla="*/ 17 h 140"/>
                    <a:gd name="T12" fmla="*/ 108 w 108"/>
                    <a:gd name="T13" fmla="*/ 16 h 140"/>
                    <a:gd name="T14" fmla="*/ 108 w 108"/>
                    <a:gd name="T15" fmla="*/ 16 h 140"/>
                    <a:gd name="T16" fmla="*/ 89 w 108"/>
                    <a:gd name="T17" fmla="*/ 7 h 140"/>
                    <a:gd name="T18" fmla="*/ 64 w 108"/>
                    <a:gd name="T19" fmla="*/ 2 h 140"/>
                    <a:gd name="T20" fmla="*/ 57 w 108"/>
                    <a:gd name="T21" fmla="*/ 4 h 140"/>
                    <a:gd name="T22" fmla="*/ 49 w 108"/>
                    <a:gd name="T23" fmla="*/ 6 h 140"/>
                    <a:gd name="T24" fmla="*/ 49 w 108"/>
                    <a:gd name="T25" fmla="*/ 6 h 140"/>
                    <a:gd name="T26" fmla="*/ 0 w 108"/>
                    <a:gd name="T27" fmla="*/ 18 h 140"/>
                    <a:gd name="T28" fmla="*/ 29 w 108"/>
                    <a:gd name="T29" fmla="*/ 47 h 140"/>
                    <a:gd name="T30" fmla="*/ 62 w 108"/>
                    <a:gd name="T31" fmla="*/ 40 h 140"/>
                    <a:gd name="T32" fmla="*/ 62 w 108"/>
                    <a:gd name="T33" fmla="*/ 118 h 140"/>
                    <a:gd name="T34" fmla="*/ 101 w 108"/>
                    <a:gd name="T35" fmla="*/ 129 h 140"/>
                    <a:gd name="T36" fmla="*/ 108 w 108"/>
                    <a:gd name="T37" fmla="*/ 117 h 140"/>
                    <a:gd name="T38" fmla="*/ 108 w 108"/>
                    <a:gd name="T39" fmla="*/ 36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8" h="140">
                      <a:moveTo>
                        <a:pt x="108" y="36"/>
                      </a:moveTo>
                      <a:cubicBezTo>
                        <a:pt x="108" y="36"/>
                        <a:pt x="108" y="36"/>
                        <a:pt x="108" y="35"/>
                      </a:cubicBezTo>
                      <a:cubicBezTo>
                        <a:pt x="108" y="33"/>
                        <a:pt x="108" y="30"/>
                        <a:pt x="108" y="28"/>
                      </a:cubicBezTo>
                      <a:cubicBezTo>
                        <a:pt x="108" y="28"/>
                        <a:pt x="108" y="26"/>
                        <a:pt x="108" y="23"/>
                      </a:cubicBezTo>
                      <a:cubicBezTo>
                        <a:pt x="108" y="23"/>
                        <a:pt x="108" y="22"/>
                        <a:pt x="108" y="22"/>
                      </a:cubicBezTo>
                      <a:cubicBezTo>
                        <a:pt x="108" y="21"/>
                        <a:pt x="108" y="19"/>
                        <a:pt x="108" y="17"/>
                      </a:cubicBezTo>
                      <a:cubicBezTo>
                        <a:pt x="108" y="17"/>
                        <a:pt x="108" y="17"/>
                        <a:pt x="108" y="16"/>
                      </a:cubicBezTo>
                      <a:cubicBezTo>
                        <a:pt x="108" y="16"/>
                        <a:pt x="108" y="16"/>
                        <a:pt x="108" y="16"/>
                      </a:cubicBezTo>
                      <a:cubicBezTo>
                        <a:pt x="105" y="4"/>
                        <a:pt x="95" y="8"/>
                        <a:pt x="89" y="7"/>
                      </a:cubicBezTo>
                      <a:cubicBezTo>
                        <a:pt x="85" y="6"/>
                        <a:pt x="73" y="0"/>
                        <a:pt x="64" y="2"/>
                      </a:cubicBezTo>
                      <a:cubicBezTo>
                        <a:pt x="60" y="3"/>
                        <a:pt x="57" y="4"/>
                        <a:pt x="57" y="4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67"/>
                        <a:pt x="62" y="109"/>
                        <a:pt x="62" y="118"/>
                      </a:cubicBezTo>
                      <a:cubicBezTo>
                        <a:pt x="63" y="138"/>
                        <a:pt x="89" y="140"/>
                        <a:pt x="101" y="129"/>
                      </a:cubicBezTo>
                      <a:cubicBezTo>
                        <a:pt x="105" y="126"/>
                        <a:pt x="108" y="122"/>
                        <a:pt x="108" y="117"/>
                      </a:cubicBezTo>
                      <a:cubicBezTo>
                        <a:pt x="108" y="101"/>
                        <a:pt x="107" y="69"/>
                        <a:pt x="108" y="3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749" name="Freeform 205"/>
                <p:cNvSpPr>
                  <a:spLocks noChangeAspect="1"/>
                </p:cNvSpPr>
                <p:nvPr/>
              </p:nvSpPr>
              <p:spPr bwMode="gray">
                <a:xfrm flipH="1">
                  <a:off x="4918" y="2337"/>
                  <a:ext cx="122" cy="102"/>
                </a:xfrm>
                <a:custGeom>
                  <a:avLst/>
                  <a:gdLst>
                    <a:gd name="T0" fmla="*/ 196 w 197"/>
                    <a:gd name="T1" fmla="*/ 44 h 167"/>
                    <a:gd name="T2" fmla="*/ 196 w 197"/>
                    <a:gd name="T3" fmla="*/ 37 h 167"/>
                    <a:gd name="T4" fmla="*/ 177 w 197"/>
                    <a:gd name="T5" fmla="*/ 18 h 167"/>
                    <a:gd name="T6" fmla="*/ 137 w 197"/>
                    <a:gd name="T7" fmla="*/ 25 h 167"/>
                    <a:gd name="T8" fmla="*/ 99 w 197"/>
                    <a:gd name="T9" fmla="*/ 35 h 167"/>
                    <a:gd name="T10" fmla="*/ 99 w 197"/>
                    <a:gd name="T11" fmla="*/ 52 h 167"/>
                    <a:gd name="T12" fmla="*/ 99 w 197"/>
                    <a:gd name="T13" fmla="*/ 35 h 167"/>
                    <a:gd name="T14" fmla="*/ 99 w 197"/>
                    <a:gd name="T15" fmla="*/ 35 h 167"/>
                    <a:gd name="T16" fmla="*/ 99 w 197"/>
                    <a:gd name="T17" fmla="*/ 2 h 167"/>
                    <a:gd name="T18" fmla="*/ 89 w 197"/>
                    <a:gd name="T19" fmla="*/ 14 h 167"/>
                    <a:gd name="T20" fmla="*/ 2 w 197"/>
                    <a:gd name="T21" fmla="*/ 8 h 167"/>
                    <a:gd name="T22" fmla="*/ 2 w 197"/>
                    <a:gd name="T23" fmla="*/ 10 h 167"/>
                    <a:gd name="T24" fmla="*/ 2 w 197"/>
                    <a:gd name="T25" fmla="*/ 31 h 167"/>
                    <a:gd name="T26" fmla="*/ 12 w 197"/>
                    <a:gd name="T27" fmla="*/ 67 h 167"/>
                    <a:gd name="T28" fmla="*/ 70 w 197"/>
                    <a:gd name="T29" fmla="*/ 83 h 167"/>
                    <a:gd name="T30" fmla="*/ 83 w 197"/>
                    <a:gd name="T31" fmla="*/ 82 h 167"/>
                    <a:gd name="T32" fmla="*/ 149 w 197"/>
                    <a:gd name="T33" fmla="*/ 65 h 167"/>
                    <a:gd name="T34" fmla="*/ 150 w 197"/>
                    <a:gd name="T35" fmla="*/ 137 h 167"/>
                    <a:gd name="T36" fmla="*/ 150 w 197"/>
                    <a:gd name="T37" fmla="*/ 141 h 167"/>
                    <a:gd name="T38" fmla="*/ 197 w 197"/>
                    <a:gd name="T39" fmla="*/ 140 h 167"/>
                    <a:gd name="T40" fmla="*/ 196 w 197"/>
                    <a:gd name="T41" fmla="*/ 44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7" h="167">
                      <a:moveTo>
                        <a:pt x="196" y="44"/>
                      </a:moveTo>
                      <a:cubicBezTo>
                        <a:pt x="196" y="44"/>
                        <a:pt x="196" y="40"/>
                        <a:pt x="196" y="37"/>
                      </a:cubicBezTo>
                      <a:cubicBezTo>
                        <a:pt x="193" y="23"/>
                        <a:pt x="183" y="19"/>
                        <a:pt x="177" y="18"/>
                      </a:cubicBezTo>
                      <a:cubicBezTo>
                        <a:pt x="168" y="17"/>
                        <a:pt x="137" y="25"/>
                        <a:pt x="137" y="2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20"/>
                        <a:pt x="99" y="4"/>
                        <a:pt x="99" y="2"/>
                      </a:cubicBezTo>
                      <a:cubicBezTo>
                        <a:pt x="98" y="8"/>
                        <a:pt x="95" y="13"/>
                        <a:pt x="89" y="14"/>
                      </a:cubicBezTo>
                      <a:cubicBezTo>
                        <a:pt x="80" y="16"/>
                        <a:pt x="0" y="0"/>
                        <a:pt x="2" y="8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55"/>
                        <a:pt x="0" y="64"/>
                        <a:pt x="12" y="67"/>
                      </a:cubicBezTo>
                      <a:cubicBezTo>
                        <a:pt x="18" y="69"/>
                        <a:pt x="66" y="82"/>
                        <a:pt x="70" y="83"/>
                      </a:cubicBezTo>
                      <a:cubicBezTo>
                        <a:pt x="73" y="83"/>
                        <a:pt x="78" y="84"/>
                        <a:pt x="83" y="82"/>
                      </a:cubicBezTo>
                      <a:cubicBezTo>
                        <a:pt x="97" y="78"/>
                        <a:pt x="127" y="71"/>
                        <a:pt x="149" y="65"/>
                      </a:cubicBezTo>
                      <a:cubicBezTo>
                        <a:pt x="150" y="137"/>
                        <a:pt x="150" y="137"/>
                        <a:pt x="150" y="137"/>
                      </a:cubicBezTo>
                      <a:cubicBezTo>
                        <a:pt x="150" y="138"/>
                        <a:pt x="150" y="140"/>
                        <a:pt x="150" y="141"/>
                      </a:cubicBezTo>
                      <a:cubicBezTo>
                        <a:pt x="151" y="167"/>
                        <a:pt x="196" y="163"/>
                        <a:pt x="197" y="140"/>
                      </a:cubicBezTo>
                      <a:cubicBezTo>
                        <a:pt x="196" y="125"/>
                        <a:pt x="196" y="60"/>
                        <a:pt x="196" y="44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750" name="Freeform 206"/>
                <p:cNvSpPr>
                  <a:spLocks noChangeAspect="1"/>
                </p:cNvSpPr>
                <p:nvPr/>
              </p:nvSpPr>
              <p:spPr bwMode="gray">
                <a:xfrm flipH="1">
                  <a:off x="4909" y="2243"/>
                  <a:ext cx="156" cy="122"/>
                </a:xfrm>
                <a:custGeom>
                  <a:avLst/>
                  <a:gdLst>
                    <a:gd name="T0" fmla="*/ 209 w 254"/>
                    <a:gd name="T1" fmla="*/ 119 h 200"/>
                    <a:gd name="T2" fmla="*/ 184 w 254"/>
                    <a:gd name="T3" fmla="*/ 127 h 200"/>
                    <a:gd name="T4" fmla="*/ 173 w 254"/>
                    <a:gd name="T5" fmla="*/ 55 h 200"/>
                    <a:gd name="T6" fmla="*/ 144 w 254"/>
                    <a:gd name="T7" fmla="*/ 27 h 200"/>
                    <a:gd name="T8" fmla="*/ 96 w 254"/>
                    <a:gd name="T9" fmla="*/ 14 h 200"/>
                    <a:gd name="T10" fmla="*/ 51 w 254"/>
                    <a:gd name="T11" fmla="*/ 2 h 200"/>
                    <a:gd name="T12" fmla="*/ 18 w 254"/>
                    <a:gd name="T13" fmla="*/ 13 h 200"/>
                    <a:gd name="T14" fmla="*/ 3 w 254"/>
                    <a:gd name="T15" fmla="*/ 96 h 200"/>
                    <a:gd name="T16" fmla="*/ 3 w 254"/>
                    <a:gd name="T17" fmla="*/ 96 h 200"/>
                    <a:gd name="T18" fmla="*/ 2 w 254"/>
                    <a:gd name="T19" fmla="*/ 99 h 200"/>
                    <a:gd name="T20" fmla="*/ 2 w 254"/>
                    <a:gd name="T21" fmla="*/ 99 h 200"/>
                    <a:gd name="T22" fmla="*/ 9 w 254"/>
                    <a:gd name="T23" fmla="*/ 118 h 200"/>
                    <a:gd name="T24" fmla="*/ 26 w 254"/>
                    <a:gd name="T25" fmla="*/ 119 h 200"/>
                    <a:gd name="T26" fmla="*/ 33 w 254"/>
                    <a:gd name="T27" fmla="*/ 117 h 200"/>
                    <a:gd name="T28" fmla="*/ 33 w 254"/>
                    <a:gd name="T29" fmla="*/ 117 h 200"/>
                    <a:gd name="T30" fmla="*/ 36 w 254"/>
                    <a:gd name="T31" fmla="*/ 116 h 200"/>
                    <a:gd name="T32" fmla="*/ 43 w 254"/>
                    <a:gd name="T33" fmla="*/ 114 h 200"/>
                    <a:gd name="T34" fmla="*/ 44 w 254"/>
                    <a:gd name="T35" fmla="*/ 76 h 200"/>
                    <a:gd name="T36" fmla="*/ 41 w 254"/>
                    <a:gd name="T37" fmla="*/ 77 h 200"/>
                    <a:gd name="T38" fmla="*/ 44 w 254"/>
                    <a:gd name="T39" fmla="*/ 53 h 200"/>
                    <a:gd name="T40" fmla="*/ 43 w 254"/>
                    <a:gd name="T41" fmla="*/ 171 h 200"/>
                    <a:gd name="T42" fmla="*/ 53 w 254"/>
                    <a:gd name="T43" fmla="*/ 183 h 200"/>
                    <a:gd name="T44" fmla="*/ 111 w 254"/>
                    <a:gd name="T45" fmla="*/ 199 h 200"/>
                    <a:gd name="T46" fmla="*/ 140 w 254"/>
                    <a:gd name="T47" fmla="*/ 177 h 200"/>
                    <a:gd name="T48" fmla="*/ 140 w 254"/>
                    <a:gd name="T49" fmla="*/ 171 h 200"/>
                    <a:gd name="T50" fmla="*/ 140 w 254"/>
                    <a:gd name="T51" fmla="*/ 139 h 200"/>
                    <a:gd name="T52" fmla="*/ 139 w 254"/>
                    <a:gd name="T53" fmla="*/ 98 h 200"/>
                    <a:gd name="T54" fmla="*/ 137 w 254"/>
                    <a:gd name="T55" fmla="*/ 84 h 200"/>
                    <a:gd name="T56" fmla="*/ 136 w 254"/>
                    <a:gd name="T57" fmla="*/ 79 h 200"/>
                    <a:gd name="T58" fmla="*/ 137 w 254"/>
                    <a:gd name="T59" fmla="*/ 84 h 200"/>
                    <a:gd name="T60" fmla="*/ 139 w 254"/>
                    <a:gd name="T61" fmla="*/ 98 h 200"/>
                    <a:gd name="T62" fmla="*/ 145 w 254"/>
                    <a:gd name="T63" fmla="*/ 136 h 200"/>
                    <a:gd name="T64" fmla="*/ 145 w 254"/>
                    <a:gd name="T65" fmla="*/ 137 h 200"/>
                    <a:gd name="T66" fmla="*/ 145 w 254"/>
                    <a:gd name="T67" fmla="*/ 137 h 200"/>
                    <a:gd name="T68" fmla="*/ 145 w 254"/>
                    <a:gd name="T69" fmla="*/ 142 h 200"/>
                    <a:gd name="T70" fmla="*/ 155 w 254"/>
                    <a:gd name="T71" fmla="*/ 165 h 200"/>
                    <a:gd name="T72" fmla="*/ 170 w 254"/>
                    <a:gd name="T73" fmla="*/ 171 h 200"/>
                    <a:gd name="T74" fmla="*/ 223 w 254"/>
                    <a:gd name="T75" fmla="*/ 155 h 200"/>
                    <a:gd name="T76" fmla="*/ 209 w 254"/>
                    <a:gd name="T77" fmla="*/ 119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54" h="200">
                      <a:moveTo>
                        <a:pt x="209" y="119"/>
                      </a:moveTo>
                      <a:cubicBezTo>
                        <a:pt x="207" y="121"/>
                        <a:pt x="197" y="123"/>
                        <a:pt x="184" y="127"/>
                      </a:cubicBezTo>
                      <a:cubicBezTo>
                        <a:pt x="179" y="94"/>
                        <a:pt x="175" y="64"/>
                        <a:pt x="173" y="55"/>
                      </a:cubicBezTo>
                      <a:cubicBezTo>
                        <a:pt x="170" y="36"/>
                        <a:pt x="153" y="30"/>
                        <a:pt x="144" y="27"/>
                      </a:cubicBezTo>
                      <a:cubicBezTo>
                        <a:pt x="136" y="23"/>
                        <a:pt x="110" y="18"/>
                        <a:pt x="96" y="14"/>
                      </a:cubicBezTo>
                      <a:cubicBezTo>
                        <a:pt x="83" y="10"/>
                        <a:pt x="61" y="4"/>
                        <a:pt x="51" y="2"/>
                      </a:cubicBezTo>
                      <a:cubicBezTo>
                        <a:pt x="41" y="0"/>
                        <a:pt x="21" y="4"/>
                        <a:pt x="18" y="13"/>
                      </a:cubicBezTo>
                      <a:cubicBezTo>
                        <a:pt x="16" y="16"/>
                        <a:pt x="10" y="56"/>
                        <a:pt x="3" y="96"/>
                      </a:cubicBezTo>
                      <a:cubicBezTo>
                        <a:pt x="3" y="96"/>
                        <a:pt x="3" y="96"/>
                        <a:pt x="3" y="96"/>
                      </a:cubicBezTo>
                      <a:cubicBezTo>
                        <a:pt x="2" y="99"/>
                        <a:pt x="2" y="99"/>
                        <a:pt x="2" y="99"/>
                      </a:cubicBezTo>
                      <a:cubicBezTo>
                        <a:pt x="2" y="99"/>
                        <a:pt x="2" y="99"/>
                        <a:pt x="2" y="99"/>
                      </a:cubicBezTo>
                      <a:cubicBezTo>
                        <a:pt x="0" y="109"/>
                        <a:pt x="4" y="116"/>
                        <a:pt x="9" y="118"/>
                      </a:cubicBezTo>
                      <a:cubicBezTo>
                        <a:pt x="14" y="121"/>
                        <a:pt x="20" y="120"/>
                        <a:pt x="26" y="119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4" y="117"/>
                        <a:pt x="35" y="117"/>
                        <a:pt x="36" y="116"/>
                      </a:cubicBezTo>
                      <a:cubicBezTo>
                        <a:pt x="38" y="116"/>
                        <a:pt x="41" y="115"/>
                        <a:pt x="43" y="114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ubicBezTo>
                        <a:pt x="43" y="76"/>
                        <a:pt x="42" y="77"/>
                        <a:pt x="41" y="77"/>
                      </a:cubicBezTo>
                      <a:cubicBezTo>
                        <a:pt x="43" y="60"/>
                        <a:pt x="44" y="49"/>
                        <a:pt x="44" y="53"/>
                      </a:cubicBezTo>
                      <a:cubicBezTo>
                        <a:pt x="44" y="59"/>
                        <a:pt x="43" y="123"/>
                        <a:pt x="43" y="171"/>
                      </a:cubicBezTo>
                      <a:cubicBezTo>
                        <a:pt x="44" y="177"/>
                        <a:pt x="47" y="182"/>
                        <a:pt x="53" y="183"/>
                      </a:cubicBezTo>
                      <a:cubicBezTo>
                        <a:pt x="67" y="186"/>
                        <a:pt x="102" y="197"/>
                        <a:pt x="111" y="199"/>
                      </a:cubicBezTo>
                      <a:cubicBezTo>
                        <a:pt x="120" y="200"/>
                        <a:pt x="138" y="190"/>
                        <a:pt x="140" y="177"/>
                      </a:cubicBezTo>
                      <a:cubicBezTo>
                        <a:pt x="140" y="175"/>
                        <a:pt x="140" y="173"/>
                        <a:pt x="140" y="171"/>
                      </a:cubicBezTo>
                      <a:cubicBezTo>
                        <a:pt x="140" y="139"/>
                        <a:pt x="140" y="139"/>
                        <a:pt x="140" y="139"/>
                      </a:cubicBezTo>
                      <a:cubicBezTo>
                        <a:pt x="140" y="124"/>
                        <a:pt x="140" y="111"/>
                        <a:pt x="139" y="98"/>
                      </a:cubicBezTo>
                      <a:cubicBezTo>
                        <a:pt x="138" y="92"/>
                        <a:pt x="137" y="87"/>
                        <a:pt x="137" y="84"/>
                      </a:cubicBezTo>
                      <a:cubicBezTo>
                        <a:pt x="136" y="82"/>
                        <a:pt x="136" y="80"/>
                        <a:pt x="136" y="79"/>
                      </a:cubicBezTo>
                      <a:cubicBezTo>
                        <a:pt x="136" y="80"/>
                        <a:pt x="136" y="82"/>
                        <a:pt x="137" y="84"/>
                      </a:cubicBezTo>
                      <a:cubicBezTo>
                        <a:pt x="138" y="88"/>
                        <a:pt x="138" y="93"/>
                        <a:pt x="139" y="98"/>
                      </a:cubicBezTo>
                      <a:cubicBezTo>
                        <a:pt x="140" y="108"/>
                        <a:pt x="142" y="120"/>
                        <a:pt x="145" y="136"/>
                      </a:cubicBezTo>
                      <a:cubicBezTo>
                        <a:pt x="145" y="136"/>
                        <a:pt x="145" y="137"/>
                        <a:pt x="145" y="137"/>
                      </a:cubicBez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45" y="142"/>
                        <a:pt x="145" y="142"/>
                        <a:pt x="145" y="142"/>
                      </a:cubicBezTo>
                      <a:cubicBezTo>
                        <a:pt x="148" y="154"/>
                        <a:pt x="151" y="161"/>
                        <a:pt x="155" y="165"/>
                      </a:cubicBezTo>
                      <a:cubicBezTo>
                        <a:pt x="159" y="169"/>
                        <a:pt x="164" y="170"/>
                        <a:pt x="170" y="171"/>
                      </a:cubicBezTo>
                      <a:cubicBezTo>
                        <a:pt x="186" y="167"/>
                        <a:pt x="204" y="161"/>
                        <a:pt x="223" y="155"/>
                      </a:cubicBezTo>
                      <a:cubicBezTo>
                        <a:pt x="254" y="147"/>
                        <a:pt x="236" y="110"/>
                        <a:pt x="209" y="119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751" name="Freeform 207"/>
                <p:cNvSpPr>
                  <a:spLocks noChangeAspect="1"/>
                </p:cNvSpPr>
                <p:nvPr/>
              </p:nvSpPr>
              <p:spPr bwMode="gray">
                <a:xfrm flipH="1">
                  <a:off x="4989" y="2236"/>
                  <a:ext cx="41" cy="26"/>
                </a:xfrm>
                <a:custGeom>
                  <a:avLst/>
                  <a:gdLst>
                    <a:gd name="T0" fmla="*/ 30 w 66"/>
                    <a:gd name="T1" fmla="*/ 39 h 41"/>
                    <a:gd name="T2" fmla="*/ 10 w 66"/>
                    <a:gd name="T3" fmla="*/ 23 h 41"/>
                    <a:gd name="T4" fmla="*/ 16 w 66"/>
                    <a:gd name="T5" fmla="*/ 13 h 41"/>
                    <a:gd name="T6" fmla="*/ 54 w 66"/>
                    <a:gd name="T7" fmla="*/ 16 h 41"/>
                    <a:gd name="T8" fmla="*/ 57 w 66"/>
                    <a:gd name="T9" fmla="*/ 29 h 41"/>
                    <a:gd name="T10" fmla="*/ 30 w 66"/>
                    <a:gd name="T11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41">
                      <a:moveTo>
                        <a:pt x="30" y="39"/>
                      </a:moveTo>
                      <a:cubicBezTo>
                        <a:pt x="14" y="37"/>
                        <a:pt x="0" y="25"/>
                        <a:pt x="10" y="23"/>
                      </a:cubicBezTo>
                      <a:cubicBezTo>
                        <a:pt x="17" y="21"/>
                        <a:pt x="13" y="16"/>
                        <a:pt x="16" y="13"/>
                      </a:cubicBezTo>
                      <a:cubicBezTo>
                        <a:pt x="18" y="10"/>
                        <a:pt x="54" y="0"/>
                        <a:pt x="54" y="16"/>
                      </a:cubicBezTo>
                      <a:cubicBezTo>
                        <a:pt x="54" y="21"/>
                        <a:pt x="47" y="25"/>
                        <a:pt x="57" y="29"/>
                      </a:cubicBezTo>
                      <a:cubicBezTo>
                        <a:pt x="66" y="33"/>
                        <a:pt x="46" y="41"/>
                        <a:pt x="30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2752" name="Oval 208"/>
                <p:cNvSpPr>
                  <a:spLocks noChangeAspect="1" noChangeArrowheads="1"/>
                </p:cNvSpPr>
                <p:nvPr/>
              </p:nvSpPr>
              <p:spPr bwMode="gray">
                <a:xfrm>
                  <a:off x="4981" y="2199"/>
                  <a:ext cx="54" cy="54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92753" name="Group 209"/>
            <p:cNvGrpSpPr>
              <a:grpSpLocks/>
            </p:cNvGrpSpPr>
            <p:nvPr/>
          </p:nvGrpSpPr>
          <p:grpSpPr bwMode="auto">
            <a:xfrm>
              <a:off x="5197" y="2665"/>
              <a:ext cx="146" cy="115"/>
              <a:chOff x="2429" y="1800"/>
              <a:chExt cx="904" cy="712"/>
            </a:xfrm>
          </p:grpSpPr>
          <p:sp>
            <p:nvSpPr>
              <p:cNvPr id="492754" name="Freeform 210"/>
              <p:cNvSpPr>
                <a:spLocks/>
              </p:cNvSpPr>
              <p:nvPr/>
            </p:nvSpPr>
            <p:spPr bwMode="gray">
              <a:xfrm>
                <a:off x="2429" y="1800"/>
                <a:ext cx="904" cy="244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755" name="Freeform 211"/>
              <p:cNvSpPr>
                <a:spLocks/>
              </p:cNvSpPr>
              <p:nvPr/>
            </p:nvSpPr>
            <p:spPr bwMode="gray">
              <a:xfrm>
                <a:off x="2880" y="1923"/>
                <a:ext cx="453" cy="589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756" name="Freeform 212"/>
              <p:cNvSpPr>
                <a:spLocks/>
              </p:cNvSpPr>
              <p:nvPr/>
            </p:nvSpPr>
            <p:spPr bwMode="gray">
              <a:xfrm>
                <a:off x="2429" y="1923"/>
                <a:ext cx="451" cy="589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492813" name="Text Box 269"/>
          <p:cNvSpPr txBox="1">
            <a:spLocks noChangeArrowheads="1"/>
          </p:cNvSpPr>
          <p:nvPr/>
        </p:nvSpPr>
        <p:spPr bwMode="gray">
          <a:xfrm>
            <a:off x="1238250" y="5075238"/>
            <a:ext cx="1179513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1400" noProof="1"/>
              <a:t>Meeting with</a:t>
            </a:r>
            <a:br>
              <a:rPr lang="en-US" altLang="zh-CN" sz="1400" noProof="1"/>
            </a:br>
            <a:r>
              <a:rPr lang="en-US" altLang="zh-CN" sz="1400" noProof="1"/>
              <a:t>customer</a:t>
            </a:r>
          </a:p>
        </p:txBody>
      </p:sp>
      <p:grpSp>
        <p:nvGrpSpPr>
          <p:cNvPr id="492820" name="Group 276"/>
          <p:cNvGrpSpPr>
            <a:grpSpLocks/>
          </p:cNvGrpSpPr>
          <p:nvPr/>
        </p:nvGrpSpPr>
        <p:grpSpPr bwMode="auto">
          <a:xfrm>
            <a:off x="1216025" y="4732338"/>
            <a:ext cx="177800" cy="812800"/>
            <a:chOff x="723" y="2592"/>
            <a:chExt cx="112" cy="512"/>
          </a:xfrm>
        </p:grpSpPr>
        <p:sp>
          <p:nvSpPr>
            <p:cNvPr id="492815" name="Line 271"/>
            <p:cNvSpPr>
              <a:spLocks noChangeShapeType="1"/>
            </p:cNvSpPr>
            <p:nvPr/>
          </p:nvSpPr>
          <p:spPr bwMode="gray">
            <a:xfrm rot="5400000">
              <a:off x="689" y="2626"/>
              <a:ext cx="180" cy="112"/>
            </a:xfrm>
            <a:prstGeom prst="line">
              <a:avLst/>
            </a:prstGeom>
            <a:noFill/>
            <a:ln w="12700">
              <a:solidFill>
                <a:srgbClr val="969696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2816" name="Line 272"/>
            <p:cNvSpPr>
              <a:spLocks noChangeShapeType="1"/>
            </p:cNvSpPr>
            <p:nvPr/>
          </p:nvSpPr>
          <p:spPr bwMode="gray">
            <a:xfrm rot="5400000">
              <a:off x="560" y="2941"/>
              <a:ext cx="326" cy="0"/>
            </a:xfrm>
            <a:prstGeom prst="line">
              <a:avLst/>
            </a:prstGeom>
            <a:noFill/>
            <a:ln w="12700">
              <a:solidFill>
                <a:srgbClr val="969696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2819" name="Group 275"/>
          <p:cNvGrpSpPr>
            <a:grpSpLocks/>
          </p:cNvGrpSpPr>
          <p:nvPr/>
        </p:nvGrpSpPr>
        <p:grpSpPr bwMode="auto">
          <a:xfrm>
            <a:off x="2843213" y="4283075"/>
            <a:ext cx="177800" cy="803275"/>
            <a:chOff x="539" y="2644"/>
            <a:chExt cx="112" cy="506"/>
          </a:xfrm>
        </p:grpSpPr>
        <p:sp>
          <p:nvSpPr>
            <p:cNvPr id="492817" name="Line 273"/>
            <p:cNvSpPr>
              <a:spLocks noChangeShapeType="1"/>
            </p:cNvSpPr>
            <p:nvPr/>
          </p:nvSpPr>
          <p:spPr bwMode="gray">
            <a:xfrm rot="5400000">
              <a:off x="505" y="2678"/>
              <a:ext cx="180" cy="112"/>
            </a:xfrm>
            <a:prstGeom prst="line">
              <a:avLst/>
            </a:prstGeom>
            <a:noFill/>
            <a:ln w="12700">
              <a:solidFill>
                <a:srgbClr val="969696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2818" name="Line 274"/>
            <p:cNvSpPr>
              <a:spLocks noChangeShapeType="1"/>
            </p:cNvSpPr>
            <p:nvPr/>
          </p:nvSpPr>
          <p:spPr bwMode="gray">
            <a:xfrm rot="5400000">
              <a:off x="376" y="2987"/>
              <a:ext cx="326" cy="0"/>
            </a:xfrm>
            <a:prstGeom prst="line">
              <a:avLst/>
            </a:prstGeom>
            <a:noFill/>
            <a:ln w="12700">
              <a:solidFill>
                <a:srgbClr val="969696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92821" name="Text Box 277"/>
          <p:cNvSpPr txBox="1">
            <a:spLocks noChangeArrowheads="1"/>
          </p:cNvSpPr>
          <p:nvPr/>
        </p:nvSpPr>
        <p:spPr bwMode="gray">
          <a:xfrm>
            <a:off x="2843213" y="4621213"/>
            <a:ext cx="1277937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1400" noProof="1"/>
              <a:t>Clearance </a:t>
            </a:r>
            <a:br>
              <a:rPr lang="en-US" altLang="zh-CN" sz="1400" noProof="1"/>
            </a:br>
            <a:r>
              <a:rPr lang="en-US" altLang="zh-CN" sz="1400" noProof="1"/>
              <a:t>with customer</a:t>
            </a:r>
          </a:p>
        </p:txBody>
      </p:sp>
      <p:grpSp>
        <p:nvGrpSpPr>
          <p:cNvPr id="492822" name="Group 278"/>
          <p:cNvGrpSpPr>
            <a:grpSpLocks/>
          </p:cNvGrpSpPr>
          <p:nvPr/>
        </p:nvGrpSpPr>
        <p:grpSpPr bwMode="auto">
          <a:xfrm>
            <a:off x="6005513" y="4292600"/>
            <a:ext cx="177800" cy="803275"/>
            <a:chOff x="539" y="2644"/>
            <a:chExt cx="112" cy="506"/>
          </a:xfrm>
        </p:grpSpPr>
        <p:sp>
          <p:nvSpPr>
            <p:cNvPr id="492823" name="Line 279"/>
            <p:cNvSpPr>
              <a:spLocks noChangeShapeType="1"/>
            </p:cNvSpPr>
            <p:nvPr/>
          </p:nvSpPr>
          <p:spPr bwMode="gray">
            <a:xfrm rot="5400000">
              <a:off x="505" y="2678"/>
              <a:ext cx="180" cy="112"/>
            </a:xfrm>
            <a:prstGeom prst="line">
              <a:avLst/>
            </a:prstGeom>
            <a:noFill/>
            <a:ln w="12700">
              <a:solidFill>
                <a:srgbClr val="969696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2824" name="Line 280"/>
            <p:cNvSpPr>
              <a:spLocks noChangeShapeType="1"/>
            </p:cNvSpPr>
            <p:nvPr/>
          </p:nvSpPr>
          <p:spPr bwMode="gray">
            <a:xfrm rot="5400000">
              <a:off x="376" y="2987"/>
              <a:ext cx="326" cy="0"/>
            </a:xfrm>
            <a:prstGeom prst="line">
              <a:avLst/>
            </a:prstGeom>
            <a:noFill/>
            <a:ln w="12700">
              <a:solidFill>
                <a:srgbClr val="969696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92825" name="Text Box 281"/>
          <p:cNvSpPr txBox="1">
            <a:spLocks noChangeArrowheads="1"/>
          </p:cNvSpPr>
          <p:nvPr/>
        </p:nvSpPr>
        <p:spPr bwMode="gray">
          <a:xfrm>
            <a:off x="4735513" y="4621213"/>
            <a:ext cx="1277937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S" altLang="zh-CN" sz="1400" noProof="1"/>
              <a:t>Negotiation </a:t>
            </a:r>
            <a:br>
              <a:rPr lang="en-US" altLang="zh-CN" sz="1400" noProof="1"/>
            </a:br>
            <a:r>
              <a:rPr lang="en-US" altLang="zh-CN" sz="1400" noProof="1"/>
              <a:t>with customer</a:t>
            </a:r>
          </a:p>
        </p:txBody>
      </p:sp>
      <p:grpSp>
        <p:nvGrpSpPr>
          <p:cNvPr id="492826" name="Group 282"/>
          <p:cNvGrpSpPr>
            <a:grpSpLocks/>
          </p:cNvGrpSpPr>
          <p:nvPr/>
        </p:nvGrpSpPr>
        <p:grpSpPr bwMode="auto">
          <a:xfrm>
            <a:off x="7610475" y="4703763"/>
            <a:ext cx="177800" cy="803275"/>
            <a:chOff x="539" y="2644"/>
            <a:chExt cx="112" cy="506"/>
          </a:xfrm>
        </p:grpSpPr>
        <p:sp>
          <p:nvSpPr>
            <p:cNvPr id="492827" name="Line 283"/>
            <p:cNvSpPr>
              <a:spLocks noChangeShapeType="1"/>
            </p:cNvSpPr>
            <p:nvPr/>
          </p:nvSpPr>
          <p:spPr bwMode="gray">
            <a:xfrm rot="5400000">
              <a:off x="505" y="2678"/>
              <a:ext cx="180" cy="112"/>
            </a:xfrm>
            <a:prstGeom prst="line">
              <a:avLst/>
            </a:prstGeom>
            <a:noFill/>
            <a:ln w="12700">
              <a:solidFill>
                <a:srgbClr val="969696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2828" name="Line 284"/>
            <p:cNvSpPr>
              <a:spLocks noChangeShapeType="1"/>
            </p:cNvSpPr>
            <p:nvPr/>
          </p:nvSpPr>
          <p:spPr bwMode="gray">
            <a:xfrm rot="5400000">
              <a:off x="376" y="2987"/>
              <a:ext cx="326" cy="0"/>
            </a:xfrm>
            <a:prstGeom prst="line">
              <a:avLst/>
            </a:prstGeom>
            <a:noFill/>
            <a:ln w="12700">
              <a:solidFill>
                <a:srgbClr val="969696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92829" name="Text Box 285"/>
          <p:cNvSpPr txBox="1">
            <a:spLocks noChangeArrowheads="1"/>
          </p:cNvSpPr>
          <p:nvPr/>
        </p:nvSpPr>
        <p:spPr bwMode="gray">
          <a:xfrm>
            <a:off x="6326188" y="5046663"/>
            <a:ext cx="1247775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S" altLang="zh-CN" sz="1400" noProof="1"/>
              <a:t>Conclusion</a:t>
            </a:r>
            <a:br>
              <a:rPr lang="en-US" altLang="zh-CN" sz="1400" noProof="1"/>
            </a:br>
            <a:r>
              <a:rPr lang="en-US" altLang="zh-CN" sz="1400" noProof="1"/>
              <a:t>of transaction</a:t>
            </a:r>
          </a:p>
        </p:txBody>
      </p:sp>
      <p:grpSp>
        <p:nvGrpSpPr>
          <p:cNvPr id="492834" name="Group 290"/>
          <p:cNvGrpSpPr>
            <a:grpSpLocks/>
          </p:cNvGrpSpPr>
          <p:nvPr/>
        </p:nvGrpSpPr>
        <p:grpSpPr bwMode="auto">
          <a:xfrm>
            <a:off x="323850" y="1555750"/>
            <a:ext cx="3090863" cy="1311275"/>
            <a:chOff x="204" y="980"/>
            <a:chExt cx="1947" cy="826"/>
          </a:xfrm>
        </p:grpSpPr>
        <p:sp>
          <p:nvSpPr>
            <p:cNvPr id="492832" name="Rectangle 288"/>
            <p:cNvSpPr>
              <a:spLocks noChangeArrowheads="1"/>
            </p:cNvSpPr>
            <p:nvPr/>
          </p:nvSpPr>
          <p:spPr bwMode="gray">
            <a:xfrm>
              <a:off x="204" y="980"/>
              <a:ext cx="1947" cy="227"/>
            </a:xfrm>
            <a:prstGeom prst="rect">
              <a:avLst/>
            </a:prstGeom>
            <a:gradFill rotWithShape="1">
              <a:gsLst>
                <a:gs pos="0">
                  <a:srgbClr val="C6C7C8"/>
                </a:gs>
                <a:gs pos="100000">
                  <a:srgbClr val="C6C7C8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rgbClr val="DDDDDD"/>
              </a:solidFill>
              <a:miter lim="800000"/>
              <a:headEnd/>
              <a:tailEnd/>
            </a:ln>
            <a:effectLst>
              <a:outerShdw dist="53882" dir="2700000" algn="ctr" rotWithShape="0">
                <a:srgbClr val="808080">
                  <a:alpha val="50000"/>
                </a:srgbClr>
              </a:outerShdw>
            </a:effectLst>
          </p:spPr>
          <p:txBody>
            <a:bodyPr lIns="144000" tIns="0" rIns="0" bIns="0" anchor="ctr"/>
            <a:lstStyle/>
            <a:p>
              <a:pPr defTabSz="801688" eaLnBrk="0" hangingPunct="0"/>
              <a:r>
                <a:rPr lang="en-US" altLang="zh-CN" sz="1600" b="1" noProof="1">
                  <a:solidFill>
                    <a:schemeClr val="bg1"/>
                  </a:solidFill>
                </a:rPr>
                <a:t>This is a placeholder text</a:t>
              </a:r>
            </a:p>
          </p:txBody>
        </p:sp>
        <p:sp>
          <p:nvSpPr>
            <p:cNvPr id="492833" name="Rectangle 5"/>
            <p:cNvSpPr>
              <a:spLocks noChangeArrowheads="1"/>
            </p:cNvSpPr>
            <p:nvPr/>
          </p:nvSpPr>
          <p:spPr bwMode="gray">
            <a:xfrm>
              <a:off x="204" y="1207"/>
              <a:ext cx="1947" cy="599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EAEAEA"/>
                </a:gs>
              </a:gsLst>
              <a:lin ang="5400000" scaled="1"/>
            </a:gradFill>
            <a:ln w="12700">
              <a:solidFill>
                <a:srgbClr val="DDDDDD"/>
              </a:solidFill>
              <a:miter lim="800000"/>
              <a:headEnd/>
              <a:tailEnd/>
            </a:ln>
            <a:effectLst>
              <a:outerShdw dist="53882" dir="2700000" algn="ctr" rotWithShape="0">
                <a:srgbClr val="808080">
                  <a:alpha val="50000"/>
                </a:srgbClr>
              </a:outerShdw>
            </a:effectLst>
          </p:spPr>
          <p:txBody>
            <a:bodyPr lIns="108000" tIns="108000" rIns="144000" bIns="72000"/>
            <a:lstStyle/>
            <a:p>
              <a:pPr marL="190500" indent="-190500">
                <a:lnSpc>
                  <a:spcPct val="95000"/>
                </a:lnSpc>
                <a:spcAft>
                  <a:spcPct val="40000"/>
                </a:spcAft>
                <a:buClr>
                  <a:srgbClr val="292929"/>
                </a:buClr>
                <a:buFont typeface="Wingdings" pitchFamily="2" charset="2"/>
                <a:buChar char="§"/>
              </a:pPr>
              <a:r>
                <a:rPr lang="en-US" altLang="zh-CN" sz="1400" noProof="1"/>
                <a:t>This is a placeholder text. </a:t>
              </a:r>
            </a:p>
            <a:p>
              <a:pPr marL="190500" indent="-190500">
                <a:lnSpc>
                  <a:spcPct val="95000"/>
                </a:lnSpc>
                <a:spcAft>
                  <a:spcPct val="40000"/>
                </a:spcAft>
                <a:buClr>
                  <a:srgbClr val="292929"/>
                </a:buClr>
                <a:buFont typeface="Wingdings" pitchFamily="2" charset="2"/>
                <a:buChar char="§"/>
              </a:pPr>
              <a:r>
                <a:rPr lang="en-US" altLang="zh-CN" sz="1400" noProof="1"/>
                <a:t>This text can be replaced with your own text.</a:t>
              </a:r>
            </a:p>
          </p:txBody>
        </p:sp>
      </p:grpSp>
      <p:grpSp>
        <p:nvGrpSpPr>
          <p:cNvPr id="492835" name="Group 291"/>
          <p:cNvGrpSpPr>
            <a:grpSpLocks/>
          </p:cNvGrpSpPr>
          <p:nvPr/>
        </p:nvGrpSpPr>
        <p:grpSpPr bwMode="auto">
          <a:xfrm>
            <a:off x="5729288" y="1555750"/>
            <a:ext cx="3090862" cy="1311275"/>
            <a:chOff x="204" y="980"/>
            <a:chExt cx="1947" cy="826"/>
          </a:xfrm>
        </p:grpSpPr>
        <p:sp>
          <p:nvSpPr>
            <p:cNvPr id="492836" name="Rectangle 292"/>
            <p:cNvSpPr>
              <a:spLocks noChangeArrowheads="1"/>
            </p:cNvSpPr>
            <p:nvPr/>
          </p:nvSpPr>
          <p:spPr bwMode="gray">
            <a:xfrm>
              <a:off x="204" y="980"/>
              <a:ext cx="1947" cy="227"/>
            </a:xfrm>
            <a:prstGeom prst="rect">
              <a:avLst/>
            </a:prstGeom>
            <a:gradFill rotWithShape="1">
              <a:gsLst>
                <a:gs pos="0">
                  <a:srgbClr val="C6C7C8"/>
                </a:gs>
                <a:gs pos="100000">
                  <a:srgbClr val="C6C7C8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rgbClr val="DDDDDD"/>
              </a:solidFill>
              <a:miter lim="800000"/>
              <a:headEnd/>
              <a:tailEnd/>
            </a:ln>
            <a:effectLst>
              <a:outerShdw dist="53882" dir="2700000" algn="ctr" rotWithShape="0">
                <a:srgbClr val="808080">
                  <a:alpha val="50000"/>
                </a:srgbClr>
              </a:outerShdw>
            </a:effectLst>
          </p:spPr>
          <p:txBody>
            <a:bodyPr lIns="144000" tIns="0" rIns="0" bIns="0" anchor="ctr"/>
            <a:lstStyle/>
            <a:p>
              <a:pPr defTabSz="801688" eaLnBrk="0" hangingPunct="0"/>
              <a:r>
                <a:rPr lang="en-US" altLang="zh-CN" sz="1600" b="1" noProof="1">
                  <a:solidFill>
                    <a:schemeClr val="bg1"/>
                  </a:solidFill>
                </a:rPr>
                <a:t>This is a placeholder text</a:t>
              </a:r>
            </a:p>
          </p:txBody>
        </p:sp>
        <p:sp>
          <p:nvSpPr>
            <p:cNvPr id="492837" name="Rectangle 5"/>
            <p:cNvSpPr>
              <a:spLocks noChangeArrowheads="1"/>
            </p:cNvSpPr>
            <p:nvPr/>
          </p:nvSpPr>
          <p:spPr bwMode="gray">
            <a:xfrm>
              <a:off x="204" y="1207"/>
              <a:ext cx="1947" cy="599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EAEAEA"/>
                </a:gs>
              </a:gsLst>
              <a:lin ang="5400000" scaled="1"/>
            </a:gradFill>
            <a:ln w="12700">
              <a:solidFill>
                <a:srgbClr val="DDDDDD"/>
              </a:solidFill>
              <a:miter lim="800000"/>
              <a:headEnd/>
              <a:tailEnd/>
            </a:ln>
            <a:effectLst>
              <a:outerShdw dist="53882" dir="2700000" algn="ctr" rotWithShape="0">
                <a:srgbClr val="808080">
                  <a:alpha val="50000"/>
                </a:srgbClr>
              </a:outerShdw>
            </a:effectLst>
          </p:spPr>
          <p:txBody>
            <a:bodyPr lIns="108000" tIns="108000" rIns="144000" bIns="72000"/>
            <a:lstStyle/>
            <a:p>
              <a:pPr marL="190500" indent="-190500">
                <a:lnSpc>
                  <a:spcPct val="95000"/>
                </a:lnSpc>
                <a:spcAft>
                  <a:spcPct val="40000"/>
                </a:spcAft>
                <a:buClr>
                  <a:srgbClr val="292929"/>
                </a:buClr>
                <a:buFont typeface="Wingdings" pitchFamily="2" charset="2"/>
                <a:buChar char="§"/>
              </a:pPr>
              <a:r>
                <a:rPr lang="en-US" altLang="zh-CN" sz="1400" noProof="1"/>
                <a:t>This is a placeholder text. </a:t>
              </a:r>
            </a:p>
            <a:p>
              <a:pPr marL="190500" indent="-190500">
                <a:lnSpc>
                  <a:spcPct val="95000"/>
                </a:lnSpc>
                <a:spcAft>
                  <a:spcPct val="40000"/>
                </a:spcAft>
                <a:buClr>
                  <a:srgbClr val="292929"/>
                </a:buClr>
                <a:buFont typeface="Wingdings" pitchFamily="2" charset="2"/>
                <a:buChar char="§"/>
              </a:pPr>
              <a:r>
                <a:rPr lang="en-US" altLang="zh-CN" sz="1400" noProof="1"/>
                <a:t>This text can be replaced with your own text.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4834" name="Group 2"/>
          <p:cNvGrpSpPr>
            <a:grpSpLocks/>
          </p:cNvGrpSpPr>
          <p:nvPr/>
        </p:nvGrpSpPr>
        <p:grpSpPr bwMode="auto">
          <a:xfrm>
            <a:off x="0" y="3311525"/>
            <a:ext cx="9144000" cy="1676400"/>
            <a:chOff x="0" y="2086"/>
            <a:chExt cx="5760" cy="1056"/>
          </a:xfrm>
        </p:grpSpPr>
        <p:sp>
          <p:nvSpPr>
            <p:cNvPr id="504835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  <p:sp>
          <p:nvSpPr>
            <p:cNvPr id="504836" name="Rectangle 4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</p:grpSp>
      <p:sp>
        <p:nvSpPr>
          <p:cNvPr id="504837" name="Rectangle 5"/>
          <p:cNvSpPr>
            <a:spLocks noChangeArrowheads="1"/>
          </p:cNvSpPr>
          <p:nvPr/>
        </p:nvSpPr>
        <p:spPr bwMode="gray">
          <a:xfrm>
            <a:off x="300038" y="58738"/>
            <a:ext cx="8520112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rIns="0" anchor="ctr"/>
          <a:lstStyle/>
          <a:p>
            <a:pPr>
              <a:lnSpc>
                <a:spcPct val="90000"/>
              </a:lnSpc>
            </a:pPr>
            <a:r>
              <a:rPr lang="en-US" altLang="zh-CN" sz="3000" b="1" noProof="1"/>
              <a:t>Work Flow Basic Set</a:t>
            </a:r>
          </a:p>
        </p:txBody>
      </p:sp>
      <p:sp>
        <p:nvSpPr>
          <p:cNvPr id="504838" name="Rectangle 4"/>
          <p:cNvSpPr>
            <a:spLocks noChangeArrowheads="1"/>
          </p:cNvSpPr>
          <p:nvPr/>
        </p:nvSpPr>
        <p:spPr bwMode="gray">
          <a:xfrm>
            <a:off x="304800" y="1038225"/>
            <a:ext cx="5753100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defTabSz="801688" eaLnBrk="0" hangingPunct="0"/>
            <a:r>
              <a:rPr lang="en-US" altLang="zh-CN" sz="2000" noProof="1"/>
              <a:t>Customer Service</a:t>
            </a:r>
            <a:r>
              <a:rPr lang="de-DE" sz="2000"/>
              <a:t> 2</a:t>
            </a:r>
            <a:endParaRPr lang="de-DE" altLang="zh-CN" sz="2000" noProof="1"/>
          </a:p>
        </p:txBody>
      </p:sp>
      <p:grpSp>
        <p:nvGrpSpPr>
          <p:cNvPr id="505736" name="Group 904"/>
          <p:cNvGrpSpPr>
            <a:grpSpLocks/>
          </p:cNvGrpSpPr>
          <p:nvPr/>
        </p:nvGrpSpPr>
        <p:grpSpPr bwMode="auto">
          <a:xfrm>
            <a:off x="1943100" y="2563813"/>
            <a:ext cx="2044700" cy="1071562"/>
            <a:chOff x="1224" y="1615"/>
            <a:chExt cx="1288" cy="675"/>
          </a:xfrm>
        </p:grpSpPr>
        <p:sp>
          <p:nvSpPr>
            <p:cNvPr id="505223" name="Freeform 391"/>
            <p:cNvSpPr>
              <a:spLocks noChangeAspect="1"/>
            </p:cNvSpPr>
            <p:nvPr/>
          </p:nvSpPr>
          <p:spPr bwMode="gray">
            <a:xfrm>
              <a:off x="1224" y="1944"/>
              <a:ext cx="1288" cy="346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05224" name="Group 392"/>
            <p:cNvGrpSpPr>
              <a:grpSpLocks noChangeAspect="1"/>
            </p:cNvGrpSpPr>
            <p:nvPr/>
          </p:nvGrpSpPr>
          <p:grpSpPr bwMode="auto">
            <a:xfrm>
              <a:off x="1583" y="1964"/>
              <a:ext cx="285" cy="152"/>
              <a:chOff x="790" y="1889"/>
              <a:chExt cx="866" cy="461"/>
            </a:xfrm>
          </p:grpSpPr>
          <p:sp>
            <p:nvSpPr>
              <p:cNvPr id="505225" name="Freeform 393"/>
              <p:cNvSpPr>
                <a:spLocks noChangeAspect="1"/>
              </p:cNvSpPr>
              <p:nvPr/>
            </p:nvSpPr>
            <p:spPr bwMode="gray">
              <a:xfrm>
                <a:off x="1625" y="1949"/>
                <a:ext cx="31" cy="234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226" name="Freeform 394"/>
              <p:cNvSpPr>
                <a:spLocks noChangeAspect="1"/>
              </p:cNvSpPr>
              <p:nvPr/>
            </p:nvSpPr>
            <p:spPr bwMode="gray">
              <a:xfrm>
                <a:off x="1592" y="1949"/>
                <a:ext cx="33" cy="234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227" name="Freeform 395"/>
              <p:cNvSpPr>
                <a:spLocks noChangeAspect="1"/>
              </p:cNvSpPr>
              <p:nvPr/>
            </p:nvSpPr>
            <p:spPr bwMode="gray">
              <a:xfrm>
                <a:off x="973" y="2116"/>
                <a:ext cx="34" cy="234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4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228" name="Freeform 396"/>
              <p:cNvSpPr>
                <a:spLocks noChangeAspect="1"/>
              </p:cNvSpPr>
              <p:nvPr/>
            </p:nvSpPr>
            <p:spPr bwMode="gray">
              <a:xfrm>
                <a:off x="1007" y="2116"/>
                <a:ext cx="30" cy="234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229" name="Freeform 397"/>
              <p:cNvSpPr>
                <a:spLocks noChangeAspect="1"/>
              </p:cNvSpPr>
              <p:nvPr/>
            </p:nvSpPr>
            <p:spPr bwMode="gray">
              <a:xfrm>
                <a:off x="790" y="2066"/>
                <a:ext cx="33" cy="234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230" name="Freeform 398"/>
              <p:cNvSpPr>
                <a:spLocks noChangeAspect="1"/>
              </p:cNvSpPr>
              <p:nvPr/>
            </p:nvSpPr>
            <p:spPr bwMode="gray">
              <a:xfrm>
                <a:off x="823" y="2066"/>
                <a:ext cx="31" cy="234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231" name="Freeform 399"/>
              <p:cNvSpPr>
                <a:spLocks noChangeAspect="1"/>
              </p:cNvSpPr>
              <p:nvPr/>
            </p:nvSpPr>
            <p:spPr bwMode="gray">
              <a:xfrm>
                <a:off x="1406" y="1902"/>
                <a:ext cx="31" cy="234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4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232" name="Freeform 400"/>
              <p:cNvSpPr>
                <a:spLocks noChangeAspect="1"/>
              </p:cNvSpPr>
              <p:nvPr/>
            </p:nvSpPr>
            <p:spPr bwMode="gray">
              <a:xfrm>
                <a:off x="1437" y="1902"/>
                <a:ext cx="33" cy="234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233" name="Freeform 401"/>
              <p:cNvSpPr>
                <a:spLocks noChangeAspect="1"/>
              </p:cNvSpPr>
              <p:nvPr/>
            </p:nvSpPr>
            <p:spPr bwMode="gray">
              <a:xfrm>
                <a:off x="1007" y="1949"/>
                <a:ext cx="649" cy="207"/>
              </a:xfrm>
              <a:custGeom>
                <a:avLst/>
                <a:gdLst>
                  <a:gd name="T0" fmla="*/ 0 w 241"/>
                  <a:gd name="T1" fmla="*/ 65 h 77"/>
                  <a:gd name="T2" fmla="*/ 0 w 241"/>
                  <a:gd name="T3" fmla="*/ 77 h 77"/>
                  <a:gd name="T4" fmla="*/ 241 w 241"/>
                  <a:gd name="T5" fmla="*/ 12 h 77"/>
                  <a:gd name="T6" fmla="*/ 241 w 241"/>
                  <a:gd name="T7" fmla="*/ 0 h 77"/>
                  <a:gd name="T8" fmla="*/ 0 w 241"/>
                  <a:gd name="T9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1" h="77">
                    <a:moveTo>
                      <a:pt x="0" y="65"/>
                    </a:moveTo>
                    <a:lnTo>
                      <a:pt x="0" y="77"/>
                    </a:lnTo>
                    <a:lnTo>
                      <a:pt x="241" y="12"/>
                    </a:lnTo>
                    <a:lnTo>
                      <a:pt x="241" y="0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234" name="Freeform 402"/>
              <p:cNvSpPr>
                <a:spLocks noChangeAspect="1"/>
              </p:cNvSpPr>
              <p:nvPr/>
            </p:nvSpPr>
            <p:spPr bwMode="gray">
              <a:xfrm>
                <a:off x="790" y="2066"/>
                <a:ext cx="217" cy="90"/>
              </a:xfrm>
              <a:custGeom>
                <a:avLst/>
                <a:gdLst>
                  <a:gd name="T0" fmla="*/ 0 w 80"/>
                  <a:gd name="T1" fmla="*/ 0 h 34"/>
                  <a:gd name="T2" fmla="*/ 0 w 80"/>
                  <a:gd name="T3" fmla="*/ 13 h 34"/>
                  <a:gd name="T4" fmla="*/ 80 w 80"/>
                  <a:gd name="T5" fmla="*/ 34 h 34"/>
                  <a:gd name="T6" fmla="*/ 80 w 80"/>
                  <a:gd name="T7" fmla="*/ 22 h 34"/>
                  <a:gd name="T8" fmla="*/ 0 w 80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34">
                    <a:moveTo>
                      <a:pt x="0" y="0"/>
                    </a:moveTo>
                    <a:lnTo>
                      <a:pt x="0" y="13"/>
                    </a:lnTo>
                    <a:lnTo>
                      <a:pt x="80" y="34"/>
                    </a:lnTo>
                    <a:lnTo>
                      <a:pt x="80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235" name="Freeform 403"/>
              <p:cNvSpPr>
                <a:spLocks noChangeAspect="1"/>
              </p:cNvSpPr>
              <p:nvPr/>
            </p:nvSpPr>
            <p:spPr bwMode="gray">
              <a:xfrm>
                <a:off x="790" y="1889"/>
                <a:ext cx="866" cy="236"/>
              </a:xfrm>
              <a:custGeom>
                <a:avLst/>
                <a:gdLst>
                  <a:gd name="T0" fmla="*/ 0 w 321"/>
                  <a:gd name="T1" fmla="*/ 65 h 87"/>
                  <a:gd name="T2" fmla="*/ 160 w 321"/>
                  <a:gd name="T3" fmla="*/ 22 h 87"/>
                  <a:gd name="T4" fmla="*/ 160 w 321"/>
                  <a:gd name="T5" fmla="*/ 22 h 87"/>
                  <a:gd name="T6" fmla="*/ 240 w 321"/>
                  <a:gd name="T7" fmla="*/ 0 h 87"/>
                  <a:gd name="T8" fmla="*/ 321 w 321"/>
                  <a:gd name="T9" fmla="*/ 22 h 87"/>
                  <a:gd name="T10" fmla="*/ 240 w 321"/>
                  <a:gd name="T11" fmla="*/ 44 h 87"/>
                  <a:gd name="T12" fmla="*/ 240 w 321"/>
                  <a:gd name="T13" fmla="*/ 44 h 87"/>
                  <a:gd name="T14" fmla="*/ 81 w 321"/>
                  <a:gd name="T15" fmla="*/ 87 h 87"/>
                  <a:gd name="T16" fmla="*/ 0 w 321"/>
                  <a:gd name="T17" fmla="*/ 6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1" h="87">
                    <a:moveTo>
                      <a:pt x="0" y="65"/>
                    </a:moveTo>
                    <a:lnTo>
                      <a:pt x="160" y="22"/>
                    </a:lnTo>
                    <a:lnTo>
                      <a:pt x="160" y="22"/>
                    </a:lnTo>
                    <a:lnTo>
                      <a:pt x="240" y="0"/>
                    </a:lnTo>
                    <a:lnTo>
                      <a:pt x="321" y="22"/>
                    </a:lnTo>
                    <a:lnTo>
                      <a:pt x="240" y="44"/>
                    </a:lnTo>
                    <a:lnTo>
                      <a:pt x="240" y="44"/>
                    </a:lnTo>
                    <a:lnTo>
                      <a:pt x="81" y="87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8E47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5236" name="Group 404"/>
            <p:cNvGrpSpPr>
              <a:grpSpLocks noChangeAspect="1"/>
            </p:cNvGrpSpPr>
            <p:nvPr/>
          </p:nvGrpSpPr>
          <p:grpSpPr bwMode="auto">
            <a:xfrm flipH="1">
              <a:off x="1707" y="1902"/>
              <a:ext cx="99" cy="206"/>
              <a:chOff x="4077" y="1922"/>
              <a:chExt cx="300" cy="624"/>
            </a:xfrm>
          </p:grpSpPr>
          <p:sp>
            <p:nvSpPr>
              <p:cNvPr id="505237" name="Freeform 405"/>
              <p:cNvSpPr>
                <a:spLocks noChangeAspect="1"/>
              </p:cNvSpPr>
              <p:nvPr/>
            </p:nvSpPr>
            <p:spPr bwMode="gray">
              <a:xfrm>
                <a:off x="4077" y="2004"/>
                <a:ext cx="300" cy="254"/>
              </a:xfrm>
              <a:custGeom>
                <a:avLst/>
                <a:gdLst>
                  <a:gd name="T0" fmla="*/ 186 w 226"/>
                  <a:gd name="T1" fmla="*/ 107 h 191"/>
                  <a:gd name="T2" fmla="*/ 164 w 226"/>
                  <a:gd name="T3" fmla="*/ 113 h 191"/>
                  <a:gd name="T4" fmla="*/ 154 w 226"/>
                  <a:gd name="T5" fmla="*/ 49 h 191"/>
                  <a:gd name="T6" fmla="*/ 128 w 226"/>
                  <a:gd name="T7" fmla="*/ 24 h 191"/>
                  <a:gd name="T8" fmla="*/ 85 w 226"/>
                  <a:gd name="T9" fmla="*/ 13 h 191"/>
                  <a:gd name="T10" fmla="*/ 45 w 226"/>
                  <a:gd name="T11" fmla="*/ 2 h 191"/>
                  <a:gd name="T12" fmla="*/ 15 w 226"/>
                  <a:gd name="T13" fmla="*/ 12 h 191"/>
                  <a:gd name="T14" fmla="*/ 2 w 226"/>
                  <a:gd name="T15" fmla="*/ 85 h 191"/>
                  <a:gd name="T16" fmla="*/ 2 w 226"/>
                  <a:gd name="T17" fmla="*/ 85 h 191"/>
                  <a:gd name="T18" fmla="*/ 1 w 226"/>
                  <a:gd name="T19" fmla="*/ 89 h 191"/>
                  <a:gd name="T20" fmla="*/ 1 w 226"/>
                  <a:gd name="T21" fmla="*/ 89 h 191"/>
                  <a:gd name="T22" fmla="*/ 8 w 226"/>
                  <a:gd name="T23" fmla="*/ 106 h 191"/>
                  <a:gd name="T24" fmla="*/ 23 w 226"/>
                  <a:gd name="T25" fmla="*/ 106 h 191"/>
                  <a:gd name="T26" fmla="*/ 29 w 226"/>
                  <a:gd name="T27" fmla="*/ 105 h 191"/>
                  <a:gd name="T28" fmla="*/ 29 w 226"/>
                  <a:gd name="T29" fmla="*/ 105 h 191"/>
                  <a:gd name="T30" fmla="*/ 32 w 226"/>
                  <a:gd name="T31" fmla="*/ 104 h 191"/>
                  <a:gd name="T32" fmla="*/ 38 w 226"/>
                  <a:gd name="T33" fmla="*/ 102 h 191"/>
                  <a:gd name="T34" fmla="*/ 39 w 226"/>
                  <a:gd name="T35" fmla="*/ 68 h 191"/>
                  <a:gd name="T36" fmla="*/ 36 w 226"/>
                  <a:gd name="T37" fmla="*/ 69 h 191"/>
                  <a:gd name="T38" fmla="*/ 39 w 226"/>
                  <a:gd name="T39" fmla="*/ 47 h 191"/>
                  <a:gd name="T40" fmla="*/ 38 w 226"/>
                  <a:gd name="T41" fmla="*/ 165 h 191"/>
                  <a:gd name="T42" fmla="*/ 47 w 226"/>
                  <a:gd name="T43" fmla="*/ 175 h 191"/>
                  <a:gd name="T44" fmla="*/ 98 w 226"/>
                  <a:gd name="T45" fmla="*/ 189 h 191"/>
                  <a:gd name="T46" fmla="*/ 125 w 226"/>
                  <a:gd name="T47" fmla="*/ 170 h 191"/>
                  <a:gd name="T48" fmla="*/ 125 w 226"/>
                  <a:gd name="T49" fmla="*/ 153 h 191"/>
                  <a:gd name="T50" fmla="*/ 125 w 226"/>
                  <a:gd name="T51" fmla="*/ 124 h 191"/>
                  <a:gd name="T52" fmla="*/ 123 w 226"/>
                  <a:gd name="T53" fmla="*/ 88 h 191"/>
                  <a:gd name="T54" fmla="*/ 121 w 226"/>
                  <a:gd name="T55" fmla="*/ 75 h 191"/>
                  <a:gd name="T56" fmla="*/ 121 w 226"/>
                  <a:gd name="T57" fmla="*/ 71 h 191"/>
                  <a:gd name="T58" fmla="*/ 121 w 226"/>
                  <a:gd name="T59" fmla="*/ 75 h 191"/>
                  <a:gd name="T60" fmla="*/ 123 w 226"/>
                  <a:gd name="T61" fmla="*/ 88 h 191"/>
                  <a:gd name="T62" fmla="*/ 128 w 226"/>
                  <a:gd name="T63" fmla="*/ 121 h 191"/>
                  <a:gd name="T64" fmla="*/ 129 w 226"/>
                  <a:gd name="T65" fmla="*/ 123 h 191"/>
                  <a:gd name="T66" fmla="*/ 129 w 226"/>
                  <a:gd name="T67" fmla="*/ 123 h 191"/>
                  <a:gd name="T68" fmla="*/ 129 w 226"/>
                  <a:gd name="T69" fmla="*/ 127 h 191"/>
                  <a:gd name="T70" fmla="*/ 137 w 226"/>
                  <a:gd name="T71" fmla="*/ 147 h 191"/>
                  <a:gd name="T72" fmla="*/ 151 w 226"/>
                  <a:gd name="T73" fmla="*/ 153 h 191"/>
                  <a:gd name="T74" fmla="*/ 199 w 226"/>
                  <a:gd name="T75" fmla="*/ 139 h 191"/>
                  <a:gd name="T76" fmla="*/ 186 w 226"/>
                  <a:gd name="T77" fmla="*/ 107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26" h="191">
                    <a:moveTo>
                      <a:pt x="186" y="107"/>
                    </a:moveTo>
                    <a:cubicBezTo>
                      <a:pt x="184" y="108"/>
                      <a:pt x="175" y="110"/>
                      <a:pt x="164" y="113"/>
                    </a:cubicBezTo>
                    <a:cubicBezTo>
                      <a:pt x="159" y="84"/>
                      <a:pt x="155" y="57"/>
                      <a:pt x="154" y="49"/>
                    </a:cubicBezTo>
                    <a:cubicBezTo>
                      <a:pt x="151" y="32"/>
                      <a:pt x="136" y="27"/>
                      <a:pt x="128" y="24"/>
                    </a:cubicBezTo>
                    <a:cubicBezTo>
                      <a:pt x="120" y="21"/>
                      <a:pt x="98" y="16"/>
                      <a:pt x="85" y="13"/>
                    </a:cubicBezTo>
                    <a:cubicBezTo>
                      <a:pt x="73" y="9"/>
                      <a:pt x="54" y="3"/>
                      <a:pt x="45" y="2"/>
                    </a:cubicBezTo>
                    <a:cubicBezTo>
                      <a:pt x="36" y="0"/>
                      <a:pt x="18" y="4"/>
                      <a:pt x="15" y="12"/>
                    </a:cubicBezTo>
                    <a:cubicBezTo>
                      <a:pt x="14" y="14"/>
                      <a:pt x="8" y="50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0" y="98"/>
                      <a:pt x="3" y="104"/>
                      <a:pt x="8" y="106"/>
                    </a:cubicBezTo>
                    <a:cubicBezTo>
                      <a:pt x="12" y="108"/>
                      <a:pt x="17" y="107"/>
                      <a:pt x="23" y="106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30" y="104"/>
                      <a:pt x="31" y="104"/>
                      <a:pt x="32" y="104"/>
                    </a:cubicBezTo>
                    <a:cubicBezTo>
                      <a:pt x="34" y="103"/>
                      <a:pt x="36" y="103"/>
                      <a:pt x="38" y="102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8" y="68"/>
                      <a:pt x="37" y="69"/>
                      <a:pt x="36" y="69"/>
                    </a:cubicBezTo>
                    <a:cubicBezTo>
                      <a:pt x="38" y="54"/>
                      <a:pt x="39" y="44"/>
                      <a:pt x="39" y="47"/>
                    </a:cubicBezTo>
                    <a:cubicBezTo>
                      <a:pt x="39" y="53"/>
                      <a:pt x="38" y="122"/>
                      <a:pt x="38" y="165"/>
                    </a:cubicBezTo>
                    <a:cubicBezTo>
                      <a:pt x="39" y="170"/>
                      <a:pt x="41" y="175"/>
                      <a:pt x="47" y="175"/>
                    </a:cubicBezTo>
                    <a:cubicBezTo>
                      <a:pt x="59" y="178"/>
                      <a:pt x="91" y="188"/>
                      <a:pt x="98" y="189"/>
                    </a:cubicBezTo>
                    <a:cubicBezTo>
                      <a:pt x="106" y="191"/>
                      <a:pt x="122" y="181"/>
                      <a:pt x="125" y="170"/>
                    </a:cubicBezTo>
                    <a:cubicBezTo>
                      <a:pt x="125" y="168"/>
                      <a:pt x="125" y="155"/>
                      <a:pt x="125" y="153"/>
                    </a:cubicBezTo>
                    <a:cubicBezTo>
                      <a:pt x="125" y="124"/>
                      <a:pt x="125" y="124"/>
                      <a:pt x="125" y="124"/>
                    </a:cubicBezTo>
                    <a:cubicBezTo>
                      <a:pt x="125" y="111"/>
                      <a:pt x="124" y="99"/>
                      <a:pt x="123" y="88"/>
                    </a:cubicBezTo>
                    <a:cubicBezTo>
                      <a:pt x="122" y="82"/>
                      <a:pt x="122" y="78"/>
                      <a:pt x="121" y="75"/>
                    </a:cubicBezTo>
                    <a:cubicBezTo>
                      <a:pt x="121" y="73"/>
                      <a:pt x="121" y="72"/>
                      <a:pt x="121" y="71"/>
                    </a:cubicBezTo>
                    <a:cubicBezTo>
                      <a:pt x="121" y="72"/>
                      <a:pt x="121" y="73"/>
                      <a:pt x="121" y="75"/>
                    </a:cubicBezTo>
                    <a:cubicBezTo>
                      <a:pt x="122" y="79"/>
                      <a:pt x="123" y="83"/>
                      <a:pt x="123" y="88"/>
                    </a:cubicBezTo>
                    <a:cubicBezTo>
                      <a:pt x="124" y="96"/>
                      <a:pt x="126" y="107"/>
                      <a:pt x="128" y="121"/>
                    </a:cubicBezTo>
                    <a:cubicBezTo>
                      <a:pt x="129" y="122"/>
                      <a:pt x="129" y="122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127"/>
                      <a:pt x="129" y="127"/>
                      <a:pt x="129" y="127"/>
                    </a:cubicBezTo>
                    <a:cubicBezTo>
                      <a:pt x="131" y="137"/>
                      <a:pt x="134" y="143"/>
                      <a:pt x="137" y="147"/>
                    </a:cubicBezTo>
                    <a:cubicBezTo>
                      <a:pt x="141" y="151"/>
                      <a:pt x="145" y="152"/>
                      <a:pt x="151" y="153"/>
                    </a:cubicBezTo>
                    <a:cubicBezTo>
                      <a:pt x="166" y="149"/>
                      <a:pt x="181" y="144"/>
                      <a:pt x="199" y="139"/>
                    </a:cubicBezTo>
                    <a:cubicBezTo>
                      <a:pt x="226" y="131"/>
                      <a:pt x="210" y="99"/>
                      <a:pt x="186" y="10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238" name="Freeform 406"/>
              <p:cNvSpPr>
                <a:spLocks noChangeAspect="1"/>
              </p:cNvSpPr>
              <p:nvPr/>
            </p:nvSpPr>
            <p:spPr bwMode="gray">
              <a:xfrm>
                <a:off x="4144" y="1992"/>
                <a:ext cx="79" cy="48"/>
              </a:xfrm>
              <a:custGeom>
                <a:avLst/>
                <a:gdLst>
                  <a:gd name="T0" fmla="*/ 27 w 60"/>
                  <a:gd name="T1" fmla="*/ 34 h 36"/>
                  <a:gd name="T2" fmla="*/ 9 w 60"/>
                  <a:gd name="T3" fmla="*/ 20 h 36"/>
                  <a:gd name="T4" fmla="*/ 14 w 60"/>
                  <a:gd name="T5" fmla="*/ 11 h 36"/>
                  <a:gd name="T6" fmla="*/ 48 w 60"/>
                  <a:gd name="T7" fmla="*/ 14 h 36"/>
                  <a:gd name="T8" fmla="*/ 51 w 60"/>
                  <a:gd name="T9" fmla="*/ 26 h 36"/>
                  <a:gd name="T10" fmla="*/ 27 w 60"/>
                  <a:gd name="T1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6">
                    <a:moveTo>
                      <a:pt x="27" y="34"/>
                    </a:moveTo>
                    <a:cubicBezTo>
                      <a:pt x="13" y="33"/>
                      <a:pt x="0" y="22"/>
                      <a:pt x="9" y="20"/>
                    </a:cubicBezTo>
                    <a:cubicBezTo>
                      <a:pt x="15" y="19"/>
                      <a:pt x="12" y="13"/>
                      <a:pt x="14" y="11"/>
                    </a:cubicBezTo>
                    <a:cubicBezTo>
                      <a:pt x="17" y="8"/>
                      <a:pt x="48" y="0"/>
                      <a:pt x="48" y="14"/>
                    </a:cubicBezTo>
                    <a:cubicBezTo>
                      <a:pt x="48" y="18"/>
                      <a:pt x="43" y="22"/>
                      <a:pt x="51" y="26"/>
                    </a:cubicBezTo>
                    <a:cubicBezTo>
                      <a:pt x="60" y="29"/>
                      <a:pt x="41" y="36"/>
                      <a:pt x="27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239" name="Oval 407"/>
              <p:cNvSpPr>
                <a:spLocks noChangeAspect="1" noChangeArrowheads="1"/>
              </p:cNvSpPr>
              <p:nvPr/>
            </p:nvSpPr>
            <p:spPr bwMode="gray">
              <a:xfrm flipH="1">
                <a:off x="4131" y="1922"/>
                <a:ext cx="106" cy="10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240" name="Freeform 408"/>
              <p:cNvSpPr>
                <a:spLocks noChangeAspect="1"/>
              </p:cNvSpPr>
              <p:nvPr/>
            </p:nvSpPr>
            <p:spPr bwMode="gray">
              <a:xfrm>
                <a:off x="4125" y="2221"/>
                <a:ext cx="120" cy="325"/>
              </a:xfrm>
              <a:custGeom>
                <a:avLst/>
                <a:gdLst>
                  <a:gd name="T0" fmla="*/ 89 w 90"/>
                  <a:gd name="T1" fmla="*/ 156 h 245"/>
                  <a:gd name="T2" fmla="*/ 89 w 90"/>
                  <a:gd name="T3" fmla="*/ 7 h 245"/>
                  <a:gd name="T4" fmla="*/ 89 w 90"/>
                  <a:gd name="T5" fmla="*/ 5 h 245"/>
                  <a:gd name="T6" fmla="*/ 63 w 90"/>
                  <a:gd name="T7" fmla="*/ 20 h 245"/>
                  <a:gd name="T8" fmla="*/ 12 w 90"/>
                  <a:gd name="T9" fmla="*/ 10 h 245"/>
                  <a:gd name="T10" fmla="*/ 2 w 90"/>
                  <a:gd name="T11" fmla="*/ 0 h 245"/>
                  <a:gd name="T12" fmla="*/ 3 w 90"/>
                  <a:gd name="T13" fmla="*/ 36 h 245"/>
                  <a:gd name="T14" fmla="*/ 2 w 90"/>
                  <a:gd name="T15" fmla="*/ 205 h 245"/>
                  <a:gd name="T16" fmla="*/ 43 w 90"/>
                  <a:gd name="T17" fmla="*/ 205 h 245"/>
                  <a:gd name="T18" fmla="*/ 45 w 90"/>
                  <a:gd name="T19" fmla="*/ 51 h 245"/>
                  <a:gd name="T20" fmla="*/ 36 w 90"/>
                  <a:gd name="T21" fmla="*/ 40 h 245"/>
                  <a:gd name="T22" fmla="*/ 45 w 90"/>
                  <a:gd name="T23" fmla="*/ 51 h 245"/>
                  <a:gd name="T24" fmla="*/ 43 w 90"/>
                  <a:gd name="T25" fmla="*/ 205 h 245"/>
                  <a:gd name="T26" fmla="*/ 44 w 90"/>
                  <a:gd name="T27" fmla="*/ 211 h 245"/>
                  <a:gd name="T28" fmla="*/ 88 w 90"/>
                  <a:gd name="T29" fmla="*/ 218 h 245"/>
                  <a:gd name="T30" fmla="*/ 89 w 90"/>
                  <a:gd name="T31" fmla="*/ 1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20"/>
                      <a:pt x="24" y="13"/>
                      <a:pt x="12" y="10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5"/>
                      <a:pt x="43" y="205"/>
                    </a:cubicBezTo>
                    <a:cubicBezTo>
                      <a:pt x="43" y="171"/>
                      <a:pt x="46" y="55"/>
                      <a:pt x="45" y="51"/>
                    </a:cubicBezTo>
                    <a:cubicBezTo>
                      <a:pt x="45" y="47"/>
                      <a:pt x="36" y="47"/>
                      <a:pt x="36" y="40"/>
                    </a:cubicBezTo>
                    <a:cubicBezTo>
                      <a:pt x="36" y="47"/>
                      <a:pt x="45" y="47"/>
                      <a:pt x="45" y="51"/>
                    </a:cubicBezTo>
                    <a:cubicBezTo>
                      <a:pt x="46" y="55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5241" name="Group 409"/>
            <p:cNvGrpSpPr>
              <a:grpSpLocks noChangeAspect="1"/>
            </p:cNvGrpSpPr>
            <p:nvPr/>
          </p:nvGrpSpPr>
          <p:grpSpPr bwMode="auto">
            <a:xfrm flipH="1">
              <a:off x="1797" y="1615"/>
              <a:ext cx="194" cy="309"/>
              <a:chOff x="2689" y="2877"/>
              <a:chExt cx="318" cy="506"/>
            </a:xfrm>
          </p:grpSpPr>
          <p:grpSp>
            <p:nvGrpSpPr>
              <p:cNvPr id="505242" name="Group 410"/>
              <p:cNvGrpSpPr>
                <a:grpSpLocks noChangeAspect="1"/>
              </p:cNvGrpSpPr>
              <p:nvPr/>
            </p:nvGrpSpPr>
            <p:grpSpPr bwMode="auto">
              <a:xfrm>
                <a:off x="2689" y="2877"/>
                <a:ext cx="187" cy="187"/>
                <a:chOff x="-11715" y="18860"/>
                <a:chExt cx="331" cy="331"/>
              </a:xfrm>
            </p:grpSpPr>
            <p:sp>
              <p:nvSpPr>
                <p:cNvPr id="505243" name="Rectangle 411"/>
                <p:cNvSpPr>
                  <a:spLocks noChangeAspect="1" noChangeArrowheads="1"/>
                </p:cNvSpPr>
                <p:nvPr/>
              </p:nvSpPr>
              <p:spPr bwMode="gray">
                <a:xfrm>
                  <a:off x="-11715" y="18860"/>
                  <a:ext cx="331" cy="331"/>
                </a:xfrm>
                <a:prstGeom prst="rect">
                  <a:avLst/>
                </a:prstGeom>
                <a:solidFill>
                  <a:srgbClr val="FFFFFF"/>
                </a:solidFill>
                <a:ln w="6350">
                  <a:solidFill>
                    <a:srgbClr val="1B171B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244" name="Freeform 412"/>
                <p:cNvSpPr>
                  <a:spLocks noChangeAspect="1" noEditPoints="1"/>
                </p:cNvSpPr>
                <p:nvPr/>
              </p:nvSpPr>
              <p:spPr bwMode="gray">
                <a:xfrm>
                  <a:off x="-11613" y="18886"/>
                  <a:ext cx="130" cy="276"/>
                </a:xfrm>
                <a:custGeom>
                  <a:avLst/>
                  <a:gdLst>
                    <a:gd name="T0" fmla="*/ 20 w 55"/>
                    <a:gd name="T1" fmla="*/ 116 h 117"/>
                    <a:gd name="T2" fmla="*/ 13 w 55"/>
                    <a:gd name="T3" fmla="*/ 105 h 117"/>
                    <a:gd name="T4" fmla="*/ 16 w 55"/>
                    <a:gd name="T5" fmla="*/ 95 h 117"/>
                    <a:gd name="T6" fmla="*/ 26 w 55"/>
                    <a:gd name="T7" fmla="*/ 91 h 117"/>
                    <a:gd name="T8" fmla="*/ 34 w 55"/>
                    <a:gd name="T9" fmla="*/ 98 h 117"/>
                    <a:gd name="T10" fmla="*/ 44 w 55"/>
                    <a:gd name="T11" fmla="*/ 104 h 117"/>
                    <a:gd name="T12" fmla="*/ 53 w 55"/>
                    <a:gd name="T13" fmla="*/ 97 h 117"/>
                    <a:gd name="T14" fmla="*/ 51 w 55"/>
                    <a:gd name="T15" fmla="*/ 86 h 117"/>
                    <a:gd name="T16" fmla="*/ 45 w 55"/>
                    <a:gd name="T17" fmla="*/ 79 h 117"/>
                    <a:gd name="T18" fmla="*/ 44 w 55"/>
                    <a:gd name="T19" fmla="*/ 77 h 117"/>
                    <a:gd name="T20" fmla="*/ 32 w 55"/>
                    <a:gd name="T21" fmla="*/ 61 h 117"/>
                    <a:gd name="T22" fmla="*/ 30 w 55"/>
                    <a:gd name="T23" fmla="*/ 58 h 117"/>
                    <a:gd name="T24" fmla="*/ 28 w 55"/>
                    <a:gd name="T25" fmla="*/ 58 h 117"/>
                    <a:gd name="T26" fmla="*/ 22 w 55"/>
                    <a:gd name="T27" fmla="*/ 52 h 117"/>
                    <a:gd name="T28" fmla="*/ 15 w 55"/>
                    <a:gd name="T29" fmla="*/ 36 h 117"/>
                    <a:gd name="T30" fmla="*/ 13 w 55"/>
                    <a:gd name="T31" fmla="*/ 28 h 117"/>
                    <a:gd name="T32" fmla="*/ 15 w 55"/>
                    <a:gd name="T33" fmla="*/ 25 h 117"/>
                    <a:gd name="T34" fmla="*/ 16 w 55"/>
                    <a:gd name="T35" fmla="*/ 23 h 117"/>
                    <a:gd name="T36" fmla="*/ 11 w 55"/>
                    <a:gd name="T37" fmla="*/ 1 h 117"/>
                    <a:gd name="T38" fmla="*/ 1 w 55"/>
                    <a:gd name="T39" fmla="*/ 11 h 117"/>
                    <a:gd name="T40" fmla="*/ 3 w 55"/>
                    <a:gd name="T41" fmla="*/ 37 h 117"/>
                    <a:gd name="T42" fmla="*/ 17 w 55"/>
                    <a:gd name="T43" fmla="*/ 65 h 117"/>
                    <a:gd name="T44" fmla="*/ 26 w 55"/>
                    <a:gd name="T45" fmla="*/ 74 h 117"/>
                    <a:gd name="T46" fmla="*/ 34 w 55"/>
                    <a:gd name="T47" fmla="*/ 79 h 117"/>
                    <a:gd name="T48" fmla="*/ 42 w 55"/>
                    <a:gd name="T49" fmla="*/ 78 h 117"/>
                    <a:gd name="T50" fmla="*/ 42 w 55"/>
                    <a:gd name="T51" fmla="*/ 78 h 117"/>
                    <a:gd name="T52" fmla="*/ 43 w 55"/>
                    <a:gd name="T53" fmla="*/ 80 h 117"/>
                    <a:gd name="T54" fmla="*/ 49 w 55"/>
                    <a:gd name="T55" fmla="*/ 88 h 117"/>
                    <a:gd name="T56" fmla="*/ 51 w 55"/>
                    <a:gd name="T57" fmla="*/ 97 h 117"/>
                    <a:gd name="T58" fmla="*/ 44 w 55"/>
                    <a:gd name="T59" fmla="*/ 101 h 117"/>
                    <a:gd name="T60" fmla="*/ 36 w 55"/>
                    <a:gd name="T61" fmla="*/ 96 h 117"/>
                    <a:gd name="T62" fmla="*/ 26 w 55"/>
                    <a:gd name="T63" fmla="*/ 89 h 117"/>
                    <a:gd name="T64" fmla="*/ 15 w 55"/>
                    <a:gd name="T65" fmla="*/ 94 h 117"/>
                    <a:gd name="T66" fmla="*/ 11 w 55"/>
                    <a:gd name="T67" fmla="*/ 106 h 117"/>
                    <a:gd name="T68" fmla="*/ 18 w 55"/>
                    <a:gd name="T69" fmla="*/ 117 h 117"/>
                    <a:gd name="T70" fmla="*/ 20 w 55"/>
                    <a:gd name="T71" fmla="*/ 116 h 117"/>
                    <a:gd name="T72" fmla="*/ 43 w 55"/>
                    <a:gd name="T73" fmla="*/ 72 h 117"/>
                    <a:gd name="T74" fmla="*/ 47 w 55"/>
                    <a:gd name="T75" fmla="*/ 76 h 117"/>
                    <a:gd name="T76" fmla="*/ 50 w 55"/>
                    <a:gd name="T77" fmla="*/ 69 h 117"/>
                    <a:gd name="T78" fmla="*/ 45 w 55"/>
                    <a:gd name="T79" fmla="*/ 61 h 117"/>
                    <a:gd name="T80" fmla="*/ 40 w 55"/>
                    <a:gd name="T81" fmla="*/ 54 h 117"/>
                    <a:gd name="T82" fmla="*/ 33 w 55"/>
                    <a:gd name="T83" fmla="*/ 56 h 117"/>
                    <a:gd name="T84" fmla="*/ 43 w 55"/>
                    <a:gd name="T85" fmla="*/ 72 h 117"/>
                    <a:gd name="T86" fmla="*/ 20 w 55"/>
                    <a:gd name="T87" fmla="*/ 24 h 117"/>
                    <a:gd name="T88" fmla="*/ 25 w 55"/>
                    <a:gd name="T89" fmla="*/ 20 h 117"/>
                    <a:gd name="T90" fmla="*/ 24 w 55"/>
                    <a:gd name="T91" fmla="*/ 12 h 117"/>
                    <a:gd name="T92" fmla="*/ 22 w 55"/>
                    <a:gd name="T93" fmla="*/ 3 h 117"/>
                    <a:gd name="T94" fmla="*/ 15 w 55"/>
                    <a:gd name="T95" fmla="*/ 1 h 117"/>
                    <a:gd name="T96" fmla="*/ 15 w 55"/>
                    <a:gd name="T97" fmla="*/ 6 h 117"/>
                    <a:gd name="T98" fmla="*/ 20 w 55"/>
                    <a:gd name="T99" fmla="*/ 24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5" h="117">
                      <a:moveTo>
                        <a:pt x="20" y="116"/>
                      </a:moveTo>
                      <a:cubicBezTo>
                        <a:pt x="17" y="113"/>
                        <a:pt x="14" y="109"/>
                        <a:pt x="13" y="105"/>
                      </a:cubicBezTo>
                      <a:cubicBezTo>
                        <a:pt x="12" y="102"/>
                        <a:pt x="13" y="98"/>
                        <a:pt x="16" y="95"/>
                      </a:cubicBezTo>
                      <a:cubicBezTo>
                        <a:pt x="17" y="94"/>
                        <a:pt x="21" y="90"/>
                        <a:pt x="26" y="91"/>
                      </a:cubicBezTo>
                      <a:cubicBezTo>
                        <a:pt x="29" y="92"/>
                        <a:pt x="32" y="95"/>
                        <a:pt x="34" y="98"/>
                      </a:cubicBezTo>
                      <a:cubicBezTo>
                        <a:pt x="36" y="100"/>
                        <a:pt x="40" y="103"/>
                        <a:pt x="44" y="104"/>
                      </a:cubicBezTo>
                      <a:cubicBezTo>
                        <a:pt x="48" y="104"/>
                        <a:pt x="52" y="101"/>
                        <a:pt x="53" y="97"/>
                      </a:cubicBezTo>
                      <a:cubicBezTo>
                        <a:pt x="55" y="94"/>
                        <a:pt x="53" y="89"/>
                        <a:pt x="51" y="86"/>
                      </a:cubicBezTo>
                      <a:cubicBezTo>
                        <a:pt x="49" y="84"/>
                        <a:pt x="47" y="81"/>
                        <a:pt x="45" y="79"/>
                      </a:cubicBezTo>
                      <a:cubicBezTo>
                        <a:pt x="44" y="77"/>
                        <a:pt x="44" y="77"/>
                        <a:pt x="44" y="77"/>
                      </a:cubicBezTo>
                      <a:cubicBezTo>
                        <a:pt x="39" y="72"/>
                        <a:pt x="35" y="66"/>
                        <a:pt x="32" y="61"/>
                      </a:cubicBezTo>
                      <a:cubicBezTo>
                        <a:pt x="31" y="60"/>
                        <a:pt x="31" y="59"/>
                        <a:pt x="30" y="58"/>
                      </a:cubicBezTo>
                      <a:cubicBezTo>
                        <a:pt x="30" y="57"/>
                        <a:pt x="29" y="58"/>
                        <a:pt x="28" y="58"/>
                      </a:cubicBezTo>
                      <a:cubicBezTo>
                        <a:pt x="25" y="58"/>
                        <a:pt x="23" y="54"/>
                        <a:pt x="22" y="52"/>
                      </a:cubicBezTo>
                      <a:cubicBezTo>
                        <a:pt x="19" y="47"/>
                        <a:pt x="17" y="41"/>
                        <a:pt x="15" y="36"/>
                      </a:cubicBezTo>
                      <a:cubicBezTo>
                        <a:pt x="14" y="33"/>
                        <a:pt x="13" y="30"/>
                        <a:pt x="13" y="28"/>
                      </a:cubicBezTo>
                      <a:cubicBezTo>
                        <a:pt x="13" y="26"/>
                        <a:pt x="14" y="25"/>
                        <a:pt x="15" y="25"/>
                      </a:cubicBezTo>
                      <a:cubicBezTo>
                        <a:pt x="16" y="24"/>
                        <a:pt x="16" y="24"/>
                        <a:pt x="16" y="23"/>
                      </a:cubicBezTo>
                      <a:cubicBezTo>
                        <a:pt x="14" y="16"/>
                        <a:pt x="11" y="9"/>
                        <a:pt x="11" y="1"/>
                      </a:cubicBezTo>
                      <a:cubicBezTo>
                        <a:pt x="6" y="3"/>
                        <a:pt x="2" y="6"/>
                        <a:pt x="1" y="11"/>
                      </a:cubicBezTo>
                      <a:cubicBezTo>
                        <a:pt x="0" y="20"/>
                        <a:pt x="1" y="29"/>
                        <a:pt x="3" y="37"/>
                      </a:cubicBezTo>
                      <a:cubicBezTo>
                        <a:pt x="6" y="47"/>
                        <a:pt x="11" y="57"/>
                        <a:pt x="17" y="65"/>
                      </a:cubicBezTo>
                      <a:cubicBezTo>
                        <a:pt x="20" y="68"/>
                        <a:pt x="22" y="71"/>
                        <a:pt x="26" y="74"/>
                      </a:cubicBezTo>
                      <a:cubicBezTo>
                        <a:pt x="28" y="77"/>
                        <a:pt x="31" y="79"/>
                        <a:pt x="34" y="79"/>
                      </a:cubicBezTo>
                      <a:cubicBezTo>
                        <a:pt x="37" y="80"/>
                        <a:pt x="39" y="79"/>
                        <a:pt x="42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3" y="80"/>
                        <a:pt x="43" y="80"/>
                        <a:pt x="43" y="80"/>
                      </a:cubicBezTo>
                      <a:cubicBezTo>
                        <a:pt x="45" y="82"/>
                        <a:pt x="48" y="85"/>
                        <a:pt x="49" y="88"/>
                      </a:cubicBezTo>
                      <a:cubicBezTo>
                        <a:pt x="51" y="90"/>
                        <a:pt x="52" y="94"/>
                        <a:pt x="51" y="97"/>
                      </a:cubicBezTo>
                      <a:cubicBezTo>
                        <a:pt x="51" y="99"/>
                        <a:pt x="47" y="102"/>
                        <a:pt x="44" y="101"/>
                      </a:cubicBezTo>
                      <a:cubicBezTo>
                        <a:pt x="41" y="101"/>
                        <a:pt x="38" y="98"/>
                        <a:pt x="36" y="96"/>
                      </a:cubicBezTo>
                      <a:cubicBezTo>
                        <a:pt x="33" y="93"/>
                        <a:pt x="30" y="90"/>
                        <a:pt x="26" y="89"/>
                      </a:cubicBezTo>
                      <a:cubicBezTo>
                        <a:pt x="22" y="88"/>
                        <a:pt x="18" y="90"/>
                        <a:pt x="15" y="94"/>
                      </a:cubicBezTo>
                      <a:cubicBezTo>
                        <a:pt x="11" y="98"/>
                        <a:pt x="10" y="102"/>
                        <a:pt x="11" y="106"/>
                      </a:cubicBezTo>
                      <a:cubicBezTo>
                        <a:pt x="12" y="110"/>
                        <a:pt x="15" y="114"/>
                        <a:pt x="18" y="117"/>
                      </a:cubicBezTo>
                      <a:cubicBezTo>
                        <a:pt x="20" y="116"/>
                        <a:pt x="20" y="116"/>
                        <a:pt x="20" y="116"/>
                      </a:cubicBezTo>
                      <a:close/>
                      <a:moveTo>
                        <a:pt x="43" y="72"/>
                      </a:moveTo>
                      <a:cubicBezTo>
                        <a:pt x="44" y="73"/>
                        <a:pt x="45" y="75"/>
                        <a:pt x="47" y="76"/>
                      </a:cubicBezTo>
                      <a:cubicBezTo>
                        <a:pt x="49" y="74"/>
                        <a:pt x="52" y="71"/>
                        <a:pt x="50" y="69"/>
                      </a:cubicBezTo>
                      <a:cubicBezTo>
                        <a:pt x="48" y="66"/>
                        <a:pt x="47" y="64"/>
                        <a:pt x="45" y="61"/>
                      </a:cubicBezTo>
                      <a:cubicBezTo>
                        <a:pt x="44" y="59"/>
                        <a:pt x="42" y="56"/>
                        <a:pt x="40" y="54"/>
                      </a:cubicBezTo>
                      <a:cubicBezTo>
                        <a:pt x="37" y="53"/>
                        <a:pt x="35" y="55"/>
                        <a:pt x="33" y="56"/>
                      </a:cubicBezTo>
                      <a:cubicBezTo>
                        <a:pt x="36" y="62"/>
                        <a:pt x="39" y="67"/>
                        <a:pt x="43" y="72"/>
                      </a:cubicBezTo>
                      <a:close/>
                      <a:moveTo>
                        <a:pt x="20" y="24"/>
                      </a:moveTo>
                      <a:cubicBezTo>
                        <a:pt x="22" y="23"/>
                        <a:pt x="25" y="23"/>
                        <a:pt x="25" y="20"/>
                      </a:cubicBezTo>
                      <a:cubicBezTo>
                        <a:pt x="26" y="18"/>
                        <a:pt x="25" y="14"/>
                        <a:pt x="24" y="12"/>
                      </a:cubicBezTo>
                      <a:cubicBezTo>
                        <a:pt x="23" y="9"/>
                        <a:pt x="23" y="6"/>
                        <a:pt x="22" y="3"/>
                      </a:cubicBezTo>
                      <a:cubicBezTo>
                        <a:pt x="22" y="0"/>
                        <a:pt x="18" y="0"/>
                        <a:pt x="15" y="1"/>
                      </a:cubicBezTo>
                      <a:cubicBezTo>
                        <a:pt x="15" y="2"/>
                        <a:pt x="15" y="4"/>
                        <a:pt x="15" y="6"/>
                      </a:cubicBezTo>
                      <a:cubicBezTo>
                        <a:pt x="16" y="12"/>
                        <a:pt x="18" y="18"/>
                        <a:pt x="20" y="2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5245" name="Group 413"/>
              <p:cNvGrpSpPr>
                <a:grpSpLocks noChangeAspect="1"/>
              </p:cNvGrpSpPr>
              <p:nvPr/>
            </p:nvGrpSpPr>
            <p:grpSpPr bwMode="auto">
              <a:xfrm>
                <a:off x="2689" y="3064"/>
                <a:ext cx="318" cy="319"/>
                <a:chOff x="2588" y="3409"/>
                <a:chExt cx="318" cy="319"/>
              </a:xfrm>
            </p:grpSpPr>
            <p:sp>
              <p:nvSpPr>
                <p:cNvPr id="505246" name="Rectangle 414"/>
                <p:cNvSpPr>
                  <a:spLocks noChangeAspect="1" noChangeArrowheads="1"/>
                </p:cNvSpPr>
                <p:nvPr/>
              </p:nvSpPr>
              <p:spPr bwMode="gray">
                <a:xfrm>
                  <a:off x="2866" y="3688"/>
                  <a:ext cx="40" cy="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505247" name="Rectangle 415"/>
                <p:cNvSpPr>
                  <a:spLocks noChangeAspect="1" noChangeArrowheads="1"/>
                </p:cNvSpPr>
                <p:nvPr/>
              </p:nvSpPr>
              <p:spPr bwMode="gray">
                <a:xfrm>
                  <a:off x="2785" y="3607"/>
                  <a:ext cx="71" cy="71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05248" name="Group 416"/>
                <p:cNvGrpSpPr>
                  <a:grpSpLocks noChangeAspect="1"/>
                </p:cNvGrpSpPr>
                <p:nvPr/>
              </p:nvGrpSpPr>
              <p:grpSpPr bwMode="auto">
                <a:xfrm>
                  <a:off x="2588" y="3409"/>
                  <a:ext cx="187" cy="187"/>
                  <a:chOff x="-12610" y="19344"/>
                  <a:chExt cx="330" cy="331"/>
                </a:xfrm>
              </p:grpSpPr>
              <p:sp>
                <p:nvSpPr>
                  <p:cNvPr id="505249" name="Rectangle 417"/>
                  <p:cNvSpPr>
                    <a:spLocks noChangeAspect="1" noChangeArrowheads="1"/>
                  </p:cNvSpPr>
                  <p:nvPr/>
                </p:nvSpPr>
                <p:spPr bwMode="gray">
                  <a:xfrm>
                    <a:off x="-12610" y="19344"/>
                    <a:ext cx="330" cy="331"/>
                  </a:xfrm>
                  <a:prstGeom prst="rect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1B171B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250" name="Freeform 418"/>
                  <p:cNvSpPr>
                    <a:spLocks noChangeAspect="1"/>
                  </p:cNvSpPr>
                  <p:nvPr/>
                </p:nvSpPr>
                <p:spPr bwMode="gray">
                  <a:xfrm>
                    <a:off x="-12584" y="19420"/>
                    <a:ext cx="281" cy="179"/>
                  </a:xfrm>
                  <a:custGeom>
                    <a:avLst/>
                    <a:gdLst>
                      <a:gd name="T0" fmla="*/ 112 w 119"/>
                      <a:gd name="T1" fmla="*/ 17 h 76"/>
                      <a:gd name="T2" fmla="*/ 104 w 119"/>
                      <a:gd name="T3" fmla="*/ 15 h 76"/>
                      <a:gd name="T4" fmla="*/ 105 w 119"/>
                      <a:gd name="T5" fmla="*/ 7 h 76"/>
                      <a:gd name="T6" fmla="*/ 110 w 119"/>
                      <a:gd name="T7" fmla="*/ 2 h 76"/>
                      <a:gd name="T8" fmla="*/ 101 w 119"/>
                      <a:gd name="T9" fmla="*/ 3 h 76"/>
                      <a:gd name="T10" fmla="*/ 93 w 119"/>
                      <a:gd name="T11" fmla="*/ 12 h 76"/>
                      <a:gd name="T12" fmla="*/ 87 w 119"/>
                      <a:gd name="T13" fmla="*/ 19 h 76"/>
                      <a:gd name="T14" fmla="*/ 83 w 119"/>
                      <a:gd name="T15" fmla="*/ 20 h 76"/>
                      <a:gd name="T16" fmla="*/ 26 w 119"/>
                      <a:gd name="T17" fmla="*/ 48 h 76"/>
                      <a:gd name="T18" fmla="*/ 16 w 119"/>
                      <a:gd name="T19" fmla="*/ 47 h 76"/>
                      <a:gd name="T20" fmla="*/ 6 w 119"/>
                      <a:gd name="T21" fmla="*/ 50 h 76"/>
                      <a:gd name="T22" fmla="*/ 0 w 119"/>
                      <a:gd name="T23" fmla="*/ 64 h 76"/>
                      <a:gd name="T24" fmla="*/ 7 w 119"/>
                      <a:gd name="T25" fmla="*/ 57 h 76"/>
                      <a:gd name="T26" fmla="*/ 17 w 119"/>
                      <a:gd name="T27" fmla="*/ 59 h 76"/>
                      <a:gd name="T28" fmla="*/ 15 w 119"/>
                      <a:gd name="T29" fmla="*/ 68 h 76"/>
                      <a:gd name="T30" fmla="*/ 9 w 119"/>
                      <a:gd name="T31" fmla="*/ 74 h 76"/>
                      <a:gd name="T32" fmla="*/ 20 w 119"/>
                      <a:gd name="T33" fmla="*/ 73 h 76"/>
                      <a:gd name="T34" fmla="*/ 29 w 119"/>
                      <a:gd name="T35" fmla="*/ 62 h 76"/>
                      <a:gd name="T36" fmla="*/ 36 w 119"/>
                      <a:gd name="T37" fmla="*/ 55 h 76"/>
                      <a:gd name="T38" fmla="*/ 95 w 119"/>
                      <a:gd name="T39" fmla="*/ 24 h 76"/>
                      <a:gd name="T40" fmla="*/ 105 w 119"/>
                      <a:gd name="T41" fmla="*/ 25 h 76"/>
                      <a:gd name="T42" fmla="*/ 114 w 119"/>
                      <a:gd name="T43" fmla="*/ 23 h 76"/>
                      <a:gd name="T44" fmla="*/ 119 w 119"/>
                      <a:gd name="T45" fmla="*/ 11 h 76"/>
                      <a:gd name="T46" fmla="*/ 112 w 119"/>
                      <a:gd name="T47" fmla="*/ 17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19" h="76">
                        <a:moveTo>
                          <a:pt x="112" y="17"/>
                        </a:moveTo>
                        <a:cubicBezTo>
                          <a:pt x="111" y="18"/>
                          <a:pt x="107" y="19"/>
                          <a:pt x="104" y="15"/>
                        </a:cubicBezTo>
                        <a:cubicBezTo>
                          <a:pt x="101" y="10"/>
                          <a:pt x="104" y="7"/>
                          <a:pt x="105" y="7"/>
                        </a:cubicBezTo>
                        <a:cubicBezTo>
                          <a:pt x="106" y="6"/>
                          <a:pt x="110" y="2"/>
                          <a:pt x="110" y="2"/>
                        </a:cubicBezTo>
                        <a:cubicBezTo>
                          <a:pt x="111" y="1"/>
                          <a:pt x="107" y="0"/>
                          <a:pt x="101" y="3"/>
                        </a:cubicBezTo>
                        <a:cubicBezTo>
                          <a:pt x="95" y="5"/>
                          <a:pt x="94" y="9"/>
                          <a:pt x="93" y="12"/>
                        </a:cubicBezTo>
                        <a:cubicBezTo>
                          <a:pt x="92" y="16"/>
                          <a:pt x="88" y="18"/>
                          <a:pt x="87" y="19"/>
                        </a:cubicBezTo>
                        <a:cubicBezTo>
                          <a:pt x="87" y="19"/>
                          <a:pt x="86" y="19"/>
                          <a:pt x="83" y="20"/>
                        </a:cubicBezTo>
                        <a:cubicBezTo>
                          <a:pt x="26" y="48"/>
                          <a:pt x="26" y="48"/>
                          <a:pt x="26" y="48"/>
                        </a:cubicBezTo>
                        <a:cubicBezTo>
                          <a:pt x="26" y="48"/>
                          <a:pt x="23" y="50"/>
                          <a:pt x="16" y="47"/>
                        </a:cubicBezTo>
                        <a:cubicBezTo>
                          <a:pt x="16" y="47"/>
                          <a:pt x="11" y="45"/>
                          <a:pt x="6" y="50"/>
                        </a:cubicBezTo>
                        <a:cubicBezTo>
                          <a:pt x="1" y="54"/>
                          <a:pt x="0" y="61"/>
                          <a:pt x="0" y="64"/>
                        </a:cubicBezTo>
                        <a:cubicBezTo>
                          <a:pt x="0" y="66"/>
                          <a:pt x="6" y="59"/>
                          <a:pt x="7" y="57"/>
                        </a:cubicBezTo>
                        <a:cubicBezTo>
                          <a:pt x="9" y="56"/>
                          <a:pt x="14" y="54"/>
                          <a:pt x="17" y="59"/>
                        </a:cubicBezTo>
                        <a:cubicBezTo>
                          <a:pt x="20" y="65"/>
                          <a:pt x="16" y="68"/>
                          <a:pt x="15" y="68"/>
                        </a:cubicBezTo>
                        <a:cubicBezTo>
                          <a:pt x="15" y="69"/>
                          <a:pt x="10" y="73"/>
                          <a:pt x="9" y="74"/>
                        </a:cubicBezTo>
                        <a:cubicBezTo>
                          <a:pt x="9" y="75"/>
                          <a:pt x="14" y="76"/>
                          <a:pt x="20" y="73"/>
                        </a:cubicBezTo>
                        <a:cubicBezTo>
                          <a:pt x="27" y="70"/>
                          <a:pt x="28" y="66"/>
                          <a:pt x="29" y="62"/>
                        </a:cubicBezTo>
                        <a:cubicBezTo>
                          <a:pt x="30" y="58"/>
                          <a:pt x="35" y="55"/>
                          <a:pt x="36" y="55"/>
                        </a:cubicBezTo>
                        <a:cubicBezTo>
                          <a:pt x="37" y="54"/>
                          <a:pt x="95" y="24"/>
                          <a:pt x="95" y="24"/>
                        </a:cubicBezTo>
                        <a:cubicBezTo>
                          <a:pt x="95" y="24"/>
                          <a:pt x="98" y="23"/>
                          <a:pt x="105" y="25"/>
                        </a:cubicBezTo>
                        <a:cubicBezTo>
                          <a:pt x="105" y="25"/>
                          <a:pt x="109" y="27"/>
                          <a:pt x="114" y="23"/>
                        </a:cubicBezTo>
                        <a:cubicBezTo>
                          <a:pt x="118" y="19"/>
                          <a:pt x="119" y="13"/>
                          <a:pt x="119" y="11"/>
                        </a:cubicBezTo>
                        <a:cubicBezTo>
                          <a:pt x="119" y="9"/>
                          <a:pt x="114" y="15"/>
                          <a:pt x="112" y="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350" cap="flat" cmpd="sng">
                    <a:solidFill>
                      <a:srgbClr val="1B161B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505737" name="Group 905"/>
          <p:cNvGrpSpPr>
            <a:grpSpLocks/>
          </p:cNvGrpSpPr>
          <p:nvPr/>
        </p:nvGrpSpPr>
        <p:grpSpPr bwMode="auto">
          <a:xfrm>
            <a:off x="3514725" y="3235325"/>
            <a:ext cx="2044700" cy="827088"/>
            <a:chOff x="2214" y="2038"/>
            <a:chExt cx="1288" cy="521"/>
          </a:xfrm>
        </p:grpSpPr>
        <p:sp>
          <p:nvSpPr>
            <p:cNvPr id="505252" name="Freeform 420"/>
            <p:cNvSpPr>
              <a:spLocks noChangeAspect="1"/>
            </p:cNvSpPr>
            <p:nvPr/>
          </p:nvSpPr>
          <p:spPr bwMode="gray">
            <a:xfrm>
              <a:off x="2214" y="2213"/>
              <a:ext cx="1288" cy="346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05253" name="Group 421"/>
            <p:cNvGrpSpPr>
              <a:grpSpLocks noChangeAspect="1"/>
            </p:cNvGrpSpPr>
            <p:nvPr/>
          </p:nvGrpSpPr>
          <p:grpSpPr bwMode="auto">
            <a:xfrm>
              <a:off x="2716" y="2206"/>
              <a:ext cx="286" cy="218"/>
              <a:chOff x="1722" y="2589"/>
              <a:chExt cx="866" cy="661"/>
            </a:xfrm>
          </p:grpSpPr>
          <p:grpSp>
            <p:nvGrpSpPr>
              <p:cNvPr id="505254" name="Group 422"/>
              <p:cNvGrpSpPr>
                <a:grpSpLocks noChangeAspect="1"/>
              </p:cNvGrpSpPr>
              <p:nvPr/>
            </p:nvGrpSpPr>
            <p:grpSpPr bwMode="auto">
              <a:xfrm>
                <a:off x="2182" y="2589"/>
                <a:ext cx="312" cy="532"/>
                <a:chOff x="1924" y="1129"/>
                <a:chExt cx="312" cy="532"/>
              </a:xfrm>
            </p:grpSpPr>
            <p:sp>
              <p:nvSpPr>
                <p:cNvPr id="505255" name="Freeform 423"/>
                <p:cNvSpPr>
                  <a:spLocks noChangeAspect="1" noEditPoints="1"/>
                </p:cNvSpPr>
                <p:nvPr/>
              </p:nvSpPr>
              <p:spPr bwMode="gray">
                <a:xfrm>
                  <a:off x="1924" y="1216"/>
                  <a:ext cx="312" cy="245"/>
                </a:xfrm>
                <a:custGeom>
                  <a:avLst/>
                  <a:gdLst>
                    <a:gd name="T0" fmla="*/ 235 w 237"/>
                    <a:gd name="T1" fmla="*/ 113 h 186"/>
                    <a:gd name="T2" fmla="*/ 235 w 237"/>
                    <a:gd name="T3" fmla="*/ 113 h 186"/>
                    <a:gd name="T4" fmla="*/ 225 w 237"/>
                    <a:gd name="T5" fmla="*/ 49 h 186"/>
                    <a:gd name="T6" fmla="*/ 199 w 237"/>
                    <a:gd name="T7" fmla="*/ 24 h 186"/>
                    <a:gd name="T8" fmla="*/ 156 w 237"/>
                    <a:gd name="T9" fmla="*/ 12 h 186"/>
                    <a:gd name="T10" fmla="*/ 116 w 237"/>
                    <a:gd name="T11" fmla="*/ 2 h 186"/>
                    <a:gd name="T12" fmla="*/ 87 w 237"/>
                    <a:gd name="T13" fmla="*/ 12 h 186"/>
                    <a:gd name="T14" fmla="*/ 73 w 237"/>
                    <a:gd name="T15" fmla="*/ 85 h 186"/>
                    <a:gd name="T16" fmla="*/ 73 w 237"/>
                    <a:gd name="T17" fmla="*/ 85 h 186"/>
                    <a:gd name="T18" fmla="*/ 72 w 237"/>
                    <a:gd name="T19" fmla="*/ 90 h 186"/>
                    <a:gd name="T20" fmla="*/ 21 w 237"/>
                    <a:gd name="T21" fmla="*/ 104 h 186"/>
                    <a:gd name="T22" fmla="*/ 26 w 237"/>
                    <a:gd name="T23" fmla="*/ 135 h 186"/>
                    <a:gd name="T24" fmla="*/ 80 w 237"/>
                    <a:gd name="T25" fmla="*/ 122 h 186"/>
                    <a:gd name="T26" fmla="*/ 80 w 237"/>
                    <a:gd name="T27" fmla="*/ 122 h 186"/>
                    <a:gd name="T28" fmla="*/ 86 w 237"/>
                    <a:gd name="T29" fmla="*/ 120 h 186"/>
                    <a:gd name="T30" fmla="*/ 99 w 237"/>
                    <a:gd name="T31" fmla="*/ 112 h 186"/>
                    <a:gd name="T32" fmla="*/ 104 w 237"/>
                    <a:gd name="T33" fmla="*/ 92 h 186"/>
                    <a:gd name="T34" fmla="*/ 104 w 237"/>
                    <a:gd name="T35" fmla="*/ 92 h 186"/>
                    <a:gd name="T36" fmla="*/ 110 w 237"/>
                    <a:gd name="T37" fmla="*/ 47 h 186"/>
                    <a:gd name="T38" fmla="*/ 109 w 237"/>
                    <a:gd name="T39" fmla="*/ 160 h 186"/>
                    <a:gd name="T40" fmla="*/ 119 w 237"/>
                    <a:gd name="T41" fmla="*/ 170 h 186"/>
                    <a:gd name="T42" fmla="*/ 169 w 237"/>
                    <a:gd name="T43" fmla="*/ 184 h 186"/>
                    <a:gd name="T44" fmla="*/ 196 w 237"/>
                    <a:gd name="T45" fmla="*/ 165 h 186"/>
                    <a:gd name="T46" fmla="*/ 196 w 237"/>
                    <a:gd name="T47" fmla="*/ 160 h 186"/>
                    <a:gd name="T48" fmla="*/ 216 w 237"/>
                    <a:gd name="T49" fmla="*/ 155 h 186"/>
                    <a:gd name="T50" fmla="*/ 219 w 237"/>
                    <a:gd name="T51" fmla="*/ 154 h 186"/>
                    <a:gd name="T52" fmla="*/ 232 w 237"/>
                    <a:gd name="T53" fmla="*/ 146 h 186"/>
                    <a:gd name="T54" fmla="*/ 237 w 237"/>
                    <a:gd name="T55" fmla="*/ 124 h 186"/>
                    <a:gd name="T56" fmla="*/ 235 w 237"/>
                    <a:gd name="T57" fmla="*/ 113 h 186"/>
                    <a:gd name="T58" fmla="*/ 193 w 237"/>
                    <a:gd name="T59" fmla="*/ 75 h 186"/>
                    <a:gd name="T60" fmla="*/ 194 w 237"/>
                    <a:gd name="T61" fmla="*/ 87 h 186"/>
                    <a:gd name="T62" fmla="*/ 200 w 237"/>
                    <a:gd name="T63" fmla="*/ 123 h 186"/>
                    <a:gd name="T64" fmla="*/ 196 w 237"/>
                    <a:gd name="T65" fmla="*/ 124 h 186"/>
                    <a:gd name="T66" fmla="*/ 194 w 237"/>
                    <a:gd name="T67" fmla="*/ 87 h 186"/>
                    <a:gd name="T68" fmla="*/ 193 w 237"/>
                    <a:gd name="T69" fmla="*/ 75 h 186"/>
                    <a:gd name="T70" fmla="*/ 192 w 237"/>
                    <a:gd name="T71" fmla="*/ 70 h 186"/>
                    <a:gd name="T72" fmla="*/ 193 w 237"/>
                    <a:gd name="T73" fmla="*/ 75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7" h="186">
                      <a:moveTo>
                        <a:pt x="235" y="113"/>
                      </a:moveTo>
                      <a:cubicBezTo>
                        <a:pt x="235" y="113"/>
                        <a:pt x="235" y="113"/>
                        <a:pt x="235" y="113"/>
                      </a:cubicBezTo>
                      <a:cubicBezTo>
                        <a:pt x="230" y="84"/>
                        <a:pt x="226" y="57"/>
                        <a:pt x="225" y="49"/>
                      </a:cubicBezTo>
                      <a:cubicBezTo>
                        <a:pt x="223" y="32"/>
                        <a:pt x="207" y="26"/>
                        <a:pt x="199" y="24"/>
                      </a:cubicBezTo>
                      <a:cubicBezTo>
                        <a:pt x="192" y="21"/>
                        <a:pt x="169" y="16"/>
                        <a:pt x="156" y="12"/>
                      </a:cubicBezTo>
                      <a:cubicBezTo>
                        <a:pt x="145" y="9"/>
                        <a:pt x="125" y="3"/>
                        <a:pt x="116" y="2"/>
                      </a:cubicBezTo>
                      <a:cubicBezTo>
                        <a:pt x="107" y="0"/>
                        <a:pt x="90" y="4"/>
                        <a:pt x="87" y="12"/>
                      </a:cubicBezTo>
                      <a:cubicBezTo>
                        <a:pt x="86" y="14"/>
                        <a:pt x="79" y="50"/>
                        <a:pt x="73" y="85"/>
                      </a:cubicBezTo>
                      <a:cubicBezTo>
                        <a:pt x="73" y="85"/>
                        <a:pt x="73" y="85"/>
                        <a:pt x="73" y="85"/>
                      </a:cubicBezTo>
                      <a:cubicBezTo>
                        <a:pt x="72" y="90"/>
                        <a:pt x="72" y="90"/>
                        <a:pt x="72" y="90"/>
                      </a:cubicBezTo>
                      <a:cubicBezTo>
                        <a:pt x="49" y="96"/>
                        <a:pt x="29" y="102"/>
                        <a:pt x="21" y="104"/>
                      </a:cubicBezTo>
                      <a:cubicBezTo>
                        <a:pt x="0" y="108"/>
                        <a:pt x="9" y="137"/>
                        <a:pt x="26" y="135"/>
                      </a:cubicBezTo>
                      <a:cubicBezTo>
                        <a:pt x="31" y="135"/>
                        <a:pt x="55" y="129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6" y="120"/>
                        <a:pt x="86" y="120"/>
                        <a:pt x="86" y="120"/>
                      </a:cubicBezTo>
                      <a:cubicBezTo>
                        <a:pt x="92" y="118"/>
                        <a:pt x="96" y="116"/>
                        <a:pt x="99" y="112"/>
                      </a:cubicBezTo>
                      <a:cubicBezTo>
                        <a:pt x="102" y="108"/>
                        <a:pt x="104" y="102"/>
                        <a:pt x="104" y="92"/>
                      </a:cubicBezTo>
                      <a:cubicBezTo>
                        <a:pt x="104" y="92"/>
                        <a:pt x="104" y="92"/>
                        <a:pt x="104" y="92"/>
                      </a:cubicBezTo>
                      <a:cubicBezTo>
                        <a:pt x="108" y="65"/>
                        <a:pt x="111" y="43"/>
                        <a:pt x="110" y="47"/>
                      </a:cubicBezTo>
                      <a:cubicBezTo>
                        <a:pt x="110" y="53"/>
                        <a:pt x="109" y="117"/>
                        <a:pt x="109" y="160"/>
                      </a:cubicBezTo>
                      <a:cubicBezTo>
                        <a:pt x="110" y="165"/>
                        <a:pt x="112" y="170"/>
                        <a:pt x="119" y="170"/>
                      </a:cubicBezTo>
                      <a:cubicBezTo>
                        <a:pt x="131" y="173"/>
                        <a:pt x="162" y="183"/>
                        <a:pt x="169" y="184"/>
                      </a:cubicBezTo>
                      <a:cubicBezTo>
                        <a:pt x="178" y="186"/>
                        <a:pt x="193" y="176"/>
                        <a:pt x="196" y="165"/>
                      </a:cubicBezTo>
                      <a:cubicBezTo>
                        <a:pt x="196" y="163"/>
                        <a:pt x="196" y="162"/>
                        <a:pt x="196" y="160"/>
                      </a:cubicBezTo>
                      <a:cubicBezTo>
                        <a:pt x="202" y="158"/>
                        <a:pt x="209" y="157"/>
                        <a:pt x="216" y="155"/>
                      </a:cubicBezTo>
                      <a:cubicBezTo>
                        <a:pt x="217" y="154"/>
                        <a:pt x="218" y="154"/>
                        <a:pt x="219" y="154"/>
                      </a:cubicBezTo>
                      <a:cubicBezTo>
                        <a:pt x="225" y="152"/>
                        <a:pt x="229" y="150"/>
                        <a:pt x="232" y="146"/>
                      </a:cubicBezTo>
                      <a:cubicBezTo>
                        <a:pt x="235" y="141"/>
                        <a:pt x="237" y="135"/>
                        <a:pt x="237" y="124"/>
                      </a:cubicBezTo>
                      <a:lnTo>
                        <a:pt x="235" y="113"/>
                      </a:lnTo>
                      <a:close/>
                      <a:moveTo>
                        <a:pt x="193" y="75"/>
                      </a:moveTo>
                      <a:cubicBezTo>
                        <a:pt x="194" y="79"/>
                        <a:pt x="194" y="83"/>
                        <a:pt x="194" y="87"/>
                      </a:cubicBezTo>
                      <a:cubicBezTo>
                        <a:pt x="196" y="96"/>
                        <a:pt x="198" y="108"/>
                        <a:pt x="200" y="123"/>
                      </a:cubicBezTo>
                      <a:cubicBezTo>
                        <a:pt x="199" y="123"/>
                        <a:pt x="197" y="123"/>
                        <a:pt x="196" y="124"/>
                      </a:cubicBezTo>
                      <a:cubicBezTo>
                        <a:pt x="196" y="111"/>
                        <a:pt x="195" y="99"/>
                        <a:pt x="194" y="87"/>
                      </a:cubicBezTo>
                      <a:cubicBezTo>
                        <a:pt x="194" y="82"/>
                        <a:pt x="193" y="78"/>
                        <a:pt x="193" y="75"/>
                      </a:cubicBezTo>
                      <a:cubicBezTo>
                        <a:pt x="192" y="73"/>
                        <a:pt x="192" y="72"/>
                        <a:pt x="192" y="70"/>
                      </a:cubicBezTo>
                      <a:cubicBezTo>
                        <a:pt x="192" y="72"/>
                        <a:pt x="193" y="73"/>
                        <a:pt x="193" y="75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256" name="Freeform 424"/>
                <p:cNvSpPr>
                  <a:spLocks noChangeAspect="1"/>
                </p:cNvSpPr>
                <p:nvPr/>
              </p:nvSpPr>
              <p:spPr bwMode="gray">
                <a:xfrm>
                  <a:off x="2079" y="1200"/>
                  <a:ext cx="87" cy="54"/>
                </a:xfrm>
                <a:custGeom>
                  <a:avLst/>
                  <a:gdLst>
                    <a:gd name="T0" fmla="*/ 30 w 66"/>
                    <a:gd name="T1" fmla="*/ 39 h 41"/>
                    <a:gd name="T2" fmla="*/ 10 w 66"/>
                    <a:gd name="T3" fmla="*/ 23 h 41"/>
                    <a:gd name="T4" fmla="*/ 16 w 66"/>
                    <a:gd name="T5" fmla="*/ 13 h 41"/>
                    <a:gd name="T6" fmla="*/ 54 w 66"/>
                    <a:gd name="T7" fmla="*/ 16 h 41"/>
                    <a:gd name="T8" fmla="*/ 57 w 66"/>
                    <a:gd name="T9" fmla="*/ 29 h 41"/>
                    <a:gd name="T10" fmla="*/ 30 w 66"/>
                    <a:gd name="T11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41">
                      <a:moveTo>
                        <a:pt x="30" y="39"/>
                      </a:moveTo>
                      <a:cubicBezTo>
                        <a:pt x="14" y="37"/>
                        <a:pt x="0" y="25"/>
                        <a:pt x="10" y="23"/>
                      </a:cubicBezTo>
                      <a:cubicBezTo>
                        <a:pt x="17" y="21"/>
                        <a:pt x="13" y="15"/>
                        <a:pt x="16" y="13"/>
                      </a:cubicBezTo>
                      <a:cubicBezTo>
                        <a:pt x="19" y="10"/>
                        <a:pt x="54" y="0"/>
                        <a:pt x="54" y="16"/>
                      </a:cubicBezTo>
                      <a:cubicBezTo>
                        <a:pt x="54" y="21"/>
                        <a:pt x="48" y="25"/>
                        <a:pt x="57" y="29"/>
                      </a:cubicBezTo>
                      <a:cubicBezTo>
                        <a:pt x="66" y="33"/>
                        <a:pt x="46" y="41"/>
                        <a:pt x="30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257" name="Freeform 425"/>
                <p:cNvSpPr>
                  <a:spLocks noChangeAspect="1"/>
                </p:cNvSpPr>
                <p:nvPr/>
              </p:nvSpPr>
              <p:spPr bwMode="gray">
                <a:xfrm>
                  <a:off x="1973" y="1424"/>
                  <a:ext cx="209" cy="237"/>
                </a:xfrm>
                <a:custGeom>
                  <a:avLst/>
                  <a:gdLst>
                    <a:gd name="T0" fmla="*/ 159 w 159"/>
                    <a:gd name="T1" fmla="*/ 6 h 180"/>
                    <a:gd name="T2" fmla="*/ 132 w 159"/>
                    <a:gd name="T3" fmla="*/ 21 h 180"/>
                    <a:gd name="T4" fmla="*/ 81 w 159"/>
                    <a:gd name="T5" fmla="*/ 11 h 180"/>
                    <a:gd name="T6" fmla="*/ 72 w 159"/>
                    <a:gd name="T7" fmla="*/ 0 h 180"/>
                    <a:gd name="T8" fmla="*/ 68 w 159"/>
                    <a:gd name="T9" fmla="*/ 19 h 180"/>
                    <a:gd name="T10" fmla="*/ 17 w 159"/>
                    <a:gd name="T11" fmla="*/ 32 h 180"/>
                    <a:gd name="T12" fmla="*/ 1 w 159"/>
                    <a:gd name="T13" fmla="*/ 55 h 180"/>
                    <a:gd name="T14" fmla="*/ 1 w 159"/>
                    <a:gd name="T15" fmla="*/ 145 h 180"/>
                    <a:gd name="T16" fmla="*/ 36 w 159"/>
                    <a:gd name="T17" fmla="*/ 156 h 180"/>
                    <a:gd name="T18" fmla="*/ 43 w 159"/>
                    <a:gd name="T19" fmla="*/ 145 h 180"/>
                    <a:gd name="T20" fmla="*/ 42 w 159"/>
                    <a:gd name="T21" fmla="*/ 73 h 180"/>
                    <a:gd name="T22" fmla="*/ 42 w 159"/>
                    <a:gd name="T23" fmla="*/ 73 h 180"/>
                    <a:gd name="T24" fmla="*/ 42 w 159"/>
                    <a:gd name="T25" fmla="*/ 72 h 180"/>
                    <a:gd name="T26" fmla="*/ 42 w 159"/>
                    <a:gd name="T27" fmla="*/ 66 h 180"/>
                    <a:gd name="T28" fmla="*/ 42 w 159"/>
                    <a:gd name="T29" fmla="*/ 64 h 180"/>
                    <a:gd name="T30" fmla="*/ 42 w 159"/>
                    <a:gd name="T31" fmla="*/ 63 h 180"/>
                    <a:gd name="T32" fmla="*/ 59 w 159"/>
                    <a:gd name="T33" fmla="*/ 41 h 180"/>
                    <a:gd name="T34" fmla="*/ 103 w 159"/>
                    <a:gd name="T35" fmla="*/ 30 h 180"/>
                    <a:gd name="T36" fmla="*/ 103 w 159"/>
                    <a:gd name="T37" fmla="*/ 30 h 180"/>
                    <a:gd name="T38" fmla="*/ 59 w 159"/>
                    <a:gd name="T39" fmla="*/ 41 h 180"/>
                    <a:gd name="T40" fmla="*/ 42 w 159"/>
                    <a:gd name="T41" fmla="*/ 63 h 180"/>
                    <a:gd name="T42" fmla="*/ 42 w 159"/>
                    <a:gd name="T43" fmla="*/ 71 h 180"/>
                    <a:gd name="T44" fmla="*/ 42 w 159"/>
                    <a:gd name="T45" fmla="*/ 72 h 180"/>
                    <a:gd name="T46" fmla="*/ 42 w 159"/>
                    <a:gd name="T47" fmla="*/ 77 h 180"/>
                    <a:gd name="T48" fmla="*/ 42 w 159"/>
                    <a:gd name="T49" fmla="*/ 77 h 180"/>
                    <a:gd name="T50" fmla="*/ 43 w 159"/>
                    <a:gd name="T51" fmla="*/ 154 h 180"/>
                    <a:gd name="T52" fmla="*/ 43 w 159"/>
                    <a:gd name="T53" fmla="*/ 154 h 180"/>
                    <a:gd name="T54" fmla="*/ 43 w 159"/>
                    <a:gd name="T55" fmla="*/ 157 h 180"/>
                    <a:gd name="T56" fmla="*/ 84 w 159"/>
                    <a:gd name="T57" fmla="*/ 157 h 180"/>
                    <a:gd name="T58" fmla="*/ 85 w 159"/>
                    <a:gd name="T59" fmla="*/ 77 h 180"/>
                    <a:gd name="T60" fmla="*/ 89 w 159"/>
                    <a:gd name="T61" fmla="*/ 69 h 180"/>
                    <a:gd name="T62" fmla="*/ 141 w 159"/>
                    <a:gd name="T63" fmla="*/ 55 h 180"/>
                    <a:gd name="T64" fmla="*/ 159 w 159"/>
                    <a:gd name="T65" fmla="*/ 25 h 180"/>
                    <a:gd name="T66" fmla="*/ 159 w 159"/>
                    <a:gd name="T67" fmla="*/ 8 h 180"/>
                    <a:gd name="T68" fmla="*/ 159 w 159"/>
                    <a:gd name="T69" fmla="*/ 6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9" h="180">
                      <a:moveTo>
                        <a:pt x="159" y="6"/>
                      </a:moveTo>
                      <a:cubicBezTo>
                        <a:pt x="156" y="17"/>
                        <a:pt x="140" y="23"/>
                        <a:pt x="132" y="21"/>
                      </a:cubicBezTo>
                      <a:cubicBezTo>
                        <a:pt x="124" y="20"/>
                        <a:pt x="94" y="14"/>
                        <a:pt x="81" y="11"/>
                      </a:cubicBezTo>
                      <a:cubicBezTo>
                        <a:pt x="75" y="10"/>
                        <a:pt x="73" y="5"/>
                        <a:pt x="72" y="0"/>
                      </a:cubicBezTo>
                      <a:cubicBezTo>
                        <a:pt x="72" y="19"/>
                        <a:pt x="72" y="18"/>
                        <a:pt x="68" y="19"/>
                      </a:cubicBezTo>
                      <a:cubicBezTo>
                        <a:pt x="68" y="19"/>
                        <a:pt x="28" y="28"/>
                        <a:pt x="17" y="32"/>
                      </a:cubicBezTo>
                      <a:cubicBezTo>
                        <a:pt x="7" y="36"/>
                        <a:pt x="2" y="42"/>
                        <a:pt x="1" y="55"/>
                      </a:cubicBezTo>
                      <a:cubicBezTo>
                        <a:pt x="1" y="55"/>
                        <a:pt x="0" y="135"/>
                        <a:pt x="1" y="145"/>
                      </a:cubicBezTo>
                      <a:cubicBezTo>
                        <a:pt x="2" y="163"/>
                        <a:pt x="25" y="165"/>
                        <a:pt x="36" y="156"/>
                      </a:cubicBezTo>
                      <a:cubicBezTo>
                        <a:pt x="39" y="153"/>
                        <a:pt x="43" y="149"/>
                        <a:pt x="43" y="145"/>
                      </a:cubicBezTo>
                      <a:cubicBezTo>
                        <a:pt x="42" y="130"/>
                        <a:pt x="42" y="102"/>
                        <a:pt x="42" y="73"/>
                      </a:cubicBezTo>
                      <a:cubicBezTo>
                        <a:pt x="42" y="73"/>
                        <a:pt x="42" y="73"/>
                        <a:pt x="42" y="73"/>
                      </a:cubicBezTo>
                      <a:cubicBezTo>
                        <a:pt x="42" y="73"/>
                        <a:pt x="42" y="72"/>
                        <a:pt x="42" y="72"/>
                      </a:cubicBezTo>
                      <a:cubicBezTo>
                        <a:pt x="42" y="70"/>
                        <a:pt x="42" y="68"/>
                        <a:pt x="42" y="66"/>
                      </a:cubicBezTo>
                      <a:cubicBezTo>
                        <a:pt x="42" y="65"/>
                        <a:pt x="42" y="65"/>
                        <a:pt x="42" y="64"/>
                      </a:cubicBezTo>
                      <a:cubicBezTo>
                        <a:pt x="42" y="64"/>
                        <a:pt x="42" y="63"/>
                        <a:pt x="42" y="63"/>
                      </a:cubicBezTo>
                      <a:cubicBezTo>
                        <a:pt x="43" y="50"/>
                        <a:pt x="48" y="44"/>
                        <a:pt x="59" y="41"/>
                      </a:cubicBezTo>
                      <a:cubicBezTo>
                        <a:pt x="68" y="37"/>
                        <a:pt x="101" y="30"/>
                        <a:pt x="103" y="30"/>
                      </a:cubicBezTo>
                      <a:cubicBezTo>
                        <a:pt x="107" y="28"/>
                        <a:pt x="107" y="28"/>
                        <a:pt x="103" y="30"/>
                      </a:cubicBezTo>
                      <a:cubicBezTo>
                        <a:pt x="101" y="30"/>
                        <a:pt x="68" y="37"/>
                        <a:pt x="59" y="41"/>
                      </a:cubicBezTo>
                      <a:cubicBezTo>
                        <a:pt x="48" y="44"/>
                        <a:pt x="43" y="50"/>
                        <a:pt x="42" y="63"/>
                      </a:cubicBezTo>
                      <a:cubicBezTo>
                        <a:pt x="42" y="64"/>
                        <a:pt x="42" y="70"/>
                        <a:pt x="42" y="71"/>
                      </a:cubicBezTo>
                      <a:cubicBezTo>
                        <a:pt x="42" y="71"/>
                        <a:pt x="42" y="71"/>
                        <a:pt x="42" y="72"/>
                      </a:cubicBezTo>
                      <a:cubicBezTo>
                        <a:pt x="42" y="72"/>
                        <a:pt x="42" y="74"/>
                        <a:pt x="42" y="77"/>
                      </a:cubicBezTo>
                      <a:cubicBezTo>
                        <a:pt x="42" y="77"/>
                        <a:pt x="42" y="77"/>
                        <a:pt x="42" y="77"/>
                      </a:cubicBezTo>
                      <a:cubicBezTo>
                        <a:pt x="43" y="154"/>
                        <a:pt x="43" y="154"/>
                        <a:pt x="43" y="154"/>
                      </a:cubicBezTo>
                      <a:cubicBezTo>
                        <a:pt x="42" y="154"/>
                        <a:pt x="43" y="154"/>
                        <a:pt x="43" y="154"/>
                      </a:cubicBezTo>
                      <a:cubicBezTo>
                        <a:pt x="43" y="155"/>
                        <a:pt x="43" y="156"/>
                        <a:pt x="43" y="157"/>
                      </a:cubicBezTo>
                      <a:cubicBezTo>
                        <a:pt x="44" y="180"/>
                        <a:pt x="84" y="177"/>
                        <a:pt x="84" y="157"/>
                      </a:cubicBezTo>
                      <a:cubicBezTo>
                        <a:pt x="84" y="142"/>
                        <a:pt x="85" y="80"/>
                        <a:pt x="85" y="77"/>
                      </a:cubicBezTo>
                      <a:cubicBezTo>
                        <a:pt x="85" y="74"/>
                        <a:pt x="87" y="70"/>
                        <a:pt x="89" y="69"/>
                      </a:cubicBezTo>
                      <a:cubicBezTo>
                        <a:pt x="91" y="69"/>
                        <a:pt x="136" y="57"/>
                        <a:pt x="141" y="55"/>
                      </a:cubicBezTo>
                      <a:cubicBezTo>
                        <a:pt x="153" y="52"/>
                        <a:pt x="159" y="47"/>
                        <a:pt x="159" y="25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9" y="7"/>
                        <a:pt x="159" y="7"/>
                        <a:pt x="159" y="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258" name="Freeform 426"/>
                <p:cNvSpPr>
                  <a:spLocks noChangeAspect="1"/>
                </p:cNvSpPr>
                <p:nvPr/>
              </p:nvSpPr>
              <p:spPr bwMode="gray">
                <a:xfrm>
                  <a:off x="2089" y="1378"/>
                  <a:ext cx="119" cy="71"/>
                </a:xfrm>
                <a:custGeom>
                  <a:avLst/>
                  <a:gdLst>
                    <a:gd name="T0" fmla="*/ 75 w 91"/>
                    <a:gd name="T1" fmla="*/ 0 h 54"/>
                    <a:gd name="T2" fmla="*/ 28 w 91"/>
                    <a:gd name="T3" fmla="*/ 14 h 54"/>
                    <a:gd name="T4" fmla="*/ 40 w 91"/>
                    <a:gd name="T5" fmla="*/ 46 h 54"/>
                    <a:gd name="T6" fmla="*/ 91 w 91"/>
                    <a:gd name="T7" fmla="*/ 3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1" h="54">
                      <a:moveTo>
                        <a:pt x="75" y="0"/>
                      </a:moveTo>
                      <a:cubicBezTo>
                        <a:pt x="61" y="4"/>
                        <a:pt x="45" y="8"/>
                        <a:pt x="28" y="14"/>
                      </a:cubicBezTo>
                      <a:cubicBezTo>
                        <a:pt x="0" y="22"/>
                        <a:pt x="17" y="54"/>
                        <a:pt x="40" y="46"/>
                      </a:cubicBezTo>
                      <a:cubicBezTo>
                        <a:pt x="44" y="44"/>
                        <a:pt x="66" y="38"/>
                        <a:pt x="91" y="32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259" name="Oval 427"/>
                <p:cNvSpPr>
                  <a:spLocks noChangeAspect="1" noChangeArrowheads="1"/>
                </p:cNvSpPr>
                <p:nvPr/>
              </p:nvSpPr>
              <p:spPr bwMode="gray">
                <a:xfrm flipH="1">
                  <a:off x="2069" y="1129"/>
                  <a:ext cx="105" cy="105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5260" name="Group 428"/>
              <p:cNvGrpSpPr>
                <a:grpSpLocks noChangeAspect="1"/>
              </p:cNvGrpSpPr>
              <p:nvPr/>
            </p:nvGrpSpPr>
            <p:grpSpPr bwMode="auto">
              <a:xfrm flipH="1">
                <a:off x="1722" y="2789"/>
                <a:ext cx="866" cy="461"/>
                <a:chOff x="790" y="1889"/>
                <a:chExt cx="866" cy="461"/>
              </a:xfrm>
            </p:grpSpPr>
            <p:sp>
              <p:nvSpPr>
                <p:cNvPr id="505261" name="Freeform 429"/>
                <p:cNvSpPr>
                  <a:spLocks noChangeAspect="1"/>
                </p:cNvSpPr>
                <p:nvPr/>
              </p:nvSpPr>
              <p:spPr bwMode="gray">
                <a:xfrm>
                  <a:off x="1625" y="1949"/>
                  <a:ext cx="31" cy="234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262" name="Freeform 430"/>
                <p:cNvSpPr>
                  <a:spLocks noChangeAspect="1"/>
                </p:cNvSpPr>
                <p:nvPr/>
              </p:nvSpPr>
              <p:spPr bwMode="gray">
                <a:xfrm>
                  <a:off x="1592" y="1949"/>
                  <a:ext cx="33" cy="234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263" name="Freeform 431"/>
                <p:cNvSpPr>
                  <a:spLocks noChangeAspect="1"/>
                </p:cNvSpPr>
                <p:nvPr/>
              </p:nvSpPr>
              <p:spPr bwMode="gray">
                <a:xfrm>
                  <a:off x="973" y="2116"/>
                  <a:ext cx="34" cy="234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264" name="Freeform 432"/>
                <p:cNvSpPr>
                  <a:spLocks noChangeAspect="1"/>
                </p:cNvSpPr>
                <p:nvPr/>
              </p:nvSpPr>
              <p:spPr bwMode="gray">
                <a:xfrm>
                  <a:off x="1007" y="2116"/>
                  <a:ext cx="30" cy="234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265" name="Freeform 433"/>
                <p:cNvSpPr>
                  <a:spLocks noChangeAspect="1"/>
                </p:cNvSpPr>
                <p:nvPr/>
              </p:nvSpPr>
              <p:spPr bwMode="gray">
                <a:xfrm>
                  <a:off x="790" y="2066"/>
                  <a:ext cx="33" cy="234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266" name="Freeform 434"/>
                <p:cNvSpPr>
                  <a:spLocks noChangeAspect="1"/>
                </p:cNvSpPr>
                <p:nvPr/>
              </p:nvSpPr>
              <p:spPr bwMode="gray">
                <a:xfrm>
                  <a:off x="823" y="2066"/>
                  <a:ext cx="31" cy="234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267" name="Freeform 435"/>
                <p:cNvSpPr>
                  <a:spLocks noChangeAspect="1"/>
                </p:cNvSpPr>
                <p:nvPr/>
              </p:nvSpPr>
              <p:spPr bwMode="gray">
                <a:xfrm>
                  <a:off x="1406" y="1902"/>
                  <a:ext cx="31" cy="234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268" name="Freeform 436"/>
                <p:cNvSpPr>
                  <a:spLocks noChangeAspect="1"/>
                </p:cNvSpPr>
                <p:nvPr/>
              </p:nvSpPr>
              <p:spPr bwMode="gray">
                <a:xfrm>
                  <a:off x="1437" y="1902"/>
                  <a:ext cx="33" cy="234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269" name="Freeform 437"/>
                <p:cNvSpPr>
                  <a:spLocks noChangeAspect="1"/>
                </p:cNvSpPr>
                <p:nvPr/>
              </p:nvSpPr>
              <p:spPr bwMode="gray">
                <a:xfrm>
                  <a:off x="1007" y="1949"/>
                  <a:ext cx="649" cy="207"/>
                </a:xfrm>
                <a:custGeom>
                  <a:avLst/>
                  <a:gdLst>
                    <a:gd name="T0" fmla="*/ 0 w 241"/>
                    <a:gd name="T1" fmla="*/ 65 h 77"/>
                    <a:gd name="T2" fmla="*/ 0 w 241"/>
                    <a:gd name="T3" fmla="*/ 77 h 77"/>
                    <a:gd name="T4" fmla="*/ 241 w 241"/>
                    <a:gd name="T5" fmla="*/ 12 h 77"/>
                    <a:gd name="T6" fmla="*/ 241 w 241"/>
                    <a:gd name="T7" fmla="*/ 0 h 77"/>
                    <a:gd name="T8" fmla="*/ 0 w 241"/>
                    <a:gd name="T9" fmla="*/ 6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1" h="77">
                      <a:moveTo>
                        <a:pt x="0" y="65"/>
                      </a:moveTo>
                      <a:lnTo>
                        <a:pt x="0" y="77"/>
                      </a:lnTo>
                      <a:lnTo>
                        <a:pt x="241" y="12"/>
                      </a:lnTo>
                      <a:lnTo>
                        <a:pt x="241" y="0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270" name="Freeform 438"/>
                <p:cNvSpPr>
                  <a:spLocks noChangeAspect="1"/>
                </p:cNvSpPr>
                <p:nvPr/>
              </p:nvSpPr>
              <p:spPr bwMode="gray">
                <a:xfrm>
                  <a:off x="790" y="2066"/>
                  <a:ext cx="217" cy="90"/>
                </a:xfrm>
                <a:custGeom>
                  <a:avLst/>
                  <a:gdLst>
                    <a:gd name="T0" fmla="*/ 0 w 80"/>
                    <a:gd name="T1" fmla="*/ 0 h 34"/>
                    <a:gd name="T2" fmla="*/ 0 w 80"/>
                    <a:gd name="T3" fmla="*/ 13 h 34"/>
                    <a:gd name="T4" fmla="*/ 80 w 80"/>
                    <a:gd name="T5" fmla="*/ 34 h 34"/>
                    <a:gd name="T6" fmla="*/ 80 w 80"/>
                    <a:gd name="T7" fmla="*/ 22 h 34"/>
                    <a:gd name="T8" fmla="*/ 0 w 80"/>
                    <a:gd name="T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0" h="34">
                      <a:moveTo>
                        <a:pt x="0" y="0"/>
                      </a:moveTo>
                      <a:lnTo>
                        <a:pt x="0" y="13"/>
                      </a:lnTo>
                      <a:lnTo>
                        <a:pt x="80" y="34"/>
                      </a:lnTo>
                      <a:lnTo>
                        <a:pt x="80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271" name="Freeform 439"/>
                <p:cNvSpPr>
                  <a:spLocks noChangeAspect="1"/>
                </p:cNvSpPr>
                <p:nvPr/>
              </p:nvSpPr>
              <p:spPr bwMode="gray">
                <a:xfrm>
                  <a:off x="790" y="1889"/>
                  <a:ext cx="866" cy="236"/>
                </a:xfrm>
                <a:custGeom>
                  <a:avLst/>
                  <a:gdLst>
                    <a:gd name="T0" fmla="*/ 0 w 321"/>
                    <a:gd name="T1" fmla="*/ 65 h 87"/>
                    <a:gd name="T2" fmla="*/ 160 w 321"/>
                    <a:gd name="T3" fmla="*/ 22 h 87"/>
                    <a:gd name="T4" fmla="*/ 160 w 321"/>
                    <a:gd name="T5" fmla="*/ 22 h 87"/>
                    <a:gd name="T6" fmla="*/ 240 w 321"/>
                    <a:gd name="T7" fmla="*/ 0 h 87"/>
                    <a:gd name="T8" fmla="*/ 321 w 321"/>
                    <a:gd name="T9" fmla="*/ 22 h 87"/>
                    <a:gd name="T10" fmla="*/ 240 w 321"/>
                    <a:gd name="T11" fmla="*/ 44 h 87"/>
                    <a:gd name="T12" fmla="*/ 240 w 321"/>
                    <a:gd name="T13" fmla="*/ 44 h 87"/>
                    <a:gd name="T14" fmla="*/ 81 w 321"/>
                    <a:gd name="T15" fmla="*/ 87 h 87"/>
                    <a:gd name="T16" fmla="*/ 0 w 321"/>
                    <a:gd name="T17" fmla="*/ 65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1" h="87">
                      <a:moveTo>
                        <a:pt x="0" y="65"/>
                      </a:moveTo>
                      <a:lnTo>
                        <a:pt x="160" y="22"/>
                      </a:lnTo>
                      <a:lnTo>
                        <a:pt x="160" y="22"/>
                      </a:lnTo>
                      <a:lnTo>
                        <a:pt x="240" y="0"/>
                      </a:lnTo>
                      <a:lnTo>
                        <a:pt x="321" y="22"/>
                      </a:lnTo>
                      <a:lnTo>
                        <a:pt x="240" y="44"/>
                      </a:lnTo>
                      <a:lnTo>
                        <a:pt x="240" y="44"/>
                      </a:lnTo>
                      <a:lnTo>
                        <a:pt x="81" y="87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8E47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5272" name="Group 440"/>
              <p:cNvGrpSpPr>
                <a:grpSpLocks noChangeAspect="1"/>
              </p:cNvGrpSpPr>
              <p:nvPr/>
            </p:nvGrpSpPr>
            <p:grpSpPr bwMode="auto">
              <a:xfrm>
                <a:off x="2020" y="2756"/>
                <a:ext cx="270" cy="180"/>
                <a:chOff x="1859" y="2279"/>
                <a:chExt cx="372" cy="247"/>
              </a:xfrm>
            </p:grpSpPr>
            <p:sp>
              <p:nvSpPr>
                <p:cNvPr id="505273" name="Freeform 441"/>
                <p:cNvSpPr>
                  <a:spLocks noChangeAspect="1"/>
                </p:cNvSpPr>
                <p:nvPr/>
              </p:nvSpPr>
              <p:spPr bwMode="gray">
                <a:xfrm>
                  <a:off x="1859" y="2412"/>
                  <a:ext cx="372" cy="100"/>
                </a:xfrm>
                <a:custGeom>
                  <a:avLst/>
                  <a:gdLst>
                    <a:gd name="T0" fmla="*/ 0 w 25173"/>
                    <a:gd name="T1" fmla="*/ 3378 h 6756"/>
                    <a:gd name="T2" fmla="*/ 12585 w 25173"/>
                    <a:gd name="T3" fmla="*/ 0 h 6756"/>
                    <a:gd name="T4" fmla="*/ 25173 w 25173"/>
                    <a:gd name="T5" fmla="*/ 3378 h 6756"/>
                    <a:gd name="T6" fmla="*/ 12585 w 25173"/>
                    <a:gd name="T7" fmla="*/ 6756 h 6756"/>
                    <a:gd name="T8" fmla="*/ 0 w 25173"/>
                    <a:gd name="T9" fmla="*/ 3378 h 67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173" h="6756">
                      <a:moveTo>
                        <a:pt x="0" y="3378"/>
                      </a:moveTo>
                      <a:lnTo>
                        <a:pt x="12585" y="0"/>
                      </a:lnTo>
                      <a:lnTo>
                        <a:pt x="25173" y="3378"/>
                      </a:lnTo>
                      <a:lnTo>
                        <a:pt x="12585" y="6756"/>
                      </a:lnTo>
                      <a:lnTo>
                        <a:pt x="0" y="3378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274" name="Freeform 442"/>
                <p:cNvSpPr>
                  <a:spLocks noChangeAspect="1"/>
                </p:cNvSpPr>
                <p:nvPr/>
              </p:nvSpPr>
              <p:spPr bwMode="gray">
                <a:xfrm>
                  <a:off x="2045" y="2462"/>
                  <a:ext cx="186" cy="64"/>
                </a:xfrm>
                <a:custGeom>
                  <a:avLst/>
                  <a:gdLst>
                    <a:gd name="T0" fmla="*/ 0 w 12588"/>
                    <a:gd name="T1" fmla="*/ 3378 h 4342"/>
                    <a:gd name="T2" fmla="*/ 0 w 12588"/>
                    <a:gd name="T3" fmla="*/ 4342 h 4342"/>
                    <a:gd name="T4" fmla="*/ 12588 w 12588"/>
                    <a:gd name="T5" fmla="*/ 964 h 4342"/>
                    <a:gd name="T6" fmla="*/ 12588 w 12588"/>
                    <a:gd name="T7" fmla="*/ 0 h 4342"/>
                    <a:gd name="T8" fmla="*/ 0 w 12588"/>
                    <a:gd name="T9" fmla="*/ 3378 h 4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88" h="4342">
                      <a:moveTo>
                        <a:pt x="0" y="3378"/>
                      </a:moveTo>
                      <a:lnTo>
                        <a:pt x="0" y="4342"/>
                      </a:lnTo>
                      <a:lnTo>
                        <a:pt x="12588" y="964"/>
                      </a:lnTo>
                      <a:lnTo>
                        <a:pt x="12588" y="0"/>
                      </a:lnTo>
                      <a:lnTo>
                        <a:pt x="0" y="3378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275" name="Freeform 443"/>
                <p:cNvSpPr>
                  <a:spLocks noChangeAspect="1"/>
                </p:cNvSpPr>
                <p:nvPr/>
              </p:nvSpPr>
              <p:spPr bwMode="gray">
                <a:xfrm>
                  <a:off x="1859" y="2462"/>
                  <a:ext cx="186" cy="64"/>
                </a:xfrm>
                <a:custGeom>
                  <a:avLst/>
                  <a:gdLst>
                    <a:gd name="T0" fmla="*/ 12585 w 12585"/>
                    <a:gd name="T1" fmla="*/ 4342 h 4342"/>
                    <a:gd name="T2" fmla="*/ 0 w 12585"/>
                    <a:gd name="T3" fmla="*/ 964 h 4342"/>
                    <a:gd name="T4" fmla="*/ 0 w 12585"/>
                    <a:gd name="T5" fmla="*/ 0 h 4342"/>
                    <a:gd name="T6" fmla="*/ 12585 w 12585"/>
                    <a:gd name="T7" fmla="*/ 3378 h 4342"/>
                    <a:gd name="T8" fmla="*/ 12585 w 12585"/>
                    <a:gd name="T9" fmla="*/ 4342 h 4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85" h="4342">
                      <a:moveTo>
                        <a:pt x="12585" y="4342"/>
                      </a:moveTo>
                      <a:lnTo>
                        <a:pt x="0" y="964"/>
                      </a:lnTo>
                      <a:lnTo>
                        <a:pt x="0" y="0"/>
                      </a:lnTo>
                      <a:lnTo>
                        <a:pt x="12585" y="3378"/>
                      </a:lnTo>
                      <a:lnTo>
                        <a:pt x="12585" y="43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276" name="Freeform 444"/>
                <p:cNvSpPr>
                  <a:spLocks noChangeAspect="1"/>
                </p:cNvSpPr>
                <p:nvPr/>
              </p:nvSpPr>
              <p:spPr bwMode="gray">
                <a:xfrm>
                  <a:off x="1912" y="2428"/>
                  <a:ext cx="252" cy="68"/>
                </a:xfrm>
                <a:custGeom>
                  <a:avLst/>
                  <a:gdLst>
                    <a:gd name="T0" fmla="*/ 0 w 17020"/>
                    <a:gd name="T1" fmla="*/ 1711 h 4567"/>
                    <a:gd name="T2" fmla="*/ 10647 w 17020"/>
                    <a:gd name="T3" fmla="*/ 4567 h 4567"/>
                    <a:gd name="T4" fmla="*/ 17020 w 17020"/>
                    <a:gd name="T5" fmla="*/ 2859 h 4567"/>
                    <a:gd name="T6" fmla="*/ 6371 w 17020"/>
                    <a:gd name="T7" fmla="*/ 0 h 4567"/>
                    <a:gd name="T8" fmla="*/ 0 w 17020"/>
                    <a:gd name="T9" fmla="*/ 1711 h 45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020" h="4567">
                      <a:moveTo>
                        <a:pt x="0" y="1711"/>
                      </a:moveTo>
                      <a:lnTo>
                        <a:pt x="10647" y="4567"/>
                      </a:lnTo>
                      <a:lnTo>
                        <a:pt x="17020" y="2859"/>
                      </a:lnTo>
                      <a:lnTo>
                        <a:pt x="6371" y="0"/>
                      </a:lnTo>
                      <a:lnTo>
                        <a:pt x="0" y="1711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277" name="Freeform 445"/>
                <p:cNvSpPr>
                  <a:spLocks noChangeAspect="1"/>
                </p:cNvSpPr>
                <p:nvPr/>
              </p:nvSpPr>
              <p:spPr bwMode="gray">
                <a:xfrm>
                  <a:off x="1859" y="2283"/>
                  <a:ext cx="186" cy="243"/>
                </a:xfrm>
                <a:custGeom>
                  <a:avLst/>
                  <a:gdLst>
                    <a:gd name="T0" fmla="*/ 0 w 12585"/>
                    <a:gd name="T1" fmla="*/ 0 h 16411"/>
                    <a:gd name="T2" fmla="*/ 0 w 12585"/>
                    <a:gd name="T3" fmla="*/ 13033 h 16411"/>
                    <a:gd name="T4" fmla="*/ 12585 w 12585"/>
                    <a:gd name="T5" fmla="*/ 16411 h 16411"/>
                    <a:gd name="T6" fmla="*/ 12585 w 12585"/>
                    <a:gd name="T7" fmla="*/ 3378 h 16411"/>
                    <a:gd name="T8" fmla="*/ 0 w 12585"/>
                    <a:gd name="T9" fmla="*/ 0 h 164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85" h="16411">
                      <a:moveTo>
                        <a:pt x="0" y="0"/>
                      </a:moveTo>
                      <a:lnTo>
                        <a:pt x="0" y="13033"/>
                      </a:lnTo>
                      <a:lnTo>
                        <a:pt x="12585" y="16411"/>
                      </a:lnTo>
                      <a:lnTo>
                        <a:pt x="12585" y="337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278" name="Freeform 446"/>
                <p:cNvSpPr>
                  <a:spLocks noChangeAspect="1"/>
                </p:cNvSpPr>
                <p:nvPr/>
              </p:nvSpPr>
              <p:spPr bwMode="gray">
                <a:xfrm>
                  <a:off x="2045" y="2329"/>
                  <a:ext cx="14" cy="197"/>
                </a:xfrm>
                <a:custGeom>
                  <a:avLst/>
                  <a:gdLst>
                    <a:gd name="T0" fmla="*/ 0 w 971"/>
                    <a:gd name="T1" fmla="*/ 13293 h 13293"/>
                    <a:gd name="T2" fmla="*/ 971 w 971"/>
                    <a:gd name="T3" fmla="*/ 13030 h 13293"/>
                    <a:gd name="T4" fmla="*/ 971 w 971"/>
                    <a:gd name="T5" fmla="*/ 0 h 13293"/>
                    <a:gd name="T6" fmla="*/ 0 w 971"/>
                    <a:gd name="T7" fmla="*/ 260 h 13293"/>
                    <a:gd name="T8" fmla="*/ 0 w 971"/>
                    <a:gd name="T9" fmla="*/ 13293 h 13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71" h="13293">
                      <a:moveTo>
                        <a:pt x="0" y="13293"/>
                      </a:moveTo>
                      <a:lnTo>
                        <a:pt x="971" y="13030"/>
                      </a:lnTo>
                      <a:lnTo>
                        <a:pt x="971" y="0"/>
                      </a:lnTo>
                      <a:lnTo>
                        <a:pt x="0" y="260"/>
                      </a:lnTo>
                      <a:lnTo>
                        <a:pt x="0" y="13293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279" name="Freeform 447"/>
                <p:cNvSpPr>
                  <a:spLocks noChangeAspect="1"/>
                </p:cNvSpPr>
                <p:nvPr/>
              </p:nvSpPr>
              <p:spPr bwMode="gray">
                <a:xfrm>
                  <a:off x="1859" y="2279"/>
                  <a:ext cx="200" cy="54"/>
                </a:xfrm>
                <a:custGeom>
                  <a:avLst/>
                  <a:gdLst>
                    <a:gd name="T0" fmla="*/ 13556 w 13556"/>
                    <a:gd name="T1" fmla="*/ 3378 h 3638"/>
                    <a:gd name="T2" fmla="*/ 12585 w 13556"/>
                    <a:gd name="T3" fmla="*/ 3638 h 3638"/>
                    <a:gd name="T4" fmla="*/ 0 w 13556"/>
                    <a:gd name="T5" fmla="*/ 260 h 3638"/>
                    <a:gd name="T6" fmla="*/ 971 w 13556"/>
                    <a:gd name="T7" fmla="*/ 0 h 3638"/>
                    <a:gd name="T8" fmla="*/ 13556 w 13556"/>
                    <a:gd name="T9" fmla="*/ 3378 h 36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56" h="3638">
                      <a:moveTo>
                        <a:pt x="13556" y="3378"/>
                      </a:moveTo>
                      <a:lnTo>
                        <a:pt x="12585" y="3638"/>
                      </a:lnTo>
                      <a:lnTo>
                        <a:pt x="0" y="260"/>
                      </a:lnTo>
                      <a:lnTo>
                        <a:pt x="971" y="0"/>
                      </a:lnTo>
                      <a:lnTo>
                        <a:pt x="13556" y="3378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05280" name="Group 448"/>
            <p:cNvGrpSpPr>
              <a:grpSpLocks noChangeAspect="1"/>
            </p:cNvGrpSpPr>
            <p:nvPr/>
          </p:nvGrpSpPr>
          <p:grpSpPr bwMode="auto">
            <a:xfrm flipH="1">
              <a:off x="2977" y="2038"/>
              <a:ext cx="180" cy="180"/>
              <a:chOff x="562" y="1822"/>
              <a:chExt cx="318" cy="318"/>
            </a:xfrm>
          </p:grpSpPr>
          <p:sp>
            <p:nvSpPr>
              <p:cNvPr id="505281" name="Rectangle 449"/>
              <p:cNvSpPr>
                <a:spLocks noChangeAspect="1" noChangeArrowheads="1"/>
              </p:cNvSpPr>
              <p:nvPr/>
            </p:nvSpPr>
            <p:spPr bwMode="gray">
              <a:xfrm>
                <a:off x="840" y="2100"/>
                <a:ext cx="40" cy="4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05282" name="Rectangle 450"/>
              <p:cNvSpPr>
                <a:spLocks noChangeAspect="1" noChangeArrowheads="1"/>
              </p:cNvSpPr>
              <p:nvPr/>
            </p:nvSpPr>
            <p:spPr bwMode="gray">
              <a:xfrm>
                <a:off x="759" y="2019"/>
                <a:ext cx="71" cy="7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grpSp>
            <p:nvGrpSpPr>
              <p:cNvPr id="505283" name="Group 451"/>
              <p:cNvGrpSpPr>
                <a:grpSpLocks noChangeAspect="1"/>
              </p:cNvGrpSpPr>
              <p:nvPr/>
            </p:nvGrpSpPr>
            <p:grpSpPr bwMode="auto">
              <a:xfrm>
                <a:off x="562" y="1822"/>
                <a:ext cx="187" cy="187"/>
                <a:chOff x="-12610" y="18860"/>
                <a:chExt cx="330" cy="331"/>
              </a:xfrm>
            </p:grpSpPr>
            <p:sp>
              <p:nvSpPr>
                <p:cNvPr id="505284" name="Rectangle 452"/>
                <p:cNvSpPr>
                  <a:spLocks noChangeAspect="1" noChangeArrowheads="1"/>
                </p:cNvSpPr>
                <p:nvPr/>
              </p:nvSpPr>
              <p:spPr bwMode="gray">
                <a:xfrm>
                  <a:off x="-12610" y="18860"/>
                  <a:ext cx="330" cy="331"/>
                </a:xfrm>
                <a:prstGeom prst="rect">
                  <a:avLst/>
                </a:prstGeom>
                <a:solidFill>
                  <a:srgbClr val="FFFFFF"/>
                </a:solidFill>
                <a:ln w="6350">
                  <a:solidFill>
                    <a:srgbClr val="1B171B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285" name="Freeform 453"/>
                <p:cNvSpPr>
                  <a:spLocks noChangeAspect="1" noEditPoints="1"/>
                </p:cNvSpPr>
                <p:nvPr/>
              </p:nvSpPr>
              <p:spPr bwMode="gray">
                <a:xfrm>
                  <a:off x="-12535" y="18898"/>
                  <a:ext cx="182" cy="255"/>
                </a:xfrm>
                <a:custGeom>
                  <a:avLst/>
                  <a:gdLst>
                    <a:gd name="T0" fmla="*/ 38 w 77"/>
                    <a:gd name="T1" fmla="*/ 47 h 108"/>
                    <a:gd name="T2" fmla="*/ 62 w 77"/>
                    <a:gd name="T3" fmla="*/ 23 h 108"/>
                    <a:gd name="T4" fmla="*/ 38 w 77"/>
                    <a:gd name="T5" fmla="*/ 0 h 108"/>
                    <a:gd name="T6" fmla="*/ 14 w 77"/>
                    <a:gd name="T7" fmla="*/ 23 h 108"/>
                    <a:gd name="T8" fmla="*/ 38 w 77"/>
                    <a:gd name="T9" fmla="*/ 47 h 108"/>
                    <a:gd name="T10" fmla="*/ 77 w 77"/>
                    <a:gd name="T11" fmla="*/ 61 h 108"/>
                    <a:gd name="T12" fmla="*/ 71 w 77"/>
                    <a:gd name="T13" fmla="*/ 54 h 108"/>
                    <a:gd name="T14" fmla="*/ 5 w 77"/>
                    <a:gd name="T15" fmla="*/ 54 h 108"/>
                    <a:gd name="T16" fmla="*/ 0 w 77"/>
                    <a:gd name="T17" fmla="*/ 61 h 108"/>
                    <a:gd name="T18" fmla="*/ 0 w 77"/>
                    <a:gd name="T19" fmla="*/ 101 h 108"/>
                    <a:gd name="T20" fmla="*/ 5 w 77"/>
                    <a:gd name="T21" fmla="*/ 108 h 108"/>
                    <a:gd name="T22" fmla="*/ 71 w 77"/>
                    <a:gd name="T23" fmla="*/ 108 h 108"/>
                    <a:gd name="T24" fmla="*/ 77 w 77"/>
                    <a:gd name="T25" fmla="*/ 101 h 108"/>
                    <a:gd name="T26" fmla="*/ 77 w 77"/>
                    <a:gd name="T27" fmla="*/ 6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108">
                      <a:moveTo>
                        <a:pt x="38" y="47"/>
                      </a:moveTo>
                      <a:cubicBezTo>
                        <a:pt x="51" y="47"/>
                        <a:pt x="62" y="36"/>
                        <a:pt x="62" y="23"/>
                      </a:cubicBezTo>
                      <a:cubicBezTo>
                        <a:pt x="62" y="10"/>
                        <a:pt x="51" y="0"/>
                        <a:pt x="38" y="0"/>
                      </a:cubicBezTo>
                      <a:cubicBezTo>
                        <a:pt x="25" y="0"/>
                        <a:pt x="14" y="10"/>
                        <a:pt x="14" y="23"/>
                      </a:cubicBezTo>
                      <a:cubicBezTo>
                        <a:pt x="14" y="36"/>
                        <a:pt x="25" y="47"/>
                        <a:pt x="38" y="47"/>
                      </a:cubicBezTo>
                      <a:close/>
                      <a:moveTo>
                        <a:pt x="77" y="61"/>
                      </a:moveTo>
                      <a:cubicBezTo>
                        <a:pt x="77" y="57"/>
                        <a:pt x="74" y="54"/>
                        <a:pt x="71" y="54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2" y="54"/>
                        <a:pt x="0" y="57"/>
                        <a:pt x="0" y="61"/>
                      </a:cubicBezTo>
                      <a:cubicBezTo>
                        <a:pt x="0" y="107"/>
                        <a:pt x="0" y="101"/>
                        <a:pt x="0" y="101"/>
                      </a:cubicBezTo>
                      <a:cubicBezTo>
                        <a:pt x="0" y="105"/>
                        <a:pt x="2" y="108"/>
                        <a:pt x="5" y="108"/>
                      </a:cubicBezTo>
                      <a:cubicBezTo>
                        <a:pt x="71" y="108"/>
                        <a:pt x="71" y="108"/>
                        <a:pt x="71" y="108"/>
                      </a:cubicBezTo>
                      <a:cubicBezTo>
                        <a:pt x="74" y="108"/>
                        <a:pt x="77" y="105"/>
                        <a:pt x="77" y="101"/>
                      </a:cubicBezTo>
                      <a:lnTo>
                        <a:pt x="77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505286" name="Group 454"/>
          <p:cNvGrpSpPr>
            <a:grpSpLocks/>
          </p:cNvGrpSpPr>
          <p:nvPr/>
        </p:nvGrpSpPr>
        <p:grpSpPr bwMode="auto">
          <a:xfrm>
            <a:off x="1874838" y="3516313"/>
            <a:ext cx="590550" cy="177800"/>
            <a:chOff x="-240" y="-1656"/>
            <a:chExt cx="3137" cy="940"/>
          </a:xfrm>
        </p:grpSpPr>
        <p:sp>
          <p:nvSpPr>
            <p:cNvPr id="505287" name="Freeform 455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>
                <a:gd name="T0" fmla="*/ 0 w 446"/>
                <a:gd name="T1" fmla="*/ 0 h 217"/>
                <a:gd name="T2" fmla="*/ 0 w 446"/>
                <a:gd name="T3" fmla="*/ 97 h 217"/>
                <a:gd name="T4" fmla="*/ 446 w 446"/>
                <a:gd name="T5" fmla="*/ 217 h 217"/>
                <a:gd name="T6" fmla="*/ 446 w 446"/>
                <a:gd name="T7" fmla="*/ 120 h 217"/>
                <a:gd name="T8" fmla="*/ 0 w 446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5288" name="Freeform 456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>
                <a:gd name="T0" fmla="*/ 2887 w 3137"/>
                <a:gd name="T1" fmla="*/ 54 h 843"/>
                <a:gd name="T2" fmla="*/ 898 w 3137"/>
                <a:gd name="T3" fmla="*/ 0 h 843"/>
                <a:gd name="T4" fmla="*/ 1344 w 3137"/>
                <a:gd name="T5" fmla="*/ 120 h 843"/>
                <a:gd name="T6" fmla="*/ 0 w 3137"/>
                <a:gd name="T7" fmla="*/ 482 h 843"/>
                <a:gd name="T8" fmla="*/ 1344 w 3137"/>
                <a:gd name="T9" fmla="*/ 843 h 843"/>
                <a:gd name="T10" fmla="*/ 2688 w 3137"/>
                <a:gd name="T11" fmla="*/ 482 h 843"/>
                <a:gd name="T12" fmla="*/ 3137 w 3137"/>
                <a:gd name="T13" fmla="*/ 602 h 843"/>
                <a:gd name="T14" fmla="*/ 2887 w 3137"/>
                <a:gd name="T15" fmla="*/ 5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5289" name="Freeform 457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61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5290" name="Freeform 458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>
                <a:gd name="T0" fmla="*/ 0 w 449"/>
                <a:gd name="T1" fmla="*/ 0 h 217"/>
                <a:gd name="T2" fmla="*/ 0 w 449"/>
                <a:gd name="T3" fmla="*/ 97 h 217"/>
                <a:gd name="T4" fmla="*/ 449 w 449"/>
                <a:gd name="T5" fmla="*/ 217 h 217"/>
                <a:gd name="T6" fmla="*/ 449 w 449"/>
                <a:gd name="T7" fmla="*/ 120 h 217"/>
                <a:gd name="T8" fmla="*/ 0 w 44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5291" name="Freeform 459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>
                <a:gd name="T0" fmla="*/ 0 w 1344"/>
                <a:gd name="T1" fmla="*/ 458 h 458"/>
                <a:gd name="T2" fmla="*/ 0 w 1344"/>
                <a:gd name="T3" fmla="*/ 361 h 458"/>
                <a:gd name="T4" fmla="*/ 1344 w 1344"/>
                <a:gd name="T5" fmla="*/ 0 h 458"/>
                <a:gd name="T6" fmla="*/ 1344 w 1344"/>
                <a:gd name="T7" fmla="*/ 97 h 458"/>
                <a:gd name="T8" fmla="*/ 0 w 1344"/>
                <a:gd name="T9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5292" name="Group 460"/>
          <p:cNvGrpSpPr>
            <a:grpSpLocks/>
          </p:cNvGrpSpPr>
          <p:nvPr/>
        </p:nvGrpSpPr>
        <p:grpSpPr bwMode="auto">
          <a:xfrm flipH="1">
            <a:off x="3390900" y="3487738"/>
            <a:ext cx="631825" cy="188912"/>
            <a:chOff x="1728" y="-938"/>
            <a:chExt cx="3134" cy="936"/>
          </a:xfrm>
        </p:grpSpPr>
        <p:sp>
          <p:nvSpPr>
            <p:cNvPr id="505293" name="Freeform 461"/>
            <p:cNvSpPr>
              <a:spLocks/>
            </p:cNvSpPr>
            <p:nvPr/>
          </p:nvSpPr>
          <p:spPr bwMode="gray">
            <a:xfrm>
              <a:off x="1728" y="-699"/>
              <a:ext cx="196" cy="630"/>
            </a:xfrm>
            <a:custGeom>
              <a:avLst/>
              <a:gdLst>
                <a:gd name="T0" fmla="*/ 0 w 196"/>
                <a:gd name="T1" fmla="*/ 0 h 630"/>
                <a:gd name="T2" fmla="*/ 0 w 196"/>
                <a:gd name="T3" fmla="*/ 97 h 630"/>
                <a:gd name="T4" fmla="*/ 196 w 196"/>
                <a:gd name="T5" fmla="*/ 630 h 630"/>
                <a:gd name="T6" fmla="*/ 196 w 196"/>
                <a:gd name="T7" fmla="*/ 534 h 630"/>
                <a:gd name="T8" fmla="*/ 0 w 196"/>
                <a:gd name="T9" fmla="*/ 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630">
                  <a:moveTo>
                    <a:pt x="0" y="0"/>
                  </a:moveTo>
                  <a:lnTo>
                    <a:pt x="0" y="97"/>
                  </a:lnTo>
                  <a:lnTo>
                    <a:pt x="196" y="630"/>
                  </a:lnTo>
                  <a:lnTo>
                    <a:pt x="196" y="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5294" name="Freeform 462"/>
            <p:cNvSpPr>
              <a:spLocks/>
            </p:cNvSpPr>
            <p:nvPr/>
          </p:nvSpPr>
          <p:spPr bwMode="gray">
            <a:xfrm>
              <a:off x="1924" y="-165"/>
              <a:ext cx="2043" cy="163"/>
            </a:xfrm>
            <a:custGeom>
              <a:avLst/>
              <a:gdLst>
                <a:gd name="T0" fmla="*/ 2043 w 2043"/>
                <a:gd name="T1" fmla="*/ 163 h 163"/>
                <a:gd name="T2" fmla="*/ 2043 w 2043"/>
                <a:gd name="T3" fmla="*/ 68 h 163"/>
                <a:gd name="T4" fmla="*/ 0 w 2043"/>
                <a:gd name="T5" fmla="*/ 0 h 163"/>
                <a:gd name="T6" fmla="*/ 0 w 2043"/>
                <a:gd name="T7" fmla="*/ 96 h 163"/>
                <a:gd name="T8" fmla="*/ 2043 w 2043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3" h="163">
                  <a:moveTo>
                    <a:pt x="2043" y="163"/>
                  </a:moveTo>
                  <a:lnTo>
                    <a:pt x="2043" y="68"/>
                  </a:lnTo>
                  <a:lnTo>
                    <a:pt x="0" y="0"/>
                  </a:lnTo>
                  <a:lnTo>
                    <a:pt x="0" y="96"/>
                  </a:lnTo>
                  <a:lnTo>
                    <a:pt x="2043" y="163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5295" name="Freeform 463"/>
            <p:cNvSpPr>
              <a:spLocks/>
            </p:cNvSpPr>
            <p:nvPr/>
          </p:nvSpPr>
          <p:spPr bwMode="gray">
            <a:xfrm>
              <a:off x="3518" y="-579"/>
              <a:ext cx="1344" cy="456"/>
            </a:xfrm>
            <a:custGeom>
              <a:avLst/>
              <a:gdLst>
                <a:gd name="T0" fmla="*/ 1344 w 1344"/>
                <a:gd name="T1" fmla="*/ 0 h 456"/>
                <a:gd name="T2" fmla="*/ 1344 w 1344"/>
                <a:gd name="T3" fmla="*/ 95 h 456"/>
                <a:gd name="T4" fmla="*/ 0 w 1344"/>
                <a:gd name="T5" fmla="*/ 456 h 456"/>
                <a:gd name="T6" fmla="*/ 0 w 1344"/>
                <a:gd name="T7" fmla="*/ 362 h 456"/>
                <a:gd name="T8" fmla="*/ 1344 w 1344"/>
                <a:gd name="T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6">
                  <a:moveTo>
                    <a:pt x="1344" y="0"/>
                  </a:moveTo>
                  <a:lnTo>
                    <a:pt x="1344" y="95"/>
                  </a:lnTo>
                  <a:lnTo>
                    <a:pt x="0" y="456"/>
                  </a:lnTo>
                  <a:lnTo>
                    <a:pt x="0" y="362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5296" name="Freeform 464"/>
            <p:cNvSpPr>
              <a:spLocks/>
            </p:cNvSpPr>
            <p:nvPr/>
          </p:nvSpPr>
          <p:spPr bwMode="gray">
            <a:xfrm>
              <a:off x="1728" y="-938"/>
              <a:ext cx="3134" cy="841"/>
            </a:xfrm>
            <a:custGeom>
              <a:avLst/>
              <a:gdLst>
                <a:gd name="T0" fmla="*/ 196 w 3134"/>
                <a:gd name="T1" fmla="*/ 773 h 841"/>
                <a:gd name="T2" fmla="*/ 0 w 3134"/>
                <a:gd name="T3" fmla="*/ 239 h 841"/>
                <a:gd name="T4" fmla="*/ 446 w 3134"/>
                <a:gd name="T5" fmla="*/ 359 h 841"/>
                <a:gd name="T6" fmla="*/ 1790 w 3134"/>
                <a:gd name="T7" fmla="*/ 0 h 841"/>
                <a:gd name="T8" fmla="*/ 3134 w 3134"/>
                <a:gd name="T9" fmla="*/ 359 h 841"/>
                <a:gd name="T10" fmla="*/ 1790 w 3134"/>
                <a:gd name="T11" fmla="*/ 721 h 841"/>
                <a:gd name="T12" fmla="*/ 2239 w 3134"/>
                <a:gd name="T13" fmla="*/ 841 h 841"/>
                <a:gd name="T14" fmla="*/ 196 w 3134"/>
                <a:gd name="T15" fmla="*/ 773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4" h="841">
                  <a:moveTo>
                    <a:pt x="196" y="773"/>
                  </a:moveTo>
                  <a:lnTo>
                    <a:pt x="0" y="239"/>
                  </a:lnTo>
                  <a:lnTo>
                    <a:pt x="446" y="359"/>
                  </a:lnTo>
                  <a:lnTo>
                    <a:pt x="1790" y="0"/>
                  </a:lnTo>
                  <a:lnTo>
                    <a:pt x="3134" y="359"/>
                  </a:lnTo>
                  <a:lnTo>
                    <a:pt x="1790" y="721"/>
                  </a:lnTo>
                  <a:lnTo>
                    <a:pt x="2239" y="841"/>
                  </a:lnTo>
                  <a:lnTo>
                    <a:pt x="196" y="773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5735" name="Group 903"/>
          <p:cNvGrpSpPr>
            <a:grpSpLocks/>
          </p:cNvGrpSpPr>
          <p:nvPr/>
        </p:nvGrpSpPr>
        <p:grpSpPr bwMode="auto">
          <a:xfrm>
            <a:off x="325438" y="2828925"/>
            <a:ext cx="2044700" cy="1241425"/>
            <a:chOff x="205" y="1782"/>
            <a:chExt cx="1288" cy="782"/>
          </a:xfrm>
        </p:grpSpPr>
        <p:sp>
          <p:nvSpPr>
            <p:cNvPr id="505298" name="Freeform 466"/>
            <p:cNvSpPr>
              <a:spLocks noChangeAspect="1"/>
            </p:cNvSpPr>
            <p:nvPr/>
          </p:nvSpPr>
          <p:spPr bwMode="gray">
            <a:xfrm>
              <a:off x="205" y="2219"/>
              <a:ext cx="1288" cy="345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05299" name="Group 467"/>
            <p:cNvGrpSpPr>
              <a:grpSpLocks noChangeAspect="1"/>
            </p:cNvGrpSpPr>
            <p:nvPr/>
          </p:nvGrpSpPr>
          <p:grpSpPr bwMode="auto">
            <a:xfrm>
              <a:off x="799" y="2094"/>
              <a:ext cx="149" cy="232"/>
              <a:chOff x="4580" y="2752"/>
              <a:chExt cx="608" cy="950"/>
            </a:xfrm>
          </p:grpSpPr>
          <p:sp>
            <p:nvSpPr>
              <p:cNvPr id="505300" name="Freeform 468"/>
              <p:cNvSpPr>
                <a:spLocks noChangeAspect="1"/>
              </p:cNvSpPr>
              <p:nvPr/>
            </p:nvSpPr>
            <p:spPr bwMode="gray">
              <a:xfrm>
                <a:off x="4628" y="3358"/>
                <a:ext cx="355" cy="344"/>
              </a:xfrm>
              <a:custGeom>
                <a:avLst/>
                <a:gdLst>
                  <a:gd name="T0" fmla="*/ 0 w 240"/>
                  <a:gd name="T1" fmla="*/ 0 h 233"/>
                  <a:gd name="T2" fmla="*/ 0 w 240"/>
                  <a:gd name="T3" fmla="*/ 200 h 233"/>
                  <a:gd name="T4" fmla="*/ 120 w 240"/>
                  <a:gd name="T5" fmla="*/ 233 h 233"/>
                  <a:gd name="T6" fmla="*/ 240 w 240"/>
                  <a:gd name="T7" fmla="*/ 200 h 233"/>
                  <a:gd name="T8" fmla="*/ 240 w 240"/>
                  <a:gd name="T9" fmla="*/ 0 h 233"/>
                  <a:gd name="T10" fmla="*/ 0 w 240"/>
                  <a:gd name="T11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0" h="233">
                    <a:moveTo>
                      <a:pt x="0" y="0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18"/>
                      <a:pt x="54" y="233"/>
                      <a:pt x="120" y="233"/>
                    </a:cubicBezTo>
                    <a:cubicBezTo>
                      <a:pt x="187" y="233"/>
                      <a:pt x="240" y="218"/>
                      <a:pt x="240" y="200"/>
                    </a:cubicBezTo>
                    <a:cubicBezTo>
                      <a:pt x="240" y="0"/>
                      <a:pt x="240" y="0"/>
                      <a:pt x="24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301" name="Oval 469"/>
              <p:cNvSpPr>
                <a:spLocks noChangeAspect="1" noChangeArrowheads="1"/>
              </p:cNvSpPr>
              <p:nvPr/>
            </p:nvSpPr>
            <p:spPr bwMode="gray">
              <a:xfrm>
                <a:off x="4628" y="3310"/>
                <a:ext cx="355" cy="97"/>
              </a:xfrm>
              <a:prstGeom prst="ellipse">
                <a:avLst/>
              </a:prstGeom>
              <a:solidFill>
                <a:srgbClr val="5F5F5F"/>
              </a:solidFill>
              <a:ln w="6350" algn="ctr">
                <a:solidFill>
                  <a:srgbClr val="C0C0C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302" name="Freeform 470"/>
              <p:cNvSpPr>
                <a:spLocks noChangeAspect="1"/>
              </p:cNvSpPr>
              <p:nvPr/>
            </p:nvSpPr>
            <p:spPr bwMode="gray">
              <a:xfrm>
                <a:off x="4815" y="3164"/>
                <a:ext cx="185" cy="228"/>
              </a:xfrm>
              <a:custGeom>
                <a:avLst/>
                <a:gdLst>
                  <a:gd name="T0" fmla="*/ 74 w 125"/>
                  <a:gd name="T1" fmla="*/ 5 h 154"/>
                  <a:gd name="T2" fmla="*/ 74 w 125"/>
                  <a:gd name="T3" fmla="*/ 5 h 154"/>
                  <a:gd name="T4" fmla="*/ 74 w 125"/>
                  <a:gd name="T5" fmla="*/ 5 h 154"/>
                  <a:gd name="T6" fmla="*/ 62 w 125"/>
                  <a:gd name="T7" fmla="*/ 8 h 154"/>
                  <a:gd name="T8" fmla="*/ 62 w 125"/>
                  <a:gd name="T9" fmla="*/ 8 h 154"/>
                  <a:gd name="T10" fmla="*/ 9 w 125"/>
                  <a:gd name="T11" fmla="*/ 22 h 154"/>
                  <a:gd name="T12" fmla="*/ 0 w 125"/>
                  <a:gd name="T13" fmla="*/ 154 h 154"/>
                  <a:gd name="T14" fmla="*/ 64 w 125"/>
                  <a:gd name="T15" fmla="*/ 137 h 154"/>
                  <a:gd name="T16" fmla="*/ 125 w 125"/>
                  <a:gd name="T17" fmla="*/ 62 h 154"/>
                  <a:gd name="T18" fmla="*/ 74 w 125"/>
                  <a:gd name="T19" fmla="*/ 5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154">
                    <a:moveTo>
                      <a:pt x="74" y="5"/>
                    </a:move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0" y="5"/>
                      <a:pt x="66" y="6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64" y="137"/>
                      <a:pt x="64" y="137"/>
                      <a:pt x="64" y="137"/>
                    </a:cubicBezTo>
                    <a:cubicBezTo>
                      <a:pt x="88" y="128"/>
                      <a:pt x="125" y="103"/>
                      <a:pt x="125" y="62"/>
                    </a:cubicBezTo>
                    <a:cubicBezTo>
                      <a:pt x="125" y="26"/>
                      <a:pt x="106" y="0"/>
                      <a:pt x="74" y="5"/>
                    </a:cubicBez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303" name="Freeform 471"/>
              <p:cNvSpPr>
                <a:spLocks noChangeAspect="1"/>
              </p:cNvSpPr>
              <p:nvPr/>
            </p:nvSpPr>
            <p:spPr bwMode="gray">
              <a:xfrm>
                <a:off x="4636" y="3180"/>
                <a:ext cx="270" cy="212"/>
              </a:xfrm>
              <a:custGeom>
                <a:avLst/>
                <a:gdLst>
                  <a:gd name="T0" fmla="*/ 121 w 182"/>
                  <a:gd name="T1" fmla="*/ 143 h 143"/>
                  <a:gd name="T2" fmla="*/ 182 w 182"/>
                  <a:gd name="T3" fmla="*/ 69 h 143"/>
                  <a:gd name="T4" fmla="*/ 119 w 182"/>
                  <a:gd name="T5" fmla="*/ 14 h 143"/>
                  <a:gd name="T6" fmla="*/ 0 w 182"/>
                  <a:gd name="T7" fmla="*/ 83 h 143"/>
                  <a:gd name="T8" fmla="*/ 0 w 182"/>
                  <a:gd name="T9" fmla="*/ 110 h 143"/>
                  <a:gd name="T10" fmla="*/ 121 w 182"/>
                  <a:gd name="T11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2" h="143">
                    <a:moveTo>
                      <a:pt x="121" y="143"/>
                    </a:moveTo>
                    <a:cubicBezTo>
                      <a:pt x="145" y="134"/>
                      <a:pt x="182" y="109"/>
                      <a:pt x="182" y="69"/>
                    </a:cubicBezTo>
                    <a:cubicBezTo>
                      <a:pt x="182" y="28"/>
                      <a:pt x="157" y="0"/>
                      <a:pt x="119" y="14"/>
                    </a:cubicBezTo>
                    <a:cubicBezTo>
                      <a:pt x="80" y="28"/>
                      <a:pt x="10" y="80"/>
                      <a:pt x="0" y="83"/>
                    </a:cubicBezTo>
                    <a:cubicBezTo>
                      <a:pt x="0" y="110"/>
                      <a:pt x="0" y="110"/>
                      <a:pt x="0" y="110"/>
                    </a:cubicBezTo>
                    <a:lnTo>
                      <a:pt x="121" y="143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304" name="Freeform 472"/>
              <p:cNvSpPr>
                <a:spLocks noChangeAspect="1"/>
              </p:cNvSpPr>
              <p:nvPr/>
            </p:nvSpPr>
            <p:spPr bwMode="gray">
              <a:xfrm>
                <a:off x="4614" y="2828"/>
                <a:ext cx="319" cy="367"/>
              </a:xfrm>
              <a:custGeom>
                <a:avLst/>
                <a:gdLst>
                  <a:gd name="T0" fmla="*/ 150 w 215"/>
                  <a:gd name="T1" fmla="*/ 248 h 249"/>
                  <a:gd name="T2" fmla="*/ 150 w 215"/>
                  <a:gd name="T3" fmla="*/ 249 h 249"/>
                  <a:gd name="T4" fmla="*/ 215 w 215"/>
                  <a:gd name="T5" fmla="*/ 232 h 249"/>
                  <a:gd name="T6" fmla="*/ 90 w 215"/>
                  <a:gd name="T7" fmla="*/ 11 h 249"/>
                  <a:gd name="T8" fmla="*/ 57 w 215"/>
                  <a:gd name="T9" fmla="*/ 3 h 249"/>
                  <a:gd name="T10" fmla="*/ 57 w 215"/>
                  <a:gd name="T11" fmla="*/ 3 h 249"/>
                  <a:gd name="T12" fmla="*/ 0 w 215"/>
                  <a:gd name="T13" fmla="*/ 15 h 249"/>
                  <a:gd name="T14" fmla="*/ 0 w 215"/>
                  <a:gd name="T15" fmla="*/ 15 h 249"/>
                  <a:gd name="T16" fmla="*/ 23 w 215"/>
                  <a:gd name="T17" fmla="*/ 25 h 249"/>
                  <a:gd name="T18" fmla="*/ 150 w 215"/>
                  <a:gd name="T19" fmla="*/ 24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5" h="249">
                    <a:moveTo>
                      <a:pt x="150" y="248"/>
                    </a:moveTo>
                    <a:cubicBezTo>
                      <a:pt x="150" y="248"/>
                      <a:pt x="150" y="249"/>
                      <a:pt x="150" y="249"/>
                    </a:cubicBezTo>
                    <a:cubicBezTo>
                      <a:pt x="215" y="232"/>
                      <a:pt x="215" y="232"/>
                      <a:pt x="215" y="232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79" y="1"/>
                      <a:pt x="66" y="0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8" y="15"/>
                      <a:pt x="16" y="17"/>
                      <a:pt x="23" y="25"/>
                    </a:cubicBezTo>
                    <a:lnTo>
                      <a:pt x="150" y="248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305" name="Freeform 473"/>
              <p:cNvSpPr>
                <a:spLocks noChangeAspect="1"/>
              </p:cNvSpPr>
              <p:nvPr/>
            </p:nvSpPr>
            <p:spPr bwMode="gray">
              <a:xfrm>
                <a:off x="4580" y="2835"/>
                <a:ext cx="321" cy="519"/>
              </a:xfrm>
              <a:custGeom>
                <a:avLst/>
                <a:gdLst>
                  <a:gd name="T0" fmla="*/ 161 w 217"/>
                  <a:gd name="T1" fmla="*/ 336 h 351"/>
                  <a:gd name="T2" fmla="*/ 197 w 217"/>
                  <a:gd name="T3" fmla="*/ 283 h 351"/>
                  <a:gd name="T4" fmla="*/ 46 w 217"/>
                  <a:gd name="T5" fmla="*/ 20 h 351"/>
                  <a:gd name="T6" fmla="*/ 0 w 217"/>
                  <a:gd name="T7" fmla="*/ 27 h 351"/>
                  <a:gd name="T8" fmla="*/ 161 w 217"/>
                  <a:gd name="T9" fmla="*/ 336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7" h="351">
                    <a:moveTo>
                      <a:pt x="161" y="336"/>
                    </a:moveTo>
                    <a:cubicBezTo>
                      <a:pt x="176" y="351"/>
                      <a:pt x="217" y="314"/>
                      <a:pt x="197" y="283"/>
                    </a:cubicBezTo>
                    <a:cubicBezTo>
                      <a:pt x="179" y="256"/>
                      <a:pt x="46" y="20"/>
                      <a:pt x="46" y="20"/>
                    </a:cubicBezTo>
                    <a:cubicBezTo>
                      <a:pt x="27" y="0"/>
                      <a:pt x="0" y="12"/>
                      <a:pt x="0" y="27"/>
                    </a:cubicBezTo>
                    <a:cubicBezTo>
                      <a:pt x="0" y="41"/>
                      <a:pt x="146" y="321"/>
                      <a:pt x="161" y="33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306" name="Freeform 474"/>
              <p:cNvSpPr>
                <a:spLocks noChangeAspect="1"/>
              </p:cNvSpPr>
              <p:nvPr/>
            </p:nvSpPr>
            <p:spPr bwMode="gray">
              <a:xfrm>
                <a:off x="4647" y="2833"/>
                <a:ext cx="91" cy="73"/>
              </a:xfrm>
              <a:custGeom>
                <a:avLst/>
                <a:gdLst>
                  <a:gd name="T0" fmla="*/ 30 w 62"/>
                  <a:gd name="T1" fmla="*/ 49 h 49"/>
                  <a:gd name="T2" fmla="*/ 10 w 62"/>
                  <a:gd name="T3" fmla="*/ 13 h 49"/>
                  <a:gd name="T4" fmla="*/ 0 w 62"/>
                  <a:gd name="T5" fmla="*/ 6 h 49"/>
                  <a:gd name="T6" fmla="*/ 31 w 62"/>
                  <a:gd name="T7" fmla="*/ 0 h 49"/>
                  <a:gd name="T8" fmla="*/ 41 w 62"/>
                  <a:gd name="T9" fmla="*/ 7 h 49"/>
                  <a:gd name="T10" fmla="*/ 62 w 62"/>
                  <a:gd name="T11" fmla="*/ 43 h 49"/>
                  <a:gd name="T12" fmla="*/ 30 w 62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49">
                    <a:moveTo>
                      <a:pt x="30" y="49"/>
                    </a:moveTo>
                    <a:cubicBezTo>
                      <a:pt x="18" y="27"/>
                      <a:pt x="10" y="13"/>
                      <a:pt x="10" y="13"/>
                    </a:cubicBezTo>
                    <a:cubicBezTo>
                      <a:pt x="7" y="10"/>
                      <a:pt x="3" y="8"/>
                      <a:pt x="0" y="6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5" y="1"/>
                      <a:pt x="38" y="4"/>
                      <a:pt x="41" y="7"/>
                    </a:cubicBezTo>
                    <a:cubicBezTo>
                      <a:pt x="41" y="7"/>
                      <a:pt x="49" y="21"/>
                      <a:pt x="62" y="43"/>
                    </a:cubicBezTo>
                    <a:cubicBezTo>
                      <a:pt x="30" y="49"/>
                      <a:pt x="30" y="49"/>
                      <a:pt x="30" y="49"/>
                    </a:cubicBezTo>
                  </a:path>
                </a:pathLst>
              </a:custGeom>
              <a:solidFill>
                <a:srgbClr val="B2B2B2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307" name="Freeform 475"/>
              <p:cNvSpPr>
                <a:spLocks noChangeAspect="1"/>
              </p:cNvSpPr>
              <p:nvPr/>
            </p:nvSpPr>
            <p:spPr bwMode="gray">
              <a:xfrm>
                <a:off x="4675" y="2756"/>
                <a:ext cx="370" cy="151"/>
              </a:xfrm>
              <a:custGeom>
                <a:avLst/>
                <a:gdLst>
                  <a:gd name="T0" fmla="*/ 16 w 250"/>
                  <a:gd name="T1" fmla="*/ 59 h 102"/>
                  <a:gd name="T2" fmla="*/ 15 w 250"/>
                  <a:gd name="T3" fmla="*/ 59 h 102"/>
                  <a:gd name="T4" fmla="*/ 15 w 250"/>
                  <a:gd name="T5" fmla="*/ 59 h 102"/>
                  <a:gd name="T6" fmla="*/ 15 w 250"/>
                  <a:gd name="T7" fmla="*/ 60 h 102"/>
                  <a:gd name="T8" fmla="*/ 1 w 250"/>
                  <a:gd name="T9" fmla="*/ 78 h 102"/>
                  <a:gd name="T10" fmla="*/ 13 w 250"/>
                  <a:gd name="T11" fmla="*/ 102 h 102"/>
                  <a:gd name="T12" fmla="*/ 17 w 250"/>
                  <a:gd name="T13" fmla="*/ 101 h 102"/>
                  <a:gd name="T14" fmla="*/ 17 w 250"/>
                  <a:gd name="T15" fmla="*/ 101 h 102"/>
                  <a:gd name="T16" fmla="*/ 250 w 250"/>
                  <a:gd name="T17" fmla="*/ 42 h 102"/>
                  <a:gd name="T18" fmla="*/ 249 w 250"/>
                  <a:gd name="T19" fmla="*/ 0 h 102"/>
                  <a:gd name="T20" fmla="*/ 16 w 250"/>
                  <a:gd name="T21" fmla="*/ 5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0" h="102">
                    <a:moveTo>
                      <a:pt x="16" y="59"/>
                    </a:moveTo>
                    <a:cubicBezTo>
                      <a:pt x="16" y="59"/>
                      <a:pt x="15" y="59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5" y="60"/>
                      <a:pt x="15" y="60"/>
                      <a:pt x="15" y="60"/>
                    </a:cubicBezTo>
                    <a:cubicBezTo>
                      <a:pt x="8" y="61"/>
                      <a:pt x="3" y="69"/>
                      <a:pt x="1" y="78"/>
                    </a:cubicBezTo>
                    <a:cubicBezTo>
                      <a:pt x="0" y="90"/>
                      <a:pt x="5" y="100"/>
                      <a:pt x="13" y="102"/>
                    </a:cubicBezTo>
                    <a:cubicBezTo>
                      <a:pt x="14" y="102"/>
                      <a:pt x="16" y="102"/>
                      <a:pt x="17" y="101"/>
                    </a:cubicBezTo>
                    <a:cubicBezTo>
                      <a:pt x="17" y="101"/>
                      <a:pt x="17" y="101"/>
                      <a:pt x="17" y="101"/>
                    </a:cubicBezTo>
                    <a:cubicBezTo>
                      <a:pt x="250" y="42"/>
                      <a:pt x="250" y="42"/>
                      <a:pt x="250" y="42"/>
                    </a:cubicBezTo>
                    <a:cubicBezTo>
                      <a:pt x="249" y="0"/>
                      <a:pt x="249" y="0"/>
                      <a:pt x="249" y="0"/>
                    </a:cubicBezTo>
                    <a:lnTo>
                      <a:pt x="16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308" name="Freeform 476"/>
              <p:cNvSpPr>
                <a:spLocks noChangeAspect="1"/>
              </p:cNvSpPr>
              <p:nvPr/>
            </p:nvSpPr>
            <p:spPr bwMode="gray">
              <a:xfrm>
                <a:off x="5023" y="2754"/>
                <a:ext cx="47" cy="66"/>
              </a:xfrm>
              <a:custGeom>
                <a:avLst/>
                <a:gdLst>
                  <a:gd name="T0" fmla="*/ 13 w 32"/>
                  <a:gd name="T1" fmla="*/ 44 h 45"/>
                  <a:gd name="T2" fmla="*/ 31 w 32"/>
                  <a:gd name="T3" fmla="*/ 25 h 45"/>
                  <a:gd name="T4" fmla="*/ 19 w 32"/>
                  <a:gd name="T5" fmla="*/ 2 h 45"/>
                  <a:gd name="T6" fmla="*/ 2 w 32"/>
                  <a:gd name="T7" fmla="*/ 21 h 45"/>
                  <a:gd name="T8" fmla="*/ 13 w 32"/>
                  <a:gd name="T9" fmla="*/ 4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45">
                    <a:moveTo>
                      <a:pt x="13" y="44"/>
                    </a:moveTo>
                    <a:cubicBezTo>
                      <a:pt x="21" y="45"/>
                      <a:pt x="29" y="36"/>
                      <a:pt x="31" y="25"/>
                    </a:cubicBezTo>
                    <a:cubicBezTo>
                      <a:pt x="32" y="13"/>
                      <a:pt x="27" y="3"/>
                      <a:pt x="19" y="2"/>
                    </a:cubicBezTo>
                    <a:cubicBezTo>
                      <a:pt x="11" y="0"/>
                      <a:pt x="4" y="9"/>
                      <a:pt x="2" y="21"/>
                    </a:cubicBezTo>
                    <a:cubicBezTo>
                      <a:pt x="0" y="32"/>
                      <a:pt x="5" y="43"/>
                      <a:pt x="13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309" name="Freeform 477"/>
              <p:cNvSpPr>
                <a:spLocks noChangeAspect="1"/>
              </p:cNvSpPr>
              <p:nvPr/>
            </p:nvSpPr>
            <p:spPr bwMode="gray">
              <a:xfrm>
                <a:off x="5023" y="2752"/>
                <a:ext cx="57" cy="64"/>
              </a:xfrm>
              <a:custGeom>
                <a:avLst/>
                <a:gdLst>
                  <a:gd name="T0" fmla="*/ 6 w 39"/>
                  <a:gd name="T1" fmla="*/ 38 h 43"/>
                  <a:gd name="T2" fmla="*/ 31 w 39"/>
                  <a:gd name="T3" fmla="*/ 30 h 43"/>
                  <a:gd name="T4" fmla="*/ 32 w 39"/>
                  <a:gd name="T5" fmla="*/ 4 h 43"/>
                  <a:gd name="T6" fmla="*/ 8 w 39"/>
                  <a:gd name="T7" fmla="*/ 13 h 43"/>
                  <a:gd name="T8" fmla="*/ 6 w 39"/>
                  <a:gd name="T9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3">
                    <a:moveTo>
                      <a:pt x="6" y="38"/>
                    </a:moveTo>
                    <a:cubicBezTo>
                      <a:pt x="13" y="43"/>
                      <a:pt x="24" y="40"/>
                      <a:pt x="31" y="30"/>
                    </a:cubicBezTo>
                    <a:cubicBezTo>
                      <a:pt x="38" y="21"/>
                      <a:pt x="39" y="9"/>
                      <a:pt x="32" y="4"/>
                    </a:cubicBezTo>
                    <a:cubicBezTo>
                      <a:pt x="26" y="0"/>
                      <a:pt x="15" y="3"/>
                      <a:pt x="8" y="13"/>
                    </a:cubicBezTo>
                    <a:cubicBezTo>
                      <a:pt x="0" y="22"/>
                      <a:pt x="0" y="34"/>
                      <a:pt x="6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310" name="Freeform 478"/>
              <p:cNvSpPr>
                <a:spLocks noChangeAspect="1"/>
              </p:cNvSpPr>
              <p:nvPr/>
            </p:nvSpPr>
            <p:spPr bwMode="gray">
              <a:xfrm>
                <a:off x="5061" y="2764"/>
                <a:ext cx="43" cy="66"/>
              </a:xfrm>
              <a:custGeom>
                <a:avLst/>
                <a:gdLst>
                  <a:gd name="T0" fmla="*/ 0 w 69"/>
                  <a:gd name="T1" fmla="*/ 106 h 106"/>
                  <a:gd name="T2" fmla="*/ 0 w 69"/>
                  <a:gd name="T3" fmla="*/ 17 h 106"/>
                  <a:gd name="T4" fmla="*/ 69 w 69"/>
                  <a:gd name="T5" fmla="*/ 0 h 106"/>
                  <a:gd name="T6" fmla="*/ 69 w 69"/>
                  <a:gd name="T7" fmla="*/ 87 h 106"/>
                  <a:gd name="T8" fmla="*/ 0 w 69"/>
                  <a:gd name="T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106">
                    <a:moveTo>
                      <a:pt x="0" y="106"/>
                    </a:moveTo>
                    <a:lnTo>
                      <a:pt x="0" y="17"/>
                    </a:lnTo>
                    <a:lnTo>
                      <a:pt x="69" y="0"/>
                    </a:lnTo>
                    <a:lnTo>
                      <a:pt x="69" y="87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311" name="Freeform 479"/>
              <p:cNvSpPr>
                <a:spLocks noChangeAspect="1"/>
              </p:cNvSpPr>
              <p:nvPr/>
            </p:nvSpPr>
            <p:spPr bwMode="gray">
              <a:xfrm>
                <a:off x="5147" y="2776"/>
                <a:ext cx="41" cy="54"/>
              </a:xfrm>
              <a:custGeom>
                <a:avLst/>
                <a:gdLst>
                  <a:gd name="T0" fmla="*/ 0 w 66"/>
                  <a:gd name="T1" fmla="*/ 87 h 87"/>
                  <a:gd name="T2" fmla="*/ 0 w 66"/>
                  <a:gd name="T3" fmla="*/ 16 h 87"/>
                  <a:gd name="T4" fmla="*/ 66 w 66"/>
                  <a:gd name="T5" fmla="*/ 0 h 87"/>
                  <a:gd name="T6" fmla="*/ 66 w 66"/>
                  <a:gd name="T7" fmla="*/ 68 h 87"/>
                  <a:gd name="T8" fmla="*/ 0 w 66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87">
                    <a:moveTo>
                      <a:pt x="0" y="87"/>
                    </a:moveTo>
                    <a:lnTo>
                      <a:pt x="0" y="16"/>
                    </a:lnTo>
                    <a:lnTo>
                      <a:pt x="66" y="0"/>
                    </a:lnTo>
                    <a:lnTo>
                      <a:pt x="66" y="68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312" name="Freeform 480"/>
              <p:cNvSpPr>
                <a:spLocks noChangeAspect="1"/>
              </p:cNvSpPr>
              <p:nvPr/>
            </p:nvSpPr>
            <p:spPr bwMode="gray">
              <a:xfrm>
                <a:off x="5104" y="2764"/>
                <a:ext cx="43" cy="66"/>
              </a:xfrm>
              <a:custGeom>
                <a:avLst/>
                <a:gdLst>
                  <a:gd name="T0" fmla="*/ 0 w 68"/>
                  <a:gd name="T1" fmla="*/ 0 h 106"/>
                  <a:gd name="T2" fmla="*/ 0 w 68"/>
                  <a:gd name="T3" fmla="*/ 69 h 106"/>
                  <a:gd name="T4" fmla="*/ 68 w 68"/>
                  <a:gd name="T5" fmla="*/ 106 h 106"/>
                  <a:gd name="T6" fmla="*/ 68 w 68"/>
                  <a:gd name="T7" fmla="*/ 35 h 106"/>
                  <a:gd name="T8" fmla="*/ 0 w 68"/>
                  <a:gd name="T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106">
                    <a:moveTo>
                      <a:pt x="0" y="0"/>
                    </a:moveTo>
                    <a:lnTo>
                      <a:pt x="0" y="69"/>
                    </a:lnTo>
                    <a:lnTo>
                      <a:pt x="68" y="106"/>
                    </a:lnTo>
                    <a:lnTo>
                      <a:pt x="68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313" name="Freeform 481"/>
              <p:cNvSpPr>
                <a:spLocks noChangeAspect="1"/>
              </p:cNvSpPr>
              <p:nvPr/>
            </p:nvSpPr>
            <p:spPr bwMode="gray">
              <a:xfrm>
                <a:off x="5061" y="2798"/>
                <a:ext cx="43" cy="56"/>
              </a:xfrm>
              <a:custGeom>
                <a:avLst/>
                <a:gdLst>
                  <a:gd name="T0" fmla="*/ 0 w 69"/>
                  <a:gd name="T1" fmla="*/ 90 h 90"/>
                  <a:gd name="T2" fmla="*/ 0 w 69"/>
                  <a:gd name="T3" fmla="*/ 19 h 90"/>
                  <a:gd name="T4" fmla="*/ 69 w 69"/>
                  <a:gd name="T5" fmla="*/ 0 h 90"/>
                  <a:gd name="T6" fmla="*/ 69 w 69"/>
                  <a:gd name="T7" fmla="*/ 71 h 90"/>
                  <a:gd name="T8" fmla="*/ 0 w 69"/>
                  <a:gd name="T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90">
                    <a:moveTo>
                      <a:pt x="0" y="90"/>
                    </a:moveTo>
                    <a:lnTo>
                      <a:pt x="0" y="19"/>
                    </a:lnTo>
                    <a:lnTo>
                      <a:pt x="69" y="0"/>
                    </a:lnTo>
                    <a:lnTo>
                      <a:pt x="69" y="71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314" name="Freeform 482"/>
              <p:cNvSpPr>
                <a:spLocks noChangeAspect="1"/>
              </p:cNvSpPr>
              <p:nvPr/>
            </p:nvSpPr>
            <p:spPr bwMode="gray">
              <a:xfrm>
                <a:off x="5020" y="2786"/>
                <a:ext cx="41" cy="68"/>
              </a:xfrm>
              <a:custGeom>
                <a:avLst/>
                <a:gdLst>
                  <a:gd name="T0" fmla="*/ 0 w 66"/>
                  <a:gd name="T1" fmla="*/ 0 h 109"/>
                  <a:gd name="T2" fmla="*/ 0 w 66"/>
                  <a:gd name="T3" fmla="*/ 71 h 109"/>
                  <a:gd name="T4" fmla="*/ 66 w 66"/>
                  <a:gd name="T5" fmla="*/ 109 h 109"/>
                  <a:gd name="T6" fmla="*/ 66 w 66"/>
                  <a:gd name="T7" fmla="*/ 38 h 109"/>
                  <a:gd name="T8" fmla="*/ 0 w 66"/>
                  <a:gd name="T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109">
                    <a:moveTo>
                      <a:pt x="0" y="0"/>
                    </a:moveTo>
                    <a:lnTo>
                      <a:pt x="0" y="71"/>
                    </a:lnTo>
                    <a:lnTo>
                      <a:pt x="66" y="109"/>
                    </a:lnTo>
                    <a:lnTo>
                      <a:pt x="66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315" name="Freeform 483"/>
              <p:cNvSpPr>
                <a:spLocks noChangeAspect="1"/>
              </p:cNvSpPr>
              <p:nvPr/>
            </p:nvSpPr>
            <p:spPr bwMode="gray">
              <a:xfrm>
                <a:off x="5020" y="2752"/>
                <a:ext cx="168" cy="58"/>
              </a:xfrm>
              <a:custGeom>
                <a:avLst/>
                <a:gdLst>
                  <a:gd name="T0" fmla="*/ 203 w 269"/>
                  <a:gd name="T1" fmla="*/ 0 h 92"/>
                  <a:gd name="T2" fmla="*/ 66 w 269"/>
                  <a:gd name="T3" fmla="*/ 0 h 92"/>
                  <a:gd name="T4" fmla="*/ 0 w 269"/>
                  <a:gd name="T5" fmla="*/ 19 h 92"/>
                  <a:gd name="T6" fmla="*/ 0 w 269"/>
                  <a:gd name="T7" fmla="*/ 54 h 92"/>
                  <a:gd name="T8" fmla="*/ 66 w 269"/>
                  <a:gd name="T9" fmla="*/ 92 h 92"/>
                  <a:gd name="T10" fmla="*/ 135 w 269"/>
                  <a:gd name="T11" fmla="*/ 73 h 92"/>
                  <a:gd name="T12" fmla="*/ 66 w 269"/>
                  <a:gd name="T13" fmla="*/ 36 h 92"/>
                  <a:gd name="T14" fmla="*/ 135 w 269"/>
                  <a:gd name="T15" fmla="*/ 19 h 92"/>
                  <a:gd name="T16" fmla="*/ 203 w 269"/>
                  <a:gd name="T17" fmla="*/ 54 h 92"/>
                  <a:gd name="T18" fmla="*/ 269 w 269"/>
                  <a:gd name="T19" fmla="*/ 38 h 92"/>
                  <a:gd name="T20" fmla="*/ 203 w 269"/>
                  <a:gd name="T21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9" h="92">
                    <a:moveTo>
                      <a:pt x="203" y="0"/>
                    </a:moveTo>
                    <a:lnTo>
                      <a:pt x="66" y="0"/>
                    </a:lnTo>
                    <a:lnTo>
                      <a:pt x="0" y="19"/>
                    </a:lnTo>
                    <a:lnTo>
                      <a:pt x="0" y="54"/>
                    </a:lnTo>
                    <a:lnTo>
                      <a:pt x="66" y="92"/>
                    </a:lnTo>
                    <a:lnTo>
                      <a:pt x="135" y="73"/>
                    </a:lnTo>
                    <a:lnTo>
                      <a:pt x="66" y="36"/>
                    </a:lnTo>
                    <a:lnTo>
                      <a:pt x="135" y="19"/>
                    </a:lnTo>
                    <a:lnTo>
                      <a:pt x="203" y="54"/>
                    </a:lnTo>
                    <a:lnTo>
                      <a:pt x="269" y="38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5316" name="Group 484"/>
            <p:cNvGrpSpPr>
              <a:grpSpLocks noChangeAspect="1"/>
            </p:cNvGrpSpPr>
            <p:nvPr/>
          </p:nvGrpSpPr>
          <p:grpSpPr bwMode="auto">
            <a:xfrm>
              <a:off x="276" y="1954"/>
              <a:ext cx="930" cy="476"/>
              <a:chOff x="416" y="1810"/>
              <a:chExt cx="2819" cy="1442"/>
            </a:xfrm>
          </p:grpSpPr>
          <p:grpSp>
            <p:nvGrpSpPr>
              <p:cNvPr id="505317" name="Group 485"/>
              <p:cNvGrpSpPr>
                <a:grpSpLocks noChangeAspect="1"/>
              </p:cNvGrpSpPr>
              <p:nvPr/>
            </p:nvGrpSpPr>
            <p:grpSpPr bwMode="auto">
              <a:xfrm>
                <a:off x="2148" y="2568"/>
                <a:ext cx="1087" cy="509"/>
                <a:chOff x="854" y="2913"/>
                <a:chExt cx="1087" cy="509"/>
              </a:xfrm>
            </p:grpSpPr>
            <p:grpSp>
              <p:nvGrpSpPr>
                <p:cNvPr id="505318" name="Group 486"/>
                <p:cNvGrpSpPr>
                  <a:grpSpLocks noChangeAspect="1"/>
                </p:cNvGrpSpPr>
                <p:nvPr/>
              </p:nvGrpSpPr>
              <p:grpSpPr bwMode="auto">
                <a:xfrm flipH="1">
                  <a:off x="1254" y="3218"/>
                  <a:ext cx="68" cy="204"/>
                  <a:chOff x="2699" y="3062"/>
                  <a:chExt cx="137" cy="415"/>
                </a:xfrm>
              </p:grpSpPr>
              <p:sp>
                <p:nvSpPr>
                  <p:cNvPr id="505319" name="Freeform 487"/>
                  <p:cNvSpPr>
                    <a:spLocks noChangeAspect="1"/>
                  </p:cNvSpPr>
                  <p:nvPr/>
                </p:nvSpPr>
                <p:spPr bwMode="gray">
                  <a:xfrm>
                    <a:off x="2768" y="3062"/>
                    <a:ext cx="68" cy="415"/>
                  </a:xfrm>
                  <a:custGeom>
                    <a:avLst/>
                    <a:gdLst>
                      <a:gd name="T0" fmla="*/ 0 w 68"/>
                      <a:gd name="T1" fmla="*/ 415 h 415"/>
                      <a:gd name="T2" fmla="*/ 68 w 68"/>
                      <a:gd name="T3" fmla="*/ 396 h 415"/>
                      <a:gd name="T4" fmla="*/ 68 w 68"/>
                      <a:gd name="T5" fmla="*/ 0 h 415"/>
                      <a:gd name="T6" fmla="*/ 0 w 68"/>
                      <a:gd name="T7" fmla="*/ 16 h 415"/>
                      <a:gd name="T8" fmla="*/ 0 w 68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" h="415">
                        <a:moveTo>
                          <a:pt x="0" y="415"/>
                        </a:moveTo>
                        <a:lnTo>
                          <a:pt x="68" y="396"/>
                        </a:lnTo>
                        <a:lnTo>
                          <a:pt x="68" y="0"/>
                        </a:lnTo>
                        <a:lnTo>
                          <a:pt x="0" y="16"/>
                        </a:lnTo>
                        <a:lnTo>
                          <a:pt x="0" y="415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20" name="Freeform 488"/>
                  <p:cNvSpPr>
                    <a:spLocks noChangeAspect="1"/>
                  </p:cNvSpPr>
                  <p:nvPr/>
                </p:nvSpPr>
                <p:spPr bwMode="gray">
                  <a:xfrm>
                    <a:off x="2699" y="3062"/>
                    <a:ext cx="69" cy="415"/>
                  </a:xfrm>
                  <a:custGeom>
                    <a:avLst/>
                    <a:gdLst>
                      <a:gd name="T0" fmla="*/ 69 w 69"/>
                      <a:gd name="T1" fmla="*/ 415 h 415"/>
                      <a:gd name="T2" fmla="*/ 3 w 69"/>
                      <a:gd name="T3" fmla="*/ 396 h 415"/>
                      <a:gd name="T4" fmla="*/ 0 w 69"/>
                      <a:gd name="T5" fmla="*/ 0 h 415"/>
                      <a:gd name="T6" fmla="*/ 69 w 69"/>
                      <a:gd name="T7" fmla="*/ 16 h 415"/>
                      <a:gd name="T8" fmla="*/ 69 w 69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9" h="415">
                        <a:moveTo>
                          <a:pt x="69" y="415"/>
                        </a:moveTo>
                        <a:lnTo>
                          <a:pt x="3" y="396"/>
                        </a:lnTo>
                        <a:lnTo>
                          <a:pt x="0" y="0"/>
                        </a:lnTo>
                        <a:lnTo>
                          <a:pt x="69" y="16"/>
                        </a:lnTo>
                        <a:lnTo>
                          <a:pt x="69" y="415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5321" name="Group 489"/>
                <p:cNvGrpSpPr>
                  <a:grpSpLocks noChangeAspect="1"/>
                </p:cNvGrpSpPr>
                <p:nvPr/>
              </p:nvGrpSpPr>
              <p:grpSpPr bwMode="auto">
                <a:xfrm flipH="1">
                  <a:off x="1873" y="3052"/>
                  <a:ext cx="68" cy="204"/>
                  <a:chOff x="2338" y="3066"/>
                  <a:chExt cx="68" cy="204"/>
                </a:xfrm>
              </p:grpSpPr>
              <p:sp>
                <p:nvSpPr>
                  <p:cNvPr id="505322" name="Freeform 490"/>
                  <p:cNvSpPr>
                    <a:spLocks noChangeAspect="1"/>
                  </p:cNvSpPr>
                  <p:nvPr/>
                </p:nvSpPr>
                <p:spPr bwMode="gray">
                  <a:xfrm>
                    <a:off x="2372" y="3066"/>
                    <a:ext cx="34" cy="204"/>
                  </a:xfrm>
                  <a:custGeom>
                    <a:avLst/>
                    <a:gdLst>
                      <a:gd name="T0" fmla="*/ 0 w 68"/>
                      <a:gd name="T1" fmla="*/ 415 h 415"/>
                      <a:gd name="T2" fmla="*/ 68 w 68"/>
                      <a:gd name="T3" fmla="*/ 396 h 415"/>
                      <a:gd name="T4" fmla="*/ 68 w 68"/>
                      <a:gd name="T5" fmla="*/ 0 h 415"/>
                      <a:gd name="T6" fmla="*/ 0 w 68"/>
                      <a:gd name="T7" fmla="*/ 16 h 415"/>
                      <a:gd name="T8" fmla="*/ 0 w 68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" h="415">
                        <a:moveTo>
                          <a:pt x="0" y="415"/>
                        </a:moveTo>
                        <a:lnTo>
                          <a:pt x="68" y="396"/>
                        </a:lnTo>
                        <a:lnTo>
                          <a:pt x="68" y="0"/>
                        </a:lnTo>
                        <a:lnTo>
                          <a:pt x="0" y="16"/>
                        </a:lnTo>
                        <a:lnTo>
                          <a:pt x="0" y="415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23" name="Freeform 491"/>
                  <p:cNvSpPr>
                    <a:spLocks noChangeAspect="1"/>
                  </p:cNvSpPr>
                  <p:nvPr/>
                </p:nvSpPr>
                <p:spPr bwMode="gray">
                  <a:xfrm>
                    <a:off x="2338" y="3066"/>
                    <a:ext cx="34" cy="204"/>
                  </a:xfrm>
                  <a:custGeom>
                    <a:avLst/>
                    <a:gdLst>
                      <a:gd name="T0" fmla="*/ 69 w 69"/>
                      <a:gd name="T1" fmla="*/ 415 h 415"/>
                      <a:gd name="T2" fmla="*/ 3 w 69"/>
                      <a:gd name="T3" fmla="*/ 396 h 415"/>
                      <a:gd name="T4" fmla="*/ 0 w 69"/>
                      <a:gd name="T5" fmla="*/ 0 h 415"/>
                      <a:gd name="T6" fmla="*/ 69 w 69"/>
                      <a:gd name="T7" fmla="*/ 16 h 415"/>
                      <a:gd name="T8" fmla="*/ 69 w 69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9" h="415">
                        <a:moveTo>
                          <a:pt x="69" y="415"/>
                        </a:moveTo>
                        <a:lnTo>
                          <a:pt x="3" y="396"/>
                        </a:lnTo>
                        <a:lnTo>
                          <a:pt x="0" y="0"/>
                        </a:lnTo>
                        <a:lnTo>
                          <a:pt x="69" y="16"/>
                        </a:lnTo>
                        <a:lnTo>
                          <a:pt x="69" y="415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5324" name="Group 492"/>
                <p:cNvGrpSpPr>
                  <a:grpSpLocks noChangeAspect="1"/>
                </p:cNvGrpSpPr>
                <p:nvPr/>
              </p:nvGrpSpPr>
              <p:grpSpPr bwMode="auto">
                <a:xfrm flipH="1">
                  <a:off x="855" y="3113"/>
                  <a:ext cx="68" cy="204"/>
                  <a:chOff x="2953" y="3232"/>
                  <a:chExt cx="68" cy="204"/>
                </a:xfrm>
              </p:grpSpPr>
              <p:sp>
                <p:nvSpPr>
                  <p:cNvPr id="505325" name="Freeform 493"/>
                  <p:cNvSpPr>
                    <a:spLocks noChangeAspect="1"/>
                  </p:cNvSpPr>
                  <p:nvPr/>
                </p:nvSpPr>
                <p:spPr bwMode="gray">
                  <a:xfrm>
                    <a:off x="2987" y="3232"/>
                    <a:ext cx="34" cy="204"/>
                  </a:xfrm>
                  <a:custGeom>
                    <a:avLst/>
                    <a:gdLst>
                      <a:gd name="T0" fmla="*/ 0 w 68"/>
                      <a:gd name="T1" fmla="*/ 415 h 415"/>
                      <a:gd name="T2" fmla="*/ 68 w 68"/>
                      <a:gd name="T3" fmla="*/ 396 h 415"/>
                      <a:gd name="T4" fmla="*/ 68 w 68"/>
                      <a:gd name="T5" fmla="*/ 0 h 415"/>
                      <a:gd name="T6" fmla="*/ 0 w 68"/>
                      <a:gd name="T7" fmla="*/ 16 h 415"/>
                      <a:gd name="T8" fmla="*/ 0 w 68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" h="415">
                        <a:moveTo>
                          <a:pt x="0" y="415"/>
                        </a:moveTo>
                        <a:lnTo>
                          <a:pt x="68" y="396"/>
                        </a:lnTo>
                        <a:lnTo>
                          <a:pt x="68" y="0"/>
                        </a:lnTo>
                        <a:lnTo>
                          <a:pt x="0" y="16"/>
                        </a:lnTo>
                        <a:lnTo>
                          <a:pt x="0" y="415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26" name="Freeform 494"/>
                  <p:cNvSpPr>
                    <a:spLocks noChangeAspect="1"/>
                  </p:cNvSpPr>
                  <p:nvPr/>
                </p:nvSpPr>
                <p:spPr bwMode="gray">
                  <a:xfrm>
                    <a:off x="2953" y="3232"/>
                    <a:ext cx="34" cy="204"/>
                  </a:xfrm>
                  <a:custGeom>
                    <a:avLst/>
                    <a:gdLst>
                      <a:gd name="T0" fmla="*/ 69 w 69"/>
                      <a:gd name="T1" fmla="*/ 415 h 415"/>
                      <a:gd name="T2" fmla="*/ 3 w 69"/>
                      <a:gd name="T3" fmla="*/ 396 h 415"/>
                      <a:gd name="T4" fmla="*/ 0 w 69"/>
                      <a:gd name="T5" fmla="*/ 0 h 415"/>
                      <a:gd name="T6" fmla="*/ 69 w 69"/>
                      <a:gd name="T7" fmla="*/ 16 h 415"/>
                      <a:gd name="T8" fmla="*/ 69 w 69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9" h="415">
                        <a:moveTo>
                          <a:pt x="69" y="415"/>
                        </a:moveTo>
                        <a:lnTo>
                          <a:pt x="3" y="396"/>
                        </a:lnTo>
                        <a:lnTo>
                          <a:pt x="0" y="0"/>
                        </a:lnTo>
                        <a:lnTo>
                          <a:pt x="69" y="16"/>
                        </a:lnTo>
                        <a:lnTo>
                          <a:pt x="69" y="415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5327" name="Group 495"/>
                <p:cNvGrpSpPr>
                  <a:grpSpLocks noChangeAspect="1"/>
                </p:cNvGrpSpPr>
                <p:nvPr/>
              </p:nvGrpSpPr>
              <p:grpSpPr bwMode="auto">
                <a:xfrm>
                  <a:off x="854" y="2913"/>
                  <a:ext cx="1087" cy="346"/>
                  <a:chOff x="-181" y="3580"/>
                  <a:chExt cx="2284" cy="730"/>
                </a:xfrm>
              </p:grpSpPr>
              <p:sp>
                <p:nvSpPr>
                  <p:cNvPr id="505328" name="Freeform 496"/>
                  <p:cNvSpPr>
                    <a:spLocks noChangeAspect="1"/>
                  </p:cNvSpPr>
                  <p:nvPr/>
                </p:nvSpPr>
                <p:spPr bwMode="gray">
                  <a:xfrm>
                    <a:off x="714" y="3819"/>
                    <a:ext cx="1389" cy="491"/>
                  </a:xfrm>
                  <a:custGeom>
                    <a:avLst/>
                    <a:gdLst>
                      <a:gd name="T0" fmla="*/ 582 w 588"/>
                      <a:gd name="T1" fmla="*/ 4 h 208"/>
                      <a:gd name="T2" fmla="*/ 568 w 588"/>
                      <a:gd name="T3" fmla="*/ 1 h 208"/>
                      <a:gd name="T4" fmla="*/ 558 w 588"/>
                      <a:gd name="T5" fmla="*/ 3 h 208"/>
                      <a:gd name="T6" fmla="*/ 37 w 588"/>
                      <a:gd name="T7" fmla="*/ 143 h 208"/>
                      <a:gd name="T8" fmla="*/ 27 w 588"/>
                      <a:gd name="T9" fmla="*/ 146 h 208"/>
                      <a:gd name="T10" fmla="*/ 9 w 588"/>
                      <a:gd name="T11" fmla="*/ 161 h 208"/>
                      <a:gd name="T12" fmla="*/ 0 w 588"/>
                      <a:gd name="T13" fmla="*/ 179 h 208"/>
                      <a:gd name="T14" fmla="*/ 0 w 588"/>
                      <a:gd name="T15" fmla="*/ 194 h 208"/>
                      <a:gd name="T16" fmla="*/ 7 w 588"/>
                      <a:gd name="T17" fmla="*/ 204 h 208"/>
                      <a:gd name="T18" fmla="*/ 19 w 588"/>
                      <a:gd name="T19" fmla="*/ 208 h 208"/>
                      <a:gd name="T20" fmla="*/ 31 w 588"/>
                      <a:gd name="T21" fmla="*/ 204 h 208"/>
                      <a:gd name="T22" fmla="*/ 550 w 588"/>
                      <a:gd name="T23" fmla="*/ 65 h 208"/>
                      <a:gd name="T24" fmla="*/ 562 w 588"/>
                      <a:gd name="T25" fmla="*/ 62 h 208"/>
                      <a:gd name="T26" fmla="*/ 579 w 588"/>
                      <a:gd name="T27" fmla="*/ 48 h 208"/>
                      <a:gd name="T28" fmla="*/ 588 w 588"/>
                      <a:gd name="T29" fmla="*/ 30 h 208"/>
                      <a:gd name="T30" fmla="*/ 588 w 588"/>
                      <a:gd name="T31" fmla="*/ 14 h 208"/>
                      <a:gd name="T32" fmla="*/ 582 w 588"/>
                      <a:gd name="T33" fmla="*/ 4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8" h="208">
                        <a:moveTo>
                          <a:pt x="582" y="4"/>
                        </a:moveTo>
                        <a:cubicBezTo>
                          <a:pt x="578" y="1"/>
                          <a:pt x="573" y="0"/>
                          <a:pt x="568" y="1"/>
                        </a:cubicBezTo>
                        <a:cubicBezTo>
                          <a:pt x="558" y="3"/>
                          <a:pt x="558" y="3"/>
                          <a:pt x="558" y="3"/>
                        </a:cubicBezTo>
                        <a:cubicBezTo>
                          <a:pt x="37" y="143"/>
                          <a:pt x="37" y="143"/>
                          <a:pt x="37" y="143"/>
                        </a:cubicBezTo>
                        <a:cubicBezTo>
                          <a:pt x="27" y="146"/>
                          <a:pt x="27" y="146"/>
                          <a:pt x="27" y="146"/>
                        </a:cubicBezTo>
                        <a:cubicBezTo>
                          <a:pt x="21" y="149"/>
                          <a:pt x="14" y="154"/>
                          <a:pt x="9" y="161"/>
                        </a:cubicBezTo>
                        <a:cubicBezTo>
                          <a:pt x="4" y="167"/>
                          <a:pt x="2" y="173"/>
                          <a:pt x="0" y="179"/>
                        </a:cubicBezTo>
                        <a:cubicBezTo>
                          <a:pt x="0" y="194"/>
                          <a:pt x="0" y="194"/>
                          <a:pt x="0" y="194"/>
                        </a:cubicBezTo>
                        <a:cubicBezTo>
                          <a:pt x="1" y="198"/>
                          <a:pt x="3" y="202"/>
                          <a:pt x="7" y="204"/>
                        </a:cubicBezTo>
                        <a:cubicBezTo>
                          <a:pt x="10" y="207"/>
                          <a:pt x="15" y="208"/>
                          <a:pt x="19" y="208"/>
                        </a:cubicBezTo>
                        <a:cubicBezTo>
                          <a:pt x="31" y="204"/>
                          <a:pt x="31" y="204"/>
                          <a:pt x="31" y="204"/>
                        </a:cubicBezTo>
                        <a:cubicBezTo>
                          <a:pt x="550" y="65"/>
                          <a:pt x="550" y="65"/>
                          <a:pt x="550" y="65"/>
                        </a:cubicBezTo>
                        <a:cubicBezTo>
                          <a:pt x="562" y="62"/>
                          <a:pt x="562" y="62"/>
                          <a:pt x="562" y="62"/>
                        </a:cubicBezTo>
                        <a:cubicBezTo>
                          <a:pt x="568" y="59"/>
                          <a:pt x="574" y="54"/>
                          <a:pt x="579" y="48"/>
                        </a:cubicBezTo>
                        <a:cubicBezTo>
                          <a:pt x="584" y="42"/>
                          <a:pt x="587" y="36"/>
                          <a:pt x="588" y="30"/>
                        </a:cubicBezTo>
                        <a:cubicBezTo>
                          <a:pt x="588" y="14"/>
                          <a:pt x="588" y="14"/>
                          <a:pt x="588" y="14"/>
                        </a:cubicBezTo>
                        <a:cubicBezTo>
                          <a:pt x="587" y="10"/>
                          <a:pt x="585" y="7"/>
                          <a:pt x="582" y="4"/>
                        </a:cubicBez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29" name="Freeform 497"/>
                  <p:cNvSpPr>
                    <a:spLocks noChangeAspect="1"/>
                  </p:cNvSpPr>
                  <p:nvPr/>
                </p:nvSpPr>
                <p:spPr bwMode="gray">
                  <a:xfrm>
                    <a:off x="714" y="4156"/>
                    <a:ext cx="144" cy="154"/>
                  </a:xfrm>
                  <a:custGeom>
                    <a:avLst/>
                    <a:gdLst>
                      <a:gd name="T0" fmla="*/ 48 w 61"/>
                      <a:gd name="T1" fmla="*/ 47 h 65"/>
                      <a:gd name="T2" fmla="*/ 50 w 61"/>
                      <a:gd name="T3" fmla="*/ 4 h 65"/>
                      <a:gd name="T4" fmla="*/ 37 w 61"/>
                      <a:gd name="T5" fmla="*/ 0 h 65"/>
                      <a:gd name="T6" fmla="*/ 27 w 61"/>
                      <a:gd name="T7" fmla="*/ 3 h 65"/>
                      <a:gd name="T8" fmla="*/ 9 w 61"/>
                      <a:gd name="T9" fmla="*/ 18 h 65"/>
                      <a:gd name="T10" fmla="*/ 0 w 61"/>
                      <a:gd name="T11" fmla="*/ 36 h 65"/>
                      <a:gd name="T12" fmla="*/ 0 w 61"/>
                      <a:gd name="T13" fmla="*/ 51 h 65"/>
                      <a:gd name="T14" fmla="*/ 7 w 61"/>
                      <a:gd name="T15" fmla="*/ 61 h 65"/>
                      <a:gd name="T16" fmla="*/ 19 w 61"/>
                      <a:gd name="T17" fmla="*/ 65 h 65"/>
                      <a:gd name="T18" fmla="*/ 31 w 61"/>
                      <a:gd name="T19" fmla="*/ 61 h 65"/>
                      <a:gd name="T20" fmla="*/ 48 w 61"/>
                      <a:gd name="T21" fmla="*/ 47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48" y="47"/>
                        </a:moveTo>
                        <a:cubicBezTo>
                          <a:pt x="60" y="31"/>
                          <a:pt x="61" y="12"/>
                          <a:pt x="50" y="4"/>
                        </a:cubicBezTo>
                        <a:cubicBezTo>
                          <a:pt x="47" y="1"/>
                          <a:pt x="42" y="0"/>
                          <a:pt x="37" y="0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1" y="6"/>
                          <a:pt x="14" y="11"/>
                          <a:pt x="9" y="18"/>
                        </a:cubicBezTo>
                        <a:cubicBezTo>
                          <a:pt x="4" y="24"/>
                          <a:pt x="2" y="30"/>
                          <a:pt x="0" y="36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1" y="55"/>
                          <a:pt x="3" y="59"/>
                          <a:pt x="7" y="61"/>
                        </a:cubicBezTo>
                        <a:cubicBezTo>
                          <a:pt x="10" y="64"/>
                          <a:pt x="15" y="65"/>
                          <a:pt x="19" y="65"/>
                        </a:cubicBezTo>
                        <a:cubicBezTo>
                          <a:pt x="31" y="61"/>
                          <a:pt x="31" y="61"/>
                          <a:pt x="31" y="61"/>
                        </a:cubicBezTo>
                        <a:cubicBezTo>
                          <a:pt x="37" y="58"/>
                          <a:pt x="43" y="54"/>
                          <a:pt x="48" y="47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30" name="Freeform 498"/>
                  <p:cNvSpPr>
                    <a:spLocks noChangeAspect="1"/>
                  </p:cNvSpPr>
                  <p:nvPr/>
                </p:nvSpPr>
                <p:spPr bwMode="gray">
                  <a:xfrm>
                    <a:off x="1959" y="3819"/>
                    <a:ext cx="144" cy="153"/>
                  </a:xfrm>
                  <a:custGeom>
                    <a:avLst/>
                    <a:gdLst>
                      <a:gd name="T0" fmla="*/ 13 w 61"/>
                      <a:gd name="T1" fmla="*/ 18 h 65"/>
                      <a:gd name="T2" fmla="*/ 11 w 61"/>
                      <a:gd name="T3" fmla="*/ 62 h 65"/>
                      <a:gd name="T4" fmla="*/ 23 w 61"/>
                      <a:gd name="T5" fmla="*/ 65 h 65"/>
                      <a:gd name="T6" fmla="*/ 35 w 61"/>
                      <a:gd name="T7" fmla="*/ 62 h 65"/>
                      <a:gd name="T8" fmla="*/ 52 w 61"/>
                      <a:gd name="T9" fmla="*/ 48 h 65"/>
                      <a:gd name="T10" fmla="*/ 61 w 61"/>
                      <a:gd name="T11" fmla="*/ 30 h 65"/>
                      <a:gd name="T12" fmla="*/ 61 w 61"/>
                      <a:gd name="T13" fmla="*/ 14 h 65"/>
                      <a:gd name="T14" fmla="*/ 55 w 61"/>
                      <a:gd name="T15" fmla="*/ 4 h 65"/>
                      <a:gd name="T16" fmla="*/ 41 w 61"/>
                      <a:gd name="T17" fmla="*/ 1 h 65"/>
                      <a:gd name="T18" fmla="*/ 31 w 61"/>
                      <a:gd name="T19" fmla="*/ 3 h 65"/>
                      <a:gd name="T20" fmla="*/ 13 w 61"/>
                      <a:gd name="T21" fmla="*/ 1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13" y="18"/>
                        </a:moveTo>
                        <a:cubicBezTo>
                          <a:pt x="1" y="34"/>
                          <a:pt x="0" y="53"/>
                          <a:pt x="11" y="62"/>
                        </a:cubicBezTo>
                        <a:cubicBezTo>
                          <a:pt x="15" y="64"/>
                          <a:pt x="19" y="65"/>
                          <a:pt x="23" y="65"/>
                        </a:cubicBezTo>
                        <a:cubicBezTo>
                          <a:pt x="35" y="62"/>
                          <a:pt x="35" y="62"/>
                          <a:pt x="35" y="62"/>
                        </a:cubicBezTo>
                        <a:cubicBezTo>
                          <a:pt x="41" y="59"/>
                          <a:pt x="47" y="54"/>
                          <a:pt x="52" y="48"/>
                        </a:cubicBezTo>
                        <a:cubicBezTo>
                          <a:pt x="57" y="42"/>
                          <a:pt x="60" y="36"/>
                          <a:pt x="61" y="30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0" y="10"/>
                          <a:pt x="58" y="7"/>
                          <a:pt x="55" y="4"/>
                        </a:cubicBezTo>
                        <a:cubicBezTo>
                          <a:pt x="51" y="1"/>
                          <a:pt x="46" y="0"/>
                          <a:pt x="41" y="1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25" y="6"/>
                          <a:pt x="19" y="11"/>
                          <a:pt x="13" y="18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31" name="Freeform 499"/>
                  <p:cNvSpPr>
                    <a:spLocks noChangeAspect="1"/>
                  </p:cNvSpPr>
                  <p:nvPr/>
                </p:nvSpPr>
                <p:spPr bwMode="gray">
                  <a:xfrm>
                    <a:off x="1406" y="3958"/>
                    <a:ext cx="154" cy="172"/>
                  </a:xfrm>
                  <a:custGeom>
                    <a:avLst/>
                    <a:gdLst>
                      <a:gd name="T0" fmla="*/ 11 w 65"/>
                      <a:gd name="T1" fmla="*/ 65 h 73"/>
                      <a:gd name="T2" fmla="*/ 52 w 65"/>
                      <a:gd name="T3" fmla="*/ 51 h 73"/>
                      <a:gd name="T4" fmla="*/ 55 w 65"/>
                      <a:gd name="T5" fmla="*/ 8 h 73"/>
                      <a:gd name="T6" fmla="*/ 13 w 65"/>
                      <a:gd name="T7" fmla="*/ 22 h 73"/>
                      <a:gd name="T8" fmla="*/ 11 w 65"/>
                      <a:gd name="T9" fmla="*/ 65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5" h="73">
                        <a:moveTo>
                          <a:pt x="11" y="65"/>
                        </a:moveTo>
                        <a:cubicBezTo>
                          <a:pt x="22" y="73"/>
                          <a:pt x="40" y="67"/>
                          <a:pt x="52" y="51"/>
                        </a:cubicBezTo>
                        <a:cubicBezTo>
                          <a:pt x="64" y="36"/>
                          <a:pt x="65" y="16"/>
                          <a:pt x="55" y="8"/>
                        </a:cubicBezTo>
                        <a:cubicBezTo>
                          <a:pt x="44" y="0"/>
                          <a:pt x="25" y="6"/>
                          <a:pt x="13" y="22"/>
                        </a:cubicBezTo>
                        <a:cubicBezTo>
                          <a:pt x="1" y="38"/>
                          <a:pt x="0" y="57"/>
                          <a:pt x="11" y="65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32" name="Freeform 500"/>
                  <p:cNvSpPr>
                    <a:spLocks noChangeAspect="1"/>
                  </p:cNvSpPr>
                  <p:nvPr/>
                </p:nvSpPr>
                <p:spPr bwMode="gray">
                  <a:xfrm>
                    <a:off x="-118" y="3580"/>
                    <a:ext cx="2174" cy="584"/>
                  </a:xfrm>
                  <a:custGeom>
                    <a:avLst/>
                    <a:gdLst>
                      <a:gd name="T0" fmla="*/ 0 w 2174"/>
                      <a:gd name="T1" fmla="*/ 343 h 584"/>
                      <a:gd name="T2" fmla="*/ 1278 w 2174"/>
                      <a:gd name="T3" fmla="*/ 0 h 584"/>
                      <a:gd name="T4" fmla="*/ 2174 w 2174"/>
                      <a:gd name="T5" fmla="*/ 241 h 584"/>
                      <a:gd name="T6" fmla="*/ 896 w 2174"/>
                      <a:gd name="T7" fmla="*/ 584 h 584"/>
                      <a:gd name="T8" fmla="*/ 0 w 2174"/>
                      <a:gd name="T9" fmla="*/ 343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74" h="584">
                        <a:moveTo>
                          <a:pt x="0" y="343"/>
                        </a:moveTo>
                        <a:lnTo>
                          <a:pt x="1278" y="0"/>
                        </a:lnTo>
                        <a:lnTo>
                          <a:pt x="2174" y="241"/>
                        </a:lnTo>
                        <a:lnTo>
                          <a:pt x="896" y="584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33" name="Freeform 501"/>
                  <p:cNvSpPr>
                    <a:spLocks noChangeAspect="1"/>
                  </p:cNvSpPr>
                  <p:nvPr/>
                </p:nvSpPr>
                <p:spPr bwMode="gray">
                  <a:xfrm>
                    <a:off x="-181" y="3923"/>
                    <a:ext cx="959" cy="380"/>
                  </a:xfrm>
                  <a:custGeom>
                    <a:avLst/>
                    <a:gdLst>
                      <a:gd name="T0" fmla="*/ 27 w 406"/>
                      <a:gd name="T1" fmla="*/ 0 h 161"/>
                      <a:gd name="T2" fmla="*/ 27 w 406"/>
                      <a:gd name="T3" fmla="*/ 0 h 161"/>
                      <a:gd name="T4" fmla="*/ 9 w 406"/>
                      <a:gd name="T5" fmla="*/ 15 h 161"/>
                      <a:gd name="T6" fmla="*/ 0 w 406"/>
                      <a:gd name="T7" fmla="*/ 34 h 161"/>
                      <a:gd name="T8" fmla="*/ 0 w 406"/>
                      <a:gd name="T9" fmla="*/ 48 h 161"/>
                      <a:gd name="T10" fmla="*/ 7 w 406"/>
                      <a:gd name="T11" fmla="*/ 58 h 161"/>
                      <a:gd name="T12" fmla="*/ 19 w 406"/>
                      <a:gd name="T13" fmla="*/ 62 h 161"/>
                      <a:gd name="T14" fmla="*/ 387 w 406"/>
                      <a:gd name="T15" fmla="*/ 161 h 161"/>
                      <a:gd name="T16" fmla="*/ 386 w 406"/>
                      <a:gd name="T17" fmla="*/ 160 h 161"/>
                      <a:gd name="T18" fmla="*/ 379 w 406"/>
                      <a:gd name="T19" fmla="*/ 150 h 161"/>
                      <a:gd name="T20" fmla="*/ 379 w 406"/>
                      <a:gd name="T21" fmla="*/ 135 h 161"/>
                      <a:gd name="T22" fmla="*/ 388 w 406"/>
                      <a:gd name="T23" fmla="*/ 117 h 161"/>
                      <a:gd name="T24" fmla="*/ 406 w 406"/>
                      <a:gd name="T25" fmla="*/ 102 h 161"/>
                      <a:gd name="T26" fmla="*/ 27 w 406"/>
                      <a:gd name="T27" fmla="*/ 0 h 1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06" h="161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0" y="3"/>
                          <a:pt x="14" y="8"/>
                          <a:pt x="9" y="15"/>
                        </a:cubicBezTo>
                        <a:cubicBezTo>
                          <a:pt x="4" y="21"/>
                          <a:pt x="1" y="27"/>
                          <a:pt x="0" y="34"/>
                        </a:cubicBezTo>
                        <a:cubicBezTo>
                          <a:pt x="0" y="48"/>
                          <a:pt x="0" y="48"/>
                          <a:pt x="0" y="48"/>
                        </a:cubicBezTo>
                        <a:cubicBezTo>
                          <a:pt x="1" y="52"/>
                          <a:pt x="3" y="56"/>
                          <a:pt x="7" y="58"/>
                        </a:cubicBezTo>
                        <a:cubicBezTo>
                          <a:pt x="10" y="61"/>
                          <a:pt x="14" y="62"/>
                          <a:pt x="19" y="62"/>
                        </a:cubicBezTo>
                        <a:cubicBezTo>
                          <a:pt x="387" y="161"/>
                          <a:pt x="387" y="161"/>
                          <a:pt x="387" y="161"/>
                        </a:cubicBezTo>
                        <a:cubicBezTo>
                          <a:pt x="386" y="160"/>
                          <a:pt x="386" y="160"/>
                          <a:pt x="386" y="160"/>
                        </a:cubicBezTo>
                        <a:cubicBezTo>
                          <a:pt x="382" y="158"/>
                          <a:pt x="380" y="154"/>
                          <a:pt x="379" y="150"/>
                        </a:cubicBezTo>
                        <a:cubicBezTo>
                          <a:pt x="379" y="135"/>
                          <a:pt x="379" y="135"/>
                          <a:pt x="379" y="135"/>
                        </a:cubicBezTo>
                        <a:cubicBezTo>
                          <a:pt x="381" y="129"/>
                          <a:pt x="383" y="123"/>
                          <a:pt x="388" y="117"/>
                        </a:cubicBezTo>
                        <a:cubicBezTo>
                          <a:pt x="393" y="110"/>
                          <a:pt x="400" y="105"/>
                          <a:pt x="406" y="102"/>
                        </a:cubicBez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34" name="Freeform 502"/>
                  <p:cNvSpPr>
                    <a:spLocks noChangeAspect="1"/>
                  </p:cNvSpPr>
                  <p:nvPr/>
                </p:nvSpPr>
                <p:spPr bwMode="gray">
                  <a:xfrm>
                    <a:off x="733" y="3693"/>
                    <a:ext cx="897" cy="241"/>
                  </a:xfrm>
                  <a:custGeom>
                    <a:avLst/>
                    <a:gdLst>
                      <a:gd name="T0" fmla="*/ 897 w 897"/>
                      <a:gd name="T1" fmla="*/ 241 h 241"/>
                      <a:gd name="T2" fmla="*/ 0 w 897"/>
                      <a:gd name="T3" fmla="*/ 0 h 241"/>
                      <a:gd name="T4" fmla="*/ 897 w 897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7" h="241">
                        <a:moveTo>
                          <a:pt x="897" y="241"/>
                        </a:moveTo>
                        <a:lnTo>
                          <a:pt x="0" y="0"/>
                        </a:lnTo>
                        <a:lnTo>
                          <a:pt x="897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35" name="Line 503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733" y="3693"/>
                    <a:ext cx="897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36" name="Freeform 504"/>
                  <p:cNvSpPr>
                    <a:spLocks noChangeAspect="1"/>
                  </p:cNvSpPr>
                  <p:nvPr/>
                </p:nvSpPr>
                <p:spPr bwMode="gray">
                  <a:xfrm>
                    <a:off x="520" y="3753"/>
                    <a:ext cx="896" cy="238"/>
                  </a:xfrm>
                  <a:custGeom>
                    <a:avLst/>
                    <a:gdLst>
                      <a:gd name="T0" fmla="*/ 896 w 896"/>
                      <a:gd name="T1" fmla="*/ 238 h 238"/>
                      <a:gd name="T2" fmla="*/ 0 w 896"/>
                      <a:gd name="T3" fmla="*/ 0 h 238"/>
                      <a:gd name="T4" fmla="*/ 896 w 896"/>
                      <a:gd name="T5" fmla="*/ 238 h 2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6" h="238">
                        <a:moveTo>
                          <a:pt x="896" y="238"/>
                        </a:moveTo>
                        <a:lnTo>
                          <a:pt x="0" y="0"/>
                        </a:lnTo>
                        <a:lnTo>
                          <a:pt x="896" y="23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37" name="Line 505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520" y="3753"/>
                    <a:ext cx="896" cy="238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38" name="Freeform 506"/>
                  <p:cNvSpPr>
                    <a:spLocks noChangeAspect="1"/>
                  </p:cNvSpPr>
                  <p:nvPr/>
                </p:nvSpPr>
                <p:spPr bwMode="gray">
                  <a:xfrm>
                    <a:off x="308" y="3809"/>
                    <a:ext cx="895" cy="241"/>
                  </a:xfrm>
                  <a:custGeom>
                    <a:avLst/>
                    <a:gdLst>
                      <a:gd name="T0" fmla="*/ 895 w 895"/>
                      <a:gd name="T1" fmla="*/ 241 h 241"/>
                      <a:gd name="T2" fmla="*/ 0 w 895"/>
                      <a:gd name="T3" fmla="*/ 0 h 241"/>
                      <a:gd name="T4" fmla="*/ 895 w 895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39" name="Line 507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308" y="3809"/>
                    <a:ext cx="895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40" name="Freeform 508"/>
                  <p:cNvSpPr>
                    <a:spLocks noChangeAspect="1"/>
                  </p:cNvSpPr>
                  <p:nvPr/>
                </p:nvSpPr>
                <p:spPr bwMode="gray">
                  <a:xfrm>
                    <a:off x="945" y="3637"/>
                    <a:ext cx="898" cy="241"/>
                  </a:xfrm>
                  <a:custGeom>
                    <a:avLst/>
                    <a:gdLst>
                      <a:gd name="T0" fmla="*/ 898 w 898"/>
                      <a:gd name="T1" fmla="*/ 241 h 241"/>
                      <a:gd name="T2" fmla="*/ 0 w 898"/>
                      <a:gd name="T3" fmla="*/ 0 h 241"/>
                      <a:gd name="T4" fmla="*/ 898 w 898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8" h="241">
                        <a:moveTo>
                          <a:pt x="898" y="241"/>
                        </a:moveTo>
                        <a:lnTo>
                          <a:pt x="0" y="0"/>
                        </a:lnTo>
                        <a:lnTo>
                          <a:pt x="898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41" name="Line 509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945" y="3637"/>
                    <a:ext cx="898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42" name="Freeform 510"/>
                  <p:cNvSpPr>
                    <a:spLocks noChangeAspect="1"/>
                  </p:cNvSpPr>
                  <p:nvPr/>
                </p:nvSpPr>
                <p:spPr bwMode="gray">
                  <a:xfrm>
                    <a:off x="95" y="3866"/>
                    <a:ext cx="895" cy="241"/>
                  </a:xfrm>
                  <a:custGeom>
                    <a:avLst/>
                    <a:gdLst>
                      <a:gd name="T0" fmla="*/ 895 w 895"/>
                      <a:gd name="T1" fmla="*/ 241 h 241"/>
                      <a:gd name="T2" fmla="*/ 0 w 895"/>
                      <a:gd name="T3" fmla="*/ 0 h 241"/>
                      <a:gd name="T4" fmla="*/ 895 w 895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43" name="Line 511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95" y="3866"/>
                    <a:ext cx="895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05344" name="Group 512"/>
              <p:cNvGrpSpPr>
                <a:grpSpLocks noChangeAspect="1"/>
              </p:cNvGrpSpPr>
              <p:nvPr/>
            </p:nvGrpSpPr>
            <p:grpSpPr bwMode="auto">
              <a:xfrm flipH="1">
                <a:off x="416" y="1810"/>
                <a:ext cx="867" cy="288"/>
                <a:chOff x="3870" y="1964"/>
                <a:chExt cx="1492" cy="495"/>
              </a:xfrm>
            </p:grpSpPr>
            <p:sp>
              <p:nvSpPr>
                <p:cNvPr id="505345" name="Freeform 513"/>
                <p:cNvSpPr>
                  <a:spLocks noChangeAspect="1"/>
                </p:cNvSpPr>
                <p:nvPr/>
              </p:nvSpPr>
              <p:spPr bwMode="gray">
                <a:xfrm>
                  <a:off x="4234" y="2060"/>
                  <a:ext cx="1128" cy="399"/>
                </a:xfrm>
                <a:custGeom>
                  <a:avLst/>
                  <a:gdLst>
                    <a:gd name="T0" fmla="*/ 6684 w 6758"/>
                    <a:gd name="T1" fmla="*/ 46 h 2386"/>
                    <a:gd name="T2" fmla="*/ 6529 w 6758"/>
                    <a:gd name="T3" fmla="*/ 5 h 2386"/>
                    <a:gd name="T4" fmla="*/ 6416 w 6758"/>
                    <a:gd name="T5" fmla="*/ 36 h 2386"/>
                    <a:gd name="T6" fmla="*/ 422 w 6758"/>
                    <a:gd name="T7" fmla="*/ 1644 h 2386"/>
                    <a:gd name="T8" fmla="*/ 309 w 6758"/>
                    <a:gd name="T9" fmla="*/ 1675 h 2386"/>
                    <a:gd name="T10" fmla="*/ 102 w 6758"/>
                    <a:gd name="T11" fmla="*/ 1843 h 2386"/>
                    <a:gd name="T12" fmla="*/ 0 w 6758"/>
                    <a:gd name="T13" fmla="*/ 2061 h 2386"/>
                    <a:gd name="T14" fmla="*/ 0 w 6758"/>
                    <a:gd name="T15" fmla="*/ 2223 h 2386"/>
                    <a:gd name="T16" fmla="*/ 76 w 6758"/>
                    <a:gd name="T17" fmla="*/ 2343 h 2386"/>
                    <a:gd name="T18" fmla="*/ 219 w 6758"/>
                    <a:gd name="T19" fmla="*/ 2384 h 2386"/>
                    <a:gd name="T20" fmla="*/ 356 w 6758"/>
                    <a:gd name="T21" fmla="*/ 2347 h 2386"/>
                    <a:gd name="T22" fmla="*/ 6326 w 6758"/>
                    <a:gd name="T23" fmla="*/ 745 h 2386"/>
                    <a:gd name="T24" fmla="*/ 6463 w 6758"/>
                    <a:gd name="T25" fmla="*/ 709 h 2386"/>
                    <a:gd name="T26" fmla="*/ 6658 w 6758"/>
                    <a:gd name="T27" fmla="*/ 545 h 2386"/>
                    <a:gd name="T28" fmla="*/ 6758 w 6758"/>
                    <a:gd name="T29" fmla="*/ 340 h 2386"/>
                    <a:gd name="T30" fmla="*/ 6758 w 6758"/>
                    <a:gd name="T31" fmla="*/ 156 h 2386"/>
                    <a:gd name="T32" fmla="*/ 6684 w 6758"/>
                    <a:gd name="T33" fmla="*/ 46 h 2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758" h="2386">
                      <a:moveTo>
                        <a:pt x="6684" y="46"/>
                      </a:moveTo>
                      <a:cubicBezTo>
                        <a:pt x="6641" y="13"/>
                        <a:pt x="6587" y="0"/>
                        <a:pt x="6529" y="5"/>
                      </a:cubicBezTo>
                      <a:cubicBezTo>
                        <a:pt x="6416" y="36"/>
                        <a:pt x="6416" y="36"/>
                        <a:pt x="6416" y="36"/>
                      </a:cubicBezTo>
                      <a:cubicBezTo>
                        <a:pt x="422" y="1644"/>
                        <a:pt x="422" y="1644"/>
                        <a:pt x="422" y="1644"/>
                      </a:cubicBezTo>
                      <a:cubicBezTo>
                        <a:pt x="309" y="1675"/>
                        <a:pt x="309" y="1675"/>
                        <a:pt x="309" y="1675"/>
                      </a:cubicBezTo>
                      <a:cubicBezTo>
                        <a:pt x="235" y="1708"/>
                        <a:pt x="162" y="1765"/>
                        <a:pt x="102" y="1843"/>
                      </a:cubicBezTo>
                      <a:cubicBezTo>
                        <a:pt x="50" y="1913"/>
                        <a:pt x="16" y="1988"/>
                        <a:pt x="0" y="2061"/>
                      </a:cubicBezTo>
                      <a:cubicBezTo>
                        <a:pt x="0" y="2223"/>
                        <a:pt x="0" y="2223"/>
                        <a:pt x="0" y="2223"/>
                      </a:cubicBezTo>
                      <a:cubicBezTo>
                        <a:pt x="13" y="2272"/>
                        <a:pt x="38" y="2314"/>
                        <a:pt x="76" y="2343"/>
                      </a:cubicBezTo>
                      <a:cubicBezTo>
                        <a:pt x="116" y="2373"/>
                        <a:pt x="166" y="2386"/>
                        <a:pt x="219" y="2384"/>
                      </a:cubicBezTo>
                      <a:cubicBezTo>
                        <a:pt x="356" y="2347"/>
                        <a:pt x="356" y="2347"/>
                        <a:pt x="356" y="2347"/>
                      </a:cubicBezTo>
                      <a:cubicBezTo>
                        <a:pt x="6326" y="745"/>
                        <a:pt x="6326" y="745"/>
                        <a:pt x="6326" y="745"/>
                      </a:cubicBezTo>
                      <a:cubicBezTo>
                        <a:pt x="6463" y="709"/>
                        <a:pt x="6463" y="709"/>
                        <a:pt x="6463" y="709"/>
                      </a:cubicBezTo>
                      <a:cubicBezTo>
                        <a:pt x="6533" y="675"/>
                        <a:pt x="6602" y="619"/>
                        <a:pt x="6658" y="545"/>
                      </a:cubicBezTo>
                      <a:cubicBezTo>
                        <a:pt x="6708" y="480"/>
                        <a:pt x="6741" y="409"/>
                        <a:pt x="6758" y="340"/>
                      </a:cubicBezTo>
                      <a:cubicBezTo>
                        <a:pt x="6758" y="156"/>
                        <a:pt x="6758" y="156"/>
                        <a:pt x="6758" y="156"/>
                      </a:cubicBezTo>
                      <a:cubicBezTo>
                        <a:pt x="6745" y="111"/>
                        <a:pt x="6720" y="73"/>
                        <a:pt x="6684" y="46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46" name="Freeform 514"/>
                <p:cNvSpPr>
                  <a:spLocks noChangeAspect="1"/>
                </p:cNvSpPr>
                <p:nvPr/>
              </p:nvSpPr>
              <p:spPr bwMode="gray">
                <a:xfrm>
                  <a:off x="4234" y="2334"/>
                  <a:ext cx="117" cy="125"/>
                </a:xfrm>
                <a:custGeom>
                  <a:avLst/>
                  <a:gdLst>
                    <a:gd name="T0" fmla="*/ 551 w 701"/>
                    <a:gd name="T1" fmla="*/ 545 h 747"/>
                    <a:gd name="T2" fmla="*/ 577 w 701"/>
                    <a:gd name="T3" fmla="*/ 45 h 747"/>
                    <a:gd name="T4" fmla="*/ 422 w 701"/>
                    <a:gd name="T5" fmla="*/ 5 h 747"/>
                    <a:gd name="T6" fmla="*/ 309 w 701"/>
                    <a:gd name="T7" fmla="*/ 36 h 747"/>
                    <a:gd name="T8" fmla="*/ 102 w 701"/>
                    <a:gd name="T9" fmla="*/ 204 h 747"/>
                    <a:gd name="T10" fmla="*/ 0 w 701"/>
                    <a:gd name="T11" fmla="*/ 422 h 747"/>
                    <a:gd name="T12" fmla="*/ 0 w 701"/>
                    <a:gd name="T13" fmla="*/ 584 h 747"/>
                    <a:gd name="T14" fmla="*/ 76 w 701"/>
                    <a:gd name="T15" fmla="*/ 704 h 747"/>
                    <a:gd name="T16" fmla="*/ 219 w 701"/>
                    <a:gd name="T17" fmla="*/ 745 h 747"/>
                    <a:gd name="T18" fmla="*/ 356 w 701"/>
                    <a:gd name="T19" fmla="*/ 708 h 747"/>
                    <a:gd name="T20" fmla="*/ 551 w 701"/>
                    <a:gd name="T21" fmla="*/ 545 h 7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01" h="747">
                      <a:moveTo>
                        <a:pt x="551" y="545"/>
                      </a:moveTo>
                      <a:cubicBezTo>
                        <a:pt x="689" y="363"/>
                        <a:pt x="701" y="139"/>
                        <a:pt x="577" y="45"/>
                      </a:cubicBezTo>
                      <a:cubicBezTo>
                        <a:pt x="534" y="12"/>
                        <a:pt x="480" y="0"/>
                        <a:pt x="422" y="5"/>
                      </a:cubicBezTo>
                      <a:cubicBezTo>
                        <a:pt x="309" y="36"/>
                        <a:pt x="309" y="36"/>
                        <a:pt x="309" y="36"/>
                      </a:cubicBezTo>
                      <a:cubicBezTo>
                        <a:pt x="235" y="69"/>
                        <a:pt x="162" y="126"/>
                        <a:pt x="102" y="204"/>
                      </a:cubicBezTo>
                      <a:cubicBezTo>
                        <a:pt x="50" y="274"/>
                        <a:pt x="16" y="349"/>
                        <a:pt x="0" y="422"/>
                      </a:cubicBezTo>
                      <a:cubicBezTo>
                        <a:pt x="0" y="584"/>
                        <a:pt x="0" y="584"/>
                        <a:pt x="0" y="584"/>
                      </a:cubicBezTo>
                      <a:cubicBezTo>
                        <a:pt x="13" y="633"/>
                        <a:pt x="38" y="675"/>
                        <a:pt x="76" y="704"/>
                      </a:cubicBezTo>
                      <a:cubicBezTo>
                        <a:pt x="116" y="734"/>
                        <a:pt x="166" y="747"/>
                        <a:pt x="219" y="745"/>
                      </a:cubicBezTo>
                      <a:cubicBezTo>
                        <a:pt x="356" y="708"/>
                        <a:pt x="356" y="708"/>
                        <a:pt x="356" y="708"/>
                      </a:cubicBezTo>
                      <a:cubicBezTo>
                        <a:pt x="426" y="675"/>
                        <a:pt x="495" y="619"/>
                        <a:pt x="551" y="545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47" name="Freeform 515"/>
                <p:cNvSpPr>
                  <a:spLocks noChangeAspect="1"/>
                </p:cNvSpPr>
                <p:nvPr/>
              </p:nvSpPr>
              <p:spPr bwMode="gray">
                <a:xfrm>
                  <a:off x="5245" y="2060"/>
                  <a:ext cx="117" cy="125"/>
                </a:xfrm>
                <a:custGeom>
                  <a:avLst/>
                  <a:gdLst>
                    <a:gd name="T0" fmla="*/ 150 w 698"/>
                    <a:gd name="T1" fmla="*/ 205 h 748"/>
                    <a:gd name="T2" fmla="*/ 124 w 698"/>
                    <a:gd name="T3" fmla="*/ 704 h 748"/>
                    <a:gd name="T4" fmla="*/ 266 w 698"/>
                    <a:gd name="T5" fmla="*/ 745 h 748"/>
                    <a:gd name="T6" fmla="*/ 403 w 698"/>
                    <a:gd name="T7" fmla="*/ 709 h 748"/>
                    <a:gd name="T8" fmla="*/ 598 w 698"/>
                    <a:gd name="T9" fmla="*/ 545 h 748"/>
                    <a:gd name="T10" fmla="*/ 698 w 698"/>
                    <a:gd name="T11" fmla="*/ 340 h 748"/>
                    <a:gd name="T12" fmla="*/ 698 w 698"/>
                    <a:gd name="T13" fmla="*/ 156 h 748"/>
                    <a:gd name="T14" fmla="*/ 624 w 698"/>
                    <a:gd name="T15" fmla="*/ 46 h 748"/>
                    <a:gd name="T16" fmla="*/ 469 w 698"/>
                    <a:gd name="T17" fmla="*/ 5 h 748"/>
                    <a:gd name="T18" fmla="*/ 356 w 698"/>
                    <a:gd name="T19" fmla="*/ 36 h 748"/>
                    <a:gd name="T20" fmla="*/ 150 w 698"/>
                    <a:gd name="T21" fmla="*/ 205 h 7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98" h="748">
                      <a:moveTo>
                        <a:pt x="150" y="205"/>
                      </a:moveTo>
                      <a:cubicBezTo>
                        <a:pt x="12" y="386"/>
                        <a:pt x="0" y="610"/>
                        <a:pt x="124" y="704"/>
                      </a:cubicBezTo>
                      <a:cubicBezTo>
                        <a:pt x="164" y="735"/>
                        <a:pt x="213" y="748"/>
                        <a:pt x="266" y="745"/>
                      </a:cubicBezTo>
                      <a:cubicBezTo>
                        <a:pt x="403" y="709"/>
                        <a:pt x="403" y="709"/>
                        <a:pt x="403" y="709"/>
                      </a:cubicBezTo>
                      <a:cubicBezTo>
                        <a:pt x="473" y="675"/>
                        <a:pt x="542" y="619"/>
                        <a:pt x="598" y="545"/>
                      </a:cubicBezTo>
                      <a:cubicBezTo>
                        <a:pt x="648" y="480"/>
                        <a:pt x="681" y="409"/>
                        <a:pt x="698" y="340"/>
                      </a:cubicBezTo>
                      <a:cubicBezTo>
                        <a:pt x="698" y="156"/>
                        <a:pt x="698" y="156"/>
                        <a:pt x="698" y="156"/>
                      </a:cubicBezTo>
                      <a:cubicBezTo>
                        <a:pt x="685" y="111"/>
                        <a:pt x="660" y="73"/>
                        <a:pt x="624" y="46"/>
                      </a:cubicBezTo>
                      <a:cubicBezTo>
                        <a:pt x="581" y="13"/>
                        <a:pt x="527" y="0"/>
                        <a:pt x="469" y="5"/>
                      </a:cubicBezTo>
                      <a:cubicBezTo>
                        <a:pt x="356" y="36"/>
                        <a:pt x="356" y="36"/>
                        <a:pt x="356" y="36"/>
                      </a:cubicBezTo>
                      <a:cubicBezTo>
                        <a:pt x="282" y="69"/>
                        <a:pt x="209" y="126"/>
                        <a:pt x="150" y="205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48" name="Freeform 516"/>
                <p:cNvSpPr>
                  <a:spLocks noChangeAspect="1"/>
                </p:cNvSpPr>
                <p:nvPr/>
              </p:nvSpPr>
              <p:spPr bwMode="gray">
                <a:xfrm>
                  <a:off x="4796" y="2173"/>
                  <a:ext cx="125" cy="141"/>
                </a:xfrm>
                <a:custGeom>
                  <a:avLst/>
                  <a:gdLst>
                    <a:gd name="T0" fmla="*/ 124 w 748"/>
                    <a:gd name="T1" fmla="*/ 752 h 847"/>
                    <a:gd name="T2" fmla="*/ 598 w 748"/>
                    <a:gd name="T3" fmla="*/ 593 h 847"/>
                    <a:gd name="T4" fmla="*/ 624 w 748"/>
                    <a:gd name="T5" fmla="*/ 94 h 847"/>
                    <a:gd name="T6" fmla="*/ 150 w 748"/>
                    <a:gd name="T7" fmla="*/ 253 h 847"/>
                    <a:gd name="T8" fmla="*/ 124 w 748"/>
                    <a:gd name="T9" fmla="*/ 752 h 8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8" h="847">
                      <a:moveTo>
                        <a:pt x="124" y="752"/>
                      </a:moveTo>
                      <a:cubicBezTo>
                        <a:pt x="247" y="847"/>
                        <a:pt x="460" y="775"/>
                        <a:pt x="598" y="593"/>
                      </a:cubicBezTo>
                      <a:cubicBezTo>
                        <a:pt x="736" y="411"/>
                        <a:pt x="748" y="188"/>
                        <a:pt x="624" y="94"/>
                      </a:cubicBezTo>
                      <a:cubicBezTo>
                        <a:pt x="500" y="0"/>
                        <a:pt x="288" y="71"/>
                        <a:pt x="150" y="253"/>
                      </a:cubicBezTo>
                      <a:cubicBezTo>
                        <a:pt x="11" y="435"/>
                        <a:pt x="0" y="658"/>
                        <a:pt x="124" y="752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49" name="Freeform 517"/>
                <p:cNvSpPr>
                  <a:spLocks noChangeAspect="1"/>
                </p:cNvSpPr>
                <p:nvPr/>
              </p:nvSpPr>
              <p:spPr bwMode="gray">
                <a:xfrm>
                  <a:off x="3922" y="1964"/>
                  <a:ext cx="1402" cy="376"/>
                </a:xfrm>
                <a:custGeom>
                  <a:avLst/>
                  <a:gdLst>
                    <a:gd name="T0" fmla="*/ 0 w 19842"/>
                    <a:gd name="T1" fmla="*/ 3943 h 5325"/>
                    <a:gd name="T2" fmla="*/ 14695 w 19842"/>
                    <a:gd name="T3" fmla="*/ 0 h 5325"/>
                    <a:gd name="T4" fmla="*/ 19842 w 19842"/>
                    <a:gd name="T5" fmla="*/ 1380 h 5325"/>
                    <a:gd name="T6" fmla="*/ 5149 w 19842"/>
                    <a:gd name="T7" fmla="*/ 5325 h 5325"/>
                    <a:gd name="T8" fmla="*/ 0 w 19842"/>
                    <a:gd name="T9" fmla="*/ 3943 h 5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42" h="5325">
                      <a:moveTo>
                        <a:pt x="0" y="3943"/>
                      </a:moveTo>
                      <a:lnTo>
                        <a:pt x="14695" y="0"/>
                      </a:lnTo>
                      <a:lnTo>
                        <a:pt x="19842" y="1380"/>
                      </a:lnTo>
                      <a:lnTo>
                        <a:pt x="5149" y="5325"/>
                      </a:lnTo>
                      <a:lnTo>
                        <a:pt x="0" y="3943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50" name="Freeform 518"/>
                <p:cNvSpPr>
                  <a:spLocks noChangeAspect="1"/>
                </p:cNvSpPr>
                <p:nvPr/>
              </p:nvSpPr>
              <p:spPr bwMode="gray">
                <a:xfrm>
                  <a:off x="3870" y="2243"/>
                  <a:ext cx="415" cy="210"/>
                </a:xfrm>
                <a:custGeom>
                  <a:avLst/>
                  <a:gdLst>
                    <a:gd name="T0" fmla="*/ 309 w 2489"/>
                    <a:gd name="T1" fmla="*/ 0 h 1258"/>
                    <a:gd name="T2" fmla="*/ 309 w 2489"/>
                    <a:gd name="T3" fmla="*/ 0 h 1258"/>
                    <a:gd name="T4" fmla="*/ 103 w 2489"/>
                    <a:gd name="T5" fmla="*/ 168 h 1258"/>
                    <a:gd name="T6" fmla="*/ 0 w 2489"/>
                    <a:gd name="T7" fmla="*/ 386 h 1258"/>
                    <a:gd name="T8" fmla="*/ 0 w 2489"/>
                    <a:gd name="T9" fmla="*/ 548 h 1258"/>
                    <a:gd name="T10" fmla="*/ 77 w 2489"/>
                    <a:gd name="T11" fmla="*/ 668 h 1258"/>
                    <a:gd name="T12" fmla="*/ 219 w 2489"/>
                    <a:gd name="T13" fmla="*/ 709 h 1258"/>
                    <a:gd name="T14" fmla="*/ 2265 w 2489"/>
                    <a:gd name="T15" fmla="*/ 1258 h 1258"/>
                    <a:gd name="T16" fmla="*/ 2256 w 2489"/>
                    <a:gd name="T17" fmla="*/ 1253 h 1258"/>
                    <a:gd name="T18" fmla="*/ 2180 w 2489"/>
                    <a:gd name="T19" fmla="*/ 1133 h 1258"/>
                    <a:gd name="T20" fmla="*/ 2180 w 2489"/>
                    <a:gd name="T21" fmla="*/ 971 h 1258"/>
                    <a:gd name="T22" fmla="*/ 2282 w 2489"/>
                    <a:gd name="T23" fmla="*/ 753 h 1258"/>
                    <a:gd name="T24" fmla="*/ 2489 w 2489"/>
                    <a:gd name="T25" fmla="*/ 585 h 1258"/>
                    <a:gd name="T26" fmla="*/ 309 w 2489"/>
                    <a:gd name="T27" fmla="*/ 0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89" h="1258">
                      <a:moveTo>
                        <a:pt x="309" y="0"/>
                      </a:moveTo>
                      <a:cubicBezTo>
                        <a:pt x="309" y="0"/>
                        <a:pt x="309" y="0"/>
                        <a:pt x="309" y="0"/>
                      </a:cubicBezTo>
                      <a:cubicBezTo>
                        <a:pt x="235" y="33"/>
                        <a:pt x="162" y="90"/>
                        <a:pt x="103" y="168"/>
                      </a:cubicBezTo>
                      <a:cubicBezTo>
                        <a:pt x="50" y="238"/>
                        <a:pt x="16" y="313"/>
                        <a:pt x="0" y="386"/>
                      </a:cubicBezTo>
                      <a:cubicBezTo>
                        <a:pt x="0" y="548"/>
                        <a:pt x="0" y="548"/>
                        <a:pt x="0" y="548"/>
                      </a:cubicBezTo>
                      <a:cubicBezTo>
                        <a:pt x="13" y="597"/>
                        <a:pt x="38" y="639"/>
                        <a:pt x="77" y="668"/>
                      </a:cubicBezTo>
                      <a:cubicBezTo>
                        <a:pt x="117" y="699"/>
                        <a:pt x="166" y="712"/>
                        <a:pt x="219" y="709"/>
                      </a:cubicBezTo>
                      <a:cubicBezTo>
                        <a:pt x="2265" y="1258"/>
                        <a:pt x="2265" y="1258"/>
                        <a:pt x="2265" y="1258"/>
                      </a:cubicBezTo>
                      <a:cubicBezTo>
                        <a:pt x="2262" y="1256"/>
                        <a:pt x="2259" y="1255"/>
                        <a:pt x="2256" y="1253"/>
                      </a:cubicBezTo>
                      <a:cubicBezTo>
                        <a:pt x="2218" y="1224"/>
                        <a:pt x="2193" y="1182"/>
                        <a:pt x="2180" y="1133"/>
                      </a:cubicBezTo>
                      <a:cubicBezTo>
                        <a:pt x="2180" y="971"/>
                        <a:pt x="2180" y="971"/>
                        <a:pt x="2180" y="971"/>
                      </a:cubicBezTo>
                      <a:cubicBezTo>
                        <a:pt x="2196" y="898"/>
                        <a:pt x="2230" y="823"/>
                        <a:pt x="2282" y="753"/>
                      </a:cubicBezTo>
                      <a:cubicBezTo>
                        <a:pt x="2342" y="675"/>
                        <a:pt x="2415" y="618"/>
                        <a:pt x="2489" y="585"/>
                      </a:cubicBezTo>
                      <a:lnTo>
                        <a:pt x="309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51" name="Line 519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4613" y="2057"/>
                  <a:ext cx="364" cy="97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52" name="Line 520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4268" y="2150"/>
                  <a:ext cx="363" cy="97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53" name="Line 521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4786" y="2010"/>
                  <a:ext cx="364" cy="98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54" name="Line 522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4441" y="2103"/>
                  <a:ext cx="363" cy="98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55" name="Line 523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4095" y="2196"/>
                  <a:ext cx="363" cy="98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5356" name="Group 524"/>
              <p:cNvGrpSpPr>
                <a:grpSpLocks noChangeAspect="1"/>
              </p:cNvGrpSpPr>
              <p:nvPr/>
            </p:nvGrpSpPr>
            <p:grpSpPr bwMode="auto">
              <a:xfrm>
                <a:off x="1067" y="1994"/>
                <a:ext cx="852" cy="901"/>
                <a:chOff x="1207" y="2242"/>
                <a:chExt cx="859" cy="908"/>
              </a:xfrm>
            </p:grpSpPr>
            <p:sp>
              <p:nvSpPr>
                <p:cNvPr id="505357" name="Freeform 525"/>
                <p:cNvSpPr>
                  <a:spLocks noChangeAspect="1"/>
                </p:cNvSpPr>
                <p:nvPr/>
              </p:nvSpPr>
              <p:spPr bwMode="gray">
                <a:xfrm flipH="1">
                  <a:off x="1210" y="2242"/>
                  <a:ext cx="247" cy="96"/>
                </a:xfrm>
                <a:custGeom>
                  <a:avLst/>
                  <a:gdLst>
                    <a:gd name="T0" fmla="*/ 231 w 231"/>
                    <a:gd name="T1" fmla="*/ 65 h 90"/>
                    <a:gd name="T2" fmla="*/ 223 w 231"/>
                    <a:gd name="T3" fmla="*/ 53 h 90"/>
                    <a:gd name="T4" fmla="*/ 211 w 231"/>
                    <a:gd name="T5" fmla="*/ 48 h 90"/>
                    <a:gd name="T6" fmla="*/ 45 w 231"/>
                    <a:gd name="T7" fmla="*/ 3 h 90"/>
                    <a:gd name="T8" fmla="*/ 29 w 231"/>
                    <a:gd name="T9" fmla="*/ 1 h 90"/>
                    <a:gd name="T10" fmla="*/ 18 w 231"/>
                    <a:gd name="T11" fmla="*/ 4 h 90"/>
                    <a:gd name="T12" fmla="*/ 6 w 231"/>
                    <a:gd name="T13" fmla="*/ 18 h 90"/>
                    <a:gd name="T14" fmla="*/ 0 w 231"/>
                    <a:gd name="T15" fmla="*/ 26 h 90"/>
                    <a:gd name="T16" fmla="*/ 226 w 231"/>
                    <a:gd name="T17" fmla="*/ 88 h 90"/>
                    <a:gd name="T18" fmla="*/ 226 w 231"/>
                    <a:gd name="T19" fmla="*/ 88 h 90"/>
                    <a:gd name="T20" fmla="*/ 226 w 231"/>
                    <a:gd name="T21" fmla="*/ 87 h 90"/>
                    <a:gd name="T22" fmla="*/ 230 w 231"/>
                    <a:gd name="T23" fmla="*/ 77 h 90"/>
                    <a:gd name="T24" fmla="*/ 231 w 231"/>
                    <a:gd name="T25" fmla="*/ 65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1" h="90">
                      <a:moveTo>
                        <a:pt x="231" y="65"/>
                      </a:moveTo>
                      <a:cubicBezTo>
                        <a:pt x="230" y="63"/>
                        <a:pt x="228" y="56"/>
                        <a:pt x="223" y="53"/>
                      </a:cubicBezTo>
                      <a:cubicBezTo>
                        <a:pt x="219" y="50"/>
                        <a:pt x="211" y="48"/>
                        <a:pt x="211" y="48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0" y="1"/>
                        <a:pt x="34" y="0"/>
                        <a:pt x="29" y="1"/>
                      </a:cubicBezTo>
                      <a:cubicBezTo>
                        <a:pt x="23" y="2"/>
                        <a:pt x="20" y="3"/>
                        <a:pt x="18" y="4"/>
                      </a:cubicBezTo>
                      <a:cubicBezTo>
                        <a:pt x="17" y="5"/>
                        <a:pt x="11" y="11"/>
                        <a:pt x="6" y="18"/>
                      </a:cubicBezTo>
                      <a:cubicBezTo>
                        <a:pt x="3" y="21"/>
                        <a:pt x="0" y="26"/>
                        <a:pt x="0" y="26"/>
                      </a:cubicBezTo>
                      <a:cubicBezTo>
                        <a:pt x="0" y="26"/>
                        <a:pt x="225" y="90"/>
                        <a:pt x="226" y="88"/>
                      </a:cubicBezTo>
                      <a:cubicBezTo>
                        <a:pt x="226" y="88"/>
                        <a:pt x="226" y="88"/>
                        <a:pt x="226" y="88"/>
                      </a:cubicBezTo>
                      <a:cubicBezTo>
                        <a:pt x="226" y="87"/>
                        <a:pt x="226" y="87"/>
                        <a:pt x="226" y="87"/>
                      </a:cubicBezTo>
                      <a:cubicBezTo>
                        <a:pt x="228" y="84"/>
                        <a:pt x="229" y="80"/>
                        <a:pt x="230" y="77"/>
                      </a:cubicBezTo>
                      <a:cubicBezTo>
                        <a:pt x="230" y="77"/>
                        <a:pt x="231" y="68"/>
                        <a:pt x="231" y="65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58" name="Freeform 526"/>
                <p:cNvSpPr>
                  <a:spLocks noChangeAspect="1"/>
                </p:cNvSpPr>
                <p:nvPr/>
              </p:nvSpPr>
              <p:spPr bwMode="gray">
                <a:xfrm flipH="1">
                  <a:off x="1392" y="2433"/>
                  <a:ext cx="259" cy="140"/>
                </a:xfrm>
                <a:custGeom>
                  <a:avLst/>
                  <a:gdLst>
                    <a:gd name="T0" fmla="*/ 151 w 572"/>
                    <a:gd name="T1" fmla="*/ 0 h 309"/>
                    <a:gd name="T2" fmla="*/ 0 w 572"/>
                    <a:gd name="T3" fmla="*/ 196 h 309"/>
                    <a:gd name="T4" fmla="*/ 420 w 572"/>
                    <a:gd name="T5" fmla="*/ 309 h 309"/>
                    <a:gd name="T6" fmla="*/ 572 w 572"/>
                    <a:gd name="T7" fmla="*/ 113 h 309"/>
                    <a:gd name="T8" fmla="*/ 151 w 572"/>
                    <a:gd name="T9" fmla="*/ 0 h 3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2" h="309">
                      <a:moveTo>
                        <a:pt x="151" y="0"/>
                      </a:moveTo>
                      <a:lnTo>
                        <a:pt x="0" y="196"/>
                      </a:lnTo>
                      <a:lnTo>
                        <a:pt x="420" y="309"/>
                      </a:lnTo>
                      <a:lnTo>
                        <a:pt x="572" y="113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59" name="Freeform 527"/>
                <p:cNvSpPr>
                  <a:spLocks noChangeAspect="1"/>
                </p:cNvSpPr>
                <p:nvPr/>
              </p:nvSpPr>
              <p:spPr bwMode="gray">
                <a:xfrm flipH="1">
                  <a:off x="1734" y="2878"/>
                  <a:ext cx="260" cy="140"/>
                </a:xfrm>
                <a:custGeom>
                  <a:avLst/>
                  <a:gdLst>
                    <a:gd name="T0" fmla="*/ 0 w 572"/>
                    <a:gd name="T1" fmla="*/ 198 h 309"/>
                    <a:gd name="T2" fmla="*/ 423 w 572"/>
                    <a:gd name="T3" fmla="*/ 309 h 309"/>
                    <a:gd name="T4" fmla="*/ 572 w 572"/>
                    <a:gd name="T5" fmla="*/ 113 h 309"/>
                    <a:gd name="T6" fmla="*/ 151 w 572"/>
                    <a:gd name="T7" fmla="*/ 0 h 309"/>
                    <a:gd name="T8" fmla="*/ 0 w 572"/>
                    <a:gd name="T9" fmla="*/ 198 h 3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2" h="309">
                      <a:moveTo>
                        <a:pt x="0" y="198"/>
                      </a:moveTo>
                      <a:lnTo>
                        <a:pt x="423" y="309"/>
                      </a:lnTo>
                      <a:lnTo>
                        <a:pt x="572" y="113"/>
                      </a:lnTo>
                      <a:lnTo>
                        <a:pt x="151" y="0"/>
                      </a:lnTo>
                      <a:lnTo>
                        <a:pt x="0" y="198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60" name="Freeform 528"/>
                <p:cNvSpPr>
                  <a:spLocks noChangeAspect="1"/>
                </p:cNvSpPr>
                <p:nvPr/>
              </p:nvSpPr>
              <p:spPr bwMode="gray">
                <a:xfrm flipH="1">
                  <a:off x="1598" y="2701"/>
                  <a:ext cx="258" cy="140"/>
                </a:xfrm>
                <a:custGeom>
                  <a:avLst/>
                  <a:gdLst>
                    <a:gd name="T0" fmla="*/ 0 w 571"/>
                    <a:gd name="T1" fmla="*/ 196 h 309"/>
                    <a:gd name="T2" fmla="*/ 420 w 571"/>
                    <a:gd name="T3" fmla="*/ 309 h 309"/>
                    <a:gd name="T4" fmla="*/ 571 w 571"/>
                    <a:gd name="T5" fmla="*/ 113 h 309"/>
                    <a:gd name="T6" fmla="*/ 151 w 571"/>
                    <a:gd name="T7" fmla="*/ 0 h 309"/>
                    <a:gd name="T8" fmla="*/ 0 w 571"/>
                    <a:gd name="T9" fmla="*/ 196 h 3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1" h="309">
                      <a:moveTo>
                        <a:pt x="0" y="196"/>
                      </a:moveTo>
                      <a:lnTo>
                        <a:pt x="420" y="309"/>
                      </a:lnTo>
                      <a:lnTo>
                        <a:pt x="571" y="113"/>
                      </a:lnTo>
                      <a:lnTo>
                        <a:pt x="151" y="0"/>
                      </a:lnTo>
                      <a:lnTo>
                        <a:pt x="0" y="196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61" name="Freeform 529"/>
                <p:cNvSpPr>
                  <a:spLocks noChangeAspect="1"/>
                </p:cNvSpPr>
                <p:nvPr/>
              </p:nvSpPr>
              <p:spPr bwMode="gray">
                <a:xfrm flipH="1">
                  <a:off x="1802" y="2968"/>
                  <a:ext cx="260" cy="140"/>
                </a:xfrm>
                <a:custGeom>
                  <a:avLst/>
                  <a:gdLst>
                    <a:gd name="T0" fmla="*/ 0 w 574"/>
                    <a:gd name="T1" fmla="*/ 196 h 310"/>
                    <a:gd name="T2" fmla="*/ 423 w 574"/>
                    <a:gd name="T3" fmla="*/ 310 h 310"/>
                    <a:gd name="T4" fmla="*/ 574 w 574"/>
                    <a:gd name="T5" fmla="*/ 111 h 310"/>
                    <a:gd name="T6" fmla="*/ 151 w 574"/>
                    <a:gd name="T7" fmla="*/ 0 h 310"/>
                    <a:gd name="T8" fmla="*/ 0 w 574"/>
                    <a:gd name="T9" fmla="*/ 196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4" h="310">
                      <a:moveTo>
                        <a:pt x="0" y="196"/>
                      </a:moveTo>
                      <a:lnTo>
                        <a:pt x="423" y="310"/>
                      </a:lnTo>
                      <a:lnTo>
                        <a:pt x="574" y="111"/>
                      </a:lnTo>
                      <a:lnTo>
                        <a:pt x="151" y="0"/>
                      </a:lnTo>
                      <a:lnTo>
                        <a:pt x="0" y="196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62" name="Freeform 530"/>
                <p:cNvSpPr>
                  <a:spLocks noChangeAspect="1"/>
                </p:cNvSpPr>
                <p:nvPr/>
              </p:nvSpPr>
              <p:spPr bwMode="gray">
                <a:xfrm flipH="1">
                  <a:off x="1666" y="2790"/>
                  <a:ext cx="259" cy="140"/>
                </a:xfrm>
                <a:custGeom>
                  <a:avLst/>
                  <a:gdLst>
                    <a:gd name="T0" fmla="*/ 0 w 572"/>
                    <a:gd name="T1" fmla="*/ 196 h 309"/>
                    <a:gd name="T2" fmla="*/ 421 w 572"/>
                    <a:gd name="T3" fmla="*/ 309 h 309"/>
                    <a:gd name="T4" fmla="*/ 572 w 572"/>
                    <a:gd name="T5" fmla="*/ 113 h 309"/>
                    <a:gd name="T6" fmla="*/ 152 w 572"/>
                    <a:gd name="T7" fmla="*/ 0 h 309"/>
                    <a:gd name="T8" fmla="*/ 0 w 572"/>
                    <a:gd name="T9" fmla="*/ 196 h 3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2" h="309">
                      <a:moveTo>
                        <a:pt x="0" y="196"/>
                      </a:moveTo>
                      <a:lnTo>
                        <a:pt x="421" y="309"/>
                      </a:lnTo>
                      <a:lnTo>
                        <a:pt x="572" y="113"/>
                      </a:lnTo>
                      <a:lnTo>
                        <a:pt x="152" y="0"/>
                      </a:lnTo>
                      <a:lnTo>
                        <a:pt x="0" y="196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63" name="Freeform 531"/>
                <p:cNvSpPr>
                  <a:spLocks noChangeAspect="1"/>
                </p:cNvSpPr>
                <p:nvPr/>
              </p:nvSpPr>
              <p:spPr bwMode="gray">
                <a:xfrm flipH="1">
                  <a:off x="1255" y="2255"/>
                  <a:ext cx="259" cy="141"/>
                </a:xfrm>
                <a:custGeom>
                  <a:avLst/>
                  <a:gdLst>
                    <a:gd name="T0" fmla="*/ 572 w 572"/>
                    <a:gd name="T1" fmla="*/ 114 h 312"/>
                    <a:gd name="T2" fmla="*/ 149 w 572"/>
                    <a:gd name="T3" fmla="*/ 0 h 312"/>
                    <a:gd name="T4" fmla="*/ 0 w 572"/>
                    <a:gd name="T5" fmla="*/ 199 h 312"/>
                    <a:gd name="T6" fmla="*/ 421 w 572"/>
                    <a:gd name="T7" fmla="*/ 312 h 312"/>
                    <a:gd name="T8" fmla="*/ 572 w 572"/>
                    <a:gd name="T9" fmla="*/ 114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2" h="312">
                      <a:moveTo>
                        <a:pt x="572" y="114"/>
                      </a:moveTo>
                      <a:lnTo>
                        <a:pt x="149" y="0"/>
                      </a:lnTo>
                      <a:lnTo>
                        <a:pt x="0" y="199"/>
                      </a:lnTo>
                      <a:lnTo>
                        <a:pt x="421" y="312"/>
                      </a:lnTo>
                      <a:lnTo>
                        <a:pt x="572" y="114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64" name="Freeform 532"/>
                <p:cNvSpPr>
                  <a:spLocks noChangeAspect="1"/>
                </p:cNvSpPr>
                <p:nvPr/>
              </p:nvSpPr>
              <p:spPr bwMode="gray">
                <a:xfrm flipH="1">
                  <a:off x="1323" y="2345"/>
                  <a:ext cx="260" cy="140"/>
                </a:xfrm>
                <a:custGeom>
                  <a:avLst/>
                  <a:gdLst>
                    <a:gd name="T0" fmla="*/ 572 w 572"/>
                    <a:gd name="T1" fmla="*/ 113 h 309"/>
                    <a:gd name="T2" fmla="*/ 151 w 572"/>
                    <a:gd name="T3" fmla="*/ 0 h 309"/>
                    <a:gd name="T4" fmla="*/ 0 w 572"/>
                    <a:gd name="T5" fmla="*/ 196 h 309"/>
                    <a:gd name="T6" fmla="*/ 421 w 572"/>
                    <a:gd name="T7" fmla="*/ 309 h 309"/>
                    <a:gd name="T8" fmla="*/ 572 w 572"/>
                    <a:gd name="T9" fmla="*/ 113 h 3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2" h="309">
                      <a:moveTo>
                        <a:pt x="572" y="113"/>
                      </a:moveTo>
                      <a:lnTo>
                        <a:pt x="151" y="0"/>
                      </a:lnTo>
                      <a:lnTo>
                        <a:pt x="0" y="196"/>
                      </a:lnTo>
                      <a:lnTo>
                        <a:pt x="421" y="309"/>
                      </a:lnTo>
                      <a:lnTo>
                        <a:pt x="572" y="113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65" name="Freeform 533"/>
                <p:cNvSpPr>
                  <a:spLocks noChangeAspect="1"/>
                </p:cNvSpPr>
                <p:nvPr/>
              </p:nvSpPr>
              <p:spPr bwMode="gray">
                <a:xfrm flipH="1">
                  <a:off x="1529" y="2612"/>
                  <a:ext cx="259" cy="140"/>
                </a:xfrm>
                <a:custGeom>
                  <a:avLst/>
                  <a:gdLst>
                    <a:gd name="T0" fmla="*/ 0 w 571"/>
                    <a:gd name="T1" fmla="*/ 196 h 309"/>
                    <a:gd name="T2" fmla="*/ 420 w 571"/>
                    <a:gd name="T3" fmla="*/ 309 h 309"/>
                    <a:gd name="T4" fmla="*/ 571 w 571"/>
                    <a:gd name="T5" fmla="*/ 111 h 309"/>
                    <a:gd name="T6" fmla="*/ 151 w 571"/>
                    <a:gd name="T7" fmla="*/ 0 h 309"/>
                    <a:gd name="T8" fmla="*/ 0 w 571"/>
                    <a:gd name="T9" fmla="*/ 196 h 3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1" h="309">
                      <a:moveTo>
                        <a:pt x="0" y="196"/>
                      </a:moveTo>
                      <a:lnTo>
                        <a:pt x="420" y="309"/>
                      </a:lnTo>
                      <a:lnTo>
                        <a:pt x="571" y="111"/>
                      </a:lnTo>
                      <a:lnTo>
                        <a:pt x="151" y="0"/>
                      </a:lnTo>
                      <a:lnTo>
                        <a:pt x="0" y="196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66" name="Freeform 534"/>
                <p:cNvSpPr>
                  <a:spLocks noChangeAspect="1"/>
                </p:cNvSpPr>
                <p:nvPr/>
              </p:nvSpPr>
              <p:spPr bwMode="gray">
                <a:xfrm flipH="1">
                  <a:off x="1461" y="2522"/>
                  <a:ext cx="258" cy="141"/>
                </a:xfrm>
                <a:custGeom>
                  <a:avLst/>
                  <a:gdLst>
                    <a:gd name="T0" fmla="*/ 0 w 571"/>
                    <a:gd name="T1" fmla="*/ 199 h 310"/>
                    <a:gd name="T2" fmla="*/ 420 w 571"/>
                    <a:gd name="T3" fmla="*/ 310 h 310"/>
                    <a:gd name="T4" fmla="*/ 571 w 571"/>
                    <a:gd name="T5" fmla="*/ 113 h 310"/>
                    <a:gd name="T6" fmla="*/ 151 w 571"/>
                    <a:gd name="T7" fmla="*/ 0 h 310"/>
                    <a:gd name="T8" fmla="*/ 0 w 571"/>
                    <a:gd name="T9" fmla="*/ 199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1" h="310">
                      <a:moveTo>
                        <a:pt x="0" y="199"/>
                      </a:moveTo>
                      <a:lnTo>
                        <a:pt x="420" y="310"/>
                      </a:lnTo>
                      <a:lnTo>
                        <a:pt x="571" y="113"/>
                      </a:lnTo>
                      <a:lnTo>
                        <a:pt x="151" y="0"/>
                      </a:lnTo>
                      <a:lnTo>
                        <a:pt x="0" y="199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67" name="Freeform 535"/>
                <p:cNvSpPr>
                  <a:spLocks noChangeAspect="1"/>
                </p:cNvSpPr>
                <p:nvPr/>
              </p:nvSpPr>
              <p:spPr bwMode="gray">
                <a:xfrm flipH="1">
                  <a:off x="1219" y="2315"/>
                  <a:ext cx="646" cy="817"/>
                </a:xfrm>
                <a:custGeom>
                  <a:avLst/>
                  <a:gdLst>
                    <a:gd name="T0" fmla="*/ 1329 w 1426"/>
                    <a:gd name="T1" fmla="*/ 0 h 1805"/>
                    <a:gd name="T2" fmla="*/ 0 w 1426"/>
                    <a:gd name="T3" fmla="*/ 1734 h 1805"/>
                    <a:gd name="T4" fmla="*/ 92 w 1426"/>
                    <a:gd name="T5" fmla="*/ 1805 h 1805"/>
                    <a:gd name="T6" fmla="*/ 1426 w 1426"/>
                    <a:gd name="T7" fmla="*/ 64 h 1805"/>
                    <a:gd name="T8" fmla="*/ 1329 w 1426"/>
                    <a:gd name="T9" fmla="*/ 0 h 18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26" h="1805">
                      <a:moveTo>
                        <a:pt x="1329" y="0"/>
                      </a:moveTo>
                      <a:lnTo>
                        <a:pt x="0" y="1734"/>
                      </a:lnTo>
                      <a:lnTo>
                        <a:pt x="92" y="1805"/>
                      </a:lnTo>
                      <a:lnTo>
                        <a:pt x="1426" y="64"/>
                      </a:lnTo>
                      <a:lnTo>
                        <a:pt x="1329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68" name="Freeform 536"/>
                <p:cNvSpPr>
                  <a:spLocks noChangeAspect="1"/>
                </p:cNvSpPr>
                <p:nvPr/>
              </p:nvSpPr>
              <p:spPr bwMode="gray">
                <a:xfrm flipH="1">
                  <a:off x="1207" y="2295"/>
                  <a:ext cx="65" cy="70"/>
                </a:xfrm>
                <a:custGeom>
                  <a:avLst/>
                  <a:gdLst>
                    <a:gd name="T0" fmla="*/ 48 w 61"/>
                    <a:gd name="T1" fmla="*/ 47 h 65"/>
                    <a:gd name="T2" fmla="*/ 50 w 61"/>
                    <a:gd name="T3" fmla="*/ 4 h 65"/>
                    <a:gd name="T4" fmla="*/ 37 w 61"/>
                    <a:gd name="T5" fmla="*/ 0 h 65"/>
                    <a:gd name="T6" fmla="*/ 27 w 61"/>
                    <a:gd name="T7" fmla="*/ 3 h 65"/>
                    <a:gd name="T8" fmla="*/ 9 w 61"/>
                    <a:gd name="T9" fmla="*/ 18 h 65"/>
                    <a:gd name="T10" fmla="*/ 0 w 61"/>
                    <a:gd name="T11" fmla="*/ 37 h 65"/>
                    <a:gd name="T12" fmla="*/ 0 w 61"/>
                    <a:gd name="T13" fmla="*/ 51 h 65"/>
                    <a:gd name="T14" fmla="*/ 7 w 61"/>
                    <a:gd name="T15" fmla="*/ 61 h 65"/>
                    <a:gd name="T16" fmla="*/ 19 w 61"/>
                    <a:gd name="T17" fmla="*/ 65 h 65"/>
                    <a:gd name="T18" fmla="*/ 31 w 61"/>
                    <a:gd name="T19" fmla="*/ 62 h 65"/>
                    <a:gd name="T20" fmla="*/ 48 w 61"/>
                    <a:gd name="T21" fmla="*/ 4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1" h="65">
                      <a:moveTo>
                        <a:pt x="48" y="47"/>
                      </a:moveTo>
                      <a:cubicBezTo>
                        <a:pt x="60" y="32"/>
                        <a:pt x="61" y="12"/>
                        <a:pt x="50" y="4"/>
                      </a:cubicBezTo>
                      <a:cubicBezTo>
                        <a:pt x="47" y="1"/>
                        <a:pt x="42" y="0"/>
                        <a:pt x="37" y="0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1" y="6"/>
                        <a:pt x="14" y="11"/>
                        <a:pt x="9" y="18"/>
                      </a:cubicBezTo>
                      <a:cubicBezTo>
                        <a:pt x="5" y="24"/>
                        <a:pt x="2" y="30"/>
                        <a:pt x="0" y="37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1" y="55"/>
                        <a:pt x="4" y="59"/>
                        <a:pt x="7" y="61"/>
                      </a:cubicBezTo>
                      <a:cubicBezTo>
                        <a:pt x="10" y="64"/>
                        <a:pt x="15" y="65"/>
                        <a:pt x="19" y="65"/>
                      </a:cubicBezTo>
                      <a:cubicBezTo>
                        <a:pt x="31" y="62"/>
                        <a:pt x="31" y="62"/>
                        <a:pt x="31" y="62"/>
                      </a:cubicBezTo>
                      <a:cubicBezTo>
                        <a:pt x="37" y="59"/>
                        <a:pt x="43" y="54"/>
                        <a:pt x="48" y="47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69" name="Freeform 537"/>
                <p:cNvSpPr>
                  <a:spLocks noChangeAspect="1"/>
                </p:cNvSpPr>
                <p:nvPr/>
              </p:nvSpPr>
              <p:spPr bwMode="gray">
                <a:xfrm flipH="1">
                  <a:off x="1608" y="2819"/>
                  <a:ext cx="66" cy="69"/>
                </a:xfrm>
                <a:custGeom>
                  <a:avLst/>
                  <a:gdLst>
                    <a:gd name="T0" fmla="*/ 48 w 61"/>
                    <a:gd name="T1" fmla="*/ 48 h 65"/>
                    <a:gd name="T2" fmla="*/ 50 w 61"/>
                    <a:gd name="T3" fmla="*/ 4 h 65"/>
                    <a:gd name="T4" fmla="*/ 37 w 61"/>
                    <a:gd name="T5" fmla="*/ 1 h 65"/>
                    <a:gd name="T6" fmla="*/ 27 w 61"/>
                    <a:gd name="T7" fmla="*/ 3 h 65"/>
                    <a:gd name="T8" fmla="*/ 9 w 61"/>
                    <a:gd name="T9" fmla="*/ 18 h 65"/>
                    <a:gd name="T10" fmla="*/ 0 w 61"/>
                    <a:gd name="T11" fmla="*/ 37 h 65"/>
                    <a:gd name="T12" fmla="*/ 0 w 61"/>
                    <a:gd name="T13" fmla="*/ 51 h 65"/>
                    <a:gd name="T14" fmla="*/ 6 w 61"/>
                    <a:gd name="T15" fmla="*/ 61 h 65"/>
                    <a:gd name="T16" fmla="*/ 19 w 61"/>
                    <a:gd name="T17" fmla="*/ 65 h 65"/>
                    <a:gd name="T18" fmla="*/ 31 w 61"/>
                    <a:gd name="T19" fmla="*/ 62 h 65"/>
                    <a:gd name="T20" fmla="*/ 48 w 61"/>
                    <a:gd name="T21" fmla="*/ 4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1" h="65">
                      <a:moveTo>
                        <a:pt x="48" y="48"/>
                      </a:moveTo>
                      <a:cubicBezTo>
                        <a:pt x="60" y="32"/>
                        <a:pt x="61" y="12"/>
                        <a:pt x="50" y="4"/>
                      </a:cubicBezTo>
                      <a:cubicBezTo>
                        <a:pt x="46" y="1"/>
                        <a:pt x="42" y="0"/>
                        <a:pt x="37" y="1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0" y="6"/>
                        <a:pt x="14" y="11"/>
                        <a:pt x="9" y="18"/>
                      </a:cubicBezTo>
                      <a:cubicBezTo>
                        <a:pt x="4" y="24"/>
                        <a:pt x="1" y="31"/>
                        <a:pt x="0" y="37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1" y="55"/>
                        <a:pt x="3" y="59"/>
                        <a:pt x="6" y="61"/>
                      </a:cubicBezTo>
                      <a:cubicBezTo>
                        <a:pt x="10" y="64"/>
                        <a:pt x="14" y="65"/>
                        <a:pt x="19" y="65"/>
                      </a:cubicBezTo>
                      <a:cubicBezTo>
                        <a:pt x="31" y="62"/>
                        <a:pt x="31" y="62"/>
                        <a:pt x="31" y="62"/>
                      </a:cubicBezTo>
                      <a:cubicBezTo>
                        <a:pt x="37" y="59"/>
                        <a:pt x="43" y="54"/>
                        <a:pt x="48" y="4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70" name="Freeform 538"/>
                <p:cNvSpPr>
                  <a:spLocks noChangeAspect="1"/>
                </p:cNvSpPr>
                <p:nvPr/>
              </p:nvSpPr>
              <p:spPr bwMode="gray">
                <a:xfrm flipH="1">
                  <a:off x="1407" y="2555"/>
                  <a:ext cx="65" cy="70"/>
                </a:xfrm>
                <a:custGeom>
                  <a:avLst/>
                  <a:gdLst>
                    <a:gd name="T0" fmla="*/ 47 w 61"/>
                    <a:gd name="T1" fmla="*/ 47 h 65"/>
                    <a:gd name="T2" fmla="*/ 50 w 61"/>
                    <a:gd name="T3" fmla="*/ 3 h 65"/>
                    <a:gd name="T4" fmla="*/ 36 w 61"/>
                    <a:gd name="T5" fmla="*/ 0 h 65"/>
                    <a:gd name="T6" fmla="*/ 26 w 61"/>
                    <a:gd name="T7" fmla="*/ 3 h 65"/>
                    <a:gd name="T8" fmla="*/ 8 w 61"/>
                    <a:gd name="T9" fmla="*/ 17 h 65"/>
                    <a:gd name="T10" fmla="*/ 0 w 61"/>
                    <a:gd name="T11" fmla="*/ 36 h 65"/>
                    <a:gd name="T12" fmla="*/ 0 w 61"/>
                    <a:gd name="T13" fmla="*/ 50 h 65"/>
                    <a:gd name="T14" fmla="*/ 6 w 61"/>
                    <a:gd name="T15" fmla="*/ 61 h 65"/>
                    <a:gd name="T16" fmla="*/ 19 w 61"/>
                    <a:gd name="T17" fmla="*/ 64 h 65"/>
                    <a:gd name="T18" fmla="*/ 30 w 61"/>
                    <a:gd name="T19" fmla="*/ 61 h 65"/>
                    <a:gd name="T20" fmla="*/ 47 w 61"/>
                    <a:gd name="T21" fmla="*/ 4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1" h="65">
                      <a:moveTo>
                        <a:pt x="47" y="47"/>
                      </a:moveTo>
                      <a:cubicBezTo>
                        <a:pt x="60" y="31"/>
                        <a:pt x="61" y="12"/>
                        <a:pt x="50" y="3"/>
                      </a:cubicBezTo>
                      <a:cubicBezTo>
                        <a:pt x="46" y="1"/>
                        <a:pt x="41" y="0"/>
                        <a:pt x="36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0" y="5"/>
                        <a:pt x="14" y="10"/>
                        <a:pt x="8" y="17"/>
                      </a:cubicBezTo>
                      <a:cubicBezTo>
                        <a:pt x="4" y="23"/>
                        <a:pt x="1" y="30"/>
                        <a:pt x="0" y="36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1" y="55"/>
                        <a:pt x="3" y="58"/>
                        <a:pt x="6" y="61"/>
                      </a:cubicBezTo>
                      <a:cubicBezTo>
                        <a:pt x="10" y="63"/>
                        <a:pt x="14" y="65"/>
                        <a:pt x="19" y="64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7" y="58"/>
                        <a:pt x="43" y="53"/>
                        <a:pt x="47" y="47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71" name="Freeform 539"/>
                <p:cNvSpPr>
                  <a:spLocks noChangeAspect="1"/>
                </p:cNvSpPr>
                <p:nvPr/>
              </p:nvSpPr>
              <p:spPr bwMode="gray">
                <a:xfrm flipH="1">
                  <a:off x="1810" y="3080"/>
                  <a:ext cx="65" cy="70"/>
                </a:xfrm>
                <a:custGeom>
                  <a:avLst/>
                  <a:gdLst>
                    <a:gd name="T0" fmla="*/ 48 w 61"/>
                    <a:gd name="T1" fmla="*/ 48 h 65"/>
                    <a:gd name="T2" fmla="*/ 50 w 61"/>
                    <a:gd name="T3" fmla="*/ 4 h 65"/>
                    <a:gd name="T4" fmla="*/ 37 w 61"/>
                    <a:gd name="T5" fmla="*/ 1 h 65"/>
                    <a:gd name="T6" fmla="*/ 27 w 61"/>
                    <a:gd name="T7" fmla="*/ 3 h 65"/>
                    <a:gd name="T8" fmla="*/ 9 w 61"/>
                    <a:gd name="T9" fmla="*/ 18 h 65"/>
                    <a:gd name="T10" fmla="*/ 0 w 61"/>
                    <a:gd name="T11" fmla="*/ 37 h 65"/>
                    <a:gd name="T12" fmla="*/ 0 w 61"/>
                    <a:gd name="T13" fmla="*/ 51 h 65"/>
                    <a:gd name="T14" fmla="*/ 7 w 61"/>
                    <a:gd name="T15" fmla="*/ 61 h 65"/>
                    <a:gd name="T16" fmla="*/ 19 w 61"/>
                    <a:gd name="T17" fmla="*/ 65 h 65"/>
                    <a:gd name="T18" fmla="*/ 31 w 61"/>
                    <a:gd name="T19" fmla="*/ 62 h 65"/>
                    <a:gd name="T20" fmla="*/ 48 w 61"/>
                    <a:gd name="T21" fmla="*/ 4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1" h="65">
                      <a:moveTo>
                        <a:pt x="48" y="48"/>
                      </a:moveTo>
                      <a:cubicBezTo>
                        <a:pt x="60" y="32"/>
                        <a:pt x="61" y="12"/>
                        <a:pt x="50" y="4"/>
                      </a:cubicBezTo>
                      <a:cubicBezTo>
                        <a:pt x="47" y="1"/>
                        <a:pt x="42" y="0"/>
                        <a:pt x="37" y="1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1" y="6"/>
                        <a:pt x="14" y="11"/>
                        <a:pt x="9" y="18"/>
                      </a:cubicBezTo>
                      <a:cubicBezTo>
                        <a:pt x="4" y="24"/>
                        <a:pt x="1" y="31"/>
                        <a:pt x="0" y="37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1" y="55"/>
                        <a:pt x="3" y="59"/>
                        <a:pt x="7" y="61"/>
                      </a:cubicBezTo>
                      <a:cubicBezTo>
                        <a:pt x="10" y="64"/>
                        <a:pt x="14" y="65"/>
                        <a:pt x="19" y="65"/>
                      </a:cubicBezTo>
                      <a:cubicBezTo>
                        <a:pt x="31" y="62"/>
                        <a:pt x="31" y="62"/>
                        <a:pt x="31" y="62"/>
                      </a:cubicBezTo>
                      <a:cubicBezTo>
                        <a:pt x="37" y="59"/>
                        <a:pt x="43" y="54"/>
                        <a:pt x="48" y="4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372" name="Freeform 540"/>
                <p:cNvSpPr>
                  <a:spLocks noChangeAspect="1"/>
                </p:cNvSpPr>
                <p:nvPr/>
              </p:nvSpPr>
              <p:spPr bwMode="gray">
                <a:xfrm flipH="1">
                  <a:off x="1862" y="3054"/>
                  <a:ext cx="204" cy="95"/>
                </a:xfrm>
                <a:custGeom>
                  <a:avLst/>
                  <a:gdLst>
                    <a:gd name="T0" fmla="*/ 191 w 191"/>
                    <a:gd name="T1" fmla="*/ 89 h 89"/>
                    <a:gd name="T2" fmla="*/ 191 w 191"/>
                    <a:gd name="T3" fmla="*/ 89 h 89"/>
                    <a:gd name="T4" fmla="*/ 186 w 191"/>
                    <a:gd name="T5" fmla="*/ 86 h 89"/>
                    <a:gd name="T6" fmla="*/ 179 w 191"/>
                    <a:gd name="T7" fmla="*/ 76 h 89"/>
                    <a:gd name="T8" fmla="*/ 179 w 191"/>
                    <a:gd name="T9" fmla="*/ 62 h 89"/>
                    <a:gd name="T10" fmla="*/ 183 w 191"/>
                    <a:gd name="T11" fmla="*/ 51 h 89"/>
                    <a:gd name="T12" fmla="*/ 183 w 191"/>
                    <a:gd name="T13" fmla="*/ 51 h 89"/>
                    <a:gd name="T14" fmla="*/ 5 w 191"/>
                    <a:gd name="T15" fmla="*/ 3 h 89"/>
                    <a:gd name="T16" fmla="*/ 5 w 191"/>
                    <a:gd name="T17" fmla="*/ 3 h 89"/>
                    <a:gd name="T18" fmla="*/ 5 w 191"/>
                    <a:gd name="T19" fmla="*/ 3 h 89"/>
                    <a:gd name="T20" fmla="*/ 1 w 191"/>
                    <a:gd name="T21" fmla="*/ 14 h 89"/>
                    <a:gd name="T22" fmla="*/ 0 w 191"/>
                    <a:gd name="T23" fmla="*/ 25 h 89"/>
                    <a:gd name="T24" fmla="*/ 9 w 191"/>
                    <a:gd name="T25" fmla="*/ 38 h 89"/>
                    <a:gd name="T26" fmla="*/ 20 w 191"/>
                    <a:gd name="T27" fmla="*/ 42 h 89"/>
                    <a:gd name="T28" fmla="*/ 191 w 191"/>
                    <a:gd name="T29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1" h="89">
                      <a:moveTo>
                        <a:pt x="191" y="89"/>
                      </a:moveTo>
                      <a:cubicBezTo>
                        <a:pt x="191" y="89"/>
                        <a:pt x="191" y="89"/>
                        <a:pt x="191" y="89"/>
                      </a:cubicBezTo>
                      <a:cubicBezTo>
                        <a:pt x="189" y="89"/>
                        <a:pt x="187" y="88"/>
                        <a:pt x="186" y="86"/>
                      </a:cubicBezTo>
                      <a:cubicBezTo>
                        <a:pt x="182" y="84"/>
                        <a:pt x="180" y="80"/>
                        <a:pt x="179" y="76"/>
                      </a:cubicBezTo>
                      <a:cubicBezTo>
                        <a:pt x="179" y="62"/>
                        <a:pt x="179" y="62"/>
                        <a:pt x="179" y="62"/>
                      </a:cubicBezTo>
                      <a:cubicBezTo>
                        <a:pt x="180" y="58"/>
                        <a:pt x="181" y="54"/>
                        <a:pt x="183" y="51"/>
                      </a:cubicBezTo>
                      <a:cubicBezTo>
                        <a:pt x="183" y="51"/>
                        <a:pt x="183" y="51"/>
                        <a:pt x="183" y="51"/>
                      </a:cubicBezTo>
                      <a:cubicBezTo>
                        <a:pt x="183" y="51"/>
                        <a:pt x="6" y="0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7"/>
                        <a:pt x="2" y="10"/>
                        <a:pt x="1" y="1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29"/>
                        <a:pt x="5" y="35"/>
                        <a:pt x="9" y="38"/>
                      </a:cubicBezTo>
                      <a:cubicBezTo>
                        <a:pt x="12" y="40"/>
                        <a:pt x="20" y="42"/>
                        <a:pt x="20" y="42"/>
                      </a:cubicBezTo>
                      <a:lnTo>
                        <a:pt x="191" y="89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5373" name="Group 541"/>
              <p:cNvGrpSpPr>
                <a:grpSpLocks noChangeAspect="1"/>
              </p:cNvGrpSpPr>
              <p:nvPr/>
            </p:nvGrpSpPr>
            <p:grpSpPr bwMode="auto">
              <a:xfrm>
                <a:off x="1493" y="2743"/>
                <a:ext cx="1087" cy="509"/>
                <a:chOff x="854" y="2913"/>
                <a:chExt cx="1087" cy="509"/>
              </a:xfrm>
            </p:grpSpPr>
            <p:grpSp>
              <p:nvGrpSpPr>
                <p:cNvPr id="505374" name="Group 542"/>
                <p:cNvGrpSpPr>
                  <a:grpSpLocks noChangeAspect="1"/>
                </p:cNvGrpSpPr>
                <p:nvPr/>
              </p:nvGrpSpPr>
              <p:grpSpPr bwMode="auto">
                <a:xfrm flipH="1">
                  <a:off x="1254" y="3218"/>
                  <a:ext cx="68" cy="204"/>
                  <a:chOff x="2699" y="3062"/>
                  <a:chExt cx="137" cy="415"/>
                </a:xfrm>
              </p:grpSpPr>
              <p:sp>
                <p:nvSpPr>
                  <p:cNvPr id="505375" name="Freeform 543"/>
                  <p:cNvSpPr>
                    <a:spLocks noChangeAspect="1"/>
                  </p:cNvSpPr>
                  <p:nvPr/>
                </p:nvSpPr>
                <p:spPr bwMode="gray">
                  <a:xfrm>
                    <a:off x="2768" y="3062"/>
                    <a:ext cx="68" cy="415"/>
                  </a:xfrm>
                  <a:custGeom>
                    <a:avLst/>
                    <a:gdLst>
                      <a:gd name="T0" fmla="*/ 0 w 68"/>
                      <a:gd name="T1" fmla="*/ 415 h 415"/>
                      <a:gd name="T2" fmla="*/ 68 w 68"/>
                      <a:gd name="T3" fmla="*/ 396 h 415"/>
                      <a:gd name="T4" fmla="*/ 68 w 68"/>
                      <a:gd name="T5" fmla="*/ 0 h 415"/>
                      <a:gd name="T6" fmla="*/ 0 w 68"/>
                      <a:gd name="T7" fmla="*/ 16 h 415"/>
                      <a:gd name="T8" fmla="*/ 0 w 68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" h="415">
                        <a:moveTo>
                          <a:pt x="0" y="415"/>
                        </a:moveTo>
                        <a:lnTo>
                          <a:pt x="68" y="396"/>
                        </a:lnTo>
                        <a:lnTo>
                          <a:pt x="68" y="0"/>
                        </a:lnTo>
                        <a:lnTo>
                          <a:pt x="0" y="16"/>
                        </a:lnTo>
                        <a:lnTo>
                          <a:pt x="0" y="415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76" name="Freeform 544"/>
                  <p:cNvSpPr>
                    <a:spLocks noChangeAspect="1"/>
                  </p:cNvSpPr>
                  <p:nvPr/>
                </p:nvSpPr>
                <p:spPr bwMode="gray">
                  <a:xfrm>
                    <a:off x="2699" y="3062"/>
                    <a:ext cx="69" cy="415"/>
                  </a:xfrm>
                  <a:custGeom>
                    <a:avLst/>
                    <a:gdLst>
                      <a:gd name="T0" fmla="*/ 69 w 69"/>
                      <a:gd name="T1" fmla="*/ 415 h 415"/>
                      <a:gd name="T2" fmla="*/ 3 w 69"/>
                      <a:gd name="T3" fmla="*/ 396 h 415"/>
                      <a:gd name="T4" fmla="*/ 0 w 69"/>
                      <a:gd name="T5" fmla="*/ 0 h 415"/>
                      <a:gd name="T6" fmla="*/ 69 w 69"/>
                      <a:gd name="T7" fmla="*/ 16 h 415"/>
                      <a:gd name="T8" fmla="*/ 69 w 69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9" h="415">
                        <a:moveTo>
                          <a:pt x="69" y="415"/>
                        </a:moveTo>
                        <a:lnTo>
                          <a:pt x="3" y="396"/>
                        </a:lnTo>
                        <a:lnTo>
                          <a:pt x="0" y="0"/>
                        </a:lnTo>
                        <a:lnTo>
                          <a:pt x="69" y="16"/>
                        </a:lnTo>
                        <a:lnTo>
                          <a:pt x="69" y="415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5377" name="Group 545"/>
                <p:cNvGrpSpPr>
                  <a:grpSpLocks noChangeAspect="1"/>
                </p:cNvGrpSpPr>
                <p:nvPr/>
              </p:nvGrpSpPr>
              <p:grpSpPr bwMode="auto">
                <a:xfrm flipH="1">
                  <a:off x="1873" y="3052"/>
                  <a:ext cx="68" cy="204"/>
                  <a:chOff x="2338" y="3066"/>
                  <a:chExt cx="68" cy="204"/>
                </a:xfrm>
              </p:grpSpPr>
              <p:sp>
                <p:nvSpPr>
                  <p:cNvPr id="505378" name="Freeform 546"/>
                  <p:cNvSpPr>
                    <a:spLocks noChangeAspect="1"/>
                  </p:cNvSpPr>
                  <p:nvPr/>
                </p:nvSpPr>
                <p:spPr bwMode="gray">
                  <a:xfrm>
                    <a:off x="2372" y="3066"/>
                    <a:ext cx="34" cy="204"/>
                  </a:xfrm>
                  <a:custGeom>
                    <a:avLst/>
                    <a:gdLst>
                      <a:gd name="T0" fmla="*/ 0 w 68"/>
                      <a:gd name="T1" fmla="*/ 415 h 415"/>
                      <a:gd name="T2" fmla="*/ 68 w 68"/>
                      <a:gd name="T3" fmla="*/ 396 h 415"/>
                      <a:gd name="T4" fmla="*/ 68 w 68"/>
                      <a:gd name="T5" fmla="*/ 0 h 415"/>
                      <a:gd name="T6" fmla="*/ 0 w 68"/>
                      <a:gd name="T7" fmla="*/ 16 h 415"/>
                      <a:gd name="T8" fmla="*/ 0 w 68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" h="415">
                        <a:moveTo>
                          <a:pt x="0" y="415"/>
                        </a:moveTo>
                        <a:lnTo>
                          <a:pt x="68" y="396"/>
                        </a:lnTo>
                        <a:lnTo>
                          <a:pt x="68" y="0"/>
                        </a:lnTo>
                        <a:lnTo>
                          <a:pt x="0" y="16"/>
                        </a:lnTo>
                        <a:lnTo>
                          <a:pt x="0" y="415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79" name="Freeform 547"/>
                  <p:cNvSpPr>
                    <a:spLocks noChangeAspect="1"/>
                  </p:cNvSpPr>
                  <p:nvPr/>
                </p:nvSpPr>
                <p:spPr bwMode="gray">
                  <a:xfrm>
                    <a:off x="2338" y="3066"/>
                    <a:ext cx="34" cy="204"/>
                  </a:xfrm>
                  <a:custGeom>
                    <a:avLst/>
                    <a:gdLst>
                      <a:gd name="T0" fmla="*/ 69 w 69"/>
                      <a:gd name="T1" fmla="*/ 415 h 415"/>
                      <a:gd name="T2" fmla="*/ 3 w 69"/>
                      <a:gd name="T3" fmla="*/ 396 h 415"/>
                      <a:gd name="T4" fmla="*/ 0 w 69"/>
                      <a:gd name="T5" fmla="*/ 0 h 415"/>
                      <a:gd name="T6" fmla="*/ 69 w 69"/>
                      <a:gd name="T7" fmla="*/ 16 h 415"/>
                      <a:gd name="T8" fmla="*/ 69 w 69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9" h="415">
                        <a:moveTo>
                          <a:pt x="69" y="415"/>
                        </a:moveTo>
                        <a:lnTo>
                          <a:pt x="3" y="396"/>
                        </a:lnTo>
                        <a:lnTo>
                          <a:pt x="0" y="0"/>
                        </a:lnTo>
                        <a:lnTo>
                          <a:pt x="69" y="16"/>
                        </a:lnTo>
                        <a:lnTo>
                          <a:pt x="69" y="415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5380" name="Group 548"/>
                <p:cNvGrpSpPr>
                  <a:grpSpLocks noChangeAspect="1"/>
                </p:cNvGrpSpPr>
                <p:nvPr/>
              </p:nvGrpSpPr>
              <p:grpSpPr bwMode="auto">
                <a:xfrm flipH="1">
                  <a:off x="855" y="3113"/>
                  <a:ext cx="68" cy="204"/>
                  <a:chOff x="2953" y="3232"/>
                  <a:chExt cx="68" cy="204"/>
                </a:xfrm>
              </p:grpSpPr>
              <p:sp>
                <p:nvSpPr>
                  <p:cNvPr id="505381" name="Freeform 549"/>
                  <p:cNvSpPr>
                    <a:spLocks noChangeAspect="1"/>
                  </p:cNvSpPr>
                  <p:nvPr/>
                </p:nvSpPr>
                <p:spPr bwMode="gray">
                  <a:xfrm>
                    <a:off x="2987" y="3232"/>
                    <a:ext cx="34" cy="204"/>
                  </a:xfrm>
                  <a:custGeom>
                    <a:avLst/>
                    <a:gdLst>
                      <a:gd name="T0" fmla="*/ 0 w 68"/>
                      <a:gd name="T1" fmla="*/ 415 h 415"/>
                      <a:gd name="T2" fmla="*/ 68 w 68"/>
                      <a:gd name="T3" fmla="*/ 396 h 415"/>
                      <a:gd name="T4" fmla="*/ 68 w 68"/>
                      <a:gd name="T5" fmla="*/ 0 h 415"/>
                      <a:gd name="T6" fmla="*/ 0 w 68"/>
                      <a:gd name="T7" fmla="*/ 16 h 415"/>
                      <a:gd name="T8" fmla="*/ 0 w 68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" h="415">
                        <a:moveTo>
                          <a:pt x="0" y="415"/>
                        </a:moveTo>
                        <a:lnTo>
                          <a:pt x="68" y="396"/>
                        </a:lnTo>
                        <a:lnTo>
                          <a:pt x="68" y="0"/>
                        </a:lnTo>
                        <a:lnTo>
                          <a:pt x="0" y="16"/>
                        </a:lnTo>
                        <a:lnTo>
                          <a:pt x="0" y="415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82" name="Freeform 550"/>
                  <p:cNvSpPr>
                    <a:spLocks noChangeAspect="1"/>
                  </p:cNvSpPr>
                  <p:nvPr/>
                </p:nvSpPr>
                <p:spPr bwMode="gray">
                  <a:xfrm>
                    <a:off x="2953" y="3232"/>
                    <a:ext cx="34" cy="204"/>
                  </a:xfrm>
                  <a:custGeom>
                    <a:avLst/>
                    <a:gdLst>
                      <a:gd name="T0" fmla="*/ 69 w 69"/>
                      <a:gd name="T1" fmla="*/ 415 h 415"/>
                      <a:gd name="T2" fmla="*/ 3 w 69"/>
                      <a:gd name="T3" fmla="*/ 396 h 415"/>
                      <a:gd name="T4" fmla="*/ 0 w 69"/>
                      <a:gd name="T5" fmla="*/ 0 h 415"/>
                      <a:gd name="T6" fmla="*/ 69 w 69"/>
                      <a:gd name="T7" fmla="*/ 16 h 415"/>
                      <a:gd name="T8" fmla="*/ 69 w 69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9" h="415">
                        <a:moveTo>
                          <a:pt x="69" y="415"/>
                        </a:moveTo>
                        <a:lnTo>
                          <a:pt x="3" y="396"/>
                        </a:lnTo>
                        <a:lnTo>
                          <a:pt x="0" y="0"/>
                        </a:lnTo>
                        <a:lnTo>
                          <a:pt x="69" y="16"/>
                        </a:lnTo>
                        <a:lnTo>
                          <a:pt x="69" y="415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5383" name="Group 551"/>
                <p:cNvGrpSpPr>
                  <a:grpSpLocks noChangeAspect="1"/>
                </p:cNvGrpSpPr>
                <p:nvPr/>
              </p:nvGrpSpPr>
              <p:grpSpPr bwMode="auto">
                <a:xfrm>
                  <a:off x="854" y="2913"/>
                  <a:ext cx="1087" cy="346"/>
                  <a:chOff x="-181" y="3580"/>
                  <a:chExt cx="2284" cy="730"/>
                </a:xfrm>
              </p:grpSpPr>
              <p:sp>
                <p:nvSpPr>
                  <p:cNvPr id="505384" name="Freeform 552"/>
                  <p:cNvSpPr>
                    <a:spLocks noChangeAspect="1"/>
                  </p:cNvSpPr>
                  <p:nvPr/>
                </p:nvSpPr>
                <p:spPr bwMode="gray">
                  <a:xfrm>
                    <a:off x="714" y="3819"/>
                    <a:ext cx="1389" cy="491"/>
                  </a:xfrm>
                  <a:custGeom>
                    <a:avLst/>
                    <a:gdLst>
                      <a:gd name="T0" fmla="*/ 582 w 588"/>
                      <a:gd name="T1" fmla="*/ 4 h 208"/>
                      <a:gd name="T2" fmla="*/ 568 w 588"/>
                      <a:gd name="T3" fmla="*/ 1 h 208"/>
                      <a:gd name="T4" fmla="*/ 558 w 588"/>
                      <a:gd name="T5" fmla="*/ 3 h 208"/>
                      <a:gd name="T6" fmla="*/ 37 w 588"/>
                      <a:gd name="T7" fmla="*/ 143 h 208"/>
                      <a:gd name="T8" fmla="*/ 27 w 588"/>
                      <a:gd name="T9" fmla="*/ 146 h 208"/>
                      <a:gd name="T10" fmla="*/ 9 w 588"/>
                      <a:gd name="T11" fmla="*/ 161 h 208"/>
                      <a:gd name="T12" fmla="*/ 0 w 588"/>
                      <a:gd name="T13" fmla="*/ 179 h 208"/>
                      <a:gd name="T14" fmla="*/ 0 w 588"/>
                      <a:gd name="T15" fmla="*/ 194 h 208"/>
                      <a:gd name="T16" fmla="*/ 7 w 588"/>
                      <a:gd name="T17" fmla="*/ 204 h 208"/>
                      <a:gd name="T18" fmla="*/ 19 w 588"/>
                      <a:gd name="T19" fmla="*/ 208 h 208"/>
                      <a:gd name="T20" fmla="*/ 31 w 588"/>
                      <a:gd name="T21" fmla="*/ 204 h 208"/>
                      <a:gd name="T22" fmla="*/ 550 w 588"/>
                      <a:gd name="T23" fmla="*/ 65 h 208"/>
                      <a:gd name="T24" fmla="*/ 562 w 588"/>
                      <a:gd name="T25" fmla="*/ 62 h 208"/>
                      <a:gd name="T26" fmla="*/ 579 w 588"/>
                      <a:gd name="T27" fmla="*/ 48 h 208"/>
                      <a:gd name="T28" fmla="*/ 588 w 588"/>
                      <a:gd name="T29" fmla="*/ 30 h 208"/>
                      <a:gd name="T30" fmla="*/ 588 w 588"/>
                      <a:gd name="T31" fmla="*/ 14 h 208"/>
                      <a:gd name="T32" fmla="*/ 582 w 588"/>
                      <a:gd name="T33" fmla="*/ 4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8" h="208">
                        <a:moveTo>
                          <a:pt x="582" y="4"/>
                        </a:moveTo>
                        <a:cubicBezTo>
                          <a:pt x="578" y="1"/>
                          <a:pt x="573" y="0"/>
                          <a:pt x="568" y="1"/>
                        </a:cubicBezTo>
                        <a:cubicBezTo>
                          <a:pt x="558" y="3"/>
                          <a:pt x="558" y="3"/>
                          <a:pt x="558" y="3"/>
                        </a:cubicBezTo>
                        <a:cubicBezTo>
                          <a:pt x="37" y="143"/>
                          <a:pt x="37" y="143"/>
                          <a:pt x="37" y="143"/>
                        </a:cubicBezTo>
                        <a:cubicBezTo>
                          <a:pt x="27" y="146"/>
                          <a:pt x="27" y="146"/>
                          <a:pt x="27" y="146"/>
                        </a:cubicBezTo>
                        <a:cubicBezTo>
                          <a:pt x="21" y="149"/>
                          <a:pt x="14" y="154"/>
                          <a:pt x="9" y="161"/>
                        </a:cubicBezTo>
                        <a:cubicBezTo>
                          <a:pt x="4" y="167"/>
                          <a:pt x="2" y="173"/>
                          <a:pt x="0" y="179"/>
                        </a:cubicBezTo>
                        <a:cubicBezTo>
                          <a:pt x="0" y="194"/>
                          <a:pt x="0" y="194"/>
                          <a:pt x="0" y="194"/>
                        </a:cubicBezTo>
                        <a:cubicBezTo>
                          <a:pt x="1" y="198"/>
                          <a:pt x="3" y="202"/>
                          <a:pt x="7" y="204"/>
                        </a:cubicBezTo>
                        <a:cubicBezTo>
                          <a:pt x="10" y="207"/>
                          <a:pt x="15" y="208"/>
                          <a:pt x="19" y="208"/>
                        </a:cubicBezTo>
                        <a:cubicBezTo>
                          <a:pt x="31" y="204"/>
                          <a:pt x="31" y="204"/>
                          <a:pt x="31" y="204"/>
                        </a:cubicBezTo>
                        <a:cubicBezTo>
                          <a:pt x="550" y="65"/>
                          <a:pt x="550" y="65"/>
                          <a:pt x="550" y="65"/>
                        </a:cubicBezTo>
                        <a:cubicBezTo>
                          <a:pt x="562" y="62"/>
                          <a:pt x="562" y="62"/>
                          <a:pt x="562" y="62"/>
                        </a:cubicBezTo>
                        <a:cubicBezTo>
                          <a:pt x="568" y="59"/>
                          <a:pt x="574" y="54"/>
                          <a:pt x="579" y="48"/>
                        </a:cubicBezTo>
                        <a:cubicBezTo>
                          <a:pt x="584" y="42"/>
                          <a:pt x="587" y="36"/>
                          <a:pt x="588" y="30"/>
                        </a:cubicBezTo>
                        <a:cubicBezTo>
                          <a:pt x="588" y="14"/>
                          <a:pt x="588" y="14"/>
                          <a:pt x="588" y="14"/>
                        </a:cubicBezTo>
                        <a:cubicBezTo>
                          <a:pt x="587" y="10"/>
                          <a:pt x="585" y="7"/>
                          <a:pt x="582" y="4"/>
                        </a:cubicBez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85" name="Freeform 553"/>
                  <p:cNvSpPr>
                    <a:spLocks noChangeAspect="1"/>
                  </p:cNvSpPr>
                  <p:nvPr/>
                </p:nvSpPr>
                <p:spPr bwMode="gray">
                  <a:xfrm>
                    <a:off x="714" y="4156"/>
                    <a:ext cx="144" cy="154"/>
                  </a:xfrm>
                  <a:custGeom>
                    <a:avLst/>
                    <a:gdLst>
                      <a:gd name="T0" fmla="*/ 48 w 61"/>
                      <a:gd name="T1" fmla="*/ 47 h 65"/>
                      <a:gd name="T2" fmla="*/ 50 w 61"/>
                      <a:gd name="T3" fmla="*/ 4 h 65"/>
                      <a:gd name="T4" fmla="*/ 37 w 61"/>
                      <a:gd name="T5" fmla="*/ 0 h 65"/>
                      <a:gd name="T6" fmla="*/ 27 w 61"/>
                      <a:gd name="T7" fmla="*/ 3 h 65"/>
                      <a:gd name="T8" fmla="*/ 9 w 61"/>
                      <a:gd name="T9" fmla="*/ 18 h 65"/>
                      <a:gd name="T10" fmla="*/ 0 w 61"/>
                      <a:gd name="T11" fmla="*/ 36 h 65"/>
                      <a:gd name="T12" fmla="*/ 0 w 61"/>
                      <a:gd name="T13" fmla="*/ 51 h 65"/>
                      <a:gd name="T14" fmla="*/ 7 w 61"/>
                      <a:gd name="T15" fmla="*/ 61 h 65"/>
                      <a:gd name="T16" fmla="*/ 19 w 61"/>
                      <a:gd name="T17" fmla="*/ 65 h 65"/>
                      <a:gd name="T18" fmla="*/ 31 w 61"/>
                      <a:gd name="T19" fmla="*/ 61 h 65"/>
                      <a:gd name="T20" fmla="*/ 48 w 61"/>
                      <a:gd name="T21" fmla="*/ 47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48" y="47"/>
                        </a:moveTo>
                        <a:cubicBezTo>
                          <a:pt x="60" y="31"/>
                          <a:pt x="61" y="12"/>
                          <a:pt x="50" y="4"/>
                        </a:cubicBezTo>
                        <a:cubicBezTo>
                          <a:pt x="47" y="1"/>
                          <a:pt x="42" y="0"/>
                          <a:pt x="37" y="0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1" y="6"/>
                          <a:pt x="14" y="11"/>
                          <a:pt x="9" y="18"/>
                        </a:cubicBezTo>
                        <a:cubicBezTo>
                          <a:pt x="4" y="24"/>
                          <a:pt x="2" y="30"/>
                          <a:pt x="0" y="36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1" y="55"/>
                          <a:pt x="3" y="59"/>
                          <a:pt x="7" y="61"/>
                        </a:cubicBezTo>
                        <a:cubicBezTo>
                          <a:pt x="10" y="64"/>
                          <a:pt x="15" y="65"/>
                          <a:pt x="19" y="65"/>
                        </a:cubicBezTo>
                        <a:cubicBezTo>
                          <a:pt x="31" y="61"/>
                          <a:pt x="31" y="61"/>
                          <a:pt x="31" y="61"/>
                        </a:cubicBezTo>
                        <a:cubicBezTo>
                          <a:pt x="37" y="58"/>
                          <a:pt x="43" y="54"/>
                          <a:pt x="48" y="47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86" name="Freeform 554"/>
                  <p:cNvSpPr>
                    <a:spLocks noChangeAspect="1"/>
                  </p:cNvSpPr>
                  <p:nvPr/>
                </p:nvSpPr>
                <p:spPr bwMode="gray">
                  <a:xfrm>
                    <a:off x="1959" y="3819"/>
                    <a:ext cx="144" cy="153"/>
                  </a:xfrm>
                  <a:custGeom>
                    <a:avLst/>
                    <a:gdLst>
                      <a:gd name="T0" fmla="*/ 13 w 61"/>
                      <a:gd name="T1" fmla="*/ 18 h 65"/>
                      <a:gd name="T2" fmla="*/ 11 w 61"/>
                      <a:gd name="T3" fmla="*/ 62 h 65"/>
                      <a:gd name="T4" fmla="*/ 23 w 61"/>
                      <a:gd name="T5" fmla="*/ 65 h 65"/>
                      <a:gd name="T6" fmla="*/ 35 w 61"/>
                      <a:gd name="T7" fmla="*/ 62 h 65"/>
                      <a:gd name="T8" fmla="*/ 52 w 61"/>
                      <a:gd name="T9" fmla="*/ 48 h 65"/>
                      <a:gd name="T10" fmla="*/ 61 w 61"/>
                      <a:gd name="T11" fmla="*/ 30 h 65"/>
                      <a:gd name="T12" fmla="*/ 61 w 61"/>
                      <a:gd name="T13" fmla="*/ 14 h 65"/>
                      <a:gd name="T14" fmla="*/ 55 w 61"/>
                      <a:gd name="T15" fmla="*/ 4 h 65"/>
                      <a:gd name="T16" fmla="*/ 41 w 61"/>
                      <a:gd name="T17" fmla="*/ 1 h 65"/>
                      <a:gd name="T18" fmla="*/ 31 w 61"/>
                      <a:gd name="T19" fmla="*/ 3 h 65"/>
                      <a:gd name="T20" fmla="*/ 13 w 61"/>
                      <a:gd name="T21" fmla="*/ 1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13" y="18"/>
                        </a:moveTo>
                        <a:cubicBezTo>
                          <a:pt x="1" y="34"/>
                          <a:pt x="0" y="53"/>
                          <a:pt x="11" y="62"/>
                        </a:cubicBezTo>
                        <a:cubicBezTo>
                          <a:pt x="15" y="64"/>
                          <a:pt x="19" y="65"/>
                          <a:pt x="23" y="65"/>
                        </a:cubicBezTo>
                        <a:cubicBezTo>
                          <a:pt x="35" y="62"/>
                          <a:pt x="35" y="62"/>
                          <a:pt x="35" y="62"/>
                        </a:cubicBezTo>
                        <a:cubicBezTo>
                          <a:pt x="41" y="59"/>
                          <a:pt x="47" y="54"/>
                          <a:pt x="52" y="48"/>
                        </a:cubicBezTo>
                        <a:cubicBezTo>
                          <a:pt x="57" y="42"/>
                          <a:pt x="60" y="36"/>
                          <a:pt x="61" y="30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0" y="10"/>
                          <a:pt x="58" y="7"/>
                          <a:pt x="55" y="4"/>
                        </a:cubicBezTo>
                        <a:cubicBezTo>
                          <a:pt x="51" y="1"/>
                          <a:pt x="46" y="0"/>
                          <a:pt x="41" y="1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25" y="6"/>
                          <a:pt x="19" y="11"/>
                          <a:pt x="13" y="18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87" name="Freeform 555"/>
                  <p:cNvSpPr>
                    <a:spLocks noChangeAspect="1"/>
                  </p:cNvSpPr>
                  <p:nvPr/>
                </p:nvSpPr>
                <p:spPr bwMode="gray">
                  <a:xfrm>
                    <a:off x="1406" y="3958"/>
                    <a:ext cx="154" cy="172"/>
                  </a:xfrm>
                  <a:custGeom>
                    <a:avLst/>
                    <a:gdLst>
                      <a:gd name="T0" fmla="*/ 11 w 65"/>
                      <a:gd name="T1" fmla="*/ 65 h 73"/>
                      <a:gd name="T2" fmla="*/ 52 w 65"/>
                      <a:gd name="T3" fmla="*/ 51 h 73"/>
                      <a:gd name="T4" fmla="*/ 55 w 65"/>
                      <a:gd name="T5" fmla="*/ 8 h 73"/>
                      <a:gd name="T6" fmla="*/ 13 w 65"/>
                      <a:gd name="T7" fmla="*/ 22 h 73"/>
                      <a:gd name="T8" fmla="*/ 11 w 65"/>
                      <a:gd name="T9" fmla="*/ 65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5" h="73">
                        <a:moveTo>
                          <a:pt x="11" y="65"/>
                        </a:moveTo>
                        <a:cubicBezTo>
                          <a:pt x="22" y="73"/>
                          <a:pt x="40" y="67"/>
                          <a:pt x="52" y="51"/>
                        </a:cubicBezTo>
                        <a:cubicBezTo>
                          <a:pt x="64" y="36"/>
                          <a:pt x="65" y="16"/>
                          <a:pt x="55" y="8"/>
                        </a:cubicBezTo>
                        <a:cubicBezTo>
                          <a:pt x="44" y="0"/>
                          <a:pt x="25" y="6"/>
                          <a:pt x="13" y="22"/>
                        </a:cubicBezTo>
                        <a:cubicBezTo>
                          <a:pt x="1" y="38"/>
                          <a:pt x="0" y="57"/>
                          <a:pt x="11" y="65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88" name="Freeform 556"/>
                  <p:cNvSpPr>
                    <a:spLocks noChangeAspect="1"/>
                  </p:cNvSpPr>
                  <p:nvPr/>
                </p:nvSpPr>
                <p:spPr bwMode="gray">
                  <a:xfrm>
                    <a:off x="-118" y="3580"/>
                    <a:ext cx="2174" cy="584"/>
                  </a:xfrm>
                  <a:custGeom>
                    <a:avLst/>
                    <a:gdLst>
                      <a:gd name="T0" fmla="*/ 0 w 2174"/>
                      <a:gd name="T1" fmla="*/ 343 h 584"/>
                      <a:gd name="T2" fmla="*/ 1278 w 2174"/>
                      <a:gd name="T3" fmla="*/ 0 h 584"/>
                      <a:gd name="T4" fmla="*/ 2174 w 2174"/>
                      <a:gd name="T5" fmla="*/ 241 h 584"/>
                      <a:gd name="T6" fmla="*/ 896 w 2174"/>
                      <a:gd name="T7" fmla="*/ 584 h 584"/>
                      <a:gd name="T8" fmla="*/ 0 w 2174"/>
                      <a:gd name="T9" fmla="*/ 343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74" h="584">
                        <a:moveTo>
                          <a:pt x="0" y="343"/>
                        </a:moveTo>
                        <a:lnTo>
                          <a:pt x="1278" y="0"/>
                        </a:lnTo>
                        <a:lnTo>
                          <a:pt x="2174" y="241"/>
                        </a:lnTo>
                        <a:lnTo>
                          <a:pt x="896" y="584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89" name="Freeform 557"/>
                  <p:cNvSpPr>
                    <a:spLocks noChangeAspect="1"/>
                  </p:cNvSpPr>
                  <p:nvPr/>
                </p:nvSpPr>
                <p:spPr bwMode="gray">
                  <a:xfrm>
                    <a:off x="-181" y="3923"/>
                    <a:ext cx="959" cy="380"/>
                  </a:xfrm>
                  <a:custGeom>
                    <a:avLst/>
                    <a:gdLst>
                      <a:gd name="T0" fmla="*/ 27 w 406"/>
                      <a:gd name="T1" fmla="*/ 0 h 161"/>
                      <a:gd name="T2" fmla="*/ 27 w 406"/>
                      <a:gd name="T3" fmla="*/ 0 h 161"/>
                      <a:gd name="T4" fmla="*/ 9 w 406"/>
                      <a:gd name="T5" fmla="*/ 15 h 161"/>
                      <a:gd name="T6" fmla="*/ 0 w 406"/>
                      <a:gd name="T7" fmla="*/ 34 h 161"/>
                      <a:gd name="T8" fmla="*/ 0 w 406"/>
                      <a:gd name="T9" fmla="*/ 48 h 161"/>
                      <a:gd name="T10" fmla="*/ 7 w 406"/>
                      <a:gd name="T11" fmla="*/ 58 h 161"/>
                      <a:gd name="T12" fmla="*/ 19 w 406"/>
                      <a:gd name="T13" fmla="*/ 62 h 161"/>
                      <a:gd name="T14" fmla="*/ 387 w 406"/>
                      <a:gd name="T15" fmla="*/ 161 h 161"/>
                      <a:gd name="T16" fmla="*/ 386 w 406"/>
                      <a:gd name="T17" fmla="*/ 160 h 161"/>
                      <a:gd name="T18" fmla="*/ 379 w 406"/>
                      <a:gd name="T19" fmla="*/ 150 h 161"/>
                      <a:gd name="T20" fmla="*/ 379 w 406"/>
                      <a:gd name="T21" fmla="*/ 135 h 161"/>
                      <a:gd name="T22" fmla="*/ 388 w 406"/>
                      <a:gd name="T23" fmla="*/ 117 h 161"/>
                      <a:gd name="T24" fmla="*/ 406 w 406"/>
                      <a:gd name="T25" fmla="*/ 102 h 161"/>
                      <a:gd name="T26" fmla="*/ 27 w 406"/>
                      <a:gd name="T27" fmla="*/ 0 h 1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06" h="161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0" y="3"/>
                          <a:pt x="14" y="8"/>
                          <a:pt x="9" y="15"/>
                        </a:cubicBezTo>
                        <a:cubicBezTo>
                          <a:pt x="4" y="21"/>
                          <a:pt x="1" y="27"/>
                          <a:pt x="0" y="34"/>
                        </a:cubicBezTo>
                        <a:cubicBezTo>
                          <a:pt x="0" y="48"/>
                          <a:pt x="0" y="48"/>
                          <a:pt x="0" y="48"/>
                        </a:cubicBezTo>
                        <a:cubicBezTo>
                          <a:pt x="1" y="52"/>
                          <a:pt x="3" y="56"/>
                          <a:pt x="7" y="58"/>
                        </a:cubicBezTo>
                        <a:cubicBezTo>
                          <a:pt x="10" y="61"/>
                          <a:pt x="14" y="62"/>
                          <a:pt x="19" y="62"/>
                        </a:cubicBezTo>
                        <a:cubicBezTo>
                          <a:pt x="387" y="161"/>
                          <a:pt x="387" y="161"/>
                          <a:pt x="387" y="161"/>
                        </a:cubicBezTo>
                        <a:cubicBezTo>
                          <a:pt x="386" y="160"/>
                          <a:pt x="386" y="160"/>
                          <a:pt x="386" y="160"/>
                        </a:cubicBezTo>
                        <a:cubicBezTo>
                          <a:pt x="382" y="158"/>
                          <a:pt x="380" y="154"/>
                          <a:pt x="379" y="150"/>
                        </a:cubicBezTo>
                        <a:cubicBezTo>
                          <a:pt x="379" y="135"/>
                          <a:pt x="379" y="135"/>
                          <a:pt x="379" y="135"/>
                        </a:cubicBezTo>
                        <a:cubicBezTo>
                          <a:pt x="381" y="129"/>
                          <a:pt x="383" y="123"/>
                          <a:pt x="388" y="117"/>
                        </a:cubicBezTo>
                        <a:cubicBezTo>
                          <a:pt x="393" y="110"/>
                          <a:pt x="400" y="105"/>
                          <a:pt x="406" y="102"/>
                        </a:cubicBez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90" name="Freeform 558"/>
                  <p:cNvSpPr>
                    <a:spLocks noChangeAspect="1"/>
                  </p:cNvSpPr>
                  <p:nvPr/>
                </p:nvSpPr>
                <p:spPr bwMode="gray">
                  <a:xfrm>
                    <a:off x="733" y="3693"/>
                    <a:ext cx="897" cy="241"/>
                  </a:xfrm>
                  <a:custGeom>
                    <a:avLst/>
                    <a:gdLst>
                      <a:gd name="T0" fmla="*/ 897 w 897"/>
                      <a:gd name="T1" fmla="*/ 241 h 241"/>
                      <a:gd name="T2" fmla="*/ 0 w 897"/>
                      <a:gd name="T3" fmla="*/ 0 h 241"/>
                      <a:gd name="T4" fmla="*/ 897 w 897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7" h="241">
                        <a:moveTo>
                          <a:pt x="897" y="241"/>
                        </a:moveTo>
                        <a:lnTo>
                          <a:pt x="0" y="0"/>
                        </a:lnTo>
                        <a:lnTo>
                          <a:pt x="897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91" name="Line 559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733" y="3693"/>
                    <a:ext cx="897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92" name="Freeform 560"/>
                  <p:cNvSpPr>
                    <a:spLocks noChangeAspect="1"/>
                  </p:cNvSpPr>
                  <p:nvPr/>
                </p:nvSpPr>
                <p:spPr bwMode="gray">
                  <a:xfrm>
                    <a:off x="520" y="3753"/>
                    <a:ext cx="896" cy="238"/>
                  </a:xfrm>
                  <a:custGeom>
                    <a:avLst/>
                    <a:gdLst>
                      <a:gd name="T0" fmla="*/ 896 w 896"/>
                      <a:gd name="T1" fmla="*/ 238 h 238"/>
                      <a:gd name="T2" fmla="*/ 0 w 896"/>
                      <a:gd name="T3" fmla="*/ 0 h 238"/>
                      <a:gd name="T4" fmla="*/ 896 w 896"/>
                      <a:gd name="T5" fmla="*/ 238 h 2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6" h="238">
                        <a:moveTo>
                          <a:pt x="896" y="238"/>
                        </a:moveTo>
                        <a:lnTo>
                          <a:pt x="0" y="0"/>
                        </a:lnTo>
                        <a:lnTo>
                          <a:pt x="896" y="23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93" name="Line 561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520" y="3753"/>
                    <a:ext cx="896" cy="238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94" name="Freeform 562"/>
                  <p:cNvSpPr>
                    <a:spLocks noChangeAspect="1"/>
                  </p:cNvSpPr>
                  <p:nvPr/>
                </p:nvSpPr>
                <p:spPr bwMode="gray">
                  <a:xfrm>
                    <a:off x="308" y="3809"/>
                    <a:ext cx="895" cy="241"/>
                  </a:xfrm>
                  <a:custGeom>
                    <a:avLst/>
                    <a:gdLst>
                      <a:gd name="T0" fmla="*/ 895 w 895"/>
                      <a:gd name="T1" fmla="*/ 241 h 241"/>
                      <a:gd name="T2" fmla="*/ 0 w 895"/>
                      <a:gd name="T3" fmla="*/ 0 h 241"/>
                      <a:gd name="T4" fmla="*/ 895 w 895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95" name="Line 563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308" y="3809"/>
                    <a:ext cx="895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96" name="Freeform 564"/>
                  <p:cNvSpPr>
                    <a:spLocks noChangeAspect="1"/>
                  </p:cNvSpPr>
                  <p:nvPr/>
                </p:nvSpPr>
                <p:spPr bwMode="gray">
                  <a:xfrm>
                    <a:off x="945" y="3637"/>
                    <a:ext cx="898" cy="241"/>
                  </a:xfrm>
                  <a:custGeom>
                    <a:avLst/>
                    <a:gdLst>
                      <a:gd name="T0" fmla="*/ 898 w 898"/>
                      <a:gd name="T1" fmla="*/ 241 h 241"/>
                      <a:gd name="T2" fmla="*/ 0 w 898"/>
                      <a:gd name="T3" fmla="*/ 0 h 241"/>
                      <a:gd name="T4" fmla="*/ 898 w 898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8" h="241">
                        <a:moveTo>
                          <a:pt x="898" y="241"/>
                        </a:moveTo>
                        <a:lnTo>
                          <a:pt x="0" y="0"/>
                        </a:lnTo>
                        <a:lnTo>
                          <a:pt x="898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97" name="Line 565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945" y="3637"/>
                    <a:ext cx="898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98" name="Freeform 566"/>
                  <p:cNvSpPr>
                    <a:spLocks noChangeAspect="1"/>
                  </p:cNvSpPr>
                  <p:nvPr/>
                </p:nvSpPr>
                <p:spPr bwMode="gray">
                  <a:xfrm>
                    <a:off x="95" y="3866"/>
                    <a:ext cx="895" cy="241"/>
                  </a:xfrm>
                  <a:custGeom>
                    <a:avLst/>
                    <a:gdLst>
                      <a:gd name="T0" fmla="*/ 895 w 895"/>
                      <a:gd name="T1" fmla="*/ 241 h 241"/>
                      <a:gd name="T2" fmla="*/ 0 w 895"/>
                      <a:gd name="T3" fmla="*/ 0 h 241"/>
                      <a:gd name="T4" fmla="*/ 895 w 895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399" name="Line 567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95" y="3866"/>
                    <a:ext cx="895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505400" name="Group 568"/>
            <p:cNvGrpSpPr>
              <a:grpSpLocks noChangeAspect="1"/>
            </p:cNvGrpSpPr>
            <p:nvPr/>
          </p:nvGrpSpPr>
          <p:grpSpPr bwMode="auto">
            <a:xfrm>
              <a:off x="602" y="1782"/>
              <a:ext cx="204" cy="325"/>
              <a:chOff x="2427" y="3211"/>
              <a:chExt cx="318" cy="506"/>
            </a:xfrm>
          </p:grpSpPr>
          <p:grpSp>
            <p:nvGrpSpPr>
              <p:cNvPr id="505401" name="Group 569"/>
              <p:cNvGrpSpPr>
                <a:grpSpLocks noChangeAspect="1"/>
              </p:cNvGrpSpPr>
              <p:nvPr/>
            </p:nvGrpSpPr>
            <p:grpSpPr bwMode="auto">
              <a:xfrm>
                <a:off x="2427" y="3211"/>
                <a:ext cx="187" cy="187"/>
                <a:chOff x="-13057" y="18860"/>
                <a:chExt cx="331" cy="331"/>
              </a:xfrm>
            </p:grpSpPr>
            <p:sp>
              <p:nvSpPr>
                <p:cNvPr id="505402" name="Rectangle 570"/>
                <p:cNvSpPr>
                  <a:spLocks noChangeAspect="1" noChangeArrowheads="1"/>
                </p:cNvSpPr>
                <p:nvPr/>
              </p:nvSpPr>
              <p:spPr bwMode="gray">
                <a:xfrm>
                  <a:off x="-13057" y="18860"/>
                  <a:ext cx="331" cy="331"/>
                </a:xfrm>
                <a:prstGeom prst="rect">
                  <a:avLst/>
                </a:prstGeom>
                <a:solidFill>
                  <a:srgbClr val="FFFFFF"/>
                </a:solidFill>
                <a:ln w="6350">
                  <a:solidFill>
                    <a:srgbClr val="1B171B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03" name="Freeform 571"/>
                <p:cNvSpPr>
                  <a:spLocks noChangeAspect="1"/>
                </p:cNvSpPr>
                <p:nvPr/>
              </p:nvSpPr>
              <p:spPr bwMode="gray">
                <a:xfrm>
                  <a:off x="-13005" y="18922"/>
                  <a:ext cx="227" cy="205"/>
                </a:xfrm>
                <a:custGeom>
                  <a:avLst/>
                  <a:gdLst>
                    <a:gd name="T0" fmla="*/ 44 w 96"/>
                    <a:gd name="T1" fmla="*/ 61 h 87"/>
                    <a:gd name="T2" fmla="*/ 42 w 96"/>
                    <a:gd name="T3" fmla="*/ 64 h 87"/>
                    <a:gd name="T4" fmla="*/ 15 w 96"/>
                    <a:gd name="T5" fmla="*/ 87 h 87"/>
                    <a:gd name="T6" fmla="*/ 0 w 96"/>
                    <a:gd name="T7" fmla="*/ 75 h 87"/>
                    <a:gd name="T8" fmla="*/ 4 w 96"/>
                    <a:gd name="T9" fmla="*/ 75 h 87"/>
                    <a:gd name="T10" fmla="*/ 32 w 96"/>
                    <a:gd name="T11" fmla="*/ 56 h 87"/>
                    <a:gd name="T12" fmla="*/ 35 w 96"/>
                    <a:gd name="T13" fmla="*/ 50 h 87"/>
                    <a:gd name="T14" fmla="*/ 33 w 96"/>
                    <a:gd name="T15" fmla="*/ 47 h 87"/>
                    <a:gd name="T16" fmla="*/ 14 w 96"/>
                    <a:gd name="T17" fmla="*/ 16 h 87"/>
                    <a:gd name="T18" fmla="*/ 24 w 96"/>
                    <a:gd name="T19" fmla="*/ 0 h 87"/>
                    <a:gd name="T20" fmla="*/ 42 w 96"/>
                    <a:gd name="T21" fmla="*/ 37 h 87"/>
                    <a:gd name="T22" fmla="*/ 44 w 96"/>
                    <a:gd name="T23" fmla="*/ 40 h 87"/>
                    <a:gd name="T24" fmla="*/ 48 w 96"/>
                    <a:gd name="T25" fmla="*/ 34 h 87"/>
                    <a:gd name="T26" fmla="*/ 78 w 96"/>
                    <a:gd name="T27" fmla="*/ 11 h 87"/>
                    <a:gd name="T28" fmla="*/ 88 w 96"/>
                    <a:gd name="T29" fmla="*/ 16 h 87"/>
                    <a:gd name="T30" fmla="*/ 90 w 96"/>
                    <a:gd name="T31" fmla="*/ 19 h 87"/>
                    <a:gd name="T32" fmla="*/ 57 w 96"/>
                    <a:gd name="T33" fmla="*/ 45 h 87"/>
                    <a:gd name="T34" fmla="*/ 54 w 96"/>
                    <a:gd name="T35" fmla="*/ 50 h 87"/>
                    <a:gd name="T36" fmla="*/ 56 w 96"/>
                    <a:gd name="T37" fmla="*/ 53 h 87"/>
                    <a:gd name="T38" fmla="*/ 88 w 96"/>
                    <a:gd name="T39" fmla="*/ 72 h 87"/>
                    <a:gd name="T40" fmla="*/ 96 w 96"/>
                    <a:gd name="T41" fmla="*/ 70 h 87"/>
                    <a:gd name="T42" fmla="*/ 88 w 96"/>
                    <a:gd name="T43" fmla="*/ 83 h 87"/>
                    <a:gd name="T44" fmla="*/ 79 w 96"/>
                    <a:gd name="T45" fmla="*/ 86 h 87"/>
                    <a:gd name="T46" fmla="*/ 48 w 96"/>
                    <a:gd name="T47" fmla="*/ 66 h 87"/>
                    <a:gd name="T48" fmla="*/ 44 w 96"/>
                    <a:gd name="T49" fmla="*/ 61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96" h="87">
                      <a:moveTo>
                        <a:pt x="44" y="61"/>
                      </a:move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30" y="79"/>
                        <a:pt x="21" y="87"/>
                        <a:pt x="15" y="87"/>
                      </a:cubicBezTo>
                      <a:cubicBezTo>
                        <a:pt x="10" y="87"/>
                        <a:pt x="5" y="83"/>
                        <a:pt x="0" y="75"/>
                      </a:cubicBezTo>
                      <a:cubicBezTo>
                        <a:pt x="2" y="75"/>
                        <a:pt x="3" y="75"/>
                        <a:pt x="4" y="75"/>
                      </a:cubicBezTo>
                      <a:cubicBezTo>
                        <a:pt x="12" y="75"/>
                        <a:pt x="21" y="69"/>
                        <a:pt x="32" y="56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21" y="32"/>
                        <a:pt x="14" y="22"/>
                        <a:pt x="14" y="16"/>
                      </a:cubicBezTo>
                      <a:cubicBezTo>
                        <a:pt x="14" y="12"/>
                        <a:pt x="17" y="7"/>
                        <a:pt x="24" y="0"/>
                      </a:cubicBezTo>
                      <a:cubicBezTo>
                        <a:pt x="27" y="13"/>
                        <a:pt x="33" y="25"/>
                        <a:pt x="42" y="37"/>
                      </a:cubicBezTo>
                      <a:cubicBezTo>
                        <a:pt x="44" y="40"/>
                        <a:pt x="44" y="40"/>
                        <a:pt x="44" y="40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61" y="18"/>
                        <a:pt x="71" y="11"/>
                        <a:pt x="78" y="11"/>
                      </a:cubicBezTo>
                      <a:cubicBezTo>
                        <a:pt x="82" y="11"/>
                        <a:pt x="85" y="13"/>
                        <a:pt x="88" y="16"/>
                      </a:cubicBezTo>
                      <a:cubicBezTo>
                        <a:pt x="88" y="17"/>
                        <a:pt x="89" y="18"/>
                        <a:pt x="90" y="19"/>
                      </a:cubicBezTo>
                      <a:cubicBezTo>
                        <a:pt x="80" y="24"/>
                        <a:pt x="69" y="32"/>
                        <a:pt x="57" y="45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68" y="65"/>
                        <a:pt x="78" y="72"/>
                        <a:pt x="88" y="72"/>
                      </a:cubicBezTo>
                      <a:cubicBezTo>
                        <a:pt x="90" y="72"/>
                        <a:pt x="93" y="71"/>
                        <a:pt x="96" y="70"/>
                      </a:cubicBezTo>
                      <a:cubicBezTo>
                        <a:pt x="92" y="77"/>
                        <a:pt x="90" y="81"/>
                        <a:pt x="88" y="83"/>
                      </a:cubicBezTo>
                      <a:cubicBezTo>
                        <a:pt x="85" y="86"/>
                        <a:pt x="83" y="86"/>
                        <a:pt x="79" y="86"/>
                      </a:cubicBezTo>
                      <a:cubicBezTo>
                        <a:pt x="71" y="86"/>
                        <a:pt x="61" y="79"/>
                        <a:pt x="48" y="66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5404" name="Group 572"/>
              <p:cNvGrpSpPr>
                <a:grpSpLocks noChangeAspect="1"/>
              </p:cNvGrpSpPr>
              <p:nvPr/>
            </p:nvGrpSpPr>
            <p:grpSpPr bwMode="auto">
              <a:xfrm>
                <a:off x="2427" y="3398"/>
                <a:ext cx="318" cy="319"/>
                <a:chOff x="2588" y="3409"/>
                <a:chExt cx="318" cy="319"/>
              </a:xfrm>
            </p:grpSpPr>
            <p:sp>
              <p:nvSpPr>
                <p:cNvPr id="505405" name="Rectangle 573"/>
                <p:cNvSpPr>
                  <a:spLocks noChangeAspect="1" noChangeArrowheads="1"/>
                </p:cNvSpPr>
                <p:nvPr/>
              </p:nvSpPr>
              <p:spPr bwMode="gray">
                <a:xfrm>
                  <a:off x="2866" y="3688"/>
                  <a:ext cx="40" cy="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505406" name="Rectangle 574"/>
                <p:cNvSpPr>
                  <a:spLocks noChangeAspect="1" noChangeArrowheads="1"/>
                </p:cNvSpPr>
                <p:nvPr/>
              </p:nvSpPr>
              <p:spPr bwMode="gray">
                <a:xfrm>
                  <a:off x="2785" y="3607"/>
                  <a:ext cx="71" cy="71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05407" name="Group 575"/>
                <p:cNvGrpSpPr>
                  <a:grpSpLocks noChangeAspect="1"/>
                </p:cNvGrpSpPr>
                <p:nvPr/>
              </p:nvGrpSpPr>
              <p:grpSpPr bwMode="auto">
                <a:xfrm>
                  <a:off x="2588" y="3409"/>
                  <a:ext cx="187" cy="187"/>
                  <a:chOff x="-12610" y="19344"/>
                  <a:chExt cx="330" cy="331"/>
                </a:xfrm>
              </p:grpSpPr>
              <p:sp>
                <p:nvSpPr>
                  <p:cNvPr id="505408" name="Rectangle 576"/>
                  <p:cNvSpPr>
                    <a:spLocks noChangeAspect="1" noChangeArrowheads="1"/>
                  </p:cNvSpPr>
                  <p:nvPr/>
                </p:nvSpPr>
                <p:spPr bwMode="gray">
                  <a:xfrm>
                    <a:off x="-12610" y="19344"/>
                    <a:ext cx="330" cy="331"/>
                  </a:xfrm>
                  <a:prstGeom prst="rect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1B171B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409" name="Freeform 577"/>
                  <p:cNvSpPr>
                    <a:spLocks noChangeAspect="1"/>
                  </p:cNvSpPr>
                  <p:nvPr/>
                </p:nvSpPr>
                <p:spPr bwMode="gray">
                  <a:xfrm>
                    <a:off x="-12584" y="19420"/>
                    <a:ext cx="281" cy="179"/>
                  </a:xfrm>
                  <a:custGeom>
                    <a:avLst/>
                    <a:gdLst>
                      <a:gd name="T0" fmla="*/ 112 w 119"/>
                      <a:gd name="T1" fmla="*/ 17 h 76"/>
                      <a:gd name="T2" fmla="*/ 104 w 119"/>
                      <a:gd name="T3" fmla="*/ 15 h 76"/>
                      <a:gd name="T4" fmla="*/ 105 w 119"/>
                      <a:gd name="T5" fmla="*/ 7 h 76"/>
                      <a:gd name="T6" fmla="*/ 110 w 119"/>
                      <a:gd name="T7" fmla="*/ 2 h 76"/>
                      <a:gd name="T8" fmla="*/ 101 w 119"/>
                      <a:gd name="T9" fmla="*/ 3 h 76"/>
                      <a:gd name="T10" fmla="*/ 93 w 119"/>
                      <a:gd name="T11" fmla="*/ 12 h 76"/>
                      <a:gd name="T12" fmla="*/ 87 w 119"/>
                      <a:gd name="T13" fmla="*/ 19 h 76"/>
                      <a:gd name="T14" fmla="*/ 83 w 119"/>
                      <a:gd name="T15" fmla="*/ 20 h 76"/>
                      <a:gd name="T16" fmla="*/ 26 w 119"/>
                      <a:gd name="T17" fmla="*/ 48 h 76"/>
                      <a:gd name="T18" fmla="*/ 16 w 119"/>
                      <a:gd name="T19" fmla="*/ 47 h 76"/>
                      <a:gd name="T20" fmla="*/ 6 w 119"/>
                      <a:gd name="T21" fmla="*/ 50 h 76"/>
                      <a:gd name="T22" fmla="*/ 0 w 119"/>
                      <a:gd name="T23" fmla="*/ 64 h 76"/>
                      <a:gd name="T24" fmla="*/ 7 w 119"/>
                      <a:gd name="T25" fmla="*/ 57 h 76"/>
                      <a:gd name="T26" fmla="*/ 17 w 119"/>
                      <a:gd name="T27" fmla="*/ 59 h 76"/>
                      <a:gd name="T28" fmla="*/ 15 w 119"/>
                      <a:gd name="T29" fmla="*/ 68 h 76"/>
                      <a:gd name="T30" fmla="*/ 9 w 119"/>
                      <a:gd name="T31" fmla="*/ 74 h 76"/>
                      <a:gd name="T32" fmla="*/ 20 w 119"/>
                      <a:gd name="T33" fmla="*/ 73 h 76"/>
                      <a:gd name="T34" fmla="*/ 29 w 119"/>
                      <a:gd name="T35" fmla="*/ 62 h 76"/>
                      <a:gd name="T36" fmla="*/ 36 w 119"/>
                      <a:gd name="T37" fmla="*/ 55 h 76"/>
                      <a:gd name="T38" fmla="*/ 95 w 119"/>
                      <a:gd name="T39" fmla="*/ 24 h 76"/>
                      <a:gd name="T40" fmla="*/ 105 w 119"/>
                      <a:gd name="T41" fmla="*/ 25 h 76"/>
                      <a:gd name="T42" fmla="*/ 114 w 119"/>
                      <a:gd name="T43" fmla="*/ 23 h 76"/>
                      <a:gd name="T44" fmla="*/ 119 w 119"/>
                      <a:gd name="T45" fmla="*/ 11 h 76"/>
                      <a:gd name="T46" fmla="*/ 112 w 119"/>
                      <a:gd name="T47" fmla="*/ 17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19" h="76">
                        <a:moveTo>
                          <a:pt x="112" y="17"/>
                        </a:moveTo>
                        <a:cubicBezTo>
                          <a:pt x="111" y="18"/>
                          <a:pt x="107" y="19"/>
                          <a:pt x="104" y="15"/>
                        </a:cubicBezTo>
                        <a:cubicBezTo>
                          <a:pt x="101" y="10"/>
                          <a:pt x="104" y="7"/>
                          <a:pt x="105" y="7"/>
                        </a:cubicBezTo>
                        <a:cubicBezTo>
                          <a:pt x="106" y="6"/>
                          <a:pt x="110" y="2"/>
                          <a:pt x="110" y="2"/>
                        </a:cubicBezTo>
                        <a:cubicBezTo>
                          <a:pt x="111" y="1"/>
                          <a:pt x="107" y="0"/>
                          <a:pt x="101" y="3"/>
                        </a:cubicBezTo>
                        <a:cubicBezTo>
                          <a:pt x="95" y="5"/>
                          <a:pt x="94" y="9"/>
                          <a:pt x="93" y="12"/>
                        </a:cubicBezTo>
                        <a:cubicBezTo>
                          <a:pt x="92" y="16"/>
                          <a:pt x="88" y="18"/>
                          <a:pt x="87" y="19"/>
                        </a:cubicBezTo>
                        <a:cubicBezTo>
                          <a:pt x="87" y="19"/>
                          <a:pt x="86" y="19"/>
                          <a:pt x="83" y="20"/>
                        </a:cubicBezTo>
                        <a:cubicBezTo>
                          <a:pt x="26" y="48"/>
                          <a:pt x="26" y="48"/>
                          <a:pt x="26" y="48"/>
                        </a:cubicBezTo>
                        <a:cubicBezTo>
                          <a:pt x="26" y="48"/>
                          <a:pt x="23" y="50"/>
                          <a:pt x="16" y="47"/>
                        </a:cubicBezTo>
                        <a:cubicBezTo>
                          <a:pt x="16" y="47"/>
                          <a:pt x="11" y="45"/>
                          <a:pt x="6" y="50"/>
                        </a:cubicBezTo>
                        <a:cubicBezTo>
                          <a:pt x="1" y="54"/>
                          <a:pt x="0" y="61"/>
                          <a:pt x="0" y="64"/>
                        </a:cubicBezTo>
                        <a:cubicBezTo>
                          <a:pt x="0" y="66"/>
                          <a:pt x="6" y="59"/>
                          <a:pt x="7" y="57"/>
                        </a:cubicBezTo>
                        <a:cubicBezTo>
                          <a:pt x="9" y="56"/>
                          <a:pt x="14" y="54"/>
                          <a:pt x="17" y="59"/>
                        </a:cubicBezTo>
                        <a:cubicBezTo>
                          <a:pt x="20" y="65"/>
                          <a:pt x="16" y="68"/>
                          <a:pt x="15" y="68"/>
                        </a:cubicBezTo>
                        <a:cubicBezTo>
                          <a:pt x="15" y="69"/>
                          <a:pt x="10" y="73"/>
                          <a:pt x="9" y="74"/>
                        </a:cubicBezTo>
                        <a:cubicBezTo>
                          <a:pt x="9" y="75"/>
                          <a:pt x="14" y="76"/>
                          <a:pt x="20" y="73"/>
                        </a:cubicBezTo>
                        <a:cubicBezTo>
                          <a:pt x="27" y="70"/>
                          <a:pt x="28" y="66"/>
                          <a:pt x="29" y="62"/>
                        </a:cubicBezTo>
                        <a:cubicBezTo>
                          <a:pt x="30" y="58"/>
                          <a:pt x="35" y="55"/>
                          <a:pt x="36" y="55"/>
                        </a:cubicBezTo>
                        <a:cubicBezTo>
                          <a:pt x="37" y="54"/>
                          <a:pt x="95" y="24"/>
                          <a:pt x="95" y="24"/>
                        </a:cubicBezTo>
                        <a:cubicBezTo>
                          <a:pt x="95" y="24"/>
                          <a:pt x="98" y="23"/>
                          <a:pt x="105" y="25"/>
                        </a:cubicBezTo>
                        <a:cubicBezTo>
                          <a:pt x="105" y="25"/>
                          <a:pt x="109" y="27"/>
                          <a:pt x="114" y="23"/>
                        </a:cubicBezTo>
                        <a:cubicBezTo>
                          <a:pt x="118" y="19"/>
                          <a:pt x="119" y="13"/>
                          <a:pt x="119" y="11"/>
                        </a:cubicBezTo>
                        <a:cubicBezTo>
                          <a:pt x="119" y="9"/>
                          <a:pt x="114" y="15"/>
                          <a:pt x="112" y="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350" cap="flat" cmpd="sng">
                    <a:solidFill>
                      <a:srgbClr val="1B161B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505738" name="Group 906"/>
          <p:cNvGrpSpPr>
            <a:grpSpLocks/>
          </p:cNvGrpSpPr>
          <p:nvPr/>
        </p:nvGrpSpPr>
        <p:grpSpPr bwMode="auto">
          <a:xfrm>
            <a:off x="5092700" y="3862388"/>
            <a:ext cx="2044700" cy="627062"/>
            <a:chOff x="3208" y="2433"/>
            <a:chExt cx="1288" cy="395"/>
          </a:xfrm>
        </p:grpSpPr>
        <p:sp>
          <p:nvSpPr>
            <p:cNvPr id="505411" name="Freeform 579"/>
            <p:cNvSpPr>
              <a:spLocks noChangeAspect="1"/>
            </p:cNvSpPr>
            <p:nvPr/>
          </p:nvSpPr>
          <p:spPr bwMode="gray">
            <a:xfrm>
              <a:off x="3208" y="2482"/>
              <a:ext cx="1288" cy="346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05412" name="Group 580"/>
            <p:cNvGrpSpPr>
              <a:grpSpLocks noChangeAspect="1"/>
            </p:cNvGrpSpPr>
            <p:nvPr/>
          </p:nvGrpSpPr>
          <p:grpSpPr bwMode="auto">
            <a:xfrm>
              <a:off x="3740" y="2445"/>
              <a:ext cx="88" cy="210"/>
              <a:chOff x="2022" y="2429"/>
              <a:chExt cx="266" cy="637"/>
            </a:xfrm>
          </p:grpSpPr>
          <p:sp>
            <p:nvSpPr>
              <p:cNvPr id="505413" name="Freeform 581"/>
              <p:cNvSpPr>
                <a:spLocks noChangeAspect="1"/>
              </p:cNvSpPr>
              <p:nvPr/>
            </p:nvSpPr>
            <p:spPr bwMode="gray">
              <a:xfrm flipH="1">
                <a:off x="2100" y="2737"/>
                <a:ext cx="121" cy="329"/>
              </a:xfrm>
              <a:custGeom>
                <a:avLst/>
                <a:gdLst>
                  <a:gd name="T0" fmla="*/ 89 w 90"/>
                  <a:gd name="T1" fmla="*/ 156 h 245"/>
                  <a:gd name="T2" fmla="*/ 90 w 90"/>
                  <a:gd name="T3" fmla="*/ 7 h 245"/>
                  <a:gd name="T4" fmla="*/ 89 w 90"/>
                  <a:gd name="T5" fmla="*/ 5 h 245"/>
                  <a:gd name="T6" fmla="*/ 63 w 90"/>
                  <a:gd name="T7" fmla="*/ 20 h 245"/>
                  <a:gd name="T8" fmla="*/ 12 w 90"/>
                  <a:gd name="T9" fmla="*/ 10 h 245"/>
                  <a:gd name="T10" fmla="*/ 3 w 90"/>
                  <a:gd name="T11" fmla="*/ 0 h 245"/>
                  <a:gd name="T12" fmla="*/ 3 w 90"/>
                  <a:gd name="T13" fmla="*/ 36 h 245"/>
                  <a:gd name="T14" fmla="*/ 2 w 90"/>
                  <a:gd name="T15" fmla="*/ 205 h 245"/>
                  <a:gd name="T16" fmla="*/ 44 w 90"/>
                  <a:gd name="T17" fmla="*/ 204 h 245"/>
                  <a:gd name="T18" fmla="*/ 45 w 90"/>
                  <a:gd name="T19" fmla="*/ 51 h 245"/>
                  <a:gd name="T20" fmla="*/ 36 w 90"/>
                  <a:gd name="T21" fmla="*/ 39 h 245"/>
                  <a:gd name="T22" fmla="*/ 45 w 90"/>
                  <a:gd name="T23" fmla="*/ 51 h 245"/>
                  <a:gd name="T24" fmla="*/ 44 w 90"/>
                  <a:gd name="T25" fmla="*/ 204 h 245"/>
                  <a:gd name="T26" fmla="*/ 44 w 90"/>
                  <a:gd name="T27" fmla="*/ 211 h 245"/>
                  <a:gd name="T28" fmla="*/ 88 w 90"/>
                  <a:gd name="T29" fmla="*/ 218 h 245"/>
                  <a:gd name="T30" fmla="*/ 89 w 90"/>
                  <a:gd name="T31" fmla="*/ 1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0"/>
                      <a:pt x="90" y="47"/>
                      <a:pt x="90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19"/>
                      <a:pt x="24" y="13"/>
                      <a:pt x="12" y="10"/>
                    </a:cubicBezTo>
                    <a:cubicBezTo>
                      <a:pt x="6" y="9"/>
                      <a:pt x="4" y="4"/>
                      <a:pt x="3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4"/>
                      <a:pt x="44" y="204"/>
                    </a:cubicBezTo>
                    <a:cubicBezTo>
                      <a:pt x="43" y="170"/>
                      <a:pt x="46" y="55"/>
                      <a:pt x="45" y="51"/>
                    </a:cubicBezTo>
                    <a:cubicBezTo>
                      <a:pt x="45" y="47"/>
                      <a:pt x="36" y="46"/>
                      <a:pt x="36" y="39"/>
                    </a:cubicBezTo>
                    <a:cubicBezTo>
                      <a:pt x="36" y="46"/>
                      <a:pt x="45" y="47"/>
                      <a:pt x="45" y="51"/>
                    </a:cubicBezTo>
                    <a:cubicBezTo>
                      <a:pt x="46" y="55"/>
                      <a:pt x="43" y="170"/>
                      <a:pt x="44" y="204"/>
                    </a:cubicBezTo>
                    <a:cubicBezTo>
                      <a:pt x="44" y="206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ED563"/>
                  </a:gs>
                  <a:gs pos="50000">
                    <a:srgbClr val="FED563">
                      <a:gamma/>
                      <a:shade val="85882"/>
                      <a:invGamma/>
                    </a:srgbClr>
                  </a:gs>
                  <a:gs pos="100000">
                    <a:srgbClr val="FED563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414" name="Freeform 582"/>
              <p:cNvSpPr>
                <a:spLocks noChangeAspect="1"/>
              </p:cNvSpPr>
              <p:nvPr/>
            </p:nvSpPr>
            <p:spPr bwMode="gray">
              <a:xfrm flipH="1">
                <a:off x="2022" y="2517"/>
                <a:ext cx="266" cy="310"/>
              </a:xfrm>
              <a:custGeom>
                <a:avLst/>
                <a:gdLst>
                  <a:gd name="T0" fmla="*/ 192 w 198"/>
                  <a:gd name="T1" fmla="*/ 194 h 231"/>
                  <a:gd name="T2" fmla="*/ 169 w 198"/>
                  <a:gd name="T3" fmla="*/ 49 h 231"/>
                  <a:gd name="T4" fmla="*/ 143 w 198"/>
                  <a:gd name="T5" fmla="*/ 24 h 231"/>
                  <a:gd name="T6" fmla="*/ 100 w 198"/>
                  <a:gd name="T7" fmla="*/ 12 h 231"/>
                  <a:gd name="T8" fmla="*/ 60 w 198"/>
                  <a:gd name="T9" fmla="*/ 2 h 231"/>
                  <a:gd name="T10" fmla="*/ 30 w 198"/>
                  <a:gd name="T11" fmla="*/ 11 h 231"/>
                  <a:gd name="T12" fmla="*/ 4 w 198"/>
                  <a:gd name="T13" fmla="*/ 159 h 231"/>
                  <a:gd name="T14" fmla="*/ 36 w 198"/>
                  <a:gd name="T15" fmla="*/ 168 h 231"/>
                  <a:gd name="T16" fmla="*/ 54 w 198"/>
                  <a:gd name="T17" fmla="*/ 47 h 231"/>
                  <a:gd name="T18" fmla="*/ 53 w 198"/>
                  <a:gd name="T19" fmla="*/ 164 h 231"/>
                  <a:gd name="T20" fmla="*/ 62 w 198"/>
                  <a:gd name="T21" fmla="*/ 174 h 231"/>
                  <a:gd name="T22" fmla="*/ 113 w 198"/>
                  <a:gd name="T23" fmla="*/ 188 h 231"/>
                  <a:gd name="T24" fmla="*/ 140 w 198"/>
                  <a:gd name="T25" fmla="*/ 169 h 231"/>
                  <a:gd name="T26" fmla="*/ 140 w 198"/>
                  <a:gd name="T27" fmla="*/ 169 h 231"/>
                  <a:gd name="T28" fmla="*/ 138 w 198"/>
                  <a:gd name="T29" fmla="*/ 87 h 231"/>
                  <a:gd name="T30" fmla="*/ 136 w 198"/>
                  <a:gd name="T31" fmla="*/ 70 h 231"/>
                  <a:gd name="T32" fmla="*/ 136 w 198"/>
                  <a:gd name="T33" fmla="*/ 69 h 231"/>
                  <a:gd name="T34" fmla="*/ 136 w 198"/>
                  <a:gd name="T35" fmla="*/ 70 h 231"/>
                  <a:gd name="T36" fmla="*/ 138 w 198"/>
                  <a:gd name="T37" fmla="*/ 87 h 231"/>
                  <a:gd name="T38" fmla="*/ 159 w 198"/>
                  <a:gd name="T39" fmla="*/ 203 h 231"/>
                  <a:gd name="T40" fmla="*/ 192 w 198"/>
                  <a:gd name="T41" fmla="*/ 19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8" h="231">
                    <a:moveTo>
                      <a:pt x="192" y="194"/>
                    </a:moveTo>
                    <a:cubicBezTo>
                      <a:pt x="189" y="184"/>
                      <a:pt x="172" y="67"/>
                      <a:pt x="169" y="49"/>
                    </a:cubicBezTo>
                    <a:cubicBezTo>
                      <a:pt x="166" y="32"/>
                      <a:pt x="151" y="26"/>
                      <a:pt x="143" y="24"/>
                    </a:cubicBezTo>
                    <a:cubicBezTo>
                      <a:pt x="135" y="21"/>
                      <a:pt x="113" y="16"/>
                      <a:pt x="100" y="12"/>
                    </a:cubicBezTo>
                    <a:cubicBezTo>
                      <a:pt x="88" y="9"/>
                      <a:pt x="69" y="3"/>
                      <a:pt x="60" y="2"/>
                    </a:cubicBezTo>
                    <a:cubicBezTo>
                      <a:pt x="51" y="0"/>
                      <a:pt x="33" y="3"/>
                      <a:pt x="30" y="11"/>
                    </a:cubicBezTo>
                    <a:cubicBezTo>
                      <a:pt x="28" y="17"/>
                      <a:pt x="8" y="139"/>
                      <a:pt x="4" y="159"/>
                    </a:cubicBezTo>
                    <a:cubicBezTo>
                      <a:pt x="0" y="180"/>
                      <a:pt x="31" y="184"/>
                      <a:pt x="36" y="168"/>
                    </a:cubicBezTo>
                    <a:cubicBezTo>
                      <a:pt x="40" y="157"/>
                      <a:pt x="55" y="38"/>
                      <a:pt x="54" y="47"/>
                    </a:cubicBezTo>
                    <a:cubicBezTo>
                      <a:pt x="54" y="53"/>
                      <a:pt x="53" y="121"/>
                      <a:pt x="53" y="164"/>
                    </a:cubicBezTo>
                    <a:cubicBezTo>
                      <a:pt x="54" y="169"/>
                      <a:pt x="56" y="173"/>
                      <a:pt x="62" y="174"/>
                    </a:cubicBezTo>
                    <a:cubicBezTo>
                      <a:pt x="74" y="177"/>
                      <a:pt x="106" y="187"/>
                      <a:pt x="113" y="188"/>
                    </a:cubicBezTo>
                    <a:cubicBezTo>
                      <a:pt x="121" y="190"/>
                      <a:pt x="137" y="180"/>
                      <a:pt x="140" y="169"/>
                    </a:cubicBezTo>
                    <a:cubicBezTo>
                      <a:pt x="140" y="169"/>
                      <a:pt x="140" y="169"/>
                      <a:pt x="140" y="169"/>
                    </a:cubicBezTo>
                    <a:cubicBezTo>
                      <a:pt x="140" y="141"/>
                      <a:pt x="140" y="110"/>
                      <a:pt x="138" y="87"/>
                    </a:cubicBezTo>
                    <a:cubicBezTo>
                      <a:pt x="137" y="78"/>
                      <a:pt x="137" y="73"/>
                      <a:pt x="136" y="70"/>
                    </a:cubicBezTo>
                    <a:cubicBezTo>
                      <a:pt x="136" y="69"/>
                      <a:pt x="136" y="69"/>
                      <a:pt x="136" y="69"/>
                    </a:cubicBezTo>
                    <a:cubicBezTo>
                      <a:pt x="136" y="69"/>
                      <a:pt x="136" y="69"/>
                      <a:pt x="136" y="70"/>
                    </a:cubicBezTo>
                    <a:cubicBezTo>
                      <a:pt x="137" y="75"/>
                      <a:pt x="138" y="81"/>
                      <a:pt x="138" y="87"/>
                    </a:cubicBezTo>
                    <a:cubicBezTo>
                      <a:pt x="141" y="109"/>
                      <a:pt x="148" y="149"/>
                      <a:pt x="159" y="203"/>
                    </a:cubicBezTo>
                    <a:cubicBezTo>
                      <a:pt x="165" y="231"/>
                      <a:pt x="198" y="218"/>
                      <a:pt x="192" y="194"/>
                    </a:cubicBezTo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415" name="Freeform 583"/>
              <p:cNvSpPr>
                <a:spLocks noChangeAspect="1"/>
              </p:cNvSpPr>
              <p:nvPr/>
            </p:nvSpPr>
            <p:spPr bwMode="gray">
              <a:xfrm flipH="1">
                <a:off x="2100" y="2523"/>
                <a:ext cx="118" cy="252"/>
              </a:xfrm>
              <a:custGeom>
                <a:avLst/>
                <a:gdLst>
                  <a:gd name="T0" fmla="*/ 87 w 87"/>
                  <a:gd name="T1" fmla="*/ 103 h 185"/>
                  <a:gd name="T2" fmla="*/ 63 w 87"/>
                  <a:gd name="T3" fmla="*/ 122 h 185"/>
                  <a:gd name="T4" fmla="*/ 63 w 87"/>
                  <a:gd name="T5" fmla="*/ 122 h 185"/>
                  <a:gd name="T6" fmla="*/ 63 w 87"/>
                  <a:gd name="T7" fmla="*/ 41 h 185"/>
                  <a:gd name="T8" fmla="*/ 76 w 87"/>
                  <a:gd name="T9" fmla="*/ 15 h 185"/>
                  <a:gd name="T10" fmla="*/ 63 w 87"/>
                  <a:gd name="T11" fmla="*/ 12 h 185"/>
                  <a:gd name="T12" fmla="*/ 49 w 87"/>
                  <a:gd name="T13" fmla="*/ 37 h 185"/>
                  <a:gd name="T14" fmla="*/ 49 w 87"/>
                  <a:gd name="T15" fmla="*/ 118 h 185"/>
                  <a:gd name="T16" fmla="*/ 19 w 87"/>
                  <a:gd name="T17" fmla="*/ 110 h 185"/>
                  <a:gd name="T18" fmla="*/ 18 w 87"/>
                  <a:gd name="T19" fmla="*/ 29 h 185"/>
                  <a:gd name="T20" fmla="*/ 31 w 87"/>
                  <a:gd name="T21" fmla="*/ 3 h 185"/>
                  <a:gd name="T22" fmla="*/ 21 w 87"/>
                  <a:gd name="T23" fmla="*/ 0 h 185"/>
                  <a:gd name="T24" fmla="*/ 6 w 87"/>
                  <a:gd name="T25" fmla="*/ 26 h 185"/>
                  <a:gd name="T26" fmla="*/ 6 w 87"/>
                  <a:gd name="T27" fmla="*/ 107 h 185"/>
                  <a:gd name="T28" fmla="*/ 1 w 87"/>
                  <a:gd name="T29" fmla="*/ 99 h 185"/>
                  <a:gd name="T30" fmla="*/ 0 w 87"/>
                  <a:gd name="T31" fmla="*/ 159 h 185"/>
                  <a:gd name="T32" fmla="*/ 10 w 87"/>
                  <a:gd name="T33" fmla="*/ 170 h 185"/>
                  <a:gd name="T34" fmla="*/ 61 w 87"/>
                  <a:gd name="T35" fmla="*/ 184 h 185"/>
                  <a:gd name="T36" fmla="*/ 87 w 87"/>
                  <a:gd name="T37" fmla="*/ 164 h 185"/>
                  <a:gd name="T38" fmla="*/ 87 w 87"/>
                  <a:gd name="T39" fmla="*/ 103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185">
                    <a:moveTo>
                      <a:pt x="87" y="103"/>
                    </a:moveTo>
                    <a:cubicBezTo>
                      <a:pt x="84" y="113"/>
                      <a:pt x="72" y="121"/>
                      <a:pt x="63" y="122"/>
                    </a:cubicBezTo>
                    <a:cubicBezTo>
                      <a:pt x="63" y="122"/>
                      <a:pt x="63" y="122"/>
                      <a:pt x="63" y="122"/>
                    </a:cubicBezTo>
                    <a:cubicBezTo>
                      <a:pt x="63" y="122"/>
                      <a:pt x="63" y="51"/>
                      <a:pt x="63" y="41"/>
                    </a:cubicBezTo>
                    <a:cubicBezTo>
                      <a:pt x="63" y="30"/>
                      <a:pt x="71" y="15"/>
                      <a:pt x="76" y="15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58" y="12"/>
                      <a:pt x="50" y="26"/>
                      <a:pt x="49" y="37"/>
                    </a:cubicBezTo>
                    <a:cubicBezTo>
                      <a:pt x="48" y="49"/>
                      <a:pt x="49" y="118"/>
                      <a:pt x="49" y="118"/>
                    </a:cubicBezTo>
                    <a:cubicBezTo>
                      <a:pt x="40" y="116"/>
                      <a:pt x="28" y="112"/>
                      <a:pt x="19" y="110"/>
                    </a:cubicBezTo>
                    <a:cubicBezTo>
                      <a:pt x="18" y="108"/>
                      <a:pt x="18" y="39"/>
                      <a:pt x="18" y="29"/>
                    </a:cubicBezTo>
                    <a:cubicBezTo>
                      <a:pt x="18" y="18"/>
                      <a:pt x="27" y="3"/>
                      <a:pt x="31" y="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6" y="0"/>
                      <a:pt x="7" y="15"/>
                      <a:pt x="6" y="26"/>
                    </a:cubicBezTo>
                    <a:cubicBezTo>
                      <a:pt x="5" y="37"/>
                      <a:pt x="6" y="100"/>
                      <a:pt x="6" y="107"/>
                    </a:cubicBezTo>
                    <a:cubicBezTo>
                      <a:pt x="3" y="105"/>
                      <a:pt x="2" y="102"/>
                      <a:pt x="1" y="99"/>
                    </a:cubicBezTo>
                    <a:cubicBezTo>
                      <a:pt x="0" y="119"/>
                      <a:pt x="0" y="141"/>
                      <a:pt x="0" y="159"/>
                    </a:cubicBezTo>
                    <a:cubicBezTo>
                      <a:pt x="1" y="164"/>
                      <a:pt x="4" y="169"/>
                      <a:pt x="10" y="170"/>
                    </a:cubicBezTo>
                    <a:cubicBezTo>
                      <a:pt x="22" y="172"/>
                      <a:pt x="53" y="182"/>
                      <a:pt x="61" y="184"/>
                    </a:cubicBezTo>
                    <a:cubicBezTo>
                      <a:pt x="69" y="185"/>
                      <a:pt x="85" y="176"/>
                      <a:pt x="87" y="164"/>
                    </a:cubicBezTo>
                    <a:cubicBezTo>
                      <a:pt x="87" y="144"/>
                      <a:pt x="87" y="123"/>
                      <a:pt x="87" y="10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ED563"/>
                  </a:gs>
                  <a:gs pos="50000">
                    <a:srgbClr val="FED563">
                      <a:gamma/>
                      <a:shade val="85882"/>
                      <a:invGamma/>
                    </a:srgbClr>
                  </a:gs>
                  <a:gs pos="100000">
                    <a:srgbClr val="FED563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416" name="Freeform 584"/>
              <p:cNvSpPr>
                <a:spLocks noChangeAspect="1"/>
              </p:cNvSpPr>
              <p:nvPr/>
            </p:nvSpPr>
            <p:spPr bwMode="gray">
              <a:xfrm flipH="1">
                <a:off x="2114" y="2500"/>
                <a:ext cx="88" cy="55"/>
              </a:xfrm>
              <a:custGeom>
                <a:avLst/>
                <a:gdLst>
                  <a:gd name="T0" fmla="*/ 29 w 66"/>
                  <a:gd name="T1" fmla="*/ 39 h 41"/>
                  <a:gd name="T2" fmla="*/ 9 w 66"/>
                  <a:gd name="T3" fmla="*/ 23 h 41"/>
                  <a:gd name="T4" fmla="*/ 15 w 66"/>
                  <a:gd name="T5" fmla="*/ 13 h 41"/>
                  <a:gd name="T6" fmla="*/ 53 w 66"/>
                  <a:gd name="T7" fmla="*/ 16 h 41"/>
                  <a:gd name="T8" fmla="*/ 57 w 66"/>
                  <a:gd name="T9" fmla="*/ 30 h 41"/>
                  <a:gd name="T10" fmla="*/ 29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4" y="37"/>
                      <a:pt x="0" y="25"/>
                      <a:pt x="9" y="23"/>
                    </a:cubicBezTo>
                    <a:cubicBezTo>
                      <a:pt x="16" y="21"/>
                      <a:pt x="13" y="16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30"/>
                    </a:cubicBezTo>
                    <a:cubicBezTo>
                      <a:pt x="66" y="33"/>
                      <a:pt x="46" y="41"/>
                      <a:pt x="29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417" name="Oval 585"/>
              <p:cNvSpPr>
                <a:spLocks noChangeAspect="1" noChangeArrowheads="1"/>
              </p:cNvSpPr>
              <p:nvPr/>
            </p:nvSpPr>
            <p:spPr bwMode="gray">
              <a:xfrm>
                <a:off x="2108" y="2431"/>
                <a:ext cx="106" cy="10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418" name="Freeform 586"/>
              <p:cNvSpPr>
                <a:spLocks noChangeAspect="1"/>
              </p:cNvSpPr>
              <p:nvPr/>
            </p:nvSpPr>
            <p:spPr bwMode="gray">
              <a:xfrm flipH="1">
                <a:off x="2108" y="2429"/>
                <a:ext cx="128" cy="68"/>
              </a:xfrm>
              <a:custGeom>
                <a:avLst/>
                <a:gdLst>
                  <a:gd name="T0" fmla="*/ 54 w 94"/>
                  <a:gd name="T1" fmla="*/ 1 h 50"/>
                  <a:gd name="T2" fmla="*/ 49 w 94"/>
                  <a:gd name="T3" fmla="*/ 1 h 50"/>
                  <a:gd name="T4" fmla="*/ 48 w 94"/>
                  <a:gd name="T5" fmla="*/ 1 h 50"/>
                  <a:gd name="T6" fmla="*/ 44 w 94"/>
                  <a:gd name="T7" fmla="*/ 2 h 50"/>
                  <a:gd name="T8" fmla="*/ 43 w 94"/>
                  <a:gd name="T9" fmla="*/ 3 h 50"/>
                  <a:gd name="T10" fmla="*/ 39 w 94"/>
                  <a:gd name="T11" fmla="*/ 4 h 50"/>
                  <a:gd name="T12" fmla="*/ 39 w 94"/>
                  <a:gd name="T13" fmla="*/ 4 h 50"/>
                  <a:gd name="T14" fmla="*/ 35 w 94"/>
                  <a:gd name="T15" fmla="*/ 6 h 50"/>
                  <a:gd name="T16" fmla="*/ 34 w 94"/>
                  <a:gd name="T17" fmla="*/ 7 h 50"/>
                  <a:gd name="T18" fmla="*/ 31 w 94"/>
                  <a:gd name="T19" fmla="*/ 9 h 50"/>
                  <a:gd name="T20" fmla="*/ 30 w 94"/>
                  <a:gd name="T21" fmla="*/ 10 h 50"/>
                  <a:gd name="T22" fmla="*/ 21 w 94"/>
                  <a:gd name="T23" fmla="*/ 20 h 50"/>
                  <a:gd name="T24" fmla="*/ 21 w 94"/>
                  <a:gd name="T25" fmla="*/ 21 h 50"/>
                  <a:gd name="T26" fmla="*/ 21 w 94"/>
                  <a:gd name="T27" fmla="*/ 21 h 50"/>
                  <a:gd name="T28" fmla="*/ 20 w 94"/>
                  <a:gd name="T29" fmla="*/ 23 h 50"/>
                  <a:gd name="T30" fmla="*/ 20 w 94"/>
                  <a:gd name="T31" fmla="*/ 23 h 50"/>
                  <a:gd name="T32" fmla="*/ 0 w 94"/>
                  <a:gd name="T33" fmla="*/ 35 h 50"/>
                  <a:gd name="T34" fmla="*/ 10 w 94"/>
                  <a:gd name="T35" fmla="*/ 34 h 50"/>
                  <a:gd name="T36" fmla="*/ 16 w 94"/>
                  <a:gd name="T37" fmla="*/ 36 h 50"/>
                  <a:gd name="T38" fmla="*/ 20 w 94"/>
                  <a:gd name="T39" fmla="*/ 37 h 50"/>
                  <a:gd name="T40" fmla="*/ 40 w 94"/>
                  <a:gd name="T41" fmla="*/ 48 h 50"/>
                  <a:gd name="T42" fmla="*/ 57 w 94"/>
                  <a:gd name="T43" fmla="*/ 40 h 50"/>
                  <a:gd name="T44" fmla="*/ 94 w 94"/>
                  <a:gd name="T45" fmla="*/ 34 h 50"/>
                  <a:gd name="T46" fmla="*/ 54 w 94"/>
                  <a:gd name="T4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4" h="50">
                    <a:moveTo>
                      <a:pt x="54" y="1"/>
                    </a:moveTo>
                    <a:cubicBezTo>
                      <a:pt x="52" y="1"/>
                      <a:pt x="51" y="1"/>
                      <a:pt x="49" y="1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7" y="2"/>
                      <a:pt x="46" y="2"/>
                      <a:pt x="44" y="2"/>
                    </a:cubicBezTo>
                    <a:cubicBezTo>
                      <a:pt x="44" y="2"/>
                      <a:pt x="44" y="2"/>
                      <a:pt x="43" y="3"/>
                    </a:cubicBezTo>
                    <a:cubicBezTo>
                      <a:pt x="42" y="3"/>
                      <a:pt x="41" y="3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5" y="6"/>
                      <a:pt x="35" y="7"/>
                      <a:pt x="34" y="7"/>
                    </a:cubicBezTo>
                    <a:cubicBezTo>
                      <a:pt x="33" y="7"/>
                      <a:pt x="32" y="8"/>
                      <a:pt x="31" y="9"/>
                    </a:cubicBezTo>
                    <a:cubicBezTo>
                      <a:pt x="31" y="9"/>
                      <a:pt x="31" y="9"/>
                      <a:pt x="30" y="10"/>
                    </a:cubicBezTo>
                    <a:cubicBezTo>
                      <a:pt x="27" y="13"/>
                      <a:pt x="24" y="16"/>
                      <a:pt x="21" y="20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2"/>
                      <a:pt x="20" y="22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7" y="27"/>
                      <a:pt x="3" y="32"/>
                      <a:pt x="0" y="35"/>
                    </a:cubicBezTo>
                    <a:cubicBezTo>
                      <a:pt x="2" y="32"/>
                      <a:pt x="6" y="33"/>
                      <a:pt x="10" y="34"/>
                    </a:cubicBezTo>
                    <a:cubicBezTo>
                      <a:pt x="12" y="34"/>
                      <a:pt x="14" y="35"/>
                      <a:pt x="16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7" y="41"/>
                      <a:pt x="34" y="50"/>
                      <a:pt x="40" y="48"/>
                    </a:cubicBezTo>
                    <a:cubicBezTo>
                      <a:pt x="40" y="48"/>
                      <a:pt x="51" y="40"/>
                      <a:pt x="57" y="40"/>
                    </a:cubicBezTo>
                    <a:cubicBezTo>
                      <a:pt x="84" y="41"/>
                      <a:pt x="94" y="34"/>
                      <a:pt x="94" y="34"/>
                    </a:cubicBezTo>
                    <a:cubicBezTo>
                      <a:pt x="92" y="14"/>
                      <a:pt x="74" y="0"/>
                      <a:pt x="54" y="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ED563"/>
                  </a:gs>
                  <a:gs pos="50000">
                    <a:srgbClr val="FED563">
                      <a:gamma/>
                      <a:shade val="85882"/>
                      <a:invGamma/>
                    </a:srgbClr>
                  </a:gs>
                  <a:gs pos="100000">
                    <a:srgbClr val="FED563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5419" name="Group 587"/>
            <p:cNvGrpSpPr>
              <a:grpSpLocks noChangeAspect="1"/>
            </p:cNvGrpSpPr>
            <p:nvPr/>
          </p:nvGrpSpPr>
          <p:grpSpPr bwMode="auto">
            <a:xfrm>
              <a:off x="3600" y="2480"/>
              <a:ext cx="106" cy="210"/>
              <a:chOff x="1388" y="2602"/>
              <a:chExt cx="323" cy="637"/>
            </a:xfrm>
          </p:grpSpPr>
          <p:grpSp>
            <p:nvGrpSpPr>
              <p:cNvPr id="505420" name="Group 588"/>
              <p:cNvGrpSpPr>
                <a:grpSpLocks noChangeAspect="1"/>
              </p:cNvGrpSpPr>
              <p:nvPr/>
            </p:nvGrpSpPr>
            <p:grpSpPr bwMode="auto">
              <a:xfrm>
                <a:off x="1445" y="2602"/>
                <a:ext cx="266" cy="637"/>
                <a:chOff x="2022" y="2429"/>
                <a:chExt cx="266" cy="637"/>
              </a:xfrm>
            </p:grpSpPr>
            <p:sp>
              <p:nvSpPr>
                <p:cNvPr id="505421" name="Freeform 589"/>
                <p:cNvSpPr>
                  <a:spLocks noChangeAspect="1"/>
                </p:cNvSpPr>
                <p:nvPr/>
              </p:nvSpPr>
              <p:spPr bwMode="gray">
                <a:xfrm flipH="1">
                  <a:off x="2100" y="2737"/>
                  <a:ext cx="121" cy="329"/>
                </a:xfrm>
                <a:custGeom>
                  <a:avLst/>
                  <a:gdLst>
                    <a:gd name="T0" fmla="*/ 89 w 90"/>
                    <a:gd name="T1" fmla="*/ 156 h 245"/>
                    <a:gd name="T2" fmla="*/ 90 w 90"/>
                    <a:gd name="T3" fmla="*/ 7 h 245"/>
                    <a:gd name="T4" fmla="*/ 89 w 90"/>
                    <a:gd name="T5" fmla="*/ 5 h 245"/>
                    <a:gd name="T6" fmla="*/ 63 w 90"/>
                    <a:gd name="T7" fmla="*/ 20 h 245"/>
                    <a:gd name="T8" fmla="*/ 12 w 90"/>
                    <a:gd name="T9" fmla="*/ 10 h 245"/>
                    <a:gd name="T10" fmla="*/ 3 w 90"/>
                    <a:gd name="T11" fmla="*/ 0 h 245"/>
                    <a:gd name="T12" fmla="*/ 3 w 90"/>
                    <a:gd name="T13" fmla="*/ 36 h 245"/>
                    <a:gd name="T14" fmla="*/ 2 w 90"/>
                    <a:gd name="T15" fmla="*/ 205 h 245"/>
                    <a:gd name="T16" fmla="*/ 44 w 90"/>
                    <a:gd name="T17" fmla="*/ 204 h 245"/>
                    <a:gd name="T18" fmla="*/ 45 w 90"/>
                    <a:gd name="T19" fmla="*/ 51 h 245"/>
                    <a:gd name="T20" fmla="*/ 36 w 90"/>
                    <a:gd name="T21" fmla="*/ 39 h 245"/>
                    <a:gd name="T22" fmla="*/ 45 w 90"/>
                    <a:gd name="T23" fmla="*/ 51 h 245"/>
                    <a:gd name="T24" fmla="*/ 44 w 90"/>
                    <a:gd name="T25" fmla="*/ 204 h 245"/>
                    <a:gd name="T26" fmla="*/ 44 w 90"/>
                    <a:gd name="T27" fmla="*/ 211 h 245"/>
                    <a:gd name="T28" fmla="*/ 88 w 90"/>
                    <a:gd name="T29" fmla="*/ 218 h 245"/>
                    <a:gd name="T30" fmla="*/ 89 w 90"/>
                    <a:gd name="T31" fmla="*/ 156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" h="245">
                      <a:moveTo>
                        <a:pt x="89" y="156"/>
                      </a:moveTo>
                      <a:cubicBezTo>
                        <a:pt x="89" y="140"/>
                        <a:pt x="90" y="47"/>
                        <a:pt x="90" y="7"/>
                      </a:cubicBezTo>
                      <a:cubicBezTo>
                        <a:pt x="89" y="6"/>
                        <a:pt x="89" y="6"/>
                        <a:pt x="89" y="5"/>
                      </a:cubicBezTo>
                      <a:cubicBezTo>
                        <a:pt x="87" y="16"/>
                        <a:pt x="71" y="22"/>
                        <a:pt x="63" y="20"/>
                      </a:cubicBezTo>
                      <a:cubicBezTo>
                        <a:pt x="55" y="19"/>
                        <a:pt x="24" y="13"/>
                        <a:pt x="12" y="10"/>
                      </a:cubicBezTo>
                      <a:cubicBezTo>
                        <a:pt x="6" y="9"/>
                        <a:pt x="4" y="4"/>
                        <a:pt x="3" y="0"/>
                      </a:cubicBezTo>
                      <a:cubicBezTo>
                        <a:pt x="2" y="18"/>
                        <a:pt x="3" y="32"/>
                        <a:pt x="3" y="36"/>
                      </a:cubicBezTo>
                      <a:cubicBezTo>
                        <a:pt x="3" y="49"/>
                        <a:pt x="0" y="181"/>
                        <a:pt x="2" y="205"/>
                      </a:cubicBezTo>
                      <a:cubicBezTo>
                        <a:pt x="3" y="228"/>
                        <a:pt x="43" y="224"/>
                        <a:pt x="44" y="204"/>
                      </a:cubicBezTo>
                      <a:cubicBezTo>
                        <a:pt x="43" y="170"/>
                        <a:pt x="46" y="55"/>
                        <a:pt x="45" y="51"/>
                      </a:cubicBezTo>
                      <a:cubicBezTo>
                        <a:pt x="45" y="47"/>
                        <a:pt x="36" y="46"/>
                        <a:pt x="36" y="39"/>
                      </a:cubicBezTo>
                      <a:cubicBezTo>
                        <a:pt x="36" y="46"/>
                        <a:pt x="45" y="47"/>
                        <a:pt x="45" y="51"/>
                      </a:cubicBezTo>
                      <a:cubicBezTo>
                        <a:pt x="46" y="55"/>
                        <a:pt x="43" y="170"/>
                        <a:pt x="44" y="204"/>
                      </a:cubicBezTo>
                      <a:cubicBezTo>
                        <a:pt x="44" y="206"/>
                        <a:pt x="44" y="211"/>
                        <a:pt x="44" y="211"/>
                      </a:cubicBezTo>
                      <a:cubicBezTo>
                        <a:pt x="46" y="245"/>
                        <a:pt x="87" y="235"/>
                        <a:pt x="88" y="218"/>
                      </a:cubicBezTo>
                      <a:cubicBezTo>
                        <a:pt x="90" y="201"/>
                        <a:pt x="88" y="171"/>
                        <a:pt x="89" y="15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ED563"/>
                    </a:gs>
                    <a:gs pos="50000">
                      <a:srgbClr val="FED563">
                        <a:gamma/>
                        <a:shade val="85882"/>
                        <a:invGamma/>
                      </a:srgbClr>
                    </a:gs>
                    <a:gs pos="100000">
                      <a:srgbClr val="FED56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22" name="Freeform 590"/>
                <p:cNvSpPr>
                  <a:spLocks noChangeAspect="1"/>
                </p:cNvSpPr>
                <p:nvPr/>
              </p:nvSpPr>
              <p:spPr bwMode="gray">
                <a:xfrm flipH="1">
                  <a:off x="2022" y="2517"/>
                  <a:ext cx="266" cy="310"/>
                </a:xfrm>
                <a:custGeom>
                  <a:avLst/>
                  <a:gdLst>
                    <a:gd name="T0" fmla="*/ 192 w 198"/>
                    <a:gd name="T1" fmla="*/ 194 h 231"/>
                    <a:gd name="T2" fmla="*/ 169 w 198"/>
                    <a:gd name="T3" fmla="*/ 49 h 231"/>
                    <a:gd name="T4" fmla="*/ 143 w 198"/>
                    <a:gd name="T5" fmla="*/ 24 h 231"/>
                    <a:gd name="T6" fmla="*/ 100 w 198"/>
                    <a:gd name="T7" fmla="*/ 12 h 231"/>
                    <a:gd name="T8" fmla="*/ 60 w 198"/>
                    <a:gd name="T9" fmla="*/ 2 h 231"/>
                    <a:gd name="T10" fmla="*/ 30 w 198"/>
                    <a:gd name="T11" fmla="*/ 11 h 231"/>
                    <a:gd name="T12" fmla="*/ 4 w 198"/>
                    <a:gd name="T13" fmla="*/ 159 h 231"/>
                    <a:gd name="T14" fmla="*/ 36 w 198"/>
                    <a:gd name="T15" fmla="*/ 168 h 231"/>
                    <a:gd name="T16" fmla="*/ 54 w 198"/>
                    <a:gd name="T17" fmla="*/ 47 h 231"/>
                    <a:gd name="T18" fmla="*/ 53 w 198"/>
                    <a:gd name="T19" fmla="*/ 164 h 231"/>
                    <a:gd name="T20" fmla="*/ 62 w 198"/>
                    <a:gd name="T21" fmla="*/ 174 h 231"/>
                    <a:gd name="T22" fmla="*/ 113 w 198"/>
                    <a:gd name="T23" fmla="*/ 188 h 231"/>
                    <a:gd name="T24" fmla="*/ 140 w 198"/>
                    <a:gd name="T25" fmla="*/ 169 h 231"/>
                    <a:gd name="T26" fmla="*/ 140 w 198"/>
                    <a:gd name="T27" fmla="*/ 169 h 231"/>
                    <a:gd name="T28" fmla="*/ 138 w 198"/>
                    <a:gd name="T29" fmla="*/ 87 h 231"/>
                    <a:gd name="T30" fmla="*/ 136 w 198"/>
                    <a:gd name="T31" fmla="*/ 70 h 231"/>
                    <a:gd name="T32" fmla="*/ 136 w 198"/>
                    <a:gd name="T33" fmla="*/ 69 h 231"/>
                    <a:gd name="T34" fmla="*/ 136 w 198"/>
                    <a:gd name="T35" fmla="*/ 70 h 231"/>
                    <a:gd name="T36" fmla="*/ 138 w 198"/>
                    <a:gd name="T37" fmla="*/ 87 h 231"/>
                    <a:gd name="T38" fmla="*/ 159 w 198"/>
                    <a:gd name="T39" fmla="*/ 203 h 231"/>
                    <a:gd name="T40" fmla="*/ 192 w 198"/>
                    <a:gd name="T41" fmla="*/ 194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8" h="231">
                      <a:moveTo>
                        <a:pt x="192" y="194"/>
                      </a:moveTo>
                      <a:cubicBezTo>
                        <a:pt x="189" y="184"/>
                        <a:pt x="172" y="67"/>
                        <a:pt x="169" y="49"/>
                      </a:cubicBezTo>
                      <a:cubicBezTo>
                        <a:pt x="166" y="32"/>
                        <a:pt x="151" y="26"/>
                        <a:pt x="143" y="24"/>
                      </a:cubicBezTo>
                      <a:cubicBezTo>
                        <a:pt x="135" y="21"/>
                        <a:pt x="113" y="16"/>
                        <a:pt x="100" y="12"/>
                      </a:cubicBezTo>
                      <a:cubicBezTo>
                        <a:pt x="88" y="9"/>
                        <a:pt x="69" y="3"/>
                        <a:pt x="60" y="2"/>
                      </a:cubicBezTo>
                      <a:cubicBezTo>
                        <a:pt x="51" y="0"/>
                        <a:pt x="33" y="3"/>
                        <a:pt x="30" y="11"/>
                      </a:cubicBezTo>
                      <a:cubicBezTo>
                        <a:pt x="28" y="17"/>
                        <a:pt x="8" y="139"/>
                        <a:pt x="4" y="159"/>
                      </a:cubicBezTo>
                      <a:cubicBezTo>
                        <a:pt x="0" y="180"/>
                        <a:pt x="31" y="184"/>
                        <a:pt x="36" y="168"/>
                      </a:cubicBezTo>
                      <a:cubicBezTo>
                        <a:pt x="40" y="157"/>
                        <a:pt x="55" y="38"/>
                        <a:pt x="54" y="47"/>
                      </a:cubicBezTo>
                      <a:cubicBezTo>
                        <a:pt x="54" y="53"/>
                        <a:pt x="53" y="121"/>
                        <a:pt x="53" y="164"/>
                      </a:cubicBezTo>
                      <a:cubicBezTo>
                        <a:pt x="54" y="169"/>
                        <a:pt x="56" y="173"/>
                        <a:pt x="62" y="174"/>
                      </a:cubicBezTo>
                      <a:cubicBezTo>
                        <a:pt x="74" y="177"/>
                        <a:pt x="106" y="187"/>
                        <a:pt x="113" y="188"/>
                      </a:cubicBezTo>
                      <a:cubicBezTo>
                        <a:pt x="121" y="190"/>
                        <a:pt x="137" y="180"/>
                        <a:pt x="140" y="169"/>
                      </a:cubicBezTo>
                      <a:cubicBezTo>
                        <a:pt x="140" y="169"/>
                        <a:pt x="140" y="169"/>
                        <a:pt x="140" y="169"/>
                      </a:cubicBezTo>
                      <a:cubicBezTo>
                        <a:pt x="140" y="141"/>
                        <a:pt x="140" y="110"/>
                        <a:pt x="138" y="87"/>
                      </a:cubicBezTo>
                      <a:cubicBezTo>
                        <a:pt x="137" y="78"/>
                        <a:pt x="137" y="73"/>
                        <a:pt x="136" y="70"/>
                      </a:cubicBezTo>
                      <a:cubicBezTo>
                        <a:pt x="136" y="69"/>
                        <a:pt x="136" y="69"/>
                        <a:pt x="136" y="69"/>
                      </a:cubicBezTo>
                      <a:cubicBezTo>
                        <a:pt x="136" y="69"/>
                        <a:pt x="136" y="69"/>
                        <a:pt x="136" y="70"/>
                      </a:cubicBezTo>
                      <a:cubicBezTo>
                        <a:pt x="137" y="75"/>
                        <a:pt x="138" y="81"/>
                        <a:pt x="138" y="87"/>
                      </a:cubicBezTo>
                      <a:cubicBezTo>
                        <a:pt x="141" y="109"/>
                        <a:pt x="148" y="149"/>
                        <a:pt x="159" y="203"/>
                      </a:cubicBezTo>
                      <a:cubicBezTo>
                        <a:pt x="165" y="231"/>
                        <a:pt x="198" y="218"/>
                        <a:pt x="192" y="194"/>
                      </a:cubicBezTo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23" name="Freeform 591"/>
                <p:cNvSpPr>
                  <a:spLocks noChangeAspect="1"/>
                </p:cNvSpPr>
                <p:nvPr/>
              </p:nvSpPr>
              <p:spPr bwMode="gray">
                <a:xfrm flipH="1">
                  <a:off x="2100" y="2523"/>
                  <a:ext cx="118" cy="252"/>
                </a:xfrm>
                <a:custGeom>
                  <a:avLst/>
                  <a:gdLst>
                    <a:gd name="T0" fmla="*/ 87 w 87"/>
                    <a:gd name="T1" fmla="*/ 103 h 185"/>
                    <a:gd name="T2" fmla="*/ 63 w 87"/>
                    <a:gd name="T3" fmla="*/ 122 h 185"/>
                    <a:gd name="T4" fmla="*/ 63 w 87"/>
                    <a:gd name="T5" fmla="*/ 122 h 185"/>
                    <a:gd name="T6" fmla="*/ 63 w 87"/>
                    <a:gd name="T7" fmla="*/ 41 h 185"/>
                    <a:gd name="T8" fmla="*/ 76 w 87"/>
                    <a:gd name="T9" fmla="*/ 15 h 185"/>
                    <a:gd name="T10" fmla="*/ 63 w 87"/>
                    <a:gd name="T11" fmla="*/ 12 h 185"/>
                    <a:gd name="T12" fmla="*/ 49 w 87"/>
                    <a:gd name="T13" fmla="*/ 37 h 185"/>
                    <a:gd name="T14" fmla="*/ 49 w 87"/>
                    <a:gd name="T15" fmla="*/ 118 h 185"/>
                    <a:gd name="T16" fmla="*/ 19 w 87"/>
                    <a:gd name="T17" fmla="*/ 110 h 185"/>
                    <a:gd name="T18" fmla="*/ 18 w 87"/>
                    <a:gd name="T19" fmla="*/ 29 h 185"/>
                    <a:gd name="T20" fmla="*/ 31 w 87"/>
                    <a:gd name="T21" fmla="*/ 3 h 185"/>
                    <a:gd name="T22" fmla="*/ 21 w 87"/>
                    <a:gd name="T23" fmla="*/ 0 h 185"/>
                    <a:gd name="T24" fmla="*/ 6 w 87"/>
                    <a:gd name="T25" fmla="*/ 26 h 185"/>
                    <a:gd name="T26" fmla="*/ 6 w 87"/>
                    <a:gd name="T27" fmla="*/ 107 h 185"/>
                    <a:gd name="T28" fmla="*/ 1 w 87"/>
                    <a:gd name="T29" fmla="*/ 99 h 185"/>
                    <a:gd name="T30" fmla="*/ 0 w 87"/>
                    <a:gd name="T31" fmla="*/ 159 h 185"/>
                    <a:gd name="T32" fmla="*/ 10 w 87"/>
                    <a:gd name="T33" fmla="*/ 170 h 185"/>
                    <a:gd name="T34" fmla="*/ 61 w 87"/>
                    <a:gd name="T35" fmla="*/ 184 h 185"/>
                    <a:gd name="T36" fmla="*/ 87 w 87"/>
                    <a:gd name="T37" fmla="*/ 164 h 185"/>
                    <a:gd name="T38" fmla="*/ 87 w 87"/>
                    <a:gd name="T39" fmla="*/ 103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7" h="185">
                      <a:moveTo>
                        <a:pt x="87" y="103"/>
                      </a:moveTo>
                      <a:cubicBezTo>
                        <a:pt x="84" y="113"/>
                        <a:pt x="72" y="121"/>
                        <a:pt x="63" y="122"/>
                      </a:cubicBezTo>
                      <a:cubicBezTo>
                        <a:pt x="63" y="122"/>
                        <a:pt x="63" y="122"/>
                        <a:pt x="63" y="122"/>
                      </a:cubicBezTo>
                      <a:cubicBezTo>
                        <a:pt x="63" y="122"/>
                        <a:pt x="63" y="51"/>
                        <a:pt x="63" y="41"/>
                      </a:cubicBezTo>
                      <a:cubicBezTo>
                        <a:pt x="63" y="30"/>
                        <a:pt x="71" y="15"/>
                        <a:pt x="76" y="15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58" y="12"/>
                        <a:pt x="50" y="26"/>
                        <a:pt x="49" y="37"/>
                      </a:cubicBezTo>
                      <a:cubicBezTo>
                        <a:pt x="48" y="49"/>
                        <a:pt x="49" y="118"/>
                        <a:pt x="49" y="118"/>
                      </a:cubicBezTo>
                      <a:cubicBezTo>
                        <a:pt x="40" y="116"/>
                        <a:pt x="28" y="112"/>
                        <a:pt x="19" y="110"/>
                      </a:cubicBezTo>
                      <a:cubicBezTo>
                        <a:pt x="18" y="108"/>
                        <a:pt x="18" y="39"/>
                        <a:pt x="18" y="29"/>
                      </a:cubicBezTo>
                      <a:cubicBezTo>
                        <a:pt x="18" y="18"/>
                        <a:pt x="27" y="3"/>
                        <a:pt x="31" y="3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6" y="0"/>
                        <a:pt x="7" y="15"/>
                        <a:pt x="6" y="26"/>
                      </a:cubicBezTo>
                      <a:cubicBezTo>
                        <a:pt x="5" y="37"/>
                        <a:pt x="6" y="100"/>
                        <a:pt x="6" y="107"/>
                      </a:cubicBezTo>
                      <a:cubicBezTo>
                        <a:pt x="3" y="105"/>
                        <a:pt x="2" y="102"/>
                        <a:pt x="1" y="99"/>
                      </a:cubicBezTo>
                      <a:cubicBezTo>
                        <a:pt x="0" y="119"/>
                        <a:pt x="0" y="141"/>
                        <a:pt x="0" y="159"/>
                      </a:cubicBezTo>
                      <a:cubicBezTo>
                        <a:pt x="1" y="164"/>
                        <a:pt x="4" y="169"/>
                        <a:pt x="10" y="170"/>
                      </a:cubicBezTo>
                      <a:cubicBezTo>
                        <a:pt x="22" y="172"/>
                        <a:pt x="53" y="182"/>
                        <a:pt x="61" y="184"/>
                      </a:cubicBezTo>
                      <a:cubicBezTo>
                        <a:pt x="69" y="185"/>
                        <a:pt x="85" y="176"/>
                        <a:pt x="87" y="164"/>
                      </a:cubicBezTo>
                      <a:cubicBezTo>
                        <a:pt x="87" y="144"/>
                        <a:pt x="87" y="123"/>
                        <a:pt x="87" y="103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ED563"/>
                    </a:gs>
                    <a:gs pos="50000">
                      <a:srgbClr val="FED563">
                        <a:gamma/>
                        <a:shade val="85882"/>
                        <a:invGamma/>
                      </a:srgbClr>
                    </a:gs>
                    <a:gs pos="100000">
                      <a:srgbClr val="FED56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24" name="Freeform 592"/>
                <p:cNvSpPr>
                  <a:spLocks noChangeAspect="1"/>
                </p:cNvSpPr>
                <p:nvPr/>
              </p:nvSpPr>
              <p:spPr bwMode="gray">
                <a:xfrm flipH="1">
                  <a:off x="2114" y="2500"/>
                  <a:ext cx="88" cy="55"/>
                </a:xfrm>
                <a:custGeom>
                  <a:avLst/>
                  <a:gdLst>
                    <a:gd name="T0" fmla="*/ 29 w 66"/>
                    <a:gd name="T1" fmla="*/ 39 h 41"/>
                    <a:gd name="T2" fmla="*/ 9 w 66"/>
                    <a:gd name="T3" fmla="*/ 23 h 41"/>
                    <a:gd name="T4" fmla="*/ 15 w 66"/>
                    <a:gd name="T5" fmla="*/ 13 h 41"/>
                    <a:gd name="T6" fmla="*/ 53 w 66"/>
                    <a:gd name="T7" fmla="*/ 16 h 41"/>
                    <a:gd name="T8" fmla="*/ 57 w 66"/>
                    <a:gd name="T9" fmla="*/ 30 h 41"/>
                    <a:gd name="T10" fmla="*/ 29 w 66"/>
                    <a:gd name="T11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41">
                      <a:moveTo>
                        <a:pt x="29" y="39"/>
                      </a:moveTo>
                      <a:cubicBezTo>
                        <a:pt x="14" y="37"/>
                        <a:pt x="0" y="25"/>
                        <a:pt x="9" y="23"/>
                      </a:cubicBezTo>
                      <a:cubicBezTo>
                        <a:pt x="16" y="21"/>
                        <a:pt x="13" y="16"/>
                        <a:pt x="15" y="13"/>
                      </a:cubicBezTo>
                      <a:cubicBezTo>
                        <a:pt x="18" y="10"/>
                        <a:pt x="53" y="0"/>
                        <a:pt x="53" y="16"/>
                      </a:cubicBezTo>
                      <a:cubicBezTo>
                        <a:pt x="53" y="21"/>
                        <a:pt x="47" y="25"/>
                        <a:pt x="57" y="30"/>
                      </a:cubicBezTo>
                      <a:cubicBezTo>
                        <a:pt x="66" y="33"/>
                        <a:pt x="46" y="41"/>
                        <a:pt x="29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25" name="Oval 593"/>
                <p:cNvSpPr>
                  <a:spLocks noChangeAspect="1" noChangeArrowheads="1"/>
                </p:cNvSpPr>
                <p:nvPr/>
              </p:nvSpPr>
              <p:spPr bwMode="gray">
                <a:xfrm>
                  <a:off x="2108" y="2431"/>
                  <a:ext cx="106" cy="105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26" name="Freeform 594"/>
                <p:cNvSpPr>
                  <a:spLocks noChangeAspect="1"/>
                </p:cNvSpPr>
                <p:nvPr/>
              </p:nvSpPr>
              <p:spPr bwMode="gray">
                <a:xfrm flipH="1">
                  <a:off x="2108" y="2429"/>
                  <a:ext cx="128" cy="68"/>
                </a:xfrm>
                <a:custGeom>
                  <a:avLst/>
                  <a:gdLst>
                    <a:gd name="T0" fmla="*/ 54 w 94"/>
                    <a:gd name="T1" fmla="*/ 1 h 50"/>
                    <a:gd name="T2" fmla="*/ 49 w 94"/>
                    <a:gd name="T3" fmla="*/ 1 h 50"/>
                    <a:gd name="T4" fmla="*/ 48 w 94"/>
                    <a:gd name="T5" fmla="*/ 1 h 50"/>
                    <a:gd name="T6" fmla="*/ 44 w 94"/>
                    <a:gd name="T7" fmla="*/ 2 h 50"/>
                    <a:gd name="T8" fmla="*/ 43 w 94"/>
                    <a:gd name="T9" fmla="*/ 3 h 50"/>
                    <a:gd name="T10" fmla="*/ 39 w 94"/>
                    <a:gd name="T11" fmla="*/ 4 h 50"/>
                    <a:gd name="T12" fmla="*/ 39 w 94"/>
                    <a:gd name="T13" fmla="*/ 4 h 50"/>
                    <a:gd name="T14" fmla="*/ 35 w 94"/>
                    <a:gd name="T15" fmla="*/ 6 h 50"/>
                    <a:gd name="T16" fmla="*/ 34 w 94"/>
                    <a:gd name="T17" fmla="*/ 7 h 50"/>
                    <a:gd name="T18" fmla="*/ 31 w 94"/>
                    <a:gd name="T19" fmla="*/ 9 h 50"/>
                    <a:gd name="T20" fmla="*/ 30 w 94"/>
                    <a:gd name="T21" fmla="*/ 10 h 50"/>
                    <a:gd name="T22" fmla="*/ 21 w 94"/>
                    <a:gd name="T23" fmla="*/ 20 h 50"/>
                    <a:gd name="T24" fmla="*/ 21 w 94"/>
                    <a:gd name="T25" fmla="*/ 21 h 50"/>
                    <a:gd name="T26" fmla="*/ 21 w 94"/>
                    <a:gd name="T27" fmla="*/ 21 h 50"/>
                    <a:gd name="T28" fmla="*/ 20 w 94"/>
                    <a:gd name="T29" fmla="*/ 23 h 50"/>
                    <a:gd name="T30" fmla="*/ 20 w 94"/>
                    <a:gd name="T31" fmla="*/ 23 h 50"/>
                    <a:gd name="T32" fmla="*/ 0 w 94"/>
                    <a:gd name="T33" fmla="*/ 35 h 50"/>
                    <a:gd name="T34" fmla="*/ 10 w 94"/>
                    <a:gd name="T35" fmla="*/ 34 h 50"/>
                    <a:gd name="T36" fmla="*/ 16 w 94"/>
                    <a:gd name="T37" fmla="*/ 36 h 50"/>
                    <a:gd name="T38" fmla="*/ 20 w 94"/>
                    <a:gd name="T39" fmla="*/ 37 h 50"/>
                    <a:gd name="T40" fmla="*/ 40 w 94"/>
                    <a:gd name="T41" fmla="*/ 48 h 50"/>
                    <a:gd name="T42" fmla="*/ 57 w 94"/>
                    <a:gd name="T43" fmla="*/ 40 h 50"/>
                    <a:gd name="T44" fmla="*/ 94 w 94"/>
                    <a:gd name="T45" fmla="*/ 34 h 50"/>
                    <a:gd name="T46" fmla="*/ 54 w 94"/>
                    <a:gd name="T47" fmla="*/ 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4" h="50">
                      <a:moveTo>
                        <a:pt x="54" y="1"/>
                      </a:moveTo>
                      <a:cubicBezTo>
                        <a:pt x="52" y="1"/>
                        <a:pt x="51" y="1"/>
                        <a:pt x="49" y="1"/>
                      </a:cubicBezTo>
                      <a:cubicBezTo>
                        <a:pt x="49" y="1"/>
                        <a:pt x="48" y="1"/>
                        <a:pt x="48" y="1"/>
                      </a:cubicBezTo>
                      <a:cubicBezTo>
                        <a:pt x="47" y="2"/>
                        <a:pt x="46" y="2"/>
                        <a:pt x="44" y="2"/>
                      </a:cubicBezTo>
                      <a:cubicBezTo>
                        <a:pt x="44" y="2"/>
                        <a:pt x="44" y="2"/>
                        <a:pt x="43" y="3"/>
                      </a:cubicBezTo>
                      <a:cubicBezTo>
                        <a:pt x="42" y="3"/>
                        <a:pt x="41" y="3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7" y="5"/>
                        <a:pt x="36" y="6"/>
                        <a:pt x="35" y="6"/>
                      </a:cubicBezTo>
                      <a:cubicBezTo>
                        <a:pt x="35" y="6"/>
                        <a:pt x="35" y="7"/>
                        <a:pt x="34" y="7"/>
                      </a:cubicBezTo>
                      <a:cubicBezTo>
                        <a:pt x="33" y="7"/>
                        <a:pt x="32" y="8"/>
                        <a:pt x="31" y="9"/>
                      </a:cubicBezTo>
                      <a:cubicBezTo>
                        <a:pt x="31" y="9"/>
                        <a:pt x="31" y="9"/>
                        <a:pt x="30" y="10"/>
                      </a:cubicBezTo>
                      <a:cubicBezTo>
                        <a:pt x="27" y="13"/>
                        <a:pt x="24" y="16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2"/>
                        <a:pt x="20" y="22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17" y="27"/>
                        <a:pt x="3" y="32"/>
                        <a:pt x="0" y="35"/>
                      </a:cubicBezTo>
                      <a:cubicBezTo>
                        <a:pt x="2" y="32"/>
                        <a:pt x="6" y="33"/>
                        <a:pt x="10" y="34"/>
                      </a:cubicBezTo>
                      <a:cubicBezTo>
                        <a:pt x="12" y="34"/>
                        <a:pt x="14" y="35"/>
                        <a:pt x="16" y="36"/>
                      </a:cubicBezTo>
                      <a:cubicBezTo>
                        <a:pt x="18" y="36"/>
                        <a:pt x="19" y="37"/>
                        <a:pt x="20" y="37"/>
                      </a:cubicBezTo>
                      <a:cubicBezTo>
                        <a:pt x="27" y="41"/>
                        <a:pt x="34" y="50"/>
                        <a:pt x="40" y="48"/>
                      </a:cubicBezTo>
                      <a:cubicBezTo>
                        <a:pt x="40" y="48"/>
                        <a:pt x="51" y="40"/>
                        <a:pt x="57" y="40"/>
                      </a:cubicBezTo>
                      <a:cubicBezTo>
                        <a:pt x="84" y="41"/>
                        <a:pt x="94" y="34"/>
                        <a:pt x="94" y="34"/>
                      </a:cubicBezTo>
                      <a:cubicBezTo>
                        <a:pt x="92" y="14"/>
                        <a:pt x="74" y="0"/>
                        <a:pt x="54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ED563"/>
                    </a:gs>
                    <a:gs pos="50000">
                      <a:srgbClr val="FED563">
                        <a:gamma/>
                        <a:shade val="85882"/>
                        <a:invGamma/>
                      </a:srgbClr>
                    </a:gs>
                    <a:gs pos="100000">
                      <a:srgbClr val="FED56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5427" name="Group 595"/>
              <p:cNvGrpSpPr>
                <a:grpSpLocks noChangeAspect="1"/>
              </p:cNvGrpSpPr>
              <p:nvPr/>
            </p:nvGrpSpPr>
            <p:grpSpPr bwMode="auto">
              <a:xfrm flipH="1">
                <a:off x="1388" y="2942"/>
                <a:ext cx="180" cy="130"/>
                <a:chOff x="2204" y="1289"/>
                <a:chExt cx="468" cy="338"/>
              </a:xfrm>
            </p:grpSpPr>
            <p:sp>
              <p:nvSpPr>
                <p:cNvPr id="505428" name="Freeform 596"/>
                <p:cNvSpPr>
                  <a:spLocks noChangeAspect="1"/>
                </p:cNvSpPr>
                <p:nvPr/>
              </p:nvSpPr>
              <p:spPr bwMode="gray">
                <a:xfrm>
                  <a:off x="2204" y="1367"/>
                  <a:ext cx="338" cy="224"/>
                </a:xfrm>
                <a:custGeom>
                  <a:avLst/>
                  <a:gdLst>
                    <a:gd name="T0" fmla="*/ 0 w 338"/>
                    <a:gd name="T1" fmla="*/ 224 h 224"/>
                    <a:gd name="T2" fmla="*/ 0 w 338"/>
                    <a:gd name="T3" fmla="*/ 90 h 224"/>
                    <a:gd name="T4" fmla="*/ 338 w 338"/>
                    <a:gd name="T5" fmla="*/ 0 h 224"/>
                    <a:gd name="T6" fmla="*/ 338 w 338"/>
                    <a:gd name="T7" fmla="*/ 135 h 224"/>
                    <a:gd name="T8" fmla="*/ 0 w 338"/>
                    <a:gd name="T9" fmla="*/ 224 h 224"/>
                    <a:gd name="T10" fmla="*/ 0 w 338"/>
                    <a:gd name="T11" fmla="*/ 224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8" h="224">
                      <a:moveTo>
                        <a:pt x="0" y="224"/>
                      </a:moveTo>
                      <a:lnTo>
                        <a:pt x="0" y="90"/>
                      </a:lnTo>
                      <a:lnTo>
                        <a:pt x="338" y="0"/>
                      </a:lnTo>
                      <a:lnTo>
                        <a:pt x="338" y="135"/>
                      </a:lnTo>
                      <a:lnTo>
                        <a:pt x="0" y="224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29" name="Freeform 597"/>
                <p:cNvSpPr>
                  <a:spLocks noChangeAspect="1"/>
                </p:cNvSpPr>
                <p:nvPr/>
              </p:nvSpPr>
              <p:spPr bwMode="gray">
                <a:xfrm>
                  <a:off x="2542" y="1289"/>
                  <a:ext cx="130" cy="246"/>
                </a:xfrm>
                <a:custGeom>
                  <a:avLst/>
                  <a:gdLst>
                    <a:gd name="T0" fmla="*/ 83 w 130"/>
                    <a:gd name="T1" fmla="*/ 10 h 246"/>
                    <a:gd name="T2" fmla="*/ 83 w 130"/>
                    <a:gd name="T3" fmla="*/ 10 h 246"/>
                    <a:gd name="T4" fmla="*/ 47 w 130"/>
                    <a:gd name="T5" fmla="*/ 0 h 246"/>
                    <a:gd name="T6" fmla="*/ 0 w 130"/>
                    <a:gd name="T7" fmla="*/ 78 h 246"/>
                    <a:gd name="T8" fmla="*/ 0 w 130"/>
                    <a:gd name="T9" fmla="*/ 213 h 246"/>
                    <a:gd name="T10" fmla="*/ 130 w 130"/>
                    <a:gd name="T11" fmla="*/ 246 h 246"/>
                    <a:gd name="T12" fmla="*/ 130 w 130"/>
                    <a:gd name="T13" fmla="*/ 111 h 246"/>
                    <a:gd name="T14" fmla="*/ 130 w 130"/>
                    <a:gd name="T15" fmla="*/ 111 h 246"/>
                    <a:gd name="T16" fmla="*/ 83 w 130"/>
                    <a:gd name="T17" fmla="*/ 10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0" h="246">
                      <a:moveTo>
                        <a:pt x="83" y="10"/>
                      </a:moveTo>
                      <a:lnTo>
                        <a:pt x="83" y="10"/>
                      </a:lnTo>
                      <a:lnTo>
                        <a:pt x="47" y="0"/>
                      </a:lnTo>
                      <a:lnTo>
                        <a:pt x="0" y="78"/>
                      </a:lnTo>
                      <a:lnTo>
                        <a:pt x="0" y="213"/>
                      </a:lnTo>
                      <a:lnTo>
                        <a:pt x="130" y="246"/>
                      </a:lnTo>
                      <a:lnTo>
                        <a:pt x="130" y="111"/>
                      </a:lnTo>
                      <a:lnTo>
                        <a:pt x="130" y="111"/>
                      </a:lnTo>
                      <a:lnTo>
                        <a:pt x="83" y="1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30" name="Freeform 598"/>
                <p:cNvSpPr>
                  <a:spLocks noChangeAspect="1"/>
                </p:cNvSpPr>
                <p:nvPr/>
              </p:nvSpPr>
              <p:spPr bwMode="gray">
                <a:xfrm>
                  <a:off x="2332" y="1400"/>
                  <a:ext cx="340" cy="227"/>
                </a:xfrm>
                <a:custGeom>
                  <a:avLst/>
                  <a:gdLst>
                    <a:gd name="T0" fmla="*/ 0 w 340"/>
                    <a:gd name="T1" fmla="*/ 227 h 227"/>
                    <a:gd name="T2" fmla="*/ 0 w 340"/>
                    <a:gd name="T3" fmla="*/ 92 h 227"/>
                    <a:gd name="T4" fmla="*/ 340 w 340"/>
                    <a:gd name="T5" fmla="*/ 0 h 227"/>
                    <a:gd name="T6" fmla="*/ 340 w 340"/>
                    <a:gd name="T7" fmla="*/ 135 h 227"/>
                    <a:gd name="T8" fmla="*/ 0 w 340"/>
                    <a:gd name="T9" fmla="*/ 227 h 227"/>
                    <a:gd name="T10" fmla="*/ 0 w 340"/>
                    <a:gd name="T11" fmla="*/ 227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0" h="227">
                      <a:moveTo>
                        <a:pt x="0" y="227"/>
                      </a:moveTo>
                      <a:lnTo>
                        <a:pt x="0" y="92"/>
                      </a:lnTo>
                      <a:lnTo>
                        <a:pt x="340" y="0"/>
                      </a:lnTo>
                      <a:lnTo>
                        <a:pt x="340" y="135"/>
                      </a:lnTo>
                      <a:lnTo>
                        <a:pt x="0" y="227"/>
                      </a:lnTo>
                      <a:lnTo>
                        <a:pt x="0" y="227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31" name="Freeform 599"/>
                <p:cNvSpPr>
                  <a:spLocks noChangeAspect="1"/>
                </p:cNvSpPr>
                <p:nvPr/>
              </p:nvSpPr>
              <p:spPr bwMode="gray">
                <a:xfrm>
                  <a:off x="2259" y="1337"/>
                  <a:ext cx="352" cy="106"/>
                </a:xfrm>
                <a:custGeom>
                  <a:avLst/>
                  <a:gdLst>
                    <a:gd name="T0" fmla="*/ 147 w 149"/>
                    <a:gd name="T1" fmla="*/ 2 h 45"/>
                    <a:gd name="T2" fmla="*/ 144 w 149"/>
                    <a:gd name="T3" fmla="*/ 0 h 45"/>
                    <a:gd name="T4" fmla="*/ 2 w 149"/>
                    <a:gd name="T5" fmla="*/ 38 h 45"/>
                    <a:gd name="T6" fmla="*/ 2 w 149"/>
                    <a:gd name="T7" fmla="*/ 43 h 45"/>
                    <a:gd name="T8" fmla="*/ 5 w 149"/>
                    <a:gd name="T9" fmla="*/ 44 h 45"/>
                    <a:gd name="T10" fmla="*/ 147 w 149"/>
                    <a:gd name="T11" fmla="*/ 6 h 45"/>
                    <a:gd name="T12" fmla="*/ 147 w 149"/>
                    <a:gd name="T13" fmla="*/ 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9" h="45">
                      <a:moveTo>
                        <a:pt x="147" y="2"/>
                      </a:moveTo>
                      <a:cubicBezTo>
                        <a:pt x="146" y="0"/>
                        <a:pt x="144" y="0"/>
                        <a:pt x="144" y="0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0" y="39"/>
                        <a:pt x="2" y="43"/>
                      </a:cubicBezTo>
                      <a:cubicBezTo>
                        <a:pt x="3" y="45"/>
                        <a:pt x="5" y="44"/>
                        <a:pt x="5" y="44"/>
                      </a:cubicBezTo>
                      <a:cubicBezTo>
                        <a:pt x="147" y="6"/>
                        <a:pt x="147" y="6"/>
                        <a:pt x="147" y="6"/>
                      </a:cubicBezTo>
                      <a:cubicBezTo>
                        <a:pt x="147" y="6"/>
                        <a:pt x="149" y="5"/>
                        <a:pt x="147" y="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32" name="Freeform 600"/>
                <p:cNvSpPr>
                  <a:spLocks noChangeAspect="1"/>
                </p:cNvSpPr>
                <p:nvPr/>
              </p:nvSpPr>
              <p:spPr bwMode="gray">
                <a:xfrm>
                  <a:off x="2204" y="1381"/>
                  <a:ext cx="128" cy="246"/>
                </a:xfrm>
                <a:custGeom>
                  <a:avLst/>
                  <a:gdLst>
                    <a:gd name="T0" fmla="*/ 83 w 128"/>
                    <a:gd name="T1" fmla="*/ 8 h 246"/>
                    <a:gd name="T2" fmla="*/ 83 w 128"/>
                    <a:gd name="T3" fmla="*/ 8 h 246"/>
                    <a:gd name="T4" fmla="*/ 48 w 128"/>
                    <a:gd name="T5" fmla="*/ 0 h 246"/>
                    <a:gd name="T6" fmla="*/ 0 w 128"/>
                    <a:gd name="T7" fmla="*/ 76 h 246"/>
                    <a:gd name="T8" fmla="*/ 0 w 128"/>
                    <a:gd name="T9" fmla="*/ 210 h 246"/>
                    <a:gd name="T10" fmla="*/ 128 w 128"/>
                    <a:gd name="T11" fmla="*/ 246 h 246"/>
                    <a:gd name="T12" fmla="*/ 128 w 128"/>
                    <a:gd name="T13" fmla="*/ 111 h 246"/>
                    <a:gd name="T14" fmla="*/ 128 w 128"/>
                    <a:gd name="T15" fmla="*/ 111 h 246"/>
                    <a:gd name="T16" fmla="*/ 83 w 128"/>
                    <a:gd name="T17" fmla="*/ 8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8" h="246">
                      <a:moveTo>
                        <a:pt x="83" y="8"/>
                      </a:moveTo>
                      <a:lnTo>
                        <a:pt x="83" y="8"/>
                      </a:lnTo>
                      <a:lnTo>
                        <a:pt x="48" y="0"/>
                      </a:lnTo>
                      <a:lnTo>
                        <a:pt x="0" y="76"/>
                      </a:lnTo>
                      <a:lnTo>
                        <a:pt x="0" y="210"/>
                      </a:lnTo>
                      <a:lnTo>
                        <a:pt x="128" y="246"/>
                      </a:lnTo>
                      <a:lnTo>
                        <a:pt x="128" y="111"/>
                      </a:lnTo>
                      <a:lnTo>
                        <a:pt x="128" y="111"/>
                      </a:lnTo>
                      <a:lnTo>
                        <a:pt x="83" y="8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33" name="Freeform 601"/>
                <p:cNvSpPr>
                  <a:spLocks noChangeAspect="1"/>
                </p:cNvSpPr>
                <p:nvPr/>
              </p:nvSpPr>
              <p:spPr bwMode="gray">
                <a:xfrm>
                  <a:off x="2261" y="1424"/>
                  <a:ext cx="17" cy="19"/>
                </a:xfrm>
                <a:custGeom>
                  <a:avLst/>
                  <a:gdLst>
                    <a:gd name="T0" fmla="*/ 6 w 7"/>
                    <a:gd name="T1" fmla="*/ 7 h 8"/>
                    <a:gd name="T2" fmla="*/ 1 w 7"/>
                    <a:gd name="T3" fmla="*/ 5 h 8"/>
                    <a:gd name="T4" fmla="*/ 1 w 7"/>
                    <a:gd name="T5" fmla="*/ 1 h 8"/>
                    <a:gd name="T6" fmla="*/ 5 w 7"/>
                    <a:gd name="T7" fmla="*/ 2 h 8"/>
                    <a:gd name="T8" fmla="*/ 6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6" y="7"/>
                      </a:moveTo>
                      <a:cubicBezTo>
                        <a:pt x="4" y="8"/>
                        <a:pt x="3" y="7"/>
                        <a:pt x="1" y="5"/>
                      </a:cubicBezTo>
                      <a:cubicBezTo>
                        <a:pt x="0" y="4"/>
                        <a:pt x="0" y="2"/>
                        <a:pt x="1" y="1"/>
                      </a:cubicBezTo>
                      <a:cubicBezTo>
                        <a:pt x="2" y="0"/>
                        <a:pt x="4" y="1"/>
                        <a:pt x="5" y="2"/>
                      </a:cubicBezTo>
                      <a:cubicBezTo>
                        <a:pt x="7" y="4"/>
                        <a:pt x="7" y="6"/>
                        <a:pt x="6" y="7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05434" name="Group 602"/>
            <p:cNvGrpSpPr>
              <a:grpSpLocks noChangeAspect="1"/>
            </p:cNvGrpSpPr>
            <p:nvPr/>
          </p:nvGrpSpPr>
          <p:grpSpPr bwMode="auto">
            <a:xfrm flipH="1">
              <a:off x="3863" y="2433"/>
              <a:ext cx="487" cy="339"/>
              <a:chOff x="1704" y="2914"/>
              <a:chExt cx="1483" cy="1032"/>
            </a:xfrm>
          </p:grpSpPr>
          <p:grpSp>
            <p:nvGrpSpPr>
              <p:cNvPr id="505435" name="Group 603"/>
              <p:cNvGrpSpPr>
                <a:grpSpLocks noChangeAspect="1"/>
              </p:cNvGrpSpPr>
              <p:nvPr/>
            </p:nvGrpSpPr>
            <p:grpSpPr bwMode="auto">
              <a:xfrm>
                <a:off x="1704" y="2914"/>
                <a:ext cx="1483" cy="1032"/>
                <a:chOff x="-1496" y="3101"/>
                <a:chExt cx="4084" cy="2842"/>
              </a:xfrm>
            </p:grpSpPr>
            <p:sp>
              <p:nvSpPr>
                <p:cNvPr id="505436" name="Freeform 604"/>
                <p:cNvSpPr>
                  <a:spLocks noChangeAspect="1"/>
                </p:cNvSpPr>
                <p:nvPr/>
              </p:nvSpPr>
              <p:spPr bwMode="gray">
                <a:xfrm>
                  <a:off x="2087" y="4070"/>
                  <a:ext cx="168" cy="484"/>
                </a:xfrm>
                <a:custGeom>
                  <a:avLst/>
                  <a:gdLst>
                    <a:gd name="T0" fmla="*/ 0 w 168"/>
                    <a:gd name="T1" fmla="*/ 484 h 484"/>
                    <a:gd name="T2" fmla="*/ 0 w 168"/>
                    <a:gd name="T3" fmla="*/ 45 h 484"/>
                    <a:gd name="T4" fmla="*/ 168 w 168"/>
                    <a:gd name="T5" fmla="*/ 0 h 484"/>
                    <a:gd name="T6" fmla="*/ 168 w 168"/>
                    <a:gd name="T7" fmla="*/ 442 h 484"/>
                    <a:gd name="T8" fmla="*/ 0 w 168"/>
                    <a:gd name="T9" fmla="*/ 484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8" h="484">
                      <a:moveTo>
                        <a:pt x="0" y="484"/>
                      </a:moveTo>
                      <a:lnTo>
                        <a:pt x="0" y="45"/>
                      </a:lnTo>
                      <a:lnTo>
                        <a:pt x="168" y="0"/>
                      </a:lnTo>
                      <a:lnTo>
                        <a:pt x="168" y="442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37" name="Freeform 605"/>
                <p:cNvSpPr>
                  <a:spLocks noChangeAspect="1"/>
                </p:cNvSpPr>
                <p:nvPr/>
              </p:nvSpPr>
              <p:spPr bwMode="gray">
                <a:xfrm>
                  <a:off x="2057" y="4108"/>
                  <a:ext cx="30" cy="446"/>
                </a:xfrm>
                <a:custGeom>
                  <a:avLst/>
                  <a:gdLst>
                    <a:gd name="T0" fmla="*/ 30 w 30"/>
                    <a:gd name="T1" fmla="*/ 7 h 446"/>
                    <a:gd name="T2" fmla="*/ 0 w 30"/>
                    <a:gd name="T3" fmla="*/ 0 h 446"/>
                    <a:gd name="T4" fmla="*/ 0 w 30"/>
                    <a:gd name="T5" fmla="*/ 439 h 446"/>
                    <a:gd name="T6" fmla="*/ 30 w 30"/>
                    <a:gd name="T7" fmla="*/ 446 h 446"/>
                    <a:gd name="T8" fmla="*/ 30 w 30"/>
                    <a:gd name="T9" fmla="*/ 7 h 4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446">
                      <a:moveTo>
                        <a:pt x="30" y="7"/>
                      </a:moveTo>
                      <a:lnTo>
                        <a:pt x="0" y="0"/>
                      </a:lnTo>
                      <a:lnTo>
                        <a:pt x="0" y="439"/>
                      </a:lnTo>
                      <a:lnTo>
                        <a:pt x="30" y="446"/>
                      </a:lnTo>
                      <a:lnTo>
                        <a:pt x="3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38" name="Freeform 606"/>
                <p:cNvSpPr>
                  <a:spLocks noChangeAspect="1"/>
                </p:cNvSpPr>
                <p:nvPr/>
              </p:nvSpPr>
              <p:spPr bwMode="gray">
                <a:xfrm>
                  <a:off x="2057" y="4063"/>
                  <a:ext cx="198" cy="52"/>
                </a:xfrm>
                <a:custGeom>
                  <a:avLst/>
                  <a:gdLst>
                    <a:gd name="T0" fmla="*/ 198 w 198"/>
                    <a:gd name="T1" fmla="*/ 7 h 52"/>
                    <a:gd name="T2" fmla="*/ 165 w 198"/>
                    <a:gd name="T3" fmla="*/ 0 h 52"/>
                    <a:gd name="T4" fmla="*/ 0 w 198"/>
                    <a:gd name="T5" fmla="*/ 45 h 52"/>
                    <a:gd name="T6" fmla="*/ 30 w 198"/>
                    <a:gd name="T7" fmla="*/ 52 h 52"/>
                    <a:gd name="T8" fmla="*/ 198 w 198"/>
                    <a:gd name="T9" fmla="*/ 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52">
                      <a:moveTo>
                        <a:pt x="198" y="7"/>
                      </a:moveTo>
                      <a:lnTo>
                        <a:pt x="165" y="0"/>
                      </a:lnTo>
                      <a:lnTo>
                        <a:pt x="0" y="45"/>
                      </a:lnTo>
                      <a:lnTo>
                        <a:pt x="30" y="52"/>
                      </a:lnTo>
                      <a:lnTo>
                        <a:pt x="198" y="7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39" name="Freeform 607"/>
                <p:cNvSpPr>
                  <a:spLocks noChangeAspect="1"/>
                </p:cNvSpPr>
                <p:nvPr/>
              </p:nvSpPr>
              <p:spPr bwMode="gray">
                <a:xfrm>
                  <a:off x="2033" y="3992"/>
                  <a:ext cx="26" cy="31"/>
                </a:xfrm>
                <a:custGeom>
                  <a:avLst/>
                  <a:gdLst>
                    <a:gd name="T0" fmla="*/ 2 w 11"/>
                    <a:gd name="T1" fmla="*/ 2 h 13"/>
                    <a:gd name="T2" fmla="*/ 9 w 11"/>
                    <a:gd name="T3" fmla="*/ 4 h 13"/>
                    <a:gd name="T4" fmla="*/ 10 w 11"/>
                    <a:gd name="T5" fmla="*/ 12 h 13"/>
                    <a:gd name="T6" fmla="*/ 2 w 11"/>
                    <a:gd name="T7" fmla="*/ 9 h 13"/>
                    <a:gd name="T8" fmla="*/ 2 w 11"/>
                    <a:gd name="T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3">
                      <a:moveTo>
                        <a:pt x="2" y="2"/>
                      </a:moveTo>
                      <a:cubicBezTo>
                        <a:pt x="4" y="0"/>
                        <a:pt x="7" y="1"/>
                        <a:pt x="9" y="4"/>
                      </a:cubicBezTo>
                      <a:cubicBezTo>
                        <a:pt x="11" y="7"/>
                        <a:pt x="11" y="10"/>
                        <a:pt x="10" y="12"/>
                      </a:cubicBezTo>
                      <a:cubicBezTo>
                        <a:pt x="8" y="13"/>
                        <a:pt x="5" y="12"/>
                        <a:pt x="2" y="9"/>
                      </a:cubicBezTo>
                      <a:cubicBezTo>
                        <a:pt x="0" y="6"/>
                        <a:pt x="0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40" name="Freeform 608"/>
                <p:cNvSpPr>
                  <a:spLocks noChangeAspect="1"/>
                </p:cNvSpPr>
                <p:nvPr/>
              </p:nvSpPr>
              <p:spPr bwMode="gray">
                <a:xfrm>
                  <a:off x="2033" y="4672"/>
                  <a:ext cx="26" cy="29"/>
                </a:xfrm>
                <a:custGeom>
                  <a:avLst/>
                  <a:gdLst>
                    <a:gd name="T0" fmla="*/ 2 w 11"/>
                    <a:gd name="T1" fmla="*/ 1 h 12"/>
                    <a:gd name="T2" fmla="*/ 9 w 11"/>
                    <a:gd name="T3" fmla="*/ 4 h 12"/>
                    <a:gd name="T4" fmla="*/ 10 w 11"/>
                    <a:gd name="T5" fmla="*/ 11 h 12"/>
                    <a:gd name="T6" fmla="*/ 2 w 11"/>
                    <a:gd name="T7" fmla="*/ 9 h 12"/>
                    <a:gd name="T8" fmla="*/ 2 w 11"/>
                    <a:gd name="T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2" y="1"/>
                      </a:moveTo>
                      <a:cubicBezTo>
                        <a:pt x="4" y="0"/>
                        <a:pt x="7" y="1"/>
                        <a:pt x="9" y="4"/>
                      </a:cubicBezTo>
                      <a:cubicBezTo>
                        <a:pt x="11" y="6"/>
                        <a:pt x="11" y="10"/>
                        <a:pt x="10" y="11"/>
                      </a:cubicBezTo>
                      <a:cubicBezTo>
                        <a:pt x="8" y="12"/>
                        <a:pt x="5" y="11"/>
                        <a:pt x="2" y="9"/>
                      </a:cubicBezTo>
                      <a:cubicBezTo>
                        <a:pt x="0" y="6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41" name="Freeform 609"/>
                <p:cNvSpPr>
                  <a:spLocks noChangeAspect="1"/>
                </p:cNvSpPr>
                <p:nvPr/>
              </p:nvSpPr>
              <p:spPr bwMode="gray">
                <a:xfrm>
                  <a:off x="2045" y="3940"/>
                  <a:ext cx="220" cy="756"/>
                </a:xfrm>
                <a:custGeom>
                  <a:avLst/>
                  <a:gdLst>
                    <a:gd name="T0" fmla="*/ 0 w 93"/>
                    <a:gd name="T1" fmla="*/ 25 h 320"/>
                    <a:gd name="T2" fmla="*/ 2 w 93"/>
                    <a:gd name="T3" fmla="*/ 33 h 320"/>
                    <a:gd name="T4" fmla="*/ 85 w 93"/>
                    <a:gd name="T5" fmla="*/ 10 h 320"/>
                    <a:gd name="T6" fmla="*/ 85 w 93"/>
                    <a:gd name="T7" fmla="*/ 290 h 320"/>
                    <a:gd name="T8" fmla="*/ 0 w 93"/>
                    <a:gd name="T9" fmla="*/ 312 h 320"/>
                    <a:gd name="T10" fmla="*/ 2 w 93"/>
                    <a:gd name="T11" fmla="*/ 320 h 320"/>
                    <a:gd name="T12" fmla="*/ 93 w 93"/>
                    <a:gd name="T13" fmla="*/ 296 h 320"/>
                    <a:gd name="T14" fmla="*/ 93 w 93"/>
                    <a:gd name="T15" fmla="*/ 0 h 320"/>
                    <a:gd name="T16" fmla="*/ 0 w 93"/>
                    <a:gd name="T17" fmla="*/ 25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3" h="320">
                      <a:moveTo>
                        <a:pt x="0" y="25"/>
                      </a:move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3"/>
                        <a:pt x="76" y="13"/>
                        <a:pt x="85" y="10"/>
                      </a:cubicBezTo>
                      <a:cubicBezTo>
                        <a:pt x="85" y="20"/>
                        <a:pt x="85" y="284"/>
                        <a:pt x="85" y="290"/>
                      </a:cubicBezTo>
                      <a:cubicBezTo>
                        <a:pt x="79" y="291"/>
                        <a:pt x="0" y="312"/>
                        <a:pt x="0" y="312"/>
                      </a:cubicBezTo>
                      <a:cubicBezTo>
                        <a:pt x="2" y="320"/>
                        <a:pt x="2" y="320"/>
                        <a:pt x="2" y="320"/>
                      </a:cubicBezTo>
                      <a:cubicBezTo>
                        <a:pt x="93" y="296"/>
                        <a:pt x="93" y="296"/>
                        <a:pt x="93" y="296"/>
                      </a:cubicBezTo>
                      <a:cubicBezTo>
                        <a:pt x="93" y="0"/>
                        <a:pt x="93" y="0"/>
                        <a:pt x="93" y="0"/>
                      </a:cubicBez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42" name="Freeform 610"/>
                <p:cNvSpPr>
                  <a:spLocks noChangeAspect="1"/>
                </p:cNvSpPr>
                <p:nvPr/>
              </p:nvSpPr>
              <p:spPr bwMode="gray">
                <a:xfrm>
                  <a:off x="344" y="5258"/>
                  <a:ext cx="435" cy="435"/>
                </a:xfrm>
                <a:custGeom>
                  <a:avLst/>
                  <a:gdLst>
                    <a:gd name="T0" fmla="*/ 187 w 435"/>
                    <a:gd name="T1" fmla="*/ 435 h 435"/>
                    <a:gd name="T2" fmla="*/ 0 w 435"/>
                    <a:gd name="T3" fmla="*/ 241 h 435"/>
                    <a:gd name="T4" fmla="*/ 435 w 435"/>
                    <a:gd name="T5" fmla="*/ 0 h 435"/>
                    <a:gd name="T6" fmla="*/ 380 w 435"/>
                    <a:gd name="T7" fmla="*/ 383 h 435"/>
                    <a:gd name="T8" fmla="*/ 187 w 435"/>
                    <a:gd name="T9" fmla="*/ 43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5" h="435">
                      <a:moveTo>
                        <a:pt x="187" y="435"/>
                      </a:moveTo>
                      <a:lnTo>
                        <a:pt x="0" y="241"/>
                      </a:lnTo>
                      <a:lnTo>
                        <a:pt x="435" y="0"/>
                      </a:lnTo>
                      <a:lnTo>
                        <a:pt x="380" y="383"/>
                      </a:lnTo>
                      <a:lnTo>
                        <a:pt x="187" y="4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43" name="Freeform 611"/>
                <p:cNvSpPr>
                  <a:spLocks noChangeAspect="1"/>
                </p:cNvSpPr>
                <p:nvPr/>
              </p:nvSpPr>
              <p:spPr bwMode="gray">
                <a:xfrm>
                  <a:off x="-1449" y="4762"/>
                  <a:ext cx="458" cy="449"/>
                </a:xfrm>
                <a:custGeom>
                  <a:avLst/>
                  <a:gdLst>
                    <a:gd name="T0" fmla="*/ 187 w 458"/>
                    <a:gd name="T1" fmla="*/ 449 h 449"/>
                    <a:gd name="T2" fmla="*/ 0 w 458"/>
                    <a:gd name="T3" fmla="*/ 255 h 449"/>
                    <a:gd name="T4" fmla="*/ 458 w 458"/>
                    <a:gd name="T5" fmla="*/ 0 h 449"/>
                    <a:gd name="T6" fmla="*/ 380 w 458"/>
                    <a:gd name="T7" fmla="*/ 397 h 449"/>
                    <a:gd name="T8" fmla="*/ 187 w 458"/>
                    <a:gd name="T9" fmla="*/ 449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8" h="449">
                      <a:moveTo>
                        <a:pt x="187" y="449"/>
                      </a:moveTo>
                      <a:lnTo>
                        <a:pt x="0" y="255"/>
                      </a:lnTo>
                      <a:lnTo>
                        <a:pt x="458" y="0"/>
                      </a:lnTo>
                      <a:lnTo>
                        <a:pt x="380" y="397"/>
                      </a:lnTo>
                      <a:lnTo>
                        <a:pt x="187" y="4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44" name="Freeform 612"/>
                <p:cNvSpPr>
                  <a:spLocks noChangeAspect="1"/>
                </p:cNvSpPr>
                <p:nvPr/>
              </p:nvSpPr>
              <p:spPr bwMode="gray">
                <a:xfrm>
                  <a:off x="611" y="5357"/>
                  <a:ext cx="498" cy="549"/>
                </a:xfrm>
                <a:custGeom>
                  <a:avLst/>
                  <a:gdLst>
                    <a:gd name="T0" fmla="*/ 168 w 211"/>
                    <a:gd name="T1" fmla="*/ 67 h 232"/>
                    <a:gd name="T2" fmla="*/ 46 w 211"/>
                    <a:gd name="T3" fmla="*/ 15 h 232"/>
                    <a:gd name="T4" fmla="*/ 46 w 211"/>
                    <a:gd name="T5" fmla="*/ 15 h 232"/>
                    <a:gd name="T6" fmla="*/ 12 w 211"/>
                    <a:gd name="T7" fmla="*/ 23 h 232"/>
                    <a:gd name="T8" fmla="*/ 19 w 211"/>
                    <a:gd name="T9" fmla="*/ 38 h 232"/>
                    <a:gd name="T10" fmla="*/ 41 w 211"/>
                    <a:gd name="T11" fmla="*/ 164 h 232"/>
                    <a:gd name="T12" fmla="*/ 100 w 211"/>
                    <a:gd name="T13" fmla="*/ 212 h 232"/>
                    <a:gd name="T14" fmla="*/ 109 w 211"/>
                    <a:gd name="T15" fmla="*/ 232 h 232"/>
                    <a:gd name="T16" fmla="*/ 154 w 211"/>
                    <a:gd name="T17" fmla="*/ 220 h 232"/>
                    <a:gd name="T18" fmla="*/ 154 w 211"/>
                    <a:gd name="T19" fmla="*/ 220 h 232"/>
                    <a:gd name="T20" fmla="*/ 176 w 211"/>
                    <a:gd name="T21" fmla="*/ 209 h 232"/>
                    <a:gd name="T22" fmla="*/ 168 w 211"/>
                    <a:gd name="T23" fmla="*/ 67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1" h="232">
                      <a:moveTo>
                        <a:pt x="168" y="67"/>
                      </a:moveTo>
                      <a:cubicBezTo>
                        <a:pt x="134" y="21"/>
                        <a:pt x="82" y="0"/>
                        <a:pt x="46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0" y="70"/>
                        <a:pt x="8" y="121"/>
                        <a:pt x="41" y="164"/>
                      </a:cubicBezTo>
                      <a:cubicBezTo>
                        <a:pt x="58" y="187"/>
                        <a:pt x="79" y="203"/>
                        <a:pt x="100" y="212"/>
                      </a:cubicBezTo>
                      <a:cubicBezTo>
                        <a:pt x="109" y="232"/>
                        <a:pt x="109" y="232"/>
                        <a:pt x="109" y="232"/>
                      </a:cubicBezTo>
                      <a:cubicBezTo>
                        <a:pt x="154" y="220"/>
                        <a:pt x="154" y="220"/>
                        <a:pt x="154" y="220"/>
                      </a:cubicBezTo>
                      <a:cubicBezTo>
                        <a:pt x="154" y="220"/>
                        <a:pt x="154" y="220"/>
                        <a:pt x="154" y="220"/>
                      </a:cubicBezTo>
                      <a:cubicBezTo>
                        <a:pt x="162" y="218"/>
                        <a:pt x="169" y="214"/>
                        <a:pt x="176" y="209"/>
                      </a:cubicBezTo>
                      <a:cubicBezTo>
                        <a:pt x="211" y="183"/>
                        <a:pt x="208" y="119"/>
                        <a:pt x="168" y="67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45" name="Freeform 613"/>
                <p:cNvSpPr>
                  <a:spLocks noChangeAspect="1"/>
                </p:cNvSpPr>
                <p:nvPr/>
              </p:nvSpPr>
              <p:spPr bwMode="gray">
                <a:xfrm>
                  <a:off x="502" y="5374"/>
                  <a:ext cx="503" cy="569"/>
                </a:xfrm>
                <a:custGeom>
                  <a:avLst/>
                  <a:gdLst>
                    <a:gd name="T0" fmla="*/ 178 w 213"/>
                    <a:gd name="T1" fmla="*/ 214 h 241"/>
                    <a:gd name="T2" fmla="*/ 43 w 213"/>
                    <a:gd name="T3" fmla="*/ 169 h 241"/>
                    <a:gd name="T4" fmla="*/ 35 w 213"/>
                    <a:gd name="T5" fmla="*/ 27 h 241"/>
                    <a:gd name="T6" fmla="*/ 170 w 213"/>
                    <a:gd name="T7" fmla="*/ 72 h 241"/>
                    <a:gd name="T8" fmla="*/ 178 w 213"/>
                    <a:gd name="T9" fmla="*/ 21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3" h="241">
                      <a:moveTo>
                        <a:pt x="178" y="214"/>
                      </a:moveTo>
                      <a:cubicBezTo>
                        <a:pt x="142" y="241"/>
                        <a:pt x="82" y="221"/>
                        <a:pt x="43" y="169"/>
                      </a:cubicBezTo>
                      <a:cubicBezTo>
                        <a:pt x="3" y="117"/>
                        <a:pt x="0" y="54"/>
                        <a:pt x="35" y="27"/>
                      </a:cubicBezTo>
                      <a:cubicBezTo>
                        <a:pt x="70" y="0"/>
                        <a:pt x="131" y="20"/>
                        <a:pt x="170" y="72"/>
                      </a:cubicBezTo>
                      <a:cubicBezTo>
                        <a:pt x="210" y="124"/>
                        <a:pt x="213" y="188"/>
                        <a:pt x="178" y="21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46" name="Freeform 614"/>
                <p:cNvSpPr>
                  <a:spLocks noChangeAspect="1"/>
                </p:cNvSpPr>
                <p:nvPr/>
              </p:nvSpPr>
              <p:spPr bwMode="gray">
                <a:xfrm>
                  <a:off x="602" y="5485"/>
                  <a:ext cx="304" cy="347"/>
                </a:xfrm>
                <a:custGeom>
                  <a:avLst/>
                  <a:gdLst>
                    <a:gd name="T0" fmla="*/ 108 w 129"/>
                    <a:gd name="T1" fmla="*/ 131 h 147"/>
                    <a:gd name="T2" fmla="*/ 26 w 129"/>
                    <a:gd name="T3" fmla="*/ 103 h 147"/>
                    <a:gd name="T4" fmla="*/ 21 w 129"/>
                    <a:gd name="T5" fmla="*/ 17 h 147"/>
                    <a:gd name="T6" fmla="*/ 103 w 129"/>
                    <a:gd name="T7" fmla="*/ 44 h 147"/>
                    <a:gd name="T8" fmla="*/ 108 w 129"/>
                    <a:gd name="T9" fmla="*/ 131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9" h="147">
                      <a:moveTo>
                        <a:pt x="108" y="131"/>
                      </a:moveTo>
                      <a:cubicBezTo>
                        <a:pt x="86" y="147"/>
                        <a:pt x="50" y="135"/>
                        <a:pt x="26" y="103"/>
                      </a:cubicBezTo>
                      <a:cubicBezTo>
                        <a:pt x="2" y="72"/>
                        <a:pt x="0" y="33"/>
                        <a:pt x="21" y="17"/>
                      </a:cubicBezTo>
                      <a:cubicBezTo>
                        <a:pt x="43" y="0"/>
                        <a:pt x="79" y="13"/>
                        <a:pt x="103" y="44"/>
                      </a:cubicBezTo>
                      <a:cubicBezTo>
                        <a:pt x="127" y="76"/>
                        <a:pt x="129" y="114"/>
                        <a:pt x="108" y="13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47" name="Freeform 615"/>
                <p:cNvSpPr>
                  <a:spLocks noChangeAspect="1"/>
                </p:cNvSpPr>
                <p:nvPr/>
              </p:nvSpPr>
              <p:spPr bwMode="gray">
                <a:xfrm>
                  <a:off x="-1189" y="4859"/>
                  <a:ext cx="498" cy="548"/>
                </a:xfrm>
                <a:custGeom>
                  <a:avLst/>
                  <a:gdLst>
                    <a:gd name="T0" fmla="*/ 168 w 211"/>
                    <a:gd name="T1" fmla="*/ 67 h 232"/>
                    <a:gd name="T2" fmla="*/ 46 w 211"/>
                    <a:gd name="T3" fmla="*/ 15 h 232"/>
                    <a:gd name="T4" fmla="*/ 46 w 211"/>
                    <a:gd name="T5" fmla="*/ 14 h 232"/>
                    <a:gd name="T6" fmla="*/ 12 w 211"/>
                    <a:gd name="T7" fmla="*/ 23 h 232"/>
                    <a:gd name="T8" fmla="*/ 19 w 211"/>
                    <a:gd name="T9" fmla="*/ 38 h 232"/>
                    <a:gd name="T10" fmla="*/ 41 w 211"/>
                    <a:gd name="T11" fmla="*/ 164 h 232"/>
                    <a:gd name="T12" fmla="*/ 100 w 211"/>
                    <a:gd name="T13" fmla="*/ 212 h 232"/>
                    <a:gd name="T14" fmla="*/ 109 w 211"/>
                    <a:gd name="T15" fmla="*/ 232 h 232"/>
                    <a:gd name="T16" fmla="*/ 154 w 211"/>
                    <a:gd name="T17" fmla="*/ 219 h 232"/>
                    <a:gd name="T18" fmla="*/ 154 w 211"/>
                    <a:gd name="T19" fmla="*/ 219 h 232"/>
                    <a:gd name="T20" fmla="*/ 176 w 211"/>
                    <a:gd name="T21" fmla="*/ 209 h 232"/>
                    <a:gd name="T22" fmla="*/ 168 w 211"/>
                    <a:gd name="T23" fmla="*/ 67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1" h="232">
                      <a:moveTo>
                        <a:pt x="168" y="67"/>
                      </a:moveTo>
                      <a:cubicBezTo>
                        <a:pt x="133" y="21"/>
                        <a:pt x="82" y="0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0" y="70"/>
                        <a:pt x="8" y="121"/>
                        <a:pt x="41" y="164"/>
                      </a:cubicBezTo>
                      <a:cubicBezTo>
                        <a:pt x="58" y="186"/>
                        <a:pt x="78" y="203"/>
                        <a:pt x="100" y="212"/>
                      </a:cubicBezTo>
                      <a:cubicBezTo>
                        <a:pt x="109" y="232"/>
                        <a:pt x="109" y="232"/>
                        <a:pt x="109" y="232"/>
                      </a:cubicBezTo>
                      <a:cubicBezTo>
                        <a:pt x="154" y="219"/>
                        <a:pt x="154" y="219"/>
                        <a:pt x="154" y="219"/>
                      </a:cubicBezTo>
                      <a:cubicBezTo>
                        <a:pt x="154" y="219"/>
                        <a:pt x="154" y="219"/>
                        <a:pt x="154" y="219"/>
                      </a:cubicBezTo>
                      <a:cubicBezTo>
                        <a:pt x="162" y="218"/>
                        <a:pt x="169" y="214"/>
                        <a:pt x="176" y="209"/>
                      </a:cubicBezTo>
                      <a:cubicBezTo>
                        <a:pt x="211" y="183"/>
                        <a:pt x="207" y="119"/>
                        <a:pt x="168" y="67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48" name="Freeform 616"/>
                <p:cNvSpPr>
                  <a:spLocks noChangeAspect="1"/>
                </p:cNvSpPr>
                <p:nvPr/>
              </p:nvSpPr>
              <p:spPr bwMode="gray">
                <a:xfrm>
                  <a:off x="-1298" y="4875"/>
                  <a:ext cx="503" cy="570"/>
                </a:xfrm>
                <a:custGeom>
                  <a:avLst/>
                  <a:gdLst>
                    <a:gd name="T0" fmla="*/ 177 w 213"/>
                    <a:gd name="T1" fmla="*/ 214 h 241"/>
                    <a:gd name="T2" fmla="*/ 42 w 213"/>
                    <a:gd name="T3" fmla="*/ 169 h 241"/>
                    <a:gd name="T4" fmla="*/ 35 w 213"/>
                    <a:gd name="T5" fmla="*/ 27 h 241"/>
                    <a:gd name="T6" fmla="*/ 170 w 213"/>
                    <a:gd name="T7" fmla="*/ 72 h 241"/>
                    <a:gd name="T8" fmla="*/ 177 w 213"/>
                    <a:gd name="T9" fmla="*/ 21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3" h="241">
                      <a:moveTo>
                        <a:pt x="177" y="214"/>
                      </a:moveTo>
                      <a:cubicBezTo>
                        <a:pt x="142" y="241"/>
                        <a:pt x="82" y="221"/>
                        <a:pt x="42" y="169"/>
                      </a:cubicBezTo>
                      <a:cubicBezTo>
                        <a:pt x="3" y="117"/>
                        <a:pt x="0" y="53"/>
                        <a:pt x="35" y="27"/>
                      </a:cubicBezTo>
                      <a:cubicBezTo>
                        <a:pt x="70" y="0"/>
                        <a:pt x="131" y="20"/>
                        <a:pt x="170" y="72"/>
                      </a:cubicBezTo>
                      <a:cubicBezTo>
                        <a:pt x="209" y="124"/>
                        <a:pt x="213" y="187"/>
                        <a:pt x="177" y="21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49" name="Freeform 617"/>
                <p:cNvSpPr>
                  <a:spLocks noChangeAspect="1"/>
                </p:cNvSpPr>
                <p:nvPr/>
              </p:nvSpPr>
              <p:spPr bwMode="gray">
                <a:xfrm>
                  <a:off x="-1201" y="4987"/>
                  <a:ext cx="307" cy="347"/>
                </a:xfrm>
                <a:custGeom>
                  <a:avLst/>
                  <a:gdLst>
                    <a:gd name="T0" fmla="*/ 108 w 130"/>
                    <a:gd name="T1" fmla="*/ 130 h 147"/>
                    <a:gd name="T2" fmla="*/ 26 w 130"/>
                    <a:gd name="T3" fmla="*/ 103 h 147"/>
                    <a:gd name="T4" fmla="*/ 22 w 130"/>
                    <a:gd name="T5" fmla="*/ 16 h 147"/>
                    <a:gd name="T6" fmla="*/ 104 w 130"/>
                    <a:gd name="T7" fmla="*/ 44 h 147"/>
                    <a:gd name="T8" fmla="*/ 108 w 130"/>
                    <a:gd name="T9" fmla="*/ 130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0" h="147">
                      <a:moveTo>
                        <a:pt x="108" y="130"/>
                      </a:moveTo>
                      <a:cubicBezTo>
                        <a:pt x="87" y="147"/>
                        <a:pt x="50" y="134"/>
                        <a:pt x="26" y="103"/>
                      </a:cubicBezTo>
                      <a:cubicBezTo>
                        <a:pt x="2" y="71"/>
                        <a:pt x="0" y="33"/>
                        <a:pt x="22" y="16"/>
                      </a:cubicBezTo>
                      <a:cubicBezTo>
                        <a:pt x="43" y="0"/>
                        <a:pt x="80" y="12"/>
                        <a:pt x="104" y="44"/>
                      </a:cubicBezTo>
                      <a:cubicBezTo>
                        <a:pt x="128" y="75"/>
                        <a:pt x="130" y="114"/>
                        <a:pt x="108" y="13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50" name="Freeform 618"/>
                <p:cNvSpPr>
                  <a:spLocks noChangeAspect="1"/>
                </p:cNvSpPr>
                <p:nvPr/>
              </p:nvSpPr>
              <p:spPr bwMode="gray">
                <a:xfrm>
                  <a:off x="-1496" y="3465"/>
                  <a:ext cx="2740" cy="2393"/>
                </a:xfrm>
                <a:custGeom>
                  <a:avLst/>
                  <a:gdLst>
                    <a:gd name="T0" fmla="*/ 1144 w 1160"/>
                    <a:gd name="T1" fmla="*/ 727 h 1013"/>
                    <a:gd name="T2" fmla="*/ 1054 w 1160"/>
                    <a:gd name="T3" fmla="*/ 679 h 1013"/>
                    <a:gd name="T4" fmla="*/ 954 w 1160"/>
                    <a:gd name="T5" fmla="*/ 346 h 1013"/>
                    <a:gd name="T6" fmla="*/ 876 w 1160"/>
                    <a:gd name="T7" fmla="*/ 233 h 1013"/>
                    <a:gd name="T8" fmla="*/ 0 w 1160"/>
                    <a:gd name="T9" fmla="*/ 0 h 1013"/>
                    <a:gd name="T10" fmla="*/ 0 w 1160"/>
                    <a:gd name="T11" fmla="*/ 713 h 1013"/>
                    <a:gd name="T12" fmla="*/ 99 w 1160"/>
                    <a:gd name="T13" fmla="*/ 739 h 1013"/>
                    <a:gd name="T14" fmla="*/ 110 w 1160"/>
                    <a:gd name="T15" fmla="*/ 613 h 1013"/>
                    <a:gd name="T16" fmla="*/ 261 w 1160"/>
                    <a:gd name="T17" fmla="*/ 663 h 1013"/>
                    <a:gd name="T18" fmla="*/ 292 w 1160"/>
                    <a:gd name="T19" fmla="*/ 791 h 1013"/>
                    <a:gd name="T20" fmla="*/ 858 w 1160"/>
                    <a:gd name="T21" fmla="*/ 943 h 1013"/>
                    <a:gd name="T22" fmla="*/ 873 w 1160"/>
                    <a:gd name="T23" fmla="*/ 824 h 1013"/>
                    <a:gd name="T24" fmla="*/ 1024 w 1160"/>
                    <a:gd name="T25" fmla="*/ 874 h 1013"/>
                    <a:gd name="T26" fmla="*/ 1056 w 1160"/>
                    <a:gd name="T27" fmla="*/ 996 h 1013"/>
                    <a:gd name="T28" fmla="*/ 1089 w 1160"/>
                    <a:gd name="T29" fmla="*/ 1005 h 1013"/>
                    <a:gd name="T30" fmla="*/ 1144 w 1160"/>
                    <a:gd name="T31" fmla="*/ 1013 h 1013"/>
                    <a:gd name="T32" fmla="*/ 1144 w 1160"/>
                    <a:gd name="T33" fmla="*/ 727 h 10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160" h="1013">
                      <a:moveTo>
                        <a:pt x="1144" y="727"/>
                      </a:moveTo>
                      <a:cubicBezTo>
                        <a:pt x="1127" y="704"/>
                        <a:pt x="1054" y="679"/>
                        <a:pt x="1054" y="679"/>
                      </a:cubicBezTo>
                      <a:cubicBezTo>
                        <a:pt x="954" y="346"/>
                        <a:pt x="954" y="346"/>
                        <a:pt x="954" y="346"/>
                      </a:cubicBezTo>
                      <a:cubicBezTo>
                        <a:pt x="954" y="346"/>
                        <a:pt x="934" y="250"/>
                        <a:pt x="876" y="23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13"/>
                        <a:pt x="0" y="713"/>
                        <a:pt x="0" y="713"/>
                      </a:cubicBezTo>
                      <a:cubicBezTo>
                        <a:pt x="99" y="739"/>
                        <a:pt x="99" y="739"/>
                        <a:pt x="99" y="739"/>
                      </a:cubicBezTo>
                      <a:cubicBezTo>
                        <a:pt x="75" y="689"/>
                        <a:pt x="78" y="637"/>
                        <a:pt x="110" y="613"/>
                      </a:cubicBezTo>
                      <a:cubicBezTo>
                        <a:pt x="150" y="583"/>
                        <a:pt x="217" y="605"/>
                        <a:pt x="261" y="663"/>
                      </a:cubicBezTo>
                      <a:cubicBezTo>
                        <a:pt x="294" y="706"/>
                        <a:pt x="304" y="756"/>
                        <a:pt x="292" y="791"/>
                      </a:cubicBezTo>
                      <a:cubicBezTo>
                        <a:pt x="858" y="943"/>
                        <a:pt x="858" y="943"/>
                        <a:pt x="858" y="943"/>
                      </a:cubicBezTo>
                      <a:cubicBezTo>
                        <a:pt x="837" y="895"/>
                        <a:pt x="842" y="847"/>
                        <a:pt x="873" y="824"/>
                      </a:cubicBezTo>
                      <a:cubicBezTo>
                        <a:pt x="912" y="794"/>
                        <a:pt x="980" y="816"/>
                        <a:pt x="1024" y="874"/>
                      </a:cubicBezTo>
                      <a:cubicBezTo>
                        <a:pt x="1054" y="915"/>
                        <a:pt x="1066" y="961"/>
                        <a:pt x="1056" y="996"/>
                      </a:cubicBezTo>
                      <a:cubicBezTo>
                        <a:pt x="1089" y="1005"/>
                        <a:pt x="1089" y="1005"/>
                        <a:pt x="1089" y="1005"/>
                      </a:cubicBezTo>
                      <a:cubicBezTo>
                        <a:pt x="1144" y="1013"/>
                        <a:pt x="1144" y="1013"/>
                        <a:pt x="1144" y="1013"/>
                      </a:cubicBezTo>
                      <a:cubicBezTo>
                        <a:pt x="1144" y="1013"/>
                        <a:pt x="1160" y="750"/>
                        <a:pt x="1144" y="727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51" name="Freeform 619"/>
                <p:cNvSpPr>
                  <a:spLocks noChangeAspect="1"/>
                </p:cNvSpPr>
                <p:nvPr/>
              </p:nvSpPr>
              <p:spPr bwMode="gray">
                <a:xfrm>
                  <a:off x="-1496" y="3101"/>
                  <a:ext cx="3413" cy="915"/>
                </a:xfrm>
                <a:custGeom>
                  <a:avLst/>
                  <a:gdLst>
                    <a:gd name="T0" fmla="*/ 1344 w 3413"/>
                    <a:gd name="T1" fmla="*/ 0 h 915"/>
                    <a:gd name="T2" fmla="*/ 0 w 3413"/>
                    <a:gd name="T3" fmla="*/ 364 h 915"/>
                    <a:gd name="T4" fmla="*/ 1344 w 3413"/>
                    <a:gd name="T5" fmla="*/ 721 h 915"/>
                    <a:gd name="T6" fmla="*/ 1564 w 3413"/>
                    <a:gd name="T7" fmla="*/ 780 h 915"/>
                    <a:gd name="T8" fmla="*/ 2069 w 3413"/>
                    <a:gd name="T9" fmla="*/ 915 h 915"/>
                    <a:gd name="T10" fmla="*/ 3413 w 3413"/>
                    <a:gd name="T11" fmla="*/ 551 h 915"/>
                    <a:gd name="T12" fmla="*/ 1344 w 3413"/>
                    <a:gd name="T13" fmla="*/ 0 h 9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13" h="915">
                      <a:moveTo>
                        <a:pt x="1344" y="0"/>
                      </a:moveTo>
                      <a:lnTo>
                        <a:pt x="0" y="364"/>
                      </a:lnTo>
                      <a:lnTo>
                        <a:pt x="1344" y="721"/>
                      </a:lnTo>
                      <a:lnTo>
                        <a:pt x="1564" y="780"/>
                      </a:lnTo>
                      <a:lnTo>
                        <a:pt x="2069" y="915"/>
                      </a:lnTo>
                      <a:lnTo>
                        <a:pt x="3413" y="551"/>
                      </a:lnTo>
                      <a:lnTo>
                        <a:pt x="134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52" name="Freeform 620"/>
                <p:cNvSpPr>
                  <a:spLocks noChangeAspect="1"/>
                </p:cNvSpPr>
                <p:nvPr/>
              </p:nvSpPr>
              <p:spPr bwMode="gray">
                <a:xfrm>
                  <a:off x="573" y="3652"/>
                  <a:ext cx="1767" cy="1417"/>
                </a:xfrm>
                <a:custGeom>
                  <a:avLst/>
                  <a:gdLst>
                    <a:gd name="T0" fmla="*/ 747 w 748"/>
                    <a:gd name="T1" fmla="*/ 446 h 600"/>
                    <a:gd name="T2" fmla="*/ 647 w 748"/>
                    <a:gd name="T3" fmla="*/ 113 h 600"/>
                    <a:gd name="T4" fmla="*/ 569 w 748"/>
                    <a:gd name="T5" fmla="*/ 0 h 600"/>
                    <a:gd name="T6" fmla="*/ 0 w 748"/>
                    <a:gd name="T7" fmla="*/ 154 h 600"/>
                    <a:gd name="T8" fmla="*/ 78 w 748"/>
                    <a:gd name="T9" fmla="*/ 267 h 600"/>
                    <a:gd name="T10" fmla="*/ 178 w 748"/>
                    <a:gd name="T11" fmla="*/ 600 h 600"/>
                    <a:gd name="T12" fmla="*/ 748 w 748"/>
                    <a:gd name="T13" fmla="*/ 447 h 600"/>
                    <a:gd name="T14" fmla="*/ 747 w 748"/>
                    <a:gd name="T15" fmla="*/ 446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48" h="600">
                      <a:moveTo>
                        <a:pt x="747" y="446"/>
                      </a:moveTo>
                      <a:cubicBezTo>
                        <a:pt x="647" y="113"/>
                        <a:pt x="647" y="113"/>
                        <a:pt x="647" y="113"/>
                      </a:cubicBezTo>
                      <a:cubicBezTo>
                        <a:pt x="647" y="113"/>
                        <a:pt x="626" y="18"/>
                        <a:pt x="569" y="0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58" y="171"/>
                        <a:pt x="78" y="267"/>
                        <a:pt x="78" y="267"/>
                      </a:cubicBezTo>
                      <a:cubicBezTo>
                        <a:pt x="178" y="600"/>
                        <a:pt x="178" y="600"/>
                        <a:pt x="178" y="600"/>
                      </a:cubicBezTo>
                      <a:cubicBezTo>
                        <a:pt x="748" y="447"/>
                        <a:pt x="748" y="447"/>
                        <a:pt x="748" y="447"/>
                      </a:cubicBezTo>
                      <a:cubicBezTo>
                        <a:pt x="747" y="447"/>
                        <a:pt x="747" y="446"/>
                        <a:pt x="747" y="44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EAEAEA"/>
                    </a:gs>
                    <a:gs pos="100000">
                      <a:srgbClr val="C0C0C0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53" name="Line 621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-1227" y="3392"/>
                  <a:ext cx="2067" cy="55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54" name="Line 622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-960" y="3321"/>
                  <a:ext cx="2067" cy="55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55" name="Line 623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-693" y="3248"/>
                  <a:ext cx="2067" cy="55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56" name="Line 624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-426" y="3177"/>
                  <a:ext cx="2067" cy="55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57" name="Freeform 625"/>
                <p:cNvSpPr>
                  <a:spLocks noChangeAspect="1"/>
                </p:cNvSpPr>
                <p:nvPr/>
              </p:nvSpPr>
              <p:spPr bwMode="gray">
                <a:xfrm>
                  <a:off x="-1399" y="3708"/>
                  <a:ext cx="1443" cy="1106"/>
                </a:xfrm>
                <a:custGeom>
                  <a:avLst/>
                  <a:gdLst>
                    <a:gd name="T0" fmla="*/ 0 w 1443"/>
                    <a:gd name="T1" fmla="*/ 0 h 1106"/>
                    <a:gd name="T2" fmla="*/ 0 w 1443"/>
                    <a:gd name="T3" fmla="*/ 721 h 1106"/>
                    <a:gd name="T4" fmla="*/ 1443 w 1443"/>
                    <a:gd name="T5" fmla="*/ 1106 h 1106"/>
                    <a:gd name="T6" fmla="*/ 1443 w 1443"/>
                    <a:gd name="T7" fmla="*/ 385 h 1106"/>
                    <a:gd name="T8" fmla="*/ 0 w 1443"/>
                    <a:gd name="T9" fmla="*/ 0 h 1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43" h="1106">
                      <a:moveTo>
                        <a:pt x="0" y="0"/>
                      </a:moveTo>
                      <a:lnTo>
                        <a:pt x="0" y="721"/>
                      </a:lnTo>
                      <a:lnTo>
                        <a:pt x="1443" y="1106"/>
                      </a:lnTo>
                      <a:lnTo>
                        <a:pt x="1443" y="3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AEAEA"/>
                    </a:gs>
                    <a:gs pos="100000">
                      <a:srgbClr val="C0C0C0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58" name="Freeform 626"/>
                <p:cNvSpPr>
                  <a:spLocks noChangeAspect="1"/>
                </p:cNvSpPr>
                <p:nvPr/>
              </p:nvSpPr>
              <p:spPr bwMode="gray">
                <a:xfrm>
                  <a:off x="141" y="4119"/>
                  <a:ext cx="581" cy="1534"/>
                </a:xfrm>
                <a:custGeom>
                  <a:avLst/>
                  <a:gdLst>
                    <a:gd name="T0" fmla="*/ 581 w 581"/>
                    <a:gd name="T1" fmla="*/ 154 h 1534"/>
                    <a:gd name="T2" fmla="*/ 0 w 581"/>
                    <a:gd name="T3" fmla="*/ 0 h 1534"/>
                    <a:gd name="T4" fmla="*/ 0 w 581"/>
                    <a:gd name="T5" fmla="*/ 1470 h 1534"/>
                    <a:gd name="T6" fmla="*/ 236 w 581"/>
                    <a:gd name="T7" fmla="*/ 1534 h 1534"/>
                    <a:gd name="T8" fmla="*/ 572 w 581"/>
                    <a:gd name="T9" fmla="*/ 1035 h 1534"/>
                    <a:gd name="T10" fmla="*/ 581 w 581"/>
                    <a:gd name="T11" fmla="*/ 154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81" h="1534">
                      <a:moveTo>
                        <a:pt x="581" y="154"/>
                      </a:moveTo>
                      <a:lnTo>
                        <a:pt x="0" y="0"/>
                      </a:lnTo>
                      <a:lnTo>
                        <a:pt x="0" y="1470"/>
                      </a:lnTo>
                      <a:lnTo>
                        <a:pt x="236" y="1534"/>
                      </a:lnTo>
                      <a:lnTo>
                        <a:pt x="572" y="1035"/>
                      </a:lnTo>
                      <a:lnTo>
                        <a:pt x="581" y="154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59" name="Freeform 627"/>
                <p:cNvSpPr>
                  <a:spLocks noChangeAspect="1"/>
                </p:cNvSpPr>
                <p:nvPr/>
              </p:nvSpPr>
              <p:spPr bwMode="gray">
                <a:xfrm>
                  <a:off x="753" y="4370"/>
                  <a:ext cx="210" cy="692"/>
                </a:xfrm>
                <a:custGeom>
                  <a:avLst/>
                  <a:gdLst>
                    <a:gd name="T0" fmla="*/ 210 w 210"/>
                    <a:gd name="T1" fmla="*/ 692 h 692"/>
                    <a:gd name="T2" fmla="*/ 0 w 210"/>
                    <a:gd name="T3" fmla="*/ 635 h 692"/>
                    <a:gd name="T4" fmla="*/ 4 w 210"/>
                    <a:gd name="T5" fmla="*/ 0 h 692"/>
                    <a:gd name="T6" fmla="*/ 210 w 210"/>
                    <a:gd name="T7" fmla="*/ 692 h 6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0" h="692">
                      <a:moveTo>
                        <a:pt x="210" y="692"/>
                      </a:moveTo>
                      <a:lnTo>
                        <a:pt x="0" y="635"/>
                      </a:lnTo>
                      <a:lnTo>
                        <a:pt x="4" y="0"/>
                      </a:lnTo>
                      <a:lnTo>
                        <a:pt x="210" y="692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3399FF"/>
                    </a:gs>
                    <a:gs pos="100000">
                      <a:srgbClr val="3399FF">
                        <a:gamma/>
                        <a:tint val="28235"/>
                        <a:invGamma/>
                      </a:srgbClr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60" name="Freeform 628"/>
                <p:cNvSpPr>
                  <a:spLocks noChangeAspect="1"/>
                </p:cNvSpPr>
                <p:nvPr/>
              </p:nvSpPr>
              <p:spPr bwMode="gray">
                <a:xfrm>
                  <a:off x="231" y="4238"/>
                  <a:ext cx="451" cy="749"/>
                </a:xfrm>
                <a:custGeom>
                  <a:avLst/>
                  <a:gdLst>
                    <a:gd name="T0" fmla="*/ 0 w 451"/>
                    <a:gd name="T1" fmla="*/ 0 h 749"/>
                    <a:gd name="T2" fmla="*/ 0 w 451"/>
                    <a:gd name="T3" fmla="*/ 626 h 749"/>
                    <a:gd name="T4" fmla="*/ 451 w 451"/>
                    <a:gd name="T5" fmla="*/ 749 h 749"/>
                    <a:gd name="T6" fmla="*/ 451 w 451"/>
                    <a:gd name="T7" fmla="*/ 120 h 749"/>
                    <a:gd name="T8" fmla="*/ 0 w 451"/>
                    <a:gd name="T9" fmla="*/ 0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749">
                      <a:moveTo>
                        <a:pt x="0" y="0"/>
                      </a:moveTo>
                      <a:lnTo>
                        <a:pt x="0" y="626"/>
                      </a:lnTo>
                      <a:lnTo>
                        <a:pt x="451" y="749"/>
                      </a:lnTo>
                      <a:lnTo>
                        <a:pt x="451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3399FF"/>
                    </a:gs>
                    <a:gs pos="100000">
                      <a:srgbClr val="3399FF">
                        <a:gamma/>
                        <a:tint val="28235"/>
                        <a:invGamma/>
                      </a:srgbClr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61" name="Freeform 629"/>
                <p:cNvSpPr>
                  <a:spLocks noChangeAspect="1"/>
                </p:cNvSpPr>
                <p:nvPr/>
              </p:nvSpPr>
              <p:spPr bwMode="gray">
                <a:xfrm>
                  <a:off x="781" y="3930"/>
                  <a:ext cx="1533" cy="1134"/>
                </a:xfrm>
                <a:custGeom>
                  <a:avLst/>
                  <a:gdLst>
                    <a:gd name="T0" fmla="*/ 234 w 1533"/>
                    <a:gd name="T1" fmla="*/ 1134 h 1134"/>
                    <a:gd name="T2" fmla="*/ 0 w 1533"/>
                    <a:gd name="T3" fmla="*/ 348 h 1134"/>
                    <a:gd name="T4" fmla="*/ 1302 w 1533"/>
                    <a:gd name="T5" fmla="*/ 0 h 1134"/>
                    <a:gd name="T6" fmla="*/ 1533 w 1533"/>
                    <a:gd name="T7" fmla="*/ 785 h 1134"/>
                    <a:gd name="T8" fmla="*/ 234 w 1533"/>
                    <a:gd name="T9" fmla="*/ 1134 h 1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33" h="1134">
                      <a:moveTo>
                        <a:pt x="234" y="1134"/>
                      </a:moveTo>
                      <a:lnTo>
                        <a:pt x="0" y="348"/>
                      </a:lnTo>
                      <a:lnTo>
                        <a:pt x="1302" y="0"/>
                      </a:lnTo>
                      <a:lnTo>
                        <a:pt x="1533" y="785"/>
                      </a:lnTo>
                      <a:lnTo>
                        <a:pt x="234" y="1134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3399FF"/>
                    </a:gs>
                    <a:gs pos="100000">
                      <a:srgbClr val="3399FF">
                        <a:gamma/>
                        <a:tint val="28235"/>
                        <a:invGamma/>
                      </a:srgbClr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62" name="Freeform 630"/>
                <p:cNvSpPr>
                  <a:spLocks noChangeAspect="1"/>
                </p:cNvSpPr>
                <p:nvPr/>
              </p:nvSpPr>
              <p:spPr bwMode="gray">
                <a:xfrm>
                  <a:off x="994" y="4708"/>
                  <a:ext cx="1594" cy="1150"/>
                </a:xfrm>
                <a:custGeom>
                  <a:avLst/>
                  <a:gdLst>
                    <a:gd name="T0" fmla="*/ 659 w 675"/>
                    <a:gd name="T1" fmla="*/ 47 h 487"/>
                    <a:gd name="T2" fmla="*/ 570 w 675"/>
                    <a:gd name="T3" fmla="*/ 0 h 487"/>
                    <a:gd name="T4" fmla="*/ 0 w 675"/>
                    <a:gd name="T5" fmla="*/ 153 h 487"/>
                    <a:gd name="T6" fmla="*/ 63 w 675"/>
                    <a:gd name="T7" fmla="*/ 180 h 487"/>
                    <a:gd name="T8" fmla="*/ 90 w 675"/>
                    <a:gd name="T9" fmla="*/ 201 h 487"/>
                    <a:gd name="T10" fmla="*/ 90 w 675"/>
                    <a:gd name="T11" fmla="*/ 487 h 487"/>
                    <a:gd name="T12" fmla="*/ 659 w 675"/>
                    <a:gd name="T13" fmla="*/ 337 h 487"/>
                    <a:gd name="T14" fmla="*/ 659 w 675"/>
                    <a:gd name="T15" fmla="*/ 47 h 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75" h="487">
                      <a:moveTo>
                        <a:pt x="659" y="47"/>
                      </a:moveTo>
                      <a:cubicBezTo>
                        <a:pt x="644" y="26"/>
                        <a:pt x="581" y="4"/>
                        <a:pt x="570" y="0"/>
                      </a:cubicBezTo>
                      <a:cubicBezTo>
                        <a:pt x="0" y="153"/>
                        <a:pt x="0" y="153"/>
                        <a:pt x="0" y="153"/>
                      </a:cubicBezTo>
                      <a:cubicBezTo>
                        <a:pt x="0" y="153"/>
                        <a:pt x="35" y="165"/>
                        <a:pt x="63" y="180"/>
                      </a:cubicBezTo>
                      <a:cubicBezTo>
                        <a:pt x="75" y="187"/>
                        <a:pt x="85" y="194"/>
                        <a:pt x="90" y="201"/>
                      </a:cubicBezTo>
                      <a:cubicBezTo>
                        <a:pt x="106" y="224"/>
                        <a:pt x="90" y="487"/>
                        <a:pt x="90" y="487"/>
                      </a:cubicBezTo>
                      <a:cubicBezTo>
                        <a:pt x="659" y="337"/>
                        <a:pt x="659" y="337"/>
                        <a:pt x="659" y="337"/>
                      </a:cubicBezTo>
                      <a:cubicBezTo>
                        <a:pt x="659" y="337"/>
                        <a:pt x="675" y="71"/>
                        <a:pt x="659" y="47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63" name="Freeform 631"/>
                <p:cNvSpPr>
                  <a:spLocks noChangeAspect="1"/>
                </p:cNvSpPr>
                <p:nvPr/>
              </p:nvSpPr>
              <p:spPr bwMode="gray">
                <a:xfrm>
                  <a:off x="1289" y="5204"/>
                  <a:ext cx="168" cy="220"/>
                </a:xfrm>
                <a:custGeom>
                  <a:avLst/>
                  <a:gdLst>
                    <a:gd name="T0" fmla="*/ 0 w 168"/>
                    <a:gd name="T1" fmla="*/ 220 h 220"/>
                    <a:gd name="T2" fmla="*/ 0 w 168"/>
                    <a:gd name="T3" fmla="*/ 45 h 220"/>
                    <a:gd name="T4" fmla="*/ 168 w 168"/>
                    <a:gd name="T5" fmla="*/ 0 h 220"/>
                    <a:gd name="T6" fmla="*/ 168 w 168"/>
                    <a:gd name="T7" fmla="*/ 175 h 220"/>
                    <a:gd name="T8" fmla="*/ 0 w 168"/>
                    <a:gd name="T9" fmla="*/ 220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8" h="220">
                      <a:moveTo>
                        <a:pt x="0" y="220"/>
                      </a:moveTo>
                      <a:lnTo>
                        <a:pt x="0" y="45"/>
                      </a:lnTo>
                      <a:lnTo>
                        <a:pt x="168" y="0"/>
                      </a:lnTo>
                      <a:lnTo>
                        <a:pt x="168" y="175"/>
                      </a:lnTo>
                      <a:lnTo>
                        <a:pt x="0" y="22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B7DBFF"/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64" name="Freeform 632"/>
                <p:cNvSpPr>
                  <a:spLocks noChangeAspect="1"/>
                </p:cNvSpPr>
                <p:nvPr/>
              </p:nvSpPr>
              <p:spPr bwMode="gray">
                <a:xfrm>
                  <a:off x="2321" y="4927"/>
                  <a:ext cx="168" cy="218"/>
                </a:xfrm>
                <a:custGeom>
                  <a:avLst/>
                  <a:gdLst>
                    <a:gd name="T0" fmla="*/ 0 w 168"/>
                    <a:gd name="T1" fmla="*/ 218 h 218"/>
                    <a:gd name="T2" fmla="*/ 0 w 168"/>
                    <a:gd name="T3" fmla="*/ 45 h 218"/>
                    <a:gd name="T4" fmla="*/ 168 w 168"/>
                    <a:gd name="T5" fmla="*/ 0 h 218"/>
                    <a:gd name="T6" fmla="*/ 168 w 168"/>
                    <a:gd name="T7" fmla="*/ 173 h 218"/>
                    <a:gd name="T8" fmla="*/ 0 w 168"/>
                    <a:gd name="T9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8" h="218">
                      <a:moveTo>
                        <a:pt x="0" y="218"/>
                      </a:moveTo>
                      <a:lnTo>
                        <a:pt x="0" y="45"/>
                      </a:lnTo>
                      <a:lnTo>
                        <a:pt x="168" y="0"/>
                      </a:lnTo>
                      <a:lnTo>
                        <a:pt x="168" y="173"/>
                      </a:lnTo>
                      <a:lnTo>
                        <a:pt x="0" y="218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B7DBFF"/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65" name="Freeform 633"/>
                <p:cNvSpPr>
                  <a:spLocks noChangeAspect="1"/>
                </p:cNvSpPr>
                <p:nvPr/>
              </p:nvSpPr>
              <p:spPr bwMode="gray">
                <a:xfrm>
                  <a:off x="1289" y="5445"/>
                  <a:ext cx="168" cy="125"/>
                </a:xfrm>
                <a:custGeom>
                  <a:avLst/>
                  <a:gdLst>
                    <a:gd name="T0" fmla="*/ 0 w 168"/>
                    <a:gd name="T1" fmla="*/ 125 h 125"/>
                    <a:gd name="T2" fmla="*/ 0 w 168"/>
                    <a:gd name="T3" fmla="*/ 45 h 125"/>
                    <a:gd name="T4" fmla="*/ 168 w 168"/>
                    <a:gd name="T5" fmla="*/ 0 h 125"/>
                    <a:gd name="T6" fmla="*/ 168 w 168"/>
                    <a:gd name="T7" fmla="*/ 80 h 125"/>
                    <a:gd name="T8" fmla="*/ 0 w 168"/>
                    <a:gd name="T9" fmla="*/ 125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8" h="125">
                      <a:moveTo>
                        <a:pt x="0" y="125"/>
                      </a:moveTo>
                      <a:lnTo>
                        <a:pt x="0" y="45"/>
                      </a:lnTo>
                      <a:lnTo>
                        <a:pt x="168" y="0"/>
                      </a:lnTo>
                      <a:lnTo>
                        <a:pt x="168" y="80"/>
                      </a:lnTo>
                      <a:lnTo>
                        <a:pt x="0" y="125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FFC269"/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66" name="Freeform 634"/>
                <p:cNvSpPr>
                  <a:spLocks noChangeAspect="1"/>
                </p:cNvSpPr>
                <p:nvPr/>
              </p:nvSpPr>
              <p:spPr bwMode="gray">
                <a:xfrm>
                  <a:off x="2321" y="5166"/>
                  <a:ext cx="168" cy="128"/>
                </a:xfrm>
                <a:custGeom>
                  <a:avLst/>
                  <a:gdLst>
                    <a:gd name="T0" fmla="*/ 0 w 168"/>
                    <a:gd name="T1" fmla="*/ 128 h 128"/>
                    <a:gd name="T2" fmla="*/ 0 w 168"/>
                    <a:gd name="T3" fmla="*/ 45 h 128"/>
                    <a:gd name="T4" fmla="*/ 168 w 168"/>
                    <a:gd name="T5" fmla="*/ 0 h 128"/>
                    <a:gd name="T6" fmla="*/ 168 w 168"/>
                    <a:gd name="T7" fmla="*/ 83 h 128"/>
                    <a:gd name="T8" fmla="*/ 0 w 168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8" h="128">
                      <a:moveTo>
                        <a:pt x="0" y="128"/>
                      </a:moveTo>
                      <a:lnTo>
                        <a:pt x="0" y="45"/>
                      </a:lnTo>
                      <a:lnTo>
                        <a:pt x="168" y="0"/>
                      </a:lnTo>
                      <a:lnTo>
                        <a:pt x="168" y="83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FFC269"/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67" name="Freeform 635"/>
                <p:cNvSpPr>
                  <a:spLocks noChangeAspect="1" noEditPoints="1"/>
                </p:cNvSpPr>
                <p:nvPr/>
              </p:nvSpPr>
              <p:spPr bwMode="gray">
                <a:xfrm>
                  <a:off x="1542" y="4961"/>
                  <a:ext cx="678" cy="656"/>
                </a:xfrm>
                <a:custGeom>
                  <a:avLst/>
                  <a:gdLst>
                    <a:gd name="T0" fmla="*/ 0 w 678"/>
                    <a:gd name="T1" fmla="*/ 186 h 656"/>
                    <a:gd name="T2" fmla="*/ 0 w 678"/>
                    <a:gd name="T3" fmla="*/ 394 h 656"/>
                    <a:gd name="T4" fmla="*/ 678 w 678"/>
                    <a:gd name="T5" fmla="*/ 212 h 656"/>
                    <a:gd name="T6" fmla="*/ 678 w 678"/>
                    <a:gd name="T7" fmla="*/ 0 h 656"/>
                    <a:gd name="T8" fmla="*/ 0 w 678"/>
                    <a:gd name="T9" fmla="*/ 186 h 656"/>
                    <a:gd name="T10" fmla="*/ 0 w 678"/>
                    <a:gd name="T11" fmla="*/ 656 h 656"/>
                    <a:gd name="T12" fmla="*/ 678 w 678"/>
                    <a:gd name="T13" fmla="*/ 470 h 656"/>
                    <a:gd name="T14" fmla="*/ 678 w 678"/>
                    <a:gd name="T15" fmla="*/ 278 h 656"/>
                    <a:gd name="T16" fmla="*/ 0 w 678"/>
                    <a:gd name="T17" fmla="*/ 460 h 656"/>
                    <a:gd name="T18" fmla="*/ 0 w 678"/>
                    <a:gd name="T19" fmla="*/ 656 h 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78" h="656">
                      <a:moveTo>
                        <a:pt x="0" y="186"/>
                      </a:moveTo>
                      <a:lnTo>
                        <a:pt x="0" y="394"/>
                      </a:lnTo>
                      <a:lnTo>
                        <a:pt x="678" y="212"/>
                      </a:lnTo>
                      <a:lnTo>
                        <a:pt x="678" y="0"/>
                      </a:lnTo>
                      <a:lnTo>
                        <a:pt x="0" y="186"/>
                      </a:lnTo>
                      <a:close/>
                      <a:moveTo>
                        <a:pt x="0" y="656"/>
                      </a:moveTo>
                      <a:lnTo>
                        <a:pt x="678" y="470"/>
                      </a:lnTo>
                      <a:lnTo>
                        <a:pt x="678" y="278"/>
                      </a:lnTo>
                      <a:lnTo>
                        <a:pt x="0" y="460"/>
                      </a:lnTo>
                      <a:lnTo>
                        <a:pt x="0" y="65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68" name="Freeform 636"/>
                <p:cNvSpPr>
                  <a:spLocks noChangeAspect="1"/>
                </p:cNvSpPr>
                <p:nvPr/>
              </p:nvSpPr>
              <p:spPr bwMode="gray">
                <a:xfrm>
                  <a:off x="1076" y="5372"/>
                  <a:ext cx="1491" cy="534"/>
                </a:xfrm>
                <a:custGeom>
                  <a:avLst/>
                  <a:gdLst>
                    <a:gd name="T0" fmla="*/ 630 w 631"/>
                    <a:gd name="T1" fmla="*/ 2 h 226"/>
                    <a:gd name="T2" fmla="*/ 627 w 631"/>
                    <a:gd name="T3" fmla="*/ 0 h 226"/>
                    <a:gd name="T4" fmla="*/ 627 w 631"/>
                    <a:gd name="T5" fmla="*/ 5 h 226"/>
                    <a:gd name="T6" fmla="*/ 434 w 631"/>
                    <a:gd name="T7" fmla="*/ 58 h 226"/>
                    <a:gd name="T8" fmla="*/ 234 w 631"/>
                    <a:gd name="T9" fmla="*/ 115 h 226"/>
                    <a:gd name="T10" fmla="*/ 0 w 631"/>
                    <a:gd name="T11" fmla="*/ 149 h 226"/>
                    <a:gd name="T12" fmla="*/ 0 w 631"/>
                    <a:gd name="T13" fmla="*/ 198 h 226"/>
                    <a:gd name="T14" fmla="*/ 234 w 631"/>
                    <a:gd name="T15" fmla="*/ 165 h 226"/>
                    <a:gd name="T16" fmla="*/ 434 w 631"/>
                    <a:gd name="T17" fmla="*/ 108 h 226"/>
                    <a:gd name="T18" fmla="*/ 610 w 631"/>
                    <a:gd name="T19" fmla="*/ 61 h 226"/>
                    <a:gd name="T20" fmla="*/ 610 w 631"/>
                    <a:gd name="T21" fmla="*/ 61 h 226"/>
                    <a:gd name="T22" fmla="*/ 610 w 631"/>
                    <a:gd name="T23" fmla="*/ 61 h 226"/>
                    <a:gd name="T24" fmla="*/ 627 w 631"/>
                    <a:gd name="T25" fmla="*/ 55 h 226"/>
                    <a:gd name="T26" fmla="*/ 630 w 631"/>
                    <a:gd name="T27" fmla="*/ 51 h 226"/>
                    <a:gd name="T28" fmla="*/ 630 w 631"/>
                    <a:gd name="T29" fmla="*/ 2 h 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31" h="226">
                      <a:moveTo>
                        <a:pt x="630" y="2"/>
                      </a:moveTo>
                      <a:cubicBezTo>
                        <a:pt x="630" y="1"/>
                        <a:pt x="629" y="0"/>
                        <a:pt x="627" y="0"/>
                      </a:cubicBezTo>
                      <a:cubicBezTo>
                        <a:pt x="627" y="5"/>
                        <a:pt x="627" y="5"/>
                        <a:pt x="627" y="5"/>
                      </a:cubicBezTo>
                      <a:cubicBezTo>
                        <a:pt x="604" y="16"/>
                        <a:pt x="492" y="42"/>
                        <a:pt x="434" y="58"/>
                      </a:cubicBezTo>
                      <a:cubicBezTo>
                        <a:pt x="374" y="75"/>
                        <a:pt x="289" y="99"/>
                        <a:pt x="234" y="115"/>
                      </a:cubicBezTo>
                      <a:cubicBezTo>
                        <a:pt x="178" y="131"/>
                        <a:pt x="39" y="174"/>
                        <a:pt x="0" y="149"/>
                      </a:cubicBezTo>
                      <a:cubicBezTo>
                        <a:pt x="0" y="198"/>
                        <a:pt x="0" y="198"/>
                        <a:pt x="0" y="198"/>
                      </a:cubicBezTo>
                      <a:cubicBezTo>
                        <a:pt x="39" y="226"/>
                        <a:pt x="178" y="181"/>
                        <a:pt x="234" y="165"/>
                      </a:cubicBezTo>
                      <a:cubicBezTo>
                        <a:pt x="289" y="149"/>
                        <a:pt x="374" y="125"/>
                        <a:pt x="434" y="108"/>
                      </a:cubicBezTo>
                      <a:cubicBezTo>
                        <a:pt x="483" y="94"/>
                        <a:pt x="570" y="74"/>
                        <a:pt x="610" y="61"/>
                      </a:cubicBezTo>
                      <a:cubicBezTo>
                        <a:pt x="610" y="61"/>
                        <a:pt x="610" y="61"/>
                        <a:pt x="610" y="61"/>
                      </a:cubicBezTo>
                      <a:cubicBezTo>
                        <a:pt x="610" y="61"/>
                        <a:pt x="610" y="61"/>
                        <a:pt x="610" y="61"/>
                      </a:cubicBezTo>
                      <a:cubicBezTo>
                        <a:pt x="616" y="59"/>
                        <a:pt x="627" y="55"/>
                        <a:pt x="627" y="55"/>
                      </a:cubicBezTo>
                      <a:cubicBezTo>
                        <a:pt x="629" y="53"/>
                        <a:pt x="631" y="52"/>
                        <a:pt x="630" y="51"/>
                      </a:cubicBezTo>
                      <a:lnTo>
                        <a:pt x="630" y="2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69" name="Freeform 637"/>
                <p:cNvSpPr>
                  <a:spLocks noChangeAspect="1"/>
                </p:cNvSpPr>
                <p:nvPr/>
              </p:nvSpPr>
              <p:spPr bwMode="gray">
                <a:xfrm>
                  <a:off x="552" y="4495"/>
                  <a:ext cx="165" cy="484"/>
                </a:xfrm>
                <a:custGeom>
                  <a:avLst/>
                  <a:gdLst>
                    <a:gd name="T0" fmla="*/ 0 w 165"/>
                    <a:gd name="T1" fmla="*/ 484 h 484"/>
                    <a:gd name="T2" fmla="*/ 0 w 165"/>
                    <a:gd name="T3" fmla="*/ 45 h 484"/>
                    <a:gd name="T4" fmla="*/ 165 w 165"/>
                    <a:gd name="T5" fmla="*/ 0 h 484"/>
                    <a:gd name="T6" fmla="*/ 165 w 165"/>
                    <a:gd name="T7" fmla="*/ 440 h 484"/>
                    <a:gd name="T8" fmla="*/ 0 w 165"/>
                    <a:gd name="T9" fmla="*/ 484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5" h="484">
                      <a:moveTo>
                        <a:pt x="0" y="484"/>
                      </a:moveTo>
                      <a:lnTo>
                        <a:pt x="0" y="45"/>
                      </a:lnTo>
                      <a:lnTo>
                        <a:pt x="165" y="0"/>
                      </a:lnTo>
                      <a:lnTo>
                        <a:pt x="165" y="440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70" name="Freeform 638"/>
                <p:cNvSpPr>
                  <a:spLocks noChangeAspect="1"/>
                </p:cNvSpPr>
                <p:nvPr/>
              </p:nvSpPr>
              <p:spPr bwMode="gray">
                <a:xfrm>
                  <a:off x="519" y="4533"/>
                  <a:ext cx="33" cy="446"/>
                </a:xfrm>
                <a:custGeom>
                  <a:avLst/>
                  <a:gdLst>
                    <a:gd name="T0" fmla="*/ 33 w 33"/>
                    <a:gd name="T1" fmla="*/ 7 h 446"/>
                    <a:gd name="T2" fmla="*/ 0 w 33"/>
                    <a:gd name="T3" fmla="*/ 0 h 446"/>
                    <a:gd name="T4" fmla="*/ 0 w 33"/>
                    <a:gd name="T5" fmla="*/ 439 h 446"/>
                    <a:gd name="T6" fmla="*/ 33 w 33"/>
                    <a:gd name="T7" fmla="*/ 446 h 446"/>
                    <a:gd name="T8" fmla="*/ 33 w 33"/>
                    <a:gd name="T9" fmla="*/ 7 h 4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446">
                      <a:moveTo>
                        <a:pt x="33" y="7"/>
                      </a:moveTo>
                      <a:lnTo>
                        <a:pt x="0" y="0"/>
                      </a:lnTo>
                      <a:lnTo>
                        <a:pt x="0" y="439"/>
                      </a:lnTo>
                      <a:lnTo>
                        <a:pt x="33" y="446"/>
                      </a:lnTo>
                      <a:lnTo>
                        <a:pt x="33" y="7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71" name="Freeform 639"/>
                <p:cNvSpPr>
                  <a:spLocks noChangeAspect="1"/>
                </p:cNvSpPr>
                <p:nvPr/>
              </p:nvSpPr>
              <p:spPr bwMode="gray">
                <a:xfrm>
                  <a:off x="519" y="4488"/>
                  <a:ext cx="198" cy="52"/>
                </a:xfrm>
                <a:custGeom>
                  <a:avLst/>
                  <a:gdLst>
                    <a:gd name="T0" fmla="*/ 198 w 198"/>
                    <a:gd name="T1" fmla="*/ 7 h 52"/>
                    <a:gd name="T2" fmla="*/ 168 w 198"/>
                    <a:gd name="T3" fmla="*/ 0 h 52"/>
                    <a:gd name="T4" fmla="*/ 0 w 198"/>
                    <a:gd name="T5" fmla="*/ 45 h 52"/>
                    <a:gd name="T6" fmla="*/ 33 w 198"/>
                    <a:gd name="T7" fmla="*/ 52 h 52"/>
                    <a:gd name="T8" fmla="*/ 198 w 198"/>
                    <a:gd name="T9" fmla="*/ 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52">
                      <a:moveTo>
                        <a:pt x="198" y="7"/>
                      </a:moveTo>
                      <a:lnTo>
                        <a:pt x="168" y="0"/>
                      </a:lnTo>
                      <a:lnTo>
                        <a:pt x="0" y="45"/>
                      </a:lnTo>
                      <a:lnTo>
                        <a:pt x="33" y="52"/>
                      </a:lnTo>
                      <a:lnTo>
                        <a:pt x="198" y="7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72" name="Freeform 640"/>
                <p:cNvSpPr>
                  <a:spLocks noChangeAspect="1"/>
                </p:cNvSpPr>
                <p:nvPr/>
              </p:nvSpPr>
              <p:spPr bwMode="gray">
                <a:xfrm>
                  <a:off x="746" y="5013"/>
                  <a:ext cx="26" cy="28"/>
                </a:xfrm>
                <a:custGeom>
                  <a:avLst/>
                  <a:gdLst>
                    <a:gd name="T0" fmla="*/ 9 w 11"/>
                    <a:gd name="T1" fmla="*/ 11 h 12"/>
                    <a:gd name="T2" fmla="*/ 2 w 11"/>
                    <a:gd name="T3" fmla="*/ 8 h 12"/>
                    <a:gd name="T4" fmla="*/ 2 w 11"/>
                    <a:gd name="T5" fmla="*/ 1 h 12"/>
                    <a:gd name="T6" fmla="*/ 9 w 11"/>
                    <a:gd name="T7" fmla="*/ 3 h 12"/>
                    <a:gd name="T8" fmla="*/ 9 w 11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9" y="11"/>
                      </a:moveTo>
                      <a:cubicBezTo>
                        <a:pt x="7" y="12"/>
                        <a:pt x="4" y="11"/>
                        <a:pt x="2" y="8"/>
                      </a:cubicBezTo>
                      <a:cubicBezTo>
                        <a:pt x="0" y="6"/>
                        <a:pt x="0" y="2"/>
                        <a:pt x="2" y="1"/>
                      </a:cubicBezTo>
                      <a:cubicBezTo>
                        <a:pt x="3" y="0"/>
                        <a:pt x="7" y="1"/>
                        <a:pt x="9" y="3"/>
                      </a:cubicBezTo>
                      <a:cubicBezTo>
                        <a:pt x="11" y="6"/>
                        <a:pt x="11" y="9"/>
                        <a:pt x="9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73" name="Freeform 641"/>
                <p:cNvSpPr>
                  <a:spLocks noChangeAspect="1"/>
                </p:cNvSpPr>
                <p:nvPr/>
              </p:nvSpPr>
              <p:spPr bwMode="gray">
                <a:xfrm>
                  <a:off x="746" y="4332"/>
                  <a:ext cx="26" cy="31"/>
                </a:xfrm>
                <a:custGeom>
                  <a:avLst/>
                  <a:gdLst>
                    <a:gd name="T0" fmla="*/ 9 w 11"/>
                    <a:gd name="T1" fmla="*/ 11 h 13"/>
                    <a:gd name="T2" fmla="*/ 2 w 11"/>
                    <a:gd name="T3" fmla="*/ 9 h 13"/>
                    <a:gd name="T4" fmla="*/ 2 w 11"/>
                    <a:gd name="T5" fmla="*/ 1 h 13"/>
                    <a:gd name="T6" fmla="*/ 9 w 11"/>
                    <a:gd name="T7" fmla="*/ 4 h 13"/>
                    <a:gd name="T8" fmla="*/ 9 w 11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3">
                      <a:moveTo>
                        <a:pt x="9" y="11"/>
                      </a:moveTo>
                      <a:cubicBezTo>
                        <a:pt x="7" y="13"/>
                        <a:pt x="4" y="12"/>
                        <a:pt x="2" y="9"/>
                      </a:cubicBezTo>
                      <a:cubicBezTo>
                        <a:pt x="0" y="6"/>
                        <a:pt x="0" y="3"/>
                        <a:pt x="2" y="1"/>
                      </a:cubicBezTo>
                      <a:cubicBezTo>
                        <a:pt x="3" y="0"/>
                        <a:pt x="7" y="1"/>
                        <a:pt x="9" y="4"/>
                      </a:cubicBezTo>
                      <a:cubicBezTo>
                        <a:pt x="11" y="7"/>
                        <a:pt x="11" y="10"/>
                        <a:pt x="9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74" name="Freeform 642"/>
                <p:cNvSpPr>
                  <a:spLocks noChangeAspect="1"/>
                </p:cNvSpPr>
                <p:nvPr/>
              </p:nvSpPr>
              <p:spPr bwMode="gray">
                <a:xfrm>
                  <a:off x="542" y="4339"/>
                  <a:ext cx="218" cy="756"/>
                </a:xfrm>
                <a:custGeom>
                  <a:avLst/>
                  <a:gdLst>
                    <a:gd name="T0" fmla="*/ 0 w 92"/>
                    <a:gd name="T1" fmla="*/ 24 h 320"/>
                    <a:gd name="T2" fmla="*/ 0 w 92"/>
                    <a:gd name="T3" fmla="*/ 320 h 320"/>
                    <a:gd name="T4" fmla="*/ 92 w 92"/>
                    <a:gd name="T5" fmla="*/ 295 h 320"/>
                    <a:gd name="T6" fmla="*/ 90 w 92"/>
                    <a:gd name="T7" fmla="*/ 287 h 320"/>
                    <a:gd name="T8" fmla="*/ 8 w 92"/>
                    <a:gd name="T9" fmla="*/ 309 h 320"/>
                    <a:gd name="T10" fmla="*/ 8 w 92"/>
                    <a:gd name="T11" fmla="*/ 30 h 320"/>
                    <a:gd name="T12" fmla="*/ 92 w 92"/>
                    <a:gd name="T13" fmla="*/ 7 h 320"/>
                    <a:gd name="T14" fmla="*/ 90 w 92"/>
                    <a:gd name="T15" fmla="*/ 0 h 320"/>
                    <a:gd name="T16" fmla="*/ 0 w 92"/>
                    <a:gd name="T17" fmla="*/ 24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320">
                      <a:moveTo>
                        <a:pt x="0" y="24"/>
                      </a:moveTo>
                      <a:cubicBezTo>
                        <a:pt x="0" y="320"/>
                        <a:pt x="0" y="320"/>
                        <a:pt x="0" y="320"/>
                      </a:cubicBezTo>
                      <a:cubicBezTo>
                        <a:pt x="92" y="295"/>
                        <a:pt x="92" y="295"/>
                        <a:pt x="92" y="295"/>
                      </a:cubicBezTo>
                      <a:cubicBezTo>
                        <a:pt x="90" y="287"/>
                        <a:pt x="90" y="287"/>
                        <a:pt x="90" y="287"/>
                      </a:cubicBezTo>
                      <a:cubicBezTo>
                        <a:pt x="90" y="287"/>
                        <a:pt x="17" y="307"/>
                        <a:pt x="8" y="309"/>
                      </a:cubicBezTo>
                      <a:cubicBezTo>
                        <a:pt x="8" y="299"/>
                        <a:pt x="8" y="36"/>
                        <a:pt x="8" y="30"/>
                      </a:cubicBezTo>
                      <a:cubicBezTo>
                        <a:pt x="13" y="29"/>
                        <a:pt x="92" y="7"/>
                        <a:pt x="92" y="7"/>
                      </a:cubicBezTo>
                      <a:cubicBezTo>
                        <a:pt x="90" y="0"/>
                        <a:pt x="90" y="0"/>
                        <a:pt x="90" y="0"/>
                      </a:cubicBez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75" name="Freeform 643"/>
                <p:cNvSpPr>
                  <a:spLocks noChangeAspect="1"/>
                </p:cNvSpPr>
                <p:nvPr/>
              </p:nvSpPr>
              <p:spPr bwMode="gray">
                <a:xfrm>
                  <a:off x="1476" y="4091"/>
                  <a:ext cx="236" cy="787"/>
                </a:xfrm>
                <a:custGeom>
                  <a:avLst/>
                  <a:gdLst>
                    <a:gd name="T0" fmla="*/ 236 w 236"/>
                    <a:gd name="T1" fmla="*/ 787 h 787"/>
                    <a:gd name="T2" fmla="*/ 0 w 236"/>
                    <a:gd name="T3" fmla="*/ 0 h 787"/>
                    <a:gd name="T4" fmla="*/ 236 w 236"/>
                    <a:gd name="T5" fmla="*/ 787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6" h="787">
                      <a:moveTo>
                        <a:pt x="236" y="787"/>
                      </a:moveTo>
                      <a:lnTo>
                        <a:pt x="0" y="0"/>
                      </a:lnTo>
                      <a:lnTo>
                        <a:pt x="236" y="7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76" name="Line 644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1476" y="4091"/>
                  <a:ext cx="236" cy="78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05477" name="Freeform 645"/>
              <p:cNvSpPr>
                <a:spLocks noChangeAspect="1"/>
              </p:cNvSpPr>
              <p:nvPr/>
            </p:nvSpPr>
            <p:spPr bwMode="gray">
              <a:xfrm>
                <a:off x="1837" y="3182"/>
                <a:ext cx="318" cy="306"/>
              </a:xfrm>
              <a:custGeom>
                <a:avLst/>
                <a:gdLst>
                  <a:gd name="T0" fmla="*/ 6 w 109"/>
                  <a:gd name="T1" fmla="*/ 19 h 106"/>
                  <a:gd name="T2" fmla="*/ 14 w 109"/>
                  <a:gd name="T3" fmla="*/ 18 h 106"/>
                  <a:gd name="T4" fmla="*/ 13 w 109"/>
                  <a:gd name="T5" fmla="*/ 8 h 106"/>
                  <a:gd name="T6" fmla="*/ 9 w 109"/>
                  <a:gd name="T7" fmla="*/ 1 h 106"/>
                  <a:gd name="T8" fmla="*/ 18 w 109"/>
                  <a:gd name="T9" fmla="*/ 4 h 106"/>
                  <a:gd name="T10" fmla="*/ 24 w 109"/>
                  <a:gd name="T11" fmla="*/ 17 h 106"/>
                  <a:gd name="T12" fmla="*/ 30 w 109"/>
                  <a:gd name="T13" fmla="*/ 26 h 106"/>
                  <a:gd name="T14" fmla="*/ 33 w 109"/>
                  <a:gd name="T15" fmla="*/ 28 h 106"/>
                  <a:gd name="T16" fmla="*/ 85 w 109"/>
                  <a:gd name="T17" fmla="*/ 71 h 106"/>
                  <a:gd name="T18" fmla="*/ 95 w 109"/>
                  <a:gd name="T19" fmla="*/ 72 h 106"/>
                  <a:gd name="T20" fmla="*/ 104 w 109"/>
                  <a:gd name="T21" fmla="*/ 77 h 106"/>
                  <a:gd name="T22" fmla="*/ 109 w 109"/>
                  <a:gd name="T23" fmla="*/ 94 h 106"/>
                  <a:gd name="T24" fmla="*/ 102 w 109"/>
                  <a:gd name="T25" fmla="*/ 85 h 106"/>
                  <a:gd name="T26" fmla="*/ 93 w 109"/>
                  <a:gd name="T27" fmla="*/ 86 h 106"/>
                  <a:gd name="T28" fmla="*/ 94 w 109"/>
                  <a:gd name="T29" fmla="*/ 97 h 106"/>
                  <a:gd name="T30" fmla="*/ 99 w 109"/>
                  <a:gd name="T31" fmla="*/ 105 h 106"/>
                  <a:gd name="T32" fmla="*/ 89 w 109"/>
                  <a:gd name="T33" fmla="*/ 102 h 106"/>
                  <a:gd name="T34" fmla="*/ 82 w 109"/>
                  <a:gd name="T35" fmla="*/ 87 h 106"/>
                  <a:gd name="T36" fmla="*/ 76 w 109"/>
                  <a:gd name="T37" fmla="*/ 77 h 106"/>
                  <a:gd name="T38" fmla="*/ 21 w 109"/>
                  <a:gd name="T39" fmla="*/ 31 h 106"/>
                  <a:gd name="T40" fmla="*/ 13 w 109"/>
                  <a:gd name="T41" fmla="*/ 30 h 106"/>
                  <a:gd name="T42" fmla="*/ 5 w 109"/>
                  <a:gd name="T43" fmla="*/ 26 h 106"/>
                  <a:gd name="T44" fmla="*/ 0 w 109"/>
                  <a:gd name="T45" fmla="*/ 11 h 106"/>
                  <a:gd name="T46" fmla="*/ 6 w 109"/>
                  <a:gd name="T47" fmla="*/ 1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6">
                    <a:moveTo>
                      <a:pt x="6" y="19"/>
                    </a:moveTo>
                    <a:cubicBezTo>
                      <a:pt x="7" y="20"/>
                      <a:pt x="11" y="23"/>
                      <a:pt x="14" y="18"/>
                    </a:cubicBezTo>
                    <a:cubicBezTo>
                      <a:pt x="17" y="12"/>
                      <a:pt x="14" y="9"/>
                      <a:pt x="13" y="8"/>
                    </a:cubicBezTo>
                    <a:cubicBezTo>
                      <a:pt x="13" y="7"/>
                      <a:pt x="9" y="2"/>
                      <a:pt x="9" y="1"/>
                    </a:cubicBezTo>
                    <a:cubicBezTo>
                      <a:pt x="8" y="1"/>
                      <a:pt x="12" y="0"/>
                      <a:pt x="18" y="4"/>
                    </a:cubicBezTo>
                    <a:cubicBezTo>
                      <a:pt x="23" y="8"/>
                      <a:pt x="24" y="13"/>
                      <a:pt x="24" y="17"/>
                    </a:cubicBezTo>
                    <a:cubicBezTo>
                      <a:pt x="25" y="22"/>
                      <a:pt x="29" y="25"/>
                      <a:pt x="30" y="26"/>
                    </a:cubicBezTo>
                    <a:cubicBezTo>
                      <a:pt x="30" y="26"/>
                      <a:pt x="31" y="27"/>
                      <a:pt x="33" y="28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5" y="71"/>
                      <a:pt x="88" y="74"/>
                      <a:pt x="95" y="72"/>
                    </a:cubicBezTo>
                    <a:cubicBezTo>
                      <a:pt x="95" y="72"/>
                      <a:pt x="100" y="71"/>
                      <a:pt x="104" y="77"/>
                    </a:cubicBezTo>
                    <a:cubicBezTo>
                      <a:pt x="108" y="83"/>
                      <a:pt x="109" y="91"/>
                      <a:pt x="109" y="94"/>
                    </a:cubicBezTo>
                    <a:cubicBezTo>
                      <a:pt x="109" y="97"/>
                      <a:pt x="104" y="88"/>
                      <a:pt x="102" y="85"/>
                    </a:cubicBezTo>
                    <a:cubicBezTo>
                      <a:pt x="101" y="83"/>
                      <a:pt x="97" y="80"/>
                      <a:pt x="93" y="86"/>
                    </a:cubicBezTo>
                    <a:cubicBezTo>
                      <a:pt x="90" y="92"/>
                      <a:pt x="93" y="96"/>
                      <a:pt x="94" y="97"/>
                    </a:cubicBezTo>
                    <a:cubicBezTo>
                      <a:pt x="95" y="98"/>
                      <a:pt x="99" y="104"/>
                      <a:pt x="99" y="105"/>
                    </a:cubicBezTo>
                    <a:cubicBezTo>
                      <a:pt x="100" y="105"/>
                      <a:pt x="95" y="106"/>
                      <a:pt x="89" y="102"/>
                    </a:cubicBezTo>
                    <a:cubicBezTo>
                      <a:pt x="83" y="97"/>
                      <a:pt x="83" y="92"/>
                      <a:pt x="82" y="87"/>
                    </a:cubicBezTo>
                    <a:cubicBezTo>
                      <a:pt x="81" y="82"/>
                      <a:pt x="76" y="78"/>
                      <a:pt x="76" y="77"/>
                    </a:cubicBezTo>
                    <a:cubicBezTo>
                      <a:pt x="75" y="77"/>
                      <a:pt x="21" y="31"/>
                      <a:pt x="21" y="31"/>
                    </a:cubicBezTo>
                    <a:cubicBezTo>
                      <a:pt x="21" y="31"/>
                      <a:pt x="19" y="29"/>
                      <a:pt x="13" y="30"/>
                    </a:cubicBezTo>
                    <a:cubicBezTo>
                      <a:pt x="13" y="30"/>
                      <a:pt x="8" y="32"/>
                      <a:pt x="5" y="26"/>
                    </a:cubicBezTo>
                    <a:cubicBezTo>
                      <a:pt x="1" y="21"/>
                      <a:pt x="0" y="13"/>
                      <a:pt x="0" y="11"/>
                    </a:cubicBezTo>
                    <a:cubicBezTo>
                      <a:pt x="0" y="8"/>
                      <a:pt x="5" y="17"/>
                      <a:pt x="6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1B16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5478" name="Group 646"/>
          <p:cNvGrpSpPr>
            <a:grpSpLocks/>
          </p:cNvGrpSpPr>
          <p:nvPr/>
        </p:nvGrpSpPr>
        <p:grpSpPr bwMode="auto">
          <a:xfrm>
            <a:off x="1843088" y="3944938"/>
            <a:ext cx="3738562" cy="715962"/>
            <a:chOff x="1137" y="2444"/>
            <a:chExt cx="2505" cy="480"/>
          </a:xfrm>
        </p:grpSpPr>
        <p:grpSp>
          <p:nvGrpSpPr>
            <p:cNvPr id="505479" name="Group 647"/>
            <p:cNvGrpSpPr>
              <a:grpSpLocks/>
            </p:cNvGrpSpPr>
            <p:nvPr/>
          </p:nvGrpSpPr>
          <p:grpSpPr bwMode="auto">
            <a:xfrm>
              <a:off x="2632" y="2851"/>
              <a:ext cx="428" cy="73"/>
              <a:chOff x="1343" y="3096"/>
              <a:chExt cx="428" cy="73"/>
            </a:xfrm>
          </p:grpSpPr>
          <p:sp>
            <p:nvSpPr>
              <p:cNvPr id="505480" name="Freeform 648"/>
              <p:cNvSpPr>
                <a:spLocks/>
              </p:cNvSpPr>
              <p:nvPr/>
            </p:nvSpPr>
            <p:spPr bwMode="gray">
              <a:xfrm flipH="1" flipV="1">
                <a:off x="1343" y="3096"/>
                <a:ext cx="428" cy="57"/>
              </a:xfrm>
              <a:custGeom>
                <a:avLst/>
                <a:gdLst>
                  <a:gd name="T0" fmla="*/ 0 w 2688"/>
                  <a:gd name="T1" fmla="*/ 0 h 361"/>
                  <a:gd name="T2" fmla="*/ 1344 w 2688"/>
                  <a:gd name="T3" fmla="*/ 361 h 361"/>
                  <a:gd name="T4" fmla="*/ 2688 w 2688"/>
                  <a:gd name="T5" fmla="*/ 0 h 361"/>
                  <a:gd name="T6" fmla="*/ 0 w 2688"/>
                  <a:gd name="T7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8" h="361">
                    <a:moveTo>
                      <a:pt x="0" y="0"/>
                    </a:moveTo>
                    <a:lnTo>
                      <a:pt x="1344" y="361"/>
                    </a:lnTo>
                    <a:lnTo>
                      <a:pt x="268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90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481" name="Rectangle 649"/>
              <p:cNvSpPr>
                <a:spLocks noChangeArrowheads="1"/>
              </p:cNvSpPr>
              <p:nvPr/>
            </p:nvSpPr>
            <p:spPr bwMode="gray">
              <a:xfrm>
                <a:off x="1343" y="3153"/>
                <a:ext cx="428" cy="16"/>
              </a:xfrm>
              <a:prstGeom prst="rect">
                <a:avLst/>
              </a:prstGeom>
              <a:solidFill>
                <a:srgbClr val="5F5F5F"/>
              </a:solidFill>
              <a:ln w="6350" algn="ctr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5482" name="Group 650"/>
            <p:cNvGrpSpPr>
              <a:grpSpLocks/>
            </p:cNvGrpSpPr>
            <p:nvPr/>
          </p:nvGrpSpPr>
          <p:grpSpPr bwMode="auto">
            <a:xfrm flipH="1">
              <a:off x="2928" y="2697"/>
              <a:ext cx="714" cy="207"/>
              <a:chOff x="3577" y="3770"/>
              <a:chExt cx="714" cy="207"/>
            </a:xfrm>
          </p:grpSpPr>
          <p:grpSp>
            <p:nvGrpSpPr>
              <p:cNvPr id="505483" name="Group 651"/>
              <p:cNvGrpSpPr>
                <a:grpSpLocks/>
              </p:cNvGrpSpPr>
              <p:nvPr/>
            </p:nvGrpSpPr>
            <p:grpSpPr bwMode="auto">
              <a:xfrm>
                <a:off x="3720" y="3808"/>
                <a:ext cx="286" cy="92"/>
                <a:chOff x="3720" y="3808"/>
                <a:chExt cx="286" cy="92"/>
              </a:xfrm>
            </p:grpSpPr>
            <p:sp>
              <p:nvSpPr>
                <p:cNvPr id="505484" name="Freeform 652"/>
                <p:cNvSpPr>
                  <a:spLocks/>
                </p:cNvSpPr>
                <p:nvPr/>
              </p:nvSpPr>
              <p:spPr bwMode="gray">
                <a:xfrm flipH="1">
                  <a:off x="3792" y="3828"/>
                  <a:ext cx="214" cy="72"/>
                </a:xfrm>
                <a:custGeom>
                  <a:avLst/>
                  <a:gdLst>
                    <a:gd name="T0" fmla="*/ 0 w 1344"/>
                    <a:gd name="T1" fmla="*/ 0 h 456"/>
                    <a:gd name="T2" fmla="*/ 0 w 1344"/>
                    <a:gd name="T3" fmla="*/ 96 h 456"/>
                    <a:gd name="T4" fmla="*/ 1344 w 1344"/>
                    <a:gd name="T5" fmla="*/ 456 h 456"/>
                    <a:gd name="T6" fmla="*/ 1344 w 1344"/>
                    <a:gd name="T7" fmla="*/ 359 h 456"/>
                    <a:gd name="T8" fmla="*/ 0 w 1344"/>
                    <a:gd name="T9" fmla="*/ 0 h 4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4" h="456">
                      <a:moveTo>
                        <a:pt x="0" y="0"/>
                      </a:moveTo>
                      <a:lnTo>
                        <a:pt x="0" y="96"/>
                      </a:lnTo>
                      <a:lnTo>
                        <a:pt x="1344" y="456"/>
                      </a:lnTo>
                      <a:lnTo>
                        <a:pt x="1344" y="35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85" name="Freeform 653"/>
                <p:cNvSpPr>
                  <a:spLocks/>
                </p:cNvSpPr>
                <p:nvPr/>
              </p:nvSpPr>
              <p:spPr bwMode="gray">
                <a:xfrm flipH="1">
                  <a:off x="3720" y="3866"/>
                  <a:ext cx="72" cy="34"/>
                </a:xfrm>
                <a:custGeom>
                  <a:avLst/>
                  <a:gdLst>
                    <a:gd name="T0" fmla="*/ 0 w 447"/>
                    <a:gd name="T1" fmla="*/ 218 h 218"/>
                    <a:gd name="T2" fmla="*/ 0 w 447"/>
                    <a:gd name="T3" fmla="*/ 121 h 218"/>
                    <a:gd name="T4" fmla="*/ 447 w 447"/>
                    <a:gd name="T5" fmla="*/ 0 h 218"/>
                    <a:gd name="T6" fmla="*/ 447 w 447"/>
                    <a:gd name="T7" fmla="*/ 97 h 218"/>
                    <a:gd name="T8" fmla="*/ 0 w 447"/>
                    <a:gd name="T9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7" h="218">
                      <a:moveTo>
                        <a:pt x="0" y="218"/>
                      </a:moveTo>
                      <a:lnTo>
                        <a:pt x="0" y="121"/>
                      </a:lnTo>
                      <a:lnTo>
                        <a:pt x="447" y="0"/>
                      </a:lnTo>
                      <a:lnTo>
                        <a:pt x="447" y="97"/>
                      </a:lnTo>
                      <a:lnTo>
                        <a:pt x="0" y="218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86" name="Freeform 654"/>
                <p:cNvSpPr>
                  <a:spLocks/>
                </p:cNvSpPr>
                <p:nvPr/>
              </p:nvSpPr>
              <p:spPr bwMode="gray">
                <a:xfrm flipH="1">
                  <a:off x="3720" y="3808"/>
                  <a:ext cx="286" cy="77"/>
                </a:xfrm>
                <a:custGeom>
                  <a:avLst/>
                  <a:gdLst>
                    <a:gd name="T0" fmla="*/ 449 w 1791"/>
                    <a:gd name="T1" fmla="*/ 0 h 480"/>
                    <a:gd name="T2" fmla="*/ 1791 w 1791"/>
                    <a:gd name="T3" fmla="*/ 359 h 480"/>
                    <a:gd name="T4" fmla="*/ 1344 w 1791"/>
                    <a:gd name="T5" fmla="*/ 480 h 480"/>
                    <a:gd name="T6" fmla="*/ 0 w 1791"/>
                    <a:gd name="T7" fmla="*/ 121 h 480"/>
                    <a:gd name="T8" fmla="*/ 449 w 1791"/>
                    <a:gd name="T9" fmla="*/ 0 h 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91" h="480">
                      <a:moveTo>
                        <a:pt x="449" y="0"/>
                      </a:moveTo>
                      <a:lnTo>
                        <a:pt x="1791" y="359"/>
                      </a:lnTo>
                      <a:lnTo>
                        <a:pt x="1344" y="480"/>
                      </a:lnTo>
                      <a:lnTo>
                        <a:pt x="0" y="121"/>
                      </a:lnTo>
                      <a:lnTo>
                        <a:pt x="449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5487" name="Group 655"/>
              <p:cNvGrpSpPr>
                <a:grpSpLocks/>
              </p:cNvGrpSpPr>
              <p:nvPr/>
            </p:nvGrpSpPr>
            <p:grpSpPr bwMode="auto">
              <a:xfrm>
                <a:off x="3577" y="3770"/>
                <a:ext cx="286" cy="92"/>
                <a:chOff x="3577" y="3770"/>
                <a:chExt cx="286" cy="92"/>
              </a:xfrm>
            </p:grpSpPr>
            <p:sp>
              <p:nvSpPr>
                <p:cNvPr id="505488" name="Freeform 656"/>
                <p:cNvSpPr>
                  <a:spLocks/>
                </p:cNvSpPr>
                <p:nvPr/>
              </p:nvSpPr>
              <p:spPr bwMode="gray">
                <a:xfrm flipH="1">
                  <a:off x="3649" y="3789"/>
                  <a:ext cx="214" cy="73"/>
                </a:xfrm>
                <a:custGeom>
                  <a:avLst/>
                  <a:gdLst>
                    <a:gd name="T0" fmla="*/ 0 w 1344"/>
                    <a:gd name="T1" fmla="*/ 0 h 458"/>
                    <a:gd name="T2" fmla="*/ 0 w 1344"/>
                    <a:gd name="T3" fmla="*/ 97 h 458"/>
                    <a:gd name="T4" fmla="*/ 1344 w 1344"/>
                    <a:gd name="T5" fmla="*/ 458 h 458"/>
                    <a:gd name="T6" fmla="*/ 1344 w 1344"/>
                    <a:gd name="T7" fmla="*/ 359 h 458"/>
                    <a:gd name="T8" fmla="*/ 0 w 1344"/>
                    <a:gd name="T9" fmla="*/ 0 h 4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4" h="458">
                      <a:moveTo>
                        <a:pt x="0" y="0"/>
                      </a:moveTo>
                      <a:lnTo>
                        <a:pt x="0" y="97"/>
                      </a:lnTo>
                      <a:lnTo>
                        <a:pt x="1344" y="458"/>
                      </a:lnTo>
                      <a:lnTo>
                        <a:pt x="1344" y="35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89" name="Freeform 657"/>
                <p:cNvSpPr>
                  <a:spLocks/>
                </p:cNvSpPr>
                <p:nvPr/>
              </p:nvSpPr>
              <p:spPr bwMode="gray">
                <a:xfrm flipH="1">
                  <a:off x="3577" y="3828"/>
                  <a:ext cx="72" cy="34"/>
                </a:xfrm>
                <a:custGeom>
                  <a:avLst/>
                  <a:gdLst>
                    <a:gd name="T0" fmla="*/ 0 w 448"/>
                    <a:gd name="T1" fmla="*/ 217 h 217"/>
                    <a:gd name="T2" fmla="*/ 0 w 448"/>
                    <a:gd name="T3" fmla="*/ 118 h 217"/>
                    <a:gd name="T4" fmla="*/ 448 w 448"/>
                    <a:gd name="T5" fmla="*/ 0 h 217"/>
                    <a:gd name="T6" fmla="*/ 448 w 448"/>
                    <a:gd name="T7" fmla="*/ 96 h 217"/>
                    <a:gd name="T8" fmla="*/ 0 w 448"/>
                    <a:gd name="T9" fmla="*/ 217 h 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8" h="217">
                      <a:moveTo>
                        <a:pt x="0" y="217"/>
                      </a:moveTo>
                      <a:lnTo>
                        <a:pt x="0" y="118"/>
                      </a:lnTo>
                      <a:lnTo>
                        <a:pt x="448" y="0"/>
                      </a:lnTo>
                      <a:lnTo>
                        <a:pt x="448" y="96"/>
                      </a:lnTo>
                      <a:lnTo>
                        <a:pt x="0" y="217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90" name="Freeform 658"/>
                <p:cNvSpPr>
                  <a:spLocks/>
                </p:cNvSpPr>
                <p:nvPr/>
              </p:nvSpPr>
              <p:spPr bwMode="gray">
                <a:xfrm flipH="1">
                  <a:off x="3577" y="3770"/>
                  <a:ext cx="286" cy="76"/>
                </a:xfrm>
                <a:custGeom>
                  <a:avLst/>
                  <a:gdLst>
                    <a:gd name="T0" fmla="*/ 448 w 1792"/>
                    <a:gd name="T1" fmla="*/ 0 h 480"/>
                    <a:gd name="T2" fmla="*/ 1792 w 1792"/>
                    <a:gd name="T3" fmla="*/ 362 h 480"/>
                    <a:gd name="T4" fmla="*/ 1344 w 1792"/>
                    <a:gd name="T5" fmla="*/ 480 h 480"/>
                    <a:gd name="T6" fmla="*/ 0 w 1792"/>
                    <a:gd name="T7" fmla="*/ 121 h 480"/>
                    <a:gd name="T8" fmla="*/ 448 w 1792"/>
                    <a:gd name="T9" fmla="*/ 0 h 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92" h="480">
                      <a:moveTo>
                        <a:pt x="448" y="0"/>
                      </a:moveTo>
                      <a:lnTo>
                        <a:pt x="1792" y="362"/>
                      </a:lnTo>
                      <a:lnTo>
                        <a:pt x="1344" y="480"/>
                      </a:lnTo>
                      <a:lnTo>
                        <a:pt x="0" y="121"/>
                      </a:lnTo>
                      <a:lnTo>
                        <a:pt x="448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5491" name="Group 659"/>
              <p:cNvGrpSpPr>
                <a:grpSpLocks/>
              </p:cNvGrpSpPr>
              <p:nvPr/>
            </p:nvGrpSpPr>
            <p:grpSpPr bwMode="auto">
              <a:xfrm>
                <a:off x="3863" y="3846"/>
                <a:ext cx="285" cy="93"/>
                <a:chOff x="3863" y="3846"/>
                <a:chExt cx="285" cy="93"/>
              </a:xfrm>
            </p:grpSpPr>
            <p:sp>
              <p:nvSpPr>
                <p:cNvPr id="505492" name="Freeform 660"/>
                <p:cNvSpPr>
                  <a:spLocks/>
                </p:cNvSpPr>
                <p:nvPr/>
              </p:nvSpPr>
              <p:spPr bwMode="gray">
                <a:xfrm flipH="1">
                  <a:off x="3934" y="3866"/>
                  <a:ext cx="214" cy="73"/>
                </a:xfrm>
                <a:custGeom>
                  <a:avLst/>
                  <a:gdLst>
                    <a:gd name="T0" fmla="*/ 0 w 1344"/>
                    <a:gd name="T1" fmla="*/ 0 h 459"/>
                    <a:gd name="T2" fmla="*/ 0 w 1344"/>
                    <a:gd name="T3" fmla="*/ 97 h 459"/>
                    <a:gd name="T4" fmla="*/ 1344 w 1344"/>
                    <a:gd name="T5" fmla="*/ 459 h 459"/>
                    <a:gd name="T6" fmla="*/ 1344 w 1344"/>
                    <a:gd name="T7" fmla="*/ 362 h 459"/>
                    <a:gd name="T8" fmla="*/ 0 w 1344"/>
                    <a:gd name="T9" fmla="*/ 0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4" h="459">
                      <a:moveTo>
                        <a:pt x="0" y="0"/>
                      </a:moveTo>
                      <a:lnTo>
                        <a:pt x="0" y="97"/>
                      </a:lnTo>
                      <a:lnTo>
                        <a:pt x="1344" y="459"/>
                      </a:lnTo>
                      <a:lnTo>
                        <a:pt x="1344" y="36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93" name="Freeform 661"/>
                <p:cNvSpPr>
                  <a:spLocks/>
                </p:cNvSpPr>
                <p:nvPr/>
              </p:nvSpPr>
              <p:spPr bwMode="gray">
                <a:xfrm flipH="1">
                  <a:off x="3863" y="3904"/>
                  <a:ext cx="71" cy="35"/>
                </a:xfrm>
                <a:custGeom>
                  <a:avLst/>
                  <a:gdLst>
                    <a:gd name="T0" fmla="*/ 0 w 447"/>
                    <a:gd name="T1" fmla="*/ 218 h 218"/>
                    <a:gd name="T2" fmla="*/ 0 w 447"/>
                    <a:gd name="T3" fmla="*/ 121 h 218"/>
                    <a:gd name="T4" fmla="*/ 447 w 447"/>
                    <a:gd name="T5" fmla="*/ 0 h 218"/>
                    <a:gd name="T6" fmla="*/ 447 w 447"/>
                    <a:gd name="T7" fmla="*/ 97 h 218"/>
                    <a:gd name="T8" fmla="*/ 0 w 447"/>
                    <a:gd name="T9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7" h="218">
                      <a:moveTo>
                        <a:pt x="0" y="218"/>
                      </a:moveTo>
                      <a:lnTo>
                        <a:pt x="0" y="121"/>
                      </a:lnTo>
                      <a:lnTo>
                        <a:pt x="447" y="0"/>
                      </a:lnTo>
                      <a:lnTo>
                        <a:pt x="447" y="97"/>
                      </a:lnTo>
                      <a:lnTo>
                        <a:pt x="0" y="218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94" name="Freeform 662"/>
                <p:cNvSpPr>
                  <a:spLocks/>
                </p:cNvSpPr>
                <p:nvPr/>
              </p:nvSpPr>
              <p:spPr bwMode="gray">
                <a:xfrm flipH="1">
                  <a:off x="3863" y="3846"/>
                  <a:ext cx="285" cy="77"/>
                </a:xfrm>
                <a:custGeom>
                  <a:avLst/>
                  <a:gdLst>
                    <a:gd name="T0" fmla="*/ 447 w 1791"/>
                    <a:gd name="T1" fmla="*/ 0 h 482"/>
                    <a:gd name="T2" fmla="*/ 1791 w 1791"/>
                    <a:gd name="T3" fmla="*/ 361 h 482"/>
                    <a:gd name="T4" fmla="*/ 1344 w 1791"/>
                    <a:gd name="T5" fmla="*/ 482 h 482"/>
                    <a:gd name="T6" fmla="*/ 0 w 1791"/>
                    <a:gd name="T7" fmla="*/ 120 h 482"/>
                    <a:gd name="T8" fmla="*/ 447 w 1791"/>
                    <a:gd name="T9" fmla="*/ 0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91" h="482">
                      <a:moveTo>
                        <a:pt x="447" y="0"/>
                      </a:moveTo>
                      <a:lnTo>
                        <a:pt x="1791" y="361"/>
                      </a:lnTo>
                      <a:lnTo>
                        <a:pt x="1344" y="482"/>
                      </a:lnTo>
                      <a:lnTo>
                        <a:pt x="0" y="120"/>
                      </a:lnTo>
                      <a:lnTo>
                        <a:pt x="447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5495" name="Group 663"/>
              <p:cNvGrpSpPr>
                <a:grpSpLocks/>
              </p:cNvGrpSpPr>
              <p:nvPr/>
            </p:nvGrpSpPr>
            <p:grpSpPr bwMode="auto">
              <a:xfrm>
                <a:off x="4006" y="3885"/>
                <a:ext cx="285" cy="92"/>
                <a:chOff x="4006" y="3885"/>
                <a:chExt cx="285" cy="92"/>
              </a:xfrm>
            </p:grpSpPr>
            <p:sp>
              <p:nvSpPr>
                <p:cNvPr id="505496" name="Freeform 664"/>
                <p:cNvSpPr>
                  <a:spLocks/>
                </p:cNvSpPr>
                <p:nvPr/>
              </p:nvSpPr>
              <p:spPr bwMode="gray">
                <a:xfrm flipH="1">
                  <a:off x="4077" y="3904"/>
                  <a:ext cx="214" cy="73"/>
                </a:xfrm>
                <a:custGeom>
                  <a:avLst/>
                  <a:gdLst>
                    <a:gd name="T0" fmla="*/ 0 w 1344"/>
                    <a:gd name="T1" fmla="*/ 0 h 459"/>
                    <a:gd name="T2" fmla="*/ 0 w 1344"/>
                    <a:gd name="T3" fmla="*/ 97 h 459"/>
                    <a:gd name="T4" fmla="*/ 1344 w 1344"/>
                    <a:gd name="T5" fmla="*/ 459 h 459"/>
                    <a:gd name="T6" fmla="*/ 1344 w 1344"/>
                    <a:gd name="T7" fmla="*/ 362 h 459"/>
                    <a:gd name="T8" fmla="*/ 0 w 1344"/>
                    <a:gd name="T9" fmla="*/ 0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4" h="459">
                      <a:moveTo>
                        <a:pt x="0" y="0"/>
                      </a:moveTo>
                      <a:lnTo>
                        <a:pt x="0" y="97"/>
                      </a:lnTo>
                      <a:lnTo>
                        <a:pt x="1344" y="459"/>
                      </a:lnTo>
                      <a:lnTo>
                        <a:pt x="1344" y="36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97" name="Freeform 665"/>
                <p:cNvSpPr>
                  <a:spLocks/>
                </p:cNvSpPr>
                <p:nvPr/>
              </p:nvSpPr>
              <p:spPr bwMode="gray">
                <a:xfrm flipH="1">
                  <a:off x="4006" y="3942"/>
                  <a:ext cx="71" cy="35"/>
                </a:xfrm>
                <a:custGeom>
                  <a:avLst/>
                  <a:gdLst>
                    <a:gd name="T0" fmla="*/ 0 w 448"/>
                    <a:gd name="T1" fmla="*/ 218 h 218"/>
                    <a:gd name="T2" fmla="*/ 0 w 448"/>
                    <a:gd name="T3" fmla="*/ 121 h 218"/>
                    <a:gd name="T4" fmla="*/ 448 w 448"/>
                    <a:gd name="T5" fmla="*/ 0 h 218"/>
                    <a:gd name="T6" fmla="*/ 448 w 448"/>
                    <a:gd name="T7" fmla="*/ 97 h 218"/>
                    <a:gd name="T8" fmla="*/ 0 w 448"/>
                    <a:gd name="T9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8" h="218">
                      <a:moveTo>
                        <a:pt x="0" y="218"/>
                      </a:moveTo>
                      <a:lnTo>
                        <a:pt x="0" y="121"/>
                      </a:lnTo>
                      <a:lnTo>
                        <a:pt x="448" y="0"/>
                      </a:lnTo>
                      <a:lnTo>
                        <a:pt x="448" y="97"/>
                      </a:lnTo>
                      <a:lnTo>
                        <a:pt x="0" y="218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98" name="Freeform 666"/>
                <p:cNvSpPr>
                  <a:spLocks/>
                </p:cNvSpPr>
                <p:nvPr/>
              </p:nvSpPr>
              <p:spPr bwMode="gray">
                <a:xfrm flipH="1">
                  <a:off x="4006" y="3885"/>
                  <a:ext cx="285" cy="77"/>
                </a:xfrm>
                <a:custGeom>
                  <a:avLst/>
                  <a:gdLst>
                    <a:gd name="T0" fmla="*/ 448 w 1792"/>
                    <a:gd name="T1" fmla="*/ 0 h 482"/>
                    <a:gd name="T2" fmla="*/ 1792 w 1792"/>
                    <a:gd name="T3" fmla="*/ 361 h 482"/>
                    <a:gd name="T4" fmla="*/ 1344 w 1792"/>
                    <a:gd name="T5" fmla="*/ 482 h 482"/>
                    <a:gd name="T6" fmla="*/ 0 w 1792"/>
                    <a:gd name="T7" fmla="*/ 120 h 482"/>
                    <a:gd name="T8" fmla="*/ 448 w 1792"/>
                    <a:gd name="T9" fmla="*/ 0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92" h="482">
                      <a:moveTo>
                        <a:pt x="448" y="0"/>
                      </a:moveTo>
                      <a:lnTo>
                        <a:pt x="1792" y="361"/>
                      </a:lnTo>
                      <a:lnTo>
                        <a:pt x="1344" y="482"/>
                      </a:lnTo>
                      <a:lnTo>
                        <a:pt x="0" y="120"/>
                      </a:lnTo>
                      <a:lnTo>
                        <a:pt x="448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05499" name="Group 667"/>
            <p:cNvGrpSpPr>
              <a:grpSpLocks/>
            </p:cNvGrpSpPr>
            <p:nvPr/>
          </p:nvGrpSpPr>
          <p:grpSpPr bwMode="auto">
            <a:xfrm>
              <a:off x="2063" y="2700"/>
              <a:ext cx="714" cy="207"/>
              <a:chOff x="3577" y="3770"/>
              <a:chExt cx="714" cy="207"/>
            </a:xfrm>
          </p:grpSpPr>
          <p:grpSp>
            <p:nvGrpSpPr>
              <p:cNvPr id="505500" name="Group 668"/>
              <p:cNvGrpSpPr>
                <a:grpSpLocks/>
              </p:cNvGrpSpPr>
              <p:nvPr/>
            </p:nvGrpSpPr>
            <p:grpSpPr bwMode="auto">
              <a:xfrm>
                <a:off x="3720" y="3808"/>
                <a:ext cx="286" cy="92"/>
                <a:chOff x="3720" y="3808"/>
                <a:chExt cx="286" cy="92"/>
              </a:xfrm>
            </p:grpSpPr>
            <p:sp>
              <p:nvSpPr>
                <p:cNvPr id="505501" name="Freeform 669"/>
                <p:cNvSpPr>
                  <a:spLocks/>
                </p:cNvSpPr>
                <p:nvPr/>
              </p:nvSpPr>
              <p:spPr bwMode="gray">
                <a:xfrm flipH="1">
                  <a:off x="3792" y="3828"/>
                  <a:ext cx="214" cy="72"/>
                </a:xfrm>
                <a:custGeom>
                  <a:avLst/>
                  <a:gdLst>
                    <a:gd name="T0" fmla="*/ 0 w 1344"/>
                    <a:gd name="T1" fmla="*/ 0 h 456"/>
                    <a:gd name="T2" fmla="*/ 0 w 1344"/>
                    <a:gd name="T3" fmla="*/ 96 h 456"/>
                    <a:gd name="T4" fmla="*/ 1344 w 1344"/>
                    <a:gd name="T5" fmla="*/ 456 h 456"/>
                    <a:gd name="T6" fmla="*/ 1344 w 1344"/>
                    <a:gd name="T7" fmla="*/ 359 h 456"/>
                    <a:gd name="T8" fmla="*/ 0 w 1344"/>
                    <a:gd name="T9" fmla="*/ 0 h 4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4" h="456">
                      <a:moveTo>
                        <a:pt x="0" y="0"/>
                      </a:moveTo>
                      <a:lnTo>
                        <a:pt x="0" y="96"/>
                      </a:lnTo>
                      <a:lnTo>
                        <a:pt x="1344" y="456"/>
                      </a:lnTo>
                      <a:lnTo>
                        <a:pt x="1344" y="35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02" name="Freeform 670"/>
                <p:cNvSpPr>
                  <a:spLocks/>
                </p:cNvSpPr>
                <p:nvPr/>
              </p:nvSpPr>
              <p:spPr bwMode="gray">
                <a:xfrm flipH="1">
                  <a:off x="3720" y="3866"/>
                  <a:ext cx="72" cy="34"/>
                </a:xfrm>
                <a:custGeom>
                  <a:avLst/>
                  <a:gdLst>
                    <a:gd name="T0" fmla="*/ 0 w 447"/>
                    <a:gd name="T1" fmla="*/ 218 h 218"/>
                    <a:gd name="T2" fmla="*/ 0 w 447"/>
                    <a:gd name="T3" fmla="*/ 121 h 218"/>
                    <a:gd name="T4" fmla="*/ 447 w 447"/>
                    <a:gd name="T5" fmla="*/ 0 h 218"/>
                    <a:gd name="T6" fmla="*/ 447 w 447"/>
                    <a:gd name="T7" fmla="*/ 97 h 218"/>
                    <a:gd name="T8" fmla="*/ 0 w 447"/>
                    <a:gd name="T9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7" h="218">
                      <a:moveTo>
                        <a:pt x="0" y="218"/>
                      </a:moveTo>
                      <a:lnTo>
                        <a:pt x="0" y="121"/>
                      </a:lnTo>
                      <a:lnTo>
                        <a:pt x="447" y="0"/>
                      </a:lnTo>
                      <a:lnTo>
                        <a:pt x="447" y="97"/>
                      </a:lnTo>
                      <a:lnTo>
                        <a:pt x="0" y="218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03" name="Freeform 671"/>
                <p:cNvSpPr>
                  <a:spLocks/>
                </p:cNvSpPr>
                <p:nvPr/>
              </p:nvSpPr>
              <p:spPr bwMode="gray">
                <a:xfrm flipH="1">
                  <a:off x="3720" y="3808"/>
                  <a:ext cx="286" cy="77"/>
                </a:xfrm>
                <a:custGeom>
                  <a:avLst/>
                  <a:gdLst>
                    <a:gd name="T0" fmla="*/ 449 w 1791"/>
                    <a:gd name="T1" fmla="*/ 0 h 480"/>
                    <a:gd name="T2" fmla="*/ 1791 w 1791"/>
                    <a:gd name="T3" fmla="*/ 359 h 480"/>
                    <a:gd name="T4" fmla="*/ 1344 w 1791"/>
                    <a:gd name="T5" fmla="*/ 480 h 480"/>
                    <a:gd name="T6" fmla="*/ 0 w 1791"/>
                    <a:gd name="T7" fmla="*/ 121 h 480"/>
                    <a:gd name="T8" fmla="*/ 449 w 1791"/>
                    <a:gd name="T9" fmla="*/ 0 h 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91" h="480">
                      <a:moveTo>
                        <a:pt x="449" y="0"/>
                      </a:moveTo>
                      <a:lnTo>
                        <a:pt x="1791" y="359"/>
                      </a:lnTo>
                      <a:lnTo>
                        <a:pt x="1344" y="480"/>
                      </a:lnTo>
                      <a:lnTo>
                        <a:pt x="0" y="121"/>
                      </a:lnTo>
                      <a:lnTo>
                        <a:pt x="449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5504" name="Group 672"/>
              <p:cNvGrpSpPr>
                <a:grpSpLocks/>
              </p:cNvGrpSpPr>
              <p:nvPr/>
            </p:nvGrpSpPr>
            <p:grpSpPr bwMode="auto">
              <a:xfrm>
                <a:off x="3577" y="3770"/>
                <a:ext cx="286" cy="92"/>
                <a:chOff x="3577" y="3770"/>
                <a:chExt cx="286" cy="92"/>
              </a:xfrm>
            </p:grpSpPr>
            <p:sp>
              <p:nvSpPr>
                <p:cNvPr id="505505" name="Freeform 673"/>
                <p:cNvSpPr>
                  <a:spLocks/>
                </p:cNvSpPr>
                <p:nvPr/>
              </p:nvSpPr>
              <p:spPr bwMode="gray">
                <a:xfrm flipH="1">
                  <a:off x="3649" y="3789"/>
                  <a:ext cx="214" cy="73"/>
                </a:xfrm>
                <a:custGeom>
                  <a:avLst/>
                  <a:gdLst>
                    <a:gd name="T0" fmla="*/ 0 w 1344"/>
                    <a:gd name="T1" fmla="*/ 0 h 458"/>
                    <a:gd name="T2" fmla="*/ 0 w 1344"/>
                    <a:gd name="T3" fmla="*/ 97 h 458"/>
                    <a:gd name="T4" fmla="*/ 1344 w 1344"/>
                    <a:gd name="T5" fmla="*/ 458 h 458"/>
                    <a:gd name="T6" fmla="*/ 1344 w 1344"/>
                    <a:gd name="T7" fmla="*/ 359 h 458"/>
                    <a:gd name="T8" fmla="*/ 0 w 1344"/>
                    <a:gd name="T9" fmla="*/ 0 h 4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4" h="458">
                      <a:moveTo>
                        <a:pt x="0" y="0"/>
                      </a:moveTo>
                      <a:lnTo>
                        <a:pt x="0" y="97"/>
                      </a:lnTo>
                      <a:lnTo>
                        <a:pt x="1344" y="458"/>
                      </a:lnTo>
                      <a:lnTo>
                        <a:pt x="1344" y="35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06" name="Freeform 674"/>
                <p:cNvSpPr>
                  <a:spLocks/>
                </p:cNvSpPr>
                <p:nvPr/>
              </p:nvSpPr>
              <p:spPr bwMode="gray">
                <a:xfrm flipH="1">
                  <a:off x="3577" y="3828"/>
                  <a:ext cx="72" cy="34"/>
                </a:xfrm>
                <a:custGeom>
                  <a:avLst/>
                  <a:gdLst>
                    <a:gd name="T0" fmla="*/ 0 w 448"/>
                    <a:gd name="T1" fmla="*/ 217 h 217"/>
                    <a:gd name="T2" fmla="*/ 0 w 448"/>
                    <a:gd name="T3" fmla="*/ 118 h 217"/>
                    <a:gd name="T4" fmla="*/ 448 w 448"/>
                    <a:gd name="T5" fmla="*/ 0 h 217"/>
                    <a:gd name="T6" fmla="*/ 448 w 448"/>
                    <a:gd name="T7" fmla="*/ 96 h 217"/>
                    <a:gd name="T8" fmla="*/ 0 w 448"/>
                    <a:gd name="T9" fmla="*/ 217 h 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8" h="217">
                      <a:moveTo>
                        <a:pt x="0" y="217"/>
                      </a:moveTo>
                      <a:lnTo>
                        <a:pt x="0" y="118"/>
                      </a:lnTo>
                      <a:lnTo>
                        <a:pt x="448" y="0"/>
                      </a:lnTo>
                      <a:lnTo>
                        <a:pt x="448" y="96"/>
                      </a:lnTo>
                      <a:lnTo>
                        <a:pt x="0" y="217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07" name="Freeform 675"/>
                <p:cNvSpPr>
                  <a:spLocks/>
                </p:cNvSpPr>
                <p:nvPr/>
              </p:nvSpPr>
              <p:spPr bwMode="gray">
                <a:xfrm flipH="1">
                  <a:off x="3577" y="3770"/>
                  <a:ext cx="286" cy="76"/>
                </a:xfrm>
                <a:custGeom>
                  <a:avLst/>
                  <a:gdLst>
                    <a:gd name="T0" fmla="*/ 448 w 1792"/>
                    <a:gd name="T1" fmla="*/ 0 h 480"/>
                    <a:gd name="T2" fmla="*/ 1792 w 1792"/>
                    <a:gd name="T3" fmla="*/ 362 h 480"/>
                    <a:gd name="T4" fmla="*/ 1344 w 1792"/>
                    <a:gd name="T5" fmla="*/ 480 h 480"/>
                    <a:gd name="T6" fmla="*/ 0 w 1792"/>
                    <a:gd name="T7" fmla="*/ 121 h 480"/>
                    <a:gd name="T8" fmla="*/ 448 w 1792"/>
                    <a:gd name="T9" fmla="*/ 0 h 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92" h="480">
                      <a:moveTo>
                        <a:pt x="448" y="0"/>
                      </a:moveTo>
                      <a:lnTo>
                        <a:pt x="1792" y="362"/>
                      </a:lnTo>
                      <a:lnTo>
                        <a:pt x="1344" y="480"/>
                      </a:lnTo>
                      <a:lnTo>
                        <a:pt x="0" y="121"/>
                      </a:lnTo>
                      <a:lnTo>
                        <a:pt x="448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5508" name="Group 676"/>
              <p:cNvGrpSpPr>
                <a:grpSpLocks/>
              </p:cNvGrpSpPr>
              <p:nvPr/>
            </p:nvGrpSpPr>
            <p:grpSpPr bwMode="auto">
              <a:xfrm>
                <a:off x="3863" y="3846"/>
                <a:ext cx="285" cy="93"/>
                <a:chOff x="3863" y="3846"/>
                <a:chExt cx="285" cy="93"/>
              </a:xfrm>
            </p:grpSpPr>
            <p:sp>
              <p:nvSpPr>
                <p:cNvPr id="505509" name="Freeform 677"/>
                <p:cNvSpPr>
                  <a:spLocks/>
                </p:cNvSpPr>
                <p:nvPr/>
              </p:nvSpPr>
              <p:spPr bwMode="gray">
                <a:xfrm flipH="1">
                  <a:off x="3934" y="3866"/>
                  <a:ext cx="214" cy="73"/>
                </a:xfrm>
                <a:custGeom>
                  <a:avLst/>
                  <a:gdLst>
                    <a:gd name="T0" fmla="*/ 0 w 1344"/>
                    <a:gd name="T1" fmla="*/ 0 h 459"/>
                    <a:gd name="T2" fmla="*/ 0 w 1344"/>
                    <a:gd name="T3" fmla="*/ 97 h 459"/>
                    <a:gd name="T4" fmla="*/ 1344 w 1344"/>
                    <a:gd name="T5" fmla="*/ 459 h 459"/>
                    <a:gd name="T6" fmla="*/ 1344 w 1344"/>
                    <a:gd name="T7" fmla="*/ 362 h 459"/>
                    <a:gd name="T8" fmla="*/ 0 w 1344"/>
                    <a:gd name="T9" fmla="*/ 0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4" h="459">
                      <a:moveTo>
                        <a:pt x="0" y="0"/>
                      </a:moveTo>
                      <a:lnTo>
                        <a:pt x="0" y="97"/>
                      </a:lnTo>
                      <a:lnTo>
                        <a:pt x="1344" y="459"/>
                      </a:lnTo>
                      <a:lnTo>
                        <a:pt x="1344" y="36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10" name="Freeform 678"/>
                <p:cNvSpPr>
                  <a:spLocks/>
                </p:cNvSpPr>
                <p:nvPr/>
              </p:nvSpPr>
              <p:spPr bwMode="gray">
                <a:xfrm flipH="1">
                  <a:off x="3863" y="3904"/>
                  <a:ext cx="71" cy="35"/>
                </a:xfrm>
                <a:custGeom>
                  <a:avLst/>
                  <a:gdLst>
                    <a:gd name="T0" fmla="*/ 0 w 447"/>
                    <a:gd name="T1" fmla="*/ 218 h 218"/>
                    <a:gd name="T2" fmla="*/ 0 w 447"/>
                    <a:gd name="T3" fmla="*/ 121 h 218"/>
                    <a:gd name="T4" fmla="*/ 447 w 447"/>
                    <a:gd name="T5" fmla="*/ 0 h 218"/>
                    <a:gd name="T6" fmla="*/ 447 w 447"/>
                    <a:gd name="T7" fmla="*/ 97 h 218"/>
                    <a:gd name="T8" fmla="*/ 0 w 447"/>
                    <a:gd name="T9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7" h="218">
                      <a:moveTo>
                        <a:pt x="0" y="218"/>
                      </a:moveTo>
                      <a:lnTo>
                        <a:pt x="0" y="121"/>
                      </a:lnTo>
                      <a:lnTo>
                        <a:pt x="447" y="0"/>
                      </a:lnTo>
                      <a:lnTo>
                        <a:pt x="447" y="97"/>
                      </a:lnTo>
                      <a:lnTo>
                        <a:pt x="0" y="218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11" name="Freeform 679"/>
                <p:cNvSpPr>
                  <a:spLocks/>
                </p:cNvSpPr>
                <p:nvPr/>
              </p:nvSpPr>
              <p:spPr bwMode="gray">
                <a:xfrm flipH="1">
                  <a:off x="3863" y="3846"/>
                  <a:ext cx="285" cy="77"/>
                </a:xfrm>
                <a:custGeom>
                  <a:avLst/>
                  <a:gdLst>
                    <a:gd name="T0" fmla="*/ 447 w 1791"/>
                    <a:gd name="T1" fmla="*/ 0 h 482"/>
                    <a:gd name="T2" fmla="*/ 1791 w 1791"/>
                    <a:gd name="T3" fmla="*/ 361 h 482"/>
                    <a:gd name="T4" fmla="*/ 1344 w 1791"/>
                    <a:gd name="T5" fmla="*/ 482 h 482"/>
                    <a:gd name="T6" fmla="*/ 0 w 1791"/>
                    <a:gd name="T7" fmla="*/ 120 h 482"/>
                    <a:gd name="T8" fmla="*/ 447 w 1791"/>
                    <a:gd name="T9" fmla="*/ 0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91" h="482">
                      <a:moveTo>
                        <a:pt x="447" y="0"/>
                      </a:moveTo>
                      <a:lnTo>
                        <a:pt x="1791" y="361"/>
                      </a:lnTo>
                      <a:lnTo>
                        <a:pt x="1344" y="482"/>
                      </a:lnTo>
                      <a:lnTo>
                        <a:pt x="0" y="120"/>
                      </a:lnTo>
                      <a:lnTo>
                        <a:pt x="447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5512" name="Group 680"/>
              <p:cNvGrpSpPr>
                <a:grpSpLocks/>
              </p:cNvGrpSpPr>
              <p:nvPr/>
            </p:nvGrpSpPr>
            <p:grpSpPr bwMode="auto">
              <a:xfrm>
                <a:off x="4006" y="3885"/>
                <a:ext cx="285" cy="92"/>
                <a:chOff x="4006" y="3885"/>
                <a:chExt cx="285" cy="92"/>
              </a:xfrm>
            </p:grpSpPr>
            <p:sp>
              <p:nvSpPr>
                <p:cNvPr id="505513" name="Freeform 681"/>
                <p:cNvSpPr>
                  <a:spLocks/>
                </p:cNvSpPr>
                <p:nvPr/>
              </p:nvSpPr>
              <p:spPr bwMode="gray">
                <a:xfrm flipH="1">
                  <a:off x="4077" y="3904"/>
                  <a:ext cx="214" cy="73"/>
                </a:xfrm>
                <a:custGeom>
                  <a:avLst/>
                  <a:gdLst>
                    <a:gd name="T0" fmla="*/ 0 w 1344"/>
                    <a:gd name="T1" fmla="*/ 0 h 459"/>
                    <a:gd name="T2" fmla="*/ 0 w 1344"/>
                    <a:gd name="T3" fmla="*/ 97 h 459"/>
                    <a:gd name="T4" fmla="*/ 1344 w 1344"/>
                    <a:gd name="T5" fmla="*/ 459 h 459"/>
                    <a:gd name="T6" fmla="*/ 1344 w 1344"/>
                    <a:gd name="T7" fmla="*/ 362 h 459"/>
                    <a:gd name="T8" fmla="*/ 0 w 1344"/>
                    <a:gd name="T9" fmla="*/ 0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4" h="459">
                      <a:moveTo>
                        <a:pt x="0" y="0"/>
                      </a:moveTo>
                      <a:lnTo>
                        <a:pt x="0" y="97"/>
                      </a:lnTo>
                      <a:lnTo>
                        <a:pt x="1344" y="459"/>
                      </a:lnTo>
                      <a:lnTo>
                        <a:pt x="1344" y="36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14" name="Freeform 682"/>
                <p:cNvSpPr>
                  <a:spLocks/>
                </p:cNvSpPr>
                <p:nvPr/>
              </p:nvSpPr>
              <p:spPr bwMode="gray">
                <a:xfrm flipH="1">
                  <a:off x="4006" y="3942"/>
                  <a:ext cx="71" cy="35"/>
                </a:xfrm>
                <a:custGeom>
                  <a:avLst/>
                  <a:gdLst>
                    <a:gd name="T0" fmla="*/ 0 w 448"/>
                    <a:gd name="T1" fmla="*/ 218 h 218"/>
                    <a:gd name="T2" fmla="*/ 0 w 448"/>
                    <a:gd name="T3" fmla="*/ 121 h 218"/>
                    <a:gd name="T4" fmla="*/ 448 w 448"/>
                    <a:gd name="T5" fmla="*/ 0 h 218"/>
                    <a:gd name="T6" fmla="*/ 448 w 448"/>
                    <a:gd name="T7" fmla="*/ 97 h 218"/>
                    <a:gd name="T8" fmla="*/ 0 w 448"/>
                    <a:gd name="T9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8" h="218">
                      <a:moveTo>
                        <a:pt x="0" y="218"/>
                      </a:moveTo>
                      <a:lnTo>
                        <a:pt x="0" y="121"/>
                      </a:lnTo>
                      <a:lnTo>
                        <a:pt x="448" y="0"/>
                      </a:lnTo>
                      <a:lnTo>
                        <a:pt x="448" y="97"/>
                      </a:lnTo>
                      <a:lnTo>
                        <a:pt x="0" y="218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15" name="Freeform 683"/>
                <p:cNvSpPr>
                  <a:spLocks/>
                </p:cNvSpPr>
                <p:nvPr/>
              </p:nvSpPr>
              <p:spPr bwMode="gray">
                <a:xfrm flipH="1">
                  <a:off x="4006" y="3885"/>
                  <a:ext cx="285" cy="77"/>
                </a:xfrm>
                <a:custGeom>
                  <a:avLst/>
                  <a:gdLst>
                    <a:gd name="T0" fmla="*/ 448 w 1792"/>
                    <a:gd name="T1" fmla="*/ 0 h 482"/>
                    <a:gd name="T2" fmla="*/ 1792 w 1792"/>
                    <a:gd name="T3" fmla="*/ 361 h 482"/>
                    <a:gd name="T4" fmla="*/ 1344 w 1792"/>
                    <a:gd name="T5" fmla="*/ 482 h 482"/>
                    <a:gd name="T6" fmla="*/ 0 w 1792"/>
                    <a:gd name="T7" fmla="*/ 120 h 482"/>
                    <a:gd name="T8" fmla="*/ 448 w 1792"/>
                    <a:gd name="T9" fmla="*/ 0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92" h="482">
                      <a:moveTo>
                        <a:pt x="448" y="0"/>
                      </a:moveTo>
                      <a:lnTo>
                        <a:pt x="1792" y="361"/>
                      </a:lnTo>
                      <a:lnTo>
                        <a:pt x="1344" y="482"/>
                      </a:lnTo>
                      <a:lnTo>
                        <a:pt x="0" y="120"/>
                      </a:lnTo>
                      <a:lnTo>
                        <a:pt x="448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05516" name="Group 684"/>
            <p:cNvGrpSpPr>
              <a:grpSpLocks/>
            </p:cNvGrpSpPr>
            <p:nvPr/>
          </p:nvGrpSpPr>
          <p:grpSpPr bwMode="auto">
            <a:xfrm>
              <a:off x="1493" y="2545"/>
              <a:ext cx="714" cy="207"/>
              <a:chOff x="3577" y="3770"/>
              <a:chExt cx="714" cy="207"/>
            </a:xfrm>
          </p:grpSpPr>
          <p:grpSp>
            <p:nvGrpSpPr>
              <p:cNvPr id="505517" name="Group 685"/>
              <p:cNvGrpSpPr>
                <a:grpSpLocks/>
              </p:cNvGrpSpPr>
              <p:nvPr/>
            </p:nvGrpSpPr>
            <p:grpSpPr bwMode="auto">
              <a:xfrm>
                <a:off x="3720" y="3808"/>
                <a:ext cx="286" cy="92"/>
                <a:chOff x="3720" y="3808"/>
                <a:chExt cx="286" cy="92"/>
              </a:xfrm>
            </p:grpSpPr>
            <p:sp>
              <p:nvSpPr>
                <p:cNvPr id="505518" name="Freeform 686"/>
                <p:cNvSpPr>
                  <a:spLocks/>
                </p:cNvSpPr>
                <p:nvPr/>
              </p:nvSpPr>
              <p:spPr bwMode="gray">
                <a:xfrm flipH="1">
                  <a:off x="3792" y="3828"/>
                  <a:ext cx="214" cy="72"/>
                </a:xfrm>
                <a:custGeom>
                  <a:avLst/>
                  <a:gdLst>
                    <a:gd name="T0" fmla="*/ 0 w 1344"/>
                    <a:gd name="T1" fmla="*/ 0 h 456"/>
                    <a:gd name="T2" fmla="*/ 0 w 1344"/>
                    <a:gd name="T3" fmla="*/ 96 h 456"/>
                    <a:gd name="T4" fmla="*/ 1344 w 1344"/>
                    <a:gd name="T5" fmla="*/ 456 h 456"/>
                    <a:gd name="T6" fmla="*/ 1344 w 1344"/>
                    <a:gd name="T7" fmla="*/ 359 h 456"/>
                    <a:gd name="T8" fmla="*/ 0 w 1344"/>
                    <a:gd name="T9" fmla="*/ 0 h 4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4" h="456">
                      <a:moveTo>
                        <a:pt x="0" y="0"/>
                      </a:moveTo>
                      <a:lnTo>
                        <a:pt x="0" y="96"/>
                      </a:lnTo>
                      <a:lnTo>
                        <a:pt x="1344" y="456"/>
                      </a:lnTo>
                      <a:lnTo>
                        <a:pt x="1344" y="35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19" name="Freeform 687"/>
                <p:cNvSpPr>
                  <a:spLocks/>
                </p:cNvSpPr>
                <p:nvPr/>
              </p:nvSpPr>
              <p:spPr bwMode="gray">
                <a:xfrm flipH="1">
                  <a:off x="3720" y="3866"/>
                  <a:ext cx="72" cy="34"/>
                </a:xfrm>
                <a:custGeom>
                  <a:avLst/>
                  <a:gdLst>
                    <a:gd name="T0" fmla="*/ 0 w 447"/>
                    <a:gd name="T1" fmla="*/ 218 h 218"/>
                    <a:gd name="T2" fmla="*/ 0 w 447"/>
                    <a:gd name="T3" fmla="*/ 121 h 218"/>
                    <a:gd name="T4" fmla="*/ 447 w 447"/>
                    <a:gd name="T5" fmla="*/ 0 h 218"/>
                    <a:gd name="T6" fmla="*/ 447 w 447"/>
                    <a:gd name="T7" fmla="*/ 97 h 218"/>
                    <a:gd name="T8" fmla="*/ 0 w 447"/>
                    <a:gd name="T9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7" h="218">
                      <a:moveTo>
                        <a:pt x="0" y="218"/>
                      </a:moveTo>
                      <a:lnTo>
                        <a:pt x="0" y="121"/>
                      </a:lnTo>
                      <a:lnTo>
                        <a:pt x="447" y="0"/>
                      </a:lnTo>
                      <a:lnTo>
                        <a:pt x="447" y="97"/>
                      </a:lnTo>
                      <a:lnTo>
                        <a:pt x="0" y="218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20" name="Freeform 688"/>
                <p:cNvSpPr>
                  <a:spLocks/>
                </p:cNvSpPr>
                <p:nvPr/>
              </p:nvSpPr>
              <p:spPr bwMode="gray">
                <a:xfrm flipH="1">
                  <a:off x="3720" y="3808"/>
                  <a:ext cx="286" cy="77"/>
                </a:xfrm>
                <a:custGeom>
                  <a:avLst/>
                  <a:gdLst>
                    <a:gd name="T0" fmla="*/ 449 w 1791"/>
                    <a:gd name="T1" fmla="*/ 0 h 480"/>
                    <a:gd name="T2" fmla="*/ 1791 w 1791"/>
                    <a:gd name="T3" fmla="*/ 359 h 480"/>
                    <a:gd name="T4" fmla="*/ 1344 w 1791"/>
                    <a:gd name="T5" fmla="*/ 480 h 480"/>
                    <a:gd name="T6" fmla="*/ 0 w 1791"/>
                    <a:gd name="T7" fmla="*/ 121 h 480"/>
                    <a:gd name="T8" fmla="*/ 449 w 1791"/>
                    <a:gd name="T9" fmla="*/ 0 h 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91" h="480">
                      <a:moveTo>
                        <a:pt x="449" y="0"/>
                      </a:moveTo>
                      <a:lnTo>
                        <a:pt x="1791" y="359"/>
                      </a:lnTo>
                      <a:lnTo>
                        <a:pt x="1344" y="480"/>
                      </a:lnTo>
                      <a:lnTo>
                        <a:pt x="0" y="121"/>
                      </a:lnTo>
                      <a:lnTo>
                        <a:pt x="449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5521" name="Group 689"/>
              <p:cNvGrpSpPr>
                <a:grpSpLocks/>
              </p:cNvGrpSpPr>
              <p:nvPr/>
            </p:nvGrpSpPr>
            <p:grpSpPr bwMode="auto">
              <a:xfrm>
                <a:off x="3577" y="3770"/>
                <a:ext cx="286" cy="92"/>
                <a:chOff x="3577" y="3770"/>
                <a:chExt cx="286" cy="92"/>
              </a:xfrm>
            </p:grpSpPr>
            <p:sp>
              <p:nvSpPr>
                <p:cNvPr id="505522" name="Freeform 690"/>
                <p:cNvSpPr>
                  <a:spLocks/>
                </p:cNvSpPr>
                <p:nvPr/>
              </p:nvSpPr>
              <p:spPr bwMode="gray">
                <a:xfrm flipH="1">
                  <a:off x="3649" y="3789"/>
                  <a:ext cx="214" cy="73"/>
                </a:xfrm>
                <a:custGeom>
                  <a:avLst/>
                  <a:gdLst>
                    <a:gd name="T0" fmla="*/ 0 w 1344"/>
                    <a:gd name="T1" fmla="*/ 0 h 458"/>
                    <a:gd name="T2" fmla="*/ 0 w 1344"/>
                    <a:gd name="T3" fmla="*/ 97 h 458"/>
                    <a:gd name="T4" fmla="*/ 1344 w 1344"/>
                    <a:gd name="T5" fmla="*/ 458 h 458"/>
                    <a:gd name="T6" fmla="*/ 1344 w 1344"/>
                    <a:gd name="T7" fmla="*/ 359 h 458"/>
                    <a:gd name="T8" fmla="*/ 0 w 1344"/>
                    <a:gd name="T9" fmla="*/ 0 h 4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4" h="458">
                      <a:moveTo>
                        <a:pt x="0" y="0"/>
                      </a:moveTo>
                      <a:lnTo>
                        <a:pt x="0" y="97"/>
                      </a:lnTo>
                      <a:lnTo>
                        <a:pt x="1344" y="458"/>
                      </a:lnTo>
                      <a:lnTo>
                        <a:pt x="1344" y="35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23" name="Freeform 691"/>
                <p:cNvSpPr>
                  <a:spLocks/>
                </p:cNvSpPr>
                <p:nvPr/>
              </p:nvSpPr>
              <p:spPr bwMode="gray">
                <a:xfrm flipH="1">
                  <a:off x="3577" y="3828"/>
                  <a:ext cx="72" cy="34"/>
                </a:xfrm>
                <a:custGeom>
                  <a:avLst/>
                  <a:gdLst>
                    <a:gd name="T0" fmla="*/ 0 w 448"/>
                    <a:gd name="T1" fmla="*/ 217 h 217"/>
                    <a:gd name="T2" fmla="*/ 0 w 448"/>
                    <a:gd name="T3" fmla="*/ 118 h 217"/>
                    <a:gd name="T4" fmla="*/ 448 w 448"/>
                    <a:gd name="T5" fmla="*/ 0 h 217"/>
                    <a:gd name="T6" fmla="*/ 448 w 448"/>
                    <a:gd name="T7" fmla="*/ 96 h 217"/>
                    <a:gd name="T8" fmla="*/ 0 w 448"/>
                    <a:gd name="T9" fmla="*/ 217 h 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8" h="217">
                      <a:moveTo>
                        <a:pt x="0" y="217"/>
                      </a:moveTo>
                      <a:lnTo>
                        <a:pt x="0" y="118"/>
                      </a:lnTo>
                      <a:lnTo>
                        <a:pt x="448" y="0"/>
                      </a:lnTo>
                      <a:lnTo>
                        <a:pt x="448" y="96"/>
                      </a:lnTo>
                      <a:lnTo>
                        <a:pt x="0" y="217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24" name="Freeform 692"/>
                <p:cNvSpPr>
                  <a:spLocks/>
                </p:cNvSpPr>
                <p:nvPr/>
              </p:nvSpPr>
              <p:spPr bwMode="gray">
                <a:xfrm flipH="1">
                  <a:off x="3577" y="3770"/>
                  <a:ext cx="286" cy="76"/>
                </a:xfrm>
                <a:custGeom>
                  <a:avLst/>
                  <a:gdLst>
                    <a:gd name="T0" fmla="*/ 448 w 1792"/>
                    <a:gd name="T1" fmla="*/ 0 h 480"/>
                    <a:gd name="T2" fmla="*/ 1792 w 1792"/>
                    <a:gd name="T3" fmla="*/ 362 h 480"/>
                    <a:gd name="T4" fmla="*/ 1344 w 1792"/>
                    <a:gd name="T5" fmla="*/ 480 h 480"/>
                    <a:gd name="T6" fmla="*/ 0 w 1792"/>
                    <a:gd name="T7" fmla="*/ 121 h 480"/>
                    <a:gd name="T8" fmla="*/ 448 w 1792"/>
                    <a:gd name="T9" fmla="*/ 0 h 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92" h="480">
                      <a:moveTo>
                        <a:pt x="448" y="0"/>
                      </a:moveTo>
                      <a:lnTo>
                        <a:pt x="1792" y="362"/>
                      </a:lnTo>
                      <a:lnTo>
                        <a:pt x="1344" y="480"/>
                      </a:lnTo>
                      <a:lnTo>
                        <a:pt x="0" y="121"/>
                      </a:lnTo>
                      <a:lnTo>
                        <a:pt x="448" y="0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5525" name="Group 693"/>
              <p:cNvGrpSpPr>
                <a:grpSpLocks/>
              </p:cNvGrpSpPr>
              <p:nvPr/>
            </p:nvGrpSpPr>
            <p:grpSpPr bwMode="auto">
              <a:xfrm>
                <a:off x="3863" y="3846"/>
                <a:ext cx="285" cy="93"/>
                <a:chOff x="3863" y="3846"/>
                <a:chExt cx="285" cy="93"/>
              </a:xfrm>
            </p:grpSpPr>
            <p:sp>
              <p:nvSpPr>
                <p:cNvPr id="505526" name="Freeform 694"/>
                <p:cNvSpPr>
                  <a:spLocks/>
                </p:cNvSpPr>
                <p:nvPr/>
              </p:nvSpPr>
              <p:spPr bwMode="gray">
                <a:xfrm flipH="1">
                  <a:off x="3934" y="3866"/>
                  <a:ext cx="214" cy="73"/>
                </a:xfrm>
                <a:custGeom>
                  <a:avLst/>
                  <a:gdLst>
                    <a:gd name="T0" fmla="*/ 0 w 1344"/>
                    <a:gd name="T1" fmla="*/ 0 h 459"/>
                    <a:gd name="T2" fmla="*/ 0 w 1344"/>
                    <a:gd name="T3" fmla="*/ 97 h 459"/>
                    <a:gd name="T4" fmla="*/ 1344 w 1344"/>
                    <a:gd name="T5" fmla="*/ 459 h 459"/>
                    <a:gd name="T6" fmla="*/ 1344 w 1344"/>
                    <a:gd name="T7" fmla="*/ 362 h 459"/>
                    <a:gd name="T8" fmla="*/ 0 w 1344"/>
                    <a:gd name="T9" fmla="*/ 0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4" h="459">
                      <a:moveTo>
                        <a:pt x="0" y="0"/>
                      </a:moveTo>
                      <a:lnTo>
                        <a:pt x="0" y="97"/>
                      </a:lnTo>
                      <a:lnTo>
                        <a:pt x="1344" y="459"/>
                      </a:lnTo>
                      <a:lnTo>
                        <a:pt x="1344" y="36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27" name="Freeform 695"/>
                <p:cNvSpPr>
                  <a:spLocks/>
                </p:cNvSpPr>
                <p:nvPr/>
              </p:nvSpPr>
              <p:spPr bwMode="gray">
                <a:xfrm flipH="1">
                  <a:off x="3863" y="3904"/>
                  <a:ext cx="71" cy="35"/>
                </a:xfrm>
                <a:custGeom>
                  <a:avLst/>
                  <a:gdLst>
                    <a:gd name="T0" fmla="*/ 0 w 447"/>
                    <a:gd name="T1" fmla="*/ 218 h 218"/>
                    <a:gd name="T2" fmla="*/ 0 w 447"/>
                    <a:gd name="T3" fmla="*/ 121 h 218"/>
                    <a:gd name="T4" fmla="*/ 447 w 447"/>
                    <a:gd name="T5" fmla="*/ 0 h 218"/>
                    <a:gd name="T6" fmla="*/ 447 w 447"/>
                    <a:gd name="T7" fmla="*/ 97 h 218"/>
                    <a:gd name="T8" fmla="*/ 0 w 447"/>
                    <a:gd name="T9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7" h="218">
                      <a:moveTo>
                        <a:pt x="0" y="218"/>
                      </a:moveTo>
                      <a:lnTo>
                        <a:pt x="0" y="121"/>
                      </a:lnTo>
                      <a:lnTo>
                        <a:pt x="447" y="0"/>
                      </a:lnTo>
                      <a:lnTo>
                        <a:pt x="447" y="97"/>
                      </a:lnTo>
                      <a:lnTo>
                        <a:pt x="0" y="218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28" name="Freeform 696"/>
                <p:cNvSpPr>
                  <a:spLocks/>
                </p:cNvSpPr>
                <p:nvPr/>
              </p:nvSpPr>
              <p:spPr bwMode="gray">
                <a:xfrm flipH="1">
                  <a:off x="3863" y="3846"/>
                  <a:ext cx="285" cy="77"/>
                </a:xfrm>
                <a:custGeom>
                  <a:avLst/>
                  <a:gdLst>
                    <a:gd name="T0" fmla="*/ 447 w 1791"/>
                    <a:gd name="T1" fmla="*/ 0 h 482"/>
                    <a:gd name="T2" fmla="*/ 1791 w 1791"/>
                    <a:gd name="T3" fmla="*/ 361 h 482"/>
                    <a:gd name="T4" fmla="*/ 1344 w 1791"/>
                    <a:gd name="T5" fmla="*/ 482 h 482"/>
                    <a:gd name="T6" fmla="*/ 0 w 1791"/>
                    <a:gd name="T7" fmla="*/ 120 h 482"/>
                    <a:gd name="T8" fmla="*/ 447 w 1791"/>
                    <a:gd name="T9" fmla="*/ 0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91" h="482">
                      <a:moveTo>
                        <a:pt x="447" y="0"/>
                      </a:moveTo>
                      <a:lnTo>
                        <a:pt x="1791" y="361"/>
                      </a:lnTo>
                      <a:lnTo>
                        <a:pt x="1344" y="482"/>
                      </a:lnTo>
                      <a:lnTo>
                        <a:pt x="0" y="120"/>
                      </a:lnTo>
                      <a:lnTo>
                        <a:pt x="447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5529" name="Group 697"/>
              <p:cNvGrpSpPr>
                <a:grpSpLocks/>
              </p:cNvGrpSpPr>
              <p:nvPr/>
            </p:nvGrpSpPr>
            <p:grpSpPr bwMode="auto">
              <a:xfrm>
                <a:off x="4006" y="3885"/>
                <a:ext cx="285" cy="92"/>
                <a:chOff x="4006" y="3885"/>
                <a:chExt cx="285" cy="92"/>
              </a:xfrm>
            </p:grpSpPr>
            <p:sp>
              <p:nvSpPr>
                <p:cNvPr id="505530" name="Freeform 698"/>
                <p:cNvSpPr>
                  <a:spLocks/>
                </p:cNvSpPr>
                <p:nvPr/>
              </p:nvSpPr>
              <p:spPr bwMode="gray">
                <a:xfrm flipH="1">
                  <a:off x="4077" y="3904"/>
                  <a:ext cx="214" cy="73"/>
                </a:xfrm>
                <a:custGeom>
                  <a:avLst/>
                  <a:gdLst>
                    <a:gd name="T0" fmla="*/ 0 w 1344"/>
                    <a:gd name="T1" fmla="*/ 0 h 459"/>
                    <a:gd name="T2" fmla="*/ 0 w 1344"/>
                    <a:gd name="T3" fmla="*/ 97 h 459"/>
                    <a:gd name="T4" fmla="*/ 1344 w 1344"/>
                    <a:gd name="T5" fmla="*/ 459 h 459"/>
                    <a:gd name="T6" fmla="*/ 1344 w 1344"/>
                    <a:gd name="T7" fmla="*/ 362 h 459"/>
                    <a:gd name="T8" fmla="*/ 0 w 1344"/>
                    <a:gd name="T9" fmla="*/ 0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4" h="459">
                      <a:moveTo>
                        <a:pt x="0" y="0"/>
                      </a:moveTo>
                      <a:lnTo>
                        <a:pt x="0" y="97"/>
                      </a:lnTo>
                      <a:lnTo>
                        <a:pt x="1344" y="459"/>
                      </a:lnTo>
                      <a:lnTo>
                        <a:pt x="1344" y="36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31" name="Freeform 699"/>
                <p:cNvSpPr>
                  <a:spLocks/>
                </p:cNvSpPr>
                <p:nvPr/>
              </p:nvSpPr>
              <p:spPr bwMode="gray">
                <a:xfrm flipH="1">
                  <a:off x="4006" y="3942"/>
                  <a:ext cx="71" cy="35"/>
                </a:xfrm>
                <a:custGeom>
                  <a:avLst/>
                  <a:gdLst>
                    <a:gd name="T0" fmla="*/ 0 w 448"/>
                    <a:gd name="T1" fmla="*/ 218 h 218"/>
                    <a:gd name="T2" fmla="*/ 0 w 448"/>
                    <a:gd name="T3" fmla="*/ 121 h 218"/>
                    <a:gd name="T4" fmla="*/ 448 w 448"/>
                    <a:gd name="T5" fmla="*/ 0 h 218"/>
                    <a:gd name="T6" fmla="*/ 448 w 448"/>
                    <a:gd name="T7" fmla="*/ 97 h 218"/>
                    <a:gd name="T8" fmla="*/ 0 w 448"/>
                    <a:gd name="T9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8" h="218">
                      <a:moveTo>
                        <a:pt x="0" y="218"/>
                      </a:moveTo>
                      <a:lnTo>
                        <a:pt x="0" y="121"/>
                      </a:lnTo>
                      <a:lnTo>
                        <a:pt x="448" y="0"/>
                      </a:lnTo>
                      <a:lnTo>
                        <a:pt x="448" y="97"/>
                      </a:lnTo>
                      <a:lnTo>
                        <a:pt x="0" y="218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32" name="Freeform 700"/>
                <p:cNvSpPr>
                  <a:spLocks/>
                </p:cNvSpPr>
                <p:nvPr/>
              </p:nvSpPr>
              <p:spPr bwMode="gray">
                <a:xfrm flipH="1">
                  <a:off x="4006" y="3885"/>
                  <a:ext cx="285" cy="77"/>
                </a:xfrm>
                <a:custGeom>
                  <a:avLst/>
                  <a:gdLst>
                    <a:gd name="T0" fmla="*/ 448 w 1792"/>
                    <a:gd name="T1" fmla="*/ 0 h 482"/>
                    <a:gd name="T2" fmla="*/ 1792 w 1792"/>
                    <a:gd name="T3" fmla="*/ 361 h 482"/>
                    <a:gd name="T4" fmla="*/ 1344 w 1792"/>
                    <a:gd name="T5" fmla="*/ 482 h 482"/>
                    <a:gd name="T6" fmla="*/ 0 w 1792"/>
                    <a:gd name="T7" fmla="*/ 120 h 482"/>
                    <a:gd name="T8" fmla="*/ 448 w 1792"/>
                    <a:gd name="T9" fmla="*/ 0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92" h="482">
                      <a:moveTo>
                        <a:pt x="448" y="0"/>
                      </a:moveTo>
                      <a:lnTo>
                        <a:pt x="1792" y="361"/>
                      </a:lnTo>
                      <a:lnTo>
                        <a:pt x="1344" y="482"/>
                      </a:lnTo>
                      <a:lnTo>
                        <a:pt x="0" y="120"/>
                      </a:lnTo>
                      <a:lnTo>
                        <a:pt x="448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05533" name="Group 701"/>
            <p:cNvGrpSpPr>
              <a:grpSpLocks/>
            </p:cNvGrpSpPr>
            <p:nvPr/>
          </p:nvGrpSpPr>
          <p:grpSpPr bwMode="auto">
            <a:xfrm flipH="1">
              <a:off x="1137" y="2444"/>
              <a:ext cx="499" cy="150"/>
              <a:chOff x="-240" y="-1656"/>
              <a:chExt cx="3137" cy="940"/>
            </a:xfrm>
          </p:grpSpPr>
          <p:sp>
            <p:nvSpPr>
              <p:cNvPr id="505534" name="Freeform 702"/>
              <p:cNvSpPr>
                <a:spLocks/>
              </p:cNvSpPr>
              <p:nvPr/>
            </p:nvSpPr>
            <p:spPr bwMode="gray">
              <a:xfrm>
                <a:off x="658" y="-1656"/>
                <a:ext cx="446" cy="217"/>
              </a:xfrm>
              <a:custGeom>
                <a:avLst/>
                <a:gdLst>
                  <a:gd name="T0" fmla="*/ 0 w 446"/>
                  <a:gd name="T1" fmla="*/ 0 h 217"/>
                  <a:gd name="T2" fmla="*/ 0 w 446"/>
                  <a:gd name="T3" fmla="*/ 97 h 217"/>
                  <a:gd name="T4" fmla="*/ 446 w 446"/>
                  <a:gd name="T5" fmla="*/ 217 h 217"/>
                  <a:gd name="T6" fmla="*/ 446 w 446"/>
                  <a:gd name="T7" fmla="*/ 120 h 217"/>
                  <a:gd name="T8" fmla="*/ 0 w 446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6" h="217">
                    <a:moveTo>
                      <a:pt x="0" y="0"/>
                    </a:moveTo>
                    <a:lnTo>
                      <a:pt x="0" y="97"/>
                    </a:lnTo>
                    <a:lnTo>
                      <a:pt x="446" y="217"/>
                    </a:lnTo>
                    <a:lnTo>
                      <a:pt x="446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5F5F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35" name="Freeform 703"/>
              <p:cNvSpPr>
                <a:spLocks/>
              </p:cNvSpPr>
              <p:nvPr/>
            </p:nvSpPr>
            <p:spPr bwMode="gray">
              <a:xfrm>
                <a:off x="-240" y="-1656"/>
                <a:ext cx="3137" cy="843"/>
              </a:xfrm>
              <a:custGeom>
                <a:avLst/>
                <a:gdLst>
                  <a:gd name="T0" fmla="*/ 2887 w 3137"/>
                  <a:gd name="T1" fmla="*/ 54 h 843"/>
                  <a:gd name="T2" fmla="*/ 898 w 3137"/>
                  <a:gd name="T3" fmla="*/ 0 h 843"/>
                  <a:gd name="T4" fmla="*/ 1344 w 3137"/>
                  <a:gd name="T5" fmla="*/ 120 h 843"/>
                  <a:gd name="T6" fmla="*/ 0 w 3137"/>
                  <a:gd name="T7" fmla="*/ 482 h 843"/>
                  <a:gd name="T8" fmla="*/ 1344 w 3137"/>
                  <a:gd name="T9" fmla="*/ 843 h 843"/>
                  <a:gd name="T10" fmla="*/ 2688 w 3137"/>
                  <a:gd name="T11" fmla="*/ 482 h 843"/>
                  <a:gd name="T12" fmla="*/ 3137 w 3137"/>
                  <a:gd name="T13" fmla="*/ 602 h 843"/>
                  <a:gd name="T14" fmla="*/ 2887 w 3137"/>
                  <a:gd name="T15" fmla="*/ 54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37" h="843">
                    <a:moveTo>
                      <a:pt x="2887" y="54"/>
                    </a:moveTo>
                    <a:lnTo>
                      <a:pt x="898" y="0"/>
                    </a:lnTo>
                    <a:lnTo>
                      <a:pt x="1344" y="120"/>
                    </a:lnTo>
                    <a:lnTo>
                      <a:pt x="0" y="482"/>
                    </a:lnTo>
                    <a:lnTo>
                      <a:pt x="1344" y="843"/>
                    </a:lnTo>
                    <a:lnTo>
                      <a:pt x="2688" y="482"/>
                    </a:lnTo>
                    <a:lnTo>
                      <a:pt x="3137" y="602"/>
                    </a:lnTo>
                    <a:lnTo>
                      <a:pt x="2887" y="54"/>
                    </a:lnTo>
                    <a:close/>
                  </a:path>
                </a:pathLst>
              </a:custGeom>
              <a:solidFill>
                <a:srgbClr val="00990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36" name="Freeform 704"/>
              <p:cNvSpPr>
                <a:spLocks/>
              </p:cNvSpPr>
              <p:nvPr/>
            </p:nvSpPr>
            <p:spPr bwMode="gray">
              <a:xfrm>
                <a:off x="-240" y="-1174"/>
                <a:ext cx="1344" cy="458"/>
              </a:xfrm>
              <a:custGeom>
                <a:avLst/>
                <a:gdLst>
                  <a:gd name="T0" fmla="*/ 0 w 1344"/>
                  <a:gd name="T1" fmla="*/ 0 h 458"/>
                  <a:gd name="T2" fmla="*/ 0 w 1344"/>
                  <a:gd name="T3" fmla="*/ 97 h 458"/>
                  <a:gd name="T4" fmla="*/ 1344 w 1344"/>
                  <a:gd name="T5" fmla="*/ 458 h 458"/>
                  <a:gd name="T6" fmla="*/ 1344 w 1344"/>
                  <a:gd name="T7" fmla="*/ 361 h 458"/>
                  <a:gd name="T8" fmla="*/ 0 w 1344"/>
                  <a:gd name="T9" fmla="*/ 0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8">
                    <a:moveTo>
                      <a:pt x="0" y="0"/>
                    </a:moveTo>
                    <a:lnTo>
                      <a:pt x="0" y="97"/>
                    </a:lnTo>
                    <a:lnTo>
                      <a:pt x="1344" y="458"/>
                    </a:lnTo>
                    <a:lnTo>
                      <a:pt x="1344" y="3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5F5F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37" name="Freeform 705"/>
              <p:cNvSpPr>
                <a:spLocks/>
              </p:cNvSpPr>
              <p:nvPr/>
            </p:nvSpPr>
            <p:spPr bwMode="gray">
              <a:xfrm>
                <a:off x="2448" y="-1174"/>
                <a:ext cx="449" cy="217"/>
              </a:xfrm>
              <a:custGeom>
                <a:avLst/>
                <a:gdLst>
                  <a:gd name="T0" fmla="*/ 0 w 449"/>
                  <a:gd name="T1" fmla="*/ 0 h 217"/>
                  <a:gd name="T2" fmla="*/ 0 w 449"/>
                  <a:gd name="T3" fmla="*/ 97 h 217"/>
                  <a:gd name="T4" fmla="*/ 449 w 449"/>
                  <a:gd name="T5" fmla="*/ 217 h 217"/>
                  <a:gd name="T6" fmla="*/ 449 w 449"/>
                  <a:gd name="T7" fmla="*/ 120 h 217"/>
                  <a:gd name="T8" fmla="*/ 0 w 449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9" h="217">
                    <a:moveTo>
                      <a:pt x="0" y="0"/>
                    </a:moveTo>
                    <a:lnTo>
                      <a:pt x="0" y="97"/>
                    </a:lnTo>
                    <a:lnTo>
                      <a:pt x="449" y="217"/>
                    </a:lnTo>
                    <a:lnTo>
                      <a:pt x="449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5F5F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38" name="Freeform 706"/>
              <p:cNvSpPr>
                <a:spLocks/>
              </p:cNvSpPr>
              <p:nvPr/>
            </p:nvSpPr>
            <p:spPr bwMode="gray">
              <a:xfrm>
                <a:off x="1104" y="-1174"/>
                <a:ext cx="1344" cy="458"/>
              </a:xfrm>
              <a:custGeom>
                <a:avLst/>
                <a:gdLst>
                  <a:gd name="T0" fmla="*/ 0 w 1344"/>
                  <a:gd name="T1" fmla="*/ 458 h 458"/>
                  <a:gd name="T2" fmla="*/ 0 w 1344"/>
                  <a:gd name="T3" fmla="*/ 361 h 458"/>
                  <a:gd name="T4" fmla="*/ 1344 w 1344"/>
                  <a:gd name="T5" fmla="*/ 0 h 458"/>
                  <a:gd name="T6" fmla="*/ 1344 w 1344"/>
                  <a:gd name="T7" fmla="*/ 97 h 458"/>
                  <a:gd name="T8" fmla="*/ 0 w 1344"/>
                  <a:gd name="T9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8">
                    <a:moveTo>
                      <a:pt x="0" y="458"/>
                    </a:moveTo>
                    <a:lnTo>
                      <a:pt x="0" y="361"/>
                    </a:lnTo>
                    <a:lnTo>
                      <a:pt x="1344" y="0"/>
                    </a:lnTo>
                    <a:lnTo>
                      <a:pt x="1344" y="97"/>
                    </a:lnTo>
                    <a:lnTo>
                      <a:pt x="0" y="458"/>
                    </a:lnTo>
                    <a:close/>
                  </a:path>
                </a:pathLst>
              </a:custGeom>
              <a:solidFill>
                <a:srgbClr val="5F5F5F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5539" name="Group 707"/>
            <p:cNvGrpSpPr>
              <a:grpSpLocks/>
            </p:cNvGrpSpPr>
            <p:nvPr/>
          </p:nvGrpSpPr>
          <p:grpSpPr bwMode="auto">
            <a:xfrm>
              <a:off x="1494" y="2544"/>
              <a:ext cx="285" cy="92"/>
              <a:chOff x="4006" y="3885"/>
              <a:chExt cx="285" cy="92"/>
            </a:xfrm>
          </p:grpSpPr>
          <p:sp>
            <p:nvSpPr>
              <p:cNvPr id="505540" name="Freeform 708"/>
              <p:cNvSpPr>
                <a:spLocks/>
              </p:cNvSpPr>
              <p:nvPr/>
            </p:nvSpPr>
            <p:spPr bwMode="gray">
              <a:xfrm flipH="1">
                <a:off x="4077" y="3904"/>
                <a:ext cx="214" cy="73"/>
              </a:xfrm>
              <a:custGeom>
                <a:avLst/>
                <a:gdLst>
                  <a:gd name="T0" fmla="*/ 0 w 1344"/>
                  <a:gd name="T1" fmla="*/ 0 h 459"/>
                  <a:gd name="T2" fmla="*/ 0 w 1344"/>
                  <a:gd name="T3" fmla="*/ 97 h 459"/>
                  <a:gd name="T4" fmla="*/ 1344 w 1344"/>
                  <a:gd name="T5" fmla="*/ 459 h 459"/>
                  <a:gd name="T6" fmla="*/ 1344 w 1344"/>
                  <a:gd name="T7" fmla="*/ 362 h 459"/>
                  <a:gd name="T8" fmla="*/ 0 w 1344"/>
                  <a:gd name="T9" fmla="*/ 0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9">
                    <a:moveTo>
                      <a:pt x="0" y="0"/>
                    </a:moveTo>
                    <a:lnTo>
                      <a:pt x="0" y="97"/>
                    </a:lnTo>
                    <a:lnTo>
                      <a:pt x="1344" y="459"/>
                    </a:lnTo>
                    <a:lnTo>
                      <a:pt x="1344" y="3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5F5F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41" name="Freeform 709"/>
              <p:cNvSpPr>
                <a:spLocks/>
              </p:cNvSpPr>
              <p:nvPr/>
            </p:nvSpPr>
            <p:spPr bwMode="gray">
              <a:xfrm flipH="1">
                <a:off x="4006" y="3942"/>
                <a:ext cx="71" cy="35"/>
              </a:xfrm>
              <a:custGeom>
                <a:avLst/>
                <a:gdLst>
                  <a:gd name="T0" fmla="*/ 0 w 448"/>
                  <a:gd name="T1" fmla="*/ 218 h 218"/>
                  <a:gd name="T2" fmla="*/ 0 w 448"/>
                  <a:gd name="T3" fmla="*/ 121 h 218"/>
                  <a:gd name="T4" fmla="*/ 448 w 448"/>
                  <a:gd name="T5" fmla="*/ 0 h 218"/>
                  <a:gd name="T6" fmla="*/ 448 w 448"/>
                  <a:gd name="T7" fmla="*/ 97 h 218"/>
                  <a:gd name="T8" fmla="*/ 0 w 448"/>
                  <a:gd name="T9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8" h="218">
                    <a:moveTo>
                      <a:pt x="0" y="218"/>
                    </a:moveTo>
                    <a:lnTo>
                      <a:pt x="0" y="121"/>
                    </a:lnTo>
                    <a:lnTo>
                      <a:pt x="448" y="0"/>
                    </a:lnTo>
                    <a:lnTo>
                      <a:pt x="448" y="97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5F5F5F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42" name="Freeform 710"/>
              <p:cNvSpPr>
                <a:spLocks/>
              </p:cNvSpPr>
              <p:nvPr/>
            </p:nvSpPr>
            <p:spPr bwMode="gray">
              <a:xfrm flipH="1">
                <a:off x="4006" y="3885"/>
                <a:ext cx="285" cy="77"/>
              </a:xfrm>
              <a:custGeom>
                <a:avLst/>
                <a:gdLst>
                  <a:gd name="T0" fmla="*/ 448 w 1792"/>
                  <a:gd name="T1" fmla="*/ 0 h 482"/>
                  <a:gd name="T2" fmla="*/ 1792 w 1792"/>
                  <a:gd name="T3" fmla="*/ 361 h 482"/>
                  <a:gd name="T4" fmla="*/ 1344 w 1792"/>
                  <a:gd name="T5" fmla="*/ 482 h 482"/>
                  <a:gd name="T6" fmla="*/ 0 w 1792"/>
                  <a:gd name="T7" fmla="*/ 120 h 482"/>
                  <a:gd name="T8" fmla="*/ 448 w 1792"/>
                  <a:gd name="T9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2" h="482">
                    <a:moveTo>
                      <a:pt x="448" y="0"/>
                    </a:moveTo>
                    <a:lnTo>
                      <a:pt x="1792" y="361"/>
                    </a:lnTo>
                    <a:lnTo>
                      <a:pt x="1344" y="482"/>
                    </a:lnTo>
                    <a:lnTo>
                      <a:pt x="0" y="120"/>
                    </a:lnTo>
                    <a:lnTo>
                      <a:pt x="448" y="0"/>
                    </a:lnTo>
                    <a:close/>
                  </a:path>
                </a:pathLst>
              </a:custGeom>
              <a:solidFill>
                <a:srgbClr val="00990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5744" name="Group 912"/>
          <p:cNvGrpSpPr>
            <a:grpSpLocks/>
          </p:cNvGrpSpPr>
          <p:nvPr/>
        </p:nvGrpSpPr>
        <p:grpSpPr bwMode="auto">
          <a:xfrm>
            <a:off x="6673850" y="4025900"/>
            <a:ext cx="2044700" cy="889000"/>
            <a:chOff x="4204" y="2536"/>
            <a:chExt cx="1288" cy="560"/>
          </a:xfrm>
        </p:grpSpPr>
        <p:sp>
          <p:nvSpPr>
            <p:cNvPr id="505549" name="Freeform 717"/>
            <p:cNvSpPr>
              <a:spLocks noChangeAspect="1"/>
            </p:cNvSpPr>
            <p:nvPr/>
          </p:nvSpPr>
          <p:spPr bwMode="gray">
            <a:xfrm>
              <a:off x="4204" y="2751"/>
              <a:ext cx="1288" cy="345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05550" name="Group 718"/>
            <p:cNvGrpSpPr>
              <a:grpSpLocks noChangeAspect="1"/>
            </p:cNvGrpSpPr>
            <p:nvPr/>
          </p:nvGrpSpPr>
          <p:grpSpPr bwMode="auto">
            <a:xfrm>
              <a:off x="4707" y="2979"/>
              <a:ext cx="144" cy="59"/>
              <a:chOff x="931" y="1370"/>
              <a:chExt cx="904" cy="371"/>
            </a:xfrm>
          </p:grpSpPr>
          <p:sp>
            <p:nvSpPr>
              <p:cNvPr id="505551" name="Freeform 719"/>
              <p:cNvSpPr>
                <a:spLocks noChangeAspect="1"/>
              </p:cNvSpPr>
              <p:nvPr/>
            </p:nvSpPr>
            <p:spPr bwMode="gray">
              <a:xfrm>
                <a:off x="931" y="1497"/>
                <a:ext cx="904" cy="244"/>
              </a:xfrm>
              <a:custGeom>
                <a:avLst/>
                <a:gdLst>
                  <a:gd name="T0" fmla="*/ 0 w 904"/>
                  <a:gd name="T1" fmla="*/ 121 h 244"/>
                  <a:gd name="T2" fmla="*/ 453 w 904"/>
                  <a:gd name="T3" fmla="*/ 0 h 244"/>
                  <a:gd name="T4" fmla="*/ 904 w 904"/>
                  <a:gd name="T5" fmla="*/ 121 h 244"/>
                  <a:gd name="T6" fmla="*/ 453 w 904"/>
                  <a:gd name="T7" fmla="*/ 244 h 244"/>
                  <a:gd name="T8" fmla="*/ 0 w 904"/>
                  <a:gd name="T9" fmla="*/ 121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1"/>
                    </a:moveTo>
                    <a:lnTo>
                      <a:pt x="453" y="0"/>
                    </a:lnTo>
                    <a:lnTo>
                      <a:pt x="904" y="121"/>
                    </a:lnTo>
                    <a:lnTo>
                      <a:pt x="453" y="244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52" name="Freeform 720"/>
              <p:cNvSpPr>
                <a:spLocks noChangeAspect="1"/>
              </p:cNvSpPr>
              <p:nvPr/>
            </p:nvSpPr>
            <p:spPr bwMode="gray">
              <a:xfrm>
                <a:off x="1384" y="1400"/>
                <a:ext cx="451" cy="218"/>
              </a:xfrm>
              <a:custGeom>
                <a:avLst/>
                <a:gdLst>
                  <a:gd name="T0" fmla="*/ 0 w 451"/>
                  <a:gd name="T1" fmla="*/ 97 h 218"/>
                  <a:gd name="T2" fmla="*/ 0 w 451"/>
                  <a:gd name="T3" fmla="*/ 0 h 218"/>
                  <a:gd name="T4" fmla="*/ 451 w 451"/>
                  <a:gd name="T5" fmla="*/ 123 h 218"/>
                  <a:gd name="T6" fmla="*/ 451 w 451"/>
                  <a:gd name="T7" fmla="*/ 218 h 218"/>
                  <a:gd name="T8" fmla="*/ 0 w 451"/>
                  <a:gd name="T9" fmla="*/ 97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218">
                    <a:moveTo>
                      <a:pt x="0" y="97"/>
                    </a:moveTo>
                    <a:lnTo>
                      <a:pt x="0" y="0"/>
                    </a:lnTo>
                    <a:lnTo>
                      <a:pt x="451" y="123"/>
                    </a:lnTo>
                    <a:lnTo>
                      <a:pt x="451" y="218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6600"/>
              </a:solidFill>
              <a:ln w="6350" cap="flat" cmpd="sng">
                <a:solidFill>
                  <a:srgbClr val="0099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53" name="Freeform 721"/>
              <p:cNvSpPr>
                <a:spLocks noChangeAspect="1"/>
              </p:cNvSpPr>
              <p:nvPr/>
            </p:nvSpPr>
            <p:spPr bwMode="gray">
              <a:xfrm>
                <a:off x="931" y="1400"/>
                <a:ext cx="453" cy="218"/>
              </a:xfrm>
              <a:custGeom>
                <a:avLst/>
                <a:gdLst>
                  <a:gd name="T0" fmla="*/ 453 w 453"/>
                  <a:gd name="T1" fmla="*/ 97 h 218"/>
                  <a:gd name="T2" fmla="*/ 453 w 453"/>
                  <a:gd name="T3" fmla="*/ 0 h 218"/>
                  <a:gd name="T4" fmla="*/ 0 w 453"/>
                  <a:gd name="T5" fmla="*/ 123 h 218"/>
                  <a:gd name="T6" fmla="*/ 0 w 453"/>
                  <a:gd name="T7" fmla="*/ 218 h 218"/>
                  <a:gd name="T8" fmla="*/ 453 w 453"/>
                  <a:gd name="T9" fmla="*/ 97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218">
                    <a:moveTo>
                      <a:pt x="453" y="97"/>
                    </a:moveTo>
                    <a:lnTo>
                      <a:pt x="453" y="0"/>
                    </a:lnTo>
                    <a:lnTo>
                      <a:pt x="0" y="123"/>
                    </a:lnTo>
                    <a:lnTo>
                      <a:pt x="0" y="218"/>
                    </a:lnTo>
                    <a:lnTo>
                      <a:pt x="453" y="97"/>
                    </a:lnTo>
                    <a:close/>
                  </a:path>
                </a:pathLst>
              </a:custGeom>
              <a:solidFill>
                <a:srgbClr val="006600"/>
              </a:solidFill>
              <a:ln w="6350" cap="flat" cmpd="sng">
                <a:solidFill>
                  <a:srgbClr val="0099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54" name="Freeform 722"/>
              <p:cNvSpPr>
                <a:spLocks noChangeAspect="1"/>
              </p:cNvSpPr>
              <p:nvPr/>
            </p:nvSpPr>
            <p:spPr bwMode="gray">
              <a:xfrm>
                <a:off x="1056" y="1502"/>
                <a:ext cx="668" cy="180"/>
              </a:xfrm>
              <a:custGeom>
                <a:avLst/>
                <a:gdLst>
                  <a:gd name="T0" fmla="*/ 0 w 668"/>
                  <a:gd name="T1" fmla="*/ 78 h 180"/>
                  <a:gd name="T2" fmla="*/ 290 w 668"/>
                  <a:gd name="T3" fmla="*/ 0 h 180"/>
                  <a:gd name="T4" fmla="*/ 668 w 668"/>
                  <a:gd name="T5" fmla="*/ 102 h 180"/>
                  <a:gd name="T6" fmla="*/ 380 w 668"/>
                  <a:gd name="T7" fmla="*/ 180 h 180"/>
                  <a:gd name="T8" fmla="*/ 0 w 668"/>
                  <a:gd name="T9" fmla="*/ 7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8" h="180">
                    <a:moveTo>
                      <a:pt x="0" y="78"/>
                    </a:moveTo>
                    <a:lnTo>
                      <a:pt x="290" y="0"/>
                    </a:lnTo>
                    <a:lnTo>
                      <a:pt x="668" y="102"/>
                    </a:lnTo>
                    <a:lnTo>
                      <a:pt x="380" y="180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55" name="Freeform 723"/>
              <p:cNvSpPr>
                <a:spLocks noChangeAspect="1"/>
              </p:cNvSpPr>
              <p:nvPr/>
            </p:nvSpPr>
            <p:spPr bwMode="gray">
              <a:xfrm>
                <a:off x="1061" y="1493"/>
                <a:ext cx="668" cy="179"/>
              </a:xfrm>
              <a:custGeom>
                <a:avLst/>
                <a:gdLst>
                  <a:gd name="T0" fmla="*/ 668 w 668"/>
                  <a:gd name="T1" fmla="*/ 78 h 179"/>
                  <a:gd name="T2" fmla="*/ 377 w 668"/>
                  <a:gd name="T3" fmla="*/ 0 h 179"/>
                  <a:gd name="T4" fmla="*/ 0 w 668"/>
                  <a:gd name="T5" fmla="*/ 101 h 179"/>
                  <a:gd name="T6" fmla="*/ 288 w 668"/>
                  <a:gd name="T7" fmla="*/ 179 h 179"/>
                  <a:gd name="T8" fmla="*/ 668 w 668"/>
                  <a:gd name="T9" fmla="*/ 7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8" h="179">
                    <a:moveTo>
                      <a:pt x="668" y="78"/>
                    </a:moveTo>
                    <a:lnTo>
                      <a:pt x="377" y="0"/>
                    </a:lnTo>
                    <a:lnTo>
                      <a:pt x="0" y="101"/>
                    </a:lnTo>
                    <a:lnTo>
                      <a:pt x="288" y="179"/>
                    </a:lnTo>
                    <a:lnTo>
                      <a:pt x="668" y="7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56" name="Freeform 724"/>
              <p:cNvSpPr>
                <a:spLocks noChangeAspect="1"/>
              </p:cNvSpPr>
              <p:nvPr/>
            </p:nvSpPr>
            <p:spPr bwMode="gray">
              <a:xfrm>
                <a:off x="1056" y="1481"/>
                <a:ext cx="668" cy="180"/>
              </a:xfrm>
              <a:custGeom>
                <a:avLst/>
                <a:gdLst>
                  <a:gd name="T0" fmla="*/ 0 w 668"/>
                  <a:gd name="T1" fmla="*/ 78 h 180"/>
                  <a:gd name="T2" fmla="*/ 290 w 668"/>
                  <a:gd name="T3" fmla="*/ 0 h 180"/>
                  <a:gd name="T4" fmla="*/ 668 w 668"/>
                  <a:gd name="T5" fmla="*/ 102 h 180"/>
                  <a:gd name="T6" fmla="*/ 380 w 668"/>
                  <a:gd name="T7" fmla="*/ 180 h 180"/>
                  <a:gd name="T8" fmla="*/ 0 w 668"/>
                  <a:gd name="T9" fmla="*/ 7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8" h="180">
                    <a:moveTo>
                      <a:pt x="0" y="78"/>
                    </a:moveTo>
                    <a:lnTo>
                      <a:pt x="290" y="0"/>
                    </a:lnTo>
                    <a:lnTo>
                      <a:pt x="668" y="102"/>
                    </a:lnTo>
                    <a:lnTo>
                      <a:pt x="380" y="180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57" name="Freeform 725"/>
              <p:cNvSpPr>
                <a:spLocks noChangeAspect="1"/>
              </p:cNvSpPr>
              <p:nvPr/>
            </p:nvSpPr>
            <p:spPr bwMode="gray">
              <a:xfrm>
                <a:off x="1061" y="1471"/>
                <a:ext cx="668" cy="180"/>
              </a:xfrm>
              <a:custGeom>
                <a:avLst/>
                <a:gdLst>
                  <a:gd name="T0" fmla="*/ 668 w 668"/>
                  <a:gd name="T1" fmla="*/ 78 h 180"/>
                  <a:gd name="T2" fmla="*/ 377 w 668"/>
                  <a:gd name="T3" fmla="*/ 0 h 180"/>
                  <a:gd name="T4" fmla="*/ 0 w 668"/>
                  <a:gd name="T5" fmla="*/ 102 h 180"/>
                  <a:gd name="T6" fmla="*/ 288 w 668"/>
                  <a:gd name="T7" fmla="*/ 180 h 180"/>
                  <a:gd name="T8" fmla="*/ 668 w 668"/>
                  <a:gd name="T9" fmla="*/ 7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8" h="180">
                    <a:moveTo>
                      <a:pt x="668" y="78"/>
                    </a:moveTo>
                    <a:lnTo>
                      <a:pt x="377" y="0"/>
                    </a:lnTo>
                    <a:lnTo>
                      <a:pt x="0" y="102"/>
                    </a:lnTo>
                    <a:lnTo>
                      <a:pt x="288" y="180"/>
                    </a:lnTo>
                    <a:lnTo>
                      <a:pt x="668" y="7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58" name="Freeform 726"/>
              <p:cNvSpPr>
                <a:spLocks noChangeAspect="1"/>
              </p:cNvSpPr>
              <p:nvPr/>
            </p:nvSpPr>
            <p:spPr bwMode="gray">
              <a:xfrm>
                <a:off x="1056" y="1457"/>
                <a:ext cx="668" cy="180"/>
              </a:xfrm>
              <a:custGeom>
                <a:avLst/>
                <a:gdLst>
                  <a:gd name="T0" fmla="*/ 0 w 668"/>
                  <a:gd name="T1" fmla="*/ 78 h 180"/>
                  <a:gd name="T2" fmla="*/ 290 w 668"/>
                  <a:gd name="T3" fmla="*/ 0 h 180"/>
                  <a:gd name="T4" fmla="*/ 668 w 668"/>
                  <a:gd name="T5" fmla="*/ 102 h 180"/>
                  <a:gd name="T6" fmla="*/ 380 w 668"/>
                  <a:gd name="T7" fmla="*/ 180 h 180"/>
                  <a:gd name="T8" fmla="*/ 0 w 668"/>
                  <a:gd name="T9" fmla="*/ 7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8" h="180">
                    <a:moveTo>
                      <a:pt x="0" y="78"/>
                    </a:moveTo>
                    <a:lnTo>
                      <a:pt x="290" y="0"/>
                    </a:lnTo>
                    <a:lnTo>
                      <a:pt x="668" y="102"/>
                    </a:lnTo>
                    <a:lnTo>
                      <a:pt x="380" y="180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59" name="Freeform 727"/>
              <p:cNvSpPr>
                <a:spLocks noChangeAspect="1"/>
              </p:cNvSpPr>
              <p:nvPr/>
            </p:nvSpPr>
            <p:spPr bwMode="gray">
              <a:xfrm>
                <a:off x="1061" y="1450"/>
                <a:ext cx="668" cy="177"/>
              </a:xfrm>
              <a:custGeom>
                <a:avLst/>
                <a:gdLst>
                  <a:gd name="T0" fmla="*/ 668 w 668"/>
                  <a:gd name="T1" fmla="*/ 76 h 177"/>
                  <a:gd name="T2" fmla="*/ 377 w 668"/>
                  <a:gd name="T3" fmla="*/ 0 h 177"/>
                  <a:gd name="T4" fmla="*/ 0 w 668"/>
                  <a:gd name="T5" fmla="*/ 102 h 177"/>
                  <a:gd name="T6" fmla="*/ 288 w 668"/>
                  <a:gd name="T7" fmla="*/ 177 h 177"/>
                  <a:gd name="T8" fmla="*/ 668 w 668"/>
                  <a:gd name="T9" fmla="*/ 7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8" h="177">
                    <a:moveTo>
                      <a:pt x="668" y="76"/>
                    </a:moveTo>
                    <a:lnTo>
                      <a:pt x="377" y="0"/>
                    </a:lnTo>
                    <a:lnTo>
                      <a:pt x="0" y="102"/>
                    </a:lnTo>
                    <a:lnTo>
                      <a:pt x="288" y="177"/>
                    </a:lnTo>
                    <a:lnTo>
                      <a:pt x="668" y="76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60" name="Freeform 728"/>
              <p:cNvSpPr>
                <a:spLocks noChangeAspect="1"/>
              </p:cNvSpPr>
              <p:nvPr/>
            </p:nvSpPr>
            <p:spPr bwMode="gray">
              <a:xfrm>
                <a:off x="1056" y="1436"/>
                <a:ext cx="668" cy="180"/>
              </a:xfrm>
              <a:custGeom>
                <a:avLst/>
                <a:gdLst>
                  <a:gd name="T0" fmla="*/ 0 w 668"/>
                  <a:gd name="T1" fmla="*/ 78 h 180"/>
                  <a:gd name="T2" fmla="*/ 290 w 668"/>
                  <a:gd name="T3" fmla="*/ 0 h 180"/>
                  <a:gd name="T4" fmla="*/ 668 w 668"/>
                  <a:gd name="T5" fmla="*/ 102 h 180"/>
                  <a:gd name="T6" fmla="*/ 380 w 668"/>
                  <a:gd name="T7" fmla="*/ 180 h 180"/>
                  <a:gd name="T8" fmla="*/ 0 w 668"/>
                  <a:gd name="T9" fmla="*/ 7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8" h="180">
                    <a:moveTo>
                      <a:pt x="0" y="78"/>
                    </a:moveTo>
                    <a:lnTo>
                      <a:pt x="290" y="0"/>
                    </a:lnTo>
                    <a:lnTo>
                      <a:pt x="668" y="102"/>
                    </a:lnTo>
                    <a:lnTo>
                      <a:pt x="380" y="180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61" name="Freeform 729"/>
              <p:cNvSpPr>
                <a:spLocks noChangeAspect="1"/>
              </p:cNvSpPr>
              <p:nvPr/>
            </p:nvSpPr>
            <p:spPr bwMode="gray">
              <a:xfrm>
                <a:off x="1061" y="1426"/>
                <a:ext cx="668" cy="180"/>
              </a:xfrm>
              <a:custGeom>
                <a:avLst/>
                <a:gdLst>
                  <a:gd name="T0" fmla="*/ 668 w 668"/>
                  <a:gd name="T1" fmla="*/ 78 h 180"/>
                  <a:gd name="T2" fmla="*/ 377 w 668"/>
                  <a:gd name="T3" fmla="*/ 0 h 180"/>
                  <a:gd name="T4" fmla="*/ 0 w 668"/>
                  <a:gd name="T5" fmla="*/ 102 h 180"/>
                  <a:gd name="T6" fmla="*/ 288 w 668"/>
                  <a:gd name="T7" fmla="*/ 180 h 180"/>
                  <a:gd name="T8" fmla="*/ 668 w 668"/>
                  <a:gd name="T9" fmla="*/ 7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8" h="180">
                    <a:moveTo>
                      <a:pt x="668" y="78"/>
                    </a:moveTo>
                    <a:lnTo>
                      <a:pt x="377" y="0"/>
                    </a:lnTo>
                    <a:lnTo>
                      <a:pt x="0" y="102"/>
                    </a:lnTo>
                    <a:lnTo>
                      <a:pt x="288" y="180"/>
                    </a:lnTo>
                    <a:lnTo>
                      <a:pt x="668" y="7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62" name="Freeform 730"/>
              <p:cNvSpPr>
                <a:spLocks noChangeAspect="1"/>
              </p:cNvSpPr>
              <p:nvPr/>
            </p:nvSpPr>
            <p:spPr bwMode="gray">
              <a:xfrm>
                <a:off x="1056" y="1415"/>
                <a:ext cx="668" cy="179"/>
              </a:xfrm>
              <a:custGeom>
                <a:avLst/>
                <a:gdLst>
                  <a:gd name="T0" fmla="*/ 0 w 668"/>
                  <a:gd name="T1" fmla="*/ 78 h 179"/>
                  <a:gd name="T2" fmla="*/ 290 w 668"/>
                  <a:gd name="T3" fmla="*/ 0 h 179"/>
                  <a:gd name="T4" fmla="*/ 668 w 668"/>
                  <a:gd name="T5" fmla="*/ 101 h 179"/>
                  <a:gd name="T6" fmla="*/ 380 w 668"/>
                  <a:gd name="T7" fmla="*/ 179 h 179"/>
                  <a:gd name="T8" fmla="*/ 0 w 668"/>
                  <a:gd name="T9" fmla="*/ 7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8" h="179">
                    <a:moveTo>
                      <a:pt x="0" y="78"/>
                    </a:moveTo>
                    <a:lnTo>
                      <a:pt x="290" y="0"/>
                    </a:lnTo>
                    <a:lnTo>
                      <a:pt x="668" y="101"/>
                    </a:lnTo>
                    <a:lnTo>
                      <a:pt x="380" y="179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63" name="Freeform 731"/>
              <p:cNvSpPr>
                <a:spLocks noChangeAspect="1"/>
              </p:cNvSpPr>
              <p:nvPr/>
            </p:nvSpPr>
            <p:spPr bwMode="gray">
              <a:xfrm>
                <a:off x="1061" y="1405"/>
                <a:ext cx="668" cy="180"/>
              </a:xfrm>
              <a:custGeom>
                <a:avLst/>
                <a:gdLst>
                  <a:gd name="T0" fmla="*/ 668 w 668"/>
                  <a:gd name="T1" fmla="*/ 78 h 180"/>
                  <a:gd name="T2" fmla="*/ 377 w 668"/>
                  <a:gd name="T3" fmla="*/ 0 h 180"/>
                  <a:gd name="T4" fmla="*/ 0 w 668"/>
                  <a:gd name="T5" fmla="*/ 102 h 180"/>
                  <a:gd name="T6" fmla="*/ 288 w 668"/>
                  <a:gd name="T7" fmla="*/ 180 h 180"/>
                  <a:gd name="T8" fmla="*/ 668 w 668"/>
                  <a:gd name="T9" fmla="*/ 7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8" h="180">
                    <a:moveTo>
                      <a:pt x="668" y="78"/>
                    </a:moveTo>
                    <a:lnTo>
                      <a:pt x="377" y="0"/>
                    </a:lnTo>
                    <a:lnTo>
                      <a:pt x="0" y="102"/>
                    </a:lnTo>
                    <a:lnTo>
                      <a:pt x="288" y="180"/>
                    </a:lnTo>
                    <a:lnTo>
                      <a:pt x="668" y="7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64" name="Freeform 732"/>
              <p:cNvSpPr>
                <a:spLocks noChangeAspect="1"/>
              </p:cNvSpPr>
              <p:nvPr/>
            </p:nvSpPr>
            <p:spPr bwMode="gray">
              <a:xfrm>
                <a:off x="1056" y="1391"/>
                <a:ext cx="668" cy="180"/>
              </a:xfrm>
              <a:custGeom>
                <a:avLst/>
                <a:gdLst>
                  <a:gd name="T0" fmla="*/ 0 w 668"/>
                  <a:gd name="T1" fmla="*/ 78 h 180"/>
                  <a:gd name="T2" fmla="*/ 290 w 668"/>
                  <a:gd name="T3" fmla="*/ 0 h 180"/>
                  <a:gd name="T4" fmla="*/ 668 w 668"/>
                  <a:gd name="T5" fmla="*/ 102 h 180"/>
                  <a:gd name="T6" fmla="*/ 380 w 668"/>
                  <a:gd name="T7" fmla="*/ 180 h 180"/>
                  <a:gd name="T8" fmla="*/ 0 w 668"/>
                  <a:gd name="T9" fmla="*/ 7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8" h="180">
                    <a:moveTo>
                      <a:pt x="0" y="78"/>
                    </a:moveTo>
                    <a:lnTo>
                      <a:pt x="290" y="0"/>
                    </a:lnTo>
                    <a:lnTo>
                      <a:pt x="668" y="102"/>
                    </a:lnTo>
                    <a:lnTo>
                      <a:pt x="380" y="180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65" name="Freeform 733"/>
              <p:cNvSpPr>
                <a:spLocks noChangeAspect="1"/>
              </p:cNvSpPr>
              <p:nvPr/>
            </p:nvSpPr>
            <p:spPr bwMode="gray">
              <a:xfrm>
                <a:off x="1061" y="1384"/>
                <a:ext cx="668" cy="177"/>
              </a:xfrm>
              <a:custGeom>
                <a:avLst/>
                <a:gdLst>
                  <a:gd name="T0" fmla="*/ 668 w 668"/>
                  <a:gd name="T1" fmla="*/ 76 h 177"/>
                  <a:gd name="T2" fmla="*/ 377 w 668"/>
                  <a:gd name="T3" fmla="*/ 0 h 177"/>
                  <a:gd name="T4" fmla="*/ 0 w 668"/>
                  <a:gd name="T5" fmla="*/ 102 h 177"/>
                  <a:gd name="T6" fmla="*/ 288 w 668"/>
                  <a:gd name="T7" fmla="*/ 177 h 177"/>
                  <a:gd name="T8" fmla="*/ 668 w 668"/>
                  <a:gd name="T9" fmla="*/ 7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8" h="177">
                    <a:moveTo>
                      <a:pt x="668" y="76"/>
                    </a:moveTo>
                    <a:lnTo>
                      <a:pt x="377" y="0"/>
                    </a:lnTo>
                    <a:lnTo>
                      <a:pt x="0" y="102"/>
                    </a:lnTo>
                    <a:lnTo>
                      <a:pt x="288" y="177"/>
                    </a:lnTo>
                    <a:lnTo>
                      <a:pt x="668" y="76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66" name="Freeform 734"/>
              <p:cNvSpPr>
                <a:spLocks noChangeAspect="1"/>
              </p:cNvSpPr>
              <p:nvPr/>
            </p:nvSpPr>
            <p:spPr bwMode="gray">
              <a:xfrm>
                <a:off x="1056" y="1370"/>
                <a:ext cx="668" cy="179"/>
              </a:xfrm>
              <a:custGeom>
                <a:avLst/>
                <a:gdLst>
                  <a:gd name="T0" fmla="*/ 0 w 668"/>
                  <a:gd name="T1" fmla="*/ 78 h 179"/>
                  <a:gd name="T2" fmla="*/ 290 w 668"/>
                  <a:gd name="T3" fmla="*/ 0 h 179"/>
                  <a:gd name="T4" fmla="*/ 668 w 668"/>
                  <a:gd name="T5" fmla="*/ 101 h 179"/>
                  <a:gd name="T6" fmla="*/ 380 w 668"/>
                  <a:gd name="T7" fmla="*/ 179 h 179"/>
                  <a:gd name="T8" fmla="*/ 0 w 668"/>
                  <a:gd name="T9" fmla="*/ 7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8" h="179">
                    <a:moveTo>
                      <a:pt x="0" y="78"/>
                    </a:moveTo>
                    <a:lnTo>
                      <a:pt x="290" y="0"/>
                    </a:lnTo>
                    <a:lnTo>
                      <a:pt x="668" y="101"/>
                    </a:lnTo>
                    <a:lnTo>
                      <a:pt x="380" y="179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67" name="Freeform 735"/>
              <p:cNvSpPr>
                <a:spLocks noChangeAspect="1"/>
              </p:cNvSpPr>
              <p:nvPr/>
            </p:nvSpPr>
            <p:spPr bwMode="gray">
              <a:xfrm>
                <a:off x="1384" y="1523"/>
                <a:ext cx="451" cy="218"/>
              </a:xfrm>
              <a:custGeom>
                <a:avLst/>
                <a:gdLst>
                  <a:gd name="T0" fmla="*/ 0 w 451"/>
                  <a:gd name="T1" fmla="*/ 218 h 218"/>
                  <a:gd name="T2" fmla="*/ 0 w 451"/>
                  <a:gd name="T3" fmla="*/ 121 h 218"/>
                  <a:gd name="T4" fmla="*/ 451 w 451"/>
                  <a:gd name="T5" fmla="*/ 0 h 218"/>
                  <a:gd name="T6" fmla="*/ 451 w 451"/>
                  <a:gd name="T7" fmla="*/ 95 h 218"/>
                  <a:gd name="T8" fmla="*/ 0 w 451"/>
                  <a:gd name="T9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218">
                    <a:moveTo>
                      <a:pt x="0" y="218"/>
                    </a:moveTo>
                    <a:lnTo>
                      <a:pt x="0" y="121"/>
                    </a:lnTo>
                    <a:lnTo>
                      <a:pt x="451" y="0"/>
                    </a:lnTo>
                    <a:lnTo>
                      <a:pt x="451" y="95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008000"/>
              </a:solidFill>
              <a:ln w="6350" cap="flat" cmpd="sng">
                <a:solidFill>
                  <a:srgbClr val="0099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68" name="Freeform 736"/>
              <p:cNvSpPr>
                <a:spLocks noChangeAspect="1"/>
              </p:cNvSpPr>
              <p:nvPr/>
            </p:nvSpPr>
            <p:spPr bwMode="gray">
              <a:xfrm>
                <a:off x="931" y="1523"/>
                <a:ext cx="453" cy="218"/>
              </a:xfrm>
              <a:custGeom>
                <a:avLst/>
                <a:gdLst>
                  <a:gd name="T0" fmla="*/ 0 w 453"/>
                  <a:gd name="T1" fmla="*/ 0 h 218"/>
                  <a:gd name="T2" fmla="*/ 0 w 453"/>
                  <a:gd name="T3" fmla="*/ 95 h 218"/>
                  <a:gd name="T4" fmla="*/ 453 w 453"/>
                  <a:gd name="T5" fmla="*/ 218 h 218"/>
                  <a:gd name="T6" fmla="*/ 453 w 453"/>
                  <a:gd name="T7" fmla="*/ 121 h 218"/>
                  <a:gd name="T8" fmla="*/ 0 w 453"/>
                  <a:gd name="T9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218">
                    <a:moveTo>
                      <a:pt x="0" y="0"/>
                    </a:moveTo>
                    <a:lnTo>
                      <a:pt x="0" y="95"/>
                    </a:lnTo>
                    <a:lnTo>
                      <a:pt x="453" y="218"/>
                    </a:lnTo>
                    <a:lnTo>
                      <a:pt x="453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900"/>
              </a:solidFill>
              <a:ln w="6350" cap="flat" cmpd="sng">
                <a:solidFill>
                  <a:srgbClr val="0099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5569" name="Group 737"/>
            <p:cNvGrpSpPr>
              <a:grpSpLocks noChangeAspect="1"/>
            </p:cNvGrpSpPr>
            <p:nvPr/>
          </p:nvGrpSpPr>
          <p:grpSpPr bwMode="auto">
            <a:xfrm>
              <a:off x="4706" y="2743"/>
              <a:ext cx="286" cy="218"/>
              <a:chOff x="1722" y="2589"/>
              <a:chExt cx="866" cy="661"/>
            </a:xfrm>
          </p:grpSpPr>
          <p:grpSp>
            <p:nvGrpSpPr>
              <p:cNvPr id="505570" name="Group 738"/>
              <p:cNvGrpSpPr>
                <a:grpSpLocks noChangeAspect="1"/>
              </p:cNvGrpSpPr>
              <p:nvPr/>
            </p:nvGrpSpPr>
            <p:grpSpPr bwMode="auto">
              <a:xfrm>
                <a:off x="2160" y="2589"/>
                <a:ext cx="312" cy="532"/>
                <a:chOff x="1924" y="1129"/>
                <a:chExt cx="312" cy="532"/>
              </a:xfrm>
            </p:grpSpPr>
            <p:sp>
              <p:nvSpPr>
                <p:cNvPr id="505571" name="Freeform 739"/>
                <p:cNvSpPr>
                  <a:spLocks noChangeAspect="1" noEditPoints="1"/>
                </p:cNvSpPr>
                <p:nvPr/>
              </p:nvSpPr>
              <p:spPr bwMode="gray">
                <a:xfrm>
                  <a:off x="1924" y="1216"/>
                  <a:ext cx="312" cy="245"/>
                </a:xfrm>
                <a:custGeom>
                  <a:avLst/>
                  <a:gdLst>
                    <a:gd name="T0" fmla="*/ 235 w 237"/>
                    <a:gd name="T1" fmla="*/ 113 h 186"/>
                    <a:gd name="T2" fmla="*/ 235 w 237"/>
                    <a:gd name="T3" fmla="*/ 113 h 186"/>
                    <a:gd name="T4" fmla="*/ 225 w 237"/>
                    <a:gd name="T5" fmla="*/ 49 h 186"/>
                    <a:gd name="T6" fmla="*/ 199 w 237"/>
                    <a:gd name="T7" fmla="*/ 24 h 186"/>
                    <a:gd name="T8" fmla="*/ 156 w 237"/>
                    <a:gd name="T9" fmla="*/ 12 h 186"/>
                    <a:gd name="T10" fmla="*/ 116 w 237"/>
                    <a:gd name="T11" fmla="*/ 2 h 186"/>
                    <a:gd name="T12" fmla="*/ 87 w 237"/>
                    <a:gd name="T13" fmla="*/ 12 h 186"/>
                    <a:gd name="T14" fmla="*/ 73 w 237"/>
                    <a:gd name="T15" fmla="*/ 85 h 186"/>
                    <a:gd name="T16" fmla="*/ 73 w 237"/>
                    <a:gd name="T17" fmla="*/ 85 h 186"/>
                    <a:gd name="T18" fmla="*/ 72 w 237"/>
                    <a:gd name="T19" fmla="*/ 90 h 186"/>
                    <a:gd name="T20" fmla="*/ 21 w 237"/>
                    <a:gd name="T21" fmla="*/ 104 h 186"/>
                    <a:gd name="T22" fmla="*/ 26 w 237"/>
                    <a:gd name="T23" fmla="*/ 135 h 186"/>
                    <a:gd name="T24" fmla="*/ 80 w 237"/>
                    <a:gd name="T25" fmla="*/ 122 h 186"/>
                    <a:gd name="T26" fmla="*/ 80 w 237"/>
                    <a:gd name="T27" fmla="*/ 122 h 186"/>
                    <a:gd name="T28" fmla="*/ 86 w 237"/>
                    <a:gd name="T29" fmla="*/ 120 h 186"/>
                    <a:gd name="T30" fmla="*/ 99 w 237"/>
                    <a:gd name="T31" fmla="*/ 112 h 186"/>
                    <a:gd name="T32" fmla="*/ 104 w 237"/>
                    <a:gd name="T33" fmla="*/ 92 h 186"/>
                    <a:gd name="T34" fmla="*/ 104 w 237"/>
                    <a:gd name="T35" fmla="*/ 92 h 186"/>
                    <a:gd name="T36" fmla="*/ 110 w 237"/>
                    <a:gd name="T37" fmla="*/ 47 h 186"/>
                    <a:gd name="T38" fmla="*/ 109 w 237"/>
                    <a:gd name="T39" fmla="*/ 160 h 186"/>
                    <a:gd name="T40" fmla="*/ 119 w 237"/>
                    <a:gd name="T41" fmla="*/ 170 h 186"/>
                    <a:gd name="T42" fmla="*/ 169 w 237"/>
                    <a:gd name="T43" fmla="*/ 184 h 186"/>
                    <a:gd name="T44" fmla="*/ 196 w 237"/>
                    <a:gd name="T45" fmla="*/ 165 h 186"/>
                    <a:gd name="T46" fmla="*/ 196 w 237"/>
                    <a:gd name="T47" fmla="*/ 160 h 186"/>
                    <a:gd name="T48" fmla="*/ 216 w 237"/>
                    <a:gd name="T49" fmla="*/ 155 h 186"/>
                    <a:gd name="T50" fmla="*/ 219 w 237"/>
                    <a:gd name="T51" fmla="*/ 154 h 186"/>
                    <a:gd name="T52" fmla="*/ 232 w 237"/>
                    <a:gd name="T53" fmla="*/ 146 h 186"/>
                    <a:gd name="T54" fmla="*/ 237 w 237"/>
                    <a:gd name="T55" fmla="*/ 124 h 186"/>
                    <a:gd name="T56" fmla="*/ 235 w 237"/>
                    <a:gd name="T57" fmla="*/ 113 h 186"/>
                    <a:gd name="T58" fmla="*/ 193 w 237"/>
                    <a:gd name="T59" fmla="*/ 75 h 186"/>
                    <a:gd name="T60" fmla="*/ 194 w 237"/>
                    <a:gd name="T61" fmla="*/ 87 h 186"/>
                    <a:gd name="T62" fmla="*/ 200 w 237"/>
                    <a:gd name="T63" fmla="*/ 123 h 186"/>
                    <a:gd name="T64" fmla="*/ 196 w 237"/>
                    <a:gd name="T65" fmla="*/ 124 h 186"/>
                    <a:gd name="T66" fmla="*/ 194 w 237"/>
                    <a:gd name="T67" fmla="*/ 87 h 186"/>
                    <a:gd name="T68" fmla="*/ 193 w 237"/>
                    <a:gd name="T69" fmla="*/ 75 h 186"/>
                    <a:gd name="T70" fmla="*/ 192 w 237"/>
                    <a:gd name="T71" fmla="*/ 70 h 186"/>
                    <a:gd name="T72" fmla="*/ 193 w 237"/>
                    <a:gd name="T73" fmla="*/ 75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7" h="186">
                      <a:moveTo>
                        <a:pt x="235" y="113"/>
                      </a:moveTo>
                      <a:cubicBezTo>
                        <a:pt x="235" y="113"/>
                        <a:pt x="235" y="113"/>
                        <a:pt x="235" y="113"/>
                      </a:cubicBezTo>
                      <a:cubicBezTo>
                        <a:pt x="230" y="84"/>
                        <a:pt x="226" y="57"/>
                        <a:pt x="225" y="49"/>
                      </a:cubicBezTo>
                      <a:cubicBezTo>
                        <a:pt x="223" y="32"/>
                        <a:pt x="207" y="26"/>
                        <a:pt x="199" y="24"/>
                      </a:cubicBezTo>
                      <a:cubicBezTo>
                        <a:pt x="192" y="21"/>
                        <a:pt x="169" y="16"/>
                        <a:pt x="156" y="12"/>
                      </a:cubicBezTo>
                      <a:cubicBezTo>
                        <a:pt x="145" y="9"/>
                        <a:pt x="125" y="3"/>
                        <a:pt x="116" y="2"/>
                      </a:cubicBezTo>
                      <a:cubicBezTo>
                        <a:pt x="107" y="0"/>
                        <a:pt x="90" y="4"/>
                        <a:pt x="87" y="12"/>
                      </a:cubicBezTo>
                      <a:cubicBezTo>
                        <a:pt x="86" y="14"/>
                        <a:pt x="79" y="50"/>
                        <a:pt x="73" y="85"/>
                      </a:cubicBezTo>
                      <a:cubicBezTo>
                        <a:pt x="73" y="85"/>
                        <a:pt x="73" y="85"/>
                        <a:pt x="73" y="85"/>
                      </a:cubicBezTo>
                      <a:cubicBezTo>
                        <a:pt x="72" y="90"/>
                        <a:pt x="72" y="90"/>
                        <a:pt x="72" y="90"/>
                      </a:cubicBezTo>
                      <a:cubicBezTo>
                        <a:pt x="49" y="96"/>
                        <a:pt x="29" y="102"/>
                        <a:pt x="21" y="104"/>
                      </a:cubicBezTo>
                      <a:cubicBezTo>
                        <a:pt x="0" y="108"/>
                        <a:pt x="9" y="137"/>
                        <a:pt x="26" y="135"/>
                      </a:cubicBezTo>
                      <a:cubicBezTo>
                        <a:pt x="31" y="135"/>
                        <a:pt x="55" y="129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6" y="120"/>
                        <a:pt x="86" y="120"/>
                        <a:pt x="86" y="120"/>
                      </a:cubicBezTo>
                      <a:cubicBezTo>
                        <a:pt x="92" y="118"/>
                        <a:pt x="96" y="116"/>
                        <a:pt x="99" y="112"/>
                      </a:cubicBezTo>
                      <a:cubicBezTo>
                        <a:pt x="102" y="108"/>
                        <a:pt x="104" y="102"/>
                        <a:pt x="104" y="92"/>
                      </a:cubicBezTo>
                      <a:cubicBezTo>
                        <a:pt x="104" y="92"/>
                        <a:pt x="104" y="92"/>
                        <a:pt x="104" y="92"/>
                      </a:cubicBezTo>
                      <a:cubicBezTo>
                        <a:pt x="108" y="65"/>
                        <a:pt x="111" y="43"/>
                        <a:pt x="110" y="47"/>
                      </a:cubicBezTo>
                      <a:cubicBezTo>
                        <a:pt x="110" y="53"/>
                        <a:pt x="109" y="117"/>
                        <a:pt x="109" y="160"/>
                      </a:cubicBezTo>
                      <a:cubicBezTo>
                        <a:pt x="110" y="165"/>
                        <a:pt x="112" y="170"/>
                        <a:pt x="119" y="170"/>
                      </a:cubicBezTo>
                      <a:cubicBezTo>
                        <a:pt x="131" y="173"/>
                        <a:pt x="162" y="183"/>
                        <a:pt x="169" y="184"/>
                      </a:cubicBezTo>
                      <a:cubicBezTo>
                        <a:pt x="178" y="186"/>
                        <a:pt x="193" y="176"/>
                        <a:pt x="196" y="165"/>
                      </a:cubicBezTo>
                      <a:cubicBezTo>
                        <a:pt x="196" y="163"/>
                        <a:pt x="196" y="162"/>
                        <a:pt x="196" y="160"/>
                      </a:cubicBezTo>
                      <a:cubicBezTo>
                        <a:pt x="202" y="158"/>
                        <a:pt x="209" y="157"/>
                        <a:pt x="216" y="155"/>
                      </a:cubicBezTo>
                      <a:cubicBezTo>
                        <a:pt x="217" y="154"/>
                        <a:pt x="218" y="154"/>
                        <a:pt x="219" y="154"/>
                      </a:cubicBezTo>
                      <a:cubicBezTo>
                        <a:pt x="225" y="152"/>
                        <a:pt x="229" y="150"/>
                        <a:pt x="232" y="146"/>
                      </a:cubicBezTo>
                      <a:cubicBezTo>
                        <a:pt x="235" y="141"/>
                        <a:pt x="237" y="135"/>
                        <a:pt x="237" y="124"/>
                      </a:cubicBezTo>
                      <a:lnTo>
                        <a:pt x="235" y="113"/>
                      </a:lnTo>
                      <a:close/>
                      <a:moveTo>
                        <a:pt x="193" y="75"/>
                      </a:moveTo>
                      <a:cubicBezTo>
                        <a:pt x="194" y="79"/>
                        <a:pt x="194" y="83"/>
                        <a:pt x="194" y="87"/>
                      </a:cubicBezTo>
                      <a:cubicBezTo>
                        <a:pt x="196" y="96"/>
                        <a:pt x="198" y="108"/>
                        <a:pt x="200" y="123"/>
                      </a:cubicBezTo>
                      <a:cubicBezTo>
                        <a:pt x="199" y="123"/>
                        <a:pt x="197" y="123"/>
                        <a:pt x="196" y="124"/>
                      </a:cubicBezTo>
                      <a:cubicBezTo>
                        <a:pt x="196" y="111"/>
                        <a:pt x="195" y="99"/>
                        <a:pt x="194" y="87"/>
                      </a:cubicBezTo>
                      <a:cubicBezTo>
                        <a:pt x="194" y="82"/>
                        <a:pt x="193" y="78"/>
                        <a:pt x="193" y="75"/>
                      </a:cubicBezTo>
                      <a:cubicBezTo>
                        <a:pt x="192" y="73"/>
                        <a:pt x="192" y="72"/>
                        <a:pt x="192" y="70"/>
                      </a:cubicBezTo>
                      <a:cubicBezTo>
                        <a:pt x="192" y="72"/>
                        <a:pt x="193" y="73"/>
                        <a:pt x="193" y="75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72" name="Freeform 740"/>
                <p:cNvSpPr>
                  <a:spLocks noChangeAspect="1"/>
                </p:cNvSpPr>
                <p:nvPr/>
              </p:nvSpPr>
              <p:spPr bwMode="gray">
                <a:xfrm>
                  <a:off x="2079" y="1200"/>
                  <a:ext cx="87" cy="54"/>
                </a:xfrm>
                <a:custGeom>
                  <a:avLst/>
                  <a:gdLst>
                    <a:gd name="T0" fmla="*/ 30 w 66"/>
                    <a:gd name="T1" fmla="*/ 39 h 41"/>
                    <a:gd name="T2" fmla="*/ 10 w 66"/>
                    <a:gd name="T3" fmla="*/ 23 h 41"/>
                    <a:gd name="T4" fmla="*/ 16 w 66"/>
                    <a:gd name="T5" fmla="*/ 13 h 41"/>
                    <a:gd name="T6" fmla="*/ 54 w 66"/>
                    <a:gd name="T7" fmla="*/ 16 h 41"/>
                    <a:gd name="T8" fmla="*/ 57 w 66"/>
                    <a:gd name="T9" fmla="*/ 29 h 41"/>
                    <a:gd name="T10" fmla="*/ 30 w 66"/>
                    <a:gd name="T11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41">
                      <a:moveTo>
                        <a:pt x="30" y="39"/>
                      </a:moveTo>
                      <a:cubicBezTo>
                        <a:pt x="14" y="37"/>
                        <a:pt x="0" y="25"/>
                        <a:pt x="10" y="23"/>
                      </a:cubicBezTo>
                      <a:cubicBezTo>
                        <a:pt x="17" y="21"/>
                        <a:pt x="13" y="15"/>
                        <a:pt x="16" y="13"/>
                      </a:cubicBezTo>
                      <a:cubicBezTo>
                        <a:pt x="19" y="10"/>
                        <a:pt x="54" y="0"/>
                        <a:pt x="54" y="16"/>
                      </a:cubicBezTo>
                      <a:cubicBezTo>
                        <a:pt x="54" y="21"/>
                        <a:pt x="48" y="25"/>
                        <a:pt x="57" y="29"/>
                      </a:cubicBezTo>
                      <a:cubicBezTo>
                        <a:pt x="66" y="33"/>
                        <a:pt x="46" y="41"/>
                        <a:pt x="30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73" name="Freeform 741"/>
                <p:cNvSpPr>
                  <a:spLocks noChangeAspect="1"/>
                </p:cNvSpPr>
                <p:nvPr/>
              </p:nvSpPr>
              <p:spPr bwMode="gray">
                <a:xfrm>
                  <a:off x="1973" y="1424"/>
                  <a:ext cx="209" cy="237"/>
                </a:xfrm>
                <a:custGeom>
                  <a:avLst/>
                  <a:gdLst>
                    <a:gd name="T0" fmla="*/ 159 w 159"/>
                    <a:gd name="T1" fmla="*/ 6 h 180"/>
                    <a:gd name="T2" fmla="*/ 132 w 159"/>
                    <a:gd name="T3" fmla="*/ 21 h 180"/>
                    <a:gd name="T4" fmla="*/ 81 w 159"/>
                    <a:gd name="T5" fmla="*/ 11 h 180"/>
                    <a:gd name="T6" fmla="*/ 72 w 159"/>
                    <a:gd name="T7" fmla="*/ 0 h 180"/>
                    <a:gd name="T8" fmla="*/ 68 w 159"/>
                    <a:gd name="T9" fmla="*/ 19 h 180"/>
                    <a:gd name="T10" fmla="*/ 17 w 159"/>
                    <a:gd name="T11" fmla="*/ 32 h 180"/>
                    <a:gd name="T12" fmla="*/ 1 w 159"/>
                    <a:gd name="T13" fmla="*/ 55 h 180"/>
                    <a:gd name="T14" fmla="*/ 1 w 159"/>
                    <a:gd name="T15" fmla="*/ 145 h 180"/>
                    <a:gd name="T16" fmla="*/ 36 w 159"/>
                    <a:gd name="T17" fmla="*/ 156 h 180"/>
                    <a:gd name="T18" fmla="*/ 43 w 159"/>
                    <a:gd name="T19" fmla="*/ 145 h 180"/>
                    <a:gd name="T20" fmla="*/ 42 w 159"/>
                    <a:gd name="T21" fmla="*/ 73 h 180"/>
                    <a:gd name="T22" fmla="*/ 42 w 159"/>
                    <a:gd name="T23" fmla="*/ 73 h 180"/>
                    <a:gd name="T24" fmla="*/ 42 w 159"/>
                    <a:gd name="T25" fmla="*/ 72 h 180"/>
                    <a:gd name="T26" fmla="*/ 42 w 159"/>
                    <a:gd name="T27" fmla="*/ 66 h 180"/>
                    <a:gd name="T28" fmla="*/ 42 w 159"/>
                    <a:gd name="T29" fmla="*/ 64 h 180"/>
                    <a:gd name="T30" fmla="*/ 42 w 159"/>
                    <a:gd name="T31" fmla="*/ 63 h 180"/>
                    <a:gd name="T32" fmla="*/ 59 w 159"/>
                    <a:gd name="T33" fmla="*/ 41 h 180"/>
                    <a:gd name="T34" fmla="*/ 103 w 159"/>
                    <a:gd name="T35" fmla="*/ 30 h 180"/>
                    <a:gd name="T36" fmla="*/ 103 w 159"/>
                    <a:gd name="T37" fmla="*/ 30 h 180"/>
                    <a:gd name="T38" fmla="*/ 59 w 159"/>
                    <a:gd name="T39" fmla="*/ 41 h 180"/>
                    <a:gd name="T40" fmla="*/ 42 w 159"/>
                    <a:gd name="T41" fmla="*/ 63 h 180"/>
                    <a:gd name="T42" fmla="*/ 42 w 159"/>
                    <a:gd name="T43" fmla="*/ 71 h 180"/>
                    <a:gd name="T44" fmla="*/ 42 w 159"/>
                    <a:gd name="T45" fmla="*/ 72 h 180"/>
                    <a:gd name="T46" fmla="*/ 42 w 159"/>
                    <a:gd name="T47" fmla="*/ 77 h 180"/>
                    <a:gd name="T48" fmla="*/ 42 w 159"/>
                    <a:gd name="T49" fmla="*/ 77 h 180"/>
                    <a:gd name="T50" fmla="*/ 43 w 159"/>
                    <a:gd name="T51" fmla="*/ 154 h 180"/>
                    <a:gd name="T52" fmla="*/ 43 w 159"/>
                    <a:gd name="T53" fmla="*/ 154 h 180"/>
                    <a:gd name="T54" fmla="*/ 43 w 159"/>
                    <a:gd name="T55" fmla="*/ 157 h 180"/>
                    <a:gd name="T56" fmla="*/ 84 w 159"/>
                    <a:gd name="T57" fmla="*/ 157 h 180"/>
                    <a:gd name="T58" fmla="*/ 85 w 159"/>
                    <a:gd name="T59" fmla="*/ 77 h 180"/>
                    <a:gd name="T60" fmla="*/ 89 w 159"/>
                    <a:gd name="T61" fmla="*/ 69 h 180"/>
                    <a:gd name="T62" fmla="*/ 141 w 159"/>
                    <a:gd name="T63" fmla="*/ 55 h 180"/>
                    <a:gd name="T64" fmla="*/ 159 w 159"/>
                    <a:gd name="T65" fmla="*/ 25 h 180"/>
                    <a:gd name="T66" fmla="*/ 159 w 159"/>
                    <a:gd name="T67" fmla="*/ 8 h 180"/>
                    <a:gd name="T68" fmla="*/ 159 w 159"/>
                    <a:gd name="T69" fmla="*/ 6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9" h="180">
                      <a:moveTo>
                        <a:pt x="159" y="6"/>
                      </a:moveTo>
                      <a:cubicBezTo>
                        <a:pt x="156" y="17"/>
                        <a:pt x="140" y="23"/>
                        <a:pt x="132" y="21"/>
                      </a:cubicBezTo>
                      <a:cubicBezTo>
                        <a:pt x="124" y="20"/>
                        <a:pt x="94" y="14"/>
                        <a:pt x="81" y="11"/>
                      </a:cubicBezTo>
                      <a:cubicBezTo>
                        <a:pt x="75" y="10"/>
                        <a:pt x="73" y="5"/>
                        <a:pt x="72" y="0"/>
                      </a:cubicBezTo>
                      <a:cubicBezTo>
                        <a:pt x="72" y="19"/>
                        <a:pt x="72" y="18"/>
                        <a:pt x="68" y="19"/>
                      </a:cubicBezTo>
                      <a:cubicBezTo>
                        <a:pt x="68" y="19"/>
                        <a:pt x="28" y="28"/>
                        <a:pt x="17" y="32"/>
                      </a:cubicBezTo>
                      <a:cubicBezTo>
                        <a:pt x="7" y="36"/>
                        <a:pt x="2" y="42"/>
                        <a:pt x="1" y="55"/>
                      </a:cubicBezTo>
                      <a:cubicBezTo>
                        <a:pt x="1" y="55"/>
                        <a:pt x="0" y="135"/>
                        <a:pt x="1" y="145"/>
                      </a:cubicBezTo>
                      <a:cubicBezTo>
                        <a:pt x="2" y="163"/>
                        <a:pt x="25" y="165"/>
                        <a:pt x="36" y="156"/>
                      </a:cubicBezTo>
                      <a:cubicBezTo>
                        <a:pt x="39" y="153"/>
                        <a:pt x="43" y="149"/>
                        <a:pt x="43" y="145"/>
                      </a:cubicBezTo>
                      <a:cubicBezTo>
                        <a:pt x="42" y="130"/>
                        <a:pt x="42" y="102"/>
                        <a:pt x="42" y="73"/>
                      </a:cubicBezTo>
                      <a:cubicBezTo>
                        <a:pt x="42" y="73"/>
                        <a:pt x="42" y="73"/>
                        <a:pt x="42" y="73"/>
                      </a:cubicBezTo>
                      <a:cubicBezTo>
                        <a:pt x="42" y="73"/>
                        <a:pt x="42" y="72"/>
                        <a:pt x="42" y="72"/>
                      </a:cubicBezTo>
                      <a:cubicBezTo>
                        <a:pt x="42" y="70"/>
                        <a:pt x="42" y="68"/>
                        <a:pt x="42" y="66"/>
                      </a:cubicBezTo>
                      <a:cubicBezTo>
                        <a:pt x="42" y="65"/>
                        <a:pt x="42" y="65"/>
                        <a:pt x="42" y="64"/>
                      </a:cubicBezTo>
                      <a:cubicBezTo>
                        <a:pt x="42" y="64"/>
                        <a:pt x="42" y="63"/>
                        <a:pt x="42" y="63"/>
                      </a:cubicBezTo>
                      <a:cubicBezTo>
                        <a:pt x="43" y="50"/>
                        <a:pt x="48" y="44"/>
                        <a:pt x="59" y="41"/>
                      </a:cubicBezTo>
                      <a:cubicBezTo>
                        <a:pt x="68" y="37"/>
                        <a:pt x="101" y="30"/>
                        <a:pt x="103" y="30"/>
                      </a:cubicBezTo>
                      <a:cubicBezTo>
                        <a:pt x="107" y="28"/>
                        <a:pt x="107" y="28"/>
                        <a:pt x="103" y="30"/>
                      </a:cubicBezTo>
                      <a:cubicBezTo>
                        <a:pt x="101" y="30"/>
                        <a:pt x="68" y="37"/>
                        <a:pt x="59" y="41"/>
                      </a:cubicBezTo>
                      <a:cubicBezTo>
                        <a:pt x="48" y="44"/>
                        <a:pt x="43" y="50"/>
                        <a:pt x="42" y="63"/>
                      </a:cubicBezTo>
                      <a:cubicBezTo>
                        <a:pt x="42" y="64"/>
                        <a:pt x="42" y="70"/>
                        <a:pt x="42" y="71"/>
                      </a:cubicBezTo>
                      <a:cubicBezTo>
                        <a:pt x="42" y="71"/>
                        <a:pt x="42" y="71"/>
                        <a:pt x="42" y="72"/>
                      </a:cubicBezTo>
                      <a:cubicBezTo>
                        <a:pt x="42" y="72"/>
                        <a:pt x="42" y="74"/>
                        <a:pt x="42" y="77"/>
                      </a:cubicBezTo>
                      <a:cubicBezTo>
                        <a:pt x="42" y="77"/>
                        <a:pt x="42" y="77"/>
                        <a:pt x="42" y="77"/>
                      </a:cubicBezTo>
                      <a:cubicBezTo>
                        <a:pt x="43" y="154"/>
                        <a:pt x="43" y="154"/>
                        <a:pt x="43" y="154"/>
                      </a:cubicBezTo>
                      <a:cubicBezTo>
                        <a:pt x="42" y="154"/>
                        <a:pt x="43" y="154"/>
                        <a:pt x="43" y="154"/>
                      </a:cubicBezTo>
                      <a:cubicBezTo>
                        <a:pt x="43" y="155"/>
                        <a:pt x="43" y="156"/>
                        <a:pt x="43" y="157"/>
                      </a:cubicBezTo>
                      <a:cubicBezTo>
                        <a:pt x="44" y="180"/>
                        <a:pt x="84" y="177"/>
                        <a:pt x="84" y="157"/>
                      </a:cubicBezTo>
                      <a:cubicBezTo>
                        <a:pt x="84" y="142"/>
                        <a:pt x="85" y="80"/>
                        <a:pt x="85" y="77"/>
                      </a:cubicBezTo>
                      <a:cubicBezTo>
                        <a:pt x="85" y="74"/>
                        <a:pt x="87" y="70"/>
                        <a:pt x="89" y="69"/>
                      </a:cubicBezTo>
                      <a:cubicBezTo>
                        <a:pt x="91" y="69"/>
                        <a:pt x="136" y="57"/>
                        <a:pt x="141" y="55"/>
                      </a:cubicBezTo>
                      <a:cubicBezTo>
                        <a:pt x="153" y="52"/>
                        <a:pt x="159" y="47"/>
                        <a:pt x="159" y="25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9" y="7"/>
                        <a:pt x="159" y="7"/>
                        <a:pt x="159" y="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74" name="Freeform 742"/>
                <p:cNvSpPr>
                  <a:spLocks noChangeAspect="1"/>
                </p:cNvSpPr>
                <p:nvPr/>
              </p:nvSpPr>
              <p:spPr bwMode="gray">
                <a:xfrm>
                  <a:off x="2089" y="1378"/>
                  <a:ext cx="119" cy="71"/>
                </a:xfrm>
                <a:custGeom>
                  <a:avLst/>
                  <a:gdLst>
                    <a:gd name="T0" fmla="*/ 75 w 91"/>
                    <a:gd name="T1" fmla="*/ 0 h 54"/>
                    <a:gd name="T2" fmla="*/ 28 w 91"/>
                    <a:gd name="T3" fmla="*/ 14 h 54"/>
                    <a:gd name="T4" fmla="*/ 40 w 91"/>
                    <a:gd name="T5" fmla="*/ 46 h 54"/>
                    <a:gd name="T6" fmla="*/ 91 w 91"/>
                    <a:gd name="T7" fmla="*/ 3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1" h="54">
                      <a:moveTo>
                        <a:pt x="75" y="0"/>
                      </a:moveTo>
                      <a:cubicBezTo>
                        <a:pt x="61" y="4"/>
                        <a:pt x="45" y="8"/>
                        <a:pt x="28" y="14"/>
                      </a:cubicBezTo>
                      <a:cubicBezTo>
                        <a:pt x="0" y="22"/>
                        <a:pt x="17" y="54"/>
                        <a:pt x="40" y="46"/>
                      </a:cubicBezTo>
                      <a:cubicBezTo>
                        <a:pt x="44" y="44"/>
                        <a:pt x="66" y="38"/>
                        <a:pt x="91" y="32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75" name="Oval 743"/>
                <p:cNvSpPr>
                  <a:spLocks noChangeAspect="1" noChangeArrowheads="1"/>
                </p:cNvSpPr>
                <p:nvPr/>
              </p:nvSpPr>
              <p:spPr bwMode="gray">
                <a:xfrm flipH="1">
                  <a:off x="2069" y="1129"/>
                  <a:ext cx="105" cy="105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5576" name="Group 744"/>
              <p:cNvGrpSpPr>
                <a:grpSpLocks noChangeAspect="1"/>
              </p:cNvGrpSpPr>
              <p:nvPr/>
            </p:nvGrpSpPr>
            <p:grpSpPr bwMode="auto">
              <a:xfrm flipH="1">
                <a:off x="1722" y="2789"/>
                <a:ext cx="866" cy="461"/>
                <a:chOff x="790" y="1889"/>
                <a:chExt cx="866" cy="461"/>
              </a:xfrm>
            </p:grpSpPr>
            <p:sp>
              <p:nvSpPr>
                <p:cNvPr id="505577" name="Freeform 745"/>
                <p:cNvSpPr>
                  <a:spLocks noChangeAspect="1"/>
                </p:cNvSpPr>
                <p:nvPr/>
              </p:nvSpPr>
              <p:spPr bwMode="gray">
                <a:xfrm>
                  <a:off x="1625" y="1949"/>
                  <a:ext cx="31" cy="234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78" name="Freeform 746"/>
                <p:cNvSpPr>
                  <a:spLocks noChangeAspect="1"/>
                </p:cNvSpPr>
                <p:nvPr/>
              </p:nvSpPr>
              <p:spPr bwMode="gray">
                <a:xfrm>
                  <a:off x="1592" y="1949"/>
                  <a:ext cx="33" cy="234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79" name="Freeform 747"/>
                <p:cNvSpPr>
                  <a:spLocks noChangeAspect="1"/>
                </p:cNvSpPr>
                <p:nvPr/>
              </p:nvSpPr>
              <p:spPr bwMode="gray">
                <a:xfrm>
                  <a:off x="973" y="2116"/>
                  <a:ext cx="34" cy="234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80" name="Freeform 748"/>
                <p:cNvSpPr>
                  <a:spLocks noChangeAspect="1"/>
                </p:cNvSpPr>
                <p:nvPr/>
              </p:nvSpPr>
              <p:spPr bwMode="gray">
                <a:xfrm>
                  <a:off x="1007" y="2116"/>
                  <a:ext cx="30" cy="234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81" name="Freeform 749"/>
                <p:cNvSpPr>
                  <a:spLocks noChangeAspect="1"/>
                </p:cNvSpPr>
                <p:nvPr/>
              </p:nvSpPr>
              <p:spPr bwMode="gray">
                <a:xfrm>
                  <a:off x="790" y="2066"/>
                  <a:ext cx="33" cy="234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82" name="Freeform 750"/>
                <p:cNvSpPr>
                  <a:spLocks noChangeAspect="1"/>
                </p:cNvSpPr>
                <p:nvPr/>
              </p:nvSpPr>
              <p:spPr bwMode="gray">
                <a:xfrm>
                  <a:off x="823" y="2066"/>
                  <a:ext cx="31" cy="234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83" name="Freeform 751"/>
                <p:cNvSpPr>
                  <a:spLocks noChangeAspect="1"/>
                </p:cNvSpPr>
                <p:nvPr/>
              </p:nvSpPr>
              <p:spPr bwMode="gray">
                <a:xfrm>
                  <a:off x="1406" y="1902"/>
                  <a:ext cx="31" cy="234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84" name="Freeform 752"/>
                <p:cNvSpPr>
                  <a:spLocks noChangeAspect="1"/>
                </p:cNvSpPr>
                <p:nvPr/>
              </p:nvSpPr>
              <p:spPr bwMode="gray">
                <a:xfrm>
                  <a:off x="1437" y="1902"/>
                  <a:ext cx="33" cy="234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85" name="Freeform 753"/>
                <p:cNvSpPr>
                  <a:spLocks noChangeAspect="1"/>
                </p:cNvSpPr>
                <p:nvPr/>
              </p:nvSpPr>
              <p:spPr bwMode="gray">
                <a:xfrm>
                  <a:off x="1007" y="1949"/>
                  <a:ext cx="649" cy="207"/>
                </a:xfrm>
                <a:custGeom>
                  <a:avLst/>
                  <a:gdLst>
                    <a:gd name="T0" fmla="*/ 0 w 241"/>
                    <a:gd name="T1" fmla="*/ 65 h 77"/>
                    <a:gd name="T2" fmla="*/ 0 w 241"/>
                    <a:gd name="T3" fmla="*/ 77 h 77"/>
                    <a:gd name="T4" fmla="*/ 241 w 241"/>
                    <a:gd name="T5" fmla="*/ 12 h 77"/>
                    <a:gd name="T6" fmla="*/ 241 w 241"/>
                    <a:gd name="T7" fmla="*/ 0 h 77"/>
                    <a:gd name="T8" fmla="*/ 0 w 241"/>
                    <a:gd name="T9" fmla="*/ 6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1" h="77">
                      <a:moveTo>
                        <a:pt x="0" y="65"/>
                      </a:moveTo>
                      <a:lnTo>
                        <a:pt x="0" y="77"/>
                      </a:lnTo>
                      <a:lnTo>
                        <a:pt x="241" y="12"/>
                      </a:lnTo>
                      <a:lnTo>
                        <a:pt x="241" y="0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86" name="Freeform 754"/>
                <p:cNvSpPr>
                  <a:spLocks noChangeAspect="1"/>
                </p:cNvSpPr>
                <p:nvPr/>
              </p:nvSpPr>
              <p:spPr bwMode="gray">
                <a:xfrm>
                  <a:off x="790" y="2066"/>
                  <a:ext cx="217" cy="90"/>
                </a:xfrm>
                <a:custGeom>
                  <a:avLst/>
                  <a:gdLst>
                    <a:gd name="T0" fmla="*/ 0 w 80"/>
                    <a:gd name="T1" fmla="*/ 0 h 34"/>
                    <a:gd name="T2" fmla="*/ 0 w 80"/>
                    <a:gd name="T3" fmla="*/ 13 h 34"/>
                    <a:gd name="T4" fmla="*/ 80 w 80"/>
                    <a:gd name="T5" fmla="*/ 34 h 34"/>
                    <a:gd name="T6" fmla="*/ 80 w 80"/>
                    <a:gd name="T7" fmla="*/ 22 h 34"/>
                    <a:gd name="T8" fmla="*/ 0 w 80"/>
                    <a:gd name="T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0" h="34">
                      <a:moveTo>
                        <a:pt x="0" y="0"/>
                      </a:moveTo>
                      <a:lnTo>
                        <a:pt x="0" y="13"/>
                      </a:lnTo>
                      <a:lnTo>
                        <a:pt x="80" y="34"/>
                      </a:lnTo>
                      <a:lnTo>
                        <a:pt x="80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87" name="Freeform 755"/>
                <p:cNvSpPr>
                  <a:spLocks noChangeAspect="1"/>
                </p:cNvSpPr>
                <p:nvPr/>
              </p:nvSpPr>
              <p:spPr bwMode="gray">
                <a:xfrm>
                  <a:off x="790" y="1889"/>
                  <a:ext cx="866" cy="236"/>
                </a:xfrm>
                <a:custGeom>
                  <a:avLst/>
                  <a:gdLst>
                    <a:gd name="T0" fmla="*/ 0 w 321"/>
                    <a:gd name="T1" fmla="*/ 65 h 87"/>
                    <a:gd name="T2" fmla="*/ 160 w 321"/>
                    <a:gd name="T3" fmla="*/ 22 h 87"/>
                    <a:gd name="T4" fmla="*/ 160 w 321"/>
                    <a:gd name="T5" fmla="*/ 22 h 87"/>
                    <a:gd name="T6" fmla="*/ 240 w 321"/>
                    <a:gd name="T7" fmla="*/ 0 h 87"/>
                    <a:gd name="T8" fmla="*/ 321 w 321"/>
                    <a:gd name="T9" fmla="*/ 22 h 87"/>
                    <a:gd name="T10" fmla="*/ 240 w 321"/>
                    <a:gd name="T11" fmla="*/ 44 h 87"/>
                    <a:gd name="T12" fmla="*/ 240 w 321"/>
                    <a:gd name="T13" fmla="*/ 44 h 87"/>
                    <a:gd name="T14" fmla="*/ 81 w 321"/>
                    <a:gd name="T15" fmla="*/ 87 h 87"/>
                    <a:gd name="T16" fmla="*/ 0 w 321"/>
                    <a:gd name="T17" fmla="*/ 65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1" h="87">
                      <a:moveTo>
                        <a:pt x="0" y="65"/>
                      </a:moveTo>
                      <a:lnTo>
                        <a:pt x="160" y="22"/>
                      </a:lnTo>
                      <a:lnTo>
                        <a:pt x="160" y="22"/>
                      </a:lnTo>
                      <a:lnTo>
                        <a:pt x="240" y="0"/>
                      </a:lnTo>
                      <a:lnTo>
                        <a:pt x="321" y="22"/>
                      </a:lnTo>
                      <a:lnTo>
                        <a:pt x="240" y="44"/>
                      </a:lnTo>
                      <a:lnTo>
                        <a:pt x="240" y="44"/>
                      </a:lnTo>
                      <a:lnTo>
                        <a:pt x="81" y="87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8E47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5588" name="Group 756"/>
              <p:cNvGrpSpPr>
                <a:grpSpLocks noChangeAspect="1"/>
              </p:cNvGrpSpPr>
              <p:nvPr/>
            </p:nvGrpSpPr>
            <p:grpSpPr bwMode="auto">
              <a:xfrm>
                <a:off x="2045" y="2765"/>
                <a:ext cx="270" cy="180"/>
                <a:chOff x="1859" y="2279"/>
                <a:chExt cx="372" cy="247"/>
              </a:xfrm>
            </p:grpSpPr>
            <p:sp>
              <p:nvSpPr>
                <p:cNvPr id="505589" name="Freeform 757"/>
                <p:cNvSpPr>
                  <a:spLocks noChangeAspect="1"/>
                </p:cNvSpPr>
                <p:nvPr/>
              </p:nvSpPr>
              <p:spPr bwMode="gray">
                <a:xfrm>
                  <a:off x="1859" y="2412"/>
                  <a:ext cx="372" cy="100"/>
                </a:xfrm>
                <a:custGeom>
                  <a:avLst/>
                  <a:gdLst>
                    <a:gd name="T0" fmla="*/ 0 w 25173"/>
                    <a:gd name="T1" fmla="*/ 3378 h 6756"/>
                    <a:gd name="T2" fmla="*/ 12585 w 25173"/>
                    <a:gd name="T3" fmla="*/ 0 h 6756"/>
                    <a:gd name="T4" fmla="*/ 25173 w 25173"/>
                    <a:gd name="T5" fmla="*/ 3378 h 6756"/>
                    <a:gd name="T6" fmla="*/ 12585 w 25173"/>
                    <a:gd name="T7" fmla="*/ 6756 h 6756"/>
                    <a:gd name="T8" fmla="*/ 0 w 25173"/>
                    <a:gd name="T9" fmla="*/ 3378 h 67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173" h="6756">
                      <a:moveTo>
                        <a:pt x="0" y="3378"/>
                      </a:moveTo>
                      <a:lnTo>
                        <a:pt x="12585" y="0"/>
                      </a:lnTo>
                      <a:lnTo>
                        <a:pt x="25173" y="3378"/>
                      </a:lnTo>
                      <a:lnTo>
                        <a:pt x="12585" y="6756"/>
                      </a:lnTo>
                      <a:lnTo>
                        <a:pt x="0" y="3378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90" name="Freeform 758"/>
                <p:cNvSpPr>
                  <a:spLocks noChangeAspect="1"/>
                </p:cNvSpPr>
                <p:nvPr/>
              </p:nvSpPr>
              <p:spPr bwMode="gray">
                <a:xfrm>
                  <a:off x="2045" y="2462"/>
                  <a:ext cx="186" cy="64"/>
                </a:xfrm>
                <a:custGeom>
                  <a:avLst/>
                  <a:gdLst>
                    <a:gd name="T0" fmla="*/ 0 w 12588"/>
                    <a:gd name="T1" fmla="*/ 3378 h 4342"/>
                    <a:gd name="T2" fmla="*/ 0 w 12588"/>
                    <a:gd name="T3" fmla="*/ 4342 h 4342"/>
                    <a:gd name="T4" fmla="*/ 12588 w 12588"/>
                    <a:gd name="T5" fmla="*/ 964 h 4342"/>
                    <a:gd name="T6" fmla="*/ 12588 w 12588"/>
                    <a:gd name="T7" fmla="*/ 0 h 4342"/>
                    <a:gd name="T8" fmla="*/ 0 w 12588"/>
                    <a:gd name="T9" fmla="*/ 3378 h 4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88" h="4342">
                      <a:moveTo>
                        <a:pt x="0" y="3378"/>
                      </a:moveTo>
                      <a:lnTo>
                        <a:pt x="0" y="4342"/>
                      </a:lnTo>
                      <a:lnTo>
                        <a:pt x="12588" y="964"/>
                      </a:lnTo>
                      <a:lnTo>
                        <a:pt x="12588" y="0"/>
                      </a:lnTo>
                      <a:lnTo>
                        <a:pt x="0" y="3378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91" name="Freeform 759"/>
                <p:cNvSpPr>
                  <a:spLocks noChangeAspect="1"/>
                </p:cNvSpPr>
                <p:nvPr/>
              </p:nvSpPr>
              <p:spPr bwMode="gray">
                <a:xfrm>
                  <a:off x="1859" y="2462"/>
                  <a:ext cx="186" cy="64"/>
                </a:xfrm>
                <a:custGeom>
                  <a:avLst/>
                  <a:gdLst>
                    <a:gd name="T0" fmla="*/ 12585 w 12585"/>
                    <a:gd name="T1" fmla="*/ 4342 h 4342"/>
                    <a:gd name="T2" fmla="*/ 0 w 12585"/>
                    <a:gd name="T3" fmla="*/ 964 h 4342"/>
                    <a:gd name="T4" fmla="*/ 0 w 12585"/>
                    <a:gd name="T5" fmla="*/ 0 h 4342"/>
                    <a:gd name="T6" fmla="*/ 12585 w 12585"/>
                    <a:gd name="T7" fmla="*/ 3378 h 4342"/>
                    <a:gd name="T8" fmla="*/ 12585 w 12585"/>
                    <a:gd name="T9" fmla="*/ 4342 h 4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85" h="4342">
                      <a:moveTo>
                        <a:pt x="12585" y="4342"/>
                      </a:moveTo>
                      <a:lnTo>
                        <a:pt x="0" y="964"/>
                      </a:lnTo>
                      <a:lnTo>
                        <a:pt x="0" y="0"/>
                      </a:lnTo>
                      <a:lnTo>
                        <a:pt x="12585" y="3378"/>
                      </a:lnTo>
                      <a:lnTo>
                        <a:pt x="12585" y="43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92" name="Freeform 760"/>
                <p:cNvSpPr>
                  <a:spLocks noChangeAspect="1"/>
                </p:cNvSpPr>
                <p:nvPr/>
              </p:nvSpPr>
              <p:spPr bwMode="gray">
                <a:xfrm>
                  <a:off x="1912" y="2428"/>
                  <a:ext cx="252" cy="68"/>
                </a:xfrm>
                <a:custGeom>
                  <a:avLst/>
                  <a:gdLst>
                    <a:gd name="T0" fmla="*/ 0 w 17020"/>
                    <a:gd name="T1" fmla="*/ 1711 h 4567"/>
                    <a:gd name="T2" fmla="*/ 10647 w 17020"/>
                    <a:gd name="T3" fmla="*/ 4567 h 4567"/>
                    <a:gd name="T4" fmla="*/ 17020 w 17020"/>
                    <a:gd name="T5" fmla="*/ 2859 h 4567"/>
                    <a:gd name="T6" fmla="*/ 6371 w 17020"/>
                    <a:gd name="T7" fmla="*/ 0 h 4567"/>
                    <a:gd name="T8" fmla="*/ 0 w 17020"/>
                    <a:gd name="T9" fmla="*/ 1711 h 45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020" h="4567">
                      <a:moveTo>
                        <a:pt x="0" y="1711"/>
                      </a:moveTo>
                      <a:lnTo>
                        <a:pt x="10647" y="4567"/>
                      </a:lnTo>
                      <a:lnTo>
                        <a:pt x="17020" y="2859"/>
                      </a:lnTo>
                      <a:lnTo>
                        <a:pt x="6371" y="0"/>
                      </a:lnTo>
                      <a:lnTo>
                        <a:pt x="0" y="1711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93" name="Freeform 761"/>
                <p:cNvSpPr>
                  <a:spLocks noChangeAspect="1"/>
                </p:cNvSpPr>
                <p:nvPr/>
              </p:nvSpPr>
              <p:spPr bwMode="gray">
                <a:xfrm>
                  <a:off x="1859" y="2283"/>
                  <a:ext cx="186" cy="243"/>
                </a:xfrm>
                <a:custGeom>
                  <a:avLst/>
                  <a:gdLst>
                    <a:gd name="T0" fmla="*/ 0 w 12585"/>
                    <a:gd name="T1" fmla="*/ 0 h 16411"/>
                    <a:gd name="T2" fmla="*/ 0 w 12585"/>
                    <a:gd name="T3" fmla="*/ 13033 h 16411"/>
                    <a:gd name="T4" fmla="*/ 12585 w 12585"/>
                    <a:gd name="T5" fmla="*/ 16411 h 16411"/>
                    <a:gd name="T6" fmla="*/ 12585 w 12585"/>
                    <a:gd name="T7" fmla="*/ 3378 h 16411"/>
                    <a:gd name="T8" fmla="*/ 0 w 12585"/>
                    <a:gd name="T9" fmla="*/ 0 h 164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85" h="16411">
                      <a:moveTo>
                        <a:pt x="0" y="0"/>
                      </a:moveTo>
                      <a:lnTo>
                        <a:pt x="0" y="13033"/>
                      </a:lnTo>
                      <a:lnTo>
                        <a:pt x="12585" y="16411"/>
                      </a:lnTo>
                      <a:lnTo>
                        <a:pt x="12585" y="337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94" name="Freeform 762"/>
                <p:cNvSpPr>
                  <a:spLocks noChangeAspect="1"/>
                </p:cNvSpPr>
                <p:nvPr/>
              </p:nvSpPr>
              <p:spPr bwMode="gray">
                <a:xfrm>
                  <a:off x="2045" y="2329"/>
                  <a:ext cx="14" cy="197"/>
                </a:xfrm>
                <a:custGeom>
                  <a:avLst/>
                  <a:gdLst>
                    <a:gd name="T0" fmla="*/ 0 w 971"/>
                    <a:gd name="T1" fmla="*/ 13293 h 13293"/>
                    <a:gd name="T2" fmla="*/ 971 w 971"/>
                    <a:gd name="T3" fmla="*/ 13030 h 13293"/>
                    <a:gd name="T4" fmla="*/ 971 w 971"/>
                    <a:gd name="T5" fmla="*/ 0 h 13293"/>
                    <a:gd name="T6" fmla="*/ 0 w 971"/>
                    <a:gd name="T7" fmla="*/ 260 h 13293"/>
                    <a:gd name="T8" fmla="*/ 0 w 971"/>
                    <a:gd name="T9" fmla="*/ 13293 h 13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71" h="13293">
                      <a:moveTo>
                        <a:pt x="0" y="13293"/>
                      </a:moveTo>
                      <a:lnTo>
                        <a:pt x="971" y="13030"/>
                      </a:lnTo>
                      <a:lnTo>
                        <a:pt x="971" y="0"/>
                      </a:lnTo>
                      <a:lnTo>
                        <a:pt x="0" y="260"/>
                      </a:lnTo>
                      <a:lnTo>
                        <a:pt x="0" y="13293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95" name="Freeform 763"/>
                <p:cNvSpPr>
                  <a:spLocks noChangeAspect="1"/>
                </p:cNvSpPr>
                <p:nvPr/>
              </p:nvSpPr>
              <p:spPr bwMode="gray">
                <a:xfrm>
                  <a:off x="1859" y="2279"/>
                  <a:ext cx="200" cy="54"/>
                </a:xfrm>
                <a:custGeom>
                  <a:avLst/>
                  <a:gdLst>
                    <a:gd name="T0" fmla="*/ 13556 w 13556"/>
                    <a:gd name="T1" fmla="*/ 3378 h 3638"/>
                    <a:gd name="T2" fmla="*/ 12585 w 13556"/>
                    <a:gd name="T3" fmla="*/ 3638 h 3638"/>
                    <a:gd name="T4" fmla="*/ 0 w 13556"/>
                    <a:gd name="T5" fmla="*/ 260 h 3638"/>
                    <a:gd name="T6" fmla="*/ 971 w 13556"/>
                    <a:gd name="T7" fmla="*/ 0 h 3638"/>
                    <a:gd name="T8" fmla="*/ 13556 w 13556"/>
                    <a:gd name="T9" fmla="*/ 3378 h 36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56" h="3638">
                      <a:moveTo>
                        <a:pt x="13556" y="3378"/>
                      </a:moveTo>
                      <a:lnTo>
                        <a:pt x="12585" y="3638"/>
                      </a:lnTo>
                      <a:lnTo>
                        <a:pt x="0" y="260"/>
                      </a:lnTo>
                      <a:lnTo>
                        <a:pt x="971" y="0"/>
                      </a:lnTo>
                      <a:lnTo>
                        <a:pt x="13556" y="3378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05596" name="Group 764"/>
            <p:cNvGrpSpPr>
              <a:grpSpLocks noChangeAspect="1"/>
            </p:cNvGrpSpPr>
            <p:nvPr/>
          </p:nvGrpSpPr>
          <p:grpSpPr bwMode="auto">
            <a:xfrm>
              <a:off x="4990" y="2536"/>
              <a:ext cx="288" cy="276"/>
              <a:chOff x="2210" y="1518"/>
              <a:chExt cx="1345" cy="1285"/>
            </a:xfrm>
          </p:grpSpPr>
          <p:sp>
            <p:nvSpPr>
              <p:cNvPr id="505597" name="Freeform 765"/>
              <p:cNvSpPr>
                <a:spLocks noChangeAspect="1"/>
              </p:cNvSpPr>
              <p:nvPr/>
            </p:nvSpPr>
            <p:spPr bwMode="gray">
              <a:xfrm>
                <a:off x="2210" y="1518"/>
                <a:ext cx="1345" cy="1285"/>
              </a:xfrm>
              <a:custGeom>
                <a:avLst/>
                <a:gdLst>
                  <a:gd name="T0" fmla="*/ 1345 w 1345"/>
                  <a:gd name="T1" fmla="*/ 359 h 1285"/>
                  <a:gd name="T2" fmla="*/ 1345 w 1345"/>
                  <a:gd name="T3" fmla="*/ 1285 h 1285"/>
                  <a:gd name="T4" fmla="*/ 0 w 1345"/>
                  <a:gd name="T5" fmla="*/ 923 h 1285"/>
                  <a:gd name="T6" fmla="*/ 0 w 1345"/>
                  <a:gd name="T7" fmla="*/ 0 h 1285"/>
                  <a:gd name="T8" fmla="*/ 1345 w 1345"/>
                  <a:gd name="T9" fmla="*/ 359 h 1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5" h="1285">
                    <a:moveTo>
                      <a:pt x="1345" y="359"/>
                    </a:moveTo>
                    <a:lnTo>
                      <a:pt x="1345" y="1285"/>
                    </a:lnTo>
                    <a:lnTo>
                      <a:pt x="0" y="923"/>
                    </a:lnTo>
                    <a:lnTo>
                      <a:pt x="0" y="0"/>
                    </a:lnTo>
                    <a:lnTo>
                      <a:pt x="1345" y="35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C080C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98" name="Freeform 766"/>
              <p:cNvSpPr>
                <a:spLocks noChangeAspect="1"/>
              </p:cNvSpPr>
              <p:nvPr/>
            </p:nvSpPr>
            <p:spPr bwMode="gray">
              <a:xfrm>
                <a:off x="3141" y="2283"/>
                <a:ext cx="234" cy="383"/>
              </a:xfrm>
              <a:custGeom>
                <a:avLst/>
                <a:gdLst>
                  <a:gd name="T0" fmla="*/ 234 w 234"/>
                  <a:gd name="T1" fmla="*/ 62 h 383"/>
                  <a:gd name="T2" fmla="*/ 234 w 234"/>
                  <a:gd name="T3" fmla="*/ 383 h 383"/>
                  <a:gd name="T4" fmla="*/ 0 w 234"/>
                  <a:gd name="T5" fmla="*/ 321 h 383"/>
                  <a:gd name="T6" fmla="*/ 0 w 234"/>
                  <a:gd name="T7" fmla="*/ 0 h 383"/>
                  <a:gd name="T8" fmla="*/ 234 w 234"/>
                  <a:gd name="T9" fmla="*/ 62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383">
                    <a:moveTo>
                      <a:pt x="234" y="62"/>
                    </a:moveTo>
                    <a:lnTo>
                      <a:pt x="234" y="383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234" y="62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C080C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599" name="Freeform 767"/>
              <p:cNvSpPr>
                <a:spLocks noChangeAspect="1"/>
              </p:cNvSpPr>
              <p:nvPr/>
            </p:nvSpPr>
            <p:spPr bwMode="gray">
              <a:xfrm>
                <a:off x="3196" y="2361"/>
                <a:ext cx="118" cy="59"/>
              </a:xfrm>
              <a:custGeom>
                <a:avLst/>
                <a:gdLst>
                  <a:gd name="T0" fmla="*/ 118 w 118"/>
                  <a:gd name="T1" fmla="*/ 59 h 59"/>
                  <a:gd name="T2" fmla="*/ 118 w 118"/>
                  <a:gd name="T3" fmla="*/ 31 h 59"/>
                  <a:gd name="T4" fmla="*/ 0 w 118"/>
                  <a:gd name="T5" fmla="*/ 0 h 59"/>
                  <a:gd name="T6" fmla="*/ 0 w 118"/>
                  <a:gd name="T7" fmla="*/ 26 h 59"/>
                  <a:gd name="T8" fmla="*/ 118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18" y="59"/>
                    </a:moveTo>
                    <a:lnTo>
                      <a:pt x="118" y="31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118" y="59"/>
                    </a:lnTo>
                    <a:close/>
                  </a:path>
                </a:pathLst>
              </a:custGeom>
              <a:solidFill>
                <a:srgbClr val="0C08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00" name="Freeform 768"/>
              <p:cNvSpPr>
                <a:spLocks noChangeAspect="1"/>
              </p:cNvSpPr>
              <p:nvPr/>
            </p:nvSpPr>
            <p:spPr bwMode="gray">
              <a:xfrm>
                <a:off x="3141" y="1867"/>
                <a:ext cx="234" cy="383"/>
              </a:xfrm>
              <a:custGeom>
                <a:avLst/>
                <a:gdLst>
                  <a:gd name="T0" fmla="*/ 234 w 234"/>
                  <a:gd name="T1" fmla="*/ 62 h 383"/>
                  <a:gd name="T2" fmla="*/ 234 w 234"/>
                  <a:gd name="T3" fmla="*/ 383 h 383"/>
                  <a:gd name="T4" fmla="*/ 0 w 234"/>
                  <a:gd name="T5" fmla="*/ 322 h 383"/>
                  <a:gd name="T6" fmla="*/ 0 w 234"/>
                  <a:gd name="T7" fmla="*/ 0 h 383"/>
                  <a:gd name="T8" fmla="*/ 234 w 234"/>
                  <a:gd name="T9" fmla="*/ 62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383">
                    <a:moveTo>
                      <a:pt x="234" y="62"/>
                    </a:moveTo>
                    <a:lnTo>
                      <a:pt x="234" y="383"/>
                    </a:lnTo>
                    <a:lnTo>
                      <a:pt x="0" y="322"/>
                    </a:lnTo>
                    <a:lnTo>
                      <a:pt x="0" y="0"/>
                    </a:lnTo>
                    <a:lnTo>
                      <a:pt x="234" y="62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C080C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01" name="Freeform 769"/>
              <p:cNvSpPr>
                <a:spLocks noChangeAspect="1"/>
              </p:cNvSpPr>
              <p:nvPr/>
            </p:nvSpPr>
            <p:spPr bwMode="gray">
              <a:xfrm>
                <a:off x="3196" y="1945"/>
                <a:ext cx="118" cy="59"/>
              </a:xfrm>
              <a:custGeom>
                <a:avLst/>
                <a:gdLst>
                  <a:gd name="T0" fmla="*/ 118 w 118"/>
                  <a:gd name="T1" fmla="*/ 59 h 59"/>
                  <a:gd name="T2" fmla="*/ 118 w 118"/>
                  <a:gd name="T3" fmla="*/ 31 h 59"/>
                  <a:gd name="T4" fmla="*/ 0 w 118"/>
                  <a:gd name="T5" fmla="*/ 0 h 59"/>
                  <a:gd name="T6" fmla="*/ 0 w 118"/>
                  <a:gd name="T7" fmla="*/ 26 h 59"/>
                  <a:gd name="T8" fmla="*/ 118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18" y="59"/>
                    </a:moveTo>
                    <a:lnTo>
                      <a:pt x="118" y="31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118" y="59"/>
                    </a:lnTo>
                    <a:close/>
                  </a:path>
                </a:pathLst>
              </a:custGeom>
              <a:solidFill>
                <a:srgbClr val="0C08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02" name="Line 770"/>
              <p:cNvSpPr>
                <a:spLocks noChangeAspect="1" noChangeShapeType="1"/>
              </p:cNvSpPr>
              <p:nvPr/>
            </p:nvSpPr>
            <p:spPr bwMode="gray">
              <a:xfrm>
                <a:off x="2787" y="1955"/>
                <a:ext cx="111" cy="3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03" name="Freeform 771"/>
              <p:cNvSpPr>
                <a:spLocks noChangeAspect="1"/>
              </p:cNvSpPr>
              <p:nvPr/>
            </p:nvSpPr>
            <p:spPr bwMode="gray">
              <a:xfrm>
                <a:off x="2895" y="1952"/>
                <a:ext cx="64" cy="67"/>
              </a:xfrm>
              <a:custGeom>
                <a:avLst/>
                <a:gdLst>
                  <a:gd name="T0" fmla="*/ 0 w 64"/>
                  <a:gd name="T1" fmla="*/ 67 h 67"/>
                  <a:gd name="T2" fmla="*/ 64 w 64"/>
                  <a:gd name="T3" fmla="*/ 50 h 67"/>
                  <a:gd name="T4" fmla="*/ 0 w 64"/>
                  <a:gd name="T5" fmla="*/ 0 h 67"/>
                  <a:gd name="T6" fmla="*/ 0 w 64"/>
                  <a:gd name="T7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7">
                    <a:moveTo>
                      <a:pt x="0" y="67"/>
                    </a:moveTo>
                    <a:lnTo>
                      <a:pt x="64" y="50"/>
                    </a:lnTo>
                    <a:lnTo>
                      <a:pt x="0" y="0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0000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04" name="Line 772"/>
              <p:cNvSpPr>
                <a:spLocks noChangeAspect="1" noChangeShapeType="1"/>
              </p:cNvSpPr>
              <p:nvPr/>
            </p:nvSpPr>
            <p:spPr bwMode="gray">
              <a:xfrm>
                <a:off x="2787" y="2404"/>
                <a:ext cx="111" cy="3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05" name="Freeform 773"/>
              <p:cNvSpPr>
                <a:spLocks noChangeAspect="1"/>
              </p:cNvSpPr>
              <p:nvPr/>
            </p:nvSpPr>
            <p:spPr bwMode="gray">
              <a:xfrm>
                <a:off x="2895" y="2401"/>
                <a:ext cx="64" cy="66"/>
              </a:xfrm>
              <a:custGeom>
                <a:avLst/>
                <a:gdLst>
                  <a:gd name="T0" fmla="*/ 0 w 64"/>
                  <a:gd name="T1" fmla="*/ 66 h 66"/>
                  <a:gd name="T2" fmla="*/ 64 w 64"/>
                  <a:gd name="T3" fmla="*/ 50 h 66"/>
                  <a:gd name="T4" fmla="*/ 0 w 64"/>
                  <a:gd name="T5" fmla="*/ 0 h 66"/>
                  <a:gd name="T6" fmla="*/ 0 w 64"/>
                  <a:gd name="T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6">
                    <a:moveTo>
                      <a:pt x="0" y="66"/>
                    </a:moveTo>
                    <a:lnTo>
                      <a:pt x="64" y="50"/>
                    </a:lnTo>
                    <a:lnTo>
                      <a:pt x="0" y="0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06" name="Freeform 774"/>
              <p:cNvSpPr>
                <a:spLocks noChangeAspect="1"/>
              </p:cNvSpPr>
              <p:nvPr/>
            </p:nvSpPr>
            <p:spPr bwMode="gray">
              <a:xfrm>
                <a:off x="2368" y="2245"/>
                <a:ext cx="251" cy="232"/>
              </a:xfrm>
              <a:custGeom>
                <a:avLst/>
                <a:gdLst>
                  <a:gd name="T0" fmla="*/ 0 w 106"/>
                  <a:gd name="T1" fmla="*/ 62 h 98"/>
                  <a:gd name="T2" fmla="*/ 8 w 106"/>
                  <a:gd name="T3" fmla="*/ 72 h 98"/>
                  <a:gd name="T4" fmla="*/ 98 w 106"/>
                  <a:gd name="T5" fmla="*/ 96 h 98"/>
                  <a:gd name="T6" fmla="*/ 105 w 106"/>
                  <a:gd name="T7" fmla="*/ 91 h 98"/>
                  <a:gd name="T8" fmla="*/ 106 w 106"/>
                  <a:gd name="T9" fmla="*/ 36 h 98"/>
                  <a:gd name="T10" fmla="*/ 98 w 106"/>
                  <a:gd name="T11" fmla="*/ 26 h 98"/>
                  <a:gd name="T12" fmla="*/ 8 w 106"/>
                  <a:gd name="T13" fmla="*/ 2 h 98"/>
                  <a:gd name="T14" fmla="*/ 0 w 106"/>
                  <a:gd name="T15" fmla="*/ 7 h 98"/>
                  <a:gd name="T16" fmla="*/ 0 w 106"/>
                  <a:gd name="T17" fmla="*/ 62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8">
                    <a:moveTo>
                      <a:pt x="0" y="62"/>
                    </a:moveTo>
                    <a:cubicBezTo>
                      <a:pt x="0" y="67"/>
                      <a:pt x="3" y="71"/>
                      <a:pt x="8" y="72"/>
                    </a:cubicBezTo>
                    <a:cubicBezTo>
                      <a:pt x="8" y="72"/>
                      <a:pt x="8" y="72"/>
                      <a:pt x="98" y="96"/>
                    </a:cubicBezTo>
                    <a:cubicBezTo>
                      <a:pt x="102" y="98"/>
                      <a:pt x="105" y="95"/>
                      <a:pt x="105" y="91"/>
                    </a:cubicBezTo>
                    <a:cubicBezTo>
                      <a:pt x="105" y="91"/>
                      <a:pt x="105" y="91"/>
                      <a:pt x="106" y="36"/>
                    </a:cubicBezTo>
                    <a:cubicBezTo>
                      <a:pt x="106" y="31"/>
                      <a:pt x="102" y="27"/>
                      <a:pt x="98" y="26"/>
                    </a:cubicBezTo>
                    <a:cubicBezTo>
                      <a:pt x="98" y="26"/>
                      <a:pt x="98" y="26"/>
                      <a:pt x="8" y="2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7"/>
                      <a:pt x="0" y="46"/>
                      <a:pt x="0" y="6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07" name="Freeform 775"/>
              <p:cNvSpPr>
                <a:spLocks noChangeAspect="1"/>
              </p:cNvSpPr>
              <p:nvPr/>
            </p:nvSpPr>
            <p:spPr bwMode="gray">
              <a:xfrm>
                <a:off x="2418" y="2113"/>
                <a:ext cx="154" cy="156"/>
              </a:xfrm>
              <a:custGeom>
                <a:avLst/>
                <a:gdLst>
                  <a:gd name="T0" fmla="*/ 32 w 65"/>
                  <a:gd name="T1" fmla="*/ 61 h 66"/>
                  <a:gd name="T2" fmla="*/ 0 w 65"/>
                  <a:gd name="T3" fmla="*/ 24 h 66"/>
                  <a:gd name="T4" fmla="*/ 33 w 65"/>
                  <a:gd name="T5" fmla="*/ 5 h 66"/>
                  <a:gd name="T6" fmla="*/ 65 w 65"/>
                  <a:gd name="T7" fmla="*/ 41 h 66"/>
                  <a:gd name="T8" fmla="*/ 32 w 65"/>
                  <a:gd name="T9" fmla="*/ 6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66">
                    <a:moveTo>
                      <a:pt x="32" y="61"/>
                    </a:moveTo>
                    <a:cubicBezTo>
                      <a:pt x="14" y="56"/>
                      <a:pt x="0" y="40"/>
                      <a:pt x="0" y="24"/>
                    </a:cubicBezTo>
                    <a:cubicBezTo>
                      <a:pt x="1" y="9"/>
                      <a:pt x="15" y="0"/>
                      <a:pt x="33" y="5"/>
                    </a:cubicBezTo>
                    <a:cubicBezTo>
                      <a:pt x="50" y="10"/>
                      <a:pt x="65" y="26"/>
                      <a:pt x="65" y="41"/>
                    </a:cubicBezTo>
                    <a:cubicBezTo>
                      <a:pt x="65" y="57"/>
                      <a:pt x="50" y="66"/>
                      <a:pt x="32" y="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08" name="Freeform 776"/>
              <p:cNvSpPr>
                <a:spLocks noChangeAspect="1"/>
              </p:cNvSpPr>
              <p:nvPr/>
            </p:nvSpPr>
            <p:spPr bwMode="gray">
              <a:xfrm>
                <a:off x="2368" y="1813"/>
                <a:ext cx="251" cy="229"/>
              </a:xfrm>
              <a:custGeom>
                <a:avLst/>
                <a:gdLst>
                  <a:gd name="T0" fmla="*/ 0 w 106"/>
                  <a:gd name="T1" fmla="*/ 62 h 97"/>
                  <a:gd name="T2" fmla="*/ 8 w 106"/>
                  <a:gd name="T3" fmla="*/ 72 h 97"/>
                  <a:gd name="T4" fmla="*/ 98 w 106"/>
                  <a:gd name="T5" fmla="*/ 96 h 97"/>
                  <a:gd name="T6" fmla="*/ 105 w 106"/>
                  <a:gd name="T7" fmla="*/ 90 h 97"/>
                  <a:gd name="T8" fmla="*/ 106 w 106"/>
                  <a:gd name="T9" fmla="*/ 35 h 97"/>
                  <a:gd name="T10" fmla="*/ 98 w 106"/>
                  <a:gd name="T11" fmla="*/ 25 h 97"/>
                  <a:gd name="T12" fmla="*/ 8 w 106"/>
                  <a:gd name="T13" fmla="*/ 1 h 97"/>
                  <a:gd name="T14" fmla="*/ 0 w 106"/>
                  <a:gd name="T15" fmla="*/ 7 h 97"/>
                  <a:gd name="T16" fmla="*/ 0 w 106"/>
                  <a:gd name="T17" fmla="*/ 6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7">
                    <a:moveTo>
                      <a:pt x="0" y="62"/>
                    </a:moveTo>
                    <a:cubicBezTo>
                      <a:pt x="0" y="66"/>
                      <a:pt x="3" y="71"/>
                      <a:pt x="8" y="72"/>
                    </a:cubicBezTo>
                    <a:cubicBezTo>
                      <a:pt x="8" y="72"/>
                      <a:pt x="8" y="72"/>
                      <a:pt x="98" y="96"/>
                    </a:cubicBezTo>
                    <a:cubicBezTo>
                      <a:pt x="102" y="97"/>
                      <a:pt x="105" y="94"/>
                      <a:pt x="105" y="90"/>
                    </a:cubicBezTo>
                    <a:cubicBezTo>
                      <a:pt x="105" y="90"/>
                      <a:pt x="105" y="90"/>
                      <a:pt x="106" y="35"/>
                    </a:cubicBezTo>
                    <a:cubicBezTo>
                      <a:pt x="106" y="31"/>
                      <a:pt x="102" y="26"/>
                      <a:pt x="98" y="25"/>
                    </a:cubicBezTo>
                    <a:cubicBezTo>
                      <a:pt x="98" y="25"/>
                      <a:pt x="98" y="25"/>
                      <a:pt x="8" y="1"/>
                    </a:cubicBezTo>
                    <a:cubicBezTo>
                      <a:pt x="4" y="0"/>
                      <a:pt x="0" y="2"/>
                      <a:pt x="0" y="7"/>
                    </a:cubicBezTo>
                    <a:cubicBezTo>
                      <a:pt x="0" y="7"/>
                      <a:pt x="0" y="45"/>
                      <a:pt x="0" y="6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09" name="Freeform 777"/>
              <p:cNvSpPr>
                <a:spLocks noChangeAspect="1"/>
              </p:cNvSpPr>
              <p:nvPr/>
            </p:nvSpPr>
            <p:spPr bwMode="gray">
              <a:xfrm>
                <a:off x="2418" y="1678"/>
                <a:ext cx="154" cy="156"/>
              </a:xfrm>
              <a:custGeom>
                <a:avLst/>
                <a:gdLst>
                  <a:gd name="T0" fmla="*/ 32 w 65"/>
                  <a:gd name="T1" fmla="*/ 61 h 66"/>
                  <a:gd name="T2" fmla="*/ 0 w 65"/>
                  <a:gd name="T3" fmla="*/ 24 h 66"/>
                  <a:gd name="T4" fmla="*/ 33 w 65"/>
                  <a:gd name="T5" fmla="*/ 5 h 66"/>
                  <a:gd name="T6" fmla="*/ 65 w 65"/>
                  <a:gd name="T7" fmla="*/ 42 h 66"/>
                  <a:gd name="T8" fmla="*/ 32 w 65"/>
                  <a:gd name="T9" fmla="*/ 6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66">
                    <a:moveTo>
                      <a:pt x="32" y="61"/>
                    </a:moveTo>
                    <a:cubicBezTo>
                      <a:pt x="14" y="57"/>
                      <a:pt x="0" y="40"/>
                      <a:pt x="0" y="24"/>
                    </a:cubicBezTo>
                    <a:cubicBezTo>
                      <a:pt x="1" y="9"/>
                      <a:pt x="15" y="0"/>
                      <a:pt x="33" y="5"/>
                    </a:cubicBezTo>
                    <a:cubicBezTo>
                      <a:pt x="50" y="10"/>
                      <a:pt x="65" y="26"/>
                      <a:pt x="65" y="42"/>
                    </a:cubicBezTo>
                    <a:cubicBezTo>
                      <a:pt x="65" y="57"/>
                      <a:pt x="50" y="66"/>
                      <a:pt x="32" y="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5743" name="Group 911"/>
          <p:cNvGrpSpPr>
            <a:grpSpLocks/>
          </p:cNvGrpSpPr>
          <p:nvPr/>
        </p:nvGrpSpPr>
        <p:grpSpPr bwMode="auto">
          <a:xfrm>
            <a:off x="7259638" y="4025900"/>
            <a:ext cx="390525" cy="393700"/>
            <a:chOff x="4573" y="2536"/>
            <a:chExt cx="246" cy="248"/>
          </a:xfrm>
        </p:grpSpPr>
        <p:grpSp>
          <p:nvGrpSpPr>
            <p:cNvPr id="505742" name="Group 910"/>
            <p:cNvGrpSpPr>
              <a:grpSpLocks/>
            </p:cNvGrpSpPr>
            <p:nvPr/>
          </p:nvGrpSpPr>
          <p:grpSpPr bwMode="auto">
            <a:xfrm>
              <a:off x="4748" y="2713"/>
              <a:ext cx="71" cy="71"/>
              <a:chOff x="4748" y="2713"/>
              <a:chExt cx="71" cy="71"/>
            </a:xfrm>
          </p:grpSpPr>
          <p:sp>
            <p:nvSpPr>
              <p:cNvPr id="505611" name="Rectangle 779"/>
              <p:cNvSpPr>
                <a:spLocks noChangeAspect="1" noChangeArrowheads="1"/>
              </p:cNvSpPr>
              <p:nvPr/>
            </p:nvSpPr>
            <p:spPr bwMode="gray">
              <a:xfrm>
                <a:off x="4796" y="2760"/>
                <a:ext cx="23" cy="24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05612" name="Rectangle 780"/>
              <p:cNvSpPr>
                <a:spLocks noChangeAspect="1" noChangeArrowheads="1"/>
              </p:cNvSpPr>
              <p:nvPr/>
            </p:nvSpPr>
            <p:spPr bwMode="gray">
              <a:xfrm>
                <a:off x="4748" y="2713"/>
                <a:ext cx="42" cy="42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505741" name="Group 909"/>
            <p:cNvGrpSpPr>
              <a:grpSpLocks/>
            </p:cNvGrpSpPr>
            <p:nvPr/>
          </p:nvGrpSpPr>
          <p:grpSpPr bwMode="auto">
            <a:xfrm>
              <a:off x="4573" y="2536"/>
              <a:ext cx="169" cy="171"/>
              <a:chOff x="4633" y="2597"/>
              <a:chExt cx="109" cy="110"/>
            </a:xfrm>
          </p:grpSpPr>
          <p:sp>
            <p:nvSpPr>
              <p:cNvPr id="505613" name="Rectangle 781"/>
              <p:cNvSpPr>
                <a:spLocks noChangeAspect="1" noChangeArrowheads="1"/>
              </p:cNvSpPr>
              <p:nvPr/>
            </p:nvSpPr>
            <p:spPr bwMode="gray">
              <a:xfrm>
                <a:off x="4633" y="2597"/>
                <a:ext cx="109" cy="11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1B171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5614" name="Group 782"/>
              <p:cNvGrpSpPr>
                <a:grpSpLocks noChangeAspect="1"/>
              </p:cNvGrpSpPr>
              <p:nvPr/>
            </p:nvGrpSpPr>
            <p:grpSpPr bwMode="auto">
              <a:xfrm>
                <a:off x="4644" y="2629"/>
                <a:ext cx="87" cy="46"/>
                <a:chOff x="1819" y="1496"/>
                <a:chExt cx="1970" cy="1025"/>
              </a:xfrm>
            </p:grpSpPr>
            <p:sp>
              <p:nvSpPr>
                <p:cNvPr id="505615" name="Freeform 783"/>
                <p:cNvSpPr>
                  <a:spLocks noChangeAspect="1"/>
                </p:cNvSpPr>
                <p:nvPr/>
              </p:nvSpPr>
              <p:spPr bwMode="gray">
                <a:xfrm>
                  <a:off x="2525" y="1496"/>
                  <a:ext cx="1264" cy="796"/>
                </a:xfrm>
                <a:custGeom>
                  <a:avLst/>
                  <a:gdLst>
                    <a:gd name="T0" fmla="*/ 535 w 535"/>
                    <a:gd name="T1" fmla="*/ 17 h 337"/>
                    <a:gd name="T2" fmla="*/ 518 w 535"/>
                    <a:gd name="T3" fmla="*/ 0 h 337"/>
                    <a:gd name="T4" fmla="*/ 17 w 535"/>
                    <a:gd name="T5" fmla="*/ 0 h 337"/>
                    <a:gd name="T6" fmla="*/ 0 w 535"/>
                    <a:gd name="T7" fmla="*/ 17 h 337"/>
                    <a:gd name="T8" fmla="*/ 0 w 535"/>
                    <a:gd name="T9" fmla="*/ 320 h 337"/>
                    <a:gd name="T10" fmla="*/ 17 w 535"/>
                    <a:gd name="T11" fmla="*/ 337 h 337"/>
                    <a:gd name="T12" fmla="*/ 518 w 535"/>
                    <a:gd name="T13" fmla="*/ 337 h 337"/>
                    <a:gd name="T14" fmla="*/ 535 w 535"/>
                    <a:gd name="T15" fmla="*/ 320 h 337"/>
                    <a:gd name="T16" fmla="*/ 535 w 535"/>
                    <a:gd name="T17" fmla="*/ 17 h 3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35" h="337">
                      <a:moveTo>
                        <a:pt x="535" y="17"/>
                      </a:moveTo>
                      <a:cubicBezTo>
                        <a:pt x="535" y="7"/>
                        <a:pt x="528" y="0"/>
                        <a:pt x="5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8" y="0"/>
                        <a:pt x="0" y="7"/>
                        <a:pt x="0" y="17"/>
                      </a:cubicBezTo>
                      <a:cubicBezTo>
                        <a:pt x="0" y="320"/>
                        <a:pt x="0" y="320"/>
                        <a:pt x="0" y="320"/>
                      </a:cubicBezTo>
                      <a:cubicBezTo>
                        <a:pt x="0" y="329"/>
                        <a:pt x="8" y="337"/>
                        <a:pt x="17" y="337"/>
                      </a:cubicBezTo>
                      <a:cubicBezTo>
                        <a:pt x="518" y="337"/>
                        <a:pt x="518" y="337"/>
                        <a:pt x="518" y="337"/>
                      </a:cubicBezTo>
                      <a:cubicBezTo>
                        <a:pt x="528" y="337"/>
                        <a:pt x="535" y="329"/>
                        <a:pt x="535" y="320"/>
                      </a:cubicBezTo>
                      <a:lnTo>
                        <a:pt x="535" y="17"/>
                      </a:lnTo>
                      <a:close/>
                    </a:path>
                  </a:pathLst>
                </a:custGeom>
                <a:solidFill>
                  <a:srgbClr val="A5A09C"/>
                </a:solidFill>
                <a:ln w="6350" cap="flat" cmpd="sng">
                  <a:solidFill>
                    <a:srgbClr val="0C080C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616" name="Freeform 784"/>
                <p:cNvSpPr>
                  <a:spLocks noChangeAspect="1"/>
                </p:cNvSpPr>
                <p:nvPr/>
              </p:nvSpPr>
              <p:spPr bwMode="gray">
                <a:xfrm>
                  <a:off x="2653" y="1808"/>
                  <a:ext cx="155" cy="144"/>
                </a:xfrm>
                <a:custGeom>
                  <a:avLst/>
                  <a:gdLst>
                    <a:gd name="T0" fmla="*/ 66 w 66"/>
                    <a:gd name="T1" fmla="*/ 50 h 61"/>
                    <a:gd name="T2" fmla="*/ 55 w 66"/>
                    <a:gd name="T3" fmla="*/ 61 h 61"/>
                    <a:gd name="T4" fmla="*/ 10 w 66"/>
                    <a:gd name="T5" fmla="*/ 61 h 61"/>
                    <a:gd name="T6" fmla="*/ 0 w 66"/>
                    <a:gd name="T7" fmla="*/ 50 h 61"/>
                    <a:gd name="T8" fmla="*/ 0 w 66"/>
                    <a:gd name="T9" fmla="*/ 10 h 61"/>
                    <a:gd name="T10" fmla="*/ 10 w 66"/>
                    <a:gd name="T11" fmla="*/ 0 h 61"/>
                    <a:gd name="T12" fmla="*/ 55 w 66"/>
                    <a:gd name="T13" fmla="*/ 0 h 61"/>
                    <a:gd name="T14" fmla="*/ 66 w 66"/>
                    <a:gd name="T15" fmla="*/ 10 h 61"/>
                    <a:gd name="T16" fmla="*/ 66 w 66"/>
                    <a:gd name="T17" fmla="*/ 5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6" h="61">
                      <a:moveTo>
                        <a:pt x="66" y="50"/>
                      </a:moveTo>
                      <a:cubicBezTo>
                        <a:pt x="66" y="56"/>
                        <a:pt x="61" y="61"/>
                        <a:pt x="55" y="61"/>
                      </a:cubicBezTo>
                      <a:cubicBezTo>
                        <a:pt x="10" y="61"/>
                        <a:pt x="10" y="61"/>
                        <a:pt x="10" y="61"/>
                      </a:cubicBezTo>
                      <a:cubicBezTo>
                        <a:pt x="4" y="61"/>
                        <a:pt x="0" y="56"/>
                        <a:pt x="0" y="5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5"/>
                        <a:pt x="4" y="0"/>
                        <a:pt x="10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61" y="0"/>
                        <a:pt x="66" y="5"/>
                        <a:pt x="66" y="10"/>
                      </a:cubicBezTo>
                      <a:lnTo>
                        <a:pt x="66" y="5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617" name="Freeform 785"/>
                <p:cNvSpPr>
                  <a:spLocks noChangeAspect="1"/>
                </p:cNvSpPr>
                <p:nvPr/>
              </p:nvSpPr>
              <p:spPr bwMode="gray">
                <a:xfrm>
                  <a:off x="2653" y="1817"/>
                  <a:ext cx="70" cy="45"/>
                </a:xfrm>
                <a:custGeom>
                  <a:avLst/>
                  <a:gdLst>
                    <a:gd name="T0" fmla="*/ 0 w 70"/>
                    <a:gd name="T1" fmla="*/ 24 h 45"/>
                    <a:gd name="T2" fmla="*/ 16 w 70"/>
                    <a:gd name="T3" fmla="*/ 24 h 45"/>
                    <a:gd name="T4" fmla="*/ 16 w 70"/>
                    <a:gd name="T5" fmla="*/ 0 h 45"/>
                    <a:gd name="T6" fmla="*/ 59 w 70"/>
                    <a:gd name="T7" fmla="*/ 0 h 45"/>
                    <a:gd name="T8" fmla="*/ 70 w 70"/>
                    <a:gd name="T9" fmla="*/ 38 h 45"/>
                    <a:gd name="T10" fmla="*/ 56 w 70"/>
                    <a:gd name="T11" fmla="*/ 45 h 45"/>
                    <a:gd name="T12" fmla="*/ 47 w 70"/>
                    <a:gd name="T13" fmla="*/ 31 h 45"/>
                    <a:gd name="T14" fmla="*/ 0 w 70"/>
                    <a:gd name="T15" fmla="*/ 31 h 45"/>
                    <a:gd name="T16" fmla="*/ 0 w 70"/>
                    <a:gd name="T17" fmla="*/ 2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45">
                      <a:moveTo>
                        <a:pt x="0" y="24"/>
                      </a:moveTo>
                      <a:lnTo>
                        <a:pt x="16" y="24"/>
                      </a:lnTo>
                      <a:lnTo>
                        <a:pt x="16" y="0"/>
                      </a:lnTo>
                      <a:lnTo>
                        <a:pt x="59" y="0"/>
                      </a:lnTo>
                      <a:lnTo>
                        <a:pt x="70" y="38"/>
                      </a:lnTo>
                      <a:lnTo>
                        <a:pt x="56" y="45"/>
                      </a:lnTo>
                      <a:lnTo>
                        <a:pt x="47" y="31"/>
                      </a:lnTo>
                      <a:lnTo>
                        <a:pt x="0" y="31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618" name="Freeform 786"/>
                <p:cNvSpPr>
                  <a:spLocks noChangeAspect="1"/>
                </p:cNvSpPr>
                <p:nvPr/>
              </p:nvSpPr>
              <p:spPr bwMode="gray">
                <a:xfrm>
                  <a:off x="2653" y="1895"/>
                  <a:ext cx="70" cy="45"/>
                </a:xfrm>
                <a:custGeom>
                  <a:avLst/>
                  <a:gdLst>
                    <a:gd name="T0" fmla="*/ 0 w 70"/>
                    <a:gd name="T1" fmla="*/ 21 h 45"/>
                    <a:gd name="T2" fmla="*/ 16 w 70"/>
                    <a:gd name="T3" fmla="*/ 21 h 45"/>
                    <a:gd name="T4" fmla="*/ 16 w 70"/>
                    <a:gd name="T5" fmla="*/ 45 h 45"/>
                    <a:gd name="T6" fmla="*/ 59 w 70"/>
                    <a:gd name="T7" fmla="*/ 45 h 45"/>
                    <a:gd name="T8" fmla="*/ 70 w 70"/>
                    <a:gd name="T9" fmla="*/ 7 h 45"/>
                    <a:gd name="T10" fmla="*/ 56 w 70"/>
                    <a:gd name="T11" fmla="*/ 0 h 45"/>
                    <a:gd name="T12" fmla="*/ 47 w 70"/>
                    <a:gd name="T13" fmla="*/ 14 h 45"/>
                    <a:gd name="T14" fmla="*/ 0 w 70"/>
                    <a:gd name="T15" fmla="*/ 14 h 45"/>
                    <a:gd name="T16" fmla="*/ 0 w 70"/>
                    <a:gd name="T17" fmla="*/ 2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45">
                      <a:moveTo>
                        <a:pt x="0" y="21"/>
                      </a:moveTo>
                      <a:lnTo>
                        <a:pt x="16" y="21"/>
                      </a:lnTo>
                      <a:lnTo>
                        <a:pt x="16" y="45"/>
                      </a:lnTo>
                      <a:lnTo>
                        <a:pt x="59" y="45"/>
                      </a:lnTo>
                      <a:lnTo>
                        <a:pt x="70" y="7"/>
                      </a:lnTo>
                      <a:lnTo>
                        <a:pt x="56" y="0"/>
                      </a:lnTo>
                      <a:lnTo>
                        <a:pt x="47" y="14"/>
                      </a:lnTo>
                      <a:lnTo>
                        <a:pt x="0" y="14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619" name="Freeform 787"/>
                <p:cNvSpPr>
                  <a:spLocks noChangeAspect="1"/>
                </p:cNvSpPr>
                <p:nvPr/>
              </p:nvSpPr>
              <p:spPr bwMode="gray">
                <a:xfrm>
                  <a:off x="2653" y="1878"/>
                  <a:ext cx="56" cy="31"/>
                </a:xfrm>
                <a:custGeom>
                  <a:avLst/>
                  <a:gdLst>
                    <a:gd name="T0" fmla="*/ 0 w 56"/>
                    <a:gd name="T1" fmla="*/ 31 h 31"/>
                    <a:gd name="T2" fmla="*/ 47 w 56"/>
                    <a:gd name="T3" fmla="*/ 31 h 31"/>
                    <a:gd name="T4" fmla="*/ 56 w 56"/>
                    <a:gd name="T5" fmla="*/ 17 h 31"/>
                    <a:gd name="T6" fmla="*/ 56 w 56"/>
                    <a:gd name="T7" fmla="*/ 0 h 31"/>
                    <a:gd name="T8" fmla="*/ 7 w 56"/>
                    <a:gd name="T9" fmla="*/ 0 h 31"/>
                    <a:gd name="T10" fmla="*/ 7 w 56"/>
                    <a:gd name="T11" fmla="*/ 24 h 31"/>
                    <a:gd name="T12" fmla="*/ 0 w 56"/>
                    <a:gd name="T13" fmla="*/ 24 h 31"/>
                    <a:gd name="T14" fmla="*/ 0 w 56"/>
                    <a:gd name="T15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6" h="31">
                      <a:moveTo>
                        <a:pt x="0" y="31"/>
                      </a:moveTo>
                      <a:lnTo>
                        <a:pt x="47" y="31"/>
                      </a:lnTo>
                      <a:lnTo>
                        <a:pt x="56" y="17"/>
                      </a:lnTo>
                      <a:lnTo>
                        <a:pt x="56" y="0"/>
                      </a:lnTo>
                      <a:lnTo>
                        <a:pt x="7" y="0"/>
                      </a:lnTo>
                      <a:lnTo>
                        <a:pt x="7" y="24"/>
                      </a:lnTo>
                      <a:lnTo>
                        <a:pt x="0" y="24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620" name="Freeform 788"/>
                <p:cNvSpPr>
                  <a:spLocks noChangeAspect="1"/>
                </p:cNvSpPr>
                <p:nvPr/>
              </p:nvSpPr>
              <p:spPr bwMode="gray">
                <a:xfrm>
                  <a:off x="2653" y="1848"/>
                  <a:ext cx="56" cy="30"/>
                </a:xfrm>
                <a:custGeom>
                  <a:avLst/>
                  <a:gdLst>
                    <a:gd name="T0" fmla="*/ 0 w 56"/>
                    <a:gd name="T1" fmla="*/ 0 h 30"/>
                    <a:gd name="T2" fmla="*/ 47 w 56"/>
                    <a:gd name="T3" fmla="*/ 0 h 30"/>
                    <a:gd name="T4" fmla="*/ 56 w 56"/>
                    <a:gd name="T5" fmla="*/ 14 h 30"/>
                    <a:gd name="T6" fmla="*/ 56 w 56"/>
                    <a:gd name="T7" fmla="*/ 30 h 30"/>
                    <a:gd name="T8" fmla="*/ 7 w 56"/>
                    <a:gd name="T9" fmla="*/ 30 h 30"/>
                    <a:gd name="T10" fmla="*/ 7 w 56"/>
                    <a:gd name="T11" fmla="*/ 7 h 30"/>
                    <a:gd name="T12" fmla="*/ 0 w 56"/>
                    <a:gd name="T13" fmla="*/ 7 h 30"/>
                    <a:gd name="T14" fmla="*/ 0 w 56"/>
                    <a:gd name="T1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6" h="30">
                      <a:moveTo>
                        <a:pt x="0" y="0"/>
                      </a:moveTo>
                      <a:lnTo>
                        <a:pt x="47" y="0"/>
                      </a:lnTo>
                      <a:lnTo>
                        <a:pt x="56" y="14"/>
                      </a:lnTo>
                      <a:lnTo>
                        <a:pt x="56" y="30"/>
                      </a:lnTo>
                      <a:lnTo>
                        <a:pt x="7" y="30"/>
                      </a:lnTo>
                      <a:lnTo>
                        <a:pt x="7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621" name="Freeform 789"/>
                <p:cNvSpPr>
                  <a:spLocks noChangeAspect="1"/>
                </p:cNvSpPr>
                <p:nvPr/>
              </p:nvSpPr>
              <p:spPr bwMode="gray">
                <a:xfrm>
                  <a:off x="2735" y="1817"/>
                  <a:ext cx="73" cy="45"/>
                </a:xfrm>
                <a:custGeom>
                  <a:avLst/>
                  <a:gdLst>
                    <a:gd name="T0" fmla="*/ 73 w 73"/>
                    <a:gd name="T1" fmla="*/ 24 h 45"/>
                    <a:gd name="T2" fmla="*/ 55 w 73"/>
                    <a:gd name="T3" fmla="*/ 24 h 45"/>
                    <a:gd name="T4" fmla="*/ 55 w 73"/>
                    <a:gd name="T5" fmla="*/ 0 h 45"/>
                    <a:gd name="T6" fmla="*/ 12 w 73"/>
                    <a:gd name="T7" fmla="*/ 0 h 45"/>
                    <a:gd name="T8" fmla="*/ 0 w 73"/>
                    <a:gd name="T9" fmla="*/ 38 h 45"/>
                    <a:gd name="T10" fmla="*/ 17 w 73"/>
                    <a:gd name="T11" fmla="*/ 45 h 45"/>
                    <a:gd name="T12" fmla="*/ 24 w 73"/>
                    <a:gd name="T13" fmla="*/ 31 h 45"/>
                    <a:gd name="T14" fmla="*/ 73 w 73"/>
                    <a:gd name="T15" fmla="*/ 31 h 45"/>
                    <a:gd name="T16" fmla="*/ 73 w 73"/>
                    <a:gd name="T17" fmla="*/ 2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3" h="45">
                      <a:moveTo>
                        <a:pt x="73" y="24"/>
                      </a:moveTo>
                      <a:lnTo>
                        <a:pt x="55" y="24"/>
                      </a:lnTo>
                      <a:lnTo>
                        <a:pt x="55" y="0"/>
                      </a:lnTo>
                      <a:lnTo>
                        <a:pt x="12" y="0"/>
                      </a:lnTo>
                      <a:lnTo>
                        <a:pt x="0" y="38"/>
                      </a:lnTo>
                      <a:lnTo>
                        <a:pt x="17" y="45"/>
                      </a:lnTo>
                      <a:lnTo>
                        <a:pt x="24" y="31"/>
                      </a:lnTo>
                      <a:lnTo>
                        <a:pt x="73" y="31"/>
                      </a:lnTo>
                      <a:lnTo>
                        <a:pt x="73" y="2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622" name="Freeform 790"/>
                <p:cNvSpPr>
                  <a:spLocks noChangeAspect="1"/>
                </p:cNvSpPr>
                <p:nvPr/>
              </p:nvSpPr>
              <p:spPr bwMode="gray">
                <a:xfrm>
                  <a:off x="2735" y="1895"/>
                  <a:ext cx="73" cy="45"/>
                </a:xfrm>
                <a:custGeom>
                  <a:avLst/>
                  <a:gdLst>
                    <a:gd name="T0" fmla="*/ 73 w 73"/>
                    <a:gd name="T1" fmla="*/ 21 h 45"/>
                    <a:gd name="T2" fmla="*/ 55 w 73"/>
                    <a:gd name="T3" fmla="*/ 21 h 45"/>
                    <a:gd name="T4" fmla="*/ 55 w 73"/>
                    <a:gd name="T5" fmla="*/ 45 h 45"/>
                    <a:gd name="T6" fmla="*/ 12 w 73"/>
                    <a:gd name="T7" fmla="*/ 45 h 45"/>
                    <a:gd name="T8" fmla="*/ 0 w 73"/>
                    <a:gd name="T9" fmla="*/ 7 h 45"/>
                    <a:gd name="T10" fmla="*/ 17 w 73"/>
                    <a:gd name="T11" fmla="*/ 0 h 45"/>
                    <a:gd name="T12" fmla="*/ 24 w 73"/>
                    <a:gd name="T13" fmla="*/ 14 h 45"/>
                    <a:gd name="T14" fmla="*/ 73 w 73"/>
                    <a:gd name="T15" fmla="*/ 14 h 45"/>
                    <a:gd name="T16" fmla="*/ 73 w 73"/>
                    <a:gd name="T17" fmla="*/ 2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3" h="45">
                      <a:moveTo>
                        <a:pt x="73" y="21"/>
                      </a:moveTo>
                      <a:lnTo>
                        <a:pt x="55" y="21"/>
                      </a:lnTo>
                      <a:lnTo>
                        <a:pt x="55" y="45"/>
                      </a:lnTo>
                      <a:lnTo>
                        <a:pt x="12" y="45"/>
                      </a:lnTo>
                      <a:lnTo>
                        <a:pt x="0" y="7"/>
                      </a:lnTo>
                      <a:lnTo>
                        <a:pt x="17" y="0"/>
                      </a:lnTo>
                      <a:lnTo>
                        <a:pt x="24" y="14"/>
                      </a:lnTo>
                      <a:lnTo>
                        <a:pt x="73" y="14"/>
                      </a:lnTo>
                      <a:lnTo>
                        <a:pt x="73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623" name="Freeform 791"/>
                <p:cNvSpPr>
                  <a:spLocks noChangeAspect="1"/>
                </p:cNvSpPr>
                <p:nvPr/>
              </p:nvSpPr>
              <p:spPr bwMode="gray">
                <a:xfrm>
                  <a:off x="2752" y="1878"/>
                  <a:ext cx="56" cy="31"/>
                </a:xfrm>
                <a:custGeom>
                  <a:avLst/>
                  <a:gdLst>
                    <a:gd name="T0" fmla="*/ 56 w 56"/>
                    <a:gd name="T1" fmla="*/ 31 h 31"/>
                    <a:gd name="T2" fmla="*/ 9 w 56"/>
                    <a:gd name="T3" fmla="*/ 31 h 31"/>
                    <a:gd name="T4" fmla="*/ 0 w 56"/>
                    <a:gd name="T5" fmla="*/ 17 h 31"/>
                    <a:gd name="T6" fmla="*/ 0 w 56"/>
                    <a:gd name="T7" fmla="*/ 0 h 31"/>
                    <a:gd name="T8" fmla="*/ 47 w 56"/>
                    <a:gd name="T9" fmla="*/ 0 h 31"/>
                    <a:gd name="T10" fmla="*/ 47 w 56"/>
                    <a:gd name="T11" fmla="*/ 24 h 31"/>
                    <a:gd name="T12" fmla="*/ 56 w 56"/>
                    <a:gd name="T13" fmla="*/ 24 h 31"/>
                    <a:gd name="T14" fmla="*/ 56 w 56"/>
                    <a:gd name="T15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6" h="31">
                      <a:moveTo>
                        <a:pt x="56" y="31"/>
                      </a:moveTo>
                      <a:lnTo>
                        <a:pt x="9" y="31"/>
                      </a:ln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47" y="0"/>
                      </a:lnTo>
                      <a:lnTo>
                        <a:pt x="47" y="24"/>
                      </a:lnTo>
                      <a:lnTo>
                        <a:pt x="56" y="24"/>
                      </a:lnTo>
                      <a:lnTo>
                        <a:pt x="56" y="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624" name="Freeform 792"/>
                <p:cNvSpPr>
                  <a:spLocks noChangeAspect="1"/>
                </p:cNvSpPr>
                <p:nvPr/>
              </p:nvSpPr>
              <p:spPr bwMode="gray">
                <a:xfrm>
                  <a:off x="2752" y="1848"/>
                  <a:ext cx="56" cy="30"/>
                </a:xfrm>
                <a:custGeom>
                  <a:avLst/>
                  <a:gdLst>
                    <a:gd name="T0" fmla="*/ 56 w 56"/>
                    <a:gd name="T1" fmla="*/ 0 h 30"/>
                    <a:gd name="T2" fmla="*/ 9 w 56"/>
                    <a:gd name="T3" fmla="*/ 0 h 30"/>
                    <a:gd name="T4" fmla="*/ 0 w 56"/>
                    <a:gd name="T5" fmla="*/ 14 h 30"/>
                    <a:gd name="T6" fmla="*/ 0 w 56"/>
                    <a:gd name="T7" fmla="*/ 30 h 30"/>
                    <a:gd name="T8" fmla="*/ 47 w 56"/>
                    <a:gd name="T9" fmla="*/ 30 h 30"/>
                    <a:gd name="T10" fmla="*/ 47 w 56"/>
                    <a:gd name="T11" fmla="*/ 7 h 30"/>
                    <a:gd name="T12" fmla="*/ 56 w 56"/>
                    <a:gd name="T13" fmla="*/ 7 h 30"/>
                    <a:gd name="T14" fmla="*/ 56 w 56"/>
                    <a:gd name="T1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6" h="30">
                      <a:moveTo>
                        <a:pt x="56" y="0"/>
                      </a:moveTo>
                      <a:lnTo>
                        <a:pt x="9" y="0"/>
                      </a:lnTo>
                      <a:lnTo>
                        <a:pt x="0" y="14"/>
                      </a:lnTo>
                      <a:lnTo>
                        <a:pt x="0" y="30"/>
                      </a:lnTo>
                      <a:lnTo>
                        <a:pt x="47" y="30"/>
                      </a:lnTo>
                      <a:lnTo>
                        <a:pt x="47" y="7"/>
                      </a:lnTo>
                      <a:lnTo>
                        <a:pt x="56" y="7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625" name="Rectangle 793"/>
                <p:cNvSpPr>
                  <a:spLocks noChangeAspect="1" noChangeArrowheads="1"/>
                </p:cNvSpPr>
                <p:nvPr/>
              </p:nvSpPr>
              <p:spPr bwMode="gray">
                <a:xfrm>
                  <a:off x="2653" y="2148"/>
                  <a:ext cx="215" cy="5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626" name="Rectangle 794"/>
                <p:cNvSpPr>
                  <a:spLocks noChangeAspect="1" noChangeArrowheads="1"/>
                </p:cNvSpPr>
                <p:nvPr/>
              </p:nvSpPr>
              <p:spPr bwMode="gray">
                <a:xfrm>
                  <a:off x="3049" y="2148"/>
                  <a:ext cx="218" cy="5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627" name="Rectangle 795"/>
                <p:cNvSpPr>
                  <a:spLocks noChangeAspect="1" noChangeArrowheads="1"/>
                </p:cNvSpPr>
                <p:nvPr/>
              </p:nvSpPr>
              <p:spPr bwMode="gray">
                <a:xfrm>
                  <a:off x="3449" y="2148"/>
                  <a:ext cx="217" cy="5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628" name="Rectangle 796"/>
                <p:cNvSpPr>
                  <a:spLocks noChangeAspect="1" noChangeArrowheads="1"/>
                </p:cNvSpPr>
                <p:nvPr/>
              </p:nvSpPr>
              <p:spPr bwMode="gray">
                <a:xfrm>
                  <a:off x="3049" y="1590"/>
                  <a:ext cx="617" cy="362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629" name="Freeform 797"/>
                <p:cNvSpPr>
                  <a:spLocks noChangeAspect="1"/>
                </p:cNvSpPr>
                <p:nvPr/>
              </p:nvSpPr>
              <p:spPr bwMode="gray">
                <a:xfrm>
                  <a:off x="1819" y="1725"/>
                  <a:ext cx="1263" cy="796"/>
                </a:xfrm>
                <a:custGeom>
                  <a:avLst/>
                  <a:gdLst>
                    <a:gd name="T0" fmla="*/ 0 w 535"/>
                    <a:gd name="T1" fmla="*/ 17 h 337"/>
                    <a:gd name="T2" fmla="*/ 17 w 535"/>
                    <a:gd name="T3" fmla="*/ 0 h 337"/>
                    <a:gd name="T4" fmla="*/ 518 w 535"/>
                    <a:gd name="T5" fmla="*/ 0 h 337"/>
                    <a:gd name="T6" fmla="*/ 535 w 535"/>
                    <a:gd name="T7" fmla="*/ 17 h 337"/>
                    <a:gd name="T8" fmla="*/ 535 w 535"/>
                    <a:gd name="T9" fmla="*/ 320 h 337"/>
                    <a:gd name="T10" fmla="*/ 518 w 535"/>
                    <a:gd name="T11" fmla="*/ 337 h 337"/>
                    <a:gd name="T12" fmla="*/ 17 w 535"/>
                    <a:gd name="T13" fmla="*/ 337 h 337"/>
                    <a:gd name="T14" fmla="*/ 0 w 535"/>
                    <a:gd name="T15" fmla="*/ 320 h 337"/>
                    <a:gd name="T16" fmla="*/ 0 w 535"/>
                    <a:gd name="T17" fmla="*/ 17 h 3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35" h="337">
                      <a:moveTo>
                        <a:pt x="0" y="17"/>
                      </a:moveTo>
                      <a:cubicBezTo>
                        <a:pt x="0" y="7"/>
                        <a:pt x="7" y="0"/>
                        <a:pt x="17" y="0"/>
                      </a:cubicBezTo>
                      <a:cubicBezTo>
                        <a:pt x="518" y="0"/>
                        <a:pt x="518" y="0"/>
                        <a:pt x="518" y="0"/>
                      </a:cubicBezTo>
                      <a:cubicBezTo>
                        <a:pt x="527" y="0"/>
                        <a:pt x="535" y="7"/>
                        <a:pt x="535" y="17"/>
                      </a:cubicBezTo>
                      <a:cubicBezTo>
                        <a:pt x="535" y="320"/>
                        <a:pt x="535" y="320"/>
                        <a:pt x="535" y="320"/>
                      </a:cubicBezTo>
                      <a:cubicBezTo>
                        <a:pt x="535" y="330"/>
                        <a:pt x="527" y="337"/>
                        <a:pt x="518" y="337"/>
                      </a:cubicBezTo>
                      <a:cubicBezTo>
                        <a:pt x="17" y="337"/>
                        <a:pt x="17" y="337"/>
                        <a:pt x="17" y="337"/>
                      </a:cubicBezTo>
                      <a:cubicBezTo>
                        <a:pt x="7" y="337"/>
                        <a:pt x="0" y="330"/>
                        <a:pt x="0" y="320"/>
                      </a:cubicBez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A5A09C"/>
                </a:solidFill>
                <a:ln w="6350" cap="flat" cmpd="sng">
                  <a:solidFill>
                    <a:srgbClr val="0C080C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630" name="Rectangle 798"/>
                <p:cNvSpPr>
                  <a:spLocks noChangeAspect="1" noChangeArrowheads="1"/>
                </p:cNvSpPr>
                <p:nvPr/>
              </p:nvSpPr>
              <p:spPr bwMode="gray">
                <a:xfrm>
                  <a:off x="1819" y="1864"/>
                  <a:ext cx="1263" cy="17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15875">
                      <a:solidFill>
                        <a:srgbClr val="0C080C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631" name="Rectangle 799"/>
                <p:cNvSpPr>
                  <a:spLocks noChangeAspect="1" noChangeArrowheads="1"/>
                </p:cNvSpPr>
                <p:nvPr/>
              </p:nvSpPr>
              <p:spPr bwMode="gray">
                <a:xfrm>
                  <a:off x="2478" y="2136"/>
                  <a:ext cx="541" cy="33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15875">
                      <a:solidFill>
                        <a:srgbClr val="FFFFFF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632" name="Rectangle 800"/>
                <p:cNvSpPr>
                  <a:spLocks noChangeAspect="1" noChangeArrowheads="1"/>
                </p:cNvSpPr>
                <p:nvPr/>
              </p:nvSpPr>
              <p:spPr bwMode="gray">
                <a:xfrm>
                  <a:off x="2478" y="2228"/>
                  <a:ext cx="541" cy="33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15875">
                      <a:solidFill>
                        <a:srgbClr val="FFFFFF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633" name="Rectangle 801"/>
                <p:cNvSpPr>
                  <a:spLocks noChangeAspect="1" noChangeArrowheads="1"/>
                </p:cNvSpPr>
                <p:nvPr/>
              </p:nvSpPr>
              <p:spPr bwMode="gray">
                <a:xfrm>
                  <a:off x="2478" y="2320"/>
                  <a:ext cx="541" cy="33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15875">
                      <a:solidFill>
                        <a:srgbClr val="FFFFFF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505745" name="Group 913"/>
          <p:cNvGrpSpPr>
            <a:grpSpLocks/>
          </p:cNvGrpSpPr>
          <p:nvPr/>
        </p:nvGrpSpPr>
        <p:grpSpPr bwMode="auto">
          <a:xfrm>
            <a:off x="5102225" y="4445000"/>
            <a:ext cx="2044700" cy="893763"/>
            <a:chOff x="3214" y="2800"/>
            <a:chExt cx="1288" cy="563"/>
          </a:xfrm>
        </p:grpSpPr>
        <p:sp>
          <p:nvSpPr>
            <p:cNvPr id="505635" name="Freeform 803"/>
            <p:cNvSpPr>
              <a:spLocks noChangeAspect="1"/>
            </p:cNvSpPr>
            <p:nvPr/>
          </p:nvSpPr>
          <p:spPr bwMode="gray">
            <a:xfrm>
              <a:off x="3214" y="3018"/>
              <a:ext cx="1288" cy="345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05636" name="Group 804"/>
            <p:cNvGrpSpPr>
              <a:grpSpLocks noChangeAspect="1"/>
            </p:cNvGrpSpPr>
            <p:nvPr/>
          </p:nvGrpSpPr>
          <p:grpSpPr bwMode="auto">
            <a:xfrm>
              <a:off x="3346" y="2800"/>
              <a:ext cx="289" cy="277"/>
              <a:chOff x="3119" y="2292"/>
              <a:chExt cx="283" cy="271"/>
            </a:xfrm>
          </p:grpSpPr>
          <p:sp>
            <p:nvSpPr>
              <p:cNvPr id="505637" name="Freeform 805"/>
              <p:cNvSpPr>
                <a:spLocks noChangeAspect="1"/>
              </p:cNvSpPr>
              <p:nvPr/>
            </p:nvSpPr>
            <p:spPr bwMode="gray">
              <a:xfrm>
                <a:off x="3119" y="2292"/>
                <a:ext cx="283" cy="271"/>
              </a:xfrm>
              <a:custGeom>
                <a:avLst/>
                <a:gdLst>
                  <a:gd name="T0" fmla="*/ 0 w 1344"/>
                  <a:gd name="T1" fmla="*/ 360 h 1286"/>
                  <a:gd name="T2" fmla="*/ 0 w 1344"/>
                  <a:gd name="T3" fmla="*/ 1286 h 1286"/>
                  <a:gd name="T4" fmla="*/ 1344 w 1344"/>
                  <a:gd name="T5" fmla="*/ 924 h 1286"/>
                  <a:gd name="T6" fmla="*/ 1344 w 1344"/>
                  <a:gd name="T7" fmla="*/ 0 h 1286"/>
                  <a:gd name="T8" fmla="*/ 0 w 1344"/>
                  <a:gd name="T9" fmla="*/ 360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1286">
                    <a:moveTo>
                      <a:pt x="0" y="360"/>
                    </a:moveTo>
                    <a:lnTo>
                      <a:pt x="0" y="1286"/>
                    </a:lnTo>
                    <a:lnTo>
                      <a:pt x="1344" y="924"/>
                    </a:lnTo>
                    <a:lnTo>
                      <a:pt x="1344" y="0"/>
                    </a:lnTo>
                    <a:lnTo>
                      <a:pt x="0" y="36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C080C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38" name="Line 806"/>
              <p:cNvSpPr>
                <a:spLocks noChangeAspect="1" noChangeShapeType="1"/>
              </p:cNvSpPr>
              <p:nvPr/>
            </p:nvSpPr>
            <p:spPr bwMode="gray">
              <a:xfrm flipH="1">
                <a:off x="3253" y="2384"/>
                <a:ext cx="24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39" name="Freeform 807"/>
              <p:cNvSpPr>
                <a:spLocks noChangeAspect="1"/>
              </p:cNvSpPr>
              <p:nvPr/>
            </p:nvSpPr>
            <p:spPr bwMode="gray">
              <a:xfrm>
                <a:off x="3240" y="2384"/>
                <a:ext cx="14" cy="14"/>
              </a:xfrm>
              <a:custGeom>
                <a:avLst/>
                <a:gdLst>
                  <a:gd name="T0" fmla="*/ 64 w 64"/>
                  <a:gd name="T1" fmla="*/ 66 h 66"/>
                  <a:gd name="T2" fmla="*/ 0 w 64"/>
                  <a:gd name="T3" fmla="*/ 50 h 66"/>
                  <a:gd name="T4" fmla="*/ 64 w 64"/>
                  <a:gd name="T5" fmla="*/ 0 h 66"/>
                  <a:gd name="T6" fmla="*/ 64 w 64"/>
                  <a:gd name="T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6">
                    <a:moveTo>
                      <a:pt x="64" y="66"/>
                    </a:moveTo>
                    <a:lnTo>
                      <a:pt x="0" y="50"/>
                    </a:lnTo>
                    <a:lnTo>
                      <a:pt x="64" y="0"/>
                    </a:lnTo>
                    <a:lnTo>
                      <a:pt x="64" y="66"/>
                    </a:ln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40" name="Line 808"/>
              <p:cNvSpPr>
                <a:spLocks noChangeAspect="1" noChangeShapeType="1"/>
              </p:cNvSpPr>
              <p:nvPr/>
            </p:nvSpPr>
            <p:spPr bwMode="gray">
              <a:xfrm flipH="1">
                <a:off x="3253" y="2479"/>
                <a:ext cx="24" cy="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41" name="Freeform 809"/>
              <p:cNvSpPr>
                <a:spLocks noChangeAspect="1"/>
              </p:cNvSpPr>
              <p:nvPr/>
            </p:nvSpPr>
            <p:spPr bwMode="gray">
              <a:xfrm>
                <a:off x="3240" y="2478"/>
                <a:ext cx="14" cy="14"/>
              </a:xfrm>
              <a:custGeom>
                <a:avLst/>
                <a:gdLst>
                  <a:gd name="T0" fmla="*/ 64 w 64"/>
                  <a:gd name="T1" fmla="*/ 66 h 66"/>
                  <a:gd name="T2" fmla="*/ 0 w 64"/>
                  <a:gd name="T3" fmla="*/ 50 h 66"/>
                  <a:gd name="T4" fmla="*/ 64 w 64"/>
                  <a:gd name="T5" fmla="*/ 0 h 66"/>
                  <a:gd name="T6" fmla="*/ 64 w 64"/>
                  <a:gd name="T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6">
                    <a:moveTo>
                      <a:pt x="64" y="66"/>
                    </a:moveTo>
                    <a:lnTo>
                      <a:pt x="0" y="50"/>
                    </a:lnTo>
                    <a:lnTo>
                      <a:pt x="64" y="0"/>
                    </a:lnTo>
                    <a:lnTo>
                      <a:pt x="64" y="66"/>
                    </a:ln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42" name="Freeform 810"/>
              <p:cNvSpPr>
                <a:spLocks noChangeAspect="1"/>
              </p:cNvSpPr>
              <p:nvPr/>
            </p:nvSpPr>
            <p:spPr bwMode="gray">
              <a:xfrm>
                <a:off x="3307" y="2322"/>
                <a:ext cx="68" cy="87"/>
              </a:xfrm>
              <a:custGeom>
                <a:avLst/>
                <a:gdLst>
                  <a:gd name="T0" fmla="*/ 0 w 319"/>
                  <a:gd name="T1" fmla="*/ 414 h 414"/>
                  <a:gd name="T2" fmla="*/ 0 w 319"/>
                  <a:gd name="T3" fmla="*/ 85 h 414"/>
                  <a:gd name="T4" fmla="*/ 319 w 319"/>
                  <a:gd name="T5" fmla="*/ 0 h 414"/>
                  <a:gd name="T6" fmla="*/ 319 w 319"/>
                  <a:gd name="T7" fmla="*/ 329 h 414"/>
                  <a:gd name="T8" fmla="*/ 0 w 319"/>
                  <a:gd name="T9" fmla="*/ 41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9" h="414">
                    <a:moveTo>
                      <a:pt x="0" y="414"/>
                    </a:moveTo>
                    <a:lnTo>
                      <a:pt x="0" y="85"/>
                    </a:lnTo>
                    <a:lnTo>
                      <a:pt x="319" y="0"/>
                    </a:lnTo>
                    <a:lnTo>
                      <a:pt x="319" y="329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C080C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43" name="Freeform 811"/>
              <p:cNvSpPr>
                <a:spLocks noChangeAspect="1"/>
              </p:cNvSpPr>
              <p:nvPr/>
            </p:nvSpPr>
            <p:spPr bwMode="gray">
              <a:xfrm>
                <a:off x="3314" y="2339"/>
                <a:ext cx="54" cy="53"/>
              </a:xfrm>
              <a:custGeom>
                <a:avLst/>
                <a:gdLst>
                  <a:gd name="T0" fmla="*/ 103 w 109"/>
                  <a:gd name="T1" fmla="*/ 18 h 106"/>
                  <a:gd name="T2" fmla="*/ 95 w 109"/>
                  <a:gd name="T3" fmla="*/ 17 h 106"/>
                  <a:gd name="T4" fmla="*/ 96 w 109"/>
                  <a:gd name="T5" fmla="*/ 7 h 106"/>
                  <a:gd name="T6" fmla="*/ 101 w 109"/>
                  <a:gd name="T7" fmla="*/ 1 h 106"/>
                  <a:gd name="T8" fmla="*/ 92 w 109"/>
                  <a:gd name="T9" fmla="*/ 4 h 106"/>
                  <a:gd name="T10" fmla="*/ 85 w 109"/>
                  <a:gd name="T11" fmla="*/ 17 h 106"/>
                  <a:gd name="T12" fmla="*/ 80 w 109"/>
                  <a:gd name="T13" fmla="*/ 25 h 106"/>
                  <a:gd name="T14" fmla="*/ 77 w 109"/>
                  <a:gd name="T15" fmla="*/ 28 h 106"/>
                  <a:gd name="T16" fmla="*/ 25 w 109"/>
                  <a:gd name="T17" fmla="*/ 70 h 106"/>
                  <a:gd name="T18" fmla="*/ 15 w 109"/>
                  <a:gd name="T19" fmla="*/ 71 h 106"/>
                  <a:gd name="T20" fmla="*/ 5 w 109"/>
                  <a:gd name="T21" fmla="*/ 76 h 106"/>
                  <a:gd name="T22" fmla="*/ 1 w 109"/>
                  <a:gd name="T23" fmla="*/ 94 h 106"/>
                  <a:gd name="T24" fmla="*/ 7 w 109"/>
                  <a:gd name="T25" fmla="*/ 84 h 106"/>
                  <a:gd name="T26" fmla="*/ 16 w 109"/>
                  <a:gd name="T27" fmla="*/ 86 h 106"/>
                  <a:gd name="T28" fmla="*/ 15 w 109"/>
                  <a:gd name="T29" fmla="*/ 97 h 106"/>
                  <a:gd name="T30" fmla="*/ 10 w 109"/>
                  <a:gd name="T31" fmla="*/ 104 h 106"/>
                  <a:gd name="T32" fmla="*/ 20 w 109"/>
                  <a:gd name="T33" fmla="*/ 101 h 106"/>
                  <a:gd name="T34" fmla="*/ 28 w 109"/>
                  <a:gd name="T35" fmla="*/ 86 h 106"/>
                  <a:gd name="T36" fmla="*/ 34 w 109"/>
                  <a:gd name="T37" fmla="*/ 77 h 106"/>
                  <a:gd name="T38" fmla="*/ 88 w 109"/>
                  <a:gd name="T39" fmla="*/ 30 h 106"/>
                  <a:gd name="T40" fmla="*/ 97 w 109"/>
                  <a:gd name="T41" fmla="*/ 30 h 106"/>
                  <a:gd name="T42" fmla="*/ 105 w 109"/>
                  <a:gd name="T43" fmla="*/ 26 h 106"/>
                  <a:gd name="T44" fmla="*/ 109 w 109"/>
                  <a:gd name="T45" fmla="*/ 10 h 106"/>
                  <a:gd name="T46" fmla="*/ 103 w 109"/>
                  <a:gd name="T47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6">
                    <a:moveTo>
                      <a:pt x="103" y="18"/>
                    </a:moveTo>
                    <a:cubicBezTo>
                      <a:pt x="102" y="20"/>
                      <a:pt x="98" y="23"/>
                      <a:pt x="95" y="17"/>
                    </a:cubicBezTo>
                    <a:cubicBezTo>
                      <a:pt x="93" y="12"/>
                      <a:pt x="95" y="8"/>
                      <a:pt x="96" y="7"/>
                    </a:cubicBezTo>
                    <a:cubicBezTo>
                      <a:pt x="97" y="7"/>
                      <a:pt x="100" y="2"/>
                      <a:pt x="101" y="1"/>
                    </a:cubicBezTo>
                    <a:cubicBezTo>
                      <a:pt x="101" y="0"/>
                      <a:pt x="97" y="0"/>
                      <a:pt x="92" y="4"/>
                    </a:cubicBezTo>
                    <a:cubicBezTo>
                      <a:pt x="87" y="8"/>
                      <a:pt x="86" y="12"/>
                      <a:pt x="85" y="17"/>
                    </a:cubicBezTo>
                    <a:cubicBezTo>
                      <a:pt x="85" y="21"/>
                      <a:pt x="81" y="24"/>
                      <a:pt x="80" y="25"/>
                    </a:cubicBezTo>
                    <a:cubicBezTo>
                      <a:pt x="80" y="25"/>
                      <a:pt x="78" y="26"/>
                      <a:pt x="77" y="28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0"/>
                      <a:pt x="22" y="73"/>
                      <a:pt x="15" y="71"/>
                    </a:cubicBezTo>
                    <a:cubicBezTo>
                      <a:pt x="15" y="71"/>
                      <a:pt x="10" y="70"/>
                      <a:pt x="5" y="76"/>
                    </a:cubicBezTo>
                    <a:cubicBezTo>
                      <a:pt x="1" y="82"/>
                      <a:pt x="0" y="91"/>
                      <a:pt x="1" y="94"/>
                    </a:cubicBezTo>
                    <a:cubicBezTo>
                      <a:pt x="1" y="96"/>
                      <a:pt x="6" y="87"/>
                      <a:pt x="7" y="84"/>
                    </a:cubicBezTo>
                    <a:cubicBezTo>
                      <a:pt x="8" y="83"/>
                      <a:pt x="13" y="79"/>
                      <a:pt x="16" y="86"/>
                    </a:cubicBezTo>
                    <a:cubicBezTo>
                      <a:pt x="19" y="92"/>
                      <a:pt x="16" y="96"/>
                      <a:pt x="15" y="97"/>
                    </a:cubicBezTo>
                    <a:cubicBezTo>
                      <a:pt x="15" y="97"/>
                      <a:pt x="11" y="103"/>
                      <a:pt x="10" y="104"/>
                    </a:cubicBezTo>
                    <a:cubicBezTo>
                      <a:pt x="10" y="105"/>
                      <a:pt x="14" y="106"/>
                      <a:pt x="20" y="101"/>
                    </a:cubicBezTo>
                    <a:cubicBezTo>
                      <a:pt x="26" y="97"/>
                      <a:pt x="27" y="91"/>
                      <a:pt x="28" y="86"/>
                    </a:cubicBezTo>
                    <a:cubicBezTo>
                      <a:pt x="28" y="81"/>
                      <a:pt x="33" y="77"/>
                      <a:pt x="34" y="77"/>
                    </a:cubicBezTo>
                    <a:cubicBezTo>
                      <a:pt x="35" y="76"/>
                      <a:pt x="88" y="30"/>
                      <a:pt x="88" y="30"/>
                    </a:cubicBezTo>
                    <a:cubicBezTo>
                      <a:pt x="88" y="30"/>
                      <a:pt x="91" y="28"/>
                      <a:pt x="97" y="30"/>
                    </a:cubicBezTo>
                    <a:cubicBezTo>
                      <a:pt x="97" y="30"/>
                      <a:pt x="101" y="31"/>
                      <a:pt x="105" y="26"/>
                    </a:cubicBezTo>
                    <a:cubicBezTo>
                      <a:pt x="109" y="20"/>
                      <a:pt x="109" y="13"/>
                      <a:pt x="109" y="10"/>
                    </a:cubicBezTo>
                    <a:cubicBezTo>
                      <a:pt x="109" y="8"/>
                      <a:pt x="105" y="16"/>
                      <a:pt x="103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0C080C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44" name="Freeform 812"/>
              <p:cNvSpPr>
                <a:spLocks noChangeAspect="1"/>
              </p:cNvSpPr>
              <p:nvPr/>
            </p:nvSpPr>
            <p:spPr bwMode="gray">
              <a:xfrm>
                <a:off x="3307" y="2413"/>
                <a:ext cx="68" cy="87"/>
              </a:xfrm>
              <a:custGeom>
                <a:avLst/>
                <a:gdLst>
                  <a:gd name="T0" fmla="*/ 0 w 319"/>
                  <a:gd name="T1" fmla="*/ 414 h 414"/>
                  <a:gd name="T2" fmla="*/ 0 w 319"/>
                  <a:gd name="T3" fmla="*/ 85 h 414"/>
                  <a:gd name="T4" fmla="*/ 319 w 319"/>
                  <a:gd name="T5" fmla="*/ 0 h 414"/>
                  <a:gd name="T6" fmla="*/ 319 w 319"/>
                  <a:gd name="T7" fmla="*/ 329 h 414"/>
                  <a:gd name="T8" fmla="*/ 0 w 319"/>
                  <a:gd name="T9" fmla="*/ 41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9" h="414">
                    <a:moveTo>
                      <a:pt x="0" y="414"/>
                    </a:moveTo>
                    <a:lnTo>
                      <a:pt x="0" y="85"/>
                    </a:lnTo>
                    <a:lnTo>
                      <a:pt x="319" y="0"/>
                    </a:lnTo>
                    <a:lnTo>
                      <a:pt x="319" y="329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C080C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45" name="Freeform 813"/>
              <p:cNvSpPr>
                <a:spLocks noChangeAspect="1"/>
              </p:cNvSpPr>
              <p:nvPr/>
            </p:nvSpPr>
            <p:spPr bwMode="gray">
              <a:xfrm>
                <a:off x="3314" y="2429"/>
                <a:ext cx="54" cy="54"/>
              </a:xfrm>
              <a:custGeom>
                <a:avLst/>
                <a:gdLst>
                  <a:gd name="T0" fmla="*/ 103 w 109"/>
                  <a:gd name="T1" fmla="*/ 19 h 107"/>
                  <a:gd name="T2" fmla="*/ 95 w 109"/>
                  <a:gd name="T3" fmla="*/ 18 h 107"/>
                  <a:gd name="T4" fmla="*/ 96 w 109"/>
                  <a:gd name="T5" fmla="*/ 8 h 107"/>
                  <a:gd name="T6" fmla="*/ 101 w 109"/>
                  <a:gd name="T7" fmla="*/ 2 h 107"/>
                  <a:gd name="T8" fmla="*/ 92 w 109"/>
                  <a:gd name="T9" fmla="*/ 5 h 107"/>
                  <a:gd name="T10" fmla="*/ 85 w 109"/>
                  <a:gd name="T11" fmla="*/ 18 h 107"/>
                  <a:gd name="T12" fmla="*/ 80 w 109"/>
                  <a:gd name="T13" fmla="*/ 26 h 107"/>
                  <a:gd name="T14" fmla="*/ 77 w 109"/>
                  <a:gd name="T15" fmla="*/ 29 h 107"/>
                  <a:gd name="T16" fmla="*/ 25 w 109"/>
                  <a:gd name="T17" fmla="*/ 71 h 107"/>
                  <a:gd name="T18" fmla="*/ 15 w 109"/>
                  <a:gd name="T19" fmla="*/ 72 h 107"/>
                  <a:gd name="T20" fmla="*/ 5 w 109"/>
                  <a:gd name="T21" fmla="*/ 77 h 107"/>
                  <a:gd name="T22" fmla="*/ 1 w 109"/>
                  <a:gd name="T23" fmla="*/ 95 h 107"/>
                  <a:gd name="T24" fmla="*/ 7 w 109"/>
                  <a:gd name="T25" fmla="*/ 85 h 107"/>
                  <a:gd name="T26" fmla="*/ 16 w 109"/>
                  <a:gd name="T27" fmla="*/ 87 h 107"/>
                  <a:gd name="T28" fmla="*/ 15 w 109"/>
                  <a:gd name="T29" fmla="*/ 98 h 107"/>
                  <a:gd name="T30" fmla="*/ 10 w 109"/>
                  <a:gd name="T31" fmla="*/ 105 h 107"/>
                  <a:gd name="T32" fmla="*/ 20 w 109"/>
                  <a:gd name="T33" fmla="*/ 102 h 107"/>
                  <a:gd name="T34" fmla="*/ 28 w 109"/>
                  <a:gd name="T35" fmla="*/ 87 h 107"/>
                  <a:gd name="T36" fmla="*/ 34 w 109"/>
                  <a:gd name="T37" fmla="*/ 78 h 107"/>
                  <a:gd name="T38" fmla="*/ 88 w 109"/>
                  <a:gd name="T39" fmla="*/ 31 h 107"/>
                  <a:gd name="T40" fmla="*/ 97 w 109"/>
                  <a:gd name="T41" fmla="*/ 31 h 107"/>
                  <a:gd name="T42" fmla="*/ 105 w 109"/>
                  <a:gd name="T43" fmla="*/ 27 h 107"/>
                  <a:gd name="T44" fmla="*/ 109 w 109"/>
                  <a:gd name="T45" fmla="*/ 11 h 107"/>
                  <a:gd name="T46" fmla="*/ 103 w 109"/>
                  <a:gd name="T47" fmla="*/ 19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103" y="19"/>
                    </a:moveTo>
                    <a:cubicBezTo>
                      <a:pt x="102" y="21"/>
                      <a:pt x="98" y="24"/>
                      <a:pt x="95" y="18"/>
                    </a:cubicBezTo>
                    <a:cubicBezTo>
                      <a:pt x="93" y="13"/>
                      <a:pt x="95" y="9"/>
                      <a:pt x="96" y="8"/>
                    </a:cubicBezTo>
                    <a:cubicBezTo>
                      <a:pt x="97" y="8"/>
                      <a:pt x="100" y="2"/>
                      <a:pt x="101" y="2"/>
                    </a:cubicBezTo>
                    <a:cubicBezTo>
                      <a:pt x="101" y="1"/>
                      <a:pt x="97" y="0"/>
                      <a:pt x="92" y="5"/>
                    </a:cubicBezTo>
                    <a:cubicBezTo>
                      <a:pt x="87" y="9"/>
                      <a:pt x="86" y="13"/>
                      <a:pt x="85" y="18"/>
                    </a:cubicBezTo>
                    <a:cubicBezTo>
                      <a:pt x="85" y="22"/>
                      <a:pt x="81" y="25"/>
                      <a:pt x="80" y="26"/>
                    </a:cubicBezTo>
                    <a:cubicBezTo>
                      <a:pt x="80" y="26"/>
                      <a:pt x="78" y="27"/>
                      <a:pt x="77" y="29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2" y="74"/>
                      <a:pt x="15" y="72"/>
                    </a:cubicBezTo>
                    <a:cubicBezTo>
                      <a:pt x="15" y="72"/>
                      <a:pt x="10" y="71"/>
                      <a:pt x="5" y="77"/>
                    </a:cubicBezTo>
                    <a:cubicBezTo>
                      <a:pt x="1" y="83"/>
                      <a:pt x="0" y="92"/>
                      <a:pt x="1" y="95"/>
                    </a:cubicBezTo>
                    <a:cubicBezTo>
                      <a:pt x="1" y="97"/>
                      <a:pt x="6" y="88"/>
                      <a:pt x="7" y="85"/>
                    </a:cubicBezTo>
                    <a:cubicBezTo>
                      <a:pt x="8" y="84"/>
                      <a:pt x="13" y="80"/>
                      <a:pt x="16" y="87"/>
                    </a:cubicBezTo>
                    <a:cubicBezTo>
                      <a:pt x="19" y="93"/>
                      <a:pt x="16" y="97"/>
                      <a:pt x="15" y="98"/>
                    </a:cubicBezTo>
                    <a:cubicBezTo>
                      <a:pt x="15" y="98"/>
                      <a:pt x="11" y="104"/>
                      <a:pt x="10" y="105"/>
                    </a:cubicBezTo>
                    <a:cubicBezTo>
                      <a:pt x="10" y="106"/>
                      <a:pt x="14" y="107"/>
                      <a:pt x="20" y="102"/>
                    </a:cubicBezTo>
                    <a:cubicBezTo>
                      <a:pt x="26" y="97"/>
                      <a:pt x="27" y="92"/>
                      <a:pt x="28" y="87"/>
                    </a:cubicBezTo>
                    <a:cubicBezTo>
                      <a:pt x="28" y="82"/>
                      <a:pt x="33" y="78"/>
                      <a:pt x="34" y="78"/>
                    </a:cubicBezTo>
                    <a:cubicBezTo>
                      <a:pt x="35" y="77"/>
                      <a:pt x="88" y="31"/>
                      <a:pt x="88" y="31"/>
                    </a:cubicBezTo>
                    <a:cubicBezTo>
                      <a:pt x="88" y="31"/>
                      <a:pt x="91" y="29"/>
                      <a:pt x="97" y="31"/>
                    </a:cubicBezTo>
                    <a:cubicBezTo>
                      <a:pt x="97" y="31"/>
                      <a:pt x="101" y="32"/>
                      <a:pt x="105" y="27"/>
                    </a:cubicBezTo>
                    <a:cubicBezTo>
                      <a:pt x="109" y="21"/>
                      <a:pt x="109" y="13"/>
                      <a:pt x="109" y="11"/>
                    </a:cubicBezTo>
                    <a:cubicBezTo>
                      <a:pt x="109" y="9"/>
                      <a:pt x="105" y="17"/>
                      <a:pt x="103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0C080C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46" name="Freeform 814"/>
              <p:cNvSpPr>
                <a:spLocks noChangeAspect="1"/>
              </p:cNvSpPr>
              <p:nvPr/>
            </p:nvSpPr>
            <p:spPr bwMode="gray">
              <a:xfrm>
                <a:off x="3166" y="2483"/>
                <a:ext cx="33" cy="39"/>
              </a:xfrm>
              <a:custGeom>
                <a:avLst/>
                <a:gdLst>
                  <a:gd name="T0" fmla="*/ 63 w 65"/>
                  <a:gd name="T1" fmla="*/ 0 h 79"/>
                  <a:gd name="T2" fmla="*/ 65 w 65"/>
                  <a:gd name="T3" fmla="*/ 2 h 79"/>
                  <a:gd name="T4" fmla="*/ 43 w 65"/>
                  <a:gd name="T5" fmla="*/ 33 h 79"/>
                  <a:gd name="T6" fmla="*/ 24 w 65"/>
                  <a:gd name="T7" fmla="*/ 69 h 79"/>
                  <a:gd name="T8" fmla="*/ 20 w 65"/>
                  <a:gd name="T9" fmla="*/ 72 h 79"/>
                  <a:gd name="T10" fmla="*/ 14 w 65"/>
                  <a:gd name="T11" fmla="*/ 79 h 79"/>
                  <a:gd name="T12" fmla="*/ 12 w 65"/>
                  <a:gd name="T13" fmla="*/ 72 h 79"/>
                  <a:gd name="T14" fmla="*/ 10 w 65"/>
                  <a:gd name="T15" fmla="*/ 69 h 79"/>
                  <a:gd name="T16" fmla="*/ 5 w 65"/>
                  <a:gd name="T17" fmla="*/ 60 h 79"/>
                  <a:gd name="T18" fmla="*/ 0 w 65"/>
                  <a:gd name="T19" fmla="*/ 57 h 79"/>
                  <a:gd name="T20" fmla="*/ 9 w 65"/>
                  <a:gd name="T21" fmla="*/ 49 h 79"/>
                  <a:gd name="T22" fmla="*/ 17 w 65"/>
                  <a:gd name="T23" fmla="*/ 57 h 79"/>
                  <a:gd name="T24" fmla="*/ 19 w 65"/>
                  <a:gd name="T25" fmla="*/ 60 h 79"/>
                  <a:gd name="T26" fmla="*/ 39 w 65"/>
                  <a:gd name="T27" fmla="*/ 27 h 79"/>
                  <a:gd name="T28" fmla="*/ 63 w 65"/>
                  <a:gd name="T2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" h="79">
                    <a:moveTo>
                      <a:pt x="63" y="0"/>
                    </a:moveTo>
                    <a:cubicBezTo>
                      <a:pt x="65" y="2"/>
                      <a:pt x="65" y="2"/>
                      <a:pt x="65" y="2"/>
                    </a:cubicBezTo>
                    <a:cubicBezTo>
                      <a:pt x="58" y="9"/>
                      <a:pt x="51" y="19"/>
                      <a:pt x="43" y="33"/>
                    </a:cubicBezTo>
                    <a:cubicBezTo>
                      <a:pt x="34" y="46"/>
                      <a:pt x="28" y="58"/>
                      <a:pt x="24" y="69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18" y="75"/>
                      <a:pt x="16" y="77"/>
                      <a:pt x="14" y="79"/>
                    </a:cubicBezTo>
                    <a:cubicBezTo>
                      <a:pt x="14" y="77"/>
                      <a:pt x="13" y="75"/>
                      <a:pt x="12" y="72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9" y="64"/>
                      <a:pt x="7" y="62"/>
                      <a:pt x="5" y="60"/>
                    </a:cubicBezTo>
                    <a:cubicBezTo>
                      <a:pt x="4" y="58"/>
                      <a:pt x="2" y="57"/>
                      <a:pt x="0" y="57"/>
                    </a:cubicBezTo>
                    <a:cubicBezTo>
                      <a:pt x="3" y="52"/>
                      <a:pt x="6" y="49"/>
                      <a:pt x="9" y="49"/>
                    </a:cubicBezTo>
                    <a:cubicBezTo>
                      <a:pt x="12" y="48"/>
                      <a:pt x="14" y="51"/>
                      <a:pt x="17" y="57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24" y="49"/>
                      <a:pt x="31" y="38"/>
                      <a:pt x="39" y="27"/>
                    </a:cubicBezTo>
                    <a:cubicBezTo>
                      <a:pt x="47" y="16"/>
                      <a:pt x="56" y="6"/>
                      <a:pt x="6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47" name="Freeform 815"/>
              <p:cNvSpPr>
                <a:spLocks noChangeAspect="1"/>
              </p:cNvSpPr>
              <p:nvPr/>
            </p:nvSpPr>
            <p:spPr bwMode="gray">
              <a:xfrm>
                <a:off x="3166" y="2382"/>
                <a:ext cx="33" cy="39"/>
              </a:xfrm>
              <a:custGeom>
                <a:avLst/>
                <a:gdLst>
                  <a:gd name="T0" fmla="*/ 63 w 65"/>
                  <a:gd name="T1" fmla="*/ 0 h 78"/>
                  <a:gd name="T2" fmla="*/ 65 w 65"/>
                  <a:gd name="T3" fmla="*/ 1 h 78"/>
                  <a:gd name="T4" fmla="*/ 43 w 65"/>
                  <a:gd name="T5" fmla="*/ 32 h 78"/>
                  <a:gd name="T6" fmla="*/ 24 w 65"/>
                  <a:gd name="T7" fmla="*/ 69 h 78"/>
                  <a:gd name="T8" fmla="*/ 20 w 65"/>
                  <a:gd name="T9" fmla="*/ 72 h 78"/>
                  <a:gd name="T10" fmla="*/ 14 w 65"/>
                  <a:gd name="T11" fmla="*/ 78 h 78"/>
                  <a:gd name="T12" fmla="*/ 12 w 65"/>
                  <a:gd name="T13" fmla="*/ 71 h 78"/>
                  <a:gd name="T14" fmla="*/ 10 w 65"/>
                  <a:gd name="T15" fmla="*/ 68 h 78"/>
                  <a:gd name="T16" fmla="*/ 5 w 65"/>
                  <a:gd name="T17" fmla="*/ 60 h 78"/>
                  <a:gd name="T18" fmla="*/ 0 w 65"/>
                  <a:gd name="T19" fmla="*/ 57 h 78"/>
                  <a:gd name="T20" fmla="*/ 9 w 65"/>
                  <a:gd name="T21" fmla="*/ 49 h 78"/>
                  <a:gd name="T22" fmla="*/ 17 w 65"/>
                  <a:gd name="T23" fmla="*/ 57 h 78"/>
                  <a:gd name="T24" fmla="*/ 19 w 65"/>
                  <a:gd name="T25" fmla="*/ 60 h 78"/>
                  <a:gd name="T26" fmla="*/ 39 w 65"/>
                  <a:gd name="T27" fmla="*/ 27 h 78"/>
                  <a:gd name="T28" fmla="*/ 63 w 65"/>
                  <a:gd name="T2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" h="78">
                    <a:moveTo>
                      <a:pt x="63" y="0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58" y="8"/>
                      <a:pt x="51" y="19"/>
                      <a:pt x="43" y="32"/>
                    </a:cubicBezTo>
                    <a:cubicBezTo>
                      <a:pt x="34" y="46"/>
                      <a:pt x="28" y="58"/>
                      <a:pt x="24" y="69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18" y="75"/>
                      <a:pt x="16" y="77"/>
                      <a:pt x="14" y="78"/>
                    </a:cubicBezTo>
                    <a:cubicBezTo>
                      <a:pt x="14" y="77"/>
                      <a:pt x="13" y="75"/>
                      <a:pt x="12" y="71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9" y="64"/>
                      <a:pt x="7" y="61"/>
                      <a:pt x="5" y="60"/>
                    </a:cubicBezTo>
                    <a:cubicBezTo>
                      <a:pt x="4" y="57"/>
                      <a:pt x="2" y="57"/>
                      <a:pt x="0" y="57"/>
                    </a:cubicBezTo>
                    <a:cubicBezTo>
                      <a:pt x="3" y="52"/>
                      <a:pt x="6" y="49"/>
                      <a:pt x="9" y="49"/>
                    </a:cubicBezTo>
                    <a:cubicBezTo>
                      <a:pt x="12" y="48"/>
                      <a:pt x="14" y="50"/>
                      <a:pt x="17" y="57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24" y="49"/>
                      <a:pt x="31" y="38"/>
                      <a:pt x="39" y="27"/>
                    </a:cubicBezTo>
                    <a:cubicBezTo>
                      <a:pt x="47" y="16"/>
                      <a:pt x="56" y="6"/>
                      <a:pt x="6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5648" name="Group 816"/>
            <p:cNvGrpSpPr>
              <a:grpSpLocks noChangeAspect="1"/>
            </p:cNvGrpSpPr>
            <p:nvPr/>
          </p:nvGrpSpPr>
          <p:grpSpPr bwMode="auto">
            <a:xfrm>
              <a:off x="3879" y="2968"/>
              <a:ext cx="103" cy="176"/>
              <a:chOff x="1924" y="1129"/>
              <a:chExt cx="312" cy="532"/>
            </a:xfrm>
          </p:grpSpPr>
          <p:sp>
            <p:nvSpPr>
              <p:cNvPr id="505649" name="Freeform 817"/>
              <p:cNvSpPr>
                <a:spLocks noChangeAspect="1" noEditPoints="1"/>
              </p:cNvSpPr>
              <p:nvPr/>
            </p:nvSpPr>
            <p:spPr bwMode="gray">
              <a:xfrm>
                <a:off x="1924" y="1216"/>
                <a:ext cx="312" cy="245"/>
              </a:xfrm>
              <a:custGeom>
                <a:avLst/>
                <a:gdLst>
                  <a:gd name="T0" fmla="*/ 235 w 237"/>
                  <a:gd name="T1" fmla="*/ 113 h 186"/>
                  <a:gd name="T2" fmla="*/ 235 w 237"/>
                  <a:gd name="T3" fmla="*/ 113 h 186"/>
                  <a:gd name="T4" fmla="*/ 225 w 237"/>
                  <a:gd name="T5" fmla="*/ 49 h 186"/>
                  <a:gd name="T6" fmla="*/ 199 w 237"/>
                  <a:gd name="T7" fmla="*/ 24 h 186"/>
                  <a:gd name="T8" fmla="*/ 156 w 237"/>
                  <a:gd name="T9" fmla="*/ 12 h 186"/>
                  <a:gd name="T10" fmla="*/ 116 w 237"/>
                  <a:gd name="T11" fmla="*/ 2 h 186"/>
                  <a:gd name="T12" fmla="*/ 87 w 237"/>
                  <a:gd name="T13" fmla="*/ 12 h 186"/>
                  <a:gd name="T14" fmla="*/ 73 w 237"/>
                  <a:gd name="T15" fmla="*/ 85 h 186"/>
                  <a:gd name="T16" fmla="*/ 73 w 237"/>
                  <a:gd name="T17" fmla="*/ 85 h 186"/>
                  <a:gd name="T18" fmla="*/ 72 w 237"/>
                  <a:gd name="T19" fmla="*/ 90 h 186"/>
                  <a:gd name="T20" fmla="*/ 21 w 237"/>
                  <a:gd name="T21" fmla="*/ 104 h 186"/>
                  <a:gd name="T22" fmla="*/ 26 w 237"/>
                  <a:gd name="T23" fmla="*/ 135 h 186"/>
                  <a:gd name="T24" fmla="*/ 80 w 237"/>
                  <a:gd name="T25" fmla="*/ 122 h 186"/>
                  <a:gd name="T26" fmla="*/ 80 w 237"/>
                  <a:gd name="T27" fmla="*/ 122 h 186"/>
                  <a:gd name="T28" fmla="*/ 86 w 237"/>
                  <a:gd name="T29" fmla="*/ 120 h 186"/>
                  <a:gd name="T30" fmla="*/ 99 w 237"/>
                  <a:gd name="T31" fmla="*/ 112 h 186"/>
                  <a:gd name="T32" fmla="*/ 104 w 237"/>
                  <a:gd name="T33" fmla="*/ 92 h 186"/>
                  <a:gd name="T34" fmla="*/ 104 w 237"/>
                  <a:gd name="T35" fmla="*/ 92 h 186"/>
                  <a:gd name="T36" fmla="*/ 110 w 237"/>
                  <a:gd name="T37" fmla="*/ 47 h 186"/>
                  <a:gd name="T38" fmla="*/ 109 w 237"/>
                  <a:gd name="T39" fmla="*/ 160 h 186"/>
                  <a:gd name="T40" fmla="*/ 119 w 237"/>
                  <a:gd name="T41" fmla="*/ 170 h 186"/>
                  <a:gd name="T42" fmla="*/ 169 w 237"/>
                  <a:gd name="T43" fmla="*/ 184 h 186"/>
                  <a:gd name="T44" fmla="*/ 196 w 237"/>
                  <a:gd name="T45" fmla="*/ 165 h 186"/>
                  <a:gd name="T46" fmla="*/ 196 w 237"/>
                  <a:gd name="T47" fmla="*/ 160 h 186"/>
                  <a:gd name="T48" fmla="*/ 216 w 237"/>
                  <a:gd name="T49" fmla="*/ 155 h 186"/>
                  <a:gd name="T50" fmla="*/ 219 w 237"/>
                  <a:gd name="T51" fmla="*/ 154 h 186"/>
                  <a:gd name="T52" fmla="*/ 232 w 237"/>
                  <a:gd name="T53" fmla="*/ 146 h 186"/>
                  <a:gd name="T54" fmla="*/ 237 w 237"/>
                  <a:gd name="T55" fmla="*/ 124 h 186"/>
                  <a:gd name="T56" fmla="*/ 235 w 237"/>
                  <a:gd name="T57" fmla="*/ 113 h 186"/>
                  <a:gd name="T58" fmla="*/ 193 w 237"/>
                  <a:gd name="T59" fmla="*/ 75 h 186"/>
                  <a:gd name="T60" fmla="*/ 194 w 237"/>
                  <a:gd name="T61" fmla="*/ 87 h 186"/>
                  <a:gd name="T62" fmla="*/ 200 w 237"/>
                  <a:gd name="T63" fmla="*/ 123 h 186"/>
                  <a:gd name="T64" fmla="*/ 196 w 237"/>
                  <a:gd name="T65" fmla="*/ 124 h 186"/>
                  <a:gd name="T66" fmla="*/ 194 w 237"/>
                  <a:gd name="T67" fmla="*/ 87 h 186"/>
                  <a:gd name="T68" fmla="*/ 193 w 237"/>
                  <a:gd name="T69" fmla="*/ 75 h 186"/>
                  <a:gd name="T70" fmla="*/ 192 w 237"/>
                  <a:gd name="T71" fmla="*/ 70 h 186"/>
                  <a:gd name="T72" fmla="*/ 193 w 237"/>
                  <a:gd name="T73" fmla="*/ 7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7" h="186">
                    <a:moveTo>
                      <a:pt x="235" y="113"/>
                    </a:moveTo>
                    <a:cubicBezTo>
                      <a:pt x="235" y="113"/>
                      <a:pt x="235" y="113"/>
                      <a:pt x="235" y="113"/>
                    </a:cubicBezTo>
                    <a:cubicBezTo>
                      <a:pt x="230" y="84"/>
                      <a:pt x="226" y="57"/>
                      <a:pt x="225" y="49"/>
                    </a:cubicBezTo>
                    <a:cubicBezTo>
                      <a:pt x="223" y="32"/>
                      <a:pt x="207" y="26"/>
                      <a:pt x="199" y="24"/>
                    </a:cubicBezTo>
                    <a:cubicBezTo>
                      <a:pt x="192" y="21"/>
                      <a:pt x="169" y="16"/>
                      <a:pt x="156" y="12"/>
                    </a:cubicBezTo>
                    <a:cubicBezTo>
                      <a:pt x="145" y="9"/>
                      <a:pt x="125" y="3"/>
                      <a:pt x="116" y="2"/>
                    </a:cubicBezTo>
                    <a:cubicBezTo>
                      <a:pt x="107" y="0"/>
                      <a:pt x="90" y="4"/>
                      <a:pt x="87" y="12"/>
                    </a:cubicBezTo>
                    <a:cubicBezTo>
                      <a:pt x="86" y="14"/>
                      <a:pt x="79" y="50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2" y="90"/>
                      <a:pt x="72" y="90"/>
                      <a:pt x="72" y="90"/>
                    </a:cubicBezTo>
                    <a:cubicBezTo>
                      <a:pt x="49" y="96"/>
                      <a:pt x="29" y="102"/>
                      <a:pt x="21" y="104"/>
                    </a:cubicBezTo>
                    <a:cubicBezTo>
                      <a:pt x="0" y="108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8" y="65"/>
                      <a:pt x="111" y="43"/>
                      <a:pt x="110" y="47"/>
                    </a:cubicBezTo>
                    <a:cubicBezTo>
                      <a:pt x="110" y="53"/>
                      <a:pt x="109" y="117"/>
                      <a:pt x="109" y="160"/>
                    </a:cubicBezTo>
                    <a:cubicBezTo>
                      <a:pt x="110" y="165"/>
                      <a:pt x="112" y="170"/>
                      <a:pt x="119" y="170"/>
                    </a:cubicBezTo>
                    <a:cubicBezTo>
                      <a:pt x="131" y="173"/>
                      <a:pt x="162" y="183"/>
                      <a:pt x="169" y="184"/>
                    </a:cubicBezTo>
                    <a:cubicBezTo>
                      <a:pt x="178" y="186"/>
                      <a:pt x="193" y="176"/>
                      <a:pt x="196" y="165"/>
                    </a:cubicBezTo>
                    <a:cubicBezTo>
                      <a:pt x="196" y="163"/>
                      <a:pt x="196" y="162"/>
                      <a:pt x="196" y="160"/>
                    </a:cubicBezTo>
                    <a:cubicBezTo>
                      <a:pt x="202" y="158"/>
                      <a:pt x="209" y="157"/>
                      <a:pt x="216" y="155"/>
                    </a:cubicBezTo>
                    <a:cubicBezTo>
                      <a:pt x="217" y="154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1"/>
                      <a:pt x="237" y="135"/>
                      <a:pt x="237" y="124"/>
                    </a:cubicBezTo>
                    <a:lnTo>
                      <a:pt x="235" y="113"/>
                    </a:lnTo>
                    <a:close/>
                    <a:moveTo>
                      <a:pt x="193" y="75"/>
                    </a:moveTo>
                    <a:cubicBezTo>
                      <a:pt x="194" y="79"/>
                      <a:pt x="194" y="83"/>
                      <a:pt x="194" y="87"/>
                    </a:cubicBezTo>
                    <a:cubicBezTo>
                      <a:pt x="196" y="96"/>
                      <a:pt x="198" y="108"/>
                      <a:pt x="200" y="123"/>
                    </a:cubicBezTo>
                    <a:cubicBezTo>
                      <a:pt x="199" y="123"/>
                      <a:pt x="197" y="123"/>
                      <a:pt x="196" y="124"/>
                    </a:cubicBezTo>
                    <a:cubicBezTo>
                      <a:pt x="196" y="111"/>
                      <a:pt x="195" y="99"/>
                      <a:pt x="194" y="87"/>
                    </a:cubicBezTo>
                    <a:cubicBezTo>
                      <a:pt x="194" y="82"/>
                      <a:pt x="193" y="78"/>
                      <a:pt x="193" y="75"/>
                    </a:cubicBezTo>
                    <a:cubicBezTo>
                      <a:pt x="192" y="73"/>
                      <a:pt x="192" y="72"/>
                      <a:pt x="192" y="70"/>
                    </a:cubicBezTo>
                    <a:cubicBezTo>
                      <a:pt x="192" y="72"/>
                      <a:pt x="193" y="73"/>
                      <a:pt x="193" y="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50" name="Freeform 818"/>
              <p:cNvSpPr>
                <a:spLocks noChangeAspect="1"/>
              </p:cNvSpPr>
              <p:nvPr/>
            </p:nvSpPr>
            <p:spPr bwMode="gray">
              <a:xfrm>
                <a:off x="2079" y="1200"/>
                <a:ext cx="87" cy="54"/>
              </a:xfrm>
              <a:custGeom>
                <a:avLst/>
                <a:gdLst>
                  <a:gd name="T0" fmla="*/ 30 w 66"/>
                  <a:gd name="T1" fmla="*/ 39 h 41"/>
                  <a:gd name="T2" fmla="*/ 10 w 66"/>
                  <a:gd name="T3" fmla="*/ 23 h 41"/>
                  <a:gd name="T4" fmla="*/ 16 w 66"/>
                  <a:gd name="T5" fmla="*/ 13 h 41"/>
                  <a:gd name="T6" fmla="*/ 54 w 66"/>
                  <a:gd name="T7" fmla="*/ 16 h 41"/>
                  <a:gd name="T8" fmla="*/ 57 w 66"/>
                  <a:gd name="T9" fmla="*/ 29 h 41"/>
                  <a:gd name="T10" fmla="*/ 30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30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7" y="21"/>
                      <a:pt x="13" y="15"/>
                      <a:pt x="16" y="13"/>
                    </a:cubicBezTo>
                    <a:cubicBezTo>
                      <a:pt x="19" y="10"/>
                      <a:pt x="54" y="0"/>
                      <a:pt x="54" y="16"/>
                    </a:cubicBezTo>
                    <a:cubicBezTo>
                      <a:pt x="54" y="21"/>
                      <a:pt x="48" y="25"/>
                      <a:pt x="57" y="29"/>
                    </a:cubicBezTo>
                    <a:cubicBezTo>
                      <a:pt x="66" y="33"/>
                      <a:pt x="46" y="41"/>
                      <a:pt x="3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51" name="Freeform 819"/>
              <p:cNvSpPr>
                <a:spLocks noChangeAspect="1"/>
              </p:cNvSpPr>
              <p:nvPr/>
            </p:nvSpPr>
            <p:spPr bwMode="gray">
              <a:xfrm>
                <a:off x="1973" y="1424"/>
                <a:ext cx="209" cy="237"/>
              </a:xfrm>
              <a:custGeom>
                <a:avLst/>
                <a:gdLst>
                  <a:gd name="T0" fmla="*/ 159 w 159"/>
                  <a:gd name="T1" fmla="*/ 6 h 180"/>
                  <a:gd name="T2" fmla="*/ 132 w 159"/>
                  <a:gd name="T3" fmla="*/ 21 h 180"/>
                  <a:gd name="T4" fmla="*/ 81 w 159"/>
                  <a:gd name="T5" fmla="*/ 11 h 180"/>
                  <a:gd name="T6" fmla="*/ 72 w 159"/>
                  <a:gd name="T7" fmla="*/ 0 h 180"/>
                  <a:gd name="T8" fmla="*/ 68 w 159"/>
                  <a:gd name="T9" fmla="*/ 19 h 180"/>
                  <a:gd name="T10" fmla="*/ 17 w 159"/>
                  <a:gd name="T11" fmla="*/ 32 h 180"/>
                  <a:gd name="T12" fmla="*/ 1 w 159"/>
                  <a:gd name="T13" fmla="*/ 55 h 180"/>
                  <a:gd name="T14" fmla="*/ 1 w 159"/>
                  <a:gd name="T15" fmla="*/ 145 h 180"/>
                  <a:gd name="T16" fmla="*/ 36 w 159"/>
                  <a:gd name="T17" fmla="*/ 156 h 180"/>
                  <a:gd name="T18" fmla="*/ 43 w 159"/>
                  <a:gd name="T19" fmla="*/ 145 h 180"/>
                  <a:gd name="T20" fmla="*/ 42 w 159"/>
                  <a:gd name="T21" fmla="*/ 73 h 180"/>
                  <a:gd name="T22" fmla="*/ 42 w 159"/>
                  <a:gd name="T23" fmla="*/ 73 h 180"/>
                  <a:gd name="T24" fmla="*/ 42 w 159"/>
                  <a:gd name="T25" fmla="*/ 72 h 180"/>
                  <a:gd name="T26" fmla="*/ 42 w 159"/>
                  <a:gd name="T27" fmla="*/ 66 h 180"/>
                  <a:gd name="T28" fmla="*/ 42 w 159"/>
                  <a:gd name="T29" fmla="*/ 64 h 180"/>
                  <a:gd name="T30" fmla="*/ 42 w 159"/>
                  <a:gd name="T31" fmla="*/ 63 h 180"/>
                  <a:gd name="T32" fmla="*/ 59 w 159"/>
                  <a:gd name="T33" fmla="*/ 41 h 180"/>
                  <a:gd name="T34" fmla="*/ 103 w 159"/>
                  <a:gd name="T35" fmla="*/ 30 h 180"/>
                  <a:gd name="T36" fmla="*/ 103 w 159"/>
                  <a:gd name="T37" fmla="*/ 30 h 180"/>
                  <a:gd name="T38" fmla="*/ 59 w 159"/>
                  <a:gd name="T39" fmla="*/ 41 h 180"/>
                  <a:gd name="T40" fmla="*/ 42 w 159"/>
                  <a:gd name="T41" fmla="*/ 63 h 180"/>
                  <a:gd name="T42" fmla="*/ 42 w 159"/>
                  <a:gd name="T43" fmla="*/ 71 h 180"/>
                  <a:gd name="T44" fmla="*/ 42 w 159"/>
                  <a:gd name="T45" fmla="*/ 72 h 180"/>
                  <a:gd name="T46" fmla="*/ 42 w 159"/>
                  <a:gd name="T47" fmla="*/ 77 h 180"/>
                  <a:gd name="T48" fmla="*/ 42 w 159"/>
                  <a:gd name="T49" fmla="*/ 77 h 180"/>
                  <a:gd name="T50" fmla="*/ 43 w 159"/>
                  <a:gd name="T51" fmla="*/ 154 h 180"/>
                  <a:gd name="T52" fmla="*/ 43 w 159"/>
                  <a:gd name="T53" fmla="*/ 154 h 180"/>
                  <a:gd name="T54" fmla="*/ 43 w 159"/>
                  <a:gd name="T55" fmla="*/ 157 h 180"/>
                  <a:gd name="T56" fmla="*/ 84 w 159"/>
                  <a:gd name="T57" fmla="*/ 157 h 180"/>
                  <a:gd name="T58" fmla="*/ 85 w 159"/>
                  <a:gd name="T59" fmla="*/ 77 h 180"/>
                  <a:gd name="T60" fmla="*/ 89 w 159"/>
                  <a:gd name="T61" fmla="*/ 69 h 180"/>
                  <a:gd name="T62" fmla="*/ 141 w 159"/>
                  <a:gd name="T63" fmla="*/ 55 h 180"/>
                  <a:gd name="T64" fmla="*/ 159 w 159"/>
                  <a:gd name="T65" fmla="*/ 25 h 180"/>
                  <a:gd name="T66" fmla="*/ 159 w 159"/>
                  <a:gd name="T67" fmla="*/ 8 h 180"/>
                  <a:gd name="T68" fmla="*/ 159 w 159"/>
                  <a:gd name="T69" fmla="*/ 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9" h="180">
                    <a:moveTo>
                      <a:pt x="159" y="6"/>
                    </a:moveTo>
                    <a:cubicBezTo>
                      <a:pt x="156" y="17"/>
                      <a:pt x="140" y="23"/>
                      <a:pt x="132" y="21"/>
                    </a:cubicBezTo>
                    <a:cubicBezTo>
                      <a:pt x="124" y="20"/>
                      <a:pt x="94" y="14"/>
                      <a:pt x="81" y="11"/>
                    </a:cubicBezTo>
                    <a:cubicBezTo>
                      <a:pt x="75" y="10"/>
                      <a:pt x="73" y="5"/>
                      <a:pt x="72" y="0"/>
                    </a:cubicBezTo>
                    <a:cubicBezTo>
                      <a:pt x="72" y="19"/>
                      <a:pt x="72" y="18"/>
                      <a:pt x="68" y="19"/>
                    </a:cubicBezTo>
                    <a:cubicBezTo>
                      <a:pt x="68" y="19"/>
                      <a:pt x="28" y="28"/>
                      <a:pt x="17" y="32"/>
                    </a:cubicBezTo>
                    <a:cubicBezTo>
                      <a:pt x="7" y="36"/>
                      <a:pt x="2" y="42"/>
                      <a:pt x="1" y="55"/>
                    </a:cubicBezTo>
                    <a:cubicBezTo>
                      <a:pt x="1" y="55"/>
                      <a:pt x="0" y="135"/>
                      <a:pt x="1" y="145"/>
                    </a:cubicBezTo>
                    <a:cubicBezTo>
                      <a:pt x="2" y="163"/>
                      <a:pt x="25" y="165"/>
                      <a:pt x="36" y="156"/>
                    </a:cubicBezTo>
                    <a:cubicBezTo>
                      <a:pt x="39" y="153"/>
                      <a:pt x="43" y="149"/>
                      <a:pt x="43" y="145"/>
                    </a:cubicBezTo>
                    <a:cubicBezTo>
                      <a:pt x="42" y="130"/>
                      <a:pt x="42" y="102"/>
                      <a:pt x="42" y="73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3"/>
                      <a:pt x="42" y="72"/>
                      <a:pt x="42" y="72"/>
                    </a:cubicBezTo>
                    <a:cubicBezTo>
                      <a:pt x="42" y="70"/>
                      <a:pt x="42" y="68"/>
                      <a:pt x="42" y="66"/>
                    </a:cubicBezTo>
                    <a:cubicBezTo>
                      <a:pt x="42" y="65"/>
                      <a:pt x="42" y="65"/>
                      <a:pt x="42" y="64"/>
                    </a:cubicBezTo>
                    <a:cubicBezTo>
                      <a:pt x="42" y="64"/>
                      <a:pt x="42" y="63"/>
                      <a:pt x="42" y="63"/>
                    </a:cubicBezTo>
                    <a:cubicBezTo>
                      <a:pt x="43" y="50"/>
                      <a:pt x="48" y="44"/>
                      <a:pt x="59" y="41"/>
                    </a:cubicBezTo>
                    <a:cubicBezTo>
                      <a:pt x="68" y="37"/>
                      <a:pt x="101" y="30"/>
                      <a:pt x="103" y="30"/>
                    </a:cubicBezTo>
                    <a:cubicBezTo>
                      <a:pt x="107" y="28"/>
                      <a:pt x="107" y="28"/>
                      <a:pt x="103" y="30"/>
                    </a:cubicBezTo>
                    <a:cubicBezTo>
                      <a:pt x="101" y="30"/>
                      <a:pt x="68" y="37"/>
                      <a:pt x="59" y="41"/>
                    </a:cubicBezTo>
                    <a:cubicBezTo>
                      <a:pt x="48" y="44"/>
                      <a:pt x="43" y="50"/>
                      <a:pt x="42" y="63"/>
                    </a:cubicBezTo>
                    <a:cubicBezTo>
                      <a:pt x="42" y="64"/>
                      <a:pt x="42" y="70"/>
                      <a:pt x="42" y="71"/>
                    </a:cubicBezTo>
                    <a:cubicBezTo>
                      <a:pt x="42" y="71"/>
                      <a:pt x="42" y="71"/>
                      <a:pt x="42" y="72"/>
                    </a:cubicBezTo>
                    <a:cubicBezTo>
                      <a:pt x="42" y="72"/>
                      <a:pt x="42" y="74"/>
                      <a:pt x="42" y="77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154"/>
                      <a:pt x="43" y="154"/>
                      <a:pt x="43" y="154"/>
                    </a:cubicBezTo>
                    <a:cubicBezTo>
                      <a:pt x="42" y="154"/>
                      <a:pt x="43" y="154"/>
                      <a:pt x="43" y="154"/>
                    </a:cubicBezTo>
                    <a:cubicBezTo>
                      <a:pt x="43" y="155"/>
                      <a:pt x="43" y="156"/>
                      <a:pt x="43" y="157"/>
                    </a:cubicBezTo>
                    <a:cubicBezTo>
                      <a:pt x="44" y="180"/>
                      <a:pt x="84" y="177"/>
                      <a:pt x="84" y="157"/>
                    </a:cubicBezTo>
                    <a:cubicBezTo>
                      <a:pt x="84" y="142"/>
                      <a:pt x="85" y="80"/>
                      <a:pt x="85" y="77"/>
                    </a:cubicBezTo>
                    <a:cubicBezTo>
                      <a:pt x="85" y="74"/>
                      <a:pt x="87" y="70"/>
                      <a:pt x="89" y="69"/>
                    </a:cubicBezTo>
                    <a:cubicBezTo>
                      <a:pt x="91" y="69"/>
                      <a:pt x="136" y="57"/>
                      <a:pt x="141" y="55"/>
                    </a:cubicBezTo>
                    <a:cubicBezTo>
                      <a:pt x="153" y="52"/>
                      <a:pt x="159" y="47"/>
                      <a:pt x="159" y="25"/>
                    </a:cubicBezTo>
                    <a:cubicBezTo>
                      <a:pt x="159" y="8"/>
                      <a:pt x="159" y="8"/>
                      <a:pt x="159" y="8"/>
                    </a:cubicBezTo>
                    <a:cubicBezTo>
                      <a:pt x="159" y="7"/>
                      <a:pt x="159" y="7"/>
                      <a:pt x="159" y="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52" name="Freeform 820"/>
              <p:cNvSpPr>
                <a:spLocks noChangeAspect="1"/>
              </p:cNvSpPr>
              <p:nvPr/>
            </p:nvSpPr>
            <p:spPr bwMode="gray">
              <a:xfrm>
                <a:off x="2089" y="1378"/>
                <a:ext cx="119" cy="71"/>
              </a:xfrm>
              <a:custGeom>
                <a:avLst/>
                <a:gdLst>
                  <a:gd name="T0" fmla="*/ 75 w 91"/>
                  <a:gd name="T1" fmla="*/ 0 h 54"/>
                  <a:gd name="T2" fmla="*/ 28 w 91"/>
                  <a:gd name="T3" fmla="*/ 14 h 54"/>
                  <a:gd name="T4" fmla="*/ 40 w 91"/>
                  <a:gd name="T5" fmla="*/ 46 h 54"/>
                  <a:gd name="T6" fmla="*/ 91 w 91"/>
                  <a:gd name="T7" fmla="*/ 3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8"/>
                      <a:pt x="28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6" y="38"/>
                      <a:pt x="91" y="32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53" name="Oval 821"/>
              <p:cNvSpPr>
                <a:spLocks noChangeAspect="1" noChangeArrowheads="1"/>
              </p:cNvSpPr>
              <p:nvPr/>
            </p:nvSpPr>
            <p:spPr bwMode="gray">
              <a:xfrm flipH="1">
                <a:off x="2069" y="1129"/>
                <a:ext cx="105" cy="10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5654" name="Group 822"/>
            <p:cNvGrpSpPr>
              <a:grpSpLocks noChangeAspect="1"/>
            </p:cNvGrpSpPr>
            <p:nvPr/>
          </p:nvGrpSpPr>
          <p:grpSpPr bwMode="auto">
            <a:xfrm flipH="1">
              <a:off x="3718" y="3039"/>
              <a:ext cx="286" cy="152"/>
              <a:chOff x="790" y="1889"/>
              <a:chExt cx="866" cy="461"/>
            </a:xfrm>
          </p:grpSpPr>
          <p:sp>
            <p:nvSpPr>
              <p:cNvPr id="505655" name="Freeform 823"/>
              <p:cNvSpPr>
                <a:spLocks noChangeAspect="1"/>
              </p:cNvSpPr>
              <p:nvPr/>
            </p:nvSpPr>
            <p:spPr bwMode="gray">
              <a:xfrm>
                <a:off x="1625" y="1949"/>
                <a:ext cx="31" cy="234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56" name="Freeform 824"/>
              <p:cNvSpPr>
                <a:spLocks noChangeAspect="1"/>
              </p:cNvSpPr>
              <p:nvPr/>
            </p:nvSpPr>
            <p:spPr bwMode="gray">
              <a:xfrm>
                <a:off x="1592" y="1949"/>
                <a:ext cx="33" cy="234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57" name="Freeform 825"/>
              <p:cNvSpPr>
                <a:spLocks noChangeAspect="1"/>
              </p:cNvSpPr>
              <p:nvPr/>
            </p:nvSpPr>
            <p:spPr bwMode="gray">
              <a:xfrm>
                <a:off x="973" y="2116"/>
                <a:ext cx="34" cy="234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4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58" name="Freeform 826"/>
              <p:cNvSpPr>
                <a:spLocks noChangeAspect="1"/>
              </p:cNvSpPr>
              <p:nvPr/>
            </p:nvSpPr>
            <p:spPr bwMode="gray">
              <a:xfrm>
                <a:off x="1007" y="2116"/>
                <a:ext cx="30" cy="234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59" name="Freeform 827"/>
              <p:cNvSpPr>
                <a:spLocks noChangeAspect="1"/>
              </p:cNvSpPr>
              <p:nvPr/>
            </p:nvSpPr>
            <p:spPr bwMode="gray">
              <a:xfrm>
                <a:off x="790" y="2066"/>
                <a:ext cx="33" cy="234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60" name="Freeform 828"/>
              <p:cNvSpPr>
                <a:spLocks noChangeAspect="1"/>
              </p:cNvSpPr>
              <p:nvPr/>
            </p:nvSpPr>
            <p:spPr bwMode="gray">
              <a:xfrm>
                <a:off x="823" y="2066"/>
                <a:ext cx="31" cy="234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61" name="Freeform 829"/>
              <p:cNvSpPr>
                <a:spLocks noChangeAspect="1"/>
              </p:cNvSpPr>
              <p:nvPr/>
            </p:nvSpPr>
            <p:spPr bwMode="gray">
              <a:xfrm>
                <a:off x="1406" y="1902"/>
                <a:ext cx="31" cy="234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4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62" name="Freeform 830"/>
              <p:cNvSpPr>
                <a:spLocks noChangeAspect="1"/>
              </p:cNvSpPr>
              <p:nvPr/>
            </p:nvSpPr>
            <p:spPr bwMode="gray">
              <a:xfrm>
                <a:off x="1437" y="1902"/>
                <a:ext cx="33" cy="234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63" name="Freeform 831"/>
              <p:cNvSpPr>
                <a:spLocks noChangeAspect="1"/>
              </p:cNvSpPr>
              <p:nvPr/>
            </p:nvSpPr>
            <p:spPr bwMode="gray">
              <a:xfrm>
                <a:off x="1007" y="1949"/>
                <a:ext cx="649" cy="207"/>
              </a:xfrm>
              <a:custGeom>
                <a:avLst/>
                <a:gdLst>
                  <a:gd name="T0" fmla="*/ 0 w 241"/>
                  <a:gd name="T1" fmla="*/ 65 h 77"/>
                  <a:gd name="T2" fmla="*/ 0 w 241"/>
                  <a:gd name="T3" fmla="*/ 77 h 77"/>
                  <a:gd name="T4" fmla="*/ 241 w 241"/>
                  <a:gd name="T5" fmla="*/ 12 h 77"/>
                  <a:gd name="T6" fmla="*/ 241 w 241"/>
                  <a:gd name="T7" fmla="*/ 0 h 77"/>
                  <a:gd name="T8" fmla="*/ 0 w 241"/>
                  <a:gd name="T9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1" h="77">
                    <a:moveTo>
                      <a:pt x="0" y="65"/>
                    </a:moveTo>
                    <a:lnTo>
                      <a:pt x="0" y="77"/>
                    </a:lnTo>
                    <a:lnTo>
                      <a:pt x="241" y="12"/>
                    </a:lnTo>
                    <a:lnTo>
                      <a:pt x="241" y="0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64" name="Freeform 832"/>
              <p:cNvSpPr>
                <a:spLocks noChangeAspect="1"/>
              </p:cNvSpPr>
              <p:nvPr/>
            </p:nvSpPr>
            <p:spPr bwMode="gray">
              <a:xfrm>
                <a:off x="790" y="2066"/>
                <a:ext cx="217" cy="90"/>
              </a:xfrm>
              <a:custGeom>
                <a:avLst/>
                <a:gdLst>
                  <a:gd name="T0" fmla="*/ 0 w 80"/>
                  <a:gd name="T1" fmla="*/ 0 h 34"/>
                  <a:gd name="T2" fmla="*/ 0 w 80"/>
                  <a:gd name="T3" fmla="*/ 13 h 34"/>
                  <a:gd name="T4" fmla="*/ 80 w 80"/>
                  <a:gd name="T5" fmla="*/ 34 h 34"/>
                  <a:gd name="T6" fmla="*/ 80 w 80"/>
                  <a:gd name="T7" fmla="*/ 22 h 34"/>
                  <a:gd name="T8" fmla="*/ 0 w 80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34">
                    <a:moveTo>
                      <a:pt x="0" y="0"/>
                    </a:moveTo>
                    <a:lnTo>
                      <a:pt x="0" y="13"/>
                    </a:lnTo>
                    <a:lnTo>
                      <a:pt x="80" y="34"/>
                    </a:lnTo>
                    <a:lnTo>
                      <a:pt x="80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65" name="Freeform 833"/>
              <p:cNvSpPr>
                <a:spLocks noChangeAspect="1"/>
              </p:cNvSpPr>
              <p:nvPr/>
            </p:nvSpPr>
            <p:spPr bwMode="gray">
              <a:xfrm>
                <a:off x="790" y="1889"/>
                <a:ext cx="866" cy="236"/>
              </a:xfrm>
              <a:custGeom>
                <a:avLst/>
                <a:gdLst>
                  <a:gd name="T0" fmla="*/ 0 w 321"/>
                  <a:gd name="T1" fmla="*/ 65 h 87"/>
                  <a:gd name="T2" fmla="*/ 160 w 321"/>
                  <a:gd name="T3" fmla="*/ 22 h 87"/>
                  <a:gd name="T4" fmla="*/ 160 w 321"/>
                  <a:gd name="T5" fmla="*/ 22 h 87"/>
                  <a:gd name="T6" fmla="*/ 240 w 321"/>
                  <a:gd name="T7" fmla="*/ 0 h 87"/>
                  <a:gd name="T8" fmla="*/ 321 w 321"/>
                  <a:gd name="T9" fmla="*/ 22 h 87"/>
                  <a:gd name="T10" fmla="*/ 240 w 321"/>
                  <a:gd name="T11" fmla="*/ 44 h 87"/>
                  <a:gd name="T12" fmla="*/ 240 w 321"/>
                  <a:gd name="T13" fmla="*/ 44 h 87"/>
                  <a:gd name="T14" fmla="*/ 81 w 321"/>
                  <a:gd name="T15" fmla="*/ 87 h 87"/>
                  <a:gd name="T16" fmla="*/ 0 w 321"/>
                  <a:gd name="T17" fmla="*/ 6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1" h="87">
                    <a:moveTo>
                      <a:pt x="0" y="65"/>
                    </a:moveTo>
                    <a:lnTo>
                      <a:pt x="160" y="22"/>
                    </a:lnTo>
                    <a:lnTo>
                      <a:pt x="160" y="22"/>
                    </a:lnTo>
                    <a:lnTo>
                      <a:pt x="240" y="0"/>
                    </a:lnTo>
                    <a:lnTo>
                      <a:pt x="321" y="22"/>
                    </a:lnTo>
                    <a:lnTo>
                      <a:pt x="240" y="44"/>
                    </a:lnTo>
                    <a:lnTo>
                      <a:pt x="240" y="44"/>
                    </a:lnTo>
                    <a:lnTo>
                      <a:pt x="81" y="87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8E47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5666" name="Group 834"/>
            <p:cNvGrpSpPr>
              <a:grpSpLocks noChangeAspect="1"/>
            </p:cNvGrpSpPr>
            <p:nvPr/>
          </p:nvGrpSpPr>
          <p:grpSpPr bwMode="auto">
            <a:xfrm>
              <a:off x="3826" y="3025"/>
              <a:ext cx="89" cy="59"/>
              <a:chOff x="1859" y="2279"/>
              <a:chExt cx="372" cy="247"/>
            </a:xfrm>
          </p:grpSpPr>
          <p:sp>
            <p:nvSpPr>
              <p:cNvPr id="505667" name="Freeform 835"/>
              <p:cNvSpPr>
                <a:spLocks noChangeAspect="1"/>
              </p:cNvSpPr>
              <p:nvPr/>
            </p:nvSpPr>
            <p:spPr bwMode="gray">
              <a:xfrm>
                <a:off x="1859" y="2412"/>
                <a:ext cx="372" cy="100"/>
              </a:xfrm>
              <a:custGeom>
                <a:avLst/>
                <a:gdLst>
                  <a:gd name="T0" fmla="*/ 0 w 25173"/>
                  <a:gd name="T1" fmla="*/ 3378 h 6756"/>
                  <a:gd name="T2" fmla="*/ 12585 w 25173"/>
                  <a:gd name="T3" fmla="*/ 0 h 6756"/>
                  <a:gd name="T4" fmla="*/ 25173 w 25173"/>
                  <a:gd name="T5" fmla="*/ 3378 h 6756"/>
                  <a:gd name="T6" fmla="*/ 12585 w 25173"/>
                  <a:gd name="T7" fmla="*/ 6756 h 6756"/>
                  <a:gd name="T8" fmla="*/ 0 w 25173"/>
                  <a:gd name="T9" fmla="*/ 3378 h 6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73" h="6756">
                    <a:moveTo>
                      <a:pt x="0" y="3378"/>
                    </a:moveTo>
                    <a:lnTo>
                      <a:pt x="12585" y="0"/>
                    </a:lnTo>
                    <a:lnTo>
                      <a:pt x="25173" y="3378"/>
                    </a:lnTo>
                    <a:lnTo>
                      <a:pt x="12585" y="6756"/>
                    </a:lnTo>
                    <a:lnTo>
                      <a:pt x="0" y="3378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68" name="Freeform 836"/>
              <p:cNvSpPr>
                <a:spLocks noChangeAspect="1"/>
              </p:cNvSpPr>
              <p:nvPr/>
            </p:nvSpPr>
            <p:spPr bwMode="gray">
              <a:xfrm>
                <a:off x="2045" y="2462"/>
                <a:ext cx="186" cy="64"/>
              </a:xfrm>
              <a:custGeom>
                <a:avLst/>
                <a:gdLst>
                  <a:gd name="T0" fmla="*/ 0 w 12588"/>
                  <a:gd name="T1" fmla="*/ 3378 h 4342"/>
                  <a:gd name="T2" fmla="*/ 0 w 12588"/>
                  <a:gd name="T3" fmla="*/ 4342 h 4342"/>
                  <a:gd name="T4" fmla="*/ 12588 w 12588"/>
                  <a:gd name="T5" fmla="*/ 964 h 4342"/>
                  <a:gd name="T6" fmla="*/ 12588 w 12588"/>
                  <a:gd name="T7" fmla="*/ 0 h 4342"/>
                  <a:gd name="T8" fmla="*/ 0 w 12588"/>
                  <a:gd name="T9" fmla="*/ 3378 h 4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8" h="4342">
                    <a:moveTo>
                      <a:pt x="0" y="3378"/>
                    </a:moveTo>
                    <a:lnTo>
                      <a:pt x="0" y="4342"/>
                    </a:lnTo>
                    <a:lnTo>
                      <a:pt x="12588" y="964"/>
                    </a:lnTo>
                    <a:lnTo>
                      <a:pt x="12588" y="0"/>
                    </a:lnTo>
                    <a:lnTo>
                      <a:pt x="0" y="3378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69" name="Freeform 837"/>
              <p:cNvSpPr>
                <a:spLocks noChangeAspect="1"/>
              </p:cNvSpPr>
              <p:nvPr/>
            </p:nvSpPr>
            <p:spPr bwMode="gray">
              <a:xfrm>
                <a:off x="1859" y="2462"/>
                <a:ext cx="186" cy="64"/>
              </a:xfrm>
              <a:custGeom>
                <a:avLst/>
                <a:gdLst>
                  <a:gd name="T0" fmla="*/ 12585 w 12585"/>
                  <a:gd name="T1" fmla="*/ 4342 h 4342"/>
                  <a:gd name="T2" fmla="*/ 0 w 12585"/>
                  <a:gd name="T3" fmla="*/ 964 h 4342"/>
                  <a:gd name="T4" fmla="*/ 0 w 12585"/>
                  <a:gd name="T5" fmla="*/ 0 h 4342"/>
                  <a:gd name="T6" fmla="*/ 12585 w 12585"/>
                  <a:gd name="T7" fmla="*/ 3378 h 4342"/>
                  <a:gd name="T8" fmla="*/ 12585 w 12585"/>
                  <a:gd name="T9" fmla="*/ 4342 h 4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5" h="4342">
                    <a:moveTo>
                      <a:pt x="12585" y="4342"/>
                    </a:moveTo>
                    <a:lnTo>
                      <a:pt x="0" y="964"/>
                    </a:lnTo>
                    <a:lnTo>
                      <a:pt x="0" y="0"/>
                    </a:lnTo>
                    <a:lnTo>
                      <a:pt x="12585" y="3378"/>
                    </a:lnTo>
                    <a:lnTo>
                      <a:pt x="12585" y="4342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70" name="Freeform 838"/>
              <p:cNvSpPr>
                <a:spLocks noChangeAspect="1"/>
              </p:cNvSpPr>
              <p:nvPr/>
            </p:nvSpPr>
            <p:spPr bwMode="gray">
              <a:xfrm>
                <a:off x="1912" y="2428"/>
                <a:ext cx="252" cy="68"/>
              </a:xfrm>
              <a:custGeom>
                <a:avLst/>
                <a:gdLst>
                  <a:gd name="T0" fmla="*/ 0 w 17020"/>
                  <a:gd name="T1" fmla="*/ 1711 h 4567"/>
                  <a:gd name="T2" fmla="*/ 10647 w 17020"/>
                  <a:gd name="T3" fmla="*/ 4567 h 4567"/>
                  <a:gd name="T4" fmla="*/ 17020 w 17020"/>
                  <a:gd name="T5" fmla="*/ 2859 h 4567"/>
                  <a:gd name="T6" fmla="*/ 6371 w 17020"/>
                  <a:gd name="T7" fmla="*/ 0 h 4567"/>
                  <a:gd name="T8" fmla="*/ 0 w 17020"/>
                  <a:gd name="T9" fmla="*/ 1711 h 4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20" h="4567">
                    <a:moveTo>
                      <a:pt x="0" y="1711"/>
                    </a:moveTo>
                    <a:lnTo>
                      <a:pt x="10647" y="4567"/>
                    </a:lnTo>
                    <a:lnTo>
                      <a:pt x="17020" y="2859"/>
                    </a:lnTo>
                    <a:lnTo>
                      <a:pt x="6371" y="0"/>
                    </a:lnTo>
                    <a:lnTo>
                      <a:pt x="0" y="1711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71" name="Freeform 839"/>
              <p:cNvSpPr>
                <a:spLocks noChangeAspect="1"/>
              </p:cNvSpPr>
              <p:nvPr/>
            </p:nvSpPr>
            <p:spPr bwMode="gray">
              <a:xfrm>
                <a:off x="1859" y="2283"/>
                <a:ext cx="186" cy="243"/>
              </a:xfrm>
              <a:custGeom>
                <a:avLst/>
                <a:gdLst>
                  <a:gd name="T0" fmla="*/ 0 w 12585"/>
                  <a:gd name="T1" fmla="*/ 0 h 16411"/>
                  <a:gd name="T2" fmla="*/ 0 w 12585"/>
                  <a:gd name="T3" fmla="*/ 13033 h 16411"/>
                  <a:gd name="T4" fmla="*/ 12585 w 12585"/>
                  <a:gd name="T5" fmla="*/ 16411 h 16411"/>
                  <a:gd name="T6" fmla="*/ 12585 w 12585"/>
                  <a:gd name="T7" fmla="*/ 3378 h 16411"/>
                  <a:gd name="T8" fmla="*/ 0 w 12585"/>
                  <a:gd name="T9" fmla="*/ 0 h 16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5" h="16411">
                    <a:moveTo>
                      <a:pt x="0" y="0"/>
                    </a:moveTo>
                    <a:lnTo>
                      <a:pt x="0" y="13033"/>
                    </a:lnTo>
                    <a:lnTo>
                      <a:pt x="12585" y="16411"/>
                    </a:lnTo>
                    <a:lnTo>
                      <a:pt x="12585" y="33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72" name="Freeform 840"/>
              <p:cNvSpPr>
                <a:spLocks noChangeAspect="1"/>
              </p:cNvSpPr>
              <p:nvPr/>
            </p:nvSpPr>
            <p:spPr bwMode="gray">
              <a:xfrm>
                <a:off x="2045" y="2329"/>
                <a:ext cx="14" cy="197"/>
              </a:xfrm>
              <a:custGeom>
                <a:avLst/>
                <a:gdLst>
                  <a:gd name="T0" fmla="*/ 0 w 971"/>
                  <a:gd name="T1" fmla="*/ 13293 h 13293"/>
                  <a:gd name="T2" fmla="*/ 971 w 971"/>
                  <a:gd name="T3" fmla="*/ 13030 h 13293"/>
                  <a:gd name="T4" fmla="*/ 971 w 971"/>
                  <a:gd name="T5" fmla="*/ 0 h 13293"/>
                  <a:gd name="T6" fmla="*/ 0 w 971"/>
                  <a:gd name="T7" fmla="*/ 260 h 13293"/>
                  <a:gd name="T8" fmla="*/ 0 w 971"/>
                  <a:gd name="T9" fmla="*/ 13293 h 13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1" h="13293">
                    <a:moveTo>
                      <a:pt x="0" y="13293"/>
                    </a:moveTo>
                    <a:lnTo>
                      <a:pt x="971" y="13030"/>
                    </a:lnTo>
                    <a:lnTo>
                      <a:pt x="971" y="0"/>
                    </a:lnTo>
                    <a:lnTo>
                      <a:pt x="0" y="260"/>
                    </a:lnTo>
                    <a:lnTo>
                      <a:pt x="0" y="13293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73" name="Freeform 841"/>
              <p:cNvSpPr>
                <a:spLocks noChangeAspect="1"/>
              </p:cNvSpPr>
              <p:nvPr/>
            </p:nvSpPr>
            <p:spPr bwMode="gray">
              <a:xfrm>
                <a:off x="1859" y="2279"/>
                <a:ext cx="200" cy="54"/>
              </a:xfrm>
              <a:custGeom>
                <a:avLst/>
                <a:gdLst>
                  <a:gd name="T0" fmla="*/ 13556 w 13556"/>
                  <a:gd name="T1" fmla="*/ 3378 h 3638"/>
                  <a:gd name="T2" fmla="*/ 12585 w 13556"/>
                  <a:gd name="T3" fmla="*/ 3638 h 3638"/>
                  <a:gd name="T4" fmla="*/ 0 w 13556"/>
                  <a:gd name="T5" fmla="*/ 260 h 3638"/>
                  <a:gd name="T6" fmla="*/ 971 w 13556"/>
                  <a:gd name="T7" fmla="*/ 0 h 3638"/>
                  <a:gd name="T8" fmla="*/ 13556 w 13556"/>
                  <a:gd name="T9" fmla="*/ 3378 h 3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56" h="3638">
                    <a:moveTo>
                      <a:pt x="13556" y="3378"/>
                    </a:moveTo>
                    <a:lnTo>
                      <a:pt x="12585" y="3638"/>
                    </a:lnTo>
                    <a:lnTo>
                      <a:pt x="0" y="260"/>
                    </a:lnTo>
                    <a:lnTo>
                      <a:pt x="971" y="0"/>
                    </a:lnTo>
                    <a:lnTo>
                      <a:pt x="13556" y="3378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5686" name="Group 854"/>
          <p:cNvGrpSpPr>
            <a:grpSpLocks/>
          </p:cNvGrpSpPr>
          <p:nvPr/>
        </p:nvGrpSpPr>
        <p:grpSpPr bwMode="auto">
          <a:xfrm>
            <a:off x="1155700" y="4103688"/>
            <a:ext cx="1073150" cy="842962"/>
            <a:chOff x="1117" y="3033"/>
            <a:chExt cx="676" cy="531"/>
          </a:xfrm>
        </p:grpSpPr>
        <p:sp>
          <p:nvSpPr>
            <p:cNvPr id="505687" name="Text Box 855"/>
            <p:cNvSpPr txBox="1">
              <a:spLocks noChangeArrowheads="1"/>
            </p:cNvSpPr>
            <p:nvPr/>
          </p:nvSpPr>
          <p:spPr bwMode="gray">
            <a:xfrm>
              <a:off x="1131" y="3238"/>
              <a:ext cx="662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Engine</a:t>
              </a:r>
              <a:br>
                <a:rPr lang="en-US" altLang="zh-CN" sz="1400" noProof="1"/>
              </a:br>
              <a:r>
                <a:rPr lang="en-US" altLang="zh-CN" sz="1400" noProof="1"/>
                <a:t>breakdown</a:t>
              </a:r>
            </a:p>
          </p:txBody>
        </p:sp>
        <p:grpSp>
          <p:nvGrpSpPr>
            <p:cNvPr id="505688" name="Group 856"/>
            <p:cNvGrpSpPr>
              <a:grpSpLocks/>
            </p:cNvGrpSpPr>
            <p:nvPr/>
          </p:nvGrpSpPr>
          <p:grpSpPr bwMode="auto">
            <a:xfrm>
              <a:off x="1117" y="3033"/>
              <a:ext cx="112" cy="512"/>
              <a:chOff x="723" y="2592"/>
              <a:chExt cx="112" cy="512"/>
            </a:xfrm>
          </p:grpSpPr>
          <p:sp>
            <p:nvSpPr>
              <p:cNvPr id="505689" name="Line 857"/>
              <p:cNvSpPr>
                <a:spLocks noChangeShapeType="1"/>
              </p:cNvSpPr>
              <p:nvPr/>
            </p:nvSpPr>
            <p:spPr bwMode="gray">
              <a:xfrm rot="5400000">
                <a:off x="689" y="2626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90" name="Line 858"/>
              <p:cNvSpPr>
                <a:spLocks noChangeShapeType="1"/>
              </p:cNvSpPr>
              <p:nvPr/>
            </p:nvSpPr>
            <p:spPr bwMode="gray">
              <a:xfrm rot="5400000">
                <a:off x="560" y="2941"/>
                <a:ext cx="326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5691" name="Group 859"/>
          <p:cNvGrpSpPr>
            <a:grpSpLocks/>
          </p:cNvGrpSpPr>
          <p:nvPr/>
        </p:nvGrpSpPr>
        <p:grpSpPr bwMode="auto">
          <a:xfrm>
            <a:off x="1960563" y="2163763"/>
            <a:ext cx="1284287" cy="1168400"/>
            <a:chOff x="1897" y="1293"/>
            <a:chExt cx="809" cy="736"/>
          </a:xfrm>
        </p:grpSpPr>
        <p:grpSp>
          <p:nvGrpSpPr>
            <p:cNvPr id="505692" name="Group 860"/>
            <p:cNvGrpSpPr>
              <a:grpSpLocks/>
            </p:cNvGrpSpPr>
            <p:nvPr/>
          </p:nvGrpSpPr>
          <p:grpSpPr bwMode="auto">
            <a:xfrm>
              <a:off x="1897" y="1353"/>
              <a:ext cx="112" cy="676"/>
              <a:chOff x="1795" y="2685"/>
              <a:chExt cx="112" cy="676"/>
            </a:xfrm>
          </p:grpSpPr>
          <p:sp>
            <p:nvSpPr>
              <p:cNvPr id="505693" name="Line 861"/>
              <p:cNvSpPr>
                <a:spLocks noChangeShapeType="1"/>
              </p:cNvSpPr>
              <p:nvPr/>
            </p:nvSpPr>
            <p:spPr bwMode="gray">
              <a:xfrm rot="5400000">
                <a:off x="1761" y="2719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94" name="Line 862"/>
              <p:cNvSpPr>
                <a:spLocks noChangeShapeType="1"/>
              </p:cNvSpPr>
              <p:nvPr/>
            </p:nvSpPr>
            <p:spPr bwMode="gray">
              <a:xfrm rot="5400000">
                <a:off x="1550" y="3116"/>
                <a:ext cx="490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05695" name="Text Box 863"/>
            <p:cNvSpPr txBox="1">
              <a:spLocks noChangeArrowheads="1"/>
            </p:cNvSpPr>
            <p:nvPr/>
          </p:nvSpPr>
          <p:spPr bwMode="gray">
            <a:xfrm>
              <a:off x="2013" y="1293"/>
              <a:ext cx="693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Customer´s</a:t>
              </a:r>
              <a:br>
                <a:rPr lang="en-US" altLang="zh-CN" sz="1400" noProof="1"/>
              </a:br>
              <a:r>
                <a:rPr lang="en-US" altLang="zh-CN" sz="1400" noProof="1"/>
                <a:t>Call</a:t>
              </a:r>
              <a:endParaRPr lang="en-US" altLang="zh-CN" sz="1400" noProof="1">
                <a:solidFill>
                  <a:schemeClr val="bg1"/>
                </a:solidFill>
              </a:endParaRPr>
            </a:p>
          </p:txBody>
        </p:sp>
      </p:grpSp>
      <p:grpSp>
        <p:nvGrpSpPr>
          <p:cNvPr id="505696" name="Group 864"/>
          <p:cNvGrpSpPr>
            <a:grpSpLocks/>
          </p:cNvGrpSpPr>
          <p:nvPr/>
        </p:nvGrpSpPr>
        <p:grpSpPr bwMode="auto">
          <a:xfrm>
            <a:off x="4543425" y="2317750"/>
            <a:ext cx="1127125" cy="1168400"/>
            <a:chOff x="1897" y="1293"/>
            <a:chExt cx="710" cy="736"/>
          </a:xfrm>
        </p:grpSpPr>
        <p:grpSp>
          <p:nvGrpSpPr>
            <p:cNvPr id="505697" name="Group 865"/>
            <p:cNvGrpSpPr>
              <a:grpSpLocks/>
            </p:cNvGrpSpPr>
            <p:nvPr/>
          </p:nvGrpSpPr>
          <p:grpSpPr bwMode="auto">
            <a:xfrm>
              <a:off x="1897" y="1353"/>
              <a:ext cx="112" cy="676"/>
              <a:chOff x="1795" y="2685"/>
              <a:chExt cx="112" cy="676"/>
            </a:xfrm>
          </p:grpSpPr>
          <p:sp>
            <p:nvSpPr>
              <p:cNvPr id="505698" name="Line 866"/>
              <p:cNvSpPr>
                <a:spLocks noChangeShapeType="1"/>
              </p:cNvSpPr>
              <p:nvPr/>
            </p:nvSpPr>
            <p:spPr bwMode="gray">
              <a:xfrm rot="5400000">
                <a:off x="1761" y="2719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699" name="Line 867"/>
              <p:cNvSpPr>
                <a:spLocks noChangeShapeType="1"/>
              </p:cNvSpPr>
              <p:nvPr/>
            </p:nvSpPr>
            <p:spPr bwMode="gray">
              <a:xfrm rot="5400000">
                <a:off x="1550" y="3116"/>
                <a:ext cx="490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05700" name="Text Box 868"/>
            <p:cNvSpPr txBox="1">
              <a:spLocks noChangeArrowheads="1"/>
            </p:cNvSpPr>
            <p:nvPr/>
          </p:nvSpPr>
          <p:spPr bwMode="gray">
            <a:xfrm>
              <a:off x="2013" y="1293"/>
              <a:ext cx="594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Repairing</a:t>
              </a:r>
              <a:br>
                <a:rPr lang="en-US" altLang="zh-CN" sz="1400" noProof="1"/>
              </a:br>
              <a:r>
                <a:rPr lang="en-US" altLang="zh-CN" sz="1400" noProof="1"/>
                <a:t>Service</a:t>
              </a:r>
            </a:p>
          </p:txBody>
        </p:sp>
      </p:grpSp>
      <p:sp>
        <p:nvSpPr>
          <p:cNvPr id="505702" name="Oval 870"/>
          <p:cNvSpPr>
            <a:spLocks noChangeArrowheads="1"/>
          </p:cNvSpPr>
          <p:nvPr/>
        </p:nvSpPr>
        <p:spPr bwMode="gray">
          <a:xfrm>
            <a:off x="538163" y="3971925"/>
            <a:ext cx="328612" cy="328613"/>
          </a:xfrm>
          <a:prstGeom prst="ellipse">
            <a:avLst/>
          </a:prstGeom>
          <a:noFill/>
          <a:ln w="19050">
            <a:solidFill>
              <a:srgbClr val="5F5F5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zh-CN" sz="1400" b="1" noProof="1">
                <a:solidFill>
                  <a:srgbClr val="5F5F5F"/>
                </a:solidFill>
              </a:rPr>
              <a:t>A</a:t>
            </a:r>
          </a:p>
        </p:txBody>
      </p:sp>
      <p:sp>
        <p:nvSpPr>
          <p:cNvPr id="505703" name="Oval 871"/>
          <p:cNvSpPr>
            <a:spLocks noChangeArrowheads="1"/>
          </p:cNvSpPr>
          <p:nvPr/>
        </p:nvSpPr>
        <p:spPr bwMode="gray">
          <a:xfrm>
            <a:off x="5280025" y="5240338"/>
            <a:ext cx="328613" cy="328612"/>
          </a:xfrm>
          <a:prstGeom prst="ellipse">
            <a:avLst/>
          </a:prstGeom>
          <a:noFill/>
          <a:ln w="19050">
            <a:solidFill>
              <a:srgbClr val="5F5F5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zh-CN" sz="1400" b="1" noProof="1">
                <a:solidFill>
                  <a:srgbClr val="5F5F5F"/>
                </a:solidFill>
              </a:rPr>
              <a:t>B</a:t>
            </a:r>
          </a:p>
        </p:txBody>
      </p:sp>
      <p:grpSp>
        <p:nvGrpSpPr>
          <p:cNvPr id="505704" name="Group 872"/>
          <p:cNvGrpSpPr>
            <a:grpSpLocks/>
          </p:cNvGrpSpPr>
          <p:nvPr/>
        </p:nvGrpSpPr>
        <p:grpSpPr bwMode="auto">
          <a:xfrm flipH="1">
            <a:off x="4964113" y="3914775"/>
            <a:ext cx="631825" cy="188913"/>
            <a:chOff x="1728" y="-938"/>
            <a:chExt cx="3134" cy="936"/>
          </a:xfrm>
        </p:grpSpPr>
        <p:sp>
          <p:nvSpPr>
            <p:cNvPr id="505705" name="Freeform 873"/>
            <p:cNvSpPr>
              <a:spLocks/>
            </p:cNvSpPr>
            <p:nvPr/>
          </p:nvSpPr>
          <p:spPr bwMode="gray">
            <a:xfrm>
              <a:off x="1728" y="-699"/>
              <a:ext cx="196" cy="630"/>
            </a:xfrm>
            <a:custGeom>
              <a:avLst/>
              <a:gdLst>
                <a:gd name="T0" fmla="*/ 0 w 196"/>
                <a:gd name="T1" fmla="*/ 0 h 630"/>
                <a:gd name="T2" fmla="*/ 0 w 196"/>
                <a:gd name="T3" fmla="*/ 97 h 630"/>
                <a:gd name="T4" fmla="*/ 196 w 196"/>
                <a:gd name="T5" fmla="*/ 630 h 630"/>
                <a:gd name="T6" fmla="*/ 196 w 196"/>
                <a:gd name="T7" fmla="*/ 534 h 630"/>
                <a:gd name="T8" fmla="*/ 0 w 196"/>
                <a:gd name="T9" fmla="*/ 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630">
                  <a:moveTo>
                    <a:pt x="0" y="0"/>
                  </a:moveTo>
                  <a:lnTo>
                    <a:pt x="0" y="97"/>
                  </a:lnTo>
                  <a:lnTo>
                    <a:pt x="196" y="630"/>
                  </a:lnTo>
                  <a:lnTo>
                    <a:pt x="196" y="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5706" name="Freeform 874"/>
            <p:cNvSpPr>
              <a:spLocks/>
            </p:cNvSpPr>
            <p:nvPr/>
          </p:nvSpPr>
          <p:spPr bwMode="gray">
            <a:xfrm>
              <a:off x="1924" y="-165"/>
              <a:ext cx="2043" cy="163"/>
            </a:xfrm>
            <a:custGeom>
              <a:avLst/>
              <a:gdLst>
                <a:gd name="T0" fmla="*/ 2043 w 2043"/>
                <a:gd name="T1" fmla="*/ 163 h 163"/>
                <a:gd name="T2" fmla="*/ 2043 w 2043"/>
                <a:gd name="T3" fmla="*/ 68 h 163"/>
                <a:gd name="T4" fmla="*/ 0 w 2043"/>
                <a:gd name="T5" fmla="*/ 0 h 163"/>
                <a:gd name="T6" fmla="*/ 0 w 2043"/>
                <a:gd name="T7" fmla="*/ 96 h 163"/>
                <a:gd name="T8" fmla="*/ 2043 w 2043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3" h="163">
                  <a:moveTo>
                    <a:pt x="2043" y="163"/>
                  </a:moveTo>
                  <a:lnTo>
                    <a:pt x="2043" y="68"/>
                  </a:lnTo>
                  <a:lnTo>
                    <a:pt x="0" y="0"/>
                  </a:lnTo>
                  <a:lnTo>
                    <a:pt x="0" y="96"/>
                  </a:lnTo>
                  <a:lnTo>
                    <a:pt x="2043" y="163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5707" name="Freeform 875"/>
            <p:cNvSpPr>
              <a:spLocks/>
            </p:cNvSpPr>
            <p:nvPr/>
          </p:nvSpPr>
          <p:spPr bwMode="gray">
            <a:xfrm>
              <a:off x="3518" y="-579"/>
              <a:ext cx="1344" cy="456"/>
            </a:xfrm>
            <a:custGeom>
              <a:avLst/>
              <a:gdLst>
                <a:gd name="T0" fmla="*/ 1344 w 1344"/>
                <a:gd name="T1" fmla="*/ 0 h 456"/>
                <a:gd name="T2" fmla="*/ 1344 w 1344"/>
                <a:gd name="T3" fmla="*/ 95 h 456"/>
                <a:gd name="T4" fmla="*/ 0 w 1344"/>
                <a:gd name="T5" fmla="*/ 456 h 456"/>
                <a:gd name="T6" fmla="*/ 0 w 1344"/>
                <a:gd name="T7" fmla="*/ 362 h 456"/>
                <a:gd name="T8" fmla="*/ 1344 w 1344"/>
                <a:gd name="T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6">
                  <a:moveTo>
                    <a:pt x="1344" y="0"/>
                  </a:moveTo>
                  <a:lnTo>
                    <a:pt x="1344" y="95"/>
                  </a:lnTo>
                  <a:lnTo>
                    <a:pt x="0" y="456"/>
                  </a:lnTo>
                  <a:lnTo>
                    <a:pt x="0" y="362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5708" name="Freeform 876"/>
            <p:cNvSpPr>
              <a:spLocks/>
            </p:cNvSpPr>
            <p:nvPr/>
          </p:nvSpPr>
          <p:spPr bwMode="gray">
            <a:xfrm>
              <a:off x="1728" y="-938"/>
              <a:ext cx="3134" cy="841"/>
            </a:xfrm>
            <a:custGeom>
              <a:avLst/>
              <a:gdLst>
                <a:gd name="T0" fmla="*/ 196 w 3134"/>
                <a:gd name="T1" fmla="*/ 773 h 841"/>
                <a:gd name="T2" fmla="*/ 0 w 3134"/>
                <a:gd name="T3" fmla="*/ 239 h 841"/>
                <a:gd name="T4" fmla="*/ 446 w 3134"/>
                <a:gd name="T5" fmla="*/ 359 h 841"/>
                <a:gd name="T6" fmla="*/ 1790 w 3134"/>
                <a:gd name="T7" fmla="*/ 0 h 841"/>
                <a:gd name="T8" fmla="*/ 3134 w 3134"/>
                <a:gd name="T9" fmla="*/ 359 h 841"/>
                <a:gd name="T10" fmla="*/ 1790 w 3134"/>
                <a:gd name="T11" fmla="*/ 721 h 841"/>
                <a:gd name="T12" fmla="*/ 2239 w 3134"/>
                <a:gd name="T13" fmla="*/ 841 h 841"/>
                <a:gd name="T14" fmla="*/ 196 w 3134"/>
                <a:gd name="T15" fmla="*/ 773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4" h="841">
                  <a:moveTo>
                    <a:pt x="196" y="773"/>
                  </a:moveTo>
                  <a:lnTo>
                    <a:pt x="0" y="239"/>
                  </a:lnTo>
                  <a:lnTo>
                    <a:pt x="446" y="359"/>
                  </a:lnTo>
                  <a:lnTo>
                    <a:pt x="1790" y="0"/>
                  </a:lnTo>
                  <a:lnTo>
                    <a:pt x="3134" y="359"/>
                  </a:lnTo>
                  <a:lnTo>
                    <a:pt x="1790" y="721"/>
                  </a:lnTo>
                  <a:lnTo>
                    <a:pt x="2239" y="841"/>
                  </a:lnTo>
                  <a:lnTo>
                    <a:pt x="196" y="773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5709" name="Group 877"/>
          <p:cNvGrpSpPr>
            <a:grpSpLocks/>
          </p:cNvGrpSpPr>
          <p:nvPr/>
        </p:nvGrpSpPr>
        <p:grpSpPr bwMode="auto">
          <a:xfrm>
            <a:off x="6553200" y="4787900"/>
            <a:ext cx="590550" cy="177800"/>
            <a:chOff x="-240" y="-1656"/>
            <a:chExt cx="3137" cy="940"/>
          </a:xfrm>
        </p:grpSpPr>
        <p:sp>
          <p:nvSpPr>
            <p:cNvPr id="505710" name="Freeform 878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>
                <a:gd name="T0" fmla="*/ 0 w 446"/>
                <a:gd name="T1" fmla="*/ 0 h 217"/>
                <a:gd name="T2" fmla="*/ 0 w 446"/>
                <a:gd name="T3" fmla="*/ 97 h 217"/>
                <a:gd name="T4" fmla="*/ 446 w 446"/>
                <a:gd name="T5" fmla="*/ 217 h 217"/>
                <a:gd name="T6" fmla="*/ 446 w 446"/>
                <a:gd name="T7" fmla="*/ 120 h 217"/>
                <a:gd name="T8" fmla="*/ 0 w 446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5711" name="Freeform 879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>
                <a:gd name="T0" fmla="*/ 2887 w 3137"/>
                <a:gd name="T1" fmla="*/ 54 h 843"/>
                <a:gd name="T2" fmla="*/ 898 w 3137"/>
                <a:gd name="T3" fmla="*/ 0 h 843"/>
                <a:gd name="T4" fmla="*/ 1344 w 3137"/>
                <a:gd name="T5" fmla="*/ 120 h 843"/>
                <a:gd name="T6" fmla="*/ 0 w 3137"/>
                <a:gd name="T7" fmla="*/ 482 h 843"/>
                <a:gd name="T8" fmla="*/ 1344 w 3137"/>
                <a:gd name="T9" fmla="*/ 843 h 843"/>
                <a:gd name="T10" fmla="*/ 2688 w 3137"/>
                <a:gd name="T11" fmla="*/ 482 h 843"/>
                <a:gd name="T12" fmla="*/ 3137 w 3137"/>
                <a:gd name="T13" fmla="*/ 602 h 843"/>
                <a:gd name="T14" fmla="*/ 2887 w 3137"/>
                <a:gd name="T15" fmla="*/ 5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5712" name="Freeform 880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61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5713" name="Freeform 881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>
                <a:gd name="T0" fmla="*/ 0 w 449"/>
                <a:gd name="T1" fmla="*/ 0 h 217"/>
                <a:gd name="T2" fmla="*/ 0 w 449"/>
                <a:gd name="T3" fmla="*/ 97 h 217"/>
                <a:gd name="T4" fmla="*/ 449 w 449"/>
                <a:gd name="T5" fmla="*/ 217 h 217"/>
                <a:gd name="T6" fmla="*/ 449 w 449"/>
                <a:gd name="T7" fmla="*/ 120 h 217"/>
                <a:gd name="T8" fmla="*/ 0 w 44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5714" name="Freeform 882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>
                <a:gd name="T0" fmla="*/ 0 w 1344"/>
                <a:gd name="T1" fmla="*/ 458 h 458"/>
                <a:gd name="T2" fmla="*/ 0 w 1344"/>
                <a:gd name="T3" fmla="*/ 361 h 458"/>
                <a:gd name="T4" fmla="*/ 1344 w 1344"/>
                <a:gd name="T5" fmla="*/ 0 h 458"/>
                <a:gd name="T6" fmla="*/ 1344 w 1344"/>
                <a:gd name="T7" fmla="*/ 97 h 458"/>
                <a:gd name="T8" fmla="*/ 0 w 1344"/>
                <a:gd name="T9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5720" name="Group 888"/>
          <p:cNvGrpSpPr>
            <a:grpSpLocks/>
          </p:cNvGrpSpPr>
          <p:nvPr/>
        </p:nvGrpSpPr>
        <p:grpSpPr bwMode="auto">
          <a:xfrm>
            <a:off x="6132513" y="2757488"/>
            <a:ext cx="1106487" cy="1168400"/>
            <a:chOff x="1897" y="1293"/>
            <a:chExt cx="697" cy="736"/>
          </a:xfrm>
        </p:grpSpPr>
        <p:grpSp>
          <p:nvGrpSpPr>
            <p:cNvPr id="505721" name="Group 889"/>
            <p:cNvGrpSpPr>
              <a:grpSpLocks/>
            </p:cNvGrpSpPr>
            <p:nvPr/>
          </p:nvGrpSpPr>
          <p:grpSpPr bwMode="auto">
            <a:xfrm>
              <a:off x="1897" y="1353"/>
              <a:ext cx="112" cy="676"/>
              <a:chOff x="1795" y="2685"/>
              <a:chExt cx="112" cy="676"/>
            </a:xfrm>
          </p:grpSpPr>
          <p:sp>
            <p:nvSpPr>
              <p:cNvPr id="505722" name="Line 890"/>
              <p:cNvSpPr>
                <a:spLocks noChangeShapeType="1"/>
              </p:cNvSpPr>
              <p:nvPr/>
            </p:nvSpPr>
            <p:spPr bwMode="gray">
              <a:xfrm rot="5400000">
                <a:off x="1761" y="2719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723" name="Line 891"/>
              <p:cNvSpPr>
                <a:spLocks noChangeShapeType="1"/>
              </p:cNvSpPr>
              <p:nvPr/>
            </p:nvSpPr>
            <p:spPr bwMode="gray">
              <a:xfrm rot="5400000">
                <a:off x="1550" y="3116"/>
                <a:ext cx="490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05724" name="Text Box 892"/>
            <p:cNvSpPr txBox="1">
              <a:spLocks noChangeArrowheads="1"/>
            </p:cNvSpPr>
            <p:nvPr/>
          </p:nvSpPr>
          <p:spPr bwMode="gray">
            <a:xfrm>
              <a:off x="2013" y="1293"/>
              <a:ext cx="581" cy="4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Mobile</a:t>
              </a:r>
              <a:br>
                <a:rPr lang="en-US" altLang="zh-CN" sz="1400" noProof="1"/>
              </a:br>
              <a:r>
                <a:rPr lang="en-US" altLang="zh-CN" sz="1400" noProof="1"/>
                <a:t>repairing </a:t>
              </a:r>
              <a:br>
                <a:rPr lang="en-US" altLang="zh-CN" sz="1400" noProof="1"/>
              </a:br>
              <a:r>
                <a:rPr lang="en-US" altLang="zh-CN" sz="1400" noProof="1"/>
                <a:t>unit</a:t>
              </a:r>
              <a:endParaRPr lang="en-US" altLang="zh-CN" sz="1400" noProof="1">
                <a:solidFill>
                  <a:schemeClr val="bg1"/>
                </a:solidFill>
              </a:endParaRPr>
            </a:p>
          </p:txBody>
        </p:sp>
      </p:grpSp>
      <p:grpSp>
        <p:nvGrpSpPr>
          <p:cNvPr id="505725" name="Group 893"/>
          <p:cNvGrpSpPr>
            <a:grpSpLocks/>
          </p:cNvGrpSpPr>
          <p:nvPr/>
        </p:nvGrpSpPr>
        <p:grpSpPr bwMode="auto">
          <a:xfrm>
            <a:off x="7702550" y="3176588"/>
            <a:ext cx="1246188" cy="1168400"/>
            <a:chOff x="1897" y="1293"/>
            <a:chExt cx="785" cy="736"/>
          </a:xfrm>
        </p:grpSpPr>
        <p:grpSp>
          <p:nvGrpSpPr>
            <p:cNvPr id="505726" name="Group 894"/>
            <p:cNvGrpSpPr>
              <a:grpSpLocks/>
            </p:cNvGrpSpPr>
            <p:nvPr/>
          </p:nvGrpSpPr>
          <p:grpSpPr bwMode="auto">
            <a:xfrm>
              <a:off x="1897" y="1353"/>
              <a:ext cx="112" cy="676"/>
              <a:chOff x="1795" y="2685"/>
              <a:chExt cx="112" cy="676"/>
            </a:xfrm>
          </p:grpSpPr>
          <p:sp>
            <p:nvSpPr>
              <p:cNvPr id="505727" name="Line 895"/>
              <p:cNvSpPr>
                <a:spLocks noChangeShapeType="1"/>
              </p:cNvSpPr>
              <p:nvPr/>
            </p:nvSpPr>
            <p:spPr bwMode="gray">
              <a:xfrm rot="5400000">
                <a:off x="1761" y="2719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728" name="Line 896"/>
              <p:cNvSpPr>
                <a:spLocks noChangeShapeType="1"/>
              </p:cNvSpPr>
              <p:nvPr/>
            </p:nvSpPr>
            <p:spPr bwMode="gray">
              <a:xfrm rot="5400000">
                <a:off x="1550" y="3116"/>
                <a:ext cx="490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05729" name="Text Box 897"/>
            <p:cNvSpPr txBox="1">
              <a:spLocks noChangeArrowheads="1"/>
            </p:cNvSpPr>
            <p:nvPr/>
          </p:nvSpPr>
          <p:spPr bwMode="gray">
            <a:xfrm>
              <a:off x="2013" y="1293"/>
              <a:ext cx="669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Accounting</a:t>
              </a:r>
              <a:br>
                <a:rPr lang="en-US" altLang="zh-CN" sz="1400" noProof="1"/>
              </a:br>
              <a:r>
                <a:rPr lang="en-US" altLang="zh-CN" sz="1400" noProof="1"/>
                <a:t>office</a:t>
              </a:r>
            </a:p>
          </p:txBody>
        </p:sp>
      </p:grpSp>
      <p:grpSp>
        <p:nvGrpSpPr>
          <p:cNvPr id="505730" name="Group 898"/>
          <p:cNvGrpSpPr>
            <a:grpSpLocks/>
          </p:cNvGrpSpPr>
          <p:nvPr/>
        </p:nvGrpSpPr>
        <p:grpSpPr bwMode="auto">
          <a:xfrm>
            <a:off x="6759575" y="5202238"/>
            <a:ext cx="2117725" cy="695325"/>
            <a:chOff x="1721" y="3107"/>
            <a:chExt cx="1334" cy="438"/>
          </a:xfrm>
        </p:grpSpPr>
        <p:sp>
          <p:nvSpPr>
            <p:cNvPr id="505731" name="Text Box 899"/>
            <p:cNvSpPr txBox="1">
              <a:spLocks noChangeArrowheads="1"/>
            </p:cNvSpPr>
            <p:nvPr/>
          </p:nvSpPr>
          <p:spPr bwMode="gray">
            <a:xfrm>
              <a:off x="2430" y="3219"/>
              <a:ext cx="625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Repairing </a:t>
              </a:r>
              <a:br>
                <a:rPr lang="en-US" altLang="zh-CN" sz="1400" noProof="1"/>
              </a:br>
              <a:r>
                <a:rPr lang="en-US" altLang="zh-CN" sz="1400" noProof="1"/>
                <a:t>control</a:t>
              </a:r>
            </a:p>
          </p:txBody>
        </p:sp>
        <p:grpSp>
          <p:nvGrpSpPr>
            <p:cNvPr id="505732" name="Group 900"/>
            <p:cNvGrpSpPr>
              <a:grpSpLocks/>
            </p:cNvGrpSpPr>
            <p:nvPr/>
          </p:nvGrpSpPr>
          <p:grpSpPr bwMode="auto">
            <a:xfrm rot="-32400000">
              <a:off x="1721" y="3107"/>
              <a:ext cx="724" cy="112"/>
              <a:chOff x="1318" y="3001"/>
              <a:chExt cx="724" cy="112"/>
            </a:xfrm>
          </p:grpSpPr>
          <p:sp>
            <p:nvSpPr>
              <p:cNvPr id="505733" name="Line 901"/>
              <p:cNvSpPr>
                <a:spLocks noChangeShapeType="1"/>
              </p:cNvSpPr>
              <p:nvPr/>
            </p:nvSpPr>
            <p:spPr bwMode="gray">
              <a:xfrm>
                <a:off x="1318" y="3001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734" name="Line 902"/>
              <p:cNvSpPr>
                <a:spLocks noChangeShapeType="1"/>
              </p:cNvSpPr>
              <p:nvPr/>
            </p:nvSpPr>
            <p:spPr bwMode="gray">
              <a:xfrm>
                <a:off x="1498" y="3113"/>
                <a:ext cx="544" cy="0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505746" name="Rectangle 914"/>
          <p:cNvSpPr>
            <a:spLocks noChangeArrowheads="1"/>
          </p:cNvSpPr>
          <p:nvPr/>
        </p:nvSpPr>
        <p:spPr bwMode="gray">
          <a:xfrm>
            <a:off x="323850" y="1550988"/>
            <a:ext cx="2684463" cy="360362"/>
          </a:xfrm>
          <a:prstGeom prst="rect">
            <a:avLst/>
          </a:prstGeom>
          <a:gradFill rotWithShape="1">
            <a:gsLst>
              <a:gs pos="0">
                <a:srgbClr val="C6C7C8"/>
              </a:gs>
              <a:gs pos="100000">
                <a:srgbClr val="C6C7C8">
                  <a:gamma/>
                  <a:shade val="46275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rgbClr val="DDDDDD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53882" dir="2700000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lIns="144000" tIns="0" rIns="0" bIns="0" anchor="ctr"/>
          <a:lstStyle/>
          <a:p>
            <a:pPr defTabSz="801688" eaLnBrk="0" hangingPunct="0"/>
            <a:r>
              <a:rPr lang="en-US" altLang="zh-CN" sz="1600" b="1" noProof="1">
                <a:solidFill>
                  <a:schemeClr val="bg1"/>
                </a:solidFill>
              </a:rPr>
              <a:t>A: Repairing process</a:t>
            </a:r>
          </a:p>
        </p:txBody>
      </p:sp>
      <p:sp>
        <p:nvSpPr>
          <p:cNvPr id="505747" name="Rectangle 915"/>
          <p:cNvSpPr>
            <a:spLocks noChangeArrowheads="1"/>
          </p:cNvSpPr>
          <p:nvPr/>
        </p:nvSpPr>
        <p:spPr bwMode="gray">
          <a:xfrm>
            <a:off x="6135688" y="1550988"/>
            <a:ext cx="2684462" cy="360362"/>
          </a:xfrm>
          <a:prstGeom prst="rect">
            <a:avLst/>
          </a:prstGeom>
          <a:gradFill rotWithShape="1">
            <a:gsLst>
              <a:gs pos="0">
                <a:srgbClr val="C6C7C8"/>
              </a:gs>
              <a:gs pos="100000">
                <a:srgbClr val="C6C7C8">
                  <a:gamma/>
                  <a:shade val="46275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rgbClr val="DDDDDD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53882" dir="2700000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lIns="144000" tIns="0" rIns="0" bIns="0" anchor="ctr"/>
          <a:lstStyle/>
          <a:p>
            <a:pPr defTabSz="801688" eaLnBrk="0" hangingPunct="0"/>
            <a:r>
              <a:rPr lang="en-US" altLang="zh-CN" sz="1600" b="1" noProof="1">
                <a:solidFill>
                  <a:schemeClr val="bg1"/>
                </a:solidFill>
              </a:rPr>
              <a:t>B: Invoice process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930" name="Group 2"/>
          <p:cNvGrpSpPr>
            <a:grpSpLocks/>
          </p:cNvGrpSpPr>
          <p:nvPr/>
        </p:nvGrpSpPr>
        <p:grpSpPr bwMode="auto">
          <a:xfrm>
            <a:off x="0" y="3311525"/>
            <a:ext cx="9144000" cy="1676400"/>
            <a:chOff x="0" y="2086"/>
            <a:chExt cx="5760" cy="1056"/>
          </a:xfrm>
        </p:grpSpPr>
        <p:sp>
          <p:nvSpPr>
            <p:cNvPr id="508931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  <p:sp>
          <p:nvSpPr>
            <p:cNvPr id="508932" name="Rectangle 4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</p:grpSp>
      <p:grpSp>
        <p:nvGrpSpPr>
          <p:cNvPr id="508933" name="Group 5"/>
          <p:cNvGrpSpPr>
            <a:grpSpLocks/>
          </p:cNvGrpSpPr>
          <p:nvPr/>
        </p:nvGrpSpPr>
        <p:grpSpPr bwMode="auto">
          <a:xfrm>
            <a:off x="4403725" y="2851150"/>
            <a:ext cx="446088" cy="425450"/>
            <a:chOff x="1752" y="2187"/>
            <a:chExt cx="426" cy="406"/>
          </a:xfrm>
        </p:grpSpPr>
        <p:sp>
          <p:nvSpPr>
            <p:cNvPr id="508934" name="Freeform 6"/>
            <p:cNvSpPr>
              <a:spLocks/>
            </p:cNvSpPr>
            <p:nvPr/>
          </p:nvSpPr>
          <p:spPr bwMode="gray">
            <a:xfrm>
              <a:off x="1752" y="2187"/>
              <a:ext cx="426" cy="406"/>
            </a:xfrm>
            <a:custGeom>
              <a:avLst/>
              <a:gdLst>
                <a:gd name="T0" fmla="*/ 0 w 1345"/>
                <a:gd name="T1" fmla="*/ 359 h 1283"/>
                <a:gd name="T2" fmla="*/ 0 w 1345"/>
                <a:gd name="T3" fmla="*/ 1283 h 1283"/>
                <a:gd name="T4" fmla="*/ 1345 w 1345"/>
                <a:gd name="T5" fmla="*/ 924 h 1283"/>
                <a:gd name="T6" fmla="*/ 1345 w 1345"/>
                <a:gd name="T7" fmla="*/ 0 h 1283"/>
                <a:gd name="T8" fmla="*/ 0 w 1345"/>
                <a:gd name="T9" fmla="*/ 359 h 1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5" h="1283">
                  <a:moveTo>
                    <a:pt x="0" y="359"/>
                  </a:moveTo>
                  <a:lnTo>
                    <a:pt x="0" y="1283"/>
                  </a:lnTo>
                  <a:lnTo>
                    <a:pt x="1345" y="924"/>
                  </a:lnTo>
                  <a:lnTo>
                    <a:pt x="1345" y="0"/>
                  </a:lnTo>
                  <a:lnTo>
                    <a:pt x="0" y="359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35" name="Freeform 7"/>
            <p:cNvSpPr>
              <a:spLocks/>
            </p:cNvSpPr>
            <p:nvPr/>
          </p:nvSpPr>
          <p:spPr bwMode="gray">
            <a:xfrm>
              <a:off x="1768" y="2224"/>
              <a:ext cx="393" cy="332"/>
            </a:xfrm>
            <a:custGeom>
              <a:avLst/>
              <a:gdLst>
                <a:gd name="T0" fmla="*/ 1239 w 1239"/>
                <a:gd name="T1" fmla="*/ 716 h 1047"/>
                <a:gd name="T2" fmla="*/ 0 w 1239"/>
                <a:gd name="T3" fmla="*/ 1047 h 1047"/>
                <a:gd name="T4" fmla="*/ 0 w 1239"/>
                <a:gd name="T5" fmla="*/ 331 h 1047"/>
                <a:gd name="T6" fmla="*/ 1239 w 1239"/>
                <a:gd name="T7" fmla="*/ 0 h 1047"/>
                <a:gd name="T8" fmla="*/ 1239 w 1239"/>
                <a:gd name="T9" fmla="*/ 716 h 1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9" h="1047">
                  <a:moveTo>
                    <a:pt x="1239" y="716"/>
                  </a:moveTo>
                  <a:lnTo>
                    <a:pt x="0" y="1047"/>
                  </a:lnTo>
                  <a:lnTo>
                    <a:pt x="0" y="331"/>
                  </a:lnTo>
                  <a:lnTo>
                    <a:pt x="1239" y="0"/>
                  </a:lnTo>
                  <a:lnTo>
                    <a:pt x="1239" y="71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36" name="Line 8"/>
            <p:cNvSpPr>
              <a:spLocks noChangeShapeType="1"/>
            </p:cNvSpPr>
            <p:nvPr/>
          </p:nvSpPr>
          <p:spPr bwMode="gray">
            <a:xfrm>
              <a:off x="1852" y="2307"/>
              <a:ext cx="0" cy="2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37" name="Line 9"/>
            <p:cNvSpPr>
              <a:spLocks noChangeShapeType="1"/>
            </p:cNvSpPr>
            <p:nvPr/>
          </p:nvSpPr>
          <p:spPr bwMode="gray">
            <a:xfrm>
              <a:off x="1929" y="2286"/>
              <a:ext cx="1" cy="2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38" name="Line 10"/>
            <p:cNvSpPr>
              <a:spLocks noChangeShapeType="1"/>
            </p:cNvSpPr>
            <p:nvPr/>
          </p:nvSpPr>
          <p:spPr bwMode="gray">
            <a:xfrm>
              <a:off x="2007" y="2265"/>
              <a:ext cx="0" cy="2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39" name="Line 11"/>
            <p:cNvSpPr>
              <a:spLocks noChangeShapeType="1"/>
            </p:cNvSpPr>
            <p:nvPr/>
          </p:nvSpPr>
          <p:spPr bwMode="gray">
            <a:xfrm>
              <a:off x="2084" y="2245"/>
              <a:ext cx="0" cy="2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40" name="Freeform 12"/>
            <p:cNvSpPr>
              <a:spLocks/>
            </p:cNvSpPr>
            <p:nvPr/>
          </p:nvSpPr>
          <p:spPr bwMode="gray">
            <a:xfrm>
              <a:off x="1929" y="2265"/>
              <a:ext cx="78" cy="46"/>
            </a:xfrm>
            <a:custGeom>
              <a:avLst/>
              <a:gdLst>
                <a:gd name="T0" fmla="*/ 0 w 244"/>
                <a:gd name="T1" fmla="*/ 64 h 144"/>
                <a:gd name="T2" fmla="*/ 0 w 244"/>
                <a:gd name="T3" fmla="*/ 144 h 144"/>
                <a:gd name="T4" fmla="*/ 244 w 244"/>
                <a:gd name="T5" fmla="*/ 78 h 144"/>
                <a:gd name="T6" fmla="*/ 244 w 244"/>
                <a:gd name="T7" fmla="*/ 0 h 144"/>
                <a:gd name="T8" fmla="*/ 0 w 244"/>
                <a:gd name="T9" fmla="*/ 6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4">
                  <a:moveTo>
                    <a:pt x="0" y="64"/>
                  </a:moveTo>
                  <a:lnTo>
                    <a:pt x="0" y="144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41" name="Freeform 13"/>
            <p:cNvSpPr>
              <a:spLocks/>
            </p:cNvSpPr>
            <p:nvPr/>
          </p:nvSpPr>
          <p:spPr bwMode="gray">
            <a:xfrm>
              <a:off x="1768" y="2307"/>
              <a:ext cx="84" cy="47"/>
            </a:xfrm>
            <a:custGeom>
              <a:avLst/>
              <a:gdLst>
                <a:gd name="T0" fmla="*/ 0 w 263"/>
                <a:gd name="T1" fmla="*/ 71 h 151"/>
                <a:gd name="T2" fmla="*/ 0 w 263"/>
                <a:gd name="T3" fmla="*/ 151 h 151"/>
                <a:gd name="T4" fmla="*/ 263 w 263"/>
                <a:gd name="T5" fmla="*/ 80 h 151"/>
                <a:gd name="T6" fmla="*/ 263 w 263"/>
                <a:gd name="T7" fmla="*/ 0 h 151"/>
                <a:gd name="T8" fmla="*/ 0 w 263"/>
                <a:gd name="T9" fmla="*/ 7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151">
                  <a:moveTo>
                    <a:pt x="0" y="71"/>
                  </a:moveTo>
                  <a:lnTo>
                    <a:pt x="0" y="151"/>
                  </a:lnTo>
                  <a:lnTo>
                    <a:pt x="263" y="80"/>
                  </a:lnTo>
                  <a:lnTo>
                    <a:pt x="263" y="0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42" name="Freeform 14"/>
            <p:cNvSpPr>
              <a:spLocks/>
            </p:cNvSpPr>
            <p:nvPr/>
          </p:nvSpPr>
          <p:spPr bwMode="gray">
            <a:xfrm>
              <a:off x="2007" y="2245"/>
              <a:ext cx="77" cy="45"/>
            </a:xfrm>
            <a:custGeom>
              <a:avLst/>
              <a:gdLst>
                <a:gd name="T0" fmla="*/ 0 w 243"/>
                <a:gd name="T1" fmla="*/ 66 h 144"/>
                <a:gd name="T2" fmla="*/ 0 w 243"/>
                <a:gd name="T3" fmla="*/ 144 h 144"/>
                <a:gd name="T4" fmla="*/ 243 w 243"/>
                <a:gd name="T5" fmla="*/ 80 h 144"/>
                <a:gd name="T6" fmla="*/ 243 w 243"/>
                <a:gd name="T7" fmla="*/ 0 h 144"/>
                <a:gd name="T8" fmla="*/ 0 w 243"/>
                <a:gd name="T9" fmla="*/ 6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44">
                  <a:moveTo>
                    <a:pt x="0" y="66"/>
                  </a:moveTo>
                  <a:lnTo>
                    <a:pt x="0" y="144"/>
                  </a:lnTo>
                  <a:lnTo>
                    <a:pt x="243" y="80"/>
                  </a:lnTo>
                  <a:lnTo>
                    <a:pt x="243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43" name="Freeform 15"/>
            <p:cNvSpPr>
              <a:spLocks/>
            </p:cNvSpPr>
            <p:nvPr/>
          </p:nvSpPr>
          <p:spPr bwMode="gray">
            <a:xfrm>
              <a:off x="1852" y="2286"/>
              <a:ext cx="77" cy="46"/>
            </a:xfrm>
            <a:custGeom>
              <a:avLst/>
              <a:gdLst>
                <a:gd name="T0" fmla="*/ 0 w 245"/>
                <a:gd name="T1" fmla="*/ 66 h 146"/>
                <a:gd name="T2" fmla="*/ 0 w 245"/>
                <a:gd name="T3" fmla="*/ 146 h 146"/>
                <a:gd name="T4" fmla="*/ 245 w 245"/>
                <a:gd name="T5" fmla="*/ 80 h 146"/>
                <a:gd name="T6" fmla="*/ 245 w 245"/>
                <a:gd name="T7" fmla="*/ 0 h 146"/>
                <a:gd name="T8" fmla="*/ 0 w 245"/>
                <a:gd name="T9" fmla="*/ 6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46">
                  <a:moveTo>
                    <a:pt x="0" y="66"/>
                  </a:moveTo>
                  <a:lnTo>
                    <a:pt x="0" y="146"/>
                  </a:lnTo>
                  <a:lnTo>
                    <a:pt x="245" y="80"/>
                  </a:lnTo>
                  <a:lnTo>
                    <a:pt x="245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44" name="Freeform 16"/>
            <p:cNvSpPr>
              <a:spLocks/>
            </p:cNvSpPr>
            <p:nvPr/>
          </p:nvSpPr>
          <p:spPr bwMode="gray">
            <a:xfrm>
              <a:off x="1929" y="2315"/>
              <a:ext cx="78" cy="47"/>
            </a:xfrm>
            <a:custGeom>
              <a:avLst/>
              <a:gdLst>
                <a:gd name="T0" fmla="*/ 0 w 244"/>
                <a:gd name="T1" fmla="*/ 67 h 147"/>
                <a:gd name="T2" fmla="*/ 0 w 244"/>
                <a:gd name="T3" fmla="*/ 147 h 147"/>
                <a:gd name="T4" fmla="*/ 244 w 244"/>
                <a:gd name="T5" fmla="*/ 81 h 147"/>
                <a:gd name="T6" fmla="*/ 244 w 244"/>
                <a:gd name="T7" fmla="*/ 0 h 147"/>
                <a:gd name="T8" fmla="*/ 0 w 244"/>
                <a:gd name="T9" fmla="*/ 6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7">
                  <a:moveTo>
                    <a:pt x="0" y="67"/>
                  </a:moveTo>
                  <a:lnTo>
                    <a:pt x="0" y="147"/>
                  </a:lnTo>
                  <a:lnTo>
                    <a:pt x="244" y="81"/>
                  </a:lnTo>
                  <a:lnTo>
                    <a:pt x="244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45" name="Freeform 17"/>
            <p:cNvSpPr>
              <a:spLocks/>
            </p:cNvSpPr>
            <p:nvPr/>
          </p:nvSpPr>
          <p:spPr bwMode="gray">
            <a:xfrm>
              <a:off x="2084" y="2274"/>
              <a:ext cx="77" cy="46"/>
            </a:xfrm>
            <a:custGeom>
              <a:avLst/>
              <a:gdLst>
                <a:gd name="T0" fmla="*/ 0 w 244"/>
                <a:gd name="T1" fmla="*/ 145 h 145"/>
                <a:gd name="T2" fmla="*/ 244 w 244"/>
                <a:gd name="T3" fmla="*/ 81 h 145"/>
                <a:gd name="T4" fmla="*/ 244 w 244"/>
                <a:gd name="T5" fmla="*/ 0 h 145"/>
                <a:gd name="T6" fmla="*/ 0 w 244"/>
                <a:gd name="T7" fmla="*/ 64 h 145"/>
                <a:gd name="T8" fmla="*/ 0 w 244"/>
                <a:gd name="T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5">
                  <a:moveTo>
                    <a:pt x="0" y="145"/>
                  </a:moveTo>
                  <a:lnTo>
                    <a:pt x="244" y="81"/>
                  </a:lnTo>
                  <a:lnTo>
                    <a:pt x="244" y="0"/>
                  </a:lnTo>
                  <a:lnTo>
                    <a:pt x="0" y="64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46" name="Freeform 18"/>
            <p:cNvSpPr>
              <a:spLocks/>
            </p:cNvSpPr>
            <p:nvPr/>
          </p:nvSpPr>
          <p:spPr bwMode="gray">
            <a:xfrm>
              <a:off x="1768" y="2357"/>
              <a:ext cx="84" cy="48"/>
            </a:xfrm>
            <a:custGeom>
              <a:avLst/>
              <a:gdLst>
                <a:gd name="T0" fmla="*/ 0 w 263"/>
                <a:gd name="T1" fmla="*/ 71 h 152"/>
                <a:gd name="T2" fmla="*/ 0 w 263"/>
                <a:gd name="T3" fmla="*/ 152 h 152"/>
                <a:gd name="T4" fmla="*/ 263 w 263"/>
                <a:gd name="T5" fmla="*/ 81 h 152"/>
                <a:gd name="T6" fmla="*/ 263 w 263"/>
                <a:gd name="T7" fmla="*/ 0 h 152"/>
                <a:gd name="T8" fmla="*/ 0 w 263"/>
                <a:gd name="T9" fmla="*/ 7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152">
                  <a:moveTo>
                    <a:pt x="0" y="71"/>
                  </a:moveTo>
                  <a:lnTo>
                    <a:pt x="0" y="152"/>
                  </a:lnTo>
                  <a:lnTo>
                    <a:pt x="263" y="81"/>
                  </a:lnTo>
                  <a:lnTo>
                    <a:pt x="263" y="0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47" name="Freeform 19"/>
            <p:cNvSpPr>
              <a:spLocks/>
            </p:cNvSpPr>
            <p:nvPr/>
          </p:nvSpPr>
          <p:spPr bwMode="gray">
            <a:xfrm>
              <a:off x="2007" y="2295"/>
              <a:ext cx="77" cy="46"/>
            </a:xfrm>
            <a:custGeom>
              <a:avLst/>
              <a:gdLst>
                <a:gd name="T0" fmla="*/ 0 w 243"/>
                <a:gd name="T1" fmla="*/ 66 h 147"/>
                <a:gd name="T2" fmla="*/ 0 w 243"/>
                <a:gd name="T3" fmla="*/ 147 h 147"/>
                <a:gd name="T4" fmla="*/ 243 w 243"/>
                <a:gd name="T5" fmla="*/ 81 h 147"/>
                <a:gd name="T6" fmla="*/ 243 w 243"/>
                <a:gd name="T7" fmla="*/ 0 h 147"/>
                <a:gd name="T8" fmla="*/ 0 w 243"/>
                <a:gd name="T9" fmla="*/ 6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47">
                  <a:moveTo>
                    <a:pt x="0" y="66"/>
                  </a:moveTo>
                  <a:lnTo>
                    <a:pt x="0" y="147"/>
                  </a:lnTo>
                  <a:lnTo>
                    <a:pt x="243" y="81"/>
                  </a:lnTo>
                  <a:lnTo>
                    <a:pt x="243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48" name="Freeform 20"/>
            <p:cNvSpPr>
              <a:spLocks/>
            </p:cNvSpPr>
            <p:nvPr/>
          </p:nvSpPr>
          <p:spPr bwMode="gray">
            <a:xfrm>
              <a:off x="2084" y="2325"/>
              <a:ext cx="77" cy="46"/>
            </a:xfrm>
            <a:custGeom>
              <a:avLst/>
              <a:gdLst>
                <a:gd name="T0" fmla="*/ 0 w 244"/>
                <a:gd name="T1" fmla="*/ 146 h 146"/>
                <a:gd name="T2" fmla="*/ 244 w 244"/>
                <a:gd name="T3" fmla="*/ 80 h 146"/>
                <a:gd name="T4" fmla="*/ 244 w 244"/>
                <a:gd name="T5" fmla="*/ 0 h 146"/>
                <a:gd name="T6" fmla="*/ 0 w 244"/>
                <a:gd name="T7" fmla="*/ 66 h 146"/>
                <a:gd name="T8" fmla="*/ 0 w 244"/>
                <a:gd name="T9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6">
                  <a:moveTo>
                    <a:pt x="0" y="146"/>
                  </a:moveTo>
                  <a:lnTo>
                    <a:pt x="244" y="80"/>
                  </a:lnTo>
                  <a:lnTo>
                    <a:pt x="244" y="0"/>
                  </a:lnTo>
                  <a:lnTo>
                    <a:pt x="0" y="6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49" name="Freeform 21"/>
            <p:cNvSpPr>
              <a:spLocks/>
            </p:cNvSpPr>
            <p:nvPr/>
          </p:nvSpPr>
          <p:spPr bwMode="gray">
            <a:xfrm>
              <a:off x="1768" y="2408"/>
              <a:ext cx="84" cy="47"/>
            </a:xfrm>
            <a:custGeom>
              <a:avLst/>
              <a:gdLst>
                <a:gd name="T0" fmla="*/ 0 w 263"/>
                <a:gd name="T1" fmla="*/ 71 h 151"/>
                <a:gd name="T2" fmla="*/ 0 w 263"/>
                <a:gd name="T3" fmla="*/ 151 h 151"/>
                <a:gd name="T4" fmla="*/ 263 w 263"/>
                <a:gd name="T5" fmla="*/ 80 h 151"/>
                <a:gd name="T6" fmla="*/ 263 w 263"/>
                <a:gd name="T7" fmla="*/ 0 h 151"/>
                <a:gd name="T8" fmla="*/ 0 w 263"/>
                <a:gd name="T9" fmla="*/ 7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151">
                  <a:moveTo>
                    <a:pt x="0" y="71"/>
                  </a:moveTo>
                  <a:lnTo>
                    <a:pt x="0" y="151"/>
                  </a:lnTo>
                  <a:lnTo>
                    <a:pt x="263" y="80"/>
                  </a:lnTo>
                  <a:lnTo>
                    <a:pt x="263" y="0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50" name="Freeform 22"/>
            <p:cNvSpPr>
              <a:spLocks/>
            </p:cNvSpPr>
            <p:nvPr/>
          </p:nvSpPr>
          <p:spPr bwMode="gray">
            <a:xfrm>
              <a:off x="1929" y="2366"/>
              <a:ext cx="78" cy="46"/>
            </a:xfrm>
            <a:custGeom>
              <a:avLst/>
              <a:gdLst>
                <a:gd name="T0" fmla="*/ 0 w 244"/>
                <a:gd name="T1" fmla="*/ 66 h 146"/>
                <a:gd name="T2" fmla="*/ 0 w 244"/>
                <a:gd name="T3" fmla="*/ 146 h 146"/>
                <a:gd name="T4" fmla="*/ 244 w 244"/>
                <a:gd name="T5" fmla="*/ 80 h 146"/>
                <a:gd name="T6" fmla="*/ 244 w 244"/>
                <a:gd name="T7" fmla="*/ 0 h 146"/>
                <a:gd name="T8" fmla="*/ 0 w 244"/>
                <a:gd name="T9" fmla="*/ 6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6">
                  <a:moveTo>
                    <a:pt x="0" y="66"/>
                  </a:moveTo>
                  <a:lnTo>
                    <a:pt x="0" y="146"/>
                  </a:lnTo>
                  <a:lnTo>
                    <a:pt x="244" y="80"/>
                  </a:lnTo>
                  <a:lnTo>
                    <a:pt x="244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51" name="Freeform 23"/>
            <p:cNvSpPr>
              <a:spLocks/>
            </p:cNvSpPr>
            <p:nvPr/>
          </p:nvSpPr>
          <p:spPr bwMode="gray">
            <a:xfrm>
              <a:off x="1852" y="2387"/>
              <a:ext cx="77" cy="46"/>
            </a:xfrm>
            <a:custGeom>
              <a:avLst/>
              <a:gdLst>
                <a:gd name="T0" fmla="*/ 0 w 245"/>
                <a:gd name="T1" fmla="*/ 66 h 146"/>
                <a:gd name="T2" fmla="*/ 0 w 245"/>
                <a:gd name="T3" fmla="*/ 146 h 146"/>
                <a:gd name="T4" fmla="*/ 245 w 245"/>
                <a:gd name="T5" fmla="*/ 80 h 146"/>
                <a:gd name="T6" fmla="*/ 245 w 245"/>
                <a:gd name="T7" fmla="*/ 0 h 146"/>
                <a:gd name="T8" fmla="*/ 0 w 245"/>
                <a:gd name="T9" fmla="*/ 6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46">
                  <a:moveTo>
                    <a:pt x="0" y="66"/>
                  </a:moveTo>
                  <a:lnTo>
                    <a:pt x="0" y="146"/>
                  </a:lnTo>
                  <a:lnTo>
                    <a:pt x="245" y="80"/>
                  </a:lnTo>
                  <a:lnTo>
                    <a:pt x="245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52" name="Freeform 24"/>
            <p:cNvSpPr>
              <a:spLocks/>
            </p:cNvSpPr>
            <p:nvPr/>
          </p:nvSpPr>
          <p:spPr bwMode="gray">
            <a:xfrm>
              <a:off x="2007" y="2396"/>
              <a:ext cx="77" cy="46"/>
            </a:xfrm>
            <a:custGeom>
              <a:avLst/>
              <a:gdLst>
                <a:gd name="T0" fmla="*/ 0 w 243"/>
                <a:gd name="T1" fmla="*/ 66 h 147"/>
                <a:gd name="T2" fmla="*/ 0 w 243"/>
                <a:gd name="T3" fmla="*/ 147 h 147"/>
                <a:gd name="T4" fmla="*/ 243 w 243"/>
                <a:gd name="T5" fmla="*/ 81 h 147"/>
                <a:gd name="T6" fmla="*/ 243 w 243"/>
                <a:gd name="T7" fmla="*/ 0 h 147"/>
                <a:gd name="T8" fmla="*/ 0 w 243"/>
                <a:gd name="T9" fmla="*/ 6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47">
                  <a:moveTo>
                    <a:pt x="0" y="66"/>
                  </a:moveTo>
                  <a:lnTo>
                    <a:pt x="0" y="147"/>
                  </a:lnTo>
                  <a:lnTo>
                    <a:pt x="243" y="81"/>
                  </a:lnTo>
                  <a:lnTo>
                    <a:pt x="243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53" name="Freeform 25"/>
            <p:cNvSpPr>
              <a:spLocks/>
            </p:cNvSpPr>
            <p:nvPr/>
          </p:nvSpPr>
          <p:spPr bwMode="gray">
            <a:xfrm>
              <a:off x="1768" y="2458"/>
              <a:ext cx="84" cy="48"/>
            </a:xfrm>
            <a:custGeom>
              <a:avLst/>
              <a:gdLst>
                <a:gd name="T0" fmla="*/ 0 w 263"/>
                <a:gd name="T1" fmla="*/ 71 h 152"/>
                <a:gd name="T2" fmla="*/ 0 w 263"/>
                <a:gd name="T3" fmla="*/ 152 h 152"/>
                <a:gd name="T4" fmla="*/ 263 w 263"/>
                <a:gd name="T5" fmla="*/ 81 h 152"/>
                <a:gd name="T6" fmla="*/ 263 w 263"/>
                <a:gd name="T7" fmla="*/ 0 h 152"/>
                <a:gd name="T8" fmla="*/ 0 w 263"/>
                <a:gd name="T9" fmla="*/ 7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152">
                  <a:moveTo>
                    <a:pt x="0" y="71"/>
                  </a:moveTo>
                  <a:lnTo>
                    <a:pt x="0" y="152"/>
                  </a:lnTo>
                  <a:lnTo>
                    <a:pt x="263" y="81"/>
                  </a:lnTo>
                  <a:lnTo>
                    <a:pt x="263" y="0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54" name="Freeform 26"/>
            <p:cNvSpPr>
              <a:spLocks/>
            </p:cNvSpPr>
            <p:nvPr/>
          </p:nvSpPr>
          <p:spPr bwMode="gray">
            <a:xfrm>
              <a:off x="1929" y="2416"/>
              <a:ext cx="78" cy="46"/>
            </a:xfrm>
            <a:custGeom>
              <a:avLst/>
              <a:gdLst>
                <a:gd name="T0" fmla="*/ 0 w 244"/>
                <a:gd name="T1" fmla="*/ 67 h 144"/>
                <a:gd name="T2" fmla="*/ 0 w 244"/>
                <a:gd name="T3" fmla="*/ 144 h 144"/>
                <a:gd name="T4" fmla="*/ 244 w 244"/>
                <a:gd name="T5" fmla="*/ 81 h 144"/>
                <a:gd name="T6" fmla="*/ 244 w 244"/>
                <a:gd name="T7" fmla="*/ 0 h 144"/>
                <a:gd name="T8" fmla="*/ 0 w 244"/>
                <a:gd name="T9" fmla="*/ 6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4">
                  <a:moveTo>
                    <a:pt x="0" y="67"/>
                  </a:moveTo>
                  <a:lnTo>
                    <a:pt x="0" y="144"/>
                  </a:lnTo>
                  <a:lnTo>
                    <a:pt x="244" y="81"/>
                  </a:lnTo>
                  <a:lnTo>
                    <a:pt x="244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55" name="Freeform 27"/>
            <p:cNvSpPr>
              <a:spLocks/>
            </p:cNvSpPr>
            <p:nvPr/>
          </p:nvSpPr>
          <p:spPr bwMode="gray">
            <a:xfrm>
              <a:off x="1852" y="2438"/>
              <a:ext cx="77" cy="45"/>
            </a:xfrm>
            <a:custGeom>
              <a:avLst/>
              <a:gdLst>
                <a:gd name="T0" fmla="*/ 0 w 245"/>
                <a:gd name="T1" fmla="*/ 63 h 144"/>
                <a:gd name="T2" fmla="*/ 0 w 245"/>
                <a:gd name="T3" fmla="*/ 144 h 144"/>
                <a:gd name="T4" fmla="*/ 245 w 245"/>
                <a:gd name="T5" fmla="*/ 77 h 144"/>
                <a:gd name="T6" fmla="*/ 245 w 245"/>
                <a:gd name="T7" fmla="*/ 0 h 144"/>
                <a:gd name="T8" fmla="*/ 0 w 245"/>
                <a:gd name="T9" fmla="*/ 6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44">
                  <a:moveTo>
                    <a:pt x="0" y="63"/>
                  </a:moveTo>
                  <a:lnTo>
                    <a:pt x="0" y="144"/>
                  </a:lnTo>
                  <a:lnTo>
                    <a:pt x="245" y="77"/>
                  </a:lnTo>
                  <a:lnTo>
                    <a:pt x="245" y="0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56" name="Freeform 28"/>
            <p:cNvSpPr>
              <a:spLocks/>
            </p:cNvSpPr>
            <p:nvPr/>
          </p:nvSpPr>
          <p:spPr bwMode="gray">
            <a:xfrm>
              <a:off x="2084" y="2426"/>
              <a:ext cx="77" cy="46"/>
            </a:xfrm>
            <a:custGeom>
              <a:avLst/>
              <a:gdLst>
                <a:gd name="T0" fmla="*/ 0 w 244"/>
                <a:gd name="T1" fmla="*/ 146 h 146"/>
                <a:gd name="T2" fmla="*/ 244 w 244"/>
                <a:gd name="T3" fmla="*/ 80 h 146"/>
                <a:gd name="T4" fmla="*/ 244 w 244"/>
                <a:gd name="T5" fmla="*/ 0 h 146"/>
                <a:gd name="T6" fmla="*/ 0 w 244"/>
                <a:gd name="T7" fmla="*/ 66 h 146"/>
                <a:gd name="T8" fmla="*/ 0 w 244"/>
                <a:gd name="T9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6">
                  <a:moveTo>
                    <a:pt x="0" y="146"/>
                  </a:moveTo>
                  <a:lnTo>
                    <a:pt x="244" y="80"/>
                  </a:lnTo>
                  <a:lnTo>
                    <a:pt x="244" y="0"/>
                  </a:lnTo>
                  <a:lnTo>
                    <a:pt x="0" y="6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57" name="Freeform 29"/>
            <p:cNvSpPr>
              <a:spLocks/>
            </p:cNvSpPr>
            <p:nvPr/>
          </p:nvSpPr>
          <p:spPr bwMode="gray">
            <a:xfrm>
              <a:off x="1768" y="2509"/>
              <a:ext cx="84" cy="47"/>
            </a:xfrm>
            <a:custGeom>
              <a:avLst/>
              <a:gdLst>
                <a:gd name="T0" fmla="*/ 0 w 263"/>
                <a:gd name="T1" fmla="*/ 71 h 149"/>
                <a:gd name="T2" fmla="*/ 0 w 263"/>
                <a:gd name="T3" fmla="*/ 149 h 149"/>
                <a:gd name="T4" fmla="*/ 263 w 263"/>
                <a:gd name="T5" fmla="*/ 80 h 149"/>
                <a:gd name="T6" fmla="*/ 263 w 263"/>
                <a:gd name="T7" fmla="*/ 0 h 149"/>
                <a:gd name="T8" fmla="*/ 0 w 263"/>
                <a:gd name="T9" fmla="*/ 7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149">
                  <a:moveTo>
                    <a:pt x="0" y="71"/>
                  </a:moveTo>
                  <a:lnTo>
                    <a:pt x="0" y="149"/>
                  </a:lnTo>
                  <a:lnTo>
                    <a:pt x="263" y="80"/>
                  </a:lnTo>
                  <a:lnTo>
                    <a:pt x="263" y="0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58" name="Freeform 30"/>
            <p:cNvSpPr>
              <a:spLocks/>
            </p:cNvSpPr>
            <p:nvPr/>
          </p:nvSpPr>
          <p:spPr bwMode="gray">
            <a:xfrm>
              <a:off x="1852" y="2488"/>
              <a:ext cx="77" cy="46"/>
            </a:xfrm>
            <a:custGeom>
              <a:avLst/>
              <a:gdLst>
                <a:gd name="T0" fmla="*/ 0 w 245"/>
                <a:gd name="T1" fmla="*/ 66 h 146"/>
                <a:gd name="T2" fmla="*/ 0 w 245"/>
                <a:gd name="T3" fmla="*/ 146 h 146"/>
                <a:gd name="T4" fmla="*/ 245 w 245"/>
                <a:gd name="T5" fmla="*/ 80 h 146"/>
                <a:gd name="T6" fmla="*/ 245 w 245"/>
                <a:gd name="T7" fmla="*/ 0 h 146"/>
                <a:gd name="T8" fmla="*/ 0 w 245"/>
                <a:gd name="T9" fmla="*/ 6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46">
                  <a:moveTo>
                    <a:pt x="0" y="66"/>
                  </a:moveTo>
                  <a:lnTo>
                    <a:pt x="0" y="146"/>
                  </a:lnTo>
                  <a:lnTo>
                    <a:pt x="245" y="80"/>
                  </a:lnTo>
                  <a:lnTo>
                    <a:pt x="245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59" name="Freeform 31"/>
            <p:cNvSpPr>
              <a:spLocks/>
            </p:cNvSpPr>
            <p:nvPr/>
          </p:nvSpPr>
          <p:spPr bwMode="gray">
            <a:xfrm>
              <a:off x="2007" y="2446"/>
              <a:ext cx="77" cy="46"/>
            </a:xfrm>
            <a:custGeom>
              <a:avLst/>
              <a:gdLst>
                <a:gd name="T0" fmla="*/ 0 w 243"/>
                <a:gd name="T1" fmla="*/ 64 h 144"/>
                <a:gd name="T2" fmla="*/ 0 w 243"/>
                <a:gd name="T3" fmla="*/ 144 h 144"/>
                <a:gd name="T4" fmla="*/ 243 w 243"/>
                <a:gd name="T5" fmla="*/ 80 h 144"/>
                <a:gd name="T6" fmla="*/ 243 w 243"/>
                <a:gd name="T7" fmla="*/ 0 h 144"/>
                <a:gd name="T8" fmla="*/ 0 w 243"/>
                <a:gd name="T9" fmla="*/ 6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44">
                  <a:moveTo>
                    <a:pt x="0" y="64"/>
                  </a:moveTo>
                  <a:lnTo>
                    <a:pt x="0" y="144"/>
                  </a:lnTo>
                  <a:lnTo>
                    <a:pt x="243" y="80"/>
                  </a:lnTo>
                  <a:lnTo>
                    <a:pt x="243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960" name="Freeform 32"/>
            <p:cNvSpPr>
              <a:spLocks/>
            </p:cNvSpPr>
            <p:nvPr/>
          </p:nvSpPr>
          <p:spPr bwMode="gray">
            <a:xfrm>
              <a:off x="1929" y="2467"/>
              <a:ext cx="78" cy="46"/>
            </a:xfrm>
            <a:custGeom>
              <a:avLst/>
              <a:gdLst>
                <a:gd name="T0" fmla="*/ 0 w 244"/>
                <a:gd name="T1" fmla="*/ 66 h 146"/>
                <a:gd name="T2" fmla="*/ 0 w 244"/>
                <a:gd name="T3" fmla="*/ 146 h 146"/>
                <a:gd name="T4" fmla="*/ 244 w 244"/>
                <a:gd name="T5" fmla="*/ 80 h 146"/>
                <a:gd name="T6" fmla="*/ 244 w 244"/>
                <a:gd name="T7" fmla="*/ 0 h 146"/>
                <a:gd name="T8" fmla="*/ 0 w 244"/>
                <a:gd name="T9" fmla="*/ 6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6">
                  <a:moveTo>
                    <a:pt x="0" y="66"/>
                  </a:moveTo>
                  <a:lnTo>
                    <a:pt x="0" y="146"/>
                  </a:lnTo>
                  <a:lnTo>
                    <a:pt x="244" y="80"/>
                  </a:lnTo>
                  <a:lnTo>
                    <a:pt x="244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8961" name="Group 33"/>
          <p:cNvGrpSpPr>
            <a:grpSpLocks/>
          </p:cNvGrpSpPr>
          <p:nvPr/>
        </p:nvGrpSpPr>
        <p:grpSpPr bwMode="auto">
          <a:xfrm>
            <a:off x="7527925" y="3438525"/>
            <a:ext cx="881063" cy="517525"/>
            <a:chOff x="4847" y="2154"/>
            <a:chExt cx="555" cy="326"/>
          </a:xfrm>
        </p:grpSpPr>
        <p:grpSp>
          <p:nvGrpSpPr>
            <p:cNvPr id="508962" name="Group 34"/>
            <p:cNvGrpSpPr>
              <a:grpSpLocks/>
            </p:cNvGrpSpPr>
            <p:nvPr/>
          </p:nvGrpSpPr>
          <p:grpSpPr bwMode="auto">
            <a:xfrm>
              <a:off x="4847" y="2154"/>
              <a:ext cx="555" cy="326"/>
              <a:chOff x="4056" y="2593"/>
              <a:chExt cx="1680" cy="989"/>
            </a:xfrm>
          </p:grpSpPr>
          <p:grpSp>
            <p:nvGrpSpPr>
              <p:cNvPr id="508963" name="Group 35"/>
              <p:cNvGrpSpPr>
                <a:grpSpLocks/>
              </p:cNvGrpSpPr>
              <p:nvPr/>
            </p:nvGrpSpPr>
            <p:grpSpPr bwMode="auto">
              <a:xfrm>
                <a:off x="4056" y="2593"/>
                <a:ext cx="1499" cy="989"/>
                <a:chOff x="-4243" y="627"/>
                <a:chExt cx="4127" cy="2722"/>
              </a:xfrm>
            </p:grpSpPr>
            <p:sp>
              <p:nvSpPr>
                <p:cNvPr id="508964" name="Freeform 36"/>
                <p:cNvSpPr>
                  <a:spLocks/>
                </p:cNvSpPr>
                <p:nvPr/>
              </p:nvSpPr>
              <p:spPr bwMode="gray">
                <a:xfrm>
                  <a:off x="-4155" y="2108"/>
                  <a:ext cx="420" cy="449"/>
                </a:xfrm>
                <a:custGeom>
                  <a:avLst/>
                  <a:gdLst>
                    <a:gd name="T0" fmla="*/ 146 w 420"/>
                    <a:gd name="T1" fmla="*/ 449 h 449"/>
                    <a:gd name="T2" fmla="*/ 0 w 420"/>
                    <a:gd name="T3" fmla="*/ 296 h 449"/>
                    <a:gd name="T4" fmla="*/ 420 w 420"/>
                    <a:gd name="T5" fmla="*/ 0 h 449"/>
                    <a:gd name="T6" fmla="*/ 340 w 420"/>
                    <a:gd name="T7" fmla="*/ 397 h 449"/>
                    <a:gd name="T8" fmla="*/ 146 w 420"/>
                    <a:gd name="T9" fmla="*/ 449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0" h="449">
                      <a:moveTo>
                        <a:pt x="146" y="449"/>
                      </a:moveTo>
                      <a:lnTo>
                        <a:pt x="0" y="296"/>
                      </a:lnTo>
                      <a:lnTo>
                        <a:pt x="420" y="0"/>
                      </a:lnTo>
                      <a:lnTo>
                        <a:pt x="340" y="397"/>
                      </a:lnTo>
                      <a:lnTo>
                        <a:pt x="146" y="44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65" name="Freeform 37"/>
                <p:cNvSpPr>
                  <a:spLocks/>
                </p:cNvSpPr>
                <p:nvPr/>
              </p:nvSpPr>
              <p:spPr bwMode="gray">
                <a:xfrm>
                  <a:off x="-2350" y="2590"/>
                  <a:ext cx="418" cy="449"/>
                </a:xfrm>
                <a:custGeom>
                  <a:avLst/>
                  <a:gdLst>
                    <a:gd name="T0" fmla="*/ 146 w 418"/>
                    <a:gd name="T1" fmla="*/ 449 h 449"/>
                    <a:gd name="T2" fmla="*/ 0 w 418"/>
                    <a:gd name="T3" fmla="*/ 296 h 449"/>
                    <a:gd name="T4" fmla="*/ 418 w 418"/>
                    <a:gd name="T5" fmla="*/ 0 h 449"/>
                    <a:gd name="T6" fmla="*/ 340 w 418"/>
                    <a:gd name="T7" fmla="*/ 397 h 449"/>
                    <a:gd name="T8" fmla="*/ 146 w 418"/>
                    <a:gd name="T9" fmla="*/ 449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8" h="449">
                      <a:moveTo>
                        <a:pt x="146" y="449"/>
                      </a:moveTo>
                      <a:lnTo>
                        <a:pt x="0" y="296"/>
                      </a:lnTo>
                      <a:lnTo>
                        <a:pt x="418" y="0"/>
                      </a:lnTo>
                      <a:lnTo>
                        <a:pt x="340" y="397"/>
                      </a:lnTo>
                      <a:lnTo>
                        <a:pt x="146" y="44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66" name="Freeform 38"/>
                <p:cNvSpPr>
                  <a:spLocks/>
                </p:cNvSpPr>
                <p:nvPr/>
              </p:nvSpPr>
              <p:spPr bwMode="gray">
                <a:xfrm>
                  <a:off x="-4174" y="1641"/>
                  <a:ext cx="905" cy="243"/>
                </a:xfrm>
                <a:custGeom>
                  <a:avLst/>
                  <a:gdLst>
                    <a:gd name="T0" fmla="*/ 0 w 905"/>
                    <a:gd name="T1" fmla="*/ 123 h 243"/>
                    <a:gd name="T2" fmla="*/ 453 w 905"/>
                    <a:gd name="T3" fmla="*/ 0 h 243"/>
                    <a:gd name="T4" fmla="*/ 905 w 905"/>
                    <a:gd name="T5" fmla="*/ 123 h 243"/>
                    <a:gd name="T6" fmla="*/ 453 w 905"/>
                    <a:gd name="T7" fmla="*/ 243 h 243"/>
                    <a:gd name="T8" fmla="*/ 0 w 905"/>
                    <a:gd name="T9" fmla="*/ 123 h 2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5" h="243">
                      <a:moveTo>
                        <a:pt x="0" y="123"/>
                      </a:moveTo>
                      <a:lnTo>
                        <a:pt x="453" y="0"/>
                      </a:lnTo>
                      <a:lnTo>
                        <a:pt x="905" y="123"/>
                      </a:lnTo>
                      <a:lnTo>
                        <a:pt x="453" y="243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67" name="Freeform 39"/>
                <p:cNvSpPr>
                  <a:spLocks/>
                </p:cNvSpPr>
                <p:nvPr/>
              </p:nvSpPr>
              <p:spPr bwMode="gray">
                <a:xfrm>
                  <a:off x="-3565" y="627"/>
                  <a:ext cx="3449" cy="929"/>
                </a:xfrm>
                <a:custGeom>
                  <a:avLst/>
                  <a:gdLst>
                    <a:gd name="T0" fmla="*/ 1352 w 3449"/>
                    <a:gd name="T1" fmla="*/ 0 h 929"/>
                    <a:gd name="T2" fmla="*/ 0 w 3449"/>
                    <a:gd name="T3" fmla="*/ 366 h 929"/>
                    <a:gd name="T4" fmla="*/ 2105 w 3449"/>
                    <a:gd name="T5" fmla="*/ 929 h 929"/>
                    <a:gd name="T6" fmla="*/ 3449 w 3449"/>
                    <a:gd name="T7" fmla="*/ 565 h 929"/>
                    <a:gd name="T8" fmla="*/ 1352 w 3449"/>
                    <a:gd name="T9" fmla="*/ 0 h 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49" h="929">
                      <a:moveTo>
                        <a:pt x="1352" y="0"/>
                      </a:moveTo>
                      <a:lnTo>
                        <a:pt x="0" y="366"/>
                      </a:lnTo>
                      <a:lnTo>
                        <a:pt x="2105" y="929"/>
                      </a:lnTo>
                      <a:lnTo>
                        <a:pt x="3449" y="565"/>
                      </a:lnTo>
                      <a:lnTo>
                        <a:pt x="135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68" name="Freeform 40"/>
                <p:cNvSpPr>
                  <a:spLocks/>
                </p:cNvSpPr>
                <p:nvPr/>
              </p:nvSpPr>
              <p:spPr bwMode="gray">
                <a:xfrm>
                  <a:off x="-3900" y="2279"/>
                  <a:ext cx="498" cy="545"/>
                </a:xfrm>
                <a:custGeom>
                  <a:avLst/>
                  <a:gdLst>
                    <a:gd name="T0" fmla="*/ 168 w 211"/>
                    <a:gd name="T1" fmla="*/ 67 h 231"/>
                    <a:gd name="T2" fmla="*/ 46 w 211"/>
                    <a:gd name="T3" fmla="*/ 14 h 231"/>
                    <a:gd name="T4" fmla="*/ 46 w 211"/>
                    <a:gd name="T5" fmla="*/ 14 h 231"/>
                    <a:gd name="T6" fmla="*/ 12 w 211"/>
                    <a:gd name="T7" fmla="*/ 23 h 231"/>
                    <a:gd name="T8" fmla="*/ 19 w 211"/>
                    <a:gd name="T9" fmla="*/ 38 h 231"/>
                    <a:gd name="T10" fmla="*/ 41 w 211"/>
                    <a:gd name="T11" fmla="*/ 164 h 231"/>
                    <a:gd name="T12" fmla="*/ 100 w 211"/>
                    <a:gd name="T13" fmla="*/ 212 h 231"/>
                    <a:gd name="T14" fmla="*/ 109 w 211"/>
                    <a:gd name="T15" fmla="*/ 231 h 231"/>
                    <a:gd name="T16" fmla="*/ 154 w 211"/>
                    <a:gd name="T17" fmla="*/ 219 h 231"/>
                    <a:gd name="T18" fmla="*/ 154 w 211"/>
                    <a:gd name="T19" fmla="*/ 219 h 231"/>
                    <a:gd name="T20" fmla="*/ 176 w 211"/>
                    <a:gd name="T21" fmla="*/ 209 h 231"/>
                    <a:gd name="T22" fmla="*/ 168 w 211"/>
                    <a:gd name="T23" fmla="*/ 67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1" h="231">
                      <a:moveTo>
                        <a:pt x="168" y="67"/>
                      </a:moveTo>
                      <a:cubicBezTo>
                        <a:pt x="133" y="21"/>
                        <a:pt x="82" y="0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0" y="69"/>
                        <a:pt x="8" y="121"/>
                        <a:pt x="41" y="164"/>
                      </a:cubicBezTo>
                      <a:cubicBezTo>
                        <a:pt x="58" y="186"/>
                        <a:pt x="79" y="203"/>
                        <a:pt x="100" y="212"/>
                      </a:cubicBezTo>
                      <a:cubicBezTo>
                        <a:pt x="109" y="231"/>
                        <a:pt x="109" y="231"/>
                        <a:pt x="109" y="231"/>
                      </a:cubicBezTo>
                      <a:cubicBezTo>
                        <a:pt x="154" y="219"/>
                        <a:pt x="154" y="219"/>
                        <a:pt x="154" y="219"/>
                      </a:cubicBezTo>
                      <a:cubicBezTo>
                        <a:pt x="154" y="219"/>
                        <a:pt x="154" y="219"/>
                        <a:pt x="154" y="219"/>
                      </a:cubicBezTo>
                      <a:cubicBezTo>
                        <a:pt x="162" y="217"/>
                        <a:pt x="169" y="214"/>
                        <a:pt x="176" y="209"/>
                      </a:cubicBezTo>
                      <a:cubicBezTo>
                        <a:pt x="211" y="182"/>
                        <a:pt x="208" y="118"/>
                        <a:pt x="168" y="67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69" name="Freeform 41"/>
                <p:cNvSpPr>
                  <a:spLocks/>
                </p:cNvSpPr>
                <p:nvPr/>
              </p:nvSpPr>
              <p:spPr bwMode="gray">
                <a:xfrm>
                  <a:off x="-4009" y="2295"/>
                  <a:ext cx="503" cy="569"/>
                </a:xfrm>
                <a:custGeom>
                  <a:avLst/>
                  <a:gdLst>
                    <a:gd name="T0" fmla="*/ 177 w 213"/>
                    <a:gd name="T1" fmla="*/ 214 h 241"/>
                    <a:gd name="T2" fmla="*/ 42 w 213"/>
                    <a:gd name="T3" fmla="*/ 169 h 241"/>
                    <a:gd name="T4" fmla="*/ 35 w 213"/>
                    <a:gd name="T5" fmla="*/ 26 h 241"/>
                    <a:gd name="T6" fmla="*/ 170 w 213"/>
                    <a:gd name="T7" fmla="*/ 72 h 241"/>
                    <a:gd name="T8" fmla="*/ 177 w 213"/>
                    <a:gd name="T9" fmla="*/ 21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3" h="241">
                      <a:moveTo>
                        <a:pt x="177" y="214"/>
                      </a:moveTo>
                      <a:cubicBezTo>
                        <a:pt x="142" y="241"/>
                        <a:pt x="82" y="220"/>
                        <a:pt x="42" y="169"/>
                      </a:cubicBezTo>
                      <a:cubicBezTo>
                        <a:pt x="3" y="117"/>
                        <a:pt x="0" y="53"/>
                        <a:pt x="35" y="26"/>
                      </a:cubicBezTo>
                      <a:cubicBezTo>
                        <a:pt x="70" y="0"/>
                        <a:pt x="131" y="20"/>
                        <a:pt x="170" y="72"/>
                      </a:cubicBezTo>
                      <a:cubicBezTo>
                        <a:pt x="209" y="123"/>
                        <a:pt x="213" y="187"/>
                        <a:pt x="177" y="21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70" name="Freeform 42"/>
                <p:cNvSpPr>
                  <a:spLocks/>
                </p:cNvSpPr>
                <p:nvPr/>
              </p:nvSpPr>
              <p:spPr bwMode="gray">
                <a:xfrm>
                  <a:off x="-3912" y="2406"/>
                  <a:ext cx="307" cy="345"/>
                </a:xfrm>
                <a:custGeom>
                  <a:avLst/>
                  <a:gdLst>
                    <a:gd name="T0" fmla="*/ 109 w 130"/>
                    <a:gd name="T1" fmla="*/ 130 h 146"/>
                    <a:gd name="T2" fmla="*/ 26 w 130"/>
                    <a:gd name="T3" fmla="*/ 103 h 146"/>
                    <a:gd name="T4" fmla="*/ 22 w 130"/>
                    <a:gd name="T5" fmla="*/ 16 h 146"/>
                    <a:gd name="T6" fmla="*/ 104 w 130"/>
                    <a:gd name="T7" fmla="*/ 44 h 146"/>
                    <a:gd name="T8" fmla="*/ 109 w 130"/>
                    <a:gd name="T9" fmla="*/ 130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0" h="146">
                      <a:moveTo>
                        <a:pt x="109" y="130"/>
                      </a:moveTo>
                      <a:cubicBezTo>
                        <a:pt x="87" y="146"/>
                        <a:pt x="50" y="134"/>
                        <a:pt x="26" y="103"/>
                      </a:cubicBezTo>
                      <a:cubicBezTo>
                        <a:pt x="2" y="71"/>
                        <a:pt x="0" y="32"/>
                        <a:pt x="22" y="16"/>
                      </a:cubicBezTo>
                      <a:cubicBezTo>
                        <a:pt x="43" y="0"/>
                        <a:pt x="80" y="12"/>
                        <a:pt x="104" y="44"/>
                      </a:cubicBezTo>
                      <a:cubicBezTo>
                        <a:pt x="128" y="75"/>
                        <a:pt x="130" y="114"/>
                        <a:pt x="109" y="13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71" name="Freeform 43"/>
                <p:cNvSpPr>
                  <a:spLocks/>
                </p:cNvSpPr>
                <p:nvPr/>
              </p:nvSpPr>
              <p:spPr bwMode="gray">
                <a:xfrm>
                  <a:off x="-2093" y="2765"/>
                  <a:ext cx="496" cy="546"/>
                </a:xfrm>
                <a:custGeom>
                  <a:avLst/>
                  <a:gdLst>
                    <a:gd name="T0" fmla="*/ 168 w 210"/>
                    <a:gd name="T1" fmla="*/ 67 h 231"/>
                    <a:gd name="T2" fmla="*/ 46 w 210"/>
                    <a:gd name="T3" fmla="*/ 14 h 231"/>
                    <a:gd name="T4" fmla="*/ 46 w 210"/>
                    <a:gd name="T5" fmla="*/ 14 h 231"/>
                    <a:gd name="T6" fmla="*/ 11 w 210"/>
                    <a:gd name="T7" fmla="*/ 23 h 231"/>
                    <a:gd name="T8" fmla="*/ 18 w 210"/>
                    <a:gd name="T9" fmla="*/ 38 h 231"/>
                    <a:gd name="T10" fmla="*/ 40 w 210"/>
                    <a:gd name="T11" fmla="*/ 164 h 231"/>
                    <a:gd name="T12" fmla="*/ 99 w 210"/>
                    <a:gd name="T13" fmla="*/ 212 h 231"/>
                    <a:gd name="T14" fmla="*/ 108 w 210"/>
                    <a:gd name="T15" fmla="*/ 231 h 231"/>
                    <a:gd name="T16" fmla="*/ 154 w 210"/>
                    <a:gd name="T17" fmla="*/ 219 h 231"/>
                    <a:gd name="T18" fmla="*/ 154 w 210"/>
                    <a:gd name="T19" fmla="*/ 219 h 231"/>
                    <a:gd name="T20" fmla="*/ 175 w 210"/>
                    <a:gd name="T21" fmla="*/ 209 h 231"/>
                    <a:gd name="T22" fmla="*/ 168 w 210"/>
                    <a:gd name="T23" fmla="*/ 67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0" h="231">
                      <a:moveTo>
                        <a:pt x="168" y="67"/>
                      </a:moveTo>
                      <a:cubicBezTo>
                        <a:pt x="133" y="21"/>
                        <a:pt x="81" y="0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0" y="69"/>
                        <a:pt x="7" y="120"/>
                        <a:pt x="40" y="164"/>
                      </a:cubicBezTo>
                      <a:cubicBezTo>
                        <a:pt x="57" y="186"/>
                        <a:pt x="78" y="202"/>
                        <a:pt x="99" y="212"/>
                      </a:cubicBezTo>
                      <a:cubicBezTo>
                        <a:pt x="108" y="231"/>
                        <a:pt x="108" y="231"/>
                        <a:pt x="108" y="231"/>
                      </a:cubicBezTo>
                      <a:cubicBezTo>
                        <a:pt x="154" y="219"/>
                        <a:pt x="154" y="219"/>
                        <a:pt x="154" y="219"/>
                      </a:cubicBezTo>
                      <a:cubicBezTo>
                        <a:pt x="154" y="219"/>
                        <a:pt x="154" y="219"/>
                        <a:pt x="154" y="219"/>
                      </a:cubicBezTo>
                      <a:cubicBezTo>
                        <a:pt x="161" y="217"/>
                        <a:pt x="169" y="214"/>
                        <a:pt x="175" y="209"/>
                      </a:cubicBezTo>
                      <a:cubicBezTo>
                        <a:pt x="210" y="182"/>
                        <a:pt x="207" y="118"/>
                        <a:pt x="168" y="67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72" name="Freeform 44"/>
                <p:cNvSpPr>
                  <a:spLocks/>
                </p:cNvSpPr>
                <p:nvPr/>
              </p:nvSpPr>
              <p:spPr bwMode="gray">
                <a:xfrm>
                  <a:off x="-2204" y="2779"/>
                  <a:ext cx="503" cy="570"/>
                </a:xfrm>
                <a:custGeom>
                  <a:avLst/>
                  <a:gdLst>
                    <a:gd name="T0" fmla="*/ 178 w 213"/>
                    <a:gd name="T1" fmla="*/ 215 h 241"/>
                    <a:gd name="T2" fmla="*/ 43 w 213"/>
                    <a:gd name="T3" fmla="*/ 169 h 241"/>
                    <a:gd name="T4" fmla="*/ 35 w 213"/>
                    <a:gd name="T5" fmla="*/ 27 h 241"/>
                    <a:gd name="T6" fmla="*/ 170 w 213"/>
                    <a:gd name="T7" fmla="*/ 72 h 241"/>
                    <a:gd name="T8" fmla="*/ 178 w 213"/>
                    <a:gd name="T9" fmla="*/ 215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3" h="241">
                      <a:moveTo>
                        <a:pt x="178" y="215"/>
                      </a:moveTo>
                      <a:cubicBezTo>
                        <a:pt x="143" y="241"/>
                        <a:pt x="82" y="221"/>
                        <a:pt x="43" y="169"/>
                      </a:cubicBezTo>
                      <a:cubicBezTo>
                        <a:pt x="3" y="118"/>
                        <a:pt x="0" y="54"/>
                        <a:pt x="35" y="27"/>
                      </a:cubicBezTo>
                      <a:cubicBezTo>
                        <a:pt x="71" y="0"/>
                        <a:pt x="131" y="21"/>
                        <a:pt x="170" y="72"/>
                      </a:cubicBezTo>
                      <a:cubicBezTo>
                        <a:pt x="210" y="124"/>
                        <a:pt x="213" y="188"/>
                        <a:pt x="178" y="215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73" name="Freeform 45"/>
                <p:cNvSpPr>
                  <a:spLocks/>
                </p:cNvSpPr>
                <p:nvPr/>
              </p:nvSpPr>
              <p:spPr bwMode="gray">
                <a:xfrm>
                  <a:off x="-2105" y="2893"/>
                  <a:ext cx="305" cy="345"/>
                </a:xfrm>
                <a:custGeom>
                  <a:avLst/>
                  <a:gdLst>
                    <a:gd name="T0" fmla="*/ 108 w 129"/>
                    <a:gd name="T1" fmla="*/ 130 h 146"/>
                    <a:gd name="T2" fmla="*/ 26 w 129"/>
                    <a:gd name="T3" fmla="*/ 102 h 146"/>
                    <a:gd name="T4" fmla="*/ 21 w 129"/>
                    <a:gd name="T5" fmla="*/ 16 h 146"/>
                    <a:gd name="T6" fmla="*/ 103 w 129"/>
                    <a:gd name="T7" fmla="*/ 43 h 146"/>
                    <a:gd name="T8" fmla="*/ 108 w 129"/>
                    <a:gd name="T9" fmla="*/ 130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9" h="146">
                      <a:moveTo>
                        <a:pt x="108" y="130"/>
                      </a:moveTo>
                      <a:cubicBezTo>
                        <a:pt x="86" y="146"/>
                        <a:pt x="50" y="134"/>
                        <a:pt x="26" y="102"/>
                      </a:cubicBezTo>
                      <a:cubicBezTo>
                        <a:pt x="2" y="71"/>
                        <a:pt x="0" y="32"/>
                        <a:pt x="21" y="16"/>
                      </a:cubicBezTo>
                      <a:cubicBezTo>
                        <a:pt x="43" y="0"/>
                        <a:pt x="79" y="12"/>
                        <a:pt x="103" y="43"/>
                      </a:cubicBezTo>
                      <a:cubicBezTo>
                        <a:pt x="127" y="75"/>
                        <a:pt x="129" y="114"/>
                        <a:pt x="108" y="13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74" name="Freeform 46"/>
                <p:cNvSpPr>
                  <a:spLocks/>
                </p:cNvSpPr>
                <p:nvPr/>
              </p:nvSpPr>
              <p:spPr bwMode="gray">
                <a:xfrm>
                  <a:off x="-4236" y="965"/>
                  <a:ext cx="2776" cy="2273"/>
                </a:xfrm>
                <a:custGeom>
                  <a:avLst/>
                  <a:gdLst>
                    <a:gd name="T0" fmla="*/ 301 w 1175"/>
                    <a:gd name="T1" fmla="*/ 14 h 962"/>
                    <a:gd name="T2" fmla="*/ 218 w 1175"/>
                    <a:gd name="T3" fmla="*/ 72 h 962"/>
                    <a:gd name="T4" fmla="*/ 128 w 1175"/>
                    <a:gd name="T5" fmla="*/ 365 h 962"/>
                    <a:gd name="T6" fmla="*/ 26 w 1175"/>
                    <a:gd name="T7" fmla="*/ 338 h 962"/>
                    <a:gd name="T8" fmla="*/ 26 w 1175"/>
                    <a:gd name="T9" fmla="*/ 656 h 962"/>
                    <a:gd name="T10" fmla="*/ 96 w 1175"/>
                    <a:gd name="T11" fmla="*/ 674 h 962"/>
                    <a:gd name="T12" fmla="*/ 120 w 1175"/>
                    <a:gd name="T13" fmla="*/ 574 h 962"/>
                    <a:gd name="T14" fmla="*/ 276 w 1175"/>
                    <a:gd name="T15" fmla="*/ 627 h 962"/>
                    <a:gd name="T16" fmla="*/ 313 w 1175"/>
                    <a:gd name="T17" fmla="*/ 732 h 962"/>
                    <a:gd name="T18" fmla="*/ 860 w 1175"/>
                    <a:gd name="T19" fmla="*/ 878 h 962"/>
                    <a:gd name="T20" fmla="*/ 884 w 1175"/>
                    <a:gd name="T21" fmla="*/ 780 h 962"/>
                    <a:gd name="T22" fmla="*/ 1041 w 1175"/>
                    <a:gd name="T23" fmla="*/ 833 h 962"/>
                    <a:gd name="T24" fmla="*/ 1078 w 1175"/>
                    <a:gd name="T25" fmla="*/ 936 h 962"/>
                    <a:gd name="T26" fmla="*/ 1175 w 1175"/>
                    <a:gd name="T27" fmla="*/ 962 h 962"/>
                    <a:gd name="T28" fmla="*/ 1175 w 1175"/>
                    <a:gd name="T29" fmla="*/ 250 h 962"/>
                    <a:gd name="T30" fmla="*/ 301 w 1175"/>
                    <a:gd name="T31" fmla="*/ 14 h 9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175" h="962">
                      <a:moveTo>
                        <a:pt x="301" y="14"/>
                      </a:moveTo>
                      <a:cubicBezTo>
                        <a:pt x="242" y="0"/>
                        <a:pt x="218" y="72"/>
                        <a:pt x="218" y="72"/>
                      </a:cubicBezTo>
                      <a:cubicBezTo>
                        <a:pt x="128" y="365"/>
                        <a:pt x="128" y="365"/>
                        <a:pt x="128" y="365"/>
                      </a:cubicBezTo>
                      <a:cubicBezTo>
                        <a:pt x="128" y="365"/>
                        <a:pt x="52" y="326"/>
                        <a:pt x="26" y="338"/>
                      </a:cubicBezTo>
                      <a:cubicBezTo>
                        <a:pt x="0" y="350"/>
                        <a:pt x="26" y="656"/>
                        <a:pt x="26" y="656"/>
                      </a:cubicBezTo>
                      <a:cubicBezTo>
                        <a:pt x="96" y="674"/>
                        <a:pt x="96" y="674"/>
                        <a:pt x="96" y="674"/>
                      </a:cubicBezTo>
                      <a:cubicBezTo>
                        <a:pt x="85" y="633"/>
                        <a:pt x="93" y="595"/>
                        <a:pt x="120" y="574"/>
                      </a:cubicBezTo>
                      <a:cubicBezTo>
                        <a:pt x="160" y="543"/>
                        <a:pt x="231" y="567"/>
                        <a:pt x="276" y="627"/>
                      </a:cubicBezTo>
                      <a:cubicBezTo>
                        <a:pt x="302" y="661"/>
                        <a:pt x="314" y="700"/>
                        <a:pt x="313" y="732"/>
                      </a:cubicBezTo>
                      <a:cubicBezTo>
                        <a:pt x="860" y="878"/>
                        <a:pt x="860" y="878"/>
                        <a:pt x="860" y="878"/>
                      </a:cubicBezTo>
                      <a:cubicBezTo>
                        <a:pt x="850" y="838"/>
                        <a:pt x="857" y="800"/>
                        <a:pt x="884" y="780"/>
                      </a:cubicBezTo>
                      <a:cubicBezTo>
                        <a:pt x="925" y="749"/>
                        <a:pt x="995" y="772"/>
                        <a:pt x="1041" y="833"/>
                      </a:cubicBezTo>
                      <a:cubicBezTo>
                        <a:pt x="1066" y="866"/>
                        <a:pt x="1079" y="904"/>
                        <a:pt x="1078" y="936"/>
                      </a:cubicBezTo>
                      <a:cubicBezTo>
                        <a:pt x="1175" y="962"/>
                        <a:pt x="1175" y="962"/>
                        <a:pt x="1175" y="962"/>
                      </a:cubicBezTo>
                      <a:cubicBezTo>
                        <a:pt x="1175" y="250"/>
                        <a:pt x="1175" y="250"/>
                        <a:pt x="1175" y="250"/>
                      </a:cubicBezTo>
                      <a:lnTo>
                        <a:pt x="301" y="14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75" name="Freeform 47"/>
                <p:cNvSpPr>
                  <a:spLocks/>
                </p:cNvSpPr>
                <p:nvPr/>
              </p:nvSpPr>
              <p:spPr bwMode="gray">
                <a:xfrm>
                  <a:off x="-3879" y="1263"/>
                  <a:ext cx="165" cy="619"/>
                </a:xfrm>
                <a:custGeom>
                  <a:avLst/>
                  <a:gdLst>
                    <a:gd name="T0" fmla="*/ 0 w 165"/>
                    <a:gd name="T1" fmla="*/ 581 h 619"/>
                    <a:gd name="T2" fmla="*/ 165 w 165"/>
                    <a:gd name="T3" fmla="*/ 619 h 619"/>
                    <a:gd name="T4" fmla="*/ 165 w 165"/>
                    <a:gd name="T5" fmla="*/ 0 h 619"/>
                    <a:gd name="T6" fmla="*/ 0 w 165"/>
                    <a:gd name="T7" fmla="*/ 581 h 6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5" h="619">
                      <a:moveTo>
                        <a:pt x="0" y="581"/>
                      </a:moveTo>
                      <a:lnTo>
                        <a:pt x="165" y="619"/>
                      </a:lnTo>
                      <a:lnTo>
                        <a:pt x="165" y="0"/>
                      </a:lnTo>
                      <a:lnTo>
                        <a:pt x="0" y="58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3399FF"/>
                    </a:gs>
                    <a:gs pos="100000">
                      <a:srgbClr val="3399FF">
                        <a:gamma/>
                        <a:tint val="28235"/>
                        <a:invGamma/>
                      </a:srgbClr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76" name="Line 48"/>
                <p:cNvSpPr>
                  <a:spLocks noChangeShapeType="1"/>
                </p:cNvSpPr>
                <p:nvPr/>
              </p:nvSpPr>
              <p:spPr bwMode="gray">
                <a:xfrm flipH="1" flipV="1">
                  <a:off x="-3286" y="918"/>
                  <a:ext cx="2107" cy="56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77" name="Line 49"/>
                <p:cNvSpPr>
                  <a:spLocks noChangeShapeType="1"/>
                </p:cNvSpPr>
                <p:nvPr/>
              </p:nvSpPr>
              <p:spPr bwMode="gray">
                <a:xfrm flipH="1" flipV="1">
                  <a:off x="-3019" y="845"/>
                  <a:ext cx="2107" cy="56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78" name="Line 50"/>
                <p:cNvSpPr>
                  <a:spLocks noChangeShapeType="1"/>
                </p:cNvSpPr>
                <p:nvPr/>
              </p:nvSpPr>
              <p:spPr bwMode="gray">
                <a:xfrm flipH="1" flipV="1">
                  <a:off x="-2752" y="774"/>
                  <a:ext cx="2107" cy="56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79" name="Line 51"/>
                <p:cNvSpPr>
                  <a:spLocks noChangeShapeType="1"/>
                </p:cNvSpPr>
                <p:nvPr/>
              </p:nvSpPr>
              <p:spPr bwMode="gray">
                <a:xfrm flipH="1" flipV="1">
                  <a:off x="-2483" y="701"/>
                  <a:ext cx="2108" cy="56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80" name="Freeform 52"/>
                <p:cNvSpPr>
                  <a:spLocks/>
                </p:cNvSpPr>
                <p:nvPr/>
              </p:nvSpPr>
              <p:spPr bwMode="gray">
                <a:xfrm>
                  <a:off x="-1460" y="1192"/>
                  <a:ext cx="1344" cy="2046"/>
                </a:xfrm>
                <a:custGeom>
                  <a:avLst/>
                  <a:gdLst>
                    <a:gd name="T0" fmla="*/ 0 w 1344"/>
                    <a:gd name="T1" fmla="*/ 364 h 2046"/>
                    <a:gd name="T2" fmla="*/ 1344 w 1344"/>
                    <a:gd name="T3" fmla="*/ 0 h 2046"/>
                    <a:gd name="T4" fmla="*/ 1344 w 1344"/>
                    <a:gd name="T5" fmla="*/ 1682 h 2046"/>
                    <a:gd name="T6" fmla="*/ 0 w 1344"/>
                    <a:gd name="T7" fmla="*/ 2046 h 2046"/>
                    <a:gd name="T8" fmla="*/ 0 w 1344"/>
                    <a:gd name="T9" fmla="*/ 364 h 20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4" h="2046">
                      <a:moveTo>
                        <a:pt x="0" y="364"/>
                      </a:moveTo>
                      <a:lnTo>
                        <a:pt x="1344" y="0"/>
                      </a:lnTo>
                      <a:lnTo>
                        <a:pt x="1344" y="1682"/>
                      </a:lnTo>
                      <a:lnTo>
                        <a:pt x="0" y="2046"/>
                      </a:lnTo>
                      <a:lnTo>
                        <a:pt x="0" y="364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81" name="Freeform 53"/>
                <p:cNvSpPr>
                  <a:spLocks/>
                </p:cNvSpPr>
                <p:nvPr/>
              </p:nvSpPr>
              <p:spPr bwMode="gray">
                <a:xfrm>
                  <a:off x="-3012" y="1353"/>
                  <a:ext cx="1444" cy="1107"/>
                </a:xfrm>
                <a:custGeom>
                  <a:avLst/>
                  <a:gdLst>
                    <a:gd name="T0" fmla="*/ 0 w 1444"/>
                    <a:gd name="T1" fmla="*/ 0 h 1107"/>
                    <a:gd name="T2" fmla="*/ 0 w 1444"/>
                    <a:gd name="T3" fmla="*/ 722 h 1107"/>
                    <a:gd name="T4" fmla="*/ 1444 w 1444"/>
                    <a:gd name="T5" fmla="*/ 1107 h 1107"/>
                    <a:gd name="T6" fmla="*/ 1444 w 1444"/>
                    <a:gd name="T7" fmla="*/ 385 h 1107"/>
                    <a:gd name="T8" fmla="*/ 0 w 1444"/>
                    <a:gd name="T9" fmla="*/ 0 h 1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44" h="1107">
                      <a:moveTo>
                        <a:pt x="0" y="0"/>
                      </a:moveTo>
                      <a:lnTo>
                        <a:pt x="0" y="722"/>
                      </a:lnTo>
                      <a:lnTo>
                        <a:pt x="1444" y="1107"/>
                      </a:lnTo>
                      <a:lnTo>
                        <a:pt x="1444" y="3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AEAEA"/>
                    </a:gs>
                    <a:gs pos="100000">
                      <a:srgbClr val="C0C0C0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82" name="Freeform 54"/>
                <p:cNvSpPr>
                  <a:spLocks/>
                </p:cNvSpPr>
                <p:nvPr/>
              </p:nvSpPr>
              <p:spPr bwMode="gray">
                <a:xfrm>
                  <a:off x="-3676" y="1175"/>
                  <a:ext cx="593" cy="1630"/>
                </a:xfrm>
                <a:custGeom>
                  <a:avLst/>
                  <a:gdLst>
                    <a:gd name="T0" fmla="*/ 0 w 593"/>
                    <a:gd name="T1" fmla="*/ 0 h 1630"/>
                    <a:gd name="T2" fmla="*/ 593 w 593"/>
                    <a:gd name="T3" fmla="*/ 161 h 1630"/>
                    <a:gd name="T4" fmla="*/ 593 w 593"/>
                    <a:gd name="T5" fmla="*/ 1630 h 1630"/>
                    <a:gd name="T6" fmla="*/ 279 w 593"/>
                    <a:gd name="T7" fmla="*/ 1545 h 1630"/>
                    <a:gd name="T8" fmla="*/ 0 w 593"/>
                    <a:gd name="T9" fmla="*/ 962 h 1630"/>
                    <a:gd name="T10" fmla="*/ 0 w 593"/>
                    <a:gd name="T11" fmla="*/ 0 h 16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93" h="1630">
                      <a:moveTo>
                        <a:pt x="0" y="0"/>
                      </a:moveTo>
                      <a:lnTo>
                        <a:pt x="593" y="161"/>
                      </a:lnTo>
                      <a:lnTo>
                        <a:pt x="593" y="1630"/>
                      </a:lnTo>
                      <a:lnTo>
                        <a:pt x="279" y="1545"/>
                      </a:lnTo>
                      <a:lnTo>
                        <a:pt x="0" y="96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83" name="Freeform 55"/>
                <p:cNvSpPr>
                  <a:spLocks/>
                </p:cNvSpPr>
                <p:nvPr/>
              </p:nvSpPr>
              <p:spPr bwMode="gray">
                <a:xfrm>
                  <a:off x="-3603" y="1291"/>
                  <a:ext cx="452" cy="747"/>
                </a:xfrm>
                <a:custGeom>
                  <a:avLst/>
                  <a:gdLst>
                    <a:gd name="T0" fmla="*/ 0 w 452"/>
                    <a:gd name="T1" fmla="*/ 0 h 747"/>
                    <a:gd name="T2" fmla="*/ 0 w 452"/>
                    <a:gd name="T3" fmla="*/ 626 h 747"/>
                    <a:gd name="T4" fmla="*/ 452 w 452"/>
                    <a:gd name="T5" fmla="*/ 747 h 747"/>
                    <a:gd name="T6" fmla="*/ 452 w 452"/>
                    <a:gd name="T7" fmla="*/ 121 h 747"/>
                    <a:gd name="T8" fmla="*/ 0 w 452"/>
                    <a:gd name="T9" fmla="*/ 0 h 7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2" h="747">
                      <a:moveTo>
                        <a:pt x="0" y="0"/>
                      </a:moveTo>
                      <a:lnTo>
                        <a:pt x="0" y="626"/>
                      </a:lnTo>
                      <a:lnTo>
                        <a:pt x="452" y="747"/>
                      </a:lnTo>
                      <a:lnTo>
                        <a:pt x="452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3399FF"/>
                    </a:gs>
                    <a:gs pos="100000">
                      <a:srgbClr val="3399FF">
                        <a:gamma/>
                        <a:tint val="28235"/>
                        <a:invGamma/>
                      </a:srgbClr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84" name="Freeform 56"/>
                <p:cNvSpPr>
                  <a:spLocks/>
                </p:cNvSpPr>
                <p:nvPr/>
              </p:nvSpPr>
              <p:spPr bwMode="gray">
                <a:xfrm>
                  <a:off x="-3914" y="1376"/>
                  <a:ext cx="167" cy="487"/>
                </a:xfrm>
                <a:custGeom>
                  <a:avLst/>
                  <a:gdLst>
                    <a:gd name="T0" fmla="*/ 0 w 167"/>
                    <a:gd name="T1" fmla="*/ 487 h 487"/>
                    <a:gd name="T2" fmla="*/ 0 w 167"/>
                    <a:gd name="T3" fmla="*/ 45 h 487"/>
                    <a:gd name="T4" fmla="*/ 167 w 167"/>
                    <a:gd name="T5" fmla="*/ 0 h 487"/>
                    <a:gd name="T6" fmla="*/ 167 w 167"/>
                    <a:gd name="T7" fmla="*/ 442 h 487"/>
                    <a:gd name="T8" fmla="*/ 0 w 167"/>
                    <a:gd name="T9" fmla="*/ 487 h 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7" h="487">
                      <a:moveTo>
                        <a:pt x="0" y="487"/>
                      </a:moveTo>
                      <a:lnTo>
                        <a:pt x="0" y="45"/>
                      </a:lnTo>
                      <a:lnTo>
                        <a:pt x="167" y="0"/>
                      </a:lnTo>
                      <a:lnTo>
                        <a:pt x="167" y="442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3399FF"/>
                    </a:gs>
                    <a:gs pos="100000">
                      <a:srgbClr val="3399FF">
                        <a:gamma/>
                        <a:tint val="28235"/>
                        <a:invGamma/>
                      </a:srgbClr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85" name="Freeform 57"/>
                <p:cNvSpPr>
                  <a:spLocks/>
                </p:cNvSpPr>
                <p:nvPr/>
              </p:nvSpPr>
              <p:spPr bwMode="gray">
                <a:xfrm>
                  <a:off x="-3945" y="1414"/>
                  <a:ext cx="31" cy="449"/>
                </a:xfrm>
                <a:custGeom>
                  <a:avLst/>
                  <a:gdLst>
                    <a:gd name="T0" fmla="*/ 31 w 31"/>
                    <a:gd name="T1" fmla="*/ 7 h 449"/>
                    <a:gd name="T2" fmla="*/ 0 w 31"/>
                    <a:gd name="T3" fmla="*/ 0 h 449"/>
                    <a:gd name="T4" fmla="*/ 0 w 31"/>
                    <a:gd name="T5" fmla="*/ 439 h 449"/>
                    <a:gd name="T6" fmla="*/ 31 w 31"/>
                    <a:gd name="T7" fmla="*/ 449 h 449"/>
                    <a:gd name="T8" fmla="*/ 31 w 31"/>
                    <a:gd name="T9" fmla="*/ 7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449">
                      <a:moveTo>
                        <a:pt x="31" y="7"/>
                      </a:moveTo>
                      <a:lnTo>
                        <a:pt x="0" y="0"/>
                      </a:lnTo>
                      <a:lnTo>
                        <a:pt x="0" y="439"/>
                      </a:lnTo>
                      <a:lnTo>
                        <a:pt x="31" y="449"/>
                      </a:lnTo>
                      <a:lnTo>
                        <a:pt x="31" y="7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86" name="Freeform 58"/>
                <p:cNvSpPr>
                  <a:spLocks/>
                </p:cNvSpPr>
                <p:nvPr/>
              </p:nvSpPr>
              <p:spPr bwMode="gray">
                <a:xfrm>
                  <a:off x="-3945" y="1369"/>
                  <a:ext cx="198" cy="52"/>
                </a:xfrm>
                <a:custGeom>
                  <a:avLst/>
                  <a:gdLst>
                    <a:gd name="T0" fmla="*/ 198 w 198"/>
                    <a:gd name="T1" fmla="*/ 7 h 52"/>
                    <a:gd name="T2" fmla="*/ 165 w 198"/>
                    <a:gd name="T3" fmla="*/ 0 h 52"/>
                    <a:gd name="T4" fmla="*/ 0 w 198"/>
                    <a:gd name="T5" fmla="*/ 45 h 52"/>
                    <a:gd name="T6" fmla="*/ 31 w 198"/>
                    <a:gd name="T7" fmla="*/ 52 h 52"/>
                    <a:gd name="T8" fmla="*/ 198 w 198"/>
                    <a:gd name="T9" fmla="*/ 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52">
                      <a:moveTo>
                        <a:pt x="198" y="7"/>
                      </a:moveTo>
                      <a:lnTo>
                        <a:pt x="165" y="0"/>
                      </a:lnTo>
                      <a:lnTo>
                        <a:pt x="0" y="45"/>
                      </a:lnTo>
                      <a:lnTo>
                        <a:pt x="31" y="52"/>
                      </a:lnTo>
                      <a:lnTo>
                        <a:pt x="198" y="7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87" name="Freeform 59"/>
                <p:cNvSpPr>
                  <a:spLocks/>
                </p:cNvSpPr>
                <p:nvPr/>
              </p:nvSpPr>
              <p:spPr bwMode="gray">
                <a:xfrm>
                  <a:off x="-3721" y="1894"/>
                  <a:ext cx="26" cy="30"/>
                </a:xfrm>
                <a:custGeom>
                  <a:avLst/>
                  <a:gdLst>
                    <a:gd name="T0" fmla="*/ 9 w 11"/>
                    <a:gd name="T1" fmla="*/ 11 h 13"/>
                    <a:gd name="T2" fmla="*/ 2 w 11"/>
                    <a:gd name="T3" fmla="*/ 9 h 13"/>
                    <a:gd name="T4" fmla="*/ 2 w 11"/>
                    <a:gd name="T5" fmla="*/ 1 h 13"/>
                    <a:gd name="T6" fmla="*/ 9 w 11"/>
                    <a:gd name="T7" fmla="*/ 4 h 13"/>
                    <a:gd name="T8" fmla="*/ 9 w 11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3">
                      <a:moveTo>
                        <a:pt x="9" y="11"/>
                      </a:moveTo>
                      <a:cubicBezTo>
                        <a:pt x="8" y="13"/>
                        <a:pt x="4" y="11"/>
                        <a:pt x="2" y="9"/>
                      </a:cubicBezTo>
                      <a:cubicBezTo>
                        <a:pt x="0" y="6"/>
                        <a:pt x="0" y="3"/>
                        <a:pt x="2" y="1"/>
                      </a:cubicBezTo>
                      <a:cubicBezTo>
                        <a:pt x="4" y="0"/>
                        <a:pt x="7" y="1"/>
                        <a:pt x="9" y="4"/>
                      </a:cubicBezTo>
                      <a:cubicBezTo>
                        <a:pt x="11" y="6"/>
                        <a:pt x="11" y="10"/>
                        <a:pt x="9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88" name="Freeform 60"/>
                <p:cNvSpPr>
                  <a:spLocks/>
                </p:cNvSpPr>
                <p:nvPr/>
              </p:nvSpPr>
              <p:spPr bwMode="gray">
                <a:xfrm>
                  <a:off x="-3721" y="1213"/>
                  <a:ext cx="26" cy="31"/>
                </a:xfrm>
                <a:custGeom>
                  <a:avLst/>
                  <a:gdLst>
                    <a:gd name="T0" fmla="*/ 9 w 11"/>
                    <a:gd name="T1" fmla="*/ 12 h 13"/>
                    <a:gd name="T2" fmla="*/ 2 w 11"/>
                    <a:gd name="T3" fmla="*/ 9 h 13"/>
                    <a:gd name="T4" fmla="*/ 2 w 11"/>
                    <a:gd name="T5" fmla="*/ 2 h 13"/>
                    <a:gd name="T6" fmla="*/ 9 w 11"/>
                    <a:gd name="T7" fmla="*/ 4 h 13"/>
                    <a:gd name="T8" fmla="*/ 9 w 11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3">
                      <a:moveTo>
                        <a:pt x="9" y="12"/>
                      </a:moveTo>
                      <a:cubicBezTo>
                        <a:pt x="8" y="13"/>
                        <a:pt x="4" y="12"/>
                        <a:pt x="2" y="9"/>
                      </a:cubicBezTo>
                      <a:cubicBezTo>
                        <a:pt x="0" y="7"/>
                        <a:pt x="0" y="3"/>
                        <a:pt x="2" y="2"/>
                      </a:cubicBezTo>
                      <a:cubicBezTo>
                        <a:pt x="4" y="0"/>
                        <a:pt x="7" y="1"/>
                        <a:pt x="9" y="4"/>
                      </a:cubicBezTo>
                      <a:cubicBezTo>
                        <a:pt x="11" y="7"/>
                        <a:pt x="11" y="10"/>
                        <a:pt x="9" y="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89" name="Freeform 61"/>
                <p:cNvSpPr>
                  <a:spLocks/>
                </p:cNvSpPr>
                <p:nvPr/>
              </p:nvSpPr>
              <p:spPr bwMode="gray">
                <a:xfrm>
                  <a:off x="-3924" y="1220"/>
                  <a:ext cx="220" cy="756"/>
                </a:xfrm>
                <a:custGeom>
                  <a:avLst/>
                  <a:gdLst>
                    <a:gd name="T0" fmla="*/ 0 w 93"/>
                    <a:gd name="T1" fmla="*/ 24 h 320"/>
                    <a:gd name="T2" fmla="*/ 0 w 93"/>
                    <a:gd name="T3" fmla="*/ 320 h 320"/>
                    <a:gd name="T4" fmla="*/ 93 w 93"/>
                    <a:gd name="T5" fmla="*/ 295 h 320"/>
                    <a:gd name="T6" fmla="*/ 91 w 93"/>
                    <a:gd name="T7" fmla="*/ 287 h 320"/>
                    <a:gd name="T8" fmla="*/ 8 w 93"/>
                    <a:gd name="T9" fmla="*/ 310 h 320"/>
                    <a:gd name="T10" fmla="*/ 8 w 93"/>
                    <a:gd name="T11" fmla="*/ 30 h 320"/>
                    <a:gd name="T12" fmla="*/ 93 w 93"/>
                    <a:gd name="T13" fmla="*/ 8 h 320"/>
                    <a:gd name="T14" fmla="*/ 91 w 93"/>
                    <a:gd name="T15" fmla="*/ 0 h 320"/>
                    <a:gd name="T16" fmla="*/ 0 w 93"/>
                    <a:gd name="T17" fmla="*/ 24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3" h="320">
                      <a:moveTo>
                        <a:pt x="0" y="24"/>
                      </a:moveTo>
                      <a:cubicBezTo>
                        <a:pt x="0" y="320"/>
                        <a:pt x="0" y="320"/>
                        <a:pt x="0" y="320"/>
                      </a:cubicBezTo>
                      <a:cubicBezTo>
                        <a:pt x="93" y="295"/>
                        <a:pt x="93" y="295"/>
                        <a:pt x="93" y="295"/>
                      </a:cubicBezTo>
                      <a:cubicBezTo>
                        <a:pt x="91" y="287"/>
                        <a:pt x="91" y="287"/>
                        <a:pt x="91" y="287"/>
                      </a:cubicBezTo>
                      <a:cubicBezTo>
                        <a:pt x="91" y="287"/>
                        <a:pt x="17" y="307"/>
                        <a:pt x="8" y="310"/>
                      </a:cubicBezTo>
                      <a:cubicBezTo>
                        <a:pt x="8" y="300"/>
                        <a:pt x="8" y="36"/>
                        <a:pt x="8" y="30"/>
                      </a:cubicBezTo>
                      <a:cubicBezTo>
                        <a:pt x="14" y="29"/>
                        <a:pt x="93" y="8"/>
                        <a:pt x="93" y="8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90" name="Freeform 62"/>
                <p:cNvSpPr>
                  <a:spLocks/>
                </p:cNvSpPr>
                <p:nvPr/>
              </p:nvSpPr>
              <p:spPr bwMode="gray">
                <a:xfrm>
                  <a:off x="-1370" y="1482"/>
                  <a:ext cx="584" cy="1498"/>
                </a:xfrm>
                <a:custGeom>
                  <a:avLst/>
                  <a:gdLst>
                    <a:gd name="T0" fmla="*/ 0 w 584"/>
                    <a:gd name="T1" fmla="*/ 159 h 1498"/>
                    <a:gd name="T2" fmla="*/ 0 w 584"/>
                    <a:gd name="T3" fmla="*/ 1498 h 1498"/>
                    <a:gd name="T4" fmla="*/ 584 w 584"/>
                    <a:gd name="T5" fmla="*/ 1342 h 1498"/>
                    <a:gd name="T6" fmla="*/ 584 w 584"/>
                    <a:gd name="T7" fmla="*/ 0 h 1498"/>
                    <a:gd name="T8" fmla="*/ 0 w 584"/>
                    <a:gd name="T9" fmla="*/ 159 h 1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4" h="1498">
                      <a:moveTo>
                        <a:pt x="0" y="159"/>
                      </a:moveTo>
                      <a:lnTo>
                        <a:pt x="0" y="1498"/>
                      </a:lnTo>
                      <a:lnTo>
                        <a:pt x="584" y="1342"/>
                      </a:lnTo>
                      <a:lnTo>
                        <a:pt x="584" y="0"/>
                      </a:lnTo>
                      <a:lnTo>
                        <a:pt x="0" y="15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91" name="Freeform 63"/>
                <p:cNvSpPr>
                  <a:spLocks/>
                </p:cNvSpPr>
                <p:nvPr/>
              </p:nvSpPr>
              <p:spPr bwMode="gray">
                <a:xfrm>
                  <a:off x="-786" y="1327"/>
                  <a:ext cx="583" cy="1497"/>
                </a:xfrm>
                <a:custGeom>
                  <a:avLst/>
                  <a:gdLst>
                    <a:gd name="T0" fmla="*/ 583 w 583"/>
                    <a:gd name="T1" fmla="*/ 0 h 1497"/>
                    <a:gd name="T2" fmla="*/ 0 w 583"/>
                    <a:gd name="T3" fmla="*/ 155 h 1497"/>
                    <a:gd name="T4" fmla="*/ 0 w 583"/>
                    <a:gd name="T5" fmla="*/ 1497 h 1497"/>
                    <a:gd name="T6" fmla="*/ 583 w 583"/>
                    <a:gd name="T7" fmla="*/ 1339 h 1497"/>
                    <a:gd name="T8" fmla="*/ 583 w 583"/>
                    <a:gd name="T9" fmla="*/ 0 h 14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3" h="1497">
                      <a:moveTo>
                        <a:pt x="583" y="0"/>
                      </a:moveTo>
                      <a:lnTo>
                        <a:pt x="0" y="155"/>
                      </a:lnTo>
                      <a:lnTo>
                        <a:pt x="0" y="1497"/>
                      </a:lnTo>
                      <a:lnTo>
                        <a:pt x="583" y="1339"/>
                      </a:lnTo>
                      <a:lnTo>
                        <a:pt x="58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AEAEA"/>
                    </a:gs>
                    <a:gs pos="100000">
                      <a:srgbClr val="C0C0C0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92" name="Freeform 64"/>
                <p:cNvSpPr>
                  <a:spLocks/>
                </p:cNvSpPr>
                <p:nvPr/>
              </p:nvSpPr>
              <p:spPr bwMode="gray">
                <a:xfrm>
                  <a:off x="-217" y="2779"/>
                  <a:ext cx="80" cy="93"/>
                </a:xfrm>
                <a:custGeom>
                  <a:avLst/>
                  <a:gdLst>
                    <a:gd name="T0" fmla="*/ 6 w 34"/>
                    <a:gd name="T1" fmla="*/ 34 h 39"/>
                    <a:gd name="T2" fmla="*/ 27 w 34"/>
                    <a:gd name="T3" fmla="*/ 27 h 39"/>
                    <a:gd name="T4" fmla="*/ 29 w 34"/>
                    <a:gd name="T5" fmla="*/ 5 h 39"/>
                    <a:gd name="T6" fmla="*/ 7 w 34"/>
                    <a:gd name="T7" fmla="*/ 12 h 39"/>
                    <a:gd name="T8" fmla="*/ 6 w 34"/>
                    <a:gd name="T9" fmla="*/ 3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39">
                      <a:moveTo>
                        <a:pt x="6" y="34"/>
                      </a:moveTo>
                      <a:cubicBezTo>
                        <a:pt x="11" y="39"/>
                        <a:pt x="21" y="36"/>
                        <a:pt x="27" y="27"/>
                      </a:cubicBezTo>
                      <a:cubicBezTo>
                        <a:pt x="34" y="19"/>
                        <a:pt x="34" y="9"/>
                        <a:pt x="29" y="5"/>
                      </a:cubicBezTo>
                      <a:cubicBezTo>
                        <a:pt x="23" y="0"/>
                        <a:pt x="13" y="4"/>
                        <a:pt x="7" y="12"/>
                      </a:cubicBezTo>
                      <a:cubicBezTo>
                        <a:pt x="1" y="20"/>
                        <a:pt x="0" y="30"/>
                        <a:pt x="6" y="34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C40505"/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93" name="Freeform 65"/>
                <p:cNvSpPr>
                  <a:spLocks/>
                </p:cNvSpPr>
                <p:nvPr/>
              </p:nvSpPr>
              <p:spPr bwMode="gray">
                <a:xfrm>
                  <a:off x="-1427" y="3112"/>
                  <a:ext cx="81" cy="93"/>
                </a:xfrm>
                <a:custGeom>
                  <a:avLst/>
                  <a:gdLst>
                    <a:gd name="T0" fmla="*/ 6 w 34"/>
                    <a:gd name="T1" fmla="*/ 34 h 39"/>
                    <a:gd name="T2" fmla="*/ 27 w 34"/>
                    <a:gd name="T3" fmla="*/ 27 h 39"/>
                    <a:gd name="T4" fmla="*/ 29 w 34"/>
                    <a:gd name="T5" fmla="*/ 5 h 39"/>
                    <a:gd name="T6" fmla="*/ 7 w 34"/>
                    <a:gd name="T7" fmla="*/ 12 h 39"/>
                    <a:gd name="T8" fmla="*/ 6 w 34"/>
                    <a:gd name="T9" fmla="*/ 3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39">
                      <a:moveTo>
                        <a:pt x="6" y="34"/>
                      </a:moveTo>
                      <a:cubicBezTo>
                        <a:pt x="12" y="39"/>
                        <a:pt x="21" y="36"/>
                        <a:pt x="27" y="27"/>
                      </a:cubicBezTo>
                      <a:cubicBezTo>
                        <a:pt x="34" y="19"/>
                        <a:pt x="34" y="9"/>
                        <a:pt x="29" y="5"/>
                      </a:cubicBezTo>
                      <a:cubicBezTo>
                        <a:pt x="23" y="0"/>
                        <a:pt x="13" y="4"/>
                        <a:pt x="7" y="12"/>
                      </a:cubicBezTo>
                      <a:cubicBezTo>
                        <a:pt x="1" y="20"/>
                        <a:pt x="0" y="30"/>
                        <a:pt x="6" y="34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C40505"/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94" name="Freeform 66"/>
                <p:cNvSpPr>
                  <a:spLocks/>
                </p:cNvSpPr>
                <p:nvPr/>
              </p:nvSpPr>
              <p:spPr bwMode="gray">
                <a:xfrm>
                  <a:off x="-1420" y="3032"/>
                  <a:ext cx="67" cy="76"/>
                </a:xfrm>
                <a:custGeom>
                  <a:avLst/>
                  <a:gdLst>
                    <a:gd name="T0" fmla="*/ 5 w 28"/>
                    <a:gd name="T1" fmla="*/ 28 h 32"/>
                    <a:gd name="T2" fmla="*/ 23 w 28"/>
                    <a:gd name="T3" fmla="*/ 22 h 32"/>
                    <a:gd name="T4" fmla="*/ 24 w 28"/>
                    <a:gd name="T5" fmla="*/ 4 h 32"/>
                    <a:gd name="T6" fmla="*/ 6 w 28"/>
                    <a:gd name="T7" fmla="*/ 10 h 32"/>
                    <a:gd name="T8" fmla="*/ 5 w 28"/>
                    <a:gd name="T9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32">
                      <a:moveTo>
                        <a:pt x="5" y="28"/>
                      </a:moveTo>
                      <a:cubicBezTo>
                        <a:pt x="10" y="32"/>
                        <a:pt x="17" y="29"/>
                        <a:pt x="23" y="22"/>
                      </a:cubicBezTo>
                      <a:cubicBezTo>
                        <a:pt x="28" y="15"/>
                        <a:pt x="28" y="7"/>
                        <a:pt x="24" y="4"/>
                      </a:cubicBezTo>
                      <a:cubicBezTo>
                        <a:pt x="19" y="0"/>
                        <a:pt x="11" y="3"/>
                        <a:pt x="6" y="10"/>
                      </a:cubicBezTo>
                      <a:cubicBezTo>
                        <a:pt x="1" y="16"/>
                        <a:pt x="0" y="25"/>
                        <a:pt x="5" y="28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FFC269"/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95" name="Freeform 67"/>
                <p:cNvSpPr>
                  <a:spLocks/>
                </p:cNvSpPr>
                <p:nvPr/>
              </p:nvSpPr>
              <p:spPr bwMode="gray">
                <a:xfrm>
                  <a:off x="-210" y="2699"/>
                  <a:ext cx="66" cy="76"/>
                </a:xfrm>
                <a:custGeom>
                  <a:avLst/>
                  <a:gdLst>
                    <a:gd name="T0" fmla="*/ 5 w 28"/>
                    <a:gd name="T1" fmla="*/ 28 h 32"/>
                    <a:gd name="T2" fmla="*/ 23 w 28"/>
                    <a:gd name="T3" fmla="*/ 22 h 32"/>
                    <a:gd name="T4" fmla="*/ 23 w 28"/>
                    <a:gd name="T5" fmla="*/ 4 h 32"/>
                    <a:gd name="T6" fmla="*/ 6 w 28"/>
                    <a:gd name="T7" fmla="*/ 10 h 32"/>
                    <a:gd name="T8" fmla="*/ 5 w 28"/>
                    <a:gd name="T9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32">
                      <a:moveTo>
                        <a:pt x="5" y="28"/>
                      </a:moveTo>
                      <a:cubicBezTo>
                        <a:pt x="10" y="32"/>
                        <a:pt x="17" y="29"/>
                        <a:pt x="23" y="22"/>
                      </a:cubicBezTo>
                      <a:cubicBezTo>
                        <a:pt x="28" y="15"/>
                        <a:pt x="28" y="7"/>
                        <a:pt x="23" y="4"/>
                      </a:cubicBezTo>
                      <a:cubicBezTo>
                        <a:pt x="19" y="0"/>
                        <a:pt x="11" y="3"/>
                        <a:pt x="6" y="10"/>
                      </a:cubicBezTo>
                      <a:cubicBezTo>
                        <a:pt x="1" y="16"/>
                        <a:pt x="0" y="25"/>
                        <a:pt x="5" y="28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FFC269"/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96" name="Freeform 68"/>
                <p:cNvSpPr>
                  <a:spLocks/>
                </p:cNvSpPr>
                <p:nvPr/>
              </p:nvSpPr>
              <p:spPr bwMode="gray">
                <a:xfrm>
                  <a:off x="-1420" y="1556"/>
                  <a:ext cx="67" cy="75"/>
                </a:xfrm>
                <a:custGeom>
                  <a:avLst/>
                  <a:gdLst>
                    <a:gd name="T0" fmla="*/ 5 w 28"/>
                    <a:gd name="T1" fmla="*/ 28 h 32"/>
                    <a:gd name="T2" fmla="*/ 23 w 28"/>
                    <a:gd name="T3" fmla="*/ 22 h 32"/>
                    <a:gd name="T4" fmla="*/ 24 w 28"/>
                    <a:gd name="T5" fmla="*/ 4 h 32"/>
                    <a:gd name="T6" fmla="*/ 6 w 28"/>
                    <a:gd name="T7" fmla="*/ 10 h 32"/>
                    <a:gd name="T8" fmla="*/ 5 w 28"/>
                    <a:gd name="T9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32">
                      <a:moveTo>
                        <a:pt x="5" y="28"/>
                      </a:moveTo>
                      <a:cubicBezTo>
                        <a:pt x="10" y="32"/>
                        <a:pt x="17" y="29"/>
                        <a:pt x="23" y="22"/>
                      </a:cubicBezTo>
                      <a:cubicBezTo>
                        <a:pt x="28" y="16"/>
                        <a:pt x="28" y="7"/>
                        <a:pt x="24" y="4"/>
                      </a:cubicBezTo>
                      <a:cubicBezTo>
                        <a:pt x="19" y="0"/>
                        <a:pt x="11" y="3"/>
                        <a:pt x="6" y="10"/>
                      </a:cubicBezTo>
                      <a:cubicBezTo>
                        <a:pt x="1" y="17"/>
                        <a:pt x="0" y="25"/>
                        <a:pt x="5" y="28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FFC269"/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97" name="Freeform 69"/>
                <p:cNvSpPr>
                  <a:spLocks/>
                </p:cNvSpPr>
                <p:nvPr/>
              </p:nvSpPr>
              <p:spPr bwMode="gray">
                <a:xfrm>
                  <a:off x="-210" y="1223"/>
                  <a:ext cx="66" cy="75"/>
                </a:xfrm>
                <a:custGeom>
                  <a:avLst/>
                  <a:gdLst>
                    <a:gd name="T0" fmla="*/ 5 w 28"/>
                    <a:gd name="T1" fmla="*/ 28 h 32"/>
                    <a:gd name="T2" fmla="*/ 23 w 28"/>
                    <a:gd name="T3" fmla="*/ 22 h 32"/>
                    <a:gd name="T4" fmla="*/ 23 w 28"/>
                    <a:gd name="T5" fmla="*/ 4 h 32"/>
                    <a:gd name="T6" fmla="*/ 6 w 28"/>
                    <a:gd name="T7" fmla="*/ 10 h 32"/>
                    <a:gd name="T8" fmla="*/ 5 w 28"/>
                    <a:gd name="T9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32">
                      <a:moveTo>
                        <a:pt x="5" y="28"/>
                      </a:moveTo>
                      <a:cubicBezTo>
                        <a:pt x="10" y="32"/>
                        <a:pt x="17" y="29"/>
                        <a:pt x="23" y="22"/>
                      </a:cubicBezTo>
                      <a:cubicBezTo>
                        <a:pt x="28" y="16"/>
                        <a:pt x="28" y="7"/>
                        <a:pt x="23" y="4"/>
                      </a:cubicBezTo>
                      <a:cubicBezTo>
                        <a:pt x="19" y="0"/>
                        <a:pt x="11" y="3"/>
                        <a:pt x="6" y="10"/>
                      </a:cubicBezTo>
                      <a:cubicBezTo>
                        <a:pt x="1" y="17"/>
                        <a:pt x="0" y="25"/>
                        <a:pt x="5" y="28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FFC269"/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98" name="Freeform 70"/>
                <p:cNvSpPr>
                  <a:spLocks/>
                </p:cNvSpPr>
                <p:nvPr/>
              </p:nvSpPr>
              <p:spPr bwMode="gray">
                <a:xfrm>
                  <a:off x="-895" y="2137"/>
                  <a:ext cx="71" cy="182"/>
                </a:xfrm>
                <a:custGeom>
                  <a:avLst/>
                  <a:gdLst>
                    <a:gd name="T0" fmla="*/ 0 w 71"/>
                    <a:gd name="T1" fmla="*/ 19 h 182"/>
                    <a:gd name="T2" fmla="*/ 0 w 71"/>
                    <a:gd name="T3" fmla="*/ 182 h 182"/>
                    <a:gd name="T4" fmla="*/ 71 w 71"/>
                    <a:gd name="T5" fmla="*/ 163 h 182"/>
                    <a:gd name="T6" fmla="*/ 71 w 71"/>
                    <a:gd name="T7" fmla="*/ 0 h 182"/>
                    <a:gd name="T8" fmla="*/ 0 w 71"/>
                    <a:gd name="T9" fmla="*/ 19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182">
                      <a:moveTo>
                        <a:pt x="0" y="19"/>
                      </a:moveTo>
                      <a:lnTo>
                        <a:pt x="0" y="182"/>
                      </a:lnTo>
                      <a:lnTo>
                        <a:pt x="71" y="163"/>
                      </a:lnTo>
                      <a:lnTo>
                        <a:pt x="71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AEAEA"/>
                    </a:gs>
                    <a:gs pos="100000">
                      <a:srgbClr val="C0C0C0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99" name="Freeform 71"/>
                <p:cNvSpPr>
                  <a:spLocks/>
                </p:cNvSpPr>
                <p:nvPr/>
              </p:nvSpPr>
              <p:spPr bwMode="gray">
                <a:xfrm>
                  <a:off x="-756" y="2106"/>
                  <a:ext cx="71" cy="182"/>
                </a:xfrm>
                <a:custGeom>
                  <a:avLst/>
                  <a:gdLst>
                    <a:gd name="T0" fmla="*/ 0 w 71"/>
                    <a:gd name="T1" fmla="*/ 19 h 182"/>
                    <a:gd name="T2" fmla="*/ 0 w 71"/>
                    <a:gd name="T3" fmla="*/ 182 h 182"/>
                    <a:gd name="T4" fmla="*/ 71 w 71"/>
                    <a:gd name="T5" fmla="*/ 163 h 182"/>
                    <a:gd name="T6" fmla="*/ 71 w 71"/>
                    <a:gd name="T7" fmla="*/ 0 h 182"/>
                    <a:gd name="T8" fmla="*/ 0 w 71"/>
                    <a:gd name="T9" fmla="*/ 19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182">
                      <a:moveTo>
                        <a:pt x="0" y="19"/>
                      </a:moveTo>
                      <a:lnTo>
                        <a:pt x="0" y="182"/>
                      </a:lnTo>
                      <a:lnTo>
                        <a:pt x="71" y="163"/>
                      </a:lnTo>
                      <a:lnTo>
                        <a:pt x="71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AEAEA"/>
                    </a:gs>
                    <a:gs pos="100000">
                      <a:srgbClr val="C0C0C0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000" name="Freeform 72"/>
                <p:cNvSpPr>
                  <a:spLocks/>
                </p:cNvSpPr>
                <p:nvPr/>
              </p:nvSpPr>
              <p:spPr bwMode="gray">
                <a:xfrm>
                  <a:off x="-4243" y="2397"/>
                  <a:ext cx="156" cy="160"/>
                </a:xfrm>
                <a:custGeom>
                  <a:avLst/>
                  <a:gdLst>
                    <a:gd name="T0" fmla="*/ 66 w 66"/>
                    <a:gd name="T1" fmla="*/ 68 h 68"/>
                    <a:gd name="T2" fmla="*/ 13 w 66"/>
                    <a:gd name="T3" fmla="*/ 43 h 68"/>
                    <a:gd name="T4" fmla="*/ 13 w 66"/>
                    <a:gd name="T5" fmla="*/ 0 h 68"/>
                    <a:gd name="T6" fmla="*/ 66 w 66"/>
                    <a:gd name="T7" fmla="*/ 12 h 68"/>
                    <a:gd name="T8" fmla="*/ 66 w 66"/>
                    <a:gd name="T9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68">
                      <a:moveTo>
                        <a:pt x="66" y="68"/>
                      </a:moveTo>
                      <a:cubicBezTo>
                        <a:pt x="6" y="58"/>
                        <a:pt x="13" y="56"/>
                        <a:pt x="13" y="43"/>
                      </a:cubicBezTo>
                      <a:cubicBezTo>
                        <a:pt x="13" y="31"/>
                        <a:pt x="0" y="0"/>
                        <a:pt x="13" y="0"/>
                      </a:cubicBezTo>
                      <a:cubicBezTo>
                        <a:pt x="26" y="0"/>
                        <a:pt x="54" y="12"/>
                        <a:pt x="66" y="12"/>
                      </a:cubicBezTo>
                      <a:lnTo>
                        <a:pt x="66" y="68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9001" name="Group 73"/>
              <p:cNvGrpSpPr>
                <a:grpSpLocks/>
              </p:cNvGrpSpPr>
              <p:nvPr/>
            </p:nvGrpSpPr>
            <p:grpSpPr bwMode="auto">
              <a:xfrm>
                <a:off x="4891" y="2790"/>
                <a:ext cx="845" cy="715"/>
                <a:chOff x="4885" y="2792"/>
                <a:chExt cx="845" cy="715"/>
              </a:xfrm>
            </p:grpSpPr>
            <p:sp>
              <p:nvSpPr>
                <p:cNvPr id="509002" name="Freeform 74"/>
                <p:cNvSpPr>
                  <a:spLocks/>
                </p:cNvSpPr>
                <p:nvPr/>
              </p:nvSpPr>
              <p:spPr bwMode="gray">
                <a:xfrm>
                  <a:off x="4885" y="2964"/>
                  <a:ext cx="211" cy="543"/>
                </a:xfrm>
                <a:custGeom>
                  <a:avLst/>
                  <a:gdLst>
                    <a:gd name="T0" fmla="*/ 0 w 583"/>
                    <a:gd name="T1" fmla="*/ 158 h 1497"/>
                    <a:gd name="T2" fmla="*/ 0 w 583"/>
                    <a:gd name="T3" fmla="*/ 1497 h 1497"/>
                    <a:gd name="T4" fmla="*/ 583 w 583"/>
                    <a:gd name="T5" fmla="*/ 1339 h 1497"/>
                    <a:gd name="T6" fmla="*/ 583 w 583"/>
                    <a:gd name="T7" fmla="*/ 0 h 1497"/>
                    <a:gd name="T8" fmla="*/ 0 w 583"/>
                    <a:gd name="T9" fmla="*/ 158 h 14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3" h="1497">
                      <a:moveTo>
                        <a:pt x="0" y="158"/>
                      </a:moveTo>
                      <a:lnTo>
                        <a:pt x="0" y="1497"/>
                      </a:lnTo>
                      <a:lnTo>
                        <a:pt x="583" y="1339"/>
                      </a:lnTo>
                      <a:lnTo>
                        <a:pt x="583" y="0"/>
                      </a:lnTo>
                      <a:lnTo>
                        <a:pt x="0" y="158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AEAEA"/>
                    </a:gs>
                    <a:gs pos="100000">
                      <a:srgbClr val="C0C0C0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003" name="Freeform 75"/>
                <p:cNvSpPr>
                  <a:spLocks/>
                </p:cNvSpPr>
                <p:nvPr/>
              </p:nvSpPr>
              <p:spPr bwMode="gray">
                <a:xfrm>
                  <a:off x="5519" y="2792"/>
                  <a:ext cx="211" cy="544"/>
                </a:xfrm>
                <a:custGeom>
                  <a:avLst/>
                  <a:gdLst>
                    <a:gd name="T0" fmla="*/ 584 w 584"/>
                    <a:gd name="T1" fmla="*/ 0 h 1498"/>
                    <a:gd name="T2" fmla="*/ 0 w 584"/>
                    <a:gd name="T3" fmla="*/ 156 h 1498"/>
                    <a:gd name="T4" fmla="*/ 0 w 584"/>
                    <a:gd name="T5" fmla="*/ 1498 h 1498"/>
                    <a:gd name="T6" fmla="*/ 584 w 584"/>
                    <a:gd name="T7" fmla="*/ 1339 h 1498"/>
                    <a:gd name="T8" fmla="*/ 584 w 584"/>
                    <a:gd name="T9" fmla="*/ 0 h 1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4" h="1498">
                      <a:moveTo>
                        <a:pt x="584" y="0"/>
                      </a:moveTo>
                      <a:lnTo>
                        <a:pt x="0" y="156"/>
                      </a:lnTo>
                      <a:lnTo>
                        <a:pt x="0" y="1498"/>
                      </a:lnTo>
                      <a:lnTo>
                        <a:pt x="584" y="1339"/>
                      </a:lnTo>
                      <a:lnTo>
                        <a:pt x="58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AEAEA"/>
                    </a:gs>
                    <a:gs pos="100000">
                      <a:srgbClr val="C0C0C0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004" name="Freeform 76"/>
                <p:cNvSpPr>
                  <a:spLocks/>
                </p:cNvSpPr>
                <p:nvPr/>
              </p:nvSpPr>
              <p:spPr bwMode="gray">
                <a:xfrm>
                  <a:off x="5096" y="2849"/>
                  <a:ext cx="423" cy="487"/>
                </a:xfrm>
                <a:custGeom>
                  <a:avLst/>
                  <a:gdLst>
                    <a:gd name="T0" fmla="*/ 1167 w 1167"/>
                    <a:gd name="T1" fmla="*/ 0 h 1342"/>
                    <a:gd name="T2" fmla="*/ 0 w 1167"/>
                    <a:gd name="T3" fmla="*/ 317 h 1342"/>
                    <a:gd name="T4" fmla="*/ 0 w 1167"/>
                    <a:gd name="T5" fmla="*/ 1027 h 1342"/>
                    <a:gd name="T6" fmla="*/ 1167 w 1167"/>
                    <a:gd name="T7" fmla="*/ 1342 h 1342"/>
                    <a:gd name="T8" fmla="*/ 1167 w 1167"/>
                    <a:gd name="T9" fmla="*/ 0 h 1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67" h="1342">
                      <a:moveTo>
                        <a:pt x="1167" y="0"/>
                      </a:moveTo>
                      <a:lnTo>
                        <a:pt x="0" y="317"/>
                      </a:lnTo>
                      <a:lnTo>
                        <a:pt x="0" y="1027"/>
                      </a:lnTo>
                      <a:lnTo>
                        <a:pt x="1167" y="1342"/>
                      </a:lnTo>
                      <a:lnTo>
                        <a:pt x="116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005" name="Freeform 77"/>
                <p:cNvSpPr>
                  <a:spLocks/>
                </p:cNvSpPr>
                <p:nvPr/>
              </p:nvSpPr>
              <p:spPr bwMode="gray">
                <a:xfrm>
                  <a:off x="5096" y="3221"/>
                  <a:ext cx="423" cy="228"/>
                </a:xfrm>
                <a:custGeom>
                  <a:avLst/>
                  <a:gdLst>
                    <a:gd name="T0" fmla="*/ 0 w 1167"/>
                    <a:gd name="T1" fmla="*/ 0 h 629"/>
                    <a:gd name="T2" fmla="*/ 0 w 1167"/>
                    <a:gd name="T3" fmla="*/ 629 h 629"/>
                    <a:gd name="T4" fmla="*/ 1167 w 1167"/>
                    <a:gd name="T5" fmla="*/ 315 h 629"/>
                    <a:gd name="T6" fmla="*/ 1167 w 1167"/>
                    <a:gd name="T7" fmla="*/ 315 h 629"/>
                    <a:gd name="T8" fmla="*/ 0 w 1167"/>
                    <a:gd name="T9" fmla="*/ 0 h 6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67" h="629">
                      <a:moveTo>
                        <a:pt x="0" y="0"/>
                      </a:moveTo>
                      <a:lnTo>
                        <a:pt x="0" y="629"/>
                      </a:lnTo>
                      <a:lnTo>
                        <a:pt x="1167" y="315"/>
                      </a:lnTo>
                      <a:lnTo>
                        <a:pt x="1167" y="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509006" name="Freeform 78"/>
            <p:cNvSpPr>
              <a:spLocks noChangeAspect="1"/>
            </p:cNvSpPr>
            <p:nvPr/>
          </p:nvSpPr>
          <p:spPr bwMode="gray">
            <a:xfrm>
              <a:off x="5013" y="2257"/>
              <a:ext cx="105" cy="101"/>
            </a:xfrm>
            <a:custGeom>
              <a:avLst/>
              <a:gdLst>
                <a:gd name="T0" fmla="*/ 6 w 109"/>
                <a:gd name="T1" fmla="*/ 19 h 106"/>
                <a:gd name="T2" fmla="*/ 14 w 109"/>
                <a:gd name="T3" fmla="*/ 18 h 106"/>
                <a:gd name="T4" fmla="*/ 13 w 109"/>
                <a:gd name="T5" fmla="*/ 8 h 106"/>
                <a:gd name="T6" fmla="*/ 9 w 109"/>
                <a:gd name="T7" fmla="*/ 1 h 106"/>
                <a:gd name="T8" fmla="*/ 18 w 109"/>
                <a:gd name="T9" fmla="*/ 4 h 106"/>
                <a:gd name="T10" fmla="*/ 24 w 109"/>
                <a:gd name="T11" fmla="*/ 17 h 106"/>
                <a:gd name="T12" fmla="*/ 30 w 109"/>
                <a:gd name="T13" fmla="*/ 26 h 106"/>
                <a:gd name="T14" fmla="*/ 33 w 109"/>
                <a:gd name="T15" fmla="*/ 28 h 106"/>
                <a:gd name="T16" fmla="*/ 85 w 109"/>
                <a:gd name="T17" fmla="*/ 71 h 106"/>
                <a:gd name="T18" fmla="*/ 95 w 109"/>
                <a:gd name="T19" fmla="*/ 72 h 106"/>
                <a:gd name="T20" fmla="*/ 104 w 109"/>
                <a:gd name="T21" fmla="*/ 77 h 106"/>
                <a:gd name="T22" fmla="*/ 109 w 109"/>
                <a:gd name="T23" fmla="*/ 94 h 106"/>
                <a:gd name="T24" fmla="*/ 102 w 109"/>
                <a:gd name="T25" fmla="*/ 85 h 106"/>
                <a:gd name="T26" fmla="*/ 93 w 109"/>
                <a:gd name="T27" fmla="*/ 86 h 106"/>
                <a:gd name="T28" fmla="*/ 94 w 109"/>
                <a:gd name="T29" fmla="*/ 97 h 106"/>
                <a:gd name="T30" fmla="*/ 99 w 109"/>
                <a:gd name="T31" fmla="*/ 105 h 106"/>
                <a:gd name="T32" fmla="*/ 89 w 109"/>
                <a:gd name="T33" fmla="*/ 102 h 106"/>
                <a:gd name="T34" fmla="*/ 82 w 109"/>
                <a:gd name="T35" fmla="*/ 87 h 106"/>
                <a:gd name="T36" fmla="*/ 76 w 109"/>
                <a:gd name="T37" fmla="*/ 77 h 106"/>
                <a:gd name="T38" fmla="*/ 21 w 109"/>
                <a:gd name="T39" fmla="*/ 31 h 106"/>
                <a:gd name="T40" fmla="*/ 13 w 109"/>
                <a:gd name="T41" fmla="*/ 30 h 106"/>
                <a:gd name="T42" fmla="*/ 5 w 109"/>
                <a:gd name="T43" fmla="*/ 26 h 106"/>
                <a:gd name="T44" fmla="*/ 0 w 109"/>
                <a:gd name="T45" fmla="*/ 11 h 106"/>
                <a:gd name="T46" fmla="*/ 6 w 109"/>
                <a:gd name="T47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6">
                  <a:moveTo>
                    <a:pt x="6" y="19"/>
                  </a:moveTo>
                  <a:cubicBezTo>
                    <a:pt x="7" y="20"/>
                    <a:pt x="11" y="23"/>
                    <a:pt x="14" y="18"/>
                  </a:cubicBezTo>
                  <a:cubicBezTo>
                    <a:pt x="17" y="12"/>
                    <a:pt x="14" y="9"/>
                    <a:pt x="13" y="8"/>
                  </a:cubicBezTo>
                  <a:cubicBezTo>
                    <a:pt x="13" y="7"/>
                    <a:pt x="9" y="2"/>
                    <a:pt x="9" y="1"/>
                  </a:cubicBezTo>
                  <a:cubicBezTo>
                    <a:pt x="8" y="1"/>
                    <a:pt x="12" y="0"/>
                    <a:pt x="18" y="4"/>
                  </a:cubicBezTo>
                  <a:cubicBezTo>
                    <a:pt x="23" y="8"/>
                    <a:pt x="24" y="13"/>
                    <a:pt x="24" y="17"/>
                  </a:cubicBezTo>
                  <a:cubicBezTo>
                    <a:pt x="25" y="22"/>
                    <a:pt x="29" y="25"/>
                    <a:pt x="30" y="26"/>
                  </a:cubicBezTo>
                  <a:cubicBezTo>
                    <a:pt x="30" y="26"/>
                    <a:pt x="31" y="27"/>
                    <a:pt x="33" y="28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85" y="71"/>
                    <a:pt x="88" y="74"/>
                    <a:pt x="95" y="72"/>
                  </a:cubicBezTo>
                  <a:cubicBezTo>
                    <a:pt x="95" y="72"/>
                    <a:pt x="100" y="71"/>
                    <a:pt x="104" y="77"/>
                  </a:cubicBezTo>
                  <a:cubicBezTo>
                    <a:pt x="108" y="83"/>
                    <a:pt x="109" y="91"/>
                    <a:pt x="109" y="94"/>
                  </a:cubicBezTo>
                  <a:cubicBezTo>
                    <a:pt x="109" y="97"/>
                    <a:pt x="104" y="88"/>
                    <a:pt x="102" y="85"/>
                  </a:cubicBezTo>
                  <a:cubicBezTo>
                    <a:pt x="101" y="83"/>
                    <a:pt x="97" y="80"/>
                    <a:pt x="93" y="86"/>
                  </a:cubicBezTo>
                  <a:cubicBezTo>
                    <a:pt x="90" y="92"/>
                    <a:pt x="93" y="96"/>
                    <a:pt x="94" y="97"/>
                  </a:cubicBezTo>
                  <a:cubicBezTo>
                    <a:pt x="95" y="98"/>
                    <a:pt x="99" y="104"/>
                    <a:pt x="99" y="105"/>
                  </a:cubicBezTo>
                  <a:cubicBezTo>
                    <a:pt x="100" y="105"/>
                    <a:pt x="95" y="106"/>
                    <a:pt x="89" y="102"/>
                  </a:cubicBezTo>
                  <a:cubicBezTo>
                    <a:pt x="83" y="97"/>
                    <a:pt x="83" y="92"/>
                    <a:pt x="82" y="87"/>
                  </a:cubicBezTo>
                  <a:cubicBezTo>
                    <a:pt x="81" y="82"/>
                    <a:pt x="76" y="78"/>
                    <a:pt x="76" y="77"/>
                  </a:cubicBezTo>
                  <a:cubicBezTo>
                    <a:pt x="75" y="77"/>
                    <a:pt x="21" y="31"/>
                    <a:pt x="21" y="31"/>
                  </a:cubicBezTo>
                  <a:cubicBezTo>
                    <a:pt x="21" y="31"/>
                    <a:pt x="19" y="29"/>
                    <a:pt x="13" y="30"/>
                  </a:cubicBezTo>
                  <a:cubicBezTo>
                    <a:pt x="13" y="30"/>
                    <a:pt x="8" y="32"/>
                    <a:pt x="5" y="26"/>
                  </a:cubicBezTo>
                  <a:cubicBezTo>
                    <a:pt x="1" y="21"/>
                    <a:pt x="0" y="13"/>
                    <a:pt x="0" y="11"/>
                  </a:cubicBezTo>
                  <a:cubicBezTo>
                    <a:pt x="0" y="8"/>
                    <a:pt x="5" y="17"/>
                    <a:pt x="6" y="19"/>
                  </a:cubicBez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1B16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509009" name="Rectangle 81"/>
          <p:cNvSpPr>
            <a:spLocks noChangeArrowheads="1"/>
          </p:cNvSpPr>
          <p:nvPr/>
        </p:nvSpPr>
        <p:spPr bwMode="gray">
          <a:xfrm>
            <a:off x="300038" y="58738"/>
            <a:ext cx="8520112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rIns="0" anchor="ctr"/>
          <a:lstStyle/>
          <a:p>
            <a:pPr>
              <a:lnSpc>
                <a:spcPct val="90000"/>
              </a:lnSpc>
            </a:pPr>
            <a:r>
              <a:rPr lang="en-US" altLang="zh-CN" sz="3000" b="1" noProof="1"/>
              <a:t>Work Flow Basic Set</a:t>
            </a:r>
          </a:p>
        </p:txBody>
      </p:sp>
      <p:sp>
        <p:nvSpPr>
          <p:cNvPr id="509010" name="Rectangle 4"/>
          <p:cNvSpPr>
            <a:spLocks noChangeArrowheads="1"/>
          </p:cNvSpPr>
          <p:nvPr/>
        </p:nvSpPr>
        <p:spPr bwMode="gray">
          <a:xfrm>
            <a:off x="304800" y="1038225"/>
            <a:ext cx="5753100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defTabSz="801688" eaLnBrk="0" hangingPunct="0"/>
            <a:r>
              <a:rPr lang="en-US" altLang="zh-CN" sz="2000" noProof="1"/>
              <a:t>Customer Service</a:t>
            </a:r>
            <a:r>
              <a:rPr lang="de-DE" sz="2000"/>
              <a:t> 3</a:t>
            </a:r>
            <a:endParaRPr lang="de-DE" altLang="zh-CN" sz="2000" noProof="1"/>
          </a:p>
        </p:txBody>
      </p:sp>
      <p:grpSp>
        <p:nvGrpSpPr>
          <p:cNvPr id="509331" name="Group 403"/>
          <p:cNvGrpSpPr>
            <a:grpSpLocks/>
          </p:cNvGrpSpPr>
          <p:nvPr/>
        </p:nvGrpSpPr>
        <p:grpSpPr bwMode="auto">
          <a:xfrm flipH="1">
            <a:off x="5492750" y="3616325"/>
            <a:ext cx="631825" cy="188913"/>
            <a:chOff x="1728" y="-938"/>
            <a:chExt cx="3134" cy="936"/>
          </a:xfrm>
        </p:grpSpPr>
        <p:sp>
          <p:nvSpPr>
            <p:cNvPr id="509332" name="Freeform 404"/>
            <p:cNvSpPr>
              <a:spLocks/>
            </p:cNvSpPr>
            <p:nvPr/>
          </p:nvSpPr>
          <p:spPr bwMode="gray">
            <a:xfrm>
              <a:off x="1728" y="-699"/>
              <a:ext cx="196" cy="630"/>
            </a:xfrm>
            <a:custGeom>
              <a:avLst/>
              <a:gdLst>
                <a:gd name="T0" fmla="*/ 0 w 196"/>
                <a:gd name="T1" fmla="*/ 0 h 630"/>
                <a:gd name="T2" fmla="*/ 0 w 196"/>
                <a:gd name="T3" fmla="*/ 97 h 630"/>
                <a:gd name="T4" fmla="*/ 196 w 196"/>
                <a:gd name="T5" fmla="*/ 630 h 630"/>
                <a:gd name="T6" fmla="*/ 196 w 196"/>
                <a:gd name="T7" fmla="*/ 534 h 630"/>
                <a:gd name="T8" fmla="*/ 0 w 196"/>
                <a:gd name="T9" fmla="*/ 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630">
                  <a:moveTo>
                    <a:pt x="0" y="0"/>
                  </a:moveTo>
                  <a:lnTo>
                    <a:pt x="0" y="97"/>
                  </a:lnTo>
                  <a:lnTo>
                    <a:pt x="196" y="630"/>
                  </a:lnTo>
                  <a:lnTo>
                    <a:pt x="196" y="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9333" name="Freeform 405"/>
            <p:cNvSpPr>
              <a:spLocks/>
            </p:cNvSpPr>
            <p:nvPr/>
          </p:nvSpPr>
          <p:spPr bwMode="gray">
            <a:xfrm>
              <a:off x="1924" y="-165"/>
              <a:ext cx="2043" cy="163"/>
            </a:xfrm>
            <a:custGeom>
              <a:avLst/>
              <a:gdLst>
                <a:gd name="T0" fmla="*/ 2043 w 2043"/>
                <a:gd name="T1" fmla="*/ 163 h 163"/>
                <a:gd name="T2" fmla="*/ 2043 w 2043"/>
                <a:gd name="T3" fmla="*/ 68 h 163"/>
                <a:gd name="T4" fmla="*/ 0 w 2043"/>
                <a:gd name="T5" fmla="*/ 0 h 163"/>
                <a:gd name="T6" fmla="*/ 0 w 2043"/>
                <a:gd name="T7" fmla="*/ 96 h 163"/>
                <a:gd name="T8" fmla="*/ 2043 w 2043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3" h="163">
                  <a:moveTo>
                    <a:pt x="2043" y="163"/>
                  </a:moveTo>
                  <a:lnTo>
                    <a:pt x="2043" y="68"/>
                  </a:lnTo>
                  <a:lnTo>
                    <a:pt x="0" y="0"/>
                  </a:lnTo>
                  <a:lnTo>
                    <a:pt x="0" y="96"/>
                  </a:lnTo>
                  <a:lnTo>
                    <a:pt x="2043" y="163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9334" name="Freeform 406"/>
            <p:cNvSpPr>
              <a:spLocks/>
            </p:cNvSpPr>
            <p:nvPr/>
          </p:nvSpPr>
          <p:spPr bwMode="gray">
            <a:xfrm>
              <a:off x="3518" y="-579"/>
              <a:ext cx="1344" cy="456"/>
            </a:xfrm>
            <a:custGeom>
              <a:avLst/>
              <a:gdLst>
                <a:gd name="T0" fmla="*/ 1344 w 1344"/>
                <a:gd name="T1" fmla="*/ 0 h 456"/>
                <a:gd name="T2" fmla="*/ 1344 w 1344"/>
                <a:gd name="T3" fmla="*/ 95 h 456"/>
                <a:gd name="T4" fmla="*/ 0 w 1344"/>
                <a:gd name="T5" fmla="*/ 456 h 456"/>
                <a:gd name="T6" fmla="*/ 0 w 1344"/>
                <a:gd name="T7" fmla="*/ 362 h 456"/>
                <a:gd name="T8" fmla="*/ 1344 w 1344"/>
                <a:gd name="T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6">
                  <a:moveTo>
                    <a:pt x="1344" y="0"/>
                  </a:moveTo>
                  <a:lnTo>
                    <a:pt x="1344" y="95"/>
                  </a:lnTo>
                  <a:lnTo>
                    <a:pt x="0" y="456"/>
                  </a:lnTo>
                  <a:lnTo>
                    <a:pt x="0" y="362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9335" name="Freeform 407"/>
            <p:cNvSpPr>
              <a:spLocks/>
            </p:cNvSpPr>
            <p:nvPr/>
          </p:nvSpPr>
          <p:spPr bwMode="gray">
            <a:xfrm>
              <a:off x="1728" y="-938"/>
              <a:ext cx="3134" cy="841"/>
            </a:xfrm>
            <a:custGeom>
              <a:avLst/>
              <a:gdLst>
                <a:gd name="T0" fmla="*/ 196 w 3134"/>
                <a:gd name="T1" fmla="*/ 773 h 841"/>
                <a:gd name="T2" fmla="*/ 0 w 3134"/>
                <a:gd name="T3" fmla="*/ 239 h 841"/>
                <a:gd name="T4" fmla="*/ 446 w 3134"/>
                <a:gd name="T5" fmla="*/ 359 h 841"/>
                <a:gd name="T6" fmla="*/ 1790 w 3134"/>
                <a:gd name="T7" fmla="*/ 0 h 841"/>
                <a:gd name="T8" fmla="*/ 3134 w 3134"/>
                <a:gd name="T9" fmla="*/ 359 h 841"/>
                <a:gd name="T10" fmla="*/ 1790 w 3134"/>
                <a:gd name="T11" fmla="*/ 721 h 841"/>
                <a:gd name="T12" fmla="*/ 2239 w 3134"/>
                <a:gd name="T13" fmla="*/ 841 h 841"/>
                <a:gd name="T14" fmla="*/ 196 w 3134"/>
                <a:gd name="T15" fmla="*/ 773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4" h="841">
                  <a:moveTo>
                    <a:pt x="196" y="773"/>
                  </a:moveTo>
                  <a:lnTo>
                    <a:pt x="0" y="239"/>
                  </a:lnTo>
                  <a:lnTo>
                    <a:pt x="446" y="359"/>
                  </a:lnTo>
                  <a:lnTo>
                    <a:pt x="1790" y="0"/>
                  </a:lnTo>
                  <a:lnTo>
                    <a:pt x="3134" y="359"/>
                  </a:lnTo>
                  <a:lnTo>
                    <a:pt x="1790" y="721"/>
                  </a:lnTo>
                  <a:lnTo>
                    <a:pt x="2239" y="841"/>
                  </a:lnTo>
                  <a:lnTo>
                    <a:pt x="196" y="773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9359" name="Group 431"/>
          <p:cNvGrpSpPr>
            <a:grpSpLocks/>
          </p:cNvGrpSpPr>
          <p:nvPr/>
        </p:nvGrpSpPr>
        <p:grpSpPr bwMode="auto">
          <a:xfrm>
            <a:off x="846138" y="3362325"/>
            <a:ext cx="2046287" cy="2117725"/>
            <a:chOff x="533" y="2118"/>
            <a:chExt cx="1289" cy="1334"/>
          </a:xfrm>
        </p:grpSpPr>
        <p:grpSp>
          <p:nvGrpSpPr>
            <p:cNvPr id="509348" name="Group 420"/>
            <p:cNvGrpSpPr>
              <a:grpSpLocks/>
            </p:cNvGrpSpPr>
            <p:nvPr/>
          </p:nvGrpSpPr>
          <p:grpSpPr bwMode="auto">
            <a:xfrm>
              <a:off x="533" y="2118"/>
              <a:ext cx="1289" cy="785"/>
              <a:chOff x="533" y="2118"/>
              <a:chExt cx="1289" cy="785"/>
            </a:xfrm>
          </p:grpSpPr>
          <p:sp>
            <p:nvSpPr>
              <p:cNvPr id="509007" name="Freeform 79"/>
              <p:cNvSpPr>
                <a:spLocks/>
              </p:cNvSpPr>
              <p:nvPr/>
            </p:nvSpPr>
            <p:spPr bwMode="gray">
              <a:xfrm>
                <a:off x="533" y="2557"/>
                <a:ext cx="1289" cy="346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2B2B2">
                      <a:gamma/>
                      <a:tint val="68627"/>
                      <a:invGamma/>
                    </a:srgbClr>
                  </a:gs>
                  <a:gs pos="100000">
                    <a:srgbClr val="B2B2B2"/>
                  </a:gs>
                </a:gsLst>
                <a:lin ang="5400000" scaled="1"/>
              </a:gradFill>
              <a:ln w="190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dist="25400" dir="54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9034" name="Group 106"/>
              <p:cNvGrpSpPr>
                <a:grpSpLocks/>
              </p:cNvGrpSpPr>
              <p:nvPr/>
            </p:nvGrpSpPr>
            <p:grpSpPr bwMode="auto">
              <a:xfrm>
                <a:off x="539" y="2118"/>
                <a:ext cx="639" cy="707"/>
                <a:chOff x="214" y="1775"/>
                <a:chExt cx="639" cy="707"/>
              </a:xfrm>
            </p:grpSpPr>
            <p:grpSp>
              <p:nvGrpSpPr>
                <p:cNvPr id="509035" name="Group 107"/>
                <p:cNvGrpSpPr>
                  <a:grpSpLocks/>
                </p:cNvGrpSpPr>
                <p:nvPr/>
              </p:nvGrpSpPr>
              <p:grpSpPr bwMode="auto">
                <a:xfrm>
                  <a:off x="214" y="1775"/>
                  <a:ext cx="639" cy="707"/>
                  <a:chOff x="214" y="1775"/>
                  <a:chExt cx="639" cy="707"/>
                </a:xfrm>
              </p:grpSpPr>
              <p:grpSp>
                <p:nvGrpSpPr>
                  <p:cNvPr id="509036" name="Group 108"/>
                  <p:cNvGrpSpPr>
                    <a:grpSpLocks/>
                  </p:cNvGrpSpPr>
                  <p:nvPr/>
                </p:nvGrpSpPr>
                <p:grpSpPr bwMode="auto">
                  <a:xfrm>
                    <a:off x="214" y="1775"/>
                    <a:ext cx="639" cy="610"/>
                    <a:chOff x="84" y="2437"/>
                    <a:chExt cx="1939" cy="1850"/>
                  </a:xfrm>
                </p:grpSpPr>
                <p:sp>
                  <p:nvSpPr>
                    <p:cNvPr id="509037" name="Freeform 109"/>
                    <p:cNvSpPr>
                      <a:spLocks/>
                    </p:cNvSpPr>
                    <p:nvPr/>
                  </p:nvSpPr>
                  <p:spPr bwMode="gray">
                    <a:xfrm>
                      <a:off x="84" y="2437"/>
                      <a:ext cx="1939" cy="1850"/>
                    </a:xfrm>
                    <a:custGeom>
                      <a:avLst/>
                      <a:gdLst>
                        <a:gd name="T0" fmla="*/ 0 w 4041"/>
                        <a:gd name="T1" fmla="*/ 1084 h 3855"/>
                        <a:gd name="T2" fmla="*/ 0 w 4041"/>
                        <a:gd name="T3" fmla="*/ 3855 h 3855"/>
                        <a:gd name="T4" fmla="*/ 4041 w 4041"/>
                        <a:gd name="T5" fmla="*/ 2771 h 3855"/>
                        <a:gd name="T6" fmla="*/ 4041 w 4041"/>
                        <a:gd name="T7" fmla="*/ 0 h 3855"/>
                        <a:gd name="T8" fmla="*/ 0 w 4041"/>
                        <a:gd name="T9" fmla="*/ 1084 h 38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041" h="3855">
                          <a:moveTo>
                            <a:pt x="0" y="1084"/>
                          </a:moveTo>
                          <a:lnTo>
                            <a:pt x="0" y="3855"/>
                          </a:lnTo>
                          <a:lnTo>
                            <a:pt x="4041" y="2771"/>
                          </a:lnTo>
                          <a:lnTo>
                            <a:pt x="4041" y="0"/>
                          </a:lnTo>
                          <a:lnTo>
                            <a:pt x="0" y="1084"/>
                          </a:lnTo>
                          <a:close/>
                        </a:path>
                      </a:pathLst>
                    </a:custGeom>
                    <a:solidFill>
                      <a:srgbClr val="DDDDDD"/>
                    </a:solidFill>
                    <a:ln w="6350" cap="flat" cmpd="sng">
                      <a:solidFill>
                        <a:srgbClr val="969696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grpSp>
                  <p:nvGrpSpPr>
                    <p:cNvPr id="509038" name="Group 11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430" y="3019"/>
                      <a:ext cx="417" cy="426"/>
                      <a:chOff x="1178" y="3085"/>
                      <a:chExt cx="417" cy="426"/>
                    </a:xfrm>
                  </p:grpSpPr>
                  <p:sp>
                    <p:nvSpPr>
                      <p:cNvPr id="509039" name="Freeform 11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178" y="3085"/>
                        <a:ext cx="352" cy="395"/>
                      </a:xfrm>
                      <a:custGeom>
                        <a:avLst/>
                        <a:gdLst>
                          <a:gd name="T0" fmla="*/ 0 w 733"/>
                          <a:gd name="T1" fmla="*/ 822 h 822"/>
                          <a:gd name="T2" fmla="*/ 0 w 733"/>
                          <a:gd name="T3" fmla="*/ 196 h 822"/>
                          <a:gd name="T4" fmla="*/ 733 w 733"/>
                          <a:gd name="T5" fmla="*/ 0 h 822"/>
                          <a:gd name="T6" fmla="*/ 733 w 733"/>
                          <a:gd name="T7" fmla="*/ 624 h 822"/>
                          <a:gd name="T8" fmla="*/ 0 w 733"/>
                          <a:gd name="T9" fmla="*/ 822 h 82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733" h="822">
                            <a:moveTo>
                              <a:pt x="0" y="822"/>
                            </a:moveTo>
                            <a:lnTo>
                              <a:pt x="0" y="196"/>
                            </a:lnTo>
                            <a:lnTo>
                              <a:pt x="733" y="0"/>
                            </a:lnTo>
                            <a:lnTo>
                              <a:pt x="733" y="624"/>
                            </a:lnTo>
                            <a:lnTo>
                              <a:pt x="0" y="822"/>
                            </a:lnTo>
                            <a:close/>
                          </a:path>
                        </a:pathLst>
                      </a:custGeom>
                      <a:solidFill>
                        <a:srgbClr val="B6B6B6"/>
                      </a:solidFill>
                      <a:ln w="6350" cap="flat" cmpd="sng">
                        <a:solidFill>
                          <a:schemeClr val="bg1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040" name="Freeform 11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218" y="3133"/>
                        <a:ext cx="269" cy="304"/>
                      </a:xfrm>
                      <a:custGeom>
                        <a:avLst/>
                        <a:gdLst>
                          <a:gd name="T0" fmla="*/ 560 w 560"/>
                          <a:gd name="T1" fmla="*/ 0 h 633"/>
                          <a:gd name="T2" fmla="*/ 560 w 560"/>
                          <a:gd name="T3" fmla="*/ 482 h 633"/>
                          <a:gd name="T4" fmla="*/ 0 w 560"/>
                          <a:gd name="T5" fmla="*/ 633 h 633"/>
                          <a:gd name="T6" fmla="*/ 0 w 560"/>
                          <a:gd name="T7" fmla="*/ 149 h 633"/>
                          <a:gd name="T8" fmla="*/ 560 w 560"/>
                          <a:gd name="T9" fmla="*/ 0 h 6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560" h="633">
                            <a:moveTo>
                              <a:pt x="560" y="0"/>
                            </a:moveTo>
                            <a:lnTo>
                              <a:pt x="560" y="482"/>
                            </a:lnTo>
                            <a:lnTo>
                              <a:pt x="0" y="633"/>
                            </a:lnTo>
                            <a:lnTo>
                              <a:pt x="0" y="149"/>
                            </a:lnTo>
                            <a:lnTo>
                              <a:pt x="56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chemeClr val="bg1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041" name="Freeform 11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178" y="3385"/>
                        <a:ext cx="417" cy="112"/>
                      </a:xfrm>
                      <a:custGeom>
                        <a:avLst/>
                        <a:gdLst>
                          <a:gd name="T0" fmla="*/ 0 w 867"/>
                          <a:gd name="T1" fmla="*/ 198 h 234"/>
                          <a:gd name="T2" fmla="*/ 733 w 867"/>
                          <a:gd name="T3" fmla="*/ 0 h 234"/>
                          <a:gd name="T4" fmla="*/ 867 w 867"/>
                          <a:gd name="T5" fmla="*/ 35 h 234"/>
                          <a:gd name="T6" fmla="*/ 133 w 867"/>
                          <a:gd name="T7" fmla="*/ 234 h 234"/>
                          <a:gd name="T8" fmla="*/ 0 w 867"/>
                          <a:gd name="T9" fmla="*/ 198 h 2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867" h="234">
                            <a:moveTo>
                              <a:pt x="0" y="198"/>
                            </a:moveTo>
                            <a:lnTo>
                              <a:pt x="733" y="0"/>
                            </a:lnTo>
                            <a:lnTo>
                              <a:pt x="867" y="35"/>
                            </a:lnTo>
                            <a:lnTo>
                              <a:pt x="133" y="234"/>
                            </a:lnTo>
                            <a:lnTo>
                              <a:pt x="0" y="198"/>
                            </a:lnTo>
                            <a:close/>
                          </a:path>
                        </a:pathLst>
                      </a:custGeom>
                      <a:solidFill>
                        <a:srgbClr val="A0A0A0"/>
                      </a:solidFill>
                      <a:ln w="6350" cap="flat" cmpd="sng">
                        <a:solidFill>
                          <a:schemeClr val="bg1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042" name="Freeform 11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242" y="3402"/>
                        <a:ext cx="353" cy="109"/>
                      </a:xfrm>
                      <a:custGeom>
                        <a:avLst/>
                        <a:gdLst>
                          <a:gd name="T0" fmla="*/ 0 w 734"/>
                          <a:gd name="T1" fmla="*/ 199 h 227"/>
                          <a:gd name="T2" fmla="*/ 0 w 734"/>
                          <a:gd name="T3" fmla="*/ 227 h 227"/>
                          <a:gd name="T4" fmla="*/ 734 w 734"/>
                          <a:gd name="T5" fmla="*/ 28 h 227"/>
                          <a:gd name="T6" fmla="*/ 734 w 734"/>
                          <a:gd name="T7" fmla="*/ 0 h 227"/>
                          <a:gd name="T8" fmla="*/ 0 w 734"/>
                          <a:gd name="T9" fmla="*/ 199 h 2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734" h="227">
                            <a:moveTo>
                              <a:pt x="0" y="199"/>
                            </a:moveTo>
                            <a:lnTo>
                              <a:pt x="0" y="227"/>
                            </a:lnTo>
                            <a:lnTo>
                              <a:pt x="734" y="28"/>
                            </a:lnTo>
                            <a:lnTo>
                              <a:pt x="734" y="0"/>
                            </a:lnTo>
                            <a:lnTo>
                              <a:pt x="0" y="199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ap="flat" cmpd="sng">
                        <a:solidFill>
                          <a:schemeClr val="bg1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043" name="Freeform 11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178" y="3480"/>
                        <a:ext cx="64" cy="31"/>
                      </a:xfrm>
                      <a:custGeom>
                        <a:avLst/>
                        <a:gdLst>
                          <a:gd name="T0" fmla="*/ 133 w 133"/>
                          <a:gd name="T1" fmla="*/ 36 h 64"/>
                          <a:gd name="T2" fmla="*/ 133 w 133"/>
                          <a:gd name="T3" fmla="*/ 64 h 64"/>
                          <a:gd name="T4" fmla="*/ 0 w 133"/>
                          <a:gd name="T5" fmla="*/ 26 h 64"/>
                          <a:gd name="T6" fmla="*/ 0 w 133"/>
                          <a:gd name="T7" fmla="*/ 0 h 64"/>
                          <a:gd name="T8" fmla="*/ 133 w 133"/>
                          <a:gd name="T9" fmla="*/ 36 h 6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33" h="64">
                            <a:moveTo>
                              <a:pt x="133" y="36"/>
                            </a:moveTo>
                            <a:lnTo>
                              <a:pt x="133" y="64"/>
                            </a:lnTo>
                            <a:lnTo>
                              <a:pt x="0" y="26"/>
                            </a:lnTo>
                            <a:lnTo>
                              <a:pt x="0" y="0"/>
                            </a:lnTo>
                            <a:lnTo>
                              <a:pt x="133" y="36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ap="flat" cmpd="sng">
                        <a:solidFill>
                          <a:schemeClr val="bg1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09044" name="Group 11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35" y="3315"/>
                      <a:ext cx="417" cy="426"/>
                      <a:chOff x="1178" y="3085"/>
                      <a:chExt cx="417" cy="426"/>
                    </a:xfrm>
                  </p:grpSpPr>
                  <p:sp>
                    <p:nvSpPr>
                      <p:cNvPr id="509045" name="Freeform 11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178" y="3085"/>
                        <a:ext cx="352" cy="395"/>
                      </a:xfrm>
                      <a:custGeom>
                        <a:avLst/>
                        <a:gdLst>
                          <a:gd name="T0" fmla="*/ 0 w 733"/>
                          <a:gd name="T1" fmla="*/ 822 h 822"/>
                          <a:gd name="T2" fmla="*/ 0 w 733"/>
                          <a:gd name="T3" fmla="*/ 196 h 822"/>
                          <a:gd name="T4" fmla="*/ 733 w 733"/>
                          <a:gd name="T5" fmla="*/ 0 h 822"/>
                          <a:gd name="T6" fmla="*/ 733 w 733"/>
                          <a:gd name="T7" fmla="*/ 624 h 822"/>
                          <a:gd name="T8" fmla="*/ 0 w 733"/>
                          <a:gd name="T9" fmla="*/ 822 h 82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733" h="822">
                            <a:moveTo>
                              <a:pt x="0" y="822"/>
                            </a:moveTo>
                            <a:lnTo>
                              <a:pt x="0" y="196"/>
                            </a:lnTo>
                            <a:lnTo>
                              <a:pt x="733" y="0"/>
                            </a:lnTo>
                            <a:lnTo>
                              <a:pt x="733" y="624"/>
                            </a:lnTo>
                            <a:lnTo>
                              <a:pt x="0" y="822"/>
                            </a:lnTo>
                            <a:close/>
                          </a:path>
                        </a:pathLst>
                      </a:custGeom>
                      <a:solidFill>
                        <a:srgbClr val="B6B6B6"/>
                      </a:solidFill>
                      <a:ln w="6350" cap="flat" cmpd="sng">
                        <a:solidFill>
                          <a:schemeClr val="bg1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046" name="Freeform 11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218" y="3133"/>
                        <a:ext cx="269" cy="304"/>
                      </a:xfrm>
                      <a:custGeom>
                        <a:avLst/>
                        <a:gdLst>
                          <a:gd name="T0" fmla="*/ 560 w 560"/>
                          <a:gd name="T1" fmla="*/ 0 h 633"/>
                          <a:gd name="T2" fmla="*/ 560 w 560"/>
                          <a:gd name="T3" fmla="*/ 482 h 633"/>
                          <a:gd name="T4" fmla="*/ 0 w 560"/>
                          <a:gd name="T5" fmla="*/ 633 h 633"/>
                          <a:gd name="T6" fmla="*/ 0 w 560"/>
                          <a:gd name="T7" fmla="*/ 149 h 633"/>
                          <a:gd name="T8" fmla="*/ 560 w 560"/>
                          <a:gd name="T9" fmla="*/ 0 h 6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560" h="633">
                            <a:moveTo>
                              <a:pt x="560" y="0"/>
                            </a:moveTo>
                            <a:lnTo>
                              <a:pt x="560" y="482"/>
                            </a:lnTo>
                            <a:lnTo>
                              <a:pt x="0" y="633"/>
                            </a:lnTo>
                            <a:lnTo>
                              <a:pt x="0" y="149"/>
                            </a:lnTo>
                            <a:lnTo>
                              <a:pt x="56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chemeClr val="bg1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047" name="Freeform 11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178" y="3385"/>
                        <a:ext cx="417" cy="112"/>
                      </a:xfrm>
                      <a:custGeom>
                        <a:avLst/>
                        <a:gdLst>
                          <a:gd name="T0" fmla="*/ 0 w 867"/>
                          <a:gd name="T1" fmla="*/ 198 h 234"/>
                          <a:gd name="T2" fmla="*/ 733 w 867"/>
                          <a:gd name="T3" fmla="*/ 0 h 234"/>
                          <a:gd name="T4" fmla="*/ 867 w 867"/>
                          <a:gd name="T5" fmla="*/ 35 h 234"/>
                          <a:gd name="T6" fmla="*/ 133 w 867"/>
                          <a:gd name="T7" fmla="*/ 234 h 234"/>
                          <a:gd name="T8" fmla="*/ 0 w 867"/>
                          <a:gd name="T9" fmla="*/ 198 h 2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867" h="234">
                            <a:moveTo>
                              <a:pt x="0" y="198"/>
                            </a:moveTo>
                            <a:lnTo>
                              <a:pt x="733" y="0"/>
                            </a:lnTo>
                            <a:lnTo>
                              <a:pt x="867" y="35"/>
                            </a:lnTo>
                            <a:lnTo>
                              <a:pt x="133" y="234"/>
                            </a:lnTo>
                            <a:lnTo>
                              <a:pt x="0" y="198"/>
                            </a:lnTo>
                            <a:close/>
                          </a:path>
                        </a:pathLst>
                      </a:custGeom>
                      <a:solidFill>
                        <a:srgbClr val="A0A0A0"/>
                      </a:solidFill>
                      <a:ln w="6350" cap="flat" cmpd="sng">
                        <a:solidFill>
                          <a:schemeClr val="bg1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048" name="Freeform 12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242" y="3402"/>
                        <a:ext cx="353" cy="109"/>
                      </a:xfrm>
                      <a:custGeom>
                        <a:avLst/>
                        <a:gdLst>
                          <a:gd name="T0" fmla="*/ 0 w 734"/>
                          <a:gd name="T1" fmla="*/ 199 h 227"/>
                          <a:gd name="T2" fmla="*/ 0 w 734"/>
                          <a:gd name="T3" fmla="*/ 227 h 227"/>
                          <a:gd name="T4" fmla="*/ 734 w 734"/>
                          <a:gd name="T5" fmla="*/ 28 h 227"/>
                          <a:gd name="T6" fmla="*/ 734 w 734"/>
                          <a:gd name="T7" fmla="*/ 0 h 227"/>
                          <a:gd name="T8" fmla="*/ 0 w 734"/>
                          <a:gd name="T9" fmla="*/ 199 h 2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734" h="227">
                            <a:moveTo>
                              <a:pt x="0" y="199"/>
                            </a:moveTo>
                            <a:lnTo>
                              <a:pt x="0" y="227"/>
                            </a:lnTo>
                            <a:lnTo>
                              <a:pt x="734" y="28"/>
                            </a:lnTo>
                            <a:lnTo>
                              <a:pt x="734" y="0"/>
                            </a:lnTo>
                            <a:lnTo>
                              <a:pt x="0" y="199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ap="flat" cmpd="sng">
                        <a:solidFill>
                          <a:schemeClr val="bg1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049" name="Freeform 12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178" y="3480"/>
                        <a:ext cx="64" cy="31"/>
                      </a:xfrm>
                      <a:custGeom>
                        <a:avLst/>
                        <a:gdLst>
                          <a:gd name="T0" fmla="*/ 133 w 133"/>
                          <a:gd name="T1" fmla="*/ 36 h 64"/>
                          <a:gd name="T2" fmla="*/ 133 w 133"/>
                          <a:gd name="T3" fmla="*/ 64 h 64"/>
                          <a:gd name="T4" fmla="*/ 0 w 133"/>
                          <a:gd name="T5" fmla="*/ 26 h 64"/>
                          <a:gd name="T6" fmla="*/ 0 w 133"/>
                          <a:gd name="T7" fmla="*/ 0 h 64"/>
                          <a:gd name="T8" fmla="*/ 133 w 133"/>
                          <a:gd name="T9" fmla="*/ 36 h 6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33" h="64">
                            <a:moveTo>
                              <a:pt x="133" y="36"/>
                            </a:moveTo>
                            <a:lnTo>
                              <a:pt x="133" y="64"/>
                            </a:lnTo>
                            <a:lnTo>
                              <a:pt x="0" y="26"/>
                            </a:lnTo>
                            <a:lnTo>
                              <a:pt x="0" y="0"/>
                            </a:lnTo>
                            <a:lnTo>
                              <a:pt x="133" y="36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ap="flat" cmpd="sng">
                        <a:solidFill>
                          <a:schemeClr val="bg1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509050" name="Group 122"/>
                  <p:cNvGrpSpPr>
                    <a:grpSpLocks/>
                  </p:cNvGrpSpPr>
                  <p:nvPr/>
                </p:nvGrpSpPr>
                <p:grpSpPr bwMode="auto">
                  <a:xfrm>
                    <a:off x="673" y="2247"/>
                    <a:ext cx="103" cy="207"/>
                    <a:chOff x="1155" y="1032"/>
                    <a:chExt cx="313" cy="629"/>
                  </a:xfrm>
                </p:grpSpPr>
                <p:sp>
                  <p:nvSpPr>
                    <p:cNvPr id="509051" name="Freeform 123"/>
                    <p:cNvSpPr>
                      <a:spLocks/>
                    </p:cNvSpPr>
                    <p:nvPr/>
                  </p:nvSpPr>
                  <p:spPr bwMode="gray">
                    <a:xfrm>
                      <a:off x="1297" y="1336"/>
                      <a:ext cx="120" cy="325"/>
                    </a:xfrm>
                    <a:custGeom>
                      <a:avLst/>
                      <a:gdLst>
                        <a:gd name="T0" fmla="*/ 89 w 90"/>
                        <a:gd name="T1" fmla="*/ 156 h 245"/>
                        <a:gd name="T2" fmla="*/ 89 w 90"/>
                        <a:gd name="T3" fmla="*/ 7 h 245"/>
                        <a:gd name="T4" fmla="*/ 89 w 90"/>
                        <a:gd name="T5" fmla="*/ 5 h 245"/>
                        <a:gd name="T6" fmla="*/ 63 w 90"/>
                        <a:gd name="T7" fmla="*/ 20 h 245"/>
                        <a:gd name="T8" fmla="*/ 12 w 90"/>
                        <a:gd name="T9" fmla="*/ 10 h 245"/>
                        <a:gd name="T10" fmla="*/ 2 w 90"/>
                        <a:gd name="T11" fmla="*/ 0 h 245"/>
                        <a:gd name="T12" fmla="*/ 3 w 90"/>
                        <a:gd name="T13" fmla="*/ 36 h 245"/>
                        <a:gd name="T14" fmla="*/ 2 w 90"/>
                        <a:gd name="T15" fmla="*/ 205 h 245"/>
                        <a:gd name="T16" fmla="*/ 43 w 90"/>
                        <a:gd name="T17" fmla="*/ 205 h 245"/>
                        <a:gd name="T18" fmla="*/ 45 w 90"/>
                        <a:gd name="T19" fmla="*/ 51 h 245"/>
                        <a:gd name="T20" fmla="*/ 36 w 90"/>
                        <a:gd name="T21" fmla="*/ 40 h 245"/>
                        <a:gd name="T22" fmla="*/ 45 w 90"/>
                        <a:gd name="T23" fmla="*/ 51 h 245"/>
                        <a:gd name="T24" fmla="*/ 43 w 90"/>
                        <a:gd name="T25" fmla="*/ 205 h 245"/>
                        <a:gd name="T26" fmla="*/ 44 w 90"/>
                        <a:gd name="T27" fmla="*/ 211 h 245"/>
                        <a:gd name="T28" fmla="*/ 88 w 90"/>
                        <a:gd name="T29" fmla="*/ 218 h 245"/>
                        <a:gd name="T30" fmla="*/ 89 w 90"/>
                        <a:gd name="T31" fmla="*/ 156 h 2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90" h="245">
                          <a:moveTo>
                            <a:pt x="89" y="156"/>
                          </a:moveTo>
                          <a:cubicBezTo>
                            <a:pt x="89" y="141"/>
                            <a:pt x="90" y="47"/>
                            <a:pt x="89" y="7"/>
                          </a:cubicBezTo>
                          <a:cubicBezTo>
                            <a:pt x="89" y="6"/>
                            <a:pt x="89" y="6"/>
                            <a:pt x="89" y="5"/>
                          </a:cubicBezTo>
                          <a:cubicBezTo>
                            <a:pt x="87" y="16"/>
                            <a:pt x="71" y="22"/>
                            <a:pt x="63" y="20"/>
                          </a:cubicBezTo>
                          <a:cubicBezTo>
                            <a:pt x="55" y="20"/>
                            <a:pt x="24" y="13"/>
                            <a:pt x="12" y="10"/>
                          </a:cubicBezTo>
                          <a:cubicBezTo>
                            <a:pt x="6" y="10"/>
                            <a:pt x="4" y="5"/>
                            <a:pt x="2" y="0"/>
                          </a:cubicBezTo>
                          <a:cubicBezTo>
                            <a:pt x="2" y="18"/>
                            <a:pt x="3" y="32"/>
                            <a:pt x="3" y="36"/>
                          </a:cubicBezTo>
                          <a:cubicBezTo>
                            <a:pt x="3" y="49"/>
                            <a:pt x="0" y="181"/>
                            <a:pt x="2" y="205"/>
                          </a:cubicBezTo>
                          <a:cubicBezTo>
                            <a:pt x="3" y="228"/>
                            <a:pt x="43" y="225"/>
                            <a:pt x="43" y="205"/>
                          </a:cubicBezTo>
                          <a:cubicBezTo>
                            <a:pt x="43" y="171"/>
                            <a:pt x="46" y="55"/>
                            <a:pt x="45" y="51"/>
                          </a:cubicBezTo>
                          <a:cubicBezTo>
                            <a:pt x="45" y="47"/>
                            <a:pt x="36" y="47"/>
                            <a:pt x="36" y="40"/>
                          </a:cubicBezTo>
                          <a:cubicBezTo>
                            <a:pt x="36" y="47"/>
                            <a:pt x="45" y="47"/>
                            <a:pt x="45" y="51"/>
                          </a:cubicBezTo>
                          <a:cubicBezTo>
                            <a:pt x="46" y="55"/>
                            <a:pt x="43" y="171"/>
                            <a:pt x="43" y="205"/>
                          </a:cubicBezTo>
                          <a:cubicBezTo>
                            <a:pt x="43" y="207"/>
                            <a:pt x="44" y="211"/>
                            <a:pt x="44" y="211"/>
                          </a:cubicBezTo>
                          <a:cubicBezTo>
                            <a:pt x="46" y="245"/>
                            <a:pt x="87" y="235"/>
                            <a:pt x="88" y="218"/>
                          </a:cubicBezTo>
                          <a:cubicBezTo>
                            <a:pt x="90" y="201"/>
                            <a:pt x="88" y="171"/>
                            <a:pt x="89" y="156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chemeClr val="bg1"/>
                        </a:gs>
                        <a:gs pos="50000">
                          <a:schemeClr val="bg1">
                            <a:gamma/>
                            <a:shade val="85882"/>
                            <a:invGamma/>
                          </a:schemeClr>
                        </a:gs>
                        <a:gs pos="100000">
                          <a:schemeClr val="bg1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52" name="Freeform 124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1155" y="1118"/>
                      <a:ext cx="313" cy="258"/>
                    </a:xfrm>
                    <a:custGeom>
                      <a:avLst/>
                      <a:gdLst>
                        <a:gd name="T0" fmla="*/ 235 w 236"/>
                        <a:gd name="T1" fmla="*/ 114 h 194"/>
                        <a:gd name="T2" fmla="*/ 235 w 236"/>
                        <a:gd name="T3" fmla="*/ 114 h 194"/>
                        <a:gd name="T4" fmla="*/ 225 w 236"/>
                        <a:gd name="T5" fmla="*/ 49 h 194"/>
                        <a:gd name="T6" fmla="*/ 199 w 236"/>
                        <a:gd name="T7" fmla="*/ 24 h 194"/>
                        <a:gd name="T8" fmla="*/ 156 w 236"/>
                        <a:gd name="T9" fmla="*/ 13 h 194"/>
                        <a:gd name="T10" fmla="*/ 116 w 236"/>
                        <a:gd name="T11" fmla="*/ 2 h 194"/>
                        <a:gd name="T12" fmla="*/ 86 w 236"/>
                        <a:gd name="T13" fmla="*/ 12 h 194"/>
                        <a:gd name="T14" fmla="*/ 73 w 236"/>
                        <a:gd name="T15" fmla="*/ 86 h 194"/>
                        <a:gd name="T16" fmla="*/ 73 w 236"/>
                        <a:gd name="T17" fmla="*/ 86 h 194"/>
                        <a:gd name="T18" fmla="*/ 72 w 236"/>
                        <a:gd name="T19" fmla="*/ 91 h 194"/>
                        <a:gd name="T20" fmla="*/ 21 w 236"/>
                        <a:gd name="T21" fmla="*/ 104 h 194"/>
                        <a:gd name="T22" fmla="*/ 26 w 236"/>
                        <a:gd name="T23" fmla="*/ 135 h 194"/>
                        <a:gd name="T24" fmla="*/ 80 w 236"/>
                        <a:gd name="T25" fmla="*/ 122 h 194"/>
                        <a:gd name="T26" fmla="*/ 80 w 236"/>
                        <a:gd name="T27" fmla="*/ 122 h 194"/>
                        <a:gd name="T28" fmla="*/ 86 w 236"/>
                        <a:gd name="T29" fmla="*/ 120 h 194"/>
                        <a:gd name="T30" fmla="*/ 99 w 236"/>
                        <a:gd name="T31" fmla="*/ 112 h 194"/>
                        <a:gd name="T32" fmla="*/ 104 w 236"/>
                        <a:gd name="T33" fmla="*/ 92 h 194"/>
                        <a:gd name="T34" fmla="*/ 104 w 236"/>
                        <a:gd name="T35" fmla="*/ 92 h 194"/>
                        <a:gd name="T36" fmla="*/ 110 w 236"/>
                        <a:gd name="T37" fmla="*/ 47 h 194"/>
                        <a:gd name="T38" fmla="*/ 109 w 236"/>
                        <a:gd name="T39" fmla="*/ 167 h 194"/>
                        <a:gd name="T40" fmla="*/ 118 w 236"/>
                        <a:gd name="T41" fmla="*/ 178 h 194"/>
                        <a:gd name="T42" fmla="*/ 169 w 236"/>
                        <a:gd name="T43" fmla="*/ 192 h 194"/>
                        <a:gd name="T44" fmla="*/ 196 w 236"/>
                        <a:gd name="T45" fmla="*/ 173 h 194"/>
                        <a:gd name="T46" fmla="*/ 196 w 236"/>
                        <a:gd name="T47" fmla="*/ 160 h 194"/>
                        <a:gd name="T48" fmla="*/ 216 w 236"/>
                        <a:gd name="T49" fmla="*/ 155 h 194"/>
                        <a:gd name="T50" fmla="*/ 219 w 236"/>
                        <a:gd name="T51" fmla="*/ 154 h 194"/>
                        <a:gd name="T52" fmla="*/ 232 w 236"/>
                        <a:gd name="T53" fmla="*/ 146 h 194"/>
                        <a:gd name="T54" fmla="*/ 236 w 236"/>
                        <a:gd name="T55" fmla="*/ 124 h 194"/>
                        <a:gd name="T56" fmla="*/ 235 w 236"/>
                        <a:gd name="T57" fmla="*/ 114 h 194"/>
                        <a:gd name="T58" fmla="*/ 192 w 236"/>
                        <a:gd name="T59" fmla="*/ 75 h 194"/>
                        <a:gd name="T60" fmla="*/ 194 w 236"/>
                        <a:gd name="T61" fmla="*/ 88 h 194"/>
                        <a:gd name="T62" fmla="*/ 200 w 236"/>
                        <a:gd name="T63" fmla="*/ 123 h 194"/>
                        <a:gd name="T64" fmla="*/ 196 w 236"/>
                        <a:gd name="T65" fmla="*/ 124 h 194"/>
                        <a:gd name="T66" fmla="*/ 194 w 236"/>
                        <a:gd name="T67" fmla="*/ 88 h 194"/>
                        <a:gd name="T68" fmla="*/ 192 w 236"/>
                        <a:gd name="T69" fmla="*/ 75 h 194"/>
                        <a:gd name="T70" fmla="*/ 192 w 236"/>
                        <a:gd name="T71" fmla="*/ 71 h 194"/>
                        <a:gd name="T72" fmla="*/ 192 w 236"/>
                        <a:gd name="T73" fmla="*/ 75 h 19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236" h="194">
                          <a:moveTo>
                            <a:pt x="235" y="114"/>
                          </a:moveTo>
                          <a:cubicBezTo>
                            <a:pt x="235" y="114"/>
                            <a:pt x="235" y="114"/>
                            <a:pt x="235" y="114"/>
                          </a:cubicBezTo>
                          <a:cubicBezTo>
                            <a:pt x="230" y="85"/>
                            <a:pt x="226" y="57"/>
                            <a:pt x="225" y="49"/>
                          </a:cubicBezTo>
                          <a:cubicBezTo>
                            <a:pt x="222" y="32"/>
                            <a:pt x="207" y="27"/>
                            <a:pt x="199" y="24"/>
                          </a:cubicBezTo>
                          <a:cubicBezTo>
                            <a:pt x="191" y="21"/>
                            <a:pt x="169" y="16"/>
                            <a:pt x="156" y="13"/>
                          </a:cubicBezTo>
                          <a:cubicBezTo>
                            <a:pt x="144" y="9"/>
                            <a:pt x="125" y="3"/>
                            <a:pt x="116" y="2"/>
                          </a:cubicBezTo>
                          <a:cubicBezTo>
                            <a:pt x="107" y="0"/>
                            <a:pt x="89" y="4"/>
                            <a:pt x="86" y="12"/>
                          </a:cubicBezTo>
                          <a:cubicBezTo>
                            <a:pt x="85" y="14"/>
                            <a:pt x="79" y="50"/>
                            <a:pt x="73" y="86"/>
                          </a:cubicBezTo>
                          <a:cubicBezTo>
                            <a:pt x="73" y="86"/>
                            <a:pt x="73" y="86"/>
                            <a:pt x="73" y="86"/>
                          </a:cubicBezTo>
                          <a:cubicBezTo>
                            <a:pt x="72" y="91"/>
                            <a:pt x="72" y="91"/>
                            <a:pt x="72" y="91"/>
                          </a:cubicBezTo>
                          <a:cubicBezTo>
                            <a:pt x="49" y="96"/>
                            <a:pt x="28" y="103"/>
                            <a:pt x="21" y="104"/>
                          </a:cubicBezTo>
                          <a:cubicBezTo>
                            <a:pt x="0" y="109"/>
                            <a:pt x="9" y="137"/>
                            <a:pt x="26" y="135"/>
                          </a:cubicBezTo>
                          <a:cubicBezTo>
                            <a:pt x="31" y="135"/>
                            <a:pt x="55" y="129"/>
                            <a:pt x="80" y="122"/>
                          </a:cubicBezTo>
                          <a:cubicBezTo>
                            <a:pt x="80" y="122"/>
                            <a:pt x="80" y="122"/>
                            <a:pt x="80" y="122"/>
                          </a:cubicBezTo>
                          <a:cubicBezTo>
                            <a:pt x="86" y="120"/>
                            <a:pt x="86" y="120"/>
                            <a:pt x="86" y="120"/>
                          </a:cubicBezTo>
                          <a:cubicBezTo>
                            <a:pt x="92" y="118"/>
                            <a:pt x="96" y="116"/>
                            <a:pt x="99" y="112"/>
                          </a:cubicBezTo>
                          <a:cubicBezTo>
                            <a:pt x="102" y="108"/>
                            <a:pt x="104" y="102"/>
                            <a:pt x="104" y="92"/>
                          </a:cubicBezTo>
                          <a:cubicBezTo>
                            <a:pt x="104" y="92"/>
                            <a:pt x="104" y="92"/>
                            <a:pt x="104" y="92"/>
                          </a:cubicBezTo>
                          <a:cubicBezTo>
                            <a:pt x="107" y="65"/>
                            <a:pt x="110" y="43"/>
                            <a:pt x="110" y="47"/>
                          </a:cubicBezTo>
                          <a:cubicBezTo>
                            <a:pt x="110" y="53"/>
                            <a:pt x="109" y="125"/>
                            <a:pt x="109" y="167"/>
                          </a:cubicBezTo>
                          <a:cubicBezTo>
                            <a:pt x="110" y="172"/>
                            <a:pt x="112" y="177"/>
                            <a:pt x="118" y="178"/>
                          </a:cubicBezTo>
                          <a:cubicBezTo>
                            <a:pt x="130" y="180"/>
                            <a:pt x="162" y="190"/>
                            <a:pt x="169" y="192"/>
                          </a:cubicBezTo>
                          <a:cubicBezTo>
                            <a:pt x="177" y="194"/>
                            <a:pt x="193" y="184"/>
                            <a:pt x="196" y="173"/>
                          </a:cubicBezTo>
                          <a:cubicBezTo>
                            <a:pt x="196" y="171"/>
                            <a:pt x="196" y="162"/>
                            <a:pt x="196" y="160"/>
                          </a:cubicBezTo>
                          <a:cubicBezTo>
                            <a:pt x="202" y="158"/>
                            <a:pt x="208" y="157"/>
                            <a:pt x="216" y="155"/>
                          </a:cubicBezTo>
                          <a:cubicBezTo>
                            <a:pt x="217" y="155"/>
                            <a:pt x="218" y="154"/>
                            <a:pt x="219" y="154"/>
                          </a:cubicBezTo>
                          <a:cubicBezTo>
                            <a:pt x="225" y="152"/>
                            <a:pt x="229" y="150"/>
                            <a:pt x="232" y="146"/>
                          </a:cubicBezTo>
                          <a:cubicBezTo>
                            <a:pt x="235" y="142"/>
                            <a:pt x="236" y="135"/>
                            <a:pt x="236" y="124"/>
                          </a:cubicBezTo>
                          <a:lnTo>
                            <a:pt x="235" y="114"/>
                          </a:lnTo>
                          <a:close/>
                          <a:moveTo>
                            <a:pt x="192" y="75"/>
                          </a:moveTo>
                          <a:cubicBezTo>
                            <a:pt x="193" y="79"/>
                            <a:pt x="194" y="83"/>
                            <a:pt x="194" y="88"/>
                          </a:cubicBezTo>
                          <a:cubicBezTo>
                            <a:pt x="195" y="97"/>
                            <a:pt x="197" y="108"/>
                            <a:pt x="200" y="123"/>
                          </a:cubicBezTo>
                          <a:cubicBezTo>
                            <a:pt x="198" y="123"/>
                            <a:pt x="197" y="124"/>
                            <a:pt x="196" y="124"/>
                          </a:cubicBezTo>
                          <a:cubicBezTo>
                            <a:pt x="196" y="111"/>
                            <a:pt x="195" y="99"/>
                            <a:pt x="194" y="88"/>
                          </a:cubicBezTo>
                          <a:cubicBezTo>
                            <a:pt x="193" y="82"/>
                            <a:pt x="193" y="78"/>
                            <a:pt x="192" y="75"/>
                          </a:cubicBezTo>
                          <a:cubicBezTo>
                            <a:pt x="192" y="73"/>
                            <a:pt x="192" y="72"/>
                            <a:pt x="192" y="71"/>
                          </a:cubicBezTo>
                          <a:cubicBezTo>
                            <a:pt x="192" y="72"/>
                            <a:pt x="192" y="73"/>
                            <a:pt x="192" y="75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chemeClr val="bg1"/>
                        </a:gs>
                        <a:gs pos="50000">
                          <a:schemeClr val="bg1">
                            <a:gamma/>
                            <a:shade val="85882"/>
                            <a:invGamma/>
                          </a:schemeClr>
                        </a:gs>
                        <a:gs pos="100000">
                          <a:schemeClr val="bg1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53" name="Freeform 125"/>
                    <p:cNvSpPr>
                      <a:spLocks/>
                    </p:cNvSpPr>
                    <p:nvPr/>
                  </p:nvSpPr>
                  <p:spPr bwMode="gray">
                    <a:xfrm>
                      <a:off x="1312" y="1102"/>
                      <a:ext cx="87" cy="55"/>
                    </a:xfrm>
                    <a:custGeom>
                      <a:avLst/>
                      <a:gdLst>
                        <a:gd name="T0" fmla="*/ 29 w 66"/>
                        <a:gd name="T1" fmla="*/ 39 h 41"/>
                        <a:gd name="T2" fmla="*/ 10 w 66"/>
                        <a:gd name="T3" fmla="*/ 23 h 41"/>
                        <a:gd name="T4" fmla="*/ 15 w 66"/>
                        <a:gd name="T5" fmla="*/ 13 h 41"/>
                        <a:gd name="T6" fmla="*/ 53 w 66"/>
                        <a:gd name="T7" fmla="*/ 16 h 41"/>
                        <a:gd name="T8" fmla="*/ 57 w 66"/>
                        <a:gd name="T9" fmla="*/ 29 h 41"/>
                        <a:gd name="T10" fmla="*/ 29 w 66"/>
                        <a:gd name="T11" fmla="*/ 39 h 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6" h="41">
                          <a:moveTo>
                            <a:pt x="29" y="39"/>
                          </a:moveTo>
                          <a:cubicBezTo>
                            <a:pt x="14" y="37"/>
                            <a:pt x="0" y="25"/>
                            <a:pt x="10" y="23"/>
                          </a:cubicBezTo>
                          <a:cubicBezTo>
                            <a:pt x="16" y="21"/>
                            <a:pt x="13" y="16"/>
                            <a:pt x="15" y="13"/>
                          </a:cubicBezTo>
                          <a:cubicBezTo>
                            <a:pt x="18" y="10"/>
                            <a:pt x="53" y="0"/>
                            <a:pt x="53" y="16"/>
                          </a:cubicBezTo>
                          <a:cubicBezTo>
                            <a:pt x="53" y="21"/>
                            <a:pt x="47" y="25"/>
                            <a:pt x="57" y="29"/>
                          </a:cubicBezTo>
                          <a:cubicBezTo>
                            <a:pt x="66" y="33"/>
                            <a:pt x="46" y="41"/>
                            <a:pt x="29" y="39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54" name="Freeform 126"/>
                    <p:cNvSpPr>
                      <a:spLocks/>
                    </p:cNvSpPr>
                    <p:nvPr/>
                  </p:nvSpPr>
                  <p:spPr bwMode="gray">
                    <a:xfrm>
                      <a:off x="1321" y="1281"/>
                      <a:ext cx="121" cy="72"/>
                    </a:xfrm>
                    <a:custGeom>
                      <a:avLst/>
                      <a:gdLst>
                        <a:gd name="T0" fmla="*/ 75 w 91"/>
                        <a:gd name="T1" fmla="*/ 0 h 54"/>
                        <a:gd name="T2" fmla="*/ 27 w 91"/>
                        <a:gd name="T3" fmla="*/ 14 h 54"/>
                        <a:gd name="T4" fmla="*/ 40 w 91"/>
                        <a:gd name="T5" fmla="*/ 46 h 54"/>
                        <a:gd name="T6" fmla="*/ 91 w 91"/>
                        <a:gd name="T7" fmla="*/ 32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91" h="54">
                          <a:moveTo>
                            <a:pt x="75" y="0"/>
                          </a:moveTo>
                          <a:cubicBezTo>
                            <a:pt x="61" y="4"/>
                            <a:pt x="45" y="9"/>
                            <a:pt x="27" y="14"/>
                          </a:cubicBezTo>
                          <a:cubicBezTo>
                            <a:pt x="0" y="22"/>
                            <a:pt x="17" y="54"/>
                            <a:pt x="40" y="46"/>
                          </a:cubicBezTo>
                          <a:cubicBezTo>
                            <a:pt x="44" y="44"/>
                            <a:pt x="65" y="38"/>
                            <a:pt x="91" y="32"/>
                          </a:cubicBez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55" name="Oval 127"/>
                    <p:cNvSpPr>
                      <a:spLocks noChangeArrowheads="1"/>
                    </p:cNvSpPr>
                    <p:nvPr/>
                  </p:nvSpPr>
                  <p:spPr bwMode="gray">
                    <a:xfrm flipH="1">
                      <a:off x="1302" y="1032"/>
                      <a:ext cx="105" cy="10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6350" algn="ctr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9056" name="Group 128"/>
                  <p:cNvGrpSpPr>
                    <a:grpSpLocks/>
                  </p:cNvGrpSpPr>
                  <p:nvPr/>
                </p:nvGrpSpPr>
                <p:grpSpPr bwMode="auto">
                  <a:xfrm>
                    <a:off x="567" y="2351"/>
                    <a:ext cx="215" cy="131"/>
                    <a:chOff x="1977" y="2705"/>
                    <a:chExt cx="897" cy="548"/>
                  </a:xfrm>
                </p:grpSpPr>
                <p:sp>
                  <p:nvSpPr>
                    <p:cNvPr id="509057" name="Freeform 129"/>
                    <p:cNvSpPr>
                      <a:spLocks/>
                    </p:cNvSpPr>
                    <p:nvPr/>
                  </p:nvSpPr>
                  <p:spPr bwMode="gray">
                    <a:xfrm>
                      <a:off x="1977" y="2787"/>
                      <a:ext cx="45" cy="321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3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3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58" name="Freeform 130"/>
                    <p:cNvSpPr>
                      <a:spLocks/>
                    </p:cNvSpPr>
                    <p:nvPr/>
                  </p:nvSpPr>
                  <p:spPr bwMode="gray">
                    <a:xfrm>
                      <a:off x="2022" y="2787"/>
                      <a:ext cx="46" cy="321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3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3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4824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59" name="Freeform 131"/>
                    <p:cNvSpPr>
                      <a:spLocks/>
                    </p:cNvSpPr>
                    <p:nvPr/>
                  </p:nvSpPr>
                  <p:spPr bwMode="gray">
                    <a:xfrm>
                      <a:off x="2574" y="2932"/>
                      <a:ext cx="45" cy="321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60" name="Freeform 132"/>
                    <p:cNvSpPr>
                      <a:spLocks/>
                    </p:cNvSpPr>
                    <p:nvPr/>
                  </p:nvSpPr>
                  <p:spPr bwMode="gray">
                    <a:xfrm>
                      <a:off x="2529" y="2932"/>
                      <a:ext cx="45" cy="321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61" name="Freeform 133"/>
                    <p:cNvSpPr>
                      <a:spLocks/>
                    </p:cNvSpPr>
                    <p:nvPr/>
                  </p:nvSpPr>
                  <p:spPr bwMode="gray">
                    <a:xfrm>
                      <a:off x="2829" y="2866"/>
                      <a:ext cx="45" cy="321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4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4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62" name="Freeform 134"/>
                    <p:cNvSpPr>
                      <a:spLocks/>
                    </p:cNvSpPr>
                    <p:nvPr/>
                  </p:nvSpPr>
                  <p:spPr bwMode="gray">
                    <a:xfrm>
                      <a:off x="2780" y="2866"/>
                      <a:ext cx="49" cy="321"/>
                    </a:xfrm>
                    <a:custGeom>
                      <a:avLst/>
                      <a:gdLst>
                        <a:gd name="T0" fmla="*/ 13 w 13"/>
                        <a:gd name="T1" fmla="*/ 87 h 87"/>
                        <a:gd name="T2" fmla="*/ 0 w 13"/>
                        <a:gd name="T3" fmla="*/ 84 h 87"/>
                        <a:gd name="T4" fmla="*/ 0 w 13"/>
                        <a:gd name="T5" fmla="*/ 0 h 87"/>
                        <a:gd name="T6" fmla="*/ 13 w 13"/>
                        <a:gd name="T7" fmla="*/ 4 h 87"/>
                        <a:gd name="T8" fmla="*/ 13 w 13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3" h="87">
                          <a:moveTo>
                            <a:pt x="13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3" y="4"/>
                          </a:lnTo>
                          <a:lnTo>
                            <a:pt x="13" y="87"/>
                          </a:lnTo>
                          <a:close/>
                        </a:path>
                      </a:pathLst>
                    </a:custGeom>
                    <a:solidFill>
                      <a:srgbClr val="4824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63" name="Freeform 135"/>
                    <p:cNvSpPr>
                      <a:spLocks/>
                    </p:cNvSpPr>
                    <p:nvPr/>
                  </p:nvSpPr>
                  <p:spPr bwMode="gray">
                    <a:xfrm>
                      <a:off x="2277" y="2705"/>
                      <a:ext cx="45" cy="322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64" name="Freeform 136"/>
                    <p:cNvSpPr>
                      <a:spLocks/>
                    </p:cNvSpPr>
                    <p:nvPr/>
                  </p:nvSpPr>
                  <p:spPr bwMode="gray">
                    <a:xfrm>
                      <a:off x="2277" y="2717"/>
                      <a:ext cx="45" cy="322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4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4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4824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65" name="Freeform 137"/>
                    <p:cNvSpPr>
                      <a:spLocks/>
                    </p:cNvSpPr>
                    <p:nvPr/>
                  </p:nvSpPr>
                  <p:spPr bwMode="gray">
                    <a:xfrm>
                      <a:off x="2235" y="2717"/>
                      <a:ext cx="42" cy="322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4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4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66" name="Freeform 138"/>
                    <p:cNvSpPr>
                      <a:spLocks/>
                    </p:cNvSpPr>
                    <p:nvPr/>
                  </p:nvSpPr>
                  <p:spPr bwMode="gray">
                    <a:xfrm>
                      <a:off x="1977" y="2787"/>
                      <a:ext cx="597" cy="206"/>
                    </a:xfrm>
                    <a:custGeom>
                      <a:avLst/>
                      <a:gdLst>
                        <a:gd name="T0" fmla="*/ 161 w 161"/>
                        <a:gd name="T1" fmla="*/ 43 h 56"/>
                        <a:gd name="T2" fmla="*/ 161 w 161"/>
                        <a:gd name="T3" fmla="*/ 56 h 56"/>
                        <a:gd name="T4" fmla="*/ 0 w 161"/>
                        <a:gd name="T5" fmla="*/ 12 h 56"/>
                        <a:gd name="T6" fmla="*/ 0 w 161"/>
                        <a:gd name="T7" fmla="*/ 0 h 56"/>
                        <a:gd name="T8" fmla="*/ 161 w 161"/>
                        <a:gd name="T9" fmla="*/ 4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1" h="56">
                          <a:moveTo>
                            <a:pt x="161" y="43"/>
                          </a:moveTo>
                          <a:lnTo>
                            <a:pt x="161" y="56"/>
                          </a:lnTo>
                          <a:lnTo>
                            <a:pt x="0" y="12"/>
                          </a:lnTo>
                          <a:lnTo>
                            <a:pt x="0" y="0"/>
                          </a:lnTo>
                          <a:lnTo>
                            <a:pt x="161" y="43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67" name="Freeform 139"/>
                    <p:cNvSpPr>
                      <a:spLocks/>
                    </p:cNvSpPr>
                    <p:nvPr/>
                  </p:nvSpPr>
                  <p:spPr bwMode="gray">
                    <a:xfrm>
                      <a:off x="2574" y="2866"/>
                      <a:ext cx="300" cy="127"/>
                    </a:xfrm>
                    <a:custGeom>
                      <a:avLst/>
                      <a:gdLst>
                        <a:gd name="T0" fmla="*/ 81 w 81"/>
                        <a:gd name="T1" fmla="*/ 0 h 35"/>
                        <a:gd name="T2" fmla="*/ 81 w 81"/>
                        <a:gd name="T3" fmla="*/ 13 h 35"/>
                        <a:gd name="T4" fmla="*/ 0 w 81"/>
                        <a:gd name="T5" fmla="*/ 35 h 35"/>
                        <a:gd name="T6" fmla="*/ 0 w 81"/>
                        <a:gd name="T7" fmla="*/ 22 h 35"/>
                        <a:gd name="T8" fmla="*/ 81 w 81"/>
                        <a:gd name="T9" fmla="*/ 0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81" h="35">
                          <a:moveTo>
                            <a:pt x="81" y="0"/>
                          </a:moveTo>
                          <a:lnTo>
                            <a:pt x="81" y="13"/>
                          </a:lnTo>
                          <a:lnTo>
                            <a:pt x="0" y="35"/>
                          </a:lnTo>
                          <a:lnTo>
                            <a:pt x="0" y="22"/>
                          </a:lnTo>
                          <a:lnTo>
                            <a:pt x="81" y="0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68" name="Freeform 140"/>
                    <p:cNvSpPr>
                      <a:spLocks/>
                    </p:cNvSpPr>
                    <p:nvPr/>
                  </p:nvSpPr>
                  <p:spPr bwMode="gray">
                    <a:xfrm>
                      <a:off x="1977" y="2705"/>
                      <a:ext cx="897" cy="240"/>
                    </a:xfrm>
                    <a:custGeom>
                      <a:avLst/>
                      <a:gdLst>
                        <a:gd name="T0" fmla="*/ 242 w 242"/>
                        <a:gd name="T1" fmla="*/ 43 h 65"/>
                        <a:gd name="T2" fmla="*/ 161 w 242"/>
                        <a:gd name="T3" fmla="*/ 22 h 65"/>
                        <a:gd name="T4" fmla="*/ 161 w 242"/>
                        <a:gd name="T5" fmla="*/ 22 h 65"/>
                        <a:gd name="T6" fmla="*/ 81 w 242"/>
                        <a:gd name="T7" fmla="*/ 0 h 65"/>
                        <a:gd name="T8" fmla="*/ 0 w 242"/>
                        <a:gd name="T9" fmla="*/ 22 h 65"/>
                        <a:gd name="T10" fmla="*/ 81 w 242"/>
                        <a:gd name="T11" fmla="*/ 44 h 65"/>
                        <a:gd name="T12" fmla="*/ 81 w 242"/>
                        <a:gd name="T13" fmla="*/ 44 h 65"/>
                        <a:gd name="T14" fmla="*/ 161 w 242"/>
                        <a:gd name="T15" fmla="*/ 65 h 65"/>
                        <a:gd name="T16" fmla="*/ 242 w 242"/>
                        <a:gd name="T17" fmla="*/ 43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42" h="65">
                          <a:moveTo>
                            <a:pt x="242" y="43"/>
                          </a:moveTo>
                          <a:lnTo>
                            <a:pt x="161" y="22"/>
                          </a:lnTo>
                          <a:lnTo>
                            <a:pt x="161" y="22"/>
                          </a:lnTo>
                          <a:lnTo>
                            <a:pt x="81" y="0"/>
                          </a:lnTo>
                          <a:lnTo>
                            <a:pt x="0" y="22"/>
                          </a:lnTo>
                          <a:lnTo>
                            <a:pt x="81" y="44"/>
                          </a:lnTo>
                          <a:lnTo>
                            <a:pt x="81" y="44"/>
                          </a:lnTo>
                          <a:lnTo>
                            <a:pt x="161" y="65"/>
                          </a:lnTo>
                          <a:lnTo>
                            <a:pt x="242" y="43"/>
                          </a:lnTo>
                          <a:close/>
                        </a:path>
                      </a:pathLst>
                    </a:custGeom>
                    <a:solidFill>
                      <a:srgbClr val="8E47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9069" name="Group 141"/>
                  <p:cNvGrpSpPr>
                    <a:grpSpLocks/>
                  </p:cNvGrpSpPr>
                  <p:nvPr/>
                </p:nvGrpSpPr>
                <p:grpSpPr bwMode="auto">
                  <a:xfrm>
                    <a:off x="643" y="2329"/>
                    <a:ext cx="85" cy="66"/>
                    <a:chOff x="2564" y="1017"/>
                    <a:chExt cx="907" cy="712"/>
                  </a:xfrm>
                </p:grpSpPr>
                <p:sp>
                  <p:nvSpPr>
                    <p:cNvPr id="509070" name="Freeform 142"/>
                    <p:cNvSpPr>
                      <a:spLocks/>
                    </p:cNvSpPr>
                    <p:nvPr/>
                  </p:nvSpPr>
                  <p:spPr bwMode="gray">
                    <a:xfrm>
                      <a:off x="2564" y="1017"/>
                      <a:ext cx="907" cy="241"/>
                    </a:xfrm>
                    <a:custGeom>
                      <a:avLst/>
                      <a:gdLst>
                        <a:gd name="T0" fmla="*/ 0 w 907"/>
                        <a:gd name="T1" fmla="*/ 121 h 241"/>
                        <a:gd name="T2" fmla="*/ 454 w 907"/>
                        <a:gd name="T3" fmla="*/ 0 h 241"/>
                        <a:gd name="T4" fmla="*/ 907 w 907"/>
                        <a:gd name="T5" fmla="*/ 121 h 241"/>
                        <a:gd name="T6" fmla="*/ 454 w 907"/>
                        <a:gd name="T7" fmla="*/ 241 h 241"/>
                        <a:gd name="T8" fmla="*/ 0 w 907"/>
                        <a:gd name="T9" fmla="*/ 12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7" h="241">
                          <a:moveTo>
                            <a:pt x="0" y="121"/>
                          </a:moveTo>
                          <a:lnTo>
                            <a:pt x="454" y="0"/>
                          </a:lnTo>
                          <a:lnTo>
                            <a:pt x="907" y="121"/>
                          </a:lnTo>
                          <a:lnTo>
                            <a:pt x="454" y="241"/>
                          </a:lnTo>
                          <a:lnTo>
                            <a:pt x="0" y="121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71" name="Freeform 143"/>
                    <p:cNvSpPr>
                      <a:spLocks/>
                    </p:cNvSpPr>
                    <p:nvPr/>
                  </p:nvSpPr>
                  <p:spPr bwMode="gray">
                    <a:xfrm>
                      <a:off x="3018" y="1138"/>
                      <a:ext cx="453" cy="591"/>
                    </a:xfrm>
                    <a:custGeom>
                      <a:avLst/>
                      <a:gdLst>
                        <a:gd name="T0" fmla="*/ 0 w 453"/>
                        <a:gd name="T1" fmla="*/ 591 h 591"/>
                        <a:gd name="T2" fmla="*/ 0 w 453"/>
                        <a:gd name="T3" fmla="*/ 120 h 591"/>
                        <a:gd name="T4" fmla="*/ 453 w 453"/>
                        <a:gd name="T5" fmla="*/ 0 h 591"/>
                        <a:gd name="T6" fmla="*/ 453 w 453"/>
                        <a:gd name="T7" fmla="*/ 468 h 591"/>
                        <a:gd name="T8" fmla="*/ 0 w 453"/>
                        <a:gd name="T9" fmla="*/ 591 h 59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91">
                          <a:moveTo>
                            <a:pt x="0" y="591"/>
                          </a:moveTo>
                          <a:lnTo>
                            <a:pt x="0" y="120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91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72" name="Freeform 144"/>
                    <p:cNvSpPr>
                      <a:spLocks/>
                    </p:cNvSpPr>
                    <p:nvPr/>
                  </p:nvSpPr>
                  <p:spPr bwMode="gray">
                    <a:xfrm>
                      <a:off x="2564" y="1138"/>
                      <a:ext cx="454" cy="591"/>
                    </a:xfrm>
                    <a:custGeom>
                      <a:avLst/>
                      <a:gdLst>
                        <a:gd name="T0" fmla="*/ 0 w 454"/>
                        <a:gd name="T1" fmla="*/ 0 h 591"/>
                        <a:gd name="T2" fmla="*/ 0 w 454"/>
                        <a:gd name="T3" fmla="*/ 468 h 591"/>
                        <a:gd name="T4" fmla="*/ 454 w 454"/>
                        <a:gd name="T5" fmla="*/ 591 h 591"/>
                        <a:gd name="T6" fmla="*/ 454 w 454"/>
                        <a:gd name="T7" fmla="*/ 120 h 591"/>
                        <a:gd name="T8" fmla="*/ 0 w 454"/>
                        <a:gd name="T9" fmla="*/ 0 h 59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4" h="591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4" y="591"/>
                          </a:lnTo>
                          <a:lnTo>
                            <a:pt x="454" y="12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73" name="Freeform 145"/>
                    <p:cNvSpPr>
                      <a:spLocks/>
                    </p:cNvSpPr>
                    <p:nvPr/>
                  </p:nvSpPr>
                  <p:spPr bwMode="gray">
                    <a:xfrm>
                      <a:off x="3150" y="1171"/>
                      <a:ext cx="196" cy="324"/>
                    </a:xfrm>
                    <a:custGeom>
                      <a:avLst/>
                      <a:gdLst>
                        <a:gd name="T0" fmla="*/ 0 w 83"/>
                        <a:gd name="T1" fmla="*/ 22 h 137"/>
                        <a:gd name="T2" fmla="*/ 15 w 83"/>
                        <a:gd name="T3" fmla="*/ 36 h 137"/>
                        <a:gd name="T4" fmla="*/ 19 w 83"/>
                        <a:gd name="T5" fmla="*/ 55 h 137"/>
                        <a:gd name="T6" fmla="*/ 28 w 83"/>
                        <a:gd name="T7" fmla="*/ 93 h 137"/>
                        <a:gd name="T8" fmla="*/ 44 w 83"/>
                        <a:gd name="T9" fmla="*/ 110 h 137"/>
                        <a:gd name="T10" fmla="*/ 44 w 83"/>
                        <a:gd name="T11" fmla="*/ 137 h 137"/>
                        <a:gd name="T12" fmla="*/ 46 w 83"/>
                        <a:gd name="T13" fmla="*/ 134 h 137"/>
                        <a:gd name="T14" fmla="*/ 48 w 83"/>
                        <a:gd name="T15" fmla="*/ 126 h 137"/>
                        <a:gd name="T16" fmla="*/ 53 w 83"/>
                        <a:gd name="T17" fmla="*/ 98 h 137"/>
                        <a:gd name="T18" fmla="*/ 59 w 83"/>
                        <a:gd name="T19" fmla="*/ 66 h 137"/>
                        <a:gd name="T20" fmla="*/ 74 w 83"/>
                        <a:gd name="T21" fmla="*/ 50 h 137"/>
                        <a:gd name="T22" fmla="*/ 70 w 83"/>
                        <a:gd name="T23" fmla="*/ 47 h 137"/>
                        <a:gd name="T24" fmla="*/ 68 w 83"/>
                        <a:gd name="T25" fmla="*/ 34 h 137"/>
                        <a:gd name="T26" fmla="*/ 83 w 83"/>
                        <a:gd name="T27" fmla="*/ 0 h 137"/>
                        <a:gd name="T28" fmla="*/ 0 w 83"/>
                        <a:gd name="T29" fmla="*/ 22 h 1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83" h="137">
                          <a:moveTo>
                            <a:pt x="0" y="22"/>
                          </a:moveTo>
                          <a:cubicBezTo>
                            <a:pt x="3" y="29"/>
                            <a:pt x="10" y="30"/>
                            <a:pt x="15" y="36"/>
                          </a:cubicBezTo>
                          <a:cubicBezTo>
                            <a:pt x="19" y="42"/>
                            <a:pt x="17" y="50"/>
                            <a:pt x="19" y="55"/>
                          </a:cubicBezTo>
                          <a:cubicBezTo>
                            <a:pt x="25" y="70"/>
                            <a:pt x="28" y="74"/>
                            <a:pt x="28" y="93"/>
                          </a:cubicBezTo>
                          <a:cubicBezTo>
                            <a:pt x="40" y="102"/>
                            <a:pt x="43" y="95"/>
                            <a:pt x="44" y="110"/>
                          </a:cubicBezTo>
                          <a:cubicBezTo>
                            <a:pt x="45" y="118"/>
                            <a:pt x="42" y="130"/>
                            <a:pt x="44" y="137"/>
                          </a:cubicBezTo>
                          <a:cubicBezTo>
                            <a:pt x="46" y="134"/>
                            <a:pt x="46" y="134"/>
                            <a:pt x="46" y="134"/>
                          </a:cubicBezTo>
                          <a:cubicBezTo>
                            <a:pt x="47" y="131"/>
                            <a:pt x="49" y="129"/>
                            <a:pt x="48" y="126"/>
                          </a:cubicBezTo>
                          <a:cubicBezTo>
                            <a:pt x="56" y="117"/>
                            <a:pt x="45" y="102"/>
                            <a:pt x="53" y="98"/>
                          </a:cubicBezTo>
                          <a:cubicBezTo>
                            <a:pt x="53" y="89"/>
                            <a:pt x="57" y="76"/>
                            <a:pt x="59" y="66"/>
                          </a:cubicBezTo>
                          <a:cubicBezTo>
                            <a:pt x="61" y="52"/>
                            <a:pt x="60" y="57"/>
                            <a:pt x="74" y="50"/>
                          </a:cubicBezTo>
                          <a:cubicBezTo>
                            <a:pt x="73" y="49"/>
                            <a:pt x="72" y="48"/>
                            <a:pt x="70" y="47"/>
                          </a:cubicBezTo>
                          <a:cubicBezTo>
                            <a:pt x="69" y="43"/>
                            <a:pt x="68" y="37"/>
                            <a:pt x="68" y="34"/>
                          </a:cubicBezTo>
                          <a:cubicBezTo>
                            <a:pt x="80" y="27"/>
                            <a:pt x="74" y="9"/>
                            <a:pt x="83" y="0"/>
                          </a:cubicBezTo>
                          <a:lnTo>
                            <a:pt x="0" y="22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74" name="Freeform 146"/>
                    <p:cNvSpPr>
                      <a:spLocks/>
                    </p:cNvSpPr>
                    <p:nvPr/>
                  </p:nvSpPr>
                  <p:spPr bwMode="gray">
                    <a:xfrm>
                      <a:off x="3032" y="1114"/>
                      <a:ext cx="314" cy="109"/>
                    </a:xfrm>
                    <a:custGeom>
                      <a:avLst/>
                      <a:gdLst>
                        <a:gd name="T0" fmla="*/ 50 w 133"/>
                        <a:gd name="T1" fmla="*/ 46 h 46"/>
                        <a:gd name="T2" fmla="*/ 43 w 133"/>
                        <a:gd name="T3" fmla="*/ 40 h 46"/>
                        <a:gd name="T4" fmla="*/ 33 w 133"/>
                        <a:gd name="T5" fmla="*/ 37 h 46"/>
                        <a:gd name="T6" fmla="*/ 30 w 133"/>
                        <a:gd name="T7" fmla="*/ 28 h 46"/>
                        <a:gd name="T8" fmla="*/ 24 w 133"/>
                        <a:gd name="T9" fmla="*/ 23 h 46"/>
                        <a:gd name="T10" fmla="*/ 21 w 133"/>
                        <a:gd name="T11" fmla="*/ 16 h 46"/>
                        <a:gd name="T12" fmla="*/ 15 w 133"/>
                        <a:gd name="T13" fmla="*/ 8 h 46"/>
                        <a:gd name="T14" fmla="*/ 0 w 133"/>
                        <a:gd name="T15" fmla="*/ 0 h 46"/>
                        <a:gd name="T16" fmla="*/ 5 w 133"/>
                        <a:gd name="T17" fmla="*/ 0 h 46"/>
                        <a:gd name="T18" fmla="*/ 13 w 133"/>
                        <a:gd name="T19" fmla="*/ 2 h 46"/>
                        <a:gd name="T20" fmla="*/ 22 w 133"/>
                        <a:gd name="T21" fmla="*/ 2 h 46"/>
                        <a:gd name="T22" fmla="*/ 33 w 133"/>
                        <a:gd name="T23" fmla="*/ 3 h 46"/>
                        <a:gd name="T24" fmla="*/ 39 w 133"/>
                        <a:gd name="T25" fmla="*/ 9 h 46"/>
                        <a:gd name="T26" fmla="*/ 51 w 133"/>
                        <a:gd name="T27" fmla="*/ 9 h 46"/>
                        <a:gd name="T28" fmla="*/ 65 w 133"/>
                        <a:gd name="T29" fmla="*/ 9 h 46"/>
                        <a:gd name="T30" fmla="*/ 74 w 133"/>
                        <a:gd name="T31" fmla="*/ 13 h 46"/>
                        <a:gd name="T32" fmla="*/ 87 w 133"/>
                        <a:gd name="T33" fmla="*/ 11 h 46"/>
                        <a:gd name="T34" fmla="*/ 100 w 133"/>
                        <a:gd name="T35" fmla="*/ 11 h 46"/>
                        <a:gd name="T36" fmla="*/ 109 w 133"/>
                        <a:gd name="T37" fmla="*/ 16 h 46"/>
                        <a:gd name="T38" fmla="*/ 121 w 133"/>
                        <a:gd name="T39" fmla="*/ 17 h 46"/>
                        <a:gd name="T40" fmla="*/ 133 w 133"/>
                        <a:gd name="T41" fmla="*/ 24 h 46"/>
                        <a:gd name="T42" fmla="*/ 50 w 133"/>
                        <a:gd name="T43" fmla="*/ 46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33" h="46">
                          <a:moveTo>
                            <a:pt x="50" y="46"/>
                          </a:moveTo>
                          <a:cubicBezTo>
                            <a:pt x="47" y="45"/>
                            <a:pt x="45" y="42"/>
                            <a:pt x="43" y="40"/>
                          </a:cubicBezTo>
                          <a:cubicBezTo>
                            <a:pt x="40" y="39"/>
                            <a:pt x="35" y="39"/>
                            <a:pt x="33" y="37"/>
                          </a:cubicBezTo>
                          <a:cubicBezTo>
                            <a:pt x="30" y="35"/>
                            <a:pt x="32" y="32"/>
                            <a:pt x="30" y="28"/>
                          </a:cubicBezTo>
                          <a:cubicBezTo>
                            <a:pt x="29" y="26"/>
                            <a:pt x="26" y="25"/>
                            <a:pt x="24" y="23"/>
                          </a:cubicBezTo>
                          <a:cubicBezTo>
                            <a:pt x="21" y="20"/>
                            <a:pt x="22" y="20"/>
                            <a:pt x="21" y="16"/>
                          </a:cubicBezTo>
                          <a:cubicBezTo>
                            <a:pt x="20" y="13"/>
                            <a:pt x="17" y="10"/>
                            <a:pt x="15" y="8"/>
                          </a:cubicBezTo>
                          <a:cubicBezTo>
                            <a:pt x="11" y="3"/>
                            <a:pt x="5" y="2"/>
                            <a:pt x="0" y="0"/>
                          </a:cubicBez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8" y="0"/>
                            <a:pt x="10" y="1"/>
                            <a:pt x="13" y="2"/>
                          </a:cubicBezTo>
                          <a:cubicBezTo>
                            <a:pt x="16" y="3"/>
                            <a:pt x="19" y="2"/>
                            <a:pt x="22" y="2"/>
                          </a:cubicBezTo>
                          <a:cubicBezTo>
                            <a:pt x="25" y="2"/>
                            <a:pt x="30" y="2"/>
                            <a:pt x="33" y="3"/>
                          </a:cubicBezTo>
                          <a:cubicBezTo>
                            <a:pt x="35" y="5"/>
                            <a:pt x="36" y="8"/>
                            <a:pt x="39" y="9"/>
                          </a:cubicBezTo>
                          <a:cubicBezTo>
                            <a:pt x="43" y="11"/>
                            <a:pt x="47" y="9"/>
                            <a:pt x="51" y="9"/>
                          </a:cubicBezTo>
                          <a:cubicBezTo>
                            <a:pt x="55" y="9"/>
                            <a:pt x="61" y="7"/>
                            <a:pt x="65" y="9"/>
                          </a:cubicBezTo>
                          <a:cubicBezTo>
                            <a:pt x="69" y="10"/>
                            <a:pt x="70" y="13"/>
                            <a:pt x="74" y="13"/>
                          </a:cubicBezTo>
                          <a:cubicBezTo>
                            <a:pt x="79" y="13"/>
                            <a:pt x="83" y="12"/>
                            <a:pt x="87" y="11"/>
                          </a:cubicBezTo>
                          <a:cubicBezTo>
                            <a:pt x="91" y="11"/>
                            <a:pt x="96" y="11"/>
                            <a:pt x="100" y="11"/>
                          </a:cubicBezTo>
                          <a:cubicBezTo>
                            <a:pt x="105" y="11"/>
                            <a:pt x="106" y="14"/>
                            <a:pt x="109" y="16"/>
                          </a:cubicBezTo>
                          <a:cubicBezTo>
                            <a:pt x="112" y="18"/>
                            <a:pt x="117" y="16"/>
                            <a:pt x="121" y="17"/>
                          </a:cubicBezTo>
                          <a:cubicBezTo>
                            <a:pt x="125" y="18"/>
                            <a:pt x="130" y="22"/>
                            <a:pt x="133" y="24"/>
                          </a:cubicBezTo>
                          <a:lnTo>
                            <a:pt x="50" y="46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509075" name="Group 147"/>
                <p:cNvGrpSpPr>
                  <a:grpSpLocks/>
                </p:cNvGrpSpPr>
                <p:nvPr/>
              </p:nvGrpSpPr>
              <p:grpSpPr bwMode="auto">
                <a:xfrm flipH="1">
                  <a:off x="492" y="1963"/>
                  <a:ext cx="187" cy="296"/>
                  <a:chOff x="1938" y="1748"/>
                  <a:chExt cx="148" cy="235"/>
                </a:xfrm>
              </p:grpSpPr>
              <p:grpSp>
                <p:nvGrpSpPr>
                  <p:cNvPr id="509076" name="Group 148"/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1938" y="1835"/>
                    <a:ext cx="148" cy="148"/>
                    <a:chOff x="2588" y="3409"/>
                    <a:chExt cx="318" cy="319"/>
                  </a:xfrm>
                </p:grpSpPr>
                <p:sp>
                  <p:nvSpPr>
                    <p:cNvPr id="509077" name="Rectangle 149"/>
                    <p:cNvSpPr>
                      <a:spLocks noChangeAspect="1" noChangeArrowheads="1"/>
                    </p:cNvSpPr>
                    <p:nvPr/>
                  </p:nvSpPr>
                  <p:spPr bwMode="gray">
                    <a:xfrm>
                      <a:off x="2866" y="3688"/>
                      <a:ext cx="40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78" name="Rectangle 150"/>
                    <p:cNvSpPr>
                      <a:spLocks noChangeAspect="1" noChangeArrowheads="1"/>
                    </p:cNvSpPr>
                    <p:nvPr/>
                  </p:nvSpPr>
                  <p:spPr bwMode="gray">
                    <a:xfrm>
                      <a:off x="2785" y="3607"/>
                      <a:ext cx="71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zh-CN" altLang="en-US"/>
                    </a:p>
                  </p:txBody>
                </p:sp>
                <p:grpSp>
                  <p:nvGrpSpPr>
                    <p:cNvPr id="509079" name="Group 15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88" y="3409"/>
                      <a:ext cx="187" cy="187"/>
                      <a:chOff x="-12610" y="19344"/>
                      <a:chExt cx="330" cy="331"/>
                    </a:xfrm>
                  </p:grpSpPr>
                  <p:sp>
                    <p:nvSpPr>
                      <p:cNvPr id="509080" name="Rectangle 152"/>
                      <p:cNvSpPr>
                        <a:spLocks noChangeAspect="1" noChangeArrowheads="1"/>
                      </p:cNvSpPr>
                      <p:nvPr/>
                    </p:nvSpPr>
                    <p:spPr bwMode="gray">
                      <a:xfrm>
                        <a:off x="-12610" y="19344"/>
                        <a:ext cx="330" cy="331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  <a:ln w="6350">
                        <a:solidFill>
                          <a:srgbClr val="1B171B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081" name="Freeform 153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-12584" y="19420"/>
                        <a:ext cx="281" cy="179"/>
                      </a:xfrm>
                      <a:custGeom>
                        <a:avLst/>
                        <a:gdLst>
                          <a:gd name="T0" fmla="*/ 112 w 119"/>
                          <a:gd name="T1" fmla="*/ 17 h 76"/>
                          <a:gd name="T2" fmla="*/ 104 w 119"/>
                          <a:gd name="T3" fmla="*/ 15 h 76"/>
                          <a:gd name="T4" fmla="*/ 105 w 119"/>
                          <a:gd name="T5" fmla="*/ 7 h 76"/>
                          <a:gd name="T6" fmla="*/ 110 w 119"/>
                          <a:gd name="T7" fmla="*/ 2 h 76"/>
                          <a:gd name="T8" fmla="*/ 101 w 119"/>
                          <a:gd name="T9" fmla="*/ 3 h 76"/>
                          <a:gd name="T10" fmla="*/ 93 w 119"/>
                          <a:gd name="T11" fmla="*/ 12 h 76"/>
                          <a:gd name="T12" fmla="*/ 87 w 119"/>
                          <a:gd name="T13" fmla="*/ 19 h 76"/>
                          <a:gd name="T14" fmla="*/ 83 w 119"/>
                          <a:gd name="T15" fmla="*/ 20 h 76"/>
                          <a:gd name="T16" fmla="*/ 26 w 119"/>
                          <a:gd name="T17" fmla="*/ 48 h 76"/>
                          <a:gd name="T18" fmla="*/ 16 w 119"/>
                          <a:gd name="T19" fmla="*/ 47 h 76"/>
                          <a:gd name="T20" fmla="*/ 6 w 119"/>
                          <a:gd name="T21" fmla="*/ 50 h 76"/>
                          <a:gd name="T22" fmla="*/ 0 w 119"/>
                          <a:gd name="T23" fmla="*/ 64 h 76"/>
                          <a:gd name="T24" fmla="*/ 7 w 119"/>
                          <a:gd name="T25" fmla="*/ 57 h 76"/>
                          <a:gd name="T26" fmla="*/ 17 w 119"/>
                          <a:gd name="T27" fmla="*/ 59 h 76"/>
                          <a:gd name="T28" fmla="*/ 15 w 119"/>
                          <a:gd name="T29" fmla="*/ 68 h 76"/>
                          <a:gd name="T30" fmla="*/ 9 w 119"/>
                          <a:gd name="T31" fmla="*/ 74 h 76"/>
                          <a:gd name="T32" fmla="*/ 20 w 119"/>
                          <a:gd name="T33" fmla="*/ 73 h 76"/>
                          <a:gd name="T34" fmla="*/ 29 w 119"/>
                          <a:gd name="T35" fmla="*/ 62 h 76"/>
                          <a:gd name="T36" fmla="*/ 36 w 119"/>
                          <a:gd name="T37" fmla="*/ 55 h 76"/>
                          <a:gd name="T38" fmla="*/ 95 w 119"/>
                          <a:gd name="T39" fmla="*/ 24 h 76"/>
                          <a:gd name="T40" fmla="*/ 105 w 119"/>
                          <a:gd name="T41" fmla="*/ 25 h 76"/>
                          <a:gd name="T42" fmla="*/ 114 w 119"/>
                          <a:gd name="T43" fmla="*/ 23 h 76"/>
                          <a:gd name="T44" fmla="*/ 119 w 119"/>
                          <a:gd name="T45" fmla="*/ 11 h 76"/>
                          <a:gd name="T46" fmla="*/ 112 w 119"/>
                          <a:gd name="T47" fmla="*/ 17 h 7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</a:cxnLst>
                        <a:rect l="0" t="0" r="r" b="b"/>
                        <a:pathLst>
                          <a:path w="119" h="76">
                            <a:moveTo>
                              <a:pt x="112" y="17"/>
                            </a:moveTo>
                            <a:cubicBezTo>
                              <a:pt x="111" y="18"/>
                              <a:pt x="107" y="19"/>
                              <a:pt x="104" y="15"/>
                            </a:cubicBezTo>
                            <a:cubicBezTo>
                              <a:pt x="101" y="10"/>
                              <a:pt x="104" y="7"/>
                              <a:pt x="105" y="7"/>
                            </a:cubicBezTo>
                            <a:cubicBezTo>
                              <a:pt x="106" y="6"/>
                              <a:pt x="110" y="2"/>
                              <a:pt x="110" y="2"/>
                            </a:cubicBezTo>
                            <a:cubicBezTo>
                              <a:pt x="111" y="1"/>
                              <a:pt x="107" y="0"/>
                              <a:pt x="101" y="3"/>
                            </a:cubicBezTo>
                            <a:cubicBezTo>
                              <a:pt x="95" y="5"/>
                              <a:pt x="94" y="9"/>
                              <a:pt x="93" y="12"/>
                            </a:cubicBezTo>
                            <a:cubicBezTo>
                              <a:pt x="92" y="16"/>
                              <a:pt x="88" y="18"/>
                              <a:pt x="87" y="19"/>
                            </a:cubicBezTo>
                            <a:cubicBezTo>
                              <a:pt x="87" y="19"/>
                              <a:pt x="86" y="19"/>
                              <a:pt x="83" y="20"/>
                            </a:cubicBezTo>
                            <a:cubicBezTo>
                              <a:pt x="26" y="48"/>
                              <a:pt x="26" y="48"/>
                              <a:pt x="26" y="48"/>
                            </a:cubicBezTo>
                            <a:cubicBezTo>
                              <a:pt x="26" y="48"/>
                              <a:pt x="23" y="50"/>
                              <a:pt x="16" y="47"/>
                            </a:cubicBezTo>
                            <a:cubicBezTo>
                              <a:pt x="16" y="47"/>
                              <a:pt x="11" y="45"/>
                              <a:pt x="6" y="50"/>
                            </a:cubicBezTo>
                            <a:cubicBezTo>
                              <a:pt x="1" y="54"/>
                              <a:pt x="0" y="61"/>
                              <a:pt x="0" y="64"/>
                            </a:cubicBezTo>
                            <a:cubicBezTo>
                              <a:pt x="0" y="66"/>
                              <a:pt x="6" y="59"/>
                              <a:pt x="7" y="57"/>
                            </a:cubicBezTo>
                            <a:cubicBezTo>
                              <a:pt x="9" y="56"/>
                              <a:pt x="14" y="54"/>
                              <a:pt x="17" y="59"/>
                            </a:cubicBezTo>
                            <a:cubicBezTo>
                              <a:pt x="20" y="65"/>
                              <a:pt x="16" y="68"/>
                              <a:pt x="15" y="68"/>
                            </a:cubicBezTo>
                            <a:cubicBezTo>
                              <a:pt x="15" y="69"/>
                              <a:pt x="10" y="73"/>
                              <a:pt x="9" y="74"/>
                            </a:cubicBezTo>
                            <a:cubicBezTo>
                              <a:pt x="9" y="75"/>
                              <a:pt x="14" y="76"/>
                              <a:pt x="20" y="73"/>
                            </a:cubicBezTo>
                            <a:cubicBezTo>
                              <a:pt x="27" y="70"/>
                              <a:pt x="28" y="66"/>
                              <a:pt x="29" y="62"/>
                            </a:cubicBezTo>
                            <a:cubicBezTo>
                              <a:pt x="30" y="58"/>
                              <a:pt x="35" y="55"/>
                              <a:pt x="36" y="55"/>
                            </a:cubicBezTo>
                            <a:cubicBezTo>
                              <a:pt x="37" y="54"/>
                              <a:pt x="95" y="24"/>
                              <a:pt x="95" y="24"/>
                            </a:cubicBezTo>
                            <a:cubicBezTo>
                              <a:pt x="95" y="24"/>
                              <a:pt x="98" y="23"/>
                              <a:pt x="105" y="25"/>
                            </a:cubicBezTo>
                            <a:cubicBezTo>
                              <a:pt x="105" y="25"/>
                              <a:pt x="109" y="27"/>
                              <a:pt x="114" y="23"/>
                            </a:cubicBezTo>
                            <a:cubicBezTo>
                              <a:pt x="118" y="19"/>
                              <a:pt x="119" y="13"/>
                              <a:pt x="119" y="11"/>
                            </a:cubicBezTo>
                            <a:cubicBezTo>
                              <a:pt x="119" y="9"/>
                              <a:pt x="114" y="15"/>
                              <a:pt x="112" y="17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6350" cap="flat" cmpd="sng">
                        <a:solidFill>
                          <a:srgbClr val="1B161B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509082" name="Group 154"/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1999" y="1748"/>
                    <a:ext cx="87" cy="87"/>
                    <a:chOff x="-11715" y="18860"/>
                    <a:chExt cx="331" cy="331"/>
                  </a:xfrm>
                </p:grpSpPr>
                <p:sp>
                  <p:nvSpPr>
                    <p:cNvPr id="509083" name="Rectangle 155"/>
                    <p:cNvSpPr>
                      <a:spLocks noChangeAspect="1" noChangeArrowheads="1"/>
                    </p:cNvSpPr>
                    <p:nvPr/>
                  </p:nvSpPr>
                  <p:spPr bwMode="gray">
                    <a:xfrm>
                      <a:off x="-11715" y="18860"/>
                      <a:ext cx="331" cy="331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6350">
                      <a:solidFill>
                        <a:srgbClr val="1B171B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84" name="Freeform 156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-11613" y="18886"/>
                      <a:ext cx="130" cy="276"/>
                    </a:xfrm>
                    <a:custGeom>
                      <a:avLst/>
                      <a:gdLst>
                        <a:gd name="T0" fmla="*/ 20 w 55"/>
                        <a:gd name="T1" fmla="*/ 116 h 117"/>
                        <a:gd name="T2" fmla="*/ 13 w 55"/>
                        <a:gd name="T3" fmla="*/ 105 h 117"/>
                        <a:gd name="T4" fmla="*/ 16 w 55"/>
                        <a:gd name="T5" fmla="*/ 95 h 117"/>
                        <a:gd name="T6" fmla="*/ 26 w 55"/>
                        <a:gd name="T7" fmla="*/ 91 h 117"/>
                        <a:gd name="T8" fmla="*/ 34 w 55"/>
                        <a:gd name="T9" fmla="*/ 98 h 117"/>
                        <a:gd name="T10" fmla="*/ 44 w 55"/>
                        <a:gd name="T11" fmla="*/ 104 h 117"/>
                        <a:gd name="T12" fmla="*/ 53 w 55"/>
                        <a:gd name="T13" fmla="*/ 97 h 117"/>
                        <a:gd name="T14" fmla="*/ 51 w 55"/>
                        <a:gd name="T15" fmla="*/ 86 h 117"/>
                        <a:gd name="T16" fmla="*/ 45 w 55"/>
                        <a:gd name="T17" fmla="*/ 79 h 117"/>
                        <a:gd name="T18" fmla="*/ 44 w 55"/>
                        <a:gd name="T19" fmla="*/ 77 h 117"/>
                        <a:gd name="T20" fmla="*/ 32 w 55"/>
                        <a:gd name="T21" fmla="*/ 61 h 117"/>
                        <a:gd name="T22" fmla="*/ 30 w 55"/>
                        <a:gd name="T23" fmla="*/ 58 h 117"/>
                        <a:gd name="T24" fmla="*/ 28 w 55"/>
                        <a:gd name="T25" fmla="*/ 58 h 117"/>
                        <a:gd name="T26" fmla="*/ 22 w 55"/>
                        <a:gd name="T27" fmla="*/ 52 h 117"/>
                        <a:gd name="T28" fmla="*/ 15 w 55"/>
                        <a:gd name="T29" fmla="*/ 36 h 117"/>
                        <a:gd name="T30" fmla="*/ 13 w 55"/>
                        <a:gd name="T31" fmla="*/ 28 h 117"/>
                        <a:gd name="T32" fmla="*/ 15 w 55"/>
                        <a:gd name="T33" fmla="*/ 25 h 117"/>
                        <a:gd name="T34" fmla="*/ 16 w 55"/>
                        <a:gd name="T35" fmla="*/ 23 h 117"/>
                        <a:gd name="T36" fmla="*/ 11 w 55"/>
                        <a:gd name="T37" fmla="*/ 1 h 117"/>
                        <a:gd name="T38" fmla="*/ 1 w 55"/>
                        <a:gd name="T39" fmla="*/ 11 h 117"/>
                        <a:gd name="T40" fmla="*/ 3 w 55"/>
                        <a:gd name="T41" fmla="*/ 37 h 117"/>
                        <a:gd name="T42" fmla="*/ 17 w 55"/>
                        <a:gd name="T43" fmla="*/ 65 h 117"/>
                        <a:gd name="T44" fmla="*/ 26 w 55"/>
                        <a:gd name="T45" fmla="*/ 74 h 117"/>
                        <a:gd name="T46" fmla="*/ 34 w 55"/>
                        <a:gd name="T47" fmla="*/ 79 h 117"/>
                        <a:gd name="T48" fmla="*/ 42 w 55"/>
                        <a:gd name="T49" fmla="*/ 78 h 117"/>
                        <a:gd name="T50" fmla="*/ 42 w 55"/>
                        <a:gd name="T51" fmla="*/ 78 h 117"/>
                        <a:gd name="T52" fmla="*/ 43 w 55"/>
                        <a:gd name="T53" fmla="*/ 80 h 117"/>
                        <a:gd name="T54" fmla="*/ 49 w 55"/>
                        <a:gd name="T55" fmla="*/ 88 h 117"/>
                        <a:gd name="T56" fmla="*/ 51 w 55"/>
                        <a:gd name="T57" fmla="*/ 97 h 117"/>
                        <a:gd name="T58" fmla="*/ 44 w 55"/>
                        <a:gd name="T59" fmla="*/ 101 h 117"/>
                        <a:gd name="T60" fmla="*/ 36 w 55"/>
                        <a:gd name="T61" fmla="*/ 96 h 117"/>
                        <a:gd name="T62" fmla="*/ 26 w 55"/>
                        <a:gd name="T63" fmla="*/ 89 h 117"/>
                        <a:gd name="T64" fmla="*/ 15 w 55"/>
                        <a:gd name="T65" fmla="*/ 94 h 117"/>
                        <a:gd name="T66" fmla="*/ 11 w 55"/>
                        <a:gd name="T67" fmla="*/ 106 h 117"/>
                        <a:gd name="T68" fmla="*/ 18 w 55"/>
                        <a:gd name="T69" fmla="*/ 117 h 117"/>
                        <a:gd name="T70" fmla="*/ 20 w 55"/>
                        <a:gd name="T71" fmla="*/ 116 h 117"/>
                        <a:gd name="T72" fmla="*/ 43 w 55"/>
                        <a:gd name="T73" fmla="*/ 72 h 117"/>
                        <a:gd name="T74" fmla="*/ 47 w 55"/>
                        <a:gd name="T75" fmla="*/ 76 h 117"/>
                        <a:gd name="T76" fmla="*/ 50 w 55"/>
                        <a:gd name="T77" fmla="*/ 69 h 117"/>
                        <a:gd name="T78" fmla="*/ 45 w 55"/>
                        <a:gd name="T79" fmla="*/ 61 h 117"/>
                        <a:gd name="T80" fmla="*/ 40 w 55"/>
                        <a:gd name="T81" fmla="*/ 54 h 117"/>
                        <a:gd name="T82" fmla="*/ 33 w 55"/>
                        <a:gd name="T83" fmla="*/ 56 h 117"/>
                        <a:gd name="T84" fmla="*/ 43 w 55"/>
                        <a:gd name="T85" fmla="*/ 72 h 117"/>
                        <a:gd name="T86" fmla="*/ 20 w 55"/>
                        <a:gd name="T87" fmla="*/ 24 h 117"/>
                        <a:gd name="T88" fmla="*/ 25 w 55"/>
                        <a:gd name="T89" fmla="*/ 20 h 117"/>
                        <a:gd name="T90" fmla="*/ 24 w 55"/>
                        <a:gd name="T91" fmla="*/ 12 h 117"/>
                        <a:gd name="T92" fmla="*/ 22 w 55"/>
                        <a:gd name="T93" fmla="*/ 3 h 117"/>
                        <a:gd name="T94" fmla="*/ 15 w 55"/>
                        <a:gd name="T95" fmla="*/ 1 h 117"/>
                        <a:gd name="T96" fmla="*/ 15 w 55"/>
                        <a:gd name="T97" fmla="*/ 6 h 117"/>
                        <a:gd name="T98" fmla="*/ 20 w 55"/>
                        <a:gd name="T99" fmla="*/ 24 h 1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</a:cxnLst>
                      <a:rect l="0" t="0" r="r" b="b"/>
                      <a:pathLst>
                        <a:path w="55" h="117">
                          <a:moveTo>
                            <a:pt x="20" y="116"/>
                          </a:moveTo>
                          <a:cubicBezTo>
                            <a:pt x="17" y="113"/>
                            <a:pt x="14" y="109"/>
                            <a:pt x="13" y="105"/>
                          </a:cubicBezTo>
                          <a:cubicBezTo>
                            <a:pt x="12" y="102"/>
                            <a:pt x="13" y="98"/>
                            <a:pt x="16" y="95"/>
                          </a:cubicBezTo>
                          <a:cubicBezTo>
                            <a:pt x="17" y="94"/>
                            <a:pt x="21" y="90"/>
                            <a:pt x="26" y="91"/>
                          </a:cubicBezTo>
                          <a:cubicBezTo>
                            <a:pt x="29" y="92"/>
                            <a:pt x="32" y="95"/>
                            <a:pt x="34" y="98"/>
                          </a:cubicBezTo>
                          <a:cubicBezTo>
                            <a:pt x="36" y="100"/>
                            <a:pt x="40" y="103"/>
                            <a:pt x="44" y="104"/>
                          </a:cubicBezTo>
                          <a:cubicBezTo>
                            <a:pt x="48" y="104"/>
                            <a:pt x="52" y="101"/>
                            <a:pt x="53" y="97"/>
                          </a:cubicBezTo>
                          <a:cubicBezTo>
                            <a:pt x="55" y="94"/>
                            <a:pt x="53" y="89"/>
                            <a:pt x="51" y="86"/>
                          </a:cubicBezTo>
                          <a:cubicBezTo>
                            <a:pt x="49" y="84"/>
                            <a:pt x="47" y="81"/>
                            <a:pt x="45" y="79"/>
                          </a:cubicBezTo>
                          <a:cubicBezTo>
                            <a:pt x="44" y="77"/>
                            <a:pt x="44" y="77"/>
                            <a:pt x="44" y="77"/>
                          </a:cubicBezTo>
                          <a:cubicBezTo>
                            <a:pt x="39" y="72"/>
                            <a:pt x="35" y="66"/>
                            <a:pt x="32" y="61"/>
                          </a:cubicBezTo>
                          <a:cubicBezTo>
                            <a:pt x="31" y="60"/>
                            <a:pt x="31" y="59"/>
                            <a:pt x="30" y="58"/>
                          </a:cubicBezTo>
                          <a:cubicBezTo>
                            <a:pt x="30" y="57"/>
                            <a:pt x="29" y="58"/>
                            <a:pt x="28" y="58"/>
                          </a:cubicBezTo>
                          <a:cubicBezTo>
                            <a:pt x="25" y="58"/>
                            <a:pt x="23" y="54"/>
                            <a:pt x="22" y="52"/>
                          </a:cubicBezTo>
                          <a:cubicBezTo>
                            <a:pt x="19" y="47"/>
                            <a:pt x="17" y="41"/>
                            <a:pt x="15" y="36"/>
                          </a:cubicBezTo>
                          <a:cubicBezTo>
                            <a:pt x="14" y="33"/>
                            <a:pt x="13" y="30"/>
                            <a:pt x="13" y="28"/>
                          </a:cubicBezTo>
                          <a:cubicBezTo>
                            <a:pt x="13" y="26"/>
                            <a:pt x="14" y="25"/>
                            <a:pt x="15" y="25"/>
                          </a:cubicBezTo>
                          <a:cubicBezTo>
                            <a:pt x="16" y="24"/>
                            <a:pt x="16" y="24"/>
                            <a:pt x="16" y="23"/>
                          </a:cubicBezTo>
                          <a:cubicBezTo>
                            <a:pt x="14" y="16"/>
                            <a:pt x="11" y="9"/>
                            <a:pt x="11" y="1"/>
                          </a:cubicBezTo>
                          <a:cubicBezTo>
                            <a:pt x="6" y="3"/>
                            <a:pt x="2" y="6"/>
                            <a:pt x="1" y="11"/>
                          </a:cubicBezTo>
                          <a:cubicBezTo>
                            <a:pt x="0" y="20"/>
                            <a:pt x="1" y="29"/>
                            <a:pt x="3" y="37"/>
                          </a:cubicBezTo>
                          <a:cubicBezTo>
                            <a:pt x="6" y="47"/>
                            <a:pt x="11" y="57"/>
                            <a:pt x="17" y="65"/>
                          </a:cubicBezTo>
                          <a:cubicBezTo>
                            <a:pt x="20" y="68"/>
                            <a:pt x="22" y="71"/>
                            <a:pt x="26" y="74"/>
                          </a:cubicBezTo>
                          <a:cubicBezTo>
                            <a:pt x="28" y="77"/>
                            <a:pt x="31" y="79"/>
                            <a:pt x="34" y="79"/>
                          </a:cubicBezTo>
                          <a:cubicBezTo>
                            <a:pt x="37" y="80"/>
                            <a:pt x="39" y="79"/>
                            <a:pt x="42" y="78"/>
                          </a:cubicBezTo>
                          <a:cubicBezTo>
                            <a:pt x="42" y="78"/>
                            <a:pt x="42" y="78"/>
                            <a:pt x="42" y="78"/>
                          </a:cubicBezTo>
                          <a:cubicBezTo>
                            <a:pt x="43" y="80"/>
                            <a:pt x="43" y="80"/>
                            <a:pt x="43" y="80"/>
                          </a:cubicBezTo>
                          <a:cubicBezTo>
                            <a:pt x="45" y="82"/>
                            <a:pt x="48" y="85"/>
                            <a:pt x="49" y="88"/>
                          </a:cubicBezTo>
                          <a:cubicBezTo>
                            <a:pt x="51" y="90"/>
                            <a:pt x="52" y="94"/>
                            <a:pt x="51" y="97"/>
                          </a:cubicBezTo>
                          <a:cubicBezTo>
                            <a:pt x="51" y="99"/>
                            <a:pt x="47" y="102"/>
                            <a:pt x="44" y="101"/>
                          </a:cubicBezTo>
                          <a:cubicBezTo>
                            <a:pt x="41" y="101"/>
                            <a:pt x="38" y="98"/>
                            <a:pt x="36" y="96"/>
                          </a:cubicBezTo>
                          <a:cubicBezTo>
                            <a:pt x="33" y="93"/>
                            <a:pt x="30" y="90"/>
                            <a:pt x="26" y="89"/>
                          </a:cubicBezTo>
                          <a:cubicBezTo>
                            <a:pt x="22" y="88"/>
                            <a:pt x="18" y="90"/>
                            <a:pt x="15" y="94"/>
                          </a:cubicBezTo>
                          <a:cubicBezTo>
                            <a:pt x="11" y="98"/>
                            <a:pt x="10" y="102"/>
                            <a:pt x="11" y="106"/>
                          </a:cubicBezTo>
                          <a:cubicBezTo>
                            <a:pt x="12" y="110"/>
                            <a:pt x="15" y="114"/>
                            <a:pt x="18" y="117"/>
                          </a:cubicBezTo>
                          <a:cubicBezTo>
                            <a:pt x="20" y="116"/>
                            <a:pt x="20" y="116"/>
                            <a:pt x="20" y="116"/>
                          </a:cubicBezTo>
                          <a:close/>
                          <a:moveTo>
                            <a:pt x="43" y="72"/>
                          </a:moveTo>
                          <a:cubicBezTo>
                            <a:pt x="44" y="73"/>
                            <a:pt x="45" y="75"/>
                            <a:pt x="47" y="76"/>
                          </a:cubicBezTo>
                          <a:cubicBezTo>
                            <a:pt x="49" y="74"/>
                            <a:pt x="52" y="71"/>
                            <a:pt x="50" y="69"/>
                          </a:cubicBezTo>
                          <a:cubicBezTo>
                            <a:pt x="48" y="66"/>
                            <a:pt x="47" y="64"/>
                            <a:pt x="45" y="61"/>
                          </a:cubicBezTo>
                          <a:cubicBezTo>
                            <a:pt x="44" y="59"/>
                            <a:pt x="42" y="56"/>
                            <a:pt x="40" y="54"/>
                          </a:cubicBezTo>
                          <a:cubicBezTo>
                            <a:pt x="37" y="53"/>
                            <a:pt x="35" y="55"/>
                            <a:pt x="33" y="56"/>
                          </a:cubicBezTo>
                          <a:cubicBezTo>
                            <a:pt x="36" y="62"/>
                            <a:pt x="39" y="67"/>
                            <a:pt x="43" y="72"/>
                          </a:cubicBezTo>
                          <a:close/>
                          <a:moveTo>
                            <a:pt x="20" y="24"/>
                          </a:moveTo>
                          <a:cubicBezTo>
                            <a:pt x="22" y="23"/>
                            <a:pt x="25" y="23"/>
                            <a:pt x="25" y="20"/>
                          </a:cubicBezTo>
                          <a:cubicBezTo>
                            <a:pt x="26" y="18"/>
                            <a:pt x="25" y="14"/>
                            <a:pt x="24" y="12"/>
                          </a:cubicBezTo>
                          <a:cubicBezTo>
                            <a:pt x="23" y="9"/>
                            <a:pt x="23" y="6"/>
                            <a:pt x="22" y="3"/>
                          </a:cubicBezTo>
                          <a:cubicBezTo>
                            <a:pt x="22" y="0"/>
                            <a:pt x="18" y="0"/>
                            <a:pt x="15" y="1"/>
                          </a:cubicBezTo>
                          <a:cubicBezTo>
                            <a:pt x="15" y="2"/>
                            <a:pt x="15" y="4"/>
                            <a:pt x="15" y="6"/>
                          </a:cubicBezTo>
                          <a:cubicBezTo>
                            <a:pt x="16" y="12"/>
                            <a:pt x="18" y="18"/>
                            <a:pt x="20" y="24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6350" cmpd="sng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</p:grpSp>
        <p:grpSp>
          <p:nvGrpSpPr>
            <p:cNvPr id="509309" name="Group 381"/>
            <p:cNvGrpSpPr>
              <a:grpSpLocks/>
            </p:cNvGrpSpPr>
            <p:nvPr/>
          </p:nvGrpSpPr>
          <p:grpSpPr bwMode="auto">
            <a:xfrm>
              <a:off x="1066" y="2921"/>
              <a:ext cx="533" cy="531"/>
              <a:chOff x="1117" y="3033"/>
              <a:chExt cx="533" cy="531"/>
            </a:xfrm>
          </p:grpSpPr>
          <p:sp>
            <p:nvSpPr>
              <p:cNvPr id="509310" name="Text Box 382"/>
              <p:cNvSpPr txBox="1">
                <a:spLocks noChangeArrowheads="1"/>
              </p:cNvSpPr>
              <p:nvPr/>
            </p:nvSpPr>
            <p:spPr bwMode="gray">
              <a:xfrm>
                <a:off x="1131" y="3238"/>
                <a:ext cx="519" cy="32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1400" noProof="1"/>
                  <a:t>Product</a:t>
                </a:r>
                <a:br>
                  <a:rPr lang="en-US" altLang="zh-CN" sz="1400" noProof="1"/>
                </a:br>
                <a:r>
                  <a:rPr lang="en-US" altLang="zh-CN" sz="1400" noProof="1"/>
                  <a:t>average</a:t>
                </a:r>
              </a:p>
            </p:txBody>
          </p:sp>
          <p:grpSp>
            <p:nvGrpSpPr>
              <p:cNvPr id="509311" name="Group 383"/>
              <p:cNvGrpSpPr>
                <a:grpSpLocks/>
              </p:cNvGrpSpPr>
              <p:nvPr/>
            </p:nvGrpSpPr>
            <p:grpSpPr bwMode="auto">
              <a:xfrm>
                <a:off x="1117" y="3033"/>
                <a:ext cx="112" cy="512"/>
                <a:chOff x="723" y="2592"/>
                <a:chExt cx="112" cy="512"/>
              </a:xfrm>
            </p:grpSpPr>
            <p:sp>
              <p:nvSpPr>
                <p:cNvPr id="509312" name="Line 384"/>
                <p:cNvSpPr>
                  <a:spLocks noChangeShapeType="1"/>
                </p:cNvSpPr>
                <p:nvPr/>
              </p:nvSpPr>
              <p:spPr bwMode="gray">
                <a:xfrm rot="5400000">
                  <a:off x="689" y="2626"/>
                  <a:ext cx="180" cy="112"/>
                </a:xfrm>
                <a:prstGeom prst="line">
                  <a:avLst/>
                </a:prstGeom>
                <a:noFill/>
                <a:ln w="12700">
                  <a:solidFill>
                    <a:srgbClr val="B2B2B2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313" name="Line 385"/>
                <p:cNvSpPr>
                  <a:spLocks noChangeShapeType="1"/>
                </p:cNvSpPr>
                <p:nvPr/>
              </p:nvSpPr>
              <p:spPr bwMode="gray">
                <a:xfrm rot="5400000">
                  <a:off x="560" y="2941"/>
                  <a:ext cx="326" cy="0"/>
                </a:xfrm>
                <a:prstGeom prst="line">
                  <a:avLst/>
                </a:prstGeom>
                <a:noFill/>
                <a:ln w="12700">
                  <a:solidFill>
                    <a:srgbClr val="B2B2B2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509360" name="Group 432"/>
          <p:cNvGrpSpPr>
            <a:grpSpLocks/>
          </p:cNvGrpSpPr>
          <p:nvPr/>
        </p:nvGrpSpPr>
        <p:grpSpPr bwMode="auto">
          <a:xfrm>
            <a:off x="2457450" y="3225800"/>
            <a:ext cx="2384425" cy="1841500"/>
            <a:chOff x="1548" y="2032"/>
            <a:chExt cx="1502" cy="1160"/>
          </a:xfrm>
        </p:grpSpPr>
        <p:grpSp>
          <p:nvGrpSpPr>
            <p:cNvPr id="509349" name="Group 421"/>
            <p:cNvGrpSpPr>
              <a:grpSpLocks/>
            </p:cNvGrpSpPr>
            <p:nvPr/>
          </p:nvGrpSpPr>
          <p:grpSpPr bwMode="auto">
            <a:xfrm>
              <a:off x="1548" y="2032"/>
              <a:ext cx="1289" cy="599"/>
              <a:chOff x="1548" y="2032"/>
              <a:chExt cx="1289" cy="599"/>
            </a:xfrm>
          </p:grpSpPr>
          <p:sp>
            <p:nvSpPr>
              <p:cNvPr id="509008" name="Freeform 80"/>
              <p:cNvSpPr>
                <a:spLocks/>
              </p:cNvSpPr>
              <p:nvPr/>
            </p:nvSpPr>
            <p:spPr bwMode="gray">
              <a:xfrm>
                <a:off x="1548" y="2285"/>
                <a:ext cx="1289" cy="346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2B2B2">
                      <a:gamma/>
                      <a:tint val="68627"/>
                      <a:invGamma/>
                    </a:srgbClr>
                  </a:gs>
                  <a:gs pos="100000">
                    <a:srgbClr val="B2B2B2"/>
                  </a:gs>
                </a:gsLst>
                <a:lin ang="5400000" scaled="1"/>
              </a:gradFill>
              <a:ln w="190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dist="25400" dir="54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9085" name="Group 157"/>
              <p:cNvGrpSpPr>
                <a:grpSpLocks/>
              </p:cNvGrpSpPr>
              <p:nvPr/>
            </p:nvGrpSpPr>
            <p:grpSpPr bwMode="auto">
              <a:xfrm>
                <a:off x="1866" y="2032"/>
                <a:ext cx="358" cy="523"/>
                <a:chOff x="1541" y="1689"/>
                <a:chExt cx="358" cy="523"/>
              </a:xfrm>
            </p:grpSpPr>
            <p:grpSp>
              <p:nvGrpSpPr>
                <p:cNvPr id="509086" name="Group 158"/>
                <p:cNvGrpSpPr>
                  <a:grpSpLocks/>
                </p:cNvGrpSpPr>
                <p:nvPr/>
              </p:nvGrpSpPr>
              <p:grpSpPr bwMode="auto">
                <a:xfrm>
                  <a:off x="1541" y="1974"/>
                  <a:ext cx="358" cy="238"/>
                  <a:chOff x="1066" y="2707"/>
                  <a:chExt cx="1084" cy="719"/>
                </a:xfrm>
              </p:grpSpPr>
              <p:grpSp>
                <p:nvGrpSpPr>
                  <p:cNvPr id="509087" name="Group 159"/>
                  <p:cNvGrpSpPr>
                    <a:grpSpLocks/>
                  </p:cNvGrpSpPr>
                  <p:nvPr/>
                </p:nvGrpSpPr>
                <p:grpSpPr bwMode="auto">
                  <a:xfrm>
                    <a:off x="1710" y="2707"/>
                    <a:ext cx="312" cy="532"/>
                    <a:chOff x="1924" y="1129"/>
                    <a:chExt cx="312" cy="532"/>
                  </a:xfrm>
                </p:grpSpPr>
                <p:sp>
                  <p:nvSpPr>
                    <p:cNvPr id="509088" name="Freeform 160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1924" y="1216"/>
                      <a:ext cx="312" cy="245"/>
                    </a:xfrm>
                    <a:custGeom>
                      <a:avLst/>
                      <a:gdLst>
                        <a:gd name="T0" fmla="*/ 235 w 237"/>
                        <a:gd name="T1" fmla="*/ 113 h 186"/>
                        <a:gd name="T2" fmla="*/ 235 w 237"/>
                        <a:gd name="T3" fmla="*/ 113 h 186"/>
                        <a:gd name="T4" fmla="*/ 225 w 237"/>
                        <a:gd name="T5" fmla="*/ 49 h 186"/>
                        <a:gd name="T6" fmla="*/ 199 w 237"/>
                        <a:gd name="T7" fmla="*/ 24 h 186"/>
                        <a:gd name="T8" fmla="*/ 156 w 237"/>
                        <a:gd name="T9" fmla="*/ 12 h 186"/>
                        <a:gd name="T10" fmla="*/ 116 w 237"/>
                        <a:gd name="T11" fmla="*/ 2 h 186"/>
                        <a:gd name="T12" fmla="*/ 87 w 237"/>
                        <a:gd name="T13" fmla="*/ 12 h 186"/>
                        <a:gd name="T14" fmla="*/ 73 w 237"/>
                        <a:gd name="T15" fmla="*/ 85 h 186"/>
                        <a:gd name="T16" fmla="*/ 73 w 237"/>
                        <a:gd name="T17" fmla="*/ 85 h 186"/>
                        <a:gd name="T18" fmla="*/ 72 w 237"/>
                        <a:gd name="T19" fmla="*/ 90 h 186"/>
                        <a:gd name="T20" fmla="*/ 21 w 237"/>
                        <a:gd name="T21" fmla="*/ 104 h 186"/>
                        <a:gd name="T22" fmla="*/ 26 w 237"/>
                        <a:gd name="T23" fmla="*/ 135 h 186"/>
                        <a:gd name="T24" fmla="*/ 80 w 237"/>
                        <a:gd name="T25" fmla="*/ 122 h 186"/>
                        <a:gd name="T26" fmla="*/ 80 w 237"/>
                        <a:gd name="T27" fmla="*/ 122 h 186"/>
                        <a:gd name="T28" fmla="*/ 86 w 237"/>
                        <a:gd name="T29" fmla="*/ 120 h 186"/>
                        <a:gd name="T30" fmla="*/ 99 w 237"/>
                        <a:gd name="T31" fmla="*/ 112 h 186"/>
                        <a:gd name="T32" fmla="*/ 104 w 237"/>
                        <a:gd name="T33" fmla="*/ 92 h 186"/>
                        <a:gd name="T34" fmla="*/ 104 w 237"/>
                        <a:gd name="T35" fmla="*/ 92 h 186"/>
                        <a:gd name="T36" fmla="*/ 110 w 237"/>
                        <a:gd name="T37" fmla="*/ 47 h 186"/>
                        <a:gd name="T38" fmla="*/ 109 w 237"/>
                        <a:gd name="T39" fmla="*/ 160 h 186"/>
                        <a:gd name="T40" fmla="*/ 119 w 237"/>
                        <a:gd name="T41" fmla="*/ 170 h 186"/>
                        <a:gd name="T42" fmla="*/ 169 w 237"/>
                        <a:gd name="T43" fmla="*/ 184 h 186"/>
                        <a:gd name="T44" fmla="*/ 196 w 237"/>
                        <a:gd name="T45" fmla="*/ 165 h 186"/>
                        <a:gd name="T46" fmla="*/ 196 w 237"/>
                        <a:gd name="T47" fmla="*/ 160 h 186"/>
                        <a:gd name="T48" fmla="*/ 216 w 237"/>
                        <a:gd name="T49" fmla="*/ 155 h 186"/>
                        <a:gd name="T50" fmla="*/ 219 w 237"/>
                        <a:gd name="T51" fmla="*/ 154 h 186"/>
                        <a:gd name="T52" fmla="*/ 232 w 237"/>
                        <a:gd name="T53" fmla="*/ 146 h 186"/>
                        <a:gd name="T54" fmla="*/ 237 w 237"/>
                        <a:gd name="T55" fmla="*/ 124 h 186"/>
                        <a:gd name="T56" fmla="*/ 235 w 237"/>
                        <a:gd name="T57" fmla="*/ 113 h 186"/>
                        <a:gd name="T58" fmla="*/ 193 w 237"/>
                        <a:gd name="T59" fmla="*/ 75 h 186"/>
                        <a:gd name="T60" fmla="*/ 194 w 237"/>
                        <a:gd name="T61" fmla="*/ 87 h 186"/>
                        <a:gd name="T62" fmla="*/ 200 w 237"/>
                        <a:gd name="T63" fmla="*/ 123 h 186"/>
                        <a:gd name="T64" fmla="*/ 196 w 237"/>
                        <a:gd name="T65" fmla="*/ 124 h 186"/>
                        <a:gd name="T66" fmla="*/ 194 w 237"/>
                        <a:gd name="T67" fmla="*/ 87 h 186"/>
                        <a:gd name="T68" fmla="*/ 193 w 237"/>
                        <a:gd name="T69" fmla="*/ 75 h 186"/>
                        <a:gd name="T70" fmla="*/ 192 w 237"/>
                        <a:gd name="T71" fmla="*/ 70 h 186"/>
                        <a:gd name="T72" fmla="*/ 193 w 237"/>
                        <a:gd name="T73" fmla="*/ 75 h 18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237" h="186">
                          <a:moveTo>
                            <a:pt x="235" y="113"/>
                          </a:moveTo>
                          <a:cubicBezTo>
                            <a:pt x="235" y="113"/>
                            <a:pt x="235" y="113"/>
                            <a:pt x="235" y="113"/>
                          </a:cubicBezTo>
                          <a:cubicBezTo>
                            <a:pt x="230" y="84"/>
                            <a:pt x="226" y="57"/>
                            <a:pt x="225" y="49"/>
                          </a:cubicBezTo>
                          <a:cubicBezTo>
                            <a:pt x="223" y="32"/>
                            <a:pt x="207" y="26"/>
                            <a:pt x="199" y="24"/>
                          </a:cubicBezTo>
                          <a:cubicBezTo>
                            <a:pt x="192" y="21"/>
                            <a:pt x="169" y="16"/>
                            <a:pt x="156" y="12"/>
                          </a:cubicBezTo>
                          <a:cubicBezTo>
                            <a:pt x="145" y="9"/>
                            <a:pt x="125" y="3"/>
                            <a:pt x="116" y="2"/>
                          </a:cubicBezTo>
                          <a:cubicBezTo>
                            <a:pt x="107" y="0"/>
                            <a:pt x="90" y="4"/>
                            <a:pt x="87" y="12"/>
                          </a:cubicBezTo>
                          <a:cubicBezTo>
                            <a:pt x="86" y="14"/>
                            <a:pt x="79" y="50"/>
                            <a:pt x="73" y="85"/>
                          </a:cubicBezTo>
                          <a:cubicBezTo>
                            <a:pt x="73" y="85"/>
                            <a:pt x="73" y="85"/>
                            <a:pt x="73" y="85"/>
                          </a:cubicBezTo>
                          <a:cubicBezTo>
                            <a:pt x="72" y="90"/>
                            <a:pt x="72" y="90"/>
                            <a:pt x="72" y="90"/>
                          </a:cubicBezTo>
                          <a:cubicBezTo>
                            <a:pt x="49" y="96"/>
                            <a:pt x="29" y="102"/>
                            <a:pt x="21" y="104"/>
                          </a:cubicBezTo>
                          <a:cubicBezTo>
                            <a:pt x="0" y="108"/>
                            <a:pt x="9" y="137"/>
                            <a:pt x="26" y="135"/>
                          </a:cubicBezTo>
                          <a:cubicBezTo>
                            <a:pt x="31" y="135"/>
                            <a:pt x="55" y="129"/>
                            <a:pt x="80" y="122"/>
                          </a:cubicBezTo>
                          <a:cubicBezTo>
                            <a:pt x="80" y="122"/>
                            <a:pt x="80" y="122"/>
                            <a:pt x="80" y="122"/>
                          </a:cubicBezTo>
                          <a:cubicBezTo>
                            <a:pt x="86" y="120"/>
                            <a:pt x="86" y="120"/>
                            <a:pt x="86" y="120"/>
                          </a:cubicBezTo>
                          <a:cubicBezTo>
                            <a:pt x="92" y="118"/>
                            <a:pt x="96" y="116"/>
                            <a:pt x="99" y="112"/>
                          </a:cubicBezTo>
                          <a:cubicBezTo>
                            <a:pt x="102" y="108"/>
                            <a:pt x="104" y="102"/>
                            <a:pt x="104" y="92"/>
                          </a:cubicBezTo>
                          <a:cubicBezTo>
                            <a:pt x="104" y="92"/>
                            <a:pt x="104" y="92"/>
                            <a:pt x="104" y="92"/>
                          </a:cubicBezTo>
                          <a:cubicBezTo>
                            <a:pt x="108" y="65"/>
                            <a:pt x="111" y="43"/>
                            <a:pt x="110" y="47"/>
                          </a:cubicBezTo>
                          <a:cubicBezTo>
                            <a:pt x="110" y="53"/>
                            <a:pt x="109" y="117"/>
                            <a:pt x="109" y="160"/>
                          </a:cubicBezTo>
                          <a:cubicBezTo>
                            <a:pt x="110" y="165"/>
                            <a:pt x="112" y="170"/>
                            <a:pt x="119" y="170"/>
                          </a:cubicBezTo>
                          <a:cubicBezTo>
                            <a:pt x="131" y="173"/>
                            <a:pt x="162" y="183"/>
                            <a:pt x="169" y="184"/>
                          </a:cubicBezTo>
                          <a:cubicBezTo>
                            <a:pt x="178" y="186"/>
                            <a:pt x="193" y="176"/>
                            <a:pt x="196" y="165"/>
                          </a:cubicBezTo>
                          <a:cubicBezTo>
                            <a:pt x="196" y="163"/>
                            <a:pt x="196" y="162"/>
                            <a:pt x="196" y="160"/>
                          </a:cubicBezTo>
                          <a:cubicBezTo>
                            <a:pt x="202" y="158"/>
                            <a:pt x="209" y="157"/>
                            <a:pt x="216" y="155"/>
                          </a:cubicBezTo>
                          <a:cubicBezTo>
                            <a:pt x="217" y="154"/>
                            <a:pt x="218" y="154"/>
                            <a:pt x="219" y="154"/>
                          </a:cubicBezTo>
                          <a:cubicBezTo>
                            <a:pt x="225" y="152"/>
                            <a:pt x="229" y="150"/>
                            <a:pt x="232" y="146"/>
                          </a:cubicBezTo>
                          <a:cubicBezTo>
                            <a:pt x="235" y="141"/>
                            <a:pt x="237" y="135"/>
                            <a:pt x="237" y="124"/>
                          </a:cubicBezTo>
                          <a:lnTo>
                            <a:pt x="235" y="113"/>
                          </a:lnTo>
                          <a:close/>
                          <a:moveTo>
                            <a:pt x="193" y="75"/>
                          </a:moveTo>
                          <a:cubicBezTo>
                            <a:pt x="194" y="79"/>
                            <a:pt x="194" y="83"/>
                            <a:pt x="194" y="87"/>
                          </a:cubicBezTo>
                          <a:cubicBezTo>
                            <a:pt x="196" y="96"/>
                            <a:pt x="198" y="108"/>
                            <a:pt x="200" y="123"/>
                          </a:cubicBezTo>
                          <a:cubicBezTo>
                            <a:pt x="199" y="123"/>
                            <a:pt x="197" y="123"/>
                            <a:pt x="196" y="124"/>
                          </a:cubicBezTo>
                          <a:cubicBezTo>
                            <a:pt x="196" y="111"/>
                            <a:pt x="195" y="99"/>
                            <a:pt x="194" y="87"/>
                          </a:cubicBezTo>
                          <a:cubicBezTo>
                            <a:pt x="194" y="82"/>
                            <a:pt x="193" y="78"/>
                            <a:pt x="193" y="75"/>
                          </a:cubicBezTo>
                          <a:cubicBezTo>
                            <a:pt x="192" y="73"/>
                            <a:pt x="192" y="72"/>
                            <a:pt x="192" y="70"/>
                          </a:cubicBezTo>
                          <a:cubicBezTo>
                            <a:pt x="192" y="72"/>
                            <a:pt x="193" y="73"/>
                            <a:pt x="193" y="75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chemeClr val="bg1"/>
                        </a:gs>
                        <a:gs pos="50000">
                          <a:schemeClr val="bg1">
                            <a:gamma/>
                            <a:shade val="85882"/>
                            <a:invGamma/>
                          </a:schemeClr>
                        </a:gs>
                        <a:gs pos="100000">
                          <a:schemeClr val="bg1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89" name="Freeform 161"/>
                    <p:cNvSpPr>
                      <a:spLocks/>
                    </p:cNvSpPr>
                    <p:nvPr/>
                  </p:nvSpPr>
                  <p:spPr bwMode="gray">
                    <a:xfrm>
                      <a:off x="2079" y="1200"/>
                      <a:ext cx="87" cy="54"/>
                    </a:xfrm>
                    <a:custGeom>
                      <a:avLst/>
                      <a:gdLst>
                        <a:gd name="T0" fmla="*/ 30 w 66"/>
                        <a:gd name="T1" fmla="*/ 39 h 41"/>
                        <a:gd name="T2" fmla="*/ 10 w 66"/>
                        <a:gd name="T3" fmla="*/ 23 h 41"/>
                        <a:gd name="T4" fmla="*/ 16 w 66"/>
                        <a:gd name="T5" fmla="*/ 13 h 41"/>
                        <a:gd name="T6" fmla="*/ 54 w 66"/>
                        <a:gd name="T7" fmla="*/ 16 h 41"/>
                        <a:gd name="T8" fmla="*/ 57 w 66"/>
                        <a:gd name="T9" fmla="*/ 29 h 41"/>
                        <a:gd name="T10" fmla="*/ 30 w 66"/>
                        <a:gd name="T11" fmla="*/ 39 h 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6" h="41">
                          <a:moveTo>
                            <a:pt x="30" y="39"/>
                          </a:moveTo>
                          <a:cubicBezTo>
                            <a:pt x="14" y="37"/>
                            <a:pt x="0" y="25"/>
                            <a:pt x="10" y="23"/>
                          </a:cubicBezTo>
                          <a:cubicBezTo>
                            <a:pt x="17" y="21"/>
                            <a:pt x="13" y="15"/>
                            <a:pt x="16" y="13"/>
                          </a:cubicBezTo>
                          <a:cubicBezTo>
                            <a:pt x="19" y="10"/>
                            <a:pt x="54" y="0"/>
                            <a:pt x="54" y="16"/>
                          </a:cubicBezTo>
                          <a:cubicBezTo>
                            <a:pt x="54" y="21"/>
                            <a:pt x="48" y="25"/>
                            <a:pt x="57" y="29"/>
                          </a:cubicBezTo>
                          <a:cubicBezTo>
                            <a:pt x="66" y="33"/>
                            <a:pt x="46" y="41"/>
                            <a:pt x="30" y="39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90" name="Freeform 162"/>
                    <p:cNvSpPr>
                      <a:spLocks/>
                    </p:cNvSpPr>
                    <p:nvPr/>
                  </p:nvSpPr>
                  <p:spPr bwMode="gray">
                    <a:xfrm>
                      <a:off x="1973" y="1424"/>
                      <a:ext cx="209" cy="237"/>
                    </a:xfrm>
                    <a:custGeom>
                      <a:avLst/>
                      <a:gdLst>
                        <a:gd name="T0" fmla="*/ 159 w 159"/>
                        <a:gd name="T1" fmla="*/ 6 h 180"/>
                        <a:gd name="T2" fmla="*/ 132 w 159"/>
                        <a:gd name="T3" fmla="*/ 21 h 180"/>
                        <a:gd name="T4" fmla="*/ 81 w 159"/>
                        <a:gd name="T5" fmla="*/ 11 h 180"/>
                        <a:gd name="T6" fmla="*/ 72 w 159"/>
                        <a:gd name="T7" fmla="*/ 0 h 180"/>
                        <a:gd name="T8" fmla="*/ 68 w 159"/>
                        <a:gd name="T9" fmla="*/ 19 h 180"/>
                        <a:gd name="T10" fmla="*/ 17 w 159"/>
                        <a:gd name="T11" fmla="*/ 32 h 180"/>
                        <a:gd name="T12" fmla="*/ 1 w 159"/>
                        <a:gd name="T13" fmla="*/ 55 h 180"/>
                        <a:gd name="T14" fmla="*/ 1 w 159"/>
                        <a:gd name="T15" fmla="*/ 145 h 180"/>
                        <a:gd name="T16" fmla="*/ 36 w 159"/>
                        <a:gd name="T17" fmla="*/ 156 h 180"/>
                        <a:gd name="T18" fmla="*/ 43 w 159"/>
                        <a:gd name="T19" fmla="*/ 145 h 180"/>
                        <a:gd name="T20" fmla="*/ 42 w 159"/>
                        <a:gd name="T21" fmla="*/ 73 h 180"/>
                        <a:gd name="T22" fmla="*/ 42 w 159"/>
                        <a:gd name="T23" fmla="*/ 73 h 180"/>
                        <a:gd name="T24" fmla="*/ 42 w 159"/>
                        <a:gd name="T25" fmla="*/ 72 h 180"/>
                        <a:gd name="T26" fmla="*/ 42 w 159"/>
                        <a:gd name="T27" fmla="*/ 66 h 180"/>
                        <a:gd name="T28" fmla="*/ 42 w 159"/>
                        <a:gd name="T29" fmla="*/ 64 h 180"/>
                        <a:gd name="T30" fmla="*/ 42 w 159"/>
                        <a:gd name="T31" fmla="*/ 63 h 180"/>
                        <a:gd name="T32" fmla="*/ 59 w 159"/>
                        <a:gd name="T33" fmla="*/ 41 h 180"/>
                        <a:gd name="T34" fmla="*/ 103 w 159"/>
                        <a:gd name="T35" fmla="*/ 30 h 180"/>
                        <a:gd name="T36" fmla="*/ 103 w 159"/>
                        <a:gd name="T37" fmla="*/ 30 h 180"/>
                        <a:gd name="T38" fmla="*/ 59 w 159"/>
                        <a:gd name="T39" fmla="*/ 41 h 180"/>
                        <a:gd name="T40" fmla="*/ 42 w 159"/>
                        <a:gd name="T41" fmla="*/ 63 h 180"/>
                        <a:gd name="T42" fmla="*/ 42 w 159"/>
                        <a:gd name="T43" fmla="*/ 71 h 180"/>
                        <a:gd name="T44" fmla="*/ 42 w 159"/>
                        <a:gd name="T45" fmla="*/ 72 h 180"/>
                        <a:gd name="T46" fmla="*/ 42 w 159"/>
                        <a:gd name="T47" fmla="*/ 77 h 180"/>
                        <a:gd name="T48" fmla="*/ 42 w 159"/>
                        <a:gd name="T49" fmla="*/ 77 h 180"/>
                        <a:gd name="T50" fmla="*/ 43 w 159"/>
                        <a:gd name="T51" fmla="*/ 154 h 180"/>
                        <a:gd name="T52" fmla="*/ 43 w 159"/>
                        <a:gd name="T53" fmla="*/ 154 h 180"/>
                        <a:gd name="T54" fmla="*/ 43 w 159"/>
                        <a:gd name="T55" fmla="*/ 157 h 180"/>
                        <a:gd name="T56" fmla="*/ 84 w 159"/>
                        <a:gd name="T57" fmla="*/ 157 h 180"/>
                        <a:gd name="T58" fmla="*/ 85 w 159"/>
                        <a:gd name="T59" fmla="*/ 77 h 180"/>
                        <a:gd name="T60" fmla="*/ 89 w 159"/>
                        <a:gd name="T61" fmla="*/ 69 h 180"/>
                        <a:gd name="T62" fmla="*/ 141 w 159"/>
                        <a:gd name="T63" fmla="*/ 55 h 180"/>
                        <a:gd name="T64" fmla="*/ 159 w 159"/>
                        <a:gd name="T65" fmla="*/ 25 h 180"/>
                        <a:gd name="T66" fmla="*/ 159 w 159"/>
                        <a:gd name="T67" fmla="*/ 8 h 180"/>
                        <a:gd name="T68" fmla="*/ 159 w 159"/>
                        <a:gd name="T69" fmla="*/ 6 h 1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</a:cxnLst>
                      <a:rect l="0" t="0" r="r" b="b"/>
                      <a:pathLst>
                        <a:path w="159" h="180">
                          <a:moveTo>
                            <a:pt x="159" y="6"/>
                          </a:moveTo>
                          <a:cubicBezTo>
                            <a:pt x="156" y="17"/>
                            <a:pt x="140" y="23"/>
                            <a:pt x="132" y="21"/>
                          </a:cubicBezTo>
                          <a:cubicBezTo>
                            <a:pt x="124" y="20"/>
                            <a:pt x="94" y="14"/>
                            <a:pt x="81" y="11"/>
                          </a:cubicBezTo>
                          <a:cubicBezTo>
                            <a:pt x="75" y="10"/>
                            <a:pt x="73" y="5"/>
                            <a:pt x="72" y="0"/>
                          </a:cubicBezTo>
                          <a:cubicBezTo>
                            <a:pt x="72" y="19"/>
                            <a:pt x="72" y="18"/>
                            <a:pt x="68" y="19"/>
                          </a:cubicBezTo>
                          <a:cubicBezTo>
                            <a:pt x="68" y="19"/>
                            <a:pt x="28" y="28"/>
                            <a:pt x="17" y="32"/>
                          </a:cubicBezTo>
                          <a:cubicBezTo>
                            <a:pt x="7" y="36"/>
                            <a:pt x="2" y="42"/>
                            <a:pt x="1" y="55"/>
                          </a:cubicBezTo>
                          <a:cubicBezTo>
                            <a:pt x="1" y="55"/>
                            <a:pt x="0" y="135"/>
                            <a:pt x="1" y="145"/>
                          </a:cubicBezTo>
                          <a:cubicBezTo>
                            <a:pt x="2" y="163"/>
                            <a:pt x="25" y="165"/>
                            <a:pt x="36" y="156"/>
                          </a:cubicBezTo>
                          <a:cubicBezTo>
                            <a:pt x="39" y="153"/>
                            <a:pt x="43" y="149"/>
                            <a:pt x="43" y="145"/>
                          </a:cubicBezTo>
                          <a:cubicBezTo>
                            <a:pt x="42" y="130"/>
                            <a:pt x="42" y="102"/>
                            <a:pt x="42" y="73"/>
                          </a:cubicBezTo>
                          <a:cubicBezTo>
                            <a:pt x="42" y="73"/>
                            <a:pt x="42" y="73"/>
                            <a:pt x="42" y="73"/>
                          </a:cubicBezTo>
                          <a:cubicBezTo>
                            <a:pt x="42" y="73"/>
                            <a:pt x="42" y="72"/>
                            <a:pt x="42" y="72"/>
                          </a:cubicBezTo>
                          <a:cubicBezTo>
                            <a:pt x="42" y="70"/>
                            <a:pt x="42" y="68"/>
                            <a:pt x="42" y="66"/>
                          </a:cubicBezTo>
                          <a:cubicBezTo>
                            <a:pt x="42" y="65"/>
                            <a:pt x="42" y="65"/>
                            <a:pt x="42" y="64"/>
                          </a:cubicBezTo>
                          <a:cubicBezTo>
                            <a:pt x="42" y="64"/>
                            <a:pt x="42" y="63"/>
                            <a:pt x="42" y="63"/>
                          </a:cubicBezTo>
                          <a:cubicBezTo>
                            <a:pt x="43" y="50"/>
                            <a:pt x="48" y="44"/>
                            <a:pt x="59" y="41"/>
                          </a:cubicBezTo>
                          <a:cubicBezTo>
                            <a:pt x="68" y="37"/>
                            <a:pt x="101" y="30"/>
                            <a:pt x="103" y="30"/>
                          </a:cubicBezTo>
                          <a:cubicBezTo>
                            <a:pt x="107" y="28"/>
                            <a:pt x="107" y="28"/>
                            <a:pt x="103" y="30"/>
                          </a:cubicBezTo>
                          <a:cubicBezTo>
                            <a:pt x="101" y="30"/>
                            <a:pt x="68" y="37"/>
                            <a:pt x="59" y="41"/>
                          </a:cubicBezTo>
                          <a:cubicBezTo>
                            <a:pt x="48" y="44"/>
                            <a:pt x="43" y="50"/>
                            <a:pt x="42" y="63"/>
                          </a:cubicBezTo>
                          <a:cubicBezTo>
                            <a:pt x="42" y="64"/>
                            <a:pt x="42" y="70"/>
                            <a:pt x="42" y="71"/>
                          </a:cubicBezTo>
                          <a:cubicBezTo>
                            <a:pt x="42" y="71"/>
                            <a:pt x="42" y="71"/>
                            <a:pt x="42" y="72"/>
                          </a:cubicBezTo>
                          <a:cubicBezTo>
                            <a:pt x="42" y="72"/>
                            <a:pt x="42" y="74"/>
                            <a:pt x="42" y="77"/>
                          </a:cubicBezTo>
                          <a:cubicBezTo>
                            <a:pt x="42" y="77"/>
                            <a:pt x="42" y="77"/>
                            <a:pt x="42" y="77"/>
                          </a:cubicBezTo>
                          <a:cubicBezTo>
                            <a:pt x="43" y="154"/>
                            <a:pt x="43" y="154"/>
                            <a:pt x="43" y="154"/>
                          </a:cubicBezTo>
                          <a:cubicBezTo>
                            <a:pt x="42" y="154"/>
                            <a:pt x="43" y="154"/>
                            <a:pt x="43" y="154"/>
                          </a:cubicBezTo>
                          <a:cubicBezTo>
                            <a:pt x="43" y="155"/>
                            <a:pt x="43" y="156"/>
                            <a:pt x="43" y="157"/>
                          </a:cubicBezTo>
                          <a:cubicBezTo>
                            <a:pt x="44" y="180"/>
                            <a:pt x="84" y="177"/>
                            <a:pt x="84" y="157"/>
                          </a:cubicBezTo>
                          <a:cubicBezTo>
                            <a:pt x="84" y="142"/>
                            <a:pt x="85" y="80"/>
                            <a:pt x="85" y="77"/>
                          </a:cubicBezTo>
                          <a:cubicBezTo>
                            <a:pt x="85" y="74"/>
                            <a:pt x="87" y="70"/>
                            <a:pt x="89" y="69"/>
                          </a:cubicBezTo>
                          <a:cubicBezTo>
                            <a:pt x="91" y="69"/>
                            <a:pt x="136" y="57"/>
                            <a:pt x="141" y="55"/>
                          </a:cubicBezTo>
                          <a:cubicBezTo>
                            <a:pt x="153" y="52"/>
                            <a:pt x="159" y="47"/>
                            <a:pt x="159" y="25"/>
                          </a:cubicBezTo>
                          <a:cubicBezTo>
                            <a:pt x="159" y="8"/>
                            <a:pt x="159" y="8"/>
                            <a:pt x="159" y="8"/>
                          </a:cubicBezTo>
                          <a:cubicBezTo>
                            <a:pt x="159" y="7"/>
                            <a:pt x="159" y="7"/>
                            <a:pt x="159" y="6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chemeClr val="bg1"/>
                        </a:gs>
                        <a:gs pos="50000">
                          <a:schemeClr val="bg1">
                            <a:gamma/>
                            <a:shade val="85882"/>
                            <a:invGamma/>
                          </a:schemeClr>
                        </a:gs>
                        <a:gs pos="100000">
                          <a:schemeClr val="bg1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91" name="Freeform 163"/>
                    <p:cNvSpPr>
                      <a:spLocks/>
                    </p:cNvSpPr>
                    <p:nvPr/>
                  </p:nvSpPr>
                  <p:spPr bwMode="gray">
                    <a:xfrm>
                      <a:off x="2089" y="1378"/>
                      <a:ext cx="119" cy="71"/>
                    </a:xfrm>
                    <a:custGeom>
                      <a:avLst/>
                      <a:gdLst>
                        <a:gd name="T0" fmla="*/ 75 w 91"/>
                        <a:gd name="T1" fmla="*/ 0 h 54"/>
                        <a:gd name="T2" fmla="*/ 28 w 91"/>
                        <a:gd name="T3" fmla="*/ 14 h 54"/>
                        <a:gd name="T4" fmla="*/ 40 w 91"/>
                        <a:gd name="T5" fmla="*/ 46 h 54"/>
                        <a:gd name="T6" fmla="*/ 91 w 91"/>
                        <a:gd name="T7" fmla="*/ 32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91" h="54">
                          <a:moveTo>
                            <a:pt x="75" y="0"/>
                          </a:moveTo>
                          <a:cubicBezTo>
                            <a:pt x="61" y="4"/>
                            <a:pt x="45" y="8"/>
                            <a:pt x="28" y="14"/>
                          </a:cubicBezTo>
                          <a:cubicBezTo>
                            <a:pt x="0" y="22"/>
                            <a:pt x="17" y="54"/>
                            <a:pt x="40" y="46"/>
                          </a:cubicBezTo>
                          <a:cubicBezTo>
                            <a:pt x="44" y="44"/>
                            <a:pt x="66" y="38"/>
                            <a:pt x="91" y="32"/>
                          </a:cubicBez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092" name="Oval 164"/>
                    <p:cNvSpPr>
                      <a:spLocks noChangeArrowheads="1"/>
                    </p:cNvSpPr>
                    <p:nvPr/>
                  </p:nvSpPr>
                  <p:spPr bwMode="gray">
                    <a:xfrm flipH="1">
                      <a:off x="2069" y="1129"/>
                      <a:ext cx="105" cy="10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6350" algn="ctr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9093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1066" y="2908"/>
                    <a:ext cx="1084" cy="518"/>
                    <a:chOff x="1082" y="2541"/>
                    <a:chExt cx="1492" cy="712"/>
                  </a:xfrm>
                </p:grpSpPr>
                <p:grpSp>
                  <p:nvGrpSpPr>
                    <p:cNvPr id="509094" name="Group 16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082" y="2699"/>
                      <a:ext cx="1492" cy="554"/>
                      <a:chOff x="1082" y="2699"/>
                      <a:chExt cx="1492" cy="554"/>
                    </a:xfrm>
                  </p:grpSpPr>
                  <p:sp>
                    <p:nvSpPr>
                      <p:cNvPr id="509095" name="Freeform 16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2528" y="2781"/>
                        <a:ext cx="46" cy="323"/>
                      </a:xfrm>
                      <a:custGeom>
                        <a:avLst/>
                        <a:gdLst>
                          <a:gd name="T0" fmla="*/ 0 w 12"/>
                          <a:gd name="T1" fmla="*/ 87 h 87"/>
                          <a:gd name="T2" fmla="*/ 12 w 12"/>
                          <a:gd name="T3" fmla="*/ 84 h 87"/>
                          <a:gd name="T4" fmla="*/ 12 w 12"/>
                          <a:gd name="T5" fmla="*/ 0 h 87"/>
                          <a:gd name="T6" fmla="*/ 0 w 12"/>
                          <a:gd name="T7" fmla="*/ 3 h 87"/>
                          <a:gd name="T8" fmla="*/ 0 w 12"/>
                          <a:gd name="T9" fmla="*/ 87 h 8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2" h="87">
                            <a:moveTo>
                              <a:pt x="0" y="87"/>
                            </a:moveTo>
                            <a:lnTo>
                              <a:pt x="12" y="84"/>
                            </a:lnTo>
                            <a:lnTo>
                              <a:pt x="12" y="0"/>
                            </a:lnTo>
                            <a:lnTo>
                              <a:pt x="0" y="3"/>
                            </a:lnTo>
                            <a:lnTo>
                              <a:pt x="0" y="87"/>
                            </a:ln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6350" cap="flat" cmpd="sng">
                        <a:solidFill>
                          <a:srgbClr val="6633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096" name="Freeform 16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2486" y="2781"/>
                        <a:ext cx="42" cy="323"/>
                      </a:xfrm>
                      <a:custGeom>
                        <a:avLst/>
                        <a:gdLst>
                          <a:gd name="T0" fmla="*/ 12 w 12"/>
                          <a:gd name="T1" fmla="*/ 87 h 87"/>
                          <a:gd name="T2" fmla="*/ 0 w 12"/>
                          <a:gd name="T3" fmla="*/ 84 h 87"/>
                          <a:gd name="T4" fmla="*/ 0 w 12"/>
                          <a:gd name="T5" fmla="*/ 0 h 87"/>
                          <a:gd name="T6" fmla="*/ 12 w 12"/>
                          <a:gd name="T7" fmla="*/ 3 h 87"/>
                          <a:gd name="T8" fmla="*/ 12 w 12"/>
                          <a:gd name="T9" fmla="*/ 87 h 8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2" h="87">
                            <a:moveTo>
                              <a:pt x="12" y="87"/>
                            </a:moveTo>
                            <a:lnTo>
                              <a:pt x="0" y="84"/>
                            </a:lnTo>
                            <a:lnTo>
                              <a:pt x="0" y="0"/>
                            </a:lnTo>
                            <a:lnTo>
                              <a:pt x="12" y="3"/>
                            </a:lnTo>
                            <a:lnTo>
                              <a:pt x="12" y="87"/>
                            </a:lnTo>
                            <a:close/>
                          </a:path>
                        </a:pathLst>
                      </a:custGeom>
                      <a:solidFill>
                        <a:srgbClr val="482400"/>
                      </a:solidFill>
                      <a:ln w="6350" cap="flat" cmpd="sng">
                        <a:solidFill>
                          <a:srgbClr val="6633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097" name="Freeform 16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082" y="2705"/>
                        <a:ext cx="46" cy="323"/>
                      </a:xfrm>
                      <a:custGeom>
                        <a:avLst/>
                        <a:gdLst>
                          <a:gd name="T0" fmla="*/ 12 w 12"/>
                          <a:gd name="T1" fmla="*/ 87 h 87"/>
                          <a:gd name="T2" fmla="*/ 0 w 12"/>
                          <a:gd name="T3" fmla="*/ 84 h 87"/>
                          <a:gd name="T4" fmla="*/ 0 w 12"/>
                          <a:gd name="T5" fmla="*/ 0 h 87"/>
                          <a:gd name="T6" fmla="*/ 12 w 12"/>
                          <a:gd name="T7" fmla="*/ 4 h 87"/>
                          <a:gd name="T8" fmla="*/ 12 w 12"/>
                          <a:gd name="T9" fmla="*/ 87 h 8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2" h="87">
                            <a:moveTo>
                              <a:pt x="12" y="87"/>
                            </a:moveTo>
                            <a:lnTo>
                              <a:pt x="0" y="84"/>
                            </a:lnTo>
                            <a:lnTo>
                              <a:pt x="0" y="0"/>
                            </a:lnTo>
                            <a:lnTo>
                              <a:pt x="12" y="4"/>
                            </a:lnTo>
                            <a:lnTo>
                              <a:pt x="12" y="87"/>
                            </a:ln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6350" cap="flat" cmpd="sng">
                        <a:solidFill>
                          <a:srgbClr val="6633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098" name="Freeform 17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128" y="2705"/>
                        <a:ext cx="42" cy="323"/>
                      </a:xfrm>
                      <a:custGeom>
                        <a:avLst/>
                        <a:gdLst>
                          <a:gd name="T0" fmla="*/ 0 w 12"/>
                          <a:gd name="T1" fmla="*/ 87 h 87"/>
                          <a:gd name="T2" fmla="*/ 12 w 12"/>
                          <a:gd name="T3" fmla="*/ 84 h 87"/>
                          <a:gd name="T4" fmla="*/ 12 w 12"/>
                          <a:gd name="T5" fmla="*/ 0 h 87"/>
                          <a:gd name="T6" fmla="*/ 0 w 12"/>
                          <a:gd name="T7" fmla="*/ 4 h 87"/>
                          <a:gd name="T8" fmla="*/ 0 w 12"/>
                          <a:gd name="T9" fmla="*/ 87 h 8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2" h="87">
                            <a:moveTo>
                              <a:pt x="0" y="87"/>
                            </a:moveTo>
                            <a:lnTo>
                              <a:pt x="12" y="84"/>
                            </a:lnTo>
                            <a:lnTo>
                              <a:pt x="12" y="0"/>
                            </a:lnTo>
                            <a:lnTo>
                              <a:pt x="0" y="4"/>
                            </a:lnTo>
                            <a:lnTo>
                              <a:pt x="0" y="87"/>
                            </a:lnTo>
                            <a:close/>
                          </a:path>
                        </a:pathLst>
                      </a:custGeom>
                      <a:solidFill>
                        <a:srgbClr val="482400"/>
                      </a:solidFill>
                      <a:ln w="6350" cap="flat" cmpd="sng">
                        <a:solidFill>
                          <a:srgbClr val="6633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099" name="Freeform 17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977" y="2931"/>
                        <a:ext cx="46" cy="322"/>
                      </a:xfrm>
                      <a:custGeom>
                        <a:avLst/>
                        <a:gdLst>
                          <a:gd name="T0" fmla="*/ 0 w 12"/>
                          <a:gd name="T1" fmla="*/ 87 h 87"/>
                          <a:gd name="T2" fmla="*/ 12 w 12"/>
                          <a:gd name="T3" fmla="*/ 84 h 87"/>
                          <a:gd name="T4" fmla="*/ 12 w 12"/>
                          <a:gd name="T5" fmla="*/ 0 h 87"/>
                          <a:gd name="T6" fmla="*/ 0 w 12"/>
                          <a:gd name="T7" fmla="*/ 3 h 87"/>
                          <a:gd name="T8" fmla="*/ 0 w 12"/>
                          <a:gd name="T9" fmla="*/ 87 h 8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2" h="87">
                            <a:moveTo>
                              <a:pt x="0" y="87"/>
                            </a:moveTo>
                            <a:lnTo>
                              <a:pt x="12" y="84"/>
                            </a:lnTo>
                            <a:lnTo>
                              <a:pt x="12" y="0"/>
                            </a:lnTo>
                            <a:lnTo>
                              <a:pt x="0" y="3"/>
                            </a:lnTo>
                            <a:lnTo>
                              <a:pt x="0" y="87"/>
                            </a:ln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6350" cap="flat" cmpd="sng">
                        <a:solidFill>
                          <a:srgbClr val="6633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00" name="Freeform 17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935" y="2931"/>
                        <a:ext cx="42" cy="322"/>
                      </a:xfrm>
                      <a:custGeom>
                        <a:avLst/>
                        <a:gdLst>
                          <a:gd name="T0" fmla="*/ 12 w 12"/>
                          <a:gd name="T1" fmla="*/ 87 h 87"/>
                          <a:gd name="T2" fmla="*/ 0 w 12"/>
                          <a:gd name="T3" fmla="*/ 84 h 87"/>
                          <a:gd name="T4" fmla="*/ 0 w 12"/>
                          <a:gd name="T5" fmla="*/ 0 h 87"/>
                          <a:gd name="T6" fmla="*/ 12 w 12"/>
                          <a:gd name="T7" fmla="*/ 3 h 87"/>
                          <a:gd name="T8" fmla="*/ 12 w 12"/>
                          <a:gd name="T9" fmla="*/ 87 h 8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2" h="87">
                            <a:moveTo>
                              <a:pt x="12" y="87"/>
                            </a:moveTo>
                            <a:lnTo>
                              <a:pt x="0" y="84"/>
                            </a:lnTo>
                            <a:lnTo>
                              <a:pt x="0" y="0"/>
                            </a:lnTo>
                            <a:lnTo>
                              <a:pt x="12" y="3"/>
                            </a:lnTo>
                            <a:lnTo>
                              <a:pt x="12" y="87"/>
                            </a:ln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6350" cap="flat" cmpd="sng">
                        <a:solidFill>
                          <a:srgbClr val="6633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01" name="Freeform 17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082" y="2699"/>
                        <a:ext cx="895" cy="289"/>
                      </a:xfrm>
                      <a:custGeom>
                        <a:avLst/>
                        <a:gdLst>
                          <a:gd name="T0" fmla="*/ 241 w 241"/>
                          <a:gd name="T1" fmla="*/ 65 h 78"/>
                          <a:gd name="T2" fmla="*/ 241 w 241"/>
                          <a:gd name="T3" fmla="*/ 78 h 78"/>
                          <a:gd name="T4" fmla="*/ 0 w 241"/>
                          <a:gd name="T5" fmla="*/ 13 h 78"/>
                          <a:gd name="T6" fmla="*/ 0 w 241"/>
                          <a:gd name="T7" fmla="*/ 0 h 78"/>
                          <a:gd name="T8" fmla="*/ 241 w 241"/>
                          <a:gd name="T9" fmla="*/ 65 h 7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241" h="78">
                            <a:moveTo>
                              <a:pt x="241" y="65"/>
                            </a:moveTo>
                            <a:lnTo>
                              <a:pt x="241" y="78"/>
                            </a:lnTo>
                            <a:lnTo>
                              <a:pt x="0" y="13"/>
                            </a:lnTo>
                            <a:lnTo>
                              <a:pt x="0" y="0"/>
                            </a:lnTo>
                            <a:lnTo>
                              <a:pt x="241" y="65"/>
                            </a:ln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6350" cap="flat" cmpd="sng">
                        <a:solidFill>
                          <a:srgbClr val="6633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02" name="Freeform 17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977" y="2781"/>
                        <a:ext cx="597" cy="207"/>
                      </a:xfrm>
                      <a:custGeom>
                        <a:avLst/>
                        <a:gdLst>
                          <a:gd name="T0" fmla="*/ 0 w 160"/>
                          <a:gd name="T1" fmla="*/ 43 h 56"/>
                          <a:gd name="T2" fmla="*/ 0 w 160"/>
                          <a:gd name="T3" fmla="*/ 56 h 56"/>
                          <a:gd name="T4" fmla="*/ 160 w 160"/>
                          <a:gd name="T5" fmla="*/ 13 h 56"/>
                          <a:gd name="T6" fmla="*/ 160 w 160"/>
                          <a:gd name="T7" fmla="*/ 0 h 56"/>
                          <a:gd name="T8" fmla="*/ 0 w 160"/>
                          <a:gd name="T9" fmla="*/ 43 h 5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60" h="56">
                            <a:moveTo>
                              <a:pt x="0" y="43"/>
                            </a:moveTo>
                            <a:lnTo>
                              <a:pt x="0" y="56"/>
                            </a:lnTo>
                            <a:lnTo>
                              <a:pt x="160" y="13"/>
                            </a:lnTo>
                            <a:lnTo>
                              <a:pt x="160" y="0"/>
                            </a:lnTo>
                            <a:lnTo>
                              <a:pt x="0" y="43"/>
                            </a:ln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6350" cap="flat" cmpd="sng">
                        <a:solidFill>
                          <a:srgbClr val="6633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509103" name="Freeform 175"/>
                    <p:cNvSpPr>
                      <a:spLocks/>
                    </p:cNvSpPr>
                    <p:nvPr/>
                  </p:nvSpPr>
                  <p:spPr bwMode="gray">
                    <a:xfrm>
                      <a:off x="1082" y="2541"/>
                      <a:ext cx="1492" cy="399"/>
                    </a:xfrm>
                    <a:custGeom>
                      <a:avLst/>
                      <a:gdLst>
                        <a:gd name="T0" fmla="*/ 401 w 401"/>
                        <a:gd name="T1" fmla="*/ 65 h 108"/>
                        <a:gd name="T2" fmla="*/ 241 w 401"/>
                        <a:gd name="T3" fmla="*/ 22 h 108"/>
                        <a:gd name="T4" fmla="*/ 241 w 401"/>
                        <a:gd name="T5" fmla="*/ 22 h 108"/>
                        <a:gd name="T6" fmla="*/ 161 w 401"/>
                        <a:gd name="T7" fmla="*/ 0 h 108"/>
                        <a:gd name="T8" fmla="*/ 81 w 401"/>
                        <a:gd name="T9" fmla="*/ 22 h 108"/>
                        <a:gd name="T10" fmla="*/ 81 w 401"/>
                        <a:gd name="T11" fmla="*/ 22 h 108"/>
                        <a:gd name="T12" fmla="*/ 0 w 401"/>
                        <a:gd name="T13" fmla="*/ 43 h 108"/>
                        <a:gd name="T14" fmla="*/ 81 w 401"/>
                        <a:gd name="T15" fmla="*/ 65 h 108"/>
                        <a:gd name="T16" fmla="*/ 240 w 401"/>
                        <a:gd name="T17" fmla="*/ 108 h 108"/>
                        <a:gd name="T18" fmla="*/ 320 w 401"/>
                        <a:gd name="T19" fmla="*/ 87 h 108"/>
                        <a:gd name="T20" fmla="*/ 320 w 401"/>
                        <a:gd name="T21" fmla="*/ 87 h 108"/>
                        <a:gd name="T22" fmla="*/ 401 w 401"/>
                        <a:gd name="T23" fmla="*/ 65 h 10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401" h="108">
                          <a:moveTo>
                            <a:pt x="401" y="65"/>
                          </a:moveTo>
                          <a:lnTo>
                            <a:pt x="241" y="22"/>
                          </a:lnTo>
                          <a:lnTo>
                            <a:pt x="241" y="22"/>
                          </a:lnTo>
                          <a:lnTo>
                            <a:pt x="161" y="0"/>
                          </a:lnTo>
                          <a:lnTo>
                            <a:pt x="81" y="22"/>
                          </a:lnTo>
                          <a:lnTo>
                            <a:pt x="81" y="22"/>
                          </a:lnTo>
                          <a:lnTo>
                            <a:pt x="0" y="43"/>
                          </a:lnTo>
                          <a:lnTo>
                            <a:pt x="81" y="65"/>
                          </a:lnTo>
                          <a:lnTo>
                            <a:pt x="240" y="108"/>
                          </a:lnTo>
                          <a:lnTo>
                            <a:pt x="320" y="87"/>
                          </a:lnTo>
                          <a:lnTo>
                            <a:pt x="320" y="87"/>
                          </a:lnTo>
                          <a:lnTo>
                            <a:pt x="401" y="65"/>
                          </a:lnTo>
                          <a:close/>
                        </a:path>
                      </a:pathLst>
                    </a:custGeom>
                    <a:solidFill>
                      <a:srgbClr val="8E47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9104" name="Group 176"/>
                  <p:cNvGrpSpPr>
                    <a:grpSpLocks/>
                  </p:cNvGrpSpPr>
                  <p:nvPr/>
                </p:nvGrpSpPr>
                <p:grpSpPr bwMode="auto">
                  <a:xfrm>
                    <a:off x="1619" y="2872"/>
                    <a:ext cx="270" cy="180"/>
                    <a:chOff x="1859" y="2279"/>
                    <a:chExt cx="372" cy="247"/>
                  </a:xfrm>
                </p:grpSpPr>
                <p:sp>
                  <p:nvSpPr>
                    <p:cNvPr id="509105" name="Freeform 177"/>
                    <p:cNvSpPr>
                      <a:spLocks/>
                    </p:cNvSpPr>
                    <p:nvPr/>
                  </p:nvSpPr>
                  <p:spPr bwMode="gray">
                    <a:xfrm>
                      <a:off x="1859" y="2412"/>
                      <a:ext cx="372" cy="100"/>
                    </a:xfrm>
                    <a:custGeom>
                      <a:avLst/>
                      <a:gdLst>
                        <a:gd name="T0" fmla="*/ 0 w 25173"/>
                        <a:gd name="T1" fmla="*/ 3378 h 6756"/>
                        <a:gd name="T2" fmla="*/ 12585 w 25173"/>
                        <a:gd name="T3" fmla="*/ 0 h 6756"/>
                        <a:gd name="T4" fmla="*/ 25173 w 25173"/>
                        <a:gd name="T5" fmla="*/ 3378 h 6756"/>
                        <a:gd name="T6" fmla="*/ 12585 w 25173"/>
                        <a:gd name="T7" fmla="*/ 6756 h 6756"/>
                        <a:gd name="T8" fmla="*/ 0 w 25173"/>
                        <a:gd name="T9" fmla="*/ 3378 h 67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5173" h="6756">
                          <a:moveTo>
                            <a:pt x="0" y="3378"/>
                          </a:moveTo>
                          <a:lnTo>
                            <a:pt x="12585" y="0"/>
                          </a:lnTo>
                          <a:lnTo>
                            <a:pt x="25173" y="3378"/>
                          </a:lnTo>
                          <a:lnTo>
                            <a:pt x="12585" y="6756"/>
                          </a:lnTo>
                          <a:lnTo>
                            <a:pt x="0" y="3378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 w="6350" cap="flat" cmpd="sng">
                      <a:solidFill>
                        <a:srgbClr val="969696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106" name="Freeform 178"/>
                    <p:cNvSpPr>
                      <a:spLocks/>
                    </p:cNvSpPr>
                    <p:nvPr/>
                  </p:nvSpPr>
                  <p:spPr bwMode="gray">
                    <a:xfrm>
                      <a:off x="2045" y="2462"/>
                      <a:ext cx="186" cy="64"/>
                    </a:xfrm>
                    <a:custGeom>
                      <a:avLst/>
                      <a:gdLst>
                        <a:gd name="T0" fmla="*/ 0 w 12588"/>
                        <a:gd name="T1" fmla="*/ 3378 h 4342"/>
                        <a:gd name="T2" fmla="*/ 0 w 12588"/>
                        <a:gd name="T3" fmla="*/ 4342 h 4342"/>
                        <a:gd name="T4" fmla="*/ 12588 w 12588"/>
                        <a:gd name="T5" fmla="*/ 964 h 4342"/>
                        <a:gd name="T6" fmla="*/ 12588 w 12588"/>
                        <a:gd name="T7" fmla="*/ 0 h 4342"/>
                        <a:gd name="T8" fmla="*/ 0 w 12588"/>
                        <a:gd name="T9" fmla="*/ 3378 h 4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88" h="4342">
                          <a:moveTo>
                            <a:pt x="0" y="3378"/>
                          </a:moveTo>
                          <a:lnTo>
                            <a:pt x="0" y="4342"/>
                          </a:lnTo>
                          <a:lnTo>
                            <a:pt x="12588" y="964"/>
                          </a:lnTo>
                          <a:lnTo>
                            <a:pt x="12588" y="0"/>
                          </a:lnTo>
                          <a:lnTo>
                            <a:pt x="0" y="3378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107" name="Freeform 179"/>
                    <p:cNvSpPr>
                      <a:spLocks/>
                    </p:cNvSpPr>
                    <p:nvPr/>
                  </p:nvSpPr>
                  <p:spPr bwMode="gray">
                    <a:xfrm>
                      <a:off x="1859" y="2462"/>
                      <a:ext cx="186" cy="64"/>
                    </a:xfrm>
                    <a:custGeom>
                      <a:avLst/>
                      <a:gdLst>
                        <a:gd name="T0" fmla="*/ 12585 w 12585"/>
                        <a:gd name="T1" fmla="*/ 4342 h 4342"/>
                        <a:gd name="T2" fmla="*/ 0 w 12585"/>
                        <a:gd name="T3" fmla="*/ 964 h 4342"/>
                        <a:gd name="T4" fmla="*/ 0 w 12585"/>
                        <a:gd name="T5" fmla="*/ 0 h 4342"/>
                        <a:gd name="T6" fmla="*/ 12585 w 12585"/>
                        <a:gd name="T7" fmla="*/ 3378 h 4342"/>
                        <a:gd name="T8" fmla="*/ 12585 w 12585"/>
                        <a:gd name="T9" fmla="*/ 4342 h 4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85" h="4342">
                          <a:moveTo>
                            <a:pt x="12585" y="4342"/>
                          </a:moveTo>
                          <a:lnTo>
                            <a:pt x="0" y="964"/>
                          </a:lnTo>
                          <a:lnTo>
                            <a:pt x="0" y="0"/>
                          </a:lnTo>
                          <a:lnTo>
                            <a:pt x="12585" y="3378"/>
                          </a:lnTo>
                          <a:lnTo>
                            <a:pt x="12585" y="434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108" name="Freeform 180"/>
                    <p:cNvSpPr>
                      <a:spLocks/>
                    </p:cNvSpPr>
                    <p:nvPr/>
                  </p:nvSpPr>
                  <p:spPr bwMode="gray">
                    <a:xfrm>
                      <a:off x="1912" y="2428"/>
                      <a:ext cx="252" cy="68"/>
                    </a:xfrm>
                    <a:custGeom>
                      <a:avLst/>
                      <a:gdLst>
                        <a:gd name="T0" fmla="*/ 0 w 17020"/>
                        <a:gd name="T1" fmla="*/ 1711 h 4567"/>
                        <a:gd name="T2" fmla="*/ 10647 w 17020"/>
                        <a:gd name="T3" fmla="*/ 4567 h 4567"/>
                        <a:gd name="T4" fmla="*/ 17020 w 17020"/>
                        <a:gd name="T5" fmla="*/ 2859 h 4567"/>
                        <a:gd name="T6" fmla="*/ 6371 w 17020"/>
                        <a:gd name="T7" fmla="*/ 0 h 4567"/>
                        <a:gd name="T8" fmla="*/ 0 w 17020"/>
                        <a:gd name="T9" fmla="*/ 1711 h 45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020" h="4567">
                          <a:moveTo>
                            <a:pt x="0" y="1711"/>
                          </a:moveTo>
                          <a:lnTo>
                            <a:pt x="10647" y="4567"/>
                          </a:lnTo>
                          <a:lnTo>
                            <a:pt x="17020" y="2859"/>
                          </a:lnTo>
                          <a:lnTo>
                            <a:pt x="6371" y="0"/>
                          </a:lnTo>
                          <a:lnTo>
                            <a:pt x="0" y="1711"/>
                          </a:lnTo>
                          <a:close/>
                        </a:path>
                      </a:pathLst>
                    </a:custGeom>
                    <a:solidFill>
                      <a:srgbClr val="C0C0C0"/>
                    </a:solidFill>
                    <a:ln w="6350" cap="flat" cmpd="sng">
                      <a:solidFill>
                        <a:srgbClr val="C0C0C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109" name="Freeform 181"/>
                    <p:cNvSpPr>
                      <a:spLocks/>
                    </p:cNvSpPr>
                    <p:nvPr/>
                  </p:nvSpPr>
                  <p:spPr bwMode="gray">
                    <a:xfrm>
                      <a:off x="1859" y="2283"/>
                      <a:ext cx="186" cy="243"/>
                    </a:xfrm>
                    <a:custGeom>
                      <a:avLst/>
                      <a:gdLst>
                        <a:gd name="T0" fmla="*/ 0 w 12585"/>
                        <a:gd name="T1" fmla="*/ 0 h 16411"/>
                        <a:gd name="T2" fmla="*/ 0 w 12585"/>
                        <a:gd name="T3" fmla="*/ 13033 h 16411"/>
                        <a:gd name="T4" fmla="*/ 12585 w 12585"/>
                        <a:gd name="T5" fmla="*/ 16411 h 16411"/>
                        <a:gd name="T6" fmla="*/ 12585 w 12585"/>
                        <a:gd name="T7" fmla="*/ 3378 h 16411"/>
                        <a:gd name="T8" fmla="*/ 0 w 12585"/>
                        <a:gd name="T9" fmla="*/ 0 h 164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85" h="16411">
                          <a:moveTo>
                            <a:pt x="0" y="0"/>
                          </a:moveTo>
                          <a:lnTo>
                            <a:pt x="0" y="13033"/>
                          </a:lnTo>
                          <a:lnTo>
                            <a:pt x="12585" y="16411"/>
                          </a:lnTo>
                          <a:lnTo>
                            <a:pt x="12585" y="337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 w="6350" cap="flat" cmpd="sng">
                      <a:solidFill>
                        <a:srgbClr val="969696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110" name="Freeform 182"/>
                    <p:cNvSpPr>
                      <a:spLocks/>
                    </p:cNvSpPr>
                    <p:nvPr/>
                  </p:nvSpPr>
                  <p:spPr bwMode="gray">
                    <a:xfrm>
                      <a:off x="2045" y="2329"/>
                      <a:ext cx="14" cy="197"/>
                    </a:xfrm>
                    <a:custGeom>
                      <a:avLst/>
                      <a:gdLst>
                        <a:gd name="T0" fmla="*/ 0 w 971"/>
                        <a:gd name="T1" fmla="*/ 13293 h 13293"/>
                        <a:gd name="T2" fmla="*/ 971 w 971"/>
                        <a:gd name="T3" fmla="*/ 13030 h 13293"/>
                        <a:gd name="T4" fmla="*/ 971 w 971"/>
                        <a:gd name="T5" fmla="*/ 0 h 13293"/>
                        <a:gd name="T6" fmla="*/ 0 w 971"/>
                        <a:gd name="T7" fmla="*/ 260 h 13293"/>
                        <a:gd name="T8" fmla="*/ 0 w 971"/>
                        <a:gd name="T9" fmla="*/ 13293 h 1329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71" h="13293">
                          <a:moveTo>
                            <a:pt x="0" y="13293"/>
                          </a:moveTo>
                          <a:lnTo>
                            <a:pt x="971" y="13030"/>
                          </a:lnTo>
                          <a:lnTo>
                            <a:pt x="971" y="0"/>
                          </a:lnTo>
                          <a:lnTo>
                            <a:pt x="0" y="260"/>
                          </a:lnTo>
                          <a:lnTo>
                            <a:pt x="0" y="13293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111" name="Freeform 183"/>
                    <p:cNvSpPr>
                      <a:spLocks/>
                    </p:cNvSpPr>
                    <p:nvPr/>
                  </p:nvSpPr>
                  <p:spPr bwMode="gray">
                    <a:xfrm>
                      <a:off x="1859" y="2279"/>
                      <a:ext cx="200" cy="54"/>
                    </a:xfrm>
                    <a:custGeom>
                      <a:avLst/>
                      <a:gdLst>
                        <a:gd name="T0" fmla="*/ 13556 w 13556"/>
                        <a:gd name="T1" fmla="*/ 3378 h 3638"/>
                        <a:gd name="T2" fmla="*/ 12585 w 13556"/>
                        <a:gd name="T3" fmla="*/ 3638 h 3638"/>
                        <a:gd name="T4" fmla="*/ 0 w 13556"/>
                        <a:gd name="T5" fmla="*/ 260 h 3638"/>
                        <a:gd name="T6" fmla="*/ 971 w 13556"/>
                        <a:gd name="T7" fmla="*/ 0 h 3638"/>
                        <a:gd name="T8" fmla="*/ 13556 w 13556"/>
                        <a:gd name="T9" fmla="*/ 3378 h 36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3556" h="3638">
                          <a:moveTo>
                            <a:pt x="13556" y="3378"/>
                          </a:moveTo>
                          <a:lnTo>
                            <a:pt x="12585" y="3638"/>
                          </a:lnTo>
                          <a:lnTo>
                            <a:pt x="0" y="260"/>
                          </a:lnTo>
                          <a:lnTo>
                            <a:pt x="971" y="0"/>
                          </a:lnTo>
                          <a:lnTo>
                            <a:pt x="13556" y="3378"/>
                          </a:lnTo>
                          <a:close/>
                        </a:path>
                      </a:pathLst>
                    </a:custGeom>
                    <a:solidFill>
                      <a:srgbClr val="C0C0C0"/>
                    </a:solidFill>
                    <a:ln w="6350" cap="flat" cmpd="sng">
                      <a:solidFill>
                        <a:srgbClr val="C0C0C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9112" name="Group 184"/>
                  <p:cNvGrpSpPr>
                    <a:grpSpLocks/>
                  </p:cNvGrpSpPr>
                  <p:nvPr/>
                </p:nvGrpSpPr>
                <p:grpSpPr bwMode="auto">
                  <a:xfrm>
                    <a:off x="1117" y="2976"/>
                    <a:ext cx="540" cy="155"/>
                    <a:chOff x="1703" y="3006"/>
                    <a:chExt cx="540" cy="155"/>
                  </a:xfrm>
                </p:grpSpPr>
                <p:grpSp>
                  <p:nvGrpSpPr>
                    <p:cNvPr id="509113" name="Group 18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3" y="3006"/>
                      <a:ext cx="270" cy="83"/>
                      <a:chOff x="1703" y="3004"/>
                      <a:chExt cx="270" cy="83"/>
                    </a:xfrm>
                  </p:grpSpPr>
                  <p:sp>
                    <p:nvSpPr>
                      <p:cNvPr id="509114" name="Freeform 18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703" y="3004"/>
                        <a:ext cx="270" cy="73"/>
                      </a:xfrm>
                      <a:custGeom>
                        <a:avLst/>
                        <a:gdLst>
                          <a:gd name="T0" fmla="*/ 0 w 25173"/>
                          <a:gd name="T1" fmla="*/ 3378 h 6756"/>
                          <a:gd name="T2" fmla="*/ 12585 w 25173"/>
                          <a:gd name="T3" fmla="*/ 0 h 6756"/>
                          <a:gd name="T4" fmla="*/ 25173 w 25173"/>
                          <a:gd name="T5" fmla="*/ 3378 h 6756"/>
                          <a:gd name="T6" fmla="*/ 12585 w 25173"/>
                          <a:gd name="T7" fmla="*/ 6756 h 6756"/>
                          <a:gd name="T8" fmla="*/ 0 w 25173"/>
                          <a:gd name="T9" fmla="*/ 3378 h 675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25173" h="6756">
                            <a:moveTo>
                              <a:pt x="0" y="3378"/>
                            </a:moveTo>
                            <a:lnTo>
                              <a:pt x="12585" y="0"/>
                            </a:lnTo>
                            <a:lnTo>
                              <a:pt x="25173" y="3378"/>
                            </a:lnTo>
                            <a:lnTo>
                              <a:pt x="12585" y="6756"/>
                            </a:lnTo>
                            <a:lnTo>
                              <a:pt x="0" y="3378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 w="6350" cap="flat" cmpd="sng">
                        <a:solidFill>
                          <a:srgbClr val="969696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15" name="Freeform 18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838" y="3040"/>
                        <a:ext cx="135" cy="47"/>
                      </a:xfrm>
                      <a:custGeom>
                        <a:avLst/>
                        <a:gdLst>
                          <a:gd name="T0" fmla="*/ 0 w 12588"/>
                          <a:gd name="T1" fmla="*/ 3378 h 4342"/>
                          <a:gd name="T2" fmla="*/ 0 w 12588"/>
                          <a:gd name="T3" fmla="*/ 4342 h 4342"/>
                          <a:gd name="T4" fmla="*/ 12588 w 12588"/>
                          <a:gd name="T5" fmla="*/ 964 h 4342"/>
                          <a:gd name="T6" fmla="*/ 12588 w 12588"/>
                          <a:gd name="T7" fmla="*/ 0 h 4342"/>
                          <a:gd name="T8" fmla="*/ 0 w 12588"/>
                          <a:gd name="T9" fmla="*/ 3378 h 434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2588" h="4342">
                            <a:moveTo>
                              <a:pt x="0" y="3378"/>
                            </a:moveTo>
                            <a:lnTo>
                              <a:pt x="0" y="4342"/>
                            </a:lnTo>
                            <a:lnTo>
                              <a:pt x="12588" y="964"/>
                            </a:lnTo>
                            <a:lnTo>
                              <a:pt x="12588" y="0"/>
                            </a:lnTo>
                            <a:lnTo>
                              <a:pt x="0" y="337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 cap="flat" cmpd="sng">
                        <a:solidFill>
                          <a:srgbClr val="80808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16" name="Freeform 18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703" y="3040"/>
                        <a:ext cx="135" cy="47"/>
                      </a:xfrm>
                      <a:custGeom>
                        <a:avLst/>
                        <a:gdLst>
                          <a:gd name="T0" fmla="*/ 12585 w 12585"/>
                          <a:gd name="T1" fmla="*/ 4342 h 4342"/>
                          <a:gd name="T2" fmla="*/ 0 w 12585"/>
                          <a:gd name="T3" fmla="*/ 964 h 4342"/>
                          <a:gd name="T4" fmla="*/ 0 w 12585"/>
                          <a:gd name="T5" fmla="*/ 0 h 4342"/>
                          <a:gd name="T6" fmla="*/ 12585 w 12585"/>
                          <a:gd name="T7" fmla="*/ 3378 h 4342"/>
                          <a:gd name="T8" fmla="*/ 12585 w 12585"/>
                          <a:gd name="T9" fmla="*/ 4342 h 434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2585" h="4342">
                            <a:moveTo>
                              <a:pt x="12585" y="4342"/>
                            </a:moveTo>
                            <a:lnTo>
                              <a:pt x="0" y="964"/>
                            </a:lnTo>
                            <a:lnTo>
                              <a:pt x="0" y="0"/>
                            </a:lnTo>
                            <a:lnTo>
                              <a:pt x="12585" y="3378"/>
                            </a:lnTo>
                            <a:lnTo>
                              <a:pt x="12585" y="4342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6350" cap="flat" cmpd="sng">
                        <a:solidFill>
                          <a:srgbClr val="C0C0C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17" name="Freeform 18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741" y="3016"/>
                        <a:ext cx="183" cy="49"/>
                      </a:xfrm>
                      <a:custGeom>
                        <a:avLst/>
                        <a:gdLst>
                          <a:gd name="T0" fmla="*/ 0 w 17020"/>
                          <a:gd name="T1" fmla="*/ 1711 h 4567"/>
                          <a:gd name="T2" fmla="*/ 10647 w 17020"/>
                          <a:gd name="T3" fmla="*/ 4567 h 4567"/>
                          <a:gd name="T4" fmla="*/ 17020 w 17020"/>
                          <a:gd name="T5" fmla="*/ 2859 h 4567"/>
                          <a:gd name="T6" fmla="*/ 6371 w 17020"/>
                          <a:gd name="T7" fmla="*/ 0 h 4567"/>
                          <a:gd name="T8" fmla="*/ 0 w 17020"/>
                          <a:gd name="T9" fmla="*/ 1711 h 456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020" h="4567">
                            <a:moveTo>
                              <a:pt x="0" y="1711"/>
                            </a:moveTo>
                            <a:lnTo>
                              <a:pt x="10647" y="4567"/>
                            </a:lnTo>
                            <a:lnTo>
                              <a:pt x="17020" y="2859"/>
                            </a:lnTo>
                            <a:lnTo>
                              <a:pt x="6371" y="0"/>
                            </a:lnTo>
                            <a:lnTo>
                              <a:pt x="0" y="1711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6350" cap="flat" cmpd="sng">
                        <a:solidFill>
                          <a:srgbClr val="C0C0C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09118" name="Group 19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838" y="3042"/>
                      <a:ext cx="270" cy="83"/>
                      <a:chOff x="1703" y="3004"/>
                      <a:chExt cx="270" cy="83"/>
                    </a:xfrm>
                  </p:grpSpPr>
                  <p:sp>
                    <p:nvSpPr>
                      <p:cNvPr id="509119" name="Freeform 19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703" y="3004"/>
                        <a:ext cx="270" cy="73"/>
                      </a:xfrm>
                      <a:custGeom>
                        <a:avLst/>
                        <a:gdLst>
                          <a:gd name="T0" fmla="*/ 0 w 25173"/>
                          <a:gd name="T1" fmla="*/ 3378 h 6756"/>
                          <a:gd name="T2" fmla="*/ 12585 w 25173"/>
                          <a:gd name="T3" fmla="*/ 0 h 6756"/>
                          <a:gd name="T4" fmla="*/ 25173 w 25173"/>
                          <a:gd name="T5" fmla="*/ 3378 h 6756"/>
                          <a:gd name="T6" fmla="*/ 12585 w 25173"/>
                          <a:gd name="T7" fmla="*/ 6756 h 6756"/>
                          <a:gd name="T8" fmla="*/ 0 w 25173"/>
                          <a:gd name="T9" fmla="*/ 3378 h 675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25173" h="6756">
                            <a:moveTo>
                              <a:pt x="0" y="3378"/>
                            </a:moveTo>
                            <a:lnTo>
                              <a:pt x="12585" y="0"/>
                            </a:lnTo>
                            <a:lnTo>
                              <a:pt x="25173" y="3378"/>
                            </a:lnTo>
                            <a:lnTo>
                              <a:pt x="12585" y="6756"/>
                            </a:lnTo>
                            <a:lnTo>
                              <a:pt x="0" y="3378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 w="6350" cap="flat" cmpd="sng">
                        <a:solidFill>
                          <a:srgbClr val="969696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20" name="Freeform 19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838" y="3040"/>
                        <a:ext cx="135" cy="47"/>
                      </a:xfrm>
                      <a:custGeom>
                        <a:avLst/>
                        <a:gdLst>
                          <a:gd name="T0" fmla="*/ 0 w 12588"/>
                          <a:gd name="T1" fmla="*/ 3378 h 4342"/>
                          <a:gd name="T2" fmla="*/ 0 w 12588"/>
                          <a:gd name="T3" fmla="*/ 4342 h 4342"/>
                          <a:gd name="T4" fmla="*/ 12588 w 12588"/>
                          <a:gd name="T5" fmla="*/ 964 h 4342"/>
                          <a:gd name="T6" fmla="*/ 12588 w 12588"/>
                          <a:gd name="T7" fmla="*/ 0 h 4342"/>
                          <a:gd name="T8" fmla="*/ 0 w 12588"/>
                          <a:gd name="T9" fmla="*/ 3378 h 434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2588" h="4342">
                            <a:moveTo>
                              <a:pt x="0" y="3378"/>
                            </a:moveTo>
                            <a:lnTo>
                              <a:pt x="0" y="4342"/>
                            </a:lnTo>
                            <a:lnTo>
                              <a:pt x="12588" y="964"/>
                            </a:lnTo>
                            <a:lnTo>
                              <a:pt x="12588" y="0"/>
                            </a:lnTo>
                            <a:lnTo>
                              <a:pt x="0" y="337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 cap="flat" cmpd="sng">
                        <a:solidFill>
                          <a:srgbClr val="80808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21" name="Freeform 19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703" y="3040"/>
                        <a:ext cx="135" cy="47"/>
                      </a:xfrm>
                      <a:custGeom>
                        <a:avLst/>
                        <a:gdLst>
                          <a:gd name="T0" fmla="*/ 12585 w 12585"/>
                          <a:gd name="T1" fmla="*/ 4342 h 4342"/>
                          <a:gd name="T2" fmla="*/ 0 w 12585"/>
                          <a:gd name="T3" fmla="*/ 964 h 4342"/>
                          <a:gd name="T4" fmla="*/ 0 w 12585"/>
                          <a:gd name="T5" fmla="*/ 0 h 4342"/>
                          <a:gd name="T6" fmla="*/ 12585 w 12585"/>
                          <a:gd name="T7" fmla="*/ 3378 h 4342"/>
                          <a:gd name="T8" fmla="*/ 12585 w 12585"/>
                          <a:gd name="T9" fmla="*/ 4342 h 434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2585" h="4342">
                            <a:moveTo>
                              <a:pt x="12585" y="4342"/>
                            </a:moveTo>
                            <a:lnTo>
                              <a:pt x="0" y="964"/>
                            </a:lnTo>
                            <a:lnTo>
                              <a:pt x="0" y="0"/>
                            </a:lnTo>
                            <a:lnTo>
                              <a:pt x="12585" y="3378"/>
                            </a:lnTo>
                            <a:lnTo>
                              <a:pt x="12585" y="4342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6350" cap="flat" cmpd="sng">
                        <a:solidFill>
                          <a:srgbClr val="C0C0C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22" name="Freeform 19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741" y="3016"/>
                        <a:ext cx="183" cy="49"/>
                      </a:xfrm>
                      <a:custGeom>
                        <a:avLst/>
                        <a:gdLst>
                          <a:gd name="T0" fmla="*/ 0 w 17020"/>
                          <a:gd name="T1" fmla="*/ 1711 h 4567"/>
                          <a:gd name="T2" fmla="*/ 10647 w 17020"/>
                          <a:gd name="T3" fmla="*/ 4567 h 4567"/>
                          <a:gd name="T4" fmla="*/ 17020 w 17020"/>
                          <a:gd name="T5" fmla="*/ 2859 h 4567"/>
                          <a:gd name="T6" fmla="*/ 6371 w 17020"/>
                          <a:gd name="T7" fmla="*/ 0 h 4567"/>
                          <a:gd name="T8" fmla="*/ 0 w 17020"/>
                          <a:gd name="T9" fmla="*/ 1711 h 456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020" h="4567">
                            <a:moveTo>
                              <a:pt x="0" y="1711"/>
                            </a:moveTo>
                            <a:lnTo>
                              <a:pt x="10647" y="4567"/>
                            </a:lnTo>
                            <a:lnTo>
                              <a:pt x="17020" y="2859"/>
                            </a:lnTo>
                            <a:lnTo>
                              <a:pt x="6371" y="0"/>
                            </a:lnTo>
                            <a:lnTo>
                              <a:pt x="0" y="1711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6350" cap="flat" cmpd="sng">
                        <a:solidFill>
                          <a:srgbClr val="C0C0C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09123" name="Group 19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73" y="3078"/>
                      <a:ext cx="270" cy="83"/>
                      <a:chOff x="1703" y="3004"/>
                      <a:chExt cx="270" cy="83"/>
                    </a:xfrm>
                  </p:grpSpPr>
                  <p:sp>
                    <p:nvSpPr>
                      <p:cNvPr id="509124" name="Freeform 19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703" y="3004"/>
                        <a:ext cx="270" cy="73"/>
                      </a:xfrm>
                      <a:custGeom>
                        <a:avLst/>
                        <a:gdLst>
                          <a:gd name="T0" fmla="*/ 0 w 25173"/>
                          <a:gd name="T1" fmla="*/ 3378 h 6756"/>
                          <a:gd name="T2" fmla="*/ 12585 w 25173"/>
                          <a:gd name="T3" fmla="*/ 0 h 6756"/>
                          <a:gd name="T4" fmla="*/ 25173 w 25173"/>
                          <a:gd name="T5" fmla="*/ 3378 h 6756"/>
                          <a:gd name="T6" fmla="*/ 12585 w 25173"/>
                          <a:gd name="T7" fmla="*/ 6756 h 6756"/>
                          <a:gd name="T8" fmla="*/ 0 w 25173"/>
                          <a:gd name="T9" fmla="*/ 3378 h 675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25173" h="6756">
                            <a:moveTo>
                              <a:pt x="0" y="3378"/>
                            </a:moveTo>
                            <a:lnTo>
                              <a:pt x="12585" y="0"/>
                            </a:lnTo>
                            <a:lnTo>
                              <a:pt x="25173" y="3378"/>
                            </a:lnTo>
                            <a:lnTo>
                              <a:pt x="12585" y="6756"/>
                            </a:lnTo>
                            <a:lnTo>
                              <a:pt x="0" y="3378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 w="6350" cap="flat" cmpd="sng">
                        <a:solidFill>
                          <a:srgbClr val="969696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25" name="Freeform 19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838" y="3040"/>
                        <a:ext cx="135" cy="47"/>
                      </a:xfrm>
                      <a:custGeom>
                        <a:avLst/>
                        <a:gdLst>
                          <a:gd name="T0" fmla="*/ 0 w 12588"/>
                          <a:gd name="T1" fmla="*/ 3378 h 4342"/>
                          <a:gd name="T2" fmla="*/ 0 w 12588"/>
                          <a:gd name="T3" fmla="*/ 4342 h 4342"/>
                          <a:gd name="T4" fmla="*/ 12588 w 12588"/>
                          <a:gd name="T5" fmla="*/ 964 h 4342"/>
                          <a:gd name="T6" fmla="*/ 12588 w 12588"/>
                          <a:gd name="T7" fmla="*/ 0 h 4342"/>
                          <a:gd name="T8" fmla="*/ 0 w 12588"/>
                          <a:gd name="T9" fmla="*/ 3378 h 434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2588" h="4342">
                            <a:moveTo>
                              <a:pt x="0" y="3378"/>
                            </a:moveTo>
                            <a:lnTo>
                              <a:pt x="0" y="4342"/>
                            </a:lnTo>
                            <a:lnTo>
                              <a:pt x="12588" y="964"/>
                            </a:lnTo>
                            <a:lnTo>
                              <a:pt x="12588" y="0"/>
                            </a:lnTo>
                            <a:lnTo>
                              <a:pt x="0" y="3378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 cap="flat" cmpd="sng">
                        <a:solidFill>
                          <a:srgbClr val="80808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26" name="Freeform 19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703" y="3040"/>
                        <a:ext cx="135" cy="47"/>
                      </a:xfrm>
                      <a:custGeom>
                        <a:avLst/>
                        <a:gdLst>
                          <a:gd name="T0" fmla="*/ 12585 w 12585"/>
                          <a:gd name="T1" fmla="*/ 4342 h 4342"/>
                          <a:gd name="T2" fmla="*/ 0 w 12585"/>
                          <a:gd name="T3" fmla="*/ 964 h 4342"/>
                          <a:gd name="T4" fmla="*/ 0 w 12585"/>
                          <a:gd name="T5" fmla="*/ 0 h 4342"/>
                          <a:gd name="T6" fmla="*/ 12585 w 12585"/>
                          <a:gd name="T7" fmla="*/ 3378 h 4342"/>
                          <a:gd name="T8" fmla="*/ 12585 w 12585"/>
                          <a:gd name="T9" fmla="*/ 4342 h 434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2585" h="4342">
                            <a:moveTo>
                              <a:pt x="12585" y="4342"/>
                            </a:moveTo>
                            <a:lnTo>
                              <a:pt x="0" y="964"/>
                            </a:lnTo>
                            <a:lnTo>
                              <a:pt x="0" y="0"/>
                            </a:lnTo>
                            <a:lnTo>
                              <a:pt x="12585" y="3378"/>
                            </a:lnTo>
                            <a:lnTo>
                              <a:pt x="12585" y="4342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6350" cap="flat" cmpd="sng">
                        <a:solidFill>
                          <a:srgbClr val="C0C0C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27" name="Freeform 19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741" y="3016"/>
                        <a:ext cx="183" cy="49"/>
                      </a:xfrm>
                      <a:custGeom>
                        <a:avLst/>
                        <a:gdLst>
                          <a:gd name="T0" fmla="*/ 0 w 17020"/>
                          <a:gd name="T1" fmla="*/ 1711 h 4567"/>
                          <a:gd name="T2" fmla="*/ 10647 w 17020"/>
                          <a:gd name="T3" fmla="*/ 4567 h 4567"/>
                          <a:gd name="T4" fmla="*/ 17020 w 17020"/>
                          <a:gd name="T5" fmla="*/ 2859 h 4567"/>
                          <a:gd name="T6" fmla="*/ 6371 w 17020"/>
                          <a:gd name="T7" fmla="*/ 0 h 4567"/>
                          <a:gd name="T8" fmla="*/ 0 w 17020"/>
                          <a:gd name="T9" fmla="*/ 1711 h 456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020" h="4567">
                            <a:moveTo>
                              <a:pt x="0" y="1711"/>
                            </a:moveTo>
                            <a:lnTo>
                              <a:pt x="10647" y="4567"/>
                            </a:lnTo>
                            <a:lnTo>
                              <a:pt x="17020" y="2859"/>
                            </a:lnTo>
                            <a:lnTo>
                              <a:pt x="6371" y="0"/>
                            </a:lnTo>
                            <a:lnTo>
                              <a:pt x="0" y="1711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6350" cap="flat" cmpd="sng">
                        <a:solidFill>
                          <a:srgbClr val="C0C0C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509128" name="Group 200"/>
                <p:cNvGrpSpPr>
                  <a:grpSpLocks/>
                </p:cNvGrpSpPr>
                <p:nvPr/>
              </p:nvGrpSpPr>
              <p:grpSpPr bwMode="auto">
                <a:xfrm>
                  <a:off x="1582" y="1689"/>
                  <a:ext cx="187" cy="295"/>
                  <a:chOff x="1598" y="1696"/>
                  <a:chExt cx="187" cy="295"/>
                </a:xfrm>
              </p:grpSpPr>
              <p:grpSp>
                <p:nvGrpSpPr>
                  <p:cNvPr id="509129" name="Group 20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598" y="1805"/>
                    <a:ext cx="187" cy="186"/>
                    <a:chOff x="2588" y="3409"/>
                    <a:chExt cx="318" cy="319"/>
                  </a:xfrm>
                </p:grpSpPr>
                <p:sp>
                  <p:nvSpPr>
                    <p:cNvPr id="509130" name="Rectangle 202"/>
                    <p:cNvSpPr>
                      <a:spLocks noChangeAspect="1" noChangeArrowheads="1"/>
                    </p:cNvSpPr>
                    <p:nvPr/>
                  </p:nvSpPr>
                  <p:spPr bwMode="gray">
                    <a:xfrm>
                      <a:off x="2866" y="3688"/>
                      <a:ext cx="40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131" name="Rectangle 203"/>
                    <p:cNvSpPr>
                      <a:spLocks noChangeAspect="1" noChangeArrowheads="1"/>
                    </p:cNvSpPr>
                    <p:nvPr/>
                  </p:nvSpPr>
                  <p:spPr bwMode="gray">
                    <a:xfrm>
                      <a:off x="2785" y="3607"/>
                      <a:ext cx="71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zh-CN" altLang="en-US"/>
                    </a:p>
                  </p:txBody>
                </p:sp>
                <p:grpSp>
                  <p:nvGrpSpPr>
                    <p:cNvPr id="509132" name="Group 20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88" y="3409"/>
                      <a:ext cx="187" cy="187"/>
                      <a:chOff x="-12610" y="19344"/>
                      <a:chExt cx="330" cy="331"/>
                    </a:xfrm>
                  </p:grpSpPr>
                  <p:sp>
                    <p:nvSpPr>
                      <p:cNvPr id="509133" name="Rectangle 205"/>
                      <p:cNvSpPr>
                        <a:spLocks noChangeAspect="1" noChangeArrowheads="1"/>
                      </p:cNvSpPr>
                      <p:nvPr/>
                    </p:nvSpPr>
                    <p:spPr bwMode="gray">
                      <a:xfrm>
                        <a:off x="-12610" y="19344"/>
                        <a:ext cx="330" cy="331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  <a:ln w="6350">
                        <a:solidFill>
                          <a:srgbClr val="1B171B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34" name="Freeform 206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-12584" y="19420"/>
                        <a:ext cx="281" cy="179"/>
                      </a:xfrm>
                      <a:custGeom>
                        <a:avLst/>
                        <a:gdLst>
                          <a:gd name="T0" fmla="*/ 112 w 119"/>
                          <a:gd name="T1" fmla="*/ 17 h 76"/>
                          <a:gd name="T2" fmla="*/ 104 w 119"/>
                          <a:gd name="T3" fmla="*/ 15 h 76"/>
                          <a:gd name="T4" fmla="*/ 105 w 119"/>
                          <a:gd name="T5" fmla="*/ 7 h 76"/>
                          <a:gd name="T6" fmla="*/ 110 w 119"/>
                          <a:gd name="T7" fmla="*/ 2 h 76"/>
                          <a:gd name="T8" fmla="*/ 101 w 119"/>
                          <a:gd name="T9" fmla="*/ 3 h 76"/>
                          <a:gd name="T10" fmla="*/ 93 w 119"/>
                          <a:gd name="T11" fmla="*/ 12 h 76"/>
                          <a:gd name="T12" fmla="*/ 87 w 119"/>
                          <a:gd name="T13" fmla="*/ 19 h 76"/>
                          <a:gd name="T14" fmla="*/ 83 w 119"/>
                          <a:gd name="T15" fmla="*/ 20 h 76"/>
                          <a:gd name="T16" fmla="*/ 26 w 119"/>
                          <a:gd name="T17" fmla="*/ 48 h 76"/>
                          <a:gd name="T18" fmla="*/ 16 w 119"/>
                          <a:gd name="T19" fmla="*/ 47 h 76"/>
                          <a:gd name="T20" fmla="*/ 6 w 119"/>
                          <a:gd name="T21" fmla="*/ 50 h 76"/>
                          <a:gd name="T22" fmla="*/ 0 w 119"/>
                          <a:gd name="T23" fmla="*/ 64 h 76"/>
                          <a:gd name="T24" fmla="*/ 7 w 119"/>
                          <a:gd name="T25" fmla="*/ 57 h 76"/>
                          <a:gd name="T26" fmla="*/ 17 w 119"/>
                          <a:gd name="T27" fmla="*/ 59 h 76"/>
                          <a:gd name="T28" fmla="*/ 15 w 119"/>
                          <a:gd name="T29" fmla="*/ 68 h 76"/>
                          <a:gd name="T30" fmla="*/ 9 w 119"/>
                          <a:gd name="T31" fmla="*/ 74 h 76"/>
                          <a:gd name="T32" fmla="*/ 20 w 119"/>
                          <a:gd name="T33" fmla="*/ 73 h 76"/>
                          <a:gd name="T34" fmla="*/ 29 w 119"/>
                          <a:gd name="T35" fmla="*/ 62 h 76"/>
                          <a:gd name="T36" fmla="*/ 36 w 119"/>
                          <a:gd name="T37" fmla="*/ 55 h 76"/>
                          <a:gd name="T38" fmla="*/ 95 w 119"/>
                          <a:gd name="T39" fmla="*/ 24 h 76"/>
                          <a:gd name="T40" fmla="*/ 105 w 119"/>
                          <a:gd name="T41" fmla="*/ 25 h 76"/>
                          <a:gd name="T42" fmla="*/ 114 w 119"/>
                          <a:gd name="T43" fmla="*/ 23 h 76"/>
                          <a:gd name="T44" fmla="*/ 119 w 119"/>
                          <a:gd name="T45" fmla="*/ 11 h 76"/>
                          <a:gd name="T46" fmla="*/ 112 w 119"/>
                          <a:gd name="T47" fmla="*/ 17 h 7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</a:cxnLst>
                        <a:rect l="0" t="0" r="r" b="b"/>
                        <a:pathLst>
                          <a:path w="119" h="76">
                            <a:moveTo>
                              <a:pt x="112" y="17"/>
                            </a:moveTo>
                            <a:cubicBezTo>
                              <a:pt x="111" y="18"/>
                              <a:pt x="107" y="19"/>
                              <a:pt x="104" y="15"/>
                            </a:cubicBezTo>
                            <a:cubicBezTo>
                              <a:pt x="101" y="10"/>
                              <a:pt x="104" y="7"/>
                              <a:pt x="105" y="7"/>
                            </a:cubicBezTo>
                            <a:cubicBezTo>
                              <a:pt x="106" y="6"/>
                              <a:pt x="110" y="2"/>
                              <a:pt x="110" y="2"/>
                            </a:cubicBezTo>
                            <a:cubicBezTo>
                              <a:pt x="111" y="1"/>
                              <a:pt x="107" y="0"/>
                              <a:pt x="101" y="3"/>
                            </a:cubicBezTo>
                            <a:cubicBezTo>
                              <a:pt x="95" y="5"/>
                              <a:pt x="94" y="9"/>
                              <a:pt x="93" y="12"/>
                            </a:cubicBezTo>
                            <a:cubicBezTo>
                              <a:pt x="92" y="16"/>
                              <a:pt x="88" y="18"/>
                              <a:pt x="87" y="19"/>
                            </a:cubicBezTo>
                            <a:cubicBezTo>
                              <a:pt x="87" y="19"/>
                              <a:pt x="86" y="19"/>
                              <a:pt x="83" y="20"/>
                            </a:cubicBezTo>
                            <a:cubicBezTo>
                              <a:pt x="26" y="48"/>
                              <a:pt x="26" y="48"/>
                              <a:pt x="26" y="48"/>
                            </a:cubicBezTo>
                            <a:cubicBezTo>
                              <a:pt x="26" y="48"/>
                              <a:pt x="23" y="50"/>
                              <a:pt x="16" y="47"/>
                            </a:cubicBezTo>
                            <a:cubicBezTo>
                              <a:pt x="16" y="47"/>
                              <a:pt x="11" y="45"/>
                              <a:pt x="6" y="50"/>
                            </a:cubicBezTo>
                            <a:cubicBezTo>
                              <a:pt x="1" y="54"/>
                              <a:pt x="0" y="61"/>
                              <a:pt x="0" y="64"/>
                            </a:cubicBezTo>
                            <a:cubicBezTo>
                              <a:pt x="0" y="66"/>
                              <a:pt x="6" y="59"/>
                              <a:pt x="7" y="57"/>
                            </a:cubicBezTo>
                            <a:cubicBezTo>
                              <a:pt x="9" y="56"/>
                              <a:pt x="14" y="54"/>
                              <a:pt x="17" y="59"/>
                            </a:cubicBezTo>
                            <a:cubicBezTo>
                              <a:pt x="20" y="65"/>
                              <a:pt x="16" y="68"/>
                              <a:pt x="15" y="68"/>
                            </a:cubicBezTo>
                            <a:cubicBezTo>
                              <a:pt x="15" y="69"/>
                              <a:pt x="10" y="73"/>
                              <a:pt x="9" y="74"/>
                            </a:cubicBezTo>
                            <a:cubicBezTo>
                              <a:pt x="9" y="75"/>
                              <a:pt x="14" y="76"/>
                              <a:pt x="20" y="73"/>
                            </a:cubicBezTo>
                            <a:cubicBezTo>
                              <a:pt x="27" y="70"/>
                              <a:pt x="28" y="66"/>
                              <a:pt x="29" y="62"/>
                            </a:cubicBezTo>
                            <a:cubicBezTo>
                              <a:pt x="30" y="58"/>
                              <a:pt x="35" y="55"/>
                              <a:pt x="36" y="55"/>
                            </a:cubicBezTo>
                            <a:cubicBezTo>
                              <a:pt x="37" y="54"/>
                              <a:pt x="95" y="24"/>
                              <a:pt x="95" y="24"/>
                            </a:cubicBezTo>
                            <a:cubicBezTo>
                              <a:pt x="95" y="24"/>
                              <a:pt x="98" y="23"/>
                              <a:pt x="105" y="25"/>
                            </a:cubicBezTo>
                            <a:cubicBezTo>
                              <a:pt x="105" y="25"/>
                              <a:pt x="109" y="27"/>
                              <a:pt x="114" y="23"/>
                            </a:cubicBezTo>
                            <a:cubicBezTo>
                              <a:pt x="118" y="19"/>
                              <a:pt x="119" y="13"/>
                              <a:pt x="119" y="11"/>
                            </a:cubicBezTo>
                            <a:cubicBezTo>
                              <a:pt x="119" y="9"/>
                              <a:pt x="114" y="15"/>
                              <a:pt x="112" y="17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6350" cap="flat" cmpd="sng">
                        <a:solidFill>
                          <a:srgbClr val="1B161B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509135" name="Group 207"/>
                  <p:cNvGrpSpPr>
                    <a:grpSpLocks/>
                  </p:cNvGrpSpPr>
                  <p:nvPr/>
                </p:nvGrpSpPr>
                <p:grpSpPr bwMode="auto">
                  <a:xfrm>
                    <a:off x="1598" y="1696"/>
                    <a:ext cx="109" cy="109"/>
                    <a:chOff x="-12610" y="18860"/>
                    <a:chExt cx="330" cy="331"/>
                  </a:xfrm>
                </p:grpSpPr>
                <p:sp>
                  <p:nvSpPr>
                    <p:cNvPr id="509136" name="Rectangle 208"/>
                    <p:cNvSpPr>
                      <a:spLocks noChangeArrowheads="1"/>
                    </p:cNvSpPr>
                    <p:nvPr/>
                  </p:nvSpPr>
                  <p:spPr bwMode="gray">
                    <a:xfrm>
                      <a:off x="-12610" y="18860"/>
                      <a:ext cx="330" cy="331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6350">
                      <a:solidFill>
                        <a:srgbClr val="1B171B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137" name="Freeform 209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-12535" y="18898"/>
                      <a:ext cx="182" cy="255"/>
                    </a:xfrm>
                    <a:custGeom>
                      <a:avLst/>
                      <a:gdLst>
                        <a:gd name="T0" fmla="*/ 38 w 77"/>
                        <a:gd name="T1" fmla="*/ 47 h 108"/>
                        <a:gd name="T2" fmla="*/ 62 w 77"/>
                        <a:gd name="T3" fmla="*/ 23 h 108"/>
                        <a:gd name="T4" fmla="*/ 38 w 77"/>
                        <a:gd name="T5" fmla="*/ 0 h 108"/>
                        <a:gd name="T6" fmla="*/ 14 w 77"/>
                        <a:gd name="T7" fmla="*/ 23 h 108"/>
                        <a:gd name="T8" fmla="*/ 38 w 77"/>
                        <a:gd name="T9" fmla="*/ 47 h 108"/>
                        <a:gd name="T10" fmla="*/ 77 w 77"/>
                        <a:gd name="T11" fmla="*/ 61 h 108"/>
                        <a:gd name="T12" fmla="*/ 71 w 77"/>
                        <a:gd name="T13" fmla="*/ 54 h 108"/>
                        <a:gd name="T14" fmla="*/ 5 w 77"/>
                        <a:gd name="T15" fmla="*/ 54 h 108"/>
                        <a:gd name="T16" fmla="*/ 0 w 77"/>
                        <a:gd name="T17" fmla="*/ 61 h 108"/>
                        <a:gd name="T18" fmla="*/ 0 w 77"/>
                        <a:gd name="T19" fmla="*/ 101 h 108"/>
                        <a:gd name="T20" fmla="*/ 5 w 77"/>
                        <a:gd name="T21" fmla="*/ 108 h 108"/>
                        <a:gd name="T22" fmla="*/ 71 w 77"/>
                        <a:gd name="T23" fmla="*/ 108 h 108"/>
                        <a:gd name="T24" fmla="*/ 77 w 77"/>
                        <a:gd name="T25" fmla="*/ 101 h 108"/>
                        <a:gd name="T26" fmla="*/ 77 w 77"/>
                        <a:gd name="T27" fmla="*/ 61 h 10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77" h="108">
                          <a:moveTo>
                            <a:pt x="38" y="47"/>
                          </a:moveTo>
                          <a:cubicBezTo>
                            <a:pt x="51" y="47"/>
                            <a:pt x="62" y="36"/>
                            <a:pt x="62" y="23"/>
                          </a:cubicBezTo>
                          <a:cubicBezTo>
                            <a:pt x="62" y="10"/>
                            <a:pt x="51" y="0"/>
                            <a:pt x="38" y="0"/>
                          </a:cubicBezTo>
                          <a:cubicBezTo>
                            <a:pt x="25" y="0"/>
                            <a:pt x="14" y="10"/>
                            <a:pt x="14" y="23"/>
                          </a:cubicBezTo>
                          <a:cubicBezTo>
                            <a:pt x="14" y="36"/>
                            <a:pt x="25" y="47"/>
                            <a:pt x="38" y="47"/>
                          </a:cubicBezTo>
                          <a:close/>
                          <a:moveTo>
                            <a:pt x="77" y="61"/>
                          </a:moveTo>
                          <a:cubicBezTo>
                            <a:pt x="77" y="57"/>
                            <a:pt x="74" y="54"/>
                            <a:pt x="71" y="54"/>
                          </a:cubicBezTo>
                          <a:cubicBezTo>
                            <a:pt x="5" y="54"/>
                            <a:pt x="5" y="54"/>
                            <a:pt x="5" y="54"/>
                          </a:cubicBezTo>
                          <a:cubicBezTo>
                            <a:pt x="2" y="54"/>
                            <a:pt x="0" y="57"/>
                            <a:pt x="0" y="61"/>
                          </a:cubicBezTo>
                          <a:cubicBezTo>
                            <a:pt x="0" y="107"/>
                            <a:pt x="0" y="101"/>
                            <a:pt x="0" y="101"/>
                          </a:cubicBezTo>
                          <a:cubicBezTo>
                            <a:pt x="0" y="105"/>
                            <a:pt x="2" y="108"/>
                            <a:pt x="5" y="108"/>
                          </a:cubicBezTo>
                          <a:cubicBezTo>
                            <a:pt x="71" y="108"/>
                            <a:pt x="71" y="108"/>
                            <a:pt x="71" y="108"/>
                          </a:cubicBezTo>
                          <a:cubicBezTo>
                            <a:pt x="74" y="108"/>
                            <a:pt x="77" y="105"/>
                            <a:pt x="77" y="101"/>
                          </a:cubicBezTo>
                          <a:lnTo>
                            <a:pt x="77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6350" cmpd="sng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</p:grpSp>
        <p:grpSp>
          <p:nvGrpSpPr>
            <p:cNvPr id="509314" name="Group 386"/>
            <p:cNvGrpSpPr>
              <a:grpSpLocks/>
            </p:cNvGrpSpPr>
            <p:nvPr/>
          </p:nvGrpSpPr>
          <p:grpSpPr bwMode="auto">
            <a:xfrm>
              <a:off x="2076" y="2650"/>
              <a:ext cx="974" cy="542"/>
              <a:chOff x="1307" y="2849"/>
              <a:chExt cx="974" cy="542"/>
            </a:xfrm>
          </p:grpSpPr>
          <p:sp>
            <p:nvSpPr>
              <p:cNvPr id="509315" name="Text Box 387"/>
              <p:cNvSpPr txBox="1">
                <a:spLocks noChangeArrowheads="1"/>
              </p:cNvSpPr>
              <p:nvPr/>
            </p:nvSpPr>
            <p:spPr bwMode="gray">
              <a:xfrm>
                <a:off x="1321" y="3065"/>
                <a:ext cx="960" cy="32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1400" noProof="1"/>
                  <a:t>Complaint center</a:t>
                </a:r>
                <a:br>
                  <a:rPr lang="en-US" altLang="zh-CN" sz="1400" noProof="1"/>
                </a:br>
                <a:r>
                  <a:rPr lang="en-US" altLang="zh-CN" sz="1400" noProof="1"/>
                  <a:t>(Inbound)</a:t>
                </a:r>
              </a:p>
            </p:txBody>
          </p:sp>
          <p:grpSp>
            <p:nvGrpSpPr>
              <p:cNvPr id="509316" name="Group 388"/>
              <p:cNvGrpSpPr>
                <a:grpSpLocks/>
              </p:cNvGrpSpPr>
              <p:nvPr/>
            </p:nvGrpSpPr>
            <p:grpSpPr bwMode="auto">
              <a:xfrm>
                <a:off x="1307" y="2849"/>
                <a:ext cx="112" cy="512"/>
                <a:chOff x="723" y="2592"/>
                <a:chExt cx="112" cy="512"/>
              </a:xfrm>
            </p:grpSpPr>
            <p:sp>
              <p:nvSpPr>
                <p:cNvPr id="509317" name="Line 389"/>
                <p:cNvSpPr>
                  <a:spLocks noChangeShapeType="1"/>
                </p:cNvSpPr>
                <p:nvPr/>
              </p:nvSpPr>
              <p:spPr bwMode="gray">
                <a:xfrm rot="5400000">
                  <a:off x="689" y="2626"/>
                  <a:ext cx="180" cy="112"/>
                </a:xfrm>
                <a:prstGeom prst="line">
                  <a:avLst/>
                </a:prstGeom>
                <a:noFill/>
                <a:ln w="12700">
                  <a:solidFill>
                    <a:srgbClr val="969696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318" name="Line 390"/>
                <p:cNvSpPr>
                  <a:spLocks noChangeShapeType="1"/>
                </p:cNvSpPr>
                <p:nvPr/>
              </p:nvSpPr>
              <p:spPr bwMode="gray">
                <a:xfrm rot="5400000">
                  <a:off x="560" y="2941"/>
                  <a:ext cx="326" cy="0"/>
                </a:xfrm>
                <a:prstGeom prst="line">
                  <a:avLst/>
                </a:prstGeom>
                <a:noFill/>
                <a:ln w="12700">
                  <a:solidFill>
                    <a:srgbClr val="969696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509319" name="Group 391"/>
          <p:cNvGrpSpPr>
            <a:grpSpLocks/>
          </p:cNvGrpSpPr>
          <p:nvPr/>
        </p:nvGrpSpPr>
        <p:grpSpPr bwMode="auto">
          <a:xfrm>
            <a:off x="2343150" y="4032250"/>
            <a:ext cx="590550" cy="177800"/>
            <a:chOff x="-240" y="-1656"/>
            <a:chExt cx="3137" cy="940"/>
          </a:xfrm>
        </p:grpSpPr>
        <p:sp>
          <p:nvSpPr>
            <p:cNvPr id="509320" name="Freeform 392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>
                <a:gd name="T0" fmla="*/ 0 w 446"/>
                <a:gd name="T1" fmla="*/ 0 h 217"/>
                <a:gd name="T2" fmla="*/ 0 w 446"/>
                <a:gd name="T3" fmla="*/ 97 h 217"/>
                <a:gd name="T4" fmla="*/ 446 w 446"/>
                <a:gd name="T5" fmla="*/ 217 h 217"/>
                <a:gd name="T6" fmla="*/ 446 w 446"/>
                <a:gd name="T7" fmla="*/ 120 h 217"/>
                <a:gd name="T8" fmla="*/ 0 w 446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9321" name="Freeform 393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>
                <a:gd name="T0" fmla="*/ 2887 w 3137"/>
                <a:gd name="T1" fmla="*/ 54 h 843"/>
                <a:gd name="T2" fmla="*/ 898 w 3137"/>
                <a:gd name="T3" fmla="*/ 0 h 843"/>
                <a:gd name="T4" fmla="*/ 1344 w 3137"/>
                <a:gd name="T5" fmla="*/ 120 h 843"/>
                <a:gd name="T6" fmla="*/ 0 w 3137"/>
                <a:gd name="T7" fmla="*/ 482 h 843"/>
                <a:gd name="T8" fmla="*/ 1344 w 3137"/>
                <a:gd name="T9" fmla="*/ 843 h 843"/>
                <a:gd name="T10" fmla="*/ 2688 w 3137"/>
                <a:gd name="T11" fmla="*/ 482 h 843"/>
                <a:gd name="T12" fmla="*/ 3137 w 3137"/>
                <a:gd name="T13" fmla="*/ 602 h 843"/>
                <a:gd name="T14" fmla="*/ 2887 w 3137"/>
                <a:gd name="T15" fmla="*/ 5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9322" name="Freeform 394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61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9323" name="Freeform 395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>
                <a:gd name="T0" fmla="*/ 0 w 449"/>
                <a:gd name="T1" fmla="*/ 0 h 217"/>
                <a:gd name="T2" fmla="*/ 0 w 449"/>
                <a:gd name="T3" fmla="*/ 97 h 217"/>
                <a:gd name="T4" fmla="*/ 449 w 449"/>
                <a:gd name="T5" fmla="*/ 217 h 217"/>
                <a:gd name="T6" fmla="*/ 449 w 449"/>
                <a:gd name="T7" fmla="*/ 120 h 217"/>
                <a:gd name="T8" fmla="*/ 0 w 44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9324" name="Freeform 396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>
                <a:gd name="T0" fmla="*/ 0 w 1344"/>
                <a:gd name="T1" fmla="*/ 458 h 458"/>
                <a:gd name="T2" fmla="*/ 0 w 1344"/>
                <a:gd name="T3" fmla="*/ 361 h 458"/>
                <a:gd name="T4" fmla="*/ 1344 w 1344"/>
                <a:gd name="T5" fmla="*/ 0 h 458"/>
                <a:gd name="T6" fmla="*/ 1344 w 1344"/>
                <a:gd name="T7" fmla="*/ 97 h 458"/>
                <a:gd name="T8" fmla="*/ 0 w 1344"/>
                <a:gd name="T9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9325" name="Group 397"/>
          <p:cNvGrpSpPr>
            <a:grpSpLocks/>
          </p:cNvGrpSpPr>
          <p:nvPr/>
        </p:nvGrpSpPr>
        <p:grpSpPr bwMode="auto">
          <a:xfrm>
            <a:off x="3917950" y="3598863"/>
            <a:ext cx="590550" cy="177800"/>
            <a:chOff x="-240" y="-1656"/>
            <a:chExt cx="3137" cy="940"/>
          </a:xfrm>
        </p:grpSpPr>
        <p:sp>
          <p:nvSpPr>
            <p:cNvPr id="509326" name="Freeform 398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>
                <a:gd name="T0" fmla="*/ 0 w 446"/>
                <a:gd name="T1" fmla="*/ 0 h 217"/>
                <a:gd name="T2" fmla="*/ 0 w 446"/>
                <a:gd name="T3" fmla="*/ 97 h 217"/>
                <a:gd name="T4" fmla="*/ 446 w 446"/>
                <a:gd name="T5" fmla="*/ 217 h 217"/>
                <a:gd name="T6" fmla="*/ 446 w 446"/>
                <a:gd name="T7" fmla="*/ 120 h 217"/>
                <a:gd name="T8" fmla="*/ 0 w 446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9327" name="Freeform 399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>
                <a:gd name="T0" fmla="*/ 2887 w 3137"/>
                <a:gd name="T1" fmla="*/ 54 h 843"/>
                <a:gd name="T2" fmla="*/ 898 w 3137"/>
                <a:gd name="T3" fmla="*/ 0 h 843"/>
                <a:gd name="T4" fmla="*/ 1344 w 3137"/>
                <a:gd name="T5" fmla="*/ 120 h 843"/>
                <a:gd name="T6" fmla="*/ 0 w 3137"/>
                <a:gd name="T7" fmla="*/ 482 h 843"/>
                <a:gd name="T8" fmla="*/ 1344 w 3137"/>
                <a:gd name="T9" fmla="*/ 843 h 843"/>
                <a:gd name="T10" fmla="*/ 2688 w 3137"/>
                <a:gd name="T11" fmla="*/ 482 h 843"/>
                <a:gd name="T12" fmla="*/ 3137 w 3137"/>
                <a:gd name="T13" fmla="*/ 602 h 843"/>
                <a:gd name="T14" fmla="*/ 2887 w 3137"/>
                <a:gd name="T15" fmla="*/ 5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9328" name="Freeform 400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61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9329" name="Freeform 401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>
                <a:gd name="T0" fmla="*/ 0 w 449"/>
                <a:gd name="T1" fmla="*/ 0 h 217"/>
                <a:gd name="T2" fmla="*/ 0 w 449"/>
                <a:gd name="T3" fmla="*/ 97 h 217"/>
                <a:gd name="T4" fmla="*/ 449 w 449"/>
                <a:gd name="T5" fmla="*/ 217 h 217"/>
                <a:gd name="T6" fmla="*/ 449 w 449"/>
                <a:gd name="T7" fmla="*/ 120 h 217"/>
                <a:gd name="T8" fmla="*/ 0 w 44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9330" name="Freeform 402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>
                <a:gd name="T0" fmla="*/ 0 w 1344"/>
                <a:gd name="T1" fmla="*/ 458 h 458"/>
                <a:gd name="T2" fmla="*/ 0 w 1344"/>
                <a:gd name="T3" fmla="*/ 361 h 458"/>
                <a:gd name="T4" fmla="*/ 1344 w 1344"/>
                <a:gd name="T5" fmla="*/ 0 h 458"/>
                <a:gd name="T6" fmla="*/ 1344 w 1344"/>
                <a:gd name="T7" fmla="*/ 97 h 458"/>
                <a:gd name="T8" fmla="*/ 0 w 1344"/>
                <a:gd name="T9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9357" name="Group 429"/>
          <p:cNvGrpSpPr>
            <a:grpSpLocks/>
          </p:cNvGrpSpPr>
          <p:nvPr/>
        </p:nvGrpSpPr>
        <p:grpSpPr bwMode="auto">
          <a:xfrm>
            <a:off x="4038600" y="2020888"/>
            <a:ext cx="3001963" cy="1731962"/>
            <a:chOff x="2544" y="1273"/>
            <a:chExt cx="1891" cy="1091"/>
          </a:xfrm>
        </p:grpSpPr>
        <p:grpSp>
          <p:nvGrpSpPr>
            <p:cNvPr id="509350" name="Group 422"/>
            <p:cNvGrpSpPr>
              <a:grpSpLocks/>
            </p:cNvGrpSpPr>
            <p:nvPr/>
          </p:nvGrpSpPr>
          <p:grpSpPr bwMode="auto">
            <a:xfrm>
              <a:off x="2544" y="1764"/>
              <a:ext cx="1449" cy="600"/>
              <a:chOff x="2544" y="1764"/>
              <a:chExt cx="1449" cy="600"/>
            </a:xfrm>
          </p:grpSpPr>
          <p:sp>
            <p:nvSpPr>
              <p:cNvPr id="509011" name="Freeform 83"/>
              <p:cNvSpPr>
                <a:spLocks/>
              </p:cNvSpPr>
              <p:nvPr/>
            </p:nvSpPr>
            <p:spPr bwMode="gray">
              <a:xfrm>
                <a:off x="2544" y="2018"/>
                <a:ext cx="1289" cy="346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2B2B2">
                      <a:gamma/>
                      <a:tint val="68627"/>
                      <a:invGamma/>
                    </a:srgbClr>
                  </a:gs>
                  <a:gs pos="100000">
                    <a:srgbClr val="B2B2B2"/>
                  </a:gs>
                </a:gsLst>
                <a:lin ang="5400000" scaled="1"/>
              </a:gradFill>
              <a:ln w="190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dist="25400" dir="54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9138" name="Group 210"/>
              <p:cNvGrpSpPr>
                <a:grpSpLocks/>
              </p:cNvGrpSpPr>
              <p:nvPr/>
            </p:nvGrpSpPr>
            <p:grpSpPr bwMode="auto">
              <a:xfrm>
                <a:off x="2896" y="1764"/>
                <a:ext cx="1097" cy="457"/>
                <a:chOff x="2571" y="1421"/>
                <a:chExt cx="1097" cy="457"/>
              </a:xfrm>
            </p:grpSpPr>
            <p:grpSp>
              <p:nvGrpSpPr>
                <p:cNvPr id="509139" name="Group 211"/>
                <p:cNvGrpSpPr>
                  <a:grpSpLocks/>
                </p:cNvGrpSpPr>
                <p:nvPr/>
              </p:nvGrpSpPr>
              <p:grpSpPr bwMode="auto">
                <a:xfrm>
                  <a:off x="2964" y="1421"/>
                  <a:ext cx="704" cy="409"/>
                  <a:chOff x="1762" y="2848"/>
                  <a:chExt cx="704" cy="409"/>
                </a:xfrm>
              </p:grpSpPr>
              <p:grpSp>
                <p:nvGrpSpPr>
                  <p:cNvPr id="509140" name="Group 21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977" y="2917"/>
                    <a:ext cx="489" cy="340"/>
                    <a:chOff x="1704" y="2914"/>
                    <a:chExt cx="1483" cy="1032"/>
                  </a:xfrm>
                </p:grpSpPr>
                <p:grpSp>
                  <p:nvGrpSpPr>
                    <p:cNvPr id="509141" name="Group 213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704" y="2914"/>
                      <a:ext cx="1483" cy="1032"/>
                      <a:chOff x="-1496" y="3101"/>
                      <a:chExt cx="4084" cy="2842"/>
                    </a:xfrm>
                  </p:grpSpPr>
                  <p:sp>
                    <p:nvSpPr>
                      <p:cNvPr id="509142" name="Freeform 214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2087" y="4070"/>
                        <a:ext cx="168" cy="484"/>
                      </a:xfrm>
                      <a:custGeom>
                        <a:avLst/>
                        <a:gdLst>
                          <a:gd name="T0" fmla="*/ 0 w 168"/>
                          <a:gd name="T1" fmla="*/ 484 h 484"/>
                          <a:gd name="T2" fmla="*/ 0 w 168"/>
                          <a:gd name="T3" fmla="*/ 45 h 484"/>
                          <a:gd name="T4" fmla="*/ 168 w 168"/>
                          <a:gd name="T5" fmla="*/ 0 h 484"/>
                          <a:gd name="T6" fmla="*/ 168 w 168"/>
                          <a:gd name="T7" fmla="*/ 442 h 484"/>
                          <a:gd name="T8" fmla="*/ 0 w 168"/>
                          <a:gd name="T9" fmla="*/ 484 h 48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68" h="484">
                            <a:moveTo>
                              <a:pt x="0" y="484"/>
                            </a:moveTo>
                            <a:lnTo>
                              <a:pt x="0" y="45"/>
                            </a:lnTo>
                            <a:lnTo>
                              <a:pt x="168" y="0"/>
                            </a:lnTo>
                            <a:lnTo>
                              <a:pt x="168" y="442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C0C0C0"/>
                          </a:gs>
                          <a:gs pos="100000">
                            <a:srgbClr val="EAEAEA"/>
                          </a:gs>
                        </a:gsLst>
                        <a:lin ang="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43" name="Freeform 215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2057" y="4108"/>
                        <a:ext cx="30" cy="446"/>
                      </a:xfrm>
                      <a:custGeom>
                        <a:avLst/>
                        <a:gdLst>
                          <a:gd name="T0" fmla="*/ 30 w 30"/>
                          <a:gd name="T1" fmla="*/ 7 h 446"/>
                          <a:gd name="T2" fmla="*/ 0 w 30"/>
                          <a:gd name="T3" fmla="*/ 0 h 446"/>
                          <a:gd name="T4" fmla="*/ 0 w 30"/>
                          <a:gd name="T5" fmla="*/ 439 h 446"/>
                          <a:gd name="T6" fmla="*/ 30 w 30"/>
                          <a:gd name="T7" fmla="*/ 446 h 446"/>
                          <a:gd name="T8" fmla="*/ 30 w 30"/>
                          <a:gd name="T9" fmla="*/ 7 h 44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0" h="446">
                            <a:moveTo>
                              <a:pt x="30" y="7"/>
                            </a:moveTo>
                            <a:lnTo>
                              <a:pt x="0" y="0"/>
                            </a:lnTo>
                            <a:lnTo>
                              <a:pt x="0" y="439"/>
                            </a:lnTo>
                            <a:lnTo>
                              <a:pt x="30" y="446"/>
                            </a:lnTo>
                            <a:lnTo>
                              <a:pt x="30" y="7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44" name="Freeform 216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2057" y="4063"/>
                        <a:ext cx="198" cy="52"/>
                      </a:xfrm>
                      <a:custGeom>
                        <a:avLst/>
                        <a:gdLst>
                          <a:gd name="T0" fmla="*/ 198 w 198"/>
                          <a:gd name="T1" fmla="*/ 7 h 52"/>
                          <a:gd name="T2" fmla="*/ 165 w 198"/>
                          <a:gd name="T3" fmla="*/ 0 h 52"/>
                          <a:gd name="T4" fmla="*/ 0 w 198"/>
                          <a:gd name="T5" fmla="*/ 45 h 52"/>
                          <a:gd name="T6" fmla="*/ 30 w 198"/>
                          <a:gd name="T7" fmla="*/ 52 h 52"/>
                          <a:gd name="T8" fmla="*/ 198 w 198"/>
                          <a:gd name="T9" fmla="*/ 7 h 5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8" h="52">
                            <a:moveTo>
                              <a:pt x="198" y="7"/>
                            </a:moveTo>
                            <a:lnTo>
                              <a:pt x="165" y="0"/>
                            </a:lnTo>
                            <a:lnTo>
                              <a:pt x="0" y="45"/>
                            </a:lnTo>
                            <a:lnTo>
                              <a:pt x="30" y="52"/>
                            </a:lnTo>
                            <a:lnTo>
                              <a:pt x="198" y="7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C0C0C0"/>
                          </a:gs>
                          <a:gs pos="100000">
                            <a:srgbClr val="EAEAEA"/>
                          </a:gs>
                        </a:gsLst>
                        <a:lin ang="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45" name="Freeform 217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2033" y="3992"/>
                        <a:ext cx="26" cy="31"/>
                      </a:xfrm>
                      <a:custGeom>
                        <a:avLst/>
                        <a:gdLst>
                          <a:gd name="T0" fmla="*/ 2 w 11"/>
                          <a:gd name="T1" fmla="*/ 2 h 13"/>
                          <a:gd name="T2" fmla="*/ 9 w 11"/>
                          <a:gd name="T3" fmla="*/ 4 h 13"/>
                          <a:gd name="T4" fmla="*/ 10 w 11"/>
                          <a:gd name="T5" fmla="*/ 12 h 13"/>
                          <a:gd name="T6" fmla="*/ 2 w 11"/>
                          <a:gd name="T7" fmla="*/ 9 h 13"/>
                          <a:gd name="T8" fmla="*/ 2 w 11"/>
                          <a:gd name="T9" fmla="*/ 2 h 1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1" h="13">
                            <a:moveTo>
                              <a:pt x="2" y="2"/>
                            </a:moveTo>
                            <a:cubicBezTo>
                              <a:pt x="4" y="0"/>
                              <a:pt x="7" y="1"/>
                              <a:pt x="9" y="4"/>
                            </a:cubicBezTo>
                            <a:cubicBezTo>
                              <a:pt x="11" y="7"/>
                              <a:pt x="11" y="10"/>
                              <a:pt x="10" y="12"/>
                            </a:cubicBezTo>
                            <a:cubicBezTo>
                              <a:pt x="8" y="13"/>
                              <a:pt x="5" y="12"/>
                              <a:pt x="2" y="9"/>
                            </a:cubicBezTo>
                            <a:cubicBezTo>
                              <a:pt x="0" y="6"/>
                              <a:pt x="0" y="3"/>
                              <a:pt x="2" y="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6350" cmpd="sng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46" name="Freeform 218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2033" y="4672"/>
                        <a:ext cx="26" cy="29"/>
                      </a:xfrm>
                      <a:custGeom>
                        <a:avLst/>
                        <a:gdLst>
                          <a:gd name="T0" fmla="*/ 2 w 11"/>
                          <a:gd name="T1" fmla="*/ 1 h 12"/>
                          <a:gd name="T2" fmla="*/ 9 w 11"/>
                          <a:gd name="T3" fmla="*/ 4 h 12"/>
                          <a:gd name="T4" fmla="*/ 10 w 11"/>
                          <a:gd name="T5" fmla="*/ 11 h 12"/>
                          <a:gd name="T6" fmla="*/ 2 w 11"/>
                          <a:gd name="T7" fmla="*/ 9 h 12"/>
                          <a:gd name="T8" fmla="*/ 2 w 11"/>
                          <a:gd name="T9" fmla="*/ 1 h 1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1" h="12">
                            <a:moveTo>
                              <a:pt x="2" y="1"/>
                            </a:moveTo>
                            <a:cubicBezTo>
                              <a:pt x="4" y="0"/>
                              <a:pt x="7" y="1"/>
                              <a:pt x="9" y="4"/>
                            </a:cubicBezTo>
                            <a:cubicBezTo>
                              <a:pt x="11" y="6"/>
                              <a:pt x="11" y="10"/>
                              <a:pt x="10" y="11"/>
                            </a:cubicBezTo>
                            <a:cubicBezTo>
                              <a:pt x="8" y="12"/>
                              <a:pt x="5" y="11"/>
                              <a:pt x="2" y="9"/>
                            </a:cubicBezTo>
                            <a:cubicBezTo>
                              <a:pt x="0" y="6"/>
                              <a:pt x="0" y="3"/>
                              <a:pt x="2" y="1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6350" cmpd="sng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47" name="Freeform 219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2045" y="3940"/>
                        <a:ext cx="220" cy="756"/>
                      </a:xfrm>
                      <a:custGeom>
                        <a:avLst/>
                        <a:gdLst>
                          <a:gd name="T0" fmla="*/ 0 w 93"/>
                          <a:gd name="T1" fmla="*/ 25 h 320"/>
                          <a:gd name="T2" fmla="*/ 2 w 93"/>
                          <a:gd name="T3" fmla="*/ 33 h 320"/>
                          <a:gd name="T4" fmla="*/ 85 w 93"/>
                          <a:gd name="T5" fmla="*/ 10 h 320"/>
                          <a:gd name="T6" fmla="*/ 85 w 93"/>
                          <a:gd name="T7" fmla="*/ 290 h 320"/>
                          <a:gd name="T8" fmla="*/ 0 w 93"/>
                          <a:gd name="T9" fmla="*/ 312 h 320"/>
                          <a:gd name="T10" fmla="*/ 2 w 93"/>
                          <a:gd name="T11" fmla="*/ 320 h 320"/>
                          <a:gd name="T12" fmla="*/ 93 w 93"/>
                          <a:gd name="T13" fmla="*/ 296 h 320"/>
                          <a:gd name="T14" fmla="*/ 93 w 93"/>
                          <a:gd name="T15" fmla="*/ 0 h 320"/>
                          <a:gd name="T16" fmla="*/ 0 w 93"/>
                          <a:gd name="T17" fmla="*/ 25 h 3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93" h="320">
                            <a:moveTo>
                              <a:pt x="0" y="25"/>
                            </a:moveTo>
                            <a:cubicBezTo>
                              <a:pt x="2" y="33"/>
                              <a:pt x="2" y="33"/>
                              <a:pt x="2" y="33"/>
                            </a:cubicBezTo>
                            <a:cubicBezTo>
                              <a:pt x="2" y="33"/>
                              <a:pt x="76" y="13"/>
                              <a:pt x="85" y="10"/>
                            </a:cubicBezTo>
                            <a:cubicBezTo>
                              <a:pt x="85" y="20"/>
                              <a:pt x="85" y="284"/>
                              <a:pt x="85" y="290"/>
                            </a:cubicBezTo>
                            <a:cubicBezTo>
                              <a:pt x="79" y="291"/>
                              <a:pt x="0" y="312"/>
                              <a:pt x="0" y="312"/>
                            </a:cubicBezTo>
                            <a:cubicBezTo>
                              <a:pt x="2" y="320"/>
                              <a:pt x="2" y="320"/>
                              <a:pt x="2" y="320"/>
                            </a:cubicBezTo>
                            <a:cubicBezTo>
                              <a:pt x="93" y="296"/>
                              <a:pt x="93" y="296"/>
                              <a:pt x="93" y="296"/>
                            </a:cubicBezTo>
                            <a:cubicBezTo>
                              <a:pt x="93" y="0"/>
                              <a:pt x="93" y="0"/>
                              <a:pt x="93" y="0"/>
                            </a:cubicBezTo>
                            <a:lnTo>
                              <a:pt x="0" y="25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6350" cmpd="sng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48" name="Freeform 220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344" y="5258"/>
                        <a:ext cx="435" cy="435"/>
                      </a:xfrm>
                      <a:custGeom>
                        <a:avLst/>
                        <a:gdLst>
                          <a:gd name="T0" fmla="*/ 187 w 435"/>
                          <a:gd name="T1" fmla="*/ 435 h 435"/>
                          <a:gd name="T2" fmla="*/ 0 w 435"/>
                          <a:gd name="T3" fmla="*/ 241 h 435"/>
                          <a:gd name="T4" fmla="*/ 435 w 435"/>
                          <a:gd name="T5" fmla="*/ 0 h 435"/>
                          <a:gd name="T6" fmla="*/ 380 w 435"/>
                          <a:gd name="T7" fmla="*/ 383 h 435"/>
                          <a:gd name="T8" fmla="*/ 187 w 435"/>
                          <a:gd name="T9" fmla="*/ 435 h 43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435" h="435">
                            <a:moveTo>
                              <a:pt x="187" y="435"/>
                            </a:moveTo>
                            <a:lnTo>
                              <a:pt x="0" y="241"/>
                            </a:lnTo>
                            <a:lnTo>
                              <a:pt x="435" y="0"/>
                            </a:lnTo>
                            <a:lnTo>
                              <a:pt x="380" y="383"/>
                            </a:lnTo>
                            <a:lnTo>
                              <a:pt x="187" y="435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49" name="Freeform 221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-1449" y="4762"/>
                        <a:ext cx="458" cy="449"/>
                      </a:xfrm>
                      <a:custGeom>
                        <a:avLst/>
                        <a:gdLst>
                          <a:gd name="T0" fmla="*/ 187 w 458"/>
                          <a:gd name="T1" fmla="*/ 449 h 449"/>
                          <a:gd name="T2" fmla="*/ 0 w 458"/>
                          <a:gd name="T3" fmla="*/ 255 h 449"/>
                          <a:gd name="T4" fmla="*/ 458 w 458"/>
                          <a:gd name="T5" fmla="*/ 0 h 449"/>
                          <a:gd name="T6" fmla="*/ 380 w 458"/>
                          <a:gd name="T7" fmla="*/ 397 h 449"/>
                          <a:gd name="T8" fmla="*/ 187 w 458"/>
                          <a:gd name="T9" fmla="*/ 449 h 44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458" h="449">
                            <a:moveTo>
                              <a:pt x="187" y="449"/>
                            </a:moveTo>
                            <a:lnTo>
                              <a:pt x="0" y="255"/>
                            </a:lnTo>
                            <a:lnTo>
                              <a:pt x="458" y="0"/>
                            </a:lnTo>
                            <a:lnTo>
                              <a:pt x="380" y="397"/>
                            </a:lnTo>
                            <a:lnTo>
                              <a:pt x="187" y="44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50" name="Freeform 222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611" y="5357"/>
                        <a:ext cx="498" cy="549"/>
                      </a:xfrm>
                      <a:custGeom>
                        <a:avLst/>
                        <a:gdLst>
                          <a:gd name="T0" fmla="*/ 168 w 211"/>
                          <a:gd name="T1" fmla="*/ 67 h 232"/>
                          <a:gd name="T2" fmla="*/ 46 w 211"/>
                          <a:gd name="T3" fmla="*/ 15 h 232"/>
                          <a:gd name="T4" fmla="*/ 46 w 211"/>
                          <a:gd name="T5" fmla="*/ 15 h 232"/>
                          <a:gd name="T6" fmla="*/ 12 w 211"/>
                          <a:gd name="T7" fmla="*/ 23 h 232"/>
                          <a:gd name="T8" fmla="*/ 19 w 211"/>
                          <a:gd name="T9" fmla="*/ 38 h 232"/>
                          <a:gd name="T10" fmla="*/ 41 w 211"/>
                          <a:gd name="T11" fmla="*/ 164 h 232"/>
                          <a:gd name="T12" fmla="*/ 100 w 211"/>
                          <a:gd name="T13" fmla="*/ 212 h 232"/>
                          <a:gd name="T14" fmla="*/ 109 w 211"/>
                          <a:gd name="T15" fmla="*/ 232 h 232"/>
                          <a:gd name="T16" fmla="*/ 154 w 211"/>
                          <a:gd name="T17" fmla="*/ 220 h 232"/>
                          <a:gd name="T18" fmla="*/ 154 w 211"/>
                          <a:gd name="T19" fmla="*/ 220 h 232"/>
                          <a:gd name="T20" fmla="*/ 176 w 211"/>
                          <a:gd name="T21" fmla="*/ 209 h 232"/>
                          <a:gd name="T22" fmla="*/ 168 w 211"/>
                          <a:gd name="T23" fmla="*/ 67 h 23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</a:cxnLst>
                        <a:rect l="0" t="0" r="r" b="b"/>
                        <a:pathLst>
                          <a:path w="211" h="232">
                            <a:moveTo>
                              <a:pt x="168" y="67"/>
                            </a:moveTo>
                            <a:cubicBezTo>
                              <a:pt x="134" y="21"/>
                              <a:pt x="82" y="0"/>
                              <a:pt x="46" y="15"/>
                            </a:cubicBezTo>
                            <a:cubicBezTo>
                              <a:pt x="46" y="15"/>
                              <a:pt x="46" y="15"/>
                              <a:pt x="46" y="15"/>
                            </a:cubicBezTo>
                            <a:cubicBezTo>
                              <a:pt x="12" y="23"/>
                              <a:pt x="12" y="23"/>
                              <a:pt x="12" y="23"/>
                            </a:cubicBezTo>
                            <a:cubicBezTo>
                              <a:pt x="19" y="38"/>
                              <a:pt x="19" y="38"/>
                              <a:pt x="19" y="38"/>
                            </a:cubicBezTo>
                            <a:cubicBezTo>
                              <a:pt x="0" y="70"/>
                              <a:pt x="8" y="121"/>
                              <a:pt x="41" y="164"/>
                            </a:cubicBezTo>
                            <a:cubicBezTo>
                              <a:pt x="58" y="187"/>
                              <a:pt x="79" y="203"/>
                              <a:pt x="100" y="212"/>
                            </a:cubicBezTo>
                            <a:cubicBezTo>
                              <a:pt x="109" y="232"/>
                              <a:pt x="109" y="232"/>
                              <a:pt x="109" y="232"/>
                            </a:cubicBezTo>
                            <a:cubicBezTo>
                              <a:pt x="154" y="220"/>
                              <a:pt x="154" y="220"/>
                              <a:pt x="154" y="220"/>
                            </a:cubicBezTo>
                            <a:cubicBezTo>
                              <a:pt x="154" y="220"/>
                              <a:pt x="154" y="220"/>
                              <a:pt x="154" y="220"/>
                            </a:cubicBezTo>
                            <a:cubicBezTo>
                              <a:pt x="162" y="218"/>
                              <a:pt x="169" y="214"/>
                              <a:pt x="176" y="209"/>
                            </a:cubicBezTo>
                            <a:cubicBezTo>
                              <a:pt x="211" y="183"/>
                              <a:pt x="208" y="119"/>
                              <a:pt x="168" y="67"/>
                            </a:cubicBezTo>
                            <a:close/>
                          </a:path>
                        </a:pathLst>
                      </a:custGeom>
                      <a:solidFill>
                        <a:srgbClr val="333333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51" name="Freeform 223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502" y="5374"/>
                        <a:ext cx="503" cy="569"/>
                      </a:xfrm>
                      <a:custGeom>
                        <a:avLst/>
                        <a:gdLst>
                          <a:gd name="T0" fmla="*/ 178 w 213"/>
                          <a:gd name="T1" fmla="*/ 214 h 241"/>
                          <a:gd name="T2" fmla="*/ 43 w 213"/>
                          <a:gd name="T3" fmla="*/ 169 h 241"/>
                          <a:gd name="T4" fmla="*/ 35 w 213"/>
                          <a:gd name="T5" fmla="*/ 27 h 241"/>
                          <a:gd name="T6" fmla="*/ 170 w 213"/>
                          <a:gd name="T7" fmla="*/ 72 h 241"/>
                          <a:gd name="T8" fmla="*/ 178 w 213"/>
                          <a:gd name="T9" fmla="*/ 214 h 24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213" h="241">
                            <a:moveTo>
                              <a:pt x="178" y="214"/>
                            </a:moveTo>
                            <a:cubicBezTo>
                              <a:pt x="142" y="241"/>
                              <a:pt x="82" y="221"/>
                              <a:pt x="43" y="169"/>
                            </a:cubicBezTo>
                            <a:cubicBezTo>
                              <a:pt x="3" y="117"/>
                              <a:pt x="0" y="54"/>
                              <a:pt x="35" y="27"/>
                            </a:cubicBezTo>
                            <a:cubicBezTo>
                              <a:pt x="70" y="0"/>
                              <a:pt x="131" y="20"/>
                              <a:pt x="170" y="72"/>
                            </a:cubicBezTo>
                            <a:cubicBezTo>
                              <a:pt x="210" y="124"/>
                              <a:pt x="213" y="188"/>
                              <a:pt x="178" y="214"/>
                            </a:cubicBez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52" name="Freeform 224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602" y="5485"/>
                        <a:ext cx="304" cy="347"/>
                      </a:xfrm>
                      <a:custGeom>
                        <a:avLst/>
                        <a:gdLst>
                          <a:gd name="T0" fmla="*/ 108 w 129"/>
                          <a:gd name="T1" fmla="*/ 131 h 147"/>
                          <a:gd name="T2" fmla="*/ 26 w 129"/>
                          <a:gd name="T3" fmla="*/ 103 h 147"/>
                          <a:gd name="T4" fmla="*/ 21 w 129"/>
                          <a:gd name="T5" fmla="*/ 17 h 147"/>
                          <a:gd name="T6" fmla="*/ 103 w 129"/>
                          <a:gd name="T7" fmla="*/ 44 h 147"/>
                          <a:gd name="T8" fmla="*/ 108 w 129"/>
                          <a:gd name="T9" fmla="*/ 131 h 14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29" h="147">
                            <a:moveTo>
                              <a:pt x="108" y="131"/>
                            </a:moveTo>
                            <a:cubicBezTo>
                              <a:pt x="86" y="147"/>
                              <a:pt x="50" y="135"/>
                              <a:pt x="26" y="103"/>
                            </a:cubicBezTo>
                            <a:cubicBezTo>
                              <a:pt x="2" y="72"/>
                              <a:pt x="0" y="33"/>
                              <a:pt x="21" y="17"/>
                            </a:cubicBezTo>
                            <a:cubicBezTo>
                              <a:pt x="43" y="0"/>
                              <a:pt x="79" y="13"/>
                              <a:pt x="103" y="44"/>
                            </a:cubicBezTo>
                            <a:cubicBezTo>
                              <a:pt x="127" y="76"/>
                              <a:pt x="129" y="114"/>
                              <a:pt x="108" y="131"/>
                            </a:cubicBez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C0C0C0"/>
                          </a:gs>
                          <a:gs pos="100000">
                            <a:srgbClr val="EAEAEA"/>
                          </a:gs>
                        </a:gsLst>
                        <a:lin ang="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53" name="Freeform 225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-1189" y="4859"/>
                        <a:ext cx="498" cy="548"/>
                      </a:xfrm>
                      <a:custGeom>
                        <a:avLst/>
                        <a:gdLst>
                          <a:gd name="T0" fmla="*/ 168 w 211"/>
                          <a:gd name="T1" fmla="*/ 67 h 232"/>
                          <a:gd name="T2" fmla="*/ 46 w 211"/>
                          <a:gd name="T3" fmla="*/ 15 h 232"/>
                          <a:gd name="T4" fmla="*/ 46 w 211"/>
                          <a:gd name="T5" fmla="*/ 14 h 232"/>
                          <a:gd name="T6" fmla="*/ 12 w 211"/>
                          <a:gd name="T7" fmla="*/ 23 h 232"/>
                          <a:gd name="T8" fmla="*/ 19 w 211"/>
                          <a:gd name="T9" fmla="*/ 38 h 232"/>
                          <a:gd name="T10" fmla="*/ 41 w 211"/>
                          <a:gd name="T11" fmla="*/ 164 h 232"/>
                          <a:gd name="T12" fmla="*/ 100 w 211"/>
                          <a:gd name="T13" fmla="*/ 212 h 232"/>
                          <a:gd name="T14" fmla="*/ 109 w 211"/>
                          <a:gd name="T15" fmla="*/ 232 h 232"/>
                          <a:gd name="T16" fmla="*/ 154 w 211"/>
                          <a:gd name="T17" fmla="*/ 219 h 232"/>
                          <a:gd name="T18" fmla="*/ 154 w 211"/>
                          <a:gd name="T19" fmla="*/ 219 h 232"/>
                          <a:gd name="T20" fmla="*/ 176 w 211"/>
                          <a:gd name="T21" fmla="*/ 209 h 232"/>
                          <a:gd name="T22" fmla="*/ 168 w 211"/>
                          <a:gd name="T23" fmla="*/ 67 h 23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</a:cxnLst>
                        <a:rect l="0" t="0" r="r" b="b"/>
                        <a:pathLst>
                          <a:path w="211" h="232">
                            <a:moveTo>
                              <a:pt x="168" y="67"/>
                            </a:moveTo>
                            <a:cubicBezTo>
                              <a:pt x="133" y="21"/>
                              <a:pt x="82" y="0"/>
                              <a:pt x="46" y="15"/>
                            </a:cubicBezTo>
                            <a:cubicBezTo>
                              <a:pt x="46" y="14"/>
                              <a:pt x="46" y="14"/>
                              <a:pt x="46" y="14"/>
                            </a:cubicBezTo>
                            <a:cubicBezTo>
                              <a:pt x="12" y="23"/>
                              <a:pt x="12" y="23"/>
                              <a:pt x="12" y="23"/>
                            </a:cubicBezTo>
                            <a:cubicBezTo>
                              <a:pt x="19" y="38"/>
                              <a:pt x="19" y="38"/>
                              <a:pt x="19" y="38"/>
                            </a:cubicBezTo>
                            <a:cubicBezTo>
                              <a:pt x="0" y="70"/>
                              <a:pt x="8" y="121"/>
                              <a:pt x="41" y="164"/>
                            </a:cubicBezTo>
                            <a:cubicBezTo>
                              <a:pt x="58" y="186"/>
                              <a:pt x="78" y="203"/>
                              <a:pt x="100" y="212"/>
                            </a:cubicBezTo>
                            <a:cubicBezTo>
                              <a:pt x="109" y="232"/>
                              <a:pt x="109" y="232"/>
                              <a:pt x="109" y="232"/>
                            </a:cubicBezTo>
                            <a:cubicBezTo>
                              <a:pt x="154" y="219"/>
                              <a:pt x="154" y="219"/>
                              <a:pt x="154" y="219"/>
                            </a:cubicBezTo>
                            <a:cubicBezTo>
                              <a:pt x="154" y="219"/>
                              <a:pt x="154" y="219"/>
                              <a:pt x="154" y="219"/>
                            </a:cubicBezTo>
                            <a:cubicBezTo>
                              <a:pt x="162" y="218"/>
                              <a:pt x="169" y="214"/>
                              <a:pt x="176" y="209"/>
                            </a:cubicBezTo>
                            <a:cubicBezTo>
                              <a:pt x="211" y="183"/>
                              <a:pt x="207" y="119"/>
                              <a:pt x="168" y="67"/>
                            </a:cubicBezTo>
                            <a:close/>
                          </a:path>
                        </a:pathLst>
                      </a:custGeom>
                      <a:solidFill>
                        <a:srgbClr val="333333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54" name="Freeform 226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-1298" y="4875"/>
                        <a:ext cx="503" cy="570"/>
                      </a:xfrm>
                      <a:custGeom>
                        <a:avLst/>
                        <a:gdLst>
                          <a:gd name="T0" fmla="*/ 177 w 213"/>
                          <a:gd name="T1" fmla="*/ 214 h 241"/>
                          <a:gd name="T2" fmla="*/ 42 w 213"/>
                          <a:gd name="T3" fmla="*/ 169 h 241"/>
                          <a:gd name="T4" fmla="*/ 35 w 213"/>
                          <a:gd name="T5" fmla="*/ 27 h 241"/>
                          <a:gd name="T6" fmla="*/ 170 w 213"/>
                          <a:gd name="T7" fmla="*/ 72 h 241"/>
                          <a:gd name="T8" fmla="*/ 177 w 213"/>
                          <a:gd name="T9" fmla="*/ 214 h 24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213" h="241">
                            <a:moveTo>
                              <a:pt x="177" y="214"/>
                            </a:moveTo>
                            <a:cubicBezTo>
                              <a:pt x="142" y="241"/>
                              <a:pt x="82" y="221"/>
                              <a:pt x="42" y="169"/>
                            </a:cubicBezTo>
                            <a:cubicBezTo>
                              <a:pt x="3" y="117"/>
                              <a:pt x="0" y="53"/>
                              <a:pt x="35" y="27"/>
                            </a:cubicBezTo>
                            <a:cubicBezTo>
                              <a:pt x="70" y="0"/>
                              <a:pt x="131" y="20"/>
                              <a:pt x="170" y="72"/>
                            </a:cubicBezTo>
                            <a:cubicBezTo>
                              <a:pt x="209" y="124"/>
                              <a:pt x="213" y="187"/>
                              <a:pt x="177" y="214"/>
                            </a:cubicBez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55" name="Freeform 227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-1201" y="4987"/>
                        <a:ext cx="307" cy="347"/>
                      </a:xfrm>
                      <a:custGeom>
                        <a:avLst/>
                        <a:gdLst>
                          <a:gd name="T0" fmla="*/ 108 w 130"/>
                          <a:gd name="T1" fmla="*/ 130 h 147"/>
                          <a:gd name="T2" fmla="*/ 26 w 130"/>
                          <a:gd name="T3" fmla="*/ 103 h 147"/>
                          <a:gd name="T4" fmla="*/ 22 w 130"/>
                          <a:gd name="T5" fmla="*/ 16 h 147"/>
                          <a:gd name="T6" fmla="*/ 104 w 130"/>
                          <a:gd name="T7" fmla="*/ 44 h 147"/>
                          <a:gd name="T8" fmla="*/ 108 w 130"/>
                          <a:gd name="T9" fmla="*/ 130 h 14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30" h="147">
                            <a:moveTo>
                              <a:pt x="108" y="130"/>
                            </a:moveTo>
                            <a:cubicBezTo>
                              <a:pt x="87" y="147"/>
                              <a:pt x="50" y="134"/>
                              <a:pt x="26" y="103"/>
                            </a:cubicBezTo>
                            <a:cubicBezTo>
                              <a:pt x="2" y="71"/>
                              <a:pt x="0" y="33"/>
                              <a:pt x="22" y="16"/>
                            </a:cubicBezTo>
                            <a:cubicBezTo>
                              <a:pt x="43" y="0"/>
                              <a:pt x="80" y="12"/>
                              <a:pt x="104" y="44"/>
                            </a:cubicBezTo>
                            <a:cubicBezTo>
                              <a:pt x="128" y="75"/>
                              <a:pt x="130" y="114"/>
                              <a:pt x="108" y="130"/>
                            </a:cubicBez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C0C0C0"/>
                          </a:gs>
                          <a:gs pos="100000">
                            <a:srgbClr val="EAEAEA"/>
                          </a:gs>
                        </a:gsLst>
                        <a:lin ang="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56" name="Freeform 228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-1496" y="3465"/>
                        <a:ext cx="2740" cy="2393"/>
                      </a:xfrm>
                      <a:custGeom>
                        <a:avLst/>
                        <a:gdLst>
                          <a:gd name="T0" fmla="*/ 1144 w 1160"/>
                          <a:gd name="T1" fmla="*/ 727 h 1013"/>
                          <a:gd name="T2" fmla="*/ 1054 w 1160"/>
                          <a:gd name="T3" fmla="*/ 679 h 1013"/>
                          <a:gd name="T4" fmla="*/ 954 w 1160"/>
                          <a:gd name="T5" fmla="*/ 346 h 1013"/>
                          <a:gd name="T6" fmla="*/ 876 w 1160"/>
                          <a:gd name="T7" fmla="*/ 233 h 1013"/>
                          <a:gd name="T8" fmla="*/ 0 w 1160"/>
                          <a:gd name="T9" fmla="*/ 0 h 1013"/>
                          <a:gd name="T10" fmla="*/ 0 w 1160"/>
                          <a:gd name="T11" fmla="*/ 713 h 1013"/>
                          <a:gd name="T12" fmla="*/ 99 w 1160"/>
                          <a:gd name="T13" fmla="*/ 739 h 1013"/>
                          <a:gd name="T14" fmla="*/ 110 w 1160"/>
                          <a:gd name="T15" fmla="*/ 613 h 1013"/>
                          <a:gd name="T16" fmla="*/ 261 w 1160"/>
                          <a:gd name="T17" fmla="*/ 663 h 1013"/>
                          <a:gd name="T18" fmla="*/ 292 w 1160"/>
                          <a:gd name="T19" fmla="*/ 791 h 1013"/>
                          <a:gd name="T20" fmla="*/ 858 w 1160"/>
                          <a:gd name="T21" fmla="*/ 943 h 1013"/>
                          <a:gd name="T22" fmla="*/ 873 w 1160"/>
                          <a:gd name="T23" fmla="*/ 824 h 1013"/>
                          <a:gd name="T24" fmla="*/ 1024 w 1160"/>
                          <a:gd name="T25" fmla="*/ 874 h 1013"/>
                          <a:gd name="T26" fmla="*/ 1056 w 1160"/>
                          <a:gd name="T27" fmla="*/ 996 h 1013"/>
                          <a:gd name="T28" fmla="*/ 1089 w 1160"/>
                          <a:gd name="T29" fmla="*/ 1005 h 1013"/>
                          <a:gd name="T30" fmla="*/ 1144 w 1160"/>
                          <a:gd name="T31" fmla="*/ 1013 h 1013"/>
                          <a:gd name="T32" fmla="*/ 1144 w 1160"/>
                          <a:gd name="T33" fmla="*/ 727 h 101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</a:cxnLst>
                        <a:rect l="0" t="0" r="r" b="b"/>
                        <a:pathLst>
                          <a:path w="1160" h="1013">
                            <a:moveTo>
                              <a:pt x="1144" y="727"/>
                            </a:moveTo>
                            <a:cubicBezTo>
                              <a:pt x="1127" y="704"/>
                              <a:pt x="1054" y="679"/>
                              <a:pt x="1054" y="679"/>
                            </a:cubicBezTo>
                            <a:cubicBezTo>
                              <a:pt x="954" y="346"/>
                              <a:pt x="954" y="346"/>
                              <a:pt x="954" y="346"/>
                            </a:cubicBezTo>
                            <a:cubicBezTo>
                              <a:pt x="954" y="346"/>
                              <a:pt x="934" y="250"/>
                              <a:pt x="876" y="233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713"/>
                              <a:pt x="0" y="713"/>
                              <a:pt x="0" y="713"/>
                            </a:cubicBezTo>
                            <a:cubicBezTo>
                              <a:pt x="99" y="739"/>
                              <a:pt x="99" y="739"/>
                              <a:pt x="99" y="739"/>
                            </a:cubicBezTo>
                            <a:cubicBezTo>
                              <a:pt x="75" y="689"/>
                              <a:pt x="78" y="637"/>
                              <a:pt x="110" y="613"/>
                            </a:cubicBezTo>
                            <a:cubicBezTo>
                              <a:pt x="150" y="583"/>
                              <a:pt x="217" y="605"/>
                              <a:pt x="261" y="663"/>
                            </a:cubicBezTo>
                            <a:cubicBezTo>
                              <a:pt x="294" y="706"/>
                              <a:pt x="304" y="756"/>
                              <a:pt x="292" y="791"/>
                            </a:cubicBezTo>
                            <a:cubicBezTo>
                              <a:pt x="858" y="943"/>
                              <a:pt x="858" y="943"/>
                              <a:pt x="858" y="943"/>
                            </a:cubicBezTo>
                            <a:cubicBezTo>
                              <a:pt x="837" y="895"/>
                              <a:pt x="842" y="847"/>
                              <a:pt x="873" y="824"/>
                            </a:cubicBezTo>
                            <a:cubicBezTo>
                              <a:pt x="912" y="794"/>
                              <a:pt x="980" y="816"/>
                              <a:pt x="1024" y="874"/>
                            </a:cubicBezTo>
                            <a:cubicBezTo>
                              <a:pt x="1054" y="915"/>
                              <a:pt x="1066" y="961"/>
                              <a:pt x="1056" y="996"/>
                            </a:cubicBezTo>
                            <a:cubicBezTo>
                              <a:pt x="1089" y="1005"/>
                              <a:pt x="1089" y="1005"/>
                              <a:pt x="1089" y="1005"/>
                            </a:cubicBezTo>
                            <a:cubicBezTo>
                              <a:pt x="1144" y="1013"/>
                              <a:pt x="1144" y="1013"/>
                              <a:pt x="1144" y="1013"/>
                            </a:cubicBezTo>
                            <a:cubicBezTo>
                              <a:pt x="1144" y="1013"/>
                              <a:pt x="1160" y="750"/>
                              <a:pt x="1144" y="727"/>
                            </a:cubicBez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C0C0C0"/>
                          </a:gs>
                          <a:gs pos="100000">
                            <a:srgbClr val="EAEAEA"/>
                          </a:gs>
                        </a:gsLst>
                        <a:lin ang="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57" name="Freeform 229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-1496" y="3101"/>
                        <a:ext cx="3413" cy="915"/>
                      </a:xfrm>
                      <a:custGeom>
                        <a:avLst/>
                        <a:gdLst>
                          <a:gd name="T0" fmla="*/ 1344 w 3413"/>
                          <a:gd name="T1" fmla="*/ 0 h 915"/>
                          <a:gd name="T2" fmla="*/ 0 w 3413"/>
                          <a:gd name="T3" fmla="*/ 364 h 915"/>
                          <a:gd name="T4" fmla="*/ 1344 w 3413"/>
                          <a:gd name="T5" fmla="*/ 721 h 915"/>
                          <a:gd name="T6" fmla="*/ 1564 w 3413"/>
                          <a:gd name="T7" fmla="*/ 780 h 915"/>
                          <a:gd name="T8" fmla="*/ 2069 w 3413"/>
                          <a:gd name="T9" fmla="*/ 915 h 915"/>
                          <a:gd name="T10" fmla="*/ 3413 w 3413"/>
                          <a:gd name="T11" fmla="*/ 551 h 915"/>
                          <a:gd name="T12" fmla="*/ 1344 w 3413"/>
                          <a:gd name="T13" fmla="*/ 0 h 91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</a:cxnLst>
                        <a:rect l="0" t="0" r="r" b="b"/>
                        <a:pathLst>
                          <a:path w="3413" h="915">
                            <a:moveTo>
                              <a:pt x="1344" y="0"/>
                            </a:moveTo>
                            <a:lnTo>
                              <a:pt x="0" y="364"/>
                            </a:lnTo>
                            <a:lnTo>
                              <a:pt x="1344" y="721"/>
                            </a:lnTo>
                            <a:lnTo>
                              <a:pt x="1564" y="780"/>
                            </a:lnTo>
                            <a:lnTo>
                              <a:pt x="2069" y="915"/>
                            </a:lnTo>
                            <a:lnTo>
                              <a:pt x="3413" y="551"/>
                            </a:lnTo>
                            <a:lnTo>
                              <a:pt x="1344" y="0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C0C0C0"/>
                          </a:gs>
                          <a:gs pos="100000">
                            <a:srgbClr val="EAEAEA"/>
                          </a:gs>
                        </a:gsLst>
                        <a:lin ang="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58" name="Freeform 230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573" y="3652"/>
                        <a:ext cx="1767" cy="1417"/>
                      </a:xfrm>
                      <a:custGeom>
                        <a:avLst/>
                        <a:gdLst>
                          <a:gd name="T0" fmla="*/ 747 w 748"/>
                          <a:gd name="T1" fmla="*/ 446 h 600"/>
                          <a:gd name="T2" fmla="*/ 647 w 748"/>
                          <a:gd name="T3" fmla="*/ 113 h 600"/>
                          <a:gd name="T4" fmla="*/ 569 w 748"/>
                          <a:gd name="T5" fmla="*/ 0 h 600"/>
                          <a:gd name="T6" fmla="*/ 0 w 748"/>
                          <a:gd name="T7" fmla="*/ 154 h 600"/>
                          <a:gd name="T8" fmla="*/ 78 w 748"/>
                          <a:gd name="T9" fmla="*/ 267 h 600"/>
                          <a:gd name="T10" fmla="*/ 178 w 748"/>
                          <a:gd name="T11" fmla="*/ 600 h 600"/>
                          <a:gd name="T12" fmla="*/ 748 w 748"/>
                          <a:gd name="T13" fmla="*/ 447 h 600"/>
                          <a:gd name="T14" fmla="*/ 747 w 748"/>
                          <a:gd name="T15" fmla="*/ 446 h 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</a:cxnLst>
                        <a:rect l="0" t="0" r="r" b="b"/>
                        <a:pathLst>
                          <a:path w="748" h="600">
                            <a:moveTo>
                              <a:pt x="747" y="446"/>
                            </a:moveTo>
                            <a:cubicBezTo>
                              <a:pt x="647" y="113"/>
                              <a:pt x="647" y="113"/>
                              <a:pt x="647" y="113"/>
                            </a:cubicBezTo>
                            <a:cubicBezTo>
                              <a:pt x="647" y="113"/>
                              <a:pt x="626" y="18"/>
                              <a:pt x="569" y="0"/>
                            </a:cubicBezTo>
                            <a:cubicBezTo>
                              <a:pt x="0" y="154"/>
                              <a:pt x="0" y="154"/>
                              <a:pt x="0" y="154"/>
                            </a:cubicBezTo>
                            <a:cubicBezTo>
                              <a:pt x="58" y="171"/>
                              <a:pt x="78" y="267"/>
                              <a:pt x="78" y="267"/>
                            </a:cubicBezTo>
                            <a:cubicBezTo>
                              <a:pt x="178" y="600"/>
                              <a:pt x="178" y="600"/>
                              <a:pt x="178" y="600"/>
                            </a:cubicBezTo>
                            <a:cubicBezTo>
                              <a:pt x="748" y="447"/>
                              <a:pt x="748" y="447"/>
                              <a:pt x="748" y="447"/>
                            </a:cubicBezTo>
                            <a:cubicBezTo>
                              <a:pt x="747" y="447"/>
                              <a:pt x="747" y="446"/>
                              <a:pt x="747" y="446"/>
                            </a:cubicBez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EAEAEA"/>
                          </a:gs>
                          <a:gs pos="100000">
                            <a:srgbClr val="C0C0C0"/>
                          </a:gs>
                        </a:gsLst>
                        <a:lin ang="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59" name="Line 231"/>
                      <p:cNvSpPr>
                        <a:spLocks noChangeAspect="1" noChangeShapeType="1"/>
                      </p:cNvSpPr>
                      <p:nvPr/>
                    </p:nvSpPr>
                    <p:spPr bwMode="gray">
                      <a:xfrm flipH="1" flipV="1">
                        <a:off x="-1227" y="3392"/>
                        <a:ext cx="2067" cy="553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60" name="Line 232"/>
                      <p:cNvSpPr>
                        <a:spLocks noChangeAspect="1" noChangeShapeType="1"/>
                      </p:cNvSpPr>
                      <p:nvPr/>
                    </p:nvSpPr>
                    <p:spPr bwMode="gray">
                      <a:xfrm flipH="1" flipV="1">
                        <a:off x="-960" y="3321"/>
                        <a:ext cx="2067" cy="550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61" name="Line 233"/>
                      <p:cNvSpPr>
                        <a:spLocks noChangeAspect="1" noChangeShapeType="1"/>
                      </p:cNvSpPr>
                      <p:nvPr/>
                    </p:nvSpPr>
                    <p:spPr bwMode="gray">
                      <a:xfrm flipH="1" flipV="1">
                        <a:off x="-693" y="3248"/>
                        <a:ext cx="2067" cy="550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62" name="Line 234"/>
                      <p:cNvSpPr>
                        <a:spLocks noChangeAspect="1" noChangeShapeType="1"/>
                      </p:cNvSpPr>
                      <p:nvPr/>
                    </p:nvSpPr>
                    <p:spPr bwMode="gray">
                      <a:xfrm flipH="1" flipV="1">
                        <a:off x="-426" y="3177"/>
                        <a:ext cx="2067" cy="550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63" name="Freeform 235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-1399" y="3708"/>
                        <a:ext cx="1443" cy="1106"/>
                      </a:xfrm>
                      <a:custGeom>
                        <a:avLst/>
                        <a:gdLst>
                          <a:gd name="T0" fmla="*/ 0 w 1443"/>
                          <a:gd name="T1" fmla="*/ 0 h 1106"/>
                          <a:gd name="T2" fmla="*/ 0 w 1443"/>
                          <a:gd name="T3" fmla="*/ 721 h 1106"/>
                          <a:gd name="T4" fmla="*/ 1443 w 1443"/>
                          <a:gd name="T5" fmla="*/ 1106 h 1106"/>
                          <a:gd name="T6" fmla="*/ 1443 w 1443"/>
                          <a:gd name="T7" fmla="*/ 385 h 1106"/>
                          <a:gd name="T8" fmla="*/ 0 w 1443"/>
                          <a:gd name="T9" fmla="*/ 0 h 110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443" h="1106">
                            <a:moveTo>
                              <a:pt x="0" y="0"/>
                            </a:moveTo>
                            <a:lnTo>
                              <a:pt x="0" y="721"/>
                            </a:lnTo>
                            <a:lnTo>
                              <a:pt x="1443" y="1106"/>
                            </a:lnTo>
                            <a:lnTo>
                              <a:pt x="1443" y="38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EAEAEA"/>
                          </a:gs>
                          <a:gs pos="100000">
                            <a:srgbClr val="C0C0C0"/>
                          </a:gs>
                        </a:gsLst>
                        <a:lin ang="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64" name="Freeform 236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141" y="4119"/>
                        <a:ext cx="581" cy="1534"/>
                      </a:xfrm>
                      <a:custGeom>
                        <a:avLst/>
                        <a:gdLst>
                          <a:gd name="T0" fmla="*/ 581 w 581"/>
                          <a:gd name="T1" fmla="*/ 154 h 1534"/>
                          <a:gd name="T2" fmla="*/ 0 w 581"/>
                          <a:gd name="T3" fmla="*/ 0 h 1534"/>
                          <a:gd name="T4" fmla="*/ 0 w 581"/>
                          <a:gd name="T5" fmla="*/ 1470 h 1534"/>
                          <a:gd name="T6" fmla="*/ 236 w 581"/>
                          <a:gd name="T7" fmla="*/ 1534 h 1534"/>
                          <a:gd name="T8" fmla="*/ 572 w 581"/>
                          <a:gd name="T9" fmla="*/ 1035 h 1534"/>
                          <a:gd name="T10" fmla="*/ 581 w 581"/>
                          <a:gd name="T11" fmla="*/ 154 h 15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581" h="1534">
                            <a:moveTo>
                              <a:pt x="581" y="154"/>
                            </a:moveTo>
                            <a:lnTo>
                              <a:pt x="0" y="0"/>
                            </a:lnTo>
                            <a:lnTo>
                              <a:pt x="0" y="1470"/>
                            </a:lnTo>
                            <a:lnTo>
                              <a:pt x="236" y="1534"/>
                            </a:lnTo>
                            <a:lnTo>
                              <a:pt x="572" y="1035"/>
                            </a:lnTo>
                            <a:lnTo>
                              <a:pt x="581" y="154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C0C0C0"/>
                          </a:gs>
                          <a:gs pos="100000">
                            <a:srgbClr val="EAEAEA"/>
                          </a:gs>
                        </a:gsLst>
                        <a:lin ang="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65" name="Freeform 237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753" y="4370"/>
                        <a:ext cx="210" cy="692"/>
                      </a:xfrm>
                      <a:custGeom>
                        <a:avLst/>
                        <a:gdLst>
                          <a:gd name="T0" fmla="*/ 210 w 210"/>
                          <a:gd name="T1" fmla="*/ 692 h 692"/>
                          <a:gd name="T2" fmla="*/ 0 w 210"/>
                          <a:gd name="T3" fmla="*/ 635 h 692"/>
                          <a:gd name="T4" fmla="*/ 4 w 210"/>
                          <a:gd name="T5" fmla="*/ 0 h 692"/>
                          <a:gd name="T6" fmla="*/ 210 w 210"/>
                          <a:gd name="T7" fmla="*/ 692 h 69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210" h="692">
                            <a:moveTo>
                              <a:pt x="210" y="692"/>
                            </a:moveTo>
                            <a:lnTo>
                              <a:pt x="0" y="635"/>
                            </a:lnTo>
                            <a:lnTo>
                              <a:pt x="4" y="0"/>
                            </a:lnTo>
                            <a:lnTo>
                              <a:pt x="210" y="692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3399FF"/>
                          </a:gs>
                          <a:gs pos="100000">
                            <a:srgbClr val="3399FF">
                              <a:gamma/>
                              <a:tint val="28235"/>
                              <a:invGamma/>
                            </a:srgbClr>
                          </a:gs>
                        </a:gsLst>
                        <a:lin ang="270000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66" name="Freeform 238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231" y="4238"/>
                        <a:ext cx="451" cy="749"/>
                      </a:xfrm>
                      <a:custGeom>
                        <a:avLst/>
                        <a:gdLst>
                          <a:gd name="T0" fmla="*/ 0 w 451"/>
                          <a:gd name="T1" fmla="*/ 0 h 749"/>
                          <a:gd name="T2" fmla="*/ 0 w 451"/>
                          <a:gd name="T3" fmla="*/ 626 h 749"/>
                          <a:gd name="T4" fmla="*/ 451 w 451"/>
                          <a:gd name="T5" fmla="*/ 749 h 749"/>
                          <a:gd name="T6" fmla="*/ 451 w 451"/>
                          <a:gd name="T7" fmla="*/ 120 h 749"/>
                          <a:gd name="T8" fmla="*/ 0 w 451"/>
                          <a:gd name="T9" fmla="*/ 0 h 74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451" h="749">
                            <a:moveTo>
                              <a:pt x="0" y="0"/>
                            </a:moveTo>
                            <a:lnTo>
                              <a:pt x="0" y="626"/>
                            </a:lnTo>
                            <a:lnTo>
                              <a:pt x="451" y="749"/>
                            </a:lnTo>
                            <a:lnTo>
                              <a:pt x="451" y="12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3399FF"/>
                          </a:gs>
                          <a:gs pos="100000">
                            <a:srgbClr val="3399FF">
                              <a:gamma/>
                              <a:tint val="28235"/>
                              <a:invGamma/>
                            </a:srgbClr>
                          </a:gs>
                        </a:gsLst>
                        <a:lin ang="270000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67" name="Freeform 239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781" y="3930"/>
                        <a:ext cx="1533" cy="1134"/>
                      </a:xfrm>
                      <a:custGeom>
                        <a:avLst/>
                        <a:gdLst>
                          <a:gd name="T0" fmla="*/ 234 w 1533"/>
                          <a:gd name="T1" fmla="*/ 1134 h 1134"/>
                          <a:gd name="T2" fmla="*/ 0 w 1533"/>
                          <a:gd name="T3" fmla="*/ 348 h 1134"/>
                          <a:gd name="T4" fmla="*/ 1302 w 1533"/>
                          <a:gd name="T5" fmla="*/ 0 h 1134"/>
                          <a:gd name="T6" fmla="*/ 1533 w 1533"/>
                          <a:gd name="T7" fmla="*/ 785 h 1134"/>
                          <a:gd name="T8" fmla="*/ 234 w 1533"/>
                          <a:gd name="T9" fmla="*/ 1134 h 11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533" h="1134">
                            <a:moveTo>
                              <a:pt x="234" y="1134"/>
                            </a:moveTo>
                            <a:lnTo>
                              <a:pt x="0" y="348"/>
                            </a:lnTo>
                            <a:lnTo>
                              <a:pt x="1302" y="0"/>
                            </a:lnTo>
                            <a:lnTo>
                              <a:pt x="1533" y="785"/>
                            </a:lnTo>
                            <a:lnTo>
                              <a:pt x="234" y="1134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3399FF"/>
                          </a:gs>
                          <a:gs pos="100000">
                            <a:srgbClr val="3399FF">
                              <a:gamma/>
                              <a:tint val="28235"/>
                              <a:invGamma/>
                            </a:srgbClr>
                          </a:gs>
                        </a:gsLst>
                        <a:lin ang="270000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68" name="Freeform 240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994" y="4708"/>
                        <a:ext cx="1594" cy="1150"/>
                      </a:xfrm>
                      <a:custGeom>
                        <a:avLst/>
                        <a:gdLst>
                          <a:gd name="T0" fmla="*/ 659 w 675"/>
                          <a:gd name="T1" fmla="*/ 47 h 487"/>
                          <a:gd name="T2" fmla="*/ 570 w 675"/>
                          <a:gd name="T3" fmla="*/ 0 h 487"/>
                          <a:gd name="T4" fmla="*/ 0 w 675"/>
                          <a:gd name="T5" fmla="*/ 153 h 487"/>
                          <a:gd name="T6" fmla="*/ 63 w 675"/>
                          <a:gd name="T7" fmla="*/ 180 h 487"/>
                          <a:gd name="T8" fmla="*/ 90 w 675"/>
                          <a:gd name="T9" fmla="*/ 201 h 487"/>
                          <a:gd name="T10" fmla="*/ 90 w 675"/>
                          <a:gd name="T11" fmla="*/ 487 h 487"/>
                          <a:gd name="T12" fmla="*/ 659 w 675"/>
                          <a:gd name="T13" fmla="*/ 337 h 487"/>
                          <a:gd name="T14" fmla="*/ 659 w 675"/>
                          <a:gd name="T15" fmla="*/ 47 h 48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</a:cxnLst>
                        <a:rect l="0" t="0" r="r" b="b"/>
                        <a:pathLst>
                          <a:path w="675" h="487">
                            <a:moveTo>
                              <a:pt x="659" y="47"/>
                            </a:moveTo>
                            <a:cubicBezTo>
                              <a:pt x="644" y="26"/>
                              <a:pt x="581" y="4"/>
                              <a:pt x="570" y="0"/>
                            </a:cubicBezTo>
                            <a:cubicBezTo>
                              <a:pt x="0" y="153"/>
                              <a:pt x="0" y="153"/>
                              <a:pt x="0" y="153"/>
                            </a:cubicBezTo>
                            <a:cubicBezTo>
                              <a:pt x="0" y="153"/>
                              <a:pt x="35" y="165"/>
                              <a:pt x="63" y="180"/>
                            </a:cubicBezTo>
                            <a:cubicBezTo>
                              <a:pt x="75" y="187"/>
                              <a:pt x="85" y="194"/>
                              <a:pt x="90" y="201"/>
                            </a:cubicBezTo>
                            <a:cubicBezTo>
                              <a:pt x="106" y="224"/>
                              <a:pt x="90" y="487"/>
                              <a:pt x="90" y="487"/>
                            </a:cubicBezTo>
                            <a:cubicBezTo>
                              <a:pt x="659" y="337"/>
                              <a:pt x="659" y="337"/>
                              <a:pt x="659" y="337"/>
                            </a:cubicBezTo>
                            <a:cubicBezTo>
                              <a:pt x="659" y="337"/>
                              <a:pt x="675" y="71"/>
                              <a:pt x="659" y="47"/>
                            </a:cubicBez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C0C0C0"/>
                          </a:gs>
                          <a:gs pos="100000">
                            <a:srgbClr val="EAEAEA"/>
                          </a:gs>
                        </a:gsLst>
                        <a:lin ang="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69" name="Freeform 241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1289" y="5204"/>
                        <a:ext cx="168" cy="220"/>
                      </a:xfrm>
                      <a:custGeom>
                        <a:avLst/>
                        <a:gdLst>
                          <a:gd name="T0" fmla="*/ 0 w 168"/>
                          <a:gd name="T1" fmla="*/ 220 h 220"/>
                          <a:gd name="T2" fmla="*/ 0 w 168"/>
                          <a:gd name="T3" fmla="*/ 45 h 220"/>
                          <a:gd name="T4" fmla="*/ 168 w 168"/>
                          <a:gd name="T5" fmla="*/ 0 h 220"/>
                          <a:gd name="T6" fmla="*/ 168 w 168"/>
                          <a:gd name="T7" fmla="*/ 175 h 220"/>
                          <a:gd name="T8" fmla="*/ 0 w 168"/>
                          <a:gd name="T9" fmla="*/ 220 h 2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68" h="220">
                            <a:moveTo>
                              <a:pt x="0" y="220"/>
                            </a:moveTo>
                            <a:lnTo>
                              <a:pt x="0" y="45"/>
                            </a:lnTo>
                            <a:lnTo>
                              <a:pt x="168" y="0"/>
                            </a:lnTo>
                            <a:lnTo>
                              <a:pt x="168" y="175"/>
                            </a:lnTo>
                            <a:lnTo>
                              <a:pt x="0" y="220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DDDDDD"/>
                          </a:gs>
                          <a:gs pos="100000">
                            <a:srgbClr val="B7DBFF"/>
                          </a:gs>
                        </a:gsLst>
                        <a:lin ang="270000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70" name="Freeform 242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2321" y="4927"/>
                        <a:ext cx="168" cy="218"/>
                      </a:xfrm>
                      <a:custGeom>
                        <a:avLst/>
                        <a:gdLst>
                          <a:gd name="T0" fmla="*/ 0 w 168"/>
                          <a:gd name="T1" fmla="*/ 218 h 218"/>
                          <a:gd name="T2" fmla="*/ 0 w 168"/>
                          <a:gd name="T3" fmla="*/ 45 h 218"/>
                          <a:gd name="T4" fmla="*/ 168 w 168"/>
                          <a:gd name="T5" fmla="*/ 0 h 218"/>
                          <a:gd name="T6" fmla="*/ 168 w 168"/>
                          <a:gd name="T7" fmla="*/ 173 h 218"/>
                          <a:gd name="T8" fmla="*/ 0 w 168"/>
                          <a:gd name="T9" fmla="*/ 218 h 2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68" h="218">
                            <a:moveTo>
                              <a:pt x="0" y="218"/>
                            </a:moveTo>
                            <a:lnTo>
                              <a:pt x="0" y="45"/>
                            </a:lnTo>
                            <a:lnTo>
                              <a:pt x="168" y="0"/>
                            </a:lnTo>
                            <a:lnTo>
                              <a:pt x="168" y="173"/>
                            </a:lnTo>
                            <a:lnTo>
                              <a:pt x="0" y="218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DDDDDD"/>
                          </a:gs>
                          <a:gs pos="100000">
                            <a:srgbClr val="B7DBFF"/>
                          </a:gs>
                        </a:gsLst>
                        <a:lin ang="270000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71" name="Freeform 243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1289" y="5445"/>
                        <a:ext cx="168" cy="125"/>
                      </a:xfrm>
                      <a:custGeom>
                        <a:avLst/>
                        <a:gdLst>
                          <a:gd name="T0" fmla="*/ 0 w 168"/>
                          <a:gd name="T1" fmla="*/ 125 h 125"/>
                          <a:gd name="T2" fmla="*/ 0 w 168"/>
                          <a:gd name="T3" fmla="*/ 45 h 125"/>
                          <a:gd name="T4" fmla="*/ 168 w 168"/>
                          <a:gd name="T5" fmla="*/ 0 h 125"/>
                          <a:gd name="T6" fmla="*/ 168 w 168"/>
                          <a:gd name="T7" fmla="*/ 80 h 125"/>
                          <a:gd name="T8" fmla="*/ 0 w 168"/>
                          <a:gd name="T9" fmla="*/ 125 h 12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68" h="125">
                            <a:moveTo>
                              <a:pt x="0" y="125"/>
                            </a:moveTo>
                            <a:lnTo>
                              <a:pt x="0" y="45"/>
                            </a:lnTo>
                            <a:lnTo>
                              <a:pt x="168" y="0"/>
                            </a:lnTo>
                            <a:lnTo>
                              <a:pt x="168" y="80"/>
                            </a:lnTo>
                            <a:lnTo>
                              <a:pt x="0" y="125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DDDDDD"/>
                          </a:gs>
                          <a:gs pos="100000">
                            <a:srgbClr val="FFC269"/>
                          </a:gs>
                        </a:gsLst>
                        <a:lin ang="270000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72" name="Freeform 244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2321" y="5166"/>
                        <a:ext cx="168" cy="128"/>
                      </a:xfrm>
                      <a:custGeom>
                        <a:avLst/>
                        <a:gdLst>
                          <a:gd name="T0" fmla="*/ 0 w 168"/>
                          <a:gd name="T1" fmla="*/ 128 h 128"/>
                          <a:gd name="T2" fmla="*/ 0 w 168"/>
                          <a:gd name="T3" fmla="*/ 45 h 128"/>
                          <a:gd name="T4" fmla="*/ 168 w 168"/>
                          <a:gd name="T5" fmla="*/ 0 h 128"/>
                          <a:gd name="T6" fmla="*/ 168 w 168"/>
                          <a:gd name="T7" fmla="*/ 83 h 128"/>
                          <a:gd name="T8" fmla="*/ 0 w 168"/>
                          <a:gd name="T9" fmla="*/ 128 h 12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68" h="128">
                            <a:moveTo>
                              <a:pt x="0" y="128"/>
                            </a:moveTo>
                            <a:lnTo>
                              <a:pt x="0" y="45"/>
                            </a:lnTo>
                            <a:lnTo>
                              <a:pt x="168" y="0"/>
                            </a:lnTo>
                            <a:lnTo>
                              <a:pt x="168" y="83"/>
                            </a:lnTo>
                            <a:lnTo>
                              <a:pt x="0" y="128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DDDDDD"/>
                          </a:gs>
                          <a:gs pos="100000">
                            <a:srgbClr val="FFC269"/>
                          </a:gs>
                        </a:gsLst>
                        <a:lin ang="270000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73" name="Freeform 245"/>
                      <p:cNvSpPr>
                        <a:spLocks noChangeAspect="1" noEditPoints="1"/>
                      </p:cNvSpPr>
                      <p:nvPr/>
                    </p:nvSpPr>
                    <p:spPr bwMode="gray">
                      <a:xfrm>
                        <a:off x="1542" y="4961"/>
                        <a:ext cx="678" cy="656"/>
                      </a:xfrm>
                      <a:custGeom>
                        <a:avLst/>
                        <a:gdLst>
                          <a:gd name="T0" fmla="*/ 0 w 678"/>
                          <a:gd name="T1" fmla="*/ 186 h 656"/>
                          <a:gd name="T2" fmla="*/ 0 w 678"/>
                          <a:gd name="T3" fmla="*/ 394 h 656"/>
                          <a:gd name="T4" fmla="*/ 678 w 678"/>
                          <a:gd name="T5" fmla="*/ 212 h 656"/>
                          <a:gd name="T6" fmla="*/ 678 w 678"/>
                          <a:gd name="T7" fmla="*/ 0 h 656"/>
                          <a:gd name="T8" fmla="*/ 0 w 678"/>
                          <a:gd name="T9" fmla="*/ 186 h 656"/>
                          <a:gd name="T10" fmla="*/ 0 w 678"/>
                          <a:gd name="T11" fmla="*/ 656 h 656"/>
                          <a:gd name="T12" fmla="*/ 678 w 678"/>
                          <a:gd name="T13" fmla="*/ 470 h 656"/>
                          <a:gd name="T14" fmla="*/ 678 w 678"/>
                          <a:gd name="T15" fmla="*/ 278 h 656"/>
                          <a:gd name="T16" fmla="*/ 0 w 678"/>
                          <a:gd name="T17" fmla="*/ 460 h 656"/>
                          <a:gd name="T18" fmla="*/ 0 w 678"/>
                          <a:gd name="T19" fmla="*/ 656 h 65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</a:cxnLst>
                        <a:rect l="0" t="0" r="r" b="b"/>
                        <a:pathLst>
                          <a:path w="678" h="656">
                            <a:moveTo>
                              <a:pt x="0" y="186"/>
                            </a:moveTo>
                            <a:lnTo>
                              <a:pt x="0" y="394"/>
                            </a:lnTo>
                            <a:lnTo>
                              <a:pt x="678" y="212"/>
                            </a:lnTo>
                            <a:lnTo>
                              <a:pt x="678" y="0"/>
                            </a:lnTo>
                            <a:lnTo>
                              <a:pt x="0" y="186"/>
                            </a:lnTo>
                            <a:close/>
                            <a:moveTo>
                              <a:pt x="0" y="656"/>
                            </a:moveTo>
                            <a:lnTo>
                              <a:pt x="678" y="470"/>
                            </a:lnTo>
                            <a:lnTo>
                              <a:pt x="678" y="278"/>
                            </a:lnTo>
                            <a:lnTo>
                              <a:pt x="0" y="460"/>
                            </a:lnTo>
                            <a:lnTo>
                              <a:pt x="0" y="656"/>
                            </a:lnTo>
                            <a:close/>
                          </a:path>
                        </a:pathLst>
                      </a:custGeom>
                      <a:solidFill>
                        <a:srgbClr val="333333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74" name="Freeform 246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1076" y="5372"/>
                        <a:ext cx="1491" cy="534"/>
                      </a:xfrm>
                      <a:custGeom>
                        <a:avLst/>
                        <a:gdLst>
                          <a:gd name="T0" fmla="*/ 630 w 631"/>
                          <a:gd name="T1" fmla="*/ 2 h 226"/>
                          <a:gd name="T2" fmla="*/ 627 w 631"/>
                          <a:gd name="T3" fmla="*/ 0 h 226"/>
                          <a:gd name="T4" fmla="*/ 627 w 631"/>
                          <a:gd name="T5" fmla="*/ 5 h 226"/>
                          <a:gd name="T6" fmla="*/ 434 w 631"/>
                          <a:gd name="T7" fmla="*/ 58 h 226"/>
                          <a:gd name="T8" fmla="*/ 234 w 631"/>
                          <a:gd name="T9" fmla="*/ 115 h 226"/>
                          <a:gd name="T10" fmla="*/ 0 w 631"/>
                          <a:gd name="T11" fmla="*/ 149 h 226"/>
                          <a:gd name="T12" fmla="*/ 0 w 631"/>
                          <a:gd name="T13" fmla="*/ 198 h 226"/>
                          <a:gd name="T14" fmla="*/ 234 w 631"/>
                          <a:gd name="T15" fmla="*/ 165 h 226"/>
                          <a:gd name="T16" fmla="*/ 434 w 631"/>
                          <a:gd name="T17" fmla="*/ 108 h 226"/>
                          <a:gd name="T18" fmla="*/ 610 w 631"/>
                          <a:gd name="T19" fmla="*/ 61 h 226"/>
                          <a:gd name="T20" fmla="*/ 610 w 631"/>
                          <a:gd name="T21" fmla="*/ 61 h 226"/>
                          <a:gd name="T22" fmla="*/ 610 w 631"/>
                          <a:gd name="T23" fmla="*/ 61 h 226"/>
                          <a:gd name="T24" fmla="*/ 627 w 631"/>
                          <a:gd name="T25" fmla="*/ 55 h 226"/>
                          <a:gd name="T26" fmla="*/ 630 w 631"/>
                          <a:gd name="T27" fmla="*/ 51 h 226"/>
                          <a:gd name="T28" fmla="*/ 630 w 631"/>
                          <a:gd name="T29" fmla="*/ 2 h 22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</a:cxnLst>
                        <a:rect l="0" t="0" r="r" b="b"/>
                        <a:pathLst>
                          <a:path w="631" h="226">
                            <a:moveTo>
                              <a:pt x="630" y="2"/>
                            </a:moveTo>
                            <a:cubicBezTo>
                              <a:pt x="630" y="1"/>
                              <a:pt x="629" y="0"/>
                              <a:pt x="627" y="0"/>
                            </a:cubicBezTo>
                            <a:cubicBezTo>
                              <a:pt x="627" y="5"/>
                              <a:pt x="627" y="5"/>
                              <a:pt x="627" y="5"/>
                            </a:cubicBezTo>
                            <a:cubicBezTo>
                              <a:pt x="604" y="16"/>
                              <a:pt x="492" y="42"/>
                              <a:pt x="434" y="58"/>
                            </a:cubicBezTo>
                            <a:cubicBezTo>
                              <a:pt x="374" y="75"/>
                              <a:pt x="289" y="99"/>
                              <a:pt x="234" y="115"/>
                            </a:cubicBezTo>
                            <a:cubicBezTo>
                              <a:pt x="178" y="131"/>
                              <a:pt x="39" y="174"/>
                              <a:pt x="0" y="149"/>
                            </a:cubicBezTo>
                            <a:cubicBezTo>
                              <a:pt x="0" y="198"/>
                              <a:pt x="0" y="198"/>
                              <a:pt x="0" y="198"/>
                            </a:cubicBezTo>
                            <a:cubicBezTo>
                              <a:pt x="39" y="226"/>
                              <a:pt x="178" y="181"/>
                              <a:pt x="234" y="165"/>
                            </a:cubicBezTo>
                            <a:cubicBezTo>
                              <a:pt x="289" y="149"/>
                              <a:pt x="374" y="125"/>
                              <a:pt x="434" y="108"/>
                            </a:cubicBezTo>
                            <a:cubicBezTo>
                              <a:pt x="483" y="94"/>
                              <a:pt x="570" y="74"/>
                              <a:pt x="610" y="61"/>
                            </a:cubicBezTo>
                            <a:cubicBezTo>
                              <a:pt x="610" y="61"/>
                              <a:pt x="610" y="61"/>
                              <a:pt x="610" y="61"/>
                            </a:cubicBezTo>
                            <a:cubicBezTo>
                              <a:pt x="610" y="61"/>
                              <a:pt x="610" y="61"/>
                              <a:pt x="610" y="61"/>
                            </a:cubicBezTo>
                            <a:cubicBezTo>
                              <a:pt x="616" y="59"/>
                              <a:pt x="627" y="55"/>
                              <a:pt x="627" y="55"/>
                            </a:cubicBezTo>
                            <a:cubicBezTo>
                              <a:pt x="629" y="53"/>
                              <a:pt x="631" y="52"/>
                              <a:pt x="630" y="51"/>
                            </a:cubicBezTo>
                            <a:lnTo>
                              <a:pt x="630" y="2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C0C0C0"/>
                          </a:gs>
                          <a:gs pos="100000">
                            <a:srgbClr val="EAEAEA"/>
                          </a:gs>
                        </a:gsLst>
                        <a:lin ang="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75" name="Freeform 247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552" y="4495"/>
                        <a:ext cx="165" cy="484"/>
                      </a:xfrm>
                      <a:custGeom>
                        <a:avLst/>
                        <a:gdLst>
                          <a:gd name="T0" fmla="*/ 0 w 165"/>
                          <a:gd name="T1" fmla="*/ 484 h 484"/>
                          <a:gd name="T2" fmla="*/ 0 w 165"/>
                          <a:gd name="T3" fmla="*/ 45 h 484"/>
                          <a:gd name="T4" fmla="*/ 165 w 165"/>
                          <a:gd name="T5" fmla="*/ 0 h 484"/>
                          <a:gd name="T6" fmla="*/ 165 w 165"/>
                          <a:gd name="T7" fmla="*/ 440 h 484"/>
                          <a:gd name="T8" fmla="*/ 0 w 165"/>
                          <a:gd name="T9" fmla="*/ 484 h 48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65" h="484">
                            <a:moveTo>
                              <a:pt x="0" y="484"/>
                            </a:moveTo>
                            <a:lnTo>
                              <a:pt x="0" y="45"/>
                            </a:lnTo>
                            <a:lnTo>
                              <a:pt x="165" y="0"/>
                            </a:lnTo>
                            <a:lnTo>
                              <a:pt x="165" y="44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C0C0C0"/>
                          </a:gs>
                          <a:gs pos="100000">
                            <a:srgbClr val="EAEAEA"/>
                          </a:gs>
                        </a:gsLst>
                        <a:lin ang="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76" name="Freeform 248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519" y="4533"/>
                        <a:ext cx="33" cy="446"/>
                      </a:xfrm>
                      <a:custGeom>
                        <a:avLst/>
                        <a:gdLst>
                          <a:gd name="T0" fmla="*/ 33 w 33"/>
                          <a:gd name="T1" fmla="*/ 7 h 446"/>
                          <a:gd name="T2" fmla="*/ 0 w 33"/>
                          <a:gd name="T3" fmla="*/ 0 h 446"/>
                          <a:gd name="T4" fmla="*/ 0 w 33"/>
                          <a:gd name="T5" fmla="*/ 439 h 446"/>
                          <a:gd name="T6" fmla="*/ 33 w 33"/>
                          <a:gd name="T7" fmla="*/ 446 h 446"/>
                          <a:gd name="T8" fmla="*/ 33 w 33"/>
                          <a:gd name="T9" fmla="*/ 7 h 44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3" h="446">
                            <a:moveTo>
                              <a:pt x="33" y="7"/>
                            </a:moveTo>
                            <a:lnTo>
                              <a:pt x="0" y="0"/>
                            </a:lnTo>
                            <a:lnTo>
                              <a:pt x="0" y="439"/>
                            </a:lnTo>
                            <a:lnTo>
                              <a:pt x="33" y="446"/>
                            </a:lnTo>
                            <a:lnTo>
                              <a:pt x="33" y="7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C0C0C0"/>
                          </a:gs>
                          <a:gs pos="100000">
                            <a:srgbClr val="EAEAEA"/>
                          </a:gs>
                        </a:gsLst>
                        <a:lin ang="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77" name="Freeform 249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519" y="4488"/>
                        <a:ext cx="198" cy="52"/>
                      </a:xfrm>
                      <a:custGeom>
                        <a:avLst/>
                        <a:gdLst>
                          <a:gd name="T0" fmla="*/ 198 w 198"/>
                          <a:gd name="T1" fmla="*/ 7 h 52"/>
                          <a:gd name="T2" fmla="*/ 168 w 198"/>
                          <a:gd name="T3" fmla="*/ 0 h 52"/>
                          <a:gd name="T4" fmla="*/ 0 w 198"/>
                          <a:gd name="T5" fmla="*/ 45 h 52"/>
                          <a:gd name="T6" fmla="*/ 33 w 198"/>
                          <a:gd name="T7" fmla="*/ 52 h 52"/>
                          <a:gd name="T8" fmla="*/ 198 w 198"/>
                          <a:gd name="T9" fmla="*/ 7 h 5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8" h="52">
                            <a:moveTo>
                              <a:pt x="198" y="7"/>
                            </a:moveTo>
                            <a:lnTo>
                              <a:pt x="168" y="0"/>
                            </a:lnTo>
                            <a:lnTo>
                              <a:pt x="0" y="45"/>
                            </a:lnTo>
                            <a:lnTo>
                              <a:pt x="33" y="52"/>
                            </a:lnTo>
                            <a:lnTo>
                              <a:pt x="198" y="7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C0C0C0"/>
                          </a:gs>
                          <a:gs pos="100000">
                            <a:srgbClr val="EAEAEA"/>
                          </a:gs>
                        </a:gsLst>
                        <a:lin ang="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78" name="Freeform 250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746" y="5013"/>
                        <a:ext cx="26" cy="28"/>
                      </a:xfrm>
                      <a:custGeom>
                        <a:avLst/>
                        <a:gdLst>
                          <a:gd name="T0" fmla="*/ 9 w 11"/>
                          <a:gd name="T1" fmla="*/ 11 h 12"/>
                          <a:gd name="T2" fmla="*/ 2 w 11"/>
                          <a:gd name="T3" fmla="*/ 8 h 12"/>
                          <a:gd name="T4" fmla="*/ 2 w 11"/>
                          <a:gd name="T5" fmla="*/ 1 h 12"/>
                          <a:gd name="T6" fmla="*/ 9 w 11"/>
                          <a:gd name="T7" fmla="*/ 3 h 12"/>
                          <a:gd name="T8" fmla="*/ 9 w 11"/>
                          <a:gd name="T9" fmla="*/ 11 h 1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1" h="12">
                            <a:moveTo>
                              <a:pt x="9" y="11"/>
                            </a:moveTo>
                            <a:cubicBezTo>
                              <a:pt x="7" y="12"/>
                              <a:pt x="4" y="11"/>
                              <a:pt x="2" y="8"/>
                            </a:cubicBezTo>
                            <a:cubicBezTo>
                              <a:pt x="0" y="6"/>
                              <a:pt x="0" y="2"/>
                              <a:pt x="2" y="1"/>
                            </a:cubicBezTo>
                            <a:cubicBezTo>
                              <a:pt x="3" y="0"/>
                              <a:pt x="7" y="1"/>
                              <a:pt x="9" y="3"/>
                            </a:cubicBezTo>
                            <a:cubicBezTo>
                              <a:pt x="11" y="6"/>
                              <a:pt x="11" y="9"/>
                              <a:pt x="9" y="11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6350" cmpd="sng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79" name="Freeform 251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746" y="4332"/>
                        <a:ext cx="26" cy="31"/>
                      </a:xfrm>
                      <a:custGeom>
                        <a:avLst/>
                        <a:gdLst>
                          <a:gd name="T0" fmla="*/ 9 w 11"/>
                          <a:gd name="T1" fmla="*/ 11 h 13"/>
                          <a:gd name="T2" fmla="*/ 2 w 11"/>
                          <a:gd name="T3" fmla="*/ 9 h 13"/>
                          <a:gd name="T4" fmla="*/ 2 w 11"/>
                          <a:gd name="T5" fmla="*/ 1 h 13"/>
                          <a:gd name="T6" fmla="*/ 9 w 11"/>
                          <a:gd name="T7" fmla="*/ 4 h 13"/>
                          <a:gd name="T8" fmla="*/ 9 w 11"/>
                          <a:gd name="T9" fmla="*/ 11 h 1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1" h="13">
                            <a:moveTo>
                              <a:pt x="9" y="11"/>
                            </a:moveTo>
                            <a:cubicBezTo>
                              <a:pt x="7" y="13"/>
                              <a:pt x="4" y="12"/>
                              <a:pt x="2" y="9"/>
                            </a:cubicBezTo>
                            <a:cubicBezTo>
                              <a:pt x="0" y="6"/>
                              <a:pt x="0" y="3"/>
                              <a:pt x="2" y="1"/>
                            </a:cubicBezTo>
                            <a:cubicBezTo>
                              <a:pt x="3" y="0"/>
                              <a:pt x="7" y="1"/>
                              <a:pt x="9" y="4"/>
                            </a:cubicBezTo>
                            <a:cubicBezTo>
                              <a:pt x="11" y="7"/>
                              <a:pt x="11" y="10"/>
                              <a:pt x="9" y="11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6350" cmpd="sng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80" name="Freeform 252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542" y="4339"/>
                        <a:ext cx="218" cy="756"/>
                      </a:xfrm>
                      <a:custGeom>
                        <a:avLst/>
                        <a:gdLst>
                          <a:gd name="T0" fmla="*/ 0 w 92"/>
                          <a:gd name="T1" fmla="*/ 24 h 320"/>
                          <a:gd name="T2" fmla="*/ 0 w 92"/>
                          <a:gd name="T3" fmla="*/ 320 h 320"/>
                          <a:gd name="T4" fmla="*/ 92 w 92"/>
                          <a:gd name="T5" fmla="*/ 295 h 320"/>
                          <a:gd name="T6" fmla="*/ 90 w 92"/>
                          <a:gd name="T7" fmla="*/ 287 h 320"/>
                          <a:gd name="T8" fmla="*/ 8 w 92"/>
                          <a:gd name="T9" fmla="*/ 309 h 320"/>
                          <a:gd name="T10" fmla="*/ 8 w 92"/>
                          <a:gd name="T11" fmla="*/ 30 h 320"/>
                          <a:gd name="T12" fmla="*/ 92 w 92"/>
                          <a:gd name="T13" fmla="*/ 7 h 320"/>
                          <a:gd name="T14" fmla="*/ 90 w 92"/>
                          <a:gd name="T15" fmla="*/ 0 h 320"/>
                          <a:gd name="T16" fmla="*/ 0 w 92"/>
                          <a:gd name="T17" fmla="*/ 24 h 3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92" h="320">
                            <a:moveTo>
                              <a:pt x="0" y="24"/>
                            </a:moveTo>
                            <a:cubicBezTo>
                              <a:pt x="0" y="320"/>
                              <a:pt x="0" y="320"/>
                              <a:pt x="0" y="320"/>
                            </a:cubicBezTo>
                            <a:cubicBezTo>
                              <a:pt x="92" y="295"/>
                              <a:pt x="92" y="295"/>
                              <a:pt x="92" y="295"/>
                            </a:cubicBezTo>
                            <a:cubicBezTo>
                              <a:pt x="90" y="287"/>
                              <a:pt x="90" y="287"/>
                              <a:pt x="90" y="287"/>
                            </a:cubicBezTo>
                            <a:cubicBezTo>
                              <a:pt x="90" y="287"/>
                              <a:pt x="17" y="307"/>
                              <a:pt x="8" y="309"/>
                            </a:cubicBezTo>
                            <a:cubicBezTo>
                              <a:pt x="8" y="299"/>
                              <a:pt x="8" y="36"/>
                              <a:pt x="8" y="30"/>
                            </a:cubicBezTo>
                            <a:cubicBezTo>
                              <a:pt x="13" y="29"/>
                              <a:pt x="92" y="7"/>
                              <a:pt x="92" y="7"/>
                            </a:cubicBezTo>
                            <a:cubicBezTo>
                              <a:pt x="90" y="0"/>
                              <a:pt x="90" y="0"/>
                              <a:pt x="90" y="0"/>
                            </a:cubicBezTo>
                            <a:lnTo>
                              <a:pt x="0" y="24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6350" cmpd="sng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81" name="Freeform 253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1476" y="4091"/>
                        <a:ext cx="236" cy="787"/>
                      </a:xfrm>
                      <a:custGeom>
                        <a:avLst/>
                        <a:gdLst>
                          <a:gd name="T0" fmla="*/ 236 w 236"/>
                          <a:gd name="T1" fmla="*/ 787 h 787"/>
                          <a:gd name="T2" fmla="*/ 0 w 236"/>
                          <a:gd name="T3" fmla="*/ 0 h 787"/>
                          <a:gd name="T4" fmla="*/ 236 w 236"/>
                          <a:gd name="T5" fmla="*/ 787 h 78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36" h="787">
                            <a:moveTo>
                              <a:pt x="236" y="787"/>
                            </a:moveTo>
                            <a:lnTo>
                              <a:pt x="0" y="0"/>
                            </a:lnTo>
                            <a:lnTo>
                              <a:pt x="236" y="787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mpd="sng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82" name="Line 254"/>
                      <p:cNvSpPr>
                        <a:spLocks noChangeAspect="1" noChangeShapeType="1"/>
                      </p:cNvSpPr>
                      <p:nvPr/>
                    </p:nvSpPr>
                    <p:spPr bwMode="gray">
                      <a:xfrm flipH="1" flipV="1">
                        <a:off x="1476" y="4091"/>
                        <a:ext cx="236" cy="787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509183" name="Freeform 25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837" y="3182"/>
                      <a:ext cx="318" cy="306"/>
                    </a:xfrm>
                    <a:custGeom>
                      <a:avLst/>
                      <a:gdLst>
                        <a:gd name="T0" fmla="*/ 6 w 109"/>
                        <a:gd name="T1" fmla="*/ 19 h 106"/>
                        <a:gd name="T2" fmla="*/ 14 w 109"/>
                        <a:gd name="T3" fmla="*/ 18 h 106"/>
                        <a:gd name="T4" fmla="*/ 13 w 109"/>
                        <a:gd name="T5" fmla="*/ 8 h 106"/>
                        <a:gd name="T6" fmla="*/ 9 w 109"/>
                        <a:gd name="T7" fmla="*/ 1 h 106"/>
                        <a:gd name="T8" fmla="*/ 18 w 109"/>
                        <a:gd name="T9" fmla="*/ 4 h 106"/>
                        <a:gd name="T10" fmla="*/ 24 w 109"/>
                        <a:gd name="T11" fmla="*/ 17 h 106"/>
                        <a:gd name="T12" fmla="*/ 30 w 109"/>
                        <a:gd name="T13" fmla="*/ 26 h 106"/>
                        <a:gd name="T14" fmla="*/ 33 w 109"/>
                        <a:gd name="T15" fmla="*/ 28 h 106"/>
                        <a:gd name="T16" fmla="*/ 85 w 109"/>
                        <a:gd name="T17" fmla="*/ 71 h 106"/>
                        <a:gd name="T18" fmla="*/ 95 w 109"/>
                        <a:gd name="T19" fmla="*/ 72 h 106"/>
                        <a:gd name="T20" fmla="*/ 104 w 109"/>
                        <a:gd name="T21" fmla="*/ 77 h 106"/>
                        <a:gd name="T22" fmla="*/ 109 w 109"/>
                        <a:gd name="T23" fmla="*/ 94 h 106"/>
                        <a:gd name="T24" fmla="*/ 102 w 109"/>
                        <a:gd name="T25" fmla="*/ 85 h 106"/>
                        <a:gd name="T26" fmla="*/ 93 w 109"/>
                        <a:gd name="T27" fmla="*/ 86 h 106"/>
                        <a:gd name="T28" fmla="*/ 94 w 109"/>
                        <a:gd name="T29" fmla="*/ 97 h 106"/>
                        <a:gd name="T30" fmla="*/ 99 w 109"/>
                        <a:gd name="T31" fmla="*/ 105 h 106"/>
                        <a:gd name="T32" fmla="*/ 89 w 109"/>
                        <a:gd name="T33" fmla="*/ 102 h 106"/>
                        <a:gd name="T34" fmla="*/ 82 w 109"/>
                        <a:gd name="T35" fmla="*/ 87 h 106"/>
                        <a:gd name="T36" fmla="*/ 76 w 109"/>
                        <a:gd name="T37" fmla="*/ 77 h 106"/>
                        <a:gd name="T38" fmla="*/ 21 w 109"/>
                        <a:gd name="T39" fmla="*/ 31 h 106"/>
                        <a:gd name="T40" fmla="*/ 13 w 109"/>
                        <a:gd name="T41" fmla="*/ 30 h 106"/>
                        <a:gd name="T42" fmla="*/ 5 w 109"/>
                        <a:gd name="T43" fmla="*/ 26 h 106"/>
                        <a:gd name="T44" fmla="*/ 0 w 109"/>
                        <a:gd name="T45" fmla="*/ 11 h 106"/>
                        <a:gd name="T46" fmla="*/ 6 w 109"/>
                        <a:gd name="T47" fmla="*/ 19 h 10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109" h="106">
                          <a:moveTo>
                            <a:pt x="6" y="19"/>
                          </a:moveTo>
                          <a:cubicBezTo>
                            <a:pt x="7" y="20"/>
                            <a:pt x="11" y="23"/>
                            <a:pt x="14" y="18"/>
                          </a:cubicBezTo>
                          <a:cubicBezTo>
                            <a:pt x="17" y="12"/>
                            <a:pt x="14" y="9"/>
                            <a:pt x="13" y="8"/>
                          </a:cubicBezTo>
                          <a:cubicBezTo>
                            <a:pt x="13" y="7"/>
                            <a:pt x="9" y="2"/>
                            <a:pt x="9" y="1"/>
                          </a:cubicBezTo>
                          <a:cubicBezTo>
                            <a:pt x="8" y="1"/>
                            <a:pt x="12" y="0"/>
                            <a:pt x="18" y="4"/>
                          </a:cubicBezTo>
                          <a:cubicBezTo>
                            <a:pt x="23" y="8"/>
                            <a:pt x="24" y="13"/>
                            <a:pt x="24" y="17"/>
                          </a:cubicBezTo>
                          <a:cubicBezTo>
                            <a:pt x="25" y="22"/>
                            <a:pt x="29" y="25"/>
                            <a:pt x="30" y="26"/>
                          </a:cubicBezTo>
                          <a:cubicBezTo>
                            <a:pt x="30" y="26"/>
                            <a:pt x="31" y="27"/>
                            <a:pt x="33" y="28"/>
                          </a:cubicBezTo>
                          <a:cubicBezTo>
                            <a:pt x="85" y="71"/>
                            <a:pt x="85" y="71"/>
                            <a:pt x="85" y="71"/>
                          </a:cubicBezTo>
                          <a:cubicBezTo>
                            <a:pt x="85" y="71"/>
                            <a:pt x="88" y="74"/>
                            <a:pt x="95" y="72"/>
                          </a:cubicBezTo>
                          <a:cubicBezTo>
                            <a:pt x="95" y="72"/>
                            <a:pt x="100" y="71"/>
                            <a:pt x="104" y="77"/>
                          </a:cubicBezTo>
                          <a:cubicBezTo>
                            <a:pt x="108" y="83"/>
                            <a:pt x="109" y="91"/>
                            <a:pt x="109" y="94"/>
                          </a:cubicBezTo>
                          <a:cubicBezTo>
                            <a:pt x="109" y="97"/>
                            <a:pt x="104" y="88"/>
                            <a:pt x="102" y="85"/>
                          </a:cubicBezTo>
                          <a:cubicBezTo>
                            <a:pt x="101" y="83"/>
                            <a:pt x="97" y="80"/>
                            <a:pt x="93" y="86"/>
                          </a:cubicBezTo>
                          <a:cubicBezTo>
                            <a:pt x="90" y="92"/>
                            <a:pt x="93" y="96"/>
                            <a:pt x="94" y="97"/>
                          </a:cubicBezTo>
                          <a:cubicBezTo>
                            <a:pt x="95" y="98"/>
                            <a:pt x="99" y="104"/>
                            <a:pt x="99" y="105"/>
                          </a:cubicBezTo>
                          <a:cubicBezTo>
                            <a:pt x="100" y="105"/>
                            <a:pt x="95" y="106"/>
                            <a:pt x="89" y="102"/>
                          </a:cubicBezTo>
                          <a:cubicBezTo>
                            <a:pt x="83" y="97"/>
                            <a:pt x="83" y="92"/>
                            <a:pt x="82" y="87"/>
                          </a:cubicBezTo>
                          <a:cubicBezTo>
                            <a:pt x="81" y="82"/>
                            <a:pt x="76" y="78"/>
                            <a:pt x="76" y="77"/>
                          </a:cubicBezTo>
                          <a:cubicBezTo>
                            <a:pt x="75" y="77"/>
                            <a:pt x="21" y="31"/>
                            <a:pt x="21" y="31"/>
                          </a:cubicBezTo>
                          <a:cubicBezTo>
                            <a:pt x="21" y="31"/>
                            <a:pt x="19" y="29"/>
                            <a:pt x="13" y="30"/>
                          </a:cubicBezTo>
                          <a:cubicBezTo>
                            <a:pt x="13" y="30"/>
                            <a:pt x="8" y="32"/>
                            <a:pt x="5" y="26"/>
                          </a:cubicBezTo>
                          <a:cubicBezTo>
                            <a:pt x="1" y="21"/>
                            <a:pt x="0" y="13"/>
                            <a:pt x="0" y="11"/>
                          </a:cubicBezTo>
                          <a:cubicBezTo>
                            <a:pt x="0" y="8"/>
                            <a:pt x="5" y="17"/>
                            <a:pt x="6" y="19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6350" cap="flat" cmpd="sng">
                      <a:solidFill>
                        <a:srgbClr val="1B161B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9184" name="Group 25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62" y="2848"/>
                    <a:ext cx="393" cy="402"/>
                    <a:chOff x="3301" y="2305"/>
                    <a:chExt cx="1193" cy="1219"/>
                  </a:xfrm>
                </p:grpSpPr>
                <p:sp>
                  <p:nvSpPr>
                    <p:cNvPr id="509185" name="Freeform 25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3384" y="2320"/>
                      <a:ext cx="78" cy="919"/>
                    </a:xfrm>
                    <a:custGeom>
                      <a:avLst/>
                      <a:gdLst>
                        <a:gd name="T0" fmla="*/ 165 w 165"/>
                        <a:gd name="T1" fmla="*/ 0 h 1918"/>
                        <a:gd name="T2" fmla="*/ 165 w 165"/>
                        <a:gd name="T3" fmla="*/ 1873 h 1918"/>
                        <a:gd name="T4" fmla="*/ 0 w 165"/>
                        <a:gd name="T5" fmla="*/ 1918 h 1918"/>
                        <a:gd name="T6" fmla="*/ 0 w 165"/>
                        <a:gd name="T7" fmla="*/ 42 h 1918"/>
                        <a:gd name="T8" fmla="*/ 165 w 165"/>
                        <a:gd name="T9" fmla="*/ 0 h 19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5" h="1918">
                          <a:moveTo>
                            <a:pt x="165" y="0"/>
                          </a:moveTo>
                          <a:lnTo>
                            <a:pt x="165" y="1873"/>
                          </a:lnTo>
                          <a:lnTo>
                            <a:pt x="0" y="1918"/>
                          </a:lnTo>
                          <a:lnTo>
                            <a:pt x="0" y="42"/>
                          </a:lnTo>
                          <a:lnTo>
                            <a:pt x="165" y="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186" name="Freeform 25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4332" y="2611"/>
                      <a:ext cx="54" cy="913"/>
                    </a:xfrm>
                    <a:custGeom>
                      <a:avLst/>
                      <a:gdLst>
                        <a:gd name="T0" fmla="*/ 0 w 114"/>
                        <a:gd name="T1" fmla="*/ 0 h 1904"/>
                        <a:gd name="T2" fmla="*/ 0 w 114"/>
                        <a:gd name="T3" fmla="*/ 1873 h 1904"/>
                        <a:gd name="T4" fmla="*/ 114 w 114"/>
                        <a:gd name="T5" fmla="*/ 1904 h 1904"/>
                        <a:gd name="T6" fmla="*/ 114 w 114"/>
                        <a:gd name="T7" fmla="*/ 31 h 1904"/>
                        <a:gd name="T8" fmla="*/ 0 w 114"/>
                        <a:gd name="T9" fmla="*/ 0 h 19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" h="1904">
                          <a:moveTo>
                            <a:pt x="0" y="0"/>
                          </a:moveTo>
                          <a:lnTo>
                            <a:pt x="0" y="1873"/>
                          </a:lnTo>
                          <a:lnTo>
                            <a:pt x="114" y="1904"/>
                          </a:lnTo>
                          <a:lnTo>
                            <a:pt x="114" y="3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 w="6350" cap="flat" cmpd="sng">
                      <a:solidFill>
                        <a:srgbClr val="969696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187" name="Freeform 25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3329" y="2326"/>
                      <a:ext cx="55" cy="913"/>
                    </a:xfrm>
                    <a:custGeom>
                      <a:avLst/>
                      <a:gdLst>
                        <a:gd name="T0" fmla="*/ 0 w 113"/>
                        <a:gd name="T1" fmla="*/ 0 h 1904"/>
                        <a:gd name="T2" fmla="*/ 0 w 113"/>
                        <a:gd name="T3" fmla="*/ 1873 h 1904"/>
                        <a:gd name="T4" fmla="*/ 113 w 113"/>
                        <a:gd name="T5" fmla="*/ 1904 h 1904"/>
                        <a:gd name="T6" fmla="*/ 113 w 113"/>
                        <a:gd name="T7" fmla="*/ 28 h 1904"/>
                        <a:gd name="T8" fmla="*/ 0 w 113"/>
                        <a:gd name="T9" fmla="*/ 0 h 19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3" h="1904">
                          <a:moveTo>
                            <a:pt x="0" y="0"/>
                          </a:moveTo>
                          <a:lnTo>
                            <a:pt x="0" y="1873"/>
                          </a:lnTo>
                          <a:lnTo>
                            <a:pt x="113" y="1904"/>
                          </a:lnTo>
                          <a:lnTo>
                            <a:pt x="113" y="2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grpSp>
                  <p:nvGrpSpPr>
                    <p:cNvPr id="509188" name="Group 260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355" y="2420"/>
                      <a:ext cx="977" cy="405"/>
                      <a:chOff x="806" y="1728"/>
                      <a:chExt cx="2036" cy="845"/>
                    </a:xfrm>
                  </p:grpSpPr>
                  <p:sp>
                    <p:nvSpPr>
                      <p:cNvPr id="509189" name="Freeform 261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806" y="1728"/>
                        <a:ext cx="2036" cy="621"/>
                      </a:xfrm>
                      <a:custGeom>
                        <a:avLst/>
                        <a:gdLst>
                          <a:gd name="T0" fmla="*/ 0 w 2036"/>
                          <a:gd name="T1" fmla="*/ 0 h 621"/>
                          <a:gd name="T2" fmla="*/ 0 w 2036"/>
                          <a:gd name="T3" fmla="*/ 73 h 621"/>
                          <a:gd name="T4" fmla="*/ 2036 w 2036"/>
                          <a:gd name="T5" fmla="*/ 621 h 621"/>
                          <a:gd name="T6" fmla="*/ 2036 w 2036"/>
                          <a:gd name="T7" fmla="*/ 545 h 621"/>
                          <a:gd name="T8" fmla="*/ 0 w 2036"/>
                          <a:gd name="T9" fmla="*/ 0 h 62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2036" h="621">
                            <a:moveTo>
                              <a:pt x="0" y="0"/>
                            </a:moveTo>
                            <a:lnTo>
                              <a:pt x="0" y="73"/>
                            </a:lnTo>
                            <a:lnTo>
                              <a:pt x="2036" y="621"/>
                            </a:lnTo>
                            <a:lnTo>
                              <a:pt x="2036" y="54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6350" cap="flat" cmpd="sng">
                        <a:solidFill>
                          <a:srgbClr val="80808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90" name="Freeform 262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806" y="1801"/>
                        <a:ext cx="2036" cy="621"/>
                      </a:xfrm>
                      <a:custGeom>
                        <a:avLst/>
                        <a:gdLst>
                          <a:gd name="T0" fmla="*/ 0 w 2036"/>
                          <a:gd name="T1" fmla="*/ 0 h 621"/>
                          <a:gd name="T2" fmla="*/ 0 w 2036"/>
                          <a:gd name="T3" fmla="*/ 76 h 621"/>
                          <a:gd name="T4" fmla="*/ 2036 w 2036"/>
                          <a:gd name="T5" fmla="*/ 621 h 621"/>
                          <a:gd name="T6" fmla="*/ 2036 w 2036"/>
                          <a:gd name="T7" fmla="*/ 548 h 621"/>
                          <a:gd name="T8" fmla="*/ 0 w 2036"/>
                          <a:gd name="T9" fmla="*/ 0 h 62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2036" h="621">
                            <a:moveTo>
                              <a:pt x="0" y="0"/>
                            </a:moveTo>
                            <a:lnTo>
                              <a:pt x="0" y="76"/>
                            </a:lnTo>
                            <a:lnTo>
                              <a:pt x="2036" y="621"/>
                            </a:lnTo>
                            <a:lnTo>
                              <a:pt x="2036" y="54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6350" cap="flat" cmpd="sng">
                        <a:solidFill>
                          <a:srgbClr val="80808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91" name="Freeform 263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806" y="1877"/>
                        <a:ext cx="2036" cy="621"/>
                      </a:xfrm>
                      <a:custGeom>
                        <a:avLst/>
                        <a:gdLst>
                          <a:gd name="T0" fmla="*/ 0 w 2036"/>
                          <a:gd name="T1" fmla="*/ 0 h 621"/>
                          <a:gd name="T2" fmla="*/ 0 w 2036"/>
                          <a:gd name="T3" fmla="*/ 75 h 621"/>
                          <a:gd name="T4" fmla="*/ 2036 w 2036"/>
                          <a:gd name="T5" fmla="*/ 621 h 621"/>
                          <a:gd name="T6" fmla="*/ 2036 w 2036"/>
                          <a:gd name="T7" fmla="*/ 545 h 621"/>
                          <a:gd name="T8" fmla="*/ 0 w 2036"/>
                          <a:gd name="T9" fmla="*/ 0 h 62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2036" h="621">
                            <a:moveTo>
                              <a:pt x="0" y="0"/>
                            </a:moveTo>
                            <a:lnTo>
                              <a:pt x="0" y="75"/>
                            </a:lnTo>
                            <a:lnTo>
                              <a:pt x="2036" y="621"/>
                            </a:lnTo>
                            <a:lnTo>
                              <a:pt x="2036" y="54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6350" cap="flat" cmpd="sng">
                        <a:solidFill>
                          <a:srgbClr val="80808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192" name="Freeform 264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806" y="1952"/>
                        <a:ext cx="2036" cy="621"/>
                      </a:xfrm>
                      <a:custGeom>
                        <a:avLst/>
                        <a:gdLst>
                          <a:gd name="T0" fmla="*/ 0 w 2036"/>
                          <a:gd name="T1" fmla="*/ 0 h 621"/>
                          <a:gd name="T2" fmla="*/ 0 w 2036"/>
                          <a:gd name="T3" fmla="*/ 73 h 621"/>
                          <a:gd name="T4" fmla="*/ 2036 w 2036"/>
                          <a:gd name="T5" fmla="*/ 621 h 621"/>
                          <a:gd name="T6" fmla="*/ 2036 w 2036"/>
                          <a:gd name="T7" fmla="*/ 546 h 621"/>
                          <a:gd name="T8" fmla="*/ 0 w 2036"/>
                          <a:gd name="T9" fmla="*/ 0 h 62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2036" h="621">
                            <a:moveTo>
                              <a:pt x="0" y="0"/>
                            </a:moveTo>
                            <a:lnTo>
                              <a:pt x="0" y="73"/>
                            </a:lnTo>
                            <a:lnTo>
                              <a:pt x="2036" y="621"/>
                            </a:lnTo>
                            <a:lnTo>
                              <a:pt x="2036" y="546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6350" cap="flat" cmpd="sng">
                        <a:solidFill>
                          <a:srgbClr val="80808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509193" name="Freeform 26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3301" y="2333"/>
                      <a:ext cx="54" cy="914"/>
                    </a:xfrm>
                    <a:custGeom>
                      <a:avLst/>
                      <a:gdLst>
                        <a:gd name="T0" fmla="*/ 0 w 113"/>
                        <a:gd name="T1" fmla="*/ 0 h 1904"/>
                        <a:gd name="T2" fmla="*/ 0 w 113"/>
                        <a:gd name="T3" fmla="*/ 1876 h 1904"/>
                        <a:gd name="T4" fmla="*/ 113 w 113"/>
                        <a:gd name="T5" fmla="*/ 1904 h 1904"/>
                        <a:gd name="T6" fmla="*/ 113 w 113"/>
                        <a:gd name="T7" fmla="*/ 31 h 1904"/>
                        <a:gd name="T8" fmla="*/ 0 w 113"/>
                        <a:gd name="T9" fmla="*/ 0 h 19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3" h="1904">
                          <a:moveTo>
                            <a:pt x="0" y="0"/>
                          </a:moveTo>
                          <a:lnTo>
                            <a:pt x="0" y="1876"/>
                          </a:lnTo>
                          <a:lnTo>
                            <a:pt x="113" y="1904"/>
                          </a:lnTo>
                          <a:lnTo>
                            <a:pt x="113" y="3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 w="6350" cap="flat" cmpd="sng">
                      <a:solidFill>
                        <a:srgbClr val="969696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194" name="Freeform 26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4386" y="2596"/>
                      <a:ext cx="108" cy="928"/>
                    </a:xfrm>
                    <a:custGeom>
                      <a:avLst/>
                      <a:gdLst>
                        <a:gd name="T0" fmla="*/ 224 w 224"/>
                        <a:gd name="T1" fmla="*/ 0 h 1935"/>
                        <a:gd name="T2" fmla="*/ 224 w 224"/>
                        <a:gd name="T3" fmla="*/ 1873 h 1935"/>
                        <a:gd name="T4" fmla="*/ 0 w 224"/>
                        <a:gd name="T5" fmla="*/ 1935 h 1935"/>
                        <a:gd name="T6" fmla="*/ 0 w 224"/>
                        <a:gd name="T7" fmla="*/ 62 h 1935"/>
                        <a:gd name="T8" fmla="*/ 224 w 224"/>
                        <a:gd name="T9" fmla="*/ 0 h 19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24" h="1935">
                          <a:moveTo>
                            <a:pt x="224" y="0"/>
                          </a:moveTo>
                          <a:lnTo>
                            <a:pt x="224" y="1873"/>
                          </a:lnTo>
                          <a:lnTo>
                            <a:pt x="0" y="1935"/>
                          </a:lnTo>
                          <a:lnTo>
                            <a:pt x="0" y="62"/>
                          </a:lnTo>
                          <a:lnTo>
                            <a:pt x="224" y="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195" name="Freeform 26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3355" y="2348"/>
                      <a:ext cx="977" cy="333"/>
                    </a:xfrm>
                    <a:custGeom>
                      <a:avLst/>
                      <a:gdLst>
                        <a:gd name="T0" fmla="*/ 0 w 2036"/>
                        <a:gd name="T1" fmla="*/ 0 h 694"/>
                        <a:gd name="T2" fmla="*/ 0 w 2036"/>
                        <a:gd name="T3" fmla="*/ 149 h 694"/>
                        <a:gd name="T4" fmla="*/ 2036 w 2036"/>
                        <a:gd name="T5" fmla="*/ 694 h 694"/>
                        <a:gd name="T6" fmla="*/ 2036 w 2036"/>
                        <a:gd name="T7" fmla="*/ 548 h 694"/>
                        <a:gd name="T8" fmla="*/ 0 w 2036"/>
                        <a:gd name="T9" fmla="*/ 0 h 69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36" h="694">
                          <a:moveTo>
                            <a:pt x="0" y="0"/>
                          </a:moveTo>
                          <a:lnTo>
                            <a:pt x="0" y="149"/>
                          </a:lnTo>
                          <a:lnTo>
                            <a:pt x="2036" y="694"/>
                          </a:lnTo>
                          <a:lnTo>
                            <a:pt x="2036" y="54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 w="6350" cap="flat" cmpd="sng">
                      <a:solidFill>
                        <a:srgbClr val="969696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196" name="Freeform 26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3301" y="2305"/>
                      <a:ext cx="1193" cy="320"/>
                    </a:xfrm>
                    <a:custGeom>
                      <a:avLst/>
                      <a:gdLst>
                        <a:gd name="T0" fmla="*/ 0 w 2487"/>
                        <a:gd name="T1" fmla="*/ 59 h 669"/>
                        <a:gd name="T2" fmla="*/ 224 w 2487"/>
                        <a:gd name="T3" fmla="*/ 0 h 669"/>
                        <a:gd name="T4" fmla="*/ 2487 w 2487"/>
                        <a:gd name="T5" fmla="*/ 607 h 669"/>
                        <a:gd name="T6" fmla="*/ 2263 w 2487"/>
                        <a:gd name="T7" fmla="*/ 669 h 669"/>
                        <a:gd name="T8" fmla="*/ 0 w 2487"/>
                        <a:gd name="T9" fmla="*/ 59 h 6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487" h="669">
                          <a:moveTo>
                            <a:pt x="0" y="59"/>
                          </a:moveTo>
                          <a:lnTo>
                            <a:pt x="224" y="0"/>
                          </a:lnTo>
                          <a:lnTo>
                            <a:pt x="2487" y="607"/>
                          </a:lnTo>
                          <a:lnTo>
                            <a:pt x="2263" y="669"/>
                          </a:lnTo>
                          <a:lnTo>
                            <a:pt x="0" y="59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509197" name="Group 269"/>
                <p:cNvGrpSpPr>
                  <a:grpSpLocks/>
                </p:cNvGrpSpPr>
                <p:nvPr/>
              </p:nvGrpSpPr>
              <p:grpSpPr bwMode="auto">
                <a:xfrm>
                  <a:off x="2571" y="1638"/>
                  <a:ext cx="632" cy="240"/>
                  <a:chOff x="1277" y="2523"/>
                  <a:chExt cx="1916" cy="730"/>
                </a:xfrm>
              </p:grpSpPr>
              <p:grpSp>
                <p:nvGrpSpPr>
                  <p:cNvPr id="509198" name="Group 270"/>
                  <p:cNvGrpSpPr>
                    <a:grpSpLocks/>
                  </p:cNvGrpSpPr>
                  <p:nvPr/>
                </p:nvGrpSpPr>
                <p:grpSpPr bwMode="auto">
                  <a:xfrm flipH="1">
                    <a:off x="2927" y="2608"/>
                    <a:ext cx="266" cy="635"/>
                    <a:chOff x="4659" y="1323"/>
                    <a:chExt cx="266" cy="635"/>
                  </a:xfrm>
                </p:grpSpPr>
                <p:sp>
                  <p:nvSpPr>
                    <p:cNvPr id="509199" name="Freeform 271"/>
                    <p:cNvSpPr>
                      <a:spLocks/>
                    </p:cNvSpPr>
                    <p:nvPr/>
                  </p:nvSpPr>
                  <p:spPr bwMode="gray">
                    <a:xfrm>
                      <a:off x="4726" y="1629"/>
                      <a:ext cx="121" cy="329"/>
                    </a:xfrm>
                    <a:custGeom>
                      <a:avLst/>
                      <a:gdLst>
                        <a:gd name="T0" fmla="*/ 89 w 90"/>
                        <a:gd name="T1" fmla="*/ 156 h 245"/>
                        <a:gd name="T2" fmla="*/ 90 w 90"/>
                        <a:gd name="T3" fmla="*/ 7 h 245"/>
                        <a:gd name="T4" fmla="*/ 89 w 90"/>
                        <a:gd name="T5" fmla="*/ 5 h 245"/>
                        <a:gd name="T6" fmla="*/ 63 w 90"/>
                        <a:gd name="T7" fmla="*/ 20 h 245"/>
                        <a:gd name="T8" fmla="*/ 12 w 90"/>
                        <a:gd name="T9" fmla="*/ 10 h 245"/>
                        <a:gd name="T10" fmla="*/ 3 w 90"/>
                        <a:gd name="T11" fmla="*/ 0 h 245"/>
                        <a:gd name="T12" fmla="*/ 3 w 90"/>
                        <a:gd name="T13" fmla="*/ 36 h 245"/>
                        <a:gd name="T14" fmla="*/ 2 w 90"/>
                        <a:gd name="T15" fmla="*/ 205 h 245"/>
                        <a:gd name="T16" fmla="*/ 44 w 90"/>
                        <a:gd name="T17" fmla="*/ 204 h 245"/>
                        <a:gd name="T18" fmla="*/ 45 w 90"/>
                        <a:gd name="T19" fmla="*/ 51 h 245"/>
                        <a:gd name="T20" fmla="*/ 36 w 90"/>
                        <a:gd name="T21" fmla="*/ 39 h 245"/>
                        <a:gd name="T22" fmla="*/ 45 w 90"/>
                        <a:gd name="T23" fmla="*/ 51 h 245"/>
                        <a:gd name="T24" fmla="*/ 44 w 90"/>
                        <a:gd name="T25" fmla="*/ 204 h 245"/>
                        <a:gd name="T26" fmla="*/ 44 w 90"/>
                        <a:gd name="T27" fmla="*/ 211 h 245"/>
                        <a:gd name="T28" fmla="*/ 88 w 90"/>
                        <a:gd name="T29" fmla="*/ 218 h 245"/>
                        <a:gd name="T30" fmla="*/ 89 w 90"/>
                        <a:gd name="T31" fmla="*/ 156 h 2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90" h="245">
                          <a:moveTo>
                            <a:pt x="89" y="156"/>
                          </a:moveTo>
                          <a:cubicBezTo>
                            <a:pt x="89" y="140"/>
                            <a:pt x="90" y="47"/>
                            <a:pt x="90" y="7"/>
                          </a:cubicBezTo>
                          <a:cubicBezTo>
                            <a:pt x="89" y="6"/>
                            <a:pt x="89" y="6"/>
                            <a:pt x="89" y="5"/>
                          </a:cubicBezTo>
                          <a:cubicBezTo>
                            <a:pt x="87" y="16"/>
                            <a:pt x="71" y="22"/>
                            <a:pt x="63" y="20"/>
                          </a:cubicBezTo>
                          <a:cubicBezTo>
                            <a:pt x="55" y="19"/>
                            <a:pt x="24" y="13"/>
                            <a:pt x="12" y="10"/>
                          </a:cubicBezTo>
                          <a:cubicBezTo>
                            <a:pt x="6" y="9"/>
                            <a:pt x="4" y="4"/>
                            <a:pt x="3" y="0"/>
                          </a:cubicBezTo>
                          <a:cubicBezTo>
                            <a:pt x="2" y="18"/>
                            <a:pt x="3" y="32"/>
                            <a:pt x="3" y="36"/>
                          </a:cubicBezTo>
                          <a:cubicBezTo>
                            <a:pt x="3" y="49"/>
                            <a:pt x="0" y="181"/>
                            <a:pt x="2" y="205"/>
                          </a:cubicBezTo>
                          <a:cubicBezTo>
                            <a:pt x="3" y="228"/>
                            <a:pt x="43" y="224"/>
                            <a:pt x="44" y="204"/>
                          </a:cubicBezTo>
                          <a:cubicBezTo>
                            <a:pt x="43" y="170"/>
                            <a:pt x="46" y="55"/>
                            <a:pt x="45" y="51"/>
                          </a:cubicBezTo>
                          <a:cubicBezTo>
                            <a:pt x="45" y="47"/>
                            <a:pt x="36" y="46"/>
                            <a:pt x="36" y="39"/>
                          </a:cubicBezTo>
                          <a:cubicBezTo>
                            <a:pt x="36" y="46"/>
                            <a:pt x="45" y="47"/>
                            <a:pt x="45" y="51"/>
                          </a:cubicBezTo>
                          <a:cubicBezTo>
                            <a:pt x="46" y="55"/>
                            <a:pt x="43" y="170"/>
                            <a:pt x="44" y="204"/>
                          </a:cubicBezTo>
                          <a:cubicBezTo>
                            <a:pt x="44" y="206"/>
                            <a:pt x="44" y="211"/>
                            <a:pt x="44" y="211"/>
                          </a:cubicBezTo>
                          <a:cubicBezTo>
                            <a:pt x="46" y="245"/>
                            <a:pt x="87" y="235"/>
                            <a:pt x="88" y="218"/>
                          </a:cubicBezTo>
                          <a:cubicBezTo>
                            <a:pt x="90" y="201"/>
                            <a:pt x="88" y="171"/>
                            <a:pt x="89" y="156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chemeClr val="bg1"/>
                        </a:gs>
                        <a:gs pos="50000">
                          <a:schemeClr val="bg1">
                            <a:gamma/>
                            <a:shade val="85882"/>
                            <a:invGamma/>
                          </a:schemeClr>
                        </a:gs>
                        <a:gs pos="100000">
                          <a:schemeClr val="bg1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200" name="Freeform 272"/>
                    <p:cNvSpPr>
                      <a:spLocks/>
                    </p:cNvSpPr>
                    <p:nvPr/>
                  </p:nvSpPr>
                  <p:spPr bwMode="gray">
                    <a:xfrm>
                      <a:off x="4659" y="1409"/>
                      <a:ext cx="266" cy="310"/>
                    </a:xfrm>
                    <a:custGeom>
                      <a:avLst/>
                      <a:gdLst>
                        <a:gd name="T0" fmla="*/ 192 w 198"/>
                        <a:gd name="T1" fmla="*/ 194 h 231"/>
                        <a:gd name="T2" fmla="*/ 169 w 198"/>
                        <a:gd name="T3" fmla="*/ 49 h 231"/>
                        <a:gd name="T4" fmla="*/ 143 w 198"/>
                        <a:gd name="T5" fmla="*/ 24 h 231"/>
                        <a:gd name="T6" fmla="*/ 100 w 198"/>
                        <a:gd name="T7" fmla="*/ 12 h 231"/>
                        <a:gd name="T8" fmla="*/ 60 w 198"/>
                        <a:gd name="T9" fmla="*/ 2 h 231"/>
                        <a:gd name="T10" fmla="*/ 30 w 198"/>
                        <a:gd name="T11" fmla="*/ 11 h 231"/>
                        <a:gd name="T12" fmla="*/ 4 w 198"/>
                        <a:gd name="T13" fmla="*/ 159 h 231"/>
                        <a:gd name="T14" fmla="*/ 36 w 198"/>
                        <a:gd name="T15" fmla="*/ 168 h 231"/>
                        <a:gd name="T16" fmla="*/ 54 w 198"/>
                        <a:gd name="T17" fmla="*/ 47 h 231"/>
                        <a:gd name="T18" fmla="*/ 53 w 198"/>
                        <a:gd name="T19" fmla="*/ 164 h 231"/>
                        <a:gd name="T20" fmla="*/ 62 w 198"/>
                        <a:gd name="T21" fmla="*/ 174 h 231"/>
                        <a:gd name="T22" fmla="*/ 113 w 198"/>
                        <a:gd name="T23" fmla="*/ 188 h 231"/>
                        <a:gd name="T24" fmla="*/ 140 w 198"/>
                        <a:gd name="T25" fmla="*/ 169 h 231"/>
                        <a:gd name="T26" fmla="*/ 140 w 198"/>
                        <a:gd name="T27" fmla="*/ 169 h 231"/>
                        <a:gd name="T28" fmla="*/ 138 w 198"/>
                        <a:gd name="T29" fmla="*/ 87 h 231"/>
                        <a:gd name="T30" fmla="*/ 136 w 198"/>
                        <a:gd name="T31" fmla="*/ 70 h 231"/>
                        <a:gd name="T32" fmla="*/ 136 w 198"/>
                        <a:gd name="T33" fmla="*/ 69 h 231"/>
                        <a:gd name="T34" fmla="*/ 136 w 198"/>
                        <a:gd name="T35" fmla="*/ 70 h 231"/>
                        <a:gd name="T36" fmla="*/ 138 w 198"/>
                        <a:gd name="T37" fmla="*/ 87 h 231"/>
                        <a:gd name="T38" fmla="*/ 159 w 198"/>
                        <a:gd name="T39" fmla="*/ 203 h 231"/>
                        <a:gd name="T40" fmla="*/ 192 w 198"/>
                        <a:gd name="T41" fmla="*/ 194 h 2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198" h="231">
                          <a:moveTo>
                            <a:pt x="192" y="194"/>
                          </a:moveTo>
                          <a:cubicBezTo>
                            <a:pt x="189" y="184"/>
                            <a:pt x="172" y="67"/>
                            <a:pt x="169" y="49"/>
                          </a:cubicBezTo>
                          <a:cubicBezTo>
                            <a:pt x="166" y="32"/>
                            <a:pt x="151" y="26"/>
                            <a:pt x="143" y="24"/>
                          </a:cubicBezTo>
                          <a:cubicBezTo>
                            <a:pt x="135" y="21"/>
                            <a:pt x="113" y="16"/>
                            <a:pt x="100" y="12"/>
                          </a:cubicBezTo>
                          <a:cubicBezTo>
                            <a:pt x="88" y="9"/>
                            <a:pt x="69" y="3"/>
                            <a:pt x="60" y="2"/>
                          </a:cubicBezTo>
                          <a:cubicBezTo>
                            <a:pt x="51" y="0"/>
                            <a:pt x="33" y="3"/>
                            <a:pt x="30" y="11"/>
                          </a:cubicBezTo>
                          <a:cubicBezTo>
                            <a:pt x="28" y="17"/>
                            <a:pt x="8" y="139"/>
                            <a:pt x="4" y="159"/>
                          </a:cubicBezTo>
                          <a:cubicBezTo>
                            <a:pt x="0" y="180"/>
                            <a:pt x="31" y="184"/>
                            <a:pt x="36" y="168"/>
                          </a:cubicBezTo>
                          <a:cubicBezTo>
                            <a:pt x="40" y="157"/>
                            <a:pt x="55" y="38"/>
                            <a:pt x="54" y="47"/>
                          </a:cubicBezTo>
                          <a:cubicBezTo>
                            <a:pt x="54" y="53"/>
                            <a:pt x="53" y="121"/>
                            <a:pt x="53" y="164"/>
                          </a:cubicBezTo>
                          <a:cubicBezTo>
                            <a:pt x="54" y="169"/>
                            <a:pt x="56" y="173"/>
                            <a:pt x="62" y="174"/>
                          </a:cubicBezTo>
                          <a:cubicBezTo>
                            <a:pt x="74" y="177"/>
                            <a:pt x="106" y="187"/>
                            <a:pt x="113" y="188"/>
                          </a:cubicBezTo>
                          <a:cubicBezTo>
                            <a:pt x="121" y="190"/>
                            <a:pt x="137" y="180"/>
                            <a:pt x="140" y="169"/>
                          </a:cubicBezTo>
                          <a:cubicBezTo>
                            <a:pt x="140" y="169"/>
                            <a:pt x="140" y="169"/>
                            <a:pt x="140" y="169"/>
                          </a:cubicBezTo>
                          <a:cubicBezTo>
                            <a:pt x="140" y="141"/>
                            <a:pt x="140" y="110"/>
                            <a:pt x="138" y="87"/>
                          </a:cubicBezTo>
                          <a:cubicBezTo>
                            <a:pt x="137" y="78"/>
                            <a:pt x="137" y="73"/>
                            <a:pt x="136" y="70"/>
                          </a:cubicBezTo>
                          <a:cubicBezTo>
                            <a:pt x="136" y="69"/>
                            <a:pt x="136" y="69"/>
                            <a:pt x="136" y="69"/>
                          </a:cubicBezTo>
                          <a:cubicBezTo>
                            <a:pt x="136" y="69"/>
                            <a:pt x="136" y="69"/>
                            <a:pt x="136" y="70"/>
                          </a:cubicBezTo>
                          <a:cubicBezTo>
                            <a:pt x="137" y="75"/>
                            <a:pt x="138" y="81"/>
                            <a:pt x="138" y="87"/>
                          </a:cubicBezTo>
                          <a:cubicBezTo>
                            <a:pt x="141" y="109"/>
                            <a:pt x="148" y="149"/>
                            <a:pt x="159" y="203"/>
                          </a:cubicBezTo>
                          <a:cubicBezTo>
                            <a:pt x="165" y="231"/>
                            <a:pt x="198" y="218"/>
                            <a:pt x="192" y="194"/>
                          </a:cubicBezTo>
                        </a:path>
                      </a:pathLst>
                    </a:custGeom>
                    <a:gradFill rotWithShape="1">
                      <a:gsLst>
                        <a:gs pos="0">
                          <a:schemeClr val="bg1"/>
                        </a:gs>
                        <a:gs pos="50000">
                          <a:schemeClr val="bg1">
                            <a:gamma/>
                            <a:shade val="85882"/>
                            <a:invGamma/>
                          </a:schemeClr>
                        </a:gs>
                        <a:gs pos="100000">
                          <a:schemeClr val="bg1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201" name="Freeform 273"/>
                    <p:cNvSpPr>
                      <a:spLocks/>
                    </p:cNvSpPr>
                    <p:nvPr/>
                  </p:nvSpPr>
                  <p:spPr bwMode="gray">
                    <a:xfrm>
                      <a:off x="4745" y="1392"/>
                      <a:ext cx="88" cy="55"/>
                    </a:xfrm>
                    <a:custGeom>
                      <a:avLst/>
                      <a:gdLst>
                        <a:gd name="T0" fmla="*/ 29 w 66"/>
                        <a:gd name="T1" fmla="*/ 39 h 41"/>
                        <a:gd name="T2" fmla="*/ 9 w 66"/>
                        <a:gd name="T3" fmla="*/ 23 h 41"/>
                        <a:gd name="T4" fmla="*/ 15 w 66"/>
                        <a:gd name="T5" fmla="*/ 13 h 41"/>
                        <a:gd name="T6" fmla="*/ 53 w 66"/>
                        <a:gd name="T7" fmla="*/ 16 h 41"/>
                        <a:gd name="T8" fmla="*/ 57 w 66"/>
                        <a:gd name="T9" fmla="*/ 30 h 41"/>
                        <a:gd name="T10" fmla="*/ 29 w 66"/>
                        <a:gd name="T11" fmla="*/ 39 h 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6" h="41">
                          <a:moveTo>
                            <a:pt x="29" y="39"/>
                          </a:moveTo>
                          <a:cubicBezTo>
                            <a:pt x="14" y="37"/>
                            <a:pt x="0" y="25"/>
                            <a:pt x="9" y="23"/>
                          </a:cubicBezTo>
                          <a:cubicBezTo>
                            <a:pt x="16" y="21"/>
                            <a:pt x="13" y="16"/>
                            <a:pt x="15" y="13"/>
                          </a:cubicBezTo>
                          <a:cubicBezTo>
                            <a:pt x="18" y="10"/>
                            <a:pt x="53" y="0"/>
                            <a:pt x="53" y="16"/>
                          </a:cubicBezTo>
                          <a:cubicBezTo>
                            <a:pt x="53" y="21"/>
                            <a:pt x="47" y="25"/>
                            <a:pt x="57" y="30"/>
                          </a:cubicBezTo>
                          <a:cubicBezTo>
                            <a:pt x="66" y="33"/>
                            <a:pt x="46" y="41"/>
                            <a:pt x="29" y="39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202" name="Oval 274"/>
                    <p:cNvSpPr>
                      <a:spLocks noChangeArrowheads="1"/>
                    </p:cNvSpPr>
                    <p:nvPr/>
                  </p:nvSpPr>
                  <p:spPr bwMode="gray">
                    <a:xfrm flipH="1">
                      <a:off x="4733" y="1323"/>
                      <a:ext cx="106" cy="10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6350" algn="ctr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9203" name="Group 275"/>
                  <p:cNvGrpSpPr>
                    <a:grpSpLocks/>
                  </p:cNvGrpSpPr>
                  <p:nvPr/>
                </p:nvGrpSpPr>
                <p:grpSpPr bwMode="auto">
                  <a:xfrm flipH="1">
                    <a:off x="2635" y="2523"/>
                    <a:ext cx="266" cy="635"/>
                    <a:chOff x="4659" y="1323"/>
                    <a:chExt cx="266" cy="635"/>
                  </a:xfrm>
                </p:grpSpPr>
                <p:sp>
                  <p:nvSpPr>
                    <p:cNvPr id="509204" name="Freeform 276"/>
                    <p:cNvSpPr>
                      <a:spLocks/>
                    </p:cNvSpPr>
                    <p:nvPr/>
                  </p:nvSpPr>
                  <p:spPr bwMode="gray">
                    <a:xfrm>
                      <a:off x="4726" y="1629"/>
                      <a:ext cx="121" cy="329"/>
                    </a:xfrm>
                    <a:custGeom>
                      <a:avLst/>
                      <a:gdLst>
                        <a:gd name="T0" fmla="*/ 89 w 90"/>
                        <a:gd name="T1" fmla="*/ 156 h 245"/>
                        <a:gd name="T2" fmla="*/ 90 w 90"/>
                        <a:gd name="T3" fmla="*/ 7 h 245"/>
                        <a:gd name="T4" fmla="*/ 89 w 90"/>
                        <a:gd name="T5" fmla="*/ 5 h 245"/>
                        <a:gd name="T6" fmla="*/ 63 w 90"/>
                        <a:gd name="T7" fmla="*/ 20 h 245"/>
                        <a:gd name="T8" fmla="*/ 12 w 90"/>
                        <a:gd name="T9" fmla="*/ 10 h 245"/>
                        <a:gd name="T10" fmla="*/ 3 w 90"/>
                        <a:gd name="T11" fmla="*/ 0 h 245"/>
                        <a:gd name="T12" fmla="*/ 3 w 90"/>
                        <a:gd name="T13" fmla="*/ 36 h 245"/>
                        <a:gd name="T14" fmla="*/ 2 w 90"/>
                        <a:gd name="T15" fmla="*/ 205 h 245"/>
                        <a:gd name="T16" fmla="*/ 44 w 90"/>
                        <a:gd name="T17" fmla="*/ 204 h 245"/>
                        <a:gd name="T18" fmla="*/ 45 w 90"/>
                        <a:gd name="T19" fmla="*/ 51 h 245"/>
                        <a:gd name="T20" fmla="*/ 36 w 90"/>
                        <a:gd name="T21" fmla="*/ 39 h 245"/>
                        <a:gd name="T22" fmla="*/ 45 w 90"/>
                        <a:gd name="T23" fmla="*/ 51 h 245"/>
                        <a:gd name="T24" fmla="*/ 44 w 90"/>
                        <a:gd name="T25" fmla="*/ 204 h 245"/>
                        <a:gd name="T26" fmla="*/ 44 w 90"/>
                        <a:gd name="T27" fmla="*/ 211 h 245"/>
                        <a:gd name="T28" fmla="*/ 88 w 90"/>
                        <a:gd name="T29" fmla="*/ 218 h 245"/>
                        <a:gd name="T30" fmla="*/ 89 w 90"/>
                        <a:gd name="T31" fmla="*/ 156 h 2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90" h="245">
                          <a:moveTo>
                            <a:pt x="89" y="156"/>
                          </a:moveTo>
                          <a:cubicBezTo>
                            <a:pt x="89" y="140"/>
                            <a:pt x="90" y="47"/>
                            <a:pt x="90" y="7"/>
                          </a:cubicBezTo>
                          <a:cubicBezTo>
                            <a:pt x="89" y="6"/>
                            <a:pt x="89" y="6"/>
                            <a:pt x="89" y="5"/>
                          </a:cubicBezTo>
                          <a:cubicBezTo>
                            <a:pt x="87" y="16"/>
                            <a:pt x="71" y="22"/>
                            <a:pt x="63" y="20"/>
                          </a:cubicBezTo>
                          <a:cubicBezTo>
                            <a:pt x="55" y="19"/>
                            <a:pt x="24" y="13"/>
                            <a:pt x="12" y="10"/>
                          </a:cubicBezTo>
                          <a:cubicBezTo>
                            <a:pt x="6" y="9"/>
                            <a:pt x="4" y="4"/>
                            <a:pt x="3" y="0"/>
                          </a:cubicBezTo>
                          <a:cubicBezTo>
                            <a:pt x="2" y="18"/>
                            <a:pt x="3" y="32"/>
                            <a:pt x="3" y="36"/>
                          </a:cubicBezTo>
                          <a:cubicBezTo>
                            <a:pt x="3" y="49"/>
                            <a:pt x="0" y="181"/>
                            <a:pt x="2" y="205"/>
                          </a:cubicBezTo>
                          <a:cubicBezTo>
                            <a:pt x="3" y="228"/>
                            <a:pt x="43" y="224"/>
                            <a:pt x="44" y="204"/>
                          </a:cubicBezTo>
                          <a:cubicBezTo>
                            <a:pt x="43" y="170"/>
                            <a:pt x="46" y="55"/>
                            <a:pt x="45" y="51"/>
                          </a:cubicBezTo>
                          <a:cubicBezTo>
                            <a:pt x="45" y="47"/>
                            <a:pt x="36" y="46"/>
                            <a:pt x="36" y="39"/>
                          </a:cubicBezTo>
                          <a:cubicBezTo>
                            <a:pt x="36" y="46"/>
                            <a:pt x="45" y="47"/>
                            <a:pt x="45" y="51"/>
                          </a:cubicBezTo>
                          <a:cubicBezTo>
                            <a:pt x="46" y="55"/>
                            <a:pt x="43" y="170"/>
                            <a:pt x="44" y="204"/>
                          </a:cubicBezTo>
                          <a:cubicBezTo>
                            <a:pt x="44" y="206"/>
                            <a:pt x="44" y="211"/>
                            <a:pt x="44" y="211"/>
                          </a:cubicBezTo>
                          <a:cubicBezTo>
                            <a:pt x="46" y="245"/>
                            <a:pt x="87" y="235"/>
                            <a:pt x="88" y="218"/>
                          </a:cubicBezTo>
                          <a:cubicBezTo>
                            <a:pt x="90" y="201"/>
                            <a:pt x="88" y="171"/>
                            <a:pt x="89" y="156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chemeClr val="bg1"/>
                        </a:gs>
                        <a:gs pos="50000">
                          <a:schemeClr val="bg1">
                            <a:gamma/>
                            <a:shade val="85882"/>
                            <a:invGamma/>
                          </a:schemeClr>
                        </a:gs>
                        <a:gs pos="100000">
                          <a:schemeClr val="bg1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205" name="Freeform 277"/>
                    <p:cNvSpPr>
                      <a:spLocks/>
                    </p:cNvSpPr>
                    <p:nvPr/>
                  </p:nvSpPr>
                  <p:spPr bwMode="gray">
                    <a:xfrm>
                      <a:off x="4659" y="1409"/>
                      <a:ext cx="266" cy="310"/>
                    </a:xfrm>
                    <a:custGeom>
                      <a:avLst/>
                      <a:gdLst>
                        <a:gd name="T0" fmla="*/ 192 w 198"/>
                        <a:gd name="T1" fmla="*/ 194 h 231"/>
                        <a:gd name="T2" fmla="*/ 169 w 198"/>
                        <a:gd name="T3" fmla="*/ 49 h 231"/>
                        <a:gd name="T4" fmla="*/ 143 w 198"/>
                        <a:gd name="T5" fmla="*/ 24 h 231"/>
                        <a:gd name="T6" fmla="*/ 100 w 198"/>
                        <a:gd name="T7" fmla="*/ 12 h 231"/>
                        <a:gd name="T8" fmla="*/ 60 w 198"/>
                        <a:gd name="T9" fmla="*/ 2 h 231"/>
                        <a:gd name="T10" fmla="*/ 30 w 198"/>
                        <a:gd name="T11" fmla="*/ 11 h 231"/>
                        <a:gd name="T12" fmla="*/ 4 w 198"/>
                        <a:gd name="T13" fmla="*/ 159 h 231"/>
                        <a:gd name="T14" fmla="*/ 36 w 198"/>
                        <a:gd name="T15" fmla="*/ 168 h 231"/>
                        <a:gd name="T16" fmla="*/ 54 w 198"/>
                        <a:gd name="T17" fmla="*/ 47 h 231"/>
                        <a:gd name="T18" fmla="*/ 53 w 198"/>
                        <a:gd name="T19" fmla="*/ 164 h 231"/>
                        <a:gd name="T20" fmla="*/ 62 w 198"/>
                        <a:gd name="T21" fmla="*/ 174 h 231"/>
                        <a:gd name="T22" fmla="*/ 113 w 198"/>
                        <a:gd name="T23" fmla="*/ 188 h 231"/>
                        <a:gd name="T24" fmla="*/ 140 w 198"/>
                        <a:gd name="T25" fmla="*/ 169 h 231"/>
                        <a:gd name="T26" fmla="*/ 140 w 198"/>
                        <a:gd name="T27" fmla="*/ 169 h 231"/>
                        <a:gd name="T28" fmla="*/ 138 w 198"/>
                        <a:gd name="T29" fmla="*/ 87 h 231"/>
                        <a:gd name="T30" fmla="*/ 136 w 198"/>
                        <a:gd name="T31" fmla="*/ 70 h 231"/>
                        <a:gd name="T32" fmla="*/ 136 w 198"/>
                        <a:gd name="T33" fmla="*/ 69 h 231"/>
                        <a:gd name="T34" fmla="*/ 136 w 198"/>
                        <a:gd name="T35" fmla="*/ 70 h 231"/>
                        <a:gd name="T36" fmla="*/ 138 w 198"/>
                        <a:gd name="T37" fmla="*/ 87 h 231"/>
                        <a:gd name="T38" fmla="*/ 159 w 198"/>
                        <a:gd name="T39" fmla="*/ 203 h 231"/>
                        <a:gd name="T40" fmla="*/ 192 w 198"/>
                        <a:gd name="T41" fmla="*/ 194 h 2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198" h="231">
                          <a:moveTo>
                            <a:pt x="192" y="194"/>
                          </a:moveTo>
                          <a:cubicBezTo>
                            <a:pt x="189" y="184"/>
                            <a:pt x="172" y="67"/>
                            <a:pt x="169" y="49"/>
                          </a:cubicBezTo>
                          <a:cubicBezTo>
                            <a:pt x="166" y="32"/>
                            <a:pt x="151" y="26"/>
                            <a:pt x="143" y="24"/>
                          </a:cubicBezTo>
                          <a:cubicBezTo>
                            <a:pt x="135" y="21"/>
                            <a:pt x="113" y="16"/>
                            <a:pt x="100" y="12"/>
                          </a:cubicBezTo>
                          <a:cubicBezTo>
                            <a:pt x="88" y="9"/>
                            <a:pt x="69" y="3"/>
                            <a:pt x="60" y="2"/>
                          </a:cubicBezTo>
                          <a:cubicBezTo>
                            <a:pt x="51" y="0"/>
                            <a:pt x="33" y="3"/>
                            <a:pt x="30" y="11"/>
                          </a:cubicBezTo>
                          <a:cubicBezTo>
                            <a:pt x="28" y="17"/>
                            <a:pt x="8" y="139"/>
                            <a:pt x="4" y="159"/>
                          </a:cubicBezTo>
                          <a:cubicBezTo>
                            <a:pt x="0" y="180"/>
                            <a:pt x="31" y="184"/>
                            <a:pt x="36" y="168"/>
                          </a:cubicBezTo>
                          <a:cubicBezTo>
                            <a:pt x="40" y="157"/>
                            <a:pt x="55" y="38"/>
                            <a:pt x="54" y="47"/>
                          </a:cubicBezTo>
                          <a:cubicBezTo>
                            <a:pt x="54" y="53"/>
                            <a:pt x="53" y="121"/>
                            <a:pt x="53" y="164"/>
                          </a:cubicBezTo>
                          <a:cubicBezTo>
                            <a:pt x="54" y="169"/>
                            <a:pt x="56" y="173"/>
                            <a:pt x="62" y="174"/>
                          </a:cubicBezTo>
                          <a:cubicBezTo>
                            <a:pt x="74" y="177"/>
                            <a:pt x="106" y="187"/>
                            <a:pt x="113" y="188"/>
                          </a:cubicBezTo>
                          <a:cubicBezTo>
                            <a:pt x="121" y="190"/>
                            <a:pt x="137" y="180"/>
                            <a:pt x="140" y="169"/>
                          </a:cubicBezTo>
                          <a:cubicBezTo>
                            <a:pt x="140" y="169"/>
                            <a:pt x="140" y="169"/>
                            <a:pt x="140" y="169"/>
                          </a:cubicBezTo>
                          <a:cubicBezTo>
                            <a:pt x="140" y="141"/>
                            <a:pt x="140" y="110"/>
                            <a:pt x="138" y="87"/>
                          </a:cubicBezTo>
                          <a:cubicBezTo>
                            <a:pt x="137" y="78"/>
                            <a:pt x="137" y="73"/>
                            <a:pt x="136" y="70"/>
                          </a:cubicBezTo>
                          <a:cubicBezTo>
                            <a:pt x="136" y="69"/>
                            <a:pt x="136" y="69"/>
                            <a:pt x="136" y="69"/>
                          </a:cubicBezTo>
                          <a:cubicBezTo>
                            <a:pt x="136" y="69"/>
                            <a:pt x="136" y="69"/>
                            <a:pt x="136" y="70"/>
                          </a:cubicBezTo>
                          <a:cubicBezTo>
                            <a:pt x="137" y="75"/>
                            <a:pt x="138" y="81"/>
                            <a:pt x="138" y="87"/>
                          </a:cubicBezTo>
                          <a:cubicBezTo>
                            <a:pt x="141" y="109"/>
                            <a:pt x="148" y="149"/>
                            <a:pt x="159" y="203"/>
                          </a:cubicBezTo>
                          <a:cubicBezTo>
                            <a:pt x="165" y="231"/>
                            <a:pt x="198" y="218"/>
                            <a:pt x="192" y="194"/>
                          </a:cubicBezTo>
                        </a:path>
                      </a:pathLst>
                    </a:custGeom>
                    <a:gradFill rotWithShape="1">
                      <a:gsLst>
                        <a:gs pos="0">
                          <a:schemeClr val="bg1"/>
                        </a:gs>
                        <a:gs pos="50000">
                          <a:schemeClr val="bg1">
                            <a:gamma/>
                            <a:shade val="85882"/>
                            <a:invGamma/>
                          </a:schemeClr>
                        </a:gs>
                        <a:gs pos="100000">
                          <a:schemeClr val="bg1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206" name="Freeform 278"/>
                    <p:cNvSpPr>
                      <a:spLocks/>
                    </p:cNvSpPr>
                    <p:nvPr/>
                  </p:nvSpPr>
                  <p:spPr bwMode="gray">
                    <a:xfrm>
                      <a:off x="4745" y="1392"/>
                      <a:ext cx="88" cy="55"/>
                    </a:xfrm>
                    <a:custGeom>
                      <a:avLst/>
                      <a:gdLst>
                        <a:gd name="T0" fmla="*/ 29 w 66"/>
                        <a:gd name="T1" fmla="*/ 39 h 41"/>
                        <a:gd name="T2" fmla="*/ 9 w 66"/>
                        <a:gd name="T3" fmla="*/ 23 h 41"/>
                        <a:gd name="T4" fmla="*/ 15 w 66"/>
                        <a:gd name="T5" fmla="*/ 13 h 41"/>
                        <a:gd name="T6" fmla="*/ 53 w 66"/>
                        <a:gd name="T7" fmla="*/ 16 h 41"/>
                        <a:gd name="T8" fmla="*/ 57 w 66"/>
                        <a:gd name="T9" fmla="*/ 30 h 41"/>
                        <a:gd name="T10" fmla="*/ 29 w 66"/>
                        <a:gd name="T11" fmla="*/ 39 h 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6" h="41">
                          <a:moveTo>
                            <a:pt x="29" y="39"/>
                          </a:moveTo>
                          <a:cubicBezTo>
                            <a:pt x="14" y="37"/>
                            <a:pt x="0" y="25"/>
                            <a:pt x="9" y="23"/>
                          </a:cubicBezTo>
                          <a:cubicBezTo>
                            <a:pt x="16" y="21"/>
                            <a:pt x="13" y="16"/>
                            <a:pt x="15" y="13"/>
                          </a:cubicBezTo>
                          <a:cubicBezTo>
                            <a:pt x="18" y="10"/>
                            <a:pt x="53" y="0"/>
                            <a:pt x="53" y="16"/>
                          </a:cubicBezTo>
                          <a:cubicBezTo>
                            <a:pt x="53" y="21"/>
                            <a:pt x="47" y="25"/>
                            <a:pt x="57" y="30"/>
                          </a:cubicBezTo>
                          <a:cubicBezTo>
                            <a:pt x="66" y="33"/>
                            <a:pt x="46" y="41"/>
                            <a:pt x="29" y="39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9207" name="Oval 279"/>
                    <p:cNvSpPr>
                      <a:spLocks noChangeArrowheads="1"/>
                    </p:cNvSpPr>
                    <p:nvPr/>
                  </p:nvSpPr>
                  <p:spPr bwMode="gray">
                    <a:xfrm flipH="1">
                      <a:off x="4733" y="1323"/>
                      <a:ext cx="106" cy="10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6350" algn="ctr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9208" name="Group 280"/>
                  <p:cNvGrpSpPr>
                    <a:grpSpLocks/>
                  </p:cNvGrpSpPr>
                  <p:nvPr/>
                </p:nvGrpSpPr>
                <p:grpSpPr bwMode="auto">
                  <a:xfrm>
                    <a:off x="1277" y="2582"/>
                    <a:ext cx="866" cy="671"/>
                    <a:chOff x="1277" y="2582"/>
                    <a:chExt cx="866" cy="671"/>
                  </a:xfrm>
                </p:grpSpPr>
                <p:grpSp>
                  <p:nvGrpSpPr>
                    <p:cNvPr id="509209" name="Group 281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421" y="2582"/>
                      <a:ext cx="312" cy="532"/>
                      <a:chOff x="1924" y="1129"/>
                      <a:chExt cx="312" cy="532"/>
                    </a:xfrm>
                  </p:grpSpPr>
                  <p:sp>
                    <p:nvSpPr>
                      <p:cNvPr id="509210" name="Freeform 282"/>
                      <p:cNvSpPr>
                        <a:spLocks noEditPoints="1"/>
                      </p:cNvSpPr>
                      <p:nvPr/>
                    </p:nvSpPr>
                    <p:spPr bwMode="gray">
                      <a:xfrm>
                        <a:off x="1924" y="1216"/>
                        <a:ext cx="312" cy="245"/>
                      </a:xfrm>
                      <a:custGeom>
                        <a:avLst/>
                        <a:gdLst>
                          <a:gd name="T0" fmla="*/ 235 w 237"/>
                          <a:gd name="T1" fmla="*/ 113 h 186"/>
                          <a:gd name="T2" fmla="*/ 235 w 237"/>
                          <a:gd name="T3" fmla="*/ 113 h 186"/>
                          <a:gd name="T4" fmla="*/ 225 w 237"/>
                          <a:gd name="T5" fmla="*/ 49 h 186"/>
                          <a:gd name="T6" fmla="*/ 199 w 237"/>
                          <a:gd name="T7" fmla="*/ 24 h 186"/>
                          <a:gd name="T8" fmla="*/ 156 w 237"/>
                          <a:gd name="T9" fmla="*/ 12 h 186"/>
                          <a:gd name="T10" fmla="*/ 116 w 237"/>
                          <a:gd name="T11" fmla="*/ 2 h 186"/>
                          <a:gd name="T12" fmla="*/ 87 w 237"/>
                          <a:gd name="T13" fmla="*/ 12 h 186"/>
                          <a:gd name="T14" fmla="*/ 73 w 237"/>
                          <a:gd name="T15" fmla="*/ 85 h 186"/>
                          <a:gd name="T16" fmla="*/ 73 w 237"/>
                          <a:gd name="T17" fmla="*/ 85 h 186"/>
                          <a:gd name="T18" fmla="*/ 72 w 237"/>
                          <a:gd name="T19" fmla="*/ 90 h 186"/>
                          <a:gd name="T20" fmla="*/ 21 w 237"/>
                          <a:gd name="T21" fmla="*/ 104 h 186"/>
                          <a:gd name="T22" fmla="*/ 26 w 237"/>
                          <a:gd name="T23" fmla="*/ 135 h 186"/>
                          <a:gd name="T24" fmla="*/ 80 w 237"/>
                          <a:gd name="T25" fmla="*/ 122 h 186"/>
                          <a:gd name="T26" fmla="*/ 80 w 237"/>
                          <a:gd name="T27" fmla="*/ 122 h 186"/>
                          <a:gd name="T28" fmla="*/ 86 w 237"/>
                          <a:gd name="T29" fmla="*/ 120 h 186"/>
                          <a:gd name="T30" fmla="*/ 99 w 237"/>
                          <a:gd name="T31" fmla="*/ 112 h 186"/>
                          <a:gd name="T32" fmla="*/ 104 w 237"/>
                          <a:gd name="T33" fmla="*/ 92 h 186"/>
                          <a:gd name="T34" fmla="*/ 104 w 237"/>
                          <a:gd name="T35" fmla="*/ 92 h 186"/>
                          <a:gd name="T36" fmla="*/ 110 w 237"/>
                          <a:gd name="T37" fmla="*/ 47 h 186"/>
                          <a:gd name="T38" fmla="*/ 109 w 237"/>
                          <a:gd name="T39" fmla="*/ 160 h 186"/>
                          <a:gd name="T40" fmla="*/ 119 w 237"/>
                          <a:gd name="T41" fmla="*/ 170 h 186"/>
                          <a:gd name="T42" fmla="*/ 169 w 237"/>
                          <a:gd name="T43" fmla="*/ 184 h 186"/>
                          <a:gd name="T44" fmla="*/ 196 w 237"/>
                          <a:gd name="T45" fmla="*/ 165 h 186"/>
                          <a:gd name="T46" fmla="*/ 196 w 237"/>
                          <a:gd name="T47" fmla="*/ 160 h 186"/>
                          <a:gd name="T48" fmla="*/ 216 w 237"/>
                          <a:gd name="T49" fmla="*/ 155 h 186"/>
                          <a:gd name="T50" fmla="*/ 219 w 237"/>
                          <a:gd name="T51" fmla="*/ 154 h 186"/>
                          <a:gd name="T52" fmla="*/ 232 w 237"/>
                          <a:gd name="T53" fmla="*/ 146 h 186"/>
                          <a:gd name="T54" fmla="*/ 237 w 237"/>
                          <a:gd name="T55" fmla="*/ 124 h 186"/>
                          <a:gd name="T56" fmla="*/ 235 w 237"/>
                          <a:gd name="T57" fmla="*/ 113 h 186"/>
                          <a:gd name="T58" fmla="*/ 193 w 237"/>
                          <a:gd name="T59" fmla="*/ 75 h 186"/>
                          <a:gd name="T60" fmla="*/ 194 w 237"/>
                          <a:gd name="T61" fmla="*/ 87 h 186"/>
                          <a:gd name="T62" fmla="*/ 200 w 237"/>
                          <a:gd name="T63" fmla="*/ 123 h 186"/>
                          <a:gd name="T64" fmla="*/ 196 w 237"/>
                          <a:gd name="T65" fmla="*/ 124 h 186"/>
                          <a:gd name="T66" fmla="*/ 194 w 237"/>
                          <a:gd name="T67" fmla="*/ 87 h 186"/>
                          <a:gd name="T68" fmla="*/ 193 w 237"/>
                          <a:gd name="T69" fmla="*/ 75 h 186"/>
                          <a:gd name="T70" fmla="*/ 192 w 237"/>
                          <a:gd name="T71" fmla="*/ 70 h 186"/>
                          <a:gd name="T72" fmla="*/ 193 w 237"/>
                          <a:gd name="T73" fmla="*/ 75 h 18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</a:cxnLst>
                        <a:rect l="0" t="0" r="r" b="b"/>
                        <a:pathLst>
                          <a:path w="237" h="186">
                            <a:moveTo>
                              <a:pt x="235" y="113"/>
                            </a:moveTo>
                            <a:cubicBezTo>
                              <a:pt x="235" y="113"/>
                              <a:pt x="235" y="113"/>
                              <a:pt x="235" y="113"/>
                            </a:cubicBezTo>
                            <a:cubicBezTo>
                              <a:pt x="230" y="84"/>
                              <a:pt x="226" y="57"/>
                              <a:pt x="225" y="49"/>
                            </a:cubicBezTo>
                            <a:cubicBezTo>
                              <a:pt x="223" y="32"/>
                              <a:pt x="207" y="26"/>
                              <a:pt x="199" y="24"/>
                            </a:cubicBezTo>
                            <a:cubicBezTo>
                              <a:pt x="192" y="21"/>
                              <a:pt x="169" y="16"/>
                              <a:pt x="156" y="12"/>
                            </a:cubicBezTo>
                            <a:cubicBezTo>
                              <a:pt x="145" y="9"/>
                              <a:pt x="125" y="3"/>
                              <a:pt x="116" y="2"/>
                            </a:cubicBezTo>
                            <a:cubicBezTo>
                              <a:pt x="107" y="0"/>
                              <a:pt x="90" y="4"/>
                              <a:pt x="87" y="12"/>
                            </a:cubicBezTo>
                            <a:cubicBezTo>
                              <a:pt x="86" y="14"/>
                              <a:pt x="79" y="50"/>
                              <a:pt x="73" y="85"/>
                            </a:cubicBezTo>
                            <a:cubicBezTo>
                              <a:pt x="73" y="85"/>
                              <a:pt x="73" y="85"/>
                              <a:pt x="73" y="85"/>
                            </a:cubicBezTo>
                            <a:cubicBezTo>
                              <a:pt x="72" y="90"/>
                              <a:pt x="72" y="90"/>
                              <a:pt x="72" y="90"/>
                            </a:cubicBezTo>
                            <a:cubicBezTo>
                              <a:pt x="49" y="96"/>
                              <a:pt x="29" y="102"/>
                              <a:pt x="21" y="104"/>
                            </a:cubicBezTo>
                            <a:cubicBezTo>
                              <a:pt x="0" y="108"/>
                              <a:pt x="9" y="137"/>
                              <a:pt x="26" y="135"/>
                            </a:cubicBezTo>
                            <a:cubicBezTo>
                              <a:pt x="31" y="135"/>
                              <a:pt x="55" y="129"/>
                              <a:pt x="80" y="122"/>
                            </a:cubicBezTo>
                            <a:cubicBezTo>
                              <a:pt x="80" y="122"/>
                              <a:pt x="80" y="122"/>
                              <a:pt x="80" y="122"/>
                            </a:cubicBezTo>
                            <a:cubicBezTo>
                              <a:pt x="86" y="120"/>
                              <a:pt x="86" y="120"/>
                              <a:pt x="86" y="120"/>
                            </a:cubicBezTo>
                            <a:cubicBezTo>
                              <a:pt x="92" y="118"/>
                              <a:pt x="96" y="116"/>
                              <a:pt x="99" y="112"/>
                            </a:cubicBezTo>
                            <a:cubicBezTo>
                              <a:pt x="102" y="108"/>
                              <a:pt x="104" y="102"/>
                              <a:pt x="104" y="92"/>
                            </a:cubicBezTo>
                            <a:cubicBezTo>
                              <a:pt x="104" y="92"/>
                              <a:pt x="104" y="92"/>
                              <a:pt x="104" y="92"/>
                            </a:cubicBezTo>
                            <a:cubicBezTo>
                              <a:pt x="108" y="65"/>
                              <a:pt x="111" y="43"/>
                              <a:pt x="110" y="47"/>
                            </a:cubicBezTo>
                            <a:cubicBezTo>
                              <a:pt x="110" y="53"/>
                              <a:pt x="109" y="117"/>
                              <a:pt x="109" y="160"/>
                            </a:cubicBezTo>
                            <a:cubicBezTo>
                              <a:pt x="110" y="165"/>
                              <a:pt x="112" y="170"/>
                              <a:pt x="119" y="170"/>
                            </a:cubicBezTo>
                            <a:cubicBezTo>
                              <a:pt x="131" y="173"/>
                              <a:pt x="162" y="183"/>
                              <a:pt x="169" y="184"/>
                            </a:cubicBezTo>
                            <a:cubicBezTo>
                              <a:pt x="178" y="186"/>
                              <a:pt x="193" y="176"/>
                              <a:pt x="196" y="165"/>
                            </a:cubicBezTo>
                            <a:cubicBezTo>
                              <a:pt x="196" y="163"/>
                              <a:pt x="196" y="162"/>
                              <a:pt x="196" y="160"/>
                            </a:cubicBezTo>
                            <a:cubicBezTo>
                              <a:pt x="202" y="158"/>
                              <a:pt x="209" y="157"/>
                              <a:pt x="216" y="155"/>
                            </a:cubicBezTo>
                            <a:cubicBezTo>
                              <a:pt x="217" y="154"/>
                              <a:pt x="218" y="154"/>
                              <a:pt x="219" y="154"/>
                            </a:cubicBezTo>
                            <a:cubicBezTo>
                              <a:pt x="225" y="152"/>
                              <a:pt x="229" y="150"/>
                              <a:pt x="232" y="146"/>
                            </a:cubicBezTo>
                            <a:cubicBezTo>
                              <a:pt x="235" y="141"/>
                              <a:pt x="237" y="135"/>
                              <a:pt x="237" y="124"/>
                            </a:cubicBezTo>
                            <a:lnTo>
                              <a:pt x="235" y="113"/>
                            </a:lnTo>
                            <a:close/>
                            <a:moveTo>
                              <a:pt x="193" y="75"/>
                            </a:moveTo>
                            <a:cubicBezTo>
                              <a:pt x="194" y="79"/>
                              <a:pt x="194" y="83"/>
                              <a:pt x="194" y="87"/>
                            </a:cubicBezTo>
                            <a:cubicBezTo>
                              <a:pt x="196" y="96"/>
                              <a:pt x="198" y="108"/>
                              <a:pt x="200" y="123"/>
                            </a:cubicBezTo>
                            <a:cubicBezTo>
                              <a:pt x="199" y="123"/>
                              <a:pt x="197" y="123"/>
                              <a:pt x="196" y="124"/>
                            </a:cubicBezTo>
                            <a:cubicBezTo>
                              <a:pt x="196" y="111"/>
                              <a:pt x="195" y="99"/>
                              <a:pt x="194" y="87"/>
                            </a:cubicBezTo>
                            <a:cubicBezTo>
                              <a:pt x="194" y="82"/>
                              <a:pt x="193" y="78"/>
                              <a:pt x="193" y="75"/>
                            </a:cubicBezTo>
                            <a:cubicBezTo>
                              <a:pt x="192" y="73"/>
                              <a:pt x="192" y="72"/>
                              <a:pt x="192" y="70"/>
                            </a:cubicBezTo>
                            <a:cubicBezTo>
                              <a:pt x="192" y="72"/>
                              <a:pt x="193" y="73"/>
                              <a:pt x="193" y="75"/>
                            </a:cubicBez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chemeClr val="bg1"/>
                          </a:gs>
                          <a:gs pos="50000">
                            <a:schemeClr val="bg1">
                              <a:gamma/>
                              <a:shade val="85882"/>
                              <a:invGamma/>
                            </a:schemeClr>
                          </a:gs>
                          <a:gs pos="100000">
                            <a:schemeClr val="bg1"/>
                          </a:gs>
                        </a:gsLst>
                        <a:lin ang="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211" name="Freeform 28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2079" y="1200"/>
                        <a:ext cx="87" cy="54"/>
                      </a:xfrm>
                      <a:custGeom>
                        <a:avLst/>
                        <a:gdLst>
                          <a:gd name="T0" fmla="*/ 30 w 66"/>
                          <a:gd name="T1" fmla="*/ 39 h 41"/>
                          <a:gd name="T2" fmla="*/ 10 w 66"/>
                          <a:gd name="T3" fmla="*/ 23 h 41"/>
                          <a:gd name="T4" fmla="*/ 16 w 66"/>
                          <a:gd name="T5" fmla="*/ 13 h 41"/>
                          <a:gd name="T6" fmla="*/ 54 w 66"/>
                          <a:gd name="T7" fmla="*/ 16 h 41"/>
                          <a:gd name="T8" fmla="*/ 57 w 66"/>
                          <a:gd name="T9" fmla="*/ 29 h 41"/>
                          <a:gd name="T10" fmla="*/ 30 w 66"/>
                          <a:gd name="T11" fmla="*/ 39 h 4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66" h="41">
                            <a:moveTo>
                              <a:pt x="30" y="39"/>
                            </a:moveTo>
                            <a:cubicBezTo>
                              <a:pt x="14" y="37"/>
                              <a:pt x="0" y="25"/>
                              <a:pt x="10" y="23"/>
                            </a:cubicBezTo>
                            <a:cubicBezTo>
                              <a:pt x="17" y="21"/>
                              <a:pt x="13" y="15"/>
                              <a:pt x="16" y="13"/>
                            </a:cubicBezTo>
                            <a:cubicBezTo>
                              <a:pt x="19" y="10"/>
                              <a:pt x="54" y="0"/>
                              <a:pt x="54" y="16"/>
                            </a:cubicBezTo>
                            <a:cubicBezTo>
                              <a:pt x="54" y="21"/>
                              <a:pt x="48" y="25"/>
                              <a:pt x="57" y="29"/>
                            </a:cubicBezTo>
                            <a:cubicBezTo>
                              <a:pt x="66" y="33"/>
                              <a:pt x="46" y="41"/>
                              <a:pt x="30" y="39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212" name="Freeform 28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973" y="1424"/>
                        <a:ext cx="209" cy="237"/>
                      </a:xfrm>
                      <a:custGeom>
                        <a:avLst/>
                        <a:gdLst>
                          <a:gd name="T0" fmla="*/ 159 w 159"/>
                          <a:gd name="T1" fmla="*/ 6 h 180"/>
                          <a:gd name="T2" fmla="*/ 132 w 159"/>
                          <a:gd name="T3" fmla="*/ 21 h 180"/>
                          <a:gd name="T4" fmla="*/ 81 w 159"/>
                          <a:gd name="T5" fmla="*/ 11 h 180"/>
                          <a:gd name="T6" fmla="*/ 72 w 159"/>
                          <a:gd name="T7" fmla="*/ 0 h 180"/>
                          <a:gd name="T8" fmla="*/ 68 w 159"/>
                          <a:gd name="T9" fmla="*/ 19 h 180"/>
                          <a:gd name="T10" fmla="*/ 17 w 159"/>
                          <a:gd name="T11" fmla="*/ 32 h 180"/>
                          <a:gd name="T12" fmla="*/ 1 w 159"/>
                          <a:gd name="T13" fmla="*/ 55 h 180"/>
                          <a:gd name="T14" fmla="*/ 1 w 159"/>
                          <a:gd name="T15" fmla="*/ 145 h 180"/>
                          <a:gd name="T16" fmla="*/ 36 w 159"/>
                          <a:gd name="T17" fmla="*/ 156 h 180"/>
                          <a:gd name="T18" fmla="*/ 43 w 159"/>
                          <a:gd name="T19" fmla="*/ 145 h 180"/>
                          <a:gd name="T20" fmla="*/ 42 w 159"/>
                          <a:gd name="T21" fmla="*/ 73 h 180"/>
                          <a:gd name="T22" fmla="*/ 42 w 159"/>
                          <a:gd name="T23" fmla="*/ 73 h 180"/>
                          <a:gd name="T24" fmla="*/ 42 w 159"/>
                          <a:gd name="T25" fmla="*/ 72 h 180"/>
                          <a:gd name="T26" fmla="*/ 42 w 159"/>
                          <a:gd name="T27" fmla="*/ 66 h 180"/>
                          <a:gd name="T28" fmla="*/ 42 w 159"/>
                          <a:gd name="T29" fmla="*/ 64 h 180"/>
                          <a:gd name="T30" fmla="*/ 42 w 159"/>
                          <a:gd name="T31" fmla="*/ 63 h 180"/>
                          <a:gd name="T32" fmla="*/ 59 w 159"/>
                          <a:gd name="T33" fmla="*/ 41 h 180"/>
                          <a:gd name="T34" fmla="*/ 103 w 159"/>
                          <a:gd name="T35" fmla="*/ 30 h 180"/>
                          <a:gd name="T36" fmla="*/ 103 w 159"/>
                          <a:gd name="T37" fmla="*/ 30 h 180"/>
                          <a:gd name="T38" fmla="*/ 59 w 159"/>
                          <a:gd name="T39" fmla="*/ 41 h 180"/>
                          <a:gd name="T40" fmla="*/ 42 w 159"/>
                          <a:gd name="T41" fmla="*/ 63 h 180"/>
                          <a:gd name="T42" fmla="*/ 42 w 159"/>
                          <a:gd name="T43" fmla="*/ 71 h 180"/>
                          <a:gd name="T44" fmla="*/ 42 w 159"/>
                          <a:gd name="T45" fmla="*/ 72 h 180"/>
                          <a:gd name="T46" fmla="*/ 42 w 159"/>
                          <a:gd name="T47" fmla="*/ 77 h 180"/>
                          <a:gd name="T48" fmla="*/ 42 w 159"/>
                          <a:gd name="T49" fmla="*/ 77 h 180"/>
                          <a:gd name="T50" fmla="*/ 43 w 159"/>
                          <a:gd name="T51" fmla="*/ 154 h 180"/>
                          <a:gd name="T52" fmla="*/ 43 w 159"/>
                          <a:gd name="T53" fmla="*/ 154 h 180"/>
                          <a:gd name="T54" fmla="*/ 43 w 159"/>
                          <a:gd name="T55" fmla="*/ 157 h 180"/>
                          <a:gd name="T56" fmla="*/ 84 w 159"/>
                          <a:gd name="T57" fmla="*/ 157 h 180"/>
                          <a:gd name="T58" fmla="*/ 85 w 159"/>
                          <a:gd name="T59" fmla="*/ 77 h 180"/>
                          <a:gd name="T60" fmla="*/ 89 w 159"/>
                          <a:gd name="T61" fmla="*/ 69 h 180"/>
                          <a:gd name="T62" fmla="*/ 141 w 159"/>
                          <a:gd name="T63" fmla="*/ 55 h 180"/>
                          <a:gd name="T64" fmla="*/ 159 w 159"/>
                          <a:gd name="T65" fmla="*/ 25 h 180"/>
                          <a:gd name="T66" fmla="*/ 159 w 159"/>
                          <a:gd name="T67" fmla="*/ 8 h 180"/>
                          <a:gd name="T68" fmla="*/ 159 w 159"/>
                          <a:gd name="T69" fmla="*/ 6 h 18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</a:cxnLst>
                        <a:rect l="0" t="0" r="r" b="b"/>
                        <a:pathLst>
                          <a:path w="159" h="180">
                            <a:moveTo>
                              <a:pt x="159" y="6"/>
                            </a:moveTo>
                            <a:cubicBezTo>
                              <a:pt x="156" y="17"/>
                              <a:pt x="140" y="23"/>
                              <a:pt x="132" y="21"/>
                            </a:cubicBezTo>
                            <a:cubicBezTo>
                              <a:pt x="124" y="20"/>
                              <a:pt x="94" y="14"/>
                              <a:pt x="81" y="11"/>
                            </a:cubicBezTo>
                            <a:cubicBezTo>
                              <a:pt x="75" y="10"/>
                              <a:pt x="73" y="5"/>
                              <a:pt x="72" y="0"/>
                            </a:cubicBezTo>
                            <a:cubicBezTo>
                              <a:pt x="72" y="19"/>
                              <a:pt x="72" y="18"/>
                              <a:pt x="68" y="19"/>
                            </a:cubicBezTo>
                            <a:cubicBezTo>
                              <a:pt x="68" y="19"/>
                              <a:pt x="28" y="28"/>
                              <a:pt x="17" y="32"/>
                            </a:cubicBezTo>
                            <a:cubicBezTo>
                              <a:pt x="7" y="36"/>
                              <a:pt x="2" y="42"/>
                              <a:pt x="1" y="55"/>
                            </a:cubicBezTo>
                            <a:cubicBezTo>
                              <a:pt x="1" y="55"/>
                              <a:pt x="0" y="135"/>
                              <a:pt x="1" y="145"/>
                            </a:cubicBezTo>
                            <a:cubicBezTo>
                              <a:pt x="2" y="163"/>
                              <a:pt x="25" y="165"/>
                              <a:pt x="36" y="156"/>
                            </a:cubicBezTo>
                            <a:cubicBezTo>
                              <a:pt x="39" y="153"/>
                              <a:pt x="43" y="149"/>
                              <a:pt x="43" y="145"/>
                            </a:cubicBezTo>
                            <a:cubicBezTo>
                              <a:pt x="42" y="130"/>
                              <a:pt x="42" y="102"/>
                              <a:pt x="42" y="73"/>
                            </a:cubicBezTo>
                            <a:cubicBezTo>
                              <a:pt x="42" y="73"/>
                              <a:pt x="42" y="73"/>
                              <a:pt x="42" y="73"/>
                            </a:cubicBezTo>
                            <a:cubicBezTo>
                              <a:pt x="42" y="73"/>
                              <a:pt x="42" y="72"/>
                              <a:pt x="42" y="72"/>
                            </a:cubicBezTo>
                            <a:cubicBezTo>
                              <a:pt x="42" y="70"/>
                              <a:pt x="42" y="68"/>
                              <a:pt x="42" y="66"/>
                            </a:cubicBezTo>
                            <a:cubicBezTo>
                              <a:pt x="42" y="65"/>
                              <a:pt x="42" y="65"/>
                              <a:pt x="42" y="64"/>
                            </a:cubicBezTo>
                            <a:cubicBezTo>
                              <a:pt x="42" y="64"/>
                              <a:pt x="42" y="63"/>
                              <a:pt x="42" y="63"/>
                            </a:cubicBezTo>
                            <a:cubicBezTo>
                              <a:pt x="43" y="50"/>
                              <a:pt x="48" y="44"/>
                              <a:pt x="59" y="41"/>
                            </a:cubicBezTo>
                            <a:cubicBezTo>
                              <a:pt x="68" y="37"/>
                              <a:pt x="101" y="30"/>
                              <a:pt x="103" y="30"/>
                            </a:cubicBezTo>
                            <a:cubicBezTo>
                              <a:pt x="107" y="28"/>
                              <a:pt x="107" y="28"/>
                              <a:pt x="103" y="30"/>
                            </a:cubicBezTo>
                            <a:cubicBezTo>
                              <a:pt x="101" y="30"/>
                              <a:pt x="68" y="37"/>
                              <a:pt x="59" y="41"/>
                            </a:cubicBezTo>
                            <a:cubicBezTo>
                              <a:pt x="48" y="44"/>
                              <a:pt x="43" y="50"/>
                              <a:pt x="42" y="63"/>
                            </a:cubicBezTo>
                            <a:cubicBezTo>
                              <a:pt x="42" y="64"/>
                              <a:pt x="42" y="70"/>
                              <a:pt x="42" y="71"/>
                            </a:cubicBezTo>
                            <a:cubicBezTo>
                              <a:pt x="42" y="71"/>
                              <a:pt x="42" y="71"/>
                              <a:pt x="42" y="72"/>
                            </a:cubicBezTo>
                            <a:cubicBezTo>
                              <a:pt x="42" y="72"/>
                              <a:pt x="42" y="74"/>
                              <a:pt x="42" y="77"/>
                            </a:cubicBezTo>
                            <a:cubicBezTo>
                              <a:pt x="42" y="77"/>
                              <a:pt x="42" y="77"/>
                              <a:pt x="42" y="77"/>
                            </a:cubicBezTo>
                            <a:cubicBezTo>
                              <a:pt x="43" y="154"/>
                              <a:pt x="43" y="154"/>
                              <a:pt x="43" y="154"/>
                            </a:cubicBezTo>
                            <a:cubicBezTo>
                              <a:pt x="42" y="154"/>
                              <a:pt x="43" y="154"/>
                              <a:pt x="43" y="154"/>
                            </a:cubicBezTo>
                            <a:cubicBezTo>
                              <a:pt x="43" y="155"/>
                              <a:pt x="43" y="156"/>
                              <a:pt x="43" y="157"/>
                            </a:cubicBezTo>
                            <a:cubicBezTo>
                              <a:pt x="44" y="180"/>
                              <a:pt x="84" y="177"/>
                              <a:pt x="84" y="157"/>
                            </a:cubicBezTo>
                            <a:cubicBezTo>
                              <a:pt x="84" y="142"/>
                              <a:pt x="85" y="80"/>
                              <a:pt x="85" y="77"/>
                            </a:cubicBezTo>
                            <a:cubicBezTo>
                              <a:pt x="85" y="74"/>
                              <a:pt x="87" y="70"/>
                              <a:pt x="89" y="69"/>
                            </a:cubicBezTo>
                            <a:cubicBezTo>
                              <a:pt x="91" y="69"/>
                              <a:pt x="136" y="57"/>
                              <a:pt x="141" y="55"/>
                            </a:cubicBezTo>
                            <a:cubicBezTo>
                              <a:pt x="153" y="52"/>
                              <a:pt x="159" y="47"/>
                              <a:pt x="159" y="25"/>
                            </a:cubicBezTo>
                            <a:cubicBezTo>
                              <a:pt x="159" y="8"/>
                              <a:pt x="159" y="8"/>
                              <a:pt x="159" y="8"/>
                            </a:cubicBezTo>
                            <a:cubicBezTo>
                              <a:pt x="159" y="7"/>
                              <a:pt x="159" y="7"/>
                              <a:pt x="159" y="6"/>
                            </a:cubicBez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chemeClr val="bg1"/>
                          </a:gs>
                          <a:gs pos="50000">
                            <a:schemeClr val="bg1">
                              <a:gamma/>
                              <a:shade val="85882"/>
                              <a:invGamma/>
                            </a:schemeClr>
                          </a:gs>
                          <a:gs pos="100000">
                            <a:schemeClr val="bg1"/>
                          </a:gs>
                        </a:gsLst>
                        <a:lin ang="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213" name="Freeform 28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2089" y="1378"/>
                        <a:ext cx="119" cy="71"/>
                      </a:xfrm>
                      <a:custGeom>
                        <a:avLst/>
                        <a:gdLst>
                          <a:gd name="T0" fmla="*/ 75 w 91"/>
                          <a:gd name="T1" fmla="*/ 0 h 54"/>
                          <a:gd name="T2" fmla="*/ 28 w 91"/>
                          <a:gd name="T3" fmla="*/ 14 h 54"/>
                          <a:gd name="T4" fmla="*/ 40 w 91"/>
                          <a:gd name="T5" fmla="*/ 46 h 54"/>
                          <a:gd name="T6" fmla="*/ 91 w 91"/>
                          <a:gd name="T7" fmla="*/ 32 h 5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91" h="54">
                            <a:moveTo>
                              <a:pt x="75" y="0"/>
                            </a:moveTo>
                            <a:cubicBezTo>
                              <a:pt x="61" y="4"/>
                              <a:pt x="45" y="8"/>
                              <a:pt x="28" y="14"/>
                            </a:cubicBezTo>
                            <a:cubicBezTo>
                              <a:pt x="0" y="22"/>
                              <a:pt x="17" y="54"/>
                              <a:pt x="40" y="46"/>
                            </a:cubicBezTo>
                            <a:cubicBezTo>
                              <a:pt x="44" y="44"/>
                              <a:pt x="66" y="38"/>
                              <a:pt x="91" y="32"/>
                            </a:cubicBezTo>
                          </a:path>
                        </a:pathLst>
                      </a:custGeom>
                      <a:noFill/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214" name="Oval 286"/>
                      <p:cNvSpPr>
                        <a:spLocks noChangeArrowheads="1"/>
                      </p:cNvSpPr>
                      <p:nvPr/>
                    </p:nvSpPr>
                    <p:spPr bwMode="gray">
                      <a:xfrm flipH="1">
                        <a:off x="2069" y="1129"/>
                        <a:ext cx="105" cy="105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 w="6350" algn="ctr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09215" name="Group 28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277" y="2792"/>
                      <a:ext cx="866" cy="461"/>
                      <a:chOff x="790" y="1889"/>
                      <a:chExt cx="866" cy="461"/>
                    </a:xfrm>
                  </p:grpSpPr>
                  <p:sp>
                    <p:nvSpPr>
                      <p:cNvPr id="509216" name="Freeform 28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625" y="1949"/>
                        <a:ext cx="31" cy="234"/>
                      </a:xfrm>
                      <a:custGeom>
                        <a:avLst/>
                        <a:gdLst>
                          <a:gd name="T0" fmla="*/ 0 w 12"/>
                          <a:gd name="T1" fmla="*/ 87 h 87"/>
                          <a:gd name="T2" fmla="*/ 12 w 12"/>
                          <a:gd name="T3" fmla="*/ 84 h 87"/>
                          <a:gd name="T4" fmla="*/ 12 w 12"/>
                          <a:gd name="T5" fmla="*/ 0 h 87"/>
                          <a:gd name="T6" fmla="*/ 0 w 12"/>
                          <a:gd name="T7" fmla="*/ 3 h 87"/>
                          <a:gd name="T8" fmla="*/ 0 w 12"/>
                          <a:gd name="T9" fmla="*/ 87 h 8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2" h="87">
                            <a:moveTo>
                              <a:pt x="0" y="87"/>
                            </a:moveTo>
                            <a:lnTo>
                              <a:pt x="12" y="84"/>
                            </a:lnTo>
                            <a:lnTo>
                              <a:pt x="12" y="0"/>
                            </a:lnTo>
                            <a:lnTo>
                              <a:pt x="0" y="3"/>
                            </a:lnTo>
                            <a:lnTo>
                              <a:pt x="0" y="87"/>
                            </a:ln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6350" cap="flat" cmpd="sng">
                        <a:solidFill>
                          <a:srgbClr val="6633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217" name="Freeform 28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592" y="1949"/>
                        <a:ext cx="33" cy="234"/>
                      </a:xfrm>
                      <a:custGeom>
                        <a:avLst/>
                        <a:gdLst>
                          <a:gd name="T0" fmla="*/ 12 w 12"/>
                          <a:gd name="T1" fmla="*/ 87 h 87"/>
                          <a:gd name="T2" fmla="*/ 0 w 12"/>
                          <a:gd name="T3" fmla="*/ 84 h 87"/>
                          <a:gd name="T4" fmla="*/ 0 w 12"/>
                          <a:gd name="T5" fmla="*/ 0 h 87"/>
                          <a:gd name="T6" fmla="*/ 12 w 12"/>
                          <a:gd name="T7" fmla="*/ 3 h 87"/>
                          <a:gd name="T8" fmla="*/ 12 w 12"/>
                          <a:gd name="T9" fmla="*/ 87 h 8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2" h="87">
                            <a:moveTo>
                              <a:pt x="12" y="87"/>
                            </a:moveTo>
                            <a:lnTo>
                              <a:pt x="0" y="84"/>
                            </a:lnTo>
                            <a:lnTo>
                              <a:pt x="0" y="0"/>
                            </a:lnTo>
                            <a:lnTo>
                              <a:pt x="12" y="3"/>
                            </a:lnTo>
                            <a:lnTo>
                              <a:pt x="12" y="87"/>
                            </a:lnTo>
                            <a:close/>
                          </a:path>
                        </a:pathLst>
                      </a:custGeom>
                      <a:solidFill>
                        <a:srgbClr val="482400"/>
                      </a:solidFill>
                      <a:ln w="6350" cap="flat" cmpd="sng">
                        <a:solidFill>
                          <a:srgbClr val="6633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218" name="Freeform 29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73" y="2116"/>
                        <a:ext cx="34" cy="234"/>
                      </a:xfrm>
                      <a:custGeom>
                        <a:avLst/>
                        <a:gdLst>
                          <a:gd name="T0" fmla="*/ 12 w 12"/>
                          <a:gd name="T1" fmla="*/ 87 h 87"/>
                          <a:gd name="T2" fmla="*/ 0 w 12"/>
                          <a:gd name="T3" fmla="*/ 84 h 87"/>
                          <a:gd name="T4" fmla="*/ 0 w 12"/>
                          <a:gd name="T5" fmla="*/ 0 h 87"/>
                          <a:gd name="T6" fmla="*/ 12 w 12"/>
                          <a:gd name="T7" fmla="*/ 4 h 87"/>
                          <a:gd name="T8" fmla="*/ 12 w 12"/>
                          <a:gd name="T9" fmla="*/ 87 h 8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2" h="87">
                            <a:moveTo>
                              <a:pt x="12" y="87"/>
                            </a:moveTo>
                            <a:lnTo>
                              <a:pt x="0" y="84"/>
                            </a:lnTo>
                            <a:lnTo>
                              <a:pt x="0" y="0"/>
                            </a:lnTo>
                            <a:lnTo>
                              <a:pt x="12" y="4"/>
                            </a:lnTo>
                            <a:lnTo>
                              <a:pt x="12" y="87"/>
                            </a:ln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6350" cap="flat" cmpd="sng">
                        <a:solidFill>
                          <a:srgbClr val="6633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219" name="Freeform 29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007" y="2116"/>
                        <a:ext cx="30" cy="234"/>
                      </a:xfrm>
                      <a:custGeom>
                        <a:avLst/>
                        <a:gdLst>
                          <a:gd name="T0" fmla="*/ 0 w 12"/>
                          <a:gd name="T1" fmla="*/ 87 h 87"/>
                          <a:gd name="T2" fmla="*/ 12 w 12"/>
                          <a:gd name="T3" fmla="*/ 84 h 87"/>
                          <a:gd name="T4" fmla="*/ 12 w 12"/>
                          <a:gd name="T5" fmla="*/ 0 h 87"/>
                          <a:gd name="T6" fmla="*/ 0 w 12"/>
                          <a:gd name="T7" fmla="*/ 4 h 87"/>
                          <a:gd name="T8" fmla="*/ 0 w 12"/>
                          <a:gd name="T9" fmla="*/ 87 h 8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2" h="87">
                            <a:moveTo>
                              <a:pt x="0" y="87"/>
                            </a:moveTo>
                            <a:lnTo>
                              <a:pt x="12" y="84"/>
                            </a:lnTo>
                            <a:lnTo>
                              <a:pt x="12" y="0"/>
                            </a:lnTo>
                            <a:lnTo>
                              <a:pt x="0" y="4"/>
                            </a:lnTo>
                            <a:lnTo>
                              <a:pt x="0" y="87"/>
                            </a:ln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6350" cap="flat" cmpd="sng">
                        <a:solidFill>
                          <a:srgbClr val="6633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220" name="Freeform 29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790" y="2066"/>
                        <a:ext cx="33" cy="234"/>
                      </a:xfrm>
                      <a:custGeom>
                        <a:avLst/>
                        <a:gdLst>
                          <a:gd name="T0" fmla="*/ 12 w 12"/>
                          <a:gd name="T1" fmla="*/ 87 h 87"/>
                          <a:gd name="T2" fmla="*/ 0 w 12"/>
                          <a:gd name="T3" fmla="*/ 84 h 87"/>
                          <a:gd name="T4" fmla="*/ 0 w 12"/>
                          <a:gd name="T5" fmla="*/ 0 h 87"/>
                          <a:gd name="T6" fmla="*/ 12 w 12"/>
                          <a:gd name="T7" fmla="*/ 3 h 87"/>
                          <a:gd name="T8" fmla="*/ 12 w 12"/>
                          <a:gd name="T9" fmla="*/ 87 h 8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2" h="87">
                            <a:moveTo>
                              <a:pt x="12" y="87"/>
                            </a:moveTo>
                            <a:lnTo>
                              <a:pt x="0" y="84"/>
                            </a:lnTo>
                            <a:lnTo>
                              <a:pt x="0" y="0"/>
                            </a:lnTo>
                            <a:lnTo>
                              <a:pt x="12" y="3"/>
                            </a:lnTo>
                            <a:lnTo>
                              <a:pt x="12" y="87"/>
                            </a:ln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6350" cap="flat" cmpd="sng">
                        <a:solidFill>
                          <a:srgbClr val="6633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221" name="Freeform 29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823" y="2066"/>
                        <a:ext cx="31" cy="234"/>
                      </a:xfrm>
                      <a:custGeom>
                        <a:avLst/>
                        <a:gdLst>
                          <a:gd name="T0" fmla="*/ 0 w 12"/>
                          <a:gd name="T1" fmla="*/ 87 h 87"/>
                          <a:gd name="T2" fmla="*/ 12 w 12"/>
                          <a:gd name="T3" fmla="*/ 84 h 87"/>
                          <a:gd name="T4" fmla="*/ 12 w 12"/>
                          <a:gd name="T5" fmla="*/ 0 h 87"/>
                          <a:gd name="T6" fmla="*/ 0 w 12"/>
                          <a:gd name="T7" fmla="*/ 3 h 87"/>
                          <a:gd name="T8" fmla="*/ 0 w 12"/>
                          <a:gd name="T9" fmla="*/ 87 h 8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2" h="87">
                            <a:moveTo>
                              <a:pt x="0" y="87"/>
                            </a:moveTo>
                            <a:lnTo>
                              <a:pt x="12" y="84"/>
                            </a:lnTo>
                            <a:lnTo>
                              <a:pt x="12" y="0"/>
                            </a:lnTo>
                            <a:lnTo>
                              <a:pt x="0" y="3"/>
                            </a:lnTo>
                            <a:lnTo>
                              <a:pt x="0" y="87"/>
                            </a:lnTo>
                            <a:close/>
                          </a:path>
                        </a:pathLst>
                      </a:custGeom>
                      <a:solidFill>
                        <a:srgbClr val="482400"/>
                      </a:solidFill>
                      <a:ln w="6350" cap="flat" cmpd="sng">
                        <a:solidFill>
                          <a:srgbClr val="6633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222" name="Freeform 29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406" y="1902"/>
                        <a:ext cx="31" cy="234"/>
                      </a:xfrm>
                      <a:custGeom>
                        <a:avLst/>
                        <a:gdLst>
                          <a:gd name="T0" fmla="*/ 12 w 12"/>
                          <a:gd name="T1" fmla="*/ 87 h 87"/>
                          <a:gd name="T2" fmla="*/ 0 w 12"/>
                          <a:gd name="T3" fmla="*/ 84 h 87"/>
                          <a:gd name="T4" fmla="*/ 0 w 12"/>
                          <a:gd name="T5" fmla="*/ 0 h 87"/>
                          <a:gd name="T6" fmla="*/ 12 w 12"/>
                          <a:gd name="T7" fmla="*/ 4 h 87"/>
                          <a:gd name="T8" fmla="*/ 12 w 12"/>
                          <a:gd name="T9" fmla="*/ 87 h 8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2" h="87">
                            <a:moveTo>
                              <a:pt x="12" y="87"/>
                            </a:moveTo>
                            <a:lnTo>
                              <a:pt x="0" y="84"/>
                            </a:lnTo>
                            <a:lnTo>
                              <a:pt x="0" y="0"/>
                            </a:lnTo>
                            <a:lnTo>
                              <a:pt x="12" y="4"/>
                            </a:lnTo>
                            <a:lnTo>
                              <a:pt x="12" y="87"/>
                            </a:lnTo>
                            <a:close/>
                          </a:path>
                        </a:pathLst>
                      </a:custGeom>
                      <a:solidFill>
                        <a:srgbClr val="482400"/>
                      </a:solidFill>
                      <a:ln w="6350" cap="flat" cmpd="sng">
                        <a:solidFill>
                          <a:srgbClr val="6633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223" name="Freeform 29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437" y="1902"/>
                        <a:ext cx="33" cy="234"/>
                      </a:xfrm>
                      <a:custGeom>
                        <a:avLst/>
                        <a:gdLst>
                          <a:gd name="T0" fmla="*/ 0 w 12"/>
                          <a:gd name="T1" fmla="*/ 87 h 87"/>
                          <a:gd name="T2" fmla="*/ 12 w 12"/>
                          <a:gd name="T3" fmla="*/ 84 h 87"/>
                          <a:gd name="T4" fmla="*/ 12 w 12"/>
                          <a:gd name="T5" fmla="*/ 0 h 87"/>
                          <a:gd name="T6" fmla="*/ 0 w 12"/>
                          <a:gd name="T7" fmla="*/ 4 h 87"/>
                          <a:gd name="T8" fmla="*/ 0 w 12"/>
                          <a:gd name="T9" fmla="*/ 87 h 8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2" h="87">
                            <a:moveTo>
                              <a:pt x="0" y="87"/>
                            </a:moveTo>
                            <a:lnTo>
                              <a:pt x="12" y="84"/>
                            </a:lnTo>
                            <a:lnTo>
                              <a:pt x="12" y="0"/>
                            </a:lnTo>
                            <a:lnTo>
                              <a:pt x="0" y="4"/>
                            </a:lnTo>
                            <a:lnTo>
                              <a:pt x="0" y="87"/>
                            </a:ln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6350" cap="flat" cmpd="sng">
                        <a:solidFill>
                          <a:srgbClr val="6633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224" name="Freeform 29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007" y="1949"/>
                        <a:ext cx="649" cy="207"/>
                      </a:xfrm>
                      <a:custGeom>
                        <a:avLst/>
                        <a:gdLst>
                          <a:gd name="T0" fmla="*/ 0 w 241"/>
                          <a:gd name="T1" fmla="*/ 65 h 77"/>
                          <a:gd name="T2" fmla="*/ 0 w 241"/>
                          <a:gd name="T3" fmla="*/ 77 h 77"/>
                          <a:gd name="T4" fmla="*/ 241 w 241"/>
                          <a:gd name="T5" fmla="*/ 12 h 77"/>
                          <a:gd name="T6" fmla="*/ 241 w 241"/>
                          <a:gd name="T7" fmla="*/ 0 h 77"/>
                          <a:gd name="T8" fmla="*/ 0 w 241"/>
                          <a:gd name="T9" fmla="*/ 65 h 7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241" h="77">
                            <a:moveTo>
                              <a:pt x="0" y="65"/>
                            </a:moveTo>
                            <a:lnTo>
                              <a:pt x="0" y="77"/>
                            </a:lnTo>
                            <a:lnTo>
                              <a:pt x="241" y="12"/>
                            </a:lnTo>
                            <a:lnTo>
                              <a:pt x="241" y="0"/>
                            </a:ln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6350" cap="flat" cmpd="sng">
                        <a:solidFill>
                          <a:srgbClr val="6633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225" name="Freeform 29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790" y="2066"/>
                        <a:ext cx="217" cy="90"/>
                      </a:xfrm>
                      <a:custGeom>
                        <a:avLst/>
                        <a:gdLst>
                          <a:gd name="T0" fmla="*/ 0 w 80"/>
                          <a:gd name="T1" fmla="*/ 0 h 34"/>
                          <a:gd name="T2" fmla="*/ 0 w 80"/>
                          <a:gd name="T3" fmla="*/ 13 h 34"/>
                          <a:gd name="T4" fmla="*/ 80 w 80"/>
                          <a:gd name="T5" fmla="*/ 34 h 34"/>
                          <a:gd name="T6" fmla="*/ 80 w 80"/>
                          <a:gd name="T7" fmla="*/ 22 h 34"/>
                          <a:gd name="T8" fmla="*/ 0 w 80"/>
                          <a:gd name="T9" fmla="*/ 0 h 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80" h="34">
                            <a:moveTo>
                              <a:pt x="0" y="0"/>
                            </a:moveTo>
                            <a:lnTo>
                              <a:pt x="0" y="13"/>
                            </a:lnTo>
                            <a:lnTo>
                              <a:pt x="80" y="34"/>
                            </a:lnTo>
                            <a:lnTo>
                              <a:pt x="80" y="22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 w="6350" cap="flat" cmpd="sng">
                        <a:solidFill>
                          <a:srgbClr val="6633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226" name="Freeform 29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790" y="1889"/>
                        <a:ext cx="866" cy="236"/>
                      </a:xfrm>
                      <a:custGeom>
                        <a:avLst/>
                        <a:gdLst>
                          <a:gd name="T0" fmla="*/ 0 w 321"/>
                          <a:gd name="T1" fmla="*/ 65 h 87"/>
                          <a:gd name="T2" fmla="*/ 160 w 321"/>
                          <a:gd name="T3" fmla="*/ 22 h 87"/>
                          <a:gd name="T4" fmla="*/ 160 w 321"/>
                          <a:gd name="T5" fmla="*/ 22 h 87"/>
                          <a:gd name="T6" fmla="*/ 240 w 321"/>
                          <a:gd name="T7" fmla="*/ 0 h 87"/>
                          <a:gd name="T8" fmla="*/ 321 w 321"/>
                          <a:gd name="T9" fmla="*/ 22 h 87"/>
                          <a:gd name="T10" fmla="*/ 240 w 321"/>
                          <a:gd name="T11" fmla="*/ 44 h 87"/>
                          <a:gd name="T12" fmla="*/ 240 w 321"/>
                          <a:gd name="T13" fmla="*/ 44 h 87"/>
                          <a:gd name="T14" fmla="*/ 81 w 321"/>
                          <a:gd name="T15" fmla="*/ 87 h 87"/>
                          <a:gd name="T16" fmla="*/ 0 w 321"/>
                          <a:gd name="T17" fmla="*/ 65 h 8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321" h="87">
                            <a:moveTo>
                              <a:pt x="0" y="65"/>
                            </a:moveTo>
                            <a:lnTo>
                              <a:pt x="160" y="22"/>
                            </a:lnTo>
                            <a:lnTo>
                              <a:pt x="160" y="22"/>
                            </a:lnTo>
                            <a:lnTo>
                              <a:pt x="240" y="0"/>
                            </a:lnTo>
                            <a:lnTo>
                              <a:pt x="321" y="22"/>
                            </a:lnTo>
                            <a:lnTo>
                              <a:pt x="240" y="44"/>
                            </a:lnTo>
                            <a:lnTo>
                              <a:pt x="240" y="44"/>
                            </a:lnTo>
                            <a:lnTo>
                              <a:pt x="81" y="87"/>
                            </a:ln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solidFill>
                        <a:srgbClr val="8E4700"/>
                      </a:solidFill>
                      <a:ln w="6350" cap="flat" cmpd="sng">
                        <a:solidFill>
                          <a:srgbClr val="6633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09227" name="Group 299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429" y="2813"/>
                      <a:ext cx="540" cy="155"/>
                      <a:chOff x="1703" y="3006"/>
                      <a:chExt cx="540" cy="155"/>
                    </a:xfrm>
                  </p:grpSpPr>
                  <p:grpSp>
                    <p:nvGrpSpPr>
                      <p:cNvPr id="509228" name="Group 30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03" y="3006"/>
                        <a:ext cx="270" cy="83"/>
                        <a:chOff x="1703" y="3004"/>
                        <a:chExt cx="270" cy="83"/>
                      </a:xfrm>
                    </p:grpSpPr>
                    <p:sp>
                      <p:nvSpPr>
                        <p:cNvPr id="509229" name="Freeform 301"/>
                        <p:cNvSpPr>
                          <a:spLocks/>
                        </p:cNvSpPr>
                        <p:nvPr/>
                      </p:nvSpPr>
                      <p:spPr bwMode="gray">
                        <a:xfrm>
                          <a:off x="1703" y="3004"/>
                          <a:ext cx="270" cy="73"/>
                        </a:xfrm>
                        <a:custGeom>
                          <a:avLst/>
                          <a:gdLst>
                            <a:gd name="T0" fmla="*/ 0 w 25173"/>
                            <a:gd name="T1" fmla="*/ 3378 h 6756"/>
                            <a:gd name="T2" fmla="*/ 12585 w 25173"/>
                            <a:gd name="T3" fmla="*/ 0 h 6756"/>
                            <a:gd name="T4" fmla="*/ 25173 w 25173"/>
                            <a:gd name="T5" fmla="*/ 3378 h 6756"/>
                            <a:gd name="T6" fmla="*/ 12585 w 25173"/>
                            <a:gd name="T7" fmla="*/ 6756 h 6756"/>
                            <a:gd name="T8" fmla="*/ 0 w 25173"/>
                            <a:gd name="T9" fmla="*/ 3378 h 6756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</a:cxnLst>
                          <a:rect l="0" t="0" r="r" b="b"/>
                          <a:pathLst>
                            <a:path w="25173" h="6756">
                              <a:moveTo>
                                <a:pt x="0" y="3378"/>
                              </a:moveTo>
                              <a:lnTo>
                                <a:pt x="12585" y="0"/>
                              </a:lnTo>
                              <a:lnTo>
                                <a:pt x="25173" y="3378"/>
                              </a:lnTo>
                              <a:lnTo>
                                <a:pt x="12585" y="6756"/>
                              </a:lnTo>
                              <a:lnTo>
                                <a:pt x="0" y="337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969696"/>
                        </a:solidFill>
                        <a:ln w="6350" cap="flat" cmpd="sng">
                          <a:solidFill>
                            <a:srgbClr val="969696"/>
                          </a:solidFill>
                          <a:prstDash val="solid"/>
                          <a:miter lim="800000"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509230" name="Freeform 302"/>
                        <p:cNvSpPr>
                          <a:spLocks/>
                        </p:cNvSpPr>
                        <p:nvPr/>
                      </p:nvSpPr>
                      <p:spPr bwMode="gray">
                        <a:xfrm>
                          <a:off x="1838" y="3040"/>
                          <a:ext cx="135" cy="47"/>
                        </a:xfrm>
                        <a:custGeom>
                          <a:avLst/>
                          <a:gdLst>
                            <a:gd name="T0" fmla="*/ 0 w 12588"/>
                            <a:gd name="T1" fmla="*/ 3378 h 4342"/>
                            <a:gd name="T2" fmla="*/ 0 w 12588"/>
                            <a:gd name="T3" fmla="*/ 4342 h 4342"/>
                            <a:gd name="T4" fmla="*/ 12588 w 12588"/>
                            <a:gd name="T5" fmla="*/ 964 h 4342"/>
                            <a:gd name="T6" fmla="*/ 12588 w 12588"/>
                            <a:gd name="T7" fmla="*/ 0 h 4342"/>
                            <a:gd name="T8" fmla="*/ 0 w 12588"/>
                            <a:gd name="T9" fmla="*/ 3378 h 434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</a:cxnLst>
                          <a:rect l="0" t="0" r="r" b="b"/>
                          <a:pathLst>
                            <a:path w="12588" h="4342">
                              <a:moveTo>
                                <a:pt x="0" y="3378"/>
                              </a:moveTo>
                              <a:lnTo>
                                <a:pt x="0" y="4342"/>
                              </a:lnTo>
                              <a:lnTo>
                                <a:pt x="12588" y="964"/>
                              </a:lnTo>
                              <a:lnTo>
                                <a:pt x="12588" y="0"/>
                              </a:lnTo>
                              <a:lnTo>
                                <a:pt x="0" y="337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08080"/>
                        </a:solidFill>
                        <a:ln w="6350" cap="flat" cmpd="sng">
                          <a:solidFill>
                            <a:srgbClr val="808080"/>
                          </a:solidFill>
                          <a:prstDash val="solid"/>
                          <a:miter lim="800000"/>
                          <a:headEnd type="none" w="med" len="med"/>
                          <a:tailEnd type="none" w="med" len="med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509231" name="Freeform 303"/>
                        <p:cNvSpPr>
                          <a:spLocks/>
                        </p:cNvSpPr>
                        <p:nvPr/>
                      </p:nvSpPr>
                      <p:spPr bwMode="gray">
                        <a:xfrm>
                          <a:off x="1703" y="3040"/>
                          <a:ext cx="135" cy="47"/>
                        </a:xfrm>
                        <a:custGeom>
                          <a:avLst/>
                          <a:gdLst>
                            <a:gd name="T0" fmla="*/ 12585 w 12585"/>
                            <a:gd name="T1" fmla="*/ 4342 h 4342"/>
                            <a:gd name="T2" fmla="*/ 0 w 12585"/>
                            <a:gd name="T3" fmla="*/ 964 h 4342"/>
                            <a:gd name="T4" fmla="*/ 0 w 12585"/>
                            <a:gd name="T5" fmla="*/ 0 h 4342"/>
                            <a:gd name="T6" fmla="*/ 12585 w 12585"/>
                            <a:gd name="T7" fmla="*/ 3378 h 4342"/>
                            <a:gd name="T8" fmla="*/ 12585 w 12585"/>
                            <a:gd name="T9" fmla="*/ 4342 h 434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</a:cxnLst>
                          <a:rect l="0" t="0" r="r" b="b"/>
                          <a:pathLst>
                            <a:path w="12585" h="4342">
                              <a:moveTo>
                                <a:pt x="12585" y="4342"/>
                              </a:moveTo>
                              <a:lnTo>
                                <a:pt x="0" y="964"/>
                              </a:lnTo>
                              <a:lnTo>
                                <a:pt x="0" y="0"/>
                              </a:lnTo>
                              <a:lnTo>
                                <a:pt x="12585" y="3378"/>
                              </a:lnTo>
                              <a:lnTo>
                                <a:pt x="12585" y="434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0C0C0"/>
                        </a:solidFill>
                        <a:ln w="6350" cap="flat" cmpd="sng">
                          <a:solidFill>
                            <a:srgbClr val="C0C0C0"/>
                          </a:solidFill>
                          <a:prstDash val="solid"/>
                          <a:miter lim="800000"/>
                          <a:headEnd type="none" w="med" len="med"/>
                          <a:tailEnd type="none" w="med" len="med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509232" name="Freeform 304"/>
                        <p:cNvSpPr>
                          <a:spLocks/>
                        </p:cNvSpPr>
                        <p:nvPr/>
                      </p:nvSpPr>
                      <p:spPr bwMode="gray">
                        <a:xfrm>
                          <a:off x="1741" y="3016"/>
                          <a:ext cx="183" cy="49"/>
                        </a:xfrm>
                        <a:custGeom>
                          <a:avLst/>
                          <a:gdLst>
                            <a:gd name="T0" fmla="*/ 0 w 17020"/>
                            <a:gd name="T1" fmla="*/ 1711 h 4567"/>
                            <a:gd name="T2" fmla="*/ 10647 w 17020"/>
                            <a:gd name="T3" fmla="*/ 4567 h 4567"/>
                            <a:gd name="T4" fmla="*/ 17020 w 17020"/>
                            <a:gd name="T5" fmla="*/ 2859 h 4567"/>
                            <a:gd name="T6" fmla="*/ 6371 w 17020"/>
                            <a:gd name="T7" fmla="*/ 0 h 4567"/>
                            <a:gd name="T8" fmla="*/ 0 w 17020"/>
                            <a:gd name="T9" fmla="*/ 1711 h 456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</a:cxnLst>
                          <a:rect l="0" t="0" r="r" b="b"/>
                          <a:pathLst>
                            <a:path w="17020" h="4567">
                              <a:moveTo>
                                <a:pt x="0" y="1711"/>
                              </a:moveTo>
                              <a:lnTo>
                                <a:pt x="10647" y="4567"/>
                              </a:lnTo>
                              <a:lnTo>
                                <a:pt x="17020" y="2859"/>
                              </a:lnTo>
                              <a:lnTo>
                                <a:pt x="6371" y="0"/>
                              </a:lnTo>
                              <a:lnTo>
                                <a:pt x="0" y="171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0C0C0"/>
                        </a:solidFill>
                        <a:ln w="6350" cap="flat" cmpd="sng">
                          <a:solidFill>
                            <a:srgbClr val="C0C0C0"/>
                          </a:solidFill>
                          <a:prstDash val="solid"/>
                          <a:miter lim="800000"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509233" name="Group 30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838" y="3042"/>
                        <a:ext cx="270" cy="83"/>
                        <a:chOff x="1703" y="3004"/>
                        <a:chExt cx="270" cy="83"/>
                      </a:xfrm>
                    </p:grpSpPr>
                    <p:sp>
                      <p:nvSpPr>
                        <p:cNvPr id="509234" name="Freeform 306"/>
                        <p:cNvSpPr>
                          <a:spLocks/>
                        </p:cNvSpPr>
                        <p:nvPr/>
                      </p:nvSpPr>
                      <p:spPr bwMode="gray">
                        <a:xfrm>
                          <a:off x="1703" y="3004"/>
                          <a:ext cx="270" cy="73"/>
                        </a:xfrm>
                        <a:custGeom>
                          <a:avLst/>
                          <a:gdLst>
                            <a:gd name="T0" fmla="*/ 0 w 25173"/>
                            <a:gd name="T1" fmla="*/ 3378 h 6756"/>
                            <a:gd name="T2" fmla="*/ 12585 w 25173"/>
                            <a:gd name="T3" fmla="*/ 0 h 6756"/>
                            <a:gd name="T4" fmla="*/ 25173 w 25173"/>
                            <a:gd name="T5" fmla="*/ 3378 h 6756"/>
                            <a:gd name="T6" fmla="*/ 12585 w 25173"/>
                            <a:gd name="T7" fmla="*/ 6756 h 6756"/>
                            <a:gd name="T8" fmla="*/ 0 w 25173"/>
                            <a:gd name="T9" fmla="*/ 3378 h 6756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</a:cxnLst>
                          <a:rect l="0" t="0" r="r" b="b"/>
                          <a:pathLst>
                            <a:path w="25173" h="6756">
                              <a:moveTo>
                                <a:pt x="0" y="3378"/>
                              </a:moveTo>
                              <a:lnTo>
                                <a:pt x="12585" y="0"/>
                              </a:lnTo>
                              <a:lnTo>
                                <a:pt x="25173" y="3378"/>
                              </a:lnTo>
                              <a:lnTo>
                                <a:pt x="12585" y="6756"/>
                              </a:lnTo>
                              <a:lnTo>
                                <a:pt x="0" y="337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969696"/>
                        </a:solidFill>
                        <a:ln w="6350" cap="flat" cmpd="sng">
                          <a:solidFill>
                            <a:srgbClr val="969696"/>
                          </a:solidFill>
                          <a:prstDash val="solid"/>
                          <a:miter lim="800000"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509235" name="Freeform 307"/>
                        <p:cNvSpPr>
                          <a:spLocks/>
                        </p:cNvSpPr>
                        <p:nvPr/>
                      </p:nvSpPr>
                      <p:spPr bwMode="gray">
                        <a:xfrm>
                          <a:off x="1838" y="3040"/>
                          <a:ext cx="135" cy="47"/>
                        </a:xfrm>
                        <a:custGeom>
                          <a:avLst/>
                          <a:gdLst>
                            <a:gd name="T0" fmla="*/ 0 w 12588"/>
                            <a:gd name="T1" fmla="*/ 3378 h 4342"/>
                            <a:gd name="T2" fmla="*/ 0 w 12588"/>
                            <a:gd name="T3" fmla="*/ 4342 h 4342"/>
                            <a:gd name="T4" fmla="*/ 12588 w 12588"/>
                            <a:gd name="T5" fmla="*/ 964 h 4342"/>
                            <a:gd name="T6" fmla="*/ 12588 w 12588"/>
                            <a:gd name="T7" fmla="*/ 0 h 4342"/>
                            <a:gd name="T8" fmla="*/ 0 w 12588"/>
                            <a:gd name="T9" fmla="*/ 3378 h 434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</a:cxnLst>
                          <a:rect l="0" t="0" r="r" b="b"/>
                          <a:pathLst>
                            <a:path w="12588" h="4342">
                              <a:moveTo>
                                <a:pt x="0" y="3378"/>
                              </a:moveTo>
                              <a:lnTo>
                                <a:pt x="0" y="4342"/>
                              </a:lnTo>
                              <a:lnTo>
                                <a:pt x="12588" y="964"/>
                              </a:lnTo>
                              <a:lnTo>
                                <a:pt x="12588" y="0"/>
                              </a:lnTo>
                              <a:lnTo>
                                <a:pt x="0" y="337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08080"/>
                        </a:solidFill>
                        <a:ln w="6350" cap="flat" cmpd="sng">
                          <a:solidFill>
                            <a:srgbClr val="808080"/>
                          </a:solidFill>
                          <a:prstDash val="solid"/>
                          <a:miter lim="800000"/>
                          <a:headEnd type="none" w="med" len="med"/>
                          <a:tailEnd type="none" w="med" len="med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509236" name="Freeform 308"/>
                        <p:cNvSpPr>
                          <a:spLocks/>
                        </p:cNvSpPr>
                        <p:nvPr/>
                      </p:nvSpPr>
                      <p:spPr bwMode="gray">
                        <a:xfrm>
                          <a:off x="1703" y="3040"/>
                          <a:ext cx="135" cy="47"/>
                        </a:xfrm>
                        <a:custGeom>
                          <a:avLst/>
                          <a:gdLst>
                            <a:gd name="T0" fmla="*/ 12585 w 12585"/>
                            <a:gd name="T1" fmla="*/ 4342 h 4342"/>
                            <a:gd name="T2" fmla="*/ 0 w 12585"/>
                            <a:gd name="T3" fmla="*/ 964 h 4342"/>
                            <a:gd name="T4" fmla="*/ 0 w 12585"/>
                            <a:gd name="T5" fmla="*/ 0 h 4342"/>
                            <a:gd name="T6" fmla="*/ 12585 w 12585"/>
                            <a:gd name="T7" fmla="*/ 3378 h 4342"/>
                            <a:gd name="T8" fmla="*/ 12585 w 12585"/>
                            <a:gd name="T9" fmla="*/ 4342 h 434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</a:cxnLst>
                          <a:rect l="0" t="0" r="r" b="b"/>
                          <a:pathLst>
                            <a:path w="12585" h="4342">
                              <a:moveTo>
                                <a:pt x="12585" y="4342"/>
                              </a:moveTo>
                              <a:lnTo>
                                <a:pt x="0" y="964"/>
                              </a:lnTo>
                              <a:lnTo>
                                <a:pt x="0" y="0"/>
                              </a:lnTo>
                              <a:lnTo>
                                <a:pt x="12585" y="3378"/>
                              </a:lnTo>
                              <a:lnTo>
                                <a:pt x="12585" y="434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0C0C0"/>
                        </a:solidFill>
                        <a:ln w="6350" cap="flat" cmpd="sng">
                          <a:solidFill>
                            <a:srgbClr val="C0C0C0"/>
                          </a:solidFill>
                          <a:prstDash val="solid"/>
                          <a:miter lim="800000"/>
                          <a:headEnd type="none" w="med" len="med"/>
                          <a:tailEnd type="none" w="med" len="med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509237" name="Freeform 309"/>
                        <p:cNvSpPr>
                          <a:spLocks/>
                        </p:cNvSpPr>
                        <p:nvPr/>
                      </p:nvSpPr>
                      <p:spPr bwMode="gray">
                        <a:xfrm>
                          <a:off x="1741" y="3016"/>
                          <a:ext cx="183" cy="49"/>
                        </a:xfrm>
                        <a:custGeom>
                          <a:avLst/>
                          <a:gdLst>
                            <a:gd name="T0" fmla="*/ 0 w 17020"/>
                            <a:gd name="T1" fmla="*/ 1711 h 4567"/>
                            <a:gd name="T2" fmla="*/ 10647 w 17020"/>
                            <a:gd name="T3" fmla="*/ 4567 h 4567"/>
                            <a:gd name="T4" fmla="*/ 17020 w 17020"/>
                            <a:gd name="T5" fmla="*/ 2859 h 4567"/>
                            <a:gd name="T6" fmla="*/ 6371 w 17020"/>
                            <a:gd name="T7" fmla="*/ 0 h 4567"/>
                            <a:gd name="T8" fmla="*/ 0 w 17020"/>
                            <a:gd name="T9" fmla="*/ 1711 h 456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</a:cxnLst>
                          <a:rect l="0" t="0" r="r" b="b"/>
                          <a:pathLst>
                            <a:path w="17020" h="4567">
                              <a:moveTo>
                                <a:pt x="0" y="1711"/>
                              </a:moveTo>
                              <a:lnTo>
                                <a:pt x="10647" y="4567"/>
                              </a:lnTo>
                              <a:lnTo>
                                <a:pt x="17020" y="2859"/>
                              </a:lnTo>
                              <a:lnTo>
                                <a:pt x="6371" y="0"/>
                              </a:lnTo>
                              <a:lnTo>
                                <a:pt x="0" y="171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0C0C0"/>
                        </a:solidFill>
                        <a:ln w="6350" cap="flat" cmpd="sng">
                          <a:solidFill>
                            <a:srgbClr val="C0C0C0"/>
                          </a:solidFill>
                          <a:prstDash val="solid"/>
                          <a:miter lim="800000"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509238" name="Group 31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973" y="3078"/>
                        <a:ext cx="270" cy="83"/>
                        <a:chOff x="1703" y="3004"/>
                        <a:chExt cx="270" cy="83"/>
                      </a:xfrm>
                    </p:grpSpPr>
                    <p:sp>
                      <p:nvSpPr>
                        <p:cNvPr id="509239" name="Freeform 311"/>
                        <p:cNvSpPr>
                          <a:spLocks/>
                        </p:cNvSpPr>
                        <p:nvPr/>
                      </p:nvSpPr>
                      <p:spPr bwMode="gray">
                        <a:xfrm>
                          <a:off x="1703" y="3004"/>
                          <a:ext cx="270" cy="73"/>
                        </a:xfrm>
                        <a:custGeom>
                          <a:avLst/>
                          <a:gdLst>
                            <a:gd name="T0" fmla="*/ 0 w 25173"/>
                            <a:gd name="T1" fmla="*/ 3378 h 6756"/>
                            <a:gd name="T2" fmla="*/ 12585 w 25173"/>
                            <a:gd name="T3" fmla="*/ 0 h 6756"/>
                            <a:gd name="T4" fmla="*/ 25173 w 25173"/>
                            <a:gd name="T5" fmla="*/ 3378 h 6756"/>
                            <a:gd name="T6" fmla="*/ 12585 w 25173"/>
                            <a:gd name="T7" fmla="*/ 6756 h 6756"/>
                            <a:gd name="T8" fmla="*/ 0 w 25173"/>
                            <a:gd name="T9" fmla="*/ 3378 h 6756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</a:cxnLst>
                          <a:rect l="0" t="0" r="r" b="b"/>
                          <a:pathLst>
                            <a:path w="25173" h="6756">
                              <a:moveTo>
                                <a:pt x="0" y="3378"/>
                              </a:moveTo>
                              <a:lnTo>
                                <a:pt x="12585" y="0"/>
                              </a:lnTo>
                              <a:lnTo>
                                <a:pt x="25173" y="3378"/>
                              </a:lnTo>
                              <a:lnTo>
                                <a:pt x="12585" y="6756"/>
                              </a:lnTo>
                              <a:lnTo>
                                <a:pt x="0" y="337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969696"/>
                        </a:solidFill>
                        <a:ln w="6350" cap="flat" cmpd="sng">
                          <a:solidFill>
                            <a:srgbClr val="969696"/>
                          </a:solidFill>
                          <a:prstDash val="solid"/>
                          <a:miter lim="800000"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509240" name="Freeform 312"/>
                        <p:cNvSpPr>
                          <a:spLocks/>
                        </p:cNvSpPr>
                        <p:nvPr/>
                      </p:nvSpPr>
                      <p:spPr bwMode="gray">
                        <a:xfrm>
                          <a:off x="1838" y="3040"/>
                          <a:ext cx="135" cy="47"/>
                        </a:xfrm>
                        <a:custGeom>
                          <a:avLst/>
                          <a:gdLst>
                            <a:gd name="T0" fmla="*/ 0 w 12588"/>
                            <a:gd name="T1" fmla="*/ 3378 h 4342"/>
                            <a:gd name="T2" fmla="*/ 0 w 12588"/>
                            <a:gd name="T3" fmla="*/ 4342 h 4342"/>
                            <a:gd name="T4" fmla="*/ 12588 w 12588"/>
                            <a:gd name="T5" fmla="*/ 964 h 4342"/>
                            <a:gd name="T6" fmla="*/ 12588 w 12588"/>
                            <a:gd name="T7" fmla="*/ 0 h 4342"/>
                            <a:gd name="T8" fmla="*/ 0 w 12588"/>
                            <a:gd name="T9" fmla="*/ 3378 h 434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</a:cxnLst>
                          <a:rect l="0" t="0" r="r" b="b"/>
                          <a:pathLst>
                            <a:path w="12588" h="4342">
                              <a:moveTo>
                                <a:pt x="0" y="3378"/>
                              </a:moveTo>
                              <a:lnTo>
                                <a:pt x="0" y="4342"/>
                              </a:lnTo>
                              <a:lnTo>
                                <a:pt x="12588" y="964"/>
                              </a:lnTo>
                              <a:lnTo>
                                <a:pt x="12588" y="0"/>
                              </a:lnTo>
                              <a:lnTo>
                                <a:pt x="0" y="337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08080"/>
                        </a:solidFill>
                        <a:ln w="6350" cap="flat" cmpd="sng">
                          <a:solidFill>
                            <a:srgbClr val="808080"/>
                          </a:solidFill>
                          <a:prstDash val="solid"/>
                          <a:miter lim="800000"/>
                          <a:headEnd type="none" w="med" len="med"/>
                          <a:tailEnd type="none" w="med" len="med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509241" name="Freeform 313"/>
                        <p:cNvSpPr>
                          <a:spLocks/>
                        </p:cNvSpPr>
                        <p:nvPr/>
                      </p:nvSpPr>
                      <p:spPr bwMode="gray">
                        <a:xfrm>
                          <a:off x="1703" y="3040"/>
                          <a:ext cx="135" cy="47"/>
                        </a:xfrm>
                        <a:custGeom>
                          <a:avLst/>
                          <a:gdLst>
                            <a:gd name="T0" fmla="*/ 12585 w 12585"/>
                            <a:gd name="T1" fmla="*/ 4342 h 4342"/>
                            <a:gd name="T2" fmla="*/ 0 w 12585"/>
                            <a:gd name="T3" fmla="*/ 964 h 4342"/>
                            <a:gd name="T4" fmla="*/ 0 w 12585"/>
                            <a:gd name="T5" fmla="*/ 0 h 4342"/>
                            <a:gd name="T6" fmla="*/ 12585 w 12585"/>
                            <a:gd name="T7" fmla="*/ 3378 h 4342"/>
                            <a:gd name="T8" fmla="*/ 12585 w 12585"/>
                            <a:gd name="T9" fmla="*/ 4342 h 434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</a:cxnLst>
                          <a:rect l="0" t="0" r="r" b="b"/>
                          <a:pathLst>
                            <a:path w="12585" h="4342">
                              <a:moveTo>
                                <a:pt x="12585" y="4342"/>
                              </a:moveTo>
                              <a:lnTo>
                                <a:pt x="0" y="964"/>
                              </a:lnTo>
                              <a:lnTo>
                                <a:pt x="0" y="0"/>
                              </a:lnTo>
                              <a:lnTo>
                                <a:pt x="12585" y="3378"/>
                              </a:lnTo>
                              <a:lnTo>
                                <a:pt x="12585" y="434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0C0C0"/>
                        </a:solidFill>
                        <a:ln w="6350" cap="flat" cmpd="sng">
                          <a:solidFill>
                            <a:srgbClr val="C0C0C0"/>
                          </a:solidFill>
                          <a:prstDash val="solid"/>
                          <a:miter lim="800000"/>
                          <a:headEnd type="none" w="med" len="med"/>
                          <a:tailEnd type="none" w="med" len="med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509242" name="Freeform 314"/>
                        <p:cNvSpPr>
                          <a:spLocks/>
                        </p:cNvSpPr>
                        <p:nvPr/>
                      </p:nvSpPr>
                      <p:spPr bwMode="gray">
                        <a:xfrm>
                          <a:off x="1741" y="3016"/>
                          <a:ext cx="183" cy="49"/>
                        </a:xfrm>
                        <a:custGeom>
                          <a:avLst/>
                          <a:gdLst>
                            <a:gd name="T0" fmla="*/ 0 w 17020"/>
                            <a:gd name="T1" fmla="*/ 1711 h 4567"/>
                            <a:gd name="T2" fmla="*/ 10647 w 17020"/>
                            <a:gd name="T3" fmla="*/ 4567 h 4567"/>
                            <a:gd name="T4" fmla="*/ 17020 w 17020"/>
                            <a:gd name="T5" fmla="*/ 2859 h 4567"/>
                            <a:gd name="T6" fmla="*/ 6371 w 17020"/>
                            <a:gd name="T7" fmla="*/ 0 h 4567"/>
                            <a:gd name="T8" fmla="*/ 0 w 17020"/>
                            <a:gd name="T9" fmla="*/ 1711 h 456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</a:cxnLst>
                          <a:rect l="0" t="0" r="r" b="b"/>
                          <a:pathLst>
                            <a:path w="17020" h="4567">
                              <a:moveTo>
                                <a:pt x="0" y="1711"/>
                              </a:moveTo>
                              <a:lnTo>
                                <a:pt x="10647" y="4567"/>
                              </a:lnTo>
                              <a:lnTo>
                                <a:pt x="17020" y="2859"/>
                              </a:lnTo>
                              <a:lnTo>
                                <a:pt x="6371" y="0"/>
                              </a:lnTo>
                              <a:lnTo>
                                <a:pt x="0" y="171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0C0C0"/>
                        </a:solidFill>
                        <a:ln w="6350" cap="flat" cmpd="sng">
                          <a:solidFill>
                            <a:srgbClr val="C0C0C0"/>
                          </a:solidFill>
                          <a:prstDash val="solid"/>
                          <a:miter lim="800000"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</p:grpSp>
            </p:grpSp>
          </p:grpSp>
        </p:grpSp>
        <p:grpSp>
          <p:nvGrpSpPr>
            <p:cNvPr id="509337" name="Group 409"/>
            <p:cNvGrpSpPr>
              <a:grpSpLocks/>
            </p:cNvGrpSpPr>
            <p:nvPr/>
          </p:nvGrpSpPr>
          <p:grpSpPr bwMode="auto">
            <a:xfrm>
              <a:off x="3199" y="1273"/>
              <a:ext cx="1236" cy="736"/>
              <a:chOff x="1897" y="1293"/>
              <a:chExt cx="1236" cy="736"/>
            </a:xfrm>
          </p:grpSpPr>
          <p:grpSp>
            <p:nvGrpSpPr>
              <p:cNvPr id="509338" name="Group 410"/>
              <p:cNvGrpSpPr>
                <a:grpSpLocks/>
              </p:cNvGrpSpPr>
              <p:nvPr/>
            </p:nvGrpSpPr>
            <p:grpSpPr bwMode="auto">
              <a:xfrm>
                <a:off x="1897" y="1353"/>
                <a:ext cx="112" cy="676"/>
                <a:chOff x="1795" y="2685"/>
                <a:chExt cx="112" cy="676"/>
              </a:xfrm>
            </p:grpSpPr>
            <p:sp>
              <p:nvSpPr>
                <p:cNvPr id="509339" name="Line 411"/>
                <p:cNvSpPr>
                  <a:spLocks noChangeShapeType="1"/>
                </p:cNvSpPr>
                <p:nvPr/>
              </p:nvSpPr>
              <p:spPr bwMode="gray">
                <a:xfrm rot="5400000">
                  <a:off x="1761" y="2719"/>
                  <a:ext cx="180" cy="112"/>
                </a:xfrm>
                <a:prstGeom prst="line">
                  <a:avLst/>
                </a:prstGeom>
                <a:noFill/>
                <a:ln w="12700">
                  <a:solidFill>
                    <a:srgbClr val="B2B2B2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340" name="Line 412"/>
                <p:cNvSpPr>
                  <a:spLocks noChangeShapeType="1"/>
                </p:cNvSpPr>
                <p:nvPr/>
              </p:nvSpPr>
              <p:spPr bwMode="gray">
                <a:xfrm rot="5400000">
                  <a:off x="1550" y="3116"/>
                  <a:ext cx="490" cy="0"/>
                </a:xfrm>
                <a:prstGeom prst="line">
                  <a:avLst/>
                </a:prstGeom>
                <a:noFill/>
                <a:ln w="12700">
                  <a:solidFill>
                    <a:srgbClr val="B2B2B2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09341" name="Text Box 413"/>
              <p:cNvSpPr txBox="1">
                <a:spLocks noChangeArrowheads="1"/>
              </p:cNvSpPr>
              <p:nvPr/>
            </p:nvSpPr>
            <p:spPr bwMode="gray">
              <a:xfrm>
                <a:off x="2013" y="1293"/>
                <a:ext cx="1120" cy="32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1400" noProof="1"/>
                  <a:t>Delivery office</a:t>
                </a:r>
                <a:br>
                  <a:rPr lang="en-US" altLang="zh-CN" sz="1400" noProof="1"/>
                </a:br>
                <a:r>
                  <a:rPr lang="en-US" altLang="zh-CN" sz="1400" noProof="1"/>
                  <a:t>(Time management)</a:t>
                </a:r>
              </a:p>
            </p:txBody>
          </p:sp>
        </p:grpSp>
      </p:grpSp>
      <p:grpSp>
        <p:nvGrpSpPr>
          <p:cNvPr id="509361" name="Group 433"/>
          <p:cNvGrpSpPr>
            <a:grpSpLocks/>
          </p:cNvGrpSpPr>
          <p:nvPr/>
        </p:nvGrpSpPr>
        <p:grpSpPr bwMode="auto">
          <a:xfrm>
            <a:off x="5614988" y="2933700"/>
            <a:ext cx="2149475" cy="2133600"/>
            <a:chOff x="3537" y="1848"/>
            <a:chExt cx="1354" cy="1344"/>
          </a:xfrm>
        </p:grpSpPr>
        <p:grpSp>
          <p:nvGrpSpPr>
            <p:cNvPr id="509351" name="Group 423"/>
            <p:cNvGrpSpPr>
              <a:grpSpLocks/>
            </p:cNvGrpSpPr>
            <p:nvPr/>
          </p:nvGrpSpPr>
          <p:grpSpPr bwMode="auto">
            <a:xfrm>
              <a:off x="3537" y="1848"/>
              <a:ext cx="1289" cy="788"/>
              <a:chOff x="3537" y="1848"/>
              <a:chExt cx="1289" cy="788"/>
            </a:xfrm>
          </p:grpSpPr>
          <p:sp>
            <p:nvSpPr>
              <p:cNvPr id="509244" name="Freeform 316"/>
              <p:cNvSpPr>
                <a:spLocks/>
              </p:cNvSpPr>
              <p:nvPr/>
            </p:nvSpPr>
            <p:spPr bwMode="gray">
              <a:xfrm>
                <a:off x="3537" y="2290"/>
                <a:ext cx="1289" cy="346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2B2B2">
                      <a:gamma/>
                      <a:tint val="68627"/>
                      <a:invGamma/>
                    </a:srgbClr>
                  </a:gs>
                  <a:gs pos="100000">
                    <a:srgbClr val="B2B2B2"/>
                  </a:gs>
                </a:gsLst>
                <a:lin ang="5400000" scaled="1"/>
              </a:gradFill>
              <a:ln w="190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dist="25400" dir="54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9245" name="Group 317"/>
              <p:cNvGrpSpPr>
                <a:grpSpLocks/>
              </p:cNvGrpSpPr>
              <p:nvPr/>
            </p:nvGrpSpPr>
            <p:grpSpPr bwMode="auto">
              <a:xfrm flipH="1">
                <a:off x="3865" y="2305"/>
                <a:ext cx="215" cy="131"/>
                <a:chOff x="1977" y="2705"/>
                <a:chExt cx="897" cy="548"/>
              </a:xfrm>
            </p:grpSpPr>
            <p:sp>
              <p:nvSpPr>
                <p:cNvPr id="509246" name="Freeform 318"/>
                <p:cNvSpPr>
                  <a:spLocks/>
                </p:cNvSpPr>
                <p:nvPr/>
              </p:nvSpPr>
              <p:spPr bwMode="gray">
                <a:xfrm>
                  <a:off x="1977" y="2787"/>
                  <a:ext cx="45" cy="321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3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3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247" name="Freeform 319"/>
                <p:cNvSpPr>
                  <a:spLocks/>
                </p:cNvSpPr>
                <p:nvPr/>
              </p:nvSpPr>
              <p:spPr bwMode="gray">
                <a:xfrm>
                  <a:off x="2022" y="2787"/>
                  <a:ext cx="46" cy="321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3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3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248" name="Freeform 320"/>
                <p:cNvSpPr>
                  <a:spLocks/>
                </p:cNvSpPr>
                <p:nvPr/>
              </p:nvSpPr>
              <p:spPr bwMode="gray">
                <a:xfrm>
                  <a:off x="2574" y="2932"/>
                  <a:ext cx="45" cy="321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249" name="Freeform 321"/>
                <p:cNvSpPr>
                  <a:spLocks/>
                </p:cNvSpPr>
                <p:nvPr/>
              </p:nvSpPr>
              <p:spPr bwMode="gray">
                <a:xfrm>
                  <a:off x="2529" y="2932"/>
                  <a:ext cx="45" cy="321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250" name="Freeform 322"/>
                <p:cNvSpPr>
                  <a:spLocks/>
                </p:cNvSpPr>
                <p:nvPr/>
              </p:nvSpPr>
              <p:spPr bwMode="gray">
                <a:xfrm>
                  <a:off x="2829" y="2866"/>
                  <a:ext cx="45" cy="321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251" name="Freeform 323"/>
                <p:cNvSpPr>
                  <a:spLocks/>
                </p:cNvSpPr>
                <p:nvPr/>
              </p:nvSpPr>
              <p:spPr bwMode="gray">
                <a:xfrm>
                  <a:off x="2780" y="2866"/>
                  <a:ext cx="49" cy="321"/>
                </a:xfrm>
                <a:custGeom>
                  <a:avLst/>
                  <a:gdLst>
                    <a:gd name="T0" fmla="*/ 13 w 13"/>
                    <a:gd name="T1" fmla="*/ 87 h 87"/>
                    <a:gd name="T2" fmla="*/ 0 w 13"/>
                    <a:gd name="T3" fmla="*/ 84 h 87"/>
                    <a:gd name="T4" fmla="*/ 0 w 13"/>
                    <a:gd name="T5" fmla="*/ 0 h 87"/>
                    <a:gd name="T6" fmla="*/ 13 w 13"/>
                    <a:gd name="T7" fmla="*/ 4 h 87"/>
                    <a:gd name="T8" fmla="*/ 13 w 13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87">
                      <a:moveTo>
                        <a:pt x="13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3" y="4"/>
                      </a:lnTo>
                      <a:lnTo>
                        <a:pt x="13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252" name="Freeform 324"/>
                <p:cNvSpPr>
                  <a:spLocks/>
                </p:cNvSpPr>
                <p:nvPr/>
              </p:nvSpPr>
              <p:spPr bwMode="gray">
                <a:xfrm>
                  <a:off x="2277" y="2705"/>
                  <a:ext cx="45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253" name="Freeform 325"/>
                <p:cNvSpPr>
                  <a:spLocks/>
                </p:cNvSpPr>
                <p:nvPr/>
              </p:nvSpPr>
              <p:spPr bwMode="gray">
                <a:xfrm>
                  <a:off x="2277" y="2717"/>
                  <a:ext cx="45" cy="322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254" name="Freeform 326"/>
                <p:cNvSpPr>
                  <a:spLocks/>
                </p:cNvSpPr>
                <p:nvPr/>
              </p:nvSpPr>
              <p:spPr bwMode="gray">
                <a:xfrm>
                  <a:off x="2235" y="2717"/>
                  <a:ext cx="42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255" name="Freeform 327"/>
                <p:cNvSpPr>
                  <a:spLocks/>
                </p:cNvSpPr>
                <p:nvPr/>
              </p:nvSpPr>
              <p:spPr bwMode="gray">
                <a:xfrm>
                  <a:off x="1977" y="2787"/>
                  <a:ext cx="597" cy="206"/>
                </a:xfrm>
                <a:custGeom>
                  <a:avLst/>
                  <a:gdLst>
                    <a:gd name="T0" fmla="*/ 161 w 161"/>
                    <a:gd name="T1" fmla="*/ 43 h 56"/>
                    <a:gd name="T2" fmla="*/ 161 w 161"/>
                    <a:gd name="T3" fmla="*/ 56 h 56"/>
                    <a:gd name="T4" fmla="*/ 0 w 161"/>
                    <a:gd name="T5" fmla="*/ 12 h 56"/>
                    <a:gd name="T6" fmla="*/ 0 w 161"/>
                    <a:gd name="T7" fmla="*/ 0 h 56"/>
                    <a:gd name="T8" fmla="*/ 161 w 161"/>
                    <a:gd name="T9" fmla="*/ 4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1" h="56">
                      <a:moveTo>
                        <a:pt x="161" y="43"/>
                      </a:moveTo>
                      <a:lnTo>
                        <a:pt x="161" y="56"/>
                      </a:ln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161" y="4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256" name="Freeform 328"/>
                <p:cNvSpPr>
                  <a:spLocks/>
                </p:cNvSpPr>
                <p:nvPr/>
              </p:nvSpPr>
              <p:spPr bwMode="gray">
                <a:xfrm>
                  <a:off x="2574" y="2866"/>
                  <a:ext cx="300" cy="127"/>
                </a:xfrm>
                <a:custGeom>
                  <a:avLst/>
                  <a:gdLst>
                    <a:gd name="T0" fmla="*/ 81 w 81"/>
                    <a:gd name="T1" fmla="*/ 0 h 35"/>
                    <a:gd name="T2" fmla="*/ 81 w 81"/>
                    <a:gd name="T3" fmla="*/ 13 h 35"/>
                    <a:gd name="T4" fmla="*/ 0 w 81"/>
                    <a:gd name="T5" fmla="*/ 35 h 35"/>
                    <a:gd name="T6" fmla="*/ 0 w 81"/>
                    <a:gd name="T7" fmla="*/ 22 h 35"/>
                    <a:gd name="T8" fmla="*/ 81 w 81"/>
                    <a:gd name="T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35">
                      <a:moveTo>
                        <a:pt x="81" y="0"/>
                      </a:moveTo>
                      <a:lnTo>
                        <a:pt x="81" y="13"/>
                      </a:lnTo>
                      <a:lnTo>
                        <a:pt x="0" y="35"/>
                      </a:lnTo>
                      <a:lnTo>
                        <a:pt x="0" y="22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257" name="Freeform 329"/>
                <p:cNvSpPr>
                  <a:spLocks/>
                </p:cNvSpPr>
                <p:nvPr/>
              </p:nvSpPr>
              <p:spPr bwMode="gray">
                <a:xfrm>
                  <a:off x="1977" y="2705"/>
                  <a:ext cx="897" cy="240"/>
                </a:xfrm>
                <a:custGeom>
                  <a:avLst/>
                  <a:gdLst>
                    <a:gd name="T0" fmla="*/ 242 w 242"/>
                    <a:gd name="T1" fmla="*/ 43 h 65"/>
                    <a:gd name="T2" fmla="*/ 161 w 242"/>
                    <a:gd name="T3" fmla="*/ 22 h 65"/>
                    <a:gd name="T4" fmla="*/ 161 w 242"/>
                    <a:gd name="T5" fmla="*/ 22 h 65"/>
                    <a:gd name="T6" fmla="*/ 81 w 242"/>
                    <a:gd name="T7" fmla="*/ 0 h 65"/>
                    <a:gd name="T8" fmla="*/ 0 w 242"/>
                    <a:gd name="T9" fmla="*/ 22 h 65"/>
                    <a:gd name="T10" fmla="*/ 81 w 242"/>
                    <a:gd name="T11" fmla="*/ 44 h 65"/>
                    <a:gd name="T12" fmla="*/ 81 w 242"/>
                    <a:gd name="T13" fmla="*/ 44 h 65"/>
                    <a:gd name="T14" fmla="*/ 161 w 242"/>
                    <a:gd name="T15" fmla="*/ 65 h 65"/>
                    <a:gd name="T16" fmla="*/ 242 w 242"/>
                    <a:gd name="T17" fmla="*/ 4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2" h="65">
                      <a:moveTo>
                        <a:pt x="242" y="43"/>
                      </a:moveTo>
                      <a:lnTo>
                        <a:pt x="161" y="22"/>
                      </a:lnTo>
                      <a:lnTo>
                        <a:pt x="161" y="22"/>
                      </a:lnTo>
                      <a:lnTo>
                        <a:pt x="81" y="0"/>
                      </a:lnTo>
                      <a:lnTo>
                        <a:pt x="0" y="22"/>
                      </a:lnTo>
                      <a:lnTo>
                        <a:pt x="81" y="44"/>
                      </a:lnTo>
                      <a:lnTo>
                        <a:pt x="81" y="44"/>
                      </a:lnTo>
                      <a:lnTo>
                        <a:pt x="161" y="65"/>
                      </a:lnTo>
                      <a:lnTo>
                        <a:pt x="242" y="43"/>
                      </a:lnTo>
                      <a:close/>
                    </a:path>
                  </a:pathLst>
                </a:custGeom>
                <a:solidFill>
                  <a:srgbClr val="8E47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9258" name="Group 330"/>
              <p:cNvGrpSpPr>
                <a:grpSpLocks/>
              </p:cNvGrpSpPr>
              <p:nvPr/>
            </p:nvGrpSpPr>
            <p:grpSpPr bwMode="auto">
              <a:xfrm flipH="1">
                <a:off x="4186" y="1848"/>
                <a:ext cx="640" cy="612"/>
                <a:chOff x="80" y="2"/>
                <a:chExt cx="1939" cy="1851"/>
              </a:xfrm>
            </p:grpSpPr>
            <p:grpSp>
              <p:nvGrpSpPr>
                <p:cNvPr id="509259" name="Group 331"/>
                <p:cNvGrpSpPr>
                  <a:grpSpLocks/>
                </p:cNvGrpSpPr>
                <p:nvPr/>
              </p:nvGrpSpPr>
              <p:grpSpPr bwMode="auto">
                <a:xfrm>
                  <a:off x="80" y="2"/>
                  <a:ext cx="1939" cy="1851"/>
                  <a:chOff x="80" y="2"/>
                  <a:chExt cx="1939" cy="1851"/>
                </a:xfrm>
              </p:grpSpPr>
              <p:sp>
                <p:nvSpPr>
                  <p:cNvPr id="509260" name="Freeform 332"/>
                  <p:cNvSpPr>
                    <a:spLocks/>
                  </p:cNvSpPr>
                  <p:nvPr/>
                </p:nvSpPr>
                <p:spPr bwMode="gray">
                  <a:xfrm>
                    <a:off x="1247" y="511"/>
                    <a:ext cx="100" cy="1002"/>
                  </a:xfrm>
                  <a:custGeom>
                    <a:avLst/>
                    <a:gdLst>
                      <a:gd name="T0" fmla="*/ 0 w 208"/>
                      <a:gd name="T1" fmla="*/ 0 h 2088"/>
                      <a:gd name="T2" fmla="*/ 0 w 208"/>
                      <a:gd name="T3" fmla="*/ 1698 h 2088"/>
                      <a:gd name="T4" fmla="*/ 208 w 208"/>
                      <a:gd name="T5" fmla="*/ 2088 h 2088"/>
                      <a:gd name="T6" fmla="*/ 208 w 208"/>
                      <a:gd name="T7" fmla="*/ 390 h 2088"/>
                      <a:gd name="T8" fmla="*/ 0 w 208"/>
                      <a:gd name="T9" fmla="*/ 0 h 20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8" h="2088">
                        <a:moveTo>
                          <a:pt x="0" y="0"/>
                        </a:moveTo>
                        <a:lnTo>
                          <a:pt x="0" y="1698"/>
                        </a:lnTo>
                        <a:lnTo>
                          <a:pt x="208" y="2088"/>
                        </a:lnTo>
                        <a:lnTo>
                          <a:pt x="208" y="39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6B6B6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509261" name="Group 333"/>
                  <p:cNvGrpSpPr>
                    <a:grpSpLocks/>
                  </p:cNvGrpSpPr>
                  <p:nvPr/>
                </p:nvGrpSpPr>
                <p:grpSpPr bwMode="auto">
                  <a:xfrm>
                    <a:off x="80" y="2"/>
                    <a:ext cx="1939" cy="1851"/>
                    <a:chOff x="80" y="2"/>
                    <a:chExt cx="1939" cy="1851"/>
                  </a:xfrm>
                </p:grpSpPr>
                <p:sp>
                  <p:nvSpPr>
                    <p:cNvPr id="509262" name="Freeform 334"/>
                    <p:cNvSpPr>
                      <a:spLocks/>
                    </p:cNvSpPr>
                    <p:nvPr/>
                  </p:nvSpPr>
                  <p:spPr bwMode="gray">
                    <a:xfrm>
                      <a:off x="80" y="2"/>
                      <a:ext cx="1939" cy="1851"/>
                    </a:xfrm>
                    <a:custGeom>
                      <a:avLst/>
                      <a:gdLst>
                        <a:gd name="T0" fmla="*/ 0 w 4042"/>
                        <a:gd name="T1" fmla="*/ 1084 h 3858"/>
                        <a:gd name="T2" fmla="*/ 0 w 4042"/>
                        <a:gd name="T3" fmla="*/ 3858 h 3858"/>
                        <a:gd name="T4" fmla="*/ 1848 w 4042"/>
                        <a:gd name="T5" fmla="*/ 3361 h 3858"/>
                        <a:gd name="T6" fmla="*/ 1848 w 4042"/>
                        <a:gd name="T7" fmla="*/ 1661 h 3858"/>
                        <a:gd name="T8" fmla="*/ 2641 w 4042"/>
                        <a:gd name="T9" fmla="*/ 1448 h 3858"/>
                        <a:gd name="T10" fmla="*/ 2641 w 4042"/>
                        <a:gd name="T11" fmla="*/ 3149 h 3858"/>
                        <a:gd name="T12" fmla="*/ 4042 w 4042"/>
                        <a:gd name="T13" fmla="*/ 2773 h 3858"/>
                        <a:gd name="T14" fmla="*/ 4042 w 4042"/>
                        <a:gd name="T15" fmla="*/ 0 h 3858"/>
                        <a:gd name="T16" fmla="*/ 0 w 4042"/>
                        <a:gd name="T17" fmla="*/ 1084 h 38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4042" h="3858">
                          <a:moveTo>
                            <a:pt x="0" y="1084"/>
                          </a:moveTo>
                          <a:lnTo>
                            <a:pt x="0" y="3858"/>
                          </a:lnTo>
                          <a:lnTo>
                            <a:pt x="1848" y="3361"/>
                          </a:lnTo>
                          <a:lnTo>
                            <a:pt x="1848" y="1661"/>
                          </a:lnTo>
                          <a:lnTo>
                            <a:pt x="2641" y="1448"/>
                          </a:lnTo>
                          <a:lnTo>
                            <a:pt x="2641" y="3149"/>
                          </a:lnTo>
                          <a:lnTo>
                            <a:pt x="4042" y="2773"/>
                          </a:lnTo>
                          <a:lnTo>
                            <a:pt x="4042" y="0"/>
                          </a:lnTo>
                          <a:lnTo>
                            <a:pt x="0" y="1084"/>
                          </a:lnTo>
                          <a:close/>
                        </a:path>
                      </a:pathLst>
                    </a:custGeom>
                    <a:solidFill>
                      <a:srgbClr val="DDDDDD"/>
                    </a:solidFill>
                    <a:ln w="6350" cap="flat" cmpd="sng">
                      <a:solidFill>
                        <a:srgbClr val="969696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grpSp>
                  <p:nvGrpSpPr>
                    <p:cNvPr id="509263" name="Group 33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940" y="661"/>
                      <a:ext cx="434" cy="959"/>
                      <a:chOff x="940" y="661"/>
                      <a:chExt cx="434" cy="959"/>
                    </a:xfrm>
                  </p:grpSpPr>
                  <p:sp>
                    <p:nvSpPr>
                      <p:cNvPr id="509264" name="Freeform 33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264" y="928"/>
                        <a:ext cx="16" cy="43"/>
                      </a:xfrm>
                      <a:custGeom>
                        <a:avLst/>
                        <a:gdLst>
                          <a:gd name="T0" fmla="*/ 33 w 33"/>
                          <a:gd name="T1" fmla="*/ 61 h 90"/>
                          <a:gd name="T2" fmla="*/ 0 w 33"/>
                          <a:gd name="T3" fmla="*/ 0 h 90"/>
                          <a:gd name="T4" fmla="*/ 0 w 33"/>
                          <a:gd name="T5" fmla="*/ 59 h 90"/>
                          <a:gd name="T6" fmla="*/ 12 w 33"/>
                          <a:gd name="T7" fmla="*/ 85 h 90"/>
                          <a:gd name="T8" fmla="*/ 12 w 33"/>
                          <a:gd name="T9" fmla="*/ 50 h 90"/>
                          <a:gd name="T10" fmla="*/ 33 w 33"/>
                          <a:gd name="T11" fmla="*/ 90 h 90"/>
                          <a:gd name="T12" fmla="*/ 33 w 33"/>
                          <a:gd name="T13" fmla="*/ 61 h 9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</a:cxnLst>
                        <a:rect l="0" t="0" r="r" b="b"/>
                        <a:pathLst>
                          <a:path w="33" h="90">
                            <a:moveTo>
                              <a:pt x="33" y="61"/>
                            </a:moveTo>
                            <a:lnTo>
                              <a:pt x="0" y="0"/>
                            </a:lnTo>
                            <a:lnTo>
                              <a:pt x="0" y="59"/>
                            </a:lnTo>
                            <a:lnTo>
                              <a:pt x="12" y="85"/>
                            </a:lnTo>
                            <a:lnTo>
                              <a:pt x="12" y="50"/>
                            </a:lnTo>
                            <a:lnTo>
                              <a:pt x="33" y="90"/>
                            </a:lnTo>
                            <a:lnTo>
                              <a:pt x="33" y="61"/>
                            </a:lnTo>
                            <a:close/>
                          </a:path>
                        </a:pathLst>
                      </a:custGeom>
                      <a:solidFill>
                        <a:srgbClr val="A0A0A0"/>
                      </a:solidFill>
                      <a:ln w="6350" cap="flat" cmpd="sng">
                        <a:solidFill>
                          <a:schemeClr val="bg1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265" name="Freeform 33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40" y="777"/>
                        <a:ext cx="27" cy="843"/>
                      </a:xfrm>
                      <a:custGeom>
                        <a:avLst/>
                        <a:gdLst>
                          <a:gd name="T0" fmla="*/ 0 w 55"/>
                          <a:gd name="T1" fmla="*/ 0 h 1757"/>
                          <a:gd name="T2" fmla="*/ 0 w 55"/>
                          <a:gd name="T3" fmla="*/ 822 h 1757"/>
                          <a:gd name="T4" fmla="*/ 0 w 55"/>
                          <a:gd name="T5" fmla="*/ 822 h 1757"/>
                          <a:gd name="T6" fmla="*/ 0 w 55"/>
                          <a:gd name="T7" fmla="*/ 822 h 1757"/>
                          <a:gd name="T8" fmla="*/ 0 w 55"/>
                          <a:gd name="T9" fmla="*/ 1290 h 1757"/>
                          <a:gd name="T10" fmla="*/ 0 w 55"/>
                          <a:gd name="T11" fmla="*/ 1290 h 1757"/>
                          <a:gd name="T12" fmla="*/ 0 w 55"/>
                          <a:gd name="T13" fmla="*/ 1290 h 1757"/>
                          <a:gd name="T14" fmla="*/ 0 w 55"/>
                          <a:gd name="T15" fmla="*/ 1757 h 1757"/>
                          <a:gd name="T16" fmla="*/ 55 w 55"/>
                          <a:gd name="T17" fmla="*/ 1743 h 1757"/>
                          <a:gd name="T18" fmla="*/ 55 w 55"/>
                          <a:gd name="T19" fmla="*/ 47 h 1757"/>
                          <a:gd name="T20" fmla="*/ 0 w 55"/>
                          <a:gd name="T21" fmla="*/ 0 h 175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</a:cxnLst>
                        <a:rect l="0" t="0" r="r" b="b"/>
                        <a:pathLst>
                          <a:path w="55" h="1757">
                            <a:moveTo>
                              <a:pt x="0" y="0"/>
                            </a:moveTo>
                            <a:lnTo>
                              <a:pt x="0" y="822"/>
                            </a:lnTo>
                            <a:lnTo>
                              <a:pt x="0" y="822"/>
                            </a:lnTo>
                            <a:lnTo>
                              <a:pt x="0" y="822"/>
                            </a:lnTo>
                            <a:lnTo>
                              <a:pt x="0" y="1290"/>
                            </a:lnTo>
                            <a:lnTo>
                              <a:pt x="0" y="1290"/>
                            </a:lnTo>
                            <a:lnTo>
                              <a:pt x="0" y="1290"/>
                            </a:lnTo>
                            <a:lnTo>
                              <a:pt x="0" y="1757"/>
                            </a:lnTo>
                            <a:lnTo>
                              <a:pt x="55" y="1743"/>
                            </a:lnTo>
                            <a:lnTo>
                              <a:pt x="55" y="47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A0A0A0"/>
                      </a:solidFill>
                      <a:ln w="6350" cap="flat" cmpd="sng">
                        <a:solidFill>
                          <a:schemeClr val="bg1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266" name="Freeform 33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40" y="661"/>
                        <a:ext cx="434" cy="139"/>
                      </a:xfrm>
                      <a:custGeom>
                        <a:avLst/>
                        <a:gdLst>
                          <a:gd name="T0" fmla="*/ 848 w 905"/>
                          <a:gd name="T1" fmla="*/ 16 h 290"/>
                          <a:gd name="T2" fmla="*/ 0 w 905"/>
                          <a:gd name="T3" fmla="*/ 243 h 290"/>
                          <a:gd name="T4" fmla="*/ 55 w 905"/>
                          <a:gd name="T5" fmla="*/ 290 h 290"/>
                          <a:gd name="T6" fmla="*/ 848 w 905"/>
                          <a:gd name="T7" fmla="*/ 78 h 290"/>
                          <a:gd name="T8" fmla="*/ 905 w 905"/>
                          <a:gd name="T9" fmla="*/ 0 h 290"/>
                          <a:gd name="T10" fmla="*/ 848 w 905"/>
                          <a:gd name="T11" fmla="*/ 16 h 29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905" h="290">
                            <a:moveTo>
                              <a:pt x="848" y="16"/>
                            </a:moveTo>
                            <a:lnTo>
                              <a:pt x="0" y="243"/>
                            </a:lnTo>
                            <a:lnTo>
                              <a:pt x="55" y="290"/>
                            </a:lnTo>
                            <a:lnTo>
                              <a:pt x="848" y="78"/>
                            </a:lnTo>
                            <a:lnTo>
                              <a:pt x="905" y="0"/>
                            </a:lnTo>
                            <a:lnTo>
                              <a:pt x="848" y="16"/>
                            </a:lnTo>
                            <a:close/>
                          </a:path>
                        </a:pathLst>
                      </a:custGeom>
                      <a:solidFill>
                        <a:srgbClr val="A0A0A0"/>
                      </a:solidFill>
                      <a:ln w="6350" cap="flat" cmpd="sng">
                        <a:solidFill>
                          <a:schemeClr val="bg1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267" name="Freeform 33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347" y="661"/>
                        <a:ext cx="27" cy="851"/>
                      </a:xfrm>
                      <a:custGeom>
                        <a:avLst/>
                        <a:gdLst>
                          <a:gd name="T0" fmla="*/ 0 w 57"/>
                          <a:gd name="T1" fmla="*/ 78 h 1774"/>
                          <a:gd name="T2" fmla="*/ 0 w 57"/>
                          <a:gd name="T3" fmla="*/ 836 h 1774"/>
                          <a:gd name="T4" fmla="*/ 0 w 57"/>
                          <a:gd name="T5" fmla="*/ 836 h 1774"/>
                          <a:gd name="T6" fmla="*/ 0 w 57"/>
                          <a:gd name="T7" fmla="*/ 836 h 1774"/>
                          <a:gd name="T8" fmla="*/ 0 w 57"/>
                          <a:gd name="T9" fmla="*/ 1303 h 1774"/>
                          <a:gd name="T10" fmla="*/ 0 w 57"/>
                          <a:gd name="T11" fmla="*/ 1303 h 1774"/>
                          <a:gd name="T12" fmla="*/ 0 w 57"/>
                          <a:gd name="T13" fmla="*/ 1303 h 1774"/>
                          <a:gd name="T14" fmla="*/ 0 w 57"/>
                          <a:gd name="T15" fmla="*/ 1774 h 1774"/>
                          <a:gd name="T16" fmla="*/ 57 w 57"/>
                          <a:gd name="T17" fmla="*/ 1757 h 1774"/>
                          <a:gd name="T18" fmla="*/ 57 w 57"/>
                          <a:gd name="T19" fmla="*/ 0 h 1774"/>
                          <a:gd name="T20" fmla="*/ 0 w 57"/>
                          <a:gd name="T21" fmla="*/ 78 h 177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</a:cxnLst>
                        <a:rect l="0" t="0" r="r" b="b"/>
                        <a:pathLst>
                          <a:path w="57" h="1774">
                            <a:moveTo>
                              <a:pt x="0" y="78"/>
                            </a:moveTo>
                            <a:lnTo>
                              <a:pt x="0" y="836"/>
                            </a:lnTo>
                            <a:lnTo>
                              <a:pt x="0" y="836"/>
                            </a:lnTo>
                            <a:lnTo>
                              <a:pt x="0" y="836"/>
                            </a:lnTo>
                            <a:lnTo>
                              <a:pt x="0" y="1303"/>
                            </a:lnTo>
                            <a:lnTo>
                              <a:pt x="0" y="1303"/>
                            </a:lnTo>
                            <a:lnTo>
                              <a:pt x="0" y="1303"/>
                            </a:lnTo>
                            <a:lnTo>
                              <a:pt x="0" y="1774"/>
                            </a:lnTo>
                            <a:lnTo>
                              <a:pt x="57" y="1757"/>
                            </a:lnTo>
                            <a:lnTo>
                              <a:pt x="57" y="0"/>
                            </a:lnTo>
                            <a:lnTo>
                              <a:pt x="0" y="78"/>
                            </a:lnTo>
                            <a:close/>
                          </a:path>
                        </a:pathLst>
                      </a:custGeom>
                      <a:solidFill>
                        <a:srgbClr val="A0A0A0"/>
                      </a:solidFill>
                      <a:ln w="6350" cap="flat" cmpd="sng">
                        <a:solidFill>
                          <a:schemeClr val="bg1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509268" name="Group 340"/>
                <p:cNvGrpSpPr>
                  <a:grpSpLocks/>
                </p:cNvGrpSpPr>
                <p:nvPr/>
              </p:nvGrpSpPr>
              <p:grpSpPr bwMode="auto">
                <a:xfrm>
                  <a:off x="1430" y="583"/>
                  <a:ext cx="417" cy="426"/>
                  <a:chOff x="1178" y="3085"/>
                  <a:chExt cx="417" cy="426"/>
                </a:xfrm>
              </p:grpSpPr>
              <p:sp>
                <p:nvSpPr>
                  <p:cNvPr id="509269" name="Freeform 341"/>
                  <p:cNvSpPr>
                    <a:spLocks/>
                  </p:cNvSpPr>
                  <p:nvPr/>
                </p:nvSpPr>
                <p:spPr bwMode="gray">
                  <a:xfrm>
                    <a:off x="1178" y="3085"/>
                    <a:ext cx="352" cy="395"/>
                  </a:xfrm>
                  <a:custGeom>
                    <a:avLst/>
                    <a:gdLst>
                      <a:gd name="T0" fmla="*/ 0 w 733"/>
                      <a:gd name="T1" fmla="*/ 822 h 822"/>
                      <a:gd name="T2" fmla="*/ 0 w 733"/>
                      <a:gd name="T3" fmla="*/ 196 h 822"/>
                      <a:gd name="T4" fmla="*/ 733 w 733"/>
                      <a:gd name="T5" fmla="*/ 0 h 822"/>
                      <a:gd name="T6" fmla="*/ 733 w 733"/>
                      <a:gd name="T7" fmla="*/ 624 h 822"/>
                      <a:gd name="T8" fmla="*/ 0 w 733"/>
                      <a:gd name="T9" fmla="*/ 822 h 8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33" h="822">
                        <a:moveTo>
                          <a:pt x="0" y="822"/>
                        </a:moveTo>
                        <a:lnTo>
                          <a:pt x="0" y="196"/>
                        </a:lnTo>
                        <a:lnTo>
                          <a:pt x="733" y="0"/>
                        </a:lnTo>
                        <a:lnTo>
                          <a:pt x="733" y="624"/>
                        </a:lnTo>
                        <a:lnTo>
                          <a:pt x="0" y="822"/>
                        </a:lnTo>
                        <a:close/>
                      </a:path>
                    </a:pathLst>
                  </a:custGeom>
                  <a:solidFill>
                    <a:srgbClr val="B6B6B6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9270" name="Freeform 342"/>
                  <p:cNvSpPr>
                    <a:spLocks/>
                  </p:cNvSpPr>
                  <p:nvPr/>
                </p:nvSpPr>
                <p:spPr bwMode="gray">
                  <a:xfrm>
                    <a:off x="1218" y="3133"/>
                    <a:ext cx="269" cy="304"/>
                  </a:xfrm>
                  <a:custGeom>
                    <a:avLst/>
                    <a:gdLst>
                      <a:gd name="T0" fmla="*/ 560 w 560"/>
                      <a:gd name="T1" fmla="*/ 0 h 633"/>
                      <a:gd name="T2" fmla="*/ 560 w 560"/>
                      <a:gd name="T3" fmla="*/ 482 h 633"/>
                      <a:gd name="T4" fmla="*/ 0 w 560"/>
                      <a:gd name="T5" fmla="*/ 633 h 633"/>
                      <a:gd name="T6" fmla="*/ 0 w 560"/>
                      <a:gd name="T7" fmla="*/ 149 h 633"/>
                      <a:gd name="T8" fmla="*/ 560 w 560"/>
                      <a:gd name="T9" fmla="*/ 0 h 6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60" h="633">
                        <a:moveTo>
                          <a:pt x="560" y="0"/>
                        </a:moveTo>
                        <a:lnTo>
                          <a:pt x="560" y="482"/>
                        </a:lnTo>
                        <a:lnTo>
                          <a:pt x="0" y="633"/>
                        </a:lnTo>
                        <a:lnTo>
                          <a:pt x="0" y="149"/>
                        </a:lnTo>
                        <a:lnTo>
                          <a:pt x="56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9271" name="Freeform 343"/>
                  <p:cNvSpPr>
                    <a:spLocks/>
                  </p:cNvSpPr>
                  <p:nvPr/>
                </p:nvSpPr>
                <p:spPr bwMode="gray">
                  <a:xfrm>
                    <a:off x="1178" y="3385"/>
                    <a:ext cx="417" cy="112"/>
                  </a:xfrm>
                  <a:custGeom>
                    <a:avLst/>
                    <a:gdLst>
                      <a:gd name="T0" fmla="*/ 0 w 867"/>
                      <a:gd name="T1" fmla="*/ 198 h 234"/>
                      <a:gd name="T2" fmla="*/ 733 w 867"/>
                      <a:gd name="T3" fmla="*/ 0 h 234"/>
                      <a:gd name="T4" fmla="*/ 867 w 867"/>
                      <a:gd name="T5" fmla="*/ 35 h 234"/>
                      <a:gd name="T6" fmla="*/ 133 w 867"/>
                      <a:gd name="T7" fmla="*/ 234 h 234"/>
                      <a:gd name="T8" fmla="*/ 0 w 867"/>
                      <a:gd name="T9" fmla="*/ 198 h 2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7" h="234">
                        <a:moveTo>
                          <a:pt x="0" y="198"/>
                        </a:moveTo>
                        <a:lnTo>
                          <a:pt x="733" y="0"/>
                        </a:lnTo>
                        <a:lnTo>
                          <a:pt x="867" y="35"/>
                        </a:lnTo>
                        <a:lnTo>
                          <a:pt x="133" y="234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A0A0A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9272" name="Freeform 344"/>
                  <p:cNvSpPr>
                    <a:spLocks/>
                  </p:cNvSpPr>
                  <p:nvPr/>
                </p:nvSpPr>
                <p:spPr bwMode="gray">
                  <a:xfrm>
                    <a:off x="1242" y="3402"/>
                    <a:ext cx="353" cy="109"/>
                  </a:xfrm>
                  <a:custGeom>
                    <a:avLst/>
                    <a:gdLst>
                      <a:gd name="T0" fmla="*/ 0 w 734"/>
                      <a:gd name="T1" fmla="*/ 199 h 227"/>
                      <a:gd name="T2" fmla="*/ 0 w 734"/>
                      <a:gd name="T3" fmla="*/ 227 h 227"/>
                      <a:gd name="T4" fmla="*/ 734 w 734"/>
                      <a:gd name="T5" fmla="*/ 28 h 227"/>
                      <a:gd name="T6" fmla="*/ 734 w 734"/>
                      <a:gd name="T7" fmla="*/ 0 h 227"/>
                      <a:gd name="T8" fmla="*/ 0 w 734"/>
                      <a:gd name="T9" fmla="*/ 199 h 2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34" h="227">
                        <a:moveTo>
                          <a:pt x="0" y="199"/>
                        </a:moveTo>
                        <a:lnTo>
                          <a:pt x="0" y="227"/>
                        </a:lnTo>
                        <a:lnTo>
                          <a:pt x="734" y="28"/>
                        </a:lnTo>
                        <a:lnTo>
                          <a:pt x="734" y="0"/>
                        </a:lnTo>
                        <a:lnTo>
                          <a:pt x="0" y="199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9273" name="Freeform 345"/>
                  <p:cNvSpPr>
                    <a:spLocks/>
                  </p:cNvSpPr>
                  <p:nvPr/>
                </p:nvSpPr>
                <p:spPr bwMode="gray">
                  <a:xfrm>
                    <a:off x="1178" y="3480"/>
                    <a:ext cx="64" cy="31"/>
                  </a:xfrm>
                  <a:custGeom>
                    <a:avLst/>
                    <a:gdLst>
                      <a:gd name="T0" fmla="*/ 133 w 133"/>
                      <a:gd name="T1" fmla="*/ 36 h 64"/>
                      <a:gd name="T2" fmla="*/ 133 w 133"/>
                      <a:gd name="T3" fmla="*/ 64 h 64"/>
                      <a:gd name="T4" fmla="*/ 0 w 133"/>
                      <a:gd name="T5" fmla="*/ 26 h 64"/>
                      <a:gd name="T6" fmla="*/ 0 w 133"/>
                      <a:gd name="T7" fmla="*/ 0 h 64"/>
                      <a:gd name="T8" fmla="*/ 133 w 133"/>
                      <a:gd name="T9" fmla="*/ 36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3" h="64">
                        <a:moveTo>
                          <a:pt x="133" y="36"/>
                        </a:moveTo>
                        <a:lnTo>
                          <a:pt x="133" y="64"/>
                        </a:lnTo>
                        <a:lnTo>
                          <a:pt x="0" y="26"/>
                        </a:lnTo>
                        <a:lnTo>
                          <a:pt x="0" y="0"/>
                        </a:lnTo>
                        <a:lnTo>
                          <a:pt x="133" y="36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9274" name="Group 346"/>
                <p:cNvGrpSpPr>
                  <a:grpSpLocks/>
                </p:cNvGrpSpPr>
                <p:nvPr/>
              </p:nvGrpSpPr>
              <p:grpSpPr bwMode="auto">
                <a:xfrm>
                  <a:off x="335" y="879"/>
                  <a:ext cx="417" cy="426"/>
                  <a:chOff x="1178" y="3085"/>
                  <a:chExt cx="417" cy="426"/>
                </a:xfrm>
              </p:grpSpPr>
              <p:sp>
                <p:nvSpPr>
                  <p:cNvPr id="509275" name="Freeform 347"/>
                  <p:cNvSpPr>
                    <a:spLocks/>
                  </p:cNvSpPr>
                  <p:nvPr/>
                </p:nvSpPr>
                <p:spPr bwMode="gray">
                  <a:xfrm>
                    <a:off x="1178" y="3085"/>
                    <a:ext cx="352" cy="395"/>
                  </a:xfrm>
                  <a:custGeom>
                    <a:avLst/>
                    <a:gdLst>
                      <a:gd name="T0" fmla="*/ 0 w 733"/>
                      <a:gd name="T1" fmla="*/ 822 h 822"/>
                      <a:gd name="T2" fmla="*/ 0 w 733"/>
                      <a:gd name="T3" fmla="*/ 196 h 822"/>
                      <a:gd name="T4" fmla="*/ 733 w 733"/>
                      <a:gd name="T5" fmla="*/ 0 h 822"/>
                      <a:gd name="T6" fmla="*/ 733 w 733"/>
                      <a:gd name="T7" fmla="*/ 624 h 822"/>
                      <a:gd name="T8" fmla="*/ 0 w 733"/>
                      <a:gd name="T9" fmla="*/ 822 h 8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33" h="822">
                        <a:moveTo>
                          <a:pt x="0" y="822"/>
                        </a:moveTo>
                        <a:lnTo>
                          <a:pt x="0" y="196"/>
                        </a:lnTo>
                        <a:lnTo>
                          <a:pt x="733" y="0"/>
                        </a:lnTo>
                        <a:lnTo>
                          <a:pt x="733" y="624"/>
                        </a:lnTo>
                        <a:lnTo>
                          <a:pt x="0" y="822"/>
                        </a:lnTo>
                        <a:close/>
                      </a:path>
                    </a:pathLst>
                  </a:custGeom>
                  <a:solidFill>
                    <a:srgbClr val="B6B6B6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9276" name="Freeform 348"/>
                  <p:cNvSpPr>
                    <a:spLocks/>
                  </p:cNvSpPr>
                  <p:nvPr/>
                </p:nvSpPr>
                <p:spPr bwMode="gray">
                  <a:xfrm>
                    <a:off x="1218" y="3133"/>
                    <a:ext cx="269" cy="304"/>
                  </a:xfrm>
                  <a:custGeom>
                    <a:avLst/>
                    <a:gdLst>
                      <a:gd name="T0" fmla="*/ 560 w 560"/>
                      <a:gd name="T1" fmla="*/ 0 h 633"/>
                      <a:gd name="T2" fmla="*/ 560 w 560"/>
                      <a:gd name="T3" fmla="*/ 482 h 633"/>
                      <a:gd name="T4" fmla="*/ 0 w 560"/>
                      <a:gd name="T5" fmla="*/ 633 h 633"/>
                      <a:gd name="T6" fmla="*/ 0 w 560"/>
                      <a:gd name="T7" fmla="*/ 149 h 633"/>
                      <a:gd name="T8" fmla="*/ 560 w 560"/>
                      <a:gd name="T9" fmla="*/ 0 h 6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60" h="633">
                        <a:moveTo>
                          <a:pt x="560" y="0"/>
                        </a:moveTo>
                        <a:lnTo>
                          <a:pt x="560" y="482"/>
                        </a:lnTo>
                        <a:lnTo>
                          <a:pt x="0" y="633"/>
                        </a:lnTo>
                        <a:lnTo>
                          <a:pt x="0" y="149"/>
                        </a:lnTo>
                        <a:lnTo>
                          <a:pt x="56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9277" name="Freeform 349"/>
                  <p:cNvSpPr>
                    <a:spLocks/>
                  </p:cNvSpPr>
                  <p:nvPr/>
                </p:nvSpPr>
                <p:spPr bwMode="gray">
                  <a:xfrm>
                    <a:off x="1178" y="3385"/>
                    <a:ext cx="417" cy="112"/>
                  </a:xfrm>
                  <a:custGeom>
                    <a:avLst/>
                    <a:gdLst>
                      <a:gd name="T0" fmla="*/ 0 w 867"/>
                      <a:gd name="T1" fmla="*/ 198 h 234"/>
                      <a:gd name="T2" fmla="*/ 733 w 867"/>
                      <a:gd name="T3" fmla="*/ 0 h 234"/>
                      <a:gd name="T4" fmla="*/ 867 w 867"/>
                      <a:gd name="T5" fmla="*/ 35 h 234"/>
                      <a:gd name="T6" fmla="*/ 133 w 867"/>
                      <a:gd name="T7" fmla="*/ 234 h 234"/>
                      <a:gd name="T8" fmla="*/ 0 w 867"/>
                      <a:gd name="T9" fmla="*/ 198 h 2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7" h="234">
                        <a:moveTo>
                          <a:pt x="0" y="198"/>
                        </a:moveTo>
                        <a:lnTo>
                          <a:pt x="733" y="0"/>
                        </a:lnTo>
                        <a:lnTo>
                          <a:pt x="867" y="35"/>
                        </a:lnTo>
                        <a:lnTo>
                          <a:pt x="133" y="234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A0A0A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9278" name="Freeform 350"/>
                  <p:cNvSpPr>
                    <a:spLocks/>
                  </p:cNvSpPr>
                  <p:nvPr/>
                </p:nvSpPr>
                <p:spPr bwMode="gray">
                  <a:xfrm>
                    <a:off x="1242" y="3402"/>
                    <a:ext cx="353" cy="109"/>
                  </a:xfrm>
                  <a:custGeom>
                    <a:avLst/>
                    <a:gdLst>
                      <a:gd name="T0" fmla="*/ 0 w 734"/>
                      <a:gd name="T1" fmla="*/ 199 h 227"/>
                      <a:gd name="T2" fmla="*/ 0 w 734"/>
                      <a:gd name="T3" fmla="*/ 227 h 227"/>
                      <a:gd name="T4" fmla="*/ 734 w 734"/>
                      <a:gd name="T5" fmla="*/ 28 h 227"/>
                      <a:gd name="T6" fmla="*/ 734 w 734"/>
                      <a:gd name="T7" fmla="*/ 0 h 227"/>
                      <a:gd name="T8" fmla="*/ 0 w 734"/>
                      <a:gd name="T9" fmla="*/ 199 h 2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34" h="227">
                        <a:moveTo>
                          <a:pt x="0" y="199"/>
                        </a:moveTo>
                        <a:lnTo>
                          <a:pt x="0" y="227"/>
                        </a:lnTo>
                        <a:lnTo>
                          <a:pt x="734" y="28"/>
                        </a:lnTo>
                        <a:lnTo>
                          <a:pt x="734" y="0"/>
                        </a:lnTo>
                        <a:lnTo>
                          <a:pt x="0" y="199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9279" name="Freeform 351"/>
                  <p:cNvSpPr>
                    <a:spLocks/>
                  </p:cNvSpPr>
                  <p:nvPr/>
                </p:nvSpPr>
                <p:spPr bwMode="gray">
                  <a:xfrm>
                    <a:off x="1178" y="3480"/>
                    <a:ext cx="64" cy="31"/>
                  </a:xfrm>
                  <a:custGeom>
                    <a:avLst/>
                    <a:gdLst>
                      <a:gd name="T0" fmla="*/ 133 w 133"/>
                      <a:gd name="T1" fmla="*/ 36 h 64"/>
                      <a:gd name="T2" fmla="*/ 133 w 133"/>
                      <a:gd name="T3" fmla="*/ 64 h 64"/>
                      <a:gd name="T4" fmla="*/ 0 w 133"/>
                      <a:gd name="T5" fmla="*/ 26 h 64"/>
                      <a:gd name="T6" fmla="*/ 0 w 133"/>
                      <a:gd name="T7" fmla="*/ 0 h 64"/>
                      <a:gd name="T8" fmla="*/ 133 w 133"/>
                      <a:gd name="T9" fmla="*/ 36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3" h="64">
                        <a:moveTo>
                          <a:pt x="133" y="36"/>
                        </a:moveTo>
                        <a:lnTo>
                          <a:pt x="133" y="64"/>
                        </a:lnTo>
                        <a:lnTo>
                          <a:pt x="0" y="26"/>
                        </a:lnTo>
                        <a:lnTo>
                          <a:pt x="0" y="0"/>
                        </a:lnTo>
                        <a:lnTo>
                          <a:pt x="133" y="36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09280" name="Group 352"/>
              <p:cNvGrpSpPr>
                <a:grpSpLocks/>
              </p:cNvGrpSpPr>
              <p:nvPr/>
            </p:nvGrpSpPr>
            <p:grpSpPr bwMode="auto">
              <a:xfrm>
                <a:off x="4219" y="2218"/>
                <a:ext cx="108" cy="209"/>
                <a:chOff x="2058" y="3062"/>
                <a:chExt cx="108" cy="209"/>
              </a:xfrm>
            </p:grpSpPr>
            <p:sp>
              <p:nvSpPr>
                <p:cNvPr id="509281" name="Freeform 353"/>
                <p:cNvSpPr>
                  <a:spLocks/>
                </p:cNvSpPr>
                <p:nvPr/>
              </p:nvSpPr>
              <p:spPr bwMode="gray">
                <a:xfrm>
                  <a:off x="2109" y="3164"/>
                  <a:ext cx="40" cy="107"/>
                </a:xfrm>
                <a:custGeom>
                  <a:avLst/>
                  <a:gdLst>
                    <a:gd name="T0" fmla="*/ 89 w 90"/>
                    <a:gd name="T1" fmla="*/ 156 h 245"/>
                    <a:gd name="T2" fmla="*/ 89 w 90"/>
                    <a:gd name="T3" fmla="*/ 7 h 245"/>
                    <a:gd name="T4" fmla="*/ 89 w 90"/>
                    <a:gd name="T5" fmla="*/ 5 h 245"/>
                    <a:gd name="T6" fmla="*/ 63 w 90"/>
                    <a:gd name="T7" fmla="*/ 20 h 245"/>
                    <a:gd name="T8" fmla="*/ 12 w 90"/>
                    <a:gd name="T9" fmla="*/ 10 h 245"/>
                    <a:gd name="T10" fmla="*/ 2 w 90"/>
                    <a:gd name="T11" fmla="*/ 0 h 245"/>
                    <a:gd name="T12" fmla="*/ 3 w 90"/>
                    <a:gd name="T13" fmla="*/ 36 h 245"/>
                    <a:gd name="T14" fmla="*/ 2 w 90"/>
                    <a:gd name="T15" fmla="*/ 205 h 245"/>
                    <a:gd name="T16" fmla="*/ 43 w 90"/>
                    <a:gd name="T17" fmla="*/ 205 h 245"/>
                    <a:gd name="T18" fmla="*/ 45 w 90"/>
                    <a:gd name="T19" fmla="*/ 51 h 245"/>
                    <a:gd name="T20" fmla="*/ 36 w 90"/>
                    <a:gd name="T21" fmla="*/ 40 h 245"/>
                    <a:gd name="T22" fmla="*/ 45 w 90"/>
                    <a:gd name="T23" fmla="*/ 51 h 245"/>
                    <a:gd name="T24" fmla="*/ 43 w 90"/>
                    <a:gd name="T25" fmla="*/ 205 h 245"/>
                    <a:gd name="T26" fmla="*/ 44 w 90"/>
                    <a:gd name="T27" fmla="*/ 211 h 245"/>
                    <a:gd name="T28" fmla="*/ 88 w 90"/>
                    <a:gd name="T29" fmla="*/ 218 h 245"/>
                    <a:gd name="T30" fmla="*/ 89 w 90"/>
                    <a:gd name="T31" fmla="*/ 156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" h="245">
                      <a:moveTo>
                        <a:pt x="89" y="156"/>
                      </a:moveTo>
                      <a:cubicBezTo>
                        <a:pt x="89" y="141"/>
                        <a:pt x="90" y="47"/>
                        <a:pt x="89" y="7"/>
                      </a:cubicBezTo>
                      <a:cubicBezTo>
                        <a:pt x="89" y="6"/>
                        <a:pt x="89" y="6"/>
                        <a:pt x="89" y="5"/>
                      </a:cubicBezTo>
                      <a:cubicBezTo>
                        <a:pt x="87" y="16"/>
                        <a:pt x="71" y="22"/>
                        <a:pt x="63" y="20"/>
                      </a:cubicBezTo>
                      <a:cubicBezTo>
                        <a:pt x="55" y="20"/>
                        <a:pt x="24" y="13"/>
                        <a:pt x="12" y="10"/>
                      </a:cubicBezTo>
                      <a:cubicBezTo>
                        <a:pt x="6" y="10"/>
                        <a:pt x="4" y="5"/>
                        <a:pt x="2" y="0"/>
                      </a:cubicBezTo>
                      <a:cubicBezTo>
                        <a:pt x="2" y="18"/>
                        <a:pt x="3" y="32"/>
                        <a:pt x="3" y="36"/>
                      </a:cubicBezTo>
                      <a:cubicBezTo>
                        <a:pt x="3" y="49"/>
                        <a:pt x="0" y="181"/>
                        <a:pt x="2" y="205"/>
                      </a:cubicBezTo>
                      <a:cubicBezTo>
                        <a:pt x="3" y="228"/>
                        <a:pt x="43" y="225"/>
                        <a:pt x="43" y="205"/>
                      </a:cubicBezTo>
                      <a:cubicBezTo>
                        <a:pt x="43" y="171"/>
                        <a:pt x="46" y="55"/>
                        <a:pt x="45" y="51"/>
                      </a:cubicBezTo>
                      <a:cubicBezTo>
                        <a:pt x="45" y="47"/>
                        <a:pt x="36" y="47"/>
                        <a:pt x="36" y="40"/>
                      </a:cubicBezTo>
                      <a:cubicBezTo>
                        <a:pt x="36" y="47"/>
                        <a:pt x="45" y="47"/>
                        <a:pt x="45" y="51"/>
                      </a:cubicBezTo>
                      <a:cubicBezTo>
                        <a:pt x="46" y="55"/>
                        <a:pt x="43" y="171"/>
                        <a:pt x="43" y="205"/>
                      </a:cubicBezTo>
                      <a:cubicBezTo>
                        <a:pt x="43" y="207"/>
                        <a:pt x="44" y="211"/>
                        <a:pt x="44" y="211"/>
                      </a:cubicBezTo>
                      <a:cubicBezTo>
                        <a:pt x="46" y="245"/>
                        <a:pt x="87" y="235"/>
                        <a:pt x="88" y="218"/>
                      </a:cubicBezTo>
                      <a:cubicBezTo>
                        <a:pt x="90" y="201"/>
                        <a:pt x="88" y="171"/>
                        <a:pt x="89" y="15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282" name="Freeform 354"/>
                <p:cNvSpPr>
                  <a:spLocks noEditPoints="1"/>
                </p:cNvSpPr>
                <p:nvPr/>
              </p:nvSpPr>
              <p:spPr bwMode="gray">
                <a:xfrm>
                  <a:off x="2062" y="3092"/>
                  <a:ext cx="104" cy="85"/>
                </a:xfrm>
                <a:custGeom>
                  <a:avLst/>
                  <a:gdLst>
                    <a:gd name="T0" fmla="*/ 235 w 236"/>
                    <a:gd name="T1" fmla="*/ 114 h 194"/>
                    <a:gd name="T2" fmla="*/ 235 w 236"/>
                    <a:gd name="T3" fmla="*/ 114 h 194"/>
                    <a:gd name="T4" fmla="*/ 225 w 236"/>
                    <a:gd name="T5" fmla="*/ 49 h 194"/>
                    <a:gd name="T6" fmla="*/ 199 w 236"/>
                    <a:gd name="T7" fmla="*/ 24 h 194"/>
                    <a:gd name="T8" fmla="*/ 156 w 236"/>
                    <a:gd name="T9" fmla="*/ 13 h 194"/>
                    <a:gd name="T10" fmla="*/ 116 w 236"/>
                    <a:gd name="T11" fmla="*/ 2 h 194"/>
                    <a:gd name="T12" fmla="*/ 86 w 236"/>
                    <a:gd name="T13" fmla="*/ 12 h 194"/>
                    <a:gd name="T14" fmla="*/ 73 w 236"/>
                    <a:gd name="T15" fmla="*/ 86 h 194"/>
                    <a:gd name="T16" fmla="*/ 73 w 236"/>
                    <a:gd name="T17" fmla="*/ 86 h 194"/>
                    <a:gd name="T18" fmla="*/ 72 w 236"/>
                    <a:gd name="T19" fmla="*/ 91 h 194"/>
                    <a:gd name="T20" fmla="*/ 21 w 236"/>
                    <a:gd name="T21" fmla="*/ 104 h 194"/>
                    <a:gd name="T22" fmla="*/ 26 w 236"/>
                    <a:gd name="T23" fmla="*/ 135 h 194"/>
                    <a:gd name="T24" fmla="*/ 80 w 236"/>
                    <a:gd name="T25" fmla="*/ 122 h 194"/>
                    <a:gd name="T26" fmla="*/ 80 w 236"/>
                    <a:gd name="T27" fmla="*/ 122 h 194"/>
                    <a:gd name="T28" fmla="*/ 86 w 236"/>
                    <a:gd name="T29" fmla="*/ 120 h 194"/>
                    <a:gd name="T30" fmla="*/ 99 w 236"/>
                    <a:gd name="T31" fmla="*/ 112 h 194"/>
                    <a:gd name="T32" fmla="*/ 104 w 236"/>
                    <a:gd name="T33" fmla="*/ 92 h 194"/>
                    <a:gd name="T34" fmla="*/ 104 w 236"/>
                    <a:gd name="T35" fmla="*/ 92 h 194"/>
                    <a:gd name="T36" fmla="*/ 110 w 236"/>
                    <a:gd name="T37" fmla="*/ 47 h 194"/>
                    <a:gd name="T38" fmla="*/ 109 w 236"/>
                    <a:gd name="T39" fmla="*/ 167 h 194"/>
                    <a:gd name="T40" fmla="*/ 118 w 236"/>
                    <a:gd name="T41" fmla="*/ 178 h 194"/>
                    <a:gd name="T42" fmla="*/ 169 w 236"/>
                    <a:gd name="T43" fmla="*/ 192 h 194"/>
                    <a:gd name="T44" fmla="*/ 196 w 236"/>
                    <a:gd name="T45" fmla="*/ 173 h 194"/>
                    <a:gd name="T46" fmla="*/ 196 w 236"/>
                    <a:gd name="T47" fmla="*/ 160 h 194"/>
                    <a:gd name="T48" fmla="*/ 216 w 236"/>
                    <a:gd name="T49" fmla="*/ 155 h 194"/>
                    <a:gd name="T50" fmla="*/ 219 w 236"/>
                    <a:gd name="T51" fmla="*/ 154 h 194"/>
                    <a:gd name="T52" fmla="*/ 232 w 236"/>
                    <a:gd name="T53" fmla="*/ 146 h 194"/>
                    <a:gd name="T54" fmla="*/ 236 w 236"/>
                    <a:gd name="T55" fmla="*/ 124 h 194"/>
                    <a:gd name="T56" fmla="*/ 235 w 236"/>
                    <a:gd name="T57" fmla="*/ 114 h 194"/>
                    <a:gd name="T58" fmla="*/ 192 w 236"/>
                    <a:gd name="T59" fmla="*/ 75 h 194"/>
                    <a:gd name="T60" fmla="*/ 194 w 236"/>
                    <a:gd name="T61" fmla="*/ 88 h 194"/>
                    <a:gd name="T62" fmla="*/ 200 w 236"/>
                    <a:gd name="T63" fmla="*/ 123 h 194"/>
                    <a:gd name="T64" fmla="*/ 196 w 236"/>
                    <a:gd name="T65" fmla="*/ 124 h 194"/>
                    <a:gd name="T66" fmla="*/ 194 w 236"/>
                    <a:gd name="T67" fmla="*/ 88 h 194"/>
                    <a:gd name="T68" fmla="*/ 192 w 236"/>
                    <a:gd name="T69" fmla="*/ 75 h 194"/>
                    <a:gd name="T70" fmla="*/ 192 w 236"/>
                    <a:gd name="T71" fmla="*/ 71 h 194"/>
                    <a:gd name="T72" fmla="*/ 192 w 236"/>
                    <a:gd name="T73" fmla="*/ 75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6" h="194">
                      <a:moveTo>
                        <a:pt x="235" y="114"/>
                      </a:moveTo>
                      <a:cubicBezTo>
                        <a:pt x="235" y="114"/>
                        <a:pt x="235" y="114"/>
                        <a:pt x="235" y="114"/>
                      </a:cubicBezTo>
                      <a:cubicBezTo>
                        <a:pt x="230" y="85"/>
                        <a:pt x="226" y="57"/>
                        <a:pt x="225" y="49"/>
                      </a:cubicBezTo>
                      <a:cubicBezTo>
                        <a:pt x="222" y="32"/>
                        <a:pt x="207" y="27"/>
                        <a:pt x="199" y="24"/>
                      </a:cubicBezTo>
                      <a:cubicBezTo>
                        <a:pt x="191" y="21"/>
                        <a:pt x="169" y="16"/>
                        <a:pt x="156" y="13"/>
                      </a:cubicBezTo>
                      <a:cubicBezTo>
                        <a:pt x="144" y="9"/>
                        <a:pt x="125" y="3"/>
                        <a:pt x="116" y="2"/>
                      </a:cubicBezTo>
                      <a:cubicBezTo>
                        <a:pt x="107" y="0"/>
                        <a:pt x="89" y="4"/>
                        <a:pt x="86" y="12"/>
                      </a:cubicBezTo>
                      <a:cubicBezTo>
                        <a:pt x="85" y="14"/>
                        <a:pt x="79" y="50"/>
                        <a:pt x="73" y="86"/>
                      </a:cubicBezTo>
                      <a:cubicBezTo>
                        <a:pt x="73" y="86"/>
                        <a:pt x="73" y="86"/>
                        <a:pt x="73" y="86"/>
                      </a:cubicBezTo>
                      <a:cubicBezTo>
                        <a:pt x="72" y="91"/>
                        <a:pt x="72" y="91"/>
                        <a:pt x="72" y="91"/>
                      </a:cubicBezTo>
                      <a:cubicBezTo>
                        <a:pt x="49" y="96"/>
                        <a:pt x="28" y="103"/>
                        <a:pt x="21" y="104"/>
                      </a:cubicBezTo>
                      <a:cubicBezTo>
                        <a:pt x="0" y="109"/>
                        <a:pt x="9" y="137"/>
                        <a:pt x="26" y="135"/>
                      </a:cubicBezTo>
                      <a:cubicBezTo>
                        <a:pt x="31" y="135"/>
                        <a:pt x="55" y="129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6" y="120"/>
                        <a:pt x="86" y="120"/>
                        <a:pt x="86" y="120"/>
                      </a:cubicBezTo>
                      <a:cubicBezTo>
                        <a:pt x="92" y="118"/>
                        <a:pt x="96" y="116"/>
                        <a:pt x="99" y="112"/>
                      </a:cubicBezTo>
                      <a:cubicBezTo>
                        <a:pt x="102" y="108"/>
                        <a:pt x="104" y="102"/>
                        <a:pt x="104" y="92"/>
                      </a:cubicBezTo>
                      <a:cubicBezTo>
                        <a:pt x="104" y="92"/>
                        <a:pt x="104" y="92"/>
                        <a:pt x="104" y="92"/>
                      </a:cubicBezTo>
                      <a:cubicBezTo>
                        <a:pt x="107" y="65"/>
                        <a:pt x="110" y="43"/>
                        <a:pt x="110" y="47"/>
                      </a:cubicBezTo>
                      <a:cubicBezTo>
                        <a:pt x="110" y="53"/>
                        <a:pt x="109" y="125"/>
                        <a:pt x="109" y="167"/>
                      </a:cubicBezTo>
                      <a:cubicBezTo>
                        <a:pt x="110" y="172"/>
                        <a:pt x="112" y="177"/>
                        <a:pt x="118" y="178"/>
                      </a:cubicBezTo>
                      <a:cubicBezTo>
                        <a:pt x="130" y="180"/>
                        <a:pt x="162" y="190"/>
                        <a:pt x="169" y="192"/>
                      </a:cubicBezTo>
                      <a:cubicBezTo>
                        <a:pt x="177" y="194"/>
                        <a:pt x="193" y="184"/>
                        <a:pt x="196" y="173"/>
                      </a:cubicBezTo>
                      <a:cubicBezTo>
                        <a:pt x="196" y="171"/>
                        <a:pt x="196" y="162"/>
                        <a:pt x="196" y="160"/>
                      </a:cubicBezTo>
                      <a:cubicBezTo>
                        <a:pt x="202" y="158"/>
                        <a:pt x="208" y="157"/>
                        <a:pt x="216" y="155"/>
                      </a:cubicBezTo>
                      <a:cubicBezTo>
                        <a:pt x="217" y="155"/>
                        <a:pt x="218" y="154"/>
                        <a:pt x="219" y="154"/>
                      </a:cubicBezTo>
                      <a:cubicBezTo>
                        <a:pt x="225" y="152"/>
                        <a:pt x="229" y="150"/>
                        <a:pt x="232" y="146"/>
                      </a:cubicBezTo>
                      <a:cubicBezTo>
                        <a:pt x="235" y="142"/>
                        <a:pt x="236" y="135"/>
                        <a:pt x="236" y="124"/>
                      </a:cubicBezTo>
                      <a:lnTo>
                        <a:pt x="235" y="114"/>
                      </a:lnTo>
                      <a:close/>
                      <a:moveTo>
                        <a:pt x="192" y="75"/>
                      </a:moveTo>
                      <a:cubicBezTo>
                        <a:pt x="193" y="79"/>
                        <a:pt x="194" y="83"/>
                        <a:pt x="194" y="88"/>
                      </a:cubicBezTo>
                      <a:cubicBezTo>
                        <a:pt x="195" y="97"/>
                        <a:pt x="197" y="108"/>
                        <a:pt x="200" y="123"/>
                      </a:cubicBezTo>
                      <a:cubicBezTo>
                        <a:pt x="198" y="123"/>
                        <a:pt x="197" y="124"/>
                        <a:pt x="196" y="124"/>
                      </a:cubicBezTo>
                      <a:cubicBezTo>
                        <a:pt x="196" y="111"/>
                        <a:pt x="195" y="99"/>
                        <a:pt x="194" y="88"/>
                      </a:cubicBezTo>
                      <a:cubicBezTo>
                        <a:pt x="193" y="82"/>
                        <a:pt x="193" y="78"/>
                        <a:pt x="192" y="75"/>
                      </a:cubicBezTo>
                      <a:cubicBezTo>
                        <a:pt x="192" y="73"/>
                        <a:pt x="192" y="72"/>
                        <a:pt x="192" y="71"/>
                      </a:cubicBezTo>
                      <a:cubicBezTo>
                        <a:pt x="192" y="72"/>
                        <a:pt x="192" y="73"/>
                        <a:pt x="192" y="75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509283" name="Group 355"/>
                <p:cNvGrpSpPr>
                  <a:grpSpLocks/>
                </p:cNvGrpSpPr>
                <p:nvPr/>
              </p:nvGrpSpPr>
              <p:grpSpPr bwMode="auto">
                <a:xfrm>
                  <a:off x="2058" y="3127"/>
                  <a:ext cx="85" cy="66"/>
                  <a:chOff x="1315" y="1508"/>
                  <a:chExt cx="596" cy="469"/>
                </a:xfrm>
              </p:grpSpPr>
              <p:sp>
                <p:nvSpPr>
                  <p:cNvPr id="509284" name="Freeform 356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9285" name="Freeform 357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9286" name="Freeform 358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509287" name="Freeform 359"/>
                <p:cNvSpPr>
                  <a:spLocks/>
                </p:cNvSpPr>
                <p:nvPr/>
              </p:nvSpPr>
              <p:spPr bwMode="gray">
                <a:xfrm>
                  <a:off x="2114" y="3086"/>
                  <a:ext cx="29" cy="19"/>
                </a:xfrm>
                <a:custGeom>
                  <a:avLst/>
                  <a:gdLst>
                    <a:gd name="T0" fmla="*/ 29 w 66"/>
                    <a:gd name="T1" fmla="*/ 39 h 41"/>
                    <a:gd name="T2" fmla="*/ 10 w 66"/>
                    <a:gd name="T3" fmla="*/ 23 h 41"/>
                    <a:gd name="T4" fmla="*/ 15 w 66"/>
                    <a:gd name="T5" fmla="*/ 13 h 41"/>
                    <a:gd name="T6" fmla="*/ 53 w 66"/>
                    <a:gd name="T7" fmla="*/ 16 h 41"/>
                    <a:gd name="T8" fmla="*/ 57 w 66"/>
                    <a:gd name="T9" fmla="*/ 29 h 41"/>
                    <a:gd name="T10" fmla="*/ 29 w 66"/>
                    <a:gd name="T11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41">
                      <a:moveTo>
                        <a:pt x="29" y="39"/>
                      </a:moveTo>
                      <a:cubicBezTo>
                        <a:pt x="14" y="37"/>
                        <a:pt x="0" y="25"/>
                        <a:pt x="10" y="23"/>
                      </a:cubicBezTo>
                      <a:cubicBezTo>
                        <a:pt x="16" y="21"/>
                        <a:pt x="13" y="16"/>
                        <a:pt x="15" y="13"/>
                      </a:cubicBezTo>
                      <a:cubicBezTo>
                        <a:pt x="18" y="10"/>
                        <a:pt x="53" y="0"/>
                        <a:pt x="53" y="16"/>
                      </a:cubicBezTo>
                      <a:cubicBezTo>
                        <a:pt x="53" y="21"/>
                        <a:pt x="47" y="25"/>
                        <a:pt x="57" y="29"/>
                      </a:cubicBezTo>
                      <a:cubicBezTo>
                        <a:pt x="66" y="33"/>
                        <a:pt x="46" y="41"/>
                        <a:pt x="29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288" name="Freeform 360"/>
                <p:cNvSpPr>
                  <a:spLocks/>
                </p:cNvSpPr>
                <p:nvPr/>
              </p:nvSpPr>
              <p:spPr bwMode="gray">
                <a:xfrm>
                  <a:off x="2117" y="3146"/>
                  <a:ext cx="40" cy="23"/>
                </a:xfrm>
                <a:custGeom>
                  <a:avLst/>
                  <a:gdLst>
                    <a:gd name="T0" fmla="*/ 75 w 91"/>
                    <a:gd name="T1" fmla="*/ 0 h 54"/>
                    <a:gd name="T2" fmla="*/ 27 w 91"/>
                    <a:gd name="T3" fmla="*/ 14 h 54"/>
                    <a:gd name="T4" fmla="*/ 40 w 91"/>
                    <a:gd name="T5" fmla="*/ 46 h 54"/>
                    <a:gd name="T6" fmla="*/ 91 w 91"/>
                    <a:gd name="T7" fmla="*/ 3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1" h="54">
                      <a:moveTo>
                        <a:pt x="75" y="0"/>
                      </a:moveTo>
                      <a:cubicBezTo>
                        <a:pt x="61" y="4"/>
                        <a:pt x="45" y="9"/>
                        <a:pt x="27" y="14"/>
                      </a:cubicBezTo>
                      <a:cubicBezTo>
                        <a:pt x="0" y="22"/>
                        <a:pt x="17" y="54"/>
                        <a:pt x="40" y="46"/>
                      </a:cubicBezTo>
                      <a:cubicBezTo>
                        <a:pt x="44" y="44"/>
                        <a:pt x="65" y="38"/>
                        <a:pt x="91" y="32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289" name="Oval 361"/>
                <p:cNvSpPr>
                  <a:spLocks noChangeArrowheads="1"/>
                </p:cNvSpPr>
                <p:nvPr/>
              </p:nvSpPr>
              <p:spPr bwMode="gray">
                <a:xfrm flipH="1">
                  <a:off x="2111" y="3063"/>
                  <a:ext cx="35" cy="35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290" name="Freeform 362"/>
                <p:cNvSpPr>
                  <a:spLocks/>
                </p:cNvSpPr>
                <p:nvPr/>
              </p:nvSpPr>
              <p:spPr bwMode="gray">
                <a:xfrm>
                  <a:off x="2103" y="3062"/>
                  <a:ext cx="43" cy="22"/>
                </a:xfrm>
                <a:custGeom>
                  <a:avLst/>
                  <a:gdLst>
                    <a:gd name="T0" fmla="*/ 54 w 94"/>
                    <a:gd name="T1" fmla="*/ 1 h 50"/>
                    <a:gd name="T2" fmla="*/ 49 w 94"/>
                    <a:gd name="T3" fmla="*/ 1 h 50"/>
                    <a:gd name="T4" fmla="*/ 48 w 94"/>
                    <a:gd name="T5" fmla="*/ 1 h 50"/>
                    <a:gd name="T6" fmla="*/ 44 w 94"/>
                    <a:gd name="T7" fmla="*/ 2 h 50"/>
                    <a:gd name="T8" fmla="*/ 43 w 94"/>
                    <a:gd name="T9" fmla="*/ 3 h 50"/>
                    <a:gd name="T10" fmla="*/ 39 w 94"/>
                    <a:gd name="T11" fmla="*/ 4 h 50"/>
                    <a:gd name="T12" fmla="*/ 39 w 94"/>
                    <a:gd name="T13" fmla="*/ 4 h 50"/>
                    <a:gd name="T14" fmla="*/ 35 w 94"/>
                    <a:gd name="T15" fmla="*/ 6 h 50"/>
                    <a:gd name="T16" fmla="*/ 34 w 94"/>
                    <a:gd name="T17" fmla="*/ 7 h 50"/>
                    <a:gd name="T18" fmla="*/ 31 w 94"/>
                    <a:gd name="T19" fmla="*/ 9 h 50"/>
                    <a:gd name="T20" fmla="*/ 30 w 94"/>
                    <a:gd name="T21" fmla="*/ 10 h 50"/>
                    <a:gd name="T22" fmla="*/ 21 w 94"/>
                    <a:gd name="T23" fmla="*/ 20 h 50"/>
                    <a:gd name="T24" fmla="*/ 21 w 94"/>
                    <a:gd name="T25" fmla="*/ 21 h 50"/>
                    <a:gd name="T26" fmla="*/ 21 w 94"/>
                    <a:gd name="T27" fmla="*/ 21 h 50"/>
                    <a:gd name="T28" fmla="*/ 20 w 94"/>
                    <a:gd name="T29" fmla="*/ 23 h 50"/>
                    <a:gd name="T30" fmla="*/ 20 w 94"/>
                    <a:gd name="T31" fmla="*/ 23 h 50"/>
                    <a:gd name="T32" fmla="*/ 0 w 94"/>
                    <a:gd name="T33" fmla="*/ 35 h 50"/>
                    <a:gd name="T34" fmla="*/ 10 w 94"/>
                    <a:gd name="T35" fmla="*/ 34 h 50"/>
                    <a:gd name="T36" fmla="*/ 16 w 94"/>
                    <a:gd name="T37" fmla="*/ 36 h 50"/>
                    <a:gd name="T38" fmla="*/ 20 w 94"/>
                    <a:gd name="T39" fmla="*/ 37 h 50"/>
                    <a:gd name="T40" fmla="*/ 40 w 94"/>
                    <a:gd name="T41" fmla="*/ 48 h 50"/>
                    <a:gd name="T42" fmla="*/ 57 w 94"/>
                    <a:gd name="T43" fmla="*/ 40 h 50"/>
                    <a:gd name="T44" fmla="*/ 94 w 94"/>
                    <a:gd name="T45" fmla="*/ 34 h 50"/>
                    <a:gd name="T46" fmla="*/ 54 w 94"/>
                    <a:gd name="T47" fmla="*/ 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4" h="50">
                      <a:moveTo>
                        <a:pt x="54" y="1"/>
                      </a:moveTo>
                      <a:cubicBezTo>
                        <a:pt x="52" y="1"/>
                        <a:pt x="51" y="1"/>
                        <a:pt x="49" y="1"/>
                      </a:cubicBezTo>
                      <a:cubicBezTo>
                        <a:pt x="49" y="1"/>
                        <a:pt x="48" y="1"/>
                        <a:pt x="48" y="1"/>
                      </a:cubicBezTo>
                      <a:cubicBezTo>
                        <a:pt x="47" y="2"/>
                        <a:pt x="46" y="2"/>
                        <a:pt x="44" y="2"/>
                      </a:cubicBezTo>
                      <a:cubicBezTo>
                        <a:pt x="44" y="2"/>
                        <a:pt x="44" y="2"/>
                        <a:pt x="43" y="3"/>
                      </a:cubicBezTo>
                      <a:cubicBezTo>
                        <a:pt x="42" y="3"/>
                        <a:pt x="41" y="3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7" y="5"/>
                        <a:pt x="36" y="6"/>
                        <a:pt x="35" y="6"/>
                      </a:cubicBezTo>
                      <a:cubicBezTo>
                        <a:pt x="35" y="6"/>
                        <a:pt x="35" y="7"/>
                        <a:pt x="34" y="7"/>
                      </a:cubicBezTo>
                      <a:cubicBezTo>
                        <a:pt x="33" y="7"/>
                        <a:pt x="32" y="8"/>
                        <a:pt x="31" y="9"/>
                      </a:cubicBezTo>
                      <a:cubicBezTo>
                        <a:pt x="31" y="9"/>
                        <a:pt x="31" y="9"/>
                        <a:pt x="30" y="10"/>
                      </a:cubicBezTo>
                      <a:cubicBezTo>
                        <a:pt x="27" y="13"/>
                        <a:pt x="24" y="16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2"/>
                        <a:pt x="20" y="22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17" y="27"/>
                        <a:pt x="3" y="32"/>
                        <a:pt x="0" y="35"/>
                      </a:cubicBezTo>
                      <a:cubicBezTo>
                        <a:pt x="2" y="32"/>
                        <a:pt x="6" y="33"/>
                        <a:pt x="10" y="34"/>
                      </a:cubicBezTo>
                      <a:cubicBezTo>
                        <a:pt x="12" y="34"/>
                        <a:pt x="14" y="35"/>
                        <a:pt x="16" y="36"/>
                      </a:cubicBezTo>
                      <a:cubicBezTo>
                        <a:pt x="18" y="36"/>
                        <a:pt x="19" y="37"/>
                        <a:pt x="20" y="37"/>
                      </a:cubicBezTo>
                      <a:cubicBezTo>
                        <a:pt x="27" y="41"/>
                        <a:pt x="34" y="50"/>
                        <a:pt x="40" y="48"/>
                      </a:cubicBezTo>
                      <a:cubicBezTo>
                        <a:pt x="40" y="48"/>
                        <a:pt x="51" y="40"/>
                        <a:pt x="57" y="40"/>
                      </a:cubicBezTo>
                      <a:cubicBezTo>
                        <a:pt x="84" y="41"/>
                        <a:pt x="94" y="34"/>
                        <a:pt x="94" y="34"/>
                      </a:cubicBezTo>
                      <a:cubicBezTo>
                        <a:pt x="92" y="14"/>
                        <a:pt x="74" y="0"/>
                        <a:pt x="54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9291" name="Group 363"/>
              <p:cNvGrpSpPr>
                <a:grpSpLocks/>
              </p:cNvGrpSpPr>
              <p:nvPr/>
            </p:nvGrpSpPr>
            <p:grpSpPr bwMode="auto">
              <a:xfrm>
                <a:off x="4320" y="2332"/>
                <a:ext cx="120" cy="206"/>
                <a:chOff x="1709" y="3116"/>
                <a:chExt cx="120" cy="206"/>
              </a:xfrm>
            </p:grpSpPr>
            <p:grpSp>
              <p:nvGrpSpPr>
                <p:cNvPr id="509292" name="Group 364"/>
                <p:cNvGrpSpPr>
                  <a:grpSpLocks/>
                </p:cNvGrpSpPr>
                <p:nvPr/>
              </p:nvGrpSpPr>
              <p:grpSpPr bwMode="auto">
                <a:xfrm>
                  <a:off x="1744" y="3141"/>
                  <a:ext cx="85" cy="66"/>
                  <a:chOff x="2564" y="1017"/>
                  <a:chExt cx="907" cy="712"/>
                </a:xfrm>
              </p:grpSpPr>
              <p:sp>
                <p:nvSpPr>
                  <p:cNvPr id="509293" name="Freeform 365"/>
                  <p:cNvSpPr>
                    <a:spLocks/>
                  </p:cNvSpPr>
                  <p:nvPr/>
                </p:nvSpPr>
                <p:spPr bwMode="gray">
                  <a:xfrm>
                    <a:off x="2564" y="1017"/>
                    <a:ext cx="907" cy="241"/>
                  </a:xfrm>
                  <a:custGeom>
                    <a:avLst/>
                    <a:gdLst>
                      <a:gd name="T0" fmla="*/ 0 w 907"/>
                      <a:gd name="T1" fmla="*/ 121 h 241"/>
                      <a:gd name="T2" fmla="*/ 454 w 907"/>
                      <a:gd name="T3" fmla="*/ 0 h 241"/>
                      <a:gd name="T4" fmla="*/ 907 w 907"/>
                      <a:gd name="T5" fmla="*/ 121 h 241"/>
                      <a:gd name="T6" fmla="*/ 454 w 907"/>
                      <a:gd name="T7" fmla="*/ 241 h 241"/>
                      <a:gd name="T8" fmla="*/ 0 w 907"/>
                      <a:gd name="T9" fmla="*/ 12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7" h="241">
                        <a:moveTo>
                          <a:pt x="0" y="121"/>
                        </a:moveTo>
                        <a:lnTo>
                          <a:pt x="454" y="0"/>
                        </a:lnTo>
                        <a:lnTo>
                          <a:pt x="907" y="121"/>
                        </a:lnTo>
                        <a:lnTo>
                          <a:pt x="454" y="241"/>
                        </a:lnTo>
                        <a:lnTo>
                          <a:pt x="0" y="121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9294" name="Freeform 366"/>
                  <p:cNvSpPr>
                    <a:spLocks/>
                  </p:cNvSpPr>
                  <p:nvPr/>
                </p:nvSpPr>
                <p:spPr bwMode="gray">
                  <a:xfrm>
                    <a:off x="3018" y="1138"/>
                    <a:ext cx="453" cy="591"/>
                  </a:xfrm>
                  <a:custGeom>
                    <a:avLst/>
                    <a:gdLst>
                      <a:gd name="T0" fmla="*/ 0 w 453"/>
                      <a:gd name="T1" fmla="*/ 591 h 591"/>
                      <a:gd name="T2" fmla="*/ 0 w 453"/>
                      <a:gd name="T3" fmla="*/ 120 h 591"/>
                      <a:gd name="T4" fmla="*/ 453 w 453"/>
                      <a:gd name="T5" fmla="*/ 0 h 591"/>
                      <a:gd name="T6" fmla="*/ 453 w 453"/>
                      <a:gd name="T7" fmla="*/ 468 h 591"/>
                      <a:gd name="T8" fmla="*/ 0 w 453"/>
                      <a:gd name="T9" fmla="*/ 591 h 5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91">
                        <a:moveTo>
                          <a:pt x="0" y="591"/>
                        </a:moveTo>
                        <a:lnTo>
                          <a:pt x="0" y="120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91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9295" name="Freeform 367"/>
                  <p:cNvSpPr>
                    <a:spLocks/>
                  </p:cNvSpPr>
                  <p:nvPr/>
                </p:nvSpPr>
                <p:spPr bwMode="gray">
                  <a:xfrm>
                    <a:off x="2564" y="1138"/>
                    <a:ext cx="454" cy="591"/>
                  </a:xfrm>
                  <a:custGeom>
                    <a:avLst/>
                    <a:gdLst>
                      <a:gd name="T0" fmla="*/ 0 w 454"/>
                      <a:gd name="T1" fmla="*/ 0 h 591"/>
                      <a:gd name="T2" fmla="*/ 0 w 454"/>
                      <a:gd name="T3" fmla="*/ 468 h 591"/>
                      <a:gd name="T4" fmla="*/ 454 w 454"/>
                      <a:gd name="T5" fmla="*/ 591 h 591"/>
                      <a:gd name="T6" fmla="*/ 454 w 454"/>
                      <a:gd name="T7" fmla="*/ 120 h 591"/>
                      <a:gd name="T8" fmla="*/ 0 w 454"/>
                      <a:gd name="T9" fmla="*/ 0 h 5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4" h="591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4" y="591"/>
                        </a:lnTo>
                        <a:lnTo>
                          <a:pt x="454" y="1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9296" name="Freeform 368"/>
                  <p:cNvSpPr>
                    <a:spLocks/>
                  </p:cNvSpPr>
                  <p:nvPr/>
                </p:nvSpPr>
                <p:spPr bwMode="gray">
                  <a:xfrm>
                    <a:off x="3150" y="1171"/>
                    <a:ext cx="196" cy="324"/>
                  </a:xfrm>
                  <a:custGeom>
                    <a:avLst/>
                    <a:gdLst>
                      <a:gd name="T0" fmla="*/ 0 w 83"/>
                      <a:gd name="T1" fmla="*/ 22 h 137"/>
                      <a:gd name="T2" fmla="*/ 15 w 83"/>
                      <a:gd name="T3" fmla="*/ 36 h 137"/>
                      <a:gd name="T4" fmla="*/ 19 w 83"/>
                      <a:gd name="T5" fmla="*/ 55 h 137"/>
                      <a:gd name="T6" fmla="*/ 28 w 83"/>
                      <a:gd name="T7" fmla="*/ 93 h 137"/>
                      <a:gd name="T8" fmla="*/ 44 w 83"/>
                      <a:gd name="T9" fmla="*/ 110 h 137"/>
                      <a:gd name="T10" fmla="*/ 44 w 83"/>
                      <a:gd name="T11" fmla="*/ 137 h 137"/>
                      <a:gd name="T12" fmla="*/ 46 w 83"/>
                      <a:gd name="T13" fmla="*/ 134 h 137"/>
                      <a:gd name="T14" fmla="*/ 48 w 83"/>
                      <a:gd name="T15" fmla="*/ 126 h 137"/>
                      <a:gd name="T16" fmla="*/ 53 w 83"/>
                      <a:gd name="T17" fmla="*/ 98 h 137"/>
                      <a:gd name="T18" fmla="*/ 59 w 83"/>
                      <a:gd name="T19" fmla="*/ 66 h 137"/>
                      <a:gd name="T20" fmla="*/ 74 w 83"/>
                      <a:gd name="T21" fmla="*/ 50 h 137"/>
                      <a:gd name="T22" fmla="*/ 70 w 83"/>
                      <a:gd name="T23" fmla="*/ 47 h 137"/>
                      <a:gd name="T24" fmla="*/ 68 w 83"/>
                      <a:gd name="T25" fmla="*/ 34 h 137"/>
                      <a:gd name="T26" fmla="*/ 83 w 83"/>
                      <a:gd name="T27" fmla="*/ 0 h 137"/>
                      <a:gd name="T28" fmla="*/ 0 w 83"/>
                      <a:gd name="T29" fmla="*/ 22 h 1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83" h="137">
                        <a:moveTo>
                          <a:pt x="0" y="22"/>
                        </a:moveTo>
                        <a:cubicBezTo>
                          <a:pt x="3" y="29"/>
                          <a:pt x="10" y="30"/>
                          <a:pt x="15" y="36"/>
                        </a:cubicBezTo>
                        <a:cubicBezTo>
                          <a:pt x="19" y="42"/>
                          <a:pt x="17" y="50"/>
                          <a:pt x="19" y="55"/>
                        </a:cubicBezTo>
                        <a:cubicBezTo>
                          <a:pt x="25" y="70"/>
                          <a:pt x="28" y="74"/>
                          <a:pt x="28" y="93"/>
                        </a:cubicBezTo>
                        <a:cubicBezTo>
                          <a:pt x="40" y="102"/>
                          <a:pt x="43" y="95"/>
                          <a:pt x="44" y="110"/>
                        </a:cubicBezTo>
                        <a:cubicBezTo>
                          <a:pt x="45" y="118"/>
                          <a:pt x="42" y="130"/>
                          <a:pt x="44" y="137"/>
                        </a:cubicBezTo>
                        <a:cubicBezTo>
                          <a:pt x="46" y="134"/>
                          <a:pt x="46" y="134"/>
                          <a:pt x="46" y="134"/>
                        </a:cubicBezTo>
                        <a:cubicBezTo>
                          <a:pt x="47" y="131"/>
                          <a:pt x="49" y="129"/>
                          <a:pt x="48" y="126"/>
                        </a:cubicBezTo>
                        <a:cubicBezTo>
                          <a:pt x="56" y="117"/>
                          <a:pt x="45" y="102"/>
                          <a:pt x="53" y="98"/>
                        </a:cubicBezTo>
                        <a:cubicBezTo>
                          <a:pt x="53" y="89"/>
                          <a:pt x="57" y="76"/>
                          <a:pt x="59" y="66"/>
                        </a:cubicBezTo>
                        <a:cubicBezTo>
                          <a:pt x="61" y="52"/>
                          <a:pt x="60" y="57"/>
                          <a:pt x="74" y="50"/>
                        </a:cubicBezTo>
                        <a:cubicBezTo>
                          <a:pt x="73" y="49"/>
                          <a:pt x="72" y="48"/>
                          <a:pt x="70" y="47"/>
                        </a:cubicBezTo>
                        <a:cubicBezTo>
                          <a:pt x="69" y="43"/>
                          <a:pt x="68" y="37"/>
                          <a:pt x="68" y="34"/>
                        </a:cubicBezTo>
                        <a:cubicBezTo>
                          <a:pt x="80" y="27"/>
                          <a:pt x="74" y="9"/>
                          <a:pt x="83" y="0"/>
                        </a:cubicBez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9297" name="Freeform 369"/>
                  <p:cNvSpPr>
                    <a:spLocks/>
                  </p:cNvSpPr>
                  <p:nvPr/>
                </p:nvSpPr>
                <p:spPr bwMode="gray">
                  <a:xfrm>
                    <a:off x="3032" y="1114"/>
                    <a:ext cx="314" cy="109"/>
                  </a:xfrm>
                  <a:custGeom>
                    <a:avLst/>
                    <a:gdLst>
                      <a:gd name="T0" fmla="*/ 50 w 133"/>
                      <a:gd name="T1" fmla="*/ 46 h 46"/>
                      <a:gd name="T2" fmla="*/ 43 w 133"/>
                      <a:gd name="T3" fmla="*/ 40 h 46"/>
                      <a:gd name="T4" fmla="*/ 33 w 133"/>
                      <a:gd name="T5" fmla="*/ 37 h 46"/>
                      <a:gd name="T6" fmla="*/ 30 w 133"/>
                      <a:gd name="T7" fmla="*/ 28 h 46"/>
                      <a:gd name="T8" fmla="*/ 24 w 133"/>
                      <a:gd name="T9" fmla="*/ 23 h 46"/>
                      <a:gd name="T10" fmla="*/ 21 w 133"/>
                      <a:gd name="T11" fmla="*/ 16 h 46"/>
                      <a:gd name="T12" fmla="*/ 15 w 133"/>
                      <a:gd name="T13" fmla="*/ 8 h 46"/>
                      <a:gd name="T14" fmla="*/ 0 w 133"/>
                      <a:gd name="T15" fmla="*/ 0 h 46"/>
                      <a:gd name="T16" fmla="*/ 5 w 133"/>
                      <a:gd name="T17" fmla="*/ 0 h 46"/>
                      <a:gd name="T18" fmla="*/ 13 w 133"/>
                      <a:gd name="T19" fmla="*/ 2 h 46"/>
                      <a:gd name="T20" fmla="*/ 22 w 133"/>
                      <a:gd name="T21" fmla="*/ 2 h 46"/>
                      <a:gd name="T22" fmla="*/ 33 w 133"/>
                      <a:gd name="T23" fmla="*/ 3 h 46"/>
                      <a:gd name="T24" fmla="*/ 39 w 133"/>
                      <a:gd name="T25" fmla="*/ 9 h 46"/>
                      <a:gd name="T26" fmla="*/ 51 w 133"/>
                      <a:gd name="T27" fmla="*/ 9 h 46"/>
                      <a:gd name="T28" fmla="*/ 65 w 133"/>
                      <a:gd name="T29" fmla="*/ 9 h 46"/>
                      <a:gd name="T30" fmla="*/ 74 w 133"/>
                      <a:gd name="T31" fmla="*/ 13 h 46"/>
                      <a:gd name="T32" fmla="*/ 87 w 133"/>
                      <a:gd name="T33" fmla="*/ 11 h 46"/>
                      <a:gd name="T34" fmla="*/ 100 w 133"/>
                      <a:gd name="T35" fmla="*/ 11 h 46"/>
                      <a:gd name="T36" fmla="*/ 109 w 133"/>
                      <a:gd name="T37" fmla="*/ 16 h 46"/>
                      <a:gd name="T38" fmla="*/ 121 w 133"/>
                      <a:gd name="T39" fmla="*/ 17 h 46"/>
                      <a:gd name="T40" fmla="*/ 133 w 133"/>
                      <a:gd name="T41" fmla="*/ 24 h 46"/>
                      <a:gd name="T42" fmla="*/ 50 w 133"/>
                      <a:gd name="T43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33" h="46">
                        <a:moveTo>
                          <a:pt x="50" y="46"/>
                        </a:moveTo>
                        <a:cubicBezTo>
                          <a:pt x="47" y="45"/>
                          <a:pt x="45" y="42"/>
                          <a:pt x="43" y="40"/>
                        </a:cubicBezTo>
                        <a:cubicBezTo>
                          <a:pt x="40" y="39"/>
                          <a:pt x="35" y="39"/>
                          <a:pt x="33" y="37"/>
                        </a:cubicBezTo>
                        <a:cubicBezTo>
                          <a:pt x="30" y="35"/>
                          <a:pt x="32" y="32"/>
                          <a:pt x="30" y="28"/>
                        </a:cubicBezTo>
                        <a:cubicBezTo>
                          <a:pt x="29" y="26"/>
                          <a:pt x="26" y="25"/>
                          <a:pt x="24" y="23"/>
                        </a:cubicBezTo>
                        <a:cubicBezTo>
                          <a:pt x="21" y="20"/>
                          <a:pt x="22" y="20"/>
                          <a:pt x="21" y="16"/>
                        </a:cubicBezTo>
                        <a:cubicBezTo>
                          <a:pt x="20" y="13"/>
                          <a:pt x="17" y="10"/>
                          <a:pt x="15" y="8"/>
                        </a:cubicBezTo>
                        <a:cubicBezTo>
                          <a:pt x="11" y="3"/>
                          <a:pt x="5" y="2"/>
                          <a:pt x="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8" y="0"/>
                          <a:pt x="10" y="1"/>
                          <a:pt x="13" y="2"/>
                        </a:cubicBezTo>
                        <a:cubicBezTo>
                          <a:pt x="16" y="3"/>
                          <a:pt x="19" y="2"/>
                          <a:pt x="22" y="2"/>
                        </a:cubicBezTo>
                        <a:cubicBezTo>
                          <a:pt x="25" y="2"/>
                          <a:pt x="30" y="2"/>
                          <a:pt x="33" y="3"/>
                        </a:cubicBezTo>
                        <a:cubicBezTo>
                          <a:pt x="35" y="5"/>
                          <a:pt x="36" y="8"/>
                          <a:pt x="39" y="9"/>
                        </a:cubicBezTo>
                        <a:cubicBezTo>
                          <a:pt x="43" y="11"/>
                          <a:pt x="47" y="9"/>
                          <a:pt x="51" y="9"/>
                        </a:cubicBezTo>
                        <a:cubicBezTo>
                          <a:pt x="55" y="9"/>
                          <a:pt x="61" y="7"/>
                          <a:pt x="65" y="9"/>
                        </a:cubicBezTo>
                        <a:cubicBezTo>
                          <a:pt x="69" y="10"/>
                          <a:pt x="70" y="13"/>
                          <a:pt x="74" y="13"/>
                        </a:cubicBezTo>
                        <a:cubicBezTo>
                          <a:pt x="79" y="13"/>
                          <a:pt x="83" y="12"/>
                          <a:pt x="87" y="11"/>
                        </a:cubicBezTo>
                        <a:cubicBezTo>
                          <a:pt x="91" y="11"/>
                          <a:pt x="96" y="11"/>
                          <a:pt x="100" y="11"/>
                        </a:cubicBezTo>
                        <a:cubicBezTo>
                          <a:pt x="105" y="11"/>
                          <a:pt x="106" y="14"/>
                          <a:pt x="109" y="16"/>
                        </a:cubicBezTo>
                        <a:cubicBezTo>
                          <a:pt x="112" y="18"/>
                          <a:pt x="117" y="16"/>
                          <a:pt x="121" y="17"/>
                        </a:cubicBezTo>
                        <a:cubicBezTo>
                          <a:pt x="125" y="18"/>
                          <a:pt x="130" y="22"/>
                          <a:pt x="133" y="24"/>
                        </a:cubicBezTo>
                        <a:lnTo>
                          <a:pt x="50" y="46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9298" name="Group 370"/>
                <p:cNvGrpSpPr>
                  <a:grpSpLocks/>
                </p:cNvGrpSpPr>
                <p:nvPr/>
              </p:nvGrpSpPr>
              <p:grpSpPr bwMode="auto">
                <a:xfrm>
                  <a:off x="1709" y="3116"/>
                  <a:ext cx="99" cy="206"/>
                  <a:chOff x="4077" y="1922"/>
                  <a:chExt cx="300" cy="624"/>
                </a:xfrm>
              </p:grpSpPr>
              <p:sp>
                <p:nvSpPr>
                  <p:cNvPr id="509299" name="Freeform 371"/>
                  <p:cNvSpPr>
                    <a:spLocks/>
                  </p:cNvSpPr>
                  <p:nvPr/>
                </p:nvSpPr>
                <p:spPr bwMode="gray">
                  <a:xfrm>
                    <a:off x="4077" y="2004"/>
                    <a:ext cx="300" cy="254"/>
                  </a:xfrm>
                  <a:custGeom>
                    <a:avLst/>
                    <a:gdLst>
                      <a:gd name="T0" fmla="*/ 186 w 226"/>
                      <a:gd name="T1" fmla="*/ 107 h 191"/>
                      <a:gd name="T2" fmla="*/ 164 w 226"/>
                      <a:gd name="T3" fmla="*/ 113 h 191"/>
                      <a:gd name="T4" fmla="*/ 154 w 226"/>
                      <a:gd name="T5" fmla="*/ 49 h 191"/>
                      <a:gd name="T6" fmla="*/ 128 w 226"/>
                      <a:gd name="T7" fmla="*/ 24 h 191"/>
                      <a:gd name="T8" fmla="*/ 85 w 226"/>
                      <a:gd name="T9" fmla="*/ 13 h 191"/>
                      <a:gd name="T10" fmla="*/ 45 w 226"/>
                      <a:gd name="T11" fmla="*/ 2 h 191"/>
                      <a:gd name="T12" fmla="*/ 15 w 226"/>
                      <a:gd name="T13" fmla="*/ 12 h 191"/>
                      <a:gd name="T14" fmla="*/ 2 w 226"/>
                      <a:gd name="T15" fmla="*/ 85 h 191"/>
                      <a:gd name="T16" fmla="*/ 2 w 226"/>
                      <a:gd name="T17" fmla="*/ 85 h 191"/>
                      <a:gd name="T18" fmla="*/ 1 w 226"/>
                      <a:gd name="T19" fmla="*/ 89 h 191"/>
                      <a:gd name="T20" fmla="*/ 1 w 226"/>
                      <a:gd name="T21" fmla="*/ 89 h 191"/>
                      <a:gd name="T22" fmla="*/ 8 w 226"/>
                      <a:gd name="T23" fmla="*/ 106 h 191"/>
                      <a:gd name="T24" fmla="*/ 23 w 226"/>
                      <a:gd name="T25" fmla="*/ 106 h 191"/>
                      <a:gd name="T26" fmla="*/ 29 w 226"/>
                      <a:gd name="T27" fmla="*/ 105 h 191"/>
                      <a:gd name="T28" fmla="*/ 29 w 226"/>
                      <a:gd name="T29" fmla="*/ 105 h 191"/>
                      <a:gd name="T30" fmla="*/ 32 w 226"/>
                      <a:gd name="T31" fmla="*/ 104 h 191"/>
                      <a:gd name="T32" fmla="*/ 38 w 226"/>
                      <a:gd name="T33" fmla="*/ 102 h 191"/>
                      <a:gd name="T34" fmla="*/ 39 w 226"/>
                      <a:gd name="T35" fmla="*/ 68 h 191"/>
                      <a:gd name="T36" fmla="*/ 36 w 226"/>
                      <a:gd name="T37" fmla="*/ 69 h 191"/>
                      <a:gd name="T38" fmla="*/ 39 w 226"/>
                      <a:gd name="T39" fmla="*/ 47 h 191"/>
                      <a:gd name="T40" fmla="*/ 38 w 226"/>
                      <a:gd name="T41" fmla="*/ 165 h 191"/>
                      <a:gd name="T42" fmla="*/ 47 w 226"/>
                      <a:gd name="T43" fmla="*/ 175 h 191"/>
                      <a:gd name="T44" fmla="*/ 98 w 226"/>
                      <a:gd name="T45" fmla="*/ 189 h 191"/>
                      <a:gd name="T46" fmla="*/ 125 w 226"/>
                      <a:gd name="T47" fmla="*/ 170 h 191"/>
                      <a:gd name="T48" fmla="*/ 125 w 226"/>
                      <a:gd name="T49" fmla="*/ 153 h 191"/>
                      <a:gd name="T50" fmla="*/ 125 w 226"/>
                      <a:gd name="T51" fmla="*/ 124 h 191"/>
                      <a:gd name="T52" fmla="*/ 123 w 226"/>
                      <a:gd name="T53" fmla="*/ 88 h 191"/>
                      <a:gd name="T54" fmla="*/ 121 w 226"/>
                      <a:gd name="T55" fmla="*/ 75 h 191"/>
                      <a:gd name="T56" fmla="*/ 121 w 226"/>
                      <a:gd name="T57" fmla="*/ 71 h 191"/>
                      <a:gd name="T58" fmla="*/ 121 w 226"/>
                      <a:gd name="T59" fmla="*/ 75 h 191"/>
                      <a:gd name="T60" fmla="*/ 123 w 226"/>
                      <a:gd name="T61" fmla="*/ 88 h 191"/>
                      <a:gd name="T62" fmla="*/ 128 w 226"/>
                      <a:gd name="T63" fmla="*/ 121 h 191"/>
                      <a:gd name="T64" fmla="*/ 129 w 226"/>
                      <a:gd name="T65" fmla="*/ 123 h 191"/>
                      <a:gd name="T66" fmla="*/ 129 w 226"/>
                      <a:gd name="T67" fmla="*/ 123 h 191"/>
                      <a:gd name="T68" fmla="*/ 129 w 226"/>
                      <a:gd name="T69" fmla="*/ 127 h 191"/>
                      <a:gd name="T70" fmla="*/ 137 w 226"/>
                      <a:gd name="T71" fmla="*/ 147 h 191"/>
                      <a:gd name="T72" fmla="*/ 151 w 226"/>
                      <a:gd name="T73" fmla="*/ 153 h 191"/>
                      <a:gd name="T74" fmla="*/ 199 w 226"/>
                      <a:gd name="T75" fmla="*/ 139 h 191"/>
                      <a:gd name="T76" fmla="*/ 186 w 226"/>
                      <a:gd name="T77" fmla="*/ 107 h 1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26" h="191">
                        <a:moveTo>
                          <a:pt x="186" y="107"/>
                        </a:moveTo>
                        <a:cubicBezTo>
                          <a:pt x="184" y="108"/>
                          <a:pt x="175" y="110"/>
                          <a:pt x="164" y="113"/>
                        </a:cubicBezTo>
                        <a:cubicBezTo>
                          <a:pt x="159" y="84"/>
                          <a:pt x="155" y="57"/>
                          <a:pt x="154" y="49"/>
                        </a:cubicBezTo>
                        <a:cubicBezTo>
                          <a:pt x="151" y="32"/>
                          <a:pt x="136" y="27"/>
                          <a:pt x="128" y="24"/>
                        </a:cubicBezTo>
                        <a:cubicBezTo>
                          <a:pt x="120" y="21"/>
                          <a:pt x="98" y="16"/>
                          <a:pt x="85" y="13"/>
                        </a:cubicBezTo>
                        <a:cubicBezTo>
                          <a:pt x="73" y="9"/>
                          <a:pt x="54" y="3"/>
                          <a:pt x="45" y="2"/>
                        </a:cubicBezTo>
                        <a:cubicBezTo>
                          <a:pt x="36" y="0"/>
                          <a:pt x="18" y="4"/>
                          <a:pt x="15" y="12"/>
                        </a:cubicBezTo>
                        <a:cubicBezTo>
                          <a:pt x="14" y="14"/>
                          <a:pt x="8" y="50"/>
                          <a:pt x="2" y="85"/>
                        </a:cubicBezTo>
                        <a:cubicBezTo>
                          <a:pt x="2" y="85"/>
                          <a:pt x="2" y="85"/>
                          <a:pt x="2" y="85"/>
                        </a:cubicBezTo>
                        <a:cubicBezTo>
                          <a:pt x="1" y="89"/>
                          <a:pt x="1" y="89"/>
                          <a:pt x="1" y="89"/>
                        </a:cubicBezTo>
                        <a:cubicBezTo>
                          <a:pt x="1" y="89"/>
                          <a:pt x="1" y="89"/>
                          <a:pt x="1" y="89"/>
                        </a:cubicBezTo>
                        <a:cubicBezTo>
                          <a:pt x="0" y="98"/>
                          <a:pt x="3" y="104"/>
                          <a:pt x="8" y="106"/>
                        </a:cubicBezTo>
                        <a:cubicBezTo>
                          <a:pt x="12" y="108"/>
                          <a:pt x="17" y="107"/>
                          <a:pt x="23" y="106"/>
                        </a:cubicBezTo>
                        <a:cubicBezTo>
                          <a:pt x="29" y="105"/>
                          <a:pt x="29" y="105"/>
                          <a:pt x="29" y="105"/>
                        </a:cubicBezTo>
                        <a:cubicBezTo>
                          <a:pt x="29" y="105"/>
                          <a:pt x="29" y="105"/>
                          <a:pt x="29" y="105"/>
                        </a:cubicBezTo>
                        <a:cubicBezTo>
                          <a:pt x="30" y="104"/>
                          <a:pt x="31" y="104"/>
                          <a:pt x="32" y="104"/>
                        </a:cubicBezTo>
                        <a:cubicBezTo>
                          <a:pt x="34" y="103"/>
                          <a:pt x="36" y="103"/>
                          <a:pt x="38" y="102"/>
                        </a:cubicBezTo>
                        <a:cubicBezTo>
                          <a:pt x="39" y="68"/>
                          <a:pt x="39" y="68"/>
                          <a:pt x="39" y="68"/>
                        </a:cubicBezTo>
                        <a:cubicBezTo>
                          <a:pt x="38" y="68"/>
                          <a:pt x="37" y="69"/>
                          <a:pt x="36" y="69"/>
                        </a:cubicBezTo>
                        <a:cubicBezTo>
                          <a:pt x="38" y="54"/>
                          <a:pt x="39" y="44"/>
                          <a:pt x="39" y="47"/>
                        </a:cubicBezTo>
                        <a:cubicBezTo>
                          <a:pt x="39" y="53"/>
                          <a:pt x="38" y="122"/>
                          <a:pt x="38" y="165"/>
                        </a:cubicBezTo>
                        <a:cubicBezTo>
                          <a:pt x="39" y="170"/>
                          <a:pt x="41" y="175"/>
                          <a:pt x="47" y="175"/>
                        </a:cubicBezTo>
                        <a:cubicBezTo>
                          <a:pt x="59" y="178"/>
                          <a:pt x="91" y="188"/>
                          <a:pt x="98" y="189"/>
                        </a:cubicBezTo>
                        <a:cubicBezTo>
                          <a:pt x="106" y="191"/>
                          <a:pt x="122" y="181"/>
                          <a:pt x="125" y="170"/>
                        </a:cubicBezTo>
                        <a:cubicBezTo>
                          <a:pt x="125" y="168"/>
                          <a:pt x="125" y="155"/>
                          <a:pt x="125" y="153"/>
                        </a:cubicBezTo>
                        <a:cubicBezTo>
                          <a:pt x="125" y="124"/>
                          <a:pt x="125" y="124"/>
                          <a:pt x="125" y="124"/>
                        </a:cubicBezTo>
                        <a:cubicBezTo>
                          <a:pt x="125" y="111"/>
                          <a:pt x="124" y="99"/>
                          <a:pt x="123" y="88"/>
                        </a:cubicBezTo>
                        <a:cubicBezTo>
                          <a:pt x="122" y="82"/>
                          <a:pt x="122" y="78"/>
                          <a:pt x="121" y="75"/>
                        </a:cubicBezTo>
                        <a:cubicBezTo>
                          <a:pt x="121" y="73"/>
                          <a:pt x="121" y="72"/>
                          <a:pt x="121" y="71"/>
                        </a:cubicBezTo>
                        <a:cubicBezTo>
                          <a:pt x="121" y="72"/>
                          <a:pt x="121" y="73"/>
                          <a:pt x="121" y="75"/>
                        </a:cubicBezTo>
                        <a:cubicBezTo>
                          <a:pt x="122" y="79"/>
                          <a:pt x="123" y="83"/>
                          <a:pt x="123" y="88"/>
                        </a:cubicBezTo>
                        <a:cubicBezTo>
                          <a:pt x="124" y="96"/>
                          <a:pt x="126" y="107"/>
                          <a:pt x="128" y="121"/>
                        </a:cubicBezTo>
                        <a:cubicBezTo>
                          <a:pt x="129" y="122"/>
                          <a:pt x="129" y="122"/>
                          <a:pt x="129" y="123"/>
                        </a:cubicBezTo>
                        <a:cubicBezTo>
                          <a:pt x="129" y="123"/>
                          <a:pt x="129" y="123"/>
                          <a:pt x="129" y="123"/>
                        </a:cubicBezTo>
                        <a:cubicBezTo>
                          <a:pt x="129" y="127"/>
                          <a:pt x="129" y="127"/>
                          <a:pt x="129" y="127"/>
                        </a:cubicBezTo>
                        <a:cubicBezTo>
                          <a:pt x="131" y="137"/>
                          <a:pt x="134" y="143"/>
                          <a:pt x="137" y="147"/>
                        </a:cubicBezTo>
                        <a:cubicBezTo>
                          <a:pt x="141" y="151"/>
                          <a:pt x="145" y="152"/>
                          <a:pt x="151" y="153"/>
                        </a:cubicBezTo>
                        <a:cubicBezTo>
                          <a:pt x="166" y="149"/>
                          <a:pt x="181" y="144"/>
                          <a:pt x="199" y="139"/>
                        </a:cubicBezTo>
                        <a:cubicBezTo>
                          <a:pt x="226" y="131"/>
                          <a:pt x="210" y="99"/>
                          <a:pt x="186" y="107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chemeClr val="bg1"/>
                      </a:gs>
                      <a:gs pos="50000">
                        <a:schemeClr val="bg1">
                          <a:gamma/>
                          <a:shade val="85882"/>
                          <a:invGamma/>
                        </a:schemeClr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9300" name="Freeform 372"/>
                  <p:cNvSpPr>
                    <a:spLocks/>
                  </p:cNvSpPr>
                  <p:nvPr/>
                </p:nvSpPr>
                <p:spPr bwMode="gray">
                  <a:xfrm>
                    <a:off x="4144" y="1992"/>
                    <a:ext cx="79" cy="48"/>
                  </a:xfrm>
                  <a:custGeom>
                    <a:avLst/>
                    <a:gdLst>
                      <a:gd name="T0" fmla="*/ 27 w 60"/>
                      <a:gd name="T1" fmla="*/ 34 h 36"/>
                      <a:gd name="T2" fmla="*/ 9 w 60"/>
                      <a:gd name="T3" fmla="*/ 20 h 36"/>
                      <a:gd name="T4" fmla="*/ 14 w 60"/>
                      <a:gd name="T5" fmla="*/ 11 h 36"/>
                      <a:gd name="T6" fmla="*/ 48 w 60"/>
                      <a:gd name="T7" fmla="*/ 14 h 36"/>
                      <a:gd name="T8" fmla="*/ 51 w 60"/>
                      <a:gd name="T9" fmla="*/ 26 h 36"/>
                      <a:gd name="T10" fmla="*/ 27 w 60"/>
                      <a:gd name="T11" fmla="*/ 34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0" h="36">
                        <a:moveTo>
                          <a:pt x="27" y="34"/>
                        </a:moveTo>
                        <a:cubicBezTo>
                          <a:pt x="13" y="33"/>
                          <a:pt x="0" y="22"/>
                          <a:pt x="9" y="20"/>
                        </a:cubicBezTo>
                        <a:cubicBezTo>
                          <a:pt x="15" y="19"/>
                          <a:pt x="12" y="13"/>
                          <a:pt x="14" y="11"/>
                        </a:cubicBezTo>
                        <a:cubicBezTo>
                          <a:pt x="17" y="8"/>
                          <a:pt x="48" y="0"/>
                          <a:pt x="48" y="14"/>
                        </a:cubicBezTo>
                        <a:cubicBezTo>
                          <a:pt x="48" y="18"/>
                          <a:pt x="43" y="22"/>
                          <a:pt x="51" y="26"/>
                        </a:cubicBezTo>
                        <a:cubicBezTo>
                          <a:pt x="60" y="29"/>
                          <a:pt x="41" y="36"/>
                          <a:pt x="27" y="3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9301" name="Oval 373"/>
                  <p:cNvSpPr>
                    <a:spLocks noChangeArrowheads="1"/>
                  </p:cNvSpPr>
                  <p:nvPr/>
                </p:nvSpPr>
                <p:spPr bwMode="gray">
                  <a:xfrm flipH="1">
                    <a:off x="4131" y="1922"/>
                    <a:ext cx="106" cy="105"/>
                  </a:xfrm>
                  <a:prstGeom prst="ellipse">
                    <a:avLst/>
                  </a:prstGeom>
                  <a:solidFill>
                    <a:schemeClr val="bg1"/>
                  </a:solidFill>
                  <a:ln w="6350" algn="ctr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9302" name="Freeform 374"/>
                  <p:cNvSpPr>
                    <a:spLocks/>
                  </p:cNvSpPr>
                  <p:nvPr/>
                </p:nvSpPr>
                <p:spPr bwMode="gray">
                  <a:xfrm>
                    <a:off x="4125" y="2221"/>
                    <a:ext cx="120" cy="325"/>
                  </a:xfrm>
                  <a:custGeom>
                    <a:avLst/>
                    <a:gdLst>
                      <a:gd name="T0" fmla="*/ 89 w 90"/>
                      <a:gd name="T1" fmla="*/ 156 h 245"/>
                      <a:gd name="T2" fmla="*/ 89 w 90"/>
                      <a:gd name="T3" fmla="*/ 7 h 245"/>
                      <a:gd name="T4" fmla="*/ 89 w 90"/>
                      <a:gd name="T5" fmla="*/ 5 h 245"/>
                      <a:gd name="T6" fmla="*/ 63 w 90"/>
                      <a:gd name="T7" fmla="*/ 20 h 245"/>
                      <a:gd name="T8" fmla="*/ 12 w 90"/>
                      <a:gd name="T9" fmla="*/ 10 h 245"/>
                      <a:gd name="T10" fmla="*/ 2 w 90"/>
                      <a:gd name="T11" fmla="*/ 0 h 245"/>
                      <a:gd name="T12" fmla="*/ 3 w 90"/>
                      <a:gd name="T13" fmla="*/ 36 h 245"/>
                      <a:gd name="T14" fmla="*/ 2 w 90"/>
                      <a:gd name="T15" fmla="*/ 205 h 245"/>
                      <a:gd name="T16" fmla="*/ 43 w 90"/>
                      <a:gd name="T17" fmla="*/ 205 h 245"/>
                      <a:gd name="T18" fmla="*/ 45 w 90"/>
                      <a:gd name="T19" fmla="*/ 51 h 245"/>
                      <a:gd name="T20" fmla="*/ 36 w 90"/>
                      <a:gd name="T21" fmla="*/ 40 h 245"/>
                      <a:gd name="T22" fmla="*/ 45 w 90"/>
                      <a:gd name="T23" fmla="*/ 51 h 245"/>
                      <a:gd name="T24" fmla="*/ 43 w 90"/>
                      <a:gd name="T25" fmla="*/ 205 h 245"/>
                      <a:gd name="T26" fmla="*/ 44 w 90"/>
                      <a:gd name="T27" fmla="*/ 211 h 245"/>
                      <a:gd name="T28" fmla="*/ 88 w 90"/>
                      <a:gd name="T29" fmla="*/ 218 h 245"/>
                      <a:gd name="T30" fmla="*/ 89 w 90"/>
                      <a:gd name="T31" fmla="*/ 156 h 2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90" h="245">
                        <a:moveTo>
                          <a:pt x="89" y="156"/>
                        </a:moveTo>
                        <a:cubicBezTo>
                          <a:pt x="89" y="141"/>
                          <a:pt x="90" y="47"/>
                          <a:pt x="89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7" y="16"/>
                          <a:pt x="71" y="22"/>
                          <a:pt x="63" y="20"/>
                        </a:cubicBezTo>
                        <a:cubicBezTo>
                          <a:pt x="55" y="20"/>
                          <a:pt x="24" y="13"/>
                          <a:pt x="12" y="10"/>
                        </a:cubicBezTo>
                        <a:cubicBezTo>
                          <a:pt x="6" y="10"/>
                          <a:pt x="4" y="5"/>
                          <a:pt x="2" y="0"/>
                        </a:cubicBezTo>
                        <a:cubicBezTo>
                          <a:pt x="2" y="18"/>
                          <a:pt x="3" y="32"/>
                          <a:pt x="3" y="36"/>
                        </a:cubicBezTo>
                        <a:cubicBezTo>
                          <a:pt x="3" y="49"/>
                          <a:pt x="0" y="181"/>
                          <a:pt x="2" y="205"/>
                        </a:cubicBezTo>
                        <a:cubicBezTo>
                          <a:pt x="3" y="228"/>
                          <a:pt x="43" y="225"/>
                          <a:pt x="43" y="205"/>
                        </a:cubicBezTo>
                        <a:cubicBezTo>
                          <a:pt x="43" y="171"/>
                          <a:pt x="46" y="55"/>
                          <a:pt x="45" y="51"/>
                        </a:cubicBezTo>
                        <a:cubicBezTo>
                          <a:pt x="45" y="47"/>
                          <a:pt x="36" y="47"/>
                          <a:pt x="36" y="40"/>
                        </a:cubicBezTo>
                        <a:cubicBezTo>
                          <a:pt x="36" y="47"/>
                          <a:pt x="45" y="47"/>
                          <a:pt x="45" y="51"/>
                        </a:cubicBezTo>
                        <a:cubicBezTo>
                          <a:pt x="46" y="55"/>
                          <a:pt x="43" y="171"/>
                          <a:pt x="43" y="205"/>
                        </a:cubicBezTo>
                        <a:cubicBezTo>
                          <a:pt x="43" y="207"/>
                          <a:pt x="44" y="211"/>
                          <a:pt x="44" y="211"/>
                        </a:cubicBezTo>
                        <a:cubicBezTo>
                          <a:pt x="46" y="245"/>
                          <a:pt x="87" y="235"/>
                          <a:pt x="88" y="218"/>
                        </a:cubicBezTo>
                        <a:cubicBezTo>
                          <a:pt x="90" y="201"/>
                          <a:pt x="88" y="171"/>
                          <a:pt x="89" y="156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chemeClr val="bg1"/>
                      </a:gs>
                      <a:gs pos="50000">
                        <a:schemeClr val="bg1">
                          <a:gamma/>
                          <a:shade val="85882"/>
                          <a:invGamma/>
                        </a:schemeClr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09303" name="Group 375"/>
              <p:cNvGrpSpPr>
                <a:grpSpLocks/>
              </p:cNvGrpSpPr>
              <p:nvPr/>
            </p:nvGrpSpPr>
            <p:grpSpPr bwMode="auto">
              <a:xfrm>
                <a:off x="4138" y="2258"/>
                <a:ext cx="99" cy="206"/>
                <a:chOff x="4077" y="1922"/>
                <a:chExt cx="300" cy="624"/>
              </a:xfrm>
            </p:grpSpPr>
            <p:sp>
              <p:nvSpPr>
                <p:cNvPr id="509304" name="Freeform 376"/>
                <p:cNvSpPr>
                  <a:spLocks/>
                </p:cNvSpPr>
                <p:nvPr/>
              </p:nvSpPr>
              <p:spPr bwMode="gray">
                <a:xfrm>
                  <a:off x="4077" y="2004"/>
                  <a:ext cx="300" cy="254"/>
                </a:xfrm>
                <a:custGeom>
                  <a:avLst/>
                  <a:gdLst>
                    <a:gd name="T0" fmla="*/ 186 w 226"/>
                    <a:gd name="T1" fmla="*/ 107 h 191"/>
                    <a:gd name="T2" fmla="*/ 164 w 226"/>
                    <a:gd name="T3" fmla="*/ 113 h 191"/>
                    <a:gd name="T4" fmla="*/ 154 w 226"/>
                    <a:gd name="T5" fmla="*/ 49 h 191"/>
                    <a:gd name="T6" fmla="*/ 128 w 226"/>
                    <a:gd name="T7" fmla="*/ 24 h 191"/>
                    <a:gd name="T8" fmla="*/ 85 w 226"/>
                    <a:gd name="T9" fmla="*/ 13 h 191"/>
                    <a:gd name="T10" fmla="*/ 45 w 226"/>
                    <a:gd name="T11" fmla="*/ 2 h 191"/>
                    <a:gd name="T12" fmla="*/ 15 w 226"/>
                    <a:gd name="T13" fmla="*/ 12 h 191"/>
                    <a:gd name="T14" fmla="*/ 2 w 226"/>
                    <a:gd name="T15" fmla="*/ 85 h 191"/>
                    <a:gd name="T16" fmla="*/ 2 w 226"/>
                    <a:gd name="T17" fmla="*/ 85 h 191"/>
                    <a:gd name="T18" fmla="*/ 1 w 226"/>
                    <a:gd name="T19" fmla="*/ 89 h 191"/>
                    <a:gd name="T20" fmla="*/ 1 w 226"/>
                    <a:gd name="T21" fmla="*/ 89 h 191"/>
                    <a:gd name="T22" fmla="*/ 8 w 226"/>
                    <a:gd name="T23" fmla="*/ 106 h 191"/>
                    <a:gd name="T24" fmla="*/ 23 w 226"/>
                    <a:gd name="T25" fmla="*/ 106 h 191"/>
                    <a:gd name="T26" fmla="*/ 29 w 226"/>
                    <a:gd name="T27" fmla="*/ 105 h 191"/>
                    <a:gd name="T28" fmla="*/ 29 w 226"/>
                    <a:gd name="T29" fmla="*/ 105 h 191"/>
                    <a:gd name="T30" fmla="*/ 32 w 226"/>
                    <a:gd name="T31" fmla="*/ 104 h 191"/>
                    <a:gd name="T32" fmla="*/ 38 w 226"/>
                    <a:gd name="T33" fmla="*/ 102 h 191"/>
                    <a:gd name="T34" fmla="*/ 39 w 226"/>
                    <a:gd name="T35" fmla="*/ 68 h 191"/>
                    <a:gd name="T36" fmla="*/ 36 w 226"/>
                    <a:gd name="T37" fmla="*/ 69 h 191"/>
                    <a:gd name="T38" fmla="*/ 39 w 226"/>
                    <a:gd name="T39" fmla="*/ 47 h 191"/>
                    <a:gd name="T40" fmla="*/ 38 w 226"/>
                    <a:gd name="T41" fmla="*/ 165 h 191"/>
                    <a:gd name="T42" fmla="*/ 47 w 226"/>
                    <a:gd name="T43" fmla="*/ 175 h 191"/>
                    <a:gd name="T44" fmla="*/ 98 w 226"/>
                    <a:gd name="T45" fmla="*/ 189 h 191"/>
                    <a:gd name="T46" fmla="*/ 125 w 226"/>
                    <a:gd name="T47" fmla="*/ 170 h 191"/>
                    <a:gd name="T48" fmla="*/ 125 w 226"/>
                    <a:gd name="T49" fmla="*/ 153 h 191"/>
                    <a:gd name="T50" fmla="*/ 125 w 226"/>
                    <a:gd name="T51" fmla="*/ 124 h 191"/>
                    <a:gd name="T52" fmla="*/ 123 w 226"/>
                    <a:gd name="T53" fmla="*/ 88 h 191"/>
                    <a:gd name="T54" fmla="*/ 121 w 226"/>
                    <a:gd name="T55" fmla="*/ 75 h 191"/>
                    <a:gd name="T56" fmla="*/ 121 w 226"/>
                    <a:gd name="T57" fmla="*/ 71 h 191"/>
                    <a:gd name="T58" fmla="*/ 121 w 226"/>
                    <a:gd name="T59" fmla="*/ 75 h 191"/>
                    <a:gd name="T60" fmla="*/ 123 w 226"/>
                    <a:gd name="T61" fmla="*/ 88 h 191"/>
                    <a:gd name="T62" fmla="*/ 128 w 226"/>
                    <a:gd name="T63" fmla="*/ 121 h 191"/>
                    <a:gd name="T64" fmla="*/ 129 w 226"/>
                    <a:gd name="T65" fmla="*/ 123 h 191"/>
                    <a:gd name="T66" fmla="*/ 129 w 226"/>
                    <a:gd name="T67" fmla="*/ 123 h 191"/>
                    <a:gd name="T68" fmla="*/ 129 w 226"/>
                    <a:gd name="T69" fmla="*/ 127 h 191"/>
                    <a:gd name="T70" fmla="*/ 137 w 226"/>
                    <a:gd name="T71" fmla="*/ 147 h 191"/>
                    <a:gd name="T72" fmla="*/ 151 w 226"/>
                    <a:gd name="T73" fmla="*/ 153 h 191"/>
                    <a:gd name="T74" fmla="*/ 199 w 226"/>
                    <a:gd name="T75" fmla="*/ 139 h 191"/>
                    <a:gd name="T76" fmla="*/ 186 w 226"/>
                    <a:gd name="T77" fmla="*/ 107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26" h="191">
                      <a:moveTo>
                        <a:pt x="186" y="107"/>
                      </a:moveTo>
                      <a:cubicBezTo>
                        <a:pt x="184" y="108"/>
                        <a:pt x="175" y="110"/>
                        <a:pt x="164" y="113"/>
                      </a:cubicBezTo>
                      <a:cubicBezTo>
                        <a:pt x="159" y="84"/>
                        <a:pt x="155" y="57"/>
                        <a:pt x="154" y="49"/>
                      </a:cubicBezTo>
                      <a:cubicBezTo>
                        <a:pt x="151" y="32"/>
                        <a:pt x="136" y="27"/>
                        <a:pt x="128" y="24"/>
                      </a:cubicBezTo>
                      <a:cubicBezTo>
                        <a:pt x="120" y="21"/>
                        <a:pt x="98" y="16"/>
                        <a:pt x="85" y="13"/>
                      </a:cubicBezTo>
                      <a:cubicBezTo>
                        <a:pt x="73" y="9"/>
                        <a:pt x="54" y="3"/>
                        <a:pt x="45" y="2"/>
                      </a:cubicBezTo>
                      <a:cubicBezTo>
                        <a:pt x="36" y="0"/>
                        <a:pt x="18" y="4"/>
                        <a:pt x="15" y="12"/>
                      </a:cubicBezTo>
                      <a:cubicBezTo>
                        <a:pt x="14" y="14"/>
                        <a:pt x="8" y="50"/>
                        <a:pt x="2" y="85"/>
                      </a:cubicBezTo>
                      <a:cubicBezTo>
                        <a:pt x="2" y="85"/>
                        <a:pt x="2" y="85"/>
                        <a:pt x="2" y="85"/>
                      </a:cubicBezTo>
                      <a:cubicBezTo>
                        <a:pt x="1" y="89"/>
                        <a:pt x="1" y="89"/>
                        <a:pt x="1" y="89"/>
                      </a:cubicBezTo>
                      <a:cubicBezTo>
                        <a:pt x="1" y="89"/>
                        <a:pt x="1" y="89"/>
                        <a:pt x="1" y="89"/>
                      </a:cubicBezTo>
                      <a:cubicBezTo>
                        <a:pt x="0" y="98"/>
                        <a:pt x="3" y="104"/>
                        <a:pt x="8" y="106"/>
                      </a:cubicBezTo>
                      <a:cubicBezTo>
                        <a:pt x="12" y="108"/>
                        <a:pt x="17" y="107"/>
                        <a:pt x="23" y="106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30" y="104"/>
                        <a:pt x="31" y="104"/>
                        <a:pt x="32" y="104"/>
                      </a:cubicBezTo>
                      <a:cubicBezTo>
                        <a:pt x="34" y="103"/>
                        <a:pt x="36" y="103"/>
                        <a:pt x="38" y="102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38" y="68"/>
                        <a:pt x="37" y="69"/>
                        <a:pt x="36" y="69"/>
                      </a:cubicBezTo>
                      <a:cubicBezTo>
                        <a:pt x="38" y="54"/>
                        <a:pt x="39" y="44"/>
                        <a:pt x="39" y="47"/>
                      </a:cubicBezTo>
                      <a:cubicBezTo>
                        <a:pt x="39" y="53"/>
                        <a:pt x="38" y="122"/>
                        <a:pt x="38" y="165"/>
                      </a:cubicBezTo>
                      <a:cubicBezTo>
                        <a:pt x="39" y="170"/>
                        <a:pt x="41" y="175"/>
                        <a:pt x="47" y="175"/>
                      </a:cubicBezTo>
                      <a:cubicBezTo>
                        <a:pt x="59" y="178"/>
                        <a:pt x="91" y="188"/>
                        <a:pt x="98" y="189"/>
                      </a:cubicBezTo>
                      <a:cubicBezTo>
                        <a:pt x="106" y="191"/>
                        <a:pt x="122" y="181"/>
                        <a:pt x="125" y="170"/>
                      </a:cubicBezTo>
                      <a:cubicBezTo>
                        <a:pt x="125" y="168"/>
                        <a:pt x="125" y="155"/>
                        <a:pt x="125" y="153"/>
                      </a:cubicBezTo>
                      <a:cubicBezTo>
                        <a:pt x="125" y="124"/>
                        <a:pt x="125" y="124"/>
                        <a:pt x="125" y="124"/>
                      </a:cubicBezTo>
                      <a:cubicBezTo>
                        <a:pt x="125" y="111"/>
                        <a:pt x="124" y="99"/>
                        <a:pt x="123" y="88"/>
                      </a:cubicBezTo>
                      <a:cubicBezTo>
                        <a:pt x="122" y="82"/>
                        <a:pt x="122" y="78"/>
                        <a:pt x="121" y="75"/>
                      </a:cubicBezTo>
                      <a:cubicBezTo>
                        <a:pt x="121" y="73"/>
                        <a:pt x="121" y="72"/>
                        <a:pt x="121" y="71"/>
                      </a:cubicBezTo>
                      <a:cubicBezTo>
                        <a:pt x="121" y="72"/>
                        <a:pt x="121" y="73"/>
                        <a:pt x="121" y="75"/>
                      </a:cubicBezTo>
                      <a:cubicBezTo>
                        <a:pt x="122" y="79"/>
                        <a:pt x="123" y="83"/>
                        <a:pt x="123" y="88"/>
                      </a:cubicBezTo>
                      <a:cubicBezTo>
                        <a:pt x="124" y="96"/>
                        <a:pt x="126" y="107"/>
                        <a:pt x="128" y="121"/>
                      </a:cubicBezTo>
                      <a:cubicBezTo>
                        <a:pt x="129" y="122"/>
                        <a:pt x="129" y="122"/>
                        <a:pt x="129" y="123"/>
                      </a:cubicBezTo>
                      <a:cubicBezTo>
                        <a:pt x="129" y="123"/>
                        <a:pt x="129" y="123"/>
                        <a:pt x="129" y="123"/>
                      </a:cubicBezTo>
                      <a:cubicBezTo>
                        <a:pt x="129" y="127"/>
                        <a:pt x="129" y="127"/>
                        <a:pt x="129" y="127"/>
                      </a:cubicBezTo>
                      <a:cubicBezTo>
                        <a:pt x="131" y="137"/>
                        <a:pt x="134" y="143"/>
                        <a:pt x="137" y="147"/>
                      </a:cubicBezTo>
                      <a:cubicBezTo>
                        <a:pt x="141" y="151"/>
                        <a:pt x="145" y="152"/>
                        <a:pt x="151" y="153"/>
                      </a:cubicBezTo>
                      <a:cubicBezTo>
                        <a:pt x="166" y="149"/>
                        <a:pt x="181" y="144"/>
                        <a:pt x="199" y="139"/>
                      </a:cubicBezTo>
                      <a:cubicBezTo>
                        <a:pt x="226" y="131"/>
                        <a:pt x="210" y="99"/>
                        <a:pt x="186" y="107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305" name="Freeform 377"/>
                <p:cNvSpPr>
                  <a:spLocks/>
                </p:cNvSpPr>
                <p:nvPr/>
              </p:nvSpPr>
              <p:spPr bwMode="gray">
                <a:xfrm>
                  <a:off x="4144" y="1992"/>
                  <a:ext cx="79" cy="48"/>
                </a:xfrm>
                <a:custGeom>
                  <a:avLst/>
                  <a:gdLst>
                    <a:gd name="T0" fmla="*/ 27 w 60"/>
                    <a:gd name="T1" fmla="*/ 34 h 36"/>
                    <a:gd name="T2" fmla="*/ 9 w 60"/>
                    <a:gd name="T3" fmla="*/ 20 h 36"/>
                    <a:gd name="T4" fmla="*/ 14 w 60"/>
                    <a:gd name="T5" fmla="*/ 11 h 36"/>
                    <a:gd name="T6" fmla="*/ 48 w 60"/>
                    <a:gd name="T7" fmla="*/ 14 h 36"/>
                    <a:gd name="T8" fmla="*/ 51 w 60"/>
                    <a:gd name="T9" fmla="*/ 26 h 36"/>
                    <a:gd name="T10" fmla="*/ 27 w 60"/>
                    <a:gd name="T11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36">
                      <a:moveTo>
                        <a:pt x="27" y="34"/>
                      </a:moveTo>
                      <a:cubicBezTo>
                        <a:pt x="13" y="33"/>
                        <a:pt x="0" y="22"/>
                        <a:pt x="9" y="20"/>
                      </a:cubicBezTo>
                      <a:cubicBezTo>
                        <a:pt x="15" y="19"/>
                        <a:pt x="12" y="13"/>
                        <a:pt x="14" y="11"/>
                      </a:cubicBezTo>
                      <a:cubicBezTo>
                        <a:pt x="17" y="8"/>
                        <a:pt x="48" y="0"/>
                        <a:pt x="48" y="14"/>
                      </a:cubicBezTo>
                      <a:cubicBezTo>
                        <a:pt x="48" y="18"/>
                        <a:pt x="43" y="22"/>
                        <a:pt x="51" y="26"/>
                      </a:cubicBezTo>
                      <a:cubicBezTo>
                        <a:pt x="60" y="29"/>
                        <a:pt x="41" y="36"/>
                        <a:pt x="27" y="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306" name="Oval 378"/>
                <p:cNvSpPr>
                  <a:spLocks noChangeArrowheads="1"/>
                </p:cNvSpPr>
                <p:nvPr/>
              </p:nvSpPr>
              <p:spPr bwMode="gray">
                <a:xfrm flipH="1">
                  <a:off x="4131" y="1922"/>
                  <a:ext cx="106" cy="105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307" name="Freeform 379"/>
                <p:cNvSpPr>
                  <a:spLocks/>
                </p:cNvSpPr>
                <p:nvPr/>
              </p:nvSpPr>
              <p:spPr bwMode="gray">
                <a:xfrm>
                  <a:off x="4125" y="2221"/>
                  <a:ext cx="120" cy="325"/>
                </a:xfrm>
                <a:custGeom>
                  <a:avLst/>
                  <a:gdLst>
                    <a:gd name="T0" fmla="*/ 89 w 90"/>
                    <a:gd name="T1" fmla="*/ 156 h 245"/>
                    <a:gd name="T2" fmla="*/ 89 w 90"/>
                    <a:gd name="T3" fmla="*/ 7 h 245"/>
                    <a:gd name="T4" fmla="*/ 89 w 90"/>
                    <a:gd name="T5" fmla="*/ 5 h 245"/>
                    <a:gd name="T6" fmla="*/ 63 w 90"/>
                    <a:gd name="T7" fmla="*/ 20 h 245"/>
                    <a:gd name="T8" fmla="*/ 12 w 90"/>
                    <a:gd name="T9" fmla="*/ 10 h 245"/>
                    <a:gd name="T10" fmla="*/ 2 w 90"/>
                    <a:gd name="T11" fmla="*/ 0 h 245"/>
                    <a:gd name="T12" fmla="*/ 3 w 90"/>
                    <a:gd name="T13" fmla="*/ 36 h 245"/>
                    <a:gd name="T14" fmla="*/ 2 w 90"/>
                    <a:gd name="T15" fmla="*/ 205 h 245"/>
                    <a:gd name="T16" fmla="*/ 43 w 90"/>
                    <a:gd name="T17" fmla="*/ 205 h 245"/>
                    <a:gd name="T18" fmla="*/ 45 w 90"/>
                    <a:gd name="T19" fmla="*/ 51 h 245"/>
                    <a:gd name="T20" fmla="*/ 36 w 90"/>
                    <a:gd name="T21" fmla="*/ 40 h 245"/>
                    <a:gd name="T22" fmla="*/ 45 w 90"/>
                    <a:gd name="T23" fmla="*/ 51 h 245"/>
                    <a:gd name="T24" fmla="*/ 43 w 90"/>
                    <a:gd name="T25" fmla="*/ 205 h 245"/>
                    <a:gd name="T26" fmla="*/ 44 w 90"/>
                    <a:gd name="T27" fmla="*/ 211 h 245"/>
                    <a:gd name="T28" fmla="*/ 88 w 90"/>
                    <a:gd name="T29" fmla="*/ 218 h 245"/>
                    <a:gd name="T30" fmla="*/ 89 w 90"/>
                    <a:gd name="T31" fmla="*/ 156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" h="245">
                      <a:moveTo>
                        <a:pt x="89" y="156"/>
                      </a:moveTo>
                      <a:cubicBezTo>
                        <a:pt x="89" y="141"/>
                        <a:pt x="90" y="47"/>
                        <a:pt x="89" y="7"/>
                      </a:cubicBezTo>
                      <a:cubicBezTo>
                        <a:pt x="89" y="6"/>
                        <a:pt x="89" y="6"/>
                        <a:pt x="89" y="5"/>
                      </a:cubicBezTo>
                      <a:cubicBezTo>
                        <a:pt x="87" y="16"/>
                        <a:pt x="71" y="22"/>
                        <a:pt x="63" y="20"/>
                      </a:cubicBezTo>
                      <a:cubicBezTo>
                        <a:pt x="55" y="20"/>
                        <a:pt x="24" y="13"/>
                        <a:pt x="12" y="10"/>
                      </a:cubicBezTo>
                      <a:cubicBezTo>
                        <a:pt x="6" y="10"/>
                        <a:pt x="4" y="5"/>
                        <a:pt x="2" y="0"/>
                      </a:cubicBezTo>
                      <a:cubicBezTo>
                        <a:pt x="2" y="18"/>
                        <a:pt x="3" y="32"/>
                        <a:pt x="3" y="36"/>
                      </a:cubicBezTo>
                      <a:cubicBezTo>
                        <a:pt x="3" y="49"/>
                        <a:pt x="0" y="181"/>
                        <a:pt x="2" y="205"/>
                      </a:cubicBezTo>
                      <a:cubicBezTo>
                        <a:pt x="3" y="228"/>
                        <a:pt x="43" y="225"/>
                        <a:pt x="43" y="205"/>
                      </a:cubicBezTo>
                      <a:cubicBezTo>
                        <a:pt x="43" y="171"/>
                        <a:pt x="46" y="55"/>
                        <a:pt x="45" y="51"/>
                      </a:cubicBezTo>
                      <a:cubicBezTo>
                        <a:pt x="45" y="47"/>
                        <a:pt x="36" y="47"/>
                        <a:pt x="36" y="40"/>
                      </a:cubicBezTo>
                      <a:cubicBezTo>
                        <a:pt x="36" y="47"/>
                        <a:pt x="45" y="47"/>
                        <a:pt x="45" y="51"/>
                      </a:cubicBezTo>
                      <a:cubicBezTo>
                        <a:pt x="46" y="55"/>
                        <a:pt x="43" y="171"/>
                        <a:pt x="43" y="205"/>
                      </a:cubicBezTo>
                      <a:cubicBezTo>
                        <a:pt x="43" y="207"/>
                        <a:pt x="44" y="211"/>
                        <a:pt x="44" y="211"/>
                      </a:cubicBezTo>
                      <a:cubicBezTo>
                        <a:pt x="46" y="245"/>
                        <a:pt x="87" y="235"/>
                        <a:pt x="88" y="218"/>
                      </a:cubicBezTo>
                      <a:cubicBezTo>
                        <a:pt x="90" y="201"/>
                        <a:pt x="88" y="171"/>
                        <a:pt x="89" y="15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09342" name="Group 414"/>
            <p:cNvGrpSpPr>
              <a:grpSpLocks/>
            </p:cNvGrpSpPr>
            <p:nvPr/>
          </p:nvGrpSpPr>
          <p:grpSpPr bwMode="auto">
            <a:xfrm>
              <a:off x="4060" y="2661"/>
              <a:ext cx="831" cy="531"/>
              <a:chOff x="1117" y="3033"/>
              <a:chExt cx="831" cy="531"/>
            </a:xfrm>
          </p:grpSpPr>
          <p:sp>
            <p:nvSpPr>
              <p:cNvPr id="509343" name="Text Box 415"/>
              <p:cNvSpPr txBox="1">
                <a:spLocks noChangeArrowheads="1"/>
              </p:cNvSpPr>
              <p:nvPr/>
            </p:nvSpPr>
            <p:spPr bwMode="gray">
              <a:xfrm>
                <a:off x="1131" y="3238"/>
                <a:ext cx="817" cy="32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1400" noProof="1"/>
                  <a:t>Constructor</a:t>
                </a:r>
                <a:br>
                  <a:rPr lang="en-US" altLang="zh-CN" sz="1400" noProof="1"/>
                </a:br>
                <a:r>
                  <a:rPr lang="en-US" altLang="zh-CN" sz="1400" noProof="1"/>
                  <a:t>(New product)</a:t>
                </a:r>
              </a:p>
            </p:txBody>
          </p:sp>
          <p:grpSp>
            <p:nvGrpSpPr>
              <p:cNvPr id="509344" name="Group 416"/>
              <p:cNvGrpSpPr>
                <a:grpSpLocks/>
              </p:cNvGrpSpPr>
              <p:nvPr/>
            </p:nvGrpSpPr>
            <p:grpSpPr bwMode="auto">
              <a:xfrm>
                <a:off x="1117" y="3033"/>
                <a:ext cx="112" cy="512"/>
                <a:chOff x="723" y="2592"/>
                <a:chExt cx="112" cy="512"/>
              </a:xfrm>
            </p:grpSpPr>
            <p:sp>
              <p:nvSpPr>
                <p:cNvPr id="509345" name="Line 417"/>
                <p:cNvSpPr>
                  <a:spLocks noChangeShapeType="1"/>
                </p:cNvSpPr>
                <p:nvPr/>
              </p:nvSpPr>
              <p:spPr bwMode="gray">
                <a:xfrm rot="5400000">
                  <a:off x="689" y="2626"/>
                  <a:ext cx="180" cy="112"/>
                </a:xfrm>
                <a:prstGeom prst="line">
                  <a:avLst/>
                </a:prstGeom>
                <a:noFill/>
                <a:ln w="12700">
                  <a:solidFill>
                    <a:srgbClr val="B2B2B2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346" name="Line 418"/>
                <p:cNvSpPr>
                  <a:spLocks noChangeShapeType="1"/>
                </p:cNvSpPr>
                <p:nvPr/>
              </p:nvSpPr>
              <p:spPr bwMode="gray">
                <a:xfrm rot="5400000">
                  <a:off x="560" y="2941"/>
                  <a:ext cx="326" cy="0"/>
                </a:xfrm>
                <a:prstGeom prst="line">
                  <a:avLst/>
                </a:prstGeom>
                <a:noFill/>
                <a:ln w="12700">
                  <a:solidFill>
                    <a:srgbClr val="B2B2B2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509352" name="Group 424"/>
          <p:cNvGrpSpPr>
            <a:grpSpLocks/>
          </p:cNvGrpSpPr>
          <p:nvPr/>
        </p:nvGrpSpPr>
        <p:grpSpPr bwMode="auto">
          <a:xfrm>
            <a:off x="323850" y="1555750"/>
            <a:ext cx="2684463" cy="1319213"/>
            <a:chOff x="204" y="980"/>
            <a:chExt cx="1691" cy="831"/>
          </a:xfrm>
        </p:grpSpPr>
        <p:sp>
          <p:nvSpPr>
            <p:cNvPr id="509353" name="Rectangle 425"/>
            <p:cNvSpPr>
              <a:spLocks noChangeArrowheads="1"/>
            </p:cNvSpPr>
            <p:nvPr/>
          </p:nvSpPr>
          <p:spPr bwMode="gray">
            <a:xfrm>
              <a:off x="204" y="980"/>
              <a:ext cx="1691" cy="227"/>
            </a:xfrm>
            <a:prstGeom prst="rect">
              <a:avLst/>
            </a:prstGeom>
            <a:gradFill rotWithShape="1">
              <a:gsLst>
                <a:gs pos="0">
                  <a:srgbClr val="C6C7C8"/>
                </a:gs>
                <a:gs pos="100000">
                  <a:srgbClr val="C6C7C8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rgbClr val="DDDDDD"/>
              </a:solidFill>
              <a:miter lim="800000"/>
              <a:headEnd/>
              <a:tailEnd/>
            </a:ln>
            <a:effectLst>
              <a:outerShdw dist="53882" dir="2700000" algn="ctr" rotWithShape="0">
                <a:srgbClr val="808080">
                  <a:alpha val="50000"/>
                </a:srgbClr>
              </a:outerShdw>
            </a:effectLst>
          </p:spPr>
          <p:txBody>
            <a:bodyPr lIns="144000" tIns="0" rIns="0" bIns="0" anchor="ctr"/>
            <a:lstStyle/>
            <a:p>
              <a:pPr defTabSz="801688" eaLnBrk="0" hangingPunct="0"/>
              <a:r>
                <a:rPr lang="en-US" altLang="zh-CN" sz="1600" b="1" noProof="1">
                  <a:solidFill>
                    <a:schemeClr val="bg1"/>
                  </a:solidFill>
                </a:rPr>
                <a:t>This is a placeholder</a:t>
              </a:r>
            </a:p>
          </p:txBody>
        </p:sp>
        <p:sp>
          <p:nvSpPr>
            <p:cNvPr id="509354" name="Rectangle 5"/>
            <p:cNvSpPr>
              <a:spLocks noChangeArrowheads="1"/>
            </p:cNvSpPr>
            <p:nvPr/>
          </p:nvSpPr>
          <p:spPr bwMode="gray">
            <a:xfrm>
              <a:off x="204" y="1207"/>
              <a:ext cx="1691" cy="604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EAEAEA"/>
                </a:gs>
              </a:gsLst>
              <a:lin ang="5400000" scaled="1"/>
            </a:gradFill>
            <a:ln w="12700">
              <a:solidFill>
                <a:srgbClr val="DDDDDD"/>
              </a:solidFill>
              <a:miter lim="800000"/>
              <a:headEnd/>
              <a:tailEnd/>
            </a:ln>
            <a:effectLst>
              <a:outerShdw dist="53882" dir="2700000" algn="ctr" rotWithShape="0">
                <a:srgbClr val="808080">
                  <a:alpha val="50000"/>
                </a:srgbClr>
              </a:outerShdw>
            </a:effectLst>
          </p:spPr>
          <p:txBody>
            <a:bodyPr lIns="108000" tIns="108000" rIns="144000" bIns="72000"/>
            <a:lstStyle/>
            <a:p>
              <a:pPr marL="190500" indent="-190500">
                <a:lnSpc>
                  <a:spcPct val="95000"/>
                </a:lnSpc>
                <a:spcAft>
                  <a:spcPct val="40000"/>
                </a:spcAft>
                <a:buClr>
                  <a:srgbClr val="292929"/>
                </a:buClr>
                <a:buFont typeface="Wingdings" pitchFamily="2" charset="2"/>
                <a:buChar char="§"/>
              </a:pPr>
              <a:r>
                <a:rPr lang="en-US" altLang="zh-CN" sz="1400" noProof="1"/>
                <a:t>This is a placeholder text. </a:t>
              </a:r>
            </a:p>
            <a:p>
              <a:pPr marL="190500" indent="-190500">
                <a:lnSpc>
                  <a:spcPct val="95000"/>
                </a:lnSpc>
                <a:spcAft>
                  <a:spcPct val="40000"/>
                </a:spcAft>
                <a:buClr>
                  <a:srgbClr val="292929"/>
                </a:buClr>
                <a:buFont typeface="Wingdings" pitchFamily="2" charset="2"/>
                <a:buChar char="§"/>
              </a:pPr>
              <a:r>
                <a:rPr lang="en-US" altLang="zh-CN" sz="1400" noProof="1"/>
                <a:t>This text can be replaced with your own text.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6788" name="Group 932"/>
          <p:cNvGrpSpPr>
            <a:grpSpLocks/>
          </p:cNvGrpSpPr>
          <p:nvPr/>
        </p:nvGrpSpPr>
        <p:grpSpPr bwMode="auto">
          <a:xfrm>
            <a:off x="0" y="0"/>
            <a:ext cx="9144000" cy="5948363"/>
            <a:chOff x="0" y="0"/>
            <a:chExt cx="5760" cy="3747"/>
          </a:xfrm>
        </p:grpSpPr>
        <p:sp>
          <p:nvSpPr>
            <p:cNvPr id="506789" name="Rectangle 2"/>
            <p:cNvSpPr>
              <a:spLocks noChangeArrowheads="1"/>
            </p:cNvSpPr>
            <p:nvPr/>
          </p:nvSpPr>
          <p:spPr bwMode="gray">
            <a:xfrm flipV="1">
              <a:off x="0" y="0"/>
              <a:ext cx="5760" cy="165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>
                <a:solidFill>
                  <a:schemeClr val="bg1"/>
                </a:solidFill>
              </a:endParaRPr>
            </a:p>
          </p:txBody>
        </p:sp>
        <p:sp>
          <p:nvSpPr>
            <p:cNvPr id="506790" name="Rectangle 3"/>
            <p:cNvSpPr>
              <a:spLocks noChangeArrowheads="1"/>
            </p:cNvSpPr>
            <p:nvPr/>
          </p:nvSpPr>
          <p:spPr bwMode="gray">
            <a:xfrm>
              <a:off x="0" y="1842"/>
              <a:ext cx="5760" cy="928"/>
            </a:xfrm>
            <a:prstGeom prst="rect">
              <a:avLst/>
            </a:prstGeom>
            <a:gradFill rotWithShape="1">
              <a:gsLst>
                <a:gs pos="0">
                  <a:srgbClr val="5F5F5F"/>
                </a:gs>
                <a:gs pos="100000">
                  <a:srgbClr val="DDDDD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de-DE">
                <a:solidFill>
                  <a:schemeClr val="bg1"/>
                </a:solidFill>
              </a:endParaRPr>
            </a:p>
          </p:txBody>
        </p:sp>
        <p:sp>
          <p:nvSpPr>
            <p:cNvPr id="506791" name="Rectangle 935"/>
            <p:cNvSpPr>
              <a:spLocks noChangeArrowheads="1"/>
            </p:cNvSpPr>
            <p:nvPr/>
          </p:nvSpPr>
          <p:spPr bwMode="gray">
            <a:xfrm flipV="1">
              <a:off x="0" y="1603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5F5F5F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>
                <a:solidFill>
                  <a:schemeClr val="bg1"/>
                </a:solidFill>
              </a:endParaRPr>
            </a:p>
          </p:txBody>
        </p:sp>
        <p:sp>
          <p:nvSpPr>
            <p:cNvPr id="506792" name="Rectangle 5"/>
            <p:cNvSpPr>
              <a:spLocks noChangeArrowheads="1"/>
            </p:cNvSpPr>
            <p:nvPr/>
          </p:nvSpPr>
          <p:spPr bwMode="gray">
            <a:xfrm flipV="1">
              <a:off x="0" y="2762"/>
              <a:ext cx="5760" cy="98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DDDD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>
                <a:solidFill>
                  <a:schemeClr val="bg1"/>
                </a:solidFill>
              </a:endParaRPr>
            </a:p>
          </p:txBody>
        </p:sp>
      </p:grpSp>
      <p:grpSp>
        <p:nvGrpSpPr>
          <p:cNvPr id="506770" name="Group 914"/>
          <p:cNvGrpSpPr>
            <a:grpSpLocks/>
          </p:cNvGrpSpPr>
          <p:nvPr/>
        </p:nvGrpSpPr>
        <p:grpSpPr bwMode="auto">
          <a:xfrm>
            <a:off x="7378700" y="1992313"/>
            <a:ext cx="1581150" cy="1168400"/>
            <a:chOff x="1897" y="1293"/>
            <a:chExt cx="996" cy="736"/>
          </a:xfrm>
        </p:grpSpPr>
        <p:grpSp>
          <p:nvGrpSpPr>
            <p:cNvPr id="506771" name="Group 915"/>
            <p:cNvGrpSpPr>
              <a:grpSpLocks/>
            </p:cNvGrpSpPr>
            <p:nvPr/>
          </p:nvGrpSpPr>
          <p:grpSpPr bwMode="auto">
            <a:xfrm>
              <a:off x="1897" y="1353"/>
              <a:ext cx="112" cy="676"/>
              <a:chOff x="1795" y="2685"/>
              <a:chExt cx="112" cy="676"/>
            </a:xfrm>
          </p:grpSpPr>
          <p:sp>
            <p:nvSpPr>
              <p:cNvPr id="506772" name="Line 916"/>
              <p:cNvSpPr>
                <a:spLocks noChangeShapeType="1"/>
              </p:cNvSpPr>
              <p:nvPr/>
            </p:nvSpPr>
            <p:spPr bwMode="gray">
              <a:xfrm rot="5400000">
                <a:off x="1761" y="2719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773" name="Line 917"/>
              <p:cNvSpPr>
                <a:spLocks noChangeShapeType="1"/>
              </p:cNvSpPr>
              <p:nvPr/>
            </p:nvSpPr>
            <p:spPr bwMode="gray">
              <a:xfrm rot="5400000">
                <a:off x="1550" y="3116"/>
                <a:ext cx="490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06774" name="Text Box 918"/>
            <p:cNvSpPr txBox="1">
              <a:spLocks noChangeArrowheads="1"/>
            </p:cNvSpPr>
            <p:nvPr/>
          </p:nvSpPr>
          <p:spPr bwMode="gray">
            <a:xfrm>
              <a:off x="2013" y="1293"/>
              <a:ext cx="88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>
                  <a:solidFill>
                    <a:schemeClr val="bg1"/>
                  </a:solidFill>
                </a:rPr>
                <a:t>Stock holding </a:t>
              </a:r>
              <a:r>
                <a:rPr lang="de-DE" sz="1400">
                  <a:solidFill>
                    <a:schemeClr val="bg1"/>
                  </a:solidFill>
                </a:rPr>
                <a:t>3</a:t>
              </a:r>
              <a:endParaRPr lang="de-DE" altLang="zh-CN" sz="1400" noProof="1">
                <a:solidFill>
                  <a:schemeClr val="bg1"/>
                </a:solidFill>
              </a:endParaRPr>
            </a:p>
          </p:txBody>
        </p:sp>
      </p:grpSp>
      <p:grpSp>
        <p:nvGrpSpPr>
          <p:cNvPr id="506765" name="Group 909"/>
          <p:cNvGrpSpPr>
            <a:grpSpLocks/>
          </p:cNvGrpSpPr>
          <p:nvPr/>
        </p:nvGrpSpPr>
        <p:grpSpPr bwMode="auto">
          <a:xfrm>
            <a:off x="5781675" y="1547813"/>
            <a:ext cx="1581150" cy="1168400"/>
            <a:chOff x="1897" y="1293"/>
            <a:chExt cx="996" cy="736"/>
          </a:xfrm>
        </p:grpSpPr>
        <p:grpSp>
          <p:nvGrpSpPr>
            <p:cNvPr id="506766" name="Group 910"/>
            <p:cNvGrpSpPr>
              <a:grpSpLocks/>
            </p:cNvGrpSpPr>
            <p:nvPr/>
          </p:nvGrpSpPr>
          <p:grpSpPr bwMode="auto">
            <a:xfrm>
              <a:off x="1897" y="1353"/>
              <a:ext cx="112" cy="676"/>
              <a:chOff x="1795" y="2685"/>
              <a:chExt cx="112" cy="676"/>
            </a:xfrm>
          </p:grpSpPr>
          <p:sp>
            <p:nvSpPr>
              <p:cNvPr id="506767" name="Line 911"/>
              <p:cNvSpPr>
                <a:spLocks noChangeShapeType="1"/>
              </p:cNvSpPr>
              <p:nvPr/>
            </p:nvSpPr>
            <p:spPr bwMode="gray">
              <a:xfrm rot="5400000">
                <a:off x="1761" y="2719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768" name="Line 912"/>
              <p:cNvSpPr>
                <a:spLocks noChangeShapeType="1"/>
              </p:cNvSpPr>
              <p:nvPr/>
            </p:nvSpPr>
            <p:spPr bwMode="gray">
              <a:xfrm rot="5400000">
                <a:off x="1550" y="3116"/>
                <a:ext cx="490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06769" name="Text Box 913"/>
            <p:cNvSpPr txBox="1">
              <a:spLocks noChangeArrowheads="1"/>
            </p:cNvSpPr>
            <p:nvPr/>
          </p:nvSpPr>
          <p:spPr bwMode="gray">
            <a:xfrm>
              <a:off x="2013" y="1293"/>
              <a:ext cx="88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>
                  <a:solidFill>
                    <a:schemeClr val="bg1"/>
                  </a:solidFill>
                </a:rPr>
                <a:t>Stock holding </a:t>
              </a:r>
              <a:r>
                <a:rPr lang="de-DE" sz="1400">
                  <a:solidFill>
                    <a:schemeClr val="bg1"/>
                  </a:solidFill>
                </a:rPr>
                <a:t>2</a:t>
              </a:r>
              <a:endParaRPr lang="de-DE" altLang="zh-CN" sz="1400" noProof="1">
                <a:solidFill>
                  <a:schemeClr val="bg1"/>
                </a:solidFill>
              </a:endParaRPr>
            </a:p>
          </p:txBody>
        </p:sp>
      </p:grpSp>
      <p:grpSp>
        <p:nvGrpSpPr>
          <p:cNvPr id="506760" name="Group 904"/>
          <p:cNvGrpSpPr>
            <a:grpSpLocks/>
          </p:cNvGrpSpPr>
          <p:nvPr/>
        </p:nvGrpSpPr>
        <p:grpSpPr bwMode="auto">
          <a:xfrm>
            <a:off x="3322638" y="2225675"/>
            <a:ext cx="1581150" cy="1168400"/>
            <a:chOff x="1897" y="1293"/>
            <a:chExt cx="996" cy="736"/>
          </a:xfrm>
        </p:grpSpPr>
        <p:grpSp>
          <p:nvGrpSpPr>
            <p:cNvPr id="506761" name="Group 905"/>
            <p:cNvGrpSpPr>
              <a:grpSpLocks/>
            </p:cNvGrpSpPr>
            <p:nvPr/>
          </p:nvGrpSpPr>
          <p:grpSpPr bwMode="auto">
            <a:xfrm>
              <a:off x="1897" y="1353"/>
              <a:ext cx="112" cy="676"/>
              <a:chOff x="1795" y="2685"/>
              <a:chExt cx="112" cy="676"/>
            </a:xfrm>
          </p:grpSpPr>
          <p:sp>
            <p:nvSpPr>
              <p:cNvPr id="506762" name="Line 906"/>
              <p:cNvSpPr>
                <a:spLocks noChangeShapeType="1"/>
              </p:cNvSpPr>
              <p:nvPr/>
            </p:nvSpPr>
            <p:spPr bwMode="gray">
              <a:xfrm rot="5400000">
                <a:off x="1761" y="2719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763" name="Line 907"/>
              <p:cNvSpPr>
                <a:spLocks noChangeShapeType="1"/>
              </p:cNvSpPr>
              <p:nvPr/>
            </p:nvSpPr>
            <p:spPr bwMode="gray">
              <a:xfrm rot="5400000">
                <a:off x="1550" y="3116"/>
                <a:ext cx="490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06764" name="Text Box 908"/>
            <p:cNvSpPr txBox="1">
              <a:spLocks noChangeArrowheads="1"/>
            </p:cNvSpPr>
            <p:nvPr/>
          </p:nvSpPr>
          <p:spPr bwMode="gray">
            <a:xfrm>
              <a:off x="2013" y="1293"/>
              <a:ext cx="88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>
                  <a:solidFill>
                    <a:schemeClr val="bg1"/>
                  </a:solidFill>
                </a:rPr>
                <a:t>Stock holding </a:t>
              </a:r>
              <a:r>
                <a:rPr lang="de-DE" sz="1400">
                  <a:solidFill>
                    <a:schemeClr val="bg1"/>
                  </a:solidFill>
                </a:rPr>
                <a:t>1</a:t>
              </a:r>
              <a:endParaRPr lang="de-DE" altLang="zh-CN" sz="1400" noProof="1">
                <a:solidFill>
                  <a:schemeClr val="bg1"/>
                </a:solidFill>
              </a:endParaRPr>
            </a:p>
          </p:txBody>
        </p:sp>
      </p:grpSp>
      <p:sp>
        <p:nvSpPr>
          <p:cNvPr id="505861" name="Rectangle 5"/>
          <p:cNvSpPr>
            <a:spLocks noChangeArrowheads="1"/>
          </p:cNvSpPr>
          <p:nvPr/>
        </p:nvSpPr>
        <p:spPr bwMode="gray">
          <a:xfrm>
            <a:off x="300038" y="58738"/>
            <a:ext cx="8520112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rIns="0" anchor="ctr"/>
          <a:lstStyle/>
          <a:p>
            <a:pPr>
              <a:lnSpc>
                <a:spcPct val="90000"/>
              </a:lnSpc>
            </a:pPr>
            <a:r>
              <a:rPr lang="en-US" altLang="zh-CN" sz="3000" b="1" noProof="1">
                <a:solidFill>
                  <a:schemeClr val="bg1"/>
                </a:solidFill>
              </a:rPr>
              <a:t>Work Flow </a:t>
            </a:r>
            <a:r>
              <a:rPr lang="de-DE" sz="3000" b="1">
                <a:solidFill>
                  <a:schemeClr val="bg1"/>
                </a:solidFill>
              </a:rPr>
              <a:t>Basic </a:t>
            </a:r>
            <a:r>
              <a:rPr lang="de-DE" altLang="zh-CN" sz="3000" b="1" noProof="1">
                <a:solidFill>
                  <a:schemeClr val="bg1"/>
                </a:solidFill>
              </a:rPr>
              <a:t>Set</a:t>
            </a:r>
            <a:endParaRPr lang="de-DE" sz="3000" b="1">
              <a:solidFill>
                <a:schemeClr val="bg1"/>
              </a:solidFill>
            </a:endParaRPr>
          </a:p>
        </p:txBody>
      </p:sp>
      <p:sp>
        <p:nvSpPr>
          <p:cNvPr id="505862" name="Rectangle 4"/>
          <p:cNvSpPr>
            <a:spLocks noChangeArrowheads="1"/>
          </p:cNvSpPr>
          <p:nvPr/>
        </p:nvSpPr>
        <p:spPr bwMode="gray">
          <a:xfrm>
            <a:off x="304800" y="1038225"/>
            <a:ext cx="5753100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defTabSz="801688" eaLnBrk="0" hangingPunct="0"/>
            <a:r>
              <a:rPr lang="en-GB" sz="2000">
                <a:solidFill>
                  <a:schemeClr val="bg1"/>
                </a:solidFill>
              </a:rPr>
              <a:t>Customer Service 4</a:t>
            </a:r>
          </a:p>
        </p:txBody>
      </p:sp>
      <p:grpSp>
        <p:nvGrpSpPr>
          <p:cNvPr id="506780" name="Group 924"/>
          <p:cNvGrpSpPr>
            <a:grpSpLocks/>
          </p:cNvGrpSpPr>
          <p:nvPr/>
        </p:nvGrpSpPr>
        <p:grpSpPr bwMode="auto">
          <a:xfrm>
            <a:off x="1685925" y="4389438"/>
            <a:ext cx="2047875" cy="579437"/>
            <a:chOff x="1062" y="2765"/>
            <a:chExt cx="1290" cy="365"/>
          </a:xfrm>
        </p:grpSpPr>
        <p:sp>
          <p:nvSpPr>
            <p:cNvPr id="505869" name="Freeform 13"/>
            <p:cNvSpPr>
              <a:spLocks noChangeAspect="1"/>
            </p:cNvSpPr>
            <p:nvPr/>
          </p:nvSpPr>
          <p:spPr bwMode="gray">
            <a:xfrm>
              <a:off x="1062" y="2784"/>
              <a:ext cx="1290" cy="346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05870" name="Group 14"/>
            <p:cNvGrpSpPr>
              <a:grpSpLocks noChangeAspect="1"/>
            </p:cNvGrpSpPr>
            <p:nvPr/>
          </p:nvGrpSpPr>
          <p:grpSpPr bwMode="auto">
            <a:xfrm flipH="1">
              <a:off x="1636" y="2823"/>
              <a:ext cx="287" cy="152"/>
              <a:chOff x="790" y="1889"/>
              <a:chExt cx="866" cy="461"/>
            </a:xfrm>
          </p:grpSpPr>
          <p:sp>
            <p:nvSpPr>
              <p:cNvPr id="505871" name="Freeform 15"/>
              <p:cNvSpPr>
                <a:spLocks noChangeAspect="1"/>
              </p:cNvSpPr>
              <p:nvPr/>
            </p:nvSpPr>
            <p:spPr bwMode="gray">
              <a:xfrm>
                <a:off x="1625" y="1949"/>
                <a:ext cx="31" cy="234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872" name="Freeform 16"/>
              <p:cNvSpPr>
                <a:spLocks noChangeAspect="1"/>
              </p:cNvSpPr>
              <p:nvPr/>
            </p:nvSpPr>
            <p:spPr bwMode="gray">
              <a:xfrm>
                <a:off x="1592" y="1949"/>
                <a:ext cx="33" cy="234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873" name="Freeform 17"/>
              <p:cNvSpPr>
                <a:spLocks noChangeAspect="1"/>
              </p:cNvSpPr>
              <p:nvPr/>
            </p:nvSpPr>
            <p:spPr bwMode="gray">
              <a:xfrm>
                <a:off x="973" y="2116"/>
                <a:ext cx="34" cy="234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4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874" name="Freeform 18"/>
              <p:cNvSpPr>
                <a:spLocks noChangeAspect="1"/>
              </p:cNvSpPr>
              <p:nvPr/>
            </p:nvSpPr>
            <p:spPr bwMode="gray">
              <a:xfrm>
                <a:off x="1007" y="2116"/>
                <a:ext cx="30" cy="234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875" name="Freeform 19"/>
              <p:cNvSpPr>
                <a:spLocks noChangeAspect="1"/>
              </p:cNvSpPr>
              <p:nvPr/>
            </p:nvSpPr>
            <p:spPr bwMode="gray">
              <a:xfrm>
                <a:off x="790" y="2066"/>
                <a:ext cx="33" cy="234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876" name="Freeform 20"/>
              <p:cNvSpPr>
                <a:spLocks noChangeAspect="1"/>
              </p:cNvSpPr>
              <p:nvPr/>
            </p:nvSpPr>
            <p:spPr bwMode="gray">
              <a:xfrm>
                <a:off x="823" y="2066"/>
                <a:ext cx="31" cy="234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877" name="Freeform 21"/>
              <p:cNvSpPr>
                <a:spLocks noChangeAspect="1"/>
              </p:cNvSpPr>
              <p:nvPr/>
            </p:nvSpPr>
            <p:spPr bwMode="gray">
              <a:xfrm>
                <a:off x="1406" y="1902"/>
                <a:ext cx="31" cy="234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4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878" name="Freeform 22"/>
              <p:cNvSpPr>
                <a:spLocks noChangeAspect="1"/>
              </p:cNvSpPr>
              <p:nvPr/>
            </p:nvSpPr>
            <p:spPr bwMode="gray">
              <a:xfrm>
                <a:off x="1437" y="1902"/>
                <a:ext cx="33" cy="234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879" name="Freeform 23"/>
              <p:cNvSpPr>
                <a:spLocks noChangeAspect="1"/>
              </p:cNvSpPr>
              <p:nvPr/>
            </p:nvSpPr>
            <p:spPr bwMode="gray">
              <a:xfrm>
                <a:off x="1007" y="1949"/>
                <a:ext cx="649" cy="207"/>
              </a:xfrm>
              <a:custGeom>
                <a:avLst/>
                <a:gdLst>
                  <a:gd name="T0" fmla="*/ 0 w 241"/>
                  <a:gd name="T1" fmla="*/ 65 h 77"/>
                  <a:gd name="T2" fmla="*/ 0 w 241"/>
                  <a:gd name="T3" fmla="*/ 77 h 77"/>
                  <a:gd name="T4" fmla="*/ 241 w 241"/>
                  <a:gd name="T5" fmla="*/ 12 h 77"/>
                  <a:gd name="T6" fmla="*/ 241 w 241"/>
                  <a:gd name="T7" fmla="*/ 0 h 77"/>
                  <a:gd name="T8" fmla="*/ 0 w 241"/>
                  <a:gd name="T9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1" h="77">
                    <a:moveTo>
                      <a:pt x="0" y="65"/>
                    </a:moveTo>
                    <a:lnTo>
                      <a:pt x="0" y="77"/>
                    </a:lnTo>
                    <a:lnTo>
                      <a:pt x="241" y="12"/>
                    </a:lnTo>
                    <a:lnTo>
                      <a:pt x="241" y="0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880" name="Freeform 24"/>
              <p:cNvSpPr>
                <a:spLocks noChangeAspect="1"/>
              </p:cNvSpPr>
              <p:nvPr/>
            </p:nvSpPr>
            <p:spPr bwMode="gray">
              <a:xfrm>
                <a:off x="790" y="2066"/>
                <a:ext cx="217" cy="90"/>
              </a:xfrm>
              <a:custGeom>
                <a:avLst/>
                <a:gdLst>
                  <a:gd name="T0" fmla="*/ 0 w 80"/>
                  <a:gd name="T1" fmla="*/ 0 h 34"/>
                  <a:gd name="T2" fmla="*/ 0 w 80"/>
                  <a:gd name="T3" fmla="*/ 13 h 34"/>
                  <a:gd name="T4" fmla="*/ 80 w 80"/>
                  <a:gd name="T5" fmla="*/ 34 h 34"/>
                  <a:gd name="T6" fmla="*/ 80 w 80"/>
                  <a:gd name="T7" fmla="*/ 22 h 34"/>
                  <a:gd name="T8" fmla="*/ 0 w 80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34">
                    <a:moveTo>
                      <a:pt x="0" y="0"/>
                    </a:moveTo>
                    <a:lnTo>
                      <a:pt x="0" y="13"/>
                    </a:lnTo>
                    <a:lnTo>
                      <a:pt x="80" y="34"/>
                    </a:lnTo>
                    <a:lnTo>
                      <a:pt x="80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881" name="Freeform 25"/>
              <p:cNvSpPr>
                <a:spLocks noChangeAspect="1"/>
              </p:cNvSpPr>
              <p:nvPr/>
            </p:nvSpPr>
            <p:spPr bwMode="gray">
              <a:xfrm>
                <a:off x="790" y="1889"/>
                <a:ext cx="866" cy="236"/>
              </a:xfrm>
              <a:custGeom>
                <a:avLst/>
                <a:gdLst>
                  <a:gd name="T0" fmla="*/ 0 w 321"/>
                  <a:gd name="T1" fmla="*/ 65 h 87"/>
                  <a:gd name="T2" fmla="*/ 160 w 321"/>
                  <a:gd name="T3" fmla="*/ 22 h 87"/>
                  <a:gd name="T4" fmla="*/ 160 w 321"/>
                  <a:gd name="T5" fmla="*/ 22 h 87"/>
                  <a:gd name="T6" fmla="*/ 240 w 321"/>
                  <a:gd name="T7" fmla="*/ 0 h 87"/>
                  <a:gd name="T8" fmla="*/ 321 w 321"/>
                  <a:gd name="T9" fmla="*/ 22 h 87"/>
                  <a:gd name="T10" fmla="*/ 240 w 321"/>
                  <a:gd name="T11" fmla="*/ 44 h 87"/>
                  <a:gd name="T12" fmla="*/ 240 w 321"/>
                  <a:gd name="T13" fmla="*/ 44 h 87"/>
                  <a:gd name="T14" fmla="*/ 81 w 321"/>
                  <a:gd name="T15" fmla="*/ 87 h 87"/>
                  <a:gd name="T16" fmla="*/ 0 w 321"/>
                  <a:gd name="T17" fmla="*/ 6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1" h="87">
                    <a:moveTo>
                      <a:pt x="0" y="65"/>
                    </a:moveTo>
                    <a:lnTo>
                      <a:pt x="160" y="22"/>
                    </a:lnTo>
                    <a:lnTo>
                      <a:pt x="160" y="22"/>
                    </a:lnTo>
                    <a:lnTo>
                      <a:pt x="240" y="0"/>
                    </a:lnTo>
                    <a:lnTo>
                      <a:pt x="321" y="22"/>
                    </a:lnTo>
                    <a:lnTo>
                      <a:pt x="240" y="44"/>
                    </a:lnTo>
                    <a:lnTo>
                      <a:pt x="240" y="44"/>
                    </a:lnTo>
                    <a:lnTo>
                      <a:pt x="81" y="87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8E47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5882" name="Group 26"/>
            <p:cNvGrpSpPr>
              <a:grpSpLocks noChangeAspect="1"/>
            </p:cNvGrpSpPr>
            <p:nvPr/>
          </p:nvGrpSpPr>
          <p:grpSpPr bwMode="auto">
            <a:xfrm>
              <a:off x="1732" y="2808"/>
              <a:ext cx="85" cy="66"/>
              <a:chOff x="2564" y="1017"/>
              <a:chExt cx="907" cy="712"/>
            </a:xfrm>
          </p:grpSpPr>
          <p:sp>
            <p:nvSpPr>
              <p:cNvPr id="505883" name="Freeform 27"/>
              <p:cNvSpPr>
                <a:spLocks noChangeAspect="1"/>
              </p:cNvSpPr>
              <p:nvPr/>
            </p:nvSpPr>
            <p:spPr bwMode="gray">
              <a:xfrm>
                <a:off x="2564" y="1017"/>
                <a:ext cx="907" cy="241"/>
              </a:xfrm>
              <a:custGeom>
                <a:avLst/>
                <a:gdLst>
                  <a:gd name="T0" fmla="*/ 0 w 907"/>
                  <a:gd name="T1" fmla="*/ 121 h 241"/>
                  <a:gd name="T2" fmla="*/ 454 w 907"/>
                  <a:gd name="T3" fmla="*/ 0 h 241"/>
                  <a:gd name="T4" fmla="*/ 907 w 907"/>
                  <a:gd name="T5" fmla="*/ 121 h 241"/>
                  <a:gd name="T6" fmla="*/ 454 w 907"/>
                  <a:gd name="T7" fmla="*/ 241 h 241"/>
                  <a:gd name="T8" fmla="*/ 0 w 907"/>
                  <a:gd name="T9" fmla="*/ 12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7" h="241">
                    <a:moveTo>
                      <a:pt x="0" y="121"/>
                    </a:moveTo>
                    <a:lnTo>
                      <a:pt x="454" y="0"/>
                    </a:lnTo>
                    <a:lnTo>
                      <a:pt x="907" y="121"/>
                    </a:lnTo>
                    <a:lnTo>
                      <a:pt x="454" y="24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884" name="Freeform 28"/>
              <p:cNvSpPr>
                <a:spLocks noChangeAspect="1"/>
              </p:cNvSpPr>
              <p:nvPr/>
            </p:nvSpPr>
            <p:spPr bwMode="gray">
              <a:xfrm>
                <a:off x="3018" y="1138"/>
                <a:ext cx="453" cy="591"/>
              </a:xfrm>
              <a:custGeom>
                <a:avLst/>
                <a:gdLst>
                  <a:gd name="T0" fmla="*/ 0 w 453"/>
                  <a:gd name="T1" fmla="*/ 591 h 591"/>
                  <a:gd name="T2" fmla="*/ 0 w 453"/>
                  <a:gd name="T3" fmla="*/ 120 h 591"/>
                  <a:gd name="T4" fmla="*/ 453 w 453"/>
                  <a:gd name="T5" fmla="*/ 0 h 591"/>
                  <a:gd name="T6" fmla="*/ 453 w 453"/>
                  <a:gd name="T7" fmla="*/ 468 h 591"/>
                  <a:gd name="T8" fmla="*/ 0 w 453"/>
                  <a:gd name="T9" fmla="*/ 591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91">
                    <a:moveTo>
                      <a:pt x="0" y="591"/>
                    </a:moveTo>
                    <a:lnTo>
                      <a:pt x="0" y="120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91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885" name="Freeform 29"/>
              <p:cNvSpPr>
                <a:spLocks noChangeAspect="1"/>
              </p:cNvSpPr>
              <p:nvPr/>
            </p:nvSpPr>
            <p:spPr bwMode="gray">
              <a:xfrm>
                <a:off x="2564" y="1138"/>
                <a:ext cx="454" cy="591"/>
              </a:xfrm>
              <a:custGeom>
                <a:avLst/>
                <a:gdLst>
                  <a:gd name="T0" fmla="*/ 0 w 454"/>
                  <a:gd name="T1" fmla="*/ 0 h 591"/>
                  <a:gd name="T2" fmla="*/ 0 w 454"/>
                  <a:gd name="T3" fmla="*/ 468 h 591"/>
                  <a:gd name="T4" fmla="*/ 454 w 454"/>
                  <a:gd name="T5" fmla="*/ 591 h 591"/>
                  <a:gd name="T6" fmla="*/ 454 w 454"/>
                  <a:gd name="T7" fmla="*/ 120 h 591"/>
                  <a:gd name="T8" fmla="*/ 0 w 454"/>
                  <a:gd name="T9" fmla="*/ 0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4" h="591">
                    <a:moveTo>
                      <a:pt x="0" y="0"/>
                    </a:moveTo>
                    <a:lnTo>
                      <a:pt x="0" y="468"/>
                    </a:lnTo>
                    <a:lnTo>
                      <a:pt x="454" y="591"/>
                    </a:lnTo>
                    <a:lnTo>
                      <a:pt x="454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886" name="Freeform 30"/>
              <p:cNvSpPr>
                <a:spLocks noChangeAspect="1"/>
              </p:cNvSpPr>
              <p:nvPr/>
            </p:nvSpPr>
            <p:spPr bwMode="gray">
              <a:xfrm>
                <a:off x="3150" y="1171"/>
                <a:ext cx="196" cy="324"/>
              </a:xfrm>
              <a:custGeom>
                <a:avLst/>
                <a:gdLst>
                  <a:gd name="T0" fmla="*/ 0 w 83"/>
                  <a:gd name="T1" fmla="*/ 22 h 137"/>
                  <a:gd name="T2" fmla="*/ 15 w 83"/>
                  <a:gd name="T3" fmla="*/ 36 h 137"/>
                  <a:gd name="T4" fmla="*/ 19 w 83"/>
                  <a:gd name="T5" fmla="*/ 55 h 137"/>
                  <a:gd name="T6" fmla="*/ 28 w 83"/>
                  <a:gd name="T7" fmla="*/ 93 h 137"/>
                  <a:gd name="T8" fmla="*/ 44 w 83"/>
                  <a:gd name="T9" fmla="*/ 110 h 137"/>
                  <a:gd name="T10" fmla="*/ 44 w 83"/>
                  <a:gd name="T11" fmla="*/ 137 h 137"/>
                  <a:gd name="T12" fmla="*/ 46 w 83"/>
                  <a:gd name="T13" fmla="*/ 134 h 137"/>
                  <a:gd name="T14" fmla="*/ 48 w 83"/>
                  <a:gd name="T15" fmla="*/ 126 h 137"/>
                  <a:gd name="T16" fmla="*/ 53 w 83"/>
                  <a:gd name="T17" fmla="*/ 98 h 137"/>
                  <a:gd name="T18" fmla="*/ 59 w 83"/>
                  <a:gd name="T19" fmla="*/ 66 h 137"/>
                  <a:gd name="T20" fmla="*/ 74 w 83"/>
                  <a:gd name="T21" fmla="*/ 50 h 137"/>
                  <a:gd name="T22" fmla="*/ 70 w 83"/>
                  <a:gd name="T23" fmla="*/ 47 h 137"/>
                  <a:gd name="T24" fmla="*/ 68 w 83"/>
                  <a:gd name="T25" fmla="*/ 34 h 137"/>
                  <a:gd name="T26" fmla="*/ 83 w 83"/>
                  <a:gd name="T27" fmla="*/ 0 h 137"/>
                  <a:gd name="T28" fmla="*/ 0 w 83"/>
                  <a:gd name="T29" fmla="*/ 22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3" h="137">
                    <a:moveTo>
                      <a:pt x="0" y="22"/>
                    </a:moveTo>
                    <a:cubicBezTo>
                      <a:pt x="3" y="29"/>
                      <a:pt x="10" y="30"/>
                      <a:pt x="15" y="36"/>
                    </a:cubicBezTo>
                    <a:cubicBezTo>
                      <a:pt x="19" y="42"/>
                      <a:pt x="17" y="50"/>
                      <a:pt x="19" y="55"/>
                    </a:cubicBezTo>
                    <a:cubicBezTo>
                      <a:pt x="25" y="70"/>
                      <a:pt x="28" y="74"/>
                      <a:pt x="28" y="93"/>
                    </a:cubicBezTo>
                    <a:cubicBezTo>
                      <a:pt x="40" y="102"/>
                      <a:pt x="43" y="95"/>
                      <a:pt x="44" y="110"/>
                    </a:cubicBezTo>
                    <a:cubicBezTo>
                      <a:pt x="45" y="118"/>
                      <a:pt x="42" y="130"/>
                      <a:pt x="44" y="137"/>
                    </a:cubicBezTo>
                    <a:cubicBezTo>
                      <a:pt x="46" y="134"/>
                      <a:pt x="46" y="134"/>
                      <a:pt x="46" y="134"/>
                    </a:cubicBezTo>
                    <a:cubicBezTo>
                      <a:pt x="47" y="131"/>
                      <a:pt x="49" y="129"/>
                      <a:pt x="48" y="126"/>
                    </a:cubicBezTo>
                    <a:cubicBezTo>
                      <a:pt x="56" y="117"/>
                      <a:pt x="45" y="102"/>
                      <a:pt x="53" y="98"/>
                    </a:cubicBezTo>
                    <a:cubicBezTo>
                      <a:pt x="53" y="89"/>
                      <a:pt x="57" y="76"/>
                      <a:pt x="59" y="66"/>
                    </a:cubicBezTo>
                    <a:cubicBezTo>
                      <a:pt x="61" y="52"/>
                      <a:pt x="60" y="57"/>
                      <a:pt x="74" y="50"/>
                    </a:cubicBezTo>
                    <a:cubicBezTo>
                      <a:pt x="73" y="49"/>
                      <a:pt x="72" y="48"/>
                      <a:pt x="70" y="47"/>
                    </a:cubicBezTo>
                    <a:cubicBezTo>
                      <a:pt x="69" y="43"/>
                      <a:pt x="68" y="37"/>
                      <a:pt x="68" y="34"/>
                    </a:cubicBezTo>
                    <a:cubicBezTo>
                      <a:pt x="80" y="27"/>
                      <a:pt x="74" y="9"/>
                      <a:pt x="83" y="0"/>
                    </a:cubicBez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887" name="Freeform 31"/>
              <p:cNvSpPr>
                <a:spLocks noChangeAspect="1"/>
              </p:cNvSpPr>
              <p:nvPr/>
            </p:nvSpPr>
            <p:spPr bwMode="gray">
              <a:xfrm>
                <a:off x="3032" y="1114"/>
                <a:ext cx="314" cy="109"/>
              </a:xfrm>
              <a:custGeom>
                <a:avLst/>
                <a:gdLst>
                  <a:gd name="T0" fmla="*/ 50 w 133"/>
                  <a:gd name="T1" fmla="*/ 46 h 46"/>
                  <a:gd name="T2" fmla="*/ 43 w 133"/>
                  <a:gd name="T3" fmla="*/ 40 h 46"/>
                  <a:gd name="T4" fmla="*/ 33 w 133"/>
                  <a:gd name="T5" fmla="*/ 37 h 46"/>
                  <a:gd name="T6" fmla="*/ 30 w 133"/>
                  <a:gd name="T7" fmla="*/ 28 h 46"/>
                  <a:gd name="T8" fmla="*/ 24 w 133"/>
                  <a:gd name="T9" fmla="*/ 23 h 46"/>
                  <a:gd name="T10" fmla="*/ 21 w 133"/>
                  <a:gd name="T11" fmla="*/ 16 h 46"/>
                  <a:gd name="T12" fmla="*/ 15 w 133"/>
                  <a:gd name="T13" fmla="*/ 8 h 46"/>
                  <a:gd name="T14" fmla="*/ 0 w 133"/>
                  <a:gd name="T15" fmla="*/ 0 h 46"/>
                  <a:gd name="T16" fmla="*/ 5 w 133"/>
                  <a:gd name="T17" fmla="*/ 0 h 46"/>
                  <a:gd name="T18" fmla="*/ 13 w 133"/>
                  <a:gd name="T19" fmla="*/ 2 h 46"/>
                  <a:gd name="T20" fmla="*/ 22 w 133"/>
                  <a:gd name="T21" fmla="*/ 2 h 46"/>
                  <a:gd name="T22" fmla="*/ 33 w 133"/>
                  <a:gd name="T23" fmla="*/ 3 h 46"/>
                  <a:gd name="T24" fmla="*/ 39 w 133"/>
                  <a:gd name="T25" fmla="*/ 9 h 46"/>
                  <a:gd name="T26" fmla="*/ 51 w 133"/>
                  <a:gd name="T27" fmla="*/ 9 h 46"/>
                  <a:gd name="T28" fmla="*/ 65 w 133"/>
                  <a:gd name="T29" fmla="*/ 9 h 46"/>
                  <a:gd name="T30" fmla="*/ 74 w 133"/>
                  <a:gd name="T31" fmla="*/ 13 h 46"/>
                  <a:gd name="T32" fmla="*/ 87 w 133"/>
                  <a:gd name="T33" fmla="*/ 11 h 46"/>
                  <a:gd name="T34" fmla="*/ 100 w 133"/>
                  <a:gd name="T35" fmla="*/ 11 h 46"/>
                  <a:gd name="T36" fmla="*/ 109 w 133"/>
                  <a:gd name="T37" fmla="*/ 16 h 46"/>
                  <a:gd name="T38" fmla="*/ 121 w 133"/>
                  <a:gd name="T39" fmla="*/ 17 h 46"/>
                  <a:gd name="T40" fmla="*/ 133 w 133"/>
                  <a:gd name="T41" fmla="*/ 24 h 46"/>
                  <a:gd name="T42" fmla="*/ 50 w 133"/>
                  <a:gd name="T4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3" h="46">
                    <a:moveTo>
                      <a:pt x="50" y="46"/>
                    </a:moveTo>
                    <a:cubicBezTo>
                      <a:pt x="47" y="45"/>
                      <a:pt x="45" y="42"/>
                      <a:pt x="43" y="40"/>
                    </a:cubicBezTo>
                    <a:cubicBezTo>
                      <a:pt x="40" y="39"/>
                      <a:pt x="35" y="39"/>
                      <a:pt x="33" y="37"/>
                    </a:cubicBezTo>
                    <a:cubicBezTo>
                      <a:pt x="30" y="35"/>
                      <a:pt x="32" y="32"/>
                      <a:pt x="30" y="28"/>
                    </a:cubicBezTo>
                    <a:cubicBezTo>
                      <a:pt x="29" y="26"/>
                      <a:pt x="26" y="25"/>
                      <a:pt x="24" y="23"/>
                    </a:cubicBezTo>
                    <a:cubicBezTo>
                      <a:pt x="21" y="20"/>
                      <a:pt x="22" y="20"/>
                      <a:pt x="21" y="16"/>
                    </a:cubicBezTo>
                    <a:cubicBezTo>
                      <a:pt x="20" y="13"/>
                      <a:pt x="17" y="10"/>
                      <a:pt x="15" y="8"/>
                    </a:cubicBezTo>
                    <a:cubicBezTo>
                      <a:pt x="11" y="3"/>
                      <a:pt x="5" y="2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8" y="0"/>
                      <a:pt x="10" y="1"/>
                      <a:pt x="13" y="2"/>
                    </a:cubicBezTo>
                    <a:cubicBezTo>
                      <a:pt x="16" y="3"/>
                      <a:pt x="19" y="2"/>
                      <a:pt x="22" y="2"/>
                    </a:cubicBezTo>
                    <a:cubicBezTo>
                      <a:pt x="25" y="2"/>
                      <a:pt x="30" y="2"/>
                      <a:pt x="33" y="3"/>
                    </a:cubicBezTo>
                    <a:cubicBezTo>
                      <a:pt x="35" y="5"/>
                      <a:pt x="36" y="8"/>
                      <a:pt x="39" y="9"/>
                    </a:cubicBezTo>
                    <a:cubicBezTo>
                      <a:pt x="43" y="11"/>
                      <a:pt x="47" y="9"/>
                      <a:pt x="51" y="9"/>
                    </a:cubicBezTo>
                    <a:cubicBezTo>
                      <a:pt x="55" y="9"/>
                      <a:pt x="61" y="7"/>
                      <a:pt x="65" y="9"/>
                    </a:cubicBezTo>
                    <a:cubicBezTo>
                      <a:pt x="69" y="10"/>
                      <a:pt x="70" y="13"/>
                      <a:pt x="74" y="13"/>
                    </a:cubicBezTo>
                    <a:cubicBezTo>
                      <a:pt x="79" y="13"/>
                      <a:pt x="83" y="12"/>
                      <a:pt x="87" y="11"/>
                    </a:cubicBezTo>
                    <a:cubicBezTo>
                      <a:pt x="91" y="11"/>
                      <a:pt x="96" y="11"/>
                      <a:pt x="100" y="11"/>
                    </a:cubicBezTo>
                    <a:cubicBezTo>
                      <a:pt x="105" y="11"/>
                      <a:pt x="106" y="14"/>
                      <a:pt x="109" y="16"/>
                    </a:cubicBezTo>
                    <a:cubicBezTo>
                      <a:pt x="112" y="18"/>
                      <a:pt x="117" y="16"/>
                      <a:pt x="121" y="17"/>
                    </a:cubicBezTo>
                    <a:cubicBezTo>
                      <a:pt x="125" y="18"/>
                      <a:pt x="130" y="22"/>
                      <a:pt x="133" y="24"/>
                    </a:cubicBezTo>
                    <a:lnTo>
                      <a:pt x="50" y="46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5888" name="Group 32"/>
            <p:cNvGrpSpPr>
              <a:grpSpLocks noChangeAspect="1"/>
            </p:cNvGrpSpPr>
            <p:nvPr/>
          </p:nvGrpSpPr>
          <p:grpSpPr bwMode="auto">
            <a:xfrm>
              <a:off x="1658" y="2765"/>
              <a:ext cx="87" cy="210"/>
              <a:chOff x="4659" y="1323"/>
              <a:chExt cx="266" cy="635"/>
            </a:xfrm>
          </p:grpSpPr>
          <p:sp>
            <p:nvSpPr>
              <p:cNvPr id="505889" name="Freeform 33"/>
              <p:cNvSpPr>
                <a:spLocks noChangeAspect="1"/>
              </p:cNvSpPr>
              <p:nvPr/>
            </p:nvSpPr>
            <p:spPr bwMode="gray">
              <a:xfrm>
                <a:off x="4726" y="1629"/>
                <a:ext cx="121" cy="329"/>
              </a:xfrm>
              <a:custGeom>
                <a:avLst/>
                <a:gdLst>
                  <a:gd name="T0" fmla="*/ 89 w 90"/>
                  <a:gd name="T1" fmla="*/ 156 h 245"/>
                  <a:gd name="T2" fmla="*/ 90 w 90"/>
                  <a:gd name="T3" fmla="*/ 7 h 245"/>
                  <a:gd name="T4" fmla="*/ 89 w 90"/>
                  <a:gd name="T5" fmla="*/ 5 h 245"/>
                  <a:gd name="T6" fmla="*/ 63 w 90"/>
                  <a:gd name="T7" fmla="*/ 20 h 245"/>
                  <a:gd name="T8" fmla="*/ 12 w 90"/>
                  <a:gd name="T9" fmla="*/ 10 h 245"/>
                  <a:gd name="T10" fmla="*/ 3 w 90"/>
                  <a:gd name="T11" fmla="*/ 0 h 245"/>
                  <a:gd name="T12" fmla="*/ 3 w 90"/>
                  <a:gd name="T13" fmla="*/ 36 h 245"/>
                  <a:gd name="T14" fmla="*/ 2 w 90"/>
                  <a:gd name="T15" fmla="*/ 205 h 245"/>
                  <a:gd name="T16" fmla="*/ 44 w 90"/>
                  <a:gd name="T17" fmla="*/ 204 h 245"/>
                  <a:gd name="T18" fmla="*/ 45 w 90"/>
                  <a:gd name="T19" fmla="*/ 51 h 245"/>
                  <a:gd name="T20" fmla="*/ 36 w 90"/>
                  <a:gd name="T21" fmla="*/ 39 h 245"/>
                  <a:gd name="T22" fmla="*/ 45 w 90"/>
                  <a:gd name="T23" fmla="*/ 51 h 245"/>
                  <a:gd name="T24" fmla="*/ 44 w 90"/>
                  <a:gd name="T25" fmla="*/ 204 h 245"/>
                  <a:gd name="T26" fmla="*/ 44 w 90"/>
                  <a:gd name="T27" fmla="*/ 211 h 245"/>
                  <a:gd name="T28" fmla="*/ 88 w 90"/>
                  <a:gd name="T29" fmla="*/ 218 h 245"/>
                  <a:gd name="T30" fmla="*/ 89 w 90"/>
                  <a:gd name="T31" fmla="*/ 1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0"/>
                      <a:pt x="90" y="47"/>
                      <a:pt x="90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19"/>
                      <a:pt x="24" y="13"/>
                      <a:pt x="12" y="10"/>
                    </a:cubicBezTo>
                    <a:cubicBezTo>
                      <a:pt x="6" y="9"/>
                      <a:pt x="4" y="4"/>
                      <a:pt x="3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4"/>
                      <a:pt x="44" y="204"/>
                    </a:cubicBezTo>
                    <a:cubicBezTo>
                      <a:pt x="43" y="170"/>
                      <a:pt x="46" y="55"/>
                      <a:pt x="45" y="51"/>
                    </a:cubicBezTo>
                    <a:cubicBezTo>
                      <a:pt x="45" y="47"/>
                      <a:pt x="36" y="46"/>
                      <a:pt x="36" y="39"/>
                    </a:cubicBezTo>
                    <a:cubicBezTo>
                      <a:pt x="36" y="46"/>
                      <a:pt x="45" y="47"/>
                      <a:pt x="45" y="51"/>
                    </a:cubicBezTo>
                    <a:cubicBezTo>
                      <a:pt x="46" y="55"/>
                      <a:pt x="43" y="170"/>
                      <a:pt x="44" y="204"/>
                    </a:cubicBezTo>
                    <a:cubicBezTo>
                      <a:pt x="44" y="206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890" name="Freeform 34"/>
              <p:cNvSpPr>
                <a:spLocks noChangeAspect="1"/>
              </p:cNvSpPr>
              <p:nvPr/>
            </p:nvSpPr>
            <p:spPr bwMode="gray">
              <a:xfrm>
                <a:off x="4659" y="1409"/>
                <a:ext cx="266" cy="310"/>
              </a:xfrm>
              <a:custGeom>
                <a:avLst/>
                <a:gdLst>
                  <a:gd name="T0" fmla="*/ 192 w 198"/>
                  <a:gd name="T1" fmla="*/ 194 h 231"/>
                  <a:gd name="T2" fmla="*/ 169 w 198"/>
                  <a:gd name="T3" fmla="*/ 49 h 231"/>
                  <a:gd name="T4" fmla="*/ 143 w 198"/>
                  <a:gd name="T5" fmla="*/ 24 h 231"/>
                  <a:gd name="T6" fmla="*/ 100 w 198"/>
                  <a:gd name="T7" fmla="*/ 12 h 231"/>
                  <a:gd name="T8" fmla="*/ 60 w 198"/>
                  <a:gd name="T9" fmla="*/ 2 h 231"/>
                  <a:gd name="T10" fmla="*/ 30 w 198"/>
                  <a:gd name="T11" fmla="*/ 11 h 231"/>
                  <a:gd name="T12" fmla="*/ 4 w 198"/>
                  <a:gd name="T13" fmla="*/ 159 h 231"/>
                  <a:gd name="T14" fmla="*/ 36 w 198"/>
                  <a:gd name="T15" fmla="*/ 168 h 231"/>
                  <a:gd name="T16" fmla="*/ 54 w 198"/>
                  <a:gd name="T17" fmla="*/ 47 h 231"/>
                  <a:gd name="T18" fmla="*/ 53 w 198"/>
                  <a:gd name="T19" fmla="*/ 164 h 231"/>
                  <a:gd name="T20" fmla="*/ 62 w 198"/>
                  <a:gd name="T21" fmla="*/ 174 h 231"/>
                  <a:gd name="T22" fmla="*/ 113 w 198"/>
                  <a:gd name="T23" fmla="*/ 188 h 231"/>
                  <a:gd name="T24" fmla="*/ 140 w 198"/>
                  <a:gd name="T25" fmla="*/ 169 h 231"/>
                  <a:gd name="T26" fmla="*/ 140 w 198"/>
                  <a:gd name="T27" fmla="*/ 169 h 231"/>
                  <a:gd name="T28" fmla="*/ 138 w 198"/>
                  <a:gd name="T29" fmla="*/ 87 h 231"/>
                  <a:gd name="T30" fmla="*/ 136 w 198"/>
                  <a:gd name="T31" fmla="*/ 70 h 231"/>
                  <a:gd name="T32" fmla="*/ 136 w 198"/>
                  <a:gd name="T33" fmla="*/ 69 h 231"/>
                  <a:gd name="T34" fmla="*/ 136 w 198"/>
                  <a:gd name="T35" fmla="*/ 70 h 231"/>
                  <a:gd name="T36" fmla="*/ 138 w 198"/>
                  <a:gd name="T37" fmla="*/ 87 h 231"/>
                  <a:gd name="T38" fmla="*/ 159 w 198"/>
                  <a:gd name="T39" fmla="*/ 203 h 231"/>
                  <a:gd name="T40" fmla="*/ 192 w 198"/>
                  <a:gd name="T41" fmla="*/ 19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8" h="231">
                    <a:moveTo>
                      <a:pt x="192" y="194"/>
                    </a:moveTo>
                    <a:cubicBezTo>
                      <a:pt x="189" y="184"/>
                      <a:pt x="172" y="67"/>
                      <a:pt x="169" y="49"/>
                    </a:cubicBezTo>
                    <a:cubicBezTo>
                      <a:pt x="166" y="32"/>
                      <a:pt x="151" y="26"/>
                      <a:pt x="143" y="24"/>
                    </a:cubicBezTo>
                    <a:cubicBezTo>
                      <a:pt x="135" y="21"/>
                      <a:pt x="113" y="16"/>
                      <a:pt x="100" y="12"/>
                    </a:cubicBezTo>
                    <a:cubicBezTo>
                      <a:pt x="88" y="9"/>
                      <a:pt x="69" y="3"/>
                      <a:pt x="60" y="2"/>
                    </a:cubicBezTo>
                    <a:cubicBezTo>
                      <a:pt x="51" y="0"/>
                      <a:pt x="33" y="3"/>
                      <a:pt x="30" y="11"/>
                    </a:cubicBezTo>
                    <a:cubicBezTo>
                      <a:pt x="28" y="17"/>
                      <a:pt x="8" y="139"/>
                      <a:pt x="4" y="159"/>
                    </a:cubicBezTo>
                    <a:cubicBezTo>
                      <a:pt x="0" y="180"/>
                      <a:pt x="31" y="184"/>
                      <a:pt x="36" y="168"/>
                    </a:cubicBezTo>
                    <a:cubicBezTo>
                      <a:pt x="40" y="157"/>
                      <a:pt x="55" y="38"/>
                      <a:pt x="54" y="47"/>
                    </a:cubicBezTo>
                    <a:cubicBezTo>
                      <a:pt x="54" y="53"/>
                      <a:pt x="53" y="121"/>
                      <a:pt x="53" y="164"/>
                    </a:cubicBezTo>
                    <a:cubicBezTo>
                      <a:pt x="54" y="169"/>
                      <a:pt x="56" y="173"/>
                      <a:pt x="62" y="174"/>
                    </a:cubicBezTo>
                    <a:cubicBezTo>
                      <a:pt x="74" y="177"/>
                      <a:pt x="106" y="187"/>
                      <a:pt x="113" y="188"/>
                    </a:cubicBezTo>
                    <a:cubicBezTo>
                      <a:pt x="121" y="190"/>
                      <a:pt x="137" y="180"/>
                      <a:pt x="140" y="169"/>
                    </a:cubicBezTo>
                    <a:cubicBezTo>
                      <a:pt x="140" y="169"/>
                      <a:pt x="140" y="169"/>
                      <a:pt x="140" y="169"/>
                    </a:cubicBezTo>
                    <a:cubicBezTo>
                      <a:pt x="140" y="141"/>
                      <a:pt x="140" y="110"/>
                      <a:pt x="138" y="87"/>
                    </a:cubicBezTo>
                    <a:cubicBezTo>
                      <a:pt x="137" y="78"/>
                      <a:pt x="137" y="73"/>
                      <a:pt x="136" y="70"/>
                    </a:cubicBezTo>
                    <a:cubicBezTo>
                      <a:pt x="136" y="69"/>
                      <a:pt x="136" y="69"/>
                      <a:pt x="136" y="69"/>
                    </a:cubicBezTo>
                    <a:cubicBezTo>
                      <a:pt x="136" y="69"/>
                      <a:pt x="136" y="69"/>
                      <a:pt x="136" y="70"/>
                    </a:cubicBezTo>
                    <a:cubicBezTo>
                      <a:pt x="137" y="75"/>
                      <a:pt x="138" y="81"/>
                      <a:pt x="138" y="87"/>
                    </a:cubicBezTo>
                    <a:cubicBezTo>
                      <a:pt x="141" y="109"/>
                      <a:pt x="148" y="149"/>
                      <a:pt x="159" y="203"/>
                    </a:cubicBezTo>
                    <a:cubicBezTo>
                      <a:pt x="165" y="231"/>
                      <a:pt x="198" y="218"/>
                      <a:pt x="192" y="194"/>
                    </a:cubicBezTo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891" name="Freeform 35"/>
              <p:cNvSpPr>
                <a:spLocks noChangeAspect="1"/>
              </p:cNvSpPr>
              <p:nvPr/>
            </p:nvSpPr>
            <p:spPr bwMode="gray">
              <a:xfrm>
                <a:off x="4745" y="1392"/>
                <a:ext cx="88" cy="55"/>
              </a:xfrm>
              <a:custGeom>
                <a:avLst/>
                <a:gdLst>
                  <a:gd name="T0" fmla="*/ 29 w 66"/>
                  <a:gd name="T1" fmla="*/ 39 h 41"/>
                  <a:gd name="T2" fmla="*/ 9 w 66"/>
                  <a:gd name="T3" fmla="*/ 23 h 41"/>
                  <a:gd name="T4" fmla="*/ 15 w 66"/>
                  <a:gd name="T5" fmla="*/ 13 h 41"/>
                  <a:gd name="T6" fmla="*/ 53 w 66"/>
                  <a:gd name="T7" fmla="*/ 16 h 41"/>
                  <a:gd name="T8" fmla="*/ 57 w 66"/>
                  <a:gd name="T9" fmla="*/ 30 h 41"/>
                  <a:gd name="T10" fmla="*/ 29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4" y="37"/>
                      <a:pt x="0" y="25"/>
                      <a:pt x="9" y="23"/>
                    </a:cubicBezTo>
                    <a:cubicBezTo>
                      <a:pt x="16" y="21"/>
                      <a:pt x="13" y="16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30"/>
                    </a:cubicBezTo>
                    <a:cubicBezTo>
                      <a:pt x="66" y="33"/>
                      <a:pt x="46" y="41"/>
                      <a:pt x="29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892" name="Oval 36"/>
              <p:cNvSpPr>
                <a:spLocks noChangeAspect="1" noChangeArrowheads="1"/>
              </p:cNvSpPr>
              <p:nvPr/>
            </p:nvSpPr>
            <p:spPr bwMode="gray">
              <a:xfrm flipH="1">
                <a:off x="4733" y="1323"/>
                <a:ext cx="106" cy="10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6781" name="Group 925"/>
          <p:cNvGrpSpPr>
            <a:grpSpLocks/>
          </p:cNvGrpSpPr>
          <p:nvPr/>
        </p:nvGrpSpPr>
        <p:grpSpPr bwMode="auto">
          <a:xfrm>
            <a:off x="3300413" y="3990975"/>
            <a:ext cx="2039937" cy="546100"/>
            <a:chOff x="2079" y="2514"/>
            <a:chExt cx="1285" cy="344"/>
          </a:xfrm>
        </p:grpSpPr>
        <p:sp>
          <p:nvSpPr>
            <p:cNvPr id="505894" name="Freeform 38"/>
            <p:cNvSpPr>
              <a:spLocks noChangeAspect="1"/>
            </p:cNvSpPr>
            <p:nvPr/>
          </p:nvSpPr>
          <p:spPr bwMode="gray">
            <a:xfrm>
              <a:off x="2079" y="2514"/>
              <a:ext cx="1285" cy="344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05895" name="Group 39"/>
            <p:cNvGrpSpPr>
              <a:grpSpLocks noChangeAspect="1"/>
            </p:cNvGrpSpPr>
            <p:nvPr/>
          </p:nvGrpSpPr>
          <p:grpSpPr bwMode="auto">
            <a:xfrm>
              <a:off x="2504" y="2524"/>
              <a:ext cx="285" cy="219"/>
              <a:chOff x="1492" y="2641"/>
              <a:chExt cx="866" cy="668"/>
            </a:xfrm>
          </p:grpSpPr>
          <p:grpSp>
            <p:nvGrpSpPr>
              <p:cNvPr id="505896" name="Group 40"/>
              <p:cNvGrpSpPr>
                <a:grpSpLocks noChangeAspect="1"/>
              </p:cNvGrpSpPr>
              <p:nvPr/>
            </p:nvGrpSpPr>
            <p:grpSpPr bwMode="auto">
              <a:xfrm>
                <a:off x="1982" y="2641"/>
                <a:ext cx="312" cy="532"/>
                <a:chOff x="1924" y="1129"/>
                <a:chExt cx="312" cy="532"/>
              </a:xfrm>
            </p:grpSpPr>
            <p:sp>
              <p:nvSpPr>
                <p:cNvPr id="505897" name="Freeform 41"/>
                <p:cNvSpPr>
                  <a:spLocks noChangeAspect="1" noEditPoints="1"/>
                </p:cNvSpPr>
                <p:nvPr/>
              </p:nvSpPr>
              <p:spPr bwMode="gray">
                <a:xfrm>
                  <a:off x="1924" y="1216"/>
                  <a:ext cx="312" cy="245"/>
                </a:xfrm>
                <a:custGeom>
                  <a:avLst/>
                  <a:gdLst>
                    <a:gd name="T0" fmla="*/ 235 w 237"/>
                    <a:gd name="T1" fmla="*/ 113 h 186"/>
                    <a:gd name="T2" fmla="*/ 235 w 237"/>
                    <a:gd name="T3" fmla="*/ 113 h 186"/>
                    <a:gd name="T4" fmla="*/ 225 w 237"/>
                    <a:gd name="T5" fmla="*/ 49 h 186"/>
                    <a:gd name="T6" fmla="*/ 199 w 237"/>
                    <a:gd name="T7" fmla="*/ 24 h 186"/>
                    <a:gd name="T8" fmla="*/ 156 w 237"/>
                    <a:gd name="T9" fmla="*/ 12 h 186"/>
                    <a:gd name="T10" fmla="*/ 116 w 237"/>
                    <a:gd name="T11" fmla="*/ 2 h 186"/>
                    <a:gd name="T12" fmla="*/ 87 w 237"/>
                    <a:gd name="T13" fmla="*/ 12 h 186"/>
                    <a:gd name="T14" fmla="*/ 73 w 237"/>
                    <a:gd name="T15" fmla="*/ 85 h 186"/>
                    <a:gd name="T16" fmla="*/ 73 w 237"/>
                    <a:gd name="T17" fmla="*/ 85 h 186"/>
                    <a:gd name="T18" fmla="*/ 72 w 237"/>
                    <a:gd name="T19" fmla="*/ 90 h 186"/>
                    <a:gd name="T20" fmla="*/ 21 w 237"/>
                    <a:gd name="T21" fmla="*/ 104 h 186"/>
                    <a:gd name="T22" fmla="*/ 26 w 237"/>
                    <a:gd name="T23" fmla="*/ 135 h 186"/>
                    <a:gd name="T24" fmla="*/ 80 w 237"/>
                    <a:gd name="T25" fmla="*/ 122 h 186"/>
                    <a:gd name="T26" fmla="*/ 80 w 237"/>
                    <a:gd name="T27" fmla="*/ 122 h 186"/>
                    <a:gd name="T28" fmla="*/ 86 w 237"/>
                    <a:gd name="T29" fmla="*/ 120 h 186"/>
                    <a:gd name="T30" fmla="*/ 99 w 237"/>
                    <a:gd name="T31" fmla="*/ 112 h 186"/>
                    <a:gd name="T32" fmla="*/ 104 w 237"/>
                    <a:gd name="T33" fmla="*/ 92 h 186"/>
                    <a:gd name="T34" fmla="*/ 104 w 237"/>
                    <a:gd name="T35" fmla="*/ 92 h 186"/>
                    <a:gd name="T36" fmla="*/ 110 w 237"/>
                    <a:gd name="T37" fmla="*/ 47 h 186"/>
                    <a:gd name="T38" fmla="*/ 109 w 237"/>
                    <a:gd name="T39" fmla="*/ 160 h 186"/>
                    <a:gd name="T40" fmla="*/ 119 w 237"/>
                    <a:gd name="T41" fmla="*/ 170 h 186"/>
                    <a:gd name="T42" fmla="*/ 169 w 237"/>
                    <a:gd name="T43" fmla="*/ 184 h 186"/>
                    <a:gd name="T44" fmla="*/ 196 w 237"/>
                    <a:gd name="T45" fmla="*/ 165 h 186"/>
                    <a:gd name="T46" fmla="*/ 196 w 237"/>
                    <a:gd name="T47" fmla="*/ 160 h 186"/>
                    <a:gd name="T48" fmla="*/ 216 w 237"/>
                    <a:gd name="T49" fmla="*/ 155 h 186"/>
                    <a:gd name="T50" fmla="*/ 219 w 237"/>
                    <a:gd name="T51" fmla="*/ 154 h 186"/>
                    <a:gd name="T52" fmla="*/ 232 w 237"/>
                    <a:gd name="T53" fmla="*/ 146 h 186"/>
                    <a:gd name="T54" fmla="*/ 237 w 237"/>
                    <a:gd name="T55" fmla="*/ 124 h 186"/>
                    <a:gd name="T56" fmla="*/ 235 w 237"/>
                    <a:gd name="T57" fmla="*/ 113 h 186"/>
                    <a:gd name="T58" fmla="*/ 193 w 237"/>
                    <a:gd name="T59" fmla="*/ 75 h 186"/>
                    <a:gd name="T60" fmla="*/ 194 w 237"/>
                    <a:gd name="T61" fmla="*/ 87 h 186"/>
                    <a:gd name="T62" fmla="*/ 200 w 237"/>
                    <a:gd name="T63" fmla="*/ 123 h 186"/>
                    <a:gd name="T64" fmla="*/ 196 w 237"/>
                    <a:gd name="T65" fmla="*/ 124 h 186"/>
                    <a:gd name="T66" fmla="*/ 194 w 237"/>
                    <a:gd name="T67" fmla="*/ 87 h 186"/>
                    <a:gd name="T68" fmla="*/ 193 w 237"/>
                    <a:gd name="T69" fmla="*/ 75 h 186"/>
                    <a:gd name="T70" fmla="*/ 192 w 237"/>
                    <a:gd name="T71" fmla="*/ 70 h 186"/>
                    <a:gd name="T72" fmla="*/ 193 w 237"/>
                    <a:gd name="T73" fmla="*/ 75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7" h="186">
                      <a:moveTo>
                        <a:pt x="235" y="113"/>
                      </a:moveTo>
                      <a:cubicBezTo>
                        <a:pt x="235" y="113"/>
                        <a:pt x="235" y="113"/>
                        <a:pt x="235" y="113"/>
                      </a:cubicBezTo>
                      <a:cubicBezTo>
                        <a:pt x="230" y="84"/>
                        <a:pt x="226" y="57"/>
                        <a:pt x="225" y="49"/>
                      </a:cubicBezTo>
                      <a:cubicBezTo>
                        <a:pt x="223" y="32"/>
                        <a:pt x="207" y="26"/>
                        <a:pt x="199" y="24"/>
                      </a:cubicBezTo>
                      <a:cubicBezTo>
                        <a:pt x="192" y="21"/>
                        <a:pt x="169" y="16"/>
                        <a:pt x="156" y="12"/>
                      </a:cubicBezTo>
                      <a:cubicBezTo>
                        <a:pt x="145" y="9"/>
                        <a:pt x="125" y="3"/>
                        <a:pt x="116" y="2"/>
                      </a:cubicBezTo>
                      <a:cubicBezTo>
                        <a:pt x="107" y="0"/>
                        <a:pt x="90" y="4"/>
                        <a:pt x="87" y="12"/>
                      </a:cubicBezTo>
                      <a:cubicBezTo>
                        <a:pt x="86" y="14"/>
                        <a:pt x="79" y="50"/>
                        <a:pt x="73" y="85"/>
                      </a:cubicBezTo>
                      <a:cubicBezTo>
                        <a:pt x="73" y="85"/>
                        <a:pt x="73" y="85"/>
                        <a:pt x="73" y="85"/>
                      </a:cubicBezTo>
                      <a:cubicBezTo>
                        <a:pt x="72" y="90"/>
                        <a:pt x="72" y="90"/>
                        <a:pt x="72" y="90"/>
                      </a:cubicBezTo>
                      <a:cubicBezTo>
                        <a:pt x="49" y="96"/>
                        <a:pt x="29" y="102"/>
                        <a:pt x="21" y="104"/>
                      </a:cubicBezTo>
                      <a:cubicBezTo>
                        <a:pt x="0" y="108"/>
                        <a:pt x="9" y="137"/>
                        <a:pt x="26" y="135"/>
                      </a:cubicBezTo>
                      <a:cubicBezTo>
                        <a:pt x="31" y="135"/>
                        <a:pt x="55" y="129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6" y="120"/>
                        <a:pt x="86" y="120"/>
                        <a:pt x="86" y="120"/>
                      </a:cubicBezTo>
                      <a:cubicBezTo>
                        <a:pt x="92" y="118"/>
                        <a:pt x="96" y="116"/>
                        <a:pt x="99" y="112"/>
                      </a:cubicBezTo>
                      <a:cubicBezTo>
                        <a:pt x="102" y="108"/>
                        <a:pt x="104" y="102"/>
                        <a:pt x="104" y="92"/>
                      </a:cubicBezTo>
                      <a:cubicBezTo>
                        <a:pt x="104" y="92"/>
                        <a:pt x="104" y="92"/>
                        <a:pt x="104" y="92"/>
                      </a:cubicBezTo>
                      <a:cubicBezTo>
                        <a:pt x="108" y="65"/>
                        <a:pt x="111" y="43"/>
                        <a:pt x="110" y="47"/>
                      </a:cubicBezTo>
                      <a:cubicBezTo>
                        <a:pt x="110" y="53"/>
                        <a:pt x="109" y="117"/>
                        <a:pt x="109" y="160"/>
                      </a:cubicBezTo>
                      <a:cubicBezTo>
                        <a:pt x="110" y="165"/>
                        <a:pt x="112" y="170"/>
                        <a:pt x="119" y="170"/>
                      </a:cubicBezTo>
                      <a:cubicBezTo>
                        <a:pt x="131" y="173"/>
                        <a:pt x="162" y="183"/>
                        <a:pt x="169" y="184"/>
                      </a:cubicBezTo>
                      <a:cubicBezTo>
                        <a:pt x="178" y="186"/>
                        <a:pt x="193" y="176"/>
                        <a:pt x="196" y="165"/>
                      </a:cubicBezTo>
                      <a:cubicBezTo>
                        <a:pt x="196" y="163"/>
                        <a:pt x="196" y="162"/>
                        <a:pt x="196" y="160"/>
                      </a:cubicBezTo>
                      <a:cubicBezTo>
                        <a:pt x="202" y="158"/>
                        <a:pt x="209" y="157"/>
                        <a:pt x="216" y="155"/>
                      </a:cubicBezTo>
                      <a:cubicBezTo>
                        <a:pt x="217" y="154"/>
                        <a:pt x="218" y="154"/>
                        <a:pt x="219" y="154"/>
                      </a:cubicBezTo>
                      <a:cubicBezTo>
                        <a:pt x="225" y="152"/>
                        <a:pt x="229" y="150"/>
                        <a:pt x="232" y="146"/>
                      </a:cubicBezTo>
                      <a:cubicBezTo>
                        <a:pt x="235" y="141"/>
                        <a:pt x="237" y="135"/>
                        <a:pt x="237" y="124"/>
                      </a:cubicBezTo>
                      <a:lnTo>
                        <a:pt x="235" y="113"/>
                      </a:lnTo>
                      <a:close/>
                      <a:moveTo>
                        <a:pt x="193" y="75"/>
                      </a:moveTo>
                      <a:cubicBezTo>
                        <a:pt x="194" y="79"/>
                        <a:pt x="194" y="83"/>
                        <a:pt x="194" y="87"/>
                      </a:cubicBezTo>
                      <a:cubicBezTo>
                        <a:pt x="196" y="96"/>
                        <a:pt x="198" y="108"/>
                        <a:pt x="200" y="123"/>
                      </a:cubicBezTo>
                      <a:cubicBezTo>
                        <a:pt x="199" y="123"/>
                        <a:pt x="197" y="123"/>
                        <a:pt x="196" y="124"/>
                      </a:cubicBezTo>
                      <a:cubicBezTo>
                        <a:pt x="196" y="111"/>
                        <a:pt x="195" y="99"/>
                        <a:pt x="194" y="87"/>
                      </a:cubicBezTo>
                      <a:cubicBezTo>
                        <a:pt x="194" y="82"/>
                        <a:pt x="193" y="78"/>
                        <a:pt x="193" y="75"/>
                      </a:cubicBezTo>
                      <a:cubicBezTo>
                        <a:pt x="192" y="73"/>
                        <a:pt x="192" y="72"/>
                        <a:pt x="192" y="70"/>
                      </a:cubicBezTo>
                      <a:cubicBezTo>
                        <a:pt x="192" y="72"/>
                        <a:pt x="193" y="73"/>
                        <a:pt x="193" y="75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898" name="Freeform 42"/>
                <p:cNvSpPr>
                  <a:spLocks noChangeAspect="1"/>
                </p:cNvSpPr>
                <p:nvPr/>
              </p:nvSpPr>
              <p:spPr bwMode="gray">
                <a:xfrm>
                  <a:off x="2079" y="1200"/>
                  <a:ext cx="87" cy="54"/>
                </a:xfrm>
                <a:custGeom>
                  <a:avLst/>
                  <a:gdLst>
                    <a:gd name="T0" fmla="*/ 30 w 66"/>
                    <a:gd name="T1" fmla="*/ 39 h 41"/>
                    <a:gd name="T2" fmla="*/ 10 w 66"/>
                    <a:gd name="T3" fmla="*/ 23 h 41"/>
                    <a:gd name="T4" fmla="*/ 16 w 66"/>
                    <a:gd name="T5" fmla="*/ 13 h 41"/>
                    <a:gd name="T6" fmla="*/ 54 w 66"/>
                    <a:gd name="T7" fmla="*/ 16 h 41"/>
                    <a:gd name="T8" fmla="*/ 57 w 66"/>
                    <a:gd name="T9" fmla="*/ 29 h 41"/>
                    <a:gd name="T10" fmla="*/ 30 w 66"/>
                    <a:gd name="T11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41">
                      <a:moveTo>
                        <a:pt x="30" y="39"/>
                      </a:moveTo>
                      <a:cubicBezTo>
                        <a:pt x="14" y="37"/>
                        <a:pt x="0" y="25"/>
                        <a:pt x="10" y="23"/>
                      </a:cubicBezTo>
                      <a:cubicBezTo>
                        <a:pt x="17" y="21"/>
                        <a:pt x="13" y="15"/>
                        <a:pt x="16" y="13"/>
                      </a:cubicBezTo>
                      <a:cubicBezTo>
                        <a:pt x="19" y="10"/>
                        <a:pt x="54" y="0"/>
                        <a:pt x="54" y="16"/>
                      </a:cubicBezTo>
                      <a:cubicBezTo>
                        <a:pt x="54" y="21"/>
                        <a:pt x="48" y="25"/>
                        <a:pt x="57" y="29"/>
                      </a:cubicBezTo>
                      <a:cubicBezTo>
                        <a:pt x="66" y="33"/>
                        <a:pt x="46" y="41"/>
                        <a:pt x="30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899" name="Freeform 43"/>
                <p:cNvSpPr>
                  <a:spLocks noChangeAspect="1"/>
                </p:cNvSpPr>
                <p:nvPr/>
              </p:nvSpPr>
              <p:spPr bwMode="gray">
                <a:xfrm>
                  <a:off x="1973" y="1424"/>
                  <a:ext cx="209" cy="237"/>
                </a:xfrm>
                <a:custGeom>
                  <a:avLst/>
                  <a:gdLst>
                    <a:gd name="T0" fmla="*/ 159 w 159"/>
                    <a:gd name="T1" fmla="*/ 6 h 180"/>
                    <a:gd name="T2" fmla="*/ 132 w 159"/>
                    <a:gd name="T3" fmla="*/ 21 h 180"/>
                    <a:gd name="T4" fmla="*/ 81 w 159"/>
                    <a:gd name="T5" fmla="*/ 11 h 180"/>
                    <a:gd name="T6" fmla="*/ 72 w 159"/>
                    <a:gd name="T7" fmla="*/ 0 h 180"/>
                    <a:gd name="T8" fmla="*/ 68 w 159"/>
                    <a:gd name="T9" fmla="*/ 19 h 180"/>
                    <a:gd name="T10" fmla="*/ 17 w 159"/>
                    <a:gd name="T11" fmla="*/ 32 h 180"/>
                    <a:gd name="T12" fmla="*/ 1 w 159"/>
                    <a:gd name="T13" fmla="*/ 55 h 180"/>
                    <a:gd name="T14" fmla="*/ 1 w 159"/>
                    <a:gd name="T15" fmla="*/ 145 h 180"/>
                    <a:gd name="T16" fmla="*/ 36 w 159"/>
                    <a:gd name="T17" fmla="*/ 156 h 180"/>
                    <a:gd name="T18" fmla="*/ 43 w 159"/>
                    <a:gd name="T19" fmla="*/ 145 h 180"/>
                    <a:gd name="T20" fmla="*/ 42 w 159"/>
                    <a:gd name="T21" fmla="*/ 73 h 180"/>
                    <a:gd name="T22" fmla="*/ 42 w 159"/>
                    <a:gd name="T23" fmla="*/ 73 h 180"/>
                    <a:gd name="T24" fmla="*/ 42 w 159"/>
                    <a:gd name="T25" fmla="*/ 72 h 180"/>
                    <a:gd name="T26" fmla="*/ 42 w 159"/>
                    <a:gd name="T27" fmla="*/ 66 h 180"/>
                    <a:gd name="T28" fmla="*/ 42 w 159"/>
                    <a:gd name="T29" fmla="*/ 64 h 180"/>
                    <a:gd name="T30" fmla="*/ 42 w 159"/>
                    <a:gd name="T31" fmla="*/ 63 h 180"/>
                    <a:gd name="T32" fmla="*/ 59 w 159"/>
                    <a:gd name="T33" fmla="*/ 41 h 180"/>
                    <a:gd name="T34" fmla="*/ 103 w 159"/>
                    <a:gd name="T35" fmla="*/ 30 h 180"/>
                    <a:gd name="T36" fmla="*/ 103 w 159"/>
                    <a:gd name="T37" fmla="*/ 30 h 180"/>
                    <a:gd name="T38" fmla="*/ 59 w 159"/>
                    <a:gd name="T39" fmla="*/ 41 h 180"/>
                    <a:gd name="T40" fmla="*/ 42 w 159"/>
                    <a:gd name="T41" fmla="*/ 63 h 180"/>
                    <a:gd name="T42" fmla="*/ 42 w 159"/>
                    <a:gd name="T43" fmla="*/ 71 h 180"/>
                    <a:gd name="T44" fmla="*/ 42 w 159"/>
                    <a:gd name="T45" fmla="*/ 72 h 180"/>
                    <a:gd name="T46" fmla="*/ 42 w 159"/>
                    <a:gd name="T47" fmla="*/ 77 h 180"/>
                    <a:gd name="T48" fmla="*/ 42 w 159"/>
                    <a:gd name="T49" fmla="*/ 77 h 180"/>
                    <a:gd name="T50" fmla="*/ 43 w 159"/>
                    <a:gd name="T51" fmla="*/ 154 h 180"/>
                    <a:gd name="T52" fmla="*/ 43 w 159"/>
                    <a:gd name="T53" fmla="*/ 154 h 180"/>
                    <a:gd name="T54" fmla="*/ 43 w 159"/>
                    <a:gd name="T55" fmla="*/ 157 h 180"/>
                    <a:gd name="T56" fmla="*/ 84 w 159"/>
                    <a:gd name="T57" fmla="*/ 157 h 180"/>
                    <a:gd name="T58" fmla="*/ 85 w 159"/>
                    <a:gd name="T59" fmla="*/ 77 h 180"/>
                    <a:gd name="T60" fmla="*/ 89 w 159"/>
                    <a:gd name="T61" fmla="*/ 69 h 180"/>
                    <a:gd name="T62" fmla="*/ 141 w 159"/>
                    <a:gd name="T63" fmla="*/ 55 h 180"/>
                    <a:gd name="T64" fmla="*/ 159 w 159"/>
                    <a:gd name="T65" fmla="*/ 25 h 180"/>
                    <a:gd name="T66" fmla="*/ 159 w 159"/>
                    <a:gd name="T67" fmla="*/ 8 h 180"/>
                    <a:gd name="T68" fmla="*/ 159 w 159"/>
                    <a:gd name="T69" fmla="*/ 6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9" h="180">
                      <a:moveTo>
                        <a:pt x="159" y="6"/>
                      </a:moveTo>
                      <a:cubicBezTo>
                        <a:pt x="156" y="17"/>
                        <a:pt x="140" y="23"/>
                        <a:pt x="132" y="21"/>
                      </a:cubicBezTo>
                      <a:cubicBezTo>
                        <a:pt x="124" y="20"/>
                        <a:pt x="94" y="14"/>
                        <a:pt x="81" y="11"/>
                      </a:cubicBezTo>
                      <a:cubicBezTo>
                        <a:pt x="75" y="10"/>
                        <a:pt x="73" y="5"/>
                        <a:pt x="72" y="0"/>
                      </a:cubicBezTo>
                      <a:cubicBezTo>
                        <a:pt x="72" y="19"/>
                        <a:pt x="72" y="18"/>
                        <a:pt x="68" y="19"/>
                      </a:cubicBezTo>
                      <a:cubicBezTo>
                        <a:pt x="68" y="19"/>
                        <a:pt x="28" y="28"/>
                        <a:pt x="17" y="32"/>
                      </a:cubicBezTo>
                      <a:cubicBezTo>
                        <a:pt x="7" y="36"/>
                        <a:pt x="2" y="42"/>
                        <a:pt x="1" y="55"/>
                      </a:cubicBezTo>
                      <a:cubicBezTo>
                        <a:pt x="1" y="55"/>
                        <a:pt x="0" y="135"/>
                        <a:pt x="1" y="145"/>
                      </a:cubicBezTo>
                      <a:cubicBezTo>
                        <a:pt x="2" y="163"/>
                        <a:pt x="25" y="165"/>
                        <a:pt x="36" y="156"/>
                      </a:cubicBezTo>
                      <a:cubicBezTo>
                        <a:pt x="39" y="153"/>
                        <a:pt x="43" y="149"/>
                        <a:pt x="43" y="145"/>
                      </a:cubicBezTo>
                      <a:cubicBezTo>
                        <a:pt x="42" y="130"/>
                        <a:pt x="42" y="102"/>
                        <a:pt x="42" y="73"/>
                      </a:cubicBezTo>
                      <a:cubicBezTo>
                        <a:pt x="42" y="73"/>
                        <a:pt x="42" y="73"/>
                        <a:pt x="42" y="73"/>
                      </a:cubicBezTo>
                      <a:cubicBezTo>
                        <a:pt x="42" y="73"/>
                        <a:pt x="42" y="72"/>
                        <a:pt x="42" y="72"/>
                      </a:cubicBezTo>
                      <a:cubicBezTo>
                        <a:pt x="42" y="70"/>
                        <a:pt x="42" y="68"/>
                        <a:pt x="42" y="66"/>
                      </a:cubicBezTo>
                      <a:cubicBezTo>
                        <a:pt x="42" y="65"/>
                        <a:pt x="42" y="65"/>
                        <a:pt x="42" y="64"/>
                      </a:cubicBezTo>
                      <a:cubicBezTo>
                        <a:pt x="42" y="64"/>
                        <a:pt x="42" y="63"/>
                        <a:pt x="42" y="63"/>
                      </a:cubicBezTo>
                      <a:cubicBezTo>
                        <a:pt x="43" y="50"/>
                        <a:pt x="48" y="44"/>
                        <a:pt x="59" y="41"/>
                      </a:cubicBezTo>
                      <a:cubicBezTo>
                        <a:pt x="68" y="37"/>
                        <a:pt x="101" y="30"/>
                        <a:pt x="103" y="30"/>
                      </a:cubicBezTo>
                      <a:cubicBezTo>
                        <a:pt x="107" y="28"/>
                        <a:pt x="107" y="28"/>
                        <a:pt x="103" y="30"/>
                      </a:cubicBezTo>
                      <a:cubicBezTo>
                        <a:pt x="101" y="30"/>
                        <a:pt x="68" y="37"/>
                        <a:pt x="59" y="41"/>
                      </a:cubicBezTo>
                      <a:cubicBezTo>
                        <a:pt x="48" y="44"/>
                        <a:pt x="43" y="50"/>
                        <a:pt x="42" y="63"/>
                      </a:cubicBezTo>
                      <a:cubicBezTo>
                        <a:pt x="42" y="64"/>
                        <a:pt x="42" y="70"/>
                        <a:pt x="42" y="71"/>
                      </a:cubicBezTo>
                      <a:cubicBezTo>
                        <a:pt x="42" y="71"/>
                        <a:pt x="42" y="71"/>
                        <a:pt x="42" y="72"/>
                      </a:cubicBezTo>
                      <a:cubicBezTo>
                        <a:pt x="42" y="72"/>
                        <a:pt x="42" y="74"/>
                        <a:pt x="42" y="77"/>
                      </a:cubicBezTo>
                      <a:cubicBezTo>
                        <a:pt x="42" y="77"/>
                        <a:pt x="42" y="77"/>
                        <a:pt x="42" y="77"/>
                      </a:cubicBezTo>
                      <a:cubicBezTo>
                        <a:pt x="43" y="154"/>
                        <a:pt x="43" y="154"/>
                        <a:pt x="43" y="154"/>
                      </a:cubicBezTo>
                      <a:cubicBezTo>
                        <a:pt x="42" y="154"/>
                        <a:pt x="43" y="154"/>
                        <a:pt x="43" y="154"/>
                      </a:cubicBezTo>
                      <a:cubicBezTo>
                        <a:pt x="43" y="155"/>
                        <a:pt x="43" y="156"/>
                        <a:pt x="43" y="157"/>
                      </a:cubicBezTo>
                      <a:cubicBezTo>
                        <a:pt x="44" y="180"/>
                        <a:pt x="84" y="177"/>
                        <a:pt x="84" y="157"/>
                      </a:cubicBezTo>
                      <a:cubicBezTo>
                        <a:pt x="84" y="142"/>
                        <a:pt x="85" y="80"/>
                        <a:pt x="85" y="77"/>
                      </a:cubicBezTo>
                      <a:cubicBezTo>
                        <a:pt x="85" y="74"/>
                        <a:pt x="87" y="70"/>
                        <a:pt x="89" y="69"/>
                      </a:cubicBezTo>
                      <a:cubicBezTo>
                        <a:pt x="91" y="69"/>
                        <a:pt x="136" y="57"/>
                        <a:pt x="141" y="55"/>
                      </a:cubicBezTo>
                      <a:cubicBezTo>
                        <a:pt x="153" y="52"/>
                        <a:pt x="159" y="47"/>
                        <a:pt x="159" y="25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9" y="7"/>
                        <a:pt x="159" y="7"/>
                        <a:pt x="159" y="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900" name="Freeform 44"/>
                <p:cNvSpPr>
                  <a:spLocks noChangeAspect="1"/>
                </p:cNvSpPr>
                <p:nvPr/>
              </p:nvSpPr>
              <p:spPr bwMode="gray">
                <a:xfrm>
                  <a:off x="2089" y="1378"/>
                  <a:ext cx="119" cy="71"/>
                </a:xfrm>
                <a:custGeom>
                  <a:avLst/>
                  <a:gdLst>
                    <a:gd name="T0" fmla="*/ 75 w 91"/>
                    <a:gd name="T1" fmla="*/ 0 h 54"/>
                    <a:gd name="T2" fmla="*/ 28 w 91"/>
                    <a:gd name="T3" fmla="*/ 14 h 54"/>
                    <a:gd name="T4" fmla="*/ 40 w 91"/>
                    <a:gd name="T5" fmla="*/ 46 h 54"/>
                    <a:gd name="T6" fmla="*/ 91 w 91"/>
                    <a:gd name="T7" fmla="*/ 3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1" h="54">
                      <a:moveTo>
                        <a:pt x="75" y="0"/>
                      </a:moveTo>
                      <a:cubicBezTo>
                        <a:pt x="61" y="4"/>
                        <a:pt x="45" y="8"/>
                        <a:pt x="28" y="14"/>
                      </a:cubicBezTo>
                      <a:cubicBezTo>
                        <a:pt x="0" y="22"/>
                        <a:pt x="17" y="54"/>
                        <a:pt x="40" y="46"/>
                      </a:cubicBezTo>
                      <a:cubicBezTo>
                        <a:pt x="44" y="44"/>
                        <a:pt x="66" y="38"/>
                        <a:pt x="91" y="32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901" name="Oval 45"/>
                <p:cNvSpPr>
                  <a:spLocks noChangeAspect="1" noChangeArrowheads="1"/>
                </p:cNvSpPr>
                <p:nvPr/>
              </p:nvSpPr>
              <p:spPr bwMode="gray">
                <a:xfrm flipH="1">
                  <a:off x="2069" y="1129"/>
                  <a:ext cx="105" cy="105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5902" name="Group 46"/>
              <p:cNvGrpSpPr>
                <a:grpSpLocks noChangeAspect="1"/>
              </p:cNvGrpSpPr>
              <p:nvPr/>
            </p:nvGrpSpPr>
            <p:grpSpPr bwMode="auto">
              <a:xfrm flipH="1">
                <a:off x="1492" y="2848"/>
                <a:ext cx="866" cy="461"/>
                <a:chOff x="790" y="1889"/>
                <a:chExt cx="866" cy="461"/>
              </a:xfrm>
            </p:grpSpPr>
            <p:sp>
              <p:nvSpPr>
                <p:cNvPr id="505903" name="Freeform 47"/>
                <p:cNvSpPr>
                  <a:spLocks noChangeAspect="1"/>
                </p:cNvSpPr>
                <p:nvPr/>
              </p:nvSpPr>
              <p:spPr bwMode="gray">
                <a:xfrm>
                  <a:off x="1625" y="1949"/>
                  <a:ext cx="31" cy="234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904" name="Freeform 48"/>
                <p:cNvSpPr>
                  <a:spLocks noChangeAspect="1"/>
                </p:cNvSpPr>
                <p:nvPr/>
              </p:nvSpPr>
              <p:spPr bwMode="gray">
                <a:xfrm>
                  <a:off x="1592" y="1949"/>
                  <a:ext cx="33" cy="234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905" name="Freeform 49"/>
                <p:cNvSpPr>
                  <a:spLocks noChangeAspect="1"/>
                </p:cNvSpPr>
                <p:nvPr/>
              </p:nvSpPr>
              <p:spPr bwMode="gray">
                <a:xfrm>
                  <a:off x="973" y="2116"/>
                  <a:ext cx="34" cy="234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906" name="Freeform 50"/>
                <p:cNvSpPr>
                  <a:spLocks noChangeAspect="1"/>
                </p:cNvSpPr>
                <p:nvPr/>
              </p:nvSpPr>
              <p:spPr bwMode="gray">
                <a:xfrm>
                  <a:off x="1007" y="2116"/>
                  <a:ext cx="30" cy="234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907" name="Freeform 51"/>
                <p:cNvSpPr>
                  <a:spLocks noChangeAspect="1"/>
                </p:cNvSpPr>
                <p:nvPr/>
              </p:nvSpPr>
              <p:spPr bwMode="gray">
                <a:xfrm>
                  <a:off x="790" y="2066"/>
                  <a:ext cx="33" cy="234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908" name="Freeform 52"/>
                <p:cNvSpPr>
                  <a:spLocks noChangeAspect="1"/>
                </p:cNvSpPr>
                <p:nvPr/>
              </p:nvSpPr>
              <p:spPr bwMode="gray">
                <a:xfrm>
                  <a:off x="823" y="2066"/>
                  <a:ext cx="31" cy="234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909" name="Freeform 53"/>
                <p:cNvSpPr>
                  <a:spLocks noChangeAspect="1"/>
                </p:cNvSpPr>
                <p:nvPr/>
              </p:nvSpPr>
              <p:spPr bwMode="gray">
                <a:xfrm>
                  <a:off x="1406" y="1902"/>
                  <a:ext cx="31" cy="234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910" name="Freeform 54"/>
                <p:cNvSpPr>
                  <a:spLocks noChangeAspect="1"/>
                </p:cNvSpPr>
                <p:nvPr/>
              </p:nvSpPr>
              <p:spPr bwMode="gray">
                <a:xfrm>
                  <a:off x="1437" y="1902"/>
                  <a:ext cx="33" cy="234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911" name="Freeform 55"/>
                <p:cNvSpPr>
                  <a:spLocks noChangeAspect="1"/>
                </p:cNvSpPr>
                <p:nvPr/>
              </p:nvSpPr>
              <p:spPr bwMode="gray">
                <a:xfrm>
                  <a:off x="1007" y="1949"/>
                  <a:ext cx="649" cy="207"/>
                </a:xfrm>
                <a:custGeom>
                  <a:avLst/>
                  <a:gdLst>
                    <a:gd name="T0" fmla="*/ 0 w 241"/>
                    <a:gd name="T1" fmla="*/ 65 h 77"/>
                    <a:gd name="T2" fmla="*/ 0 w 241"/>
                    <a:gd name="T3" fmla="*/ 77 h 77"/>
                    <a:gd name="T4" fmla="*/ 241 w 241"/>
                    <a:gd name="T5" fmla="*/ 12 h 77"/>
                    <a:gd name="T6" fmla="*/ 241 w 241"/>
                    <a:gd name="T7" fmla="*/ 0 h 77"/>
                    <a:gd name="T8" fmla="*/ 0 w 241"/>
                    <a:gd name="T9" fmla="*/ 6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1" h="77">
                      <a:moveTo>
                        <a:pt x="0" y="65"/>
                      </a:moveTo>
                      <a:lnTo>
                        <a:pt x="0" y="77"/>
                      </a:lnTo>
                      <a:lnTo>
                        <a:pt x="241" y="12"/>
                      </a:lnTo>
                      <a:lnTo>
                        <a:pt x="241" y="0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912" name="Freeform 56"/>
                <p:cNvSpPr>
                  <a:spLocks noChangeAspect="1"/>
                </p:cNvSpPr>
                <p:nvPr/>
              </p:nvSpPr>
              <p:spPr bwMode="gray">
                <a:xfrm>
                  <a:off x="790" y="2066"/>
                  <a:ext cx="217" cy="90"/>
                </a:xfrm>
                <a:custGeom>
                  <a:avLst/>
                  <a:gdLst>
                    <a:gd name="T0" fmla="*/ 0 w 80"/>
                    <a:gd name="T1" fmla="*/ 0 h 34"/>
                    <a:gd name="T2" fmla="*/ 0 w 80"/>
                    <a:gd name="T3" fmla="*/ 13 h 34"/>
                    <a:gd name="T4" fmla="*/ 80 w 80"/>
                    <a:gd name="T5" fmla="*/ 34 h 34"/>
                    <a:gd name="T6" fmla="*/ 80 w 80"/>
                    <a:gd name="T7" fmla="*/ 22 h 34"/>
                    <a:gd name="T8" fmla="*/ 0 w 80"/>
                    <a:gd name="T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0" h="34">
                      <a:moveTo>
                        <a:pt x="0" y="0"/>
                      </a:moveTo>
                      <a:lnTo>
                        <a:pt x="0" y="13"/>
                      </a:lnTo>
                      <a:lnTo>
                        <a:pt x="80" y="34"/>
                      </a:lnTo>
                      <a:lnTo>
                        <a:pt x="80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913" name="Freeform 57"/>
                <p:cNvSpPr>
                  <a:spLocks noChangeAspect="1"/>
                </p:cNvSpPr>
                <p:nvPr/>
              </p:nvSpPr>
              <p:spPr bwMode="gray">
                <a:xfrm>
                  <a:off x="790" y="1889"/>
                  <a:ext cx="866" cy="236"/>
                </a:xfrm>
                <a:custGeom>
                  <a:avLst/>
                  <a:gdLst>
                    <a:gd name="T0" fmla="*/ 0 w 321"/>
                    <a:gd name="T1" fmla="*/ 65 h 87"/>
                    <a:gd name="T2" fmla="*/ 160 w 321"/>
                    <a:gd name="T3" fmla="*/ 22 h 87"/>
                    <a:gd name="T4" fmla="*/ 160 w 321"/>
                    <a:gd name="T5" fmla="*/ 22 h 87"/>
                    <a:gd name="T6" fmla="*/ 240 w 321"/>
                    <a:gd name="T7" fmla="*/ 0 h 87"/>
                    <a:gd name="T8" fmla="*/ 321 w 321"/>
                    <a:gd name="T9" fmla="*/ 22 h 87"/>
                    <a:gd name="T10" fmla="*/ 240 w 321"/>
                    <a:gd name="T11" fmla="*/ 44 h 87"/>
                    <a:gd name="T12" fmla="*/ 240 w 321"/>
                    <a:gd name="T13" fmla="*/ 44 h 87"/>
                    <a:gd name="T14" fmla="*/ 81 w 321"/>
                    <a:gd name="T15" fmla="*/ 87 h 87"/>
                    <a:gd name="T16" fmla="*/ 0 w 321"/>
                    <a:gd name="T17" fmla="*/ 65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1" h="87">
                      <a:moveTo>
                        <a:pt x="0" y="65"/>
                      </a:moveTo>
                      <a:lnTo>
                        <a:pt x="160" y="22"/>
                      </a:lnTo>
                      <a:lnTo>
                        <a:pt x="160" y="22"/>
                      </a:lnTo>
                      <a:lnTo>
                        <a:pt x="240" y="0"/>
                      </a:lnTo>
                      <a:lnTo>
                        <a:pt x="321" y="22"/>
                      </a:lnTo>
                      <a:lnTo>
                        <a:pt x="240" y="44"/>
                      </a:lnTo>
                      <a:lnTo>
                        <a:pt x="240" y="44"/>
                      </a:lnTo>
                      <a:lnTo>
                        <a:pt x="81" y="87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8E47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5914" name="Group 58"/>
              <p:cNvGrpSpPr>
                <a:grpSpLocks noChangeAspect="1"/>
              </p:cNvGrpSpPr>
              <p:nvPr/>
            </p:nvGrpSpPr>
            <p:grpSpPr bwMode="auto">
              <a:xfrm>
                <a:off x="1841" y="2822"/>
                <a:ext cx="270" cy="180"/>
                <a:chOff x="1859" y="2279"/>
                <a:chExt cx="372" cy="247"/>
              </a:xfrm>
            </p:grpSpPr>
            <p:sp>
              <p:nvSpPr>
                <p:cNvPr id="505915" name="Freeform 59"/>
                <p:cNvSpPr>
                  <a:spLocks noChangeAspect="1"/>
                </p:cNvSpPr>
                <p:nvPr/>
              </p:nvSpPr>
              <p:spPr bwMode="gray">
                <a:xfrm>
                  <a:off x="1859" y="2412"/>
                  <a:ext cx="372" cy="100"/>
                </a:xfrm>
                <a:custGeom>
                  <a:avLst/>
                  <a:gdLst>
                    <a:gd name="T0" fmla="*/ 0 w 25173"/>
                    <a:gd name="T1" fmla="*/ 3378 h 6756"/>
                    <a:gd name="T2" fmla="*/ 12585 w 25173"/>
                    <a:gd name="T3" fmla="*/ 0 h 6756"/>
                    <a:gd name="T4" fmla="*/ 25173 w 25173"/>
                    <a:gd name="T5" fmla="*/ 3378 h 6756"/>
                    <a:gd name="T6" fmla="*/ 12585 w 25173"/>
                    <a:gd name="T7" fmla="*/ 6756 h 6756"/>
                    <a:gd name="T8" fmla="*/ 0 w 25173"/>
                    <a:gd name="T9" fmla="*/ 3378 h 67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173" h="6756">
                      <a:moveTo>
                        <a:pt x="0" y="3378"/>
                      </a:moveTo>
                      <a:lnTo>
                        <a:pt x="12585" y="0"/>
                      </a:lnTo>
                      <a:lnTo>
                        <a:pt x="25173" y="3378"/>
                      </a:lnTo>
                      <a:lnTo>
                        <a:pt x="12585" y="6756"/>
                      </a:lnTo>
                      <a:lnTo>
                        <a:pt x="0" y="3378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916" name="Freeform 60"/>
                <p:cNvSpPr>
                  <a:spLocks noChangeAspect="1"/>
                </p:cNvSpPr>
                <p:nvPr/>
              </p:nvSpPr>
              <p:spPr bwMode="gray">
                <a:xfrm>
                  <a:off x="2045" y="2462"/>
                  <a:ext cx="186" cy="64"/>
                </a:xfrm>
                <a:custGeom>
                  <a:avLst/>
                  <a:gdLst>
                    <a:gd name="T0" fmla="*/ 0 w 12588"/>
                    <a:gd name="T1" fmla="*/ 3378 h 4342"/>
                    <a:gd name="T2" fmla="*/ 0 w 12588"/>
                    <a:gd name="T3" fmla="*/ 4342 h 4342"/>
                    <a:gd name="T4" fmla="*/ 12588 w 12588"/>
                    <a:gd name="T5" fmla="*/ 964 h 4342"/>
                    <a:gd name="T6" fmla="*/ 12588 w 12588"/>
                    <a:gd name="T7" fmla="*/ 0 h 4342"/>
                    <a:gd name="T8" fmla="*/ 0 w 12588"/>
                    <a:gd name="T9" fmla="*/ 3378 h 4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88" h="4342">
                      <a:moveTo>
                        <a:pt x="0" y="3378"/>
                      </a:moveTo>
                      <a:lnTo>
                        <a:pt x="0" y="4342"/>
                      </a:lnTo>
                      <a:lnTo>
                        <a:pt x="12588" y="964"/>
                      </a:lnTo>
                      <a:lnTo>
                        <a:pt x="12588" y="0"/>
                      </a:lnTo>
                      <a:lnTo>
                        <a:pt x="0" y="3378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917" name="Freeform 61"/>
                <p:cNvSpPr>
                  <a:spLocks noChangeAspect="1"/>
                </p:cNvSpPr>
                <p:nvPr/>
              </p:nvSpPr>
              <p:spPr bwMode="gray">
                <a:xfrm>
                  <a:off x="1859" y="2462"/>
                  <a:ext cx="186" cy="64"/>
                </a:xfrm>
                <a:custGeom>
                  <a:avLst/>
                  <a:gdLst>
                    <a:gd name="T0" fmla="*/ 12585 w 12585"/>
                    <a:gd name="T1" fmla="*/ 4342 h 4342"/>
                    <a:gd name="T2" fmla="*/ 0 w 12585"/>
                    <a:gd name="T3" fmla="*/ 964 h 4342"/>
                    <a:gd name="T4" fmla="*/ 0 w 12585"/>
                    <a:gd name="T5" fmla="*/ 0 h 4342"/>
                    <a:gd name="T6" fmla="*/ 12585 w 12585"/>
                    <a:gd name="T7" fmla="*/ 3378 h 4342"/>
                    <a:gd name="T8" fmla="*/ 12585 w 12585"/>
                    <a:gd name="T9" fmla="*/ 4342 h 4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85" h="4342">
                      <a:moveTo>
                        <a:pt x="12585" y="4342"/>
                      </a:moveTo>
                      <a:lnTo>
                        <a:pt x="0" y="964"/>
                      </a:lnTo>
                      <a:lnTo>
                        <a:pt x="0" y="0"/>
                      </a:lnTo>
                      <a:lnTo>
                        <a:pt x="12585" y="3378"/>
                      </a:lnTo>
                      <a:lnTo>
                        <a:pt x="12585" y="43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918" name="Freeform 62"/>
                <p:cNvSpPr>
                  <a:spLocks noChangeAspect="1"/>
                </p:cNvSpPr>
                <p:nvPr/>
              </p:nvSpPr>
              <p:spPr bwMode="gray">
                <a:xfrm>
                  <a:off x="1912" y="2428"/>
                  <a:ext cx="252" cy="68"/>
                </a:xfrm>
                <a:custGeom>
                  <a:avLst/>
                  <a:gdLst>
                    <a:gd name="T0" fmla="*/ 0 w 17020"/>
                    <a:gd name="T1" fmla="*/ 1711 h 4567"/>
                    <a:gd name="T2" fmla="*/ 10647 w 17020"/>
                    <a:gd name="T3" fmla="*/ 4567 h 4567"/>
                    <a:gd name="T4" fmla="*/ 17020 w 17020"/>
                    <a:gd name="T5" fmla="*/ 2859 h 4567"/>
                    <a:gd name="T6" fmla="*/ 6371 w 17020"/>
                    <a:gd name="T7" fmla="*/ 0 h 4567"/>
                    <a:gd name="T8" fmla="*/ 0 w 17020"/>
                    <a:gd name="T9" fmla="*/ 1711 h 45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020" h="4567">
                      <a:moveTo>
                        <a:pt x="0" y="1711"/>
                      </a:moveTo>
                      <a:lnTo>
                        <a:pt x="10647" y="4567"/>
                      </a:lnTo>
                      <a:lnTo>
                        <a:pt x="17020" y="2859"/>
                      </a:lnTo>
                      <a:lnTo>
                        <a:pt x="6371" y="0"/>
                      </a:lnTo>
                      <a:lnTo>
                        <a:pt x="0" y="1711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919" name="Freeform 63"/>
                <p:cNvSpPr>
                  <a:spLocks noChangeAspect="1"/>
                </p:cNvSpPr>
                <p:nvPr/>
              </p:nvSpPr>
              <p:spPr bwMode="gray">
                <a:xfrm>
                  <a:off x="1859" y="2283"/>
                  <a:ext cx="186" cy="243"/>
                </a:xfrm>
                <a:custGeom>
                  <a:avLst/>
                  <a:gdLst>
                    <a:gd name="T0" fmla="*/ 0 w 12585"/>
                    <a:gd name="T1" fmla="*/ 0 h 16411"/>
                    <a:gd name="T2" fmla="*/ 0 w 12585"/>
                    <a:gd name="T3" fmla="*/ 13033 h 16411"/>
                    <a:gd name="T4" fmla="*/ 12585 w 12585"/>
                    <a:gd name="T5" fmla="*/ 16411 h 16411"/>
                    <a:gd name="T6" fmla="*/ 12585 w 12585"/>
                    <a:gd name="T7" fmla="*/ 3378 h 16411"/>
                    <a:gd name="T8" fmla="*/ 0 w 12585"/>
                    <a:gd name="T9" fmla="*/ 0 h 164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85" h="16411">
                      <a:moveTo>
                        <a:pt x="0" y="0"/>
                      </a:moveTo>
                      <a:lnTo>
                        <a:pt x="0" y="13033"/>
                      </a:lnTo>
                      <a:lnTo>
                        <a:pt x="12585" y="16411"/>
                      </a:lnTo>
                      <a:lnTo>
                        <a:pt x="12585" y="337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920" name="Freeform 64"/>
                <p:cNvSpPr>
                  <a:spLocks noChangeAspect="1"/>
                </p:cNvSpPr>
                <p:nvPr/>
              </p:nvSpPr>
              <p:spPr bwMode="gray">
                <a:xfrm>
                  <a:off x="2045" y="2329"/>
                  <a:ext cx="14" cy="197"/>
                </a:xfrm>
                <a:custGeom>
                  <a:avLst/>
                  <a:gdLst>
                    <a:gd name="T0" fmla="*/ 0 w 971"/>
                    <a:gd name="T1" fmla="*/ 13293 h 13293"/>
                    <a:gd name="T2" fmla="*/ 971 w 971"/>
                    <a:gd name="T3" fmla="*/ 13030 h 13293"/>
                    <a:gd name="T4" fmla="*/ 971 w 971"/>
                    <a:gd name="T5" fmla="*/ 0 h 13293"/>
                    <a:gd name="T6" fmla="*/ 0 w 971"/>
                    <a:gd name="T7" fmla="*/ 260 h 13293"/>
                    <a:gd name="T8" fmla="*/ 0 w 971"/>
                    <a:gd name="T9" fmla="*/ 13293 h 13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71" h="13293">
                      <a:moveTo>
                        <a:pt x="0" y="13293"/>
                      </a:moveTo>
                      <a:lnTo>
                        <a:pt x="971" y="13030"/>
                      </a:lnTo>
                      <a:lnTo>
                        <a:pt x="971" y="0"/>
                      </a:lnTo>
                      <a:lnTo>
                        <a:pt x="0" y="260"/>
                      </a:lnTo>
                      <a:lnTo>
                        <a:pt x="0" y="13293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921" name="Freeform 65"/>
                <p:cNvSpPr>
                  <a:spLocks noChangeAspect="1"/>
                </p:cNvSpPr>
                <p:nvPr/>
              </p:nvSpPr>
              <p:spPr bwMode="gray">
                <a:xfrm>
                  <a:off x="1859" y="2279"/>
                  <a:ext cx="200" cy="54"/>
                </a:xfrm>
                <a:custGeom>
                  <a:avLst/>
                  <a:gdLst>
                    <a:gd name="T0" fmla="*/ 13556 w 13556"/>
                    <a:gd name="T1" fmla="*/ 3378 h 3638"/>
                    <a:gd name="T2" fmla="*/ 12585 w 13556"/>
                    <a:gd name="T3" fmla="*/ 3638 h 3638"/>
                    <a:gd name="T4" fmla="*/ 0 w 13556"/>
                    <a:gd name="T5" fmla="*/ 260 h 3638"/>
                    <a:gd name="T6" fmla="*/ 971 w 13556"/>
                    <a:gd name="T7" fmla="*/ 0 h 3638"/>
                    <a:gd name="T8" fmla="*/ 13556 w 13556"/>
                    <a:gd name="T9" fmla="*/ 3378 h 36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56" h="3638">
                      <a:moveTo>
                        <a:pt x="13556" y="3378"/>
                      </a:moveTo>
                      <a:lnTo>
                        <a:pt x="12585" y="3638"/>
                      </a:lnTo>
                      <a:lnTo>
                        <a:pt x="0" y="260"/>
                      </a:lnTo>
                      <a:lnTo>
                        <a:pt x="971" y="0"/>
                      </a:lnTo>
                      <a:lnTo>
                        <a:pt x="13556" y="3378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506783" name="Group 927"/>
          <p:cNvGrpSpPr>
            <a:grpSpLocks/>
          </p:cNvGrpSpPr>
          <p:nvPr/>
        </p:nvGrpSpPr>
        <p:grpSpPr bwMode="auto">
          <a:xfrm>
            <a:off x="3321050" y="2660650"/>
            <a:ext cx="2036763" cy="1019175"/>
            <a:chOff x="2092" y="1676"/>
            <a:chExt cx="1283" cy="642"/>
          </a:xfrm>
        </p:grpSpPr>
        <p:sp>
          <p:nvSpPr>
            <p:cNvPr id="505923" name="Freeform 67"/>
            <p:cNvSpPr>
              <a:spLocks noChangeAspect="1"/>
            </p:cNvSpPr>
            <p:nvPr/>
          </p:nvSpPr>
          <p:spPr bwMode="gray">
            <a:xfrm>
              <a:off x="2092" y="1973"/>
              <a:ext cx="1283" cy="345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05924" name="Group 68"/>
            <p:cNvGrpSpPr>
              <a:grpSpLocks noChangeAspect="1"/>
            </p:cNvGrpSpPr>
            <p:nvPr/>
          </p:nvGrpSpPr>
          <p:grpSpPr bwMode="auto">
            <a:xfrm>
              <a:off x="2448" y="1676"/>
              <a:ext cx="356" cy="392"/>
              <a:chOff x="1278" y="1707"/>
              <a:chExt cx="1081" cy="1188"/>
            </a:xfrm>
          </p:grpSpPr>
          <p:sp>
            <p:nvSpPr>
              <p:cNvPr id="505925" name="Freeform 69"/>
              <p:cNvSpPr>
                <a:spLocks noChangeAspect="1"/>
              </p:cNvSpPr>
              <p:nvPr/>
            </p:nvSpPr>
            <p:spPr bwMode="gray">
              <a:xfrm flipH="1">
                <a:off x="1278" y="1707"/>
                <a:ext cx="1081" cy="1188"/>
              </a:xfrm>
              <a:custGeom>
                <a:avLst/>
                <a:gdLst>
                  <a:gd name="T0" fmla="*/ 257 w 1280"/>
                  <a:gd name="T1" fmla="*/ 0 h 1405"/>
                  <a:gd name="T2" fmla="*/ 0 w 1280"/>
                  <a:gd name="T3" fmla="*/ 68 h 1405"/>
                  <a:gd name="T4" fmla="*/ 0 w 1280"/>
                  <a:gd name="T5" fmla="*/ 1131 h 1405"/>
                  <a:gd name="T6" fmla="*/ 1025 w 1280"/>
                  <a:gd name="T7" fmla="*/ 1405 h 1405"/>
                  <a:gd name="T8" fmla="*/ 1025 w 1280"/>
                  <a:gd name="T9" fmla="*/ 342 h 1405"/>
                  <a:gd name="T10" fmla="*/ 1280 w 1280"/>
                  <a:gd name="T11" fmla="*/ 274 h 1405"/>
                  <a:gd name="T12" fmla="*/ 257 w 1280"/>
                  <a:gd name="T13" fmla="*/ 0 h 1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0" h="1405">
                    <a:moveTo>
                      <a:pt x="257" y="0"/>
                    </a:moveTo>
                    <a:lnTo>
                      <a:pt x="0" y="68"/>
                    </a:lnTo>
                    <a:lnTo>
                      <a:pt x="0" y="1131"/>
                    </a:lnTo>
                    <a:lnTo>
                      <a:pt x="1025" y="1405"/>
                    </a:lnTo>
                    <a:lnTo>
                      <a:pt x="1025" y="342"/>
                    </a:lnTo>
                    <a:lnTo>
                      <a:pt x="1280" y="274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6D6D6C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926" name="Freeform 70"/>
              <p:cNvSpPr>
                <a:spLocks noChangeAspect="1"/>
              </p:cNvSpPr>
              <p:nvPr/>
            </p:nvSpPr>
            <p:spPr bwMode="gray">
              <a:xfrm flipH="1">
                <a:off x="1278" y="2578"/>
                <a:ext cx="1081" cy="290"/>
              </a:xfrm>
              <a:custGeom>
                <a:avLst/>
                <a:gdLst>
                  <a:gd name="T0" fmla="*/ 1280 w 1280"/>
                  <a:gd name="T1" fmla="*/ 274 h 342"/>
                  <a:gd name="T2" fmla="*/ 257 w 1280"/>
                  <a:gd name="T3" fmla="*/ 0 h 342"/>
                  <a:gd name="T4" fmla="*/ 0 w 1280"/>
                  <a:gd name="T5" fmla="*/ 68 h 342"/>
                  <a:gd name="T6" fmla="*/ 1025 w 1280"/>
                  <a:gd name="T7" fmla="*/ 342 h 342"/>
                  <a:gd name="T8" fmla="*/ 1280 w 1280"/>
                  <a:gd name="T9" fmla="*/ 27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0" h="342">
                    <a:moveTo>
                      <a:pt x="1280" y="274"/>
                    </a:moveTo>
                    <a:lnTo>
                      <a:pt x="257" y="0"/>
                    </a:lnTo>
                    <a:lnTo>
                      <a:pt x="0" y="68"/>
                    </a:lnTo>
                    <a:lnTo>
                      <a:pt x="1025" y="342"/>
                    </a:lnTo>
                    <a:lnTo>
                      <a:pt x="1280" y="274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927" name="Freeform 71"/>
              <p:cNvSpPr>
                <a:spLocks noChangeAspect="1"/>
              </p:cNvSpPr>
              <p:nvPr/>
            </p:nvSpPr>
            <p:spPr bwMode="gray">
              <a:xfrm flipH="1">
                <a:off x="1278" y="2353"/>
                <a:ext cx="1081" cy="287"/>
              </a:xfrm>
              <a:custGeom>
                <a:avLst/>
                <a:gdLst>
                  <a:gd name="T0" fmla="*/ 1280 w 1280"/>
                  <a:gd name="T1" fmla="*/ 272 h 340"/>
                  <a:gd name="T2" fmla="*/ 257 w 1280"/>
                  <a:gd name="T3" fmla="*/ 0 h 340"/>
                  <a:gd name="T4" fmla="*/ 0 w 1280"/>
                  <a:gd name="T5" fmla="*/ 66 h 340"/>
                  <a:gd name="T6" fmla="*/ 1025 w 1280"/>
                  <a:gd name="T7" fmla="*/ 340 h 340"/>
                  <a:gd name="T8" fmla="*/ 1280 w 1280"/>
                  <a:gd name="T9" fmla="*/ 272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0" h="340">
                    <a:moveTo>
                      <a:pt x="1280" y="272"/>
                    </a:moveTo>
                    <a:lnTo>
                      <a:pt x="257" y="0"/>
                    </a:lnTo>
                    <a:lnTo>
                      <a:pt x="0" y="66"/>
                    </a:lnTo>
                    <a:lnTo>
                      <a:pt x="1025" y="340"/>
                    </a:lnTo>
                    <a:lnTo>
                      <a:pt x="1280" y="272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5928" name="Group 72"/>
              <p:cNvGrpSpPr>
                <a:grpSpLocks noChangeAspect="1"/>
              </p:cNvGrpSpPr>
              <p:nvPr/>
            </p:nvGrpSpPr>
            <p:grpSpPr bwMode="auto">
              <a:xfrm flipH="1">
                <a:off x="1472" y="2249"/>
                <a:ext cx="797" cy="347"/>
                <a:chOff x="2031" y="2241"/>
                <a:chExt cx="797" cy="345"/>
              </a:xfrm>
            </p:grpSpPr>
            <p:grpSp>
              <p:nvGrpSpPr>
                <p:cNvPr id="505929" name="Group 73"/>
                <p:cNvGrpSpPr>
                  <a:grpSpLocks noChangeAspect="1"/>
                </p:cNvGrpSpPr>
                <p:nvPr/>
              </p:nvGrpSpPr>
              <p:grpSpPr bwMode="auto">
                <a:xfrm>
                  <a:off x="2031" y="2241"/>
                  <a:ext cx="257" cy="202"/>
                  <a:chOff x="1315" y="1508"/>
                  <a:chExt cx="596" cy="469"/>
                </a:xfrm>
              </p:grpSpPr>
              <p:sp>
                <p:nvSpPr>
                  <p:cNvPr id="505930" name="Freeform 74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31" name="Freeform 75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32" name="Freeform 76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5933" name="Group 77"/>
                <p:cNvGrpSpPr>
                  <a:grpSpLocks noChangeAspect="1"/>
                </p:cNvGrpSpPr>
                <p:nvPr/>
              </p:nvGrpSpPr>
              <p:grpSpPr bwMode="auto">
                <a:xfrm>
                  <a:off x="2301" y="2311"/>
                  <a:ext cx="257" cy="202"/>
                  <a:chOff x="1315" y="1508"/>
                  <a:chExt cx="596" cy="469"/>
                </a:xfrm>
              </p:grpSpPr>
              <p:sp>
                <p:nvSpPr>
                  <p:cNvPr id="505934" name="Freeform 78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35" name="Freeform 79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36" name="Freeform 80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5937" name="Group 81"/>
                <p:cNvGrpSpPr>
                  <a:grpSpLocks noChangeAspect="1"/>
                </p:cNvGrpSpPr>
                <p:nvPr/>
              </p:nvGrpSpPr>
              <p:grpSpPr bwMode="auto">
                <a:xfrm>
                  <a:off x="2571" y="2384"/>
                  <a:ext cx="257" cy="202"/>
                  <a:chOff x="1315" y="1508"/>
                  <a:chExt cx="596" cy="469"/>
                </a:xfrm>
              </p:grpSpPr>
              <p:sp>
                <p:nvSpPr>
                  <p:cNvPr id="505938" name="Freeform 82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39" name="Freeform 83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40" name="Freeform 84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505941" name="Freeform 85"/>
              <p:cNvSpPr>
                <a:spLocks noChangeAspect="1"/>
              </p:cNvSpPr>
              <p:nvPr/>
            </p:nvSpPr>
            <p:spPr bwMode="gray">
              <a:xfrm flipH="1">
                <a:off x="1278" y="2129"/>
                <a:ext cx="1081" cy="287"/>
              </a:xfrm>
              <a:custGeom>
                <a:avLst/>
                <a:gdLst>
                  <a:gd name="T0" fmla="*/ 1280 w 1280"/>
                  <a:gd name="T1" fmla="*/ 274 h 340"/>
                  <a:gd name="T2" fmla="*/ 257 w 1280"/>
                  <a:gd name="T3" fmla="*/ 0 h 340"/>
                  <a:gd name="T4" fmla="*/ 0 w 1280"/>
                  <a:gd name="T5" fmla="*/ 69 h 340"/>
                  <a:gd name="T6" fmla="*/ 1025 w 1280"/>
                  <a:gd name="T7" fmla="*/ 340 h 340"/>
                  <a:gd name="T8" fmla="*/ 1280 w 1280"/>
                  <a:gd name="T9" fmla="*/ 274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0" h="340">
                    <a:moveTo>
                      <a:pt x="1280" y="274"/>
                    </a:moveTo>
                    <a:lnTo>
                      <a:pt x="257" y="0"/>
                    </a:lnTo>
                    <a:lnTo>
                      <a:pt x="0" y="69"/>
                    </a:lnTo>
                    <a:lnTo>
                      <a:pt x="1025" y="340"/>
                    </a:lnTo>
                    <a:lnTo>
                      <a:pt x="1280" y="274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942" name="Freeform 86"/>
              <p:cNvSpPr>
                <a:spLocks noChangeAspect="1"/>
              </p:cNvSpPr>
              <p:nvPr/>
            </p:nvSpPr>
            <p:spPr bwMode="gray">
              <a:xfrm flipH="1">
                <a:off x="1278" y="1902"/>
                <a:ext cx="1081" cy="290"/>
              </a:xfrm>
              <a:custGeom>
                <a:avLst/>
                <a:gdLst>
                  <a:gd name="T0" fmla="*/ 1280 w 1280"/>
                  <a:gd name="T1" fmla="*/ 274 h 343"/>
                  <a:gd name="T2" fmla="*/ 257 w 1280"/>
                  <a:gd name="T3" fmla="*/ 0 h 343"/>
                  <a:gd name="T4" fmla="*/ 0 w 1280"/>
                  <a:gd name="T5" fmla="*/ 69 h 343"/>
                  <a:gd name="T6" fmla="*/ 1025 w 1280"/>
                  <a:gd name="T7" fmla="*/ 343 h 343"/>
                  <a:gd name="T8" fmla="*/ 1280 w 1280"/>
                  <a:gd name="T9" fmla="*/ 274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0" h="343">
                    <a:moveTo>
                      <a:pt x="1280" y="274"/>
                    </a:moveTo>
                    <a:lnTo>
                      <a:pt x="257" y="0"/>
                    </a:lnTo>
                    <a:lnTo>
                      <a:pt x="0" y="69"/>
                    </a:lnTo>
                    <a:lnTo>
                      <a:pt x="1025" y="343"/>
                    </a:lnTo>
                    <a:lnTo>
                      <a:pt x="1280" y="274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5943" name="Group 87"/>
              <p:cNvGrpSpPr>
                <a:grpSpLocks noChangeAspect="1"/>
              </p:cNvGrpSpPr>
              <p:nvPr/>
            </p:nvGrpSpPr>
            <p:grpSpPr bwMode="auto">
              <a:xfrm flipH="1">
                <a:off x="1472" y="2477"/>
                <a:ext cx="797" cy="346"/>
                <a:chOff x="2031" y="2241"/>
                <a:chExt cx="797" cy="345"/>
              </a:xfrm>
            </p:grpSpPr>
            <p:grpSp>
              <p:nvGrpSpPr>
                <p:cNvPr id="505944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2031" y="2241"/>
                  <a:ext cx="257" cy="202"/>
                  <a:chOff x="1315" y="1508"/>
                  <a:chExt cx="596" cy="469"/>
                </a:xfrm>
              </p:grpSpPr>
              <p:sp>
                <p:nvSpPr>
                  <p:cNvPr id="505945" name="Freeform 89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46" name="Freeform 90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47" name="Freeform 91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5948" name="Group 92"/>
                <p:cNvGrpSpPr>
                  <a:grpSpLocks noChangeAspect="1"/>
                </p:cNvGrpSpPr>
                <p:nvPr/>
              </p:nvGrpSpPr>
              <p:grpSpPr bwMode="auto">
                <a:xfrm>
                  <a:off x="2301" y="2311"/>
                  <a:ext cx="257" cy="202"/>
                  <a:chOff x="1315" y="1508"/>
                  <a:chExt cx="596" cy="469"/>
                </a:xfrm>
              </p:grpSpPr>
              <p:sp>
                <p:nvSpPr>
                  <p:cNvPr id="505949" name="Freeform 93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50" name="Freeform 94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51" name="Freeform 95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5952" name="Group 96"/>
                <p:cNvGrpSpPr>
                  <a:grpSpLocks noChangeAspect="1"/>
                </p:cNvGrpSpPr>
                <p:nvPr/>
              </p:nvGrpSpPr>
              <p:grpSpPr bwMode="auto">
                <a:xfrm>
                  <a:off x="2571" y="2384"/>
                  <a:ext cx="257" cy="202"/>
                  <a:chOff x="1315" y="1508"/>
                  <a:chExt cx="596" cy="469"/>
                </a:xfrm>
              </p:grpSpPr>
              <p:sp>
                <p:nvSpPr>
                  <p:cNvPr id="505953" name="Freeform 97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54" name="Freeform 98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55" name="Freeform 99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05956" name="Group 100"/>
              <p:cNvGrpSpPr>
                <a:grpSpLocks noChangeAspect="1"/>
              </p:cNvGrpSpPr>
              <p:nvPr/>
            </p:nvGrpSpPr>
            <p:grpSpPr bwMode="auto">
              <a:xfrm flipH="1">
                <a:off x="1472" y="2021"/>
                <a:ext cx="797" cy="347"/>
                <a:chOff x="2031" y="2241"/>
                <a:chExt cx="797" cy="345"/>
              </a:xfrm>
            </p:grpSpPr>
            <p:grpSp>
              <p:nvGrpSpPr>
                <p:cNvPr id="505957" name="Group 101"/>
                <p:cNvGrpSpPr>
                  <a:grpSpLocks noChangeAspect="1"/>
                </p:cNvGrpSpPr>
                <p:nvPr/>
              </p:nvGrpSpPr>
              <p:grpSpPr bwMode="auto">
                <a:xfrm>
                  <a:off x="2031" y="2241"/>
                  <a:ext cx="257" cy="202"/>
                  <a:chOff x="1315" y="1508"/>
                  <a:chExt cx="596" cy="469"/>
                </a:xfrm>
              </p:grpSpPr>
              <p:sp>
                <p:nvSpPr>
                  <p:cNvPr id="505958" name="Freeform 102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59" name="Freeform 103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60" name="Freeform 104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5961" name="Group 105"/>
                <p:cNvGrpSpPr>
                  <a:grpSpLocks noChangeAspect="1"/>
                </p:cNvGrpSpPr>
                <p:nvPr/>
              </p:nvGrpSpPr>
              <p:grpSpPr bwMode="auto">
                <a:xfrm>
                  <a:off x="2301" y="2311"/>
                  <a:ext cx="257" cy="202"/>
                  <a:chOff x="1315" y="1508"/>
                  <a:chExt cx="596" cy="469"/>
                </a:xfrm>
              </p:grpSpPr>
              <p:sp>
                <p:nvSpPr>
                  <p:cNvPr id="505962" name="Freeform 106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63" name="Freeform 107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64" name="Freeform 108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5965" name="Group 109"/>
                <p:cNvGrpSpPr>
                  <a:grpSpLocks noChangeAspect="1"/>
                </p:cNvGrpSpPr>
                <p:nvPr/>
              </p:nvGrpSpPr>
              <p:grpSpPr bwMode="auto">
                <a:xfrm>
                  <a:off x="2571" y="2384"/>
                  <a:ext cx="257" cy="202"/>
                  <a:chOff x="1315" y="1508"/>
                  <a:chExt cx="596" cy="469"/>
                </a:xfrm>
              </p:grpSpPr>
              <p:sp>
                <p:nvSpPr>
                  <p:cNvPr id="505966" name="Freeform 110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67" name="Freeform 111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68" name="Freeform 112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05969" name="Group 113"/>
              <p:cNvGrpSpPr>
                <a:grpSpLocks noChangeAspect="1"/>
              </p:cNvGrpSpPr>
              <p:nvPr/>
            </p:nvGrpSpPr>
            <p:grpSpPr bwMode="auto">
              <a:xfrm flipH="1">
                <a:off x="1472" y="1795"/>
                <a:ext cx="797" cy="346"/>
                <a:chOff x="2031" y="2241"/>
                <a:chExt cx="797" cy="345"/>
              </a:xfrm>
            </p:grpSpPr>
            <p:grpSp>
              <p:nvGrpSpPr>
                <p:cNvPr id="505970" name="Group 114"/>
                <p:cNvGrpSpPr>
                  <a:grpSpLocks noChangeAspect="1"/>
                </p:cNvGrpSpPr>
                <p:nvPr/>
              </p:nvGrpSpPr>
              <p:grpSpPr bwMode="auto">
                <a:xfrm>
                  <a:off x="2031" y="2241"/>
                  <a:ext cx="257" cy="202"/>
                  <a:chOff x="1315" y="1508"/>
                  <a:chExt cx="596" cy="469"/>
                </a:xfrm>
              </p:grpSpPr>
              <p:sp>
                <p:nvSpPr>
                  <p:cNvPr id="505971" name="Freeform 115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72" name="Freeform 116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73" name="Freeform 117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5974" name="Group 118"/>
                <p:cNvGrpSpPr>
                  <a:grpSpLocks noChangeAspect="1"/>
                </p:cNvGrpSpPr>
                <p:nvPr/>
              </p:nvGrpSpPr>
              <p:grpSpPr bwMode="auto">
                <a:xfrm>
                  <a:off x="2301" y="2311"/>
                  <a:ext cx="257" cy="202"/>
                  <a:chOff x="1315" y="1508"/>
                  <a:chExt cx="596" cy="469"/>
                </a:xfrm>
              </p:grpSpPr>
              <p:sp>
                <p:nvSpPr>
                  <p:cNvPr id="505975" name="Freeform 119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76" name="Freeform 120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77" name="Freeform 121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5978" name="Group 122"/>
                <p:cNvGrpSpPr>
                  <a:grpSpLocks noChangeAspect="1"/>
                </p:cNvGrpSpPr>
                <p:nvPr/>
              </p:nvGrpSpPr>
              <p:grpSpPr bwMode="auto">
                <a:xfrm>
                  <a:off x="2571" y="2384"/>
                  <a:ext cx="257" cy="202"/>
                  <a:chOff x="1315" y="1508"/>
                  <a:chExt cx="596" cy="469"/>
                </a:xfrm>
              </p:grpSpPr>
              <p:sp>
                <p:nvSpPr>
                  <p:cNvPr id="505979" name="Freeform 123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80" name="Freeform 124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81" name="Freeform 125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505982" name="Freeform 126"/>
              <p:cNvSpPr>
                <a:spLocks noChangeAspect="1"/>
              </p:cNvSpPr>
              <p:nvPr/>
            </p:nvSpPr>
            <p:spPr bwMode="gray">
              <a:xfrm flipH="1">
                <a:off x="1278" y="1938"/>
                <a:ext cx="215" cy="957"/>
              </a:xfrm>
              <a:custGeom>
                <a:avLst/>
                <a:gdLst>
                  <a:gd name="T0" fmla="*/ 0 w 255"/>
                  <a:gd name="T1" fmla="*/ 68 h 1131"/>
                  <a:gd name="T2" fmla="*/ 0 w 255"/>
                  <a:gd name="T3" fmla="*/ 335 h 1131"/>
                  <a:gd name="T4" fmla="*/ 0 w 255"/>
                  <a:gd name="T5" fmla="*/ 375 h 1131"/>
                  <a:gd name="T6" fmla="*/ 0 w 255"/>
                  <a:gd name="T7" fmla="*/ 564 h 1131"/>
                  <a:gd name="T8" fmla="*/ 0 w 255"/>
                  <a:gd name="T9" fmla="*/ 600 h 1131"/>
                  <a:gd name="T10" fmla="*/ 0 w 255"/>
                  <a:gd name="T11" fmla="*/ 867 h 1131"/>
                  <a:gd name="T12" fmla="*/ 0 w 255"/>
                  <a:gd name="T13" fmla="*/ 900 h 1131"/>
                  <a:gd name="T14" fmla="*/ 0 w 255"/>
                  <a:gd name="T15" fmla="*/ 1131 h 1131"/>
                  <a:gd name="T16" fmla="*/ 255 w 255"/>
                  <a:gd name="T17" fmla="*/ 1063 h 1131"/>
                  <a:gd name="T18" fmla="*/ 255 w 255"/>
                  <a:gd name="T19" fmla="*/ 831 h 1131"/>
                  <a:gd name="T20" fmla="*/ 255 w 255"/>
                  <a:gd name="T21" fmla="*/ 798 h 1131"/>
                  <a:gd name="T22" fmla="*/ 255 w 255"/>
                  <a:gd name="T23" fmla="*/ 531 h 1131"/>
                  <a:gd name="T24" fmla="*/ 255 w 255"/>
                  <a:gd name="T25" fmla="*/ 496 h 1131"/>
                  <a:gd name="T26" fmla="*/ 255 w 255"/>
                  <a:gd name="T27" fmla="*/ 307 h 1131"/>
                  <a:gd name="T28" fmla="*/ 255 w 255"/>
                  <a:gd name="T29" fmla="*/ 267 h 1131"/>
                  <a:gd name="T30" fmla="*/ 255 w 255"/>
                  <a:gd name="T31" fmla="*/ 0 h 1131"/>
                  <a:gd name="T32" fmla="*/ 0 w 255"/>
                  <a:gd name="T33" fmla="*/ 68 h 1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5" h="1131">
                    <a:moveTo>
                      <a:pt x="0" y="68"/>
                    </a:moveTo>
                    <a:lnTo>
                      <a:pt x="0" y="335"/>
                    </a:lnTo>
                    <a:lnTo>
                      <a:pt x="0" y="375"/>
                    </a:lnTo>
                    <a:lnTo>
                      <a:pt x="0" y="564"/>
                    </a:lnTo>
                    <a:lnTo>
                      <a:pt x="0" y="600"/>
                    </a:lnTo>
                    <a:lnTo>
                      <a:pt x="0" y="867"/>
                    </a:lnTo>
                    <a:lnTo>
                      <a:pt x="0" y="900"/>
                    </a:lnTo>
                    <a:lnTo>
                      <a:pt x="0" y="1131"/>
                    </a:lnTo>
                    <a:lnTo>
                      <a:pt x="255" y="1063"/>
                    </a:lnTo>
                    <a:lnTo>
                      <a:pt x="255" y="831"/>
                    </a:lnTo>
                    <a:lnTo>
                      <a:pt x="255" y="798"/>
                    </a:lnTo>
                    <a:lnTo>
                      <a:pt x="255" y="531"/>
                    </a:lnTo>
                    <a:lnTo>
                      <a:pt x="255" y="496"/>
                    </a:lnTo>
                    <a:lnTo>
                      <a:pt x="255" y="307"/>
                    </a:lnTo>
                    <a:lnTo>
                      <a:pt x="255" y="267"/>
                    </a:lnTo>
                    <a:lnTo>
                      <a:pt x="255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828282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5983" name="Group 127"/>
              <p:cNvGrpSpPr>
                <a:grpSpLocks noChangeAspect="1"/>
              </p:cNvGrpSpPr>
              <p:nvPr/>
            </p:nvGrpSpPr>
            <p:grpSpPr bwMode="auto">
              <a:xfrm flipH="1">
                <a:off x="1493" y="1764"/>
                <a:ext cx="866" cy="1131"/>
                <a:chOff x="1940" y="1770"/>
                <a:chExt cx="868" cy="1132"/>
              </a:xfrm>
            </p:grpSpPr>
            <p:sp>
              <p:nvSpPr>
                <p:cNvPr id="505984" name="Freeform 128"/>
                <p:cNvSpPr>
                  <a:spLocks noChangeAspect="1" noEditPoints="1"/>
                </p:cNvSpPr>
                <p:nvPr/>
              </p:nvSpPr>
              <p:spPr bwMode="gray">
                <a:xfrm>
                  <a:off x="1940" y="2446"/>
                  <a:ext cx="868" cy="456"/>
                </a:xfrm>
                <a:custGeom>
                  <a:avLst/>
                  <a:gdLst>
                    <a:gd name="T0" fmla="*/ 0 w 1025"/>
                    <a:gd name="T1" fmla="*/ 0 h 538"/>
                    <a:gd name="T2" fmla="*/ 0 w 1025"/>
                    <a:gd name="T3" fmla="*/ 264 h 538"/>
                    <a:gd name="T4" fmla="*/ 1025 w 1025"/>
                    <a:gd name="T5" fmla="*/ 538 h 538"/>
                    <a:gd name="T6" fmla="*/ 1025 w 1025"/>
                    <a:gd name="T7" fmla="*/ 274 h 538"/>
                    <a:gd name="T8" fmla="*/ 0 w 1025"/>
                    <a:gd name="T9" fmla="*/ 0 h 538"/>
                    <a:gd name="T10" fmla="*/ 992 w 1025"/>
                    <a:gd name="T11" fmla="*/ 496 h 538"/>
                    <a:gd name="T12" fmla="*/ 33 w 1025"/>
                    <a:gd name="T13" fmla="*/ 241 h 538"/>
                    <a:gd name="T14" fmla="*/ 33 w 1025"/>
                    <a:gd name="T15" fmla="*/ 42 h 538"/>
                    <a:gd name="T16" fmla="*/ 992 w 1025"/>
                    <a:gd name="T17" fmla="*/ 297 h 538"/>
                    <a:gd name="T18" fmla="*/ 992 w 1025"/>
                    <a:gd name="T19" fmla="*/ 297 h 538"/>
                    <a:gd name="T20" fmla="*/ 992 w 1025"/>
                    <a:gd name="T21" fmla="*/ 496 h 5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25" h="538">
                      <a:moveTo>
                        <a:pt x="0" y="0"/>
                      </a:moveTo>
                      <a:lnTo>
                        <a:pt x="0" y="264"/>
                      </a:lnTo>
                      <a:lnTo>
                        <a:pt x="1025" y="538"/>
                      </a:lnTo>
                      <a:lnTo>
                        <a:pt x="1025" y="274"/>
                      </a:lnTo>
                      <a:lnTo>
                        <a:pt x="0" y="0"/>
                      </a:lnTo>
                      <a:close/>
                      <a:moveTo>
                        <a:pt x="992" y="496"/>
                      </a:moveTo>
                      <a:lnTo>
                        <a:pt x="33" y="241"/>
                      </a:lnTo>
                      <a:lnTo>
                        <a:pt x="33" y="42"/>
                      </a:lnTo>
                      <a:lnTo>
                        <a:pt x="992" y="297"/>
                      </a:lnTo>
                      <a:lnTo>
                        <a:pt x="992" y="297"/>
                      </a:lnTo>
                      <a:lnTo>
                        <a:pt x="992" y="496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985" name="Freeform 129"/>
                <p:cNvSpPr>
                  <a:spLocks noChangeAspect="1" noEditPoints="1"/>
                </p:cNvSpPr>
                <p:nvPr/>
              </p:nvSpPr>
              <p:spPr bwMode="gray">
                <a:xfrm>
                  <a:off x="1940" y="2220"/>
                  <a:ext cx="868" cy="458"/>
                </a:xfrm>
                <a:custGeom>
                  <a:avLst/>
                  <a:gdLst>
                    <a:gd name="T0" fmla="*/ 0 w 1025"/>
                    <a:gd name="T1" fmla="*/ 0 h 541"/>
                    <a:gd name="T2" fmla="*/ 0 w 1025"/>
                    <a:gd name="T3" fmla="*/ 267 h 541"/>
                    <a:gd name="T4" fmla="*/ 1025 w 1025"/>
                    <a:gd name="T5" fmla="*/ 541 h 541"/>
                    <a:gd name="T6" fmla="*/ 1025 w 1025"/>
                    <a:gd name="T7" fmla="*/ 274 h 541"/>
                    <a:gd name="T8" fmla="*/ 0 w 1025"/>
                    <a:gd name="T9" fmla="*/ 0 h 541"/>
                    <a:gd name="T10" fmla="*/ 992 w 1025"/>
                    <a:gd name="T11" fmla="*/ 498 h 541"/>
                    <a:gd name="T12" fmla="*/ 33 w 1025"/>
                    <a:gd name="T13" fmla="*/ 241 h 541"/>
                    <a:gd name="T14" fmla="*/ 33 w 1025"/>
                    <a:gd name="T15" fmla="*/ 42 h 541"/>
                    <a:gd name="T16" fmla="*/ 992 w 1025"/>
                    <a:gd name="T17" fmla="*/ 300 h 541"/>
                    <a:gd name="T18" fmla="*/ 992 w 1025"/>
                    <a:gd name="T19" fmla="*/ 300 h 541"/>
                    <a:gd name="T20" fmla="*/ 992 w 1025"/>
                    <a:gd name="T21" fmla="*/ 498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25" h="541">
                      <a:moveTo>
                        <a:pt x="0" y="0"/>
                      </a:moveTo>
                      <a:lnTo>
                        <a:pt x="0" y="267"/>
                      </a:lnTo>
                      <a:lnTo>
                        <a:pt x="1025" y="541"/>
                      </a:lnTo>
                      <a:lnTo>
                        <a:pt x="1025" y="274"/>
                      </a:lnTo>
                      <a:lnTo>
                        <a:pt x="0" y="0"/>
                      </a:lnTo>
                      <a:close/>
                      <a:moveTo>
                        <a:pt x="992" y="498"/>
                      </a:moveTo>
                      <a:lnTo>
                        <a:pt x="33" y="241"/>
                      </a:lnTo>
                      <a:lnTo>
                        <a:pt x="33" y="42"/>
                      </a:lnTo>
                      <a:lnTo>
                        <a:pt x="992" y="300"/>
                      </a:lnTo>
                      <a:lnTo>
                        <a:pt x="992" y="300"/>
                      </a:lnTo>
                      <a:lnTo>
                        <a:pt x="992" y="498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986" name="Freeform 130"/>
                <p:cNvSpPr>
                  <a:spLocks noChangeAspect="1" noEditPoints="1"/>
                </p:cNvSpPr>
                <p:nvPr/>
              </p:nvSpPr>
              <p:spPr bwMode="gray">
                <a:xfrm>
                  <a:off x="1940" y="1996"/>
                  <a:ext cx="868" cy="456"/>
                </a:xfrm>
                <a:custGeom>
                  <a:avLst/>
                  <a:gdLst>
                    <a:gd name="T0" fmla="*/ 0 w 1025"/>
                    <a:gd name="T1" fmla="*/ 0 h 539"/>
                    <a:gd name="T2" fmla="*/ 0 w 1025"/>
                    <a:gd name="T3" fmla="*/ 265 h 539"/>
                    <a:gd name="T4" fmla="*/ 1025 w 1025"/>
                    <a:gd name="T5" fmla="*/ 539 h 539"/>
                    <a:gd name="T6" fmla="*/ 1025 w 1025"/>
                    <a:gd name="T7" fmla="*/ 274 h 539"/>
                    <a:gd name="T8" fmla="*/ 0 w 1025"/>
                    <a:gd name="T9" fmla="*/ 0 h 539"/>
                    <a:gd name="T10" fmla="*/ 992 w 1025"/>
                    <a:gd name="T11" fmla="*/ 496 h 539"/>
                    <a:gd name="T12" fmla="*/ 33 w 1025"/>
                    <a:gd name="T13" fmla="*/ 241 h 539"/>
                    <a:gd name="T14" fmla="*/ 33 w 1025"/>
                    <a:gd name="T15" fmla="*/ 40 h 539"/>
                    <a:gd name="T16" fmla="*/ 992 w 1025"/>
                    <a:gd name="T17" fmla="*/ 298 h 539"/>
                    <a:gd name="T18" fmla="*/ 992 w 1025"/>
                    <a:gd name="T19" fmla="*/ 298 h 539"/>
                    <a:gd name="T20" fmla="*/ 992 w 1025"/>
                    <a:gd name="T21" fmla="*/ 496 h 5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25" h="539">
                      <a:moveTo>
                        <a:pt x="0" y="0"/>
                      </a:moveTo>
                      <a:lnTo>
                        <a:pt x="0" y="265"/>
                      </a:lnTo>
                      <a:lnTo>
                        <a:pt x="1025" y="539"/>
                      </a:lnTo>
                      <a:lnTo>
                        <a:pt x="1025" y="274"/>
                      </a:lnTo>
                      <a:lnTo>
                        <a:pt x="0" y="0"/>
                      </a:lnTo>
                      <a:close/>
                      <a:moveTo>
                        <a:pt x="992" y="496"/>
                      </a:moveTo>
                      <a:lnTo>
                        <a:pt x="33" y="241"/>
                      </a:lnTo>
                      <a:lnTo>
                        <a:pt x="33" y="40"/>
                      </a:lnTo>
                      <a:lnTo>
                        <a:pt x="992" y="298"/>
                      </a:lnTo>
                      <a:lnTo>
                        <a:pt x="992" y="298"/>
                      </a:lnTo>
                      <a:lnTo>
                        <a:pt x="992" y="496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987" name="Freeform 131"/>
                <p:cNvSpPr>
                  <a:spLocks noChangeAspect="1" noEditPoints="1"/>
                </p:cNvSpPr>
                <p:nvPr/>
              </p:nvSpPr>
              <p:spPr bwMode="gray">
                <a:xfrm>
                  <a:off x="1940" y="1770"/>
                  <a:ext cx="868" cy="458"/>
                </a:xfrm>
                <a:custGeom>
                  <a:avLst/>
                  <a:gdLst>
                    <a:gd name="T0" fmla="*/ 0 w 1025"/>
                    <a:gd name="T1" fmla="*/ 0 h 541"/>
                    <a:gd name="T2" fmla="*/ 0 w 1025"/>
                    <a:gd name="T3" fmla="*/ 267 h 541"/>
                    <a:gd name="T4" fmla="*/ 1025 w 1025"/>
                    <a:gd name="T5" fmla="*/ 541 h 541"/>
                    <a:gd name="T6" fmla="*/ 1025 w 1025"/>
                    <a:gd name="T7" fmla="*/ 274 h 541"/>
                    <a:gd name="T8" fmla="*/ 0 w 1025"/>
                    <a:gd name="T9" fmla="*/ 0 h 541"/>
                    <a:gd name="T10" fmla="*/ 992 w 1025"/>
                    <a:gd name="T11" fmla="*/ 499 h 541"/>
                    <a:gd name="T12" fmla="*/ 33 w 1025"/>
                    <a:gd name="T13" fmla="*/ 241 h 541"/>
                    <a:gd name="T14" fmla="*/ 33 w 1025"/>
                    <a:gd name="T15" fmla="*/ 43 h 541"/>
                    <a:gd name="T16" fmla="*/ 992 w 1025"/>
                    <a:gd name="T17" fmla="*/ 300 h 541"/>
                    <a:gd name="T18" fmla="*/ 992 w 1025"/>
                    <a:gd name="T19" fmla="*/ 300 h 541"/>
                    <a:gd name="T20" fmla="*/ 992 w 1025"/>
                    <a:gd name="T21" fmla="*/ 499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25" h="541">
                      <a:moveTo>
                        <a:pt x="0" y="0"/>
                      </a:moveTo>
                      <a:lnTo>
                        <a:pt x="0" y="267"/>
                      </a:lnTo>
                      <a:lnTo>
                        <a:pt x="1025" y="541"/>
                      </a:lnTo>
                      <a:lnTo>
                        <a:pt x="1025" y="274"/>
                      </a:lnTo>
                      <a:lnTo>
                        <a:pt x="0" y="0"/>
                      </a:lnTo>
                      <a:close/>
                      <a:moveTo>
                        <a:pt x="992" y="499"/>
                      </a:moveTo>
                      <a:lnTo>
                        <a:pt x="33" y="241"/>
                      </a:lnTo>
                      <a:lnTo>
                        <a:pt x="33" y="43"/>
                      </a:lnTo>
                      <a:lnTo>
                        <a:pt x="992" y="300"/>
                      </a:lnTo>
                      <a:lnTo>
                        <a:pt x="992" y="300"/>
                      </a:lnTo>
                      <a:lnTo>
                        <a:pt x="992" y="499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05988" name="Freeform 132"/>
              <p:cNvSpPr>
                <a:spLocks noChangeAspect="1"/>
              </p:cNvSpPr>
              <p:nvPr/>
            </p:nvSpPr>
            <p:spPr bwMode="gray">
              <a:xfrm flipH="1">
                <a:off x="1278" y="1707"/>
                <a:ext cx="1081" cy="291"/>
              </a:xfrm>
              <a:custGeom>
                <a:avLst/>
                <a:gdLst>
                  <a:gd name="T0" fmla="*/ 1280 w 1280"/>
                  <a:gd name="T1" fmla="*/ 274 h 343"/>
                  <a:gd name="T2" fmla="*/ 257 w 1280"/>
                  <a:gd name="T3" fmla="*/ 0 h 343"/>
                  <a:gd name="T4" fmla="*/ 0 w 1280"/>
                  <a:gd name="T5" fmla="*/ 69 h 343"/>
                  <a:gd name="T6" fmla="*/ 1025 w 1280"/>
                  <a:gd name="T7" fmla="*/ 343 h 343"/>
                  <a:gd name="T8" fmla="*/ 1280 w 1280"/>
                  <a:gd name="T9" fmla="*/ 274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0" h="343">
                    <a:moveTo>
                      <a:pt x="1280" y="274"/>
                    </a:moveTo>
                    <a:lnTo>
                      <a:pt x="257" y="0"/>
                    </a:lnTo>
                    <a:lnTo>
                      <a:pt x="0" y="69"/>
                    </a:lnTo>
                    <a:lnTo>
                      <a:pt x="1025" y="343"/>
                    </a:lnTo>
                    <a:lnTo>
                      <a:pt x="1280" y="274"/>
                    </a:lnTo>
                    <a:close/>
                  </a:path>
                </a:pathLst>
              </a:custGeom>
              <a:solidFill>
                <a:srgbClr val="6D6D6C"/>
              </a:solidFill>
              <a:ln w="9525" cap="flat" cmpd="sng">
                <a:solidFill>
                  <a:srgbClr val="545554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5989" name="Group 133"/>
            <p:cNvGrpSpPr>
              <a:grpSpLocks noChangeAspect="1"/>
            </p:cNvGrpSpPr>
            <p:nvPr/>
          </p:nvGrpSpPr>
          <p:grpSpPr bwMode="auto">
            <a:xfrm>
              <a:off x="2092" y="1753"/>
              <a:ext cx="427" cy="411"/>
              <a:chOff x="200" y="1941"/>
              <a:chExt cx="1293" cy="1245"/>
            </a:xfrm>
          </p:grpSpPr>
          <p:sp>
            <p:nvSpPr>
              <p:cNvPr id="505990" name="Freeform 134"/>
              <p:cNvSpPr>
                <a:spLocks noChangeAspect="1"/>
              </p:cNvSpPr>
              <p:nvPr/>
            </p:nvSpPr>
            <p:spPr bwMode="gray">
              <a:xfrm flipH="1">
                <a:off x="200" y="1941"/>
                <a:ext cx="1293" cy="1245"/>
              </a:xfrm>
              <a:custGeom>
                <a:avLst/>
                <a:gdLst>
                  <a:gd name="T0" fmla="*/ 258 w 1535"/>
                  <a:gd name="T1" fmla="*/ 0 h 1472"/>
                  <a:gd name="T2" fmla="*/ 0 w 1535"/>
                  <a:gd name="T3" fmla="*/ 69 h 1472"/>
                  <a:gd name="T4" fmla="*/ 0 w 1535"/>
                  <a:gd name="T5" fmla="*/ 1131 h 1472"/>
                  <a:gd name="T6" fmla="*/ 1280 w 1535"/>
                  <a:gd name="T7" fmla="*/ 1472 h 1472"/>
                  <a:gd name="T8" fmla="*/ 1280 w 1535"/>
                  <a:gd name="T9" fmla="*/ 411 h 1472"/>
                  <a:gd name="T10" fmla="*/ 1535 w 1535"/>
                  <a:gd name="T11" fmla="*/ 343 h 1472"/>
                  <a:gd name="T12" fmla="*/ 258 w 1535"/>
                  <a:gd name="T13" fmla="*/ 0 h 1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35" h="1472">
                    <a:moveTo>
                      <a:pt x="258" y="0"/>
                    </a:moveTo>
                    <a:lnTo>
                      <a:pt x="0" y="69"/>
                    </a:lnTo>
                    <a:lnTo>
                      <a:pt x="0" y="1131"/>
                    </a:lnTo>
                    <a:lnTo>
                      <a:pt x="1280" y="1472"/>
                    </a:lnTo>
                    <a:lnTo>
                      <a:pt x="1280" y="411"/>
                    </a:lnTo>
                    <a:lnTo>
                      <a:pt x="1535" y="343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6D6D6C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991" name="Freeform 135"/>
              <p:cNvSpPr>
                <a:spLocks noChangeAspect="1"/>
              </p:cNvSpPr>
              <p:nvPr/>
            </p:nvSpPr>
            <p:spPr bwMode="gray">
              <a:xfrm flipH="1">
                <a:off x="200" y="2809"/>
                <a:ext cx="1293" cy="347"/>
              </a:xfrm>
              <a:custGeom>
                <a:avLst/>
                <a:gdLst>
                  <a:gd name="T0" fmla="*/ 1535 w 1535"/>
                  <a:gd name="T1" fmla="*/ 342 h 410"/>
                  <a:gd name="T2" fmla="*/ 255 w 1535"/>
                  <a:gd name="T3" fmla="*/ 0 h 410"/>
                  <a:gd name="T4" fmla="*/ 0 w 1535"/>
                  <a:gd name="T5" fmla="*/ 68 h 410"/>
                  <a:gd name="T6" fmla="*/ 1280 w 1535"/>
                  <a:gd name="T7" fmla="*/ 410 h 410"/>
                  <a:gd name="T8" fmla="*/ 1535 w 1535"/>
                  <a:gd name="T9" fmla="*/ 342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5" h="410">
                    <a:moveTo>
                      <a:pt x="1535" y="342"/>
                    </a:moveTo>
                    <a:lnTo>
                      <a:pt x="255" y="0"/>
                    </a:lnTo>
                    <a:lnTo>
                      <a:pt x="0" y="68"/>
                    </a:lnTo>
                    <a:lnTo>
                      <a:pt x="1280" y="410"/>
                    </a:lnTo>
                    <a:lnTo>
                      <a:pt x="1535" y="342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5992" name="Group 136"/>
              <p:cNvGrpSpPr>
                <a:grpSpLocks noChangeAspect="1"/>
              </p:cNvGrpSpPr>
              <p:nvPr/>
            </p:nvGrpSpPr>
            <p:grpSpPr bwMode="auto">
              <a:xfrm flipH="1">
                <a:off x="343" y="2707"/>
                <a:ext cx="1063" cy="419"/>
                <a:chOff x="4645" y="1918"/>
                <a:chExt cx="356" cy="140"/>
              </a:xfrm>
            </p:grpSpPr>
            <p:grpSp>
              <p:nvGrpSpPr>
                <p:cNvPr id="505993" name="Group 137"/>
                <p:cNvGrpSpPr>
                  <a:grpSpLocks noChangeAspect="1"/>
                </p:cNvGrpSpPr>
                <p:nvPr/>
              </p:nvGrpSpPr>
              <p:grpSpPr bwMode="auto">
                <a:xfrm>
                  <a:off x="4645" y="1918"/>
                  <a:ext cx="86" cy="68"/>
                  <a:chOff x="1315" y="1508"/>
                  <a:chExt cx="596" cy="469"/>
                </a:xfrm>
              </p:grpSpPr>
              <p:sp>
                <p:nvSpPr>
                  <p:cNvPr id="505994" name="Freeform 138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95" name="Freeform 139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96" name="Freeform 140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5997" name="Group 141"/>
                <p:cNvGrpSpPr>
                  <a:grpSpLocks noChangeAspect="1"/>
                </p:cNvGrpSpPr>
                <p:nvPr/>
              </p:nvGrpSpPr>
              <p:grpSpPr bwMode="auto">
                <a:xfrm>
                  <a:off x="4735" y="1942"/>
                  <a:ext cx="86" cy="68"/>
                  <a:chOff x="1315" y="1508"/>
                  <a:chExt cx="596" cy="469"/>
                </a:xfrm>
              </p:grpSpPr>
              <p:sp>
                <p:nvSpPr>
                  <p:cNvPr id="505998" name="Freeform 142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999" name="Freeform 143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00" name="Freeform 144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6001" name="Group 145"/>
                <p:cNvGrpSpPr>
                  <a:grpSpLocks noChangeAspect="1"/>
                </p:cNvGrpSpPr>
                <p:nvPr/>
              </p:nvGrpSpPr>
              <p:grpSpPr bwMode="auto">
                <a:xfrm>
                  <a:off x="4825" y="1966"/>
                  <a:ext cx="86" cy="68"/>
                  <a:chOff x="1315" y="1508"/>
                  <a:chExt cx="596" cy="469"/>
                </a:xfrm>
              </p:grpSpPr>
              <p:sp>
                <p:nvSpPr>
                  <p:cNvPr id="506002" name="Freeform 146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03" name="Freeform 147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04" name="Freeform 148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6005" name="Group 149"/>
                <p:cNvGrpSpPr>
                  <a:grpSpLocks noChangeAspect="1"/>
                </p:cNvGrpSpPr>
                <p:nvPr/>
              </p:nvGrpSpPr>
              <p:grpSpPr bwMode="auto">
                <a:xfrm>
                  <a:off x="4915" y="1990"/>
                  <a:ext cx="86" cy="68"/>
                  <a:chOff x="1315" y="1508"/>
                  <a:chExt cx="596" cy="469"/>
                </a:xfrm>
              </p:grpSpPr>
              <p:sp>
                <p:nvSpPr>
                  <p:cNvPr id="506006" name="Freeform 150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07" name="Freeform 151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08" name="Freeform 152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506009" name="Freeform 153"/>
              <p:cNvSpPr>
                <a:spLocks noChangeAspect="1"/>
              </p:cNvSpPr>
              <p:nvPr/>
            </p:nvSpPr>
            <p:spPr bwMode="gray">
              <a:xfrm flipH="1">
                <a:off x="200" y="2587"/>
                <a:ext cx="1293" cy="347"/>
              </a:xfrm>
              <a:custGeom>
                <a:avLst/>
                <a:gdLst>
                  <a:gd name="T0" fmla="*/ 1535 w 1535"/>
                  <a:gd name="T1" fmla="*/ 342 h 411"/>
                  <a:gd name="T2" fmla="*/ 255 w 1535"/>
                  <a:gd name="T3" fmla="*/ 0 h 411"/>
                  <a:gd name="T4" fmla="*/ 0 w 1535"/>
                  <a:gd name="T5" fmla="*/ 69 h 411"/>
                  <a:gd name="T6" fmla="*/ 1280 w 1535"/>
                  <a:gd name="T7" fmla="*/ 411 h 411"/>
                  <a:gd name="T8" fmla="*/ 1535 w 1535"/>
                  <a:gd name="T9" fmla="*/ 342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5" h="411">
                    <a:moveTo>
                      <a:pt x="1535" y="342"/>
                    </a:moveTo>
                    <a:lnTo>
                      <a:pt x="255" y="0"/>
                    </a:lnTo>
                    <a:lnTo>
                      <a:pt x="0" y="69"/>
                    </a:lnTo>
                    <a:lnTo>
                      <a:pt x="1280" y="411"/>
                    </a:lnTo>
                    <a:lnTo>
                      <a:pt x="1535" y="342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010" name="Freeform 154"/>
              <p:cNvSpPr>
                <a:spLocks noChangeAspect="1"/>
              </p:cNvSpPr>
              <p:nvPr/>
            </p:nvSpPr>
            <p:spPr bwMode="gray">
              <a:xfrm flipH="1">
                <a:off x="200" y="2360"/>
                <a:ext cx="1293" cy="347"/>
              </a:xfrm>
              <a:custGeom>
                <a:avLst/>
                <a:gdLst>
                  <a:gd name="T0" fmla="*/ 1535 w 1535"/>
                  <a:gd name="T1" fmla="*/ 343 h 411"/>
                  <a:gd name="T2" fmla="*/ 255 w 1535"/>
                  <a:gd name="T3" fmla="*/ 0 h 411"/>
                  <a:gd name="T4" fmla="*/ 0 w 1535"/>
                  <a:gd name="T5" fmla="*/ 69 h 411"/>
                  <a:gd name="T6" fmla="*/ 1280 w 1535"/>
                  <a:gd name="T7" fmla="*/ 411 h 411"/>
                  <a:gd name="T8" fmla="*/ 1535 w 1535"/>
                  <a:gd name="T9" fmla="*/ 343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5" h="411">
                    <a:moveTo>
                      <a:pt x="1535" y="343"/>
                    </a:moveTo>
                    <a:lnTo>
                      <a:pt x="255" y="0"/>
                    </a:lnTo>
                    <a:lnTo>
                      <a:pt x="0" y="69"/>
                    </a:lnTo>
                    <a:lnTo>
                      <a:pt x="1280" y="411"/>
                    </a:lnTo>
                    <a:lnTo>
                      <a:pt x="1535" y="343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011" name="Freeform 155"/>
              <p:cNvSpPr>
                <a:spLocks noChangeAspect="1"/>
              </p:cNvSpPr>
              <p:nvPr/>
            </p:nvSpPr>
            <p:spPr bwMode="gray">
              <a:xfrm flipH="1">
                <a:off x="200" y="2136"/>
                <a:ext cx="1293" cy="347"/>
              </a:xfrm>
              <a:custGeom>
                <a:avLst/>
                <a:gdLst>
                  <a:gd name="T0" fmla="*/ 1535 w 1535"/>
                  <a:gd name="T1" fmla="*/ 340 h 408"/>
                  <a:gd name="T2" fmla="*/ 255 w 1535"/>
                  <a:gd name="T3" fmla="*/ 0 h 408"/>
                  <a:gd name="T4" fmla="*/ 0 w 1535"/>
                  <a:gd name="T5" fmla="*/ 68 h 408"/>
                  <a:gd name="T6" fmla="*/ 1280 w 1535"/>
                  <a:gd name="T7" fmla="*/ 408 h 408"/>
                  <a:gd name="T8" fmla="*/ 1535 w 1535"/>
                  <a:gd name="T9" fmla="*/ 34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5" h="408">
                    <a:moveTo>
                      <a:pt x="1535" y="340"/>
                    </a:moveTo>
                    <a:lnTo>
                      <a:pt x="255" y="0"/>
                    </a:lnTo>
                    <a:lnTo>
                      <a:pt x="0" y="68"/>
                    </a:lnTo>
                    <a:lnTo>
                      <a:pt x="1280" y="408"/>
                    </a:lnTo>
                    <a:lnTo>
                      <a:pt x="1535" y="340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6012" name="Group 156"/>
              <p:cNvGrpSpPr>
                <a:grpSpLocks noChangeAspect="1"/>
              </p:cNvGrpSpPr>
              <p:nvPr/>
            </p:nvGrpSpPr>
            <p:grpSpPr bwMode="auto">
              <a:xfrm flipH="1">
                <a:off x="343" y="2258"/>
                <a:ext cx="1063" cy="416"/>
                <a:chOff x="4645" y="1768"/>
                <a:chExt cx="356" cy="139"/>
              </a:xfrm>
            </p:grpSpPr>
            <p:grpSp>
              <p:nvGrpSpPr>
                <p:cNvPr id="506013" name="Group 157"/>
                <p:cNvGrpSpPr>
                  <a:grpSpLocks noChangeAspect="1"/>
                </p:cNvGrpSpPr>
                <p:nvPr/>
              </p:nvGrpSpPr>
              <p:grpSpPr bwMode="auto">
                <a:xfrm>
                  <a:off x="4735" y="1792"/>
                  <a:ext cx="86" cy="67"/>
                  <a:chOff x="1315" y="1508"/>
                  <a:chExt cx="596" cy="469"/>
                </a:xfrm>
              </p:grpSpPr>
              <p:sp>
                <p:nvSpPr>
                  <p:cNvPr id="506014" name="Freeform 158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15" name="Freeform 159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16" name="Freeform 160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6017" name="Group 161"/>
                <p:cNvGrpSpPr>
                  <a:grpSpLocks noChangeAspect="1"/>
                </p:cNvGrpSpPr>
                <p:nvPr/>
              </p:nvGrpSpPr>
              <p:grpSpPr bwMode="auto">
                <a:xfrm>
                  <a:off x="4645" y="1768"/>
                  <a:ext cx="86" cy="67"/>
                  <a:chOff x="1315" y="1508"/>
                  <a:chExt cx="596" cy="469"/>
                </a:xfrm>
              </p:grpSpPr>
              <p:sp>
                <p:nvSpPr>
                  <p:cNvPr id="506018" name="Freeform 162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19" name="Freeform 163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20" name="Freeform 164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6021" name="Group 165"/>
                <p:cNvGrpSpPr>
                  <a:grpSpLocks noChangeAspect="1"/>
                </p:cNvGrpSpPr>
                <p:nvPr/>
              </p:nvGrpSpPr>
              <p:grpSpPr bwMode="auto">
                <a:xfrm>
                  <a:off x="4825" y="1817"/>
                  <a:ext cx="86" cy="67"/>
                  <a:chOff x="1315" y="1508"/>
                  <a:chExt cx="596" cy="469"/>
                </a:xfrm>
              </p:grpSpPr>
              <p:sp>
                <p:nvSpPr>
                  <p:cNvPr id="506022" name="Freeform 166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23" name="Freeform 167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24" name="Freeform 168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6025" name="Group 169"/>
                <p:cNvGrpSpPr>
                  <a:grpSpLocks noChangeAspect="1"/>
                </p:cNvGrpSpPr>
                <p:nvPr/>
              </p:nvGrpSpPr>
              <p:grpSpPr bwMode="auto">
                <a:xfrm>
                  <a:off x="4915" y="1840"/>
                  <a:ext cx="86" cy="67"/>
                  <a:chOff x="1315" y="1508"/>
                  <a:chExt cx="596" cy="469"/>
                </a:xfrm>
              </p:grpSpPr>
              <p:sp>
                <p:nvSpPr>
                  <p:cNvPr id="506026" name="Freeform 170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27" name="Freeform 171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28" name="Freeform 172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06029" name="Group 173"/>
              <p:cNvGrpSpPr>
                <a:grpSpLocks noChangeAspect="1"/>
              </p:cNvGrpSpPr>
              <p:nvPr/>
            </p:nvGrpSpPr>
            <p:grpSpPr bwMode="auto">
              <a:xfrm flipH="1">
                <a:off x="343" y="2022"/>
                <a:ext cx="1063" cy="419"/>
                <a:chOff x="4645" y="1918"/>
                <a:chExt cx="356" cy="140"/>
              </a:xfrm>
            </p:grpSpPr>
            <p:grpSp>
              <p:nvGrpSpPr>
                <p:cNvPr id="506030" name="Group 174"/>
                <p:cNvGrpSpPr>
                  <a:grpSpLocks noChangeAspect="1"/>
                </p:cNvGrpSpPr>
                <p:nvPr/>
              </p:nvGrpSpPr>
              <p:grpSpPr bwMode="auto">
                <a:xfrm>
                  <a:off x="4645" y="1918"/>
                  <a:ext cx="86" cy="68"/>
                  <a:chOff x="1315" y="1508"/>
                  <a:chExt cx="596" cy="469"/>
                </a:xfrm>
              </p:grpSpPr>
              <p:sp>
                <p:nvSpPr>
                  <p:cNvPr id="506031" name="Freeform 175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32" name="Freeform 176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33" name="Freeform 177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6034" name="Group 178"/>
                <p:cNvGrpSpPr>
                  <a:grpSpLocks noChangeAspect="1"/>
                </p:cNvGrpSpPr>
                <p:nvPr/>
              </p:nvGrpSpPr>
              <p:grpSpPr bwMode="auto">
                <a:xfrm>
                  <a:off x="4735" y="1942"/>
                  <a:ext cx="86" cy="68"/>
                  <a:chOff x="1315" y="1508"/>
                  <a:chExt cx="596" cy="469"/>
                </a:xfrm>
              </p:grpSpPr>
              <p:sp>
                <p:nvSpPr>
                  <p:cNvPr id="506035" name="Freeform 179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36" name="Freeform 180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37" name="Freeform 181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6038" name="Group 182"/>
                <p:cNvGrpSpPr>
                  <a:grpSpLocks noChangeAspect="1"/>
                </p:cNvGrpSpPr>
                <p:nvPr/>
              </p:nvGrpSpPr>
              <p:grpSpPr bwMode="auto">
                <a:xfrm>
                  <a:off x="4825" y="1966"/>
                  <a:ext cx="86" cy="68"/>
                  <a:chOff x="1315" y="1508"/>
                  <a:chExt cx="596" cy="469"/>
                </a:xfrm>
              </p:grpSpPr>
              <p:sp>
                <p:nvSpPr>
                  <p:cNvPr id="506039" name="Freeform 183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40" name="Freeform 184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41" name="Freeform 185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6042" name="Group 186"/>
                <p:cNvGrpSpPr>
                  <a:grpSpLocks noChangeAspect="1"/>
                </p:cNvGrpSpPr>
                <p:nvPr/>
              </p:nvGrpSpPr>
              <p:grpSpPr bwMode="auto">
                <a:xfrm>
                  <a:off x="4915" y="1990"/>
                  <a:ext cx="86" cy="68"/>
                  <a:chOff x="1315" y="1508"/>
                  <a:chExt cx="596" cy="469"/>
                </a:xfrm>
              </p:grpSpPr>
              <p:sp>
                <p:nvSpPr>
                  <p:cNvPr id="506043" name="Freeform 187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44" name="Freeform 188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45" name="Freeform 189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06046" name="Group 190"/>
              <p:cNvGrpSpPr>
                <a:grpSpLocks noChangeAspect="1"/>
              </p:cNvGrpSpPr>
              <p:nvPr/>
            </p:nvGrpSpPr>
            <p:grpSpPr bwMode="auto">
              <a:xfrm flipH="1">
                <a:off x="343" y="2477"/>
                <a:ext cx="1063" cy="419"/>
                <a:chOff x="4645" y="1918"/>
                <a:chExt cx="356" cy="140"/>
              </a:xfrm>
            </p:grpSpPr>
            <p:grpSp>
              <p:nvGrpSpPr>
                <p:cNvPr id="506047" name="Group 191"/>
                <p:cNvGrpSpPr>
                  <a:grpSpLocks noChangeAspect="1"/>
                </p:cNvGrpSpPr>
                <p:nvPr/>
              </p:nvGrpSpPr>
              <p:grpSpPr bwMode="auto">
                <a:xfrm>
                  <a:off x="4645" y="1918"/>
                  <a:ext cx="86" cy="68"/>
                  <a:chOff x="1315" y="1508"/>
                  <a:chExt cx="596" cy="469"/>
                </a:xfrm>
              </p:grpSpPr>
              <p:sp>
                <p:nvSpPr>
                  <p:cNvPr id="506048" name="Freeform 192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49" name="Freeform 193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50" name="Freeform 194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6051" name="Group 195"/>
                <p:cNvGrpSpPr>
                  <a:grpSpLocks noChangeAspect="1"/>
                </p:cNvGrpSpPr>
                <p:nvPr/>
              </p:nvGrpSpPr>
              <p:grpSpPr bwMode="auto">
                <a:xfrm>
                  <a:off x="4735" y="1942"/>
                  <a:ext cx="86" cy="68"/>
                  <a:chOff x="1315" y="1508"/>
                  <a:chExt cx="596" cy="469"/>
                </a:xfrm>
              </p:grpSpPr>
              <p:sp>
                <p:nvSpPr>
                  <p:cNvPr id="506052" name="Freeform 196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53" name="Freeform 197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54" name="Freeform 198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6055" name="Group 199"/>
                <p:cNvGrpSpPr>
                  <a:grpSpLocks noChangeAspect="1"/>
                </p:cNvGrpSpPr>
                <p:nvPr/>
              </p:nvGrpSpPr>
              <p:grpSpPr bwMode="auto">
                <a:xfrm>
                  <a:off x="4825" y="1966"/>
                  <a:ext cx="86" cy="68"/>
                  <a:chOff x="1315" y="1508"/>
                  <a:chExt cx="596" cy="469"/>
                </a:xfrm>
              </p:grpSpPr>
              <p:sp>
                <p:nvSpPr>
                  <p:cNvPr id="506056" name="Freeform 200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57" name="Freeform 201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58" name="Freeform 202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6059" name="Group 203"/>
                <p:cNvGrpSpPr>
                  <a:grpSpLocks noChangeAspect="1"/>
                </p:cNvGrpSpPr>
                <p:nvPr/>
              </p:nvGrpSpPr>
              <p:grpSpPr bwMode="auto">
                <a:xfrm>
                  <a:off x="4915" y="1990"/>
                  <a:ext cx="86" cy="68"/>
                  <a:chOff x="1315" y="1508"/>
                  <a:chExt cx="596" cy="469"/>
                </a:xfrm>
              </p:grpSpPr>
              <p:sp>
                <p:nvSpPr>
                  <p:cNvPr id="506060" name="Freeform 204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61" name="Freeform 205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062" name="Freeform 206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06063" name="Group 207"/>
              <p:cNvGrpSpPr>
                <a:grpSpLocks noChangeAspect="1"/>
              </p:cNvGrpSpPr>
              <p:nvPr/>
            </p:nvGrpSpPr>
            <p:grpSpPr bwMode="auto">
              <a:xfrm flipH="1">
                <a:off x="415" y="1998"/>
                <a:ext cx="1078" cy="1188"/>
                <a:chOff x="4616" y="1681"/>
                <a:chExt cx="361" cy="397"/>
              </a:xfrm>
            </p:grpSpPr>
            <p:sp>
              <p:nvSpPr>
                <p:cNvPr id="506064" name="Freeform 208"/>
                <p:cNvSpPr>
                  <a:spLocks noChangeAspect="1" noEditPoints="1"/>
                </p:cNvSpPr>
                <p:nvPr/>
              </p:nvSpPr>
              <p:spPr bwMode="gray">
                <a:xfrm>
                  <a:off x="4616" y="1906"/>
                  <a:ext cx="361" cy="172"/>
                </a:xfrm>
                <a:custGeom>
                  <a:avLst/>
                  <a:gdLst>
                    <a:gd name="T0" fmla="*/ 0 w 1280"/>
                    <a:gd name="T1" fmla="*/ 0 h 607"/>
                    <a:gd name="T2" fmla="*/ 0 w 1280"/>
                    <a:gd name="T3" fmla="*/ 264 h 607"/>
                    <a:gd name="T4" fmla="*/ 1280 w 1280"/>
                    <a:gd name="T5" fmla="*/ 607 h 607"/>
                    <a:gd name="T6" fmla="*/ 1280 w 1280"/>
                    <a:gd name="T7" fmla="*/ 342 h 607"/>
                    <a:gd name="T8" fmla="*/ 0 w 1280"/>
                    <a:gd name="T9" fmla="*/ 0 h 607"/>
                    <a:gd name="T10" fmla="*/ 1250 w 1280"/>
                    <a:gd name="T11" fmla="*/ 566 h 607"/>
                    <a:gd name="T12" fmla="*/ 33 w 1280"/>
                    <a:gd name="T13" fmla="*/ 240 h 607"/>
                    <a:gd name="T14" fmla="*/ 33 w 1280"/>
                    <a:gd name="T15" fmla="*/ 42 h 607"/>
                    <a:gd name="T16" fmla="*/ 1247 w 1280"/>
                    <a:gd name="T17" fmla="*/ 368 h 607"/>
                    <a:gd name="T18" fmla="*/ 1250 w 1280"/>
                    <a:gd name="T19" fmla="*/ 368 h 607"/>
                    <a:gd name="T20" fmla="*/ 1250 w 1280"/>
                    <a:gd name="T21" fmla="*/ 566 h 6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0" h="607">
                      <a:moveTo>
                        <a:pt x="0" y="0"/>
                      </a:moveTo>
                      <a:lnTo>
                        <a:pt x="0" y="264"/>
                      </a:lnTo>
                      <a:lnTo>
                        <a:pt x="1280" y="607"/>
                      </a:lnTo>
                      <a:lnTo>
                        <a:pt x="1280" y="342"/>
                      </a:lnTo>
                      <a:lnTo>
                        <a:pt x="0" y="0"/>
                      </a:lnTo>
                      <a:close/>
                      <a:moveTo>
                        <a:pt x="1250" y="566"/>
                      </a:moveTo>
                      <a:lnTo>
                        <a:pt x="33" y="240"/>
                      </a:lnTo>
                      <a:lnTo>
                        <a:pt x="33" y="42"/>
                      </a:lnTo>
                      <a:lnTo>
                        <a:pt x="1247" y="368"/>
                      </a:lnTo>
                      <a:lnTo>
                        <a:pt x="1250" y="368"/>
                      </a:lnTo>
                      <a:lnTo>
                        <a:pt x="1250" y="566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065" name="Freeform 209"/>
                <p:cNvSpPr>
                  <a:spLocks noChangeAspect="1" noEditPoints="1"/>
                </p:cNvSpPr>
                <p:nvPr/>
              </p:nvSpPr>
              <p:spPr bwMode="gray">
                <a:xfrm>
                  <a:off x="4616" y="1831"/>
                  <a:ext cx="361" cy="172"/>
                </a:xfrm>
                <a:custGeom>
                  <a:avLst/>
                  <a:gdLst>
                    <a:gd name="T0" fmla="*/ 0 w 1280"/>
                    <a:gd name="T1" fmla="*/ 0 h 607"/>
                    <a:gd name="T2" fmla="*/ 0 w 1280"/>
                    <a:gd name="T3" fmla="*/ 265 h 607"/>
                    <a:gd name="T4" fmla="*/ 1280 w 1280"/>
                    <a:gd name="T5" fmla="*/ 607 h 607"/>
                    <a:gd name="T6" fmla="*/ 1280 w 1280"/>
                    <a:gd name="T7" fmla="*/ 343 h 607"/>
                    <a:gd name="T8" fmla="*/ 0 w 1280"/>
                    <a:gd name="T9" fmla="*/ 0 h 607"/>
                    <a:gd name="T10" fmla="*/ 1250 w 1280"/>
                    <a:gd name="T11" fmla="*/ 565 h 607"/>
                    <a:gd name="T12" fmla="*/ 33 w 1280"/>
                    <a:gd name="T13" fmla="*/ 241 h 607"/>
                    <a:gd name="T14" fmla="*/ 33 w 1280"/>
                    <a:gd name="T15" fmla="*/ 43 h 607"/>
                    <a:gd name="T16" fmla="*/ 1247 w 1280"/>
                    <a:gd name="T17" fmla="*/ 366 h 607"/>
                    <a:gd name="T18" fmla="*/ 1250 w 1280"/>
                    <a:gd name="T19" fmla="*/ 366 h 607"/>
                    <a:gd name="T20" fmla="*/ 1250 w 1280"/>
                    <a:gd name="T21" fmla="*/ 565 h 6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0" h="607">
                      <a:moveTo>
                        <a:pt x="0" y="0"/>
                      </a:moveTo>
                      <a:lnTo>
                        <a:pt x="0" y="265"/>
                      </a:lnTo>
                      <a:lnTo>
                        <a:pt x="1280" y="607"/>
                      </a:lnTo>
                      <a:lnTo>
                        <a:pt x="1280" y="343"/>
                      </a:lnTo>
                      <a:lnTo>
                        <a:pt x="0" y="0"/>
                      </a:lnTo>
                      <a:close/>
                      <a:moveTo>
                        <a:pt x="1250" y="565"/>
                      </a:moveTo>
                      <a:lnTo>
                        <a:pt x="33" y="241"/>
                      </a:lnTo>
                      <a:lnTo>
                        <a:pt x="33" y="43"/>
                      </a:lnTo>
                      <a:lnTo>
                        <a:pt x="1247" y="366"/>
                      </a:lnTo>
                      <a:lnTo>
                        <a:pt x="1250" y="366"/>
                      </a:lnTo>
                      <a:lnTo>
                        <a:pt x="1250" y="565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066" name="Freeform 210"/>
                <p:cNvSpPr>
                  <a:spLocks noChangeAspect="1" noEditPoints="1"/>
                </p:cNvSpPr>
                <p:nvPr/>
              </p:nvSpPr>
              <p:spPr bwMode="gray">
                <a:xfrm>
                  <a:off x="4616" y="1756"/>
                  <a:ext cx="361" cy="172"/>
                </a:xfrm>
                <a:custGeom>
                  <a:avLst/>
                  <a:gdLst>
                    <a:gd name="T0" fmla="*/ 0 w 1280"/>
                    <a:gd name="T1" fmla="*/ 0 h 607"/>
                    <a:gd name="T2" fmla="*/ 0 w 1280"/>
                    <a:gd name="T3" fmla="*/ 265 h 607"/>
                    <a:gd name="T4" fmla="*/ 1280 w 1280"/>
                    <a:gd name="T5" fmla="*/ 607 h 607"/>
                    <a:gd name="T6" fmla="*/ 1280 w 1280"/>
                    <a:gd name="T7" fmla="*/ 343 h 607"/>
                    <a:gd name="T8" fmla="*/ 0 w 1280"/>
                    <a:gd name="T9" fmla="*/ 0 h 607"/>
                    <a:gd name="T10" fmla="*/ 1250 w 1280"/>
                    <a:gd name="T11" fmla="*/ 567 h 607"/>
                    <a:gd name="T12" fmla="*/ 33 w 1280"/>
                    <a:gd name="T13" fmla="*/ 241 h 607"/>
                    <a:gd name="T14" fmla="*/ 33 w 1280"/>
                    <a:gd name="T15" fmla="*/ 43 h 607"/>
                    <a:gd name="T16" fmla="*/ 1247 w 1280"/>
                    <a:gd name="T17" fmla="*/ 366 h 607"/>
                    <a:gd name="T18" fmla="*/ 1250 w 1280"/>
                    <a:gd name="T19" fmla="*/ 366 h 607"/>
                    <a:gd name="T20" fmla="*/ 1250 w 1280"/>
                    <a:gd name="T21" fmla="*/ 567 h 6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0" h="607">
                      <a:moveTo>
                        <a:pt x="0" y="0"/>
                      </a:moveTo>
                      <a:lnTo>
                        <a:pt x="0" y="265"/>
                      </a:lnTo>
                      <a:lnTo>
                        <a:pt x="1280" y="607"/>
                      </a:lnTo>
                      <a:lnTo>
                        <a:pt x="1280" y="343"/>
                      </a:lnTo>
                      <a:lnTo>
                        <a:pt x="0" y="0"/>
                      </a:lnTo>
                      <a:close/>
                      <a:moveTo>
                        <a:pt x="1250" y="567"/>
                      </a:moveTo>
                      <a:lnTo>
                        <a:pt x="33" y="241"/>
                      </a:lnTo>
                      <a:lnTo>
                        <a:pt x="33" y="43"/>
                      </a:lnTo>
                      <a:lnTo>
                        <a:pt x="1247" y="366"/>
                      </a:lnTo>
                      <a:lnTo>
                        <a:pt x="1250" y="366"/>
                      </a:lnTo>
                      <a:lnTo>
                        <a:pt x="1250" y="567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067" name="Freeform 211"/>
                <p:cNvSpPr>
                  <a:spLocks noChangeAspect="1" noEditPoints="1"/>
                </p:cNvSpPr>
                <p:nvPr/>
              </p:nvSpPr>
              <p:spPr bwMode="gray">
                <a:xfrm>
                  <a:off x="4616" y="1681"/>
                  <a:ext cx="361" cy="172"/>
                </a:xfrm>
                <a:custGeom>
                  <a:avLst/>
                  <a:gdLst>
                    <a:gd name="T0" fmla="*/ 0 w 1280"/>
                    <a:gd name="T1" fmla="*/ 0 h 607"/>
                    <a:gd name="T2" fmla="*/ 0 w 1280"/>
                    <a:gd name="T3" fmla="*/ 264 h 607"/>
                    <a:gd name="T4" fmla="*/ 1280 w 1280"/>
                    <a:gd name="T5" fmla="*/ 607 h 607"/>
                    <a:gd name="T6" fmla="*/ 1280 w 1280"/>
                    <a:gd name="T7" fmla="*/ 342 h 607"/>
                    <a:gd name="T8" fmla="*/ 0 w 1280"/>
                    <a:gd name="T9" fmla="*/ 0 h 607"/>
                    <a:gd name="T10" fmla="*/ 1250 w 1280"/>
                    <a:gd name="T11" fmla="*/ 564 h 607"/>
                    <a:gd name="T12" fmla="*/ 33 w 1280"/>
                    <a:gd name="T13" fmla="*/ 241 h 607"/>
                    <a:gd name="T14" fmla="*/ 33 w 1280"/>
                    <a:gd name="T15" fmla="*/ 40 h 607"/>
                    <a:gd name="T16" fmla="*/ 1247 w 1280"/>
                    <a:gd name="T17" fmla="*/ 366 h 607"/>
                    <a:gd name="T18" fmla="*/ 1250 w 1280"/>
                    <a:gd name="T19" fmla="*/ 366 h 607"/>
                    <a:gd name="T20" fmla="*/ 1250 w 1280"/>
                    <a:gd name="T21" fmla="*/ 564 h 6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0" h="607">
                      <a:moveTo>
                        <a:pt x="0" y="0"/>
                      </a:moveTo>
                      <a:lnTo>
                        <a:pt x="0" y="264"/>
                      </a:lnTo>
                      <a:lnTo>
                        <a:pt x="1280" y="607"/>
                      </a:lnTo>
                      <a:lnTo>
                        <a:pt x="1280" y="342"/>
                      </a:lnTo>
                      <a:lnTo>
                        <a:pt x="0" y="0"/>
                      </a:lnTo>
                      <a:close/>
                      <a:moveTo>
                        <a:pt x="1250" y="564"/>
                      </a:moveTo>
                      <a:lnTo>
                        <a:pt x="33" y="241"/>
                      </a:lnTo>
                      <a:lnTo>
                        <a:pt x="33" y="40"/>
                      </a:lnTo>
                      <a:lnTo>
                        <a:pt x="1247" y="366"/>
                      </a:lnTo>
                      <a:lnTo>
                        <a:pt x="1250" y="366"/>
                      </a:lnTo>
                      <a:lnTo>
                        <a:pt x="1250" y="564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06068" name="Freeform 212"/>
              <p:cNvSpPr>
                <a:spLocks noChangeAspect="1"/>
              </p:cNvSpPr>
              <p:nvPr/>
            </p:nvSpPr>
            <p:spPr bwMode="gray">
              <a:xfrm flipH="1">
                <a:off x="200" y="2232"/>
                <a:ext cx="215" cy="954"/>
              </a:xfrm>
              <a:custGeom>
                <a:avLst/>
                <a:gdLst>
                  <a:gd name="T0" fmla="*/ 0 w 255"/>
                  <a:gd name="T1" fmla="*/ 68 h 1129"/>
                  <a:gd name="T2" fmla="*/ 0 w 255"/>
                  <a:gd name="T3" fmla="*/ 333 h 1129"/>
                  <a:gd name="T4" fmla="*/ 0 w 255"/>
                  <a:gd name="T5" fmla="*/ 373 h 1129"/>
                  <a:gd name="T6" fmla="*/ 0 w 255"/>
                  <a:gd name="T7" fmla="*/ 564 h 1129"/>
                  <a:gd name="T8" fmla="*/ 0 w 255"/>
                  <a:gd name="T9" fmla="*/ 597 h 1129"/>
                  <a:gd name="T10" fmla="*/ 0 w 255"/>
                  <a:gd name="T11" fmla="*/ 864 h 1129"/>
                  <a:gd name="T12" fmla="*/ 0 w 255"/>
                  <a:gd name="T13" fmla="*/ 897 h 1129"/>
                  <a:gd name="T14" fmla="*/ 0 w 255"/>
                  <a:gd name="T15" fmla="*/ 1129 h 1129"/>
                  <a:gd name="T16" fmla="*/ 255 w 255"/>
                  <a:gd name="T17" fmla="*/ 1060 h 1129"/>
                  <a:gd name="T18" fmla="*/ 255 w 255"/>
                  <a:gd name="T19" fmla="*/ 829 h 1129"/>
                  <a:gd name="T20" fmla="*/ 255 w 255"/>
                  <a:gd name="T21" fmla="*/ 796 h 1129"/>
                  <a:gd name="T22" fmla="*/ 255 w 255"/>
                  <a:gd name="T23" fmla="*/ 529 h 1129"/>
                  <a:gd name="T24" fmla="*/ 255 w 255"/>
                  <a:gd name="T25" fmla="*/ 496 h 1129"/>
                  <a:gd name="T26" fmla="*/ 255 w 255"/>
                  <a:gd name="T27" fmla="*/ 304 h 1129"/>
                  <a:gd name="T28" fmla="*/ 255 w 255"/>
                  <a:gd name="T29" fmla="*/ 264 h 1129"/>
                  <a:gd name="T30" fmla="*/ 255 w 255"/>
                  <a:gd name="T31" fmla="*/ 0 h 1129"/>
                  <a:gd name="T32" fmla="*/ 0 w 255"/>
                  <a:gd name="T33" fmla="*/ 68 h 1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5" h="1129">
                    <a:moveTo>
                      <a:pt x="0" y="68"/>
                    </a:moveTo>
                    <a:lnTo>
                      <a:pt x="0" y="333"/>
                    </a:lnTo>
                    <a:lnTo>
                      <a:pt x="0" y="373"/>
                    </a:lnTo>
                    <a:lnTo>
                      <a:pt x="0" y="564"/>
                    </a:lnTo>
                    <a:lnTo>
                      <a:pt x="0" y="597"/>
                    </a:lnTo>
                    <a:lnTo>
                      <a:pt x="0" y="864"/>
                    </a:lnTo>
                    <a:lnTo>
                      <a:pt x="0" y="897"/>
                    </a:lnTo>
                    <a:lnTo>
                      <a:pt x="0" y="1129"/>
                    </a:lnTo>
                    <a:lnTo>
                      <a:pt x="255" y="1060"/>
                    </a:lnTo>
                    <a:lnTo>
                      <a:pt x="255" y="829"/>
                    </a:lnTo>
                    <a:lnTo>
                      <a:pt x="255" y="796"/>
                    </a:lnTo>
                    <a:lnTo>
                      <a:pt x="255" y="529"/>
                    </a:lnTo>
                    <a:lnTo>
                      <a:pt x="255" y="496"/>
                    </a:lnTo>
                    <a:lnTo>
                      <a:pt x="255" y="304"/>
                    </a:lnTo>
                    <a:lnTo>
                      <a:pt x="255" y="264"/>
                    </a:lnTo>
                    <a:lnTo>
                      <a:pt x="255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828282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069" name="Freeform 213"/>
              <p:cNvSpPr>
                <a:spLocks noChangeAspect="1"/>
              </p:cNvSpPr>
              <p:nvPr/>
            </p:nvSpPr>
            <p:spPr bwMode="gray">
              <a:xfrm flipH="1">
                <a:off x="200" y="1941"/>
                <a:ext cx="1293" cy="347"/>
              </a:xfrm>
              <a:custGeom>
                <a:avLst/>
                <a:gdLst>
                  <a:gd name="T0" fmla="*/ 1535 w 1535"/>
                  <a:gd name="T1" fmla="*/ 340 h 408"/>
                  <a:gd name="T2" fmla="*/ 255 w 1535"/>
                  <a:gd name="T3" fmla="*/ 0 h 408"/>
                  <a:gd name="T4" fmla="*/ 0 w 1535"/>
                  <a:gd name="T5" fmla="*/ 68 h 408"/>
                  <a:gd name="T6" fmla="*/ 1280 w 1535"/>
                  <a:gd name="T7" fmla="*/ 408 h 408"/>
                  <a:gd name="T8" fmla="*/ 1535 w 1535"/>
                  <a:gd name="T9" fmla="*/ 34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5" h="408">
                    <a:moveTo>
                      <a:pt x="1535" y="340"/>
                    </a:moveTo>
                    <a:lnTo>
                      <a:pt x="255" y="0"/>
                    </a:lnTo>
                    <a:lnTo>
                      <a:pt x="0" y="68"/>
                    </a:lnTo>
                    <a:lnTo>
                      <a:pt x="1280" y="408"/>
                    </a:lnTo>
                    <a:lnTo>
                      <a:pt x="1535" y="340"/>
                    </a:lnTo>
                    <a:close/>
                  </a:path>
                </a:pathLst>
              </a:custGeom>
              <a:solidFill>
                <a:srgbClr val="6D6D6C"/>
              </a:solidFill>
              <a:ln w="9525" cap="flat" cmpd="sng">
                <a:solidFill>
                  <a:srgbClr val="545554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6070" name="Group 214"/>
            <p:cNvGrpSpPr>
              <a:grpSpLocks noChangeAspect="1"/>
            </p:cNvGrpSpPr>
            <p:nvPr/>
          </p:nvGrpSpPr>
          <p:grpSpPr bwMode="auto">
            <a:xfrm>
              <a:off x="2775" y="1969"/>
              <a:ext cx="104" cy="207"/>
              <a:chOff x="2269" y="2594"/>
              <a:chExt cx="317" cy="628"/>
            </a:xfrm>
          </p:grpSpPr>
          <p:sp>
            <p:nvSpPr>
              <p:cNvPr id="506071" name="Freeform 215"/>
              <p:cNvSpPr>
                <a:spLocks noChangeAspect="1"/>
              </p:cNvSpPr>
              <p:nvPr/>
            </p:nvSpPr>
            <p:spPr bwMode="gray">
              <a:xfrm flipH="1">
                <a:off x="2320" y="2898"/>
                <a:ext cx="119" cy="324"/>
              </a:xfrm>
              <a:custGeom>
                <a:avLst/>
                <a:gdLst>
                  <a:gd name="T0" fmla="*/ 89 w 90"/>
                  <a:gd name="T1" fmla="*/ 156 h 245"/>
                  <a:gd name="T2" fmla="*/ 89 w 90"/>
                  <a:gd name="T3" fmla="*/ 7 h 245"/>
                  <a:gd name="T4" fmla="*/ 89 w 90"/>
                  <a:gd name="T5" fmla="*/ 5 h 245"/>
                  <a:gd name="T6" fmla="*/ 63 w 90"/>
                  <a:gd name="T7" fmla="*/ 20 h 245"/>
                  <a:gd name="T8" fmla="*/ 12 w 90"/>
                  <a:gd name="T9" fmla="*/ 10 h 245"/>
                  <a:gd name="T10" fmla="*/ 2 w 90"/>
                  <a:gd name="T11" fmla="*/ 0 h 245"/>
                  <a:gd name="T12" fmla="*/ 3 w 90"/>
                  <a:gd name="T13" fmla="*/ 36 h 245"/>
                  <a:gd name="T14" fmla="*/ 2 w 90"/>
                  <a:gd name="T15" fmla="*/ 205 h 245"/>
                  <a:gd name="T16" fmla="*/ 43 w 90"/>
                  <a:gd name="T17" fmla="*/ 205 h 245"/>
                  <a:gd name="T18" fmla="*/ 45 w 90"/>
                  <a:gd name="T19" fmla="*/ 51 h 245"/>
                  <a:gd name="T20" fmla="*/ 36 w 90"/>
                  <a:gd name="T21" fmla="*/ 40 h 245"/>
                  <a:gd name="T22" fmla="*/ 45 w 90"/>
                  <a:gd name="T23" fmla="*/ 51 h 245"/>
                  <a:gd name="T24" fmla="*/ 43 w 90"/>
                  <a:gd name="T25" fmla="*/ 205 h 245"/>
                  <a:gd name="T26" fmla="*/ 44 w 90"/>
                  <a:gd name="T27" fmla="*/ 211 h 245"/>
                  <a:gd name="T28" fmla="*/ 88 w 90"/>
                  <a:gd name="T29" fmla="*/ 218 h 245"/>
                  <a:gd name="T30" fmla="*/ 89 w 90"/>
                  <a:gd name="T31" fmla="*/ 1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20"/>
                      <a:pt x="24" y="13"/>
                      <a:pt x="12" y="10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5"/>
                      <a:pt x="43" y="205"/>
                    </a:cubicBezTo>
                    <a:cubicBezTo>
                      <a:pt x="43" y="171"/>
                      <a:pt x="46" y="55"/>
                      <a:pt x="45" y="51"/>
                    </a:cubicBezTo>
                    <a:cubicBezTo>
                      <a:pt x="45" y="47"/>
                      <a:pt x="36" y="47"/>
                      <a:pt x="36" y="40"/>
                    </a:cubicBezTo>
                    <a:cubicBezTo>
                      <a:pt x="36" y="47"/>
                      <a:pt x="45" y="47"/>
                      <a:pt x="45" y="51"/>
                    </a:cubicBezTo>
                    <a:cubicBezTo>
                      <a:pt x="46" y="55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072" name="Freeform 216"/>
              <p:cNvSpPr>
                <a:spLocks noChangeAspect="1" noEditPoints="1"/>
              </p:cNvSpPr>
              <p:nvPr/>
            </p:nvSpPr>
            <p:spPr bwMode="gray">
              <a:xfrm flipH="1">
                <a:off x="2269" y="2680"/>
                <a:ext cx="312" cy="257"/>
              </a:xfrm>
              <a:custGeom>
                <a:avLst/>
                <a:gdLst>
                  <a:gd name="T0" fmla="*/ 235 w 236"/>
                  <a:gd name="T1" fmla="*/ 114 h 194"/>
                  <a:gd name="T2" fmla="*/ 235 w 236"/>
                  <a:gd name="T3" fmla="*/ 114 h 194"/>
                  <a:gd name="T4" fmla="*/ 225 w 236"/>
                  <a:gd name="T5" fmla="*/ 49 h 194"/>
                  <a:gd name="T6" fmla="*/ 199 w 236"/>
                  <a:gd name="T7" fmla="*/ 24 h 194"/>
                  <a:gd name="T8" fmla="*/ 156 w 236"/>
                  <a:gd name="T9" fmla="*/ 13 h 194"/>
                  <a:gd name="T10" fmla="*/ 116 w 236"/>
                  <a:gd name="T11" fmla="*/ 2 h 194"/>
                  <a:gd name="T12" fmla="*/ 86 w 236"/>
                  <a:gd name="T13" fmla="*/ 12 h 194"/>
                  <a:gd name="T14" fmla="*/ 73 w 236"/>
                  <a:gd name="T15" fmla="*/ 86 h 194"/>
                  <a:gd name="T16" fmla="*/ 73 w 236"/>
                  <a:gd name="T17" fmla="*/ 86 h 194"/>
                  <a:gd name="T18" fmla="*/ 72 w 236"/>
                  <a:gd name="T19" fmla="*/ 91 h 194"/>
                  <a:gd name="T20" fmla="*/ 21 w 236"/>
                  <a:gd name="T21" fmla="*/ 104 h 194"/>
                  <a:gd name="T22" fmla="*/ 26 w 236"/>
                  <a:gd name="T23" fmla="*/ 135 h 194"/>
                  <a:gd name="T24" fmla="*/ 80 w 236"/>
                  <a:gd name="T25" fmla="*/ 122 h 194"/>
                  <a:gd name="T26" fmla="*/ 80 w 236"/>
                  <a:gd name="T27" fmla="*/ 122 h 194"/>
                  <a:gd name="T28" fmla="*/ 86 w 236"/>
                  <a:gd name="T29" fmla="*/ 120 h 194"/>
                  <a:gd name="T30" fmla="*/ 99 w 236"/>
                  <a:gd name="T31" fmla="*/ 112 h 194"/>
                  <a:gd name="T32" fmla="*/ 104 w 236"/>
                  <a:gd name="T33" fmla="*/ 92 h 194"/>
                  <a:gd name="T34" fmla="*/ 104 w 236"/>
                  <a:gd name="T35" fmla="*/ 92 h 194"/>
                  <a:gd name="T36" fmla="*/ 110 w 236"/>
                  <a:gd name="T37" fmla="*/ 47 h 194"/>
                  <a:gd name="T38" fmla="*/ 109 w 236"/>
                  <a:gd name="T39" fmla="*/ 167 h 194"/>
                  <a:gd name="T40" fmla="*/ 118 w 236"/>
                  <a:gd name="T41" fmla="*/ 178 h 194"/>
                  <a:gd name="T42" fmla="*/ 169 w 236"/>
                  <a:gd name="T43" fmla="*/ 192 h 194"/>
                  <a:gd name="T44" fmla="*/ 196 w 236"/>
                  <a:gd name="T45" fmla="*/ 173 h 194"/>
                  <a:gd name="T46" fmla="*/ 196 w 236"/>
                  <a:gd name="T47" fmla="*/ 160 h 194"/>
                  <a:gd name="T48" fmla="*/ 216 w 236"/>
                  <a:gd name="T49" fmla="*/ 155 h 194"/>
                  <a:gd name="T50" fmla="*/ 219 w 236"/>
                  <a:gd name="T51" fmla="*/ 154 h 194"/>
                  <a:gd name="T52" fmla="*/ 232 w 236"/>
                  <a:gd name="T53" fmla="*/ 146 h 194"/>
                  <a:gd name="T54" fmla="*/ 236 w 236"/>
                  <a:gd name="T55" fmla="*/ 124 h 194"/>
                  <a:gd name="T56" fmla="*/ 235 w 236"/>
                  <a:gd name="T57" fmla="*/ 114 h 194"/>
                  <a:gd name="T58" fmla="*/ 192 w 236"/>
                  <a:gd name="T59" fmla="*/ 75 h 194"/>
                  <a:gd name="T60" fmla="*/ 194 w 236"/>
                  <a:gd name="T61" fmla="*/ 88 h 194"/>
                  <a:gd name="T62" fmla="*/ 200 w 236"/>
                  <a:gd name="T63" fmla="*/ 123 h 194"/>
                  <a:gd name="T64" fmla="*/ 196 w 236"/>
                  <a:gd name="T65" fmla="*/ 124 h 194"/>
                  <a:gd name="T66" fmla="*/ 194 w 236"/>
                  <a:gd name="T67" fmla="*/ 88 h 194"/>
                  <a:gd name="T68" fmla="*/ 192 w 236"/>
                  <a:gd name="T69" fmla="*/ 75 h 194"/>
                  <a:gd name="T70" fmla="*/ 192 w 236"/>
                  <a:gd name="T71" fmla="*/ 71 h 194"/>
                  <a:gd name="T72" fmla="*/ 192 w 236"/>
                  <a:gd name="T73" fmla="*/ 7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6" h="194">
                    <a:moveTo>
                      <a:pt x="235" y="114"/>
                    </a:moveTo>
                    <a:cubicBezTo>
                      <a:pt x="235" y="114"/>
                      <a:pt x="235" y="114"/>
                      <a:pt x="235" y="114"/>
                    </a:cubicBezTo>
                    <a:cubicBezTo>
                      <a:pt x="230" y="85"/>
                      <a:pt x="226" y="57"/>
                      <a:pt x="225" y="49"/>
                    </a:cubicBezTo>
                    <a:cubicBezTo>
                      <a:pt x="222" y="32"/>
                      <a:pt x="207" y="27"/>
                      <a:pt x="199" y="24"/>
                    </a:cubicBezTo>
                    <a:cubicBezTo>
                      <a:pt x="191" y="21"/>
                      <a:pt x="169" y="16"/>
                      <a:pt x="156" y="13"/>
                    </a:cubicBezTo>
                    <a:cubicBezTo>
                      <a:pt x="144" y="9"/>
                      <a:pt x="125" y="3"/>
                      <a:pt x="116" y="2"/>
                    </a:cubicBezTo>
                    <a:cubicBezTo>
                      <a:pt x="107" y="0"/>
                      <a:pt x="89" y="4"/>
                      <a:pt x="86" y="12"/>
                    </a:cubicBezTo>
                    <a:cubicBezTo>
                      <a:pt x="85" y="14"/>
                      <a:pt x="79" y="50"/>
                      <a:pt x="73" y="86"/>
                    </a:cubicBezTo>
                    <a:cubicBezTo>
                      <a:pt x="73" y="86"/>
                      <a:pt x="73" y="86"/>
                      <a:pt x="73" y="86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49" y="96"/>
                      <a:pt x="28" y="103"/>
                      <a:pt x="21" y="104"/>
                    </a:cubicBezTo>
                    <a:cubicBezTo>
                      <a:pt x="0" y="109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7" y="65"/>
                      <a:pt x="110" y="43"/>
                      <a:pt x="110" y="47"/>
                    </a:cubicBezTo>
                    <a:cubicBezTo>
                      <a:pt x="110" y="53"/>
                      <a:pt x="109" y="125"/>
                      <a:pt x="109" y="167"/>
                    </a:cubicBezTo>
                    <a:cubicBezTo>
                      <a:pt x="110" y="172"/>
                      <a:pt x="112" y="177"/>
                      <a:pt x="118" y="178"/>
                    </a:cubicBezTo>
                    <a:cubicBezTo>
                      <a:pt x="130" y="180"/>
                      <a:pt x="162" y="190"/>
                      <a:pt x="169" y="192"/>
                    </a:cubicBezTo>
                    <a:cubicBezTo>
                      <a:pt x="177" y="194"/>
                      <a:pt x="193" y="184"/>
                      <a:pt x="196" y="173"/>
                    </a:cubicBezTo>
                    <a:cubicBezTo>
                      <a:pt x="196" y="171"/>
                      <a:pt x="196" y="162"/>
                      <a:pt x="196" y="160"/>
                    </a:cubicBezTo>
                    <a:cubicBezTo>
                      <a:pt x="202" y="158"/>
                      <a:pt x="208" y="157"/>
                      <a:pt x="216" y="155"/>
                    </a:cubicBezTo>
                    <a:cubicBezTo>
                      <a:pt x="217" y="155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2"/>
                      <a:pt x="236" y="135"/>
                      <a:pt x="236" y="124"/>
                    </a:cubicBezTo>
                    <a:lnTo>
                      <a:pt x="235" y="114"/>
                    </a:lnTo>
                    <a:close/>
                    <a:moveTo>
                      <a:pt x="192" y="75"/>
                    </a:moveTo>
                    <a:cubicBezTo>
                      <a:pt x="193" y="79"/>
                      <a:pt x="194" y="83"/>
                      <a:pt x="194" y="88"/>
                    </a:cubicBezTo>
                    <a:cubicBezTo>
                      <a:pt x="195" y="97"/>
                      <a:pt x="197" y="108"/>
                      <a:pt x="200" y="123"/>
                    </a:cubicBezTo>
                    <a:cubicBezTo>
                      <a:pt x="198" y="123"/>
                      <a:pt x="197" y="124"/>
                      <a:pt x="196" y="124"/>
                    </a:cubicBezTo>
                    <a:cubicBezTo>
                      <a:pt x="196" y="111"/>
                      <a:pt x="195" y="99"/>
                      <a:pt x="194" y="88"/>
                    </a:cubicBezTo>
                    <a:cubicBezTo>
                      <a:pt x="193" y="82"/>
                      <a:pt x="193" y="78"/>
                      <a:pt x="192" y="75"/>
                    </a:cubicBezTo>
                    <a:cubicBezTo>
                      <a:pt x="192" y="73"/>
                      <a:pt x="192" y="72"/>
                      <a:pt x="192" y="71"/>
                    </a:cubicBezTo>
                    <a:cubicBezTo>
                      <a:pt x="192" y="72"/>
                      <a:pt x="192" y="73"/>
                      <a:pt x="192" y="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073" name="Freeform 217"/>
              <p:cNvSpPr>
                <a:spLocks noChangeAspect="1"/>
              </p:cNvSpPr>
              <p:nvPr/>
            </p:nvSpPr>
            <p:spPr bwMode="gray">
              <a:xfrm flipH="1">
                <a:off x="2338" y="2664"/>
                <a:ext cx="87" cy="55"/>
              </a:xfrm>
              <a:custGeom>
                <a:avLst/>
                <a:gdLst>
                  <a:gd name="T0" fmla="*/ 29 w 66"/>
                  <a:gd name="T1" fmla="*/ 39 h 41"/>
                  <a:gd name="T2" fmla="*/ 10 w 66"/>
                  <a:gd name="T3" fmla="*/ 23 h 41"/>
                  <a:gd name="T4" fmla="*/ 15 w 66"/>
                  <a:gd name="T5" fmla="*/ 13 h 41"/>
                  <a:gd name="T6" fmla="*/ 53 w 66"/>
                  <a:gd name="T7" fmla="*/ 16 h 41"/>
                  <a:gd name="T8" fmla="*/ 57 w 66"/>
                  <a:gd name="T9" fmla="*/ 29 h 41"/>
                  <a:gd name="T10" fmla="*/ 29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6" y="21"/>
                      <a:pt x="13" y="16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29"/>
                    </a:cubicBezTo>
                    <a:cubicBezTo>
                      <a:pt x="66" y="33"/>
                      <a:pt x="46" y="41"/>
                      <a:pt x="29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074" name="Oval 218"/>
              <p:cNvSpPr>
                <a:spLocks noChangeAspect="1" noChangeArrowheads="1"/>
              </p:cNvSpPr>
              <p:nvPr/>
            </p:nvSpPr>
            <p:spPr bwMode="gray">
              <a:xfrm>
                <a:off x="2330" y="2594"/>
                <a:ext cx="104" cy="10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6075" name="Group 219"/>
              <p:cNvGrpSpPr>
                <a:grpSpLocks noChangeAspect="1"/>
              </p:cNvGrpSpPr>
              <p:nvPr/>
            </p:nvGrpSpPr>
            <p:grpSpPr bwMode="auto">
              <a:xfrm>
                <a:off x="2330" y="2761"/>
                <a:ext cx="256" cy="201"/>
                <a:chOff x="1315" y="1508"/>
                <a:chExt cx="596" cy="469"/>
              </a:xfrm>
            </p:grpSpPr>
            <p:sp>
              <p:nvSpPr>
                <p:cNvPr id="506076" name="Freeform 220"/>
                <p:cNvSpPr>
                  <a:spLocks noChangeAspect="1"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077" name="Freeform 221"/>
                <p:cNvSpPr>
                  <a:spLocks noChangeAspect="1"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078" name="Freeform 222"/>
                <p:cNvSpPr>
                  <a:spLocks noChangeAspect="1"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06079" name="Freeform 223"/>
              <p:cNvSpPr>
                <a:spLocks noChangeAspect="1"/>
              </p:cNvSpPr>
              <p:nvPr/>
            </p:nvSpPr>
            <p:spPr bwMode="gray">
              <a:xfrm flipH="1">
                <a:off x="2295" y="2843"/>
                <a:ext cx="121" cy="71"/>
              </a:xfrm>
              <a:custGeom>
                <a:avLst/>
                <a:gdLst>
                  <a:gd name="T0" fmla="*/ 75 w 91"/>
                  <a:gd name="T1" fmla="*/ 0 h 54"/>
                  <a:gd name="T2" fmla="*/ 27 w 91"/>
                  <a:gd name="T3" fmla="*/ 14 h 54"/>
                  <a:gd name="T4" fmla="*/ 40 w 91"/>
                  <a:gd name="T5" fmla="*/ 46 h 54"/>
                  <a:gd name="T6" fmla="*/ 91 w 91"/>
                  <a:gd name="T7" fmla="*/ 3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9"/>
                      <a:pt x="27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5" y="38"/>
                      <a:pt x="91" y="32"/>
                    </a:cubicBezTo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6080" name="Group 224"/>
          <p:cNvGrpSpPr>
            <a:grpSpLocks/>
          </p:cNvGrpSpPr>
          <p:nvPr/>
        </p:nvGrpSpPr>
        <p:grpSpPr bwMode="auto">
          <a:xfrm>
            <a:off x="3802063" y="3633788"/>
            <a:ext cx="768350" cy="215900"/>
            <a:chOff x="1358" y="1470"/>
            <a:chExt cx="484" cy="136"/>
          </a:xfrm>
        </p:grpSpPr>
        <p:grpSp>
          <p:nvGrpSpPr>
            <p:cNvPr id="506081" name="Group 225"/>
            <p:cNvGrpSpPr>
              <a:grpSpLocks/>
            </p:cNvGrpSpPr>
            <p:nvPr/>
          </p:nvGrpSpPr>
          <p:grpSpPr bwMode="auto">
            <a:xfrm>
              <a:off x="1532" y="1470"/>
              <a:ext cx="136" cy="136"/>
              <a:chOff x="-11266" y="18860"/>
              <a:chExt cx="331" cy="331"/>
            </a:xfrm>
          </p:grpSpPr>
          <p:sp>
            <p:nvSpPr>
              <p:cNvPr id="506082" name="Rectangle 226"/>
              <p:cNvSpPr>
                <a:spLocks noChangeArrowheads="1"/>
              </p:cNvSpPr>
              <p:nvPr/>
            </p:nvSpPr>
            <p:spPr bwMode="gray">
              <a:xfrm>
                <a:off x="-11266" y="18860"/>
                <a:ext cx="331" cy="331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1B171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083" name="Freeform 227"/>
              <p:cNvSpPr>
                <a:spLocks noEditPoints="1"/>
              </p:cNvSpPr>
              <p:nvPr/>
            </p:nvSpPr>
            <p:spPr bwMode="gray">
              <a:xfrm>
                <a:off x="-11195" y="18917"/>
                <a:ext cx="189" cy="215"/>
              </a:xfrm>
              <a:custGeom>
                <a:avLst/>
                <a:gdLst>
                  <a:gd name="T0" fmla="*/ 61 w 80"/>
                  <a:gd name="T1" fmla="*/ 18 h 91"/>
                  <a:gd name="T2" fmla="*/ 54 w 80"/>
                  <a:gd name="T3" fmla="*/ 60 h 91"/>
                  <a:gd name="T4" fmla="*/ 54 w 80"/>
                  <a:gd name="T5" fmla="*/ 62 h 91"/>
                  <a:gd name="T6" fmla="*/ 54 w 80"/>
                  <a:gd name="T7" fmla="*/ 63 h 91"/>
                  <a:gd name="T8" fmla="*/ 56 w 80"/>
                  <a:gd name="T9" fmla="*/ 64 h 91"/>
                  <a:gd name="T10" fmla="*/ 62 w 80"/>
                  <a:gd name="T11" fmla="*/ 62 h 91"/>
                  <a:gd name="T12" fmla="*/ 69 w 80"/>
                  <a:gd name="T13" fmla="*/ 53 h 91"/>
                  <a:gd name="T14" fmla="*/ 72 w 80"/>
                  <a:gd name="T15" fmla="*/ 38 h 91"/>
                  <a:gd name="T16" fmla="*/ 64 w 80"/>
                  <a:gd name="T17" fmla="*/ 16 h 91"/>
                  <a:gd name="T18" fmla="*/ 43 w 80"/>
                  <a:gd name="T19" fmla="*/ 8 h 91"/>
                  <a:gd name="T20" fmla="*/ 24 w 80"/>
                  <a:gd name="T21" fmla="*/ 13 h 91"/>
                  <a:gd name="T22" fmla="*/ 12 w 80"/>
                  <a:gd name="T23" fmla="*/ 27 h 91"/>
                  <a:gd name="T24" fmla="*/ 8 w 80"/>
                  <a:gd name="T25" fmla="*/ 46 h 91"/>
                  <a:gd name="T26" fmla="*/ 17 w 80"/>
                  <a:gd name="T27" fmla="*/ 73 h 91"/>
                  <a:gd name="T28" fmla="*/ 42 w 80"/>
                  <a:gd name="T29" fmla="*/ 83 h 91"/>
                  <a:gd name="T30" fmla="*/ 56 w 80"/>
                  <a:gd name="T31" fmla="*/ 81 h 91"/>
                  <a:gd name="T32" fmla="*/ 69 w 80"/>
                  <a:gd name="T33" fmla="*/ 74 h 91"/>
                  <a:gd name="T34" fmla="*/ 80 w 80"/>
                  <a:gd name="T35" fmla="*/ 74 h 91"/>
                  <a:gd name="T36" fmla="*/ 72 w 80"/>
                  <a:gd name="T37" fmla="*/ 82 h 91"/>
                  <a:gd name="T38" fmla="*/ 58 w 80"/>
                  <a:gd name="T39" fmla="*/ 88 h 91"/>
                  <a:gd name="T40" fmla="*/ 42 w 80"/>
                  <a:gd name="T41" fmla="*/ 91 h 91"/>
                  <a:gd name="T42" fmla="*/ 20 w 80"/>
                  <a:gd name="T43" fmla="*/ 86 h 91"/>
                  <a:gd name="T44" fmla="*/ 5 w 80"/>
                  <a:gd name="T45" fmla="*/ 69 h 91"/>
                  <a:gd name="T46" fmla="*/ 0 w 80"/>
                  <a:gd name="T47" fmla="*/ 46 h 91"/>
                  <a:gd name="T48" fmla="*/ 5 w 80"/>
                  <a:gd name="T49" fmla="*/ 23 h 91"/>
                  <a:gd name="T50" fmla="*/ 20 w 80"/>
                  <a:gd name="T51" fmla="*/ 6 h 91"/>
                  <a:gd name="T52" fmla="*/ 43 w 80"/>
                  <a:gd name="T53" fmla="*/ 0 h 91"/>
                  <a:gd name="T54" fmla="*/ 69 w 80"/>
                  <a:gd name="T55" fmla="*/ 11 h 91"/>
                  <a:gd name="T56" fmla="*/ 80 w 80"/>
                  <a:gd name="T57" fmla="*/ 38 h 91"/>
                  <a:gd name="T58" fmla="*/ 76 w 80"/>
                  <a:gd name="T59" fmla="*/ 56 h 91"/>
                  <a:gd name="T60" fmla="*/ 64 w 80"/>
                  <a:gd name="T61" fmla="*/ 69 h 91"/>
                  <a:gd name="T62" fmla="*/ 53 w 80"/>
                  <a:gd name="T63" fmla="*/ 73 h 91"/>
                  <a:gd name="T64" fmla="*/ 47 w 80"/>
                  <a:gd name="T65" fmla="*/ 71 h 91"/>
                  <a:gd name="T66" fmla="*/ 44 w 80"/>
                  <a:gd name="T67" fmla="*/ 67 h 91"/>
                  <a:gd name="T68" fmla="*/ 38 w 80"/>
                  <a:gd name="T69" fmla="*/ 71 h 91"/>
                  <a:gd name="T70" fmla="*/ 32 w 80"/>
                  <a:gd name="T71" fmla="*/ 73 h 91"/>
                  <a:gd name="T72" fmla="*/ 20 w 80"/>
                  <a:gd name="T73" fmla="*/ 67 h 91"/>
                  <a:gd name="T74" fmla="*/ 15 w 80"/>
                  <a:gd name="T75" fmla="*/ 50 h 91"/>
                  <a:gd name="T76" fmla="*/ 21 w 80"/>
                  <a:gd name="T77" fmla="*/ 27 h 91"/>
                  <a:gd name="T78" fmla="*/ 37 w 80"/>
                  <a:gd name="T79" fmla="*/ 17 h 91"/>
                  <a:gd name="T80" fmla="*/ 44 w 80"/>
                  <a:gd name="T81" fmla="*/ 18 h 91"/>
                  <a:gd name="T82" fmla="*/ 50 w 80"/>
                  <a:gd name="T83" fmla="*/ 24 h 91"/>
                  <a:gd name="T84" fmla="*/ 51 w 80"/>
                  <a:gd name="T85" fmla="*/ 18 h 91"/>
                  <a:gd name="T86" fmla="*/ 61 w 80"/>
                  <a:gd name="T87" fmla="*/ 18 h 91"/>
                  <a:gd name="T88" fmla="*/ 26 w 80"/>
                  <a:gd name="T89" fmla="*/ 53 h 91"/>
                  <a:gd name="T90" fmla="*/ 28 w 80"/>
                  <a:gd name="T91" fmla="*/ 63 h 91"/>
                  <a:gd name="T92" fmla="*/ 34 w 80"/>
                  <a:gd name="T93" fmla="*/ 65 h 91"/>
                  <a:gd name="T94" fmla="*/ 40 w 80"/>
                  <a:gd name="T95" fmla="*/ 62 h 91"/>
                  <a:gd name="T96" fmla="*/ 44 w 80"/>
                  <a:gd name="T97" fmla="*/ 51 h 91"/>
                  <a:gd name="T98" fmla="*/ 46 w 80"/>
                  <a:gd name="T99" fmla="*/ 35 h 91"/>
                  <a:gd name="T100" fmla="*/ 44 w 80"/>
                  <a:gd name="T101" fmla="*/ 28 h 91"/>
                  <a:gd name="T102" fmla="*/ 39 w 80"/>
                  <a:gd name="T103" fmla="*/ 25 h 91"/>
                  <a:gd name="T104" fmla="*/ 33 w 80"/>
                  <a:gd name="T105" fmla="*/ 28 h 91"/>
                  <a:gd name="T106" fmla="*/ 28 w 80"/>
                  <a:gd name="T107" fmla="*/ 39 h 91"/>
                  <a:gd name="T108" fmla="*/ 26 w 80"/>
                  <a:gd name="T109" fmla="*/ 5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0" h="91">
                    <a:moveTo>
                      <a:pt x="61" y="18"/>
                    </a:moveTo>
                    <a:cubicBezTo>
                      <a:pt x="54" y="60"/>
                      <a:pt x="54" y="60"/>
                      <a:pt x="54" y="60"/>
                    </a:cubicBezTo>
                    <a:cubicBezTo>
                      <a:pt x="54" y="61"/>
                      <a:pt x="54" y="61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5" y="64"/>
                      <a:pt x="55" y="64"/>
                      <a:pt x="56" y="64"/>
                    </a:cubicBezTo>
                    <a:cubicBezTo>
                      <a:pt x="58" y="64"/>
                      <a:pt x="59" y="63"/>
                      <a:pt x="62" y="62"/>
                    </a:cubicBezTo>
                    <a:cubicBezTo>
                      <a:pt x="64" y="60"/>
                      <a:pt x="67" y="57"/>
                      <a:pt x="69" y="53"/>
                    </a:cubicBezTo>
                    <a:cubicBezTo>
                      <a:pt x="71" y="49"/>
                      <a:pt x="72" y="44"/>
                      <a:pt x="72" y="38"/>
                    </a:cubicBezTo>
                    <a:cubicBezTo>
                      <a:pt x="72" y="29"/>
                      <a:pt x="69" y="22"/>
                      <a:pt x="64" y="16"/>
                    </a:cubicBezTo>
                    <a:cubicBezTo>
                      <a:pt x="59" y="11"/>
                      <a:pt x="51" y="8"/>
                      <a:pt x="43" y="8"/>
                    </a:cubicBezTo>
                    <a:cubicBezTo>
                      <a:pt x="36" y="8"/>
                      <a:pt x="30" y="10"/>
                      <a:pt x="24" y="13"/>
                    </a:cubicBezTo>
                    <a:cubicBezTo>
                      <a:pt x="19" y="16"/>
                      <a:pt x="15" y="21"/>
                      <a:pt x="12" y="27"/>
                    </a:cubicBezTo>
                    <a:cubicBezTo>
                      <a:pt x="9" y="33"/>
                      <a:pt x="8" y="39"/>
                      <a:pt x="8" y="46"/>
                    </a:cubicBezTo>
                    <a:cubicBezTo>
                      <a:pt x="8" y="58"/>
                      <a:pt x="11" y="67"/>
                      <a:pt x="17" y="73"/>
                    </a:cubicBezTo>
                    <a:cubicBezTo>
                      <a:pt x="24" y="80"/>
                      <a:pt x="32" y="83"/>
                      <a:pt x="42" y="83"/>
                    </a:cubicBezTo>
                    <a:cubicBezTo>
                      <a:pt x="47" y="83"/>
                      <a:pt x="51" y="82"/>
                      <a:pt x="56" y="81"/>
                    </a:cubicBezTo>
                    <a:cubicBezTo>
                      <a:pt x="61" y="79"/>
                      <a:pt x="65" y="77"/>
                      <a:pt x="69" y="74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77" y="77"/>
                      <a:pt x="74" y="80"/>
                      <a:pt x="72" y="82"/>
                    </a:cubicBezTo>
                    <a:cubicBezTo>
                      <a:pt x="68" y="84"/>
                      <a:pt x="63" y="87"/>
                      <a:pt x="58" y="88"/>
                    </a:cubicBezTo>
                    <a:cubicBezTo>
                      <a:pt x="53" y="90"/>
                      <a:pt x="48" y="91"/>
                      <a:pt x="42" y="91"/>
                    </a:cubicBezTo>
                    <a:cubicBezTo>
                      <a:pt x="34" y="91"/>
                      <a:pt x="27" y="89"/>
                      <a:pt x="20" y="86"/>
                    </a:cubicBezTo>
                    <a:cubicBezTo>
                      <a:pt x="14" y="82"/>
                      <a:pt x="9" y="76"/>
                      <a:pt x="5" y="69"/>
                    </a:cubicBezTo>
                    <a:cubicBezTo>
                      <a:pt x="1" y="62"/>
                      <a:pt x="0" y="55"/>
                      <a:pt x="0" y="46"/>
                    </a:cubicBezTo>
                    <a:cubicBezTo>
                      <a:pt x="0" y="38"/>
                      <a:pt x="1" y="30"/>
                      <a:pt x="5" y="23"/>
                    </a:cubicBezTo>
                    <a:cubicBezTo>
                      <a:pt x="9" y="15"/>
                      <a:pt x="14" y="10"/>
                      <a:pt x="20" y="6"/>
                    </a:cubicBezTo>
                    <a:cubicBezTo>
                      <a:pt x="26" y="2"/>
                      <a:pt x="34" y="0"/>
                      <a:pt x="43" y="0"/>
                    </a:cubicBezTo>
                    <a:cubicBezTo>
                      <a:pt x="54" y="0"/>
                      <a:pt x="63" y="4"/>
                      <a:pt x="69" y="11"/>
                    </a:cubicBezTo>
                    <a:cubicBezTo>
                      <a:pt x="76" y="18"/>
                      <a:pt x="80" y="27"/>
                      <a:pt x="80" y="38"/>
                    </a:cubicBezTo>
                    <a:cubicBezTo>
                      <a:pt x="80" y="45"/>
                      <a:pt x="79" y="51"/>
                      <a:pt x="76" y="56"/>
                    </a:cubicBezTo>
                    <a:cubicBezTo>
                      <a:pt x="73" y="62"/>
                      <a:pt x="69" y="66"/>
                      <a:pt x="64" y="69"/>
                    </a:cubicBezTo>
                    <a:cubicBezTo>
                      <a:pt x="60" y="72"/>
                      <a:pt x="56" y="73"/>
                      <a:pt x="53" y="73"/>
                    </a:cubicBezTo>
                    <a:cubicBezTo>
                      <a:pt x="50" y="73"/>
                      <a:pt x="49" y="72"/>
                      <a:pt x="47" y="71"/>
                    </a:cubicBezTo>
                    <a:cubicBezTo>
                      <a:pt x="46" y="70"/>
                      <a:pt x="45" y="69"/>
                      <a:pt x="44" y="67"/>
                    </a:cubicBezTo>
                    <a:cubicBezTo>
                      <a:pt x="42" y="69"/>
                      <a:pt x="40" y="71"/>
                      <a:pt x="38" y="71"/>
                    </a:cubicBezTo>
                    <a:cubicBezTo>
                      <a:pt x="36" y="72"/>
                      <a:pt x="34" y="73"/>
                      <a:pt x="32" y="73"/>
                    </a:cubicBezTo>
                    <a:cubicBezTo>
                      <a:pt x="27" y="73"/>
                      <a:pt x="23" y="71"/>
                      <a:pt x="20" y="67"/>
                    </a:cubicBezTo>
                    <a:cubicBezTo>
                      <a:pt x="16" y="63"/>
                      <a:pt x="15" y="58"/>
                      <a:pt x="15" y="50"/>
                    </a:cubicBezTo>
                    <a:cubicBezTo>
                      <a:pt x="15" y="42"/>
                      <a:pt x="17" y="34"/>
                      <a:pt x="21" y="27"/>
                    </a:cubicBezTo>
                    <a:cubicBezTo>
                      <a:pt x="25" y="20"/>
                      <a:pt x="31" y="17"/>
                      <a:pt x="37" y="17"/>
                    </a:cubicBezTo>
                    <a:cubicBezTo>
                      <a:pt x="40" y="17"/>
                      <a:pt x="42" y="17"/>
                      <a:pt x="44" y="18"/>
                    </a:cubicBezTo>
                    <a:cubicBezTo>
                      <a:pt x="46" y="19"/>
                      <a:pt x="48" y="21"/>
                      <a:pt x="50" y="24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61" y="18"/>
                      <a:pt x="61" y="18"/>
                      <a:pt x="61" y="18"/>
                    </a:cubicBezTo>
                    <a:close/>
                    <a:moveTo>
                      <a:pt x="26" y="53"/>
                    </a:moveTo>
                    <a:cubicBezTo>
                      <a:pt x="26" y="57"/>
                      <a:pt x="27" y="60"/>
                      <a:pt x="28" y="63"/>
                    </a:cubicBezTo>
                    <a:cubicBezTo>
                      <a:pt x="30" y="64"/>
                      <a:pt x="31" y="65"/>
                      <a:pt x="34" y="65"/>
                    </a:cubicBezTo>
                    <a:cubicBezTo>
                      <a:pt x="36" y="65"/>
                      <a:pt x="38" y="64"/>
                      <a:pt x="40" y="62"/>
                    </a:cubicBezTo>
                    <a:cubicBezTo>
                      <a:pt x="41" y="60"/>
                      <a:pt x="43" y="57"/>
                      <a:pt x="44" y="51"/>
                    </a:cubicBezTo>
                    <a:cubicBezTo>
                      <a:pt x="46" y="45"/>
                      <a:pt x="46" y="40"/>
                      <a:pt x="46" y="35"/>
                    </a:cubicBezTo>
                    <a:cubicBezTo>
                      <a:pt x="46" y="32"/>
                      <a:pt x="46" y="29"/>
                      <a:pt x="44" y="28"/>
                    </a:cubicBezTo>
                    <a:cubicBezTo>
                      <a:pt x="43" y="26"/>
                      <a:pt x="41" y="25"/>
                      <a:pt x="39" y="25"/>
                    </a:cubicBezTo>
                    <a:cubicBezTo>
                      <a:pt x="37" y="25"/>
                      <a:pt x="35" y="26"/>
                      <a:pt x="33" y="28"/>
                    </a:cubicBezTo>
                    <a:cubicBezTo>
                      <a:pt x="30" y="30"/>
                      <a:pt x="29" y="34"/>
                      <a:pt x="28" y="39"/>
                    </a:cubicBezTo>
                    <a:cubicBezTo>
                      <a:pt x="26" y="44"/>
                      <a:pt x="26" y="49"/>
                      <a:pt x="26" y="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63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6084" name="Group 228"/>
            <p:cNvGrpSpPr>
              <a:grpSpLocks/>
            </p:cNvGrpSpPr>
            <p:nvPr/>
          </p:nvGrpSpPr>
          <p:grpSpPr bwMode="auto">
            <a:xfrm>
              <a:off x="1706" y="1470"/>
              <a:ext cx="136" cy="136"/>
              <a:chOff x="-12610" y="18860"/>
              <a:chExt cx="330" cy="331"/>
            </a:xfrm>
          </p:grpSpPr>
          <p:sp>
            <p:nvSpPr>
              <p:cNvPr id="506085" name="Rectangle 229"/>
              <p:cNvSpPr>
                <a:spLocks noChangeArrowheads="1"/>
              </p:cNvSpPr>
              <p:nvPr/>
            </p:nvSpPr>
            <p:spPr bwMode="gray">
              <a:xfrm>
                <a:off x="-12610" y="18860"/>
                <a:ext cx="330" cy="331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1B171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086" name="Freeform 230"/>
              <p:cNvSpPr>
                <a:spLocks noEditPoints="1"/>
              </p:cNvSpPr>
              <p:nvPr/>
            </p:nvSpPr>
            <p:spPr bwMode="gray">
              <a:xfrm>
                <a:off x="-12535" y="18898"/>
                <a:ext cx="182" cy="255"/>
              </a:xfrm>
              <a:custGeom>
                <a:avLst/>
                <a:gdLst>
                  <a:gd name="T0" fmla="*/ 38 w 77"/>
                  <a:gd name="T1" fmla="*/ 47 h 108"/>
                  <a:gd name="T2" fmla="*/ 62 w 77"/>
                  <a:gd name="T3" fmla="*/ 23 h 108"/>
                  <a:gd name="T4" fmla="*/ 38 w 77"/>
                  <a:gd name="T5" fmla="*/ 0 h 108"/>
                  <a:gd name="T6" fmla="*/ 14 w 77"/>
                  <a:gd name="T7" fmla="*/ 23 h 108"/>
                  <a:gd name="T8" fmla="*/ 38 w 77"/>
                  <a:gd name="T9" fmla="*/ 47 h 108"/>
                  <a:gd name="T10" fmla="*/ 77 w 77"/>
                  <a:gd name="T11" fmla="*/ 61 h 108"/>
                  <a:gd name="T12" fmla="*/ 71 w 77"/>
                  <a:gd name="T13" fmla="*/ 54 h 108"/>
                  <a:gd name="T14" fmla="*/ 5 w 77"/>
                  <a:gd name="T15" fmla="*/ 54 h 108"/>
                  <a:gd name="T16" fmla="*/ 0 w 77"/>
                  <a:gd name="T17" fmla="*/ 61 h 108"/>
                  <a:gd name="T18" fmla="*/ 0 w 77"/>
                  <a:gd name="T19" fmla="*/ 101 h 108"/>
                  <a:gd name="T20" fmla="*/ 5 w 77"/>
                  <a:gd name="T21" fmla="*/ 108 h 108"/>
                  <a:gd name="T22" fmla="*/ 71 w 77"/>
                  <a:gd name="T23" fmla="*/ 108 h 108"/>
                  <a:gd name="T24" fmla="*/ 77 w 77"/>
                  <a:gd name="T25" fmla="*/ 101 h 108"/>
                  <a:gd name="T26" fmla="*/ 77 w 77"/>
                  <a:gd name="T27" fmla="*/ 6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7" h="108">
                    <a:moveTo>
                      <a:pt x="38" y="47"/>
                    </a:moveTo>
                    <a:cubicBezTo>
                      <a:pt x="51" y="47"/>
                      <a:pt x="62" y="36"/>
                      <a:pt x="62" y="23"/>
                    </a:cubicBezTo>
                    <a:cubicBezTo>
                      <a:pt x="62" y="10"/>
                      <a:pt x="51" y="0"/>
                      <a:pt x="38" y="0"/>
                    </a:cubicBezTo>
                    <a:cubicBezTo>
                      <a:pt x="25" y="0"/>
                      <a:pt x="14" y="10"/>
                      <a:pt x="14" y="23"/>
                    </a:cubicBezTo>
                    <a:cubicBezTo>
                      <a:pt x="14" y="36"/>
                      <a:pt x="25" y="47"/>
                      <a:pt x="38" y="47"/>
                    </a:cubicBezTo>
                    <a:close/>
                    <a:moveTo>
                      <a:pt x="77" y="61"/>
                    </a:moveTo>
                    <a:cubicBezTo>
                      <a:pt x="77" y="57"/>
                      <a:pt x="74" y="54"/>
                      <a:pt x="71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2" y="54"/>
                      <a:pt x="0" y="57"/>
                      <a:pt x="0" y="61"/>
                    </a:cubicBezTo>
                    <a:cubicBezTo>
                      <a:pt x="0" y="107"/>
                      <a:pt x="0" y="101"/>
                      <a:pt x="0" y="101"/>
                    </a:cubicBezTo>
                    <a:cubicBezTo>
                      <a:pt x="0" y="105"/>
                      <a:pt x="2" y="108"/>
                      <a:pt x="5" y="108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4" y="108"/>
                      <a:pt x="77" y="105"/>
                      <a:pt x="77" y="101"/>
                    </a:cubicBezTo>
                    <a:lnTo>
                      <a:pt x="77" y="61"/>
                    </a:ln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6087" name="Group 231"/>
            <p:cNvGrpSpPr>
              <a:grpSpLocks/>
            </p:cNvGrpSpPr>
            <p:nvPr/>
          </p:nvGrpSpPr>
          <p:grpSpPr bwMode="auto">
            <a:xfrm>
              <a:off x="1358" y="1470"/>
              <a:ext cx="136" cy="136"/>
              <a:chOff x="-11715" y="18860"/>
              <a:chExt cx="331" cy="331"/>
            </a:xfrm>
          </p:grpSpPr>
          <p:sp>
            <p:nvSpPr>
              <p:cNvPr id="506088" name="Rectangle 232"/>
              <p:cNvSpPr>
                <a:spLocks noChangeArrowheads="1"/>
              </p:cNvSpPr>
              <p:nvPr/>
            </p:nvSpPr>
            <p:spPr bwMode="gray">
              <a:xfrm>
                <a:off x="-11715" y="18860"/>
                <a:ext cx="331" cy="331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1B171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089" name="Freeform 233"/>
              <p:cNvSpPr>
                <a:spLocks noEditPoints="1"/>
              </p:cNvSpPr>
              <p:nvPr/>
            </p:nvSpPr>
            <p:spPr bwMode="gray">
              <a:xfrm>
                <a:off x="-11613" y="18886"/>
                <a:ext cx="130" cy="276"/>
              </a:xfrm>
              <a:custGeom>
                <a:avLst/>
                <a:gdLst>
                  <a:gd name="T0" fmla="*/ 20 w 55"/>
                  <a:gd name="T1" fmla="*/ 116 h 117"/>
                  <a:gd name="T2" fmla="*/ 13 w 55"/>
                  <a:gd name="T3" fmla="*/ 105 h 117"/>
                  <a:gd name="T4" fmla="*/ 16 w 55"/>
                  <a:gd name="T5" fmla="*/ 95 h 117"/>
                  <a:gd name="T6" fmla="*/ 26 w 55"/>
                  <a:gd name="T7" fmla="*/ 91 h 117"/>
                  <a:gd name="T8" fmla="*/ 34 w 55"/>
                  <a:gd name="T9" fmla="*/ 98 h 117"/>
                  <a:gd name="T10" fmla="*/ 44 w 55"/>
                  <a:gd name="T11" fmla="*/ 104 h 117"/>
                  <a:gd name="T12" fmla="*/ 53 w 55"/>
                  <a:gd name="T13" fmla="*/ 97 h 117"/>
                  <a:gd name="T14" fmla="*/ 51 w 55"/>
                  <a:gd name="T15" fmla="*/ 86 h 117"/>
                  <a:gd name="T16" fmla="*/ 45 w 55"/>
                  <a:gd name="T17" fmla="*/ 79 h 117"/>
                  <a:gd name="T18" fmla="*/ 44 w 55"/>
                  <a:gd name="T19" fmla="*/ 77 h 117"/>
                  <a:gd name="T20" fmla="*/ 32 w 55"/>
                  <a:gd name="T21" fmla="*/ 61 h 117"/>
                  <a:gd name="T22" fmla="*/ 30 w 55"/>
                  <a:gd name="T23" fmla="*/ 58 h 117"/>
                  <a:gd name="T24" fmla="*/ 28 w 55"/>
                  <a:gd name="T25" fmla="*/ 58 h 117"/>
                  <a:gd name="T26" fmla="*/ 22 w 55"/>
                  <a:gd name="T27" fmla="*/ 52 h 117"/>
                  <a:gd name="T28" fmla="*/ 15 w 55"/>
                  <a:gd name="T29" fmla="*/ 36 h 117"/>
                  <a:gd name="T30" fmla="*/ 13 w 55"/>
                  <a:gd name="T31" fmla="*/ 28 h 117"/>
                  <a:gd name="T32" fmla="*/ 15 w 55"/>
                  <a:gd name="T33" fmla="*/ 25 h 117"/>
                  <a:gd name="T34" fmla="*/ 16 w 55"/>
                  <a:gd name="T35" fmla="*/ 23 h 117"/>
                  <a:gd name="T36" fmla="*/ 11 w 55"/>
                  <a:gd name="T37" fmla="*/ 1 h 117"/>
                  <a:gd name="T38" fmla="*/ 1 w 55"/>
                  <a:gd name="T39" fmla="*/ 11 h 117"/>
                  <a:gd name="T40" fmla="*/ 3 w 55"/>
                  <a:gd name="T41" fmla="*/ 37 h 117"/>
                  <a:gd name="T42" fmla="*/ 17 w 55"/>
                  <a:gd name="T43" fmla="*/ 65 h 117"/>
                  <a:gd name="T44" fmla="*/ 26 w 55"/>
                  <a:gd name="T45" fmla="*/ 74 h 117"/>
                  <a:gd name="T46" fmla="*/ 34 w 55"/>
                  <a:gd name="T47" fmla="*/ 79 h 117"/>
                  <a:gd name="T48" fmla="*/ 42 w 55"/>
                  <a:gd name="T49" fmla="*/ 78 h 117"/>
                  <a:gd name="T50" fmla="*/ 42 w 55"/>
                  <a:gd name="T51" fmla="*/ 78 h 117"/>
                  <a:gd name="T52" fmla="*/ 43 w 55"/>
                  <a:gd name="T53" fmla="*/ 80 h 117"/>
                  <a:gd name="T54" fmla="*/ 49 w 55"/>
                  <a:gd name="T55" fmla="*/ 88 h 117"/>
                  <a:gd name="T56" fmla="*/ 51 w 55"/>
                  <a:gd name="T57" fmla="*/ 97 h 117"/>
                  <a:gd name="T58" fmla="*/ 44 w 55"/>
                  <a:gd name="T59" fmla="*/ 101 h 117"/>
                  <a:gd name="T60" fmla="*/ 36 w 55"/>
                  <a:gd name="T61" fmla="*/ 96 h 117"/>
                  <a:gd name="T62" fmla="*/ 26 w 55"/>
                  <a:gd name="T63" fmla="*/ 89 h 117"/>
                  <a:gd name="T64" fmla="*/ 15 w 55"/>
                  <a:gd name="T65" fmla="*/ 94 h 117"/>
                  <a:gd name="T66" fmla="*/ 11 w 55"/>
                  <a:gd name="T67" fmla="*/ 106 h 117"/>
                  <a:gd name="T68" fmla="*/ 18 w 55"/>
                  <a:gd name="T69" fmla="*/ 117 h 117"/>
                  <a:gd name="T70" fmla="*/ 20 w 55"/>
                  <a:gd name="T71" fmla="*/ 116 h 117"/>
                  <a:gd name="T72" fmla="*/ 43 w 55"/>
                  <a:gd name="T73" fmla="*/ 72 h 117"/>
                  <a:gd name="T74" fmla="*/ 47 w 55"/>
                  <a:gd name="T75" fmla="*/ 76 h 117"/>
                  <a:gd name="T76" fmla="*/ 50 w 55"/>
                  <a:gd name="T77" fmla="*/ 69 h 117"/>
                  <a:gd name="T78" fmla="*/ 45 w 55"/>
                  <a:gd name="T79" fmla="*/ 61 h 117"/>
                  <a:gd name="T80" fmla="*/ 40 w 55"/>
                  <a:gd name="T81" fmla="*/ 54 h 117"/>
                  <a:gd name="T82" fmla="*/ 33 w 55"/>
                  <a:gd name="T83" fmla="*/ 56 h 117"/>
                  <a:gd name="T84" fmla="*/ 43 w 55"/>
                  <a:gd name="T85" fmla="*/ 72 h 117"/>
                  <a:gd name="T86" fmla="*/ 20 w 55"/>
                  <a:gd name="T87" fmla="*/ 24 h 117"/>
                  <a:gd name="T88" fmla="*/ 25 w 55"/>
                  <a:gd name="T89" fmla="*/ 20 h 117"/>
                  <a:gd name="T90" fmla="*/ 24 w 55"/>
                  <a:gd name="T91" fmla="*/ 12 h 117"/>
                  <a:gd name="T92" fmla="*/ 22 w 55"/>
                  <a:gd name="T93" fmla="*/ 3 h 117"/>
                  <a:gd name="T94" fmla="*/ 15 w 55"/>
                  <a:gd name="T95" fmla="*/ 1 h 117"/>
                  <a:gd name="T96" fmla="*/ 15 w 55"/>
                  <a:gd name="T97" fmla="*/ 6 h 117"/>
                  <a:gd name="T98" fmla="*/ 20 w 55"/>
                  <a:gd name="T99" fmla="*/ 2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" h="117">
                    <a:moveTo>
                      <a:pt x="20" y="116"/>
                    </a:moveTo>
                    <a:cubicBezTo>
                      <a:pt x="17" y="113"/>
                      <a:pt x="14" y="109"/>
                      <a:pt x="13" y="105"/>
                    </a:cubicBezTo>
                    <a:cubicBezTo>
                      <a:pt x="12" y="102"/>
                      <a:pt x="13" y="98"/>
                      <a:pt x="16" y="95"/>
                    </a:cubicBezTo>
                    <a:cubicBezTo>
                      <a:pt x="17" y="94"/>
                      <a:pt x="21" y="90"/>
                      <a:pt x="26" y="91"/>
                    </a:cubicBezTo>
                    <a:cubicBezTo>
                      <a:pt x="29" y="92"/>
                      <a:pt x="32" y="95"/>
                      <a:pt x="34" y="98"/>
                    </a:cubicBezTo>
                    <a:cubicBezTo>
                      <a:pt x="36" y="100"/>
                      <a:pt x="40" y="103"/>
                      <a:pt x="44" y="104"/>
                    </a:cubicBezTo>
                    <a:cubicBezTo>
                      <a:pt x="48" y="104"/>
                      <a:pt x="52" y="101"/>
                      <a:pt x="53" y="97"/>
                    </a:cubicBezTo>
                    <a:cubicBezTo>
                      <a:pt x="55" y="94"/>
                      <a:pt x="53" y="89"/>
                      <a:pt x="51" y="86"/>
                    </a:cubicBezTo>
                    <a:cubicBezTo>
                      <a:pt x="49" y="84"/>
                      <a:pt x="47" y="81"/>
                      <a:pt x="45" y="79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39" y="72"/>
                      <a:pt x="35" y="66"/>
                      <a:pt x="32" y="61"/>
                    </a:cubicBezTo>
                    <a:cubicBezTo>
                      <a:pt x="31" y="60"/>
                      <a:pt x="31" y="59"/>
                      <a:pt x="30" y="58"/>
                    </a:cubicBezTo>
                    <a:cubicBezTo>
                      <a:pt x="30" y="57"/>
                      <a:pt x="29" y="58"/>
                      <a:pt x="28" y="58"/>
                    </a:cubicBezTo>
                    <a:cubicBezTo>
                      <a:pt x="25" y="58"/>
                      <a:pt x="23" y="54"/>
                      <a:pt x="22" y="52"/>
                    </a:cubicBezTo>
                    <a:cubicBezTo>
                      <a:pt x="19" y="47"/>
                      <a:pt x="17" y="41"/>
                      <a:pt x="15" y="36"/>
                    </a:cubicBezTo>
                    <a:cubicBezTo>
                      <a:pt x="14" y="33"/>
                      <a:pt x="13" y="30"/>
                      <a:pt x="13" y="28"/>
                    </a:cubicBezTo>
                    <a:cubicBezTo>
                      <a:pt x="13" y="26"/>
                      <a:pt x="14" y="25"/>
                      <a:pt x="15" y="25"/>
                    </a:cubicBezTo>
                    <a:cubicBezTo>
                      <a:pt x="16" y="24"/>
                      <a:pt x="16" y="24"/>
                      <a:pt x="16" y="23"/>
                    </a:cubicBezTo>
                    <a:cubicBezTo>
                      <a:pt x="14" y="16"/>
                      <a:pt x="11" y="9"/>
                      <a:pt x="11" y="1"/>
                    </a:cubicBezTo>
                    <a:cubicBezTo>
                      <a:pt x="6" y="3"/>
                      <a:pt x="2" y="6"/>
                      <a:pt x="1" y="11"/>
                    </a:cubicBezTo>
                    <a:cubicBezTo>
                      <a:pt x="0" y="20"/>
                      <a:pt x="1" y="29"/>
                      <a:pt x="3" y="37"/>
                    </a:cubicBezTo>
                    <a:cubicBezTo>
                      <a:pt x="6" y="47"/>
                      <a:pt x="11" y="57"/>
                      <a:pt x="17" y="65"/>
                    </a:cubicBezTo>
                    <a:cubicBezTo>
                      <a:pt x="20" y="68"/>
                      <a:pt x="22" y="71"/>
                      <a:pt x="26" y="74"/>
                    </a:cubicBezTo>
                    <a:cubicBezTo>
                      <a:pt x="28" y="77"/>
                      <a:pt x="31" y="79"/>
                      <a:pt x="34" y="79"/>
                    </a:cubicBezTo>
                    <a:cubicBezTo>
                      <a:pt x="37" y="80"/>
                      <a:pt x="39" y="79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5" y="82"/>
                      <a:pt x="48" y="85"/>
                      <a:pt x="49" y="88"/>
                    </a:cubicBezTo>
                    <a:cubicBezTo>
                      <a:pt x="51" y="90"/>
                      <a:pt x="52" y="94"/>
                      <a:pt x="51" y="97"/>
                    </a:cubicBezTo>
                    <a:cubicBezTo>
                      <a:pt x="51" y="99"/>
                      <a:pt x="47" y="102"/>
                      <a:pt x="44" y="101"/>
                    </a:cubicBezTo>
                    <a:cubicBezTo>
                      <a:pt x="41" y="101"/>
                      <a:pt x="38" y="98"/>
                      <a:pt x="36" y="96"/>
                    </a:cubicBezTo>
                    <a:cubicBezTo>
                      <a:pt x="33" y="93"/>
                      <a:pt x="30" y="90"/>
                      <a:pt x="26" y="89"/>
                    </a:cubicBezTo>
                    <a:cubicBezTo>
                      <a:pt x="22" y="88"/>
                      <a:pt x="18" y="90"/>
                      <a:pt x="15" y="94"/>
                    </a:cubicBezTo>
                    <a:cubicBezTo>
                      <a:pt x="11" y="98"/>
                      <a:pt x="10" y="102"/>
                      <a:pt x="11" y="106"/>
                    </a:cubicBezTo>
                    <a:cubicBezTo>
                      <a:pt x="12" y="110"/>
                      <a:pt x="15" y="114"/>
                      <a:pt x="18" y="117"/>
                    </a:cubicBezTo>
                    <a:cubicBezTo>
                      <a:pt x="20" y="116"/>
                      <a:pt x="20" y="116"/>
                      <a:pt x="20" y="116"/>
                    </a:cubicBezTo>
                    <a:close/>
                    <a:moveTo>
                      <a:pt x="43" y="72"/>
                    </a:moveTo>
                    <a:cubicBezTo>
                      <a:pt x="44" y="73"/>
                      <a:pt x="45" y="75"/>
                      <a:pt x="47" y="76"/>
                    </a:cubicBezTo>
                    <a:cubicBezTo>
                      <a:pt x="49" y="74"/>
                      <a:pt x="52" y="71"/>
                      <a:pt x="50" y="69"/>
                    </a:cubicBezTo>
                    <a:cubicBezTo>
                      <a:pt x="48" y="66"/>
                      <a:pt x="47" y="64"/>
                      <a:pt x="45" y="61"/>
                    </a:cubicBezTo>
                    <a:cubicBezTo>
                      <a:pt x="44" y="59"/>
                      <a:pt x="42" y="56"/>
                      <a:pt x="40" y="54"/>
                    </a:cubicBezTo>
                    <a:cubicBezTo>
                      <a:pt x="37" y="53"/>
                      <a:pt x="35" y="55"/>
                      <a:pt x="33" y="56"/>
                    </a:cubicBezTo>
                    <a:cubicBezTo>
                      <a:pt x="36" y="62"/>
                      <a:pt x="39" y="67"/>
                      <a:pt x="43" y="72"/>
                    </a:cubicBezTo>
                    <a:close/>
                    <a:moveTo>
                      <a:pt x="20" y="24"/>
                    </a:moveTo>
                    <a:cubicBezTo>
                      <a:pt x="22" y="23"/>
                      <a:pt x="25" y="23"/>
                      <a:pt x="25" y="20"/>
                    </a:cubicBezTo>
                    <a:cubicBezTo>
                      <a:pt x="26" y="18"/>
                      <a:pt x="25" y="14"/>
                      <a:pt x="24" y="12"/>
                    </a:cubicBezTo>
                    <a:cubicBezTo>
                      <a:pt x="23" y="9"/>
                      <a:pt x="23" y="6"/>
                      <a:pt x="22" y="3"/>
                    </a:cubicBezTo>
                    <a:cubicBezTo>
                      <a:pt x="22" y="0"/>
                      <a:pt x="18" y="0"/>
                      <a:pt x="15" y="1"/>
                    </a:cubicBezTo>
                    <a:cubicBezTo>
                      <a:pt x="15" y="2"/>
                      <a:pt x="15" y="4"/>
                      <a:pt x="15" y="6"/>
                    </a:cubicBezTo>
                    <a:cubicBezTo>
                      <a:pt x="16" y="12"/>
                      <a:pt x="18" y="18"/>
                      <a:pt x="20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6785" name="Group 929"/>
          <p:cNvGrpSpPr>
            <a:grpSpLocks/>
          </p:cNvGrpSpPr>
          <p:nvPr/>
        </p:nvGrpSpPr>
        <p:grpSpPr bwMode="auto">
          <a:xfrm>
            <a:off x="6472238" y="2657475"/>
            <a:ext cx="2036762" cy="1019175"/>
            <a:chOff x="4077" y="1674"/>
            <a:chExt cx="1283" cy="642"/>
          </a:xfrm>
        </p:grpSpPr>
        <p:sp>
          <p:nvSpPr>
            <p:cNvPr id="506091" name="Freeform 235"/>
            <p:cNvSpPr>
              <a:spLocks noChangeAspect="1"/>
            </p:cNvSpPr>
            <p:nvPr/>
          </p:nvSpPr>
          <p:spPr bwMode="gray">
            <a:xfrm>
              <a:off x="4077" y="1971"/>
              <a:ext cx="1283" cy="345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06092" name="Group 236"/>
            <p:cNvGrpSpPr>
              <a:grpSpLocks noChangeAspect="1"/>
            </p:cNvGrpSpPr>
            <p:nvPr/>
          </p:nvGrpSpPr>
          <p:grpSpPr bwMode="auto">
            <a:xfrm>
              <a:off x="4648" y="1674"/>
              <a:ext cx="712" cy="488"/>
              <a:chOff x="1938" y="1711"/>
              <a:chExt cx="2159" cy="1479"/>
            </a:xfrm>
          </p:grpSpPr>
          <p:grpSp>
            <p:nvGrpSpPr>
              <p:cNvPr id="506093" name="Group 237"/>
              <p:cNvGrpSpPr>
                <a:grpSpLocks noChangeAspect="1"/>
              </p:cNvGrpSpPr>
              <p:nvPr/>
            </p:nvGrpSpPr>
            <p:grpSpPr bwMode="auto">
              <a:xfrm>
                <a:off x="1938" y="1711"/>
                <a:ext cx="1081" cy="1188"/>
                <a:chOff x="1938" y="1711"/>
                <a:chExt cx="1081" cy="1188"/>
              </a:xfrm>
            </p:grpSpPr>
            <p:sp>
              <p:nvSpPr>
                <p:cNvPr id="506094" name="Freeform 238"/>
                <p:cNvSpPr>
                  <a:spLocks noChangeAspect="1"/>
                </p:cNvSpPr>
                <p:nvPr/>
              </p:nvSpPr>
              <p:spPr bwMode="gray">
                <a:xfrm>
                  <a:off x="1938" y="1711"/>
                  <a:ext cx="1081" cy="1188"/>
                </a:xfrm>
                <a:custGeom>
                  <a:avLst/>
                  <a:gdLst>
                    <a:gd name="T0" fmla="*/ 257 w 1280"/>
                    <a:gd name="T1" fmla="*/ 0 h 1405"/>
                    <a:gd name="T2" fmla="*/ 0 w 1280"/>
                    <a:gd name="T3" fmla="*/ 68 h 1405"/>
                    <a:gd name="T4" fmla="*/ 0 w 1280"/>
                    <a:gd name="T5" fmla="*/ 1131 h 1405"/>
                    <a:gd name="T6" fmla="*/ 1025 w 1280"/>
                    <a:gd name="T7" fmla="*/ 1405 h 1405"/>
                    <a:gd name="T8" fmla="*/ 1025 w 1280"/>
                    <a:gd name="T9" fmla="*/ 342 h 1405"/>
                    <a:gd name="T10" fmla="*/ 1280 w 1280"/>
                    <a:gd name="T11" fmla="*/ 274 h 1405"/>
                    <a:gd name="T12" fmla="*/ 257 w 1280"/>
                    <a:gd name="T13" fmla="*/ 0 h 14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80" h="1405">
                      <a:moveTo>
                        <a:pt x="257" y="0"/>
                      </a:moveTo>
                      <a:lnTo>
                        <a:pt x="0" y="68"/>
                      </a:lnTo>
                      <a:lnTo>
                        <a:pt x="0" y="1131"/>
                      </a:lnTo>
                      <a:lnTo>
                        <a:pt x="1025" y="1405"/>
                      </a:lnTo>
                      <a:lnTo>
                        <a:pt x="1025" y="342"/>
                      </a:lnTo>
                      <a:lnTo>
                        <a:pt x="1280" y="274"/>
                      </a:lnTo>
                      <a:lnTo>
                        <a:pt x="257" y="0"/>
                      </a:lnTo>
                      <a:close/>
                    </a:path>
                  </a:pathLst>
                </a:custGeom>
                <a:solidFill>
                  <a:srgbClr val="6D6D6C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095" name="Freeform 239"/>
                <p:cNvSpPr>
                  <a:spLocks noChangeAspect="1"/>
                </p:cNvSpPr>
                <p:nvPr/>
              </p:nvSpPr>
              <p:spPr bwMode="gray">
                <a:xfrm>
                  <a:off x="1938" y="2582"/>
                  <a:ext cx="1081" cy="290"/>
                </a:xfrm>
                <a:custGeom>
                  <a:avLst/>
                  <a:gdLst>
                    <a:gd name="T0" fmla="*/ 1280 w 1280"/>
                    <a:gd name="T1" fmla="*/ 274 h 342"/>
                    <a:gd name="T2" fmla="*/ 257 w 1280"/>
                    <a:gd name="T3" fmla="*/ 0 h 342"/>
                    <a:gd name="T4" fmla="*/ 0 w 1280"/>
                    <a:gd name="T5" fmla="*/ 68 h 342"/>
                    <a:gd name="T6" fmla="*/ 1025 w 1280"/>
                    <a:gd name="T7" fmla="*/ 342 h 342"/>
                    <a:gd name="T8" fmla="*/ 1280 w 1280"/>
                    <a:gd name="T9" fmla="*/ 274 h 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80" h="342">
                      <a:moveTo>
                        <a:pt x="1280" y="274"/>
                      </a:moveTo>
                      <a:lnTo>
                        <a:pt x="257" y="0"/>
                      </a:lnTo>
                      <a:lnTo>
                        <a:pt x="0" y="68"/>
                      </a:lnTo>
                      <a:lnTo>
                        <a:pt x="1025" y="342"/>
                      </a:lnTo>
                      <a:lnTo>
                        <a:pt x="1280" y="274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096" name="Freeform 240"/>
                <p:cNvSpPr>
                  <a:spLocks noChangeAspect="1"/>
                </p:cNvSpPr>
                <p:nvPr/>
              </p:nvSpPr>
              <p:spPr bwMode="gray">
                <a:xfrm>
                  <a:off x="1938" y="2357"/>
                  <a:ext cx="1081" cy="287"/>
                </a:xfrm>
                <a:custGeom>
                  <a:avLst/>
                  <a:gdLst>
                    <a:gd name="T0" fmla="*/ 1280 w 1280"/>
                    <a:gd name="T1" fmla="*/ 272 h 340"/>
                    <a:gd name="T2" fmla="*/ 257 w 1280"/>
                    <a:gd name="T3" fmla="*/ 0 h 340"/>
                    <a:gd name="T4" fmla="*/ 0 w 1280"/>
                    <a:gd name="T5" fmla="*/ 66 h 340"/>
                    <a:gd name="T6" fmla="*/ 1025 w 1280"/>
                    <a:gd name="T7" fmla="*/ 340 h 340"/>
                    <a:gd name="T8" fmla="*/ 1280 w 1280"/>
                    <a:gd name="T9" fmla="*/ 272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80" h="340">
                      <a:moveTo>
                        <a:pt x="1280" y="272"/>
                      </a:moveTo>
                      <a:lnTo>
                        <a:pt x="257" y="0"/>
                      </a:lnTo>
                      <a:lnTo>
                        <a:pt x="0" y="66"/>
                      </a:lnTo>
                      <a:lnTo>
                        <a:pt x="1025" y="340"/>
                      </a:lnTo>
                      <a:lnTo>
                        <a:pt x="1280" y="272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506097" name="Group 241"/>
                <p:cNvGrpSpPr>
                  <a:grpSpLocks noChangeAspect="1"/>
                </p:cNvGrpSpPr>
                <p:nvPr/>
              </p:nvGrpSpPr>
              <p:grpSpPr bwMode="auto">
                <a:xfrm>
                  <a:off x="2028" y="2253"/>
                  <a:ext cx="797" cy="347"/>
                  <a:chOff x="2031" y="2241"/>
                  <a:chExt cx="797" cy="345"/>
                </a:xfrm>
              </p:grpSpPr>
              <p:grpSp>
                <p:nvGrpSpPr>
                  <p:cNvPr id="506098" name="Group 24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31" y="2241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099" name="Freeform 24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00" name="Freeform 24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01" name="Freeform 24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102" name="Group 2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01" y="2311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103" name="Freeform 24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04" name="Freeform 24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05" name="Freeform 24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106" name="Group 25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71" y="2384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107" name="Freeform 25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08" name="Freeform 25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09" name="Freeform 25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sp>
              <p:nvSpPr>
                <p:cNvPr id="506110" name="Freeform 254"/>
                <p:cNvSpPr>
                  <a:spLocks noChangeAspect="1"/>
                </p:cNvSpPr>
                <p:nvPr/>
              </p:nvSpPr>
              <p:spPr bwMode="gray">
                <a:xfrm>
                  <a:off x="1938" y="2133"/>
                  <a:ext cx="1081" cy="287"/>
                </a:xfrm>
                <a:custGeom>
                  <a:avLst/>
                  <a:gdLst>
                    <a:gd name="T0" fmla="*/ 1280 w 1280"/>
                    <a:gd name="T1" fmla="*/ 274 h 340"/>
                    <a:gd name="T2" fmla="*/ 257 w 1280"/>
                    <a:gd name="T3" fmla="*/ 0 h 340"/>
                    <a:gd name="T4" fmla="*/ 0 w 1280"/>
                    <a:gd name="T5" fmla="*/ 69 h 340"/>
                    <a:gd name="T6" fmla="*/ 1025 w 1280"/>
                    <a:gd name="T7" fmla="*/ 340 h 340"/>
                    <a:gd name="T8" fmla="*/ 1280 w 1280"/>
                    <a:gd name="T9" fmla="*/ 274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80" h="340">
                      <a:moveTo>
                        <a:pt x="1280" y="274"/>
                      </a:moveTo>
                      <a:lnTo>
                        <a:pt x="257" y="0"/>
                      </a:lnTo>
                      <a:lnTo>
                        <a:pt x="0" y="69"/>
                      </a:lnTo>
                      <a:lnTo>
                        <a:pt x="1025" y="340"/>
                      </a:lnTo>
                      <a:lnTo>
                        <a:pt x="1280" y="274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111" name="Freeform 255"/>
                <p:cNvSpPr>
                  <a:spLocks noChangeAspect="1"/>
                </p:cNvSpPr>
                <p:nvPr/>
              </p:nvSpPr>
              <p:spPr bwMode="gray">
                <a:xfrm>
                  <a:off x="1938" y="1906"/>
                  <a:ext cx="1081" cy="290"/>
                </a:xfrm>
                <a:custGeom>
                  <a:avLst/>
                  <a:gdLst>
                    <a:gd name="T0" fmla="*/ 1280 w 1280"/>
                    <a:gd name="T1" fmla="*/ 274 h 343"/>
                    <a:gd name="T2" fmla="*/ 257 w 1280"/>
                    <a:gd name="T3" fmla="*/ 0 h 343"/>
                    <a:gd name="T4" fmla="*/ 0 w 1280"/>
                    <a:gd name="T5" fmla="*/ 69 h 343"/>
                    <a:gd name="T6" fmla="*/ 1025 w 1280"/>
                    <a:gd name="T7" fmla="*/ 343 h 343"/>
                    <a:gd name="T8" fmla="*/ 1280 w 1280"/>
                    <a:gd name="T9" fmla="*/ 274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80" h="343">
                      <a:moveTo>
                        <a:pt x="1280" y="274"/>
                      </a:moveTo>
                      <a:lnTo>
                        <a:pt x="257" y="0"/>
                      </a:lnTo>
                      <a:lnTo>
                        <a:pt x="0" y="69"/>
                      </a:lnTo>
                      <a:lnTo>
                        <a:pt x="1025" y="343"/>
                      </a:lnTo>
                      <a:lnTo>
                        <a:pt x="1280" y="274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506112" name="Group 256"/>
                <p:cNvGrpSpPr>
                  <a:grpSpLocks noChangeAspect="1"/>
                </p:cNvGrpSpPr>
                <p:nvPr/>
              </p:nvGrpSpPr>
              <p:grpSpPr bwMode="auto">
                <a:xfrm>
                  <a:off x="2028" y="2481"/>
                  <a:ext cx="797" cy="346"/>
                  <a:chOff x="2031" y="2241"/>
                  <a:chExt cx="797" cy="345"/>
                </a:xfrm>
              </p:grpSpPr>
              <p:grpSp>
                <p:nvGrpSpPr>
                  <p:cNvPr id="506113" name="Group 25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31" y="2241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114" name="Freeform 25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15" name="Freeform 25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16" name="Freeform 26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117" name="Group 26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01" y="2311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118" name="Freeform 26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19" name="Freeform 26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20" name="Freeform 26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121" name="Group 26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71" y="2384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122" name="Freeform 26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23" name="Freeform 26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24" name="Freeform 26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506125" name="Group 269"/>
                <p:cNvGrpSpPr>
                  <a:grpSpLocks noChangeAspect="1"/>
                </p:cNvGrpSpPr>
                <p:nvPr/>
              </p:nvGrpSpPr>
              <p:grpSpPr bwMode="auto">
                <a:xfrm>
                  <a:off x="2028" y="2025"/>
                  <a:ext cx="797" cy="347"/>
                  <a:chOff x="2031" y="2241"/>
                  <a:chExt cx="797" cy="345"/>
                </a:xfrm>
              </p:grpSpPr>
              <p:grpSp>
                <p:nvGrpSpPr>
                  <p:cNvPr id="506126" name="Group 27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31" y="2241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127" name="Freeform 27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28" name="Freeform 27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29" name="Freeform 27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130" name="Group 27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01" y="2311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131" name="Freeform 27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32" name="Freeform 27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33" name="Freeform 27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134" name="Group 27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71" y="2384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135" name="Freeform 27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36" name="Freeform 28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37" name="Freeform 28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506138" name="Group 282"/>
                <p:cNvGrpSpPr>
                  <a:grpSpLocks noChangeAspect="1"/>
                </p:cNvGrpSpPr>
                <p:nvPr/>
              </p:nvGrpSpPr>
              <p:grpSpPr bwMode="auto">
                <a:xfrm>
                  <a:off x="2028" y="1799"/>
                  <a:ext cx="797" cy="346"/>
                  <a:chOff x="2031" y="2241"/>
                  <a:chExt cx="797" cy="345"/>
                </a:xfrm>
              </p:grpSpPr>
              <p:grpSp>
                <p:nvGrpSpPr>
                  <p:cNvPr id="506139" name="Group 28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31" y="2241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140" name="Freeform 28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41" name="Freeform 28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42" name="Freeform 28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143" name="Group 28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01" y="2311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144" name="Freeform 28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45" name="Freeform 28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46" name="Freeform 29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147" name="Group 29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71" y="2384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148" name="Freeform 29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49" name="Freeform 29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50" name="Freeform 29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sp>
              <p:nvSpPr>
                <p:cNvPr id="506151" name="Freeform 295"/>
                <p:cNvSpPr>
                  <a:spLocks noChangeAspect="1"/>
                </p:cNvSpPr>
                <p:nvPr/>
              </p:nvSpPr>
              <p:spPr bwMode="gray">
                <a:xfrm>
                  <a:off x="2804" y="1942"/>
                  <a:ext cx="215" cy="957"/>
                </a:xfrm>
                <a:custGeom>
                  <a:avLst/>
                  <a:gdLst>
                    <a:gd name="T0" fmla="*/ 0 w 255"/>
                    <a:gd name="T1" fmla="*/ 68 h 1131"/>
                    <a:gd name="T2" fmla="*/ 0 w 255"/>
                    <a:gd name="T3" fmla="*/ 335 h 1131"/>
                    <a:gd name="T4" fmla="*/ 0 w 255"/>
                    <a:gd name="T5" fmla="*/ 375 h 1131"/>
                    <a:gd name="T6" fmla="*/ 0 w 255"/>
                    <a:gd name="T7" fmla="*/ 564 h 1131"/>
                    <a:gd name="T8" fmla="*/ 0 w 255"/>
                    <a:gd name="T9" fmla="*/ 600 h 1131"/>
                    <a:gd name="T10" fmla="*/ 0 w 255"/>
                    <a:gd name="T11" fmla="*/ 867 h 1131"/>
                    <a:gd name="T12" fmla="*/ 0 w 255"/>
                    <a:gd name="T13" fmla="*/ 900 h 1131"/>
                    <a:gd name="T14" fmla="*/ 0 w 255"/>
                    <a:gd name="T15" fmla="*/ 1131 h 1131"/>
                    <a:gd name="T16" fmla="*/ 255 w 255"/>
                    <a:gd name="T17" fmla="*/ 1063 h 1131"/>
                    <a:gd name="T18" fmla="*/ 255 w 255"/>
                    <a:gd name="T19" fmla="*/ 831 h 1131"/>
                    <a:gd name="T20" fmla="*/ 255 w 255"/>
                    <a:gd name="T21" fmla="*/ 798 h 1131"/>
                    <a:gd name="T22" fmla="*/ 255 w 255"/>
                    <a:gd name="T23" fmla="*/ 531 h 1131"/>
                    <a:gd name="T24" fmla="*/ 255 w 255"/>
                    <a:gd name="T25" fmla="*/ 496 h 1131"/>
                    <a:gd name="T26" fmla="*/ 255 w 255"/>
                    <a:gd name="T27" fmla="*/ 307 h 1131"/>
                    <a:gd name="T28" fmla="*/ 255 w 255"/>
                    <a:gd name="T29" fmla="*/ 267 h 1131"/>
                    <a:gd name="T30" fmla="*/ 255 w 255"/>
                    <a:gd name="T31" fmla="*/ 0 h 1131"/>
                    <a:gd name="T32" fmla="*/ 0 w 255"/>
                    <a:gd name="T33" fmla="*/ 68 h 1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5" h="1131">
                      <a:moveTo>
                        <a:pt x="0" y="68"/>
                      </a:moveTo>
                      <a:lnTo>
                        <a:pt x="0" y="335"/>
                      </a:lnTo>
                      <a:lnTo>
                        <a:pt x="0" y="375"/>
                      </a:lnTo>
                      <a:lnTo>
                        <a:pt x="0" y="564"/>
                      </a:lnTo>
                      <a:lnTo>
                        <a:pt x="0" y="600"/>
                      </a:lnTo>
                      <a:lnTo>
                        <a:pt x="0" y="867"/>
                      </a:lnTo>
                      <a:lnTo>
                        <a:pt x="0" y="900"/>
                      </a:lnTo>
                      <a:lnTo>
                        <a:pt x="0" y="1131"/>
                      </a:lnTo>
                      <a:lnTo>
                        <a:pt x="255" y="1063"/>
                      </a:lnTo>
                      <a:lnTo>
                        <a:pt x="255" y="831"/>
                      </a:lnTo>
                      <a:lnTo>
                        <a:pt x="255" y="798"/>
                      </a:lnTo>
                      <a:lnTo>
                        <a:pt x="255" y="531"/>
                      </a:lnTo>
                      <a:lnTo>
                        <a:pt x="255" y="496"/>
                      </a:lnTo>
                      <a:lnTo>
                        <a:pt x="255" y="307"/>
                      </a:lnTo>
                      <a:lnTo>
                        <a:pt x="255" y="267"/>
                      </a:lnTo>
                      <a:lnTo>
                        <a:pt x="255" y="0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506152" name="Group 296"/>
                <p:cNvGrpSpPr>
                  <a:grpSpLocks noChangeAspect="1"/>
                </p:cNvGrpSpPr>
                <p:nvPr/>
              </p:nvGrpSpPr>
              <p:grpSpPr bwMode="auto">
                <a:xfrm>
                  <a:off x="1938" y="1768"/>
                  <a:ext cx="866" cy="1131"/>
                  <a:chOff x="1940" y="1770"/>
                  <a:chExt cx="868" cy="1132"/>
                </a:xfrm>
              </p:grpSpPr>
              <p:sp>
                <p:nvSpPr>
                  <p:cNvPr id="506153" name="Freeform 297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1940" y="2446"/>
                    <a:ext cx="868" cy="456"/>
                  </a:xfrm>
                  <a:custGeom>
                    <a:avLst/>
                    <a:gdLst>
                      <a:gd name="T0" fmla="*/ 0 w 1025"/>
                      <a:gd name="T1" fmla="*/ 0 h 538"/>
                      <a:gd name="T2" fmla="*/ 0 w 1025"/>
                      <a:gd name="T3" fmla="*/ 264 h 538"/>
                      <a:gd name="T4" fmla="*/ 1025 w 1025"/>
                      <a:gd name="T5" fmla="*/ 538 h 538"/>
                      <a:gd name="T6" fmla="*/ 1025 w 1025"/>
                      <a:gd name="T7" fmla="*/ 274 h 538"/>
                      <a:gd name="T8" fmla="*/ 0 w 1025"/>
                      <a:gd name="T9" fmla="*/ 0 h 538"/>
                      <a:gd name="T10" fmla="*/ 992 w 1025"/>
                      <a:gd name="T11" fmla="*/ 496 h 538"/>
                      <a:gd name="T12" fmla="*/ 33 w 1025"/>
                      <a:gd name="T13" fmla="*/ 241 h 538"/>
                      <a:gd name="T14" fmla="*/ 33 w 1025"/>
                      <a:gd name="T15" fmla="*/ 42 h 538"/>
                      <a:gd name="T16" fmla="*/ 992 w 1025"/>
                      <a:gd name="T17" fmla="*/ 297 h 538"/>
                      <a:gd name="T18" fmla="*/ 992 w 1025"/>
                      <a:gd name="T19" fmla="*/ 297 h 538"/>
                      <a:gd name="T20" fmla="*/ 992 w 1025"/>
                      <a:gd name="T21" fmla="*/ 496 h 5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025" h="538">
                        <a:moveTo>
                          <a:pt x="0" y="0"/>
                        </a:moveTo>
                        <a:lnTo>
                          <a:pt x="0" y="264"/>
                        </a:lnTo>
                        <a:lnTo>
                          <a:pt x="1025" y="538"/>
                        </a:lnTo>
                        <a:lnTo>
                          <a:pt x="1025" y="274"/>
                        </a:lnTo>
                        <a:lnTo>
                          <a:pt x="0" y="0"/>
                        </a:lnTo>
                        <a:close/>
                        <a:moveTo>
                          <a:pt x="992" y="496"/>
                        </a:moveTo>
                        <a:lnTo>
                          <a:pt x="33" y="241"/>
                        </a:lnTo>
                        <a:lnTo>
                          <a:pt x="33" y="42"/>
                        </a:lnTo>
                        <a:lnTo>
                          <a:pt x="992" y="297"/>
                        </a:lnTo>
                        <a:lnTo>
                          <a:pt x="992" y="297"/>
                        </a:lnTo>
                        <a:lnTo>
                          <a:pt x="992" y="496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154" name="Freeform 298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1940" y="2220"/>
                    <a:ext cx="868" cy="458"/>
                  </a:xfrm>
                  <a:custGeom>
                    <a:avLst/>
                    <a:gdLst>
                      <a:gd name="T0" fmla="*/ 0 w 1025"/>
                      <a:gd name="T1" fmla="*/ 0 h 541"/>
                      <a:gd name="T2" fmla="*/ 0 w 1025"/>
                      <a:gd name="T3" fmla="*/ 267 h 541"/>
                      <a:gd name="T4" fmla="*/ 1025 w 1025"/>
                      <a:gd name="T5" fmla="*/ 541 h 541"/>
                      <a:gd name="T6" fmla="*/ 1025 w 1025"/>
                      <a:gd name="T7" fmla="*/ 274 h 541"/>
                      <a:gd name="T8" fmla="*/ 0 w 1025"/>
                      <a:gd name="T9" fmla="*/ 0 h 541"/>
                      <a:gd name="T10" fmla="*/ 992 w 1025"/>
                      <a:gd name="T11" fmla="*/ 498 h 541"/>
                      <a:gd name="T12" fmla="*/ 33 w 1025"/>
                      <a:gd name="T13" fmla="*/ 241 h 541"/>
                      <a:gd name="T14" fmla="*/ 33 w 1025"/>
                      <a:gd name="T15" fmla="*/ 42 h 541"/>
                      <a:gd name="T16" fmla="*/ 992 w 1025"/>
                      <a:gd name="T17" fmla="*/ 300 h 541"/>
                      <a:gd name="T18" fmla="*/ 992 w 1025"/>
                      <a:gd name="T19" fmla="*/ 300 h 541"/>
                      <a:gd name="T20" fmla="*/ 992 w 1025"/>
                      <a:gd name="T21" fmla="*/ 498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025" h="541">
                        <a:moveTo>
                          <a:pt x="0" y="0"/>
                        </a:moveTo>
                        <a:lnTo>
                          <a:pt x="0" y="267"/>
                        </a:lnTo>
                        <a:lnTo>
                          <a:pt x="1025" y="541"/>
                        </a:lnTo>
                        <a:lnTo>
                          <a:pt x="1025" y="274"/>
                        </a:lnTo>
                        <a:lnTo>
                          <a:pt x="0" y="0"/>
                        </a:lnTo>
                        <a:close/>
                        <a:moveTo>
                          <a:pt x="992" y="498"/>
                        </a:moveTo>
                        <a:lnTo>
                          <a:pt x="33" y="241"/>
                        </a:lnTo>
                        <a:lnTo>
                          <a:pt x="33" y="42"/>
                        </a:lnTo>
                        <a:lnTo>
                          <a:pt x="992" y="300"/>
                        </a:lnTo>
                        <a:lnTo>
                          <a:pt x="992" y="300"/>
                        </a:lnTo>
                        <a:lnTo>
                          <a:pt x="992" y="498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155" name="Freeform 299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1940" y="1996"/>
                    <a:ext cx="868" cy="456"/>
                  </a:xfrm>
                  <a:custGeom>
                    <a:avLst/>
                    <a:gdLst>
                      <a:gd name="T0" fmla="*/ 0 w 1025"/>
                      <a:gd name="T1" fmla="*/ 0 h 539"/>
                      <a:gd name="T2" fmla="*/ 0 w 1025"/>
                      <a:gd name="T3" fmla="*/ 265 h 539"/>
                      <a:gd name="T4" fmla="*/ 1025 w 1025"/>
                      <a:gd name="T5" fmla="*/ 539 h 539"/>
                      <a:gd name="T6" fmla="*/ 1025 w 1025"/>
                      <a:gd name="T7" fmla="*/ 274 h 539"/>
                      <a:gd name="T8" fmla="*/ 0 w 1025"/>
                      <a:gd name="T9" fmla="*/ 0 h 539"/>
                      <a:gd name="T10" fmla="*/ 992 w 1025"/>
                      <a:gd name="T11" fmla="*/ 496 h 539"/>
                      <a:gd name="T12" fmla="*/ 33 w 1025"/>
                      <a:gd name="T13" fmla="*/ 241 h 539"/>
                      <a:gd name="T14" fmla="*/ 33 w 1025"/>
                      <a:gd name="T15" fmla="*/ 40 h 539"/>
                      <a:gd name="T16" fmla="*/ 992 w 1025"/>
                      <a:gd name="T17" fmla="*/ 298 h 539"/>
                      <a:gd name="T18" fmla="*/ 992 w 1025"/>
                      <a:gd name="T19" fmla="*/ 298 h 539"/>
                      <a:gd name="T20" fmla="*/ 992 w 1025"/>
                      <a:gd name="T21" fmla="*/ 496 h 5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025" h="539">
                        <a:moveTo>
                          <a:pt x="0" y="0"/>
                        </a:moveTo>
                        <a:lnTo>
                          <a:pt x="0" y="265"/>
                        </a:lnTo>
                        <a:lnTo>
                          <a:pt x="1025" y="539"/>
                        </a:lnTo>
                        <a:lnTo>
                          <a:pt x="1025" y="274"/>
                        </a:lnTo>
                        <a:lnTo>
                          <a:pt x="0" y="0"/>
                        </a:lnTo>
                        <a:close/>
                        <a:moveTo>
                          <a:pt x="992" y="496"/>
                        </a:moveTo>
                        <a:lnTo>
                          <a:pt x="33" y="241"/>
                        </a:lnTo>
                        <a:lnTo>
                          <a:pt x="33" y="40"/>
                        </a:lnTo>
                        <a:lnTo>
                          <a:pt x="992" y="298"/>
                        </a:lnTo>
                        <a:lnTo>
                          <a:pt x="992" y="298"/>
                        </a:lnTo>
                        <a:lnTo>
                          <a:pt x="992" y="496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156" name="Freeform 300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1940" y="1770"/>
                    <a:ext cx="868" cy="458"/>
                  </a:xfrm>
                  <a:custGeom>
                    <a:avLst/>
                    <a:gdLst>
                      <a:gd name="T0" fmla="*/ 0 w 1025"/>
                      <a:gd name="T1" fmla="*/ 0 h 541"/>
                      <a:gd name="T2" fmla="*/ 0 w 1025"/>
                      <a:gd name="T3" fmla="*/ 267 h 541"/>
                      <a:gd name="T4" fmla="*/ 1025 w 1025"/>
                      <a:gd name="T5" fmla="*/ 541 h 541"/>
                      <a:gd name="T6" fmla="*/ 1025 w 1025"/>
                      <a:gd name="T7" fmla="*/ 274 h 541"/>
                      <a:gd name="T8" fmla="*/ 0 w 1025"/>
                      <a:gd name="T9" fmla="*/ 0 h 541"/>
                      <a:gd name="T10" fmla="*/ 992 w 1025"/>
                      <a:gd name="T11" fmla="*/ 499 h 541"/>
                      <a:gd name="T12" fmla="*/ 33 w 1025"/>
                      <a:gd name="T13" fmla="*/ 241 h 541"/>
                      <a:gd name="T14" fmla="*/ 33 w 1025"/>
                      <a:gd name="T15" fmla="*/ 43 h 541"/>
                      <a:gd name="T16" fmla="*/ 992 w 1025"/>
                      <a:gd name="T17" fmla="*/ 300 h 541"/>
                      <a:gd name="T18" fmla="*/ 992 w 1025"/>
                      <a:gd name="T19" fmla="*/ 300 h 541"/>
                      <a:gd name="T20" fmla="*/ 992 w 1025"/>
                      <a:gd name="T21" fmla="*/ 499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025" h="541">
                        <a:moveTo>
                          <a:pt x="0" y="0"/>
                        </a:moveTo>
                        <a:lnTo>
                          <a:pt x="0" y="267"/>
                        </a:lnTo>
                        <a:lnTo>
                          <a:pt x="1025" y="541"/>
                        </a:lnTo>
                        <a:lnTo>
                          <a:pt x="1025" y="274"/>
                        </a:lnTo>
                        <a:lnTo>
                          <a:pt x="0" y="0"/>
                        </a:lnTo>
                        <a:close/>
                        <a:moveTo>
                          <a:pt x="992" y="499"/>
                        </a:moveTo>
                        <a:lnTo>
                          <a:pt x="33" y="241"/>
                        </a:lnTo>
                        <a:lnTo>
                          <a:pt x="33" y="43"/>
                        </a:lnTo>
                        <a:lnTo>
                          <a:pt x="992" y="300"/>
                        </a:lnTo>
                        <a:lnTo>
                          <a:pt x="992" y="300"/>
                        </a:lnTo>
                        <a:lnTo>
                          <a:pt x="992" y="499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506157" name="Freeform 301"/>
                <p:cNvSpPr>
                  <a:spLocks noChangeAspect="1"/>
                </p:cNvSpPr>
                <p:nvPr/>
              </p:nvSpPr>
              <p:spPr bwMode="gray">
                <a:xfrm>
                  <a:off x="1938" y="1711"/>
                  <a:ext cx="1081" cy="291"/>
                </a:xfrm>
                <a:custGeom>
                  <a:avLst/>
                  <a:gdLst>
                    <a:gd name="T0" fmla="*/ 1280 w 1280"/>
                    <a:gd name="T1" fmla="*/ 274 h 343"/>
                    <a:gd name="T2" fmla="*/ 257 w 1280"/>
                    <a:gd name="T3" fmla="*/ 0 h 343"/>
                    <a:gd name="T4" fmla="*/ 0 w 1280"/>
                    <a:gd name="T5" fmla="*/ 69 h 343"/>
                    <a:gd name="T6" fmla="*/ 1025 w 1280"/>
                    <a:gd name="T7" fmla="*/ 343 h 343"/>
                    <a:gd name="T8" fmla="*/ 1280 w 1280"/>
                    <a:gd name="T9" fmla="*/ 274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80" h="343">
                      <a:moveTo>
                        <a:pt x="1280" y="274"/>
                      </a:moveTo>
                      <a:lnTo>
                        <a:pt x="257" y="0"/>
                      </a:lnTo>
                      <a:lnTo>
                        <a:pt x="0" y="69"/>
                      </a:lnTo>
                      <a:lnTo>
                        <a:pt x="1025" y="343"/>
                      </a:lnTo>
                      <a:lnTo>
                        <a:pt x="1280" y="274"/>
                      </a:lnTo>
                      <a:close/>
                    </a:path>
                  </a:pathLst>
                </a:custGeom>
                <a:solidFill>
                  <a:srgbClr val="6D6D6C"/>
                </a:solidFill>
                <a:ln w="9525" cap="flat" cmpd="sng">
                  <a:solidFill>
                    <a:srgbClr val="545554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6158" name="Group 302"/>
              <p:cNvGrpSpPr>
                <a:grpSpLocks noChangeAspect="1"/>
              </p:cNvGrpSpPr>
              <p:nvPr/>
            </p:nvGrpSpPr>
            <p:grpSpPr bwMode="auto">
              <a:xfrm>
                <a:off x="2804" y="1945"/>
                <a:ext cx="1293" cy="1245"/>
                <a:chOff x="2804" y="1945"/>
                <a:chExt cx="1293" cy="1245"/>
              </a:xfrm>
            </p:grpSpPr>
            <p:sp>
              <p:nvSpPr>
                <p:cNvPr id="506159" name="Freeform 303"/>
                <p:cNvSpPr>
                  <a:spLocks noChangeAspect="1"/>
                </p:cNvSpPr>
                <p:nvPr/>
              </p:nvSpPr>
              <p:spPr bwMode="gray">
                <a:xfrm>
                  <a:off x="2804" y="1945"/>
                  <a:ext cx="1293" cy="1245"/>
                </a:xfrm>
                <a:custGeom>
                  <a:avLst/>
                  <a:gdLst>
                    <a:gd name="T0" fmla="*/ 258 w 1535"/>
                    <a:gd name="T1" fmla="*/ 0 h 1472"/>
                    <a:gd name="T2" fmla="*/ 0 w 1535"/>
                    <a:gd name="T3" fmla="*/ 69 h 1472"/>
                    <a:gd name="T4" fmla="*/ 0 w 1535"/>
                    <a:gd name="T5" fmla="*/ 1131 h 1472"/>
                    <a:gd name="T6" fmla="*/ 1280 w 1535"/>
                    <a:gd name="T7" fmla="*/ 1472 h 1472"/>
                    <a:gd name="T8" fmla="*/ 1280 w 1535"/>
                    <a:gd name="T9" fmla="*/ 411 h 1472"/>
                    <a:gd name="T10" fmla="*/ 1535 w 1535"/>
                    <a:gd name="T11" fmla="*/ 343 h 1472"/>
                    <a:gd name="T12" fmla="*/ 258 w 1535"/>
                    <a:gd name="T13" fmla="*/ 0 h 14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35" h="1472">
                      <a:moveTo>
                        <a:pt x="258" y="0"/>
                      </a:moveTo>
                      <a:lnTo>
                        <a:pt x="0" y="69"/>
                      </a:lnTo>
                      <a:lnTo>
                        <a:pt x="0" y="1131"/>
                      </a:lnTo>
                      <a:lnTo>
                        <a:pt x="1280" y="1472"/>
                      </a:lnTo>
                      <a:lnTo>
                        <a:pt x="1280" y="411"/>
                      </a:lnTo>
                      <a:lnTo>
                        <a:pt x="1535" y="343"/>
                      </a:lnTo>
                      <a:lnTo>
                        <a:pt x="258" y="0"/>
                      </a:lnTo>
                      <a:close/>
                    </a:path>
                  </a:pathLst>
                </a:custGeom>
                <a:solidFill>
                  <a:srgbClr val="6D6D6C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160" name="Freeform 304"/>
                <p:cNvSpPr>
                  <a:spLocks noChangeAspect="1"/>
                </p:cNvSpPr>
                <p:nvPr/>
              </p:nvSpPr>
              <p:spPr bwMode="gray">
                <a:xfrm>
                  <a:off x="2804" y="2813"/>
                  <a:ext cx="1293" cy="347"/>
                </a:xfrm>
                <a:custGeom>
                  <a:avLst/>
                  <a:gdLst>
                    <a:gd name="T0" fmla="*/ 1535 w 1535"/>
                    <a:gd name="T1" fmla="*/ 342 h 410"/>
                    <a:gd name="T2" fmla="*/ 255 w 1535"/>
                    <a:gd name="T3" fmla="*/ 0 h 410"/>
                    <a:gd name="T4" fmla="*/ 0 w 1535"/>
                    <a:gd name="T5" fmla="*/ 68 h 410"/>
                    <a:gd name="T6" fmla="*/ 1280 w 1535"/>
                    <a:gd name="T7" fmla="*/ 410 h 410"/>
                    <a:gd name="T8" fmla="*/ 1535 w 1535"/>
                    <a:gd name="T9" fmla="*/ 342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35" h="410">
                      <a:moveTo>
                        <a:pt x="1535" y="342"/>
                      </a:moveTo>
                      <a:lnTo>
                        <a:pt x="255" y="0"/>
                      </a:lnTo>
                      <a:lnTo>
                        <a:pt x="0" y="68"/>
                      </a:lnTo>
                      <a:lnTo>
                        <a:pt x="1280" y="410"/>
                      </a:lnTo>
                      <a:lnTo>
                        <a:pt x="1535" y="342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506161" name="Group 305"/>
                <p:cNvGrpSpPr>
                  <a:grpSpLocks noChangeAspect="1"/>
                </p:cNvGrpSpPr>
                <p:nvPr/>
              </p:nvGrpSpPr>
              <p:grpSpPr bwMode="auto">
                <a:xfrm>
                  <a:off x="2891" y="2711"/>
                  <a:ext cx="1063" cy="419"/>
                  <a:chOff x="4645" y="1918"/>
                  <a:chExt cx="356" cy="140"/>
                </a:xfrm>
              </p:grpSpPr>
              <p:grpSp>
                <p:nvGrpSpPr>
                  <p:cNvPr id="506162" name="Group 30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45" y="1918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163" name="Freeform 30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64" name="Freeform 30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65" name="Freeform 30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166" name="Group 31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35" y="1942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167" name="Freeform 31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68" name="Freeform 31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69" name="Freeform 31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170" name="Group 31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1966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171" name="Freeform 31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72" name="Freeform 31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73" name="Freeform 31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174" name="Group 31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15" y="1990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175" name="Freeform 31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76" name="Freeform 32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77" name="Freeform 32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sp>
              <p:nvSpPr>
                <p:cNvPr id="506178" name="Freeform 322"/>
                <p:cNvSpPr>
                  <a:spLocks noChangeAspect="1"/>
                </p:cNvSpPr>
                <p:nvPr/>
              </p:nvSpPr>
              <p:spPr bwMode="gray">
                <a:xfrm>
                  <a:off x="2804" y="2591"/>
                  <a:ext cx="1293" cy="347"/>
                </a:xfrm>
                <a:custGeom>
                  <a:avLst/>
                  <a:gdLst>
                    <a:gd name="T0" fmla="*/ 1535 w 1535"/>
                    <a:gd name="T1" fmla="*/ 342 h 411"/>
                    <a:gd name="T2" fmla="*/ 255 w 1535"/>
                    <a:gd name="T3" fmla="*/ 0 h 411"/>
                    <a:gd name="T4" fmla="*/ 0 w 1535"/>
                    <a:gd name="T5" fmla="*/ 69 h 411"/>
                    <a:gd name="T6" fmla="*/ 1280 w 1535"/>
                    <a:gd name="T7" fmla="*/ 411 h 411"/>
                    <a:gd name="T8" fmla="*/ 1535 w 1535"/>
                    <a:gd name="T9" fmla="*/ 342 h 4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35" h="411">
                      <a:moveTo>
                        <a:pt x="1535" y="342"/>
                      </a:moveTo>
                      <a:lnTo>
                        <a:pt x="255" y="0"/>
                      </a:lnTo>
                      <a:lnTo>
                        <a:pt x="0" y="69"/>
                      </a:lnTo>
                      <a:lnTo>
                        <a:pt x="1280" y="411"/>
                      </a:lnTo>
                      <a:lnTo>
                        <a:pt x="1535" y="342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179" name="Freeform 323"/>
                <p:cNvSpPr>
                  <a:spLocks noChangeAspect="1"/>
                </p:cNvSpPr>
                <p:nvPr/>
              </p:nvSpPr>
              <p:spPr bwMode="gray">
                <a:xfrm>
                  <a:off x="2804" y="2364"/>
                  <a:ext cx="1293" cy="347"/>
                </a:xfrm>
                <a:custGeom>
                  <a:avLst/>
                  <a:gdLst>
                    <a:gd name="T0" fmla="*/ 1535 w 1535"/>
                    <a:gd name="T1" fmla="*/ 343 h 411"/>
                    <a:gd name="T2" fmla="*/ 255 w 1535"/>
                    <a:gd name="T3" fmla="*/ 0 h 411"/>
                    <a:gd name="T4" fmla="*/ 0 w 1535"/>
                    <a:gd name="T5" fmla="*/ 69 h 411"/>
                    <a:gd name="T6" fmla="*/ 1280 w 1535"/>
                    <a:gd name="T7" fmla="*/ 411 h 411"/>
                    <a:gd name="T8" fmla="*/ 1535 w 1535"/>
                    <a:gd name="T9" fmla="*/ 343 h 4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35" h="411">
                      <a:moveTo>
                        <a:pt x="1535" y="343"/>
                      </a:moveTo>
                      <a:lnTo>
                        <a:pt x="255" y="0"/>
                      </a:lnTo>
                      <a:lnTo>
                        <a:pt x="0" y="69"/>
                      </a:lnTo>
                      <a:lnTo>
                        <a:pt x="1280" y="411"/>
                      </a:lnTo>
                      <a:lnTo>
                        <a:pt x="1535" y="343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180" name="Freeform 324"/>
                <p:cNvSpPr>
                  <a:spLocks noChangeAspect="1"/>
                </p:cNvSpPr>
                <p:nvPr/>
              </p:nvSpPr>
              <p:spPr bwMode="gray">
                <a:xfrm>
                  <a:off x="2804" y="2140"/>
                  <a:ext cx="1293" cy="347"/>
                </a:xfrm>
                <a:custGeom>
                  <a:avLst/>
                  <a:gdLst>
                    <a:gd name="T0" fmla="*/ 1535 w 1535"/>
                    <a:gd name="T1" fmla="*/ 340 h 408"/>
                    <a:gd name="T2" fmla="*/ 255 w 1535"/>
                    <a:gd name="T3" fmla="*/ 0 h 408"/>
                    <a:gd name="T4" fmla="*/ 0 w 1535"/>
                    <a:gd name="T5" fmla="*/ 68 h 408"/>
                    <a:gd name="T6" fmla="*/ 1280 w 1535"/>
                    <a:gd name="T7" fmla="*/ 408 h 408"/>
                    <a:gd name="T8" fmla="*/ 1535 w 1535"/>
                    <a:gd name="T9" fmla="*/ 340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35" h="408">
                      <a:moveTo>
                        <a:pt x="1535" y="340"/>
                      </a:moveTo>
                      <a:lnTo>
                        <a:pt x="255" y="0"/>
                      </a:lnTo>
                      <a:lnTo>
                        <a:pt x="0" y="68"/>
                      </a:lnTo>
                      <a:lnTo>
                        <a:pt x="1280" y="408"/>
                      </a:lnTo>
                      <a:lnTo>
                        <a:pt x="1535" y="34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506181" name="Group 325"/>
                <p:cNvGrpSpPr>
                  <a:grpSpLocks noChangeAspect="1"/>
                </p:cNvGrpSpPr>
                <p:nvPr/>
              </p:nvGrpSpPr>
              <p:grpSpPr bwMode="auto">
                <a:xfrm>
                  <a:off x="2891" y="2262"/>
                  <a:ext cx="1063" cy="416"/>
                  <a:chOff x="4645" y="1768"/>
                  <a:chExt cx="356" cy="139"/>
                </a:xfrm>
              </p:grpSpPr>
              <p:grpSp>
                <p:nvGrpSpPr>
                  <p:cNvPr id="506182" name="Group 32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35" y="1792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506183" name="Freeform 32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84" name="Freeform 32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85" name="Freeform 32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186" name="Group 3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45" y="1768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506187" name="Freeform 33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88" name="Freeform 33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89" name="Freeform 33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190" name="Group 33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1817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506191" name="Freeform 33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92" name="Freeform 33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93" name="Freeform 33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194" name="Group 33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15" y="1840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506195" name="Freeform 33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96" name="Freeform 34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197" name="Freeform 34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506198" name="Group 342"/>
                <p:cNvGrpSpPr>
                  <a:grpSpLocks noChangeAspect="1"/>
                </p:cNvGrpSpPr>
                <p:nvPr/>
              </p:nvGrpSpPr>
              <p:grpSpPr bwMode="auto">
                <a:xfrm>
                  <a:off x="2891" y="2026"/>
                  <a:ext cx="1063" cy="419"/>
                  <a:chOff x="4645" y="1918"/>
                  <a:chExt cx="356" cy="140"/>
                </a:xfrm>
              </p:grpSpPr>
              <p:grpSp>
                <p:nvGrpSpPr>
                  <p:cNvPr id="506199" name="Group 3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45" y="1918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200" name="Freeform 34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01" name="Freeform 34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02" name="Freeform 34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203" name="Group 34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35" y="1942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204" name="Freeform 34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05" name="Freeform 34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06" name="Freeform 35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207" name="Group 3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1966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208" name="Freeform 35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09" name="Freeform 35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10" name="Freeform 35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211" name="Group 35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15" y="1990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212" name="Freeform 35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13" name="Freeform 35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14" name="Freeform 35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506215" name="Group 359"/>
                <p:cNvGrpSpPr>
                  <a:grpSpLocks noChangeAspect="1"/>
                </p:cNvGrpSpPr>
                <p:nvPr/>
              </p:nvGrpSpPr>
              <p:grpSpPr bwMode="auto">
                <a:xfrm>
                  <a:off x="2891" y="2481"/>
                  <a:ext cx="1063" cy="419"/>
                  <a:chOff x="4645" y="1918"/>
                  <a:chExt cx="356" cy="140"/>
                </a:xfrm>
              </p:grpSpPr>
              <p:grpSp>
                <p:nvGrpSpPr>
                  <p:cNvPr id="506216" name="Group 3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45" y="1918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217" name="Freeform 36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18" name="Freeform 36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19" name="Freeform 36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220" name="Group 36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35" y="1942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221" name="Freeform 36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22" name="Freeform 36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23" name="Freeform 36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224" name="Group 36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1966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225" name="Freeform 36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26" name="Freeform 37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27" name="Freeform 37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228" name="Group 37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15" y="1990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229" name="Freeform 37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30" name="Freeform 37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31" name="Freeform 37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506232" name="Group 376"/>
                <p:cNvGrpSpPr>
                  <a:grpSpLocks noChangeAspect="1"/>
                </p:cNvGrpSpPr>
                <p:nvPr/>
              </p:nvGrpSpPr>
              <p:grpSpPr bwMode="auto">
                <a:xfrm>
                  <a:off x="2804" y="2002"/>
                  <a:ext cx="1078" cy="1188"/>
                  <a:chOff x="4616" y="1681"/>
                  <a:chExt cx="361" cy="397"/>
                </a:xfrm>
              </p:grpSpPr>
              <p:sp>
                <p:nvSpPr>
                  <p:cNvPr id="506233" name="Freeform 377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4616" y="1906"/>
                    <a:ext cx="361" cy="172"/>
                  </a:xfrm>
                  <a:custGeom>
                    <a:avLst/>
                    <a:gdLst>
                      <a:gd name="T0" fmla="*/ 0 w 1280"/>
                      <a:gd name="T1" fmla="*/ 0 h 607"/>
                      <a:gd name="T2" fmla="*/ 0 w 1280"/>
                      <a:gd name="T3" fmla="*/ 264 h 607"/>
                      <a:gd name="T4" fmla="*/ 1280 w 1280"/>
                      <a:gd name="T5" fmla="*/ 607 h 607"/>
                      <a:gd name="T6" fmla="*/ 1280 w 1280"/>
                      <a:gd name="T7" fmla="*/ 342 h 607"/>
                      <a:gd name="T8" fmla="*/ 0 w 1280"/>
                      <a:gd name="T9" fmla="*/ 0 h 607"/>
                      <a:gd name="T10" fmla="*/ 1250 w 1280"/>
                      <a:gd name="T11" fmla="*/ 566 h 607"/>
                      <a:gd name="T12" fmla="*/ 33 w 1280"/>
                      <a:gd name="T13" fmla="*/ 240 h 607"/>
                      <a:gd name="T14" fmla="*/ 33 w 1280"/>
                      <a:gd name="T15" fmla="*/ 42 h 607"/>
                      <a:gd name="T16" fmla="*/ 1247 w 1280"/>
                      <a:gd name="T17" fmla="*/ 368 h 607"/>
                      <a:gd name="T18" fmla="*/ 1250 w 1280"/>
                      <a:gd name="T19" fmla="*/ 368 h 607"/>
                      <a:gd name="T20" fmla="*/ 1250 w 1280"/>
                      <a:gd name="T21" fmla="*/ 566 h 6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280" h="607">
                        <a:moveTo>
                          <a:pt x="0" y="0"/>
                        </a:moveTo>
                        <a:lnTo>
                          <a:pt x="0" y="264"/>
                        </a:lnTo>
                        <a:lnTo>
                          <a:pt x="1280" y="607"/>
                        </a:lnTo>
                        <a:lnTo>
                          <a:pt x="1280" y="342"/>
                        </a:lnTo>
                        <a:lnTo>
                          <a:pt x="0" y="0"/>
                        </a:lnTo>
                        <a:close/>
                        <a:moveTo>
                          <a:pt x="1250" y="566"/>
                        </a:moveTo>
                        <a:lnTo>
                          <a:pt x="33" y="240"/>
                        </a:lnTo>
                        <a:lnTo>
                          <a:pt x="33" y="42"/>
                        </a:lnTo>
                        <a:lnTo>
                          <a:pt x="1247" y="368"/>
                        </a:lnTo>
                        <a:lnTo>
                          <a:pt x="1250" y="368"/>
                        </a:lnTo>
                        <a:lnTo>
                          <a:pt x="1250" y="566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234" name="Freeform 378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4616" y="1831"/>
                    <a:ext cx="361" cy="172"/>
                  </a:xfrm>
                  <a:custGeom>
                    <a:avLst/>
                    <a:gdLst>
                      <a:gd name="T0" fmla="*/ 0 w 1280"/>
                      <a:gd name="T1" fmla="*/ 0 h 607"/>
                      <a:gd name="T2" fmla="*/ 0 w 1280"/>
                      <a:gd name="T3" fmla="*/ 265 h 607"/>
                      <a:gd name="T4" fmla="*/ 1280 w 1280"/>
                      <a:gd name="T5" fmla="*/ 607 h 607"/>
                      <a:gd name="T6" fmla="*/ 1280 w 1280"/>
                      <a:gd name="T7" fmla="*/ 343 h 607"/>
                      <a:gd name="T8" fmla="*/ 0 w 1280"/>
                      <a:gd name="T9" fmla="*/ 0 h 607"/>
                      <a:gd name="T10" fmla="*/ 1250 w 1280"/>
                      <a:gd name="T11" fmla="*/ 565 h 607"/>
                      <a:gd name="T12" fmla="*/ 33 w 1280"/>
                      <a:gd name="T13" fmla="*/ 241 h 607"/>
                      <a:gd name="T14" fmla="*/ 33 w 1280"/>
                      <a:gd name="T15" fmla="*/ 43 h 607"/>
                      <a:gd name="T16" fmla="*/ 1247 w 1280"/>
                      <a:gd name="T17" fmla="*/ 366 h 607"/>
                      <a:gd name="T18" fmla="*/ 1250 w 1280"/>
                      <a:gd name="T19" fmla="*/ 366 h 607"/>
                      <a:gd name="T20" fmla="*/ 1250 w 1280"/>
                      <a:gd name="T21" fmla="*/ 565 h 6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280" h="607">
                        <a:moveTo>
                          <a:pt x="0" y="0"/>
                        </a:moveTo>
                        <a:lnTo>
                          <a:pt x="0" y="265"/>
                        </a:lnTo>
                        <a:lnTo>
                          <a:pt x="1280" y="607"/>
                        </a:lnTo>
                        <a:lnTo>
                          <a:pt x="1280" y="343"/>
                        </a:lnTo>
                        <a:lnTo>
                          <a:pt x="0" y="0"/>
                        </a:lnTo>
                        <a:close/>
                        <a:moveTo>
                          <a:pt x="1250" y="565"/>
                        </a:moveTo>
                        <a:lnTo>
                          <a:pt x="33" y="241"/>
                        </a:lnTo>
                        <a:lnTo>
                          <a:pt x="33" y="43"/>
                        </a:lnTo>
                        <a:lnTo>
                          <a:pt x="1247" y="366"/>
                        </a:lnTo>
                        <a:lnTo>
                          <a:pt x="1250" y="366"/>
                        </a:lnTo>
                        <a:lnTo>
                          <a:pt x="1250" y="565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235" name="Freeform 379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4616" y="1756"/>
                    <a:ext cx="361" cy="172"/>
                  </a:xfrm>
                  <a:custGeom>
                    <a:avLst/>
                    <a:gdLst>
                      <a:gd name="T0" fmla="*/ 0 w 1280"/>
                      <a:gd name="T1" fmla="*/ 0 h 607"/>
                      <a:gd name="T2" fmla="*/ 0 w 1280"/>
                      <a:gd name="T3" fmla="*/ 265 h 607"/>
                      <a:gd name="T4" fmla="*/ 1280 w 1280"/>
                      <a:gd name="T5" fmla="*/ 607 h 607"/>
                      <a:gd name="T6" fmla="*/ 1280 w 1280"/>
                      <a:gd name="T7" fmla="*/ 343 h 607"/>
                      <a:gd name="T8" fmla="*/ 0 w 1280"/>
                      <a:gd name="T9" fmla="*/ 0 h 607"/>
                      <a:gd name="T10" fmla="*/ 1250 w 1280"/>
                      <a:gd name="T11" fmla="*/ 567 h 607"/>
                      <a:gd name="T12" fmla="*/ 33 w 1280"/>
                      <a:gd name="T13" fmla="*/ 241 h 607"/>
                      <a:gd name="T14" fmla="*/ 33 w 1280"/>
                      <a:gd name="T15" fmla="*/ 43 h 607"/>
                      <a:gd name="T16" fmla="*/ 1247 w 1280"/>
                      <a:gd name="T17" fmla="*/ 366 h 607"/>
                      <a:gd name="T18" fmla="*/ 1250 w 1280"/>
                      <a:gd name="T19" fmla="*/ 366 h 607"/>
                      <a:gd name="T20" fmla="*/ 1250 w 1280"/>
                      <a:gd name="T21" fmla="*/ 567 h 6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280" h="607">
                        <a:moveTo>
                          <a:pt x="0" y="0"/>
                        </a:moveTo>
                        <a:lnTo>
                          <a:pt x="0" y="265"/>
                        </a:lnTo>
                        <a:lnTo>
                          <a:pt x="1280" y="607"/>
                        </a:lnTo>
                        <a:lnTo>
                          <a:pt x="1280" y="343"/>
                        </a:lnTo>
                        <a:lnTo>
                          <a:pt x="0" y="0"/>
                        </a:lnTo>
                        <a:close/>
                        <a:moveTo>
                          <a:pt x="1250" y="567"/>
                        </a:moveTo>
                        <a:lnTo>
                          <a:pt x="33" y="241"/>
                        </a:lnTo>
                        <a:lnTo>
                          <a:pt x="33" y="43"/>
                        </a:lnTo>
                        <a:lnTo>
                          <a:pt x="1247" y="366"/>
                        </a:lnTo>
                        <a:lnTo>
                          <a:pt x="1250" y="366"/>
                        </a:lnTo>
                        <a:lnTo>
                          <a:pt x="1250" y="567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236" name="Freeform 380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4616" y="1681"/>
                    <a:ext cx="361" cy="172"/>
                  </a:xfrm>
                  <a:custGeom>
                    <a:avLst/>
                    <a:gdLst>
                      <a:gd name="T0" fmla="*/ 0 w 1280"/>
                      <a:gd name="T1" fmla="*/ 0 h 607"/>
                      <a:gd name="T2" fmla="*/ 0 w 1280"/>
                      <a:gd name="T3" fmla="*/ 264 h 607"/>
                      <a:gd name="T4" fmla="*/ 1280 w 1280"/>
                      <a:gd name="T5" fmla="*/ 607 h 607"/>
                      <a:gd name="T6" fmla="*/ 1280 w 1280"/>
                      <a:gd name="T7" fmla="*/ 342 h 607"/>
                      <a:gd name="T8" fmla="*/ 0 w 1280"/>
                      <a:gd name="T9" fmla="*/ 0 h 607"/>
                      <a:gd name="T10" fmla="*/ 1250 w 1280"/>
                      <a:gd name="T11" fmla="*/ 564 h 607"/>
                      <a:gd name="T12" fmla="*/ 33 w 1280"/>
                      <a:gd name="T13" fmla="*/ 241 h 607"/>
                      <a:gd name="T14" fmla="*/ 33 w 1280"/>
                      <a:gd name="T15" fmla="*/ 40 h 607"/>
                      <a:gd name="T16" fmla="*/ 1247 w 1280"/>
                      <a:gd name="T17" fmla="*/ 366 h 607"/>
                      <a:gd name="T18" fmla="*/ 1250 w 1280"/>
                      <a:gd name="T19" fmla="*/ 366 h 607"/>
                      <a:gd name="T20" fmla="*/ 1250 w 1280"/>
                      <a:gd name="T21" fmla="*/ 564 h 6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280" h="607">
                        <a:moveTo>
                          <a:pt x="0" y="0"/>
                        </a:moveTo>
                        <a:lnTo>
                          <a:pt x="0" y="264"/>
                        </a:lnTo>
                        <a:lnTo>
                          <a:pt x="1280" y="607"/>
                        </a:lnTo>
                        <a:lnTo>
                          <a:pt x="1280" y="342"/>
                        </a:lnTo>
                        <a:lnTo>
                          <a:pt x="0" y="0"/>
                        </a:lnTo>
                        <a:close/>
                        <a:moveTo>
                          <a:pt x="1250" y="564"/>
                        </a:moveTo>
                        <a:lnTo>
                          <a:pt x="33" y="241"/>
                        </a:lnTo>
                        <a:lnTo>
                          <a:pt x="33" y="40"/>
                        </a:lnTo>
                        <a:lnTo>
                          <a:pt x="1247" y="366"/>
                        </a:lnTo>
                        <a:lnTo>
                          <a:pt x="1250" y="366"/>
                        </a:lnTo>
                        <a:lnTo>
                          <a:pt x="1250" y="564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506237" name="Freeform 381"/>
                <p:cNvSpPr>
                  <a:spLocks noChangeAspect="1"/>
                </p:cNvSpPr>
                <p:nvPr/>
              </p:nvSpPr>
              <p:spPr bwMode="gray">
                <a:xfrm>
                  <a:off x="3882" y="2236"/>
                  <a:ext cx="215" cy="954"/>
                </a:xfrm>
                <a:custGeom>
                  <a:avLst/>
                  <a:gdLst>
                    <a:gd name="T0" fmla="*/ 0 w 255"/>
                    <a:gd name="T1" fmla="*/ 68 h 1129"/>
                    <a:gd name="T2" fmla="*/ 0 w 255"/>
                    <a:gd name="T3" fmla="*/ 333 h 1129"/>
                    <a:gd name="T4" fmla="*/ 0 w 255"/>
                    <a:gd name="T5" fmla="*/ 373 h 1129"/>
                    <a:gd name="T6" fmla="*/ 0 w 255"/>
                    <a:gd name="T7" fmla="*/ 564 h 1129"/>
                    <a:gd name="T8" fmla="*/ 0 w 255"/>
                    <a:gd name="T9" fmla="*/ 597 h 1129"/>
                    <a:gd name="T10" fmla="*/ 0 w 255"/>
                    <a:gd name="T11" fmla="*/ 864 h 1129"/>
                    <a:gd name="T12" fmla="*/ 0 w 255"/>
                    <a:gd name="T13" fmla="*/ 897 h 1129"/>
                    <a:gd name="T14" fmla="*/ 0 w 255"/>
                    <a:gd name="T15" fmla="*/ 1129 h 1129"/>
                    <a:gd name="T16" fmla="*/ 255 w 255"/>
                    <a:gd name="T17" fmla="*/ 1060 h 1129"/>
                    <a:gd name="T18" fmla="*/ 255 w 255"/>
                    <a:gd name="T19" fmla="*/ 829 h 1129"/>
                    <a:gd name="T20" fmla="*/ 255 w 255"/>
                    <a:gd name="T21" fmla="*/ 796 h 1129"/>
                    <a:gd name="T22" fmla="*/ 255 w 255"/>
                    <a:gd name="T23" fmla="*/ 529 h 1129"/>
                    <a:gd name="T24" fmla="*/ 255 w 255"/>
                    <a:gd name="T25" fmla="*/ 496 h 1129"/>
                    <a:gd name="T26" fmla="*/ 255 w 255"/>
                    <a:gd name="T27" fmla="*/ 304 h 1129"/>
                    <a:gd name="T28" fmla="*/ 255 w 255"/>
                    <a:gd name="T29" fmla="*/ 264 h 1129"/>
                    <a:gd name="T30" fmla="*/ 255 w 255"/>
                    <a:gd name="T31" fmla="*/ 0 h 1129"/>
                    <a:gd name="T32" fmla="*/ 0 w 255"/>
                    <a:gd name="T33" fmla="*/ 68 h 1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5" h="1129">
                      <a:moveTo>
                        <a:pt x="0" y="68"/>
                      </a:moveTo>
                      <a:lnTo>
                        <a:pt x="0" y="333"/>
                      </a:lnTo>
                      <a:lnTo>
                        <a:pt x="0" y="373"/>
                      </a:lnTo>
                      <a:lnTo>
                        <a:pt x="0" y="564"/>
                      </a:lnTo>
                      <a:lnTo>
                        <a:pt x="0" y="597"/>
                      </a:lnTo>
                      <a:lnTo>
                        <a:pt x="0" y="864"/>
                      </a:lnTo>
                      <a:lnTo>
                        <a:pt x="0" y="897"/>
                      </a:lnTo>
                      <a:lnTo>
                        <a:pt x="0" y="1129"/>
                      </a:lnTo>
                      <a:lnTo>
                        <a:pt x="255" y="1060"/>
                      </a:lnTo>
                      <a:lnTo>
                        <a:pt x="255" y="829"/>
                      </a:lnTo>
                      <a:lnTo>
                        <a:pt x="255" y="796"/>
                      </a:lnTo>
                      <a:lnTo>
                        <a:pt x="255" y="529"/>
                      </a:lnTo>
                      <a:lnTo>
                        <a:pt x="255" y="496"/>
                      </a:lnTo>
                      <a:lnTo>
                        <a:pt x="255" y="304"/>
                      </a:lnTo>
                      <a:lnTo>
                        <a:pt x="255" y="264"/>
                      </a:lnTo>
                      <a:lnTo>
                        <a:pt x="255" y="0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238" name="Freeform 382"/>
                <p:cNvSpPr>
                  <a:spLocks noChangeAspect="1"/>
                </p:cNvSpPr>
                <p:nvPr/>
              </p:nvSpPr>
              <p:spPr bwMode="gray">
                <a:xfrm>
                  <a:off x="2804" y="1945"/>
                  <a:ext cx="1293" cy="347"/>
                </a:xfrm>
                <a:custGeom>
                  <a:avLst/>
                  <a:gdLst>
                    <a:gd name="T0" fmla="*/ 1535 w 1535"/>
                    <a:gd name="T1" fmla="*/ 340 h 408"/>
                    <a:gd name="T2" fmla="*/ 255 w 1535"/>
                    <a:gd name="T3" fmla="*/ 0 h 408"/>
                    <a:gd name="T4" fmla="*/ 0 w 1535"/>
                    <a:gd name="T5" fmla="*/ 68 h 408"/>
                    <a:gd name="T6" fmla="*/ 1280 w 1535"/>
                    <a:gd name="T7" fmla="*/ 408 h 408"/>
                    <a:gd name="T8" fmla="*/ 1535 w 1535"/>
                    <a:gd name="T9" fmla="*/ 340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35" h="408">
                      <a:moveTo>
                        <a:pt x="1535" y="340"/>
                      </a:moveTo>
                      <a:lnTo>
                        <a:pt x="255" y="0"/>
                      </a:lnTo>
                      <a:lnTo>
                        <a:pt x="0" y="68"/>
                      </a:lnTo>
                      <a:lnTo>
                        <a:pt x="1280" y="408"/>
                      </a:lnTo>
                      <a:lnTo>
                        <a:pt x="1535" y="340"/>
                      </a:lnTo>
                      <a:close/>
                    </a:path>
                  </a:pathLst>
                </a:custGeom>
                <a:solidFill>
                  <a:srgbClr val="6D6D6C"/>
                </a:solidFill>
                <a:ln w="9525" cap="flat" cmpd="sng">
                  <a:solidFill>
                    <a:srgbClr val="545554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06239" name="Group 383"/>
            <p:cNvGrpSpPr>
              <a:grpSpLocks noChangeAspect="1"/>
            </p:cNvGrpSpPr>
            <p:nvPr/>
          </p:nvGrpSpPr>
          <p:grpSpPr bwMode="auto">
            <a:xfrm>
              <a:off x="4760" y="1967"/>
              <a:ext cx="104" cy="207"/>
              <a:chOff x="2277" y="2598"/>
              <a:chExt cx="317" cy="628"/>
            </a:xfrm>
          </p:grpSpPr>
          <p:sp>
            <p:nvSpPr>
              <p:cNvPr id="506240" name="Freeform 384"/>
              <p:cNvSpPr>
                <a:spLocks noChangeAspect="1"/>
              </p:cNvSpPr>
              <p:nvPr/>
            </p:nvSpPr>
            <p:spPr bwMode="gray">
              <a:xfrm>
                <a:off x="2424" y="2902"/>
                <a:ext cx="119" cy="324"/>
              </a:xfrm>
              <a:custGeom>
                <a:avLst/>
                <a:gdLst>
                  <a:gd name="T0" fmla="*/ 89 w 90"/>
                  <a:gd name="T1" fmla="*/ 156 h 245"/>
                  <a:gd name="T2" fmla="*/ 89 w 90"/>
                  <a:gd name="T3" fmla="*/ 7 h 245"/>
                  <a:gd name="T4" fmla="*/ 89 w 90"/>
                  <a:gd name="T5" fmla="*/ 5 h 245"/>
                  <a:gd name="T6" fmla="*/ 63 w 90"/>
                  <a:gd name="T7" fmla="*/ 20 h 245"/>
                  <a:gd name="T8" fmla="*/ 12 w 90"/>
                  <a:gd name="T9" fmla="*/ 10 h 245"/>
                  <a:gd name="T10" fmla="*/ 2 w 90"/>
                  <a:gd name="T11" fmla="*/ 0 h 245"/>
                  <a:gd name="T12" fmla="*/ 3 w 90"/>
                  <a:gd name="T13" fmla="*/ 36 h 245"/>
                  <a:gd name="T14" fmla="*/ 2 w 90"/>
                  <a:gd name="T15" fmla="*/ 205 h 245"/>
                  <a:gd name="T16" fmla="*/ 43 w 90"/>
                  <a:gd name="T17" fmla="*/ 205 h 245"/>
                  <a:gd name="T18" fmla="*/ 45 w 90"/>
                  <a:gd name="T19" fmla="*/ 51 h 245"/>
                  <a:gd name="T20" fmla="*/ 36 w 90"/>
                  <a:gd name="T21" fmla="*/ 40 h 245"/>
                  <a:gd name="T22" fmla="*/ 45 w 90"/>
                  <a:gd name="T23" fmla="*/ 51 h 245"/>
                  <a:gd name="T24" fmla="*/ 43 w 90"/>
                  <a:gd name="T25" fmla="*/ 205 h 245"/>
                  <a:gd name="T26" fmla="*/ 44 w 90"/>
                  <a:gd name="T27" fmla="*/ 211 h 245"/>
                  <a:gd name="T28" fmla="*/ 88 w 90"/>
                  <a:gd name="T29" fmla="*/ 218 h 245"/>
                  <a:gd name="T30" fmla="*/ 89 w 90"/>
                  <a:gd name="T31" fmla="*/ 1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20"/>
                      <a:pt x="24" y="13"/>
                      <a:pt x="12" y="10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5"/>
                      <a:pt x="43" y="205"/>
                    </a:cubicBezTo>
                    <a:cubicBezTo>
                      <a:pt x="43" y="171"/>
                      <a:pt x="46" y="55"/>
                      <a:pt x="45" y="51"/>
                    </a:cubicBezTo>
                    <a:cubicBezTo>
                      <a:pt x="45" y="47"/>
                      <a:pt x="36" y="47"/>
                      <a:pt x="36" y="40"/>
                    </a:cubicBezTo>
                    <a:cubicBezTo>
                      <a:pt x="36" y="47"/>
                      <a:pt x="45" y="47"/>
                      <a:pt x="45" y="51"/>
                    </a:cubicBezTo>
                    <a:cubicBezTo>
                      <a:pt x="46" y="55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241" name="Freeform 385"/>
              <p:cNvSpPr>
                <a:spLocks noChangeAspect="1" noEditPoints="1"/>
              </p:cNvSpPr>
              <p:nvPr/>
            </p:nvSpPr>
            <p:spPr bwMode="gray">
              <a:xfrm>
                <a:off x="2282" y="2684"/>
                <a:ext cx="312" cy="257"/>
              </a:xfrm>
              <a:custGeom>
                <a:avLst/>
                <a:gdLst>
                  <a:gd name="T0" fmla="*/ 235 w 236"/>
                  <a:gd name="T1" fmla="*/ 114 h 194"/>
                  <a:gd name="T2" fmla="*/ 235 w 236"/>
                  <a:gd name="T3" fmla="*/ 114 h 194"/>
                  <a:gd name="T4" fmla="*/ 225 w 236"/>
                  <a:gd name="T5" fmla="*/ 49 h 194"/>
                  <a:gd name="T6" fmla="*/ 199 w 236"/>
                  <a:gd name="T7" fmla="*/ 24 h 194"/>
                  <a:gd name="T8" fmla="*/ 156 w 236"/>
                  <a:gd name="T9" fmla="*/ 13 h 194"/>
                  <a:gd name="T10" fmla="*/ 116 w 236"/>
                  <a:gd name="T11" fmla="*/ 2 h 194"/>
                  <a:gd name="T12" fmla="*/ 86 w 236"/>
                  <a:gd name="T13" fmla="*/ 12 h 194"/>
                  <a:gd name="T14" fmla="*/ 73 w 236"/>
                  <a:gd name="T15" fmla="*/ 86 h 194"/>
                  <a:gd name="T16" fmla="*/ 73 w 236"/>
                  <a:gd name="T17" fmla="*/ 86 h 194"/>
                  <a:gd name="T18" fmla="*/ 72 w 236"/>
                  <a:gd name="T19" fmla="*/ 91 h 194"/>
                  <a:gd name="T20" fmla="*/ 21 w 236"/>
                  <a:gd name="T21" fmla="*/ 104 h 194"/>
                  <a:gd name="T22" fmla="*/ 26 w 236"/>
                  <a:gd name="T23" fmla="*/ 135 h 194"/>
                  <a:gd name="T24" fmla="*/ 80 w 236"/>
                  <a:gd name="T25" fmla="*/ 122 h 194"/>
                  <a:gd name="T26" fmla="*/ 80 w 236"/>
                  <a:gd name="T27" fmla="*/ 122 h 194"/>
                  <a:gd name="T28" fmla="*/ 86 w 236"/>
                  <a:gd name="T29" fmla="*/ 120 h 194"/>
                  <a:gd name="T30" fmla="*/ 99 w 236"/>
                  <a:gd name="T31" fmla="*/ 112 h 194"/>
                  <a:gd name="T32" fmla="*/ 104 w 236"/>
                  <a:gd name="T33" fmla="*/ 92 h 194"/>
                  <a:gd name="T34" fmla="*/ 104 w 236"/>
                  <a:gd name="T35" fmla="*/ 92 h 194"/>
                  <a:gd name="T36" fmla="*/ 110 w 236"/>
                  <a:gd name="T37" fmla="*/ 47 h 194"/>
                  <a:gd name="T38" fmla="*/ 109 w 236"/>
                  <a:gd name="T39" fmla="*/ 167 h 194"/>
                  <a:gd name="T40" fmla="*/ 118 w 236"/>
                  <a:gd name="T41" fmla="*/ 178 h 194"/>
                  <a:gd name="T42" fmla="*/ 169 w 236"/>
                  <a:gd name="T43" fmla="*/ 192 h 194"/>
                  <a:gd name="T44" fmla="*/ 196 w 236"/>
                  <a:gd name="T45" fmla="*/ 173 h 194"/>
                  <a:gd name="T46" fmla="*/ 196 w 236"/>
                  <a:gd name="T47" fmla="*/ 160 h 194"/>
                  <a:gd name="T48" fmla="*/ 216 w 236"/>
                  <a:gd name="T49" fmla="*/ 155 h 194"/>
                  <a:gd name="T50" fmla="*/ 219 w 236"/>
                  <a:gd name="T51" fmla="*/ 154 h 194"/>
                  <a:gd name="T52" fmla="*/ 232 w 236"/>
                  <a:gd name="T53" fmla="*/ 146 h 194"/>
                  <a:gd name="T54" fmla="*/ 236 w 236"/>
                  <a:gd name="T55" fmla="*/ 124 h 194"/>
                  <a:gd name="T56" fmla="*/ 235 w 236"/>
                  <a:gd name="T57" fmla="*/ 114 h 194"/>
                  <a:gd name="T58" fmla="*/ 192 w 236"/>
                  <a:gd name="T59" fmla="*/ 75 h 194"/>
                  <a:gd name="T60" fmla="*/ 194 w 236"/>
                  <a:gd name="T61" fmla="*/ 88 h 194"/>
                  <a:gd name="T62" fmla="*/ 200 w 236"/>
                  <a:gd name="T63" fmla="*/ 123 h 194"/>
                  <a:gd name="T64" fmla="*/ 196 w 236"/>
                  <a:gd name="T65" fmla="*/ 124 h 194"/>
                  <a:gd name="T66" fmla="*/ 194 w 236"/>
                  <a:gd name="T67" fmla="*/ 88 h 194"/>
                  <a:gd name="T68" fmla="*/ 192 w 236"/>
                  <a:gd name="T69" fmla="*/ 75 h 194"/>
                  <a:gd name="T70" fmla="*/ 192 w 236"/>
                  <a:gd name="T71" fmla="*/ 71 h 194"/>
                  <a:gd name="T72" fmla="*/ 192 w 236"/>
                  <a:gd name="T73" fmla="*/ 7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6" h="194">
                    <a:moveTo>
                      <a:pt x="235" y="114"/>
                    </a:moveTo>
                    <a:cubicBezTo>
                      <a:pt x="235" y="114"/>
                      <a:pt x="235" y="114"/>
                      <a:pt x="235" y="114"/>
                    </a:cubicBezTo>
                    <a:cubicBezTo>
                      <a:pt x="230" y="85"/>
                      <a:pt x="226" y="57"/>
                      <a:pt x="225" y="49"/>
                    </a:cubicBezTo>
                    <a:cubicBezTo>
                      <a:pt x="222" y="32"/>
                      <a:pt x="207" y="27"/>
                      <a:pt x="199" y="24"/>
                    </a:cubicBezTo>
                    <a:cubicBezTo>
                      <a:pt x="191" y="21"/>
                      <a:pt x="169" y="16"/>
                      <a:pt x="156" y="13"/>
                    </a:cubicBezTo>
                    <a:cubicBezTo>
                      <a:pt x="144" y="9"/>
                      <a:pt x="125" y="3"/>
                      <a:pt x="116" y="2"/>
                    </a:cubicBezTo>
                    <a:cubicBezTo>
                      <a:pt x="107" y="0"/>
                      <a:pt x="89" y="4"/>
                      <a:pt x="86" y="12"/>
                    </a:cubicBezTo>
                    <a:cubicBezTo>
                      <a:pt x="85" y="14"/>
                      <a:pt x="79" y="50"/>
                      <a:pt x="73" y="86"/>
                    </a:cubicBezTo>
                    <a:cubicBezTo>
                      <a:pt x="73" y="86"/>
                      <a:pt x="73" y="86"/>
                      <a:pt x="73" y="86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49" y="96"/>
                      <a:pt x="28" y="103"/>
                      <a:pt x="21" y="104"/>
                    </a:cubicBezTo>
                    <a:cubicBezTo>
                      <a:pt x="0" y="109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7" y="65"/>
                      <a:pt x="110" y="43"/>
                      <a:pt x="110" y="47"/>
                    </a:cubicBezTo>
                    <a:cubicBezTo>
                      <a:pt x="110" y="53"/>
                      <a:pt x="109" y="125"/>
                      <a:pt x="109" y="167"/>
                    </a:cubicBezTo>
                    <a:cubicBezTo>
                      <a:pt x="110" y="172"/>
                      <a:pt x="112" y="177"/>
                      <a:pt x="118" y="178"/>
                    </a:cubicBezTo>
                    <a:cubicBezTo>
                      <a:pt x="130" y="180"/>
                      <a:pt x="162" y="190"/>
                      <a:pt x="169" y="192"/>
                    </a:cubicBezTo>
                    <a:cubicBezTo>
                      <a:pt x="177" y="194"/>
                      <a:pt x="193" y="184"/>
                      <a:pt x="196" y="173"/>
                    </a:cubicBezTo>
                    <a:cubicBezTo>
                      <a:pt x="196" y="171"/>
                      <a:pt x="196" y="162"/>
                      <a:pt x="196" y="160"/>
                    </a:cubicBezTo>
                    <a:cubicBezTo>
                      <a:pt x="202" y="158"/>
                      <a:pt x="208" y="157"/>
                      <a:pt x="216" y="155"/>
                    </a:cubicBezTo>
                    <a:cubicBezTo>
                      <a:pt x="217" y="155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2"/>
                      <a:pt x="236" y="135"/>
                      <a:pt x="236" y="124"/>
                    </a:cubicBezTo>
                    <a:lnTo>
                      <a:pt x="235" y="114"/>
                    </a:lnTo>
                    <a:close/>
                    <a:moveTo>
                      <a:pt x="192" y="75"/>
                    </a:moveTo>
                    <a:cubicBezTo>
                      <a:pt x="193" y="79"/>
                      <a:pt x="194" y="83"/>
                      <a:pt x="194" y="88"/>
                    </a:cubicBezTo>
                    <a:cubicBezTo>
                      <a:pt x="195" y="97"/>
                      <a:pt x="197" y="108"/>
                      <a:pt x="200" y="123"/>
                    </a:cubicBezTo>
                    <a:cubicBezTo>
                      <a:pt x="198" y="123"/>
                      <a:pt x="197" y="124"/>
                      <a:pt x="196" y="124"/>
                    </a:cubicBezTo>
                    <a:cubicBezTo>
                      <a:pt x="196" y="111"/>
                      <a:pt x="195" y="99"/>
                      <a:pt x="194" y="88"/>
                    </a:cubicBezTo>
                    <a:cubicBezTo>
                      <a:pt x="193" y="82"/>
                      <a:pt x="193" y="78"/>
                      <a:pt x="192" y="75"/>
                    </a:cubicBezTo>
                    <a:cubicBezTo>
                      <a:pt x="192" y="73"/>
                      <a:pt x="192" y="72"/>
                      <a:pt x="192" y="71"/>
                    </a:cubicBezTo>
                    <a:cubicBezTo>
                      <a:pt x="192" y="72"/>
                      <a:pt x="192" y="73"/>
                      <a:pt x="192" y="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242" name="Freeform 386"/>
              <p:cNvSpPr>
                <a:spLocks noChangeAspect="1"/>
              </p:cNvSpPr>
              <p:nvPr/>
            </p:nvSpPr>
            <p:spPr bwMode="gray">
              <a:xfrm>
                <a:off x="2438" y="2668"/>
                <a:ext cx="87" cy="55"/>
              </a:xfrm>
              <a:custGeom>
                <a:avLst/>
                <a:gdLst>
                  <a:gd name="T0" fmla="*/ 29 w 66"/>
                  <a:gd name="T1" fmla="*/ 39 h 41"/>
                  <a:gd name="T2" fmla="*/ 10 w 66"/>
                  <a:gd name="T3" fmla="*/ 23 h 41"/>
                  <a:gd name="T4" fmla="*/ 15 w 66"/>
                  <a:gd name="T5" fmla="*/ 13 h 41"/>
                  <a:gd name="T6" fmla="*/ 53 w 66"/>
                  <a:gd name="T7" fmla="*/ 16 h 41"/>
                  <a:gd name="T8" fmla="*/ 57 w 66"/>
                  <a:gd name="T9" fmla="*/ 29 h 41"/>
                  <a:gd name="T10" fmla="*/ 29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6" y="21"/>
                      <a:pt x="13" y="16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29"/>
                    </a:cubicBezTo>
                    <a:cubicBezTo>
                      <a:pt x="66" y="33"/>
                      <a:pt x="46" y="41"/>
                      <a:pt x="29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243" name="Oval 387"/>
              <p:cNvSpPr>
                <a:spLocks noChangeAspect="1" noChangeArrowheads="1"/>
              </p:cNvSpPr>
              <p:nvPr/>
            </p:nvSpPr>
            <p:spPr bwMode="gray">
              <a:xfrm flipH="1">
                <a:off x="2429" y="2598"/>
                <a:ext cx="104" cy="10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6244" name="Group 388"/>
              <p:cNvGrpSpPr>
                <a:grpSpLocks noChangeAspect="1"/>
              </p:cNvGrpSpPr>
              <p:nvPr/>
            </p:nvGrpSpPr>
            <p:grpSpPr bwMode="auto">
              <a:xfrm flipH="1">
                <a:off x="2277" y="2765"/>
                <a:ext cx="256" cy="201"/>
                <a:chOff x="1315" y="1508"/>
                <a:chExt cx="596" cy="469"/>
              </a:xfrm>
            </p:grpSpPr>
            <p:sp>
              <p:nvSpPr>
                <p:cNvPr id="506245" name="Freeform 389"/>
                <p:cNvSpPr>
                  <a:spLocks noChangeAspect="1"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246" name="Freeform 390"/>
                <p:cNvSpPr>
                  <a:spLocks noChangeAspect="1"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247" name="Freeform 391"/>
                <p:cNvSpPr>
                  <a:spLocks noChangeAspect="1"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06248" name="Freeform 392"/>
              <p:cNvSpPr>
                <a:spLocks noChangeAspect="1"/>
              </p:cNvSpPr>
              <p:nvPr/>
            </p:nvSpPr>
            <p:spPr bwMode="gray">
              <a:xfrm>
                <a:off x="2447" y="2847"/>
                <a:ext cx="121" cy="71"/>
              </a:xfrm>
              <a:custGeom>
                <a:avLst/>
                <a:gdLst>
                  <a:gd name="T0" fmla="*/ 75 w 91"/>
                  <a:gd name="T1" fmla="*/ 0 h 54"/>
                  <a:gd name="T2" fmla="*/ 27 w 91"/>
                  <a:gd name="T3" fmla="*/ 14 h 54"/>
                  <a:gd name="T4" fmla="*/ 40 w 91"/>
                  <a:gd name="T5" fmla="*/ 46 h 54"/>
                  <a:gd name="T6" fmla="*/ 91 w 91"/>
                  <a:gd name="T7" fmla="*/ 3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9"/>
                      <a:pt x="27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5" y="38"/>
                      <a:pt x="91" y="32"/>
                    </a:cubicBezTo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6784" name="Group 928"/>
          <p:cNvGrpSpPr>
            <a:grpSpLocks/>
          </p:cNvGrpSpPr>
          <p:nvPr/>
        </p:nvGrpSpPr>
        <p:grpSpPr bwMode="auto">
          <a:xfrm>
            <a:off x="4878388" y="2235200"/>
            <a:ext cx="2036762" cy="1019175"/>
            <a:chOff x="3073" y="1408"/>
            <a:chExt cx="1283" cy="642"/>
          </a:xfrm>
        </p:grpSpPr>
        <p:sp>
          <p:nvSpPr>
            <p:cNvPr id="506250" name="Freeform 394"/>
            <p:cNvSpPr>
              <a:spLocks noChangeAspect="1"/>
            </p:cNvSpPr>
            <p:nvPr/>
          </p:nvSpPr>
          <p:spPr bwMode="gray">
            <a:xfrm>
              <a:off x="3073" y="1705"/>
              <a:ext cx="1283" cy="345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06251" name="Group 395"/>
            <p:cNvGrpSpPr>
              <a:grpSpLocks noChangeAspect="1"/>
            </p:cNvGrpSpPr>
            <p:nvPr/>
          </p:nvGrpSpPr>
          <p:grpSpPr bwMode="auto">
            <a:xfrm>
              <a:off x="3644" y="1408"/>
              <a:ext cx="712" cy="488"/>
              <a:chOff x="1938" y="1711"/>
              <a:chExt cx="2159" cy="1479"/>
            </a:xfrm>
          </p:grpSpPr>
          <p:grpSp>
            <p:nvGrpSpPr>
              <p:cNvPr id="506252" name="Group 396"/>
              <p:cNvGrpSpPr>
                <a:grpSpLocks noChangeAspect="1"/>
              </p:cNvGrpSpPr>
              <p:nvPr/>
            </p:nvGrpSpPr>
            <p:grpSpPr bwMode="auto">
              <a:xfrm>
                <a:off x="1938" y="1711"/>
                <a:ext cx="1081" cy="1188"/>
                <a:chOff x="1938" y="1711"/>
                <a:chExt cx="1081" cy="1188"/>
              </a:xfrm>
            </p:grpSpPr>
            <p:sp>
              <p:nvSpPr>
                <p:cNvPr id="506253" name="Freeform 397"/>
                <p:cNvSpPr>
                  <a:spLocks noChangeAspect="1"/>
                </p:cNvSpPr>
                <p:nvPr/>
              </p:nvSpPr>
              <p:spPr bwMode="gray">
                <a:xfrm>
                  <a:off x="1938" y="1711"/>
                  <a:ext cx="1081" cy="1188"/>
                </a:xfrm>
                <a:custGeom>
                  <a:avLst/>
                  <a:gdLst>
                    <a:gd name="T0" fmla="*/ 257 w 1280"/>
                    <a:gd name="T1" fmla="*/ 0 h 1405"/>
                    <a:gd name="T2" fmla="*/ 0 w 1280"/>
                    <a:gd name="T3" fmla="*/ 68 h 1405"/>
                    <a:gd name="T4" fmla="*/ 0 w 1280"/>
                    <a:gd name="T5" fmla="*/ 1131 h 1405"/>
                    <a:gd name="T6" fmla="*/ 1025 w 1280"/>
                    <a:gd name="T7" fmla="*/ 1405 h 1405"/>
                    <a:gd name="T8" fmla="*/ 1025 w 1280"/>
                    <a:gd name="T9" fmla="*/ 342 h 1405"/>
                    <a:gd name="T10" fmla="*/ 1280 w 1280"/>
                    <a:gd name="T11" fmla="*/ 274 h 1405"/>
                    <a:gd name="T12" fmla="*/ 257 w 1280"/>
                    <a:gd name="T13" fmla="*/ 0 h 14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80" h="1405">
                      <a:moveTo>
                        <a:pt x="257" y="0"/>
                      </a:moveTo>
                      <a:lnTo>
                        <a:pt x="0" y="68"/>
                      </a:lnTo>
                      <a:lnTo>
                        <a:pt x="0" y="1131"/>
                      </a:lnTo>
                      <a:lnTo>
                        <a:pt x="1025" y="1405"/>
                      </a:lnTo>
                      <a:lnTo>
                        <a:pt x="1025" y="342"/>
                      </a:lnTo>
                      <a:lnTo>
                        <a:pt x="1280" y="274"/>
                      </a:lnTo>
                      <a:lnTo>
                        <a:pt x="257" y="0"/>
                      </a:lnTo>
                      <a:close/>
                    </a:path>
                  </a:pathLst>
                </a:custGeom>
                <a:solidFill>
                  <a:srgbClr val="6D6D6C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254" name="Freeform 398"/>
                <p:cNvSpPr>
                  <a:spLocks noChangeAspect="1"/>
                </p:cNvSpPr>
                <p:nvPr/>
              </p:nvSpPr>
              <p:spPr bwMode="gray">
                <a:xfrm>
                  <a:off x="1938" y="2582"/>
                  <a:ext cx="1081" cy="290"/>
                </a:xfrm>
                <a:custGeom>
                  <a:avLst/>
                  <a:gdLst>
                    <a:gd name="T0" fmla="*/ 1280 w 1280"/>
                    <a:gd name="T1" fmla="*/ 274 h 342"/>
                    <a:gd name="T2" fmla="*/ 257 w 1280"/>
                    <a:gd name="T3" fmla="*/ 0 h 342"/>
                    <a:gd name="T4" fmla="*/ 0 w 1280"/>
                    <a:gd name="T5" fmla="*/ 68 h 342"/>
                    <a:gd name="T6" fmla="*/ 1025 w 1280"/>
                    <a:gd name="T7" fmla="*/ 342 h 342"/>
                    <a:gd name="T8" fmla="*/ 1280 w 1280"/>
                    <a:gd name="T9" fmla="*/ 274 h 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80" h="342">
                      <a:moveTo>
                        <a:pt x="1280" y="274"/>
                      </a:moveTo>
                      <a:lnTo>
                        <a:pt x="257" y="0"/>
                      </a:lnTo>
                      <a:lnTo>
                        <a:pt x="0" y="68"/>
                      </a:lnTo>
                      <a:lnTo>
                        <a:pt x="1025" y="342"/>
                      </a:lnTo>
                      <a:lnTo>
                        <a:pt x="1280" y="274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255" name="Freeform 399"/>
                <p:cNvSpPr>
                  <a:spLocks noChangeAspect="1"/>
                </p:cNvSpPr>
                <p:nvPr/>
              </p:nvSpPr>
              <p:spPr bwMode="gray">
                <a:xfrm>
                  <a:off x="1938" y="2357"/>
                  <a:ext cx="1081" cy="287"/>
                </a:xfrm>
                <a:custGeom>
                  <a:avLst/>
                  <a:gdLst>
                    <a:gd name="T0" fmla="*/ 1280 w 1280"/>
                    <a:gd name="T1" fmla="*/ 272 h 340"/>
                    <a:gd name="T2" fmla="*/ 257 w 1280"/>
                    <a:gd name="T3" fmla="*/ 0 h 340"/>
                    <a:gd name="T4" fmla="*/ 0 w 1280"/>
                    <a:gd name="T5" fmla="*/ 66 h 340"/>
                    <a:gd name="T6" fmla="*/ 1025 w 1280"/>
                    <a:gd name="T7" fmla="*/ 340 h 340"/>
                    <a:gd name="T8" fmla="*/ 1280 w 1280"/>
                    <a:gd name="T9" fmla="*/ 272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80" h="340">
                      <a:moveTo>
                        <a:pt x="1280" y="272"/>
                      </a:moveTo>
                      <a:lnTo>
                        <a:pt x="257" y="0"/>
                      </a:lnTo>
                      <a:lnTo>
                        <a:pt x="0" y="66"/>
                      </a:lnTo>
                      <a:lnTo>
                        <a:pt x="1025" y="340"/>
                      </a:lnTo>
                      <a:lnTo>
                        <a:pt x="1280" y="272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506256" name="Group 400"/>
                <p:cNvGrpSpPr>
                  <a:grpSpLocks noChangeAspect="1"/>
                </p:cNvGrpSpPr>
                <p:nvPr/>
              </p:nvGrpSpPr>
              <p:grpSpPr bwMode="auto">
                <a:xfrm>
                  <a:off x="2028" y="2253"/>
                  <a:ext cx="797" cy="347"/>
                  <a:chOff x="2031" y="2241"/>
                  <a:chExt cx="797" cy="345"/>
                </a:xfrm>
              </p:grpSpPr>
              <p:grpSp>
                <p:nvGrpSpPr>
                  <p:cNvPr id="506257" name="Group 40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31" y="2241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258" name="Freeform 40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59" name="Freeform 40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60" name="Freeform 40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261" name="Group 4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01" y="2311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262" name="Freeform 40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63" name="Freeform 40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64" name="Freeform 40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265" name="Group 40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71" y="2384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266" name="Freeform 41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67" name="Freeform 41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68" name="Freeform 41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sp>
              <p:nvSpPr>
                <p:cNvPr id="506269" name="Freeform 413"/>
                <p:cNvSpPr>
                  <a:spLocks noChangeAspect="1"/>
                </p:cNvSpPr>
                <p:nvPr/>
              </p:nvSpPr>
              <p:spPr bwMode="gray">
                <a:xfrm>
                  <a:off x="1938" y="2133"/>
                  <a:ext cx="1081" cy="287"/>
                </a:xfrm>
                <a:custGeom>
                  <a:avLst/>
                  <a:gdLst>
                    <a:gd name="T0" fmla="*/ 1280 w 1280"/>
                    <a:gd name="T1" fmla="*/ 274 h 340"/>
                    <a:gd name="T2" fmla="*/ 257 w 1280"/>
                    <a:gd name="T3" fmla="*/ 0 h 340"/>
                    <a:gd name="T4" fmla="*/ 0 w 1280"/>
                    <a:gd name="T5" fmla="*/ 69 h 340"/>
                    <a:gd name="T6" fmla="*/ 1025 w 1280"/>
                    <a:gd name="T7" fmla="*/ 340 h 340"/>
                    <a:gd name="T8" fmla="*/ 1280 w 1280"/>
                    <a:gd name="T9" fmla="*/ 274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80" h="340">
                      <a:moveTo>
                        <a:pt x="1280" y="274"/>
                      </a:moveTo>
                      <a:lnTo>
                        <a:pt x="257" y="0"/>
                      </a:lnTo>
                      <a:lnTo>
                        <a:pt x="0" y="69"/>
                      </a:lnTo>
                      <a:lnTo>
                        <a:pt x="1025" y="340"/>
                      </a:lnTo>
                      <a:lnTo>
                        <a:pt x="1280" y="274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270" name="Freeform 414"/>
                <p:cNvSpPr>
                  <a:spLocks noChangeAspect="1"/>
                </p:cNvSpPr>
                <p:nvPr/>
              </p:nvSpPr>
              <p:spPr bwMode="gray">
                <a:xfrm>
                  <a:off x="1938" y="1906"/>
                  <a:ext cx="1081" cy="290"/>
                </a:xfrm>
                <a:custGeom>
                  <a:avLst/>
                  <a:gdLst>
                    <a:gd name="T0" fmla="*/ 1280 w 1280"/>
                    <a:gd name="T1" fmla="*/ 274 h 343"/>
                    <a:gd name="T2" fmla="*/ 257 w 1280"/>
                    <a:gd name="T3" fmla="*/ 0 h 343"/>
                    <a:gd name="T4" fmla="*/ 0 w 1280"/>
                    <a:gd name="T5" fmla="*/ 69 h 343"/>
                    <a:gd name="T6" fmla="*/ 1025 w 1280"/>
                    <a:gd name="T7" fmla="*/ 343 h 343"/>
                    <a:gd name="T8" fmla="*/ 1280 w 1280"/>
                    <a:gd name="T9" fmla="*/ 274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80" h="343">
                      <a:moveTo>
                        <a:pt x="1280" y="274"/>
                      </a:moveTo>
                      <a:lnTo>
                        <a:pt x="257" y="0"/>
                      </a:lnTo>
                      <a:lnTo>
                        <a:pt x="0" y="69"/>
                      </a:lnTo>
                      <a:lnTo>
                        <a:pt x="1025" y="343"/>
                      </a:lnTo>
                      <a:lnTo>
                        <a:pt x="1280" y="274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506271" name="Group 415"/>
                <p:cNvGrpSpPr>
                  <a:grpSpLocks noChangeAspect="1"/>
                </p:cNvGrpSpPr>
                <p:nvPr/>
              </p:nvGrpSpPr>
              <p:grpSpPr bwMode="auto">
                <a:xfrm>
                  <a:off x="2028" y="2481"/>
                  <a:ext cx="797" cy="346"/>
                  <a:chOff x="2031" y="2241"/>
                  <a:chExt cx="797" cy="345"/>
                </a:xfrm>
              </p:grpSpPr>
              <p:grpSp>
                <p:nvGrpSpPr>
                  <p:cNvPr id="506272" name="Group 41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31" y="2241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273" name="Freeform 41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74" name="Freeform 41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75" name="Freeform 41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276" name="Group 4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01" y="2311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277" name="Freeform 42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78" name="Freeform 42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79" name="Freeform 42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280" name="Group 42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71" y="2384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281" name="Freeform 42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82" name="Freeform 42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83" name="Freeform 42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506284" name="Group 428"/>
                <p:cNvGrpSpPr>
                  <a:grpSpLocks noChangeAspect="1"/>
                </p:cNvGrpSpPr>
                <p:nvPr/>
              </p:nvGrpSpPr>
              <p:grpSpPr bwMode="auto">
                <a:xfrm>
                  <a:off x="2028" y="2025"/>
                  <a:ext cx="797" cy="347"/>
                  <a:chOff x="2031" y="2241"/>
                  <a:chExt cx="797" cy="345"/>
                </a:xfrm>
              </p:grpSpPr>
              <p:grpSp>
                <p:nvGrpSpPr>
                  <p:cNvPr id="506285" name="Group 42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31" y="2241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286" name="Freeform 43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87" name="Freeform 43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88" name="Freeform 43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289" name="Group 4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01" y="2311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290" name="Freeform 43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91" name="Freeform 43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92" name="Freeform 43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293" name="Group 43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71" y="2384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294" name="Freeform 43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95" name="Freeform 43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296" name="Freeform 44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506297" name="Group 441"/>
                <p:cNvGrpSpPr>
                  <a:grpSpLocks noChangeAspect="1"/>
                </p:cNvGrpSpPr>
                <p:nvPr/>
              </p:nvGrpSpPr>
              <p:grpSpPr bwMode="auto">
                <a:xfrm>
                  <a:off x="2028" y="1799"/>
                  <a:ext cx="797" cy="346"/>
                  <a:chOff x="2031" y="2241"/>
                  <a:chExt cx="797" cy="345"/>
                </a:xfrm>
              </p:grpSpPr>
              <p:grpSp>
                <p:nvGrpSpPr>
                  <p:cNvPr id="506298" name="Group 44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31" y="2241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299" name="Freeform 44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00" name="Freeform 44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01" name="Freeform 44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302" name="Group 4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01" y="2311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303" name="Freeform 44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04" name="Freeform 44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05" name="Freeform 44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306" name="Group 45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71" y="2384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506307" name="Freeform 45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08" name="Freeform 45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09" name="Freeform 45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sp>
              <p:nvSpPr>
                <p:cNvPr id="506310" name="Freeform 454"/>
                <p:cNvSpPr>
                  <a:spLocks noChangeAspect="1"/>
                </p:cNvSpPr>
                <p:nvPr/>
              </p:nvSpPr>
              <p:spPr bwMode="gray">
                <a:xfrm>
                  <a:off x="2804" y="1942"/>
                  <a:ext cx="215" cy="957"/>
                </a:xfrm>
                <a:custGeom>
                  <a:avLst/>
                  <a:gdLst>
                    <a:gd name="T0" fmla="*/ 0 w 255"/>
                    <a:gd name="T1" fmla="*/ 68 h 1131"/>
                    <a:gd name="T2" fmla="*/ 0 w 255"/>
                    <a:gd name="T3" fmla="*/ 335 h 1131"/>
                    <a:gd name="T4" fmla="*/ 0 w 255"/>
                    <a:gd name="T5" fmla="*/ 375 h 1131"/>
                    <a:gd name="T6" fmla="*/ 0 w 255"/>
                    <a:gd name="T7" fmla="*/ 564 h 1131"/>
                    <a:gd name="T8" fmla="*/ 0 w 255"/>
                    <a:gd name="T9" fmla="*/ 600 h 1131"/>
                    <a:gd name="T10" fmla="*/ 0 w 255"/>
                    <a:gd name="T11" fmla="*/ 867 h 1131"/>
                    <a:gd name="T12" fmla="*/ 0 w 255"/>
                    <a:gd name="T13" fmla="*/ 900 h 1131"/>
                    <a:gd name="T14" fmla="*/ 0 w 255"/>
                    <a:gd name="T15" fmla="*/ 1131 h 1131"/>
                    <a:gd name="T16" fmla="*/ 255 w 255"/>
                    <a:gd name="T17" fmla="*/ 1063 h 1131"/>
                    <a:gd name="T18" fmla="*/ 255 w 255"/>
                    <a:gd name="T19" fmla="*/ 831 h 1131"/>
                    <a:gd name="T20" fmla="*/ 255 w 255"/>
                    <a:gd name="T21" fmla="*/ 798 h 1131"/>
                    <a:gd name="T22" fmla="*/ 255 w 255"/>
                    <a:gd name="T23" fmla="*/ 531 h 1131"/>
                    <a:gd name="T24" fmla="*/ 255 w 255"/>
                    <a:gd name="T25" fmla="*/ 496 h 1131"/>
                    <a:gd name="T26" fmla="*/ 255 w 255"/>
                    <a:gd name="T27" fmla="*/ 307 h 1131"/>
                    <a:gd name="T28" fmla="*/ 255 w 255"/>
                    <a:gd name="T29" fmla="*/ 267 h 1131"/>
                    <a:gd name="T30" fmla="*/ 255 w 255"/>
                    <a:gd name="T31" fmla="*/ 0 h 1131"/>
                    <a:gd name="T32" fmla="*/ 0 w 255"/>
                    <a:gd name="T33" fmla="*/ 68 h 1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5" h="1131">
                      <a:moveTo>
                        <a:pt x="0" y="68"/>
                      </a:moveTo>
                      <a:lnTo>
                        <a:pt x="0" y="335"/>
                      </a:lnTo>
                      <a:lnTo>
                        <a:pt x="0" y="375"/>
                      </a:lnTo>
                      <a:lnTo>
                        <a:pt x="0" y="564"/>
                      </a:lnTo>
                      <a:lnTo>
                        <a:pt x="0" y="600"/>
                      </a:lnTo>
                      <a:lnTo>
                        <a:pt x="0" y="867"/>
                      </a:lnTo>
                      <a:lnTo>
                        <a:pt x="0" y="900"/>
                      </a:lnTo>
                      <a:lnTo>
                        <a:pt x="0" y="1131"/>
                      </a:lnTo>
                      <a:lnTo>
                        <a:pt x="255" y="1063"/>
                      </a:lnTo>
                      <a:lnTo>
                        <a:pt x="255" y="831"/>
                      </a:lnTo>
                      <a:lnTo>
                        <a:pt x="255" y="798"/>
                      </a:lnTo>
                      <a:lnTo>
                        <a:pt x="255" y="531"/>
                      </a:lnTo>
                      <a:lnTo>
                        <a:pt x="255" y="496"/>
                      </a:lnTo>
                      <a:lnTo>
                        <a:pt x="255" y="307"/>
                      </a:lnTo>
                      <a:lnTo>
                        <a:pt x="255" y="267"/>
                      </a:lnTo>
                      <a:lnTo>
                        <a:pt x="255" y="0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506311" name="Group 455"/>
                <p:cNvGrpSpPr>
                  <a:grpSpLocks noChangeAspect="1"/>
                </p:cNvGrpSpPr>
                <p:nvPr/>
              </p:nvGrpSpPr>
              <p:grpSpPr bwMode="auto">
                <a:xfrm>
                  <a:off x="1938" y="1768"/>
                  <a:ext cx="866" cy="1131"/>
                  <a:chOff x="1940" y="1770"/>
                  <a:chExt cx="868" cy="1132"/>
                </a:xfrm>
              </p:grpSpPr>
              <p:sp>
                <p:nvSpPr>
                  <p:cNvPr id="506312" name="Freeform 456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1940" y="2446"/>
                    <a:ext cx="868" cy="456"/>
                  </a:xfrm>
                  <a:custGeom>
                    <a:avLst/>
                    <a:gdLst>
                      <a:gd name="T0" fmla="*/ 0 w 1025"/>
                      <a:gd name="T1" fmla="*/ 0 h 538"/>
                      <a:gd name="T2" fmla="*/ 0 w 1025"/>
                      <a:gd name="T3" fmla="*/ 264 h 538"/>
                      <a:gd name="T4" fmla="*/ 1025 w 1025"/>
                      <a:gd name="T5" fmla="*/ 538 h 538"/>
                      <a:gd name="T6" fmla="*/ 1025 w 1025"/>
                      <a:gd name="T7" fmla="*/ 274 h 538"/>
                      <a:gd name="T8" fmla="*/ 0 w 1025"/>
                      <a:gd name="T9" fmla="*/ 0 h 538"/>
                      <a:gd name="T10" fmla="*/ 992 w 1025"/>
                      <a:gd name="T11" fmla="*/ 496 h 538"/>
                      <a:gd name="T12" fmla="*/ 33 w 1025"/>
                      <a:gd name="T13" fmla="*/ 241 h 538"/>
                      <a:gd name="T14" fmla="*/ 33 w 1025"/>
                      <a:gd name="T15" fmla="*/ 42 h 538"/>
                      <a:gd name="T16" fmla="*/ 992 w 1025"/>
                      <a:gd name="T17" fmla="*/ 297 h 538"/>
                      <a:gd name="T18" fmla="*/ 992 w 1025"/>
                      <a:gd name="T19" fmla="*/ 297 h 538"/>
                      <a:gd name="T20" fmla="*/ 992 w 1025"/>
                      <a:gd name="T21" fmla="*/ 496 h 5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025" h="538">
                        <a:moveTo>
                          <a:pt x="0" y="0"/>
                        </a:moveTo>
                        <a:lnTo>
                          <a:pt x="0" y="264"/>
                        </a:lnTo>
                        <a:lnTo>
                          <a:pt x="1025" y="538"/>
                        </a:lnTo>
                        <a:lnTo>
                          <a:pt x="1025" y="274"/>
                        </a:lnTo>
                        <a:lnTo>
                          <a:pt x="0" y="0"/>
                        </a:lnTo>
                        <a:close/>
                        <a:moveTo>
                          <a:pt x="992" y="496"/>
                        </a:moveTo>
                        <a:lnTo>
                          <a:pt x="33" y="241"/>
                        </a:lnTo>
                        <a:lnTo>
                          <a:pt x="33" y="42"/>
                        </a:lnTo>
                        <a:lnTo>
                          <a:pt x="992" y="297"/>
                        </a:lnTo>
                        <a:lnTo>
                          <a:pt x="992" y="297"/>
                        </a:lnTo>
                        <a:lnTo>
                          <a:pt x="992" y="496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313" name="Freeform 457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1940" y="2220"/>
                    <a:ext cx="868" cy="458"/>
                  </a:xfrm>
                  <a:custGeom>
                    <a:avLst/>
                    <a:gdLst>
                      <a:gd name="T0" fmla="*/ 0 w 1025"/>
                      <a:gd name="T1" fmla="*/ 0 h 541"/>
                      <a:gd name="T2" fmla="*/ 0 w 1025"/>
                      <a:gd name="T3" fmla="*/ 267 h 541"/>
                      <a:gd name="T4" fmla="*/ 1025 w 1025"/>
                      <a:gd name="T5" fmla="*/ 541 h 541"/>
                      <a:gd name="T6" fmla="*/ 1025 w 1025"/>
                      <a:gd name="T7" fmla="*/ 274 h 541"/>
                      <a:gd name="T8" fmla="*/ 0 w 1025"/>
                      <a:gd name="T9" fmla="*/ 0 h 541"/>
                      <a:gd name="T10" fmla="*/ 992 w 1025"/>
                      <a:gd name="T11" fmla="*/ 498 h 541"/>
                      <a:gd name="T12" fmla="*/ 33 w 1025"/>
                      <a:gd name="T13" fmla="*/ 241 h 541"/>
                      <a:gd name="T14" fmla="*/ 33 w 1025"/>
                      <a:gd name="T15" fmla="*/ 42 h 541"/>
                      <a:gd name="T16" fmla="*/ 992 w 1025"/>
                      <a:gd name="T17" fmla="*/ 300 h 541"/>
                      <a:gd name="T18" fmla="*/ 992 w 1025"/>
                      <a:gd name="T19" fmla="*/ 300 h 541"/>
                      <a:gd name="T20" fmla="*/ 992 w 1025"/>
                      <a:gd name="T21" fmla="*/ 498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025" h="541">
                        <a:moveTo>
                          <a:pt x="0" y="0"/>
                        </a:moveTo>
                        <a:lnTo>
                          <a:pt x="0" y="267"/>
                        </a:lnTo>
                        <a:lnTo>
                          <a:pt x="1025" y="541"/>
                        </a:lnTo>
                        <a:lnTo>
                          <a:pt x="1025" y="274"/>
                        </a:lnTo>
                        <a:lnTo>
                          <a:pt x="0" y="0"/>
                        </a:lnTo>
                        <a:close/>
                        <a:moveTo>
                          <a:pt x="992" y="498"/>
                        </a:moveTo>
                        <a:lnTo>
                          <a:pt x="33" y="241"/>
                        </a:lnTo>
                        <a:lnTo>
                          <a:pt x="33" y="42"/>
                        </a:lnTo>
                        <a:lnTo>
                          <a:pt x="992" y="300"/>
                        </a:lnTo>
                        <a:lnTo>
                          <a:pt x="992" y="300"/>
                        </a:lnTo>
                        <a:lnTo>
                          <a:pt x="992" y="498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314" name="Freeform 458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1940" y="1996"/>
                    <a:ext cx="868" cy="456"/>
                  </a:xfrm>
                  <a:custGeom>
                    <a:avLst/>
                    <a:gdLst>
                      <a:gd name="T0" fmla="*/ 0 w 1025"/>
                      <a:gd name="T1" fmla="*/ 0 h 539"/>
                      <a:gd name="T2" fmla="*/ 0 w 1025"/>
                      <a:gd name="T3" fmla="*/ 265 h 539"/>
                      <a:gd name="T4" fmla="*/ 1025 w 1025"/>
                      <a:gd name="T5" fmla="*/ 539 h 539"/>
                      <a:gd name="T6" fmla="*/ 1025 w 1025"/>
                      <a:gd name="T7" fmla="*/ 274 h 539"/>
                      <a:gd name="T8" fmla="*/ 0 w 1025"/>
                      <a:gd name="T9" fmla="*/ 0 h 539"/>
                      <a:gd name="T10" fmla="*/ 992 w 1025"/>
                      <a:gd name="T11" fmla="*/ 496 h 539"/>
                      <a:gd name="T12" fmla="*/ 33 w 1025"/>
                      <a:gd name="T13" fmla="*/ 241 h 539"/>
                      <a:gd name="T14" fmla="*/ 33 w 1025"/>
                      <a:gd name="T15" fmla="*/ 40 h 539"/>
                      <a:gd name="T16" fmla="*/ 992 w 1025"/>
                      <a:gd name="T17" fmla="*/ 298 h 539"/>
                      <a:gd name="T18" fmla="*/ 992 w 1025"/>
                      <a:gd name="T19" fmla="*/ 298 h 539"/>
                      <a:gd name="T20" fmla="*/ 992 w 1025"/>
                      <a:gd name="T21" fmla="*/ 496 h 5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025" h="539">
                        <a:moveTo>
                          <a:pt x="0" y="0"/>
                        </a:moveTo>
                        <a:lnTo>
                          <a:pt x="0" y="265"/>
                        </a:lnTo>
                        <a:lnTo>
                          <a:pt x="1025" y="539"/>
                        </a:lnTo>
                        <a:lnTo>
                          <a:pt x="1025" y="274"/>
                        </a:lnTo>
                        <a:lnTo>
                          <a:pt x="0" y="0"/>
                        </a:lnTo>
                        <a:close/>
                        <a:moveTo>
                          <a:pt x="992" y="496"/>
                        </a:moveTo>
                        <a:lnTo>
                          <a:pt x="33" y="241"/>
                        </a:lnTo>
                        <a:lnTo>
                          <a:pt x="33" y="40"/>
                        </a:lnTo>
                        <a:lnTo>
                          <a:pt x="992" y="298"/>
                        </a:lnTo>
                        <a:lnTo>
                          <a:pt x="992" y="298"/>
                        </a:lnTo>
                        <a:lnTo>
                          <a:pt x="992" y="496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315" name="Freeform 459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1940" y="1770"/>
                    <a:ext cx="868" cy="458"/>
                  </a:xfrm>
                  <a:custGeom>
                    <a:avLst/>
                    <a:gdLst>
                      <a:gd name="T0" fmla="*/ 0 w 1025"/>
                      <a:gd name="T1" fmla="*/ 0 h 541"/>
                      <a:gd name="T2" fmla="*/ 0 w 1025"/>
                      <a:gd name="T3" fmla="*/ 267 h 541"/>
                      <a:gd name="T4" fmla="*/ 1025 w 1025"/>
                      <a:gd name="T5" fmla="*/ 541 h 541"/>
                      <a:gd name="T6" fmla="*/ 1025 w 1025"/>
                      <a:gd name="T7" fmla="*/ 274 h 541"/>
                      <a:gd name="T8" fmla="*/ 0 w 1025"/>
                      <a:gd name="T9" fmla="*/ 0 h 541"/>
                      <a:gd name="T10" fmla="*/ 992 w 1025"/>
                      <a:gd name="T11" fmla="*/ 499 h 541"/>
                      <a:gd name="T12" fmla="*/ 33 w 1025"/>
                      <a:gd name="T13" fmla="*/ 241 h 541"/>
                      <a:gd name="T14" fmla="*/ 33 w 1025"/>
                      <a:gd name="T15" fmla="*/ 43 h 541"/>
                      <a:gd name="T16" fmla="*/ 992 w 1025"/>
                      <a:gd name="T17" fmla="*/ 300 h 541"/>
                      <a:gd name="T18" fmla="*/ 992 w 1025"/>
                      <a:gd name="T19" fmla="*/ 300 h 541"/>
                      <a:gd name="T20" fmla="*/ 992 w 1025"/>
                      <a:gd name="T21" fmla="*/ 499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025" h="541">
                        <a:moveTo>
                          <a:pt x="0" y="0"/>
                        </a:moveTo>
                        <a:lnTo>
                          <a:pt x="0" y="267"/>
                        </a:lnTo>
                        <a:lnTo>
                          <a:pt x="1025" y="541"/>
                        </a:lnTo>
                        <a:lnTo>
                          <a:pt x="1025" y="274"/>
                        </a:lnTo>
                        <a:lnTo>
                          <a:pt x="0" y="0"/>
                        </a:lnTo>
                        <a:close/>
                        <a:moveTo>
                          <a:pt x="992" y="499"/>
                        </a:moveTo>
                        <a:lnTo>
                          <a:pt x="33" y="241"/>
                        </a:lnTo>
                        <a:lnTo>
                          <a:pt x="33" y="43"/>
                        </a:lnTo>
                        <a:lnTo>
                          <a:pt x="992" y="300"/>
                        </a:lnTo>
                        <a:lnTo>
                          <a:pt x="992" y="300"/>
                        </a:lnTo>
                        <a:lnTo>
                          <a:pt x="992" y="499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506316" name="Freeform 460"/>
                <p:cNvSpPr>
                  <a:spLocks noChangeAspect="1"/>
                </p:cNvSpPr>
                <p:nvPr/>
              </p:nvSpPr>
              <p:spPr bwMode="gray">
                <a:xfrm>
                  <a:off x="1938" y="1711"/>
                  <a:ext cx="1081" cy="291"/>
                </a:xfrm>
                <a:custGeom>
                  <a:avLst/>
                  <a:gdLst>
                    <a:gd name="T0" fmla="*/ 1280 w 1280"/>
                    <a:gd name="T1" fmla="*/ 274 h 343"/>
                    <a:gd name="T2" fmla="*/ 257 w 1280"/>
                    <a:gd name="T3" fmla="*/ 0 h 343"/>
                    <a:gd name="T4" fmla="*/ 0 w 1280"/>
                    <a:gd name="T5" fmla="*/ 69 h 343"/>
                    <a:gd name="T6" fmla="*/ 1025 w 1280"/>
                    <a:gd name="T7" fmla="*/ 343 h 343"/>
                    <a:gd name="T8" fmla="*/ 1280 w 1280"/>
                    <a:gd name="T9" fmla="*/ 274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80" h="343">
                      <a:moveTo>
                        <a:pt x="1280" y="274"/>
                      </a:moveTo>
                      <a:lnTo>
                        <a:pt x="257" y="0"/>
                      </a:lnTo>
                      <a:lnTo>
                        <a:pt x="0" y="69"/>
                      </a:lnTo>
                      <a:lnTo>
                        <a:pt x="1025" y="343"/>
                      </a:lnTo>
                      <a:lnTo>
                        <a:pt x="1280" y="274"/>
                      </a:lnTo>
                      <a:close/>
                    </a:path>
                  </a:pathLst>
                </a:custGeom>
                <a:solidFill>
                  <a:srgbClr val="6D6D6C"/>
                </a:solidFill>
                <a:ln w="9525" cap="flat" cmpd="sng">
                  <a:solidFill>
                    <a:srgbClr val="545554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6317" name="Group 461"/>
              <p:cNvGrpSpPr>
                <a:grpSpLocks noChangeAspect="1"/>
              </p:cNvGrpSpPr>
              <p:nvPr/>
            </p:nvGrpSpPr>
            <p:grpSpPr bwMode="auto">
              <a:xfrm>
                <a:off x="2804" y="1945"/>
                <a:ext cx="1293" cy="1245"/>
                <a:chOff x="2804" y="1945"/>
                <a:chExt cx="1293" cy="1245"/>
              </a:xfrm>
            </p:grpSpPr>
            <p:sp>
              <p:nvSpPr>
                <p:cNvPr id="506318" name="Freeform 462"/>
                <p:cNvSpPr>
                  <a:spLocks noChangeAspect="1"/>
                </p:cNvSpPr>
                <p:nvPr/>
              </p:nvSpPr>
              <p:spPr bwMode="gray">
                <a:xfrm>
                  <a:off x="2804" y="1945"/>
                  <a:ext cx="1293" cy="1245"/>
                </a:xfrm>
                <a:custGeom>
                  <a:avLst/>
                  <a:gdLst>
                    <a:gd name="T0" fmla="*/ 258 w 1535"/>
                    <a:gd name="T1" fmla="*/ 0 h 1472"/>
                    <a:gd name="T2" fmla="*/ 0 w 1535"/>
                    <a:gd name="T3" fmla="*/ 69 h 1472"/>
                    <a:gd name="T4" fmla="*/ 0 w 1535"/>
                    <a:gd name="T5" fmla="*/ 1131 h 1472"/>
                    <a:gd name="T6" fmla="*/ 1280 w 1535"/>
                    <a:gd name="T7" fmla="*/ 1472 h 1472"/>
                    <a:gd name="T8" fmla="*/ 1280 w 1535"/>
                    <a:gd name="T9" fmla="*/ 411 h 1472"/>
                    <a:gd name="T10" fmla="*/ 1535 w 1535"/>
                    <a:gd name="T11" fmla="*/ 343 h 1472"/>
                    <a:gd name="T12" fmla="*/ 258 w 1535"/>
                    <a:gd name="T13" fmla="*/ 0 h 14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35" h="1472">
                      <a:moveTo>
                        <a:pt x="258" y="0"/>
                      </a:moveTo>
                      <a:lnTo>
                        <a:pt x="0" y="69"/>
                      </a:lnTo>
                      <a:lnTo>
                        <a:pt x="0" y="1131"/>
                      </a:lnTo>
                      <a:lnTo>
                        <a:pt x="1280" y="1472"/>
                      </a:lnTo>
                      <a:lnTo>
                        <a:pt x="1280" y="411"/>
                      </a:lnTo>
                      <a:lnTo>
                        <a:pt x="1535" y="343"/>
                      </a:lnTo>
                      <a:lnTo>
                        <a:pt x="258" y="0"/>
                      </a:lnTo>
                      <a:close/>
                    </a:path>
                  </a:pathLst>
                </a:custGeom>
                <a:solidFill>
                  <a:srgbClr val="6D6D6C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319" name="Freeform 463"/>
                <p:cNvSpPr>
                  <a:spLocks noChangeAspect="1"/>
                </p:cNvSpPr>
                <p:nvPr/>
              </p:nvSpPr>
              <p:spPr bwMode="gray">
                <a:xfrm>
                  <a:off x="2804" y="2813"/>
                  <a:ext cx="1293" cy="347"/>
                </a:xfrm>
                <a:custGeom>
                  <a:avLst/>
                  <a:gdLst>
                    <a:gd name="T0" fmla="*/ 1535 w 1535"/>
                    <a:gd name="T1" fmla="*/ 342 h 410"/>
                    <a:gd name="T2" fmla="*/ 255 w 1535"/>
                    <a:gd name="T3" fmla="*/ 0 h 410"/>
                    <a:gd name="T4" fmla="*/ 0 w 1535"/>
                    <a:gd name="T5" fmla="*/ 68 h 410"/>
                    <a:gd name="T6" fmla="*/ 1280 w 1535"/>
                    <a:gd name="T7" fmla="*/ 410 h 410"/>
                    <a:gd name="T8" fmla="*/ 1535 w 1535"/>
                    <a:gd name="T9" fmla="*/ 342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35" h="410">
                      <a:moveTo>
                        <a:pt x="1535" y="342"/>
                      </a:moveTo>
                      <a:lnTo>
                        <a:pt x="255" y="0"/>
                      </a:lnTo>
                      <a:lnTo>
                        <a:pt x="0" y="68"/>
                      </a:lnTo>
                      <a:lnTo>
                        <a:pt x="1280" y="410"/>
                      </a:lnTo>
                      <a:lnTo>
                        <a:pt x="1535" y="342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506320" name="Group 464"/>
                <p:cNvGrpSpPr>
                  <a:grpSpLocks noChangeAspect="1"/>
                </p:cNvGrpSpPr>
                <p:nvPr/>
              </p:nvGrpSpPr>
              <p:grpSpPr bwMode="auto">
                <a:xfrm>
                  <a:off x="2891" y="2711"/>
                  <a:ext cx="1063" cy="419"/>
                  <a:chOff x="4645" y="1918"/>
                  <a:chExt cx="356" cy="140"/>
                </a:xfrm>
              </p:grpSpPr>
              <p:grpSp>
                <p:nvGrpSpPr>
                  <p:cNvPr id="506321" name="Group 46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45" y="1918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322" name="Freeform 46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23" name="Freeform 46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24" name="Freeform 46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325" name="Group 46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35" y="1942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326" name="Freeform 47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27" name="Freeform 47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28" name="Freeform 47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329" name="Group 4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1966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330" name="Freeform 47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31" name="Freeform 47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32" name="Freeform 47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333" name="Group 47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15" y="1990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334" name="Freeform 47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35" name="Freeform 47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36" name="Freeform 48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sp>
              <p:nvSpPr>
                <p:cNvPr id="506337" name="Freeform 481"/>
                <p:cNvSpPr>
                  <a:spLocks noChangeAspect="1"/>
                </p:cNvSpPr>
                <p:nvPr/>
              </p:nvSpPr>
              <p:spPr bwMode="gray">
                <a:xfrm>
                  <a:off x="2804" y="2591"/>
                  <a:ext cx="1293" cy="347"/>
                </a:xfrm>
                <a:custGeom>
                  <a:avLst/>
                  <a:gdLst>
                    <a:gd name="T0" fmla="*/ 1535 w 1535"/>
                    <a:gd name="T1" fmla="*/ 342 h 411"/>
                    <a:gd name="T2" fmla="*/ 255 w 1535"/>
                    <a:gd name="T3" fmla="*/ 0 h 411"/>
                    <a:gd name="T4" fmla="*/ 0 w 1535"/>
                    <a:gd name="T5" fmla="*/ 69 h 411"/>
                    <a:gd name="T6" fmla="*/ 1280 w 1535"/>
                    <a:gd name="T7" fmla="*/ 411 h 411"/>
                    <a:gd name="T8" fmla="*/ 1535 w 1535"/>
                    <a:gd name="T9" fmla="*/ 342 h 4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35" h="411">
                      <a:moveTo>
                        <a:pt x="1535" y="342"/>
                      </a:moveTo>
                      <a:lnTo>
                        <a:pt x="255" y="0"/>
                      </a:lnTo>
                      <a:lnTo>
                        <a:pt x="0" y="69"/>
                      </a:lnTo>
                      <a:lnTo>
                        <a:pt x="1280" y="411"/>
                      </a:lnTo>
                      <a:lnTo>
                        <a:pt x="1535" y="342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338" name="Freeform 482"/>
                <p:cNvSpPr>
                  <a:spLocks noChangeAspect="1"/>
                </p:cNvSpPr>
                <p:nvPr/>
              </p:nvSpPr>
              <p:spPr bwMode="gray">
                <a:xfrm>
                  <a:off x="2804" y="2364"/>
                  <a:ext cx="1293" cy="347"/>
                </a:xfrm>
                <a:custGeom>
                  <a:avLst/>
                  <a:gdLst>
                    <a:gd name="T0" fmla="*/ 1535 w 1535"/>
                    <a:gd name="T1" fmla="*/ 343 h 411"/>
                    <a:gd name="T2" fmla="*/ 255 w 1535"/>
                    <a:gd name="T3" fmla="*/ 0 h 411"/>
                    <a:gd name="T4" fmla="*/ 0 w 1535"/>
                    <a:gd name="T5" fmla="*/ 69 h 411"/>
                    <a:gd name="T6" fmla="*/ 1280 w 1535"/>
                    <a:gd name="T7" fmla="*/ 411 h 411"/>
                    <a:gd name="T8" fmla="*/ 1535 w 1535"/>
                    <a:gd name="T9" fmla="*/ 343 h 4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35" h="411">
                      <a:moveTo>
                        <a:pt x="1535" y="343"/>
                      </a:moveTo>
                      <a:lnTo>
                        <a:pt x="255" y="0"/>
                      </a:lnTo>
                      <a:lnTo>
                        <a:pt x="0" y="69"/>
                      </a:lnTo>
                      <a:lnTo>
                        <a:pt x="1280" y="411"/>
                      </a:lnTo>
                      <a:lnTo>
                        <a:pt x="1535" y="343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339" name="Freeform 483"/>
                <p:cNvSpPr>
                  <a:spLocks noChangeAspect="1"/>
                </p:cNvSpPr>
                <p:nvPr/>
              </p:nvSpPr>
              <p:spPr bwMode="gray">
                <a:xfrm>
                  <a:off x="2804" y="2140"/>
                  <a:ext cx="1293" cy="347"/>
                </a:xfrm>
                <a:custGeom>
                  <a:avLst/>
                  <a:gdLst>
                    <a:gd name="T0" fmla="*/ 1535 w 1535"/>
                    <a:gd name="T1" fmla="*/ 340 h 408"/>
                    <a:gd name="T2" fmla="*/ 255 w 1535"/>
                    <a:gd name="T3" fmla="*/ 0 h 408"/>
                    <a:gd name="T4" fmla="*/ 0 w 1535"/>
                    <a:gd name="T5" fmla="*/ 68 h 408"/>
                    <a:gd name="T6" fmla="*/ 1280 w 1535"/>
                    <a:gd name="T7" fmla="*/ 408 h 408"/>
                    <a:gd name="T8" fmla="*/ 1535 w 1535"/>
                    <a:gd name="T9" fmla="*/ 340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35" h="408">
                      <a:moveTo>
                        <a:pt x="1535" y="340"/>
                      </a:moveTo>
                      <a:lnTo>
                        <a:pt x="255" y="0"/>
                      </a:lnTo>
                      <a:lnTo>
                        <a:pt x="0" y="68"/>
                      </a:lnTo>
                      <a:lnTo>
                        <a:pt x="1280" y="408"/>
                      </a:lnTo>
                      <a:lnTo>
                        <a:pt x="1535" y="34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506340" name="Group 484"/>
                <p:cNvGrpSpPr>
                  <a:grpSpLocks noChangeAspect="1"/>
                </p:cNvGrpSpPr>
                <p:nvPr/>
              </p:nvGrpSpPr>
              <p:grpSpPr bwMode="auto">
                <a:xfrm>
                  <a:off x="2891" y="2262"/>
                  <a:ext cx="1063" cy="416"/>
                  <a:chOff x="4645" y="1768"/>
                  <a:chExt cx="356" cy="139"/>
                </a:xfrm>
              </p:grpSpPr>
              <p:grpSp>
                <p:nvGrpSpPr>
                  <p:cNvPr id="506341" name="Group 48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35" y="1792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506342" name="Freeform 48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43" name="Freeform 48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44" name="Freeform 48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345" name="Group 48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45" y="1768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506346" name="Freeform 49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47" name="Freeform 49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48" name="Freeform 49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349" name="Group 49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1817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506350" name="Freeform 49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51" name="Freeform 49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52" name="Freeform 49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353" name="Group 49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15" y="1840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506354" name="Freeform 49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55" name="Freeform 49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56" name="Freeform 50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506357" name="Group 501"/>
                <p:cNvGrpSpPr>
                  <a:grpSpLocks noChangeAspect="1"/>
                </p:cNvGrpSpPr>
                <p:nvPr/>
              </p:nvGrpSpPr>
              <p:grpSpPr bwMode="auto">
                <a:xfrm>
                  <a:off x="2891" y="2026"/>
                  <a:ext cx="1063" cy="419"/>
                  <a:chOff x="4645" y="1918"/>
                  <a:chExt cx="356" cy="140"/>
                </a:xfrm>
              </p:grpSpPr>
              <p:grpSp>
                <p:nvGrpSpPr>
                  <p:cNvPr id="506358" name="Group 50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45" y="1918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359" name="Freeform 50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60" name="Freeform 50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61" name="Freeform 50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362" name="Group 50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35" y="1942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363" name="Freeform 50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64" name="Freeform 50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65" name="Freeform 50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366" name="Group 51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1966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367" name="Freeform 51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68" name="Freeform 51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69" name="Freeform 51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370" name="Group 51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15" y="1990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371" name="Freeform 51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72" name="Freeform 51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73" name="Freeform 51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506374" name="Group 518"/>
                <p:cNvGrpSpPr>
                  <a:grpSpLocks noChangeAspect="1"/>
                </p:cNvGrpSpPr>
                <p:nvPr/>
              </p:nvGrpSpPr>
              <p:grpSpPr bwMode="auto">
                <a:xfrm>
                  <a:off x="2891" y="2481"/>
                  <a:ext cx="1063" cy="419"/>
                  <a:chOff x="4645" y="1918"/>
                  <a:chExt cx="356" cy="140"/>
                </a:xfrm>
              </p:grpSpPr>
              <p:grpSp>
                <p:nvGrpSpPr>
                  <p:cNvPr id="506375" name="Group 51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45" y="1918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376" name="Freeform 52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77" name="Freeform 52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78" name="Freeform 52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379" name="Group 52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35" y="1942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380" name="Freeform 52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81" name="Freeform 52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82" name="Freeform 52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383" name="Group 52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1966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384" name="Freeform 52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85" name="Freeform 52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86" name="Freeform 53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6387" name="Group 53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15" y="1990"/>
                    <a:ext cx="86" cy="68"/>
                    <a:chOff x="1315" y="1508"/>
                    <a:chExt cx="596" cy="469"/>
                  </a:xfrm>
                </p:grpSpPr>
                <p:sp>
                  <p:nvSpPr>
                    <p:cNvPr id="506388" name="Freeform 53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89" name="Freeform 53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6390" name="Freeform 53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2420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506391" name="Group 535"/>
                <p:cNvGrpSpPr>
                  <a:grpSpLocks noChangeAspect="1"/>
                </p:cNvGrpSpPr>
                <p:nvPr/>
              </p:nvGrpSpPr>
              <p:grpSpPr bwMode="auto">
                <a:xfrm>
                  <a:off x="2804" y="2002"/>
                  <a:ext cx="1078" cy="1188"/>
                  <a:chOff x="4616" y="1681"/>
                  <a:chExt cx="361" cy="397"/>
                </a:xfrm>
              </p:grpSpPr>
              <p:sp>
                <p:nvSpPr>
                  <p:cNvPr id="506392" name="Freeform 536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4616" y="1906"/>
                    <a:ext cx="361" cy="172"/>
                  </a:xfrm>
                  <a:custGeom>
                    <a:avLst/>
                    <a:gdLst>
                      <a:gd name="T0" fmla="*/ 0 w 1280"/>
                      <a:gd name="T1" fmla="*/ 0 h 607"/>
                      <a:gd name="T2" fmla="*/ 0 w 1280"/>
                      <a:gd name="T3" fmla="*/ 264 h 607"/>
                      <a:gd name="T4" fmla="*/ 1280 w 1280"/>
                      <a:gd name="T5" fmla="*/ 607 h 607"/>
                      <a:gd name="T6" fmla="*/ 1280 w 1280"/>
                      <a:gd name="T7" fmla="*/ 342 h 607"/>
                      <a:gd name="T8" fmla="*/ 0 w 1280"/>
                      <a:gd name="T9" fmla="*/ 0 h 607"/>
                      <a:gd name="T10" fmla="*/ 1250 w 1280"/>
                      <a:gd name="T11" fmla="*/ 566 h 607"/>
                      <a:gd name="T12" fmla="*/ 33 w 1280"/>
                      <a:gd name="T13" fmla="*/ 240 h 607"/>
                      <a:gd name="T14" fmla="*/ 33 w 1280"/>
                      <a:gd name="T15" fmla="*/ 42 h 607"/>
                      <a:gd name="T16" fmla="*/ 1247 w 1280"/>
                      <a:gd name="T17" fmla="*/ 368 h 607"/>
                      <a:gd name="T18" fmla="*/ 1250 w 1280"/>
                      <a:gd name="T19" fmla="*/ 368 h 607"/>
                      <a:gd name="T20" fmla="*/ 1250 w 1280"/>
                      <a:gd name="T21" fmla="*/ 566 h 6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280" h="607">
                        <a:moveTo>
                          <a:pt x="0" y="0"/>
                        </a:moveTo>
                        <a:lnTo>
                          <a:pt x="0" y="264"/>
                        </a:lnTo>
                        <a:lnTo>
                          <a:pt x="1280" y="607"/>
                        </a:lnTo>
                        <a:lnTo>
                          <a:pt x="1280" y="342"/>
                        </a:lnTo>
                        <a:lnTo>
                          <a:pt x="0" y="0"/>
                        </a:lnTo>
                        <a:close/>
                        <a:moveTo>
                          <a:pt x="1250" y="566"/>
                        </a:moveTo>
                        <a:lnTo>
                          <a:pt x="33" y="240"/>
                        </a:lnTo>
                        <a:lnTo>
                          <a:pt x="33" y="42"/>
                        </a:lnTo>
                        <a:lnTo>
                          <a:pt x="1247" y="368"/>
                        </a:lnTo>
                        <a:lnTo>
                          <a:pt x="1250" y="368"/>
                        </a:lnTo>
                        <a:lnTo>
                          <a:pt x="1250" y="566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393" name="Freeform 537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4616" y="1831"/>
                    <a:ext cx="361" cy="172"/>
                  </a:xfrm>
                  <a:custGeom>
                    <a:avLst/>
                    <a:gdLst>
                      <a:gd name="T0" fmla="*/ 0 w 1280"/>
                      <a:gd name="T1" fmla="*/ 0 h 607"/>
                      <a:gd name="T2" fmla="*/ 0 w 1280"/>
                      <a:gd name="T3" fmla="*/ 265 h 607"/>
                      <a:gd name="T4" fmla="*/ 1280 w 1280"/>
                      <a:gd name="T5" fmla="*/ 607 h 607"/>
                      <a:gd name="T6" fmla="*/ 1280 w 1280"/>
                      <a:gd name="T7" fmla="*/ 343 h 607"/>
                      <a:gd name="T8" fmla="*/ 0 w 1280"/>
                      <a:gd name="T9" fmla="*/ 0 h 607"/>
                      <a:gd name="T10" fmla="*/ 1250 w 1280"/>
                      <a:gd name="T11" fmla="*/ 565 h 607"/>
                      <a:gd name="T12" fmla="*/ 33 w 1280"/>
                      <a:gd name="T13" fmla="*/ 241 h 607"/>
                      <a:gd name="T14" fmla="*/ 33 w 1280"/>
                      <a:gd name="T15" fmla="*/ 43 h 607"/>
                      <a:gd name="T16" fmla="*/ 1247 w 1280"/>
                      <a:gd name="T17" fmla="*/ 366 h 607"/>
                      <a:gd name="T18" fmla="*/ 1250 w 1280"/>
                      <a:gd name="T19" fmla="*/ 366 h 607"/>
                      <a:gd name="T20" fmla="*/ 1250 w 1280"/>
                      <a:gd name="T21" fmla="*/ 565 h 6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280" h="607">
                        <a:moveTo>
                          <a:pt x="0" y="0"/>
                        </a:moveTo>
                        <a:lnTo>
                          <a:pt x="0" y="265"/>
                        </a:lnTo>
                        <a:lnTo>
                          <a:pt x="1280" y="607"/>
                        </a:lnTo>
                        <a:lnTo>
                          <a:pt x="1280" y="343"/>
                        </a:lnTo>
                        <a:lnTo>
                          <a:pt x="0" y="0"/>
                        </a:lnTo>
                        <a:close/>
                        <a:moveTo>
                          <a:pt x="1250" y="565"/>
                        </a:moveTo>
                        <a:lnTo>
                          <a:pt x="33" y="241"/>
                        </a:lnTo>
                        <a:lnTo>
                          <a:pt x="33" y="43"/>
                        </a:lnTo>
                        <a:lnTo>
                          <a:pt x="1247" y="366"/>
                        </a:lnTo>
                        <a:lnTo>
                          <a:pt x="1250" y="366"/>
                        </a:lnTo>
                        <a:lnTo>
                          <a:pt x="1250" y="565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394" name="Freeform 538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4616" y="1756"/>
                    <a:ext cx="361" cy="172"/>
                  </a:xfrm>
                  <a:custGeom>
                    <a:avLst/>
                    <a:gdLst>
                      <a:gd name="T0" fmla="*/ 0 w 1280"/>
                      <a:gd name="T1" fmla="*/ 0 h 607"/>
                      <a:gd name="T2" fmla="*/ 0 w 1280"/>
                      <a:gd name="T3" fmla="*/ 265 h 607"/>
                      <a:gd name="T4" fmla="*/ 1280 w 1280"/>
                      <a:gd name="T5" fmla="*/ 607 h 607"/>
                      <a:gd name="T6" fmla="*/ 1280 w 1280"/>
                      <a:gd name="T7" fmla="*/ 343 h 607"/>
                      <a:gd name="T8" fmla="*/ 0 w 1280"/>
                      <a:gd name="T9" fmla="*/ 0 h 607"/>
                      <a:gd name="T10" fmla="*/ 1250 w 1280"/>
                      <a:gd name="T11" fmla="*/ 567 h 607"/>
                      <a:gd name="T12" fmla="*/ 33 w 1280"/>
                      <a:gd name="T13" fmla="*/ 241 h 607"/>
                      <a:gd name="T14" fmla="*/ 33 w 1280"/>
                      <a:gd name="T15" fmla="*/ 43 h 607"/>
                      <a:gd name="T16" fmla="*/ 1247 w 1280"/>
                      <a:gd name="T17" fmla="*/ 366 h 607"/>
                      <a:gd name="T18" fmla="*/ 1250 w 1280"/>
                      <a:gd name="T19" fmla="*/ 366 h 607"/>
                      <a:gd name="T20" fmla="*/ 1250 w 1280"/>
                      <a:gd name="T21" fmla="*/ 567 h 6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280" h="607">
                        <a:moveTo>
                          <a:pt x="0" y="0"/>
                        </a:moveTo>
                        <a:lnTo>
                          <a:pt x="0" y="265"/>
                        </a:lnTo>
                        <a:lnTo>
                          <a:pt x="1280" y="607"/>
                        </a:lnTo>
                        <a:lnTo>
                          <a:pt x="1280" y="343"/>
                        </a:lnTo>
                        <a:lnTo>
                          <a:pt x="0" y="0"/>
                        </a:lnTo>
                        <a:close/>
                        <a:moveTo>
                          <a:pt x="1250" y="567"/>
                        </a:moveTo>
                        <a:lnTo>
                          <a:pt x="33" y="241"/>
                        </a:lnTo>
                        <a:lnTo>
                          <a:pt x="33" y="43"/>
                        </a:lnTo>
                        <a:lnTo>
                          <a:pt x="1247" y="366"/>
                        </a:lnTo>
                        <a:lnTo>
                          <a:pt x="1250" y="366"/>
                        </a:lnTo>
                        <a:lnTo>
                          <a:pt x="1250" y="567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395" name="Freeform 539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4616" y="1681"/>
                    <a:ext cx="361" cy="172"/>
                  </a:xfrm>
                  <a:custGeom>
                    <a:avLst/>
                    <a:gdLst>
                      <a:gd name="T0" fmla="*/ 0 w 1280"/>
                      <a:gd name="T1" fmla="*/ 0 h 607"/>
                      <a:gd name="T2" fmla="*/ 0 w 1280"/>
                      <a:gd name="T3" fmla="*/ 264 h 607"/>
                      <a:gd name="T4" fmla="*/ 1280 w 1280"/>
                      <a:gd name="T5" fmla="*/ 607 h 607"/>
                      <a:gd name="T6" fmla="*/ 1280 w 1280"/>
                      <a:gd name="T7" fmla="*/ 342 h 607"/>
                      <a:gd name="T8" fmla="*/ 0 w 1280"/>
                      <a:gd name="T9" fmla="*/ 0 h 607"/>
                      <a:gd name="T10" fmla="*/ 1250 w 1280"/>
                      <a:gd name="T11" fmla="*/ 564 h 607"/>
                      <a:gd name="T12" fmla="*/ 33 w 1280"/>
                      <a:gd name="T13" fmla="*/ 241 h 607"/>
                      <a:gd name="T14" fmla="*/ 33 w 1280"/>
                      <a:gd name="T15" fmla="*/ 40 h 607"/>
                      <a:gd name="T16" fmla="*/ 1247 w 1280"/>
                      <a:gd name="T17" fmla="*/ 366 h 607"/>
                      <a:gd name="T18" fmla="*/ 1250 w 1280"/>
                      <a:gd name="T19" fmla="*/ 366 h 607"/>
                      <a:gd name="T20" fmla="*/ 1250 w 1280"/>
                      <a:gd name="T21" fmla="*/ 564 h 6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280" h="607">
                        <a:moveTo>
                          <a:pt x="0" y="0"/>
                        </a:moveTo>
                        <a:lnTo>
                          <a:pt x="0" y="264"/>
                        </a:lnTo>
                        <a:lnTo>
                          <a:pt x="1280" y="607"/>
                        </a:lnTo>
                        <a:lnTo>
                          <a:pt x="1280" y="342"/>
                        </a:lnTo>
                        <a:lnTo>
                          <a:pt x="0" y="0"/>
                        </a:lnTo>
                        <a:close/>
                        <a:moveTo>
                          <a:pt x="1250" y="564"/>
                        </a:moveTo>
                        <a:lnTo>
                          <a:pt x="33" y="241"/>
                        </a:lnTo>
                        <a:lnTo>
                          <a:pt x="33" y="40"/>
                        </a:lnTo>
                        <a:lnTo>
                          <a:pt x="1247" y="366"/>
                        </a:lnTo>
                        <a:lnTo>
                          <a:pt x="1250" y="366"/>
                        </a:lnTo>
                        <a:lnTo>
                          <a:pt x="1250" y="564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506396" name="Freeform 540"/>
                <p:cNvSpPr>
                  <a:spLocks noChangeAspect="1"/>
                </p:cNvSpPr>
                <p:nvPr/>
              </p:nvSpPr>
              <p:spPr bwMode="gray">
                <a:xfrm>
                  <a:off x="3882" y="2236"/>
                  <a:ext cx="215" cy="954"/>
                </a:xfrm>
                <a:custGeom>
                  <a:avLst/>
                  <a:gdLst>
                    <a:gd name="T0" fmla="*/ 0 w 255"/>
                    <a:gd name="T1" fmla="*/ 68 h 1129"/>
                    <a:gd name="T2" fmla="*/ 0 w 255"/>
                    <a:gd name="T3" fmla="*/ 333 h 1129"/>
                    <a:gd name="T4" fmla="*/ 0 w 255"/>
                    <a:gd name="T5" fmla="*/ 373 h 1129"/>
                    <a:gd name="T6" fmla="*/ 0 w 255"/>
                    <a:gd name="T7" fmla="*/ 564 h 1129"/>
                    <a:gd name="T8" fmla="*/ 0 w 255"/>
                    <a:gd name="T9" fmla="*/ 597 h 1129"/>
                    <a:gd name="T10" fmla="*/ 0 w 255"/>
                    <a:gd name="T11" fmla="*/ 864 h 1129"/>
                    <a:gd name="T12" fmla="*/ 0 w 255"/>
                    <a:gd name="T13" fmla="*/ 897 h 1129"/>
                    <a:gd name="T14" fmla="*/ 0 w 255"/>
                    <a:gd name="T15" fmla="*/ 1129 h 1129"/>
                    <a:gd name="T16" fmla="*/ 255 w 255"/>
                    <a:gd name="T17" fmla="*/ 1060 h 1129"/>
                    <a:gd name="T18" fmla="*/ 255 w 255"/>
                    <a:gd name="T19" fmla="*/ 829 h 1129"/>
                    <a:gd name="T20" fmla="*/ 255 w 255"/>
                    <a:gd name="T21" fmla="*/ 796 h 1129"/>
                    <a:gd name="T22" fmla="*/ 255 w 255"/>
                    <a:gd name="T23" fmla="*/ 529 h 1129"/>
                    <a:gd name="T24" fmla="*/ 255 w 255"/>
                    <a:gd name="T25" fmla="*/ 496 h 1129"/>
                    <a:gd name="T26" fmla="*/ 255 w 255"/>
                    <a:gd name="T27" fmla="*/ 304 h 1129"/>
                    <a:gd name="T28" fmla="*/ 255 w 255"/>
                    <a:gd name="T29" fmla="*/ 264 h 1129"/>
                    <a:gd name="T30" fmla="*/ 255 w 255"/>
                    <a:gd name="T31" fmla="*/ 0 h 1129"/>
                    <a:gd name="T32" fmla="*/ 0 w 255"/>
                    <a:gd name="T33" fmla="*/ 68 h 1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5" h="1129">
                      <a:moveTo>
                        <a:pt x="0" y="68"/>
                      </a:moveTo>
                      <a:lnTo>
                        <a:pt x="0" y="333"/>
                      </a:lnTo>
                      <a:lnTo>
                        <a:pt x="0" y="373"/>
                      </a:lnTo>
                      <a:lnTo>
                        <a:pt x="0" y="564"/>
                      </a:lnTo>
                      <a:lnTo>
                        <a:pt x="0" y="597"/>
                      </a:lnTo>
                      <a:lnTo>
                        <a:pt x="0" y="864"/>
                      </a:lnTo>
                      <a:lnTo>
                        <a:pt x="0" y="897"/>
                      </a:lnTo>
                      <a:lnTo>
                        <a:pt x="0" y="1129"/>
                      </a:lnTo>
                      <a:lnTo>
                        <a:pt x="255" y="1060"/>
                      </a:lnTo>
                      <a:lnTo>
                        <a:pt x="255" y="829"/>
                      </a:lnTo>
                      <a:lnTo>
                        <a:pt x="255" y="796"/>
                      </a:lnTo>
                      <a:lnTo>
                        <a:pt x="255" y="529"/>
                      </a:lnTo>
                      <a:lnTo>
                        <a:pt x="255" y="496"/>
                      </a:lnTo>
                      <a:lnTo>
                        <a:pt x="255" y="304"/>
                      </a:lnTo>
                      <a:lnTo>
                        <a:pt x="255" y="264"/>
                      </a:lnTo>
                      <a:lnTo>
                        <a:pt x="255" y="0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397" name="Freeform 541"/>
                <p:cNvSpPr>
                  <a:spLocks noChangeAspect="1"/>
                </p:cNvSpPr>
                <p:nvPr/>
              </p:nvSpPr>
              <p:spPr bwMode="gray">
                <a:xfrm>
                  <a:off x="2804" y="1945"/>
                  <a:ext cx="1293" cy="347"/>
                </a:xfrm>
                <a:custGeom>
                  <a:avLst/>
                  <a:gdLst>
                    <a:gd name="T0" fmla="*/ 1535 w 1535"/>
                    <a:gd name="T1" fmla="*/ 340 h 408"/>
                    <a:gd name="T2" fmla="*/ 255 w 1535"/>
                    <a:gd name="T3" fmla="*/ 0 h 408"/>
                    <a:gd name="T4" fmla="*/ 0 w 1535"/>
                    <a:gd name="T5" fmla="*/ 68 h 408"/>
                    <a:gd name="T6" fmla="*/ 1280 w 1535"/>
                    <a:gd name="T7" fmla="*/ 408 h 408"/>
                    <a:gd name="T8" fmla="*/ 1535 w 1535"/>
                    <a:gd name="T9" fmla="*/ 340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35" h="408">
                      <a:moveTo>
                        <a:pt x="1535" y="340"/>
                      </a:moveTo>
                      <a:lnTo>
                        <a:pt x="255" y="0"/>
                      </a:lnTo>
                      <a:lnTo>
                        <a:pt x="0" y="68"/>
                      </a:lnTo>
                      <a:lnTo>
                        <a:pt x="1280" y="408"/>
                      </a:lnTo>
                      <a:lnTo>
                        <a:pt x="1535" y="340"/>
                      </a:lnTo>
                      <a:close/>
                    </a:path>
                  </a:pathLst>
                </a:custGeom>
                <a:solidFill>
                  <a:srgbClr val="6D6D6C"/>
                </a:solidFill>
                <a:ln w="9525" cap="flat" cmpd="sng">
                  <a:solidFill>
                    <a:srgbClr val="545554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06398" name="Group 542"/>
            <p:cNvGrpSpPr>
              <a:grpSpLocks noChangeAspect="1"/>
            </p:cNvGrpSpPr>
            <p:nvPr/>
          </p:nvGrpSpPr>
          <p:grpSpPr bwMode="auto">
            <a:xfrm>
              <a:off x="3756" y="1701"/>
              <a:ext cx="104" cy="207"/>
              <a:chOff x="2277" y="2598"/>
              <a:chExt cx="317" cy="628"/>
            </a:xfrm>
          </p:grpSpPr>
          <p:sp>
            <p:nvSpPr>
              <p:cNvPr id="506399" name="Freeform 543"/>
              <p:cNvSpPr>
                <a:spLocks noChangeAspect="1"/>
              </p:cNvSpPr>
              <p:nvPr/>
            </p:nvSpPr>
            <p:spPr bwMode="gray">
              <a:xfrm>
                <a:off x="2424" y="2902"/>
                <a:ext cx="119" cy="324"/>
              </a:xfrm>
              <a:custGeom>
                <a:avLst/>
                <a:gdLst>
                  <a:gd name="T0" fmla="*/ 89 w 90"/>
                  <a:gd name="T1" fmla="*/ 156 h 245"/>
                  <a:gd name="T2" fmla="*/ 89 w 90"/>
                  <a:gd name="T3" fmla="*/ 7 h 245"/>
                  <a:gd name="T4" fmla="*/ 89 w 90"/>
                  <a:gd name="T5" fmla="*/ 5 h 245"/>
                  <a:gd name="T6" fmla="*/ 63 w 90"/>
                  <a:gd name="T7" fmla="*/ 20 h 245"/>
                  <a:gd name="T8" fmla="*/ 12 w 90"/>
                  <a:gd name="T9" fmla="*/ 10 h 245"/>
                  <a:gd name="T10" fmla="*/ 2 w 90"/>
                  <a:gd name="T11" fmla="*/ 0 h 245"/>
                  <a:gd name="T12" fmla="*/ 3 w 90"/>
                  <a:gd name="T13" fmla="*/ 36 h 245"/>
                  <a:gd name="T14" fmla="*/ 2 w 90"/>
                  <a:gd name="T15" fmla="*/ 205 h 245"/>
                  <a:gd name="T16" fmla="*/ 43 w 90"/>
                  <a:gd name="T17" fmla="*/ 205 h 245"/>
                  <a:gd name="T18" fmla="*/ 45 w 90"/>
                  <a:gd name="T19" fmla="*/ 51 h 245"/>
                  <a:gd name="T20" fmla="*/ 36 w 90"/>
                  <a:gd name="T21" fmla="*/ 40 h 245"/>
                  <a:gd name="T22" fmla="*/ 45 w 90"/>
                  <a:gd name="T23" fmla="*/ 51 h 245"/>
                  <a:gd name="T24" fmla="*/ 43 w 90"/>
                  <a:gd name="T25" fmla="*/ 205 h 245"/>
                  <a:gd name="T26" fmla="*/ 44 w 90"/>
                  <a:gd name="T27" fmla="*/ 211 h 245"/>
                  <a:gd name="T28" fmla="*/ 88 w 90"/>
                  <a:gd name="T29" fmla="*/ 218 h 245"/>
                  <a:gd name="T30" fmla="*/ 89 w 90"/>
                  <a:gd name="T31" fmla="*/ 1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20"/>
                      <a:pt x="24" y="13"/>
                      <a:pt x="12" y="10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5"/>
                      <a:pt x="43" y="205"/>
                    </a:cubicBezTo>
                    <a:cubicBezTo>
                      <a:pt x="43" y="171"/>
                      <a:pt x="46" y="55"/>
                      <a:pt x="45" y="51"/>
                    </a:cubicBezTo>
                    <a:cubicBezTo>
                      <a:pt x="45" y="47"/>
                      <a:pt x="36" y="47"/>
                      <a:pt x="36" y="40"/>
                    </a:cubicBezTo>
                    <a:cubicBezTo>
                      <a:pt x="36" y="47"/>
                      <a:pt x="45" y="47"/>
                      <a:pt x="45" y="51"/>
                    </a:cubicBezTo>
                    <a:cubicBezTo>
                      <a:pt x="46" y="55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400" name="Freeform 544"/>
              <p:cNvSpPr>
                <a:spLocks noChangeAspect="1" noEditPoints="1"/>
              </p:cNvSpPr>
              <p:nvPr/>
            </p:nvSpPr>
            <p:spPr bwMode="gray">
              <a:xfrm>
                <a:off x="2282" y="2684"/>
                <a:ext cx="312" cy="257"/>
              </a:xfrm>
              <a:custGeom>
                <a:avLst/>
                <a:gdLst>
                  <a:gd name="T0" fmla="*/ 235 w 236"/>
                  <a:gd name="T1" fmla="*/ 114 h 194"/>
                  <a:gd name="T2" fmla="*/ 235 w 236"/>
                  <a:gd name="T3" fmla="*/ 114 h 194"/>
                  <a:gd name="T4" fmla="*/ 225 w 236"/>
                  <a:gd name="T5" fmla="*/ 49 h 194"/>
                  <a:gd name="T6" fmla="*/ 199 w 236"/>
                  <a:gd name="T7" fmla="*/ 24 h 194"/>
                  <a:gd name="T8" fmla="*/ 156 w 236"/>
                  <a:gd name="T9" fmla="*/ 13 h 194"/>
                  <a:gd name="T10" fmla="*/ 116 w 236"/>
                  <a:gd name="T11" fmla="*/ 2 h 194"/>
                  <a:gd name="T12" fmla="*/ 86 w 236"/>
                  <a:gd name="T13" fmla="*/ 12 h 194"/>
                  <a:gd name="T14" fmla="*/ 73 w 236"/>
                  <a:gd name="T15" fmla="*/ 86 h 194"/>
                  <a:gd name="T16" fmla="*/ 73 w 236"/>
                  <a:gd name="T17" fmla="*/ 86 h 194"/>
                  <a:gd name="T18" fmla="*/ 72 w 236"/>
                  <a:gd name="T19" fmla="*/ 91 h 194"/>
                  <a:gd name="T20" fmla="*/ 21 w 236"/>
                  <a:gd name="T21" fmla="*/ 104 h 194"/>
                  <a:gd name="T22" fmla="*/ 26 w 236"/>
                  <a:gd name="T23" fmla="*/ 135 h 194"/>
                  <a:gd name="T24" fmla="*/ 80 w 236"/>
                  <a:gd name="T25" fmla="*/ 122 h 194"/>
                  <a:gd name="T26" fmla="*/ 80 w 236"/>
                  <a:gd name="T27" fmla="*/ 122 h 194"/>
                  <a:gd name="T28" fmla="*/ 86 w 236"/>
                  <a:gd name="T29" fmla="*/ 120 h 194"/>
                  <a:gd name="T30" fmla="*/ 99 w 236"/>
                  <a:gd name="T31" fmla="*/ 112 h 194"/>
                  <a:gd name="T32" fmla="*/ 104 w 236"/>
                  <a:gd name="T33" fmla="*/ 92 h 194"/>
                  <a:gd name="T34" fmla="*/ 104 w 236"/>
                  <a:gd name="T35" fmla="*/ 92 h 194"/>
                  <a:gd name="T36" fmla="*/ 110 w 236"/>
                  <a:gd name="T37" fmla="*/ 47 h 194"/>
                  <a:gd name="T38" fmla="*/ 109 w 236"/>
                  <a:gd name="T39" fmla="*/ 167 h 194"/>
                  <a:gd name="T40" fmla="*/ 118 w 236"/>
                  <a:gd name="T41" fmla="*/ 178 h 194"/>
                  <a:gd name="T42" fmla="*/ 169 w 236"/>
                  <a:gd name="T43" fmla="*/ 192 h 194"/>
                  <a:gd name="T44" fmla="*/ 196 w 236"/>
                  <a:gd name="T45" fmla="*/ 173 h 194"/>
                  <a:gd name="T46" fmla="*/ 196 w 236"/>
                  <a:gd name="T47" fmla="*/ 160 h 194"/>
                  <a:gd name="T48" fmla="*/ 216 w 236"/>
                  <a:gd name="T49" fmla="*/ 155 h 194"/>
                  <a:gd name="T50" fmla="*/ 219 w 236"/>
                  <a:gd name="T51" fmla="*/ 154 h 194"/>
                  <a:gd name="T52" fmla="*/ 232 w 236"/>
                  <a:gd name="T53" fmla="*/ 146 h 194"/>
                  <a:gd name="T54" fmla="*/ 236 w 236"/>
                  <a:gd name="T55" fmla="*/ 124 h 194"/>
                  <a:gd name="T56" fmla="*/ 235 w 236"/>
                  <a:gd name="T57" fmla="*/ 114 h 194"/>
                  <a:gd name="T58" fmla="*/ 192 w 236"/>
                  <a:gd name="T59" fmla="*/ 75 h 194"/>
                  <a:gd name="T60" fmla="*/ 194 w 236"/>
                  <a:gd name="T61" fmla="*/ 88 h 194"/>
                  <a:gd name="T62" fmla="*/ 200 w 236"/>
                  <a:gd name="T63" fmla="*/ 123 h 194"/>
                  <a:gd name="T64" fmla="*/ 196 w 236"/>
                  <a:gd name="T65" fmla="*/ 124 h 194"/>
                  <a:gd name="T66" fmla="*/ 194 w 236"/>
                  <a:gd name="T67" fmla="*/ 88 h 194"/>
                  <a:gd name="T68" fmla="*/ 192 w 236"/>
                  <a:gd name="T69" fmla="*/ 75 h 194"/>
                  <a:gd name="T70" fmla="*/ 192 w 236"/>
                  <a:gd name="T71" fmla="*/ 71 h 194"/>
                  <a:gd name="T72" fmla="*/ 192 w 236"/>
                  <a:gd name="T73" fmla="*/ 7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6" h="194">
                    <a:moveTo>
                      <a:pt x="235" y="114"/>
                    </a:moveTo>
                    <a:cubicBezTo>
                      <a:pt x="235" y="114"/>
                      <a:pt x="235" y="114"/>
                      <a:pt x="235" y="114"/>
                    </a:cubicBezTo>
                    <a:cubicBezTo>
                      <a:pt x="230" y="85"/>
                      <a:pt x="226" y="57"/>
                      <a:pt x="225" y="49"/>
                    </a:cubicBezTo>
                    <a:cubicBezTo>
                      <a:pt x="222" y="32"/>
                      <a:pt x="207" y="27"/>
                      <a:pt x="199" y="24"/>
                    </a:cubicBezTo>
                    <a:cubicBezTo>
                      <a:pt x="191" y="21"/>
                      <a:pt x="169" y="16"/>
                      <a:pt x="156" y="13"/>
                    </a:cubicBezTo>
                    <a:cubicBezTo>
                      <a:pt x="144" y="9"/>
                      <a:pt x="125" y="3"/>
                      <a:pt x="116" y="2"/>
                    </a:cubicBezTo>
                    <a:cubicBezTo>
                      <a:pt x="107" y="0"/>
                      <a:pt x="89" y="4"/>
                      <a:pt x="86" y="12"/>
                    </a:cubicBezTo>
                    <a:cubicBezTo>
                      <a:pt x="85" y="14"/>
                      <a:pt x="79" y="50"/>
                      <a:pt x="73" y="86"/>
                    </a:cubicBezTo>
                    <a:cubicBezTo>
                      <a:pt x="73" y="86"/>
                      <a:pt x="73" y="86"/>
                      <a:pt x="73" y="86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49" y="96"/>
                      <a:pt x="28" y="103"/>
                      <a:pt x="21" y="104"/>
                    </a:cubicBezTo>
                    <a:cubicBezTo>
                      <a:pt x="0" y="109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7" y="65"/>
                      <a:pt x="110" y="43"/>
                      <a:pt x="110" y="47"/>
                    </a:cubicBezTo>
                    <a:cubicBezTo>
                      <a:pt x="110" y="53"/>
                      <a:pt x="109" y="125"/>
                      <a:pt x="109" y="167"/>
                    </a:cubicBezTo>
                    <a:cubicBezTo>
                      <a:pt x="110" y="172"/>
                      <a:pt x="112" y="177"/>
                      <a:pt x="118" y="178"/>
                    </a:cubicBezTo>
                    <a:cubicBezTo>
                      <a:pt x="130" y="180"/>
                      <a:pt x="162" y="190"/>
                      <a:pt x="169" y="192"/>
                    </a:cubicBezTo>
                    <a:cubicBezTo>
                      <a:pt x="177" y="194"/>
                      <a:pt x="193" y="184"/>
                      <a:pt x="196" y="173"/>
                    </a:cubicBezTo>
                    <a:cubicBezTo>
                      <a:pt x="196" y="171"/>
                      <a:pt x="196" y="162"/>
                      <a:pt x="196" y="160"/>
                    </a:cubicBezTo>
                    <a:cubicBezTo>
                      <a:pt x="202" y="158"/>
                      <a:pt x="208" y="157"/>
                      <a:pt x="216" y="155"/>
                    </a:cubicBezTo>
                    <a:cubicBezTo>
                      <a:pt x="217" y="155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2"/>
                      <a:pt x="236" y="135"/>
                      <a:pt x="236" y="124"/>
                    </a:cubicBezTo>
                    <a:lnTo>
                      <a:pt x="235" y="114"/>
                    </a:lnTo>
                    <a:close/>
                    <a:moveTo>
                      <a:pt x="192" y="75"/>
                    </a:moveTo>
                    <a:cubicBezTo>
                      <a:pt x="193" y="79"/>
                      <a:pt x="194" y="83"/>
                      <a:pt x="194" y="88"/>
                    </a:cubicBezTo>
                    <a:cubicBezTo>
                      <a:pt x="195" y="97"/>
                      <a:pt x="197" y="108"/>
                      <a:pt x="200" y="123"/>
                    </a:cubicBezTo>
                    <a:cubicBezTo>
                      <a:pt x="198" y="123"/>
                      <a:pt x="197" y="124"/>
                      <a:pt x="196" y="124"/>
                    </a:cubicBezTo>
                    <a:cubicBezTo>
                      <a:pt x="196" y="111"/>
                      <a:pt x="195" y="99"/>
                      <a:pt x="194" y="88"/>
                    </a:cubicBezTo>
                    <a:cubicBezTo>
                      <a:pt x="193" y="82"/>
                      <a:pt x="193" y="78"/>
                      <a:pt x="192" y="75"/>
                    </a:cubicBezTo>
                    <a:cubicBezTo>
                      <a:pt x="192" y="73"/>
                      <a:pt x="192" y="72"/>
                      <a:pt x="192" y="71"/>
                    </a:cubicBezTo>
                    <a:cubicBezTo>
                      <a:pt x="192" y="72"/>
                      <a:pt x="192" y="73"/>
                      <a:pt x="192" y="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401" name="Freeform 545"/>
              <p:cNvSpPr>
                <a:spLocks noChangeAspect="1"/>
              </p:cNvSpPr>
              <p:nvPr/>
            </p:nvSpPr>
            <p:spPr bwMode="gray">
              <a:xfrm>
                <a:off x="2438" y="2668"/>
                <a:ext cx="87" cy="55"/>
              </a:xfrm>
              <a:custGeom>
                <a:avLst/>
                <a:gdLst>
                  <a:gd name="T0" fmla="*/ 29 w 66"/>
                  <a:gd name="T1" fmla="*/ 39 h 41"/>
                  <a:gd name="T2" fmla="*/ 10 w 66"/>
                  <a:gd name="T3" fmla="*/ 23 h 41"/>
                  <a:gd name="T4" fmla="*/ 15 w 66"/>
                  <a:gd name="T5" fmla="*/ 13 h 41"/>
                  <a:gd name="T6" fmla="*/ 53 w 66"/>
                  <a:gd name="T7" fmla="*/ 16 h 41"/>
                  <a:gd name="T8" fmla="*/ 57 w 66"/>
                  <a:gd name="T9" fmla="*/ 29 h 41"/>
                  <a:gd name="T10" fmla="*/ 29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6" y="21"/>
                      <a:pt x="13" y="16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29"/>
                    </a:cubicBezTo>
                    <a:cubicBezTo>
                      <a:pt x="66" y="33"/>
                      <a:pt x="46" y="41"/>
                      <a:pt x="29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402" name="Oval 546"/>
              <p:cNvSpPr>
                <a:spLocks noChangeAspect="1" noChangeArrowheads="1"/>
              </p:cNvSpPr>
              <p:nvPr/>
            </p:nvSpPr>
            <p:spPr bwMode="gray">
              <a:xfrm flipH="1">
                <a:off x="2429" y="2598"/>
                <a:ext cx="104" cy="10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6403" name="Group 547"/>
              <p:cNvGrpSpPr>
                <a:grpSpLocks noChangeAspect="1"/>
              </p:cNvGrpSpPr>
              <p:nvPr/>
            </p:nvGrpSpPr>
            <p:grpSpPr bwMode="auto">
              <a:xfrm flipH="1">
                <a:off x="2277" y="2765"/>
                <a:ext cx="256" cy="201"/>
                <a:chOff x="1315" y="1508"/>
                <a:chExt cx="596" cy="469"/>
              </a:xfrm>
            </p:grpSpPr>
            <p:sp>
              <p:nvSpPr>
                <p:cNvPr id="506404" name="Freeform 548"/>
                <p:cNvSpPr>
                  <a:spLocks noChangeAspect="1"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E2420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05" name="Freeform 549"/>
                <p:cNvSpPr>
                  <a:spLocks noChangeAspect="1"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E2420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06" name="Freeform 550"/>
                <p:cNvSpPr>
                  <a:spLocks noChangeAspect="1"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2420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06407" name="Freeform 551"/>
              <p:cNvSpPr>
                <a:spLocks noChangeAspect="1"/>
              </p:cNvSpPr>
              <p:nvPr/>
            </p:nvSpPr>
            <p:spPr bwMode="gray">
              <a:xfrm>
                <a:off x="2447" y="2847"/>
                <a:ext cx="121" cy="71"/>
              </a:xfrm>
              <a:custGeom>
                <a:avLst/>
                <a:gdLst>
                  <a:gd name="T0" fmla="*/ 75 w 91"/>
                  <a:gd name="T1" fmla="*/ 0 h 54"/>
                  <a:gd name="T2" fmla="*/ 27 w 91"/>
                  <a:gd name="T3" fmla="*/ 14 h 54"/>
                  <a:gd name="T4" fmla="*/ 40 w 91"/>
                  <a:gd name="T5" fmla="*/ 46 h 54"/>
                  <a:gd name="T6" fmla="*/ 91 w 91"/>
                  <a:gd name="T7" fmla="*/ 3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9"/>
                      <a:pt x="27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5" y="38"/>
                      <a:pt x="91" y="32"/>
                    </a:cubicBezTo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6786" name="Group 930"/>
          <p:cNvGrpSpPr>
            <a:grpSpLocks/>
          </p:cNvGrpSpPr>
          <p:nvPr/>
        </p:nvGrpSpPr>
        <p:grpSpPr bwMode="auto">
          <a:xfrm>
            <a:off x="6461125" y="3579813"/>
            <a:ext cx="2349500" cy="960437"/>
            <a:chOff x="4070" y="2255"/>
            <a:chExt cx="1480" cy="605"/>
          </a:xfrm>
        </p:grpSpPr>
        <p:sp>
          <p:nvSpPr>
            <p:cNvPr id="506421" name="Freeform 565"/>
            <p:cNvSpPr>
              <a:spLocks noChangeAspect="1"/>
            </p:cNvSpPr>
            <p:nvPr/>
          </p:nvSpPr>
          <p:spPr bwMode="gray">
            <a:xfrm>
              <a:off x="4070" y="2514"/>
              <a:ext cx="1290" cy="346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06422" name="Group 566"/>
            <p:cNvGrpSpPr>
              <a:grpSpLocks noChangeAspect="1"/>
            </p:cNvGrpSpPr>
            <p:nvPr/>
          </p:nvGrpSpPr>
          <p:grpSpPr bwMode="auto">
            <a:xfrm>
              <a:off x="5060" y="2286"/>
              <a:ext cx="490" cy="341"/>
              <a:chOff x="3196" y="276"/>
              <a:chExt cx="1483" cy="1032"/>
            </a:xfrm>
          </p:grpSpPr>
          <p:grpSp>
            <p:nvGrpSpPr>
              <p:cNvPr id="506423" name="Group 567"/>
              <p:cNvGrpSpPr>
                <a:grpSpLocks noChangeAspect="1"/>
              </p:cNvGrpSpPr>
              <p:nvPr/>
            </p:nvGrpSpPr>
            <p:grpSpPr bwMode="auto">
              <a:xfrm>
                <a:off x="3196" y="276"/>
                <a:ext cx="1483" cy="1032"/>
                <a:chOff x="-1496" y="3101"/>
                <a:chExt cx="4084" cy="2842"/>
              </a:xfrm>
            </p:grpSpPr>
            <p:sp>
              <p:nvSpPr>
                <p:cNvPr id="506424" name="Freeform 568"/>
                <p:cNvSpPr>
                  <a:spLocks noChangeAspect="1"/>
                </p:cNvSpPr>
                <p:nvPr/>
              </p:nvSpPr>
              <p:spPr bwMode="gray">
                <a:xfrm>
                  <a:off x="2087" y="4070"/>
                  <a:ext cx="168" cy="484"/>
                </a:xfrm>
                <a:custGeom>
                  <a:avLst/>
                  <a:gdLst>
                    <a:gd name="T0" fmla="*/ 0 w 168"/>
                    <a:gd name="T1" fmla="*/ 484 h 484"/>
                    <a:gd name="T2" fmla="*/ 0 w 168"/>
                    <a:gd name="T3" fmla="*/ 45 h 484"/>
                    <a:gd name="T4" fmla="*/ 168 w 168"/>
                    <a:gd name="T5" fmla="*/ 0 h 484"/>
                    <a:gd name="T6" fmla="*/ 168 w 168"/>
                    <a:gd name="T7" fmla="*/ 442 h 484"/>
                    <a:gd name="T8" fmla="*/ 0 w 168"/>
                    <a:gd name="T9" fmla="*/ 484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8" h="484">
                      <a:moveTo>
                        <a:pt x="0" y="484"/>
                      </a:moveTo>
                      <a:lnTo>
                        <a:pt x="0" y="45"/>
                      </a:lnTo>
                      <a:lnTo>
                        <a:pt x="168" y="0"/>
                      </a:lnTo>
                      <a:lnTo>
                        <a:pt x="168" y="442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25" name="Freeform 569"/>
                <p:cNvSpPr>
                  <a:spLocks noChangeAspect="1"/>
                </p:cNvSpPr>
                <p:nvPr/>
              </p:nvSpPr>
              <p:spPr bwMode="gray">
                <a:xfrm>
                  <a:off x="2057" y="4108"/>
                  <a:ext cx="30" cy="446"/>
                </a:xfrm>
                <a:custGeom>
                  <a:avLst/>
                  <a:gdLst>
                    <a:gd name="T0" fmla="*/ 30 w 30"/>
                    <a:gd name="T1" fmla="*/ 7 h 446"/>
                    <a:gd name="T2" fmla="*/ 0 w 30"/>
                    <a:gd name="T3" fmla="*/ 0 h 446"/>
                    <a:gd name="T4" fmla="*/ 0 w 30"/>
                    <a:gd name="T5" fmla="*/ 439 h 446"/>
                    <a:gd name="T6" fmla="*/ 30 w 30"/>
                    <a:gd name="T7" fmla="*/ 446 h 446"/>
                    <a:gd name="T8" fmla="*/ 30 w 30"/>
                    <a:gd name="T9" fmla="*/ 7 h 4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446">
                      <a:moveTo>
                        <a:pt x="30" y="7"/>
                      </a:moveTo>
                      <a:lnTo>
                        <a:pt x="0" y="0"/>
                      </a:lnTo>
                      <a:lnTo>
                        <a:pt x="0" y="439"/>
                      </a:lnTo>
                      <a:lnTo>
                        <a:pt x="30" y="446"/>
                      </a:lnTo>
                      <a:lnTo>
                        <a:pt x="3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26" name="Freeform 570"/>
                <p:cNvSpPr>
                  <a:spLocks noChangeAspect="1"/>
                </p:cNvSpPr>
                <p:nvPr/>
              </p:nvSpPr>
              <p:spPr bwMode="gray">
                <a:xfrm>
                  <a:off x="2057" y="4063"/>
                  <a:ext cx="198" cy="52"/>
                </a:xfrm>
                <a:custGeom>
                  <a:avLst/>
                  <a:gdLst>
                    <a:gd name="T0" fmla="*/ 198 w 198"/>
                    <a:gd name="T1" fmla="*/ 7 h 52"/>
                    <a:gd name="T2" fmla="*/ 165 w 198"/>
                    <a:gd name="T3" fmla="*/ 0 h 52"/>
                    <a:gd name="T4" fmla="*/ 0 w 198"/>
                    <a:gd name="T5" fmla="*/ 45 h 52"/>
                    <a:gd name="T6" fmla="*/ 30 w 198"/>
                    <a:gd name="T7" fmla="*/ 52 h 52"/>
                    <a:gd name="T8" fmla="*/ 198 w 198"/>
                    <a:gd name="T9" fmla="*/ 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52">
                      <a:moveTo>
                        <a:pt x="198" y="7"/>
                      </a:moveTo>
                      <a:lnTo>
                        <a:pt x="165" y="0"/>
                      </a:lnTo>
                      <a:lnTo>
                        <a:pt x="0" y="45"/>
                      </a:lnTo>
                      <a:lnTo>
                        <a:pt x="30" y="52"/>
                      </a:lnTo>
                      <a:lnTo>
                        <a:pt x="198" y="7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27" name="Freeform 571"/>
                <p:cNvSpPr>
                  <a:spLocks noChangeAspect="1"/>
                </p:cNvSpPr>
                <p:nvPr/>
              </p:nvSpPr>
              <p:spPr bwMode="gray">
                <a:xfrm>
                  <a:off x="2033" y="3992"/>
                  <a:ext cx="26" cy="31"/>
                </a:xfrm>
                <a:custGeom>
                  <a:avLst/>
                  <a:gdLst>
                    <a:gd name="T0" fmla="*/ 2 w 11"/>
                    <a:gd name="T1" fmla="*/ 2 h 13"/>
                    <a:gd name="T2" fmla="*/ 9 w 11"/>
                    <a:gd name="T3" fmla="*/ 4 h 13"/>
                    <a:gd name="T4" fmla="*/ 10 w 11"/>
                    <a:gd name="T5" fmla="*/ 12 h 13"/>
                    <a:gd name="T6" fmla="*/ 2 w 11"/>
                    <a:gd name="T7" fmla="*/ 9 h 13"/>
                    <a:gd name="T8" fmla="*/ 2 w 11"/>
                    <a:gd name="T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3">
                      <a:moveTo>
                        <a:pt x="2" y="2"/>
                      </a:moveTo>
                      <a:cubicBezTo>
                        <a:pt x="4" y="0"/>
                        <a:pt x="7" y="1"/>
                        <a:pt x="9" y="4"/>
                      </a:cubicBezTo>
                      <a:cubicBezTo>
                        <a:pt x="11" y="7"/>
                        <a:pt x="11" y="10"/>
                        <a:pt x="10" y="12"/>
                      </a:cubicBezTo>
                      <a:cubicBezTo>
                        <a:pt x="8" y="13"/>
                        <a:pt x="5" y="12"/>
                        <a:pt x="2" y="9"/>
                      </a:cubicBezTo>
                      <a:cubicBezTo>
                        <a:pt x="0" y="6"/>
                        <a:pt x="0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28" name="Freeform 572"/>
                <p:cNvSpPr>
                  <a:spLocks noChangeAspect="1"/>
                </p:cNvSpPr>
                <p:nvPr/>
              </p:nvSpPr>
              <p:spPr bwMode="gray">
                <a:xfrm>
                  <a:off x="2033" y="4672"/>
                  <a:ext cx="26" cy="29"/>
                </a:xfrm>
                <a:custGeom>
                  <a:avLst/>
                  <a:gdLst>
                    <a:gd name="T0" fmla="*/ 2 w 11"/>
                    <a:gd name="T1" fmla="*/ 1 h 12"/>
                    <a:gd name="T2" fmla="*/ 9 w 11"/>
                    <a:gd name="T3" fmla="*/ 4 h 12"/>
                    <a:gd name="T4" fmla="*/ 10 w 11"/>
                    <a:gd name="T5" fmla="*/ 11 h 12"/>
                    <a:gd name="T6" fmla="*/ 2 w 11"/>
                    <a:gd name="T7" fmla="*/ 9 h 12"/>
                    <a:gd name="T8" fmla="*/ 2 w 11"/>
                    <a:gd name="T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2" y="1"/>
                      </a:moveTo>
                      <a:cubicBezTo>
                        <a:pt x="4" y="0"/>
                        <a:pt x="7" y="1"/>
                        <a:pt x="9" y="4"/>
                      </a:cubicBezTo>
                      <a:cubicBezTo>
                        <a:pt x="11" y="6"/>
                        <a:pt x="11" y="10"/>
                        <a:pt x="10" y="11"/>
                      </a:cubicBezTo>
                      <a:cubicBezTo>
                        <a:pt x="8" y="12"/>
                        <a:pt x="5" y="11"/>
                        <a:pt x="2" y="9"/>
                      </a:cubicBezTo>
                      <a:cubicBezTo>
                        <a:pt x="0" y="6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29" name="Freeform 573"/>
                <p:cNvSpPr>
                  <a:spLocks noChangeAspect="1"/>
                </p:cNvSpPr>
                <p:nvPr/>
              </p:nvSpPr>
              <p:spPr bwMode="gray">
                <a:xfrm>
                  <a:off x="2045" y="3940"/>
                  <a:ext cx="220" cy="756"/>
                </a:xfrm>
                <a:custGeom>
                  <a:avLst/>
                  <a:gdLst>
                    <a:gd name="T0" fmla="*/ 0 w 93"/>
                    <a:gd name="T1" fmla="*/ 25 h 320"/>
                    <a:gd name="T2" fmla="*/ 2 w 93"/>
                    <a:gd name="T3" fmla="*/ 33 h 320"/>
                    <a:gd name="T4" fmla="*/ 85 w 93"/>
                    <a:gd name="T5" fmla="*/ 10 h 320"/>
                    <a:gd name="T6" fmla="*/ 85 w 93"/>
                    <a:gd name="T7" fmla="*/ 290 h 320"/>
                    <a:gd name="T8" fmla="*/ 0 w 93"/>
                    <a:gd name="T9" fmla="*/ 312 h 320"/>
                    <a:gd name="T10" fmla="*/ 2 w 93"/>
                    <a:gd name="T11" fmla="*/ 320 h 320"/>
                    <a:gd name="T12" fmla="*/ 93 w 93"/>
                    <a:gd name="T13" fmla="*/ 296 h 320"/>
                    <a:gd name="T14" fmla="*/ 93 w 93"/>
                    <a:gd name="T15" fmla="*/ 0 h 320"/>
                    <a:gd name="T16" fmla="*/ 0 w 93"/>
                    <a:gd name="T17" fmla="*/ 25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3" h="320">
                      <a:moveTo>
                        <a:pt x="0" y="25"/>
                      </a:move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3"/>
                        <a:pt x="76" y="13"/>
                        <a:pt x="85" y="10"/>
                      </a:cubicBezTo>
                      <a:cubicBezTo>
                        <a:pt x="85" y="20"/>
                        <a:pt x="85" y="284"/>
                        <a:pt x="85" y="290"/>
                      </a:cubicBezTo>
                      <a:cubicBezTo>
                        <a:pt x="79" y="291"/>
                        <a:pt x="0" y="312"/>
                        <a:pt x="0" y="312"/>
                      </a:cubicBezTo>
                      <a:cubicBezTo>
                        <a:pt x="2" y="320"/>
                        <a:pt x="2" y="320"/>
                        <a:pt x="2" y="320"/>
                      </a:cubicBezTo>
                      <a:cubicBezTo>
                        <a:pt x="93" y="296"/>
                        <a:pt x="93" y="296"/>
                        <a:pt x="93" y="296"/>
                      </a:cubicBezTo>
                      <a:cubicBezTo>
                        <a:pt x="93" y="0"/>
                        <a:pt x="93" y="0"/>
                        <a:pt x="93" y="0"/>
                      </a:cubicBez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30" name="Freeform 574"/>
                <p:cNvSpPr>
                  <a:spLocks noChangeAspect="1"/>
                </p:cNvSpPr>
                <p:nvPr/>
              </p:nvSpPr>
              <p:spPr bwMode="gray">
                <a:xfrm>
                  <a:off x="344" y="5258"/>
                  <a:ext cx="435" cy="435"/>
                </a:xfrm>
                <a:custGeom>
                  <a:avLst/>
                  <a:gdLst>
                    <a:gd name="T0" fmla="*/ 187 w 435"/>
                    <a:gd name="T1" fmla="*/ 435 h 435"/>
                    <a:gd name="T2" fmla="*/ 0 w 435"/>
                    <a:gd name="T3" fmla="*/ 241 h 435"/>
                    <a:gd name="T4" fmla="*/ 435 w 435"/>
                    <a:gd name="T5" fmla="*/ 0 h 435"/>
                    <a:gd name="T6" fmla="*/ 380 w 435"/>
                    <a:gd name="T7" fmla="*/ 383 h 435"/>
                    <a:gd name="T8" fmla="*/ 187 w 435"/>
                    <a:gd name="T9" fmla="*/ 43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5" h="435">
                      <a:moveTo>
                        <a:pt x="187" y="435"/>
                      </a:moveTo>
                      <a:lnTo>
                        <a:pt x="0" y="241"/>
                      </a:lnTo>
                      <a:lnTo>
                        <a:pt x="435" y="0"/>
                      </a:lnTo>
                      <a:lnTo>
                        <a:pt x="380" y="383"/>
                      </a:lnTo>
                      <a:lnTo>
                        <a:pt x="187" y="4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31" name="Freeform 575"/>
                <p:cNvSpPr>
                  <a:spLocks noChangeAspect="1"/>
                </p:cNvSpPr>
                <p:nvPr/>
              </p:nvSpPr>
              <p:spPr bwMode="gray">
                <a:xfrm>
                  <a:off x="-1449" y="4762"/>
                  <a:ext cx="458" cy="449"/>
                </a:xfrm>
                <a:custGeom>
                  <a:avLst/>
                  <a:gdLst>
                    <a:gd name="T0" fmla="*/ 187 w 458"/>
                    <a:gd name="T1" fmla="*/ 449 h 449"/>
                    <a:gd name="T2" fmla="*/ 0 w 458"/>
                    <a:gd name="T3" fmla="*/ 255 h 449"/>
                    <a:gd name="T4" fmla="*/ 458 w 458"/>
                    <a:gd name="T5" fmla="*/ 0 h 449"/>
                    <a:gd name="T6" fmla="*/ 380 w 458"/>
                    <a:gd name="T7" fmla="*/ 397 h 449"/>
                    <a:gd name="T8" fmla="*/ 187 w 458"/>
                    <a:gd name="T9" fmla="*/ 449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8" h="449">
                      <a:moveTo>
                        <a:pt x="187" y="449"/>
                      </a:moveTo>
                      <a:lnTo>
                        <a:pt x="0" y="255"/>
                      </a:lnTo>
                      <a:lnTo>
                        <a:pt x="458" y="0"/>
                      </a:lnTo>
                      <a:lnTo>
                        <a:pt x="380" y="397"/>
                      </a:lnTo>
                      <a:lnTo>
                        <a:pt x="187" y="4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32" name="Freeform 576"/>
                <p:cNvSpPr>
                  <a:spLocks noChangeAspect="1"/>
                </p:cNvSpPr>
                <p:nvPr/>
              </p:nvSpPr>
              <p:spPr bwMode="gray">
                <a:xfrm>
                  <a:off x="611" y="5357"/>
                  <a:ext cx="498" cy="549"/>
                </a:xfrm>
                <a:custGeom>
                  <a:avLst/>
                  <a:gdLst>
                    <a:gd name="T0" fmla="*/ 168 w 211"/>
                    <a:gd name="T1" fmla="*/ 67 h 232"/>
                    <a:gd name="T2" fmla="*/ 46 w 211"/>
                    <a:gd name="T3" fmla="*/ 15 h 232"/>
                    <a:gd name="T4" fmla="*/ 46 w 211"/>
                    <a:gd name="T5" fmla="*/ 15 h 232"/>
                    <a:gd name="T6" fmla="*/ 12 w 211"/>
                    <a:gd name="T7" fmla="*/ 23 h 232"/>
                    <a:gd name="T8" fmla="*/ 19 w 211"/>
                    <a:gd name="T9" fmla="*/ 38 h 232"/>
                    <a:gd name="T10" fmla="*/ 41 w 211"/>
                    <a:gd name="T11" fmla="*/ 164 h 232"/>
                    <a:gd name="T12" fmla="*/ 100 w 211"/>
                    <a:gd name="T13" fmla="*/ 212 h 232"/>
                    <a:gd name="T14" fmla="*/ 109 w 211"/>
                    <a:gd name="T15" fmla="*/ 232 h 232"/>
                    <a:gd name="T16" fmla="*/ 154 w 211"/>
                    <a:gd name="T17" fmla="*/ 220 h 232"/>
                    <a:gd name="T18" fmla="*/ 154 w 211"/>
                    <a:gd name="T19" fmla="*/ 220 h 232"/>
                    <a:gd name="T20" fmla="*/ 176 w 211"/>
                    <a:gd name="T21" fmla="*/ 209 h 232"/>
                    <a:gd name="T22" fmla="*/ 168 w 211"/>
                    <a:gd name="T23" fmla="*/ 67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1" h="232">
                      <a:moveTo>
                        <a:pt x="168" y="67"/>
                      </a:moveTo>
                      <a:cubicBezTo>
                        <a:pt x="134" y="21"/>
                        <a:pt x="82" y="0"/>
                        <a:pt x="46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0" y="70"/>
                        <a:pt x="8" y="121"/>
                        <a:pt x="41" y="164"/>
                      </a:cubicBezTo>
                      <a:cubicBezTo>
                        <a:pt x="58" y="187"/>
                        <a:pt x="79" y="203"/>
                        <a:pt x="100" y="212"/>
                      </a:cubicBezTo>
                      <a:cubicBezTo>
                        <a:pt x="109" y="232"/>
                        <a:pt x="109" y="232"/>
                        <a:pt x="109" y="232"/>
                      </a:cubicBezTo>
                      <a:cubicBezTo>
                        <a:pt x="154" y="220"/>
                        <a:pt x="154" y="220"/>
                        <a:pt x="154" y="220"/>
                      </a:cubicBezTo>
                      <a:cubicBezTo>
                        <a:pt x="154" y="220"/>
                        <a:pt x="154" y="220"/>
                        <a:pt x="154" y="220"/>
                      </a:cubicBezTo>
                      <a:cubicBezTo>
                        <a:pt x="162" y="218"/>
                        <a:pt x="169" y="214"/>
                        <a:pt x="176" y="209"/>
                      </a:cubicBezTo>
                      <a:cubicBezTo>
                        <a:pt x="211" y="183"/>
                        <a:pt x="208" y="119"/>
                        <a:pt x="168" y="67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33" name="Freeform 577"/>
                <p:cNvSpPr>
                  <a:spLocks noChangeAspect="1"/>
                </p:cNvSpPr>
                <p:nvPr/>
              </p:nvSpPr>
              <p:spPr bwMode="gray">
                <a:xfrm>
                  <a:off x="502" y="5374"/>
                  <a:ext cx="503" cy="569"/>
                </a:xfrm>
                <a:custGeom>
                  <a:avLst/>
                  <a:gdLst>
                    <a:gd name="T0" fmla="*/ 178 w 213"/>
                    <a:gd name="T1" fmla="*/ 214 h 241"/>
                    <a:gd name="T2" fmla="*/ 43 w 213"/>
                    <a:gd name="T3" fmla="*/ 169 h 241"/>
                    <a:gd name="T4" fmla="*/ 35 w 213"/>
                    <a:gd name="T5" fmla="*/ 27 h 241"/>
                    <a:gd name="T6" fmla="*/ 170 w 213"/>
                    <a:gd name="T7" fmla="*/ 72 h 241"/>
                    <a:gd name="T8" fmla="*/ 178 w 213"/>
                    <a:gd name="T9" fmla="*/ 21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3" h="241">
                      <a:moveTo>
                        <a:pt x="178" y="214"/>
                      </a:moveTo>
                      <a:cubicBezTo>
                        <a:pt x="142" y="241"/>
                        <a:pt x="82" y="221"/>
                        <a:pt x="43" y="169"/>
                      </a:cubicBezTo>
                      <a:cubicBezTo>
                        <a:pt x="3" y="117"/>
                        <a:pt x="0" y="54"/>
                        <a:pt x="35" y="27"/>
                      </a:cubicBezTo>
                      <a:cubicBezTo>
                        <a:pt x="70" y="0"/>
                        <a:pt x="131" y="20"/>
                        <a:pt x="170" y="72"/>
                      </a:cubicBezTo>
                      <a:cubicBezTo>
                        <a:pt x="210" y="124"/>
                        <a:pt x="213" y="188"/>
                        <a:pt x="178" y="21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34" name="Freeform 578"/>
                <p:cNvSpPr>
                  <a:spLocks noChangeAspect="1"/>
                </p:cNvSpPr>
                <p:nvPr/>
              </p:nvSpPr>
              <p:spPr bwMode="gray">
                <a:xfrm>
                  <a:off x="602" y="5485"/>
                  <a:ext cx="304" cy="347"/>
                </a:xfrm>
                <a:custGeom>
                  <a:avLst/>
                  <a:gdLst>
                    <a:gd name="T0" fmla="*/ 108 w 129"/>
                    <a:gd name="T1" fmla="*/ 131 h 147"/>
                    <a:gd name="T2" fmla="*/ 26 w 129"/>
                    <a:gd name="T3" fmla="*/ 103 h 147"/>
                    <a:gd name="T4" fmla="*/ 21 w 129"/>
                    <a:gd name="T5" fmla="*/ 17 h 147"/>
                    <a:gd name="T6" fmla="*/ 103 w 129"/>
                    <a:gd name="T7" fmla="*/ 44 h 147"/>
                    <a:gd name="T8" fmla="*/ 108 w 129"/>
                    <a:gd name="T9" fmla="*/ 131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9" h="147">
                      <a:moveTo>
                        <a:pt x="108" y="131"/>
                      </a:moveTo>
                      <a:cubicBezTo>
                        <a:pt x="86" y="147"/>
                        <a:pt x="50" y="135"/>
                        <a:pt x="26" y="103"/>
                      </a:cubicBezTo>
                      <a:cubicBezTo>
                        <a:pt x="2" y="72"/>
                        <a:pt x="0" y="33"/>
                        <a:pt x="21" y="17"/>
                      </a:cubicBezTo>
                      <a:cubicBezTo>
                        <a:pt x="43" y="0"/>
                        <a:pt x="79" y="13"/>
                        <a:pt x="103" y="44"/>
                      </a:cubicBezTo>
                      <a:cubicBezTo>
                        <a:pt x="127" y="76"/>
                        <a:pt x="129" y="114"/>
                        <a:pt x="108" y="13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35" name="Freeform 579"/>
                <p:cNvSpPr>
                  <a:spLocks noChangeAspect="1"/>
                </p:cNvSpPr>
                <p:nvPr/>
              </p:nvSpPr>
              <p:spPr bwMode="gray">
                <a:xfrm>
                  <a:off x="-1189" y="4859"/>
                  <a:ext cx="498" cy="548"/>
                </a:xfrm>
                <a:custGeom>
                  <a:avLst/>
                  <a:gdLst>
                    <a:gd name="T0" fmla="*/ 168 w 211"/>
                    <a:gd name="T1" fmla="*/ 67 h 232"/>
                    <a:gd name="T2" fmla="*/ 46 w 211"/>
                    <a:gd name="T3" fmla="*/ 15 h 232"/>
                    <a:gd name="T4" fmla="*/ 46 w 211"/>
                    <a:gd name="T5" fmla="*/ 14 h 232"/>
                    <a:gd name="T6" fmla="*/ 12 w 211"/>
                    <a:gd name="T7" fmla="*/ 23 h 232"/>
                    <a:gd name="T8" fmla="*/ 19 w 211"/>
                    <a:gd name="T9" fmla="*/ 38 h 232"/>
                    <a:gd name="T10" fmla="*/ 41 w 211"/>
                    <a:gd name="T11" fmla="*/ 164 h 232"/>
                    <a:gd name="T12" fmla="*/ 100 w 211"/>
                    <a:gd name="T13" fmla="*/ 212 h 232"/>
                    <a:gd name="T14" fmla="*/ 109 w 211"/>
                    <a:gd name="T15" fmla="*/ 232 h 232"/>
                    <a:gd name="T16" fmla="*/ 154 w 211"/>
                    <a:gd name="T17" fmla="*/ 219 h 232"/>
                    <a:gd name="T18" fmla="*/ 154 w 211"/>
                    <a:gd name="T19" fmla="*/ 219 h 232"/>
                    <a:gd name="T20" fmla="*/ 176 w 211"/>
                    <a:gd name="T21" fmla="*/ 209 h 232"/>
                    <a:gd name="T22" fmla="*/ 168 w 211"/>
                    <a:gd name="T23" fmla="*/ 67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1" h="232">
                      <a:moveTo>
                        <a:pt x="168" y="67"/>
                      </a:moveTo>
                      <a:cubicBezTo>
                        <a:pt x="133" y="21"/>
                        <a:pt x="82" y="0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0" y="70"/>
                        <a:pt x="8" y="121"/>
                        <a:pt x="41" y="164"/>
                      </a:cubicBezTo>
                      <a:cubicBezTo>
                        <a:pt x="58" y="186"/>
                        <a:pt x="78" y="203"/>
                        <a:pt x="100" y="212"/>
                      </a:cubicBezTo>
                      <a:cubicBezTo>
                        <a:pt x="109" y="232"/>
                        <a:pt x="109" y="232"/>
                        <a:pt x="109" y="232"/>
                      </a:cubicBezTo>
                      <a:cubicBezTo>
                        <a:pt x="154" y="219"/>
                        <a:pt x="154" y="219"/>
                        <a:pt x="154" y="219"/>
                      </a:cubicBezTo>
                      <a:cubicBezTo>
                        <a:pt x="154" y="219"/>
                        <a:pt x="154" y="219"/>
                        <a:pt x="154" y="219"/>
                      </a:cubicBezTo>
                      <a:cubicBezTo>
                        <a:pt x="162" y="218"/>
                        <a:pt x="169" y="214"/>
                        <a:pt x="176" y="209"/>
                      </a:cubicBezTo>
                      <a:cubicBezTo>
                        <a:pt x="211" y="183"/>
                        <a:pt x="207" y="119"/>
                        <a:pt x="168" y="67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36" name="Freeform 580"/>
                <p:cNvSpPr>
                  <a:spLocks noChangeAspect="1"/>
                </p:cNvSpPr>
                <p:nvPr/>
              </p:nvSpPr>
              <p:spPr bwMode="gray">
                <a:xfrm>
                  <a:off x="-1298" y="4875"/>
                  <a:ext cx="503" cy="570"/>
                </a:xfrm>
                <a:custGeom>
                  <a:avLst/>
                  <a:gdLst>
                    <a:gd name="T0" fmla="*/ 177 w 213"/>
                    <a:gd name="T1" fmla="*/ 214 h 241"/>
                    <a:gd name="T2" fmla="*/ 42 w 213"/>
                    <a:gd name="T3" fmla="*/ 169 h 241"/>
                    <a:gd name="T4" fmla="*/ 35 w 213"/>
                    <a:gd name="T5" fmla="*/ 27 h 241"/>
                    <a:gd name="T6" fmla="*/ 170 w 213"/>
                    <a:gd name="T7" fmla="*/ 72 h 241"/>
                    <a:gd name="T8" fmla="*/ 177 w 213"/>
                    <a:gd name="T9" fmla="*/ 21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3" h="241">
                      <a:moveTo>
                        <a:pt x="177" y="214"/>
                      </a:moveTo>
                      <a:cubicBezTo>
                        <a:pt x="142" y="241"/>
                        <a:pt x="82" y="221"/>
                        <a:pt x="42" y="169"/>
                      </a:cubicBezTo>
                      <a:cubicBezTo>
                        <a:pt x="3" y="117"/>
                        <a:pt x="0" y="53"/>
                        <a:pt x="35" y="27"/>
                      </a:cubicBezTo>
                      <a:cubicBezTo>
                        <a:pt x="70" y="0"/>
                        <a:pt x="131" y="20"/>
                        <a:pt x="170" y="72"/>
                      </a:cubicBezTo>
                      <a:cubicBezTo>
                        <a:pt x="209" y="124"/>
                        <a:pt x="213" y="187"/>
                        <a:pt x="177" y="21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37" name="Freeform 581"/>
                <p:cNvSpPr>
                  <a:spLocks noChangeAspect="1"/>
                </p:cNvSpPr>
                <p:nvPr/>
              </p:nvSpPr>
              <p:spPr bwMode="gray">
                <a:xfrm>
                  <a:off x="-1201" y="4987"/>
                  <a:ext cx="307" cy="347"/>
                </a:xfrm>
                <a:custGeom>
                  <a:avLst/>
                  <a:gdLst>
                    <a:gd name="T0" fmla="*/ 108 w 130"/>
                    <a:gd name="T1" fmla="*/ 130 h 147"/>
                    <a:gd name="T2" fmla="*/ 26 w 130"/>
                    <a:gd name="T3" fmla="*/ 103 h 147"/>
                    <a:gd name="T4" fmla="*/ 22 w 130"/>
                    <a:gd name="T5" fmla="*/ 16 h 147"/>
                    <a:gd name="T6" fmla="*/ 104 w 130"/>
                    <a:gd name="T7" fmla="*/ 44 h 147"/>
                    <a:gd name="T8" fmla="*/ 108 w 130"/>
                    <a:gd name="T9" fmla="*/ 130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0" h="147">
                      <a:moveTo>
                        <a:pt x="108" y="130"/>
                      </a:moveTo>
                      <a:cubicBezTo>
                        <a:pt x="87" y="147"/>
                        <a:pt x="50" y="134"/>
                        <a:pt x="26" y="103"/>
                      </a:cubicBezTo>
                      <a:cubicBezTo>
                        <a:pt x="2" y="71"/>
                        <a:pt x="0" y="33"/>
                        <a:pt x="22" y="16"/>
                      </a:cubicBezTo>
                      <a:cubicBezTo>
                        <a:pt x="43" y="0"/>
                        <a:pt x="80" y="12"/>
                        <a:pt x="104" y="44"/>
                      </a:cubicBezTo>
                      <a:cubicBezTo>
                        <a:pt x="128" y="75"/>
                        <a:pt x="130" y="114"/>
                        <a:pt x="108" y="13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38" name="Freeform 582"/>
                <p:cNvSpPr>
                  <a:spLocks noChangeAspect="1"/>
                </p:cNvSpPr>
                <p:nvPr/>
              </p:nvSpPr>
              <p:spPr bwMode="gray">
                <a:xfrm>
                  <a:off x="-1496" y="3465"/>
                  <a:ext cx="2740" cy="2393"/>
                </a:xfrm>
                <a:custGeom>
                  <a:avLst/>
                  <a:gdLst>
                    <a:gd name="T0" fmla="*/ 1144 w 1160"/>
                    <a:gd name="T1" fmla="*/ 727 h 1013"/>
                    <a:gd name="T2" fmla="*/ 1054 w 1160"/>
                    <a:gd name="T3" fmla="*/ 679 h 1013"/>
                    <a:gd name="T4" fmla="*/ 954 w 1160"/>
                    <a:gd name="T5" fmla="*/ 346 h 1013"/>
                    <a:gd name="T6" fmla="*/ 876 w 1160"/>
                    <a:gd name="T7" fmla="*/ 233 h 1013"/>
                    <a:gd name="T8" fmla="*/ 0 w 1160"/>
                    <a:gd name="T9" fmla="*/ 0 h 1013"/>
                    <a:gd name="T10" fmla="*/ 0 w 1160"/>
                    <a:gd name="T11" fmla="*/ 713 h 1013"/>
                    <a:gd name="T12" fmla="*/ 99 w 1160"/>
                    <a:gd name="T13" fmla="*/ 739 h 1013"/>
                    <a:gd name="T14" fmla="*/ 110 w 1160"/>
                    <a:gd name="T15" fmla="*/ 613 h 1013"/>
                    <a:gd name="T16" fmla="*/ 261 w 1160"/>
                    <a:gd name="T17" fmla="*/ 663 h 1013"/>
                    <a:gd name="T18" fmla="*/ 292 w 1160"/>
                    <a:gd name="T19" fmla="*/ 791 h 1013"/>
                    <a:gd name="T20" fmla="*/ 858 w 1160"/>
                    <a:gd name="T21" fmla="*/ 943 h 1013"/>
                    <a:gd name="T22" fmla="*/ 873 w 1160"/>
                    <a:gd name="T23" fmla="*/ 824 h 1013"/>
                    <a:gd name="T24" fmla="*/ 1024 w 1160"/>
                    <a:gd name="T25" fmla="*/ 874 h 1013"/>
                    <a:gd name="T26" fmla="*/ 1056 w 1160"/>
                    <a:gd name="T27" fmla="*/ 996 h 1013"/>
                    <a:gd name="T28" fmla="*/ 1089 w 1160"/>
                    <a:gd name="T29" fmla="*/ 1005 h 1013"/>
                    <a:gd name="T30" fmla="*/ 1144 w 1160"/>
                    <a:gd name="T31" fmla="*/ 1013 h 1013"/>
                    <a:gd name="T32" fmla="*/ 1144 w 1160"/>
                    <a:gd name="T33" fmla="*/ 727 h 10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160" h="1013">
                      <a:moveTo>
                        <a:pt x="1144" y="727"/>
                      </a:moveTo>
                      <a:cubicBezTo>
                        <a:pt x="1127" y="704"/>
                        <a:pt x="1054" y="679"/>
                        <a:pt x="1054" y="679"/>
                      </a:cubicBezTo>
                      <a:cubicBezTo>
                        <a:pt x="954" y="346"/>
                        <a:pt x="954" y="346"/>
                        <a:pt x="954" y="346"/>
                      </a:cubicBezTo>
                      <a:cubicBezTo>
                        <a:pt x="954" y="346"/>
                        <a:pt x="934" y="250"/>
                        <a:pt x="876" y="23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13"/>
                        <a:pt x="0" y="713"/>
                        <a:pt x="0" y="713"/>
                      </a:cubicBezTo>
                      <a:cubicBezTo>
                        <a:pt x="99" y="739"/>
                        <a:pt x="99" y="739"/>
                        <a:pt x="99" y="739"/>
                      </a:cubicBezTo>
                      <a:cubicBezTo>
                        <a:pt x="75" y="689"/>
                        <a:pt x="78" y="637"/>
                        <a:pt x="110" y="613"/>
                      </a:cubicBezTo>
                      <a:cubicBezTo>
                        <a:pt x="150" y="583"/>
                        <a:pt x="217" y="605"/>
                        <a:pt x="261" y="663"/>
                      </a:cubicBezTo>
                      <a:cubicBezTo>
                        <a:pt x="294" y="706"/>
                        <a:pt x="304" y="756"/>
                        <a:pt x="292" y="791"/>
                      </a:cubicBezTo>
                      <a:cubicBezTo>
                        <a:pt x="858" y="943"/>
                        <a:pt x="858" y="943"/>
                        <a:pt x="858" y="943"/>
                      </a:cubicBezTo>
                      <a:cubicBezTo>
                        <a:pt x="837" y="895"/>
                        <a:pt x="842" y="847"/>
                        <a:pt x="873" y="824"/>
                      </a:cubicBezTo>
                      <a:cubicBezTo>
                        <a:pt x="912" y="794"/>
                        <a:pt x="980" y="816"/>
                        <a:pt x="1024" y="874"/>
                      </a:cubicBezTo>
                      <a:cubicBezTo>
                        <a:pt x="1054" y="915"/>
                        <a:pt x="1066" y="961"/>
                        <a:pt x="1056" y="996"/>
                      </a:cubicBezTo>
                      <a:cubicBezTo>
                        <a:pt x="1089" y="1005"/>
                        <a:pt x="1089" y="1005"/>
                        <a:pt x="1089" y="1005"/>
                      </a:cubicBezTo>
                      <a:cubicBezTo>
                        <a:pt x="1144" y="1013"/>
                        <a:pt x="1144" y="1013"/>
                        <a:pt x="1144" y="1013"/>
                      </a:cubicBezTo>
                      <a:cubicBezTo>
                        <a:pt x="1144" y="1013"/>
                        <a:pt x="1160" y="750"/>
                        <a:pt x="1144" y="727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39" name="Freeform 583"/>
                <p:cNvSpPr>
                  <a:spLocks noChangeAspect="1"/>
                </p:cNvSpPr>
                <p:nvPr/>
              </p:nvSpPr>
              <p:spPr bwMode="gray">
                <a:xfrm>
                  <a:off x="-1496" y="3101"/>
                  <a:ext cx="3413" cy="915"/>
                </a:xfrm>
                <a:custGeom>
                  <a:avLst/>
                  <a:gdLst>
                    <a:gd name="T0" fmla="*/ 1344 w 3413"/>
                    <a:gd name="T1" fmla="*/ 0 h 915"/>
                    <a:gd name="T2" fmla="*/ 0 w 3413"/>
                    <a:gd name="T3" fmla="*/ 364 h 915"/>
                    <a:gd name="T4" fmla="*/ 1344 w 3413"/>
                    <a:gd name="T5" fmla="*/ 721 h 915"/>
                    <a:gd name="T6" fmla="*/ 1564 w 3413"/>
                    <a:gd name="T7" fmla="*/ 780 h 915"/>
                    <a:gd name="T8" fmla="*/ 2069 w 3413"/>
                    <a:gd name="T9" fmla="*/ 915 h 915"/>
                    <a:gd name="T10" fmla="*/ 3413 w 3413"/>
                    <a:gd name="T11" fmla="*/ 551 h 915"/>
                    <a:gd name="T12" fmla="*/ 1344 w 3413"/>
                    <a:gd name="T13" fmla="*/ 0 h 9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13" h="915">
                      <a:moveTo>
                        <a:pt x="1344" y="0"/>
                      </a:moveTo>
                      <a:lnTo>
                        <a:pt x="0" y="364"/>
                      </a:lnTo>
                      <a:lnTo>
                        <a:pt x="1344" y="721"/>
                      </a:lnTo>
                      <a:lnTo>
                        <a:pt x="1564" y="780"/>
                      </a:lnTo>
                      <a:lnTo>
                        <a:pt x="2069" y="915"/>
                      </a:lnTo>
                      <a:lnTo>
                        <a:pt x="3413" y="551"/>
                      </a:lnTo>
                      <a:lnTo>
                        <a:pt x="134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40" name="Freeform 584"/>
                <p:cNvSpPr>
                  <a:spLocks noChangeAspect="1"/>
                </p:cNvSpPr>
                <p:nvPr/>
              </p:nvSpPr>
              <p:spPr bwMode="gray">
                <a:xfrm>
                  <a:off x="573" y="3652"/>
                  <a:ext cx="1767" cy="1417"/>
                </a:xfrm>
                <a:custGeom>
                  <a:avLst/>
                  <a:gdLst>
                    <a:gd name="T0" fmla="*/ 747 w 748"/>
                    <a:gd name="T1" fmla="*/ 446 h 600"/>
                    <a:gd name="T2" fmla="*/ 647 w 748"/>
                    <a:gd name="T3" fmla="*/ 113 h 600"/>
                    <a:gd name="T4" fmla="*/ 569 w 748"/>
                    <a:gd name="T5" fmla="*/ 0 h 600"/>
                    <a:gd name="T6" fmla="*/ 0 w 748"/>
                    <a:gd name="T7" fmla="*/ 154 h 600"/>
                    <a:gd name="T8" fmla="*/ 78 w 748"/>
                    <a:gd name="T9" fmla="*/ 267 h 600"/>
                    <a:gd name="T10" fmla="*/ 178 w 748"/>
                    <a:gd name="T11" fmla="*/ 600 h 600"/>
                    <a:gd name="T12" fmla="*/ 748 w 748"/>
                    <a:gd name="T13" fmla="*/ 447 h 600"/>
                    <a:gd name="T14" fmla="*/ 747 w 748"/>
                    <a:gd name="T15" fmla="*/ 446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48" h="600">
                      <a:moveTo>
                        <a:pt x="747" y="446"/>
                      </a:moveTo>
                      <a:cubicBezTo>
                        <a:pt x="647" y="113"/>
                        <a:pt x="647" y="113"/>
                        <a:pt x="647" y="113"/>
                      </a:cubicBezTo>
                      <a:cubicBezTo>
                        <a:pt x="647" y="113"/>
                        <a:pt x="626" y="18"/>
                        <a:pt x="569" y="0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58" y="171"/>
                        <a:pt x="78" y="267"/>
                        <a:pt x="78" y="267"/>
                      </a:cubicBezTo>
                      <a:cubicBezTo>
                        <a:pt x="178" y="600"/>
                        <a:pt x="178" y="600"/>
                        <a:pt x="178" y="600"/>
                      </a:cubicBezTo>
                      <a:cubicBezTo>
                        <a:pt x="748" y="447"/>
                        <a:pt x="748" y="447"/>
                        <a:pt x="748" y="447"/>
                      </a:cubicBezTo>
                      <a:cubicBezTo>
                        <a:pt x="747" y="447"/>
                        <a:pt x="747" y="446"/>
                        <a:pt x="747" y="44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EAEAEA"/>
                    </a:gs>
                    <a:gs pos="100000">
                      <a:srgbClr val="C0C0C0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41" name="Line 585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-1227" y="3392"/>
                  <a:ext cx="2067" cy="55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42" name="Line 586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-960" y="3321"/>
                  <a:ext cx="2067" cy="55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43" name="Line 587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-693" y="3248"/>
                  <a:ext cx="2067" cy="55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44" name="Line 588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-426" y="3177"/>
                  <a:ext cx="2067" cy="55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45" name="Freeform 589"/>
                <p:cNvSpPr>
                  <a:spLocks noChangeAspect="1"/>
                </p:cNvSpPr>
                <p:nvPr/>
              </p:nvSpPr>
              <p:spPr bwMode="gray">
                <a:xfrm>
                  <a:off x="-1399" y="3708"/>
                  <a:ext cx="1443" cy="1106"/>
                </a:xfrm>
                <a:custGeom>
                  <a:avLst/>
                  <a:gdLst>
                    <a:gd name="T0" fmla="*/ 0 w 1443"/>
                    <a:gd name="T1" fmla="*/ 0 h 1106"/>
                    <a:gd name="T2" fmla="*/ 0 w 1443"/>
                    <a:gd name="T3" fmla="*/ 721 h 1106"/>
                    <a:gd name="T4" fmla="*/ 1443 w 1443"/>
                    <a:gd name="T5" fmla="*/ 1106 h 1106"/>
                    <a:gd name="T6" fmla="*/ 1443 w 1443"/>
                    <a:gd name="T7" fmla="*/ 385 h 1106"/>
                    <a:gd name="T8" fmla="*/ 0 w 1443"/>
                    <a:gd name="T9" fmla="*/ 0 h 1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43" h="1106">
                      <a:moveTo>
                        <a:pt x="0" y="0"/>
                      </a:moveTo>
                      <a:lnTo>
                        <a:pt x="0" y="721"/>
                      </a:lnTo>
                      <a:lnTo>
                        <a:pt x="1443" y="1106"/>
                      </a:lnTo>
                      <a:lnTo>
                        <a:pt x="1443" y="3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AEAEA"/>
                    </a:gs>
                    <a:gs pos="100000">
                      <a:srgbClr val="C0C0C0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46" name="Freeform 590"/>
                <p:cNvSpPr>
                  <a:spLocks noChangeAspect="1"/>
                </p:cNvSpPr>
                <p:nvPr/>
              </p:nvSpPr>
              <p:spPr bwMode="gray">
                <a:xfrm>
                  <a:off x="141" y="4119"/>
                  <a:ext cx="581" cy="1534"/>
                </a:xfrm>
                <a:custGeom>
                  <a:avLst/>
                  <a:gdLst>
                    <a:gd name="T0" fmla="*/ 581 w 581"/>
                    <a:gd name="T1" fmla="*/ 154 h 1534"/>
                    <a:gd name="T2" fmla="*/ 0 w 581"/>
                    <a:gd name="T3" fmla="*/ 0 h 1534"/>
                    <a:gd name="T4" fmla="*/ 0 w 581"/>
                    <a:gd name="T5" fmla="*/ 1470 h 1534"/>
                    <a:gd name="T6" fmla="*/ 236 w 581"/>
                    <a:gd name="T7" fmla="*/ 1534 h 1534"/>
                    <a:gd name="T8" fmla="*/ 572 w 581"/>
                    <a:gd name="T9" fmla="*/ 1035 h 1534"/>
                    <a:gd name="T10" fmla="*/ 581 w 581"/>
                    <a:gd name="T11" fmla="*/ 154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81" h="1534">
                      <a:moveTo>
                        <a:pt x="581" y="154"/>
                      </a:moveTo>
                      <a:lnTo>
                        <a:pt x="0" y="0"/>
                      </a:lnTo>
                      <a:lnTo>
                        <a:pt x="0" y="1470"/>
                      </a:lnTo>
                      <a:lnTo>
                        <a:pt x="236" y="1534"/>
                      </a:lnTo>
                      <a:lnTo>
                        <a:pt x="572" y="1035"/>
                      </a:lnTo>
                      <a:lnTo>
                        <a:pt x="581" y="154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47" name="Freeform 591"/>
                <p:cNvSpPr>
                  <a:spLocks noChangeAspect="1"/>
                </p:cNvSpPr>
                <p:nvPr/>
              </p:nvSpPr>
              <p:spPr bwMode="gray">
                <a:xfrm>
                  <a:off x="753" y="4370"/>
                  <a:ext cx="210" cy="692"/>
                </a:xfrm>
                <a:custGeom>
                  <a:avLst/>
                  <a:gdLst>
                    <a:gd name="T0" fmla="*/ 210 w 210"/>
                    <a:gd name="T1" fmla="*/ 692 h 692"/>
                    <a:gd name="T2" fmla="*/ 0 w 210"/>
                    <a:gd name="T3" fmla="*/ 635 h 692"/>
                    <a:gd name="T4" fmla="*/ 4 w 210"/>
                    <a:gd name="T5" fmla="*/ 0 h 692"/>
                    <a:gd name="T6" fmla="*/ 210 w 210"/>
                    <a:gd name="T7" fmla="*/ 692 h 6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0" h="692">
                      <a:moveTo>
                        <a:pt x="210" y="692"/>
                      </a:moveTo>
                      <a:lnTo>
                        <a:pt x="0" y="635"/>
                      </a:lnTo>
                      <a:lnTo>
                        <a:pt x="4" y="0"/>
                      </a:lnTo>
                      <a:lnTo>
                        <a:pt x="210" y="692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3399FF"/>
                    </a:gs>
                    <a:gs pos="100000">
                      <a:srgbClr val="3399FF">
                        <a:gamma/>
                        <a:tint val="28235"/>
                        <a:invGamma/>
                      </a:srgbClr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48" name="Freeform 592"/>
                <p:cNvSpPr>
                  <a:spLocks noChangeAspect="1"/>
                </p:cNvSpPr>
                <p:nvPr/>
              </p:nvSpPr>
              <p:spPr bwMode="gray">
                <a:xfrm>
                  <a:off x="231" y="4238"/>
                  <a:ext cx="451" cy="749"/>
                </a:xfrm>
                <a:custGeom>
                  <a:avLst/>
                  <a:gdLst>
                    <a:gd name="T0" fmla="*/ 0 w 451"/>
                    <a:gd name="T1" fmla="*/ 0 h 749"/>
                    <a:gd name="T2" fmla="*/ 0 w 451"/>
                    <a:gd name="T3" fmla="*/ 626 h 749"/>
                    <a:gd name="T4" fmla="*/ 451 w 451"/>
                    <a:gd name="T5" fmla="*/ 749 h 749"/>
                    <a:gd name="T6" fmla="*/ 451 w 451"/>
                    <a:gd name="T7" fmla="*/ 120 h 749"/>
                    <a:gd name="T8" fmla="*/ 0 w 451"/>
                    <a:gd name="T9" fmla="*/ 0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749">
                      <a:moveTo>
                        <a:pt x="0" y="0"/>
                      </a:moveTo>
                      <a:lnTo>
                        <a:pt x="0" y="626"/>
                      </a:lnTo>
                      <a:lnTo>
                        <a:pt x="451" y="749"/>
                      </a:lnTo>
                      <a:lnTo>
                        <a:pt x="451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3399FF"/>
                    </a:gs>
                    <a:gs pos="100000">
                      <a:srgbClr val="3399FF">
                        <a:gamma/>
                        <a:tint val="28235"/>
                        <a:invGamma/>
                      </a:srgbClr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49" name="Freeform 593"/>
                <p:cNvSpPr>
                  <a:spLocks noChangeAspect="1"/>
                </p:cNvSpPr>
                <p:nvPr/>
              </p:nvSpPr>
              <p:spPr bwMode="gray">
                <a:xfrm>
                  <a:off x="781" y="3930"/>
                  <a:ext cx="1533" cy="1134"/>
                </a:xfrm>
                <a:custGeom>
                  <a:avLst/>
                  <a:gdLst>
                    <a:gd name="T0" fmla="*/ 234 w 1533"/>
                    <a:gd name="T1" fmla="*/ 1134 h 1134"/>
                    <a:gd name="T2" fmla="*/ 0 w 1533"/>
                    <a:gd name="T3" fmla="*/ 348 h 1134"/>
                    <a:gd name="T4" fmla="*/ 1302 w 1533"/>
                    <a:gd name="T5" fmla="*/ 0 h 1134"/>
                    <a:gd name="T6" fmla="*/ 1533 w 1533"/>
                    <a:gd name="T7" fmla="*/ 785 h 1134"/>
                    <a:gd name="T8" fmla="*/ 234 w 1533"/>
                    <a:gd name="T9" fmla="*/ 1134 h 1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33" h="1134">
                      <a:moveTo>
                        <a:pt x="234" y="1134"/>
                      </a:moveTo>
                      <a:lnTo>
                        <a:pt x="0" y="348"/>
                      </a:lnTo>
                      <a:lnTo>
                        <a:pt x="1302" y="0"/>
                      </a:lnTo>
                      <a:lnTo>
                        <a:pt x="1533" y="785"/>
                      </a:lnTo>
                      <a:lnTo>
                        <a:pt x="234" y="1134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3399FF"/>
                    </a:gs>
                    <a:gs pos="100000">
                      <a:srgbClr val="3399FF">
                        <a:gamma/>
                        <a:tint val="28235"/>
                        <a:invGamma/>
                      </a:srgbClr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50" name="Freeform 594"/>
                <p:cNvSpPr>
                  <a:spLocks noChangeAspect="1"/>
                </p:cNvSpPr>
                <p:nvPr/>
              </p:nvSpPr>
              <p:spPr bwMode="gray">
                <a:xfrm>
                  <a:off x="994" y="4708"/>
                  <a:ext cx="1594" cy="1150"/>
                </a:xfrm>
                <a:custGeom>
                  <a:avLst/>
                  <a:gdLst>
                    <a:gd name="T0" fmla="*/ 659 w 675"/>
                    <a:gd name="T1" fmla="*/ 47 h 487"/>
                    <a:gd name="T2" fmla="*/ 570 w 675"/>
                    <a:gd name="T3" fmla="*/ 0 h 487"/>
                    <a:gd name="T4" fmla="*/ 0 w 675"/>
                    <a:gd name="T5" fmla="*/ 153 h 487"/>
                    <a:gd name="T6" fmla="*/ 63 w 675"/>
                    <a:gd name="T7" fmla="*/ 180 h 487"/>
                    <a:gd name="T8" fmla="*/ 90 w 675"/>
                    <a:gd name="T9" fmla="*/ 201 h 487"/>
                    <a:gd name="T10" fmla="*/ 90 w 675"/>
                    <a:gd name="T11" fmla="*/ 487 h 487"/>
                    <a:gd name="T12" fmla="*/ 659 w 675"/>
                    <a:gd name="T13" fmla="*/ 337 h 487"/>
                    <a:gd name="T14" fmla="*/ 659 w 675"/>
                    <a:gd name="T15" fmla="*/ 47 h 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75" h="487">
                      <a:moveTo>
                        <a:pt x="659" y="47"/>
                      </a:moveTo>
                      <a:cubicBezTo>
                        <a:pt x="644" y="26"/>
                        <a:pt x="581" y="4"/>
                        <a:pt x="570" y="0"/>
                      </a:cubicBezTo>
                      <a:cubicBezTo>
                        <a:pt x="0" y="153"/>
                        <a:pt x="0" y="153"/>
                        <a:pt x="0" y="153"/>
                      </a:cubicBezTo>
                      <a:cubicBezTo>
                        <a:pt x="0" y="153"/>
                        <a:pt x="35" y="165"/>
                        <a:pt x="63" y="180"/>
                      </a:cubicBezTo>
                      <a:cubicBezTo>
                        <a:pt x="75" y="187"/>
                        <a:pt x="85" y="194"/>
                        <a:pt x="90" y="201"/>
                      </a:cubicBezTo>
                      <a:cubicBezTo>
                        <a:pt x="106" y="224"/>
                        <a:pt x="90" y="487"/>
                        <a:pt x="90" y="487"/>
                      </a:cubicBezTo>
                      <a:cubicBezTo>
                        <a:pt x="659" y="337"/>
                        <a:pt x="659" y="337"/>
                        <a:pt x="659" y="337"/>
                      </a:cubicBezTo>
                      <a:cubicBezTo>
                        <a:pt x="659" y="337"/>
                        <a:pt x="675" y="71"/>
                        <a:pt x="659" y="47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51" name="Freeform 595"/>
                <p:cNvSpPr>
                  <a:spLocks noChangeAspect="1"/>
                </p:cNvSpPr>
                <p:nvPr/>
              </p:nvSpPr>
              <p:spPr bwMode="gray">
                <a:xfrm>
                  <a:off x="1289" y="5204"/>
                  <a:ext cx="168" cy="220"/>
                </a:xfrm>
                <a:custGeom>
                  <a:avLst/>
                  <a:gdLst>
                    <a:gd name="T0" fmla="*/ 0 w 168"/>
                    <a:gd name="T1" fmla="*/ 220 h 220"/>
                    <a:gd name="T2" fmla="*/ 0 w 168"/>
                    <a:gd name="T3" fmla="*/ 45 h 220"/>
                    <a:gd name="T4" fmla="*/ 168 w 168"/>
                    <a:gd name="T5" fmla="*/ 0 h 220"/>
                    <a:gd name="T6" fmla="*/ 168 w 168"/>
                    <a:gd name="T7" fmla="*/ 175 h 220"/>
                    <a:gd name="T8" fmla="*/ 0 w 168"/>
                    <a:gd name="T9" fmla="*/ 220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8" h="220">
                      <a:moveTo>
                        <a:pt x="0" y="220"/>
                      </a:moveTo>
                      <a:lnTo>
                        <a:pt x="0" y="45"/>
                      </a:lnTo>
                      <a:lnTo>
                        <a:pt x="168" y="0"/>
                      </a:lnTo>
                      <a:lnTo>
                        <a:pt x="168" y="175"/>
                      </a:lnTo>
                      <a:lnTo>
                        <a:pt x="0" y="22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B7DBFF"/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52" name="Freeform 596"/>
                <p:cNvSpPr>
                  <a:spLocks noChangeAspect="1"/>
                </p:cNvSpPr>
                <p:nvPr/>
              </p:nvSpPr>
              <p:spPr bwMode="gray">
                <a:xfrm>
                  <a:off x="2321" y="4927"/>
                  <a:ext cx="168" cy="218"/>
                </a:xfrm>
                <a:custGeom>
                  <a:avLst/>
                  <a:gdLst>
                    <a:gd name="T0" fmla="*/ 0 w 168"/>
                    <a:gd name="T1" fmla="*/ 218 h 218"/>
                    <a:gd name="T2" fmla="*/ 0 w 168"/>
                    <a:gd name="T3" fmla="*/ 45 h 218"/>
                    <a:gd name="T4" fmla="*/ 168 w 168"/>
                    <a:gd name="T5" fmla="*/ 0 h 218"/>
                    <a:gd name="T6" fmla="*/ 168 w 168"/>
                    <a:gd name="T7" fmla="*/ 173 h 218"/>
                    <a:gd name="T8" fmla="*/ 0 w 168"/>
                    <a:gd name="T9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8" h="218">
                      <a:moveTo>
                        <a:pt x="0" y="218"/>
                      </a:moveTo>
                      <a:lnTo>
                        <a:pt x="0" y="45"/>
                      </a:lnTo>
                      <a:lnTo>
                        <a:pt x="168" y="0"/>
                      </a:lnTo>
                      <a:lnTo>
                        <a:pt x="168" y="173"/>
                      </a:lnTo>
                      <a:lnTo>
                        <a:pt x="0" y="218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B7DBFF"/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53" name="Freeform 597"/>
                <p:cNvSpPr>
                  <a:spLocks noChangeAspect="1"/>
                </p:cNvSpPr>
                <p:nvPr/>
              </p:nvSpPr>
              <p:spPr bwMode="gray">
                <a:xfrm>
                  <a:off x="1289" y="5445"/>
                  <a:ext cx="168" cy="125"/>
                </a:xfrm>
                <a:custGeom>
                  <a:avLst/>
                  <a:gdLst>
                    <a:gd name="T0" fmla="*/ 0 w 168"/>
                    <a:gd name="T1" fmla="*/ 125 h 125"/>
                    <a:gd name="T2" fmla="*/ 0 w 168"/>
                    <a:gd name="T3" fmla="*/ 45 h 125"/>
                    <a:gd name="T4" fmla="*/ 168 w 168"/>
                    <a:gd name="T5" fmla="*/ 0 h 125"/>
                    <a:gd name="T6" fmla="*/ 168 w 168"/>
                    <a:gd name="T7" fmla="*/ 80 h 125"/>
                    <a:gd name="T8" fmla="*/ 0 w 168"/>
                    <a:gd name="T9" fmla="*/ 125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8" h="125">
                      <a:moveTo>
                        <a:pt x="0" y="125"/>
                      </a:moveTo>
                      <a:lnTo>
                        <a:pt x="0" y="45"/>
                      </a:lnTo>
                      <a:lnTo>
                        <a:pt x="168" y="0"/>
                      </a:lnTo>
                      <a:lnTo>
                        <a:pt x="168" y="80"/>
                      </a:lnTo>
                      <a:lnTo>
                        <a:pt x="0" y="125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FFC269"/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54" name="Freeform 598"/>
                <p:cNvSpPr>
                  <a:spLocks noChangeAspect="1"/>
                </p:cNvSpPr>
                <p:nvPr/>
              </p:nvSpPr>
              <p:spPr bwMode="gray">
                <a:xfrm>
                  <a:off x="2321" y="5166"/>
                  <a:ext cx="168" cy="128"/>
                </a:xfrm>
                <a:custGeom>
                  <a:avLst/>
                  <a:gdLst>
                    <a:gd name="T0" fmla="*/ 0 w 168"/>
                    <a:gd name="T1" fmla="*/ 128 h 128"/>
                    <a:gd name="T2" fmla="*/ 0 w 168"/>
                    <a:gd name="T3" fmla="*/ 45 h 128"/>
                    <a:gd name="T4" fmla="*/ 168 w 168"/>
                    <a:gd name="T5" fmla="*/ 0 h 128"/>
                    <a:gd name="T6" fmla="*/ 168 w 168"/>
                    <a:gd name="T7" fmla="*/ 83 h 128"/>
                    <a:gd name="T8" fmla="*/ 0 w 168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8" h="128">
                      <a:moveTo>
                        <a:pt x="0" y="128"/>
                      </a:moveTo>
                      <a:lnTo>
                        <a:pt x="0" y="45"/>
                      </a:lnTo>
                      <a:lnTo>
                        <a:pt x="168" y="0"/>
                      </a:lnTo>
                      <a:lnTo>
                        <a:pt x="168" y="83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FFC269"/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55" name="Freeform 599"/>
                <p:cNvSpPr>
                  <a:spLocks noChangeAspect="1" noEditPoints="1"/>
                </p:cNvSpPr>
                <p:nvPr/>
              </p:nvSpPr>
              <p:spPr bwMode="gray">
                <a:xfrm>
                  <a:off x="1542" y="4961"/>
                  <a:ext cx="678" cy="656"/>
                </a:xfrm>
                <a:custGeom>
                  <a:avLst/>
                  <a:gdLst>
                    <a:gd name="T0" fmla="*/ 0 w 678"/>
                    <a:gd name="T1" fmla="*/ 186 h 656"/>
                    <a:gd name="T2" fmla="*/ 0 w 678"/>
                    <a:gd name="T3" fmla="*/ 394 h 656"/>
                    <a:gd name="T4" fmla="*/ 678 w 678"/>
                    <a:gd name="T5" fmla="*/ 212 h 656"/>
                    <a:gd name="T6" fmla="*/ 678 w 678"/>
                    <a:gd name="T7" fmla="*/ 0 h 656"/>
                    <a:gd name="T8" fmla="*/ 0 w 678"/>
                    <a:gd name="T9" fmla="*/ 186 h 656"/>
                    <a:gd name="T10" fmla="*/ 0 w 678"/>
                    <a:gd name="T11" fmla="*/ 656 h 656"/>
                    <a:gd name="T12" fmla="*/ 678 w 678"/>
                    <a:gd name="T13" fmla="*/ 470 h 656"/>
                    <a:gd name="T14" fmla="*/ 678 w 678"/>
                    <a:gd name="T15" fmla="*/ 278 h 656"/>
                    <a:gd name="T16" fmla="*/ 0 w 678"/>
                    <a:gd name="T17" fmla="*/ 460 h 656"/>
                    <a:gd name="T18" fmla="*/ 0 w 678"/>
                    <a:gd name="T19" fmla="*/ 656 h 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78" h="656">
                      <a:moveTo>
                        <a:pt x="0" y="186"/>
                      </a:moveTo>
                      <a:lnTo>
                        <a:pt x="0" y="394"/>
                      </a:lnTo>
                      <a:lnTo>
                        <a:pt x="678" y="212"/>
                      </a:lnTo>
                      <a:lnTo>
                        <a:pt x="678" y="0"/>
                      </a:lnTo>
                      <a:lnTo>
                        <a:pt x="0" y="186"/>
                      </a:lnTo>
                      <a:close/>
                      <a:moveTo>
                        <a:pt x="0" y="656"/>
                      </a:moveTo>
                      <a:lnTo>
                        <a:pt x="678" y="470"/>
                      </a:lnTo>
                      <a:lnTo>
                        <a:pt x="678" y="278"/>
                      </a:lnTo>
                      <a:lnTo>
                        <a:pt x="0" y="460"/>
                      </a:lnTo>
                      <a:lnTo>
                        <a:pt x="0" y="65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56" name="Freeform 600"/>
                <p:cNvSpPr>
                  <a:spLocks noChangeAspect="1"/>
                </p:cNvSpPr>
                <p:nvPr/>
              </p:nvSpPr>
              <p:spPr bwMode="gray">
                <a:xfrm>
                  <a:off x="1076" y="5372"/>
                  <a:ext cx="1491" cy="534"/>
                </a:xfrm>
                <a:custGeom>
                  <a:avLst/>
                  <a:gdLst>
                    <a:gd name="T0" fmla="*/ 630 w 631"/>
                    <a:gd name="T1" fmla="*/ 2 h 226"/>
                    <a:gd name="T2" fmla="*/ 627 w 631"/>
                    <a:gd name="T3" fmla="*/ 0 h 226"/>
                    <a:gd name="T4" fmla="*/ 627 w 631"/>
                    <a:gd name="T5" fmla="*/ 5 h 226"/>
                    <a:gd name="T6" fmla="*/ 434 w 631"/>
                    <a:gd name="T7" fmla="*/ 58 h 226"/>
                    <a:gd name="T8" fmla="*/ 234 w 631"/>
                    <a:gd name="T9" fmla="*/ 115 h 226"/>
                    <a:gd name="T10" fmla="*/ 0 w 631"/>
                    <a:gd name="T11" fmla="*/ 149 h 226"/>
                    <a:gd name="T12" fmla="*/ 0 w 631"/>
                    <a:gd name="T13" fmla="*/ 198 h 226"/>
                    <a:gd name="T14" fmla="*/ 234 w 631"/>
                    <a:gd name="T15" fmla="*/ 165 h 226"/>
                    <a:gd name="T16" fmla="*/ 434 w 631"/>
                    <a:gd name="T17" fmla="*/ 108 h 226"/>
                    <a:gd name="T18" fmla="*/ 610 w 631"/>
                    <a:gd name="T19" fmla="*/ 61 h 226"/>
                    <a:gd name="T20" fmla="*/ 610 w 631"/>
                    <a:gd name="T21" fmla="*/ 61 h 226"/>
                    <a:gd name="T22" fmla="*/ 610 w 631"/>
                    <a:gd name="T23" fmla="*/ 61 h 226"/>
                    <a:gd name="T24" fmla="*/ 627 w 631"/>
                    <a:gd name="T25" fmla="*/ 55 h 226"/>
                    <a:gd name="T26" fmla="*/ 630 w 631"/>
                    <a:gd name="T27" fmla="*/ 51 h 226"/>
                    <a:gd name="T28" fmla="*/ 630 w 631"/>
                    <a:gd name="T29" fmla="*/ 2 h 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31" h="226">
                      <a:moveTo>
                        <a:pt x="630" y="2"/>
                      </a:moveTo>
                      <a:cubicBezTo>
                        <a:pt x="630" y="1"/>
                        <a:pt x="629" y="0"/>
                        <a:pt x="627" y="0"/>
                      </a:cubicBezTo>
                      <a:cubicBezTo>
                        <a:pt x="627" y="5"/>
                        <a:pt x="627" y="5"/>
                        <a:pt x="627" y="5"/>
                      </a:cubicBezTo>
                      <a:cubicBezTo>
                        <a:pt x="604" y="16"/>
                        <a:pt x="492" y="42"/>
                        <a:pt x="434" y="58"/>
                      </a:cubicBezTo>
                      <a:cubicBezTo>
                        <a:pt x="374" y="75"/>
                        <a:pt x="289" y="99"/>
                        <a:pt x="234" y="115"/>
                      </a:cubicBezTo>
                      <a:cubicBezTo>
                        <a:pt x="178" y="131"/>
                        <a:pt x="39" y="174"/>
                        <a:pt x="0" y="149"/>
                      </a:cubicBezTo>
                      <a:cubicBezTo>
                        <a:pt x="0" y="198"/>
                        <a:pt x="0" y="198"/>
                        <a:pt x="0" y="198"/>
                      </a:cubicBezTo>
                      <a:cubicBezTo>
                        <a:pt x="39" y="226"/>
                        <a:pt x="178" y="181"/>
                        <a:pt x="234" y="165"/>
                      </a:cubicBezTo>
                      <a:cubicBezTo>
                        <a:pt x="289" y="149"/>
                        <a:pt x="374" y="125"/>
                        <a:pt x="434" y="108"/>
                      </a:cubicBezTo>
                      <a:cubicBezTo>
                        <a:pt x="483" y="94"/>
                        <a:pt x="570" y="74"/>
                        <a:pt x="610" y="61"/>
                      </a:cubicBezTo>
                      <a:cubicBezTo>
                        <a:pt x="610" y="61"/>
                        <a:pt x="610" y="61"/>
                        <a:pt x="610" y="61"/>
                      </a:cubicBezTo>
                      <a:cubicBezTo>
                        <a:pt x="610" y="61"/>
                        <a:pt x="610" y="61"/>
                        <a:pt x="610" y="61"/>
                      </a:cubicBezTo>
                      <a:cubicBezTo>
                        <a:pt x="616" y="59"/>
                        <a:pt x="627" y="55"/>
                        <a:pt x="627" y="55"/>
                      </a:cubicBezTo>
                      <a:cubicBezTo>
                        <a:pt x="629" y="53"/>
                        <a:pt x="631" y="52"/>
                        <a:pt x="630" y="51"/>
                      </a:cubicBezTo>
                      <a:lnTo>
                        <a:pt x="630" y="2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57" name="Freeform 601"/>
                <p:cNvSpPr>
                  <a:spLocks noChangeAspect="1"/>
                </p:cNvSpPr>
                <p:nvPr/>
              </p:nvSpPr>
              <p:spPr bwMode="gray">
                <a:xfrm>
                  <a:off x="552" y="4495"/>
                  <a:ext cx="165" cy="484"/>
                </a:xfrm>
                <a:custGeom>
                  <a:avLst/>
                  <a:gdLst>
                    <a:gd name="T0" fmla="*/ 0 w 165"/>
                    <a:gd name="T1" fmla="*/ 484 h 484"/>
                    <a:gd name="T2" fmla="*/ 0 w 165"/>
                    <a:gd name="T3" fmla="*/ 45 h 484"/>
                    <a:gd name="T4" fmla="*/ 165 w 165"/>
                    <a:gd name="T5" fmla="*/ 0 h 484"/>
                    <a:gd name="T6" fmla="*/ 165 w 165"/>
                    <a:gd name="T7" fmla="*/ 440 h 484"/>
                    <a:gd name="T8" fmla="*/ 0 w 165"/>
                    <a:gd name="T9" fmla="*/ 484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5" h="484">
                      <a:moveTo>
                        <a:pt x="0" y="484"/>
                      </a:moveTo>
                      <a:lnTo>
                        <a:pt x="0" y="45"/>
                      </a:lnTo>
                      <a:lnTo>
                        <a:pt x="165" y="0"/>
                      </a:lnTo>
                      <a:lnTo>
                        <a:pt x="165" y="440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58" name="Freeform 602"/>
                <p:cNvSpPr>
                  <a:spLocks noChangeAspect="1"/>
                </p:cNvSpPr>
                <p:nvPr/>
              </p:nvSpPr>
              <p:spPr bwMode="gray">
                <a:xfrm>
                  <a:off x="519" y="4533"/>
                  <a:ext cx="33" cy="446"/>
                </a:xfrm>
                <a:custGeom>
                  <a:avLst/>
                  <a:gdLst>
                    <a:gd name="T0" fmla="*/ 33 w 33"/>
                    <a:gd name="T1" fmla="*/ 7 h 446"/>
                    <a:gd name="T2" fmla="*/ 0 w 33"/>
                    <a:gd name="T3" fmla="*/ 0 h 446"/>
                    <a:gd name="T4" fmla="*/ 0 w 33"/>
                    <a:gd name="T5" fmla="*/ 439 h 446"/>
                    <a:gd name="T6" fmla="*/ 33 w 33"/>
                    <a:gd name="T7" fmla="*/ 446 h 446"/>
                    <a:gd name="T8" fmla="*/ 33 w 33"/>
                    <a:gd name="T9" fmla="*/ 7 h 4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446">
                      <a:moveTo>
                        <a:pt x="33" y="7"/>
                      </a:moveTo>
                      <a:lnTo>
                        <a:pt x="0" y="0"/>
                      </a:lnTo>
                      <a:lnTo>
                        <a:pt x="0" y="439"/>
                      </a:lnTo>
                      <a:lnTo>
                        <a:pt x="33" y="446"/>
                      </a:lnTo>
                      <a:lnTo>
                        <a:pt x="33" y="7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59" name="Freeform 603"/>
                <p:cNvSpPr>
                  <a:spLocks noChangeAspect="1"/>
                </p:cNvSpPr>
                <p:nvPr/>
              </p:nvSpPr>
              <p:spPr bwMode="gray">
                <a:xfrm>
                  <a:off x="519" y="4488"/>
                  <a:ext cx="198" cy="52"/>
                </a:xfrm>
                <a:custGeom>
                  <a:avLst/>
                  <a:gdLst>
                    <a:gd name="T0" fmla="*/ 198 w 198"/>
                    <a:gd name="T1" fmla="*/ 7 h 52"/>
                    <a:gd name="T2" fmla="*/ 168 w 198"/>
                    <a:gd name="T3" fmla="*/ 0 h 52"/>
                    <a:gd name="T4" fmla="*/ 0 w 198"/>
                    <a:gd name="T5" fmla="*/ 45 h 52"/>
                    <a:gd name="T6" fmla="*/ 33 w 198"/>
                    <a:gd name="T7" fmla="*/ 52 h 52"/>
                    <a:gd name="T8" fmla="*/ 198 w 198"/>
                    <a:gd name="T9" fmla="*/ 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52">
                      <a:moveTo>
                        <a:pt x="198" y="7"/>
                      </a:moveTo>
                      <a:lnTo>
                        <a:pt x="168" y="0"/>
                      </a:lnTo>
                      <a:lnTo>
                        <a:pt x="0" y="45"/>
                      </a:lnTo>
                      <a:lnTo>
                        <a:pt x="33" y="52"/>
                      </a:lnTo>
                      <a:lnTo>
                        <a:pt x="198" y="7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60" name="Freeform 604"/>
                <p:cNvSpPr>
                  <a:spLocks noChangeAspect="1"/>
                </p:cNvSpPr>
                <p:nvPr/>
              </p:nvSpPr>
              <p:spPr bwMode="gray">
                <a:xfrm>
                  <a:off x="746" y="5013"/>
                  <a:ext cx="26" cy="28"/>
                </a:xfrm>
                <a:custGeom>
                  <a:avLst/>
                  <a:gdLst>
                    <a:gd name="T0" fmla="*/ 9 w 11"/>
                    <a:gd name="T1" fmla="*/ 11 h 12"/>
                    <a:gd name="T2" fmla="*/ 2 w 11"/>
                    <a:gd name="T3" fmla="*/ 8 h 12"/>
                    <a:gd name="T4" fmla="*/ 2 w 11"/>
                    <a:gd name="T5" fmla="*/ 1 h 12"/>
                    <a:gd name="T6" fmla="*/ 9 w 11"/>
                    <a:gd name="T7" fmla="*/ 3 h 12"/>
                    <a:gd name="T8" fmla="*/ 9 w 11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9" y="11"/>
                      </a:moveTo>
                      <a:cubicBezTo>
                        <a:pt x="7" y="12"/>
                        <a:pt x="4" y="11"/>
                        <a:pt x="2" y="8"/>
                      </a:cubicBezTo>
                      <a:cubicBezTo>
                        <a:pt x="0" y="6"/>
                        <a:pt x="0" y="2"/>
                        <a:pt x="2" y="1"/>
                      </a:cubicBezTo>
                      <a:cubicBezTo>
                        <a:pt x="3" y="0"/>
                        <a:pt x="7" y="1"/>
                        <a:pt x="9" y="3"/>
                      </a:cubicBezTo>
                      <a:cubicBezTo>
                        <a:pt x="11" y="6"/>
                        <a:pt x="11" y="9"/>
                        <a:pt x="9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61" name="Freeform 605"/>
                <p:cNvSpPr>
                  <a:spLocks noChangeAspect="1"/>
                </p:cNvSpPr>
                <p:nvPr/>
              </p:nvSpPr>
              <p:spPr bwMode="gray">
                <a:xfrm>
                  <a:off x="746" y="4332"/>
                  <a:ext cx="26" cy="31"/>
                </a:xfrm>
                <a:custGeom>
                  <a:avLst/>
                  <a:gdLst>
                    <a:gd name="T0" fmla="*/ 9 w 11"/>
                    <a:gd name="T1" fmla="*/ 11 h 13"/>
                    <a:gd name="T2" fmla="*/ 2 w 11"/>
                    <a:gd name="T3" fmla="*/ 9 h 13"/>
                    <a:gd name="T4" fmla="*/ 2 w 11"/>
                    <a:gd name="T5" fmla="*/ 1 h 13"/>
                    <a:gd name="T6" fmla="*/ 9 w 11"/>
                    <a:gd name="T7" fmla="*/ 4 h 13"/>
                    <a:gd name="T8" fmla="*/ 9 w 11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3">
                      <a:moveTo>
                        <a:pt x="9" y="11"/>
                      </a:moveTo>
                      <a:cubicBezTo>
                        <a:pt x="7" y="13"/>
                        <a:pt x="4" y="12"/>
                        <a:pt x="2" y="9"/>
                      </a:cubicBezTo>
                      <a:cubicBezTo>
                        <a:pt x="0" y="6"/>
                        <a:pt x="0" y="3"/>
                        <a:pt x="2" y="1"/>
                      </a:cubicBezTo>
                      <a:cubicBezTo>
                        <a:pt x="3" y="0"/>
                        <a:pt x="7" y="1"/>
                        <a:pt x="9" y="4"/>
                      </a:cubicBezTo>
                      <a:cubicBezTo>
                        <a:pt x="11" y="7"/>
                        <a:pt x="11" y="10"/>
                        <a:pt x="9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62" name="Freeform 606"/>
                <p:cNvSpPr>
                  <a:spLocks noChangeAspect="1"/>
                </p:cNvSpPr>
                <p:nvPr/>
              </p:nvSpPr>
              <p:spPr bwMode="gray">
                <a:xfrm>
                  <a:off x="542" y="4339"/>
                  <a:ext cx="218" cy="756"/>
                </a:xfrm>
                <a:custGeom>
                  <a:avLst/>
                  <a:gdLst>
                    <a:gd name="T0" fmla="*/ 0 w 92"/>
                    <a:gd name="T1" fmla="*/ 24 h 320"/>
                    <a:gd name="T2" fmla="*/ 0 w 92"/>
                    <a:gd name="T3" fmla="*/ 320 h 320"/>
                    <a:gd name="T4" fmla="*/ 92 w 92"/>
                    <a:gd name="T5" fmla="*/ 295 h 320"/>
                    <a:gd name="T6" fmla="*/ 90 w 92"/>
                    <a:gd name="T7" fmla="*/ 287 h 320"/>
                    <a:gd name="T8" fmla="*/ 8 w 92"/>
                    <a:gd name="T9" fmla="*/ 309 h 320"/>
                    <a:gd name="T10" fmla="*/ 8 w 92"/>
                    <a:gd name="T11" fmla="*/ 30 h 320"/>
                    <a:gd name="T12" fmla="*/ 92 w 92"/>
                    <a:gd name="T13" fmla="*/ 7 h 320"/>
                    <a:gd name="T14" fmla="*/ 90 w 92"/>
                    <a:gd name="T15" fmla="*/ 0 h 320"/>
                    <a:gd name="T16" fmla="*/ 0 w 92"/>
                    <a:gd name="T17" fmla="*/ 24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320">
                      <a:moveTo>
                        <a:pt x="0" y="24"/>
                      </a:moveTo>
                      <a:cubicBezTo>
                        <a:pt x="0" y="320"/>
                        <a:pt x="0" y="320"/>
                        <a:pt x="0" y="320"/>
                      </a:cubicBezTo>
                      <a:cubicBezTo>
                        <a:pt x="92" y="295"/>
                        <a:pt x="92" y="295"/>
                        <a:pt x="92" y="295"/>
                      </a:cubicBezTo>
                      <a:cubicBezTo>
                        <a:pt x="90" y="287"/>
                        <a:pt x="90" y="287"/>
                        <a:pt x="90" y="287"/>
                      </a:cubicBezTo>
                      <a:cubicBezTo>
                        <a:pt x="90" y="287"/>
                        <a:pt x="17" y="307"/>
                        <a:pt x="8" y="309"/>
                      </a:cubicBezTo>
                      <a:cubicBezTo>
                        <a:pt x="8" y="299"/>
                        <a:pt x="8" y="36"/>
                        <a:pt x="8" y="30"/>
                      </a:cubicBezTo>
                      <a:cubicBezTo>
                        <a:pt x="13" y="29"/>
                        <a:pt x="92" y="7"/>
                        <a:pt x="92" y="7"/>
                      </a:cubicBezTo>
                      <a:cubicBezTo>
                        <a:pt x="90" y="0"/>
                        <a:pt x="90" y="0"/>
                        <a:pt x="90" y="0"/>
                      </a:cubicBez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63" name="Freeform 607"/>
                <p:cNvSpPr>
                  <a:spLocks noChangeAspect="1"/>
                </p:cNvSpPr>
                <p:nvPr/>
              </p:nvSpPr>
              <p:spPr bwMode="gray">
                <a:xfrm>
                  <a:off x="1476" y="4091"/>
                  <a:ext cx="236" cy="787"/>
                </a:xfrm>
                <a:custGeom>
                  <a:avLst/>
                  <a:gdLst>
                    <a:gd name="T0" fmla="*/ 236 w 236"/>
                    <a:gd name="T1" fmla="*/ 787 h 787"/>
                    <a:gd name="T2" fmla="*/ 0 w 236"/>
                    <a:gd name="T3" fmla="*/ 0 h 787"/>
                    <a:gd name="T4" fmla="*/ 236 w 236"/>
                    <a:gd name="T5" fmla="*/ 787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6" h="787">
                      <a:moveTo>
                        <a:pt x="236" y="787"/>
                      </a:moveTo>
                      <a:lnTo>
                        <a:pt x="0" y="0"/>
                      </a:lnTo>
                      <a:lnTo>
                        <a:pt x="236" y="7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64" name="Line 608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1476" y="4091"/>
                  <a:ext cx="236" cy="78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06465" name="Freeform 609"/>
              <p:cNvSpPr>
                <a:spLocks noChangeAspect="1"/>
              </p:cNvSpPr>
              <p:nvPr/>
            </p:nvSpPr>
            <p:spPr bwMode="gray">
              <a:xfrm>
                <a:off x="3308" y="540"/>
                <a:ext cx="315" cy="304"/>
              </a:xfrm>
              <a:custGeom>
                <a:avLst/>
                <a:gdLst>
                  <a:gd name="T0" fmla="*/ 6 w 109"/>
                  <a:gd name="T1" fmla="*/ 19 h 106"/>
                  <a:gd name="T2" fmla="*/ 14 w 109"/>
                  <a:gd name="T3" fmla="*/ 18 h 106"/>
                  <a:gd name="T4" fmla="*/ 13 w 109"/>
                  <a:gd name="T5" fmla="*/ 8 h 106"/>
                  <a:gd name="T6" fmla="*/ 9 w 109"/>
                  <a:gd name="T7" fmla="*/ 1 h 106"/>
                  <a:gd name="T8" fmla="*/ 18 w 109"/>
                  <a:gd name="T9" fmla="*/ 4 h 106"/>
                  <a:gd name="T10" fmla="*/ 24 w 109"/>
                  <a:gd name="T11" fmla="*/ 17 h 106"/>
                  <a:gd name="T12" fmla="*/ 30 w 109"/>
                  <a:gd name="T13" fmla="*/ 26 h 106"/>
                  <a:gd name="T14" fmla="*/ 33 w 109"/>
                  <a:gd name="T15" fmla="*/ 28 h 106"/>
                  <a:gd name="T16" fmla="*/ 85 w 109"/>
                  <a:gd name="T17" fmla="*/ 71 h 106"/>
                  <a:gd name="T18" fmla="*/ 95 w 109"/>
                  <a:gd name="T19" fmla="*/ 72 h 106"/>
                  <a:gd name="T20" fmla="*/ 104 w 109"/>
                  <a:gd name="T21" fmla="*/ 77 h 106"/>
                  <a:gd name="T22" fmla="*/ 109 w 109"/>
                  <a:gd name="T23" fmla="*/ 94 h 106"/>
                  <a:gd name="T24" fmla="*/ 102 w 109"/>
                  <a:gd name="T25" fmla="*/ 85 h 106"/>
                  <a:gd name="T26" fmla="*/ 93 w 109"/>
                  <a:gd name="T27" fmla="*/ 86 h 106"/>
                  <a:gd name="T28" fmla="*/ 94 w 109"/>
                  <a:gd name="T29" fmla="*/ 97 h 106"/>
                  <a:gd name="T30" fmla="*/ 99 w 109"/>
                  <a:gd name="T31" fmla="*/ 105 h 106"/>
                  <a:gd name="T32" fmla="*/ 89 w 109"/>
                  <a:gd name="T33" fmla="*/ 102 h 106"/>
                  <a:gd name="T34" fmla="*/ 82 w 109"/>
                  <a:gd name="T35" fmla="*/ 87 h 106"/>
                  <a:gd name="T36" fmla="*/ 76 w 109"/>
                  <a:gd name="T37" fmla="*/ 77 h 106"/>
                  <a:gd name="T38" fmla="*/ 21 w 109"/>
                  <a:gd name="T39" fmla="*/ 31 h 106"/>
                  <a:gd name="T40" fmla="*/ 13 w 109"/>
                  <a:gd name="T41" fmla="*/ 30 h 106"/>
                  <a:gd name="T42" fmla="*/ 5 w 109"/>
                  <a:gd name="T43" fmla="*/ 26 h 106"/>
                  <a:gd name="T44" fmla="*/ 0 w 109"/>
                  <a:gd name="T45" fmla="*/ 11 h 106"/>
                  <a:gd name="T46" fmla="*/ 6 w 109"/>
                  <a:gd name="T47" fmla="*/ 1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6">
                    <a:moveTo>
                      <a:pt x="6" y="19"/>
                    </a:moveTo>
                    <a:cubicBezTo>
                      <a:pt x="7" y="20"/>
                      <a:pt x="11" y="23"/>
                      <a:pt x="14" y="18"/>
                    </a:cubicBezTo>
                    <a:cubicBezTo>
                      <a:pt x="17" y="12"/>
                      <a:pt x="14" y="9"/>
                      <a:pt x="13" y="8"/>
                    </a:cubicBezTo>
                    <a:cubicBezTo>
                      <a:pt x="13" y="7"/>
                      <a:pt x="9" y="2"/>
                      <a:pt x="9" y="1"/>
                    </a:cubicBezTo>
                    <a:cubicBezTo>
                      <a:pt x="8" y="1"/>
                      <a:pt x="12" y="0"/>
                      <a:pt x="18" y="4"/>
                    </a:cubicBezTo>
                    <a:cubicBezTo>
                      <a:pt x="23" y="8"/>
                      <a:pt x="24" y="13"/>
                      <a:pt x="24" y="17"/>
                    </a:cubicBezTo>
                    <a:cubicBezTo>
                      <a:pt x="25" y="22"/>
                      <a:pt x="29" y="25"/>
                      <a:pt x="30" y="26"/>
                    </a:cubicBezTo>
                    <a:cubicBezTo>
                      <a:pt x="30" y="26"/>
                      <a:pt x="31" y="27"/>
                      <a:pt x="33" y="28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5" y="71"/>
                      <a:pt x="88" y="74"/>
                      <a:pt x="95" y="72"/>
                    </a:cubicBezTo>
                    <a:cubicBezTo>
                      <a:pt x="95" y="72"/>
                      <a:pt x="100" y="71"/>
                      <a:pt x="104" y="77"/>
                    </a:cubicBezTo>
                    <a:cubicBezTo>
                      <a:pt x="108" y="83"/>
                      <a:pt x="109" y="91"/>
                      <a:pt x="109" y="94"/>
                    </a:cubicBezTo>
                    <a:cubicBezTo>
                      <a:pt x="109" y="97"/>
                      <a:pt x="104" y="88"/>
                      <a:pt x="102" y="85"/>
                    </a:cubicBezTo>
                    <a:cubicBezTo>
                      <a:pt x="101" y="83"/>
                      <a:pt x="97" y="80"/>
                      <a:pt x="93" y="86"/>
                    </a:cubicBezTo>
                    <a:cubicBezTo>
                      <a:pt x="90" y="92"/>
                      <a:pt x="93" y="96"/>
                      <a:pt x="94" y="97"/>
                    </a:cubicBezTo>
                    <a:cubicBezTo>
                      <a:pt x="95" y="98"/>
                      <a:pt x="99" y="104"/>
                      <a:pt x="99" y="105"/>
                    </a:cubicBezTo>
                    <a:cubicBezTo>
                      <a:pt x="100" y="105"/>
                      <a:pt x="95" y="106"/>
                      <a:pt x="89" y="102"/>
                    </a:cubicBezTo>
                    <a:cubicBezTo>
                      <a:pt x="83" y="97"/>
                      <a:pt x="83" y="92"/>
                      <a:pt x="82" y="87"/>
                    </a:cubicBezTo>
                    <a:cubicBezTo>
                      <a:pt x="81" y="82"/>
                      <a:pt x="76" y="78"/>
                      <a:pt x="76" y="77"/>
                    </a:cubicBezTo>
                    <a:cubicBezTo>
                      <a:pt x="75" y="77"/>
                      <a:pt x="21" y="31"/>
                      <a:pt x="21" y="31"/>
                    </a:cubicBezTo>
                    <a:cubicBezTo>
                      <a:pt x="21" y="31"/>
                      <a:pt x="19" y="29"/>
                      <a:pt x="13" y="30"/>
                    </a:cubicBezTo>
                    <a:cubicBezTo>
                      <a:pt x="13" y="30"/>
                      <a:pt x="8" y="32"/>
                      <a:pt x="5" y="26"/>
                    </a:cubicBezTo>
                    <a:cubicBezTo>
                      <a:pt x="1" y="21"/>
                      <a:pt x="0" y="13"/>
                      <a:pt x="0" y="11"/>
                    </a:cubicBezTo>
                    <a:cubicBezTo>
                      <a:pt x="0" y="8"/>
                      <a:pt x="5" y="17"/>
                      <a:pt x="6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1B16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6466" name="Group 610"/>
            <p:cNvGrpSpPr>
              <a:grpSpLocks noChangeAspect="1"/>
            </p:cNvGrpSpPr>
            <p:nvPr/>
          </p:nvGrpSpPr>
          <p:grpSpPr bwMode="auto">
            <a:xfrm>
              <a:off x="4822" y="2255"/>
              <a:ext cx="394" cy="403"/>
              <a:chOff x="3301" y="2305"/>
              <a:chExt cx="1193" cy="1219"/>
            </a:xfrm>
          </p:grpSpPr>
          <p:sp>
            <p:nvSpPr>
              <p:cNvPr id="506467" name="Freeform 611"/>
              <p:cNvSpPr>
                <a:spLocks noChangeAspect="1"/>
              </p:cNvSpPr>
              <p:nvPr/>
            </p:nvSpPr>
            <p:spPr bwMode="gray">
              <a:xfrm>
                <a:off x="3384" y="2320"/>
                <a:ext cx="78" cy="919"/>
              </a:xfrm>
              <a:custGeom>
                <a:avLst/>
                <a:gdLst>
                  <a:gd name="T0" fmla="*/ 165 w 165"/>
                  <a:gd name="T1" fmla="*/ 0 h 1918"/>
                  <a:gd name="T2" fmla="*/ 165 w 165"/>
                  <a:gd name="T3" fmla="*/ 1873 h 1918"/>
                  <a:gd name="T4" fmla="*/ 0 w 165"/>
                  <a:gd name="T5" fmla="*/ 1918 h 1918"/>
                  <a:gd name="T6" fmla="*/ 0 w 165"/>
                  <a:gd name="T7" fmla="*/ 42 h 1918"/>
                  <a:gd name="T8" fmla="*/ 165 w 165"/>
                  <a:gd name="T9" fmla="*/ 0 h 1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1918">
                    <a:moveTo>
                      <a:pt x="165" y="0"/>
                    </a:moveTo>
                    <a:lnTo>
                      <a:pt x="165" y="1873"/>
                    </a:lnTo>
                    <a:lnTo>
                      <a:pt x="0" y="1918"/>
                    </a:lnTo>
                    <a:lnTo>
                      <a:pt x="0" y="42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468" name="Freeform 612"/>
              <p:cNvSpPr>
                <a:spLocks noChangeAspect="1"/>
              </p:cNvSpPr>
              <p:nvPr/>
            </p:nvSpPr>
            <p:spPr bwMode="gray">
              <a:xfrm>
                <a:off x="4332" y="2611"/>
                <a:ext cx="54" cy="913"/>
              </a:xfrm>
              <a:custGeom>
                <a:avLst/>
                <a:gdLst>
                  <a:gd name="T0" fmla="*/ 0 w 114"/>
                  <a:gd name="T1" fmla="*/ 0 h 1904"/>
                  <a:gd name="T2" fmla="*/ 0 w 114"/>
                  <a:gd name="T3" fmla="*/ 1873 h 1904"/>
                  <a:gd name="T4" fmla="*/ 114 w 114"/>
                  <a:gd name="T5" fmla="*/ 1904 h 1904"/>
                  <a:gd name="T6" fmla="*/ 114 w 114"/>
                  <a:gd name="T7" fmla="*/ 31 h 1904"/>
                  <a:gd name="T8" fmla="*/ 0 w 114"/>
                  <a:gd name="T9" fmla="*/ 0 h 1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904">
                    <a:moveTo>
                      <a:pt x="0" y="0"/>
                    </a:moveTo>
                    <a:lnTo>
                      <a:pt x="0" y="1873"/>
                    </a:lnTo>
                    <a:lnTo>
                      <a:pt x="114" y="1904"/>
                    </a:lnTo>
                    <a:lnTo>
                      <a:pt x="114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469" name="Freeform 613"/>
              <p:cNvSpPr>
                <a:spLocks noChangeAspect="1"/>
              </p:cNvSpPr>
              <p:nvPr/>
            </p:nvSpPr>
            <p:spPr bwMode="gray">
              <a:xfrm>
                <a:off x="3329" y="2326"/>
                <a:ext cx="55" cy="913"/>
              </a:xfrm>
              <a:custGeom>
                <a:avLst/>
                <a:gdLst>
                  <a:gd name="T0" fmla="*/ 0 w 113"/>
                  <a:gd name="T1" fmla="*/ 0 h 1904"/>
                  <a:gd name="T2" fmla="*/ 0 w 113"/>
                  <a:gd name="T3" fmla="*/ 1873 h 1904"/>
                  <a:gd name="T4" fmla="*/ 113 w 113"/>
                  <a:gd name="T5" fmla="*/ 1904 h 1904"/>
                  <a:gd name="T6" fmla="*/ 113 w 113"/>
                  <a:gd name="T7" fmla="*/ 28 h 1904"/>
                  <a:gd name="T8" fmla="*/ 0 w 113"/>
                  <a:gd name="T9" fmla="*/ 0 h 1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904">
                    <a:moveTo>
                      <a:pt x="0" y="0"/>
                    </a:moveTo>
                    <a:lnTo>
                      <a:pt x="0" y="1873"/>
                    </a:lnTo>
                    <a:lnTo>
                      <a:pt x="113" y="1904"/>
                    </a:lnTo>
                    <a:lnTo>
                      <a:pt x="113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6470" name="Group 614"/>
              <p:cNvGrpSpPr>
                <a:grpSpLocks noChangeAspect="1"/>
              </p:cNvGrpSpPr>
              <p:nvPr/>
            </p:nvGrpSpPr>
            <p:grpSpPr bwMode="auto">
              <a:xfrm>
                <a:off x="3355" y="2420"/>
                <a:ext cx="977" cy="405"/>
                <a:chOff x="806" y="1728"/>
                <a:chExt cx="2036" cy="845"/>
              </a:xfrm>
            </p:grpSpPr>
            <p:sp>
              <p:nvSpPr>
                <p:cNvPr id="506471" name="Freeform 615"/>
                <p:cNvSpPr>
                  <a:spLocks noChangeAspect="1"/>
                </p:cNvSpPr>
                <p:nvPr/>
              </p:nvSpPr>
              <p:spPr bwMode="gray">
                <a:xfrm>
                  <a:off x="806" y="1728"/>
                  <a:ext cx="2036" cy="621"/>
                </a:xfrm>
                <a:custGeom>
                  <a:avLst/>
                  <a:gdLst>
                    <a:gd name="T0" fmla="*/ 0 w 2036"/>
                    <a:gd name="T1" fmla="*/ 0 h 621"/>
                    <a:gd name="T2" fmla="*/ 0 w 2036"/>
                    <a:gd name="T3" fmla="*/ 73 h 621"/>
                    <a:gd name="T4" fmla="*/ 2036 w 2036"/>
                    <a:gd name="T5" fmla="*/ 621 h 621"/>
                    <a:gd name="T6" fmla="*/ 2036 w 2036"/>
                    <a:gd name="T7" fmla="*/ 545 h 621"/>
                    <a:gd name="T8" fmla="*/ 0 w 2036"/>
                    <a:gd name="T9" fmla="*/ 0 h 6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36" h="621">
                      <a:moveTo>
                        <a:pt x="0" y="0"/>
                      </a:moveTo>
                      <a:lnTo>
                        <a:pt x="0" y="73"/>
                      </a:lnTo>
                      <a:lnTo>
                        <a:pt x="2036" y="621"/>
                      </a:lnTo>
                      <a:lnTo>
                        <a:pt x="2036" y="54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72" name="Freeform 616"/>
                <p:cNvSpPr>
                  <a:spLocks noChangeAspect="1"/>
                </p:cNvSpPr>
                <p:nvPr/>
              </p:nvSpPr>
              <p:spPr bwMode="gray">
                <a:xfrm>
                  <a:off x="806" y="1801"/>
                  <a:ext cx="2036" cy="621"/>
                </a:xfrm>
                <a:custGeom>
                  <a:avLst/>
                  <a:gdLst>
                    <a:gd name="T0" fmla="*/ 0 w 2036"/>
                    <a:gd name="T1" fmla="*/ 0 h 621"/>
                    <a:gd name="T2" fmla="*/ 0 w 2036"/>
                    <a:gd name="T3" fmla="*/ 76 h 621"/>
                    <a:gd name="T4" fmla="*/ 2036 w 2036"/>
                    <a:gd name="T5" fmla="*/ 621 h 621"/>
                    <a:gd name="T6" fmla="*/ 2036 w 2036"/>
                    <a:gd name="T7" fmla="*/ 548 h 621"/>
                    <a:gd name="T8" fmla="*/ 0 w 2036"/>
                    <a:gd name="T9" fmla="*/ 0 h 6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36" h="621">
                      <a:moveTo>
                        <a:pt x="0" y="0"/>
                      </a:moveTo>
                      <a:lnTo>
                        <a:pt x="0" y="76"/>
                      </a:lnTo>
                      <a:lnTo>
                        <a:pt x="2036" y="621"/>
                      </a:lnTo>
                      <a:lnTo>
                        <a:pt x="2036" y="54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73" name="Freeform 617"/>
                <p:cNvSpPr>
                  <a:spLocks noChangeAspect="1"/>
                </p:cNvSpPr>
                <p:nvPr/>
              </p:nvSpPr>
              <p:spPr bwMode="gray">
                <a:xfrm>
                  <a:off x="806" y="1877"/>
                  <a:ext cx="2036" cy="621"/>
                </a:xfrm>
                <a:custGeom>
                  <a:avLst/>
                  <a:gdLst>
                    <a:gd name="T0" fmla="*/ 0 w 2036"/>
                    <a:gd name="T1" fmla="*/ 0 h 621"/>
                    <a:gd name="T2" fmla="*/ 0 w 2036"/>
                    <a:gd name="T3" fmla="*/ 75 h 621"/>
                    <a:gd name="T4" fmla="*/ 2036 w 2036"/>
                    <a:gd name="T5" fmla="*/ 621 h 621"/>
                    <a:gd name="T6" fmla="*/ 2036 w 2036"/>
                    <a:gd name="T7" fmla="*/ 545 h 621"/>
                    <a:gd name="T8" fmla="*/ 0 w 2036"/>
                    <a:gd name="T9" fmla="*/ 0 h 6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36" h="621">
                      <a:moveTo>
                        <a:pt x="0" y="0"/>
                      </a:moveTo>
                      <a:lnTo>
                        <a:pt x="0" y="75"/>
                      </a:lnTo>
                      <a:lnTo>
                        <a:pt x="2036" y="621"/>
                      </a:lnTo>
                      <a:lnTo>
                        <a:pt x="2036" y="54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74" name="Freeform 618"/>
                <p:cNvSpPr>
                  <a:spLocks noChangeAspect="1"/>
                </p:cNvSpPr>
                <p:nvPr/>
              </p:nvSpPr>
              <p:spPr bwMode="gray">
                <a:xfrm>
                  <a:off x="806" y="1952"/>
                  <a:ext cx="2036" cy="621"/>
                </a:xfrm>
                <a:custGeom>
                  <a:avLst/>
                  <a:gdLst>
                    <a:gd name="T0" fmla="*/ 0 w 2036"/>
                    <a:gd name="T1" fmla="*/ 0 h 621"/>
                    <a:gd name="T2" fmla="*/ 0 w 2036"/>
                    <a:gd name="T3" fmla="*/ 73 h 621"/>
                    <a:gd name="T4" fmla="*/ 2036 w 2036"/>
                    <a:gd name="T5" fmla="*/ 621 h 621"/>
                    <a:gd name="T6" fmla="*/ 2036 w 2036"/>
                    <a:gd name="T7" fmla="*/ 546 h 621"/>
                    <a:gd name="T8" fmla="*/ 0 w 2036"/>
                    <a:gd name="T9" fmla="*/ 0 h 6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36" h="621">
                      <a:moveTo>
                        <a:pt x="0" y="0"/>
                      </a:moveTo>
                      <a:lnTo>
                        <a:pt x="0" y="73"/>
                      </a:lnTo>
                      <a:lnTo>
                        <a:pt x="2036" y="621"/>
                      </a:lnTo>
                      <a:lnTo>
                        <a:pt x="2036" y="5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06475" name="Freeform 619"/>
              <p:cNvSpPr>
                <a:spLocks noChangeAspect="1"/>
              </p:cNvSpPr>
              <p:nvPr/>
            </p:nvSpPr>
            <p:spPr bwMode="gray">
              <a:xfrm>
                <a:off x="3301" y="2333"/>
                <a:ext cx="54" cy="914"/>
              </a:xfrm>
              <a:custGeom>
                <a:avLst/>
                <a:gdLst>
                  <a:gd name="T0" fmla="*/ 0 w 113"/>
                  <a:gd name="T1" fmla="*/ 0 h 1904"/>
                  <a:gd name="T2" fmla="*/ 0 w 113"/>
                  <a:gd name="T3" fmla="*/ 1876 h 1904"/>
                  <a:gd name="T4" fmla="*/ 113 w 113"/>
                  <a:gd name="T5" fmla="*/ 1904 h 1904"/>
                  <a:gd name="T6" fmla="*/ 113 w 113"/>
                  <a:gd name="T7" fmla="*/ 31 h 1904"/>
                  <a:gd name="T8" fmla="*/ 0 w 113"/>
                  <a:gd name="T9" fmla="*/ 0 h 1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904">
                    <a:moveTo>
                      <a:pt x="0" y="0"/>
                    </a:moveTo>
                    <a:lnTo>
                      <a:pt x="0" y="1876"/>
                    </a:lnTo>
                    <a:lnTo>
                      <a:pt x="113" y="1904"/>
                    </a:lnTo>
                    <a:lnTo>
                      <a:pt x="113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476" name="Freeform 620"/>
              <p:cNvSpPr>
                <a:spLocks noChangeAspect="1"/>
              </p:cNvSpPr>
              <p:nvPr/>
            </p:nvSpPr>
            <p:spPr bwMode="gray">
              <a:xfrm>
                <a:off x="4386" y="2596"/>
                <a:ext cx="108" cy="928"/>
              </a:xfrm>
              <a:custGeom>
                <a:avLst/>
                <a:gdLst>
                  <a:gd name="T0" fmla="*/ 224 w 224"/>
                  <a:gd name="T1" fmla="*/ 0 h 1935"/>
                  <a:gd name="T2" fmla="*/ 224 w 224"/>
                  <a:gd name="T3" fmla="*/ 1873 h 1935"/>
                  <a:gd name="T4" fmla="*/ 0 w 224"/>
                  <a:gd name="T5" fmla="*/ 1935 h 1935"/>
                  <a:gd name="T6" fmla="*/ 0 w 224"/>
                  <a:gd name="T7" fmla="*/ 62 h 1935"/>
                  <a:gd name="T8" fmla="*/ 224 w 224"/>
                  <a:gd name="T9" fmla="*/ 0 h 19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1935">
                    <a:moveTo>
                      <a:pt x="224" y="0"/>
                    </a:moveTo>
                    <a:lnTo>
                      <a:pt x="224" y="1873"/>
                    </a:lnTo>
                    <a:lnTo>
                      <a:pt x="0" y="1935"/>
                    </a:lnTo>
                    <a:lnTo>
                      <a:pt x="0" y="62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477" name="Freeform 621"/>
              <p:cNvSpPr>
                <a:spLocks noChangeAspect="1"/>
              </p:cNvSpPr>
              <p:nvPr/>
            </p:nvSpPr>
            <p:spPr bwMode="gray">
              <a:xfrm>
                <a:off x="3355" y="2348"/>
                <a:ext cx="977" cy="333"/>
              </a:xfrm>
              <a:custGeom>
                <a:avLst/>
                <a:gdLst>
                  <a:gd name="T0" fmla="*/ 0 w 2036"/>
                  <a:gd name="T1" fmla="*/ 0 h 694"/>
                  <a:gd name="T2" fmla="*/ 0 w 2036"/>
                  <a:gd name="T3" fmla="*/ 149 h 694"/>
                  <a:gd name="T4" fmla="*/ 2036 w 2036"/>
                  <a:gd name="T5" fmla="*/ 694 h 694"/>
                  <a:gd name="T6" fmla="*/ 2036 w 2036"/>
                  <a:gd name="T7" fmla="*/ 548 h 694"/>
                  <a:gd name="T8" fmla="*/ 0 w 2036"/>
                  <a:gd name="T9" fmla="*/ 0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94">
                    <a:moveTo>
                      <a:pt x="0" y="0"/>
                    </a:moveTo>
                    <a:lnTo>
                      <a:pt x="0" y="149"/>
                    </a:lnTo>
                    <a:lnTo>
                      <a:pt x="2036" y="694"/>
                    </a:lnTo>
                    <a:lnTo>
                      <a:pt x="2036" y="5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478" name="Freeform 622"/>
              <p:cNvSpPr>
                <a:spLocks noChangeAspect="1"/>
              </p:cNvSpPr>
              <p:nvPr/>
            </p:nvSpPr>
            <p:spPr bwMode="gray">
              <a:xfrm>
                <a:off x="3301" y="2305"/>
                <a:ext cx="1193" cy="320"/>
              </a:xfrm>
              <a:custGeom>
                <a:avLst/>
                <a:gdLst>
                  <a:gd name="T0" fmla="*/ 0 w 2487"/>
                  <a:gd name="T1" fmla="*/ 59 h 669"/>
                  <a:gd name="T2" fmla="*/ 224 w 2487"/>
                  <a:gd name="T3" fmla="*/ 0 h 669"/>
                  <a:gd name="T4" fmla="*/ 2487 w 2487"/>
                  <a:gd name="T5" fmla="*/ 607 h 669"/>
                  <a:gd name="T6" fmla="*/ 2263 w 2487"/>
                  <a:gd name="T7" fmla="*/ 669 h 669"/>
                  <a:gd name="T8" fmla="*/ 0 w 2487"/>
                  <a:gd name="T9" fmla="*/ 5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87" h="669">
                    <a:moveTo>
                      <a:pt x="0" y="59"/>
                    </a:moveTo>
                    <a:lnTo>
                      <a:pt x="224" y="0"/>
                    </a:lnTo>
                    <a:lnTo>
                      <a:pt x="2487" y="607"/>
                    </a:lnTo>
                    <a:lnTo>
                      <a:pt x="2263" y="669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6479" name="Group 623"/>
            <p:cNvGrpSpPr>
              <a:grpSpLocks noChangeAspect="1"/>
            </p:cNvGrpSpPr>
            <p:nvPr/>
          </p:nvGrpSpPr>
          <p:grpSpPr bwMode="auto">
            <a:xfrm>
              <a:off x="4745" y="2478"/>
              <a:ext cx="112" cy="207"/>
              <a:chOff x="804" y="1033"/>
              <a:chExt cx="339" cy="628"/>
            </a:xfrm>
          </p:grpSpPr>
          <p:grpSp>
            <p:nvGrpSpPr>
              <p:cNvPr id="506480" name="Group 624"/>
              <p:cNvGrpSpPr>
                <a:grpSpLocks noChangeAspect="1"/>
              </p:cNvGrpSpPr>
              <p:nvPr/>
            </p:nvGrpSpPr>
            <p:grpSpPr bwMode="auto">
              <a:xfrm flipH="1">
                <a:off x="885" y="1121"/>
                <a:ext cx="258" cy="202"/>
                <a:chOff x="1315" y="1508"/>
                <a:chExt cx="596" cy="469"/>
              </a:xfrm>
            </p:grpSpPr>
            <p:sp>
              <p:nvSpPr>
                <p:cNvPr id="506481" name="Freeform 625"/>
                <p:cNvSpPr>
                  <a:spLocks noChangeAspect="1"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82" name="Freeform 626"/>
                <p:cNvSpPr>
                  <a:spLocks noChangeAspect="1"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83" name="Freeform 627"/>
                <p:cNvSpPr>
                  <a:spLocks noChangeAspect="1"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6484" name="Group 628"/>
              <p:cNvGrpSpPr>
                <a:grpSpLocks noChangeAspect="1"/>
              </p:cNvGrpSpPr>
              <p:nvPr/>
            </p:nvGrpSpPr>
            <p:grpSpPr bwMode="auto">
              <a:xfrm flipH="1">
                <a:off x="804" y="1034"/>
                <a:ext cx="301" cy="627"/>
                <a:chOff x="2966" y="2390"/>
                <a:chExt cx="413" cy="859"/>
              </a:xfrm>
            </p:grpSpPr>
            <p:sp>
              <p:nvSpPr>
                <p:cNvPr id="506485" name="Freeform 629"/>
                <p:cNvSpPr>
                  <a:spLocks noChangeAspect="1"/>
                </p:cNvSpPr>
                <p:nvPr/>
              </p:nvSpPr>
              <p:spPr bwMode="gray">
                <a:xfrm flipH="1">
                  <a:off x="2966" y="2503"/>
                  <a:ext cx="413" cy="349"/>
                </a:xfrm>
                <a:custGeom>
                  <a:avLst/>
                  <a:gdLst>
                    <a:gd name="T0" fmla="*/ 186 w 226"/>
                    <a:gd name="T1" fmla="*/ 107 h 191"/>
                    <a:gd name="T2" fmla="*/ 164 w 226"/>
                    <a:gd name="T3" fmla="*/ 113 h 191"/>
                    <a:gd name="T4" fmla="*/ 154 w 226"/>
                    <a:gd name="T5" fmla="*/ 49 h 191"/>
                    <a:gd name="T6" fmla="*/ 128 w 226"/>
                    <a:gd name="T7" fmla="*/ 24 h 191"/>
                    <a:gd name="T8" fmla="*/ 85 w 226"/>
                    <a:gd name="T9" fmla="*/ 13 h 191"/>
                    <a:gd name="T10" fmla="*/ 45 w 226"/>
                    <a:gd name="T11" fmla="*/ 2 h 191"/>
                    <a:gd name="T12" fmla="*/ 15 w 226"/>
                    <a:gd name="T13" fmla="*/ 12 h 191"/>
                    <a:gd name="T14" fmla="*/ 2 w 226"/>
                    <a:gd name="T15" fmla="*/ 85 h 191"/>
                    <a:gd name="T16" fmla="*/ 2 w 226"/>
                    <a:gd name="T17" fmla="*/ 85 h 191"/>
                    <a:gd name="T18" fmla="*/ 1 w 226"/>
                    <a:gd name="T19" fmla="*/ 89 h 191"/>
                    <a:gd name="T20" fmla="*/ 1 w 226"/>
                    <a:gd name="T21" fmla="*/ 89 h 191"/>
                    <a:gd name="T22" fmla="*/ 8 w 226"/>
                    <a:gd name="T23" fmla="*/ 106 h 191"/>
                    <a:gd name="T24" fmla="*/ 23 w 226"/>
                    <a:gd name="T25" fmla="*/ 106 h 191"/>
                    <a:gd name="T26" fmla="*/ 29 w 226"/>
                    <a:gd name="T27" fmla="*/ 105 h 191"/>
                    <a:gd name="T28" fmla="*/ 29 w 226"/>
                    <a:gd name="T29" fmla="*/ 105 h 191"/>
                    <a:gd name="T30" fmla="*/ 32 w 226"/>
                    <a:gd name="T31" fmla="*/ 104 h 191"/>
                    <a:gd name="T32" fmla="*/ 38 w 226"/>
                    <a:gd name="T33" fmla="*/ 102 h 191"/>
                    <a:gd name="T34" fmla="*/ 39 w 226"/>
                    <a:gd name="T35" fmla="*/ 68 h 191"/>
                    <a:gd name="T36" fmla="*/ 36 w 226"/>
                    <a:gd name="T37" fmla="*/ 69 h 191"/>
                    <a:gd name="T38" fmla="*/ 39 w 226"/>
                    <a:gd name="T39" fmla="*/ 47 h 191"/>
                    <a:gd name="T40" fmla="*/ 38 w 226"/>
                    <a:gd name="T41" fmla="*/ 165 h 191"/>
                    <a:gd name="T42" fmla="*/ 47 w 226"/>
                    <a:gd name="T43" fmla="*/ 175 h 191"/>
                    <a:gd name="T44" fmla="*/ 98 w 226"/>
                    <a:gd name="T45" fmla="*/ 189 h 191"/>
                    <a:gd name="T46" fmla="*/ 125 w 226"/>
                    <a:gd name="T47" fmla="*/ 170 h 191"/>
                    <a:gd name="T48" fmla="*/ 125 w 226"/>
                    <a:gd name="T49" fmla="*/ 153 h 191"/>
                    <a:gd name="T50" fmla="*/ 125 w 226"/>
                    <a:gd name="T51" fmla="*/ 124 h 191"/>
                    <a:gd name="T52" fmla="*/ 123 w 226"/>
                    <a:gd name="T53" fmla="*/ 88 h 191"/>
                    <a:gd name="T54" fmla="*/ 121 w 226"/>
                    <a:gd name="T55" fmla="*/ 75 h 191"/>
                    <a:gd name="T56" fmla="*/ 121 w 226"/>
                    <a:gd name="T57" fmla="*/ 71 h 191"/>
                    <a:gd name="T58" fmla="*/ 121 w 226"/>
                    <a:gd name="T59" fmla="*/ 75 h 191"/>
                    <a:gd name="T60" fmla="*/ 123 w 226"/>
                    <a:gd name="T61" fmla="*/ 88 h 191"/>
                    <a:gd name="T62" fmla="*/ 128 w 226"/>
                    <a:gd name="T63" fmla="*/ 121 h 191"/>
                    <a:gd name="T64" fmla="*/ 129 w 226"/>
                    <a:gd name="T65" fmla="*/ 123 h 191"/>
                    <a:gd name="T66" fmla="*/ 129 w 226"/>
                    <a:gd name="T67" fmla="*/ 123 h 191"/>
                    <a:gd name="T68" fmla="*/ 129 w 226"/>
                    <a:gd name="T69" fmla="*/ 127 h 191"/>
                    <a:gd name="T70" fmla="*/ 137 w 226"/>
                    <a:gd name="T71" fmla="*/ 147 h 191"/>
                    <a:gd name="T72" fmla="*/ 151 w 226"/>
                    <a:gd name="T73" fmla="*/ 153 h 191"/>
                    <a:gd name="T74" fmla="*/ 199 w 226"/>
                    <a:gd name="T75" fmla="*/ 139 h 191"/>
                    <a:gd name="T76" fmla="*/ 186 w 226"/>
                    <a:gd name="T77" fmla="*/ 107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26" h="191">
                      <a:moveTo>
                        <a:pt x="186" y="107"/>
                      </a:moveTo>
                      <a:cubicBezTo>
                        <a:pt x="184" y="108"/>
                        <a:pt x="175" y="110"/>
                        <a:pt x="164" y="113"/>
                      </a:cubicBezTo>
                      <a:cubicBezTo>
                        <a:pt x="159" y="84"/>
                        <a:pt x="155" y="57"/>
                        <a:pt x="154" y="49"/>
                      </a:cubicBezTo>
                      <a:cubicBezTo>
                        <a:pt x="151" y="32"/>
                        <a:pt x="136" y="27"/>
                        <a:pt x="128" y="24"/>
                      </a:cubicBezTo>
                      <a:cubicBezTo>
                        <a:pt x="120" y="21"/>
                        <a:pt x="98" y="16"/>
                        <a:pt x="85" y="13"/>
                      </a:cubicBezTo>
                      <a:cubicBezTo>
                        <a:pt x="73" y="9"/>
                        <a:pt x="54" y="3"/>
                        <a:pt x="45" y="2"/>
                      </a:cubicBezTo>
                      <a:cubicBezTo>
                        <a:pt x="36" y="0"/>
                        <a:pt x="18" y="4"/>
                        <a:pt x="15" y="12"/>
                      </a:cubicBezTo>
                      <a:cubicBezTo>
                        <a:pt x="14" y="14"/>
                        <a:pt x="8" y="50"/>
                        <a:pt x="2" y="85"/>
                      </a:cubicBezTo>
                      <a:cubicBezTo>
                        <a:pt x="2" y="85"/>
                        <a:pt x="2" y="85"/>
                        <a:pt x="2" y="85"/>
                      </a:cubicBezTo>
                      <a:cubicBezTo>
                        <a:pt x="1" y="89"/>
                        <a:pt x="1" y="89"/>
                        <a:pt x="1" y="89"/>
                      </a:cubicBezTo>
                      <a:cubicBezTo>
                        <a:pt x="1" y="89"/>
                        <a:pt x="1" y="89"/>
                        <a:pt x="1" y="89"/>
                      </a:cubicBezTo>
                      <a:cubicBezTo>
                        <a:pt x="0" y="98"/>
                        <a:pt x="3" y="104"/>
                        <a:pt x="8" y="106"/>
                      </a:cubicBezTo>
                      <a:cubicBezTo>
                        <a:pt x="12" y="108"/>
                        <a:pt x="17" y="107"/>
                        <a:pt x="23" y="106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30" y="104"/>
                        <a:pt x="31" y="104"/>
                        <a:pt x="32" y="104"/>
                      </a:cubicBezTo>
                      <a:cubicBezTo>
                        <a:pt x="34" y="103"/>
                        <a:pt x="36" y="103"/>
                        <a:pt x="38" y="102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38" y="68"/>
                        <a:pt x="37" y="69"/>
                        <a:pt x="36" y="69"/>
                      </a:cubicBezTo>
                      <a:cubicBezTo>
                        <a:pt x="38" y="54"/>
                        <a:pt x="39" y="44"/>
                        <a:pt x="39" y="47"/>
                      </a:cubicBezTo>
                      <a:cubicBezTo>
                        <a:pt x="39" y="53"/>
                        <a:pt x="38" y="122"/>
                        <a:pt x="38" y="165"/>
                      </a:cubicBezTo>
                      <a:cubicBezTo>
                        <a:pt x="39" y="170"/>
                        <a:pt x="41" y="175"/>
                        <a:pt x="47" y="175"/>
                      </a:cubicBezTo>
                      <a:cubicBezTo>
                        <a:pt x="59" y="178"/>
                        <a:pt x="91" y="188"/>
                        <a:pt x="98" y="189"/>
                      </a:cubicBezTo>
                      <a:cubicBezTo>
                        <a:pt x="106" y="191"/>
                        <a:pt x="122" y="181"/>
                        <a:pt x="125" y="170"/>
                      </a:cubicBezTo>
                      <a:cubicBezTo>
                        <a:pt x="125" y="168"/>
                        <a:pt x="125" y="155"/>
                        <a:pt x="125" y="153"/>
                      </a:cubicBezTo>
                      <a:cubicBezTo>
                        <a:pt x="125" y="124"/>
                        <a:pt x="125" y="124"/>
                        <a:pt x="125" y="124"/>
                      </a:cubicBezTo>
                      <a:cubicBezTo>
                        <a:pt x="125" y="111"/>
                        <a:pt x="124" y="99"/>
                        <a:pt x="123" y="88"/>
                      </a:cubicBezTo>
                      <a:cubicBezTo>
                        <a:pt x="122" y="82"/>
                        <a:pt x="122" y="78"/>
                        <a:pt x="121" y="75"/>
                      </a:cubicBezTo>
                      <a:cubicBezTo>
                        <a:pt x="121" y="73"/>
                        <a:pt x="121" y="72"/>
                        <a:pt x="121" y="71"/>
                      </a:cubicBezTo>
                      <a:cubicBezTo>
                        <a:pt x="121" y="72"/>
                        <a:pt x="121" y="73"/>
                        <a:pt x="121" y="75"/>
                      </a:cubicBezTo>
                      <a:cubicBezTo>
                        <a:pt x="122" y="79"/>
                        <a:pt x="123" y="83"/>
                        <a:pt x="123" y="88"/>
                      </a:cubicBezTo>
                      <a:cubicBezTo>
                        <a:pt x="124" y="96"/>
                        <a:pt x="126" y="107"/>
                        <a:pt x="128" y="121"/>
                      </a:cubicBezTo>
                      <a:cubicBezTo>
                        <a:pt x="129" y="122"/>
                        <a:pt x="129" y="122"/>
                        <a:pt x="129" y="123"/>
                      </a:cubicBezTo>
                      <a:cubicBezTo>
                        <a:pt x="129" y="123"/>
                        <a:pt x="129" y="123"/>
                        <a:pt x="129" y="123"/>
                      </a:cubicBezTo>
                      <a:cubicBezTo>
                        <a:pt x="129" y="127"/>
                        <a:pt x="129" y="127"/>
                        <a:pt x="129" y="127"/>
                      </a:cubicBezTo>
                      <a:cubicBezTo>
                        <a:pt x="131" y="137"/>
                        <a:pt x="134" y="143"/>
                        <a:pt x="137" y="147"/>
                      </a:cubicBezTo>
                      <a:cubicBezTo>
                        <a:pt x="141" y="151"/>
                        <a:pt x="145" y="152"/>
                        <a:pt x="151" y="153"/>
                      </a:cubicBezTo>
                      <a:cubicBezTo>
                        <a:pt x="166" y="149"/>
                        <a:pt x="181" y="144"/>
                        <a:pt x="199" y="139"/>
                      </a:cubicBezTo>
                      <a:cubicBezTo>
                        <a:pt x="226" y="131"/>
                        <a:pt x="210" y="99"/>
                        <a:pt x="186" y="107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86" name="Freeform 630"/>
                <p:cNvSpPr>
                  <a:spLocks noChangeAspect="1"/>
                </p:cNvSpPr>
                <p:nvPr/>
              </p:nvSpPr>
              <p:spPr bwMode="gray">
                <a:xfrm flipH="1">
                  <a:off x="3178" y="2486"/>
                  <a:ext cx="109" cy="66"/>
                </a:xfrm>
                <a:custGeom>
                  <a:avLst/>
                  <a:gdLst>
                    <a:gd name="T0" fmla="*/ 27 w 60"/>
                    <a:gd name="T1" fmla="*/ 34 h 36"/>
                    <a:gd name="T2" fmla="*/ 9 w 60"/>
                    <a:gd name="T3" fmla="*/ 20 h 36"/>
                    <a:gd name="T4" fmla="*/ 14 w 60"/>
                    <a:gd name="T5" fmla="*/ 11 h 36"/>
                    <a:gd name="T6" fmla="*/ 48 w 60"/>
                    <a:gd name="T7" fmla="*/ 14 h 36"/>
                    <a:gd name="T8" fmla="*/ 51 w 60"/>
                    <a:gd name="T9" fmla="*/ 26 h 36"/>
                    <a:gd name="T10" fmla="*/ 27 w 60"/>
                    <a:gd name="T11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36">
                      <a:moveTo>
                        <a:pt x="27" y="34"/>
                      </a:moveTo>
                      <a:cubicBezTo>
                        <a:pt x="13" y="33"/>
                        <a:pt x="0" y="22"/>
                        <a:pt x="9" y="20"/>
                      </a:cubicBezTo>
                      <a:cubicBezTo>
                        <a:pt x="15" y="19"/>
                        <a:pt x="12" y="13"/>
                        <a:pt x="14" y="11"/>
                      </a:cubicBezTo>
                      <a:cubicBezTo>
                        <a:pt x="17" y="8"/>
                        <a:pt x="48" y="0"/>
                        <a:pt x="48" y="14"/>
                      </a:cubicBezTo>
                      <a:cubicBezTo>
                        <a:pt x="48" y="18"/>
                        <a:pt x="43" y="22"/>
                        <a:pt x="51" y="26"/>
                      </a:cubicBezTo>
                      <a:cubicBezTo>
                        <a:pt x="60" y="29"/>
                        <a:pt x="41" y="36"/>
                        <a:pt x="27" y="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87" name="Freeform 631"/>
                <p:cNvSpPr>
                  <a:spLocks noChangeAspect="1"/>
                </p:cNvSpPr>
                <p:nvPr/>
              </p:nvSpPr>
              <p:spPr bwMode="gray">
                <a:xfrm flipH="1">
                  <a:off x="3150" y="2802"/>
                  <a:ext cx="165" cy="447"/>
                </a:xfrm>
                <a:custGeom>
                  <a:avLst/>
                  <a:gdLst>
                    <a:gd name="T0" fmla="*/ 89 w 90"/>
                    <a:gd name="T1" fmla="*/ 156 h 245"/>
                    <a:gd name="T2" fmla="*/ 89 w 90"/>
                    <a:gd name="T3" fmla="*/ 7 h 245"/>
                    <a:gd name="T4" fmla="*/ 89 w 90"/>
                    <a:gd name="T5" fmla="*/ 5 h 245"/>
                    <a:gd name="T6" fmla="*/ 63 w 90"/>
                    <a:gd name="T7" fmla="*/ 20 h 245"/>
                    <a:gd name="T8" fmla="*/ 12 w 90"/>
                    <a:gd name="T9" fmla="*/ 10 h 245"/>
                    <a:gd name="T10" fmla="*/ 2 w 90"/>
                    <a:gd name="T11" fmla="*/ 0 h 245"/>
                    <a:gd name="T12" fmla="*/ 3 w 90"/>
                    <a:gd name="T13" fmla="*/ 36 h 245"/>
                    <a:gd name="T14" fmla="*/ 2 w 90"/>
                    <a:gd name="T15" fmla="*/ 205 h 245"/>
                    <a:gd name="T16" fmla="*/ 43 w 90"/>
                    <a:gd name="T17" fmla="*/ 205 h 245"/>
                    <a:gd name="T18" fmla="*/ 45 w 90"/>
                    <a:gd name="T19" fmla="*/ 51 h 245"/>
                    <a:gd name="T20" fmla="*/ 36 w 90"/>
                    <a:gd name="T21" fmla="*/ 40 h 245"/>
                    <a:gd name="T22" fmla="*/ 45 w 90"/>
                    <a:gd name="T23" fmla="*/ 51 h 245"/>
                    <a:gd name="T24" fmla="*/ 43 w 90"/>
                    <a:gd name="T25" fmla="*/ 205 h 245"/>
                    <a:gd name="T26" fmla="*/ 44 w 90"/>
                    <a:gd name="T27" fmla="*/ 211 h 245"/>
                    <a:gd name="T28" fmla="*/ 88 w 90"/>
                    <a:gd name="T29" fmla="*/ 218 h 245"/>
                    <a:gd name="T30" fmla="*/ 89 w 90"/>
                    <a:gd name="T31" fmla="*/ 156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" h="245">
                      <a:moveTo>
                        <a:pt x="89" y="156"/>
                      </a:moveTo>
                      <a:cubicBezTo>
                        <a:pt x="89" y="141"/>
                        <a:pt x="90" y="47"/>
                        <a:pt x="89" y="7"/>
                      </a:cubicBezTo>
                      <a:cubicBezTo>
                        <a:pt x="89" y="6"/>
                        <a:pt x="89" y="6"/>
                        <a:pt x="89" y="5"/>
                      </a:cubicBezTo>
                      <a:cubicBezTo>
                        <a:pt x="87" y="16"/>
                        <a:pt x="71" y="22"/>
                        <a:pt x="63" y="20"/>
                      </a:cubicBezTo>
                      <a:cubicBezTo>
                        <a:pt x="55" y="20"/>
                        <a:pt x="24" y="13"/>
                        <a:pt x="12" y="10"/>
                      </a:cubicBezTo>
                      <a:cubicBezTo>
                        <a:pt x="6" y="10"/>
                        <a:pt x="4" y="5"/>
                        <a:pt x="2" y="0"/>
                      </a:cubicBezTo>
                      <a:cubicBezTo>
                        <a:pt x="2" y="18"/>
                        <a:pt x="3" y="32"/>
                        <a:pt x="3" y="36"/>
                      </a:cubicBezTo>
                      <a:cubicBezTo>
                        <a:pt x="3" y="49"/>
                        <a:pt x="0" y="181"/>
                        <a:pt x="2" y="205"/>
                      </a:cubicBezTo>
                      <a:cubicBezTo>
                        <a:pt x="3" y="228"/>
                        <a:pt x="43" y="225"/>
                        <a:pt x="43" y="205"/>
                      </a:cubicBezTo>
                      <a:cubicBezTo>
                        <a:pt x="43" y="171"/>
                        <a:pt x="46" y="55"/>
                        <a:pt x="45" y="51"/>
                      </a:cubicBezTo>
                      <a:cubicBezTo>
                        <a:pt x="45" y="47"/>
                        <a:pt x="36" y="47"/>
                        <a:pt x="36" y="40"/>
                      </a:cubicBezTo>
                      <a:cubicBezTo>
                        <a:pt x="36" y="47"/>
                        <a:pt x="45" y="47"/>
                        <a:pt x="45" y="51"/>
                      </a:cubicBezTo>
                      <a:cubicBezTo>
                        <a:pt x="46" y="55"/>
                        <a:pt x="43" y="171"/>
                        <a:pt x="43" y="205"/>
                      </a:cubicBezTo>
                      <a:cubicBezTo>
                        <a:pt x="43" y="207"/>
                        <a:pt x="44" y="211"/>
                        <a:pt x="44" y="211"/>
                      </a:cubicBezTo>
                      <a:cubicBezTo>
                        <a:pt x="46" y="245"/>
                        <a:pt x="87" y="235"/>
                        <a:pt x="88" y="218"/>
                      </a:cubicBezTo>
                      <a:cubicBezTo>
                        <a:pt x="90" y="201"/>
                        <a:pt x="88" y="171"/>
                        <a:pt x="89" y="15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88" name="Oval 632"/>
                <p:cNvSpPr>
                  <a:spLocks noChangeAspect="1" noChangeArrowheads="1"/>
                </p:cNvSpPr>
                <p:nvPr/>
              </p:nvSpPr>
              <p:spPr bwMode="gray">
                <a:xfrm>
                  <a:off x="3159" y="2390"/>
                  <a:ext cx="145" cy="145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6489" name="Group 633"/>
              <p:cNvGrpSpPr>
                <a:grpSpLocks noChangeAspect="1"/>
              </p:cNvGrpSpPr>
              <p:nvPr/>
            </p:nvGrpSpPr>
            <p:grpSpPr bwMode="auto">
              <a:xfrm>
                <a:off x="858" y="1033"/>
                <a:ext cx="129" cy="69"/>
                <a:chOff x="3198" y="2487"/>
                <a:chExt cx="181" cy="96"/>
              </a:xfrm>
            </p:grpSpPr>
            <p:sp>
              <p:nvSpPr>
                <p:cNvPr id="506490" name="Freeform 634"/>
                <p:cNvSpPr>
                  <a:spLocks noChangeAspect="1"/>
                </p:cNvSpPr>
                <p:nvPr/>
              </p:nvSpPr>
              <p:spPr bwMode="gray">
                <a:xfrm>
                  <a:off x="3324" y="2499"/>
                  <a:ext cx="55" cy="43"/>
                </a:xfrm>
                <a:custGeom>
                  <a:avLst/>
                  <a:gdLst>
                    <a:gd name="T0" fmla="*/ 12 w 28"/>
                    <a:gd name="T1" fmla="*/ 22 h 22"/>
                    <a:gd name="T2" fmla="*/ 12 w 28"/>
                    <a:gd name="T3" fmla="*/ 22 h 22"/>
                    <a:gd name="T4" fmla="*/ 21 w 28"/>
                    <a:gd name="T5" fmla="*/ 5 h 22"/>
                    <a:gd name="T6" fmla="*/ 0 w 28"/>
                    <a:gd name="T7" fmla="*/ 4 h 22"/>
                    <a:gd name="T8" fmla="*/ 12 w 28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2">
                      <a:moveTo>
                        <a:pt x="12" y="22"/>
                      </a:move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7" y="21"/>
                        <a:pt x="28" y="13"/>
                        <a:pt x="21" y="5"/>
                      </a:cubicBezTo>
                      <a:cubicBezTo>
                        <a:pt x="15" y="0"/>
                        <a:pt x="4" y="3"/>
                        <a:pt x="0" y="4"/>
                      </a:cubicBezTo>
                      <a:cubicBezTo>
                        <a:pt x="0" y="4"/>
                        <a:pt x="10" y="15"/>
                        <a:pt x="12" y="2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91" name="Freeform 635"/>
                <p:cNvSpPr>
                  <a:spLocks noChangeAspect="1"/>
                </p:cNvSpPr>
                <p:nvPr/>
              </p:nvSpPr>
              <p:spPr bwMode="gray">
                <a:xfrm>
                  <a:off x="3198" y="2487"/>
                  <a:ext cx="150" cy="96"/>
                </a:xfrm>
                <a:custGeom>
                  <a:avLst/>
                  <a:gdLst>
                    <a:gd name="T0" fmla="*/ 77 w 77"/>
                    <a:gd name="T1" fmla="*/ 28 h 49"/>
                    <a:gd name="T2" fmla="*/ 66 w 77"/>
                    <a:gd name="T3" fmla="*/ 11 h 49"/>
                    <a:gd name="T4" fmla="*/ 38 w 77"/>
                    <a:gd name="T5" fmla="*/ 1 h 49"/>
                    <a:gd name="T6" fmla="*/ 0 w 77"/>
                    <a:gd name="T7" fmla="*/ 38 h 49"/>
                    <a:gd name="T8" fmla="*/ 0 w 77"/>
                    <a:gd name="T9" fmla="*/ 38 h 49"/>
                    <a:gd name="T10" fmla="*/ 77 w 77"/>
                    <a:gd name="T11" fmla="*/ 28 h 49"/>
                    <a:gd name="T12" fmla="*/ 77 w 77"/>
                    <a:gd name="T13" fmla="*/ 28 h 49"/>
                    <a:gd name="T14" fmla="*/ 77 w 77"/>
                    <a:gd name="T15" fmla="*/ 28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7" h="49">
                      <a:moveTo>
                        <a:pt x="77" y="28"/>
                      </a:moveTo>
                      <a:cubicBezTo>
                        <a:pt x="75" y="21"/>
                        <a:pt x="71" y="15"/>
                        <a:pt x="66" y="11"/>
                      </a:cubicBezTo>
                      <a:cubicBezTo>
                        <a:pt x="58" y="4"/>
                        <a:pt x="49" y="0"/>
                        <a:pt x="38" y="1"/>
                      </a:cubicBezTo>
                      <a:cubicBezTo>
                        <a:pt x="17" y="2"/>
                        <a:pt x="1" y="1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6" y="49"/>
                        <a:pt x="70" y="44"/>
                        <a:pt x="77" y="28"/>
                      </a:cubicBezTo>
                      <a:cubicBezTo>
                        <a:pt x="77" y="28"/>
                        <a:pt x="77" y="28"/>
                        <a:pt x="77" y="28"/>
                      </a:cubicBezTo>
                      <a:cubicBezTo>
                        <a:pt x="77" y="28"/>
                        <a:pt x="77" y="28"/>
                        <a:pt x="77" y="28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506492" name="Group 636"/>
          <p:cNvGrpSpPr>
            <a:grpSpLocks/>
          </p:cNvGrpSpPr>
          <p:nvPr/>
        </p:nvGrpSpPr>
        <p:grpSpPr bwMode="auto">
          <a:xfrm>
            <a:off x="6407150" y="3557588"/>
            <a:ext cx="511175" cy="134937"/>
            <a:chOff x="3178" y="1672"/>
            <a:chExt cx="322" cy="85"/>
          </a:xfrm>
        </p:grpSpPr>
        <p:sp>
          <p:nvSpPr>
            <p:cNvPr id="506493" name="Freeform 637"/>
            <p:cNvSpPr>
              <a:spLocks/>
            </p:cNvSpPr>
            <p:nvPr/>
          </p:nvSpPr>
          <p:spPr bwMode="gray">
            <a:xfrm flipH="1">
              <a:off x="3356" y="1672"/>
              <a:ext cx="144" cy="40"/>
            </a:xfrm>
            <a:custGeom>
              <a:avLst/>
              <a:gdLst>
                <a:gd name="T0" fmla="*/ 0 w 160"/>
                <a:gd name="T1" fmla="*/ 21 h 43"/>
                <a:gd name="T2" fmla="*/ 80 w 160"/>
                <a:gd name="T3" fmla="*/ 0 h 43"/>
                <a:gd name="T4" fmla="*/ 160 w 160"/>
                <a:gd name="T5" fmla="*/ 21 h 43"/>
                <a:gd name="T6" fmla="*/ 80 w 160"/>
                <a:gd name="T7" fmla="*/ 43 h 43"/>
                <a:gd name="T8" fmla="*/ 0 w 160"/>
                <a:gd name="T9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43">
                  <a:moveTo>
                    <a:pt x="0" y="21"/>
                  </a:moveTo>
                  <a:lnTo>
                    <a:pt x="80" y="0"/>
                  </a:lnTo>
                  <a:lnTo>
                    <a:pt x="160" y="21"/>
                  </a:lnTo>
                  <a:lnTo>
                    <a:pt x="80" y="4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6494" name="Freeform 638"/>
            <p:cNvSpPr>
              <a:spLocks/>
            </p:cNvSpPr>
            <p:nvPr/>
          </p:nvSpPr>
          <p:spPr bwMode="gray">
            <a:xfrm>
              <a:off x="3178" y="1710"/>
              <a:ext cx="178" cy="47"/>
            </a:xfrm>
            <a:custGeom>
              <a:avLst/>
              <a:gdLst>
                <a:gd name="T0" fmla="*/ 1119 w 1119"/>
                <a:gd name="T1" fmla="*/ 120 h 300"/>
                <a:gd name="T2" fmla="*/ 673 w 1119"/>
                <a:gd name="T3" fmla="*/ 0 h 300"/>
                <a:gd name="T4" fmla="*/ 449 w 1119"/>
                <a:gd name="T5" fmla="*/ 61 h 300"/>
                <a:gd name="T6" fmla="*/ 224 w 1119"/>
                <a:gd name="T7" fmla="*/ 0 h 300"/>
                <a:gd name="T8" fmla="*/ 0 w 1119"/>
                <a:gd name="T9" fmla="*/ 300 h 300"/>
                <a:gd name="T10" fmla="*/ 1119 w 1119"/>
                <a:gd name="T11" fmla="*/ 241 h 300"/>
                <a:gd name="T12" fmla="*/ 895 w 1119"/>
                <a:gd name="T13" fmla="*/ 179 h 300"/>
                <a:gd name="T14" fmla="*/ 1119 w 1119"/>
                <a:gd name="T15" fmla="*/ 12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9" h="300">
                  <a:moveTo>
                    <a:pt x="1119" y="120"/>
                  </a:moveTo>
                  <a:lnTo>
                    <a:pt x="673" y="0"/>
                  </a:lnTo>
                  <a:lnTo>
                    <a:pt x="449" y="61"/>
                  </a:lnTo>
                  <a:lnTo>
                    <a:pt x="224" y="0"/>
                  </a:lnTo>
                  <a:lnTo>
                    <a:pt x="0" y="300"/>
                  </a:lnTo>
                  <a:lnTo>
                    <a:pt x="1119" y="241"/>
                  </a:lnTo>
                  <a:lnTo>
                    <a:pt x="895" y="179"/>
                  </a:lnTo>
                  <a:lnTo>
                    <a:pt x="1119" y="12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6495" name="Group 639"/>
          <p:cNvGrpSpPr>
            <a:grpSpLocks/>
          </p:cNvGrpSpPr>
          <p:nvPr/>
        </p:nvGrpSpPr>
        <p:grpSpPr bwMode="auto">
          <a:xfrm flipH="1">
            <a:off x="4899025" y="3559175"/>
            <a:ext cx="511175" cy="134938"/>
            <a:chOff x="3178" y="1672"/>
            <a:chExt cx="322" cy="85"/>
          </a:xfrm>
        </p:grpSpPr>
        <p:sp>
          <p:nvSpPr>
            <p:cNvPr id="506496" name="Freeform 640"/>
            <p:cNvSpPr>
              <a:spLocks/>
            </p:cNvSpPr>
            <p:nvPr/>
          </p:nvSpPr>
          <p:spPr bwMode="gray">
            <a:xfrm flipH="1">
              <a:off x="3356" y="1672"/>
              <a:ext cx="144" cy="40"/>
            </a:xfrm>
            <a:custGeom>
              <a:avLst/>
              <a:gdLst>
                <a:gd name="T0" fmla="*/ 0 w 160"/>
                <a:gd name="T1" fmla="*/ 21 h 43"/>
                <a:gd name="T2" fmla="*/ 80 w 160"/>
                <a:gd name="T3" fmla="*/ 0 h 43"/>
                <a:gd name="T4" fmla="*/ 160 w 160"/>
                <a:gd name="T5" fmla="*/ 21 h 43"/>
                <a:gd name="T6" fmla="*/ 80 w 160"/>
                <a:gd name="T7" fmla="*/ 43 h 43"/>
                <a:gd name="T8" fmla="*/ 0 w 160"/>
                <a:gd name="T9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43">
                  <a:moveTo>
                    <a:pt x="0" y="21"/>
                  </a:moveTo>
                  <a:lnTo>
                    <a:pt x="80" y="0"/>
                  </a:lnTo>
                  <a:lnTo>
                    <a:pt x="160" y="21"/>
                  </a:lnTo>
                  <a:lnTo>
                    <a:pt x="80" y="4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6497" name="Freeform 641"/>
            <p:cNvSpPr>
              <a:spLocks/>
            </p:cNvSpPr>
            <p:nvPr/>
          </p:nvSpPr>
          <p:spPr bwMode="gray">
            <a:xfrm>
              <a:off x="3178" y="1710"/>
              <a:ext cx="178" cy="47"/>
            </a:xfrm>
            <a:custGeom>
              <a:avLst/>
              <a:gdLst>
                <a:gd name="T0" fmla="*/ 1119 w 1119"/>
                <a:gd name="T1" fmla="*/ 120 h 300"/>
                <a:gd name="T2" fmla="*/ 673 w 1119"/>
                <a:gd name="T3" fmla="*/ 0 h 300"/>
                <a:gd name="T4" fmla="*/ 449 w 1119"/>
                <a:gd name="T5" fmla="*/ 61 h 300"/>
                <a:gd name="T6" fmla="*/ 224 w 1119"/>
                <a:gd name="T7" fmla="*/ 0 h 300"/>
                <a:gd name="T8" fmla="*/ 0 w 1119"/>
                <a:gd name="T9" fmla="*/ 300 h 300"/>
                <a:gd name="T10" fmla="*/ 1119 w 1119"/>
                <a:gd name="T11" fmla="*/ 241 h 300"/>
                <a:gd name="T12" fmla="*/ 895 w 1119"/>
                <a:gd name="T13" fmla="*/ 179 h 300"/>
                <a:gd name="T14" fmla="*/ 1119 w 1119"/>
                <a:gd name="T15" fmla="*/ 12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9" h="300">
                  <a:moveTo>
                    <a:pt x="1119" y="120"/>
                  </a:moveTo>
                  <a:lnTo>
                    <a:pt x="673" y="0"/>
                  </a:lnTo>
                  <a:lnTo>
                    <a:pt x="449" y="61"/>
                  </a:lnTo>
                  <a:lnTo>
                    <a:pt x="224" y="0"/>
                  </a:lnTo>
                  <a:lnTo>
                    <a:pt x="0" y="300"/>
                  </a:lnTo>
                  <a:lnTo>
                    <a:pt x="1119" y="241"/>
                  </a:lnTo>
                  <a:lnTo>
                    <a:pt x="895" y="179"/>
                  </a:lnTo>
                  <a:lnTo>
                    <a:pt x="1119" y="12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6536" name="Group 680"/>
          <p:cNvGrpSpPr>
            <a:grpSpLocks/>
          </p:cNvGrpSpPr>
          <p:nvPr/>
        </p:nvGrpSpPr>
        <p:grpSpPr bwMode="auto">
          <a:xfrm>
            <a:off x="5797550" y="3313113"/>
            <a:ext cx="225425" cy="249237"/>
            <a:chOff x="2794" y="1518"/>
            <a:chExt cx="142" cy="157"/>
          </a:xfrm>
        </p:grpSpPr>
        <p:sp>
          <p:nvSpPr>
            <p:cNvPr id="506499" name="Freeform 643"/>
            <p:cNvSpPr>
              <a:spLocks/>
            </p:cNvSpPr>
            <p:nvPr/>
          </p:nvSpPr>
          <p:spPr bwMode="gray">
            <a:xfrm>
              <a:off x="2794" y="1609"/>
              <a:ext cx="142" cy="66"/>
            </a:xfrm>
            <a:custGeom>
              <a:avLst/>
              <a:gdLst>
                <a:gd name="T0" fmla="*/ 449 w 898"/>
                <a:gd name="T1" fmla="*/ 421 h 421"/>
                <a:gd name="T2" fmla="*/ 0 w 898"/>
                <a:gd name="T3" fmla="*/ 121 h 421"/>
                <a:gd name="T4" fmla="*/ 225 w 898"/>
                <a:gd name="T5" fmla="*/ 121 h 421"/>
                <a:gd name="T6" fmla="*/ 225 w 898"/>
                <a:gd name="T7" fmla="*/ 0 h 421"/>
                <a:gd name="T8" fmla="*/ 674 w 898"/>
                <a:gd name="T9" fmla="*/ 0 h 421"/>
                <a:gd name="T10" fmla="*/ 674 w 898"/>
                <a:gd name="T11" fmla="*/ 121 h 421"/>
                <a:gd name="T12" fmla="*/ 898 w 898"/>
                <a:gd name="T13" fmla="*/ 121 h 421"/>
                <a:gd name="T14" fmla="*/ 449 w 898"/>
                <a:gd name="T15" fmla="*/ 421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8" h="421">
                  <a:moveTo>
                    <a:pt x="449" y="421"/>
                  </a:moveTo>
                  <a:lnTo>
                    <a:pt x="0" y="121"/>
                  </a:lnTo>
                  <a:lnTo>
                    <a:pt x="225" y="121"/>
                  </a:lnTo>
                  <a:lnTo>
                    <a:pt x="225" y="0"/>
                  </a:lnTo>
                  <a:lnTo>
                    <a:pt x="674" y="0"/>
                  </a:lnTo>
                  <a:lnTo>
                    <a:pt x="674" y="121"/>
                  </a:lnTo>
                  <a:lnTo>
                    <a:pt x="898" y="121"/>
                  </a:lnTo>
                  <a:lnTo>
                    <a:pt x="449" y="421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6500" name="Rectangle 644"/>
            <p:cNvSpPr>
              <a:spLocks noChangeArrowheads="1"/>
            </p:cNvSpPr>
            <p:nvPr/>
          </p:nvSpPr>
          <p:spPr bwMode="gray">
            <a:xfrm>
              <a:off x="2834" y="1518"/>
              <a:ext cx="66" cy="52"/>
            </a:xfrm>
            <a:prstGeom prst="rect">
              <a:avLst/>
            </a:prstGeom>
            <a:solidFill>
              <a:schemeClr val="tx1"/>
            </a:solidFill>
            <a:ln w="6350" algn="ctr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6782" name="Group 926"/>
          <p:cNvGrpSpPr>
            <a:grpSpLocks/>
          </p:cNvGrpSpPr>
          <p:nvPr/>
        </p:nvGrpSpPr>
        <p:grpSpPr bwMode="auto">
          <a:xfrm>
            <a:off x="4894263" y="3494088"/>
            <a:ext cx="2039937" cy="614362"/>
            <a:chOff x="3083" y="2201"/>
            <a:chExt cx="1285" cy="387"/>
          </a:xfrm>
        </p:grpSpPr>
        <p:sp>
          <p:nvSpPr>
            <p:cNvPr id="506502" name="Freeform 646"/>
            <p:cNvSpPr>
              <a:spLocks noChangeAspect="1"/>
            </p:cNvSpPr>
            <p:nvPr/>
          </p:nvSpPr>
          <p:spPr bwMode="gray">
            <a:xfrm>
              <a:off x="3083" y="2244"/>
              <a:ext cx="1285" cy="344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06503" name="Group 647"/>
            <p:cNvGrpSpPr>
              <a:grpSpLocks/>
            </p:cNvGrpSpPr>
            <p:nvPr/>
          </p:nvGrpSpPr>
          <p:grpSpPr bwMode="auto">
            <a:xfrm>
              <a:off x="3673" y="2355"/>
              <a:ext cx="126" cy="72"/>
              <a:chOff x="2731" y="1804"/>
              <a:chExt cx="126" cy="72"/>
            </a:xfrm>
          </p:grpSpPr>
          <p:sp>
            <p:nvSpPr>
              <p:cNvPr id="506504" name="Freeform 648"/>
              <p:cNvSpPr>
                <a:spLocks noChangeAspect="1"/>
              </p:cNvSpPr>
              <p:nvPr/>
            </p:nvSpPr>
            <p:spPr bwMode="gray">
              <a:xfrm>
                <a:off x="2794" y="1810"/>
                <a:ext cx="42" cy="55"/>
              </a:xfrm>
              <a:custGeom>
                <a:avLst/>
                <a:gdLst>
                  <a:gd name="T0" fmla="*/ 0 w 303"/>
                  <a:gd name="T1" fmla="*/ 0 h 394"/>
                  <a:gd name="T2" fmla="*/ 0 w 303"/>
                  <a:gd name="T3" fmla="*/ 312 h 394"/>
                  <a:gd name="T4" fmla="*/ 303 w 303"/>
                  <a:gd name="T5" fmla="*/ 394 h 394"/>
                  <a:gd name="T6" fmla="*/ 303 w 303"/>
                  <a:gd name="T7" fmla="*/ 82 h 394"/>
                  <a:gd name="T8" fmla="*/ 0 w 303"/>
                  <a:gd name="T9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3" h="394">
                    <a:moveTo>
                      <a:pt x="0" y="0"/>
                    </a:moveTo>
                    <a:lnTo>
                      <a:pt x="0" y="312"/>
                    </a:lnTo>
                    <a:lnTo>
                      <a:pt x="303" y="394"/>
                    </a:lnTo>
                    <a:lnTo>
                      <a:pt x="303" y="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505" name="Freeform 649"/>
              <p:cNvSpPr>
                <a:spLocks noChangeAspect="1"/>
              </p:cNvSpPr>
              <p:nvPr/>
            </p:nvSpPr>
            <p:spPr bwMode="gray">
              <a:xfrm>
                <a:off x="2794" y="1821"/>
                <a:ext cx="42" cy="55"/>
              </a:xfrm>
              <a:custGeom>
                <a:avLst/>
                <a:gdLst>
                  <a:gd name="T0" fmla="*/ 0 w 303"/>
                  <a:gd name="T1" fmla="*/ 393 h 393"/>
                  <a:gd name="T2" fmla="*/ 0 w 303"/>
                  <a:gd name="T3" fmla="*/ 81 h 393"/>
                  <a:gd name="T4" fmla="*/ 303 w 303"/>
                  <a:gd name="T5" fmla="*/ 0 h 393"/>
                  <a:gd name="T6" fmla="*/ 303 w 303"/>
                  <a:gd name="T7" fmla="*/ 312 h 393"/>
                  <a:gd name="T8" fmla="*/ 0 w 303"/>
                  <a:gd name="T9" fmla="*/ 393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3" h="393">
                    <a:moveTo>
                      <a:pt x="0" y="393"/>
                    </a:moveTo>
                    <a:lnTo>
                      <a:pt x="0" y="81"/>
                    </a:lnTo>
                    <a:lnTo>
                      <a:pt x="303" y="0"/>
                    </a:lnTo>
                    <a:lnTo>
                      <a:pt x="303" y="312"/>
                    </a:lnTo>
                    <a:lnTo>
                      <a:pt x="0" y="39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506" name="Freeform 650"/>
              <p:cNvSpPr>
                <a:spLocks noChangeAspect="1"/>
              </p:cNvSpPr>
              <p:nvPr/>
            </p:nvSpPr>
            <p:spPr bwMode="gray">
              <a:xfrm>
                <a:off x="2752" y="1810"/>
                <a:ext cx="42" cy="55"/>
              </a:xfrm>
              <a:custGeom>
                <a:avLst/>
                <a:gdLst>
                  <a:gd name="T0" fmla="*/ 0 w 299"/>
                  <a:gd name="T1" fmla="*/ 394 h 394"/>
                  <a:gd name="T2" fmla="*/ 0 w 299"/>
                  <a:gd name="T3" fmla="*/ 82 h 394"/>
                  <a:gd name="T4" fmla="*/ 299 w 299"/>
                  <a:gd name="T5" fmla="*/ 0 h 394"/>
                  <a:gd name="T6" fmla="*/ 299 w 299"/>
                  <a:gd name="T7" fmla="*/ 312 h 394"/>
                  <a:gd name="T8" fmla="*/ 0 w 299"/>
                  <a:gd name="T9" fmla="*/ 394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9" h="394">
                    <a:moveTo>
                      <a:pt x="0" y="394"/>
                    </a:moveTo>
                    <a:lnTo>
                      <a:pt x="0" y="82"/>
                    </a:lnTo>
                    <a:lnTo>
                      <a:pt x="299" y="0"/>
                    </a:lnTo>
                    <a:lnTo>
                      <a:pt x="299" y="312"/>
                    </a:lnTo>
                    <a:lnTo>
                      <a:pt x="0" y="394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507" name="Freeform 651"/>
              <p:cNvSpPr>
                <a:spLocks noChangeAspect="1"/>
              </p:cNvSpPr>
              <p:nvPr/>
            </p:nvSpPr>
            <p:spPr bwMode="gray">
              <a:xfrm>
                <a:off x="2752" y="1821"/>
                <a:ext cx="42" cy="55"/>
              </a:xfrm>
              <a:custGeom>
                <a:avLst/>
                <a:gdLst>
                  <a:gd name="T0" fmla="*/ 0 w 299"/>
                  <a:gd name="T1" fmla="*/ 0 h 393"/>
                  <a:gd name="T2" fmla="*/ 0 w 299"/>
                  <a:gd name="T3" fmla="*/ 312 h 393"/>
                  <a:gd name="T4" fmla="*/ 299 w 299"/>
                  <a:gd name="T5" fmla="*/ 393 h 393"/>
                  <a:gd name="T6" fmla="*/ 299 w 299"/>
                  <a:gd name="T7" fmla="*/ 81 h 393"/>
                  <a:gd name="T8" fmla="*/ 0 w 299"/>
                  <a:gd name="T9" fmla="*/ 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9" h="393">
                    <a:moveTo>
                      <a:pt x="0" y="0"/>
                    </a:moveTo>
                    <a:lnTo>
                      <a:pt x="0" y="312"/>
                    </a:lnTo>
                    <a:lnTo>
                      <a:pt x="299" y="393"/>
                    </a:lnTo>
                    <a:lnTo>
                      <a:pt x="299" y="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508" name="Freeform 652"/>
              <p:cNvSpPr>
                <a:spLocks noChangeAspect="1"/>
              </p:cNvSpPr>
              <p:nvPr/>
            </p:nvSpPr>
            <p:spPr bwMode="gray">
              <a:xfrm>
                <a:off x="2731" y="1821"/>
                <a:ext cx="63" cy="17"/>
              </a:xfrm>
              <a:custGeom>
                <a:avLst/>
                <a:gdLst>
                  <a:gd name="T0" fmla="*/ 0 w 453"/>
                  <a:gd name="T1" fmla="*/ 41 h 121"/>
                  <a:gd name="T2" fmla="*/ 154 w 453"/>
                  <a:gd name="T3" fmla="*/ 0 h 121"/>
                  <a:gd name="T4" fmla="*/ 453 w 453"/>
                  <a:gd name="T5" fmla="*/ 81 h 121"/>
                  <a:gd name="T6" fmla="*/ 302 w 453"/>
                  <a:gd name="T7" fmla="*/ 121 h 121"/>
                  <a:gd name="T8" fmla="*/ 0 w 453"/>
                  <a:gd name="T9" fmla="*/ 4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121">
                    <a:moveTo>
                      <a:pt x="0" y="41"/>
                    </a:moveTo>
                    <a:lnTo>
                      <a:pt x="154" y="0"/>
                    </a:lnTo>
                    <a:lnTo>
                      <a:pt x="453" y="81"/>
                    </a:lnTo>
                    <a:lnTo>
                      <a:pt x="302" y="12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509" name="Freeform 653"/>
              <p:cNvSpPr>
                <a:spLocks noChangeAspect="1"/>
              </p:cNvSpPr>
              <p:nvPr/>
            </p:nvSpPr>
            <p:spPr bwMode="gray">
              <a:xfrm>
                <a:off x="2794" y="1804"/>
                <a:ext cx="63" cy="17"/>
              </a:xfrm>
              <a:custGeom>
                <a:avLst/>
                <a:gdLst>
                  <a:gd name="T0" fmla="*/ 0 w 454"/>
                  <a:gd name="T1" fmla="*/ 41 h 123"/>
                  <a:gd name="T2" fmla="*/ 154 w 454"/>
                  <a:gd name="T3" fmla="*/ 0 h 123"/>
                  <a:gd name="T4" fmla="*/ 454 w 454"/>
                  <a:gd name="T5" fmla="*/ 81 h 123"/>
                  <a:gd name="T6" fmla="*/ 303 w 454"/>
                  <a:gd name="T7" fmla="*/ 123 h 123"/>
                  <a:gd name="T8" fmla="*/ 0 w 454"/>
                  <a:gd name="T9" fmla="*/ 4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4" h="123">
                    <a:moveTo>
                      <a:pt x="0" y="41"/>
                    </a:moveTo>
                    <a:lnTo>
                      <a:pt x="154" y="0"/>
                    </a:lnTo>
                    <a:lnTo>
                      <a:pt x="454" y="81"/>
                    </a:lnTo>
                    <a:lnTo>
                      <a:pt x="303" y="123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510" name="Freeform 654"/>
              <p:cNvSpPr>
                <a:spLocks noChangeAspect="1"/>
              </p:cNvSpPr>
              <p:nvPr/>
            </p:nvSpPr>
            <p:spPr bwMode="gray">
              <a:xfrm>
                <a:off x="2732" y="1804"/>
                <a:ext cx="62" cy="17"/>
              </a:xfrm>
              <a:custGeom>
                <a:avLst/>
                <a:gdLst>
                  <a:gd name="T0" fmla="*/ 0 w 446"/>
                  <a:gd name="T1" fmla="*/ 80 h 120"/>
                  <a:gd name="T2" fmla="*/ 302 w 446"/>
                  <a:gd name="T3" fmla="*/ 0 h 120"/>
                  <a:gd name="T4" fmla="*/ 446 w 446"/>
                  <a:gd name="T5" fmla="*/ 38 h 120"/>
                  <a:gd name="T6" fmla="*/ 147 w 446"/>
                  <a:gd name="T7" fmla="*/ 120 h 120"/>
                  <a:gd name="T8" fmla="*/ 0 w 446"/>
                  <a:gd name="T9" fmla="*/ 8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6" h="120">
                    <a:moveTo>
                      <a:pt x="0" y="80"/>
                    </a:moveTo>
                    <a:lnTo>
                      <a:pt x="302" y="0"/>
                    </a:lnTo>
                    <a:lnTo>
                      <a:pt x="446" y="38"/>
                    </a:lnTo>
                    <a:lnTo>
                      <a:pt x="147" y="12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511" name="Freeform 655"/>
              <p:cNvSpPr>
                <a:spLocks noChangeAspect="1"/>
              </p:cNvSpPr>
              <p:nvPr/>
            </p:nvSpPr>
            <p:spPr bwMode="gray">
              <a:xfrm>
                <a:off x="2794" y="1821"/>
                <a:ext cx="62" cy="17"/>
              </a:xfrm>
              <a:custGeom>
                <a:avLst/>
                <a:gdLst>
                  <a:gd name="T0" fmla="*/ 0 w 449"/>
                  <a:gd name="T1" fmla="*/ 81 h 119"/>
                  <a:gd name="T2" fmla="*/ 303 w 449"/>
                  <a:gd name="T3" fmla="*/ 0 h 119"/>
                  <a:gd name="T4" fmla="*/ 449 w 449"/>
                  <a:gd name="T5" fmla="*/ 38 h 119"/>
                  <a:gd name="T6" fmla="*/ 147 w 449"/>
                  <a:gd name="T7" fmla="*/ 119 h 119"/>
                  <a:gd name="T8" fmla="*/ 0 w 449"/>
                  <a:gd name="T9" fmla="*/ 8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9" h="119">
                    <a:moveTo>
                      <a:pt x="0" y="81"/>
                    </a:moveTo>
                    <a:lnTo>
                      <a:pt x="303" y="0"/>
                    </a:lnTo>
                    <a:lnTo>
                      <a:pt x="449" y="38"/>
                    </a:lnTo>
                    <a:lnTo>
                      <a:pt x="147" y="119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6512" name="Group 656"/>
            <p:cNvGrpSpPr>
              <a:grpSpLocks/>
            </p:cNvGrpSpPr>
            <p:nvPr/>
          </p:nvGrpSpPr>
          <p:grpSpPr bwMode="auto">
            <a:xfrm>
              <a:off x="3745" y="2201"/>
              <a:ext cx="103" cy="207"/>
              <a:chOff x="2803" y="1650"/>
              <a:chExt cx="103" cy="207"/>
            </a:xfrm>
          </p:grpSpPr>
          <p:sp>
            <p:nvSpPr>
              <p:cNvPr id="506513" name="Freeform 657"/>
              <p:cNvSpPr>
                <a:spLocks noChangeAspect="1"/>
              </p:cNvSpPr>
              <p:nvPr/>
            </p:nvSpPr>
            <p:spPr bwMode="gray">
              <a:xfrm>
                <a:off x="2850" y="1750"/>
                <a:ext cx="39" cy="107"/>
              </a:xfrm>
              <a:custGeom>
                <a:avLst/>
                <a:gdLst>
                  <a:gd name="T0" fmla="*/ 89 w 90"/>
                  <a:gd name="T1" fmla="*/ 156 h 245"/>
                  <a:gd name="T2" fmla="*/ 89 w 90"/>
                  <a:gd name="T3" fmla="*/ 7 h 245"/>
                  <a:gd name="T4" fmla="*/ 89 w 90"/>
                  <a:gd name="T5" fmla="*/ 5 h 245"/>
                  <a:gd name="T6" fmla="*/ 63 w 90"/>
                  <a:gd name="T7" fmla="*/ 20 h 245"/>
                  <a:gd name="T8" fmla="*/ 12 w 90"/>
                  <a:gd name="T9" fmla="*/ 10 h 245"/>
                  <a:gd name="T10" fmla="*/ 2 w 90"/>
                  <a:gd name="T11" fmla="*/ 0 h 245"/>
                  <a:gd name="T12" fmla="*/ 3 w 90"/>
                  <a:gd name="T13" fmla="*/ 36 h 245"/>
                  <a:gd name="T14" fmla="*/ 2 w 90"/>
                  <a:gd name="T15" fmla="*/ 205 h 245"/>
                  <a:gd name="T16" fmla="*/ 43 w 90"/>
                  <a:gd name="T17" fmla="*/ 205 h 245"/>
                  <a:gd name="T18" fmla="*/ 45 w 90"/>
                  <a:gd name="T19" fmla="*/ 51 h 245"/>
                  <a:gd name="T20" fmla="*/ 36 w 90"/>
                  <a:gd name="T21" fmla="*/ 40 h 245"/>
                  <a:gd name="T22" fmla="*/ 45 w 90"/>
                  <a:gd name="T23" fmla="*/ 51 h 245"/>
                  <a:gd name="T24" fmla="*/ 43 w 90"/>
                  <a:gd name="T25" fmla="*/ 205 h 245"/>
                  <a:gd name="T26" fmla="*/ 44 w 90"/>
                  <a:gd name="T27" fmla="*/ 211 h 245"/>
                  <a:gd name="T28" fmla="*/ 88 w 90"/>
                  <a:gd name="T29" fmla="*/ 218 h 245"/>
                  <a:gd name="T30" fmla="*/ 89 w 90"/>
                  <a:gd name="T31" fmla="*/ 1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20"/>
                      <a:pt x="24" y="13"/>
                      <a:pt x="12" y="10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5"/>
                      <a:pt x="43" y="205"/>
                    </a:cubicBezTo>
                    <a:cubicBezTo>
                      <a:pt x="43" y="171"/>
                      <a:pt x="46" y="55"/>
                      <a:pt x="45" y="51"/>
                    </a:cubicBezTo>
                    <a:cubicBezTo>
                      <a:pt x="45" y="47"/>
                      <a:pt x="36" y="47"/>
                      <a:pt x="36" y="40"/>
                    </a:cubicBezTo>
                    <a:cubicBezTo>
                      <a:pt x="36" y="47"/>
                      <a:pt x="45" y="47"/>
                      <a:pt x="45" y="51"/>
                    </a:cubicBezTo>
                    <a:cubicBezTo>
                      <a:pt x="46" y="55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514" name="Freeform 658"/>
              <p:cNvSpPr>
                <a:spLocks noChangeAspect="1" noEditPoints="1"/>
              </p:cNvSpPr>
              <p:nvPr/>
            </p:nvSpPr>
            <p:spPr bwMode="gray">
              <a:xfrm>
                <a:off x="2803" y="1678"/>
                <a:ext cx="103" cy="85"/>
              </a:xfrm>
              <a:custGeom>
                <a:avLst/>
                <a:gdLst>
                  <a:gd name="T0" fmla="*/ 235 w 236"/>
                  <a:gd name="T1" fmla="*/ 114 h 194"/>
                  <a:gd name="T2" fmla="*/ 235 w 236"/>
                  <a:gd name="T3" fmla="*/ 114 h 194"/>
                  <a:gd name="T4" fmla="*/ 225 w 236"/>
                  <a:gd name="T5" fmla="*/ 49 h 194"/>
                  <a:gd name="T6" fmla="*/ 199 w 236"/>
                  <a:gd name="T7" fmla="*/ 24 h 194"/>
                  <a:gd name="T8" fmla="*/ 156 w 236"/>
                  <a:gd name="T9" fmla="*/ 13 h 194"/>
                  <a:gd name="T10" fmla="*/ 116 w 236"/>
                  <a:gd name="T11" fmla="*/ 2 h 194"/>
                  <a:gd name="T12" fmla="*/ 86 w 236"/>
                  <a:gd name="T13" fmla="*/ 12 h 194"/>
                  <a:gd name="T14" fmla="*/ 73 w 236"/>
                  <a:gd name="T15" fmla="*/ 86 h 194"/>
                  <a:gd name="T16" fmla="*/ 73 w 236"/>
                  <a:gd name="T17" fmla="*/ 86 h 194"/>
                  <a:gd name="T18" fmla="*/ 72 w 236"/>
                  <a:gd name="T19" fmla="*/ 91 h 194"/>
                  <a:gd name="T20" fmla="*/ 21 w 236"/>
                  <a:gd name="T21" fmla="*/ 104 h 194"/>
                  <a:gd name="T22" fmla="*/ 26 w 236"/>
                  <a:gd name="T23" fmla="*/ 135 h 194"/>
                  <a:gd name="T24" fmla="*/ 80 w 236"/>
                  <a:gd name="T25" fmla="*/ 122 h 194"/>
                  <a:gd name="T26" fmla="*/ 80 w 236"/>
                  <a:gd name="T27" fmla="*/ 122 h 194"/>
                  <a:gd name="T28" fmla="*/ 86 w 236"/>
                  <a:gd name="T29" fmla="*/ 120 h 194"/>
                  <a:gd name="T30" fmla="*/ 99 w 236"/>
                  <a:gd name="T31" fmla="*/ 112 h 194"/>
                  <a:gd name="T32" fmla="*/ 104 w 236"/>
                  <a:gd name="T33" fmla="*/ 92 h 194"/>
                  <a:gd name="T34" fmla="*/ 104 w 236"/>
                  <a:gd name="T35" fmla="*/ 92 h 194"/>
                  <a:gd name="T36" fmla="*/ 110 w 236"/>
                  <a:gd name="T37" fmla="*/ 47 h 194"/>
                  <a:gd name="T38" fmla="*/ 109 w 236"/>
                  <a:gd name="T39" fmla="*/ 167 h 194"/>
                  <a:gd name="T40" fmla="*/ 118 w 236"/>
                  <a:gd name="T41" fmla="*/ 178 h 194"/>
                  <a:gd name="T42" fmla="*/ 169 w 236"/>
                  <a:gd name="T43" fmla="*/ 192 h 194"/>
                  <a:gd name="T44" fmla="*/ 196 w 236"/>
                  <a:gd name="T45" fmla="*/ 173 h 194"/>
                  <a:gd name="T46" fmla="*/ 196 w 236"/>
                  <a:gd name="T47" fmla="*/ 160 h 194"/>
                  <a:gd name="T48" fmla="*/ 216 w 236"/>
                  <a:gd name="T49" fmla="*/ 155 h 194"/>
                  <a:gd name="T50" fmla="*/ 219 w 236"/>
                  <a:gd name="T51" fmla="*/ 154 h 194"/>
                  <a:gd name="T52" fmla="*/ 232 w 236"/>
                  <a:gd name="T53" fmla="*/ 146 h 194"/>
                  <a:gd name="T54" fmla="*/ 236 w 236"/>
                  <a:gd name="T55" fmla="*/ 124 h 194"/>
                  <a:gd name="T56" fmla="*/ 235 w 236"/>
                  <a:gd name="T57" fmla="*/ 114 h 194"/>
                  <a:gd name="T58" fmla="*/ 192 w 236"/>
                  <a:gd name="T59" fmla="*/ 75 h 194"/>
                  <a:gd name="T60" fmla="*/ 194 w 236"/>
                  <a:gd name="T61" fmla="*/ 88 h 194"/>
                  <a:gd name="T62" fmla="*/ 200 w 236"/>
                  <a:gd name="T63" fmla="*/ 123 h 194"/>
                  <a:gd name="T64" fmla="*/ 196 w 236"/>
                  <a:gd name="T65" fmla="*/ 124 h 194"/>
                  <a:gd name="T66" fmla="*/ 194 w 236"/>
                  <a:gd name="T67" fmla="*/ 88 h 194"/>
                  <a:gd name="T68" fmla="*/ 192 w 236"/>
                  <a:gd name="T69" fmla="*/ 75 h 194"/>
                  <a:gd name="T70" fmla="*/ 192 w 236"/>
                  <a:gd name="T71" fmla="*/ 71 h 194"/>
                  <a:gd name="T72" fmla="*/ 192 w 236"/>
                  <a:gd name="T73" fmla="*/ 7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6" h="194">
                    <a:moveTo>
                      <a:pt x="235" y="114"/>
                    </a:moveTo>
                    <a:cubicBezTo>
                      <a:pt x="235" y="114"/>
                      <a:pt x="235" y="114"/>
                      <a:pt x="235" y="114"/>
                    </a:cubicBezTo>
                    <a:cubicBezTo>
                      <a:pt x="230" y="85"/>
                      <a:pt x="226" y="57"/>
                      <a:pt x="225" y="49"/>
                    </a:cubicBezTo>
                    <a:cubicBezTo>
                      <a:pt x="222" y="32"/>
                      <a:pt x="207" y="27"/>
                      <a:pt x="199" y="24"/>
                    </a:cubicBezTo>
                    <a:cubicBezTo>
                      <a:pt x="191" y="21"/>
                      <a:pt x="169" y="16"/>
                      <a:pt x="156" y="13"/>
                    </a:cubicBezTo>
                    <a:cubicBezTo>
                      <a:pt x="144" y="9"/>
                      <a:pt x="125" y="3"/>
                      <a:pt x="116" y="2"/>
                    </a:cubicBezTo>
                    <a:cubicBezTo>
                      <a:pt x="107" y="0"/>
                      <a:pt x="89" y="4"/>
                      <a:pt x="86" y="12"/>
                    </a:cubicBezTo>
                    <a:cubicBezTo>
                      <a:pt x="85" y="14"/>
                      <a:pt x="79" y="50"/>
                      <a:pt x="73" y="86"/>
                    </a:cubicBezTo>
                    <a:cubicBezTo>
                      <a:pt x="73" y="86"/>
                      <a:pt x="73" y="86"/>
                      <a:pt x="73" y="86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49" y="96"/>
                      <a:pt x="28" y="103"/>
                      <a:pt x="21" y="104"/>
                    </a:cubicBezTo>
                    <a:cubicBezTo>
                      <a:pt x="0" y="109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7" y="65"/>
                      <a:pt x="110" y="43"/>
                      <a:pt x="110" y="47"/>
                    </a:cubicBezTo>
                    <a:cubicBezTo>
                      <a:pt x="110" y="53"/>
                      <a:pt x="109" y="125"/>
                      <a:pt x="109" y="167"/>
                    </a:cubicBezTo>
                    <a:cubicBezTo>
                      <a:pt x="110" y="172"/>
                      <a:pt x="112" y="177"/>
                      <a:pt x="118" y="178"/>
                    </a:cubicBezTo>
                    <a:cubicBezTo>
                      <a:pt x="130" y="180"/>
                      <a:pt x="162" y="190"/>
                      <a:pt x="169" y="192"/>
                    </a:cubicBezTo>
                    <a:cubicBezTo>
                      <a:pt x="177" y="194"/>
                      <a:pt x="193" y="184"/>
                      <a:pt x="196" y="173"/>
                    </a:cubicBezTo>
                    <a:cubicBezTo>
                      <a:pt x="196" y="171"/>
                      <a:pt x="196" y="162"/>
                      <a:pt x="196" y="160"/>
                    </a:cubicBezTo>
                    <a:cubicBezTo>
                      <a:pt x="202" y="158"/>
                      <a:pt x="208" y="157"/>
                      <a:pt x="216" y="155"/>
                    </a:cubicBezTo>
                    <a:cubicBezTo>
                      <a:pt x="217" y="155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2"/>
                      <a:pt x="236" y="135"/>
                      <a:pt x="236" y="124"/>
                    </a:cubicBezTo>
                    <a:lnTo>
                      <a:pt x="235" y="114"/>
                    </a:lnTo>
                    <a:close/>
                    <a:moveTo>
                      <a:pt x="192" y="75"/>
                    </a:moveTo>
                    <a:cubicBezTo>
                      <a:pt x="193" y="79"/>
                      <a:pt x="194" y="83"/>
                      <a:pt x="194" y="88"/>
                    </a:cubicBezTo>
                    <a:cubicBezTo>
                      <a:pt x="195" y="97"/>
                      <a:pt x="197" y="108"/>
                      <a:pt x="200" y="123"/>
                    </a:cubicBezTo>
                    <a:cubicBezTo>
                      <a:pt x="198" y="123"/>
                      <a:pt x="197" y="124"/>
                      <a:pt x="196" y="124"/>
                    </a:cubicBezTo>
                    <a:cubicBezTo>
                      <a:pt x="196" y="111"/>
                      <a:pt x="195" y="99"/>
                      <a:pt x="194" y="88"/>
                    </a:cubicBezTo>
                    <a:cubicBezTo>
                      <a:pt x="193" y="82"/>
                      <a:pt x="193" y="78"/>
                      <a:pt x="192" y="75"/>
                    </a:cubicBezTo>
                    <a:cubicBezTo>
                      <a:pt x="192" y="73"/>
                      <a:pt x="192" y="72"/>
                      <a:pt x="192" y="71"/>
                    </a:cubicBezTo>
                    <a:cubicBezTo>
                      <a:pt x="192" y="72"/>
                      <a:pt x="192" y="73"/>
                      <a:pt x="192" y="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515" name="Freeform 659"/>
              <p:cNvSpPr>
                <a:spLocks noChangeAspect="1"/>
              </p:cNvSpPr>
              <p:nvPr/>
            </p:nvSpPr>
            <p:spPr bwMode="gray">
              <a:xfrm>
                <a:off x="2855" y="1673"/>
                <a:ext cx="28" cy="18"/>
              </a:xfrm>
              <a:custGeom>
                <a:avLst/>
                <a:gdLst>
                  <a:gd name="T0" fmla="*/ 29 w 66"/>
                  <a:gd name="T1" fmla="*/ 39 h 41"/>
                  <a:gd name="T2" fmla="*/ 10 w 66"/>
                  <a:gd name="T3" fmla="*/ 23 h 41"/>
                  <a:gd name="T4" fmla="*/ 15 w 66"/>
                  <a:gd name="T5" fmla="*/ 13 h 41"/>
                  <a:gd name="T6" fmla="*/ 53 w 66"/>
                  <a:gd name="T7" fmla="*/ 16 h 41"/>
                  <a:gd name="T8" fmla="*/ 57 w 66"/>
                  <a:gd name="T9" fmla="*/ 29 h 41"/>
                  <a:gd name="T10" fmla="*/ 29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6" y="21"/>
                      <a:pt x="13" y="16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29"/>
                    </a:cubicBezTo>
                    <a:cubicBezTo>
                      <a:pt x="66" y="33"/>
                      <a:pt x="46" y="41"/>
                      <a:pt x="29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516" name="Oval 660"/>
              <p:cNvSpPr>
                <a:spLocks noChangeAspect="1" noChangeArrowheads="1"/>
              </p:cNvSpPr>
              <p:nvPr/>
            </p:nvSpPr>
            <p:spPr bwMode="gray">
              <a:xfrm flipH="1">
                <a:off x="2851" y="1650"/>
                <a:ext cx="35" cy="3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6517" name="Group 661"/>
              <p:cNvGrpSpPr>
                <a:grpSpLocks/>
              </p:cNvGrpSpPr>
              <p:nvPr/>
            </p:nvGrpSpPr>
            <p:grpSpPr bwMode="auto">
              <a:xfrm>
                <a:off x="2813" y="1697"/>
                <a:ext cx="64" cy="58"/>
                <a:chOff x="2813" y="1697"/>
                <a:chExt cx="64" cy="58"/>
              </a:xfrm>
            </p:grpSpPr>
            <p:grpSp>
              <p:nvGrpSpPr>
                <p:cNvPr id="506518" name="Group 662"/>
                <p:cNvGrpSpPr>
                  <a:grpSpLocks noChangeAspect="1"/>
                </p:cNvGrpSpPr>
                <p:nvPr/>
              </p:nvGrpSpPr>
              <p:grpSpPr bwMode="auto">
                <a:xfrm>
                  <a:off x="2813" y="1716"/>
                  <a:ext cx="43" cy="33"/>
                  <a:chOff x="1315" y="1508"/>
                  <a:chExt cx="596" cy="469"/>
                </a:xfrm>
              </p:grpSpPr>
              <p:sp>
                <p:nvSpPr>
                  <p:cNvPr id="506519" name="Freeform 663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520" name="Freeform 664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521" name="Freeform 665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6522" name="Group 666"/>
                <p:cNvGrpSpPr>
                  <a:grpSpLocks noChangeAspect="1"/>
                </p:cNvGrpSpPr>
                <p:nvPr/>
              </p:nvGrpSpPr>
              <p:grpSpPr bwMode="auto">
                <a:xfrm>
                  <a:off x="2834" y="1722"/>
                  <a:ext cx="43" cy="33"/>
                  <a:chOff x="1315" y="1508"/>
                  <a:chExt cx="596" cy="469"/>
                </a:xfrm>
              </p:grpSpPr>
              <p:sp>
                <p:nvSpPr>
                  <p:cNvPr id="506523" name="Freeform 667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524" name="Freeform 668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525" name="Freeform 669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6526" name="Group 670"/>
                <p:cNvGrpSpPr>
                  <a:grpSpLocks noChangeAspect="1"/>
                </p:cNvGrpSpPr>
                <p:nvPr/>
              </p:nvGrpSpPr>
              <p:grpSpPr bwMode="auto">
                <a:xfrm>
                  <a:off x="2824" y="1697"/>
                  <a:ext cx="43" cy="33"/>
                  <a:chOff x="1315" y="1508"/>
                  <a:chExt cx="596" cy="469"/>
                </a:xfrm>
              </p:grpSpPr>
              <p:sp>
                <p:nvSpPr>
                  <p:cNvPr id="506527" name="Freeform 671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528" name="Freeform 672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529" name="Freeform 673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506530" name="Freeform 674"/>
              <p:cNvSpPr>
                <a:spLocks noChangeAspect="1"/>
              </p:cNvSpPr>
              <p:nvPr/>
            </p:nvSpPr>
            <p:spPr bwMode="gray">
              <a:xfrm>
                <a:off x="2858" y="1732"/>
                <a:ext cx="39" cy="24"/>
              </a:xfrm>
              <a:custGeom>
                <a:avLst/>
                <a:gdLst>
                  <a:gd name="T0" fmla="*/ 75 w 91"/>
                  <a:gd name="T1" fmla="*/ 0 h 54"/>
                  <a:gd name="T2" fmla="*/ 27 w 91"/>
                  <a:gd name="T3" fmla="*/ 14 h 54"/>
                  <a:gd name="T4" fmla="*/ 40 w 91"/>
                  <a:gd name="T5" fmla="*/ 46 h 54"/>
                  <a:gd name="T6" fmla="*/ 91 w 91"/>
                  <a:gd name="T7" fmla="*/ 3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9"/>
                      <a:pt x="27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5" y="38"/>
                      <a:pt x="91" y="32"/>
                    </a:cubicBezTo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6787" name="Group 931"/>
          <p:cNvGrpSpPr>
            <a:grpSpLocks/>
          </p:cNvGrpSpPr>
          <p:nvPr/>
        </p:nvGrpSpPr>
        <p:grpSpPr bwMode="auto">
          <a:xfrm>
            <a:off x="323850" y="1555750"/>
            <a:ext cx="2684463" cy="1863725"/>
            <a:chOff x="204" y="980"/>
            <a:chExt cx="1691" cy="1174"/>
          </a:xfrm>
        </p:grpSpPr>
        <p:sp>
          <p:nvSpPr>
            <p:cNvPr id="506600" name="Rectangle 744"/>
            <p:cNvSpPr>
              <a:spLocks noChangeArrowheads="1"/>
            </p:cNvSpPr>
            <p:nvPr/>
          </p:nvSpPr>
          <p:spPr bwMode="gray">
            <a:xfrm>
              <a:off x="204" y="980"/>
              <a:ext cx="1691" cy="227"/>
            </a:xfrm>
            <a:prstGeom prst="rect">
              <a:avLst/>
            </a:prstGeom>
            <a:gradFill rotWithShape="1">
              <a:gsLst>
                <a:gs pos="0">
                  <a:srgbClr val="C6C7C8"/>
                </a:gs>
                <a:gs pos="100000">
                  <a:srgbClr val="C6C7C8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rgbClr val="DDDDDD"/>
              </a:solidFill>
              <a:miter lim="800000"/>
              <a:headEnd/>
              <a:tailEnd/>
            </a:ln>
            <a:effectLst>
              <a:outerShdw dist="53882" dir="2700000" algn="ctr" rotWithShape="0">
                <a:srgbClr val="808080">
                  <a:alpha val="50000"/>
                </a:srgbClr>
              </a:outerShdw>
            </a:effectLst>
          </p:spPr>
          <p:txBody>
            <a:bodyPr lIns="144000" tIns="0" rIns="0" bIns="0" anchor="ctr"/>
            <a:lstStyle/>
            <a:p>
              <a:pPr defTabSz="801688" eaLnBrk="0" hangingPunct="0"/>
              <a:r>
                <a:rPr lang="en-US" altLang="zh-CN" sz="1600" b="1" noProof="1">
                  <a:solidFill>
                    <a:schemeClr val="bg1"/>
                  </a:solidFill>
                </a:rPr>
                <a:t>This is a placeholder</a:t>
              </a:r>
            </a:p>
          </p:txBody>
        </p:sp>
        <p:sp>
          <p:nvSpPr>
            <p:cNvPr id="506601" name="Rectangle 5"/>
            <p:cNvSpPr>
              <a:spLocks noChangeArrowheads="1"/>
            </p:cNvSpPr>
            <p:nvPr/>
          </p:nvSpPr>
          <p:spPr bwMode="gray">
            <a:xfrm>
              <a:off x="204" y="1207"/>
              <a:ext cx="1691" cy="94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EAEAEA"/>
                </a:gs>
              </a:gsLst>
              <a:lin ang="5400000" scaled="1"/>
            </a:gradFill>
            <a:ln w="12700">
              <a:solidFill>
                <a:srgbClr val="DDDDDD"/>
              </a:solidFill>
              <a:miter lim="800000"/>
              <a:headEnd/>
              <a:tailEnd/>
            </a:ln>
            <a:effectLst>
              <a:outerShdw dist="53882" dir="2700000" algn="ctr" rotWithShape="0">
                <a:srgbClr val="808080">
                  <a:alpha val="50000"/>
                </a:srgbClr>
              </a:outerShdw>
            </a:effectLst>
          </p:spPr>
          <p:txBody>
            <a:bodyPr lIns="108000" tIns="108000" rIns="144000" bIns="72000"/>
            <a:lstStyle/>
            <a:p>
              <a:pPr marL="190500" indent="-190500">
                <a:lnSpc>
                  <a:spcPct val="95000"/>
                </a:lnSpc>
                <a:spcAft>
                  <a:spcPct val="40000"/>
                </a:spcAft>
                <a:buClr>
                  <a:srgbClr val="292929"/>
                </a:buClr>
                <a:buFont typeface="Wingdings" pitchFamily="2" charset="2"/>
                <a:buChar char="§"/>
              </a:pPr>
              <a:r>
                <a:rPr lang="en-US" altLang="zh-CN" sz="1400" noProof="1"/>
                <a:t>This is a placeholder text. </a:t>
              </a:r>
            </a:p>
            <a:p>
              <a:pPr marL="190500" indent="-190500">
                <a:lnSpc>
                  <a:spcPct val="95000"/>
                </a:lnSpc>
                <a:spcAft>
                  <a:spcPct val="40000"/>
                </a:spcAft>
                <a:buClr>
                  <a:srgbClr val="292929"/>
                </a:buClr>
                <a:buFont typeface="Wingdings" pitchFamily="2" charset="2"/>
                <a:buChar char="§"/>
              </a:pPr>
              <a:r>
                <a:rPr lang="en-US" altLang="zh-CN" sz="1400" noProof="1"/>
                <a:t>This text can be replaced with your own text.</a:t>
              </a:r>
            </a:p>
          </p:txBody>
        </p:sp>
      </p:grpSp>
      <p:grpSp>
        <p:nvGrpSpPr>
          <p:cNvPr id="506604" name="Group 748"/>
          <p:cNvGrpSpPr>
            <a:grpSpLocks/>
          </p:cNvGrpSpPr>
          <p:nvPr/>
        </p:nvGrpSpPr>
        <p:grpSpPr bwMode="auto">
          <a:xfrm>
            <a:off x="2514600" y="5006975"/>
            <a:ext cx="846138" cy="842963"/>
            <a:chOff x="1117" y="3033"/>
            <a:chExt cx="533" cy="531"/>
          </a:xfrm>
        </p:grpSpPr>
        <p:sp>
          <p:nvSpPr>
            <p:cNvPr id="506605" name="Text Box 749"/>
            <p:cNvSpPr txBox="1">
              <a:spLocks noChangeArrowheads="1"/>
            </p:cNvSpPr>
            <p:nvPr/>
          </p:nvSpPr>
          <p:spPr bwMode="gray">
            <a:xfrm>
              <a:off x="1131" y="3238"/>
              <a:ext cx="519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Product</a:t>
              </a:r>
              <a:br>
                <a:rPr lang="en-US" altLang="zh-CN" sz="1400" noProof="1"/>
              </a:br>
              <a:r>
                <a:rPr lang="en-US" altLang="zh-CN" sz="1400" noProof="1"/>
                <a:t>average</a:t>
              </a:r>
            </a:p>
          </p:txBody>
        </p:sp>
        <p:grpSp>
          <p:nvGrpSpPr>
            <p:cNvPr id="506606" name="Group 750"/>
            <p:cNvGrpSpPr>
              <a:grpSpLocks/>
            </p:cNvGrpSpPr>
            <p:nvPr/>
          </p:nvGrpSpPr>
          <p:grpSpPr bwMode="auto">
            <a:xfrm>
              <a:off x="1117" y="3033"/>
              <a:ext cx="112" cy="512"/>
              <a:chOff x="723" y="2592"/>
              <a:chExt cx="112" cy="512"/>
            </a:xfrm>
          </p:grpSpPr>
          <p:sp>
            <p:nvSpPr>
              <p:cNvPr id="506607" name="Line 751"/>
              <p:cNvSpPr>
                <a:spLocks noChangeShapeType="1"/>
              </p:cNvSpPr>
              <p:nvPr/>
            </p:nvSpPr>
            <p:spPr bwMode="gray">
              <a:xfrm rot="5400000">
                <a:off x="689" y="2626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608" name="Line 752"/>
              <p:cNvSpPr>
                <a:spLocks noChangeShapeType="1"/>
              </p:cNvSpPr>
              <p:nvPr/>
            </p:nvSpPr>
            <p:spPr bwMode="gray">
              <a:xfrm rot="5400000">
                <a:off x="560" y="2941"/>
                <a:ext cx="326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6609" name="Group 753"/>
          <p:cNvGrpSpPr>
            <a:grpSpLocks/>
          </p:cNvGrpSpPr>
          <p:nvPr/>
        </p:nvGrpSpPr>
        <p:grpSpPr bwMode="auto">
          <a:xfrm>
            <a:off x="3160713" y="4411663"/>
            <a:ext cx="590550" cy="177800"/>
            <a:chOff x="-240" y="-1656"/>
            <a:chExt cx="3137" cy="940"/>
          </a:xfrm>
        </p:grpSpPr>
        <p:sp>
          <p:nvSpPr>
            <p:cNvPr id="506610" name="Freeform 754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>
                <a:gd name="T0" fmla="*/ 0 w 446"/>
                <a:gd name="T1" fmla="*/ 0 h 217"/>
                <a:gd name="T2" fmla="*/ 0 w 446"/>
                <a:gd name="T3" fmla="*/ 97 h 217"/>
                <a:gd name="T4" fmla="*/ 446 w 446"/>
                <a:gd name="T5" fmla="*/ 217 h 217"/>
                <a:gd name="T6" fmla="*/ 446 w 446"/>
                <a:gd name="T7" fmla="*/ 120 h 217"/>
                <a:gd name="T8" fmla="*/ 0 w 446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6611" name="Freeform 755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>
                <a:gd name="T0" fmla="*/ 2887 w 3137"/>
                <a:gd name="T1" fmla="*/ 54 h 843"/>
                <a:gd name="T2" fmla="*/ 898 w 3137"/>
                <a:gd name="T3" fmla="*/ 0 h 843"/>
                <a:gd name="T4" fmla="*/ 1344 w 3137"/>
                <a:gd name="T5" fmla="*/ 120 h 843"/>
                <a:gd name="T6" fmla="*/ 0 w 3137"/>
                <a:gd name="T7" fmla="*/ 482 h 843"/>
                <a:gd name="T8" fmla="*/ 1344 w 3137"/>
                <a:gd name="T9" fmla="*/ 843 h 843"/>
                <a:gd name="T10" fmla="*/ 2688 w 3137"/>
                <a:gd name="T11" fmla="*/ 482 h 843"/>
                <a:gd name="T12" fmla="*/ 3137 w 3137"/>
                <a:gd name="T13" fmla="*/ 602 h 843"/>
                <a:gd name="T14" fmla="*/ 2887 w 3137"/>
                <a:gd name="T15" fmla="*/ 5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6612" name="Freeform 756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61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6613" name="Freeform 757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>
                <a:gd name="T0" fmla="*/ 0 w 449"/>
                <a:gd name="T1" fmla="*/ 0 h 217"/>
                <a:gd name="T2" fmla="*/ 0 w 449"/>
                <a:gd name="T3" fmla="*/ 97 h 217"/>
                <a:gd name="T4" fmla="*/ 449 w 449"/>
                <a:gd name="T5" fmla="*/ 217 h 217"/>
                <a:gd name="T6" fmla="*/ 449 w 449"/>
                <a:gd name="T7" fmla="*/ 120 h 217"/>
                <a:gd name="T8" fmla="*/ 0 w 44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6614" name="Freeform 758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>
                <a:gd name="T0" fmla="*/ 0 w 1344"/>
                <a:gd name="T1" fmla="*/ 458 h 458"/>
                <a:gd name="T2" fmla="*/ 0 w 1344"/>
                <a:gd name="T3" fmla="*/ 361 h 458"/>
                <a:gd name="T4" fmla="*/ 1344 w 1344"/>
                <a:gd name="T5" fmla="*/ 0 h 458"/>
                <a:gd name="T6" fmla="*/ 1344 w 1344"/>
                <a:gd name="T7" fmla="*/ 97 h 458"/>
                <a:gd name="T8" fmla="*/ 0 w 1344"/>
                <a:gd name="T9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6615" name="Group 759"/>
          <p:cNvGrpSpPr>
            <a:grpSpLocks/>
          </p:cNvGrpSpPr>
          <p:nvPr/>
        </p:nvGrpSpPr>
        <p:grpSpPr bwMode="auto">
          <a:xfrm>
            <a:off x="4757738" y="3979863"/>
            <a:ext cx="590550" cy="177800"/>
            <a:chOff x="-240" y="-1656"/>
            <a:chExt cx="3137" cy="940"/>
          </a:xfrm>
        </p:grpSpPr>
        <p:sp>
          <p:nvSpPr>
            <p:cNvPr id="506616" name="Freeform 760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>
                <a:gd name="T0" fmla="*/ 0 w 446"/>
                <a:gd name="T1" fmla="*/ 0 h 217"/>
                <a:gd name="T2" fmla="*/ 0 w 446"/>
                <a:gd name="T3" fmla="*/ 97 h 217"/>
                <a:gd name="T4" fmla="*/ 446 w 446"/>
                <a:gd name="T5" fmla="*/ 217 h 217"/>
                <a:gd name="T6" fmla="*/ 446 w 446"/>
                <a:gd name="T7" fmla="*/ 120 h 217"/>
                <a:gd name="T8" fmla="*/ 0 w 446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6617" name="Freeform 761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>
                <a:gd name="T0" fmla="*/ 2887 w 3137"/>
                <a:gd name="T1" fmla="*/ 54 h 843"/>
                <a:gd name="T2" fmla="*/ 898 w 3137"/>
                <a:gd name="T3" fmla="*/ 0 h 843"/>
                <a:gd name="T4" fmla="*/ 1344 w 3137"/>
                <a:gd name="T5" fmla="*/ 120 h 843"/>
                <a:gd name="T6" fmla="*/ 0 w 3137"/>
                <a:gd name="T7" fmla="*/ 482 h 843"/>
                <a:gd name="T8" fmla="*/ 1344 w 3137"/>
                <a:gd name="T9" fmla="*/ 843 h 843"/>
                <a:gd name="T10" fmla="*/ 2688 w 3137"/>
                <a:gd name="T11" fmla="*/ 482 h 843"/>
                <a:gd name="T12" fmla="*/ 3137 w 3137"/>
                <a:gd name="T13" fmla="*/ 602 h 843"/>
                <a:gd name="T14" fmla="*/ 2887 w 3137"/>
                <a:gd name="T15" fmla="*/ 5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6618" name="Freeform 762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61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6619" name="Freeform 763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>
                <a:gd name="T0" fmla="*/ 0 w 449"/>
                <a:gd name="T1" fmla="*/ 0 h 217"/>
                <a:gd name="T2" fmla="*/ 0 w 449"/>
                <a:gd name="T3" fmla="*/ 97 h 217"/>
                <a:gd name="T4" fmla="*/ 449 w 449"/>
                <a:gd name="T5" fmla="*/ 217 h 217"/>
                <a:gd name="T6" fmla="*/ 449 w 449"/>
                <a:gd name="T7" fmla="*/ 120 h 217"/>
                <a:gd name="T8" fmla="*/ 0 w 44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6620" name="Freeform 764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>
                <a:gd name="T0" fmla="*/ 0 w 1344"/>
                <a:gd name="T1" fmla="*/ 458 h 458"/>
                <a:gd name="T2" fmla="*/ 0 w 1344"/>
                <a:gd name="T3" fmla="*/ 361 h 458"/>
                <a:gd name="T4" fmla="*/ 1344 w 1344"/>
                <a:gd name="T5" fmla="*/ 0 h 458"/>
                <a:gd name="T6" fmla="*/ 1344 w 1344"/>
                <a:gd name="T7" fmla="*/ 97 h 458"/>
                <a:gd name="T8" fmla="*/ 0 w 1344"/>
                <a:gd name="T9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6626" name="Group 770"/>
          <p:cNvGrpSpPr>
            <a:grpSpLocks/>
          </p:cNvGrpSpPr>
          <p:nvPr/>
        </p:nvGrpSpPr>
        <p:grpSpPr bwMode="auto">
          <a:xfrm flipH="1">
            <a:off x="6353175" y="3959225"/>
            <a:ext cx="631825" cy="188913"/>
            <a:chOff x="1728" y="-938"/>
            <a:chExt cx="3134" cy="936"/>
          </a:xfrm>
        </p:grpSpPr>
        <p:sp>
          <p:nvSpPr>
            <p:cNvPr id="506627" name="Freeform 771"/>
            <p:cNvSpPr>
              <a:spLocks/>
            </p:cNvSpPr>
            <p:nvPr/>
          </p:nvSpPr>
          <p:spPr bwMode="gray">
            <a:xfrm>
              <a:off x="1728" y="-699"/>
              <a:ext cx="196" cy="630"/>
            </a:xfrm>
            <a:custGeom>
              <a:avLst/>
              <a:gdLst>
                <a:gd name="T0" fmla="*/ 0 w 196"/>
                <a:gd name="T1" fmla="*/ 0 h 630"/>
                <a:gd name="T2" fmla="*/ 0 w 196"/>
                <a:gd name="T3" fmla="*/ 97 h 630"/>
                <a:gd name="T4" fmla="*/ 196 w 196"/>
                <a:gd name="T5" fmla="*/ 630 h 630"/>
                <a:gd name="T6" fmla="*/ 196 w 196"/>
                <a:gd name="T7" fmla="*/ 534 h 630"/>
                <a:gd name="T8" fmla="*/ 0 w 196"/>
                <a:gd name="T9" fmla="*/ 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630">
                  <a:moveTo>
                    <a:pt x="0" y="0"/>
                  </a:moveTo>
                  <a:lnTo>
                    <a:pt x="0" y="97"/>
                  </a:lnTo>
                  <a:lnTo>
                    <a:pt x="196" y="630"/>
                  </a:lnTo>
                  <a:lnTo>
                    <a:pt x="196" y="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6628" name="Freeform 772"/>
            <p:cNvSpPr>
              <a:spLocks/>
            </p:cNvSpPr>
            <p:nvPr/>
          </p:nvSpPr>
          <p:spPr bwMode="gray">
            <a:xfrm>
              <a:off x="1924" y="-165"/>
              <a:ext cx="2043" cy="163"/>
            </a:xfrm>
            <a:custGeom>
              <a:avLst/>
              <a:gdLst>
                <a:gd name="T0" fmla="*/ 2043 w 2043"/>
                <a:gd name="T1" fmla="*/ 163 h 163"/>
                <a:gd name="T2" fmla="*/ 2043 w 2043"/>
                <a:gd name="T3" fmla="*/ 68 h 163"/>
                <a:gd name="T4" fmla="*/ 0 w 2043"/>
                <a:gd name="T5" fmla="*/ 0 h 163"/>
                <a:gd name="T6" fmla="*/ 0 w 2043"/>
                <a:gd name="T7" fmla="*/ 96 h 163"/>
                <a:gd name="T8" fmla="*/ 2043 w 2043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3" h="163">
                  <a:moveTo>
                    <a:pt x="2043" y="163"/>
                  </a:moveTo>
                  <a:lnTo>
                    <a:pt x="2043" y="68"/>
                  </a:lnTo>
                  <a:lnTo>
                    <a:pt x="0" y="0"/>
                  </a:lnTo>
                  <a:lnTo>
                    <a:pt x="0" y="96"/>
                  </a:lnTo>
                  <a:lnTo>
                    <a:pt x="2043" y="163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6629" name="Freeform 773"/>
            <p:cNvSpPr>
              <a:spLocks/>
            </p:cNvSpPr>
            <p:nvPr/>
          </p:nvSpPr>
          <p:spPr bwMode="gray">
            <a:xfrm>
              <a:off x="3518" y="-579"/>
              <a:ext cx="1344" cy="456"/>
            </a:xfrm>
            <a:custGeom>
              <a:avLst/>
              <a:gdLst>
                <a:gd name="T0" fmla="*/ 1344 w 1344"/>
                <a:gd name="T1" fmla="*/ 0 h 456"/>
                <a:gd name="T2" fmla="*/ 1344 w 1344"/>
                <a:gd name="T3" fmla="*/ 95 h 456"/>
                <a:gd name="T4" fmla="*/ 0 w 1344"/>
                <a:gd name="T5" fmla="*/ 456 h 456"/>
                <a:gd name="T6" fmla="*/ 0 w 1344"/>
                <a:gd name="T7" fmla="*/ 362 h 456"/>
                <a:gd name="T8" fmla="*/ 1344 w 1344"/>
                <a:gd name="T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6">
                  <a:moveTo>
                    <a:pt x="1344" y="0"/>
                  </a:moveTo>
                  <a:lnTo>
                    <a:pt x="1344" y="95"/>
                  </a:lnTo>
                  <a:lnTo>
                    <a:pt x="0" y="456"/>
                  </a:lnTo>
                  <a:lnTo>
                    <a:pt x="0" y="362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6630" name="Freeform 774"/>
            <p:cNvSpPr>
              <a:spLocks/>
            </p:cNvSpPr>
            <p:nvPr/>
          </p:nvSpPr>
          <p:spPr bwMode="gray">
            <a:xfrm>
              <a:off x="1728" y="-938"/>
              <a:ext cx="3134" cy="841"/>
            </a:xfrm>
            <a:custGeom>
              <a:avLst/>
              <a:gdLst>
                <a:gd name="T0" fmla="*/ 196 w 3134"/>
                <a:gd name="T1" fmla="*/ 773 h 841"/>
                <a:gd name="T2" fmla="*/ 0 w 3134"/>
                <a:gd name="T3" fmla="*/ 239 h 841"/>
                <a:gd name="T4" fmla="*/ 446 w 3134"/>
                <a:gd name="T5" fmla="*/ 359 h 841"/>
                <a:gd name="T6" fmla="*/ 1790 w 3134"/>
                <a:gd name="T7" fmla="*/ 0 h 841"/>
                <a:gd name="T8" fmla="*/ 3134 w 3134"/>
                <a:gd name="T9" fmla="*/ 359 h 841"/>
                <a:gd name="T10" fmla="*/ 1790 w 3134"/>
                <a:gd name="T11" fmla="*/ 721 h 841"/>
                <a:gd name="T12" fmla="*/ 2239 w 3134"/>
                <a:gd name="T13" fmla="*/ 841 h 841"/>
                <a:gd name="T14" fmla="*/ 196 w 3134"/>
                <a:gd name="T15" fmla="*/ 773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4" h="841">
                  <a:moveTo>
                    <a:pt x="196" y="773"/>
                  </a:moveTo>
                  <a:lnTo>
                    <a:pt x="0" y="239"/>
                  </a:lnTo>
                  <a:lnTo>
                    <a:pt x="446" y="359"/>
                  </a:lnTo>
                  <a:lnTo>
                    <a:pt x="1790" y="0"/>
                  </a:lnTo>
                  <a:lnTo>
                    <a:pt x="3134" y="359"/>
                  </a:lnTo>
                  <a:lnTo>
                    <a:pt x="1790" y="721"/>
                  </a:lnTo>
                  <a:lnTo>
                    <a:pt x="2239" y="841"/>
                  </a:lnTo>
                  <a:lnTo>
                    <a:pt x="196" y="773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6693" name="Group 837"/>
          <p:cNvGrpSpPr>
            <a:grpSpLocks/>
          </p:cNvGrpSpPr>
          <p:nvPr/>
        </p:nvGrpSpPr>
        <p:grpSpPr bwMode="auto">
          <a:xfrm>
            <a:off x="3275013" y="4418013"/>
            <a:ext cx="3738562" cy="742950"/>
            <a:chOff x="1138" y="2159"/>
            <a:chExt cx="2513" cy="499"/>
          </a:xfrm>
        </p:grpSpPr>
        <p:grpSp>
          <p:nvGrpSpPr>
            <p:cNvPr id="506694" name="Group 838"/>
            <p:cNvGrpSpPr>
              <a:grpSpLocks/>
            </p:cNvGrpSpPr>
            <p:nvPr/>
          </p:nvGrpSpPr>
          <p:grpSpPr bwMode="auto">
            <a:xfrm>
              <a:off x="1643" y="2585"/>
              <a:ext cx="428" cy="73"/>
              <a:chOff x="1343" y="3096"/>
              <a:chExt cx="428" cy="73"/>
            </a:xfrm>
          </p:grpSpPr>
          <p:sp>
            <p:nvSpPr>
              <p:cNvPr id="506695" name="Freeform 839"/>
              <p:cNvSpPr>
                <a:spLocks/>
              </p:cNvSpPr>
              <p:nvPr/>
            </p:nvSpPr>
            <p:spPr bwMode="gray">
              <a:xfrm flipH="1" flipV="1">
                <a:off x="1343" y="3096"/>
                <a:ext cx="428" cy="57"/>
              </a:xfrm>
              <a:custGeom>
                <a:avLst/>
                <a:gdLst>
                  <a:gd name="T0" fmla="*/ 0 w 2688"/>
                  <a:gd name="T1" fmla="*/ 0 h 361"/>
                  <a:gd name="T2" fmla="*/ 1344 w 2688"/>
                  <a:gd name="T3" fmla="*/ 361 h 361"/>
                  <a:gd name="T4" fmla="*/ 2688 w 2688"/>
                  <a:gd name="T5" fmla="*/ 0 h 361"/>
                  <a:gd name="T6" fmla="*/ 0 w 2688"/>
                  <a:gd name="T7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8" h="361">
                    <a:moveTo>
                      <a:pt x="0" y="0"/>
                    </a:moveTo>
                    <a:lnTo>
                      <a:pt x="1344" y="361"/>
                    </a:lnTo>
                    <a:lnTo>
                      <a:pt x="268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90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696" name="Rectangle 840"/>
              <p:cNvSpPr>
                <a:spLocks noChangeArrowheads="1"/>
              </p:cNvSpPr>
              <p:nvPr/>
            </p:nvSpPr>
            <p:spPr bwMode="gray">
              <a:xfrm>
                <a:off x="1343" y="3153"/>
                <a:ext cx="428" cy="16"/>
              </a:xfrm>
              <a:prstGeom prst="rect">
                <a:avLst/>
              </a:prstGeom>
              <a:solidFill>
                <a:srgbClr val="5F5F5F"/>
              </a:solidFill>
              <a:ln w="6350" algn="ctr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6697" name="Group 841"/>
            <p:cNvGrpSpPr>
              <a:grpSpLocks/>
            </p:cNvGrpSpPr>
            <p:nvPr/>
          </p:nvGrpSpPr>
          <p:grpSpPr bwMode="auto">
            <a:xfrm>
              <a:off x="1925" y="2159"/>
              <a:ext cx="1726" cy="482"/>
              <a:chOff x="1925" y="2159"/>
              <a:chExt cx="1726" cy="482"/>
            </a:xfrm>
          </p:grpSpPr>
          <p:grpSp>
            <p:nvGrpSpPr>
              <p:cNvPr id="506698" name="Group 842"/>
              <p:cNvGrpSpPr>
                <a:grpSpLocks/>
              </p:cNvGrpSpPr>
              <p:nvPr/>
            </p:nvGrpSpPr>
            <p:grpSpPr bwMode="auto">
              <a:xfrm>
                <a:off x="2931" y="2159"/>
                <a:ext cx="720" cy="212"/>
                <a:chOff x="2931" y="2159"/>
                <a:chExt cx="720" cy="212"/>
              </a:xfrm>
            </p:grpSpPr>
            <p:grpSp>
              <p:nvGrpSpPr>
                <p:cNvPr id="506699" name="Group 843"/>
                <p:cNvGrpSpPr>
                  <a:grpSpLocks/>
                </p:cNvGrpSpPr>
                <p:nvPr/>
              </p:nvGrpSpPr>
              <p:grpSpPr bwMode="auto">
                <a:xfrm>
                  <a:off x="3366" y="2159"/>
                  <a:ext cx="285" cy="92"/>
                  <a:chOff x="1982" y="3272"/>
                  <a:chExt cx="285" cy="92"/>
                </a:xfrm>
              </p:grpSpPr>
              <p:sp>
                <p:nvSpPr>
                  <p:cNvPr id="506700" name="Freeform 844"/>
                  <p:cNvSpPr>
                    <a:spLocks/>
                  </p:cNvSpPr>
                  <p:nvPr/>
                </p:nvSpPr>
                <p:spPr bwMode="gray">
                  <a:xfrm flipH="1">
                    <a:off x="1982" y="3291"/>
                    <a:ext cx="214" cy="73"/>
                  </a:xfrm>
                  <a:custGeom>
                    <a:avLst/>
                    <a:gdLst>
                      <a:gd name="T0" fmla="*/ 1344 w 1344"/>
                      <a:gd name="T1" fmla="*/ 0 h 458"/>
                      <a:gd name="T2" fmla="*/ 1344 w 1344"/>
                      <a:gd name="T3" fmla="*/ 97 h 458"/>
                      <a:gd name="T4" fmla="*/ 0 w 1344"/>
                      <a:gd name="T5" fmla="*/ 458 h 458"/>
                      <a:gd name="T6" fmla="*/ 0 w 1344"/>
                      <a:gd name="T7" fmla="*/ 359 h 458"/>
                      <a:gd name="T8" fmla="*/ 1344 w 1344"/>
                      <a:gd name="T9" fmla="*/ 0 h 4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4" h="458">
                        <a:moveTo>
                          <a:pt x="1344" y="0"/>
                        </a:moveTo>
                        <a:lnTo>
                          <a:pt x="1344" y="97"/>
                        </a:lnTo>
                        <a:lnTo>
                          <a:pt x="0" y="458"/>
                        </a:lnTo>
                        <a:lnTo>
                          <a:pt x="0" y="359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701" name="Freeform 845"/>
                  <p:cNvSpPr>
                    <a:spLocks/>
                  </p:cNvSpPr>
                  <p:nvPr/>
                </p:nvSpPr>
                <p:spPr bwMode="gray">
                  <a:xfrm flipH="1">
                    <a:off x="2196" y="3330"/>
                    <a:ext cx="71" cy="34"/>
                  </a:xfrm>
                  <a:custGeom>
                    <a:avLst/>
                    <a:gdLst>
                      <a:gd name="T0" fmla="*/ 446 w 446"/>
                      <a:gd name="T1" fmla="*/ 217 h 217"/>
                      <a:gd name="T2" fmla="*/ 446 w 446"/>
                      <a:gd name="T3" fmla="*/ 118 h 217"/>
                      <a:gd name="T4" fmla="*/ 0 w 446"/>
                      <a:gd name="T5" fmla="*/ 0 h 217"/>
                      <a:gd name="T6" fmla="*/ 0 w 446"/>
                      <a:gd name="T7" fmla="*/ 96 h 217"/>
                      <a:gd name="T8" fmla="*/ 446 w 446"/>
                      <a:gd name="T9" fmla="*/ 217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217">
                        <a:moveTo>
                          <a:pt x="446" y="217"/>
                        </a:moveTo>
                        <a:lnTo>
                          <a:pt x="446" y="118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46" y="217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702" name="Freeform 846"/>
                  <p:cNvSpPr>
                    <a:spLocks/>
                  </p:cNvSpPr>
                  <p:nvPr/>
                </p:nvSpPr>
                <p:spPr bwMode="gray">
                  <a:xfrm flipH="1">
                    <a:off x="1982" y="3272"/>
                    <a:ext cx="285" cy="76"/>
                  </a:xfrm>
                  <a:custGeom>
                    <a:avLst/>
                    <a:gdLst>
                      <a:gd name="T0" fmla="*/ 1344 w 1790"/>
                      <a:gd name="T1" fmla="*/ 0 h 480"/>
                      <a:gd name="T2" fmla="*/ 0 w 1790"/>
                      <a:gd name="T3" fmla="*/ 362 h 480"/>
                      <a:gd name="T4" fmla="*/ 446 w 1790"/>
                      <a:gd name="T5" fmla="*/ 480 h 480"/>
                      <a:gd name="T6" fmla="*/ 1790 w 1790"/>
                      <a:gd name="T7" fmla="*/ 121 h 480"/>
                      <a:gd name="T8" fmla="*/ 1344 w 1790"/>
                      <a:gd name="T9" fmla="*/ 0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0" h="480">
                        <a:moveTo>
                          <a:pt x="1344" y="0"/>
                        </a:moveTo>
                        <a:lnTo>
                          <a:pt x="0" y="362"/>
                        </a:lnTo>
                        <a:lnTo>
                          <a:pt x="446" y="480"/>
                        </a:lnTo>
                        <a:lnTo>
                          <a:pt x="1790" y="121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6703" name="Group 847"/>
                <p:cNvGrpSpPr>
                  <a:grpSpLocks/>
                </p:cNvGrpSpPr>
                <p:nvPr/>
              </p:nvGrpSpPr>
              <p:grpSpPr bwMode="auto">
                <a:xfrm>
                  <a:off x="3221" y="2199"/>
                  <a:ext cx="285" cy="92"/>
                  <a:chOff x="1982" y="3272"/>
                  <a:chExt cx="285" cy="92"/>
                </a:xfrm>
              </p:grpSpPr>
              <p:sp>
                <p:nvSpPr>
                  <p:cNvPr id="506704" name="Freeform 848"/>
                  <p:cNvSpPr>
                    <a:spLocks/>
                  </p:cNvSpPr>
                  <p:nvPr/>
                </p:nvSpPr>
                <p:spPr bwMode="gray">
                  <a:xfrm flipH="1">
                    <a:off x="1982" y="3291"/>
                    <a:ext cx="214" cy="73"/>
                  </a:xfrm>
                  <a:custGeom>
                    <a:avLst/>
                    <a:gdLst>
                      <a:gd name="T0" fmla="*/ 1344 w 1344"/>
                      <a:gd name="T1" fmla="*/ 0 h 458"/>
                      <a:gd name="T2" fmla="*/ 1344 w 1344"/>
                      <a:gd name="T3" fmla="*/ 97 h 458"/>
                      <a:gd name="T4" fmla="*/ 0 w 1344"/>
                      <a:gd name="T5" fmla="*/ 458 h 458"/>
                      <a:gd name="T6" fmla="*/ 0 w 1344"/>
                      <a:gd name="T7" fmla="*/ 359 h 458"/>
                      <a:gd name="T8" fmla="*/ 1344 w 1344"/>
                      <a:gd name="T9" fmla="*/ 0 h 4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4" h="458">
                        <a:moveTo>
                          <a:pt x="1344" y="0"/>
                        </a:moveTo>
                        <a:lnTo>
                          <a:pt x="1344" y="97"/>
                        </a:lnTo>
                        <a:lnTo>
                          <a:pt x="0" y="458"/>
                        </a:lnTo>
                        <a:lnTo>
                          <a:pt x="0" y="359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705" name="Freeform 849"/>
                  <p:cNvSpPr>
                    <a:spLocks/>
                  </p:cNvSpPr>
                  <p:nvPr/>
                </p:nvSpPr>
                <p:spPr bwMode="gray">
                  <a:xfrm flipH="1">
                    <a:off x="2196" y="3330"/>
                    <a:ext cx="71" cy="34"/>
                  </a:xfrm>
                  <a:custGeom>
                    <a:avLst/>
                    <a:gdLst>
                      <a:gd name="T0" fmla="*/ 446 w 446"/>
                      <a:gd name="T1" fmla="*/ 217 h 217"/>
                      <a:gd name="T2" fmla="*/ 446 w 446"/>
                      <a:gd name="T3" fmla="*/ 118 h 217"/>
                      <a:gd name="T4" fmla="*/ 0 w 446"/>
                      <a:gd name="T5" fmla="*/ 0 h 217"/>
                      <a:gd name="T6" fmla="*/ 0 w 446"/>
                      <a:gd name="T7" fmla="*/ 96 h 217"/>
                      <a:gd name="T8" fmla="*/ 446 w 446"/>
                      <a:gd name="T9" fmla="*/ 217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217">
                        <a:moveTo>
                          <a:pt x="446" y="217"/>
                        </a:moveTo>
                        <a:lnTo>
                          <a:pt x="446" y="118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46" y="217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706" name="Freeform 850"/>
                  <p:cNvSpPr>
                    <a:spLocks/>
                  </p:cNvSpPr>
                  <p:nvPr/>
                </p:nvSpPr>
                <p:spPr bwMode="gray">
                  <a:xfrm flipH="1">
                    <a:off x="1982" y="3272"/>
                    <a:ext cx="285" cy="76"/>
                  </a:xfrm>
                  <a:custGeom>
                    <a:avLst/>
                    <a:gdLst>
                      <a:gd name="T0" fmla="*/ 1344 w 1790"/>
                      <a:gd name="T1" fmla="*/ 0 h 480"/>
                      <a:gd name="T2" fmla="*/ 0 w 1790"/>
                      <a:gd name="T3" fmla="*/ 362 h 480"/>
                      <a:gd name="T4" fmla="*/ 446 w 1790"/>
                      <a:gd name="T5" fmla="*/ 480 h 480"/>
                      <a:gd name="T6" fmla="*/ 1790 w 1790"/>
                      <a:gd name="T7" fmla="*/ 121 h 480"/>
                      <a:gd name="T8" fmla="*/ 1344 w 1790"/>
                      <a:gd name="T9" fmla="*/ 0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0" h="480">
                        <a:moveTo>
                          <a:pt x="1344" y="0"/>
                        </a:moveTo>
                        <a:lnTo>
                          <a:pt x="0" y="362"/>
                        </a:lnTo>
                        <a:lnTo>
                          <a:pt x="446" y="480"/>
                        </a:lnTo>
                        <a:lnTo>
                          <a:pt x="1790" y="121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6707" name="Group 851"/>
                <p:cNvGrpSpPr>
                  <a:grpSpLocks/>
                </p:cNvGrpSpPr>
                <p:nvPr/>
              </p:nvGrpSpPr>
              <p:grpSpPr bwMode="auto">
                <a:xfrm>
                  <a:off x="3076" y="2239"/>
                  <a:ext cx="285" cy="92"/>
                  <a:chOff x="1982" y="3272"/>
                  <a:chExt cx="285" cy="92"/>
                </a:xfrm>
              </p:grpSpPr>
              <p:sp>
                <p:nvSpPr>
                  <p:cNvPr id="506708" name="Freeform 852"/>
                  <p:cNvSpPr>
                    <a:spLocks/>
                  </p:cNvSpPr>
                  <p:nvPr/>
                </p:nvSpPr>
                <p:spPr bwMode="gray">
                  <a:xfrm flipH="1">
                    <a:off x="1982" y="3291"/>
                    <a:ext cx="214" cy="73"/>
                  </a:xfrm>
                  <a:custGeom>
                    <a:avLst/>
                    <a:gdLst>
                      <a:gd name="T0" fmla="*/ 1344 w 1344"/>
                      <a:gd name="T1" fmla="*/ 0 h 458"/>
                      <a:gd name="T2" fmla="*/ 1344 w 1344"/>
                      <a:gd name="T3" fmla="*/ 97 h 458"/>
                      <a:gd name="T4" fmla="*/ 0 w 1344"/>
                      <a:gd name="T5" fmla="*/ 458 h 458"/>
                      <a:gd name="T6" fmla="*/ 0 w 1344"/>
                      <a:gd name="T7" fmla="*/ 359 h 458"/>
                      <a:gd name="T8" fmla="*/ 1344 w 1344"/>
                      <a:gd name="T9" fmla="*/ 0 h 4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4" h="458">
                        <a:moveTo>
                          <a:pt x="1344" y="0"/>
                        </a:moveTo>
                        <a:lnTo>
                          <a:pt x="1344" y="97"/>
                        </a:lnTo>
                        <a:lnTo>
                          <a:pt x="0" y="458"/>
                        </a:lnTo>
                        <a:lnTo>
                          <a:pt x="0" y="359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709" name="Freeform 853"/>
                  <p:cNvSpPr>
                    <a:spLocks/>
                  </p:cNvSpPr>
                  <p:nvPr/>
                </p:nvSpPr>
                <p:spPr bwMode="gray">
                  <a:xfrm flipH="1">
                    <a:off x="2196" y="3330"/>
                    <a:ext cx="71" cy="34"/>
                  </a:xfrm>
                  <a:custGeom>
                    <a:avLst/>
                    <a:gdLst>
                      <a:gd name="T0" fmla="*/ 446 w 446"/>
                      <a:gd name="T1" fmla="*/ 217 h 217"/>
                      <a:gd name="T2" fmla="*/ 446 w 446"/>
                      <a:gd name="T3" fmla="*/ 118 h 217"/>
                      <a:gd name="T4" fmla="*/ 0 w 446"/>
                      <a:gd name="T5" fmla="*/ 0 h 217"/>
                      <a:gd name="T6" fmla="*/ 0 w 446"/>
                      <a:gd name="T7" fmla="*/ 96 h 217"/>
                      <a:gd name="T8" fmla="*/ 446 w 446"/>
                      <a:gd name="T9" fmla="*/ 217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217">
                        <a:moveTo>
                          <a:pt x="446" y="217"/>
                        </a:moveTo>
                        <a:lnTo>
                          <a:pt x="446" y="118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46" y="217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710" name="Freeform 854"/>
                  <p:cNvSpPr>
                    <a:spLocks/>
                  </p:cNvSpPr>
                  <p:nvPr/>
                </p:nvSpPr>
                <p:spPr bwMode="gray">
                  <a:xfrm flipH="1">
                    <a:off x="1982" y="3272"/>
                    <a:ext cx="285" cy="76"/>
                  </a:xfrm>
                  <a:custGeom>
                    <a:avLst/>
                    <a:gdLst>
                      <a:gd name="T0" fmla="*/ 1344 w 1790"/>
                      <a:gd name="T1" fmla="*/ 0 h 480"/>
                      <a:gd name="T2" fmla="*/ 0 w 1790"/>
                      <a:gd name="T3" fmla="*/ 362 h 480"/>
                      <a:gd name="T4" fmla="*/ 446 w 1790"/>
                      <a:gd name="T5" fmla="*/ 480 h 480"/>
                      <a:gd name="T6" fmla="*/ 1790 w 1790"/>
                      <a:gd name="T7" fmla="*/ 121 h 480"/>
                      <a:gd name="T8" fmla="*/ 1344 w 1790"/>
                      <a:gd name="T9" fmla="*/ 0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0" h="480">
                        <a:moveTo>
                          <a:pt x="1344" y="0"/>
                        </a:moveTo>
                        <a:lnTo>
                          <a:pt x="0" y="362"/>
                        </a:lnTo>
                        <a:lnTo>
                          <a:pt x="446" y="480"/>
                        </a:lnTo>
                        <a:lnTo>
                          <a:pt x="1790" y="121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6711" name="Group 855"/>
                <p:cNvGrpSpPr>
                  <a:grpSpLocks/>
                </p:cNvGrpSpPr>
                <p:nvPr/>
              </p:nvGrpSpPr>
              <p:grpSpPr bwMode="auto">
                <a:xfrm>
                  <a:off x="2931" y="2279"/>
                  <a:ext cx="285" cy="92"/>
                  <a:chOff x="1982" y="3272"/>
                  <a:chExt cx="285" cy="92"/>
                </a:xfrm>
              </p:grpSpPr>
              <p:sp>
                <p:nvSpPr>
                  <p:cNvPr id="506712" name="Freeform 856"/>
                  <p:cNvSpPr>
                    <a:spLocks/>
                  </p:cNvSpPr>
                  <p:nvPr/>
                </p:nvSpPr>
                <p:spPr bwMode="gray">
                  <a:xfrm flipH="1">
                    <a:off x="1982" y="3291"/>
                    <a:ext cx="214" cy="73"/>
                  </a:xfrm>
                  <a:custGeom>
                    <a:avLst/>
                    <a:gdLst>
                      <a:gd name="T0" fmla="*/ 1344 w 1344"/>
                      <a:gd name="T1" fmla="*/ 0 h 458"/>
                      <a:gd name="T2" fmla="*/ 1344 w 1344"/>
                      <a:gd name="T3" fmla="*/ 97 h 458"/>
                      <a:gd name="T4" fmla="*/ 0 w 1344"/>
                      <a:gd name="T5" fmla="*/ 458 h 458"/>
                      <a:gd name="T6" fmla="*/ 0 w 1344"/>
                      <a:gd name="T7" fmla="*/ 359 h 458"/>
                      <a:gd name="T8" fmla="*/ 1344 w 1344"/>
                      <a:gd name="T9" fmla="*/ 0 h 4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4" h="458">
                        <a:moveTo>
                          <a:pt x="1344" y="0"/>
                        </a:moveTo>
                        <a:lnTo>
                          <a:pt x="1344" y="97"/>
                        </a:lnTo>
                        <a:lnTo>
                          <a:pt x="0" y="458"/>
                        </a:lnTo>
                        <a:lnTo>
                          <a:pt x="0" y="359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713" name="Freeform 857"/>
                  <p:cNvSpPr>
                    <a:spLocks/>
                  </p:cNvSpPr>
                  <p:nvPr/>
                </p:nvSpPr>
                <p:spPr bwMode="gray">
                  <a:xfrm flipH="1">
                    <a:off x="2196" y="3330"/>
                    <a:ext cx="71" cy="34"/>
                  </a:xfrm>
                  <a:custGeom>
                    <a:avLst/>
                    <a:gdLst>
                      <a:gd name="T0" fmla="*/ 446 w 446"/>
                      <a:gd name="T1" fmla="*/ 217 h 217"/>
                      <a:gd name="T2" fmla="*/ 446 w 446"/>
                      <a:gd name="T3" fmla="*/ 118 h 217"/>
                      <a:gd name="T4" fmla="*/ 0 w 446"/>
                      <a:gd name="T5" fmla="*/ 0 h 217"/>
                      <a:gd name="T6" fmla="*/ 0 w 446"/>
                      <a:gd name="T7" fmla="*/ 96 h 217"/>
                      <a:gd name="T8" fmla="*/ 446 w 446"/>
                      <a:gd name="T9" fmla="*/ 217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217">
                        <a:moveTo>
                          <a:pt x="446" y="217"/>
                        </a:moveTo>
                        <a:lnTo>
                          <a:pt x="446" y="118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46" y="217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714" name="Freeform 858"/>
                  <p:cNvSpPr>
                    <a:spLocks/>
                  </p:cNvSpPr>
                  <p:nvPr/>
                </p:nvSpPr>
                <p:spPr bwMode="gray">
                  <a:xfrm flipH="1">
                    <a:off x="1982" y="3272"/>
                    <a:ext cx="285" cy="76"/>
                  </a:xfrm>
                  <a:custGeom>
                    <a:avLst/>
                    <a:gdLst>
                      <a:gd name="T0" fmla="*/ 1344 w 1790"/>
                      <a:gd name="T1" fmla="*/ 0 h 480"/>
                      <a:gd name="T2" fmla="*/ 0 w 1790"/>
                      <a:gd name="T3" fmla="*/ 362 h 480"/>
                      <a:gd name="T4" fmla="*/ 446 w 1790"/>
                      <a:gd name="T5" fmla="*/ 480 h 480"/>
                      <a:gd name="T6" fmla="*/ 1790 w 1790"/>
                      <a:gd name="T7" fmla="*/ 121 h 480"/>
                      <a:gd name="T8" fmla="*/ 1344 w 1790"/>
                      <a:gd name="T9" fmla="*/ 0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0" h="480">
                        <a:moveTo>
                          <a:pt x="1344" y="0"/>
                        </a:moveTo>
                        <a:lnTo>
                          <a:pt x="0" y="362"/>
                        </a:lnTo>
                        <a:lnTo>
                          <a:pt x="446" y="480"/>
                        </a:lnTo>
                        <a:lnTo>
                          <a:pt x="1790" y="121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06715" name="Group 859"/>
              <p:cNvGrpSpPr>
                <a:grpSpLocks/>
              </p:cNvGrpSpPr>
              <p:nvPr/>
            </p:nvGrpSpPr>
            <p:grpSpPr bwMode="auto">
              <a:xfrm>
                <a:off x="2362" y="2314"/>
                <a:ext cx="720" cy="212"/>
                <a:chOff x="2931" y="2159"/>
                <a:chExt cx="720" cy="212"/>
              </a:xfrm>
            </p:grpSpPr>
            <p:grpSp>
              <p:nvGrpSpPr>
                <p:cNvPr id="506716" name="Group 860"/>
                <p:cNvGrpSpPr>
                  <a:grpSpLocks/>
                </p:cNvGrpSpPr>
                <p:nvPr/>
              </p:nvGrpSpPr>
              <p:grpSpPr bwMode="auto">
                <a:xfrm>
                  <a:off x="3366" y="2159"/>
                  <a:ext cx="285" cy="92"/>
                  <a:chOff x="1982" y="3272"/>
                  <a:chExt cx="285" cy="92"/>
                </a:xfrm>
              </p:grpSpPr>
              <p:sp>
                <p:nvSpPr>
                  <p:cNvPr id="506717" name="Freeform 861"/>
                  <p:cNvSpPr>
                    <a:spLocks/>
                  </p:cNvSpPr>
                  <p:nvPr/>
                </p:nvSpPr>
                <p:spPr bwMode="gray">
                  <a:xfrm flipH="1">
                    <a:off x="1982" y="3291"/>
                    <a:ext cx="214" cy="73"/>
                  </a:xfrm>
                  <a:custGeom>
                    <a:avLst/>
                    <a:gdLst>
                      <a:gd name="T0" fmla="*/ 1344 w 1344"/>
                      <a:gd name="T1" fmla="*/ 0 h 458"/>
                      <a:gd name="T2" fmla="*/ 1344 w 1344"/>
                      <a:gd name="T3" fmla="*/ 97 h 458"/>
                      <a:gd name="T4" fmla="*/ 0 w 1344"/>
                      <a:gd name="T5" fmla="*/ 458 h 458"/>
                      <a:gd name="T6" fmla="*/ 0 w 1344"/>
                      <a:gd name="T7" fmla="*/ 359 h 458"/>
                      <a:gd name="T8" fmla="*/ 1344 w 1344"/>
                      <a:gd name="T9" fmla="*/ 0 h 4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4" h="458">
                        <a:moveTo>
                          <a:pt x="1344" y="0"/>
                        </a:moveTo>
                        <a:lnTo>
                          <a:pt x="1344" y="97"/>
                        </a:lnTo>
                        <a:lnTo>
                          <a:pt x="0" y="458"/>
                        </a:lnTo>
                        <a:lnTo>
                          <a:pt x="0" y="359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718" name="Freeform 862"/>
                  <p:cNvSpPr>
                    <a:spLocks/>
                  </p:cNvSpPr>
                  <p:nvPr/>
                </p:nvSpPr>
                <p:spPr bwMode="gray">
                  <a:xfrm flipH="1">
                    <a:off x="2196" y="3330"/>
                    <a:ext cx="71" cy="34"/>
                  </a:xfrm>
                  <a:custGeom>
                    <a:avLst/>
                    <a:gdLst>
                      <a:gd name="T0" fmla="*/ 446 w 446"/>
                      <a:gd name="T1" fmla="*/ 217 h 217"/>
                      <a:gd name="T2" fmla="*/ 446 w 446"/>
                      <a:gd name="T3" fmla="*/ 118 h 217"/>
                      <a:gd name="T4" fmla="*/ 0 w 446"/>
                      <a:gd name="T5" fmla="*/ 0 h 217"/>
                      <a:gd name="T6" fmla="*/ 0 w 446"/>
                      <a:gd name="T7" fmla="*/ 96 h 217"/>
                      <a:gd name="T8" fmla="*/ 446 w 446"/>
                      <a:gd name="T9" fmla="*/ 217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217">
                        <a:moveTo>
                          <a:pt x="446" y="217"/>
                        </a:moveTo>
                        <a:lnTo>
                          <a:pt x="446" y="118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46" y="217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719" name="Freeform 863"/>
                  <p:cNvSpPr>
                    <a:spLocks/>
                  </p:cNvSpPr>
                  <p:nvPr/>
                </p:nvSpPr>
                <p:spPr bwMode="gray">
                  <a:xfrm flipH="1">
                    <a:off x="1982" y="3272"/>
                    <a:ext cx="285" cy="76"/>
                  </a:xfrm>
                  <a:custGeom>
                    <a:avLst/>
                    <a:gdLst>
                      <a:gd name="T0" fmla="*/ 1344 w 1790"/>
                      <a:gd name="T1" fmla="*/ 0 h 480"/>
                      <a:gd name="T2" fmla="*/ 0 w 1790"/>
                      <a:gd name="T3" fmla="*/ 362 h 480"/>
                      <a:gd name="T4" fmla="*/ 446 w 1790"/>
                      <a:gd name="T5" fmla="*/ 480 h 480"/>
                      <a:gd name="T6" fmla="*/ 1790 w 1790"/>
                      <a:gd name="T7" fmla="*/ 121 h 480"/>
                      <a:gd name="T8" fmla="*/ 1344 w 1790"/>
                      <a:gd name="T9" fmla="*/ 0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0" h="480">
                        <a:moveTo>
                          <a:pt x="1344" y="0"/>
                        </a:moveTo>
                        <a:lnTo>
                          <a:pt x="0" y="362"/>
                        </a:lnTo>
                        <a:lnTo>
                          <a:pt x="446" y="480"/>
                        </a:lnTo>
                        <a:lnTo>
                          <a:pt x="1790" y="121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6720" name="Group 864"/>
                <p:cNvGrpSpPr>
                  <a:grpSpLocks/>
                </p:cNvGrpSpPr>
                <p:nvPr/>
              </p:nvGrpSpPr>
              <p:grpSpPr bwMode="auto">
                <a:xfrm>
                  <a:off x="3221" y="2199"/>
                  <a:ext cx="285" cy="92"/>
                  <a:chOff x="1982" y="3272"/>
                  <a:chExt cx="285" cy="92"/>
                </a:xfrm>
              </p:grpSpPr>
              <p:sp>
                <p:nvSpPr>
                  <p:cNvPr id="506721" name="Freeform 865"/>
                  <p:cNvSpPr>
                    <a:spLocks/>
                  </p:cNvSpPr>
                  <p:nvPr/>
                </p:nvSpPr>
                <p:spPr bwMode="gray">
                  <a:xfrm flipH="1">
                    <a:off x="1982" y="3291"/>
                    <a:ext cx="214" cy="73"/>
                  </a:xfrm>
                  <a:custGeom>
                    <a:avLst/>
                    <a:gdLst>
                      <a:gd name="T0" fmla="*/ 1344 w 1344"/>
                      <a:gd name="T1" fmla="*/ 0 h 458"/>
                      <a:gd name="T2" fmla="*/ 1344 w 1344"/>
                      <a:gd name="T3" fmla="*/ 97 h 458"/>
                      <a:gd name="T4" fmla="*/ 0 w 1344"/>
                      <a:gd name="T5" fmla="*/ 458 h 458"/>
                      <a:gd name="T6" fmla="*/ 0 w 1344"/>
                      <a:gd name="T7" fmla="*/ 359 h 458"/>
                      <a:gd name="T8" fmla="*/ 1344 w 1344"/>
                      <a:gd name="T9" fmla="*/ 0 h 4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4" h="458">
                        <a:moveTo>
                          <a:pt x="1344" y="0"/>
                        </a:moveTo>
                        <a:lnTo>
                          <a:pt x="1344" y="97"/>
                        </a:lnTo>
                        <a:lnTo>
                          <a:pt x="0" y="458"/>
                        </a:lnTo>
                        <a:lnTo>
                          <a:pt x="0" y="359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722" name="Freeform 866"/>
                  <p:cNvSpPr>
                    <a:spLocks/>
                  </p:cNvSpPr>
                  <p:nvPr/>
                </p:nvSpPr>
                <p:spPr bwMode="gray">
                  <a:xfrm flipH="1">
                    <a:off x="2196" y="3330"/>
                    <a:ext cx="71" cy="34"/>
                  </a:xfrm>
                  <a:custGeom>
                    <a:avLst/>
                    <a:gdLst>
                      <a:gd name="T0" fmla="*/ 446 w 446"/>
                      <a:gd name="T1" fmla="*/ 217 h 217"/>
                      <a:gd name="T2" fmla="*/ 446 w 446"/>
                      <a:gd name="T3" fmla="*/ 118 h 217"/>
                      <a:gd name="T4" fmla="*/ 0 w 446"/>
                      <a:gd name="T5" fmla="*/ 0 h 217"/>
                      <a:gd name="T6" fmla="*/ 0 w 446"/>
                      <a:gd name="T7" fmla="*/ 96 h 217"/>
                      <a:gd name="T8" fmla="*/ 446 w 446"/>
                      <a:gd name="T9" fmla="*/ 217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217">
                        <a:moveTo>
                          <a:pt x="446" y="217"/>
                        </a:moveTo>
                        <a:lnTo>
                          <a:pt x="446" y="118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46" y="217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723" name="Freeform 867"/>
                  <p:cNvSpPr>
                    <a:spLocks/>
                  </p:cNvSpPr>
                  <p:nvPr/>
                </p:nvSpPr>
                <p:spPr bwMode="gray">
                  <a:xfrm flipH="1">
                    <a:off x="1982" y="3272"/>
                    <a:ext cx="285" cy="76"/>
                  </a:xfrm>
                  <a:custGeom>
                    <a:avLst/>
                    <a:gdLst>
                      <a:gd name="T0" fmla="*/ 1344 w 1790"/>
                      <a:gd name="T1" fmla="*/ 0 h 480"/>
                      <a:gd name="T2" fmla="*/ 0 w 1790"/>
                      <a:gd name="T3" fmla="*/ 362 h 480"/>
                      <a:gd name="T4" fmla="*/ 446 w 1790"/>
                      <a:gd name="T5" fmla="*/ 480 h 480"/>
                      <a:gd name="T6" fmla="*/ 1790 w 1790"/>
                      <a:gd name="T7" fmla="*/ 121 h 480"/>
                      <a:gd name="T8" fmla="*/ 1344 w 1790"/>
                      <a:gd name="T9" fmla="*/ 0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0" h="480">
                        <a:moveTo>
                          <a:pt x="1344" y="0"/>
                        </a:moveTo>
                        <a:lnTo>
                          <a:pt x="0" y="362"/>
                        </a:lnTo>
                        <a:lnTo>
                          <a:pt x="446" y="480"/>
                        </a:lnTo>
                        <a:lnTo>
                          <a:pt x="1790" y="121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6724" name="Group 868"/>
                <p:cNvGrpSpPr>
                  <a:grpSpLocks/>
                </p:cNvGrpSpPr>
                <p:nvPr/>
              </p:nvGrpSpPr>
              <p:grpSpPr bwMode="auto">
                <a:xfrm>
                  <a:off x="3076" y="2239"/>
                  <a:ext cx="285" cy="92"/>
                  <a:chOff x="1982" y="3272"/>
                  <a:chExt cx="285" cy="92"/>
                </a:xfrm>
              </p:grpSpPr>
              <p:sp>
                <p:nvSpPr>
                  <p:cNvPr id="506725" name="Freeform 869"/>
                  <p:cNvSpPr>
                    <a:spLocks/>
                  </p:cNvSpPr>
                  <p:nvPr/>
                </p:nvSpPr>
                <p:spPr bwMode="gray">
                  <a:xfrm flipH="1">
                    <a:off x="1982" y="3291"/>
                    <a:ext cx="214" cy="73"/>
                  </a:xfrm>
                  <a:custGeom>
                    <a:avLst/>
                    <a:gdLst>
                      <a:gd name="T0" fmla="*/ 1344 w 1344"/>
                      <a:gd name="T1" fmla="*/ 0 h 458"/>
                      <a:gd name="T2" fmla="*/ 1344 w 1344"/>
                      <a:gd name="T3" fmla="*/ 97 h 458"/>
                      <a:gd name="T4" fmla="*/ 0 w 1344"/>
                      <a:gd name="T5" fmla="*/ 458 h 458"/>
                      <a:gd name="T6" fmla="*/ 0 w 1344"/>
                      <a:gd name="T7" fmla="*/ 359 h 458"/>
                      <a:gd name="T8" fmla="*/ 1344 w 1344"/>
                      <a:gd name="T9" fmla="*/ 0 h 4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4" h="458">
                        <a:moveTo>
                          <a:pt x="1344" y="0"/>
                        </a:moveTo>
                        <a:lnTo>
                          <a:pt x="1344" y="97"/>
                        </a:lnTo>
                        <a:lnTo>
                          <a:pt x="0" y="458"/>
                        </a:lnTo>
                        <a:lnTo>
                          <a:pt x="0" y="359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726" name="Freeform 870"/>
                  <p:cNvSpPr>
                    <a:spLocks/>
                  </p:cNvSpPr>
                  <p:nvPr/>
                </p:nvSpPr>
                <p:spPr bwMode="gray">
                  <a:xfrm flipH="1">
                    <a:off x="2196" y="3330"/>
                    <a:ext cx="71" cy="34"/>
                  </a:xfrm>
                  <a:custGeom>
                    <a:avLst/>
                    <a:gdLst>
                      <a:gd name="T0" fmla="*/ 446 w 446"/>
                      <a:gd name="T1" fmla="*/ 217 h 217"/>
                      <a:gd name="T2" fmla="*/ 446 w 446"/>
                      <a:gd name="T3" fmla="*/ 118 h 217"/>
                      <a:gd name="T4" fmla="*/ 0 w 446"/>
                      <a:gd name="T5" fmla="*/ 0 h 217"/>
                      <a:gd name="T6" fmla="*/ 0 w 446"/>
                      <a:gd name="T7" fmla="*/ 96 h 217"/>
                      <a:gd name="T8" fmla="*/ 446 w 446"/>
                      <a:gd name="T9" fmla="*/ 217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217">
                        <a:moveTo>
                          <a:pt x="446" y="217"/>
                        </a:moveTo>
                        <a:lnTo>
                          <a:pt x="446" y="118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46" y="217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727" name="Freeform 871"/>
                  <p:cNvSpPr>
                    <a:spLocks/>
                  </p:cNvSpPr>
                  <p:nvPr/>
                </p:nvSpPr>
                <p:spPr bwMode="gray">
                  <a:xfrm flipH="1">
                    <a:off x="1982" y="3272"/>
                    <a:ext cx="285" cy="76"/>
                  </a:xfrm>
                  <a:custGeom>
                    <a:avLst/>
                    <a:gdLst>
                      <a:gd name="T0" fmla="*/ 1344 w 1790"/>
                      <a:gd name="T1" fmla="*/ 0 h 480"/>
                      <a:gd name="T2" fmla="*/ 0 w 1790"/>
                      <a:gd name="T3" fmla="*/ 362 h 480"/>
                      <a:gd name="T4" fmla="*/ 446 w 1790"/>
                      <a:gd name="T5" fmla="*/ 480 h 480"/>
                      <a:gd name="T6" fmla="*/ 1790 w 1790"/>
                      <a:gd name="T7" fmla="*/ 121 h 480"/>
                      <a:gd name="T8" fmla="*/ 1344 w 1790"/>
                      <a:gd name="T9" fmla="*/ 0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0" h="480">
                        <a:moveTo>
                          <a:pt x="1344" y="0"/>
                        </a:moveTo>
                        <a:lnTo>
                          <a:pt x="0" y="362"/>
                        </a:lnTo>
                        <a:lnTo>
                          <a:pt x="446" y="480"/>
                        </a:lnTo>
                        <a:lnTo>
                          <a:pt x="1790" y="121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6728" name="Group 872"/>
                <p:cNvGrpSpPr>
                  <a:grpSpLocks/>
                </p:cNvGrpSpPr>
                <p:nvPr/>
              </p:nvGrpSpPr>
              <p:grpSpPr bwMode="auto">
                <a:xfrm>
                  <a:off x="2931" y="2279"/>
                  <a:ext cx="285" cy="92"/>
                  <a:chOff x="1982" y="3272"/>
                  <a:chExt cx="285" cy="92"/>
                </a:xfrm>
              </p:grpSpPr>
              <p:sp>
                <p:nvSpPr>
                  <p:cNvPr id="506729" name="Freeform 873"/>
                  <p:cNvSpPr>
                    <a:spLocks/>
                  </p:cNvSpPr>
                  <p:nvPr/>
                </p:nvSpPr>
                <p:spPr bwMode="gray">
                  <a:xfrm flipH="1">
                    <a:off x="1982" y="3291"/>
                    <a:ext cx="214" cy="73"/>
                  </a:xfrm>
                  <a:custGeom>
                    <a:avLst/>
                    <a:gdLst>
                      <a:gd name="T0" fmla="*/ 1344 w 1344"/>
                      <a:gd name="T1" fmla="*/ 0 h 458"/>
                      <a:gd name="T2" fmla="*/ 1344 w 1344"/>
                      <a:gd name="T3" fmla="*/ 97 h 458"/>
                      <a:gd name="T4" fmla="*/ 0 w 1344"/>
                      <a:gd name="T5" fmla="*/ 458 h 458"/>
                      <a:gd name="T6" fmla="*/ 0 w 1344"/>
                      <a:gd name="T7" fmla="*/ 359 h 458"/>
                      <a:gd name="T8" fmla="*/ 1344 w 1344"/>
                      <a:gd name="T9" fmla="*/ 0 h 4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4" h="458">
                        <a:moveTo>
                          <a:pt x="1344" y="0"/>
                        </a:moveTo>
                        <a:lnTo>
                          <a:pt x="1344" y="97"/>
                        </a:lnTo>
                        <a:lnTo>
                          <a:pt x="0" y="458"/>
                        </a:lnTo>
                        <a:lnTo>
                          <a:pt x="0" y="359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730" name="Freeform 874"/>
                  <p:cNvSpPr>
                    <a:spLocks/>
                  </p:cNvSpPr>
                  <p:nvPr/>
                </p:nvSpPr>
                <p:spPr bwMode="gray">
                  <a:xfrm flipH="1">
                    <a:off x="2196" y="3330"/>
                    <a:ext cx="71" cy="34"/>
                  </a:xfrm>
                  <a:custGeom>
                    <a:avLst/>
                    <a:gdLst>
                      <a:gd name="T0" fmla="*/ 446 w 446"/>
                      <a:gd name="T1" fmla="*/ 217 h 217"/>
                      <a:gd name="T2" fmla="*/ 446 w 446"/>
                      <a:gd name="T3" fmla="*/ 118 h 217"/>
                      <a:gd name="T4" fmla="*/ 0 w 446"/>
                      <a:gd name="T5" fmla="*/ 0 h 217"/>
                      <a:gd name="T6" fmla="*/ 0 w 446"/>
                      <a:gd name="T7" fmla="*/ 96 h 217"/>
                      <a:gd name="T8" fmla="*/ 446 w 446"/>
                      <a:gd name="T9" fmla="*/ 217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217">
                        <a:moveTo>
                          <a:pt x="446" y="217"/>
                        </a:moveTo>
                        <a:lnTo>
                          <a:pt x="446" y="118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46" y="217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731" name="Freeform 875"/>
                  <p:cNvSpPr>
                    <a:spLocks/>
                  </p:cNvSpPr>
                  <p:nvPr/>
                </p:nvSpPr>
                <p:spPr bwMode="gray">
                  <a:xfrm flipH="1">
                    <a:off x="1982" y="3272"/>
                    <a:ext cx="285" cy="76"/>
                  </a:xfrm>
                  <a:custGeom>
                    <a:avLst/>
                    <a:gdLst>
                      <a:gd name="T0" fmla="*/ 1344 w 1790"/>
                      <a:gd name="T1" fmla="*/ 0 h 480"/>
                      <a:gd name="T2" fmla="*/ 0 w 1790"/>
                      <a:gd name="T3" fmla="*/ 362 h 480"/>
                      <a:gd name="T4" fmla="*/ 446 w 1790"/>
                      <a:gd name="T5" fmla="*/ 480 h 480"/>
                      <a:gd name="T6" fmla="*/ 1790 w 1790"/>
                      <a:gd name="T7" fmla="*/ 121 h 480"/>
                      <a:gd name="T8" fmla="*/ 1344 w 1790"/>
                      <a:gd name="T9" fmla="*/ 0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0" h="480">
                        <a:moveTo>
                          <a:pt x="1344" y="0"/>
                        </a:moveTo>
                        <a:lnTo>
                          <a:pt x="0" y="362"/>
                        </a:lnTo>
                        <a:lnTo>
                          <a:pt x="446" y="480"/>
                        </a:lnTo>
                        <a:lnTo>
                          <a:pt x="1790" y="121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06732" name="Group 876"/>
              <p:cNvGrpSpPr>
                <a:grpSpLocks/>
              </p:cNvGrpSpPr>
              <p:nvPr/>
            </p:nvGrpSpPr>
            <p:grpSpPr bwMode="auto">
              <a:xfrm>
                <a:off x="1925" y="2469"/>
                <a:ext cx="575" cy="172"/>
                <a:chOff x="1925" y="2469"/>
                <a:chExt cx="575" cy="172"/>
              </a:xfrm>
            </p:grpSpPr>
            <p:grpSp>
              <p:nvGrpSpPr>
                <p:cNvPr id="506733" name="Group 877"/>
                <p:cNvGrpSpPr>
                  <a:grpSpLocks/>
                </p:cNvGrpSpPr>
                <p:nvPr/>
              </p:nvGrpSpPr>
              <p:grpSpPr bwMode="auto">
                <a:xfrm>
                  <a:off x="2215" y="2469"/>
                  <a:ext cx="285" cy="92"/>
                  <a:chOff x="1982" y="3272"/>
                  <a:chExt cx="285" cy="92"/>
                </a:xfrm>
              </p:grpSpPr>
              <p:sp>
                <p:nvSpPr>
                  <p:cNvPr id="506734" name="Freeform 878"/>
                  <p:cNvSpPr>
                    <a:spLocks/>
                  </p:cNvSpPr>
                  <p:nvPr/>
                </p:nvSpPr>
                <p:spPr bwMode="gray">
                  <a:xfrm flipH="1">
                    <a:off x="1982" y="3291"/>
                    <a:ext cx="214" cy="73"/>
                  </a:xfrm>
                  <a:custGeom>
                    <a:avLst/>
                    <a:gdLst>
                      <a:gd name="T0" fmla="*/ 1344 w 1344"/>
                      <a:gd name="T1" fmla="*/ 0 h 458"/>
                      <a:gd name="T2" fmla="*/ 1344 w 1344"/>
                      <a:gd name="T3" fmla="*/ 97 h 458"/>
                      <a:gd name="T4" fmla="*/ 0 w 1344"/>
                      <a:gd name="T5" fmla="*/ 458 h 458"/>
                      <a:gd name="T6" fmla="*/ 0 w 1344"/>
                      <a:gd name="T7" fmla="*/ 359 h 458"/>
                      <a:gd name="T8" fmla="*/ 1344 w 1344"/>
                      <a:gd name="T9" fmla="*/ 0 h 4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4" h="458">
                        <a:moveTo>
                          <a:pt x="1344" y="0"/>
                        </a:moveTo>
                        <a:lnTo>
                          <a:pt x="1344" y="97"/>
                        </a:lnTo>
                        <a:lnTo>
                          <a:pt x="0" y="458"/>
                        </a:lnTo>
                        <a:lnTo>
                          <a:pt x="0" y="359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735" name="Freeform 879"/>
                  <p:cNvSpPr>
                    <a:spLocks/>
                  </p:cNvSpPr>
                  <p:nvPr/>
                </p:nvSpPr>
                <p:spPr bwMode="gray">
                  <a:xfrm flipH="1">
                    <a:off x="2196" y="3330"/>
                    <a:ext cx="71" cy="34"/>
                  </a:xfrm>
                  <a:custGeom>
                    <a:avLst/>
                    <a:gdLst>
                      <a:gd name="T0" fmla="*/ 446 w 446"/>
                      <a:gd name="T1" fmla="*/ 217 h 217"/>
                      <a:gd name="T2" fmla="*/ 446 w 446"/>
                      <a:gd name="T3" fmla="*/ 118 h 217"/>
                      <a:gd name="T4" fmla="*/ 0 w 446"/>
                      <a:gd name="T5" fmla="*/ 0 h 217"/>
                      <a:gd name="T6" fmla="*/ 0 w 446"/>
                      <a:gd name="T7" fmla="*/ 96 h 217"/>
                      <a:gd name="T8" fmla="*/ 446 w 446"/>
                      <a:gd name="T9" fmla="*/ 217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217">
                        <a:moveTo>
                          <a:pt x="446" y="217"/>
                        </a:moveTo>
                        <a:lnTo>
                          <a:pt x="446" y="118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46" y="217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736" name="Freeform 880"/>
                  <p:cNvSpPr>
                    <a:spLocks/>
                  </p:cNvSpPr>
                  <p:nvPr/>
                </p:nvSpPr>
                <p:spPr bwMode="gray">
                  <a:xfrm flipH="1">
                    <a:off x="1982" y="3272"/>
                    <a:ext cx="285" cy="76"/>
                  </a:xfrm>
                  <a:custGeom>
                    <a:avLst/>
                    <a:gdLst>
                      <a:gd name="T0" fmla="*/ 1344 w 1790"/>
                      <a:gd name="T1" fmla="*/ 0 h 480"/>
                      <a:gd name="T2" fmla="*/ 0 w 1790"/>
                      <a:gd name="T3" fmla="*/ 362 h 480"/>
                      <a:gd name="T4" fmla="*/ 446 w 1790"/>
                      <a:gd name="T5" fmla="*/ 480 h 480"/>
                      <a:gd name="T6" fmla="*/ 1790 w 1790"/>
                      <a:gd name="T7" fmla="*/ 121 h 480"/>
                      <a:gd name="T8" fmla="*/ 1344 w 1790"/>
                      <a:gd name="T9" fmla="*/ 0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0" h="480">
                        <a:moveTo>
                          <a:pt x="1344" y="0"/>
                        </a:moveTo>
                        <a:lnTo>
                          <a:pt x="0" y="362"/>
                        </a:lnTo>
                        <a:lnTo>
                          <a:pt x="446" y="480"/>
                        </a:lnTo>
                        <a:lnTo>
                          <a:pt x="1790" y="121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6737" name="Group 881"/>
                <p:cNvGrpSpPr>
                  <a:grpSpLocks/>
                </p:cNvGrpSpPr>
                <p:nvPr/>
              </p:nvGrpSpPr>
              <p:grpSpPr bwMode="auto">
                <a:xfrm>
                  <a:off x="2070" y="2509"/>
                  <a:ext cx="285" cy="92"/>
                  <a:chOff x="1982" y="3272"/>
                  <a:chExt cx="285" cy="92"/>
                </a:xfrm>
              </p:grpSpPr>
              <p:sp>
                <p:nvSpPr>
                  <p:cNvPr id="506738" name="Freeform 882"/>
                  <p:cNvSpPr>
                    <a:spLocks/>
                  </p:cNvSpPr>
                  <p:nvPr/>
                </p:nvSpPr>
                <p:spPr bwMode="gray">
                  <a:xfrm flipH="1">
                    <a:off x="1982" y="3291"/>
                    <a:ext cx="214" cy="73"/>
                  </a:xfrm>
                  <a:custGeom>
                    <a:avLst/>
                    <a:gdLst>
                      <a:gd name="T0" fmla="*/ 1344 w 1344"/>
                      <a:gd name="T1" fmla="*/ 0 h 458"/>
                      <a:gd name="T2" fmla="*/ 1344 w 1344"/>
                      <a:gd name="T3" fmla="*/ 97 h 458"/>
                      <a:gd name="T4" fmla="*/ 0 w 1344"/>
                      <a:gd name="T5" fmla="*/ 458 h 458"/>
                      <a:gd name="T6" fmla="*/ 0 w 1344"/>
                      <a:gd name="T7" fmla="*/ 359 h 458"/>
                      <a:gd name="T8" fmla="*/ 1344 w 1344"/>
                      <a:gd name="T9" fmla="*/ 0 h 4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4" h="458">
                        <a:moveTo>
                          <a:pt x="1344" y="0"/>
                        </a:moveTo>
                        <a:lnTo>
                          <a:pt x="1344" y="97"/>
                        </a:lnTo>
                        <a:lnTo>
                          <a:pt x="0" y="458"/>
                        </a:lnTo>
                        <a:lnTo>
                          <a:pt x="0" y="359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739" name="Freeform 883"/>
                  <p:cNvSpPr>
                    <a:spLocks/>
                  </p:cNvSpPr>
                  <p:nvPr/>
                </p:nvSpPr>
                <p:spPr bwMode="gray">
                  <a:xfrm flipH="1">
                    <a:off x="2196" y="3330"/>
                    <a:ext cx="71" cy="34"/>
                  </a:xfrm>
                  <a:custGeom>
                    <a:avLst/>
                    <a:gdLst>
                      <a:gd name="T0" fmla="*/ 446 w 446"/>
                      <a:gd name="T1" fmla="*/ 217 h 217"/>
                      <a:gd name="T2" fmla="*/ 446 w 446"/>
                      <a:gd name="T3" fmla="*/ 118 h 217"/>
                      <a:gd name="T4" fmla="*/ 0 w 446"/>
                      <a:gd name="T5" fmla="*/ 0 h 217"/>
                      <a:gd name="T6" fmla="*/ 0 w 446"/>
                      <a:gd name="T7" fmla="*/ 96 h 217"/>
                      <a:gd name="T8" fmla="*/ 446 w 446"/>
                      <a:gd name="T9" fmla="*/ 217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217">
                        <a:moveTo>
                          <a:pt x="446" y="217"/>
                        </a:moveTo>
                        <a:lnTo>
                          <a:pt x="446" y="118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46" y="217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740" name="Freeform 884"/>
                  <p:cNvSpPr>
                    <a:spLocks/>
                  </p:cNvSpPr>
                  <p:nvPr/>
                </p:nvSpPr>
                <p:spPr bwMode="gray">
                  <a:xfrm flipH="1">
                    <a:off x="1982" y="3272"/>
                    <a:ext cx="285" cy="76"/>
                  </a:xfrm>
                  <a:custGeom>
                    <a:avLst/>
                    <a:gdLst>
                      <a:gd name="T0" fmla="*/ 1344 w 1790"/>
                      <a:gd name="T1" fmla="*/ 0 h 480"/>
                      <a:gd name="T2" fmla="*/ 0 w 1790"/>
                      <a:gd name="T3" fmla="*/ 362 h 480"/>
                      <a:gd name="T4" fmla="*/ 446 w 1790"/>
                      <a:gd name="T5" fmla="*/ 480 h 480"/>
                      <a:gd name="T6" fmla="*/ 1790 w 1790"/>
                      <a:gd name="T7" fmla="*/ 121 h 480"/>
                      <a:gd name="T8" fmla="*/ 1344 w 1790"/>
                      <a:gd name="T9" fmla="*/ 0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0" h="480">
                        <a:moveTo>
                          <a:pt x="1344" y="0"/>
                        </a:moveTo>
                        <a:lnTo>
                          <a:pt x="0" y="362"/>
                        </a:lnTo>
                        <a:lnTo>
                          <a:pt x="446" y="480"/>
                        </a:lnTo>
                        <a:lnTo>
                          <a:pt x="1790" y="121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6741" name="Group 885"/>
                <p:cNvGrpSpPr>
                  <a:grpSpLocks/>
                </p:cNvGrpSpPr>
                <p:nvPr/>
              </p:nvGrpSpPr>
              <p:grpSpPr bwMode="auto">
                <a:xfrm>
                  <a:off x="1925" y="2549"/>
                  <a:ext cx="285" cy="92"/>
                  <a:chOff x="1982" y="3272"/>
                  <a:chExt cx="285" cy="92"/>
                </a:xfrm>
              </p:grpSpPr>
              <p:sp>
                <p:nvSpPr>
                  <p:cNvPr id="506742" name="Freeform 886"/>
                  <p:cNvSpPr>
                    <a:spLocks/>
                  </p:cNvSpPr>
                  <p:nvPr/>
                </p:nvSpPr>
                <p:spPr bwMode="gray">
                  <a:xfrm flipH="1">
                    <a:off x="1982" y="3291"/>
                    <a:ext cx="214" cy="73"/>
                  </a:xfrm>
                  <a:custGeom>
                    <a:avLst/>
                    <a:gdLst>
                      <a:gd name="T0" fmla="*/ 1344 w 1344"/>
                      <a:gd name="T1" fmla="*/ 0 h 458"/>
                      <a:gd name="T2" fmla="*/ 1344 w 1344"/>
                      <a:gd name="T3" fmla="*/ 97 h 458"/>
                      <a:gd name="T4" fmla="*/ 0 w 1344"/>
                      <a:gd name="T5" fmla="*/ 458 h 458"/>
                      <a:gd name="T6" fmla="*/ 0 w 1344"/>
                      <a:gd name="T7" fmla="*/ 359 h 458"/>
                      <a:gd name="T8" fmla="*/ 1344 w 1344"/>
                      <a:gd name="T9" fmla="*/ 0 h 4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4" h="458">
                        <a:moveTo>
                          <a:pt x="1344" y="0"/>
                        </a:moveTo>
                        <a:lnTo>
                          <a:pt x="1344" y="97"/>
                        </a:lnTo>
                        <a:lnTo>
                          <a:pt x="0" y="458"/>
                        </a:lnTo>
                        <a:lnTo>
                          <a:pt x="0" y="359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743" name="Freeform 887"/>
                  <p:cNvSpPr>
                    <a:spLocks/>
                  </p:cNvSpPr>
                  <p:nvPr/>
                </p:nvSpPr>
                <p:spPr bwMode="gray">
                  <a:xfrm flipH="1">
                    <a:off x="2196" y="3330"/>
                    <a:ext cx="71" cy="34"/>
                  </a:xfrm>
                  <a:custGeom>
                    <a:avLst/>
                    <a:gdLst>
                      <a:gd name="T0" fmla="*/ 446 w 446"/>
                      <a:gd name="T1" fmla="*/ 217 h 217"/>
                      <a:gd name="T2" fmla="*/ 446 w 446"/>
                      <a:gd name="T3" fmla="*/ 118 h 217"/>
                      <a:gd name="T4" fmla="*/ 0 w 446"/>
                      <a:gd name="T5" fmla="*/ 0 h 217"/>
                      <a:gd name="T6" fmla="*/ 0 w 446"/>
                      <a:gd name="T7" fmla="*/ 96 h 217"/>
                      <a:gd name="T8" fmla="*/ 446 w 446"/>
                      <a:gd name="T9" fmla="*/ 217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217">
                        <a:moveTo>
                          <a:pt x="446" y="217"/>
                        </a:moveTo>
                        <a:lnTo>
                          <a:pt x="446" y="118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46" y="217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744" name="Freeform 888"/>
                  <p:cNvSpPr>
                    <a:spLocks/>
                  </p:cNvSpPr>
                  <p:nvPr/>
                </p:nvSpPr>
                <p:spPr bwMode="gray">
                  <a:xfrm flipH="1">
                    <a:off x="1982" y="3272"/>
                    <a:ext cx="285" cy="76"/>
                  </a:xfrm>
                  <a:custGeom>
                    <a:avLst/>
                    <a:gdLst>
                      <a:gd name="T0" fmla="*/ 1344 w 1790"/>
                      <a:gd name="T1" fmla="*/ 0 h 480"/>
                      <a:gd name="T2" fmla="*/ 0 w 1790"/>
                      <a:gd name="T3" fmla="*/ 362 h 480"/>
                      <a:gd name="T4" fmla="*/ 446 w 1790"/>
                      <a:gd name="T5" fmla="*/ 480 h 480"/>
                      <a:gd name="T6" fmla="*/ 1790 w 1790"/>
                      <a:gd name="T7" fmla="*/ 121 h 480"/>
                      <a:gd name="T8" fmla="*/ 1344 w 1790"/>
                      <a:gd name="T9" fmla="*/ 0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0" h="480">
                        <a:moveTo>
                          <a:pt x="1344" y="0"/>
                        </a:moveTo>
                        <a:lnTo>
                          <a:pt x="0" y="362"/>
                        </a:lnTo>
                        <a:lnTo>
                          <a:pt x="446" y="480"/>
                        </a:lnTo>
                        <a:lnTo>
                          <a:pt x="1790" y="121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506745" name="Group 889"/>
            <p:cNvGrpSpPr>
              <a:grpSpLocks/>
            </p:cNvGrpSpPr>
            <p:nvPr/>
          </p:nvGrpSpPr>
          <p:grpSpPr bwMode="auto">
            <a:xfrm flipH="1">
              <a:off x="1493" y="2545"/>
              <a:ext cx="285" cy="92"/>
              <a:chOff x="1982" y="3272"/>
              <a:chExt cx="285" cy="92"/>
            </a:xfrm>
          </p:grpSpPr>
          <p:sp>
            <p:nvSpPr>
              <p:cNvPr id="506746" name="Freeform 890"/>
              <p:cNvSpPr>
                <a:spLocks/>
              </p:cNvSpPr>
              <p:nvPr/>
            </p:nvSpPr>
            <p:spPr bwMode="gray">
              <a:xfrm flipH="1">
                <a:off x="1982" y="3291"/>
                <a:ext cx="214" cy="73"/>
              </a:xfrm>
              <a:custGeom>
                <a:avLst/>
                <a:gdLst>
                  <a:gd name="T0" fmla="*/ 1344 w 1344"/>
                  <a:gd name="T1" fmla="*/ 0 h 458"/>
                  <a:gd name="T2" fmla="*/ 1344 w 1344"/>
                  <a:gd name="T3" fmla="*/ 97 h 458"/>
                  <a:gd name="T4" fmla="*/ 0 w 1344"/>
                  <a:gd name="T5" fmla="*/ 458 h 458"/>
                  <a:gd name="T6" fmla="*/ 0 w 1344"/>
                  <a:gd name="T7" fmla="*/ 359 h 458"/>
                  <a:gd name="T8" fmla="*/ 1344 w 1344"/>
                  <a:gd name="T9" fmla="*/ 0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8">
                    <a:moveTo>
                      <a:pt x="1344" y="0"/>
                    </a:moveTo>
                    <a:lnTo>
                      <a:pt x="1344" y="97"/>
                    </a:lnTo>
                    <a:lnTo>
                      <a:pt x="0" y="458"/>
                    </a:lnTo>
                    <a:lnTo>
                      <a:pt x="0" y="359"/>
                    </a:lnTo>
                    <a:lnTo>
                      <a:pt x="1344" y="0"/>
                    </a:lnTo>
                    <a:close/>
                  </a:path>
                </a:pathLst>
              </a:custGeom>
              <a:solidFill>
                <a:srgbClr val="5F5F5F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747" name="Freeform 891"/>
              <p:cNvSpPr>
                <a:spLocks/>
              </p:cNvSpPr>
              <p:nvPr/>
            </p:nvSpPr>
            <p:spPr bwMode="gray">
              <a:xfrm flipH="1">
                <a:off x="2196" y="3330"/>
                <a:ext cx="71" cy="34"/>
              </a:xfrm>
              <a:custGeom>
                <a:avLst/>
                <a:gdLst>
                  <a:gd name="T0" fmla="*/ 446 w 446"/>
                  <a:gd name="T1" fmla="*/ 217 h 217"/>
                  <a:gd name="T2" fmla="*/ 446 w 446"/>
                  <a:gd name="T3" fmla="*/ 118 h 217"/>
                  <a:gd name="T4" fmla="*/ 0 w 446"/>
                  <a:gd name="T5" fmla="*/ 0 h 217"/>
                  <a:gd name="T6" fmla="*/ 0 w 446"/>
                  <a:gd name="T7" fmla="*/ 96 h 217"/>
                  <a:gd name="T8" fmla="*/ 446 w 446"/>
                  <a:gd name="T9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6" h="217">
                    <a:moveTo>
                      <a:pt x="446" y="217"/>
                    </a:moveTo>
                    <a:lnTo>
                      <a:pt x="446" y="118"/>
                    </a:lnTo>
                    <a:lnTo>
                      <a:pt x="0" y="0"/>
                    </a:lnTo>
                    <a:lnTo>
                      <a:pt x="0" y="96"/>
                    </a:lnTo>
                    <a:lnTo>
                      <a:pt x="446" y="217"/>
                    </a:lnTo>
                    <a:close/>
                  </a:path>
                </a:pathLst>
              </a:custGeom>
              <a:solidFill>
                <a:srgbClr val="5F5F5F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748" name="Freeform 892"/>
              <p:cNvSpPr>
                <a:spLocks/>
              </p:cNvSpPr>
              <p:nvPr/>
            </p:nvSpPr>
            <p:spPr bwMode="gray">
              <a:xfrm flipH="1">
                <a:off x="1982" y="3272"/>
                <a:ext cx="285" cy="76"/>
              </a:xfrm>
              <a:custGeom>
                <a:avLst/>
                <a:gdLst>
                  <a:gd name="T0" fmla="*/ 1344 w 1790"/>
                  <a:gd name="T1" fmla="*/ 0 h 480"/>
                  <a:gd name="T2" fmla="*/ 0 w 1790"/>
                  <a:gd name="T3" fmla="*/ 362 h 480"/>
                  <a:gd name="T4" fmla="*/ 446 w 1790"/>
                  <a:gd name="T5" fmla="*/ 480 h 480"/>
                  <a:gd name="T6" fmla="*/ 1790 w 1790"/>
                  <a:gd name="T7" fmla="*/ 121 h 480"/>
                  <a:gd name="T8" fmla="*/ 1344 w 1790"/>
                  <a:gd name="T9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0" h="480">
                    <a:moveTo>
                      <a:pt x="1344" y="0"/>
                    </a:moveTo>
                    <a:lnTo>
                      <a:pt x="0" y="362"/>
                    </a:lnTo>
                    <a:lnTo>
                      <a:pt x="446" y="480"/>
                    </a:lnTo>
                    <a:lnTo>
                      <a:pt x="1790" y="121"/>
                    </a:lnTo>
                    <a:lnTo>
                      <a:pt x="1344" y="0"/>
                    </a:lnTo>
                    <a:close/>
                  </a:path>
                </a:pathLst>
              </a:custGeom>
              <a:solidFill>
                <a:srgbClr val="00990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6749" name="Group 893"/>
            <p:cNvGrpSpPr>
              <a:grpSpLocks/>
            </p:cNvGrpSpPr>
            <p:nvPr/>
          </p:nvGrpSpPr>
          <p:grpSpPr bwMode="auto">
            <a:xfrm flipH="1">
              <a:off x="1138" y="2446"/>
              <a:ext cx="499" cy="150"/>
              <a:chOff x="-240" y="-1656"/>
              <a:chExt cx="3137" cy="940"/>
            </a:xfrm>
          </p:grpSpPr>
          <p:sp>
            <p:nvSpPr>
              <p:cNvPr id="506750" name="Freeform 894"/>
              <p:cNvSpPr>
                <a:spLocks/>
              </p:cNvSpPr>
              <p:nvPr/>
            </p:nvSpPr>
            <p:spPr bwMode="gray">
              <a:xfrm>
                <a:off x="658" y="-1656"/>
                <a:ext cx="446" cy="217"/>
              </a:xfrm>
              <a:custGeom>
                <a:avLst/>
                <a:gdLst>
                  <a:gd name="T0" fmla="*/ 0 w 446"/>
                  <a:gd name="T1" fmla="*/ 0 h 217"/>
                  <a:gd name="T2" fmla="*/ 0 w 446"/>
                  <a:gd name="T3" fmla="*/ 97 h 217"/>
                  <a:gd name="T4" fmla="*/ 446 w 446"/>
                  <a:gd name="T5" fmla="*/ 217 h 217"/>
                  <a:gd name="T6" fmla="*/ 446 w 446"/>
                  <a:gd name="T7" fmla="*/ 120 h 217"/>
                  <a:gd name="T8" fmla="*/ 0 w 446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6" h="217">
                    <a:moveTo>
                      <a:pt x="0" y="0"/>
                    </a:moveTo>
                    <a:lnTo>
                      <a:pt x="0" y="97"/>
                    </a:lnTo>
                    <a:lnTo>
                      <a:pt x="446" y="217"/>
                    </a:lnTo>
                    <a:lnTo>
                      <a:pt x="446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5F5F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751" name="Freeform 895"/>
              <p:cNvSpPr>
                <a:spLocks/>
              </p:cNvSpPr>
              <p:nvPr/>
            </p:nvSpPr>
            <p:spPr bwMode="gray">
              <a:xfrm>
                <a:off x="-240" y="-1656"/>
                <a:ext cx="3137" cy="843"/>
              </a:xfrm>
              <a:custGeom>
                <a:avLst/>
                <a:gdLst>
                  <a:gd name="T0" fmla="*/ 2887 w 3137"/>
                  <a:gd name="T1" fmla="*/ 54 h 843"/>
                  <a:gd name="T2" fmla="*/ 898 w 3137"/>
                  <a:gd name="T3" fmla="*/ 0 h 843"/>
                  <a:gd name="T4" fmla="*/ 1344 w 3137"/>
                  <a:gd name="T5" fmla="*/ 120 h 843"/>
                  <a:gd name="T6" fmla="*/ 0 w 3137"/>
                  <a:gd name="T7" fmla="*/ 482 h 843"/>
                  <a:gd name="T8" fmla="*/ 1344 w 3137"/>
                  <a:gd name="T9" fmla="*/ 843 h 843"/>
                  <a:gd name="T10" fmla="*/ 2688 w 3137"/>
                  <a:gd name="T11" fmla="*/ 482 h 843"/>
                  <a:gd name="T12" fmla="*/ 3137 w 3137"/>
                  <a:gd name="T13" fmla="*/ 602 h 843"/>
                  <a:gd name="T14" fmla="*/ 2887 w 3137"/>
                  <a:gd name="T15" fmla="*/ 54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37" h="843">
                    <a:moveTo>
                      <a:pt x="2887" y="54"/>
                    </a:moveTo>
                    <a:lnTo>
                      <a:pt x="898" y="0"/>
                    </a:lnTo>
                    <a:lnTo>
                      <a:pt x="1344" y="120"/>
                    </a:lnTo>
                    <a:lnTo>
                      <a:pt x="0" y="482"/>
                    </a:lnTo>
                    <a:lnTo>
                      <a:pt x="1344" y="843"/>
                    </a:lnTo>
                    <a:lnTo>
                      <a:pt x="2688" y="482"/>
                    </a:lnTo>
                    <a:lnTo>
                      <a:pt x="3137" y="602"/>
                    </a:lnTo>
                    <a:lnTo>
                      <a:pt x="2887" y="54"/>
                    </a:lnTo>
                    <a:close/>
                  </a:path>
                </a:pathLst>
              </a:custGeom>
              <a:solidFill>
                <a:srgbClr val="00990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752" name="Freeform 896"/>
              <p:cNvSpPr>
                <a:spLocks/>
              </p:cNvSpPr>
              <p:nvPr/>
            </p:nvSpPr>
            <p:spPr bwMode="gray">
              <a:xfrm>
                <a:off x="-240" y="-1174"/>
                <a:ext cx="1344" cy="458"/>
              </a:xfrm>
              <a:custGeom>
                <a:avLst/>
                <a:gdLst>
                  <a:gd name="T0" fmla="*/ 0 w 1344"/>
                  <a:gd name="T1" fmla="*/ 0 h 458"/>
                  <a:gd name="T2" fmla="*/ 0 w 1344"/>
                  <a:gd name="T3" fmla="*/ 97 h 458"/>
                  <a:gd name="T4" fmla="*/ 1344 w 1344"/>
                  <a:gd name="T5" fmla="*/ 458 h 458"/>
                  <a:gd name="T6" fmla="*/ 1344 w 1344"/>
                  <a:gd name="T7" fmla="*/ 361 h 458"/>
                  <a:gd name="T8" fmla="*/ 0 w 1344"/>
                  <a:gd name="T9" fmla="*/ 0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8">
                    <a:moveTo>
                      <a:pt x="0" y="0"/>
                    </a:moveTo>
                    <a:lnTo>
                      <a:pt x="0" y="97"/>
                    </a:lnTo>
                    <a:lnTo>
                      <a:pt x="1344" y="458"/>
                    </a:lnTo>
                    <a:lnTo>
                      <a:pt x="1344" y="3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5F5F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753" name="Freeform 897"/>
              <p:cNvSpPr>
                <a:spLocks/>
              </p:cNvSpPr>
              <p:nvPr/>
            </p:nvSpPr>
            <p:spPr bwMode="gray">
              <a:xfrm>
                <a:off x="2448" y="-1174"/>
                <a:ext cx="449" cy="217"/>
              </a:xfrm>
              <a:custGeom>
                <a:avLst/>
                <a:gdLst>
                  <a:gd name="T0" fmla="*/ 0 w 449"/>
                  <a:gd name="T1" fmla="*/ 0 h 217"/>
                  <a:gd name="T2" fmla="*/ 0 w 449"/>
                  <a:gd name="T3" fmla="*/ 97 h 217"/>
                  <a:gd name="T4" fmla="*/ 449 w 449"/>
                  <a:gd name="T5" fmla="*/ 217 h 217"/>
                  <a:gd name="T6" fmla="*/ 449 w 449"/>
                  <a:gd name="T7" fmla="*/ 120 h 217"/>
                  <a:gd name="T8" fmla="*/ 0 w 449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9" h="217">
                    <a:moveTo>
                      <a:pt x="0" y="0"/>
                    </a:moveTo>
                    <a:lnTo>
                      <a:pt x="0" y="97"/>
                    </a:lnTo>
                    <a:lnTo>
                      <a:pt x="449" y="217"/>
                    </a:lnTo>
                    <a:lnTo>
                      <a:pt x="449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5F5F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754" name="Freeform 898"/>
              <p:cNvSpPr>
                <a:spLocks/>
              </p:cNvSpPr>
              <p:nvPr/>
            </p:nvSpPr>
            <p:spPr bwMode="gray">
              <a:xfrm>
                <a:off x="1104" y="-1174"/>
                <a:ext cx="1344" cy="458"/>
              </a:xfrm>
              <a:custGeom>
                <a:avLst/>
                <a:gdLst>
                  <a:gd name="T0" fmla="*/ 0 w 1344"/>
                  <a:gd name="T1" fmla="*/ 458 h 458"/>
                  <a:gd name="T2" fmla="*/ 0 w 1344"/>
                  <a:gd name="T3" fmla="*/ 361 h 458"/>
                  <a:gd name="T4" fmla="*/ 1344 w 1344"/>
                  <a:gd name="T5" fmla="*/ 0 h 458"/>
                  <a:gd name="T6" fmla="*/ 1344 w 1344"/>
                  <a:gd name="T7" fmla="*/ 97 h 458"/>
                  <a:gd name="T8" fmla="*/ 0 w 1344"/>
                  <a:gd name="T9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8">
                    <a:moveTo>
                      <a:pt x="0" y="458"/>
                    </a:moveTo>
                    <a:lnTo>
                      <a:pt x="0" y="361"/>
                    </a:lnTo>
                    <a:lnTo>
                      <a:pt x="1344" y="0"/>
                    </a:lnTo>
                    <a:lnTo>
                      <a:pt x="1344" y="97"/>
                    </a:lnTo>
                    <a:lnTo>
                      <a:pt x="0" y="458"/>
                    </a:lnTo>
                    <a:close/>
                  </a:path>
                </a:pathLst>
              </a:custGeom>
              <a:solidFill>
                <a:srgbClr val="5F5F5F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506756" name="Text Box 900"/>
          <p:cNvSpPr txBox="1">
            <a:spLocks noChangeArrowheads="1"/>
          </p:cNvSpPr>
          <p:nvPr/>
        </p:nvSpPr>
        <p:spPr bwMode="gray">
          <a:xfrm>
            <a:off x="1511300" y="3756025"/>
            <a:ext cx="1524000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S" altLang="zh-CN" sz="1400" noProof="1"/>
              <a:t>Complaint center</a:t>
            </a:r>
            <a:br>
              <a:rPr lang="en-US" altLang="zh-CN" sz="1400" noProof="1"/>
            </a:br>
            <a:r>
              <a:rPr lang="en-US" altLang="zh-CN" sz="1400" noProof="1"/>
              <a:t>(Inbound)</a:t>
            </a:r>
          </a:p>
        </p:txBody>
      </p:sp>
      <p:grpSp>
        <p:nvGrpSpPr>
          <p:cNvPr id="506757" name="Group 901"/>
          <p:cNvGrpSpPr>
            <a:grpSpLocks/>
          </p:cNvGrpSpPr>
          <p:nvPr/>
        </p:nvGrpSpPr>
        <p:grpSpPr bwMode="auto">
          <a:xfrm rot="-16200000">
            <a:off x="3336925" y="3584575"/>
            <a:ext cx="177800" cy="812800"/>
            <a:chOff x="723" y="2592"/>
            <a:chExt cx="112" cy="512"/>
          </a:xfrm>
        </p:grpSpPr>
        <p:sp>
          <p:nvSpPr>
            <p:cNvPr id="506758" name="Line 902"/>
            <p:cNvSpPr>
              <a:spLocks noChangeShapeType="1"/>
            </p:cNvSpPr>
            <p:nvPr/>
          </p:nvSpPr>
          <p:spPr bwMode="gray">
            <a:xfrm rot="5400000">
              <a:off x="689" y="2626"/>
              <a:ext cx="180" cy="112"/>
            </a:xfrm>
            <a:prstGeom prst="line">
              <a:avLst/>
            </a:prstGeom>
            <a:noFill/>
            <a:ln w="12700">
              <a:solidFill>
                <a:srgbClr val="969696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6759" name="Line 903"/>
            <p:cNvSpPr>
              <a:spLocks noChangeShapeType="1"/>
            </p:cNvSpPr>
            <p:nvPr/>
          </p:nvSpPr>
          <p:spPr bwMode="gray">
            <a:xfrm rot="5400000">
              <a:off x="560" y="2941"/>
              <a:ext cx="326" cy="0"/>
            </a:xfrm>
            <a:prstGeom prst="line">
              <a:avLst/>
            </a:prstGeom>
            <a:noFill/>
            <a:ln w="12700">
              <a:solidFill>
                <a:srgbClr val="969696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6775" name="Group 919"/>
          <p:cNvGrpSpPr>
            <a:grpSpLocks/>
          </p:cNvGrpSpPr>
          <p:nvPr/>
        </p:nvGrpSpPr>
        <p:grpSpPr bwMode="auto">
          <a:xfrm>
            <a:off x="7292975" y="4576763"/>
            <a:ext cx="1319213" cy="842962"/>
            <a:chOff x="1117" y="3033"/>
            <a:chExt cx="831" cy="531"/>
          </a:xfrm>
        </p:grpSpPr>
        <p:sp>
          <p:nvSpPr>
            <p:cNvPr id="506776" name="Text Box 920"/>
            <p:cNvSpPr txBox="1">
              <a:spLocks noChangeArrowheads="1"/>
            </p:cNvSpPr>
            <p:nvPr/>
          </p:nvSpPr>
          <p:spPr bwMode="gray">
            <a:xfrm>
              <a:off x="1131" y="3238"/>
              <a:ext cx="817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Constructor</a:t>
              </a:r>
              <a:br>
                <a:rPr lang="en-US" altLang="zh-CN" sz="1400" noProof="1"/>
              </a:br>
              <a:r>
                <a:rPr lang="en-US" altLang="zh-CN" sz="1400" noProof="1"/>
                <a:t>(New product)</a:t>
              </a:r>
            </a:p>
          </p:txBody>
        </p:sp>
        <p:grpSp>
          <p:nvGrpSpPr>
            <p:cNvPr id="506777" name="Group 921"/>
            <p:cNvGrpSpPr>
              <a:grpSpLocks/>
            </p:cNvGrpSpPr>
            <p:nvPr/>
          </p:nvGrpSpPr>
          <p:grpSpPr bwMode="auto">
            <a:xfrm>
              <a:off x="1117" y="3033"/>
              <a:ext cx="112" cy="512"/>
              <a:chOff x="723" y="2592"/>
              <a:chExt cx="112" cy="512"/>
            </a:xfrm>
          </p:grpSpPr>
          <p:sp>
            <p:nvSpPr>
              <p:cNvPr id="506778" name="Line 922"/>
              <p:cNvSpPr>
                <a:spLocks noChangeShapeType="1"/>
              </p:cNvSpPr>
              <p:nvPr/>
            </p:nvSpPr>
            <p:spPr bwMode="gray">
              <a:xfrm rot="5400000">
                <a:off x="689" y="2626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779" name="Line 923"/>
              <p:cNvSpPr>
                <a:spLocks noChangeShapeType="1"/>
              </p:cNvSpPr>
              <p:nvPr/>
            </p:nvSpPr>
            <p:spPr bwMode="gray">
              <a:xfrm rot="5400000">
                <a:off x="560" y="2941"/>
                <a:ext cx="326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314" name="Group 2"/>
          <p:cNvGrpSpPr>
            <a:grpSpLocks/>
          </p:cNvGrpSpPr>
          <p:nvPr/>
        </p:nvGrpSpPr>
        <p:grpSpPr bwMode="auto">
          <a:xfrm>
            <a:off x="0" y="3311525"/>
            <a:ext cx="9144000" cy="1676400"/>
            <a:chOff x="0" y="2086"/>
            <a:chExt cx="5760" cy="1056"/>
          </a:xfrm>
        </p:grpSpPr>
        <p:sp>
          <p:nvSpPr>
            <p:cNvPr id="525315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  <p:sp>
          <p:nvSpPr>
            <p:cNvPr id="525316" name="Rectangle 4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</p:grpSp>
      <p:sp>
        <p:nvSpPr>
          <p:cNvPr id="525317" name="Rectangle 5"/>
          <p:cNvSpPr>
            <a:spLocks noChangeArrowheads="1"/>
          </p:cNvSpPr>
          <p:nvPr/>
        </p:nvSpPr>
        <p:spPr bwMode="gray">
          <a:xfrm>
            <a:off x="300038" y="58738"/>
            <a:ext cx="8520112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rIns="0" anchor="ctr"/>
          <a:lstStyle/>
          <a:p>
            <a:pPr>
              <a:lnSpc>
                <a:spcPct val="90000"/>
              </a:lnSpc>
            </a:pPr>
            <a:r>
              <a:rPr lang="en-US" altLang="zh-CN" sz="3000" b="1" noProof="1"/>
              <a:t>Work Flow Basic Set</a:t>
            </a:r>
            <a:endParaRPr lang="de-DE" sz="3000" b="1"/>
          </a:p>
        </p:txBody>
      </p:sp>
      <p:sp>
        <p:nvSpPr>
          <p:cNvPr id="525318" name="Rectangle 4"/>
          <p:cNvSpPr>
            <a:spLocks noChangeArrowheads="1"/>
          </p:cNvSpPr>
          <p:nvPr/>
        </p:nvSpPr>
        <p:spPr bwMode="gray">
          <a:xfrm>
            <a:off x="304800" y="1038225"/>
            <a:ext cx="5753100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defTabSz="801688" eaLnBrk="0" hangingPunct="0"/>
            <a:r>
              <a:rPr lang="en-GB" sz="2000"/>
              <a:t>Toolkit 1</a:t>
            </a:r>
          </a:p>
        </p:txBody>
      </p:sp>
      <p:grpSp>
        <p:nvGrpSpPr>
          <p:cNvPr id="525324" name="Group 12"/>
          <p:cNvGrpSpPr>
            <a:grpSpLocks noChangeAspect="1"/>
          </p:cNvGrpSpPr>
          <p:nvPr/>
        </p:nvGrpSpPr>
        <p:grpSpPr bwMode="auto">
          <a:xfrm>
            <a:off x="8043863" y="1550988"/>
            <a:ext cx="776287" cy="541337"/>
            <a:chOff x="-1496" y="3101"/>
            <a:chExt cx="4084" cy="2842"/>
          </a:xfrm>
        </p:grpSpPr>
        <p:sp>
          <p:nvSpPr>
            <p:cNvPr id="525325" name="Freeform 13"/>
            <p:cNvSpPr>
              <a:spLocks noChangeAspect="1"/>
            </p:cNvSpPr>
            <p:nvPr/>
          </p:nvSpPr>
          <p:spPr bwMode="gray">
            <a:xfrm>
              <a:off x="2087" y="4070"/>
              <a:ext cx="168" cy="484"/>
            </a:xfrm>
            <a:custGeom>
              <a:avLst/>
              <a:gdLst>
                <a:gd name="T0" fmla="*/ 0 w 168"/>
                <a:gd name="T1" fmla="*/ 484 h 484"/>
                <a:gd name="T2" fmla="*/ 0 w 168"/>
                <a:gd name="T3" fmla="*/ 45 h 484"/>
                <a:gd name="T4" fmla="*/ 168 w 168"/>
                <a:gd name="T5" fmla="*/ 0 h 484"/>
                <a:gd name="T6" fmla="*/ 168 w 168"/>
                <a:gd name="T7" fmla="*/ 442 h 484"/>
                <a:gd name="T8" fmla="*/ 0 w 168"/>
                <a:gd name="T9" fmla="*/ 484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484">
                  <a:moveTo>
                    <a:pt x="0" y="484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442"/>
                  </a:lnTo>
                  <a:lnTo>
                    <a:pt x="0" y="484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26" name="Freeform 14"/>
            <p:cNvSpPr>
              <a:spLocks noChangeAspect="1"/>
            </p:cNvSpPr>
            <p:nvPr/>
          </p:nvSpPr>
          <p:spPr bwMode="gray">
            <a:xfrm>
              <a:off x="2057" y="4108"/>
              <a:ext cx="30" cy="446"/>
            </a:xfrm>
            <a:custGeom>
              <a:avLst/>
              <a:gdLst>
                <a:gd name="T0" fmla="*/ 30 w 30"/>
                <a:gd name="T1" fmla="*/ 7 h 446"/>
                <a:gd name="T2" fmla="*/ 0 w 30"/>
                <a:gd name="T3" fmla="*/ 0 h 446"/>
                <a:gd name="T4" fmla="*/ 0 w 30"/>
                <a:gd name="T5" fmla="*/ 439 h 446"/>
                <a:gd name="T6" fmla="*/ 30 w 30"/>
                <a:gd name="T7" fmla="*/ 446 h 446"/>
                <a:gd name="T8" fmla="*/ 30 w 30"/>
                <a:gd name="T9" fmla="*/ 7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46">
                  <a:moveTo>
                    <a:pt x="30" y="7"/>
                  </a:moveTo>
                  <a:lnTo>
                    <a:pt x="0" y="0"/>
                  </a:lnTo>
                  <a:lnTo>
                    <a:pt x="0" y="439"/>
                  </a:lnTo>
                  <a:lnTo>
                    <a:pt x="30" y="446"/>
                  </a:lnTo>
                  <a:lnTo>
                    <a:pt x="30" y="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27" name="Freeform 15"/>
            <p:cNvSpPr>
              <a:spLocks noChangeAspect="1"/>
            </p:cNvSpPr>
            <p:nvPr/>
          </p:nvSpPr>
          <p:spPr bwMode="gray">
            <a:xfrm>
              <a:off x="2057" y="4063"/>
              <a:ext cx="198" cy="52"/>
            </a:xfrm>
            <a:custGeom>
              <a:avLst/>
              <a:gdLst>
                <a:gd name="T0" fmla="*/ 198 w 198"/>
                <a:gd name="T1" fmla="*/ 7 h 52"/>
                <a:gd name="T2" fmla="*/ 165 w 198"/>
                <a:gd name="T3" fmla="*/ 0 h 52"/>
                <a:gd name="T4" fmla="*/ 0 w 198"/>
                <a:gd name="T5" fmla="*/ 45 h 52"/>
                <a:gd name="T6" fmla="*/ 30 w 198"/>
                <a:gd name="T7" fmla="*/ 52 h 52"/>
                <a:gd name="T8" fmla="*/ 198 w 198"/>
                <a:gd name="T9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52">
                  <a:moveTo>
                    <a:pt x="198" y="7"/>
                  </a:moveTo>
                  <a:lnTo>
                    <a:pt x="165" y="0"/>
                  </a:lnTo>
                  <a:lnTo>
                    <a:pt x="0" y="45"/>
                  </a:lnTo>
                  <a:lnTo>
                    <a:pt x="30" y="52"/>
                  </a:lnTo>
                  <a:lnTo>
                    <a:pt x="198" y="7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28" name="Freeform 16"/>
            <p:cNvSpPr>
              <a:spLocks noChangeAspect="1"/>
            </p:cNvSpPr>
            <p:nvPr/>
          </p:nvSpPr>
          <p:spPr bwMode="gray">
            <a:xfrm>
              <a:off x="2033" y="3992"/>
              <a:ext cx="26" cy="31"/>
            </a:xfrm>
            <a:custGeom>
              <a:avLst/>
              <a:gdLst>
                <a:gd name="T0" fmla="*/ 2 w 11"/>
                <a:gd name="T1" fmla="*/ 2 h 13"/>
                <a:gd name="T2" fmla="*/ 9 w 11"/>
                <a:gd name="T3" fmla="*/ 4 h 13"/>
                <a:gd name="T4" fmla="*/ 10 w 11"/>
                <a:gd name="T5" fmla="*/ 12 h 13"/>
                <a:gd name="T6" fmla="*/ 2 w 11"/>
                <a:gd name="T7" fmla="*/ 9 h 13"/>
                <a:gd name="T8" fmla="*/ 2 w 11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2" y="2"/>
                  </a:moveTo>
                  <a:cubicBezTo>
                    <a:pt x="4" y="0"/>
                    <a:pt x="7" y="1"/>
                    <a:pt x="9" y="4"/>
                  </a:cubicBezTo>
                  <a:cubicBezTo>
                    <a:pt x="11" y="7"/>
                    <a:pt x="11" y="10"/>
                    <a:pt x="10" y="12"/>
                  </a:cubicBezTo>
                  <a:cubicBezTo>
                    <a:pt x="8" y="13"/>
                    <a:pt x="5" y="12"/>
                    <a:pt x="2" y="9"/>
                  </a:cubicBezTo>
                  <a:cubicBezTo>
                    <a:pt x="0" y="6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29" name="Freeform 17"/>
            <p:cNvSpPr>
              <a:spLocks noChangeAspect="1"/>
            </p:cNvSpPr>
            <p:nvPr/>
          </p:nvSpPr>
          <p:spPr bwMode="gray">
            <a:xfrm>
              <a:off x="2033" y="4672"/>
              <a:ext cx="26" cy="29"/>
            </a:xfrm>
            <a:custGeom>
              <a:avLst/>
              <a:gdLst>
                <a:gd name="T0" fmla="*/ 2 w 11"/>
                <a:gd name="T1" fmla="*/ 1 h 12"/>
                <a:gd name="T2" fmla="*/ 9 w 11"/>
                <a:gd name="T3" fmla="*/ 4 h 12"/>
                <a:gd name="T4" fmla="*/ 10 w 11"/>
                <a:gd name="T5" fmla="*/ 11 h 12"/>
                <a:gd name="T6" fmla="*/ 2 w 11"/>
                <a:gd name="T7" fmla="*/ 9 h 12"/>
                <a:gd name="T8" fmla="*/ 2 w 11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2" y="1"/>
                  </a:moveTo>
                  <a:cubicBezTo>
                    <a:pt x="4" y="0"/>
                    <a:pt x="7" y="1"/>
                    <a:pt x="9" y="4"/>
                  </a:cubicBezTo>
                  <a:cubicBezTo>
                    <a:pt x="11" y="6"/>
                    <a:pt x="11" y="10"/>
                    <a:pt x="10" y="11"/>
                  </a:cubicBezTo>
                  <a:cubicBezTo>
                    <a:pt x="8" y="12"/>
                    <a:pt x="5" y="11"/>
                    <a:pt x="2" y="9"/>
                  </a:cubicBezTo>
                  <a:cubicBezTo>
                    <a:pt x="0" y="6"/>
                    <a:pt x="0" y="3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30" name="Freeform 18"/>
            <p:cNvSpPr>
              <a:spLocks noChangeAspect="1"/>
            </p:cNvSpPr>
            <p:nvPr/>
          </p:nvSpPr>
          <p:spPr bwMode="gray">
            <a:xfrm>
              <a:off x="2045" y="3940"/>
              <a:ext cx="220" cy="756"/>
            </a:xfrm>
            <a:custGeom>
              <a:avLst/>
              <a:gdLst>
                <a:gd name="T0" fmla="*/ 0 w 93"/>
                <a:gd name="T1" fmla="*/ 25 h 320"/>
                <a:gd name="T2" fmla="*/ 2 w 93"/>
                <a:gd name="T3" fmla="*/ 33 h 320"/>
                <a:gd name="T4" fmla="*/ 85 w 93"/>
                <a:gd name="T5" fmla="*/ 10 h 320"/>
                <a:gd name="T6" fmla="*/ 85 w 93"/>
                <a:gd name="T7" fmla="*/ 290 h 320"/>
                <a:gd name="T8" fmla="*/ 0 w 93"/>
                <a:gd name="T9" fmla="*/ 312 h 320"/>
                <a:gd name="T10" fmla="*/ 2 w 93"/>
                <a:gd name="T11" fmla="*/ 320 h 320"/>
                <a:gd name="T12" fmla="*/ 93 w 93"/>
                <a:gd name="T13" fmla="*/ 296 h 320"/>
                <a:gd name="T14" fmla="*/ 93 w 93"/>
                <a:gd name="T15" fmla="*/ 0 h 320"/>
                <a:gd name="T16" fmla="*/ 0 w 93"/>
                <a:gd name="T17" fmla="*/ 2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320">
                  <a:moveTo>
                    <a:pt x="0" y="25"/>
                  </a:move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76" y="13"/>
                    <a:pt x="85" y="10"/>
                  </a:cubicBezTo>
                  <a:cubicBezTo>
                    <a:pt x="85" y="20"/>
                    <a:pt x="85" y="284"/>
                    <a:pt x="85" y="290"/>
                  </a:cubicBezTo>
                  <a:cubicBezTo>
                    <a:pt x="79" y="291"/>
                    <a:pt x="0" y="312"/>
                    <a:pt x="0" y="312"/>
                  </a:cubicBezTo>
                  <a:cubicBezTo>
                    <a:pt x="2" y="320"/>
                    <a:pt x="2" y="320"/>
                    <a:pt x="2" y="320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0"/>
                    <a:pt x="93" y="0"/>
                    <a:pt x="93" y="0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31" name="Freeform 19"/>
            <p:cNvSpPr>
              <a:spLocks noChangeAspect="1"/>
            </p:cNvSpPr>
            <p:nvPr/>
          </p:nvSpPr>
          <p:spPr bwMode="gray">
            <a:xfrm>
              <a:off x="344" y="5258"/>
              <a:ext cx="435" cy="435"/>
            </a:xfrm>
            <a:custGeom>
              <a:avLst/>
              <a:gdLst>
                <a:gd name="T0" fmla="*/ 187 w 435"/>
                <a:gd name="T1" fmla="*/ 435 h 435"/>
                <a:gd name="T2" fmla="*/ 0 w 435"/>
                <a:gd name="T3" fmla="*/ 241 h 435"/>
                <a:gd name="T4" fmla="*/ 435 w 435"/>
                <a:gd name="T5" fmla="*/ 0 h 435"/>
                <a:gd name="T6" fmla="*/ 380 w 435"/>
                <a:gd name="T7" fmla="*/ 383 h 435"/>
                <a:gd name="T8" fmla="*/ 187 w 435"/>
                <a:gd name="T9" fmla="*/ 435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5" h="435">
                  <a:moveTo>
                    <a:pt x="187" y="435"/>
                  </a:moveTo>
                  <a:lnTo>
                    <a:pt x="0" y="241"/>
                  </a:lnTo>
                  <a:lnTo>
                    <a:pt x="435" y="0"/>
                  </a:lnTo>
                  <a:lnTo>
                    <a:pt x="380" y="383"/>
                  </a:lnTo>
                  <a:lnTo>
                    <a:pt x="187" y="435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32" name="Freeform 20"/>
            <p:cNvSpPr>
              <a:spLocks noChangeAspect="1"/>
            </p:cNvSpPr>
            <p:nvPr/>
          </p:nvSpPr>
          <p:spPr bwMode="gray">
            <a:xfrm>
              <a:off x="-1449" y="4762"/>
              <a:ext cx="458" cy="449"/>
            </a:xfrm>
            <a:custGeom>
              <a:avLst/>
              <a:gdLst>
                <a:gd name="T0" fmla="*/ 187 w 458"/>
                <a:gd name="T1" fmla="*/ 449 h 449"/>
                <a:gd name="T2" fmla="*/ 0 w 458"/>
                <a:gd name="T3" fmla="*/ 255 h 449"/>
                <a:gd name="T4" fmla="*/ 458 w 458"/>
                <a:gd name="T5" fmla="*/ 0 h 449"/>
                <a:gd name="T6" fmla="*/ 380 w 458"/>
                <a:gd name="T7" fmla="*/ 397 h 449"/>
                <a:gd name="T8" fmla="*/ 187 w 458"/>
                <a:gd name="T9" fmla="*/ 44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8" h="449">
                  <a:moveTo>
                    <a:pt x="187" y="449"/>
                  </a:moveTo>
                  <a:lnTo>
                    <a:pt x="0" y="255"/>
                  </a:lnTo>
                  <a:lnTo>
                    <a:pt x="458" y="0"/>
                  </a:lnTo>
                  <a:lnTo>
                    <a:pt x="380" y="397"/>
                  </a:lnTo>
                  <a:lnTo>
                    <a:pt x="187" y="449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33" name="Freeform 21"/>
            <p:cNvSpPr>
              <a:spLocks noChangeAspect="1"/>
            </p:cNvSpPr>
            <p:nvPr/>
          </p:nvSpPr>
          <p:spPr bwMode="gray">
            <a:xfrm>
              <a:off x="611" y="5357"/>
              <a:ext cx="498" cy="549"/>
            </a:xfrm>
            <a:custGeom>
              <a:avLst/>
              <a:gdLst>
                <a:gd name="T0" fmla="*/ 168 w 211"/>
                <a:gd name="T1" fmla="*/ 67 h 232"/>
                <a:gd name="T2" fmla="*/ 46 w 211"/>
                <a:gd name="T3" fmla="*/ 15 h 232"/>
                <a:gd name="T4" fmla="*/ 46 w 211"/>
                <a:gd name="T5" fmla="*/ 15 h 232"/>
                <a:gd name="T6" fmla="*/ 12 w 211"/>
                <a:gd name="T7" fmla="*/ 23 h 232"/>
                <a:gd name="T8" fmla="*/ 19 w 211"/>
                <a:gd name="T9" fmla="*/ 38 h 232"/>
                <a:gd name="T10" fmla="*/ 41 w 211"/>
                <a:gd name="T11" fmla="*/ 164 h 232"/>
                <a:gd name="T12" fmla="*/ 100 w 211"/>
                <a:gd name="T13" fmla="*/ 212 h 232"/>
                <a:gd name="T14" fmla="*/ 109 w 211"/>
                <a:gd name="T15" fmla="*/ 232 h 232"/>
                <a:gd name="T16" fmla="*/ 154 w 211"/>
                <a:gd name="T17" fmla="*/ 220 h 232"/>
                <a:gd name="T18" fmla="*/ 154 w 211"/>
                <a:gd name="T19" fmla="*/ 220 h 232"/>
                <a:gd name="T20" fmla="*/ 176 w 211"/>
                <a:gd name="T21" fmla="*/ 209 h 232"/>
                <a:gd name="T22" fmla="*/ 168 w 211"/>
                <a:gd name="T23" fmla="*/ 6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1" h="232">
                  <a:moveTo>
                    <a:pt x="168" y="67"/>
                  </a:moveTo>
                  <a:cubicBezTo>
                    <a:pt x="134" y="21"/>
                    <a:pt x="82" y="0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0" y="70"/>
                    <a:pt x="8" y="121"/>
                    <a:pt x="41" y="164"/>
                  </a:cubicBezTo>
                  <a:cubicBezTo>
                    <a:pt x="58" y="187"/>
                    <a:pt x="79" y="203"/>
                    <a:pt x="100" y="212"/>
                  </a:cubicBezTo>
                  <a:cubicBezTo>
                    <a:pt x="109" y="232"/>
                    <a:pt x="109" y="232"/>
                    <a:pt x="109" y="232"/>
                  </a:cubicBezTo>
                  <a:cubicBezTo>
                    <a:pt x="154" y="220"/>
                    <a:pt x="154" y="220"/>
                    <a:pt x="154" y="220"/>
                  </a:cubicBezTo>
                  <a:cubicBezTo>
                    <a:pt x="154" y="220"/>
                    <a:pt x="154" y="220"/>
                    <a:pt x="154" y="220"/>
                  </a:cubicBezTo>
                  <a:cubicBezTo>
                    <a:pt x="162" y="218"/>
                    <a:pt x="169" y="214"/>
                    <a:pt x="176" y="209"/>
                  </a:cubicBezTo>
                  <a:cubicBezTo>
                    <a:pt x="211" y="183"/>
                    <a:pt x="208" y="119"/>
                    <a:pt x="168" y="67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34" name="Freeform 22"/>
            <p:cNvSpPr>
              <a:spLocks noChangeAspect="1"/>
            </p:cNvSpPr>
            <p:nvPr/>
          </p:nvSpPr>
          <p:spPr bwMode="gray">
            <a:xfrm>
              <a:off x="502" y="5374"/>
              <a:ext cx="503" cy="569"/>
            </a:xfrm>
            <a:custGeom>
              <a:avLst/>
              <a:gdLst>
                <a:gd name="T0" fmla="*/ 178 w 213"/>
                <a:gd name="T1" fmla="*/ 214 h 241"/>
                <a:gd name="T2" fmla="*/ 43 w 213"/>
                <a:gd name="T3" fmla="*/ 169 h 241"/>
                <a:gd name="T4" fmla="*/ 35 w 213"/>
                <a:gd name="T5" fmla="*/ 27 h 241"/>
                <a:gd name="T6" fmla="*/ 170 w 213"/>
                <a:gd name="T7" fmla="*/ 72 h 241"/>
                <a:gd name="T8" fmla="*/ 178 w 213"/>
                <a:gd name="T9" fmla="*/ 21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41">
                  <a:moveTo>
                    <a:pt x="178" y="214"/>
                  </a:moveTo>
                  <a:cubicBezTo>
                    <a:pt x="142" y="241"/>
                    <a:pt x="82" y="221"/>
                    <a:pt x="43" y="169"/>
                  </a:cubicBezTo>
                  <a:cubicBezTo>
                    <a:pt x="3" y="117"/>
                    <a:pt x="0" y="54"/>
                    <a:pt x="35" y="27"/>
                  </a:cubicBezTo>
                  <a:cubicBezTo>
                    <a:pt x="70" y="0"/>
                    <a:pt x="131" y="20"/>
                    <a:pt x="170" y="72"/>
                  </a:cubicBezTo>
                  <a:cubicBezTo>
                    <a:pt x="210" y="124"/>
                    <a:pt x="213" y="188"/>
                    <a:pt x="178" y="214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35" name="Freeform 23"/>
            <p:cNvSpPr>
              <a:spLocks noChangeAspect="1"/>
            </p:cNvSpPr>
            <p:nvPr/>
          </p:nvSpPr>
          <p:spPr bwMode="gray">
            <a:xfrm>
              <a:off x="602" y="5485"/>
              <a:ext cx="304" cy="347"/>
            </a:xfrm>
            <a:custGeom>
              <a:avLst/>
              <a:gdLst>
                <a:gd name="T0" fmla="*/ 108 w 129"/>
                <a:gd name="T1" fmla="*/ 131 h 147"/>
                <a:gd name="T2" fmla="*/ 26 w 129"/>
                <a:gd name="T3" fmla="*/ 103 h 147"/>
                <a:gd name="T4" fmla="*/ 21 w 129"/>
                <a:gd name="T5" fmla="*/ 17 h 147"/>
                <a:gd name="T6" fmla="*/ 103 w 129"/>
                <a:gd name="T7" fmla="*/ 44 h 147"/>
                <a:gd name="T8" fmla="*/ 108 w 129"/>
                <a:gd name="T9" fmla="*/ 13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47">
                  <a:moveTo>
                    <a:pt x="108" y="131"/>
                  </a:moveTo>
                  <a:cubicBezTo>
                    <a:pt x="86" y="147"/>
                    <a:pt x="50" y="135"/>
                    <a:pt x="26" y="103"/>
                  </a:cubicBezTo>
                  <a:cubicBezTo>
                    <a:pt x="2" y="72"/>
                    <a:pt x="0" y="33"/>
                    <a:pt x="21" y="17"/>
                  </a:cubicBezTo>
                  <a:cubicBezTo>
                    <a:pt x="43" y="0"/>
                    <a:pt x="79" y="13"/>
                    <a:pt x="103" y="44"/>
                  </a:cubicBezTo>
                  <a:cubicBezTo>
                    <a:pt x="127" y="76"/>
                    <a:pt x="129" y="114"/>
                    <a:pt x="108" y="131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36" name="Freeform 24"/>
            <p:cNvSpPr>
              <a:spLocks noChangeAspect="1"/>
            </p:cNvSpPr>
            <p:nvPr/>
          </p:nvSpPr>
          <p:spPr bwMode="gray">
            <a:xfrm>
              <a:off x="-1189" y="4859"/>
              <a:ext cx="498" cy="548"/>
            </a:xfrm>
            <a:custGeom>
              <a:avLst/>
              <a:gdLst>
                <a:gd name="T0" fmla="*/ 168 w 211"/>
                <a:gd name="T1" fmla="*/ 67 h 232"/>
                <a:gd name="T2" fmla="*/ 46 w 211"/>
                <a:gd name="T3" fmla="*/ 15 h 232"/>
                <a:gd name="T4" fmla="*/ 46 w 211"/>
                <a:gd name="T5" fmla="*/ 14 h 232"/>
                <a:gd name="T6" fmla="*/ 12 w 211"/>
                <a:gd name="T7" fmla="*/ 23 h 232"/>
                <a:gd name="T8" fmla="*/ 19 w 211"/>
                <a:gd name="T9" fmla="*/ 38 h 232"/>
                <a:gd name="T10" fmla="*/ 41 w 211"/>
                <a:gd name="T11" fmla="*/ 164 h 232"/>
                <a:gd name="T12" fmla="*/ 100 w 211"/>
                <a:gd name="T13" fmla="*/ 212 h 232"/>
                <a:gd name="T14" fmla="*/ 109 w 211"/>
                <a:gd name="T15" fmla="*/ 232 h 232"/>
                <a:gd name="T16" fmla="*/ 154 w 211"/>
                <a:gd name="T17" fmla="*/ 219 h 232"/>
                <a:gd name="T18" fmla="*/ 154 w 211"/>
                <a:gd name="T19" fmla="*/ 219 h 232"/>
                <a:gd name="T20" fmla="*/ 176 w 211"/>
                <a:gd name="T21" fmla="*/ 209 h 232"/>
                <a:gd name="T22" fmla="*/ 168 w 211"/>
                <a:gd name="T23" fmla="*/ 6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1" h="232">
                  <a:moveTo>
                    <a:pt x="168" y="67"/>
                  </a:moveTo>
                  <a:cubicBezTo>
                    <a:pt x="133" y="21"/>
                    <a:pt x="82" y="0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0" y="70"/>
                    <a:pt x="8" y="121"/>
                    <a:pt x="41" y="164"/>
                  </a:cubicBezTo>
                  <a:cubicBezTo>
                    <a:pt x="58" y="186"/>
                    <a:pt x="78" y="203"/>
                    <a:pt x="100" y="212"/>
                  </a:cubicBezTo>
                  <a:cubicBezTo>
                    <a:pt x="109" y="232"/>
                    <a:pt x="109" y="232"/>
                    <a:pt x="109" y="232"/>
                  </a:cubicBezTo>
                  <a:cubicBezTo>
                    <a:pt x="154" y="219"/>
                    <a:pt x="154" y="219"/>
                    <a:pt x="154" y="219"/>
                  </a:cubicBezTo>
                  <a:cubicBezTo>
                    <a:pt x="154" y="219"/>
                    <a:pt x="154" y="219"/>
                    <a:pt x="154" y="219"/>
                  </a:cubicBezTo>
                  <a:cubicBezTo>
                    <a:pt x="162" y="218"/>
                    <a:pt x="169" y="214"/>
                    <a:pt x="176" y="209"/>
                  </a:cubicBezTo>
                  <a:cubicBezTo>
                    <a:pt x="211" y="183"/>
                    <a:pt x="207" y="119"/>
                    <a:pt x="168" y="67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37" name="Freeform 25"/>
            <p:cNvSpPr>
              <a:spLocks noChangeAspect="1"/>
            </p:cNvSpPr>
            <p:nvPr/>
          </p:nvSpPr>
          <p:spPr bwMode="gray">
            <a:xfrm>
              <a:off x="-1298" y="4875"/>
              <a:ext cx="503" cy="570"/>
            </a:xfrm>
            <a:custGeom>
              <a:avLst/>
              <a:gdLst>
                <a:gd name="T0" fmla="*/ 177 w 213"/>
                <a:gd name="T1" fmla="*/ 214 h 241"/>
                <a:gd name="T2" fmla="*/ 42 w 213"/>
                <a:gd name="T3" fmla="*/ 169 h 241"/>
                <a:gd name="T4" fmla="*/ 35 w 213"/>
                <a:gd name="T5" fmla="*/ 27 h 241"/>
                <a:gd name="T6" fmla="*/ 170 w 213"/>
                <a:gd name="T7" fmla="*/ 72 h 241"/>
                <a:gd name="T8" fmla="*/ 177 w 213"/>
                <a:gd name="T9" fmla="*/ 21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41">
                  <a:moveTo>
                    <a:pt x="177" y="214"/>
                  </a:moveTo>
                  <a:cubicBezTo>
                    <a:pt x="142" y="241"/>
                    <a:pt x="82" y="221"/>
                    <a:pt x="42" y="169"/>
                  </a:cubicBezTo>
                  <a:cubicBezTo>
                    <a:pt x="3" y="117"/>
                    <a:pt x="0" y="53"/>
                    <a:pt x="35" y="27"/>
                  </a:cubicBezTo>
                  <a:cubicBezTo>
                    <a:pt x="70" y="0"/>
                    <a:pt x="131" y="20"/>
                    <a:pt x="170" y="72"/>
                  </a:cubicBezTo>
                  <a:cubicBezTo>
                    <a:pt x="209" y="124"/>
                    <a:pt x="213" y="187"/>
                    <a:pt x="177" y="214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38" name="Freeform 26"/>
            <p:cNvSpPr>
              <a:spLocks noChangeAspect="1"/>
            </p:cNvSpPr>
            <p:nvPr/>
          </p:nvSpPr>
          <p:spPr bwMode="gray">
            <a:xfrm>
              <a:off x="-1201" y="4987"/>
              <a:ext cx="307" cy="347"/>
            </a:xfrm>
            <a:custGeom>
              <a:avLst/>
              <a:gdLst>
                <a:gd name="T0" fmla="*/ 108 w 130"/>
                <a:gd name="T1" fmla="*/ 130 h 147"/>
                <a:gd name="T2" fmla="*/ 26 w 130"/>
                <a:gd name="T3" fmla="*/ 103 h 147"/>
                <a:gd name="T4" fmla="*/ 22 w 130"/>
                <a:gd name="T5" fmla="*/ 16 h 147"/>
                <a:gd name="T6" fmla="*/ 104 w 130"/>
                <a:gd name="T7" fmla="*/ 44 h 147"/>
                <a:gd name="T8" fmla="*/ 108 w 130"/>
                <a:gd name="T9" fmla="*/ 13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47">
                  <a:moveTo>
                    <a:pt x="108" y="130"/>
                  </a:moveTo>
                  <a:cubicBezTo>
                    <a:pt x="87" y="147"/>
                    <a:pt x="50" y="134"/>
                    <a:pt x="26" y="103"/>
                  </a:cubicBezTo>
                  <a:cubicBezTo>
                    <a:pt x="2" y="71"/>
                    <a:pt x="0" y="33"/>
                    <a:pt x="22" y="16"/>
                  </a:cubicBezTo>
                  <a:cubicBezTo>
                    <a:pt x="43" y="0"/>
                    <a:pt x="80" y="12"/>
                    <a:pt x="104" y="44"/>
                  </a:cubicBezTo>
                  <a:cubicBezTo>
                    <a:pt x="128" y="75"/>
                    <a:pt x="130" y="114"/>
                    <a:pt x="108" y="130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39" name="Freeform 27"/>
            <p:cNvSpPr>
              <a:spLocks noChangeAspect="1"/>
            </p:cNvSpPr>
            <p:nvPr/>
          </p:nvSpPr>
          <p:spPr bwMode="gray">
            <a:xfrm>
              <a:off x="-1496" y="3465"/>
              <a:ext cx="2740" cy="2393"/>
            </a:xfrm>
            <a:custGeom>
              <a:avLst/>
              <a:gdLst>
                <a:gd name="T0" fmla="*/ 1144 w 1160"/>
                <a:gd name="T1" fmla="*/ 727 h 1013"/>
                <a:gd name="T2" fmla="*/ 1054 w 1160"/>
                <a:gd name="T3" fmla="*/ 679 h 1013"/>
                <a:gd name="T4" fmla="*/ 954 w 1160"/>
                <a:gd name="T5" fmla="*/ 346 h 1013"/>
                <a:gd name="T6" fmla="*/ 876 w 1160"/>
                <a:gd name="T7" fmla="*/ 233 h 1013"/>
                <a:gd name="T8" fmla="*/ 0 w 1160"/>
                <a:gd name="T9" fmla="*/ 0 h 1013"/>
                <a:gd name="T10" fmla="*/ 0 w 1160"/>
                <a:gd name="T11" fmla="*/ 713 h 1013"/>
                <a:gd name="T12" fmla="*/ 99 w 1160"/>
                <a:gd name="T13" fmla="*/ 739 h 1013"/>
                <a:gd name="T14" fmla="*/ 110 w 1160"/>
                <a:gd name="T15" fmla="*/ 613 h 1013"/>
                <a:gd name="T16" fmla="*/ 261 w 1160"/>
                <a:gd name="T17" fmla="*/ 663 h 1013"/>
                <a:gd name="T18" fmla="*/ 292 w 1160"/>
                <a:gd name="T19" fmla="*/ 791 h 1013"/>
                <a:gd name="T20" fmla="*/ 858 w 1160"/>
                <a:gd name="T21" fmla="*/ 943 h 1013"/>
                <a:gd name="T22" fmla="*/ 873 w 1160"/>
                <a:gd name="T23" fmla="*/ 824 h 1013"/>
                <a:gd name="T24" fmla="*/ 1024 w 1160"/>
                <a:gd name="T25" fmla="*/ 874 h 1013"/>
                <a:gd name="T26" fmla="*/ 1056 w 1160"/>
                <a:gd name="T27" fmla="*/ 996 h 1013"/>
                <a:gd name="T28" fmla="*/ 1089 w 1160"/>
                <a:gd name="T29" fmla="*/ 1005 h 1013"/>
                <a:gd name="T30" fmla="*/ 1144 w 1160"/>
                <a:gd name="T31" fmla="*/ 1013 h 1013"/>
                <a:gd name="T32" fmla="*/ 1144 w 1160"/>
                <a:gd name="T33" fmla="*/ 727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0" h="1013">
                  <a:moveTo>
                    <a:pt x="1144" y="727"/>
                  </a:moveTo>
                  <a:cubicBezTo>
                    <a:pt x="1127" y="704"/>
                    <a:pt x="1054" y="679"/>
                    <a:pt x="1054" y="679"/>
                  </a:cubicBezTo>
                  <a:cubicBezTo>
                    <a:pt x="954" y="346"/>
                    <a:pt x="954" y="346"/>
                    <a:pt x="954" y="346"/>
                  </a:cubicBezTo>
                  <a:cubicBezTo>
                    <a:pt x="954" y="346"/>
                    <a:pt x="934" y="250"/>
                    <a:pt x="876" y="2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13"/>
                    <a:pt x="0" y="713"/>
                    <a:pt x="0" y="713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75" y="689"/>
                    <a:pt x="78" y="637"/>
                    <a:pt x="110" y="613"/>
                  </a:cubicBezTo>
                  <a:cubicBezTo>
                    <a:pt x="150" y="583"/>
                    <a:pt x="217" y="605"/>
                    <a:pt x="261" y="663"/>
                  </a:cubicBezTo>
                  <a:cubicBezTo>
                    <a:pt x="294" y="706"/>
                    <a:pt x="304" y="756"/>
                    <a:pt x="292" y="791"/>
                  </a:cubicBezTo>
                  <a:cubicBezTo>
                    <a:pt x="858" y="943"/>
                    <a:pt x="858" y="943"/>
                    <a:pt x="858" y="943"/>
                  </a:cubicBezTo>
                  <a:cubicBezTo>
                    <a:pt x="837" y="895"/>
                    <a:pt x="842" y="847"/>
                    <a:pt x="873" y="824"/>
                  </a:cubicBezTo>
                  <a:cubicBezTo>
                    <a:pt x="912" y="794"/>
                    <a:pt x="980" y="816"/>
                    <a:pt x="1024" y="874"/>
                  </a:cubicBezTo>
                  <a:cubicBezTo>
                    <a:pt x="1054" y="915"/>
                    <a:pt x="1066" y="961"/>
                    <a:pt x="1056" y="996"/>
                  </a:cubicBezTo>
                  <a:cubicBezTo>
                    <a:pt x="1089" y="1005"/>
                    <a:pt x="1089" y="1005"/>
                    <a:pt x="1089" y="1005"/>
                  </a:cubicBezTo>
                  <a:cubicBezTo>
                    <a:pt x="1144" y="1013"/>
                    <a:pt x="1144" y="1013"/>
                    <a:pt x="1144" y="1013"/>
                  </a:cubicBezTo>
                  <a:cubicBezTo>
                    <a:pt x="1144" y="1013"/>
                    <a:pt x="1160" y="750"/>
                    <a:pt x="1144" y="727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40" name="Freeform 28"/>
            <p:cNvSpPr>
              <a:spLocks noChangeAspect="1"/>
            </p:cNvSpPr>
            <p:nvPr/>
          </p:nvSpPr>
          <p:spPr bwMode="gray">
            <a:xfrm>
              <a:off x="-1496" y="3101"/>
              <a:ext cx="3413" cy="915"/>
            </a:xfrm>
            <a:custGeom>
              <a:avLst/>
              <a:gdLst>
                <a:gd name="T0" fmla="*/ 1344 w 3413"/>
                <a:gd name="T1" fmla="*/ 0 h 915"/>
                <a:gd name="T2" fmla="*/ 0 w 3413"/>
                <a:gd name="T3" fmla="*/ 364 h 915"/>
                <a:gd name="T4" fmla="*/ 1344 w 3413"/>
                <a:gd name="T5" fmla="*/ 721 h 915"/>
                <a:gd name="T6" fmla="*/ 1564 w 3413"/>
                <a:gd name="T7" fmla="*/ 780 h 915"/>
                <a:gd name="T8" fmla="*/ 2069 w 3413"/>
                <a:gd name="T9" fmla="*/ 915 h 915"/>
                <a:gd name="T10" fmla="*/ 3413 w 3413"/>
                <a:gd name="T11" fmla="*/ 551 h 915"/>
                <a:gd name="T12" fmla="*/ 1344 w 3413"/>
                <a:gd name="T13" fmla="*/ 0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13" h="915">
                  <a:moveTo>
                    <a:pt x="1344" y="0"/>
                  </a:moveTo>
                  <a:lnTo>
                    <a:pt x="0" y="364"/>
                  </a:lnTo>
                  <a:lnTo>
                    <a:pt x="1344" y="721"/>
                  </a:lnTo>
                  <a:lnTo>
                    <a:pt x="1564" y="780"/>
                  </a:lnTo>
                  <a:lnTo>
                    <a:pt x="2069" y="915"/>
                  </a:lnTo>
                  <a:lnTo>
                    <a:pt x="3413" y="551"/>
                  </a:lnTo>
                  <a:lnTo>
                    <a:pt x="1344" y="0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41" name="Freeform 29"/>
            <p:cNvSpPr>
              <a:spLocks noChangeAspect="1"/>
            </p:cNvSpPr>
            <p:nvPr/>
          </p:nvSpPr>
          <p:spPr bwMode="gray">
            <a:xfrm>
              <a:off x="573" y="3652"/>
              <a:ext cx="1767" cy="1417"/>
            </a:xfrm>
            <a:custGeom>
              <a:avLst/>
              <a:gdLst>
                <a:gd name="T0" fmla="*/ 747 w 748"/>
                <a:gd name="T1" fmla="*/ 446 h 600"/>
                <a:gd name="T2" fmla="*/ 647 w 748"/>
                <a:gd name="T3" fmla="*/ 113 h 600"/>
                <a:gd name="T4" fmla="*/ 569 w 748"/>
                <a:gd name="T5" fmla="*/ 0 h 600"/>
                <a:gd name="T6" fmla="*/ 0 w 748"/>
                <a:gd name="T7" fmla="*/ 154 h 600"/>
                <a:gd name="T8" fmla="*/ 78 w 748"/>
                <a:gd name="T9" fmla="*/ 267 h 600"/>
                <a:gd name="T10" fmla="*/ 178 w 748"/>
                <a:gd name="T11" fmla="*/ 600 h 600"/>
                <a:gd name="T12" fmla="*/ 748 w 748"/>
                <a:gd name="T13" fmla="*/ 447 h 600"/>
                <a:gd name="T14" fmla="*/ 747 w 748"/>
                <a:gd name="T15" fmla="*/ 446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8" h="600">
                  <a:moveTo>
                    <a:pt x="747" y="446"/>
                  </a:moveTo>
                  <a:cubicBezTo>
                    <a:pt x="647" y="113"/>
                    <a:pt x="647" y="113"/>
                    <a:pt x="647" y="113"/>
                  </a:cubicBezTo>
                  <a:cubicBezTo>
                    <a:pt x="647" y="113"/>
                    <a:pt x="626" y="18"/>
                    <a:pt x="569" y="0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58" y="171"/>
                    <a:pt x="78" y="267"/>
                    <a:pt x="78" y="267"/>
                  </a:cubicBezTo>
                  <a:cubicBezTo>
                    <a:pt x="178" y="600"/>
                    <a:pt x="178" y="600"/>
                    <a:pt x="178" y="600"/>
                  </a:cubicBezTo>
                  <a:cubicBezTo>
                    <a:pt x="748" y="447"/>
                    <a:pt x="748" y="447"/>
                    <a:pt x="748" y="447"/>
                  </a:cubicBezTo>
                  <a:cubicBezTo>
                    <a:pt x="747" y="447"/>
                    <a:pt x="747" y="446"/>
                    <a:pt x="747" y="446"/>
                  </a:cubicBezTo>
                  <a:close/>
                </a:path>
              </a:pathLst>
            </a:custGeom>
            <a:gradFill rotWithShape="1">
              <a:gsLst>
                <a:gs pos="0">
                  <a:srgbClr val="EAEAEA"/>
                </a:gs>
                <a:gs pos="100000">
                  <a:srgbClr val="C0C0C0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42" name="Line 30"/>
            <p:cNvSpPr>
              <a:spLocks noChangeAspect="1" noChangeShapeType="1"/>
            </p:cNvSpPr>
            <p:nvPr/>
          </p:nvSpPr>
          <p:spPr bwMode="gray">
            <a:xfrm flipH="1" flipV="1">
              <a:off x="-1227" y="3392"/>
              <a:ext cx="2067" cy="55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43" name="Line 31"/>
            <p:cNvSpPr>
              <a:spLocks noChangeAspect="1" noChangeShapeType="1"/>
            </p:cNvSpPr>
            <p:nvPr/>
          </p:nvSpPr>
          <p:spPr bwMode="gray">
            <a:xfrm flipH="1" flipV="1">
              <a:off x="-960" y="3321"/>
              <a:ext cx="2067" cy="5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44" name="Line 32"/>
            <p:cNvSpPr>
              <a:spLocks noChangeAspect="1" noChangeShapeType="1"/>
            </p:cNvSpPr>
            <p:nvPr/>
          </p:nvSpPr>
          <p:spPr bwMode="gray">
            <a:xfrm flipH="1" flipV="1">
              <a:off x="-693" y="3248"/>
              <a:ext cx="2067" cy="5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45" name="Line 33"/>
            <p:cNvSpPr>
              <a:spLocks noChangeAspect="1" noChangeShapeType="1"/>
            </p:cNvSpPr>
            <p:nvPr/>
          </p:nvSpPr>
          <p:spPr bwMode="gray">
            <a:xfrm flipH="1" flipV="1">
              <a:off x="-426" y="3177"/>
              <a:ext cx="2067" cy="5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46" name="Freeform 34"/>
            <p:cNvSpPr>
              <a:spLocks noChangeAspect="1"/>
            </p:cNvSpPr>
            <p:nvPr/>
          </p:nvSpPr>
          <p:spPr bwMode="gray">
            <a:xfrm>
              <a:off x="-1399" y="3708"/>
              <a:ext cx="1443" cy="1106"/>
            </a:xfrm>
            <a:custGeom>
              <a:avLst/>
              <a:gdLst>
                <a:gd name="T0" fmla="*/ 0 w 1443"/>
                <a:gd name="T1" fmla="*/ 0 h 1106"/>
                <a:gd name="T2" fmla="*/ 0 w 1443"/>
                <a:gd name="T3" fmla="*/ 721 h 1106"/>
                <a:gd name="T4" fmla="*/ 1443 w 1443"/>
                <a:gd name="T5" fmla="*/ 1106 h 1106"/>
                <a:gd name="T6" fmla="*/ 1443 w 1443"/>
                <a:gd name="T7" fmla="*/ 385 h 1106"/>
                <a:gd name="T8" fmla="*/ 0 w 1443"/>
                <a:gd name="T9" fmla="*/ 0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3" h="1106">
                  <a:moveTo>
                    <a:pt x="0" y="0"/>
                  </a:moveTo>
                  <a:lnTo>
                    <a:pt x="0" y="721"/>
                  </a:lnTo>
                  <a:lnTo>
                    <a:pt x="1443" y="1106"/>
                  </a:lnTo>
                  <a:lnTo>
                    <a:pt x="1443" y="385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EAEAEA"/>
                </a:gs>
                <a:gs pos="100000">
                  <a:srgbClr val="C0C0C0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47" name="Freeform 35"/>
            <p:cNvSpPr>
              <a:spLocks noChangeAspect="1"/>
            </p:cNvSpPr>
            <p:nvPr/>
          </p:nvSpPr>
          <p:spPr bwMode="gray">
            <a:xfrm>
              <a:off x="141" y="4119"/>
              <a:ext cx="581" cy="1534"/>
            </a:xfrm>
            <a:custGeom>
              <a:avLst/>
              <a:gdLst>
                <a:gd name="T0" fmla="*/ 581 w 581"/>
                <a:gd name="T1" fmla="*/ 154 h 1534"/>
                <a:gd name="T2" fmla="*/ 0 w 581"/>
                <a:gd name="T3" fmla="*/ 0 h 1534"/>
                <a:gd name="T4" fmla="*/ 0 w 581"/>
                <a:gd name="T5" fmla="*/ 1470 h 1534"/>
                <a:gd name="T6" fmla="*/ 236 w 581"/>
                <a:gd name="T7" fmla="*/ 1534 h 1534"/>
                <a:gd name="T8" fmla="*/ 572 w 581"/>
                <a:gd name="T9" fmla="*/ 1035 h 1534"/>
                <a:gd name="T10" fmla="*/ 581 w 581"/>
                <a:gd name="T11" fmla="*/ 154 h 1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1" h="1534">
                  <a:moveTo>
                    <a:pt x="581" y="154"/>
                  </a:moveTo>
                  <a:lnTo>
                    <a:pt x="0" y="0"/>
                  </a:lnTo>
                  <a:lnTo>
                    <a:pt x="0" y="1470"/>
                  </a:lnTo>
                  <a:lnTo>
                    <a:pt x="236" y="1534"/>
                  </a:lnTo>
                  <a:lnTo>
                    <a:pt x="572" y="1035"/>
                  </a:lnTo>
                  <a:lnTo>
                    <a:pt x="581" y="154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48" name="Freeform 36"/>
            <p:cNvSpPr>
              <a:spLocks noChangeAspect="1"/>
            </p:cNvSpPr>
            <p:nvPr/>
          </p:nvSpPr>
          <p:spPr bwMode="gray">
            <a:xfrm>
              <a:off x="753" y="4370"/>
              <a:ext cx="210" cy="692"/>
            </a:xfrm>
            <a:custGeom>
              <a:avLst/>
              <a:gdLst>
                <a:gd name="T0" fmla="*/ 210 w 210"/>
                <a:gd name="T1" fmla="*/ 692 h 692"/>
                <a:gd name="T2" fmla="*/ 0 w 210"/>
                <a:gd name="T3" fmla="*/ 635 h 692"/>
                <a:gd name="T4" fmla="*/ 4 w 210"/>
                <a:gd name="T5" fmla="*/ 0 h 692"/>
                <a:gd name="T6" fmla="*/ 210 w 210"/>
                <a:gd name="T7" fmla="*/ 692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0" h="692">
                  <a:moveTo>
                    <a:pt x="210" y="692"/>
                  </a:moveTo>
                  <a:lnTo>
                    <a:pt x="0" y="635"/>
                  </a:lnTo>
                  <a:lnTo>
                    <a:pt x="4" y="0"/>
                  </a:lnTo>
                  <a:lnTo>
                    <a:pt x="210" y="692"/>
                  </a:lnTo>
                  <a:close/>
                </a:path>
              </a:pathLst>
            </a:custGeom>
            <a:gradFill rotWithShape="1">
              <a:gsLst>
                <a:gs pos="0">
                  <a:srgbClr val="3399FF"/>
                </a:gs>
                <a:gs pos="100000">
                  <a:srgbClr val="3399FF">
                    <a:gamma/>
                    <a:tint val="2823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49" name="Freeform 37"/>
            <p:cNvSpPr>
              <a:spLocks noChangeAspect="1"/>
            </p:cNvSpPr>
            <p:nvPr/>
          </p:nvSpPr>
          <p:spPr bwMode="gray">
            <a:xfrm>
              <a:off x="231" y="4238"/>
              <a:ext cx="451" cy="749"/>
            </a:xfrm>
            <a:custGeom>
              <a:avLst/>
              <a:gdLst>
                <a:gd name="T0" fmla="*/ 0 w 451"/>
                <a:gd name="T1" fmla="*/ 0 h 749"/>
                <a:gd name="T2" fmla="*/ 0 w 451"/>
                <a:gd name="T3" fmla="*/ 626 h 749"/>
                <a:gd name="T4" fmla="*/ 451 w 451"/>
                <a:gd name="T5" fmla="*/ 749 h 749"/>
                <a:gd name="T6" fmla="*/ 451 w 451"/>
                <a:gd name="T7" fmla="*/ 120 h 749"/>
                <a:gd name="T8" fmla="*/ 0 w 451"/>
                <a:gd name="T9" fmla="*/ 0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749">
                  <a:moveTo>
                    <a:pt x="0" y="0"/>
                  </a:moveTo>
                  <a:lnTo>
                    <a:pt x="0" y="626"/>
                  </a:lnTo>
                  <a:lnTo>
                    <a:pt x="451" y="749"/>
                  </a:lnTo>
                  <a:lnTo>
                    <a:pt x="451" y="12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3399FF"/>
                </a:gs>
                <a:gs pos="100000">
                  <a:srgbClr val="3399FF">
                    <a:gamma/>
                    <a:tint val="2823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50" name="Freeform 38"/>
            <p:cNvSpPr>
              <a:spLocks noChangeAspect="1"/>
            </p:cNvSpPr>
            <p:nvPr/>
          </p:nvSpPr>
          <p:spPr bwMode="gray">
            <a:xfrm>
              <a:off x="781" y="3930"/>
              <a:ext cx="1533" cy="1134"/>
            </a:xfrm>
            <a:custGeom>
              <a:avLst/>
              <a:gdLst>
                <a:gd name="T0" fmla="*/ 234 w 1533"/>
                <a:gd name="T1" fmla="*/ 1134 h 1134"/>
                <a:gd name="T2" fmla="*/ 0 w 1533"/>
                <a:gd name="T3" fmla="*/ 348 h 1134"/>
                <a:gd name="T4" fmla="*/ 1302 w 1533"/>
                <a:gd name="T5" fmla="*/ 0 h 1134"/>
                <a:gd name="T6" fmla="*/ 1533 w 1533"/>
                <a:gd name="T7" fmla="*/ 785 h 1134"/>
                <a:gd name="T8" fmla="*/ 234 w 1533"/>
                <a:gd name="T9" fmla="*/ 1134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3" h="1134">
                  <a:moveTo>
                    <a:pt x="234" y="1134"/>
                  </a:moveTo>
                  <a:lnTo>
                    <a:pt x="0" y="348"/>
                  </a:lnTo>
                  <a:lnTo>
                    <a:pt x="1302" y="0"/>
                  </a:lnTo>
                  <a:lnTo>
                    <a:pt x="1533" y="785"/>
                  </a:lnTo>
                  <a:lnTo>
                    <a:pt x="234" y="1134"/>
                  </a:lnTo>
                  <a:close/>
                </a:path>
              </a:pathLst>
            </a:custGeom>
            <a:gradFill rotWithShape="1">
              <a:gsLst>
                <a:gs pos="0">
                  <a:srgbClr val="3399FF"/>
                </a:gs>
                <a:gs pos="100000">
                  <a:srgbClr val="3399FF">
                    <a:gamma/>
                    <a:tint val="2823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51" name="Freeform 39"/>
            <p:cNvSpPr>
              <a:spLocks noChangeAspect="1"/>
            </p:cNvSpPr>
            <p:nvPr/>
          </p:nvSpPr>
          <p:spPr bwMode="gray">
            <a:xfrm>
              <a:off x="994" y="4708"/>
              <a:ext cx="1594" cy="1150"/>
            </a:xfrm>
            <a:custGeom>
              <a:avLst/>
              <a:gdLst>
                <a:gd name="T0" fmla="*/ 659 w 675"/>
                <a:gd name="T1" fmla="*/ 47 h 487"/>
                <a:gd name="T2" fmla="*/ 570 w 675"/>
                <a:gd name="T3" fmla="*/ 0 h 487"/>
                <a:gd name="T4" fmla="*/ 0 w 675"/>
                <a:gd name="T5" fmla="*/ 153 h 487"/>
                <a:gd name="T6" fmla="*/ 63 w 675"/>
                <a:gd name="T7" fmla="*/ 180 h 487"/>
                <a:gd name="T8" fmla="*/ 90 w 675"/>
                <a:gd name="T9" fmla="*/ 201 h 487"/>
                <a:gd name="T10" fmla="*/ 90 w 675"/>
                <a:gd name="T11" fmla="*/ 487 h 487"/>
                <a:gd name="T12" fmla="*/ 659 w 675"/>
                <a:gd name="T13" fmla="*/ 337 h 487"/>
                <a:gd name="T14" fmla="*/ 659 w 675"/>
                <a:gd name="T15" fmla="*/ 47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5" h="487">
                  <a:moveTo>
                    <a:pt x="659" y="47"/>
                  </a:moveTo>
                  <a:cubicBezTo>
                    <a:pt x="644" y="26"/>
                    <a:pt x="581" y="4"/>
                    <a:pt x="570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53"/>
                    <a:pt x="35" y="165"/>
                    <a:pt x="63" y="180"/>
                  </a:cubicBezTo>
                  <a:cubicBezTo>
                    <a:pt x="75" y="187"/>
                    <a:pt x="85" y="194"/>
                    <a:pt x="90" y="201"/>
                  </a:cubicBezTo>
                  <a:cubicBezTo>
                    <a:pt x="106" y="224"/>
                    <a:pt x="90" y="487"/>
                    <a:pt x="90" y="487"/>
                  </a:cubicBezTo>
                  <a:cubicBezTo>
                    <a:pt x="659" y="337"/>
                    <a:pt x="659" y="337"/>
                    <a:pt x="659" y="337"/>
                  </a:cubicBezTo>
                  <a:cubicBezTo>
                    <a:pt x="659" y="337"/>
                    <a:pt x="675" y="71"/>
                    <a:pt x="659" y="47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52" name="Freeform 40"/>
            <p:cNvSpPr>
              <a:spLocks noChangeAspect="1"/>
            </p:cNvSpPr>
            <p:nvPr/>
          </p:nvSpPr>
          <p:spPr bwMode="gray">
            <a:xfrm>
              <a:off x="1289" y="5204"/>
              <a:ext cx="168" cy="220"/>
            </a:xfrm>
            <a:custGeom>
              <a:avLst/>
              <a:gdLst>
                <a:gd name="T0" fmla="*/ 0 w 168"/>
                <a:gd name="T1" fmla="*/ 220 h 220"/>
                <a:gd name="T2" fmla="*/ 0 w 168"/>
                <a:gd name="T3" fmla="*/ 45 h 220"/>
                <a:gd name="T4" fmla="*/ 168 w 168"/>
                <a:gd name="T5" fmla="*/ 0 h 220"/>
                <a:gd name="T6" fmla="*/ 168 w 168"/>
                <a:gd name="T7" fmla="*/ 175 h 220"/>
                <a:gd name="T8" fmla="*/ 0 w 168"/>
                <a:gd name="T9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220">
                  <a:moveTo>
                    <a:pt x="0" y="220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175"/>
                  </a:lnTo>
                  <a:lnTo>
                    <a:pt x="0" y="22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B7DBFF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53" name="Freeform 41"/>
            <p:cNvSpPr>
              <a:spLocks noChangeAspect="1"/>
            </p:cNvSpPr>
            <p:nvPr/>
          </p:nvSpPr>
          <p:spPr bwMode="gray">
            <a:xfrm>
              <a:off x="2321" y="4927"/>
              <a:ext cx="168" cy="218"/>
            </a:xfrm>
            <a:custGeom>
              <a:avLst/>
              <a:gdLst>
                <a:gd name="T0" fmla="*/ 0 w 168"/>
                <a:gd name="T1" fmla="*/ 218 h 218"/>
                <a:gd name="T2" fmla="*/ 0 w 168"/>
                <a:gd name="T3" fmla="*/ 45 h 218"/>
                <a:gd name="T4" fmla="*/ 168 w 168"/>
                <a:gd name="T5" fmla="*/ 0 h 218"/>
                <a:gd name="T6" fmla="*/ 168 w 168"/>
                <a:gd name="T7" fmla="*/ 173 h 218"/>
                <a:gd name="T8" fmla="*/ 0 w 168"/>
                <a:gd name="T9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218">
                  <a:moveTo>
                    <a:pt x="0" y="218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173"/>
                  </a:lnTo>
                  <a:lnTo>
                    <a:pt x="0" y="218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B7DBFF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54" name="Freeform 42"/>
            <p:cNvSpPr>
              <a:spLocks noChangeAspect="1"/>
            </p:cNvSpPr>
            <p:nvPr/>
          </p:nvSpPr>
          <p:spPr bwMode="gray">
            <a:xfrm>
              <a:off x="1289" y="5445"/>
              <a:ext cx="168" cy="125"/>
            </a:xfrm>
            <a:custGeom>
              <a:avLst/>
              <a:gdLst>
                <a:gd name="T0" fmla="*/ 0 w 168"/>
                <a:gd name="T1" fmla="*/ 125 h 125"/>
                <a:gd name="T2" fmla="*/ 0 w 168"/>
                <a:gd name="T3" fmla="*/ 45 h 125"/>
                <a:gd name="T4" fmla="*/ 168 w 168"/>
                <a:gd name="T5" fmla="*/ 0 h 125"/>
                <a:gd name="T6" fmla="*/ 168 w 168"/>
                <a:gd name="T7" fmla="*/ 80 h 125"/>
                <a:gd name="T8" fmla="*/ 0 w 168"/>
                <a:gd name="T9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25">
                  <a:moveTo>
                    <a:pt x="0" y="125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80"/>
                  </a:lnTo>
                  <a:lnTo>
                    <a:pt x="0" y="125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C269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55" name="Freeform 43"/>
            <p:cNvSpPr>
              <a:spLocks noChangeAspect="1"/>
            </p:cNvSpPr>
            <p:nvPr/>
          </p:nvSpPr>
          <p:spPr bwMode="gray">
            <a:xfrm>
              <a:off x="2321" y="5166"/>
              <a:ext cx="168" cy="128"/>
            </a:xfrm>
            <a:custGeom>
              <a:avLst/>
              <a:gdLst>
                <a:gd name="T0" fmla="*/ 0 w 168"/>
                <a:gd name="T1" fmla="*/ 128 h 128"/>
                <a:gd name="T2" fmla="*/ 0 w 168"/>
                <a:gd name="T3" fmla="*/ 45 h 128"/>
                <a:gd name="T4" fmla="*/ 168 w 168"/>
                <a:gd name="T5" fmla="*/ 0 h 128"/>
                <a:gd name="T6" fmla="*/ 168 w 168"/>
                <a:gd name="T7" fmla="*/ 83 h 128"/>
                <a:gd name="T8" fmla="*/ 0 w 168"/>
                <a:gd name="T9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28">
                  <a:moveTo>
                    <a:pt x="0" y="128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83"/>
                  </a:lnTo>
                  <a:lnTo>
                    <a:pt x="0" y="128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C269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56" name="Freeform 44"/>
            <p:cNvSpPr>
              <a:spLocks noChangeAspect="1" noEditPoints="1"/>
            </p:cNvSpPr>
            <p:nvPr/>
          </p:nvSpPr>
          <p:spPr bwMode="gray">
            <a:xfrm>
              <a:off x="1542" y="4961"/>
              <a:ext cx="678" cy="656"/>
            </a:xfrm>
            <a:custGeom>
              <a:avLst/>
              <a:gdLst>
                <a:gd name="T0" fmla="*/ 0 w 678"/>
                <a:gd name="T1" fmla="*/ 186 h 656"/>
                <a:gd name="T2" fmla="*/ 0 w 678"/>
                <a:gd name="T3" fmla="*/ 394 h 656"/>
                <a:gd name="T4" fmla="*/ 678 w 678"/>
                <a:gd name="T5" fmla="*/ 212 h 656"/>
                <a:gd name="T6" fmla="*/ 678 w 678"/>
                <a:gd name="T7" fmla="*/ 0 h 656"/>
                <a:gd name="T8" fmla="*/ 0 w 678"/>
                <a:gd name="T9" fmla="*/ 186 h 656"/>
                <a:gd name="T10" fmla="*/ 0 w 678"/>
                <a:gd name="T11" fmla="*/ 656 h 656"/>
                <a:gd name="T12" fmla="*/ 678 w 678"/>
                <a:gd name="T13" fmla="*/ 470 h 656"/>
                <a:gd name="T14" fmla="*/ 678 w 678"/>
                <a:gd name="T15" fmla="*/ 278 h 656"/>
                <a:gd name="T16" fmla="*/ 0 w 678"/>
                <a:gd name="T17" fmla="*/ 460 h 656"/>
                <a:gd name="T18" fmla="*/ 0 w 678"/>
                <a:gd name="T19" fmla="*/ 65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8" h="656">
                  <a:moveTo>
                    <a:pt x="0" y="186"/>
                  </a:moveTo>
                  <a:lnTo>
                    <a:pt x="0" y="394"/>
                  </a:lnTo>
                  <a:lnTo>
                    <a:pt x="678" y="212"/>
                  </a:lnTo>
                  <a:lnTo>
                    <a:pt x="678" y="0"/>
                  </a:lnTo>
                  <a:lnTo>
                    <a:pt x="0" y="186"/>
                  </a:lnTo>
                  <a:close/>
                  <a:moveTo>
                    <a:pt x="0" y="656"/>
                  </a:moveTo>
                  <a:lnTo>
                    <a:pt x="678" y="470"/>
                  </a:lnTo>
                  <a:lnTo>
                    <a:pt x="678" y="278"/>
                  </a:lnTo>
                  <a:lnTo>
                    <a:pt x="0" y="460"/>
                  </a:lnTo>
                  <a:lnTo>
                    <a:pt x="0" y="656"/>
                  </a:ln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57" name="Freeform 45"/>
            <p:cNvSpPr>
              <a:spLocks noChangeAspect="1"/>
            </p:cNvSpPr>
            <p:nvPr/>
          </p:nvSpPr>
          <p:spPr bwMode="gray">
            <a:xfrm>
              <a:off x="1076" y="5372"/>
              <a:ext cx="1491" cy="534"/>
            </a:xfrm>
            <a:custGeom>
              <a:avLst/>
              <a:gdLst>
                <a:gd name="T0" fmla="*/ 630 w 631"/>
                <a:gd name="T1" fmla="*/ 2 h 226"/>
                <a:gd name="T2" fmla="*/ 627 w 631"/>
                <a:gd name="T3" fmla="*/ 0 h 226"/>
                <a:gd name="T4" fmla="*/ 627 w 631"/>
                <a:gd name="T5" fmla="*/ 5 h 226"/>
                <a:gd name="T6" fmla="*/ 434 w 631"/>
                <a:gd name="T7" fmla="*/ 58 h 226"/>
                <a:gd name="T8" fmla="*/ 234 w 631"/>
                <a:gd name="T9" fmla="*/ 115 h 226"/>
                <a:gd name="T10" fmla="*/ 0 w 631"/>
                <a:gd name="T11" fmla="*/ 149 h 226"/>
                <a:gd name="T12" fmla="*/ 0 w 631"/>
                <a:gd name="T13" fmla="*/ 198 h 226"/>
                <a:gd name="T14" fmla="*/ 234 w 631"/>
                <a:gd name="T15" fmla="*/ 165 h 226"/>
                <a:gd name="T16" fmla="*/ 434 w 631"/>
                <a:gd name="T17" fmla="*/ 108 h 226"/>
                <a:gd name="T18" fmla="*/ 610 w 631"/>
                <a:gd name="T19" fmla="*/ 61 h 226"/>
                <a:gd name="T20" fmla="*/ 610 w 631"/>
                <a:gd name="T21" fmla="*/ 61 h 226"/>
                <a:gd name="T22" fmla="*/ 610 w 631"/>
                <a:gd name="T23" fmla="*/ 61 h 226"/>
                <a:gd name="T24" fmla="*/ 627 w 631"/>
                <a:gd name="T25" fmla="*/ 55 h 226"/>
                <a:gd name="T26" fmla="*/ 630 w 631"/>
                <a:gd name="T27" fmla="*/ 51 h 226"/>
                <a:gd name="T28" fmla="*/ 630 w 631"/>
                <a:gd name="T29" fmla="*/ 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1" h="226">
                  <a:moveTo>
                    <a:pt x="630" y="2"/>
                  </a:moveTo>
                  <a:cubicBezTo>
                    <a:pt x="630" y="1"/>
                    <a:pt x="629" y="0"/>
                    <a:pt x="627" y="0"/>
                  </a:cubicBezTo>
                  <a:cubicBezTo>
                    <a:pt x="627" y="5"/>
                    <a:pt x="627" y="5"/>
                    <a:pt x="627" y="5"/>
                  </a:cubicBezTo>
                  <a:cubicBezTo>
                    <a:pt x="604" y="16"/>
                    <a:pt x="492" y="42"/>
                    <a:pt x="434" y="58"/>
                  </a:cubicBezTo>
                  <a:cubicBezTo>
                    <a:pt x="374" y="75"/>
                    <a:pt x="289" y="99"/>
                    <a:pt x="234" y="115"/>
                  </a:cubicBezTo>
                  <a:cubicBezTo>
                    <a:pt x="178" y="131"/>
                    <a:pt x="39" y="174"/>
                    <a:pt x="0" y="149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39" y="226"/>
                    <a:pt x="178" y="181"/>
                    <a:pt x="234" y="165"/>
                  </a:cubicBezTo>
                  <a:cubicBezTo>
                    <a:pt x="289" y="149"/>
                    <a:pt x="374" y="125"/>
                    <a:pt x="434" y="108"/>
                  </a:cubicBezTo>
                  <a:cubicBezTo>
                    <a:pt x="483" y="94"/>
                    <a:pt x="570" y="74"/>
                    <a:pt x="610" y="61"/>
                  </a:cubicBezTo>
                  <a:cubicBezTo>
                    <a:pt x="610" y="61"/>
                    <a:pt x="610" y="61"/>
                    <a:pt x="610" y="61"/>
                  </a:cubicBezTo>
                  <a:cubicBezTo>
                    <a:pt x="610" y="61"/>
                    <a:pt x="610" y="61"/>
                    <a:pt x="610" y="61"/>
                  </a:cubicBezTo>
                  <a:cubicBezTo>
                    <a:pt x="616" y="59"/>
                    <a:pt x="627" y="55"/>
                    <a:pt x="627" y="55"/>
                  </a:cubicBezTo>
                  <a:cubicBezTo>
                    <a:pt x="629" y="53"/>
                    <a:pt x="631" y="52"/>
                    <a:pt x="630" y="51"/>
                  </a:cubicBezTo>
                  <a:lnTo>
                    <a:pt x="630" y="2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58" name="Freeform 46"/>
            <p:cNvSpPr>
              <a:spLocks noChangeAspect="1"/>
            </p:cNvSpPr>
            <p:nvPr/>
          </p:nvSpPr>
          <p:spPr bwMode="gray">
            <a:xfrm>
              <a:off x="552" y="4495"/>
              <a:ext cx="165" cy="484"/>
            </a:xfrm>
            <a:custGeom>
              <a:avLst/>
              <a:gdLst>
                <a:gd name="T0" fmla="*/ 0 w 165"/>
                <a:gd name="T1" fmla="*/ 484 h 484"/>
                <a:gd name="T2" fmla="*/ 0 w 165"/>
                <a:gd name="T3" fmla="*/ 45 h 484"/>
                <a:gd name="T4" fmla="*/ 165 w 165"/>
                <a:gd name="T5" fmla="*/ 0 h 484"/>
                <a:gd name="T6" fmla="*/ 165 w 165"/>
                <a:gd name="T7" fmla="*/ 440 h 484"/>
                <a:gd name="T8" fmla="*/ 0 w 165"/>
                <a:gd name="T9" fmla="*/ 484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484">
                  <a:moveTo>
                    <a:pt x="0" y="484"/>
                  </a:moveTo>
                  <a:lnTo>
                    <a:pt x="0" y="45"/>
                  </a:lnTo>
                  <a:lnTo>
                    <a:pt x="165" y="0"/>
                  </a:lnTo>
                  <a:lnTo>
                    <a:pt x="165" y="440"/>
                  </a:lnTo>
                  <a:lnTo>
                    <a:pt x="0" y="484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59" name="Freeform 47"/>
            <p:cNvSpPr>
              <a:spLocks noChangeAspect="1"/>
            </p:cNvSpPr>
            <p:nvPr/>
          </p:nvSpPr>
          <p:spPr bwMode="gray">
            <a:xfrm>
              <a:off x="519" y="4533"/>
              <a:ext cx="33" cy="446"/>
            </a:xfrm>
            <a:custGeom>
              <a:avLst/>
              <a:gdLst>
                <a:gd name="T0" fmla="*/ 33 w 33"/>
                <a:gd name="T1" fmla="*/ 7 h 446"/>
                <a:gd name="T2" fmla="*/ 0 w 33"/>
                <a:gd name="T3" fmla="*/ 0 h 446"/>
                <a:gd name="T4" fmla="*/ 0 w 33"/>
                <a:gd name="T5" fmla="*/ 439 h 446"/>
                <a:gd name="T6" fmla="*/ 33 w 33"/>
                <a:gd name="T7" fmla="*/ 446 h 446"/>
                <a:gd name="T8" fmla="*/ 33 w 33"/>
                <a:gd name="T9" fmla="*/ 7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46">
                  <a:moveTo>
                    <a:pt x="33" y="7"/>
                  </a:moveTo>
                  <a:lnTo>
                    <a:pt x="0" y="0"/>
                  </a:lnTo>
                  <a:lnTo>
                    <a:pt x="0" y="439"/>
                  </a:lnTo>
                  <a:lnTo>
                    <a:pt x="33" y="446"/>
                  </a:lnTo>
                  <a:lnTo>
                    <a:pt x="33" y="7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60" name="Freeform 48"/>
            <p:cNvSpPr>
              <a:spLocks noChangeAspect="1"/>
            </p:cNvSpPr>
            <p:nvPr/>
          </p:nvSpPr>
          <p:spPr bwMode="gray">
            <a:xfrm>
              <a:off x="519" y="4488"/>
              <a:ext cx="198" cy="52"/>
            </a:xfrm>
            <a:custGeom>
              <a:avLst/>
              <a:gdLst>
                <a:gd name="T0" fmla="*/ 198 w 198"/>
                <a:gd name="T1" fmla="*/ 7 h 52"/>
                <a:gd name="T2" fmla="*/ 168 w 198"/>
                <a:gd name="T3" fmla="*/ 0 h 52"/>
                <a:gd name="T4" fmla="*/ 0 w 198"/>
                <a:gd name="T5" fmla="*/ 45 h 52"/>
                <a:gd name="T6" fmla="*/ 33 w 198"/>
                <a:gd name="T7" fmla="*/ 52 h 52"/>
                <a:gd name="T8" fmla="*/ 198 w 198"/>
                <a:gd name="T9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52">
                  <a:moveTo>
                    <a:pt x="198" y="7"/>
                  </a:moveTo>
                  <a:lnTo>
                    <a:pt x="168" y="0"/>
                  </a:lnTo>
                  <a:lnTo>
                    <a:pt x="0" y="45"/>
                  </a:lnTo>
                  <a:lnTo>
                    <a:pt x="33" y="52"/>
                  </a:lnTo>
                  <a:lnTo>
                    <a:pt x="198" y="7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61" name="Freeform 49"/>
            <p:cNvSpPr>
              <a:spLocks noChangeAspect="1"/>
            </p:cNvSpPr>
            <p:nvPr/>
          </p:nvSpPr>
          <p:spPr bwMode="gray">
            <a:xfrm>
              <a:off x="746" y="5013"/>
              <a:ext cx="26" cy="28"/>
            </a:xfrm>
            <a:custGeom>
              <a:avLst/>
              <a:gdLst>
                <a:gd name="T0" fmla="*/ 9 w 11"/>
                <a:gd name="T1" fmla="*/ 11 h 12"/>
                <a:gd name="T2" fmla="*/ 2 w 11"/>
                <a:gd name="T3" fmla="*/ 8 h 12"/>
                <a:gd name="T4" fmla="*/ 2 w 11"/>
                <a:gd name="T5" fmla="*/ 1 h 12"/>
                <a:gd name="T6" fmla="*/ 9 w 11"/>
                <a:gd name="T7" fmla="*/ 3 h 12"/>
                <a:gd name="T8" fmla="*/ 9 w 11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11"/>
                  </a:moveTo>
                  <a:cubicBezTo>
                    <a:pt x="7" y="12"/>
                    <a:pt x="4" y="11"/>
                    <a:pt x="2" y="8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3" y="0"/>
                    <a:pt x="7" y="1"/>
                    <a:pt x="9" y="3"/>
                  </a:cubicBezTo>
                  <a:cubicBezTo>
                    <a:pt x="11" y="6"/>
                    <a:pt x="11" y="9"/>
                    <a:pt x="9" y="11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62" name="Freeform 50"/>
            <p:cNvSpPr>
              <a:spLocks noChangeAspect="1"/>
            </p:cNvSpPr>
            <p:nvPr/>
          </p:nvSpPr>
          <p:spPr bwMode="gray">
            <a:xfrm>
              <a:off x="746" y="4332"/>
              <a:ext cx="26" cy="31"/>
            </a:xfrm>
            <a:custGeom>
              <a:avLst/>
              <a:gdLst>
                <a:gd name="T0" fmla="*/ 9 w 11"/>
                <a:gd name="T1" fmla="*/ 11 h 13"/>
                <a:gd name="T2" fmla="*/ 2 w 11"/>
                <a:gd name="T3" fmla="*/ 9 h 13"/>
                <a:gd name="T4" fmla="*/ 2 w 11"/>
                <a:gd name="T5" fmla="*/ 1 h 13"/>
                <a:gd name="T6" fmla="*/ 9 w 11"/>
                <a:gd name="T7" fmla="*/ 4 h 13"/>
                <a:gd name="T8" fmla="*/ 9 w 11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9" y="11"/>
                  </a:moveTo>
                  <a:cubicBezTo>
                    <a:pt x="7" y="13"/>
                    <a:pt x="4" y="12"/>
                    <a:pt x="2" y="9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3" y="0"/>
                    <a:pt x="7" y="1"/>
                    <a:pt x="9" y="4"/>
                  </a:cubicBezTo>
                  <a:cubicBezTo>
                    <a:pt x="11" y="7"/>
                    <a:pt x="11" y="10"/>
                    <a:pt x="9" y="11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63" name="Freeform 51"/>
            <p:cNvSpPr>
              <a:spLocks noChangeAspect="1"/>
            </p:cNvSpPr>
            <p:nvPr/>
          </p:nvSpPr>
          <p:spPr bwMode="gray">
            <a:xfrm>
              <a:off x="542" y="4339"/>
              <a:ext cx="218" cy="756"/>
            </a:xfrm>
            <a:custGeom>
              <a:avLst/>
              <a:gdLst>
                <a:gd name="T0" fmla="*/ 0 w 92"/>
                <a:gd name="T1" fmla="*/ 24 h 320"/>
                <a:gd name="T2" fmla="*/ 0 w 92"/>
                <a:gd name="T3" fmla="*/ 320 h 320"/>
                <a:gd name="T4" fmla="*/ 92 w 92"/>
                <a:gd name="T5" fmla="*/ 295 h 320"/>
                <a:gd name="T6" fmla="*/ 90 w 92"/>
                <a:gd name="T7" fmla="*/ 287 h 320"/>
                <a:gd name="T8" fmla="*/ 8 w 92"/>
                <a:gd name="T9" fmla="*/ 309 h 320"/>
                <a:gd name="T10" fmla="*/ 8 w 92"/>
                <a:gd name="T11" fmla="*/ 30 h 320"/>
                <a:gd name="T12" fmla="*/ 92 w 92"/>
                <a:gd name="T13" fmla="*/ 7 h 320"/>
                <a:gd name="T14" fmla="*/ 90 w 92"/>
                <a:gd name="T15" fmla="*/ 0 h 320"/>
                <a:gd name="T16" fmla="*/ 0 w 92"/>
                <a:gd name="T17" fmla="*/ 2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320">
                  <a:moveTo>
                    <a:pt x="0" y="24"/>
                  </a:moveTo>
                  <a:cubicBezTo>
                    <a:pt x="0" y="320"/>
                    <a:pt x="0" y="320"/>
                    <a:pt x="0" y="320"/>
                  </a:cubicBezTo>
                  <a:cubicBezTo>
                    <a:pt x="92" y="295"/>
                    <a:pt x="92" y="295"/>
                    <a:pt x="92" y="295"/>
                  </a:cubicBezTo>
                  <a:cubicBezTo>
                    <a:pt x="90" y="287"/>
                    <a:pt x="90" y="287"/>
                    <a:pt x="90" y="287"/>
                  </a:cubicBezTo>
                  <a:cubicBezTo>
                    <a:pt x="90" y="287"/>
                    <a:pt x="17" y="307"/>
                    <a:pt x="8" y="309"/>
                  </a:cubicBezTo>
                  <a:cubicBezTo>
                    <a:pt x="8" y="299"/>
                    <a:pt x="8" y="36"/>
                    <a:pt x="8" y="30"/>
                  </a:cubicBezTo>
                  <a:cubicBezTo>
                    <a:pt x="13" y="29"/>
                    <a:pt x="92" y="7"/>
                    <a:pt x="92" y="7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64" name="Freeform 52"/>
            <p:cNvSpPr>
              <a:spLocks noChangeAspect="1"/>
            </p:cNvSpPr>
            <p:nvPr/>
          </p:nvSpPr>
          <p:spPr bwMode="gray">
            <a:xfrm>
              <a:off x="1476" y="4091"/>
              <a:ext cx="236" cy="787"/>
            </a:xfrm>
            <a:custGeom>
              <a:avLst/>
              <a:gdLst>
                <a:gd name="T0" fmla="*/ 236 w 236"/>
                <a:gd name="T1" fmla="*/ 787 h 787"/>
                <a:gd name="T2" fmla="*/ 0 w 236"/>
                <a:gd name="T3" fmla="*/ 0 h 787"/>
                <a:gd name="T4" fmla="*/ 236 w 236"/>
                <a:gd name="T5" fmla="*/ 787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6" h="787">
                  <a:moveTo>
                    <a:pt x="236" y="787"/>
                  </a:moveTo>
                  <a:lnTo>
                    <a:pt x="0" y="0"/>
                  </a:lnTo>
                  <a:lnTo>
                    <a:pt x="236" y="787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65" name="Line 53"/>
            <p:cNvSpPr>
              <a:spLocks noChangeAspect="1" noChangeShapeType="1"/>
            </p:cNvSpPr>
            <p:nvPr/>
          </p:nvSpPr>
          <p:spPr bwMode="gray">
            <a:xfrm flipH="1" flipV="1">
              <a:off x="1476" y="4091"/>
              <a:ext cx="236" cy="78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366" name="Group 54"/>
          <p:cNvGrpSpPr>
            <a:grpSpLocks noChangeAspect="1"/>
          </p:cNvGrpSpPr>
          <p:nvPr/>
        </p:nvGrpSpPr>
        <p:grpSpPr bwMode="auto">
          <a:xfrm>
            <a:off x="7016750" y="1550988"/>
            <a:ext cx="785813" cy="517525"/>
            <a:chOff x="-4243" y="627"/>
            <a:chExt cx="4127" cy="2722"/>
          </a:xfrm>
        </p:grpSpPr>
        <p:sp>
          <p:nvSpPr>
            <p:cNvPr id="525367" name="Freeform 55"/>
            <p:cNvSpPr>
              <a:spLocks noChangeAspect="1"/>
            </p:cNvSpPr>
            <p:nvPr/>
          </p:nvSpPr>
          <p:spPr bwMode="gray">
            <a:xfrm>
              <a:off x="-4155" y="2108"/>
              <a:ext cx="420" cy="449"/>
            </a:xfrm>
            <a:custGeom>
              <a:avLst/>
              <a:gdLst>
                <a:gd name="T0" fmla="*/ 146 w 420"/>
                <a:gd name="T1" fmla="*/ 449 h 449"/>
                <a:gd name="T2" fmla="*/ 0 w 420"/>
                <a:gd name="T3" fmla="*/ 296 h 449"/>
                <a:gd name="T4" fmla="*/ 420 w 420"/>
                <a:gd name="T5" fmla="*/ 0 h 449"/>
                <a:gd name="T6" fmla="*/ 340 w 420"/>
                <a:gd name="T7" fmla="*/ 397 h 449"/>
                <a:gd name="T8" fmla="*/ 146 w 420"/>
                <a:gd name="T9" fmla="*/ 44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0" h="449">
                  <a:moveTo>
                    <a:pt x="146" y="449"/>
                  </a:moveTo>
                  <a:lnTo>
                    <a:pt x="0" y="296"/>
                  </a:lnTo>
                  <a:lnTo>
                    <a:pt x="420" y="0"/>
                  </a:lnTo>
                  <a:lnTo>
                    <a:pt x="340" y="397"/>
                  </a:lnTo>
                  <a:lnTo>
                    <a:pt x="146" y="449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68" name="Freeform 56"/>
            <p:cNvSpPr>
              <a:spLocks noChangeAspect="1"/>
            </p:cNvSpPr>
            <p:nvPr/>
          </p:nvSpPr>
          <p:spPr bwMode="gray">
            <a:xfrm>
              <a:off x="-2350" y="2590"/>
              <a:ext cx="418" cy="449"/>
            </a:xfrm>
            <a:custGeom>
              <a:avLst/>
              <a:gdLst>
                <a:gd name="T0" fmla="*/ 146 w 418"/>
                <a:gd name="T1" fmla="*/ 449 h 449"/>
                <a:gd name="T2" fmla="*/ 0 w 418"/>
                <a:gd name="T3" fmla="*/ 296 h 449"/>
                <a:gd name="T4" fmla="*/ 418 w 418"/>
                <a:gd name="T5" fmla="*/ 0 h 449"/>
                <a:gd name="T6" fmla="*/ 340 w 418"/>
                <a:gd name="T7" fmla="*/ 397 h 449"/>
                <a:gd name="T8" fmla="*/ 146 w 418"/>
                <a:gd name="T9" fmla="*/ 44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8" h="449">
                  <a:moveTo>
                    <a:pt x="146" y="449"/>
                  </a:moveTo>
                  <a:lnTo>
                    <a:pt x="0" y="296"/>
                  </a:lnTo>
                  <a:lnTo>
                    <a:pt x="418" y="0"/>
                  </a:lnTo>
                  <a:lnTo>
                    <a:pt x="340" y="397"/>
                  </a:lnTo>
                  <a:lnTo>
                    <a:pt x="146" y="449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69" name="Freeform 57"/>
            <p:cNvSpPr>
              <a:spLocks noChangeAspect="1"/>
            </p:cNvSpPr>
            <p:nvPr/>
          </p:nvSpPr>
          <p:spPr bwMode="gray">
            <a:xfrm>
              <a:off x="-4174" y="1641"/>
              <a:ext cx="905" cy="243"/>
            </a:xfrm>
            <a:custGeom>
              <a:avLst/>
              <a:gdLst>
                <a:gd name="T0" fmla="*/ 0 w 905"/>
                <a:gd name="T1" fmla="*/ 123 h 243"/>
                <a:gd name="T2" fmla="*/ 453 w 905"/>
                <a:gd name="T3" fmla="*/ 0 h 243"/>
                <a:gd name="T4" fmla="*/ 905 w 905"/>
                <a:gd name="T5" fmla="*/ 123 h 243"/>
                <a:gd name="T6" fmla="*/ 453 w 905"/>
                <a:gd name="T7" fmla="*/ 243 h 243"/>
                <a:gd name="T8" fmla="*/ 0 w 905"/>
                <a:gd name="T9" fmla="*/ 12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5" h="243">
                  <a:moveTo>
                    <a:pt x="0" y="123"/>
                  </a:moveTo>
                  <a:lnTo>
                    <a:pt x="453" y="0"/>
                  </a:lnTo>
                  <a:lnTo>
                    <a:pt x="905" y="123"/>
                  </a:lnTo>
                  <a:lnTo>
                    <a:pt x="453" y="243"/>
                  </a:lnTo>
                  <a:lnTo>
                    <a:pt x="0" y="123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70" name="Freeform 58"/>
            <p:cNvSpPr>
              <a:spLocks noChangeAspect="1"/>
            </p:cNvSpPr>
            <p:nvPr/>
          </p:nvSpPr>
          <p:spPr bwMode="gray">
            <a:xfrm>
              <a:off x="-3565" y="627"/>
              <a:ext cx="3449" cy="929"/>
            </a:xfrm>
            <a:custGeom>
              <a:avLst/>
              <a:gdLst>
                <a:gd name="T0" fmla="*/ 1352 w 3449"/>
                <a:gd name="T1" fmla="*/ 0 h 929"/>
                <a:gd name="T2" fmla="*/ 0 w 3449"/>
                <a:gd name="T3" fmla="*/ 366 h 929"/>
                <a:gd name="T4" fmla="*/ 2105 w 3449"/>
                <a:gd name="T5" fmla="*/ 929 h 929"/>
                <a:gd name="T6" fmla="*/ 3449 w 3449"/>
                <a:gd name="T7" fmla="*/ 565 h 929"/>
                <a:gd name="T8" fmla="*/ 1352 w 3449"/>
                <a:gd name="T9" fmla="*/ 0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49" h="929">
                  <a:moveTo>
                    <a:pt x="1352" y="0"/>
                  </a:moveTo>
                  <a:lnTo>
                    <a:pt x="0" y="366"/>
                  </a:lnTo>
                  <a:lnTo>
                    <a:pt x="2105" y="929"/>
                  </a:lnTo>
                  <a:lnTo>
                    <a:pt x="3449" y="565"/>
                  </a:lnTo>
                  <a:lnTo>
                    <a:pt x="1352" y="0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71" name="Freeform 59"/>
            <p:cNvSpPr>
              <a:spLocks noChangeAspect="1"/>
            </p:cNvSpPr>
            <p:nvPr/>
          </p:nvSpPr>
          <p:spPr bwMode="gray">
            <a:xfrm>
              <a:off x="-3900" y="2279"/>
              <a:ext cx="498" cy="545"/>
            </a:xfrm>
            <a:custGeom>
              <a:avLst/>
              <a:gdLst>
                <a:gd name="T0" fmla="*/ 168 w 211"/>
                <a:gd name="T1" fmla="*/ 67 h 231"/>
                <a:gd name="T2" fmla="*/ 46 w 211"/>
                <a:gd name="T3" fmla="*/ 14 h 231"/>
                <a:gd name="T4" fmla="*/ 46 w 211"/>
                <a:gd name="T5" fmla="*/ 14 h 231"/>
                <a:gd name="T6" fmla="*/ 12 w 211"/>
                <a:gd name="T7" fmla="*/ 23 h 231"/>
                <a:gd name="T8" fmla="*/ 19 w 211"/>
                <a:gd name="T9" fmla="*/ 38 h 231"/>
                <a:gd name="T10" fmla="*/ 41 w 211"/>
                <a:gd name="T11" fmla="*/ 164 h 231"/>
                <a:gd name="T12" fmla="*/ 100 w 211"/>
                <a:gd name="T13" fmla="*/ 212 h 231"/>
                <a:gd name="T14" fmla="*/ 109 w 211"/>
                <a:gd name="T15" fmla="*/ 231 h 231"/>
                <a:gd name="T16" fmla="*/ 154 w 211"/>
                <a:gd name="T17" fmla="*/ 219 h 231"/>
                <a:gd name="T18" fmla="*/ 154 w 211"/>
                <a:gd name="T19" fmla="*/ 219 h 231"/>
                <a:gd name="T20" fmla="*/ 176 w 211"/>
                <a:gd name="T21" fmla="*/ 209 h 231"/>
                <a:gd name="T22" fmla="*/ 168 w 211"/>
                <a:gd name="T23" fmla="*/ 6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1" h="231">
                  <a:moveTo>
                    <a:pt x="168" y="67"/>
                  </a:moveTo>
                  <a:cubicBezTo>
                    <a:pt x="133" y="21"/>
                    <a:pt x="82" y="0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0" y="69"/>
                    <a:pt x="8" y="121"/>
                    <a:pt x="41" y="164"/>
                  </a:cubicBezTo>
                  <a:cubicBezTo>
                    <a:pt x="58" y="186"/>
                    <a:pt x="79" y="203"/>
                    <a:pt x="100" y="212"/>
                  </a:cubicBezTo>
                  <a:cubicBezTo>
                    <a:pt x="109" y="231"/>
                    <a:pt x="109" y="231"/>
                    <a:pt x="109" y="231"/>
                  </a:cubicBezTo>
                  <a:cubicBezTo>
                    <a:pt x="154" y="219"/>
                    <a:pt x="154" y="219"/>
                    <a:pt x="154" y="219"/>
                  </a:cubicBezTo>
                  <a:cubicBezTo>
                    <a:pt x="154" y="219"/>
                    <a:pt x="154" y="219"/>
                    <a:pt x="154" y="219"/>
                  </a:cubicBezTo>
                  <a:cubicBezTo>
                    <a:pt x="162" y="217"/>
                    <a:pt x="169" y="214"/>
                    <a:pt x="176" y="209"/>
                  </a:cubicBezTo>
                  <a:cubicBezTo>
                    <a:pt x="211" y="182"/>
                    <a:pt x="208" y="118"/>
                    <a:pt x="168" y="67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72" name="Freeform 60"/>
            <p:cNvSpPr>
              <a:spLocks noChangeAspect="1"/>
            </p:cNvSpPr>
            <p:nvPr/>
          </p:nvSpPr>
          <p:spPr bwMode="gray">
            <a:xfrm>
              <a:off x="-4009" y="2295"/>
              <a:ext cx="503" cy="569"/>
            </a:xfrm>
            <a:custGeom>
              <a:avLst/>
              <a:gdLst>
                <a:gd name="T0" fmla="*/ 177 w 213"/>
                <a:gd name="T1" fmla="*/ 214 h 241"/>
                <a:gd name="T2" fmla="*/ 42 w 213"/>
                <a:gd name="T3" fmla="*/ 169 h 241"/>
                <a:gd name="T4" fmla="*/ 35 w 213"/>
                <a:gd name="T5" fmla="*/ 26 h 241"/>
                <a:gd name="T6" fmla="*/ 170 w 213"/>
                <a:gd name="T7" fmla="*/ 72 h 241"/>
                <a:gd name="T8" fmla="*/ 177 w 213"/>
                <a:gd name="T9" fmla="*/ 21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41">
                  <a:moveTo>
                    <a:pt x="177" y="214"/>
                  </a:moveTo>
                  <a:cubicBezTo>
                    <a:pt x="142" y="241"/>
                    <a:pt x="82" y="220"/>
                    <a:pt x="42" y="169"/>
                  </a:cubicBezTo>
                  <a:cubicBezTo>
                    <a:pt x="3" y="117"/>
                    <a:pt x="0" y="53"/>
                    <a:pt x="35" y="26"/>
                  </a:cubicBezTo>
                  <a:cubicBezTo>
                    <a:pt x="70" y="0"/>
                    <a:pt x="131" y="20"/>
                    <a:pt x="170" y="72"/>
                  </a:cubicBezTo>
                  <a:cubicBezTo>
                    <a:pt x="209" y="123"/>
                    <a:pt x="213" y="187"/>
                    <a:pt x="177" y="214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73" name="Freeform 61"/>
            <p:cNvSpPr>
              <a:spLocks noChangeAspect="1"/>
            </p:cNvSpPr>
            <p:nvPr/>
          </p:nvSpPr>
          <p:spPr bwMode="gray">
            <a:xfrm>
              <a:off x="-3912" y="2406"/>
              <a:ext cx="307" cy="345"/>
            </a:xfrm>
            <a:custGeom>
              <a:avLst/>
              <a:gdLst>
                <a:gd name="T0" fmla="*/ 109 w 130"/>
                <a:gd name="T1" fmla="*/ 130 h 146"/>
                <a:gd name="T2" fmla="*/ 26 w 130"/>
                <a:gd name="T3" fmla="*/ 103 h 146"/>
                <a:gd name="T4" fmla="*/ 22 w 130"/>
                <a:gd name="T5" fmla="*/ 16 h 146"/>
                <a:gd name="T6" fmla="*/ 104 w 130"/>
                <a:gd name="T7" fmla="*/ 44 h 146"/>
                <a:gd name="T8" fmla="*/ 109 w 130"/>
                <a:gd name="T9" fmla="*/ 13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46">
                  <a:moveTo>
                    <a:pt x="109" y="130"/>
                  </a:moveTo>
                  <a:cubicBezTo>
                    <a:pt x="87" y="146"/>
                    <a:pt x="50" y="134"/>
                    <a:pt x="26" y="103"/>
                  </a:cubicBezTo>
                  <a:cubicBezTo>
                    <a:pt x="2" y="71"/>
                    <a:pt x="0" y="32"/>
                    <a:pt x="22" y="16"/>
                  </a:cubicBezTo>
                  <a:cubicBezTo>
                    <a:pt x="43" y="0"/>
                    <a:pt x="80" y="12"/>
                    <a:pt x="104" y="44"/>
                  </a:cubicBezTo>
                  <a:cubicBezTo>
                    <a:pt x="128" y="75"/>
                    <a:pt x="130" y="114"/>
                    <a:pt x="109" y="130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74" name="Freeform 62"/>
            <p:cNvSpPr>
              <a:spLocks noChangeAspect="1"/>
            </p:cNvSpPr>
            <p:nvPr/>
          </p:nvSpPr>
          <p:spPr bwMode="gray">
            <a:xfrm>
              <a:off x="-2093" y="2765"/>
              <a:ext cx="496" cy="546"/>
            </a:xfrm>
            <a:custGeom>
              <a:avLst/>
              <a:gdLst>
                <a:gd name="T0" fmla="*/ 168 w 210"/>
                <a:gd name="T1" fmla="*/ 67 h 231"/>
                <a:gd name="T2" fmla="*/ 46 w 210"/>
                <a:gd name="T3" fmla="*/ 14 h 231"/>
                <a:gd name="T4" fmla="*/ 46 w 210"/>
                <a:gd name="T5" fmla="*/ 14 h 231"/>
                <a:gd name="T6" fmla="*/ 11 w 210"/>
                <a:gd name="T7" fmla="*/ 23 h 231"/>
                <a:gd name="T8" fmla="*/ 18 w 210"/>
                <a:gd name="T9" fmla="*/ 38 h 231"/>
                <a:gd name="T10" fmla="*/ 40 w 210"/>
                <a:gd name="T11" fmla="*/ 164 h 231"/>
                <a:gd name="T12" fmla="*/ 99 w 210"/>
                <a:gd name="T13" fmla="*/ 212 h 231"/>
                <a:gd name="T14" fmla="*/ 108 w 210"/>
                <a:gd name="T15" fmla="*/ 231 h 231"/>
                <a:gd name="T16" fmla="*/ 154 w 210"/>
                <a:gd name="T17" fmla="*/ 219 h 231"/>
                <a:gd name="T18" fmla="*/ 154 w 210"/>
                <a:gd name="T19" fmla="*/ 219 h 231"/>
                <a:gd name="T20" fmla="*/ 175 w 210"/>
                <a:gd name="T21" fmla="*/ 209 h 231"/>
                <a:gd name="T22" fmla="*/ 168 w 210"/>
                <a:gd name="T23" fmla="*/ 6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0" h="231">
                  <a:moveTo>
                    <a:pt x="168" y="67"/>
                  </a:moveTo>
                  <a:cubicBezTo>
                    <a:pt x="133" y="21"/>
                    <a:pt x="81" y="0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0" y="69"/>
                    <a:pt x="7" y="120"/>
                    <a:pt x="40" y="164"/>
                  </a:cubicBezTo>
                  <a:cubicBezTo>
                    <a:pt x="57" y="186"/>
                    <a:pt x="78" y="202"/>
                    <a:pt x="99" y="212"/>
                  </a:cubicBezTo>
                  <a:cubicBezTo>
                    <a:pt x="108" y="231"/>
                    <a:pt x="108" y="231"/>
                    <a:pt x="108" y="231"/>
                  </a:cubicBezTo>
                  <a:cubicBezTo>
                    <a:pt x="154" y="219"/>
                    <a:pt x="154" y="219"/>
                    <a:pt x="154" y="219"/>
                  </a:cubicBezTo>
                  <a:cubicBezTo>
                    <a:pt x="154" y="219"/>
                    <a:pt x="154" y="219"/>
                    <a:pt x="154" y="219"/>
                  </a:cubicBezTo>
                  <a:cubicBezTo>
                    <a:pt x="161" y="217"/>
                    <a:pt x="169" y="214"/>
                    <a:pt x="175" y="209"/>
                  </a:cubicBezTo>
                  <a:cubicBezTo>
                    <a:pt x="210" y="182"/>
                    <a:pt x="207" y="118"/>
                    <a:pt x="168" y="67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75" name="Freeform 63"/>
            <p:cNvSpPr>
              <a:spLocks noChangeAspect="1"/>
            </p:cNvSpPr>
            <p:nvPr/>
          </p:nvSpPr>
          <p:spPr bwMode="gray">
            <a:xfrm>
              <a:off x="-2204" y="2779"/>
              <a:ext cx="503" cy="570"/>
            </a:xfrm>
            <a:custGeom>
              <a:avLst/>
              <a:gdLst>
                <a:gd name="T0" fmla="*/ 178 w 213"/>
                <a:gd name="T1" fmla="*/ 215 h 241"/>
                <a:gd name="T2" fmla="*/ 43 w 213"/>
                <a:gd name="T3" fmla="*/ 169 h 241"/>
                <a:gd name="T4" fmla="*/ 35 w 213"/>
                <a:gd name="T5" fmla="*/ 27 h 241"/>
                <a:gd name="T6" fmla="*/ 170 w 213"/>
                <a:gd name="T7" fmla="*/ 72 h 241"/>
                <a:gd name="T8" fmla="*/ 178 w 213"/>
                <a:gd name="T9" fmla="*/ 2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41">
                  <a:moveTo>
                    <a:pt x="178" y="215"/>
                  </a:moveTo>
                  <a:cubicBezTo>
                    <a:pt x="143" y="241"/>
                    <a:pt x="82" y="221"/>
                    <a:pt x="43" y="169"/>
                  </a:cubicBezTo>
                  <a:cubicBezTo>
                    <a:pt x="3" y="118"/>
                    <a:pt x="0" y="54"/>
                    <a:pt x="35" y="27"/>
                  </a:cubicBezTo>
                  <a:cubicBezTo>
                    <a:pt x="71" y="0"/>
                    <a:pt x="131" y="21"/>
                    <a:pt x="170" y="72"/>
                  </a:cubicBezTo>
                  <a:cubicBezTo>
                    <a:pt x="210" y="124"/>
                    <a:pt x="213" y="188"/>
                    <a:pt x="178" y="215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76" name="Freeform 64"/>
            <p:cNvSpPr>
              <a:spLocks noChangeAspect="1"/>
            </p:cNvSpPr>
            <p:nvPr/>
          </p:nvSpPr>
          <p:spPr bwMode="gray">
            <a:xfrm>
              <a:off x="-2105" y="2893"/>
              <a:ext cx="305" cy="345"/>
            </a:xfrm>
            <a:custGeom>
              <a:avLst/>
              <a:gdLst>
                <a:gd name="T0" fmla="*/ 108 w 129"/>
                <a:gd name="T1" fmla="*/ 130 h 146"/>
                <a:gd name="T2" fmla="*/ 26 w 129"/>
                <a:gd name="T3" fmla="*/ 102 h 146"/>
                <a:gd name="T4" fmla="*/ 21 w 129"/>
                <a:gd name="T5" fmla="*/ 16 h 146"/>
                <a:gd name="T6" fmla="*/ 103 w 129"/>
                <a:gd name="T7" fmla="*/ 43 h 146"/>
                <a:gd name="T8" fmla="*/ 108 w 129"/>
                <a:gd name="T9" fmla="*/ 13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46">
                  <a:moveTo>
                    <a:pt x="108" y="130"/>
                  </a:moveTo>
                  <a:cubicBezTo>
                    <a:pt x="86" y="146"/>
                    <a:pt x="50" y="134"/>
                    <a:pt x="26" y="102"/>
                  </a:cubicBezTo>
                  <a:cubicBezTo>
                    <a:pt x="2" y="71"/>
                    <a:pt x="0" y="32"/>
                    <a:pt x="21" y="16"/>
                  </a:cubicBezTo>
                  <a:cubicBezTo>
                    <a:pt x="43" y="0"/>
                    <a:pt x="79" y="12"/>
                    <a:pt x="103" y="43"/>
                  </a:cubicBezTo>
                  <a:cubicBezTo>
                    <a:pt x="127" y="75"/>
                    <a:pt x="129" y="114"/>
                    <a:pt x="108" y="130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77" name="Freeform 65"/>
            <p:cNvSpPr>
              <a:spLocks noChangeAspect="1"/>
            </p:cNvSpPr>
            <p:nvPr/>
          </p:nvSpPr>
          <p:spPr bwMode="gray">
            <a:xfrm>
              <a:off x="-4236" y="965"/>
              <a:ext cx="2776" cy="2273"/>
            </a:xfrm>
            <a:custGeom>
              <a:avLst/>
              <a:gdLst>
                <a:gd name="T0" fmla="*/ 301 w 1175"/>
                <a:gd name="T1" fmla="*/ 14 h 962"/>
                <a:gd name="T2" fmla="*/ 218 w 1175"/>
                <a:gd name="T3" fmla="*/ 72 h 962"/>
                <a:gd name="T4" fmla="*/ 128 w 1175"/>
                <a:gd name="T5" fmla="*/ 365 h 962"/>
                <a:gd name="T6" fmla="*/ 26 w 1175"/>
                <a:gd name="T7" fmla="*/ 338 h 962"/>
                <a:gd name="T8" fmla="*/ 26 w 1175"/>
                <a:gd name="T9" fmla="*/ 656 h 962"/>
                <a:gd name="T10" fmla="*/ 96 w 1175"/>
                <a:gd name="T11" fmla="*/ 674 h 962"/>
                <a:gd name="T12" fmla="*/ 120 w 1175"/>
                <a:gd name="T13" fmla="*/ 574 h 962"/>
                <a:gd name="T14" fmla="*/ 276 w 1175"/>
                <a:gd name="T15" fmla="*/ 627 h 962"/>
                <a:gd name="T16" fmla="*/ 313 w 1175"/>
                <a:gd name="T17" fmla="*/ 732 h 962"/>
                <a:gd name="T18" fmla="*/ 860 w 1175"/>
                <a:gd name="T19" fmla="*/ 878 h 962"/>
                <a:gd name="T20" fmla="*/ 884 w 1175"/>
                <a:gd name="T21" fmla="*/ 780 h 962"/>
                <a:gd name="T22" fmla="*/ 1041 w 1175"/>
                <a:gd name="T23" fmla="*/ 833 h 962"/>
                <a:gd name="T24" fmla="*/ 1078 w 1175"/>
                <a:gd name="T25" fmla="*/ 936 h 962"/>
                <a:gd name="T26" fmla="*/ 1175 w 1175"/>
                <a:gd name="T27" fmla="*/ 962 h 962"/>
                <a:gd name="T28" fmla="*/ 1175 w 1175"/>
                <a:gd name="T29" fmla="*/ 250 h 962"/>
                <a:gd name="T30" fmla="*/ 301 w 1175"/>
                <a:gd name="T31" fmla="*/ 14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5" h="962">
                  <a:moveTo>
                    <a:pt x="301" y="14"/>
                  </a:moveTo>
                  <a:cubicBezTo>
                    <a:pt x="242" y="0"/>
                    <a:pt x="218" y="72"/>
                    <a:pt x="218" y="72"/>
                  </a:cubicBezTo>
                  <a:cubicBezTo>
                    <a:pt x="128" y="365"/>
                    <a:pt x="128" y="365"/>
                    <a:pt x="128" y="365"/>
                  </a:cubicBezTo>
                  <a:cubicBezTo>
                    <a:pt x="128" y="365"/>
                    <a:pt x="52" y="326"/>
                    <a:pt x="26" y="338"/>
                  </a:cubicBezTo>
                  <a:cubicBezTo>
                    <a:pt x="0" y="350"/>
                    <a:pt x="26" y="656"/>
                    <a:pt x="26" y="656"/>
                  </a:cubicBezTo>
                  <a:cubicBezTo>
                    <a:pt x="96" y="674"/>
                    <a:pt x="96" y="674"/>
                    <a:pt x="96" y="674"/>
                  </a:cubicBezTo>
                  <a:cubicBezTo>
                    <a:pt x="85" y="633"/>
                    <a:pt x="93" y="595"/>
                    <a:pt x="120" y="574"/>
                  </a:cubicBezTo>
                  <a:cubicBezTo>
                    <a:pt x="160" y="543"/>
                    <a:pt x="231" y="567"/>
                    <a:pt x="276" y="627"/>
                  </a:cubicBezTo>
                  <a:cubicBezTo>
                    <a:pt x="302" y="661"/>
                    <a:pt x="314" y="700"/>
                    <a:pt x="313" y="732"/>
                  </a:cubicBezTo>
                  <a:cubicBezTo>
                    <a:pt x="860" y="878"/>
                    <a:pt x="860" y="878"/>
                    <a:pt x="860" y="878"/>
                  </a:cubicBezTo>
                  <a:cubicBezTo>
                    <a:pt x="850" y="838"/>
                    <a:pt x="857" y="800"/>
                    <a:pt x="884" y="780"/>
                  </a:cubicBezTo>
                  <a:cubicBezTo>
                    <a:pt x="925" y="749"/>
                    <a:pt x="995" y="772"/>
                    <a:pt x="1041" y="833"/>
                  </a:cubicBezTo>
                  <a:cubicBezTo>
                    <a:pt x="1066" y="866"/>
                    <a:pt x="1079" y="904"/>
                    <a:pt x="1078" y="936"/>
                  </a:cubicBezTo>
                  <a:cubicBezTo>
                    <a:pt x="1175" y="962"/>
                    <a:pt x="1175" y="962"/>
                    <a:pt x="1175" y="962"/>
                  </a:cubicBezTo>
                  <a:cubicBezTo>
                    <a:pt x="1175" y="250"/>
                    <a:pt x="1175" y="250"/>
                    <a:pt x="1175" y="250"/>
                  </a:cubicBezTo>
                  <a:lnTo>
                    <a:pt x="301" y="14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78" name="Freeform 66"/>
            <p:cNvSpPr>
              <a:spLocks noChangeAspect="1"/>
            </p:cNvSpPr>
            <p:nvPr/>
          </p:nvSpPr>
          <p:spPr bwMode="gray">
            <a:xfrm>
              <a:off x="-3879" y="1263"/>
              <a:ext cx="165" cy="619"/>
            </a:xfrm>
            <a:custGeom>
              <a:avLst/>
              <a:gdLst>
                <a:gd name="T0" fmla="*/ 0 w 165"/>
                <a:gd name="T1" fmla="*/ 581 h 619"/>
                <a:gd name="T2" fmla="*/ 165 w 165"/>
                <a:gd name="T3" fmla="*/ 619 h 619"/>
                <a:gd name="T4" fmla="*/ 165 w 165"/>
                <a:gd name="T5" fmla="*/ 0 h 619"/>
                <a:gd name="T6" fmla="*/ 0 w 165"/>
                <a:gd name="T7" fmla="*/ 581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619">
                  <a:moveTo>
                    <a:pt x="0" y="581"/>
                  </a:moveTo>
                  <a:lnTo>
                    <a:pt x="165" y="619"/>
                  </a:lnTo>
                  <a:lnTo>
                    <a:pt x="165" y="0"/>
                  </a:lnTo>
                  <a:lnTo>
                    <a:pt x="0" y="581"/>
                  </a:lnTo>
                  <a:close/>
                </a:path>
              </a:pathLst>
            </a:custGeom>
            <a:gradFill rotWithShape="1">
              <a:gsLst>
                <a:gs pos="0">
                  <a:srgbClr val="3399FF"/>
                </a:gs>
                <a:gs pos="100000">
                  <a:srgbClr val="3399FF">
                    <a:gamma/>
                    <a:tint val="2823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79" name="Line 67"/>
            <p:cNvSpPr>
              <a:spLocks noChangeAspect="1" noChangeShapeType="1"/>
            </p:cNvSpPr>
            <p:nvPr/>
          </p:nvSpPr>
          <p:spPr bwMode="gray">
            <a:xfrm flipH="1" flipV="1">
              <a:off x="-3286" y="918"/>
              <a:ext cx="2107" cy="56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80" name="Line 68"/>
            <p:cNvSpPr>
              <a:spLocks noChangeAspect="1" noChangeShapeType="1"/>
            </p:cNvSpPr>
            <p:nvPr/>
          </p:nvSpPr>
          <p:spPr bwMode="gray">
            <a:xfrm flipH="1" flipV="1">
              <a:off x="-3019" y="845"/>
              <a:ext cx="2107" cy="56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81" name="Line 69"/>
            <p:cNvSpPr>
              <a:spLocks noChangeAspect="1" noChangeShapeType="1"/>
            </p:cNvSpPr>
            <p:nvPr/>
          </p:nvSpPr>
          <p:spPr bwMode="gray">
            <a:xfrm flipH="1" flipV="1">
              <a:off x="-2752" y="774"/>
              <a:ext cx="2107" cy="5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82" name="Line 70"/>
            <p:cNvSpPr>
              <a:spLocks noChangeAspect="1" noChangeShapeType="1"/>
            </p:cNvSpPr>
            <p:nvPr/>
          </p:nvSpPr>
          <p:spPr bwMode="gray">
            <a:xfrm flipH="1" flipV="1">
              <a:off x="-2483" y="701"/>
              <a:ext cx="2108" cy="56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83" name="Freeform 71"/>
            <p:cNvSpPr>
              <a:spLocks noChangeAspect="1"/>
            </p:cNvSpPr>
            <p:nvPr/>
          </p:nvSpPr>
          <p:spPr bwMode="gray">
            <a:xfrm>
              <a:off x="-1460" y="1192"/>
              <a:ext cx="1344" cy="2046"/>
            </a:xfrm>
            <a:custGeom>
              <a:avLst/>
              <a:gdLst>
                <a:gd name="T0" fmla="*/ 0 w 1344"/>
                <a:gd name="T1" fmla="*/ 364 h 2046"/>
                <a:gd name="T2" fmla="*/ 1344 w 1344"/>
                <a:gd name="T3" fmla="*/ 0 h 2046"/>
                <a:gd name="T4" fmla="*/ 1344 w 1344"/>
                <a:gd name="T5" fmla="*/ 1682 h 2046"/>
                <a:gd name="T6" fmla="*/ 0 w 1344"/>
                <a:gd name="T7" fmla="*/ 2046 h 2046"/>
                <a:gd name="T8" fmla="*/ 0 w 1344"/>
                <a:gd name="T9" fmla="*/ 364 h 2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2046">
                  <a:moveTo>
                    <a:pt x="0" y="364"/>
                  </a:moveTo>
                  <a:lnTo>
                    <a:pt x="1344" y="0"/>
                  </a:lnTo>
                  <a:lnTo>
                    <a:pt x="1344" y="1682"/>
                  </a:lnTo>
                  <a:lnTo>
                    <a:pt x="0" y="2046"/>
                  </a:lnTo>
                  <a:lnTo>
                    <a:pt x="0" y="364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84" name="Freeform 72"/>
            <p:cNvSpPr>
              <a:spLocks noChangeAspect="1"/>
            </p:cNvSpPr>
            <p:nvPr/>
          </p:nvSpPr>
          <p:spPr bwMode="gray">
            <a:xfrm>
              <a:off x="-3012" y="1353"/>
              <a:ext cx="1444" cy="1107"/>
            </a:xfrm>
            <a:custGeom>
              <a:avLst/>
              <a:gdLst>
                <a:gd name="T0" fmla="*/ 0 w 1444"/>
                <a:gd name="T1" fmla="*/ 0 h 1107"/>
                <a:gd name="T2" fmla="*/ 0 w 1444"/>
                <a:gd name="T3" fmla="*/ 722 h 1107"/>
                <a:gd name="T4" fmla="*/ 1444 w 1444"/>
                <a:gd name="T5" fmla="*/ 1107 h 1107"/>
                <a:gd name="T6" fmla="*/ 1444 w 1444"/>
                <a:gd name="T7" fmla="*/ 385 h 1107"/>
                <a:gd name="T8" fmla="*/ 0 w 1444"/>
                <a:gd name="T9" fmla="*/ 0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4" h="1107">
                  <a:moveTo>
                    <a:pt x="0" y="0"/>
                  </a:moveTo>
                  <a:lnTo>
                    <a:pt x="0" y="722"/>
                  </a:lnTo>
                  <a:lnTo>
                    <a:pt x="1444" y="1107"/>
                  </a:lnTo>
                  <a:lnTo>
                    <a:pt x="1444" y="385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EAEAEA"/>
                </a:gs>
                <a:gs pos="100000">
                  <a:srgbClr val="C0C0C0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85" name="Freeform 73"/>
            <p:cNvSpPr>
              <a:spLocks noChangeAspect="1"/>
            </p:cNvSpPr>
            <p:nvPr/>
          </p:nvSpPr>
          <p:spPr bwMode="gray">
            <a:xfrm>
              <a:off x="-3676" y="1175"/>
              <a:ext cx="593" cy="1630"/>
            </a:xfrm>
            <a:custGeom>
              <a:avLst/>
              <a:gdLst>
                <a:gd name="T0" fmla="*/ 0 w 593"/>
                <a:gd name="T1" fmla="*/ 0 h 1630"/>
                <a:gd name="T2" fmla="*/ 593 w 593"/>
                <a:gd name="T3" fmla="*/ 161 h 1630"/>
                <a:gd name="T4" fmla="*/ 593 w 593"/>
                <a:gd name="T5" fmla="*/ 1630 h 1630"/>
                <a:gd name="T6" fmla="*/ 279 w 593"/>
                <a:gd name="T7" fmla="*/ 1545 h 1630"/>
                <a:gd name="T8" fmla="*/ 0 w 593"/>
                <a:gd name="T9" fmla="*/ 962 h 1630"/>
                <a:gd name="T10" fmla="*/ 0 w 593"/>
                <a:gd name="T11" fmla="*/ 0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3" h="1630">
                  <a:moveTo>
                    <a:pt x="0" y="0"/>
                  </a:moveTo>
                  <a:lnTo>
                    <a:pt x="593" y="161"/>
                  </a:lnTo>
                  <a:lnTo>
                    <a:pt x="593" y="1630"/>
                  </a:lnTo>
                  <a:lnTo>
                    <a:pt x="279" y="1545"/>
                  </a:lnTo>
                  <a:lnTo>
                    <a:pt x="0" y="962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86" name="Freeform 74"/>
            <p:cNvSpPr>
              <a:spLocks noChangeAspect="1"/>
            </p:cNvSpPr>
            <p:nvPr/>
          </p:nvSpPr>
          <p:spPr bwMode="gray">
            <a:xfrm>
              <a:off x="-3603" y="1291"/>
              <a:ext cx="452" cy="747"/>
            </a:xfrm>
            <a:custGeom>
              <a:avLst/>
              <a:gdLst>
                <a:gd name="T0" fmla="*/ 0 w 452"/>
                <a:gd name="T1" fmla="*/ 0 h 747"/>
                <a:gd name="T2" fmla="*/ 0 w 452"/>
                <a:gd name="T3" fmla="*/ 626 h 747"/>
                <a:gd name="T4" fmla="*/ 452 w 452"/>
                <a:gd name="T5" fmla="*/ 747 h 747"/>
                <a:gd name="T6" fmla="*/ 452 w 452"/>
                <a:gd name="T7" fmla="*/ 121 h 747"/>
                <a:gd name="T8" fmla="*/ 0 w 452"/>
                <a:gd name="T9" fmla="*/ 0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747">
                  <a:moveTo>
                    <a:pt x="0" y="0"/>
                  </a:moveTo>
                  <a:lnTo>
                    <a:pt x="0" y="626"/>
                  </a:lnTo>
                  <a:lnTo>
                    <a:pt x="452" y="747"/>
                  </a:lnTo>
                  <a:lnTo>
                    <a:pt x="452" y="121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3399FF"/>
                </a:gs>
                <a:gs pos="100000">
                  <a:srgbClr val="3399FF">
                    <a:gamma/>
                    <a:tint val="2823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87" name="Freeform 75"/>
            <p:cNvSpPr>
              <a:spLocks noChangeAspect="1"/>
            </p:cNvSpPr>
            <p:nvPr/>
          </p:nvSpPr>
          <p:spPr bwMode="gray">
            <a:xfrm>
              <a:off x="-3914" y="1376"/>
              <a:ext cx="167" cy="487"/>
            </a:xfrm>
            <a:custGeom>
              <a:avLst/>
              <a:gdLst>
                <a:gd name="T0" fmla="*/ 0 w 167"/>
                <a:gd name="T1" fmla="*/ 487 h 487"/>
                <a:gd name="T2" fmla="*/ 0 w 167"/>
                <a:gd name="T3" fmla="*/ 45 h 487"/>
                <a:gd name="T4" fmla="*/ 167 w 167"/>
                <a:gd name="T5" fmla="*/ 0 h 487"/>
                <a:gd name="T6" fmla="*/ 167 w 167"/>
                <a:gd name="T7" fmla="*/ 442 h 487"/>
                <a:gd name="T8" fmla="*/ 0 w 167"/>
                <a:gd name="T9" fmla="*/ 487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487">
                  <a:moveTo>
                    <a:pt x="0" y="487"/>
                  </a:moveTo>
                  <a:lnTo>
                    <a:pt x="0" y="45"/>
                  </a:lnTo>
                  <a:lnTo>
                    <a:pt x="167" y="0"/>
                  </a:lnTo>
                  <a:lnTo>
                    <a:pt x="167" y="442"/>
                  </a:lnTo>
                  <a:lnTo>
                    <a:pt x="0" y="487"/>
                  </a:lnTo>
                  <a:close/>
                </a:path>
              </a:pathLst>
            </a:custGeom>
            <a:gradFill rotWithShape="1">
              <a:gsLst>
                <a:gs pos="0">
                  <a:srgbClr val="3399FF"/>
                </a:gs>
                <a:gs pos="100000">
                  <a:srgbClr val="3399FF">
                    <a:gamma/>
                    <a:tint val="2823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88" name="Freeform 76"/>
            <p:cNvSpPr>
              <a:spLocks noChangeAspect="1"/>
            </p:cNvSpPr>
            <p:nvPr/>
          </p:nvSpPr>
          <p:spPr bwMode="gray">
            <a:xfrm>
              <a:off x="-3945" y="1414"/>
              <a:ext cx="31" cy="449"/>
            </a:xfrm>
            <a:custGeom>
              <a:avLst/>
              <a:gdLst>
                <a:gd name="T0" fmla="*/ 31 w 31"/>
                <a:gd name="T1" fmla="*/ 7 h 449"/>
                <a:gd name="T2" fmla="*/ 0 w 31"/>
                <a:gd name="T3" fmla="*/ 0 h 449"/>
                <a:gd name="T4" fmla="*/ 0 w 31"/>
                <a:gd name="T5" fmla="*/ 439 h 449"/>
                <a:gd name="T6" fmla="*/ 31 w 31"/>
                <a:gd name="T7" fmla="*/ 449 h 449"/>
                <a:gd name="T8" fmla="*/ 31 w 31"/>
                <a:gd name="T9" fmla="*/ 7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49">
                  <a:moveTo>
                    <a:pt x="31" y="7"/>
                  </a:moveTo>
                  <a:lnTo>
                    <a:pt x="0" y="0"/>
                  </a:lnTo>
                  <a:lnTo>
                    <a:pt x="0" y="439"/>
                  </a:lnTo>
                  <a:lnTo>
                    <a:pt x="31" y="449"/>
                  </a:lnTo>
                  <a:lnTo>
                    <a:pt x="31" y="7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89" name="Freeform 77"/>
            <p:cNvSpPr>
              <a:spLocks noChangeAspect="1"/>
            </p:cNvSpPr>
            <p:nvPr/>
          </p:nvSpPr>
          <p:spPr bwMode="gray">
            <a:xfrm>
              <a:off x="-3945" y="1369"/>
              <a:ext cx="198" cy="52"/>
            </a:xfrm>
            <a:custGeom>
              <a:avLst/>
              <a:gdLst>
                <a:gd name="T0" fmla="*/ 198 w 198"/>
                <a:gd name="T1" fmla="*/ 7 h 52"/>
                <a:gd name="T2" fmla="*/ 165 w 198"/>
                <a:gd name="T3" fmla="*/ 0 h 52"/>
                <a:gd name="T4" fmla="*/ 0 w 198"/>
                <a:gd name="T5" fmla="*/ 45 h 52"/>
                <a:gd name="T6" fmla="*/ 31 w 198"/>
                <a:gd name="T7" fmla="*/ 52 h 52"/>
                <a:gd name="T8" fmla="*/ 198 w 198"/>
                <a:gd name="T9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52">
                  <a:moveTo>
                    <a:pt x="198" y="7"/>
                  </a:moveTo>
                  <a:lnTo>
                    <a:pt x="165" y="0"/>
                  </a:lnTo>
                  <a:lnTo>
                    <a:pt x="0" y="45"/>
                  </a:lnTo>
                  <a:lnTo>
                    <a:pt x="31" y="52"/>
                  </a:lnTo>
                  <a:lnTo>
                    <a:pt x="198" y="7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90" name="Freeform 78"/>
            <p:cNvSpPr>
              <a:spLocks noChangeAspect="1"/>
            </p:cNvSpPr>
            <p:nvPr/>
          </p:nvSpPr>
          <p:spPr bwMode="gray">
            <a:xfrm>
              <a:off x="-3721" y="1894"/>
              <a:ext cx="26" cy="30"/>
            </a:xfrm>
            <a:custGeom>
              <a:avLst/>
              <a:gdLst>
                <a:gd name="T0" fmla="*/ 9 w 11"/>
                <a:gd name="T1" fmla="*/ 11 h 13"/>
                <a:gd name="T2" fmla="*/ 2 w 11"/>
                <a:gd name="T3" fmla="*/ 9 h 13"/>
                <a:gd name="T4" fmla="*/ 2 w 11"/>
                <a:gd name="T5" fmla="*/ 1 h 13"/>
                <a:gd name="T6" fmla="*/ 9 w 11"/>
                <a:gd name="T7" fmla="*/ 4 h 13"/>
                <a:gd name="T8" fmla="*/ 9 w 11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9" y="11"/>
                  </a:moveTo>
                  <a:cubicBezTo>
                    <a:pt x="8" y="13"/>
                    <a:pt x="4" y="11"/>
                    <a:pt x="2" y="9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ubicBezTo>
                    <a:pt x="11" y="6"/>
                    <a:pt x="11" y="10"/>
                    <a:pt x="9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91" name="Freeform 79"/>
            <p:cNvSpPr>
              <a:spLocks noChangeAspect="1"/>
            </p:cNvSpPr>
            <p:nvPr/>
          </p:nvSpPr>
          <p:spPr bwMode="gray">
            <a:xfrm>
              <a:off x="-3721" y="1213"/>
              <a:ext cx="26" cy="31"/>
            </a:xfrm>
            <a:custGeom>
              <a:avLst/>
              <a:gdLst>
                <a:gd name="T0" fmla="*/ 9 w 11"/>
                <a:gd name="T1" fmla="*/ 12 h 13"/>
                <a:gd name="T2" fmla="*/ 2 w 11"/>
                <a:gd name="T3" fmla="*/ 9 h 13"/>
                <a:gd name="T4" fmla="*/ 2 w 11"/>
                <a:gd name="T5" fmla="*/ 2 h 13"/>
                <a:gd name="T6" fmla="*/ 9 w 11"/>
                <a:gd name="T7" fmla="*/ 4 h 13"/>
                <a:gd name="T8" fmla="*/ 9 w 11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9" y="12"/>
                  </a:moveTo>
                  <a:cubicBezTo>
                    <a:pt x="8" y="13"/>
                    <a:pt x="4" y="12"/>
                    <a:pt x="2" y="9"/>
                  </a:cubicBezTo>
                  <a:cubicBezTo>
                    <a:pt x="0" y="7"/>
                    <a:pt x="0" y="3"/>
                    <a:pt x="2" y="2"/>
                  </a:cubicBezTo>
                  <a:cubicBezTo>
                    <a:pt x="4" y="0"/>
                    <a:pt x="7" y="1"/>
                    <a:pt x="9" y="4"/>
                  </a:cubicBezTo>
                  <a:cubicBezTo>
                    <a:pt x="11" y="7"/>
                    <a:pt x="11" y="10"/>
                    <a:pt x="9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92" name="Freeform 80"/>
            <p:cNvSpPr>
              <a:spLocks noChangeAspect="1"/>
            </p:cNvSpPr>
            <p:nvPr/>
          </p:nvSpPr>
          <p:spPr bwMode="gray">
            <a:xfrm>
              <a:off x="-3924" y="1220"/>
              <a:ext cx="220" cy="756"/>
            </a:xfrm>
            <a:custGeom>
              <a:avLst/>
              <a:gdLst>
                <a:gd name="T0" fmla="*/ 0 w 93"/>
                <a:gd name="T1" fmla="*/ 24 h 320"/>
                <a:gd name="T2" fmla="*/ 0 w 93"/>
                <a:gd name="T3" fmla="*/ 320 h 320"/>
                <a:gd name="T4" fmla="*/ 93 w 93"/>
                <a:gd name="T5" fmla="*/ 295 h 320"/>
                <a:gd name="T6" fmla="*/ 91 w 93"/>
                <a:gd name="T7" fmla="*/ 287 h 320"/>
                <a:gd name="T8" fmla="*/ 8 w 93"/>
                <a:gd name="T9" fmla="*/ 310 h 320"/>
                <a:gd name="T10" fmla="*/ 8 w 93"/>
                <a:gd name="T11" fmla="*/ 30 h 320"/>
                <a:gd name="T12" fmla="*/ 93 w 93"/>
                <a:gd name="T13" fmla="*/ 8 h 320"/>
                <a:gd name="T14" fmla="*/ 91 w 93"/>
                <a:gd name="T15" fmla="*/ 0 h 320"/>
                <a:gd name="T16" fmla="*/ 0 w 93"/>
                <a:gd name="T17" fmla="*/ 2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320">
                  <a:moveTo>
                    <a:pt x="0" y="24"/>
                  </a:moveTo>
                  <a:cubicBezTo>
                    <a:pt x="0" y="320"/>
                    <a:pt x="0" y="320"/>
                    <a:pt x="0" y="320"/>
                  </a:cubicBezTo>
                  <a:cubicBezTo>
                    <a:pt x="93" y="295"/>
                    <a:pt x="93" y="295"/>
                    <a:pt x="93" y="295"/>
                  </a:cubicBezTo>
                  <a:cubicBezTo>
                    <a:pt x="91" y="287"/>
                    <a:pt x="91" y="287"/>
                    <a:pt x="91" y="287"/>
                  </a:cubicBezTo>
                  <a:cubicBezTo>
                    <a:pt x="91" y="287"/>
                    <a:pt x="17" y="307"/>
                    <a:pt x="8" y="310"/>
                  </a:cubicBezTo>
                  <a:cubicBezTo>
                    <a:pt x="8" y="300"/>
                    <a:pt x="8" y="36"/>
                    <a:pt x="8" y="30"/>
                  </a:cubicBezTo>
                  <a:cubicBezTo>
                    <a:pt x="14" y="29"/>
                    <a:pt x="93" y="8"/>
                    <a:pt x="93" y="8"/>
                  </a:cubicBezTo>
                  <a:cubicBezTo>
                    <a:pt x="91" y="0"/>
                    <a:pt x="91" y="0"/>
                    <a:pt x="91" y="0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93" name="Freeform 81"/>
            <p:cNvSpPr>
              <a:spLocks noChangeAspect="1"/>
            </p:cNvSpPr>
            <p:nvPr/>
          </p:nvSpPr>
          <p:spPr bwMode="gray">
            <a:xfrm>
              <a:off x="-1370" y="1482"/>
              <a:ext cx="584" cy="1498"/>
            </a:xfrm>
            <a:custGeom>
              <a:avLst/>
              <a:gdLst>
                <a:gd name="T0" fmla="*/ 0 w 584"/>
                <a:gd name="T1" fmla="*/ 159 h 1498"/>
                <a:gd name="T2" fmla="*/ 0 w 584"/>
                <a:gd name="T3" fmla="*/ 1498 h 1498"/>
                <a:gd name="T4" fmla="*/ 584 w 584"/>
                <a:gd name="T5" fmla="*/ 1342 h 1498"/>
                <a:gd name="T6" fmla="*/ 584 w 584"/>
                <a:gd name="T7" fmla="*/ 0 h 1498"/>
                <a:gd name="T8" fmla="*/ 0 w 584"/>
                <a:gd name="T9" fmla="*/ 159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1498">
                  <a:moveTo>
                    <a:pt x="0" y="159"/>
                  </a:moveTo>
                  <a:lnTo>
                    <a:pt x="0" y="1498"/>
                  </a:lnTo>
                  <a:lnTo>
                    <a:pt x="584" y="1342"/>
                  </a:lnTo>
                  <a:lnTo>
                    <a:pt x="584" y="0"/>
                  </a:lnTo>
                  <a:lnTo>
                    <a:pt x="0" y="159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94" name="Freeform 82"/>
            <p:cNvSpPr>
              <a:spLocks noChangeAspect="1"/>
            </p:cNvSpPr>
            <p:nvPr/>
          </p:nvSpPr>
          <p:spPr bwMode="gray">
            <a:xfrm>
              <a:off x="-786" y="1327"/>
              <a:ext cx="583" cy="1497"/>
            </a:xfrm>
            <a:custGeom>
              <a:avLst/>
              <a:gdLst>
                <a:gd name="T0" fmla="*/ 583 w 583"/>
                <a:gd name="T1" fmla="*/ 0 h 1497"/>
                <a:gd name="T2" fmla="*/ 0 w 583"/>
                <a:gd name="T3" fmla="*/ 155 h 1497"/>
                <a:gd name="T4" fmla="*/ 0 w 583"/>
                <a:gd name="T5" fmla="*/ 1497 h 1497"/>
                <a:gd name="T6" fmla="*/ 583 w 583"/>
                <a:gd name="T7" fmla="*/ 1339 h 1497"/>
                <a:gd name="T8" fmla="*/ 583 w 583"/>
                <a:gd name="T9" fmla="*/ 0 h 1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3" h="1497">
                  <a:moveTo>
                    <a:pt x="583" y="0"/>
                  </a:moveTo>
                  <a:lnTo>
                    <a:pt x="0" y="155"/>
                  </a:lnTo>
                  <a:lnTo>
                    <a:pt x="0" y="1497"/>
                  </a:lnTo>
                  <a:lnTo>
                    <a:pt x="583" y="1339"/>
                  </a:lnTo>
                  <a:lnTo>
                    <a:pt x="583" y="0"/>
                  </a:lnTo>
                  <a:close/>
                </a:path>
              </a:pathLst>
            </a:custGeom>
            <a:gradFill rotWithShape="1">
              <a:gsLst>
                <a:gs pos="0">
                  <a:srgbClr val="EAEAEA"/>
                </a:gs>
                <a:gs pos="100000">
                  <a:srgbClr val="C0C0C0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95" name="Freeform 83"/>
            <p:cNvSpPr>
              <a:spLocks noChangeAspect="1"/>
            </p:cNvSpPr>
            <p:nvPr/>
          </p:nvSpPr>
          <p:spPr bwMode="gray">
            <a:xfrm>
              <a:off x="-217" y="2779"/>
              <a:ext cx="80" cy="93"/>
            </a:xfrm>
            <a:custGeom>
              <a:avLst/>
              <a:gdLst>
                <a:gd name="T0" fmla="*/ 6 w 34"/>
                <a:gd name="T1" fmla="*/ 34 h 39"/>
                <a:gd name="T2" fmla="*/ 27 w 34"/>
                <a:gd name="T3" fmla="*/ 27 h 39"/>
                <a:gd name="T4" fmla="*/ 29 w 34"/>
                <a:gd name="T5" fmla="*/ 5 h 39"/>
                <a:gd name="T6" fmla="*/ 7 w 34"/>
                <a:gd name="T7" fmla="*/ 12 h 39"/>
                <a:gd name="T8" fmla="*/ 6 w 34"/>
                <a:gd name="T9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9">
                  <a:moveTo>
                    <a:pt x="6" y="34"/>
                  </a:moveTo>
                  <a:cubicBezTo>
                    <a:pt x="11" y="39"/>
                    <a:pt x="21" y="36"/>
                    <a:pt x="27" y="27"/>
                  </a:cubicBezTo>
                  <a:cubicBezTo>
                    <a:pt x="34" y="19"/>
                    <a:pt x="34" y="9"/>
                    <a:pt x="29" y="5"/>
                  </a:cubicBezTo>
                  <a:cubicBezTo>
                    <a:pt x="23" y="0"/>
                    <a:pt x="13" y="4"/>
                    <a:pt x="7" y="12"/>
                  </a:cubicBezTo>
                  <a:cubicBezTo>
                    <a:pt x="1" y="20"/>
                    <a:pt x="0" y="30"/>
                    <a:pt x="6" y="34"/>
                  </a:cubicBez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C40505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96" name="Freeform 84"/>
            <p:cNvSpPr>
              <a:spLocks noChangeAspect="1"/>
            </p:cNvSpPr>
            <p:nvPr/>
          </p:nvSpPr>
          <p:spPr bwMode="gray">
            <a:xfrm>
              <a:off x="-1427" y="3112"/>
              <a:ext cx="81" cy="93"/>
            </a:xfrm>
            <a:custGeom>
              <a:avLst/>
              <a:gdLst>
                <a:gd name="T0" fmla="*/ 6 w 34"/>
                <a:gd name="T1" fmla="*/ 34 h 39"/>
                <a:gd name="T2" fmla="*/ 27 w 34"/>
                <a:gd name="T3" fmla="*/ 27 h 39"/>
                <a:gd name="T4" fmla="*/ 29 w 34"/>
                <a:gd name="T5" fmla="*/ 5 h 39"/>
                <a:gd name="T6" fmla="*/ 7 w 34"/>
                <a:gd name="T7" fmla="*/ 12 h 39"/>
                <a:gd name="T8" fmla="*/ 6 w 34"/>
                <a:gd name="T9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9">
                  <a:moveTo>
                    <a:pt x="6" y="34"/>
                  </a:moveTo>
                  <a:cubicBezTo>
                    <a:pt x="12" y="39"/>
                    <a:pt x="21" y="36"/>
                    <a:pt x="27" y="27"/>
                  </a:cubicBezTo>
                  <a:cubicBezTo>
                    <a:pt x="34" y="19"/>
                    <a:pt x="34" y="9"/>
                    <a:pt x="29" y="5"/>
                  </a:cubicBezTo>
                  <a:cubicBezTo>
                    <a:pt x="23" y="0"/>
                    <a:pt x="13" y="4"/>
                    <a:pt x="7" y="12"/>
                  </a:cubicBezTo>
                  <a:cubicBezTo>
                    <a:pt x="1" y="20"/>
                    <a:pt x="0" y="30"/>
                    <a:pt x="6" y="34"/>
                  </a:cubicBez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C40505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97" name="Freeform 85"/>
            <p:cNvSpPr>
              <a:spLocks noChangeAspect="1"/>
            </p:cNvSpPr>
            <p:nvPr/>
          </p:nvSpPr>
          <p:spPr bwMode="gray">
            <a:xfrm>
              <a:off x="-1420" y="3032"/>
              <a:ext cx="67" cy="76"/>
            </a:xfrm>
            <a:custGeom>
              <a:avLst/>
              <a:gdLst>
                <a:gd name="T0" fmla="*/ 5 w 28"/>
                <a:gd name="T1" fmla="*/ 28 h 32"/>
                <a:gd name="T2" fmla="*/ 23 w 28"/>
                <a:gd name="T3" fmla="*/ 22 h 32"/>
                <a:gd name="T4" fmla="*/ 24 w 28"/>
                <a:gd name="T5" fmla="*/ 4 h 32"/>
                <a:gd name="T6" fmla="*/ 6 w 28"/>
                <a:gd name="T7" fmla="*/ 10 h 32"/>
                <a:gd name="T8" fmla="*/ 5 w 28"/>
                <a:gd name="T9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2">
                  <a:moveTo>
                    <a:pt x="5" y="28"/>
                  </a:moveTo>
                  <a:cubicBezTo>
                    <a:pt x="10" y="32"/>
                    <a:pt x="17" y="29"/>
                    <a:pt x="23" y="22"/>
                  </a:cubicBezTo>
                  <a:cubicBezTo>
                    <a:pt x="28" y="15"/>
                    <a:pt x="28" y="7"/>
                    <a:pt x="24" y="4"/>
                  </a:cubicBezTo>
                  <a:cubicBezTo>
                    <a:pt x="19" y="0"/>
                    <a:pt x="11" y="3"/>
                    <a:pt x="6" y="10"/>
                  </a:cubicBezTo>
                  <a:cubicBezTo>
                    <a:pt x="1" y="16"/>
                    <a:pt x="0" y="25"/>
                    <a:pt x="5" y="28"/>
                  </a:cubicBez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C269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98" name="Freeform 86"/>
            <p:cNvSpPr>
              <a:spLocks noChangeAspect="1"/>
            </p:cNvSpPr>
            <p:nvPr/>
          </p:nvSpPr>
          <p:spPr bwMode="gray">
            <a:xfrm>
              <a:off x="-210" y="2699"/>
              <a:ext cx="66" cy="76"/>
            </a:xfrm>
            <a:custGeom>
              <a:avLst/>
              <a:gdLst>
                <a:gd name="T0" fmla="*/ 5 w 28"/>
                <a:gd name="T1" fmla="*/ 28 h 32"/>
                <a:gd name="T2" fmla="*/ 23 w 28"/>
                <a:gd name="T3" fmla="*/ 22 h 32"/>
                <a:gd name="T4" fmla="*/ 23 w 28"/>
                <a:gd name="T5" fmla="*/ 4 h 32"/>
                <a:gd name="T6" fmla="*/ 6 w 28"/>
                <a:gd name="T7" fmla="*/ 10 h 32"/>
                <a:gd name="T8" fmla="*/ 5 w 28"/>
                <a:gd name="T9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2">
                  <a:moveTo>
                    <a:pt x="5" y="28"/>
                  </a:moveTo>
                  <a:cubicBezTo>
                    <a:pt x="10" y="32"/>
                    <a:pt x="17" y="29"/>
                    <a:pt x="23" y="22"/>
                  </a:cubicBezTo>
                  <a:cubicBezTo>
                    <a:pt x="28" y="15"/>
                    <a:pt x="28" y="7"/>
                    <a:pt x="23" y="4"/>
                  </a:cubicBezTo>
                  <a:cubicBezTo>
                    <a:pt x="19" y="0"/>
                    <a:pt x="11" y="3"/>
                    <a:pt x="6" y="10"/>
                  </a:cubicBezTo>
                  <a:cubicBezTo>
                    <a:pt x="1" y="16"/>
                    <a:pt x="0" y="25"/>
                    <a:pt x="5" y="28"/>
                  </a:cubicBez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C269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99" name="Freeform 87"/>
            <p:cNvSpPr>
              <a:spLocks noChangeAspect="1"/>
            </p:cNvSpPr>
            <p:nvPr/>
          </p:nvSpPr>
          <p:spPr bwMode="gray">
            <a:xfrm>
              <a:off x="-1420" y="1556"/>
              <a:ext cx="67" cy="75"/>
            </a:xfrm>
            <a:custGeom>
              <a:avLst/>
              <a:gdLst>
                <a:gd name="T0" fmla="*/ 5 w 28"/>
                <a:gd name="T1" fmla="*/ 28 h 32"/>
                <a:gd name="T2" fmla="*/ 23 w 28"/>
                <a:gd name="T3" fmla="*/ 22 h 32"/>
                <a:gd name="T4" fmla="*/ 24 w 28"/>
                <a:gd name="T5" fmla="*/ 4 h 32"/>
                <a:gd name="T6" fmla="*/ 6 w 28"/>
                <a:gd name="T7" fmla="*/ 10 h 32"/>
                <a:gd name="T8" fmla="*/ 5 w 28"/>
                <a:gd name="T9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2">
                  <a:moveTo>
                    <a:pt x="5" y="28"/>
                  </a:moveTo>
                  <a:cubicBezTo>
                    <a:pt x="10" y="32"/>
                    <a:pt x="17" y="29"/>
                    <a:pt x="23" y="22"/>
                  </a:cubicBezTo>
                  <a:cubicBezTo>
                    <a:pt x="28" y="16"/>
                    <a:pt x="28" y="7"/>
                    <a:pt x="24" y="4"/>
                  </a:cubicBezTo>
                  <a:cubicBezTo>
                    <a:pt x="19" y="0"/>
                    <a:pt x="11" y="3"/>
                    <a:pt x="6" y="10"/>
                  </a:cubicBezTo>
                  <a:cubicBezTo>
                    <a:pt x="1" y="17"/>
                    <a:pt x="0" y="25"/>
                    <a:pt x="5" y="28"/>
                  </a:cubicBez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C269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00" name="Freeform 88"/>
            <p:cNvSpPr>
              <a:spLocks noChangeAspect="1"/>
            </p:cNvSpPr>
            <p:nvPr/>
          </p:nvSpPr>
          <p:spPr bwMode="gray">
            <a:xfrm>
              <a:off x="-210" y="1223"/>
              <a:ext cx="66" cy="75"/>
            </a:xfrm>
            <a:custGeom>
              <a:avLst/>
              <a:gdLst>
                <a:gd name="T0" fmla="*/ 5 w 28"/>
                <a:gd name="T1" fmla="*/ 28 h 32"/>
                <a:gd name="T2" fmla="*/ 23 w 28"/>
                <a:gd name="T3" fmla="*/ 22 h 32"/>
                <a:gd name="T4" fmla="*/ 23 w 28"/>
                <a:gd name="T5" fmla="*/ 4 h 32"/>
                <a:gd name="T6" fmla="*/ 6 w 28"/>
                <a:gd name="T7" fmla="*/ 10 h 32"/>
                <a:gd name="T8" fmla="*/ 5 w 28"/>
                <a:gd name="T9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2">
                  <a:moveTo>
                    <a:pt x="5" y="28"/>
                  </a:moveTo>
                  <a:cubicBezTo>
                    <a:pt x="10" y="32"/>
                    <a:pt x="17" y="29"/>
                    <a:pt x="23" y="22"/>
                  </a:cubicBezTo>
                  <a:cubicBezTo>
                    <a:pt x="28" y="16"/>
                    <a:pt x="28" y="7"/>
                    <a:pt x="23" y="4"/>
                  </a:cubicBezTo>
                  <a:cubicBezTo>
                    <a:pt x="19" y="0"/>
                    <a:pt x="11" y="3"/>
                    <a:pt x="6" y="10"/>
                  </a:cubicBezTo>
                  <a:cubicBezTo>
                    <a:pt x="1" y="17"/>
                    <a:pt x="0" y="25"/>
                    <a:pt x="5" y="28"/>
                  </a:cubicBez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C269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01" name="Freeform 89"/>
            <p:cNvSpPr>
              <a:spLocks noChangeAspect="1"/>
            </p:cNvSpPr>
            <p:nvPr/>
          </p:nvSpPr>
          <p:spPr bwMode="gray">
            <a:xfrm>
              <a:off x="-895" y="2137"/>
              <a:ext cx="71" cy="182"/>
            </a:xfrm>
            <a:custGeom>
              <a:avLst/>
              <a:gdLst>
                <a:gd name="T0" fmla="*/ 0 w 71"/>
                <a:gd name="T1" fmla="*/ 19 h 182"/>
                <a:gd name="T2" fmla="*/ 0 w 71"/>
                <a:gd name="T3" fmla="*/ 182 h 182"/>
                <a:gd name="T4" fmla="*/ 71 w 71"/>
                <a:gd name="T5" fmla="*/ 163 h 182"/>
                <a:gd name="T6" fmla="*/ 71 w 71"/>
                <a:gd name="T7" fmla="*/ 0 h 182"/>
                <a:gd name="T8" fmla="*/ 0 w 71"/>
                <a:gd name="T9" fmla="*/ 1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82">
                  <a:moveTo>
                    <a:pt x="0" y="19"/>
                  </a:moveTo>
                  <a:lnTo>
                    <a:pt x="0" y="182"/>
                  </a:lnTo>
                  <a:lnTo>
                    <a:pt x="71" y="163"/>
                  </a:lnTo>
                  <a:lnTo>
                    <a:pt x="71" y="0"/>
                  </a:lnTo>
                  <a:lnTo>
                    <a:pt x="0" y="19"/>
                  </a:lnTo>
                  <a:close/>
                </a:path>
              </a:pathLst>
            </a:custGeom>
            <a:gradFill rotWithShape="1">
              <a:gsLst>
                <a:gs pos="0">
                  <a:srgbClr val="EAEAEA"/>
                </a:gs>
                <a:gs pos="100000">
                  <a:srgbClr val="C0C0C0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02" name="Freeform 90"/>
            <p:cNvSpPr>
              <a:spLocks noChangeAspect="1"/>
            </p:cNvSpPr>
            <p:nvPr/>
          </p:nvSpPr>
          <p:spPr bwMode="gray">
            <a:xfrm>
              <a:off x="-756" y="2106"/>
              <a:ext cx="71" cy="182"/>
            </a:xfrm>
            <a:custGeom>
              <a:avLst/>
              <a:gdLst>
                <a:gd name="T0" fmla="*/ 0 w 71"/>
                <a:gd name="T1" fmla="*/ 19 h 182"/>
                <a:gd name="T2" fmla="*/ 0 w 71"/>
                <a:gd name="T3" fmla="*/ 182 h 182"/>
                <a:gd name="T4" fmla="*/ 71 w 71"/>
                <a:gd name="T5" fmla="*/ 163 h 182"/>
                <a:gd name="T6" fmla="*/ 71 w 71"/>
                <a:gd name="T7" fmla="*/ 0 h 182"/>
                <a:gd name="T8" fmla="*/ 0 w 71"/>
                <a:gd name="T9" fmla="*/ 1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82">
                  <a:moveTo>
                    <a:pt x="0" y="19"/>
                  </a:moveTo>
                  <a:lnTo>
                    <a:pt x="0" y="182"/>
                  </a:lnTo>
                  <a:lnTo>
                    <a:pt x="71" y="163"/>
                  </a:lnTo>
                  <a:lnTo>
                    <a:pt x="71" y="0"/>
                  </a:lnTo>
                  <a:lnTo>
                    <a:pt x="0" y="19"/>
                  </a:lnTo>
                  <a:close/>
                </a:path>
              </a:pathLst>
            </a:custGeom>
            <a:gradFill rotWithShape="1">
              <a:gsLst>
                <a:gs pos="0">
                  <a:srgbClr val="EAEAEA"/>
                </a:gs>
                <a:gs pos="100000">
                  <a:srgbClr val="C0C0C0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03" name="Freeform 91"/>
            <p:cNvSpPr>
              <a:spLocks noChangeAspect="1"/>
            </p:cNvSpPr>
            <p:nvPr/>
          </p:nvSpPr>
          <p:spPr bwMode="gray">
            <a:xfrm>
              <a:off x="-4243" y="2397"/>
              <a:ext cx="156" cy="160"/>
            </a:xfrm>
            <a:custGeom>
              <a:avLst/>
              <a:gdLst>
                <a:gd name="T0" fmla="*/ 66 w 66"/>
                <a:gd name="T1" fmla="*/ 68 h 68"/>
                <a:gd name="T2" fmla="*/ 13 w 66"/>
                <a:gd name="T3" fmla="*/ 43 h 68"/>
                <a:gd name="T4" fmla="*/ 13 w 66"/>
                <a:gd name="T5" fmla="*/ 0 h 68"/>
                <a:gd name="T6" fmla="*/ 66 w 66"/>
                <a:gd name="T7" fmla="*/ 12 h 68"/>
                <a:gd name="T8" fmla="*/ 66 w 66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8">
                  <a:moveTo>
                    <a:pt x="66" y="68"/>
                  </a:moveTo>
                  <a:cubicBezTo>
                    <a:pt x="6" y="58"/>
                    <a:pt x="13" y="56"/>
                    <a:pt x="13" y="43"/>
                  </a:cubicBezTo>
                  <a:cubicBezTo>
                    <a:pt x="13" y="31"/>
                    <a:pt x="0" y="0"/>
                    <a:pt x="13" y="0"/>
                  </a:cubicBezTo>
                  <a:cubicBezTo>
                    <a:pt x="26" y="0"/>
                    <a:pt x="54" y="12"/>
                    <a:pt x="66" y="12"/>
                  </a:cubicBezTo>
                  <a:lnTo>
                    <a:pt x="66" y="68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404" name="Group 92"/>
          <p:cNvGrpSpPr>
            <a:grpSpLocks noChangeAspect="1"/>
          </p:cNvGrpSpPr>
          <p:nvPr/>
        </p:nvGrpSpPr>
        <p:grpSpPr bwMode="auto">
          <a:xfrm>
            <a:off x="5895975" y="1550988"/>
            <a:ext cx="879475" cy="517525"/>
            <a:chOff x="2820" y="3051"/>
            <a:chExt cx="1680" cy="989"/>
          </a:xfrm>
        </p:grpSpPr>
        <p:grpSp>
          <p:nvGrpSpPr>
            <p:cNvPr id="525405" name="Group 93"/>
            <p:cNvGrpSpPr>
              <a:grpSpLocks noChangeAspect="1"/>
            </p:cNvGrpSpPr>
            <p:nvPr/>
          </p:nvGrpSpPr>
          <p:grpSpPr bwMode="auto">
            <a:xfrm>
              <a:off x="2820" y="3051"/>
              <a:ext cx="1499" cy="989"/>
              <a:chOff x="-4243" y="627"/>
              <a:chExt cx="4127" cy="2722"/>
            </a:xfrm>
          </p:grpSpPr>
          <p:sp>
            <p:nvSpPr>
              <p:cNvPr id="525406" name="Freeform 94"/>
              <p:cNvSpPr>
                <a:spLocks noChangeAspect="1"/>
              </p:cNvSpPr>
              <p:nvPr/>
            </p:nvSpPr>
            <p:spPr bwMode="gray">
              <a:xfrm>
                <a:off x="-4155" y="2108"/>
                <a:ext cx="420" cy="449"/>
              </a:xfrm>
              <a:custGeom>
                <a:avLst/>
                <a:gdLst>
                  <a:gd name="T0" fmla="*/ 146 w 420"/>
                  <a:gd name="T1" fmla="*/ 449 h 449"/>
                  <a:gd name="T2" fmla="*/ 0 w 420"/>
                  <a:gd name="T3" fmla="*/ 296 h 449"/>
                  <a:gd name="T4" fmla="*/ 420 w 420"/>
                  <a:gd name="T5" fmla="*/ 0 h 449"/>
                  <a:gd name="T6" fmla="*/ 340 w 420"/>
                  <a:gd name="T7" fmla="*/ 397 h 449"/>
                  <a:gd name="T8" fmla="*/ 146 w 420"/>
                  <a:gd name="T9" fmla="*/ 44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0" h="449">
                    <a:moveTo>
                      <a:pt x="146" y="449"/>
                    </a:moveTo>
                    <a:lnTo>
                      <a:pt x="0" y="296"/>
                    </a:lnTo>
                    <a:lnTo>
                      <a:pt x="420" y="0"/>
                    </a:lnTo>
                    <a:lnTo>
                      <a:pt x="340" y="397"/>
                    </a:lnTo>
                    <a:lnTo>
                      <a:pt x="146" y="44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07" name="Freeform 95"/>
              <p:cNvSpPr>
                <a:spLocks noChangeAspect="1"/>
              </p:cNvSpPr>
              <p:nvPr/>
            </p:nvSpPr>
            <p:spPr bwMode="gray">
              <a:xfrm>
                <a:off x="-2350" y="2590"/>
                <a:ext cx="418" cy="449"/>
              </a:xfrm>
              <a:custGeom>
                <a:avLst/>
                <a:gdLst>
                  <a:gd name="T0" fmla="*/ 146 w 418"/>
                  <a:gd name="T1" fmla="*/ 449 h 449"/>
                  <a:gd name="T2" fmla="*/ 0 w 418"/>
                  <a:gd name="T3" fmla="*/ 296 h 449"/>
                  <a:gd name="T4" fmla="*/ 418 w 418"/>
                  <a:gd name="T5" fmla="*/ 0 h 449"/>
                  <a:gd name="T6" fmla="*/ 340 w 418"/>
                  <a:gd name="T7" fmla="*/ 397 h 449"/>
                  <a:gd name="T8" fmla="*/ 146 w 418"/>
                  <a:gd name="T9" fmla="*/ 44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8" h="449">
                    <a:moveTo>
                      <a:pt x="146" y="449"/>
                    </a:moveTo>
                    <a:lnTo>
                      <a:pt x="0" y="296"/>
                    </a:lnTo>
                    <a:lnTo>
                      <a:pt x="418" y="0"/>
                    </a:lnTo>
                    <a:lnTo>
                      <a:pt x="340" y="397"/>
                    </a:lnTo>
                    <a:lnTo>
                      <a:pt x="146" y="44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08" name="Freeform 96"/>
              <p:cNvSpPr>
                <a:spLocks noChangeAspect="1"/>
              </p:cNvSpPr>
              <p:nvPr/>
            </p:nvSpPr>
            <p:spPr bwMode="gray">
              <a:xfrm>
                <a:off x="-4174" y="1641"/>
                <a:ext cx="905" cy="243"/>
              </a:xfrm>
              <a:custGeom>
                <a:avLst/>
                <a:gdLst>
                  <a:gd name="T0" fmla="*/ 0 w 905"/>
                  <a:gd name="T1" fmla="*/ 123 h 243"/>
                  <a:gd name="T2" fmla="*/ 453 w 905"/>
                  <a:gd name="T3" fmla="*/ 0 h 243"/>
                  <a:gd name="T4" fmla="*/ 905 w 905"/>
                  <a:gd name="T5" fmla="*/ 123 h 243"/>
                  <a:gd name="T6" fmla="*/ 453 w 905"/>
                  <a:gd name="T7" fmla="*/ 243 h 243"/>
                  <a:gd name="T8" fmla="*/ 0 w 905"/>
                  <a:gd name="T9" fmla="*/ 12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5" h="243">
                    <a:moveTo>
                      <a:pt x="0" y="123"/>
                    </a:moveTo>
                    <a:lnTo>
                      <a:pt x="453" y="0"/>
                    </a:lnTo>
                    <a:lnTo>
                      <a:pt x="905" y="123"/>
                    </a:lnTo>
                    <a:lnTo>
                      <a:pt x="453" y="243"/>
                    </a:lnTo>
                    <a:lnTo>
                      <a:pt x="0" y="12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09" name="Freeform 97"/>
              <p:cNvSpPr>
                <a:spLocks noChangeAspect="1"/>
              </p:cNvSpPr>
              <p:nvPr/>
            </p:nvSpPr>
            <p:spPr bwMode="gray">
              <a:xfrm>
                <a:off x="-3565" y="627"/>
                <a:ext cx="3449" cy="929"/>
              </a:xfrm>
              <a:custGeom>
                <a:avLst/>
                <a:gdLst>
                  <a:gd name="T0" fmla="*/ 1352 w 3449"/>
                  <a:gd name="T1" fmla="*/ 0 h 929"/>
                  <a:gd name="T2" fmla="*/ 0 w 3449"/>
                  <a:gd name="T3" fmla="*/ 366 h 929"/>
                  <a:gd name="T4" fmla="*/ 2105 w 3449"/>
                  <a:gd name="T5" fmla="*/ 929 h 929"/>
                  <a:gd name="T6" fmla="*/ 3449 w 3449"/>
                  <a:gd name="T7" fmla="*/ 565 h 929"/>
                  <a:gd name="T8" fmla="*/ 1352 w 3449"/>
                  <a:gd name="T9" fmla="*/ 0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49" h="929">
                    <a:moveTo>
                      <a:pt x="1352" y="0"/>
                    </a:moveTo>
                    <a:lnTo>
                      <a:pt x="0" y="366"/>
                    </a:lnTo>
                    <a:lnTo>
                      <a:pt x="2105" y="929"/>
                    </a:lnTo>
                    <a:lnTo>
                      <a:pt x="3449" y="565"/>
                    </a:lnTo>
                    <a:lnTo>
                      <a:pt x="135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10" name="Freeform 98"/>
              <p:cNvSpPr>
                <a:spLocks noChangeAspect="1"/>
              </p:cNvSpPr>
              <p:nvPr/>
            </p:nvSpPr>
            <p:spPr bwMode="gray">
              <a:xfrm>
                <a:off x="-3900" y="2279"/>
                <a:ext cx="498" cy="545"/>
              </a:xfrm>
              <a:custGeom>
                <a:avLst/>
                <a:gdLst>
                  <a:gd name="T0" fmla="*/ 168 w 211"/>
                  <a:gd name="T1" fmla="*/ 67 h 231"/>
                  <a:gd name="T2" fmla="*/ 46 w 211"/>
                  <a:gd name="T3" fmla="*/ 14 h 231"/>
                  <a:gd name="T4" fmla="*/ 46 w 211"/>
                  <a:gd name="T5" fmla="*/ 14 h 231"/>
                  <a:gd name="T6" fmla="*/ 12 w 211"/>
                  <a:gd name="T7" fmla="*/ 23 h 231"/>
                  <a:gd name="T8" fmla="*/ 19 w 211"/>
                  <a:gd name="T9" fmla="*/ 38 h 231"/>
                  <a:gd name="T10" fmla="*/ 41 w 211"/>
                  <a:gd name="T11" fmla="*/ 164 h 231"/>
                  <a:gd name="T12" fmla="*/ 100 w 211"/>
                  <a:gd name="T13" fmla="*/ 212 h 231"/>
                  <a:gd name="T14" fmla="*/ 109 w 211"/>
                  <a:gd name="T15" fmla="*/ 231 h 231"/>
                  <a:gd name="T16" fmla="*/ 154 w 211"/>
                  <a:gd name="T17" fmla="*/ 219 h 231"/>
                  <a:gd name="T18" fmla="*/ 154 w 211"/>
                  <a:gd name="T19" fmla="*/ 219 h 231"/>
                  <a:gd name="T20" fmla="*/ 176 w 211"/>
                  <a:gd name="T21" fmla="*/ 209 h 231"/>
                  <a:gd name="T22" fmla="*/ 168 w 211"/>
                  <a:gd name="T23" fmla="*/ 6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1" h="231">
                    <a:moveTo>
                      <a:pt x="168" y="67"/>
                    </a:moveTo>
                    <a:cubicBezTo>
                      <a:pt x="133" y="21"/>
                      <a:pt x="82" y="0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0" y="69"/>
                      <a:pt x="8" y="121"/>
                      <a:pt x="41" y="164"/>
                    </a:cubicBezTo>
                    <a:cubicBezTo>
                      <a:pt x="58" y="186"/>
                      <a:pt x="79" y="203"/>
                      <a:pt x="100" y="212"/>
                    </a:cubicBezTo>
                    <a:cubicBezTo>
                      <a:pt x="109" y="231"/>
                      <a:pt x="109" y="231"/>
                      <a:pt x="109" y="231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62" y="217"/>
                      <a:pt x="169" y="214"/>
                      <a:pt x="176" y="209"/>
                    </a:cubicBezTo>
                    <a:cubicBezTo>
                      <a:pt x="211" y="182"/>
                      <a:pt x="208" y="118"/>
                      <a:pt x="168" y="6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11" name="Freeform 99"/>
              <p:cNvSpPr>
                <a:spLocks noChangeAspect="1"/>
              </p:cNvSpPr>
              <p:nvPr/>
            </p:nvSpPr>
            <p:spPr bwMode="gray">
              <a:xfrm>
                <a:off x="-4009" y="2295"/>
                <a:ext cx="503" cy="569"/>
              </a:xfrm>
              <a:custGeom>
                <a:avLst/>
                <a:gdLst>
                  <a:gd name="T0" fmla="*/ 177 w 213"/>
                  <a:gd name="T1" fmla="*/ 214 h 241"/>
                  <a:gd name="T2" fmla="*/ 42 w 213"/>
                  <a:gd name="T3" fmla="*/ 169 h 241"/>
                  <a:gd name="T4" fmla="*/ 35 w 213"/>
                  <a:gd name="T5" fmla="*/ 26 h 241"/>
                  <a:gd name="T6" fmla="*/ 170 w 213"/>
                  <a:gd name="T7" fmla="*/ 72 h 241"/>
                  <a:gd name="T8" fmla="*/ 177 w 213"/>
                  <a:gd name="T9" fmla="*/ 21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241">
                    <a:moveTo>
                      <a:pt x="177" y="214"/>
                    </a:moveTo>
                    <a:cubicBezTo>
                      <a:pt x="142" y="241"/>
                      <a:pt x="82" y="220"/>
                      <a:pt x="42" y="169"/>
                    </a:cubicBezTo>
                    <a:cubicBezTo>
                      <a:pt x="3" y="117"/>
                      <a:pt x="0" y="53"/>
                      <a:pt x="35" y="26"/>
                    </a:cubicBezTo>
                    <a:cubicBezTo>
                      <a:pt x="70" y="0"/>
                      <a:pt x="131" y="20"/>
                      <a:pt x="170" y="72"/>
                    </a:cubicBezTo>
                    <a:cubicBezTo>
                      <a:pt x="209" y="123"/>
                      <a:pt x="213" y="187"/>
                      <a:pt x="177" y="214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12" name="Freeform 100"/>
              <p:cNvSpPr>
                <a:spLocks noChangeAspect="1"/>
              </p:cNvSpPr>
              <p:nvPr/>
            </p:nvSpPr>
            <p:spPr bwMode="gray">
              <a:xfrm>
                <a:off x="-3912" y="2406"/>
                <a:ext cx="307" cy="345"/>
              </a:xfrm>
              <a:custGeom>
                <a:avLst/>
                <a:gdLst>
                  <a:gd name="T0" fmla="*/ 109 w 130"/>
                  <a:gd name="T1" fmla="*/ 130 h 146"/>
                  <a:gd name="T2" fmla="*/ 26 w 130"/>
                  <a:gd name="T3" fmla="*/ 103 h 146"/>
                  <a:gd name="T4" fmla="*/ 22 w 130"/>
                  <a:gd name="T5" fmla="*/ 16 h 146"/>
                  <a:gd name="T6" fmla="*/ 104 w 130"/>
                  <a:gd name="T7" fmla="*/ 44 h 146"/>
                  <a:gd name="T8" fmla="*/ 109 w 130"/>
                  <a:gd name="T9" fmla="*/ 1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46">
                    <a:moveTo>
                      <a:pt x="109" y="130"/>
                    </a:moveTo>
                    <a:cubicBezTo>
                      <a:pt x="87" y="146"/>
                      <a:pt x="50" y="134"/>
                      <a:pt x="26" y="103"/>
                    </a:cubicBezTo>
                    <a:cubicBezTo>
                      <a:pt x="2" y="71"/>
                      <a:pt x="0" y="32"/>
                      <a:pt x="22" y="16"/>
                    </a:cubicBezTo>
                    <a:cubicBezTo>
                      <a:pt x="43" y="0"/>
                      <a:pt x="80" y="12"/>
                      <a:pt x="104" y="44"/>
                    </a:cubicBezTo>
                    <a:cubicBezTo>
                      <a:pt x="128" y="75"/>
                      <a:pt x="130" y="114"/>
                      <a:pt x="109" y="13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13" name="Freeform 101"/>
              <p:cNvSpPr>
                <a:spLocks noChangeAspect="1"/>
              </p:cNvSpPr>
              <p:nvPr/>
            </p:nvSpPr>
            <p:spPr bwMode="gray">
              <a:xfrm>
                <a:off x="-2093" y="2765"/>
                <a:ext cx="496" cy="546"/>
              </a:xfrm>
              <a:custGeom>
                <a:avLst/>
                <a:gdLst>
                  <a:gd name="T0" fmla="*/ 168 w 210"/>
                  <a:gd name="T1" fmla="*/ 67 h 231"/>
                  <a:gd name="T2" fmla="*/ 46 w 210"/>
                  <a:gd name="T3" fmla="*/ 14 h 231"/>
                  <a:gd name="T4" fmla="*/ 46 w 210"/>
                  <a:gd name="T5" fmla="*/ 14 h 231"/>
                  <a:gd name="T6" fmla="*/ 11 w 210"/>
                  <a:gd name="T7" fmla="*/ 23 h 231"/>
                  <a:gd name="T8" fmla="*/ 18 w 210"/>
                  <a:gd name="T9" fmla="*/ 38 h 231"/>
                  <a:gd name="T10" fmla="*/ 40 w 210"/>
                  <a:gd name="T11" fmla="*/ 164 h 231"/>
                  <a:gd name="T12" fmla="*/ 99 w 210"/>
                  <a:gd name="T13" fmla="*/ 212 h 231"/>
                  <a:gd name="T14" fmla="*/ 108 w 210"/>
                  <a:gd name="T15" fmla="*/ 231 h 231"/>
                  <a:gd name="T16" fmla="*/ 154 w 210"/>
                  <a:gd name="T17" fmla="*/ 219 h 231"/>
                  <a:gd name="T18" fmla="*/ 154 w 210"/>
                  <a:gd name="T19" fmla="*/ 219 h 231"/>
                  <a:gd name="T20" fmla="*/ 175 w 210"/>
                  <a:gd name="T21" fmla="*/ 209 h 231"/>
                  <a:gd name="T22" fmla="*/ 168 w 210"/>
                  <a:gd name="T23" fmla="*/ 6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0" h="231">
                    <a:moveTo>
                      <a:pt x="168" y="67"/>
                    </a:moveTo>
                    <a:cubicBezTo>
                      <a:pt x="133" y="21"/>
                      <a:pt x="81" y="0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0" y="69"/>
                      <a:pt x="7" y="120"/>
                      <a:pt x="40" y="164"/>
                    </a:cubicBezTo>
                    <a:cubicBezTo>
                      <a:pt x="57" y="186"/>
                      <a:pt x="78" y="202"/>
                      <a:pt x="99" y="212"/>
                    </a:cubicBezTo>
                    <a:cubicBezTo>
                      <a:pt x="108" y="231"/>
                      <a:pt x="108" y="231"/>
                      <a:pt x="108" y="231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61" y="217"/>
                      <a:pt x="169" y="214"/>
                      <a:pt x="175" y="209"/>
                    </a:cubicBezTo>
                    <a:cubicBezTo>
                      <a:pt x="210" y="182"/>
                      <a:pt x="207" y="118"/>
                      <a:pt x="168" y="6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14" name="Freeform 102"/>
              <p:cNvSpPr>
                <a:spLocks noChangeAspect="1"/>
              </p:cNvSpPr>
              <p:nvPr/>
            </p:nvSpPr>
            <p:spPr bwMode="gray">
              <a:xfrm>
                <a:off x="-2204" y="2779"/>
                <a:ext cx="503" cy="570"/>
              </a:xfrm>
              <a:custGeom>
                <a:avLst/>
                <a:gdLst>
                  <a:gd name="T0" fmla="*/ 178 w 213"/>
                  <a:gd name="T1" fmla="*/ 215 h 241"/>
                  <a:gd name="T2" fmla="*/ 43 w 213"/>
                  <a:gd name="T3" fmla="*/ 169 h 241"/>
                  <a:gd name="T4" fmla="*/ 35 w 213"/>
                  <a:gd name="T5" fmla="*/ 27 h 241"/>
                  <a:gd name="T6" fmla="*/ 170 w 213"/>
                  <a:gd name="T7" fmla="*/ 72 h 241"/>
                  <a:gd name="T8" fmla="*/ 178 w 213"/>
                  <a:gd name="T9" fmla="*/ 215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241">
                    <a:moveTo>
                      <a:pt x="178" y="215"/>
                    </a:moveTo>
                    <a:cubicBezTo>
                      <a:pt x="143" y="241"/>
                      <a:pt x="82" y="221"/>
                      <a:pt x="43" y="169"/>
                    </a:cubicBezTo>
                    <a:cubicBezTo>
                      <a:pt x="3" y="118"/>
                      <a:pt x="0" y="54"/>
                      <a:pt x="35" y="27"/>
                    </a:cubicBezTo>
                    <a:cubicBezTo>
                      <a:pt x="71" y="0"/>
                      <a:pt x="131" y="21"/>
                      <a:pt x="170" y="72"/>
                    </a:cubicBezTo>
                    <a:cubicBezTo>
                      <a:pt x="210" y="124"/>
                      <a:pt x="213" y="188"/>
                      <a:pt x="178" y="215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15" name="Freeform 103"/>
              <p:cNvSpPr>
                <a:spLocks noChangeAspect="1"/>
              </p:cNvSpPr>
              <p:nvPr/>
            </p:nvSpPr>
            <p:spPr bwMode="gray">
              <a:xfrm>
                <a:off x="-2105" y="2893"/>
                <a:ext cx="305" cy="345"/>
              </a:xfrm>
              <a:custGeom>
                <a:avLst/>
                <a:gdLst>
                  <a:gd name="T0" fmla="*/ 108 w 129"/>
                  <a:gd name="T1" fmla="*/ 130 h 146"/>
                  <a:gd name="T2" fmla="*/ 26 w 129"/>
                  <a:gd name="T3" fmla="*/ 102 h 146"/>
                  <a:gd name="T4" fmla="*/ 21 w 129"/>
                  <a:gd name="T5" fmla="*/ 16 h 146"/>
                  <a:gd name="T6" fmla="*/ 103 w 129"/>
                  <a:gd name="T7" fmla="*/ 43 h 146"/>
                  <a:gd name="T8" fmla="*/ 108 w 129"/>
                  <a:gd name="T9" fmla="*/ 1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46">
                    <a:moveTo>
                      <a:pt x="108" y="130"/>
                    </a:moveTo>
                    <a:cubicBezTo>
                      <a:pt x="86" y="146"/>
                      <a:pt x="50" y="134"/>
                      <a:pt x="26" y="102"/>
                    </a:cubicBezTo>
                    <a:cubicBezTo>
                      <a:pt x="2" y="71"/>
                      <a:pt x="0" y="32"/>
                      <a:pt x="21" y="16"/>
                    </a:cubicBezTo>
                    <a:cubicBezTo>
                      <a:pt x="43" y="0"/>
                      <a:pt x="79" y="12"/>
                      <a:pt x="103" y="43"/>
                    </a:cubicBezTo>
                    <a:cubicBezTo>
                      <a:pt x="127" y="75"/>
                      <a:pt x="129" y="114"/>
                      <a:pt x="108" y="13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16" name="Freeform 104"/>
              <p:cNvSpPr>
                <a:spLocks noChangeAspect="1"/>
              </p:cNvSpPr>
              <p:nvPr/>
            </p:nvSpPr>
            <p:spPr bwMode="gray">
              <a:xfrm>
                <a:off x="-4236" y="965"/>
                <a:ext cx="2776" cy="2273"/>
              </a:xfrm>
              <a:custGeom>
                <a:avLst/>
                <a:gdLst>
                  <a:gd name="T0" fmla="*/ 301 w 1175"/>
                  <a:gd name="T1" fmla="*/ 14 h 962"/>
                  <a:gd name="T2" fmla="*/ 218 w 1175"/>
                  <a:gd name="T3" fmla="*/ 72 h 962"/>
                  <a:gd name="T4" fmla="*/ 128 w 1175"/>
                  <a:gd name="T5" fmla="*/ 365 h 962"/>
                  <a:gd name="T6" fmla="*/ 26 w 1175"/>
                  <a:gd name="T7" fmla="*/ 338 h 962"/>
                  <a:gd name="T8" fmla="*/ 26 w 1175"/>
                  <a:gd name="T9" fmla="*/ 656 h 962"/>
                  <a:gd name="T10" fmla="*/ 96 w 1175"/>
                  <a:gd name="T11" fmla="*/ 674 h 962"/>
                  <a:gd name="T12" fmla="*/ 120 w 1175"/>
                  <a:gd name="T13" fmla="*/ 574 h 962"/>
                  <a:gd name="T14" fmla="*/ 276 w 1175"/>
                  <a:gd name="T15" fmla="*/ 627 h 962"/>
                  <a:gd name="T16" fmla="*/ 313 w 1175"/>
                  <a:gd name="T17" fmla="*/ 732 h 962"/>
                  <a:gd name="T18" fmla="*/ 860 w 1175"/>
                  <a:gd name="T19" fmla="*/ 878 h 962"/>
                  <a:gd name="T20" fmla="*/ 884 w 1175"/>
                  <a:gd name="T21" fmla="*/ 780 h 962"/>
                  <a:gd name="T22" fmla="*/ 1041 w 1175"/>
                  <a:gd name="T23" fmla="*/ 833 h 962"/>
                  <a:gd name="T24" fmla="*/ 1078 w 1175"/>
                  <a:gd name="T25" fmla="*/ 936 h 962"/>
                  <a:gd name="T26" fmla="*/ 1175 w 1175"/>
                  <a:gd name="T27" fmla="*/ 962 h 962"/>
                  <a:gd name="T28" fmla="*/ 1175 w 1175"/>
                  <a:gd name="T29" fmla="*/ 250 h 962"/>
                  <a:gd name="T30" fmla="*/ 301 w 1175"/>
                  <a:gd name="T31" fmla="*/ 14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75" h="962">
                    <a:moveTo>
                      <a:pt x="301" y="14"/>
                    </a:moveTo>
                    <a:cubicBezTo>
                      <a:pt x="242" y="0"/>
                      <a:pt x="218" y="72"/>
                      <a:pt x="218" y="72"/>
                    </a:cubicBezTo>
                    <a:cubicBezTo>
                      <a:pt x="128" y="365"/>
                      <a:pt x="128" y="365"/>
                      <a:pt x="128" y="365"/>
                    </a:cubicBezTo>
                    <a:cubicBezTo>
                      <a:pt x="128" y="365"/>
                      <a:pt x="52" y="326"/>
                      <a:pt x="26" y="338"/>
                    </a:cubicBezTo>
                    <a:cubicBezTo>
                      <a:pt x="0" y="350"/>
                      <a:pt x="26" y="656"/>
                      <a:pt x="26" y="656"/>
                    </a:cubicBezTo>
                    <a:cubicBezTo>
                      <a:pt x="96" y="674"/>
                      <a:pt x="96" y="674"/>
                      <a:pt x="96" y="674"/>
                    </a:cubicBezTo>
                    <a:cubicBezTo>
                      <a:pt x="85" y="633"/>
                      <a:pt x="93" y="595"/>
                      <a:pt x="120" y="574"/>
                    </a:cubicBezTo>
                    <a:cubicBezTo>
                      <a:pt x="160" y="543"/>
                      <a:pt x="231" y="567"/>
                      <a:pt x="276" y="627"/>
                    </a:cubicBezTo>
                    <a:cubicBezTo>
                      <a:pt x="302" y="661"/>
                      <a:pt x="314" y="700"/>
                      <a:pt x="313" y="732"/>
                    </a:cubicBezTo>
                    <a:cubicBezTo>
                      <a:pt x="860" y="878"/>
                      <a:pt x="860" y="878"/>
                      <a:pt x="860" y="878"/>
                    </a:cubicBezTo>
                    <a:cubicBezTo>
                      <a:pt x="850" y="838"/>
                      <a:pt x="857" y="800"/>
                      <a:pt x="884" y="780"/>
                    </a:cubicBezTo>
                    <a:cubicBezTo>
                      <a:pt x="925" y="749"/>
                      <a:pt x="995" y="772"/>
                      <a:pt x="1041" y="833"/>
                    </a:cubicBezTo>
                    <a:cubicBezTo>
                      <a:pt x="1066" y="866"/>
                      <a:pt x="1079" y="904"/>
                      <a:pt x="1078" y="936"/>
                    </a:cubicBezTo>
                    <a:cubicBezTo>
                      <a:pt x="1175" y="962"/>
                      <a:pt x="1175" y="962"/>
                      <a:pt x="1175" y="962"/>
                    </a:cubicBezTo>
                    <a:cubicBezTo>
                      <a:pt x="1175" y="250"/>
                      <a:pt x="1175" y="250"/>
                      <a:pt x="1175" y="250"/>
                    </a:cubicBezTo>
                    <a:lnTo>
                      <a:pt x="301" y="1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17" name="Freeform 105"/>
              <p:cNvSpPr>
                <a:spLocks noChangeAspect="1"/>
              </p:cNvSpPr>
              <p:nvPr/>
            </p:nvSpPr>
            <p:spPr bwMode="gray">
              <a:xfrm>
                <a:off x="-3879" y="1263"/>
                <a:ext cx="165" cy="619"/>
              </a:xfrm>
              <a:custGeom>
                <a:avLst/>
                <a:gdLst>
                  <a:gd name="T0" fmla="*/ 0 w 165"/>
                  <a:gd name="T1" fmla="*/ 581 h 619"/>
                  <a:gd name="T2" fmla="*/ 165 w 165"/>
                  <a:gd name="T3" fmla="*/ 619 h 619"/>
                  <a:gd name="T4" fmla="*/ 165 w 165"/>
                  <a:gd name="T5" fmla="*/ 0 h 619"/>
                  <a:gd name="T6" fmla="*/ 0 w 165"/>
                  <a:gd name="T7" fmla="*/ 581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619">
                    <a:moveTo>
                      <a:pt x="0" y="581"/>
                    </a:moveTo>
                    <a:lnTo>
                      <a:pt x="165" y="619"/>
                    </a:lnTo>
                    <a:lnTo>
                      <a:pt x="165" y="0"/>
                    </a:lnTo>
                    <a:lnTo>
                      <a:pt x="0" y="58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18" name="Line 106"/>
              <p:cNvSpPr>
                <a:spLocks noChangeAspect="1" noChangeShapeType="1"/>
              </p:cNvSpPr>
              <p:nvPr/>
            </p:nvSpPr>
            <p:spPr bwMode="gray">
              <a:xfrm flipH="1" flipV="1">
                <a:off x="-3286" y="918"/>
                <a:ext cx="2107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19" name="Line 107"/>
              <p:cNvSpPr>
                <a:spLocks noChangeAspect="1" noChangeShapeType="1"/>
              </p:cNvSpPr>
              <p:nvPr/>
            </p:nvSpPr>
            <p:spPr bwMode="gray">
              <a:xfrm flipH="1" flipV="1">
                <a:off x="-3019" y="845"/>
                <a:ext cx="2107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20" name="Line 108"/>
              <p:cNvSpPr>
                <a:spLocks noChangeAspect="1" noChangeShapeType="1"/>
              </p:cNvSpPr>
              <p:nvPr/>
            </p:nvSpPr>
            <p:spPr bwMode="gray">
              <a:xfrm flipH="1" flipV="1">
                <a:off x="-2752" y="774"/>
                <a:ext cx="2107" cy="5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21" name="Line 109"/>
              <p:cNvSpPr>
                <a:spLocks noChangeAspect="1" noChangeShapeType="1"/>
              </p:cNvSpPr>
              <p:nvPr/>
            </p:nvSpPr>
            <p:spPr bwMode="gray">
              <a:xfrm flipH="1" flipV="1">
                <a:off x="-2483" y="701"/>
                <a:ext cx="2108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22" name="Freeform 110"/>
              <p:cNvSpPr>
                <a:spLocks noChangeAspect="1"/>
              </p:cNvSpPr>
              <p:nvPr/>
            </p:nvSpPr>
            <p:spPr bwMode="gray">
              <a:xfrm>
                <a:off x="-1460" y="1192"/>
                <a:ext cx="1344" cy="2046"/>
              </a:xfrm>
              <a:custGeom>
                <a:avLst/>
                <a:gdLst>
                  <a:gd name="T0" fmla="*/ 0 w 1344"/>
                  <a:gd name="T1" fmla="*/ 364 h 2046"/>
                  <a:gd name="T2" fmla="*/ 1344 w 1344"/>
                  <a:gd name="T3" fmla="*/ 0 h 2046"/>
                  <a:gd name="T4" fmla="*/ 1344 w 1344"/>
                  <a:gd name="T5" fmla="*/ 1682 h 2046"/>
                  <a:gd name="T6" fmla="*/ 0 w 1344"/>
                  <a:gd name="T7" fmla="*/ 2046 h 2046"/>
                  <a:gd name="T8" fmla="*/ 0 w 1344"/>
                  <a:gd name="T9" fmla="*/ 364 h 2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2046">
                    <a:moveTo>
                      <a:pt x="0" y="364"/>
                    </a:moveTo>
                    <a:lnTo>
                      <a:pt x="1344" y="0"/>
                    </a:lnTo>
                    <a:lnTo>
                      <a:pt x="1344" y="1682"/>
                    </a:lnTo>
                    <a:lnTo>
                      <a:pt x="0" y="2046"/>
                    </a:lnTo>
                    <a:lnTo>
                      <a:pt x="0" y="36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23" name="Freeform 111"/>
              <p:cNvSpPr>
                <a:spLocks noChangeAspect="1"/>
              </p:cNvSpPr>
              <p:nvPr/>
            </p:nvSpPr>
            <p:spPr bwMode="gray">
              <a:xfrm>
                <a:off x="-3012" y="1353"/>
                <a:ext cx="1444" cy="1107"/>
              </a:xfrm>
              <a:custGeom>
                <a:avLst/>
                <a:gdLst>
                  <a:gd name="T0" fmla="*/ 0 w 1444"/>
                  <a:gd name="T1" fmla="*/ 0 h 1107"/>
                  <a:gd name="T2" fmla="*/ 0 w 1444"/>
                  <a:gd name="T3" fmla="*/ 722 h 1107"/>
                  <a:gd name="T4" fmla="*/ 1444 w 1444"/>
                  <a:gd name="T5" fmla="*/ 1107 h 1107"/>
                  <a:gd name="T6" fmla="*/ 1444 w 1444"/>
                  <a:gd name="T7" fmla="*/ 385 h 1107"/>
                  <a:gd name="T8" fmla="*/ 0 w 1444"/>
                  <a:gd name="T9" fmla="*/ 0 h 1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4" h="1107">
                    <a:moveTo>
                      <a:pt x="0" y="0"/>
                    </a:moveTo>
                    <a:lnTo>
                      <a:pt x="0" y="722"/>
                    </a:lnTo>
                    <a:lnTo>
                      <a:pt x="1444" y="1107"/>
                    </a:lnTo>
                    <a:lnTo>
                      <a:pt x="1444" y="385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24" name="Freeform 112"/>
              <p:cNvSpPr>
                <a:spLocks noChangeAspect="1"/>
              </p:cNvSpPr>
              <p:nvPr/>
            </p:nvSpPr>
            <p:spPr bwMode="gray">
              <a:xfrm>
                <a:off x="-3676" y="1175"/>
                <a:ext cx="593" cy="1630"/>
              </a:xfrm>
              <a:custGeom>
                <a:avLst/>
                <a:gdLst>
                  <a:gd name="T0" fmla="*/ 0 w 593"/>
                  <a:gd name="T1" fmla="*/ 0 h 1630"/>
                  <a:gd name="T2" fmla="*/ 593 w 593"/>
                  <a:gd name="T3" fmla="*/ 161 h 1630"/>
                  <a:gd name="T4" fmla="*/ 593 w 593"/>
                  <a:gd name="T5" fmla="*/ 1630 h 1630"/>
                  <a:gd name="T6" fmla="*/ 279 w 593"/>
                  <a:gd name="T7" fmla="*/ 1545 h 1630"/>
                  <a:gd name="T8" fmla="*/ 0 w 593"/>
                  <a:gd name="T9" fmla="*/ 962 h 1630"/>
                  <a:gd name="T10" fmla="*/ 0 w 593"/>
                  <a:gd name="T11" fmla="*/ 0 h 1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3" h="1630">
                    <a:moveTo>
                      <a:pt x="0" y="0"/>
                    </a:moveTo>
                    <a:lnTo>
                      <a:pt x="593" y="161"/>
                    </a:lnTo>
                    <a:lnTo>
                      <a:pt x="593" y="1630"/>
                    </a:lnTo>
                    <a:lnTo>
                      <a:pt x="279" y="1545"/>
                    </a:lnTo>
                    <a:lnTo>
                      <a:pt x="0" y="96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25" name="Freeform 113"/>
              <p:cNvSpPr>
                <a:spLocks noChangeAspect="1"/>
              </p:cNvSpPr>
              <p:nvPr/>
            </p:nvSpPr>
            <p:spPr bwMode="gray">
              <a:xfrm>
                <a:off x="-3603" y="1291"/>
                <a:ext cx="452" cy="747"/>
              </a:xfrm>
              <a:custGeom>
                <a:avLst/>
                <a:gdLst>
                  <a:gd name="T0" fmla="*/ 0 w 452"/>
                  <a:gd name="T1" fmla="*/ 0 h 747"/>
                  <a:gd name="T2" fmla="*/ 0 w 452"/>
                  <a:gd name="T3" fmla="*/ 626 h 747"/>
                  <a:gd name="T4" fmla="*/ 452 w 452"/>
                  <a:gd name="T5" fmla="*/ 747 h 747"/>
                  <a:gd name="T6" fmla="*/ 452 w 452"/>
                  <a:gd name="T7" fmla="*/ 121 h 747"/>
                  <a:gd name="T8" fmla="*/ 0 w 452"/>
                  <a:gd name="T9" fmla="*/ 0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2" h="747">
                    <a:moveTo>
                      <a:pt x="0" y="0"/>
                    </a:moveTo>
                    <a:lnTo>
                      <a:pt x="0" y="626"/>
                    </a:lnTo>
                    <a:lnTo>
                      <a:pt x="452" y="747"/>
                    </a:lnTo>
                    <a:lnTo>
                      <a:pt x="452" y="121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26" name="Freeform 114"/>
              <p:cNvSpPr>
                <a:spLocks noChangeAspect="1"/>
              </p:cNvSpPr>
              <p:nvPr/>
            </p:nvSpPr>
            <p:spPr bwMode="gray">
              <a:xfrm>
                <a:off x="-3914" y="1376"/>
                <a:ext cx="167" cy="487"/>
              </a:xfrm>
              <a:custGeom>
                <a:avLst/>
                <a:gdLst>
                  <a:gd name="T0" fmla="*/ 0 w 167"/>
                  <a:gd name="T1" fmla="*/ 487 h 487"/>
                  <a:gd name="T2" fmla="*/ 0 w 167"/>
                  <a:gd name="T3" fmla="*/ 45 h 487"/>
                  <a:gd name="T4" fmla="*/ 167 w 167"/>
                  <a:gd name="T5" fmla="*/ 0 h 487"/>
                  <a:gd name="T6" fmla="*/ 167 w 167"/>
                  <a:gd name="T7" fmla="*/ 442 h 487"/>
                  <a:gd name="T8" fmla="*/ 0 w 167"/>
                  <a:gd name="T9" fmla="*/ 487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487">
                    <a:moveTo>
                      <a:pt x="0" y="487"/>
                    </a:moveTo>
                    <a:lnTo>
                      <a:pt x="0" y="45"/>
                    </a:lnTo>
                    <a:lnTo>
                      <a:pt x="167" y="0"/>
                    </a:lnTo>
                    <a:lnTo>
                      <a:pt x="167" y="442"/>
                    </a:lnTo>
                    <a:lnTo>
                      <a:pt x="0" y="48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27" name="Freeform 115"/>
              <p:cNvSpPr>
                <a:spLocks noChangeAspect="1"/>
              </p:cNvSpPr>
              <p:nvPr/>
            </p:nvSpPr>
            <p:spPr bwMode="gray">
              <a:xfrm>
                <a:off x="-3945" y="1414"/>
                <a:ext cx="31" cy="449"/>
              </a:xfrm>
              <a:custGeom>
                <a:avLst/>
                <a:gdLst>
                  <a:gd name="T0" fmla="*/ 31 w 31"/>
                  <a:gd name="T1" fmla="*/ 7 h 449"/>
                  <a:gd name="T2" fmla="*/ 0 w 31"/>
                  <a:gd name="T3" fmla="*/ 0 h 449"/>
                  <a:gd name="T4" fmla="*/ 0 w 31"/>
                  <a:gd name="T5" fmla="*/ 439 h 449"/>
                  <a:gd name="T6" fmla="*/ 31 w 31"/>
                  <a:gd name="T7" fmla="*/ 449 h 449"/>
                  <a:gd name="T8" fmla="*/ 31 w 31"/>
                  <a:gd name="T9" fmla="*/ 7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49">
                    <a:moveTo>
                      <a:pt x="31" y="7"/>
                    </a:moveTo>
                    <a:lnTo>
                      <a:pt x="0" y="0"/>
                    </a:lnTo>
                    <a:lnTo>
                      <a:pt x="0" y="439"/>
                    </a:lnTo>
                    <a:lnTo>
                      <a:pt x="31" y="449"/>
                    </a:lnTo>
                    <a:lnTo>
                      <a:pt x="31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28" name="Freeform 116"/>
              <p:cNvSpPr>
                <a:spLocks noChangeAspect="1"/>
              </p:cNvSpPr>
              <p:nvPr/>
            </p:nvSpPr>
            <p:spPr bwMode="gray">
              <a:xfrm>
                <a:off x="-3945" y="1369"/>
                <a:ext cx="198" cy="52"/>
              </a:xfrm>
              <a:custGeom>
                <a:avLst/>
                <a:gdLst>
                  <a:gd name="T0" fmla="*/ 198 w 198"/>
                  <a:gd name="T1" fmla="*/ 7 h 52"/>
                  <a:gd name="T2" fmla="*/ 165 w 198"/>
                  <a:gd name="T3" fmla="*/ 0 h 52"/>
                  <a:gd name="T4" fmla="*/ 0 w 198"/>
                  <a:gd name="T5" fmla="*/ 45 h 52"/>
                  <a:gd name="T6" fmla="*/ 31 w 198"/>
                  <a:gd name="T7" fmla="*/ 52 h 52"/>
                  <a:gd name="T8" fmla="*/ 198 w 198"/>
                  <a:gd name="T9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52">
                    <a:moveTo>
                      <a:pt x="198" y="7"/>
                    </a:moveTo>
                    <a:lnTo>
                      <a:pt x="165" y="0"/>
                    </a:lnTo>
                    <a:lnTo>
                      <a:pt x="0" y="45"/>
                    </a:lnTo>
                    <a:lnTo>
                      <a:pt x="31" y="52"/>
                    </a:lnTo>
                    <a:lnTo>
                      <a:pt x="198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29" name="Freeform 117"/>
              <p:cNvSpPr>
                <a:spLocks noChangeAspect="1"/>
              </p:cNvSpPr>
              <p:nvPr/>
            </p:nvSpPr>
            <p:spPr bwMode="gray">
              <a:xfrm>
                <a:off x="-3721" y="1894"/>
                <a:ext cx="26" cy="30"/>
              </a:xfrm>
              <a:custGeom>
                <a:avLst/>
                <a:gdLst>
                  <a:gd name="T0" fmla="*/ 9 w 11"/>
                  <a:gd name="T1" fmla="*/ 11 h 13"/>
                  <a:gd name="T2" fmla="*/ 2 w 11"/>
                  <a:gd name="T3" fmla="*/ 9 h 13"/>
                  <a:gd name="T4" fmla="*/ 2 w 11"/>
                  <a:gd name="T5" fmla="*/ 1 h 13"/>
                  <a:gd name="T6" fmla="*/ 9 w 11"/>
                  <a:gd name="T7" fmla="*/ 4 h 13"/>
                  <a:gd name="T8" fmla="*/ 9 w 11"/>
                  <a:gd name="T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8" y="13"/>
                      <a:pt x="4" y="11"/>
                      <a:pt x="2" y="9"/>
                    </a:cubicBezTo>
                    <a:cubicBezTo>
                      <a:pt x="0" y="6"/>
                      <a:pt x="0" y="3"/>
                      <a:pt x="2" y="1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30" name="Freeform 118"/>
              <p:cNvSpPr>
                <a:spLocks noChangeAspect="1"/>
              </p:cNvSpPr>
              <p:nvPr/>
            </p:nvSpPr>
            <p:spPr bwMode="gray">
              <a:xfrm>
                <a:off x="-3721" y="1213"/>
                <a:ext cx="26" cy="31"/>
              </a:xfrm>
              <a:custGeom>
                <a:avLst/>
                <a:gdLst>
                  <a:gd name="T0" fmla="*/ 9 w 11"/>
                  <a:gd name="T1" fmla="*/ 12 h 13"/>
                  <a:gd name="T2" fmla="*/ 2 w 11"/>
                  <a:gd name="T3" fmla="*/ 9 h 13"/>
                  <a:gd name="T4" fmla="*/ 2 w 11"/>
                  <a:gd name="T5" fmla="*/ 2 h 13"/>
                  <a:gd name="T6" fmla="*/ 9 w 11"/>
                  <a:gd name="T7" fmla="*/ 4 h 13"/>
                  <a:gd name="T8" fmla="*/ 9 w 11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8" y="13"/>
                      <a:pt x="4" y="12"/>
                      <a:pt x="2" y="9"/>
                    </a:cubicBezTo>
                    <a:cubicBezTo>
                      <a:pt x="0" y="7"/>
                      <a:pt x="0" y="3"/>
                      <a:pt x="2" y="2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31" name="Freeform 119"/>
              <p:cNvSpPr>
                <a:spLocks noChangeAspect="1"/>
              </p:cNvSpPr>
              <p:nvPr/>
            </p:nvSpPr>
            <p:spPr bwMode="gray">
              <a:xfrm>
                <a:off x="-3924" y="1220"/>
                <a:ext cx="220" cy="756"/>
              </a:xfrm>
              <a:custGeom>
                <a:avLst/>
                <a:gdLst>
                  <a:gd name="T0" fmla="*/ 0 w 93"/>
                  <a:gd name="T1" fmla="*/ 24 h 320"/>
                  <a:gd name="T2" fmla="*/ 0 w 93"/>
                  <a:gd name="T3" fmla="*/ 320 h 320"/>
                  <a:gd name="T4" fmla="*/ 93 w 93"/>
                  <a:gd name="T5" fmla="*/ 295 h 320"/>
                  <a:gd name="T6" fmla="*/ 91 w 93"/>
                  <a:gd name="T7" fmla="*/ 287 h 320"/>
                  <a:gd name="T8" fmla="*/ 8 w 93"/>
                  <a:gd name="T9" fmla="*/ 310 h 320"/>
                  <a:gd name="T10" fmla="*/ 8 w 93"/>
                  <a:gd name="T11" fmla="*/ 30 h 320"/>
                  <a:gd name="T12" fmla="*/ 93 w 93"/>
                  <a:gd name="T13" fmla="*/ 8 h 320"/>
                  <a:gd name="T14" fmla="*/ 91 w 93"/>
                  <a:gd name="T15" fmla="*/ 0 h 320"/>
                  <a:gd name="T16" fmla="*/ 0 w 93"/>
                  <a:gd name="T17" fmla="*/ 2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320">
                    <a:moveTo>
                      <a:pt x="0" y="24"/>
                    </a:moveTo>
                    <a:cubicBezTo>
                      <a:pt x="0" y="320"/>
                      <a:pt x="0" y="320"/>
                      <a:pt x="0" y="320"/>
                    </a:cubicBezTo>
                    <a:cubicBezTo>
                      <a:pt x="93" y="295"/>
                      <a:pt x="93" y="295"/>
                      <a:pt x="93" y="295"/>
                    </a:cubicBezTo>
                    <a:cubicBezTo>
                      <a:pt x="91" y="287"/>
                      <a:pt x="91" y="287"/>
                      <a:pt x="91" y="287"/>
                    </a:cubicBezTo>
                    <a:cubicBezTo>
                      <a:pt x="91" y="287"/>
                      <a:pt x="17" y="307"/>
                      <a:pt x="8" y="310"/>
                    </a:cubicBezTo>
                    <a:cubicBezTo>
                      <a:pt x="8" y="300"/>
                      <a:pt x="8" y="36"/>
                      <a:pt x="8" y="30"/>
                    </a:cubicBezTo>
                    <a:cubicBezTo>
                      <a:pt x="14" y="29"/>
                      <a:pt x="93" y="8"/>
                      <a:pt x="93" y="8"/>
                    </a:cubicBezTo>
                    <a:cubicBezTo>
                      <a:pt x="91" y="0"/>
                      <a:pt x="91" y="0"/>
                      <a:pt x="91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32" name="Freeform 120"/>
              <p:cNvSpPr>
                <a:spLocks noChangeAspect="1"/>
              </p:cNvSpPr>
              <p:nvPr/>
            </p:nvSpPr>
            <p:spPr bwMode="gray">
              <a:xfrm>
                <a:off x="-1370" y="1482"/>
                <a:ext cx="584" cy="1498"/>
              </a:xfrm>
              <a:custGeom>
                <a:avLst/>
                <a:gdLst>
                  <a:gd name="T0" fmla="*/ 0 w 584"/>
                  <a:gd name="T1" fmla="*/ 159 h 1498"/>
                  <a:gd name="T2" fmla="*/ 0 w 584"/>
                  <a:gd name="T3" fmla="*/ 1498 h 1498"/>
                  <a:gd name="T4" fmla="*/ 584 w 584"/>
                  <a:gd name="T5" fmla="*/ 1342 h 1498"/>
                  <a:gd name="T6" fmla="*/ 584 w 584"/>
                  <a:gd name="T7" fmla="*/ 0 h 1498"/>
                  <a:gd name="T8" fmla="*/ 0 w 584"/>
                  <a:gd name="T9" fmla="*/ 159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4" h="1498">
                    <a:moveTo>
                      <a:pt x="0" y="159"/>
                    </a:moveTo>
                    <a:lnTo>
                      <a:pt x="0" y="1498"/>
                    </a:lnTo>
                    <a:lnTo>
                      <a:pt x="584" y="1342"/>
                    </a:lnTo>
                    <a:lnTo>
                      <a:pt x="584" y="0"/>
                    </a:lnTo>
                    <a:lnTo>
                      <a:pt x="0" y="15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33" name="Freeform 121"/>
              <p:cNvSpPr>
                <a:spLocks noChangeAspect="1"/>
              </p:cNvSpPr>
              <p:nvPr/>
            </p:nvSpPr>
            <p:spPr bwMode="gray">
              <a:xfrm>
                <a:off x="-786" y="1327"/>
                <a:ext cx="583" cy="1497"/>
              </a:xfrm>
              <a:custGeom>
                <a:avLst/>
                <a:gdLst>
                  <a:gd name="T0" fmla="*/ 583 w 583"/>
                  <a:gd name="T1" fmla="*/ 0 h 1497"/>
                  <a:gd name="T2" fmla="*/ 0 w 583"/>
                  <a:gd name="T3" fmla="*/ 155 h 1497"/>
                  <a:gd name="T4" fmla="*/ 0 w 583"/>
                  <a:gd name="T5" fmla="*/ 1497 h 1497"/>
                  <a:gd name="T6" fmla="*/ 583 w 583"/>
                  <a:gd name="T7" fmla="*/ 1339 h 1497"/>
                  <a:gd name="T8" fmla="*/ 583 w 583"/>
                  <a:gd name="T9" fmla="*/ 0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3" h="1497">
                    <a:moveTo>
                      <a:pt x="583" y="0"/>
                    </a:moveTo>
                    <a:lnTo>
                      <a:pt x="0" y="155"/>
                    </a:lnTo>
                    <a:lnTo>
                      <a:pt x="0" y="1497"/>
                    </a:lnTo>
                    <a:lnTo>
                      <a:pt x="583" y="1339"/>
                    </a:lnTo>
                    <a:lnTo>
                      <a:pt x="58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34" name="Freeform 122"/>
              <p:cNvSpPr>
                <a:spLocks noChangeAspect="1"/>
              </p:cNvSpPr>
              <p:nvPr/>
            </p:nvSpPr>
            <p:spPr bwMode="gray">
              <a:xfrm>
                <a:off x="-217" y="2779"/>
                <a:ext cx="80" cy="93"/>
              </a:xfrm>
              <a:custGeom>
                <a:avLst/>
                <a:gdLst>
                  <a:gd name="T0" fmla="*/ 6 w 34"/>
                  <a:gd name="T1" fmla="*/ 34 h 39"/>
                  <a:gd name="T2" fmla="*/ 27 w 34"/>
                  <a:gd name="T3" fmla="*/ 27 h 39"/>
                  <a:gd name="T4" fmla="*/ 29 w 34"/>
                  <a:gd name="T5" fmla="*/ 5 h 39"/>
                  <a:gd name="T6" fmla="*/ 7 w 34"/>
                  <a:gd name="T7" fmla="*/ 12 h 39"/>
                  <a:gd name="T8" fmla="*/ 6 w 34"/>
                  <a:gd name="T9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6" y="34"/>
                    </a:moveTo>
                    <a:cubicBezTo>
                      <a:pt x="11" y="39"/>
                      <a:pt x="21" y="36"/>
                      <a:pt x="27" y="27"/>
                    </a:cubicBezTo>
                    <a:cubicBezTo>
                      <a:pt x="34" y="19"/>
                      <a:pt x="34" y="9"/>
                      <a:pt x="29" y="5"/>
                    </a:cubicBezTo>
                    <a:cubicBezTo>
                      <a:pt x="23" y="0"/>
                      <a:pt x="13" y="4"/>
                      <a:pt x="7" y="12"/>
                    </a:cubicBezTo>
                    <a:cubicBezTo>
                      <a:pt x="1" y="20"/>
                      <a:pt x="0" y="30"/>
                      <a:pt x="6" y="3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C40505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35" name="Freeform 123"/>
              <p:cNvSpPr>
                <a:spLocks noChangeAspect="1"/>
              </p:cNvSpPr>
              <p:nvPr/>
            </p:nvSpPr>
            <p:spPr bwMode="gray">
              <a:xfrm>
                <a:off x="-1427" y="3112"/>
                <a:ext cx="81" cy="93"/>
              </a:xfrm>
              <a:custGeom>
                <a:avLst/>
                <a:gdLst>
                  <a:gd name="T0" fmla="*/ 6 w 34"/>
                  <a:gd name="T1" fmla="*/ 34 h 39"/>
                  <a:gd name="T2" fmla="*/ 27 w 34"/>
                  <a:gd name="T3" fmla="*/ 27 h 39"/>
                  <a:gd name="T4" fmla="*/ 29 w 34"/>
                  <a:gd name="T5" fmla="*/ 5 h 39"/>
                  <a:gd name="T6" fmla="*/ 7 w 34"/>
                  <a:gd name="T7" fmla="*/ 12 h 39"/>
                  <a:gd name="T8" fmla="*/ 6 w 34"/>
                  <a:gd name="T9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6" y="34"/>
                    </a:moveTo>
                    <a:cubicBezTo>
                      <a:pt x="12" y="39"/>
                      <a:pt x="21" y="36"/>
                      <a:pt x="27" y="27"/>
                    </a:cubicBezTo>
                    <a:cubicBezTo>
                      <a:pt x="34" y="19"/>
                      <a:pt x="34" y="9"/>
                      <a:pt x="29" y="5"/>
                    </a:cubicBezTo>
                    <a:cubicBezTo>
                      <a:pt x="23" y="0"/>
                      <a:pt x="13" y="4"/>
                      <a:pt x="7" y="12"/>
                    </a:cubicBezTo>
                    <a:cubicBezTo>
                      <a:pt x="1" y="20"/>
                      <a:pt x="0" y="30"/>
                      <a:pt x="6" y="3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C40505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36" name="Freeform 124"/>
              <p:cNvSpPr>
                <a:spLocks noChangeAspect="1"/>
              </p:cNvSpPr>
              <p:nvPr/>
            </p:nvSpPr>
            <p:spPr bwMode="gray">
              <a:xfrm>
                <a:off x="-1420" y="3032"/>
                <a:ext cx="67" cy="76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4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5"/>
                      <a:pt x="28" y="7"/>
                      <a:pt x="24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6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37" name="Freeform 125"/>
              <p:cNvSpPr>
                <a:spLocks noChangeAspect="1"/>
              </p:cNvSpPr>
              <p:nvPr/>
            </p:nvSpPr>
            <p:spPr bwMode="gray">
              <a:xfrm>
                <a:off x="-210" y="2699"/>
                <a:ext cx="66" cy="76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3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5"/>
                      <a:pt x="28" y="7"/>
                      <a:pt x="23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6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38" name="Freeform 126"/>
              <p:cNvSpPr>
                <a:spLocks noChangeAspect="1"/>
              </p:cNvSpPr>
              <p:nvPr/>
            </p:nvSpPr>
            <p:spPr bwMode="gray">
              <a:xfrm>
                <a:off x="-1420" y="1556"/>
                <a:ext cx="67" cy="75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4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6"/>
                      <a:pt x="28" y="7"/>
                      <a:pt x="24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7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39" name="Freeform 127"/>
              <p:cNvSpPr>
                <a:spLocks noChangeAspect="1"/>
              </p:cNvSpPr>
              <p:nvPr/>
            </p:nvSpPr>
            <p:spPr bwMode="gray">
              <a:xfrm>
                <a:off x="-210" y="1223"/>
                <a:ext cx="66" cy="75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3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6"/>
                      <a:pt x="28" y="7"/>
                      <a:pt x="23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7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40" name="Freeform 128"/>
              <p:cNvSpPr>
                <a:spLocks noChangeAspect="1"/>
              </p:cNvSpPr>
              <p:nvPr/>
            </p:nvSpPr>
            <p:spPr bwMode="gray">
              <a:xfrm>
                <a:off x="-895" y="2137"/>
                <a:ext cx="71" cy="182"/>
              </a:xfrm>
              <a:custGeom>
                <a:avLst/>
                <a:gdLst>
                  <a:gd name="T0" fmla="*/ 0 w 71"/>
                  <a:gd name="T1" fmla="*/ 19 h 182"/>
                  <a:gd name="T2" fmla="*/ 0 w 71"/>
                  <a:gd name="T3" fmla="*/ 182 h 182"/>
                  <a:gd name="T4" fmla="*/ 71 w 71"/>
                  <a:gd name="T5" fmla="*/ 163 h 182"/>
                  <a:gd name="T6" fmla="*/ 71 w 71"/>
                  <a:gd name="T7" fmla="*/ 0 h 182"/>
                  <a:gd name="T8" fmla="*/ 0 w 71"/>
                  <a:gd name="T9" fmla="*/ 1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82">
                    <a:moveTo>
                      <a:pt x="0" y="19"/>
                    </a:moveTo>
                    <a:lnTo>
                      <a:pt x="0" y="182"/>
                    </a:lnTo>
                    <a:lnTo>
                      <a:pt x="71" y="163"/>
                    </a:lnTo>
                    <a:lnTo>
                      <a:pt x="71" y="0"/>
                    </a:lnTo>
                    <a:lnTo>
                      <a:pt x="0" y="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41" name="Freeform 129"/>
              <p:cNvSpPr>
                <a:spLocks noChangeAspect="1"/>
              </p:cNvSpPr>
              <p:nvPr/>
            </p:nvSpPr>
            <p:spPr bwMode="gray">
              <a:xfrm>
                <a:off x="-756" y="2106"/>
                <a:ext cx="71" cy="182"/>
              </a:xfrm>
              <a:custGeom>
                <a:avLst/>
                <a:gdLst>
                  <a:gd name="T0" fmla="*/ 0 w 71"/>
                  <a:gd name="T1" fmla="*/ 19 h 182"/>
                  <a:gd name="T2" fmla="*/ 0 w 71"/>
                  <a:gd name="T3" fmla="*/ 182 h 182"/>
                  <a:gd name="T4" fmla="*/ 71 w 71"/>
                  <a:gd name="T5" fmla="*/ 163 h 182"/>
                  <a:gd name="T6" fmla="*/ 71 w 71"/>
                  <a:gd name="T7" fmla="*/ 0 h 182"/>
                  <a:gd name="T8" fmla="*/ 0 w 71"/>
                  <a:gd name="T9" fmla="*/ 1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82">
                    <a:moveTo>
                      <a:pt x="0" y="19"/>
                    </a:moveTo>
                    <a:lnTo>
                      <a:pt x="0" y="182"/>
                    </a:lnTo>
                    <a:lnTo>
                      <a:pt x="71" y="163"/>
                    </a:lnTo>
                    <a:lnTo>
                      <a:pt x="71" y="0"/>
                    </a:lnTo>
                    <a:lnTo>
                      <a:pt x="0" y="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42" name="Freeform 130"/>
              <p:cNvSpPr>
                <a:spLocks noChangeAspect="1"/>
              </p:cNvSpPr>
              <p:nvPr/>
            </p:nvSpPr>
            <p:spPr bwMode="gray">
              <a:xfrm>
                <a:off x="-4243" y="2397"/>
                <a:ext cx="156" cy="160"/>
              </a:xfrm>
              <a:custGeom>
                <a:avLst/>
                <a:gdLst>
                  <a:gd name="T0" fmla="*/ 66 w 66"/>
                  <a:gd name="T1" fmla="*/ 68 h 68"/>
                  <a:gd name="T2" fmla="*/ 13 w 66"/>
                  <a:gd name="T3" fmla="*/ 43 h 68"/>
                  <a:gd name="T4" fmla="*/ 13 w 66"/>
                  <a:gd name="T5" fmla="*/ 0 h 68"/>
                  <a:gd name="T6" fmla="*/ 66 w 66"/>
                  <a:gd name="T7" fmla="*/ 12 h 68"/>
                  <a:gd name="T8" fmla="*/ 66 w 66"/>
                  <a:gd name="T9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68">
                    <a:moveTo>
                      <a:pt x="66" y="68"/>
                    </a:moveTo>
                    <a:cubicBezTo>
                      <a:pt x="6" y="58"/>
                      <a:pt x="13" y="56"/>
                      <a:pt x="13" y="43"/>
                    </a:cubicBezTo>
                    <a:cubicBezTo>
                      <a:pt x="13" y="31"/>
                      <a:pt x="0" y="0"/>
                      <a:pt x="13" y="0"/>
                    </a:cubicBezTo>
                    <a:cubicBezTo>
                      <a:pt x="26" y="0"/>
                      <a:pt x="54" y="12"/>
                      <a:pt x="66" y="12"/>
                    </a:cubicBezTo>
                    <a:lnTo>
                      <a:pt x="66" y="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5443" name="Group 131"/>
            <p:cNvGrpSpPr>
              <a:grpSpLocks noChangeAspect="1"/>
            </p:cNvGrpSpPr>
            <p:nvPr/>
          </p:nvGrpSpPr>
          <p:grpSpPr bwMode="auto">
            <a:xfrm>
              <a:off x="3655" y="3248"/>
              <a:ext cx="845" cy="715"/>
              <a:chOff x="4885" y="2792"/>
              <a:chExt cx="845" cy="715"/>
            </a:xfrm>
          </p:grpSpPr>
          <p:sp>
            <p:nvSpPr>
              <p:cNvPr id="525444" name="Freeform 132"/>
              <p:cNvSpPr>
                <a:spLocks noChangeAspect="1"/>
              </p:cNvSpPr>
              <p:nvPr/>
            </p:nvSpPr>
            <p:spPr bwMode="gray">
              <a:xfrm>
                <a:off x="4885" y="2964"/>
                <a:ext cx="211" cy="543"/>
              </a:xfrm>
              <a:custGeom>
                <a:avLst/>
                <a:gdLst>
                  <a:gd name="T0" fmla="*/ 0 w 583"/>
                  <a:gd name="T1" fmla="*/ 158 h 1497"/>
                  <a:gd name="T2" fmla="*/ 0 w 583"/>
                  <a:gd name="T3" fmla="*/ 1497 h 1497"/>
                  <a:gd name="T4" fmla="*/ 583 w 583"/>
                  <a:gd name="T5" fmla="*/ 1339 h 1497"/>
                  <a:gd name="T6" fmla="*/ 583 w 583"/>
                  <a:gd name="T7" fmla="*/ 0 h 1497"/>
                  <a:gd name="T8" fmla="*/ 0 w 583"/>
                  <a:gd name="T9" fmla="*/ 158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3" h="1497">
                    <a:moveTo>
                      <a:pt x="0" y="158"/>
                    </a:moveTo>
                    <a:lnTo>
                      <a:pt x="0" y="1497"/>
                    </a:lnTo>
                    <a:lnTo>
                      <a:pt x="583" y="1339"/>
                    </a:lnTo>
                    <a:lnTo>
                      <a:pt x="583" y="0"/>
                    </a:lnTo>
                    <a:lnTo>
                      <a:pt x="0" y="15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45" name="Freeform 133"/>
              <p:cNvSpPr>
                <a:spLocks noChangeAspect="1"/>
              </p:cNvSpPr>
              <p:nvPr/>
            </p:nvSpPr>
            <p:spPr bwMode="gray">
              <a:xfrm>
                <a:off x="5519" y="2792"/>
                <a:ext cx="211" cy="544"/>
              </a:xfrm>
              <a:custGeom>
                <a:avLst/>
                <a:gdLst>
                  <a:gd name="T0" fmla="*/ 584 w 584"/>
                  <a:gd name="T1" fmla="*/ 0 h 1498"/>
                  <a:gd name="T2" fmla="*/ 0 w 584"/>
                  <a:gd name="T3" fmla="*/ 156 h 1498"/>
                  <a:gd name="T4" fmla="*/ 0 w 584"/>
                  <a:gd name="T5" fmla="*/ 1498 h 1498"/>
                  <a:gd name="T6" fmla="*/ 584 w 584"/>
                  <a:gd name="T7" fmla="*/ 1339 h 1498"/>
                  <a:gd name="T8" fmla="*/ 584 w 584"/>
                  <a:gd name="T9" fmla="*/ 0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4" h="1498">
                    <a:moveTo>
                      <a:pt x="584" y="0"/>
                    </a:moveTo>
                    <a:lnTo>
                      <a:pt x="0" y="156"/>
                    </a:lnTo>
                    <a:lnTo>
                      <a:pt x="0" y="1498"/>
                    </a:lnTo>
                    <a:lnTo>
                      <a:pt x="584" y="1339"/>
                    </a:lnTo>
                    <a:lnTo>
                      <a:pt x="58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46" name="Freeform 134"/>
              <p:cNvSpPr>
                <a:spLocks noChangeAspect="1"/>
              </p:cNvSpPr>
              <p:nvPr/>
            </p:nvSpPr>
            <p:spPr bwMode="gray">
              <a:xfrm>
                <a:off x="5096" y="2849"/>
                <a:ext cx="423" cy="487"/>
              </a:xfrm>
              <a:custGeom>
                <a:avLst/>
                <a:gdLst>
                  <a:gd name="T0" fmla="*/ 1167 w 1167"/>
                  <a:gd name="T1" fmla="*/ 0 h 1342"/>
                  <a:gd name="T2" fmla="*/ 0 w 1167"/>
                  <a:gd name="T3" fmla="*/ 317 h 1342"/>
                  <a:gd name="T4" fmla="*/ 0 w 1167"/>
                  <a:gd name="T5" fmla="*/ 1027 h 1342"/>
                  <a:gd name="T6" fmla="*/ 1167 w 1167"/>
                  <a:gd name="T7" fmla="*/ 1342 h 1342"/>
                  <a:gd name="T8" fmla="*/ 1167 w 1167"/>
                  <a:gd name="T9" fmla="*/ 0 h 1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7" h="1342">
                    <a:moveTo>
                      <a:pt x="1167" y="0"/>
                    </a:moveTo>
                    <a:lnTo>
                      <a:pt x="0" y="317"/>
                    </a:lnTo>
                    <a:lnTo>
                      <a:pt x="0" y="1027"/>
                    </a:lnTo>
                    <a:lnTo>
                      <a:pt x="1167" y="1342"/>
                    </a:lnTo>
                    <a:lnTo>
                      <a:pt x="116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447" name="Freeform 135"/>
              <p:cNvSpPr>
                <a:spLocks noChangeAspect="1"/>
              </p:cNvSpPr>
              <p:nvPr/>
            </p:nvSpPr>
            <p:spPr bwMode="gray">
              <a:xfrm>
                <a:off x="5096" y="3221"/>
                <a:ext cx="423" cy="228"/>
              </a:xfrm>
              <a:custGeom>
                <a:avLst/>
                <a:gdLst>
                  <a:gd name="T0" fmla="*/ 0 w 1167"/>
                  <a:gd name="T1" fmla="*/ 0 h 629"/>
                  <a:gd name="T2" fmla="*/ 0 w 1167"/>
                  <a:gd name="T3" fmla="*/ 629 h 629"/>
                  <a:gd name="T4" fmla="*/ 1167 w 1167"/>
                  <a:gd name="T5" fmla="*/ 315 h 629"/>
                  <a:gd name="T6" fmla="*/ 1167 w 1167"/>
                  <a:gd name="T7" fmla="*/ 315 h 629"/>
                  <a:gd name="T8" fmla="*/ 0 w 1167"/>
                  <a:gd name="T9" fmla="*/ 0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7" h="629">
                    <a:moveTo>
                      <a:pt x="0" y="0"/>
                    </a:moveTo>
                    <a:lnTo>
                      <a:pt x="0" y="629"/>
                    </a:lnTo>
                    <a:lnTo>
                      <a:pt x="1167" y="315"/>
                    </a:lnTo>
                    <a:lnTo>
                      <a:pt x="1167" y="315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5448" name="Group 136"/>
          <p:cNvGrpSpPr>
            <a:grpSpLocks noChangeAspect="1"/>
          </p:cNvGrpSpPr>
          <p:nvPr/>
        </p:nvGrpSpPr>
        <p:grpSpPr bwMode="auto">
          <a:xfrm>
            <a:off x="6243638" y="2185988"/>
            <a:ext cx="236537" cy="368300"/>
            <a:chOff x="4580" y="2752"/>
            <a:chExt cx="608" cy="950"/>
          </a:xfrm>
        </p:grpSpPr>
        <p:sp>
          <p:nvSpPr>
            <p:cNvPr id="525449" name="Freeform 137"/>
            <p:cNvSpPr>
              <a:spLocks noChangeAspect="1"/>
            </p:cNvSpPr>
            <p:nvPr/>
          </p:nvSpPr>
          <p:spPr bwMode="gray">
            <a:xfrm>
              <a:off x="4628" y="3358"/>
              <a:ext cx="355" cy="344"/>
            </a:xfrm>
            <a:custGeom>
              <a:avLst/>
              <a:gdLst>
                <a:gd name="T0" fmla="*/ 0 w 240"/>
                <a:gd name="T1" fmla="*/ 0 h 233"/>
                <a:gd name="T2" fmla="*/ 0 w 240"/>
                <a:gd name="T3" fmla="*/ 200 h 233"/>
                <a:gd name="T4" fmla="*/ 120 w 240"/>
                <a:gd name="T5" fmla="*/ 233 h 233"/>
                <a:gd name="T6" fmla="*/ 240 w 240"/>
                <a:gd name="T7" fmla="*/ 200 h 233"/>
                <a:gd name="T8" fmla="*/ 240 w 240"/>
                <a:gd name="T9" fmla="*/ 0 h 233"/>
                <a:gd name="T10" fmla="*/ 0 w 240"/>
                <a:gd name="T11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0" h="233">
                  <a:moveTo>
                    <a:pt x="0" y="0"/>
                  </a:moveTo>
                  <a:cubicBezTo>
                    <a:pt x="0" y="200"/>
                    <a:pt x="0" y="200"/>
                    <a:pt x="0" y="200"/>
                  </a:cubicBezTo>
                  <a:cubicBezTo>
                    <a:pt x="0" y="218"/>
                    <a:pt x="54" y="233"/>
                    <a:pt x="120" y="233"/>
                  </a:cubicBezTo>
                  <a:cubicBezTo>
                    <a:pt x="187" y="233"/>
                    <a:pt x="240" y="218"/>
                    <a:pt x="240" y="200"/>
                  </a:cubicBezTo>
                  <a:cubicBezTo>
                    <a:pt x="240" y="0"/>
                    <a:pt x="240" y="0"/>
                    <a:pt x="24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50" name="Oval 138"/>
            <p:cNvSpPr>
              <a:spLocks noChangeAspect="1" noChangeArrowheads="1"/>
            </p:cNvSpPr>
            <p:nvPr/>
          </p:nvSpPr>
          <p:spPr bwMode="gray">
            <a:xfrm>
              <a:off x="4628" y="3310"/>
              <a:ext cx="355" cy="97"/>
            </a:xfrm>
            <a:prstGeom prst="ellipse">
              <a:avLst/>
            </a:prstGeom>
            <a:solidFill>
              <a:srgbClr val="5F5F5F"/>
            </a:solidFill>
            <a:ln w="6350" algn="ctr">
              <a:solidFill>
                <a:srgbClr val="C0C0C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51" name="Freeform 139"/>
            <p:cNvSpPr>
              <a:spLocks noChangeAspect="1"/>
            </p:cNvSpPr>
            <p:nvPr/>
          </p:nvSpPr>
          <p:spPr bwMode="gray">
            <a:xfrm>
              <a:off x="4815" y="3164"/>
              <a:ext cx="185" cy="228"/>
            </a:xfrm>
            <a:custGeom>
              <a:avLst/>
              <a:gdLst>
                <a:gd name="T0" fmla="*/ 74 w 125"/>
                <a:gd name="T1" fmla="*/ 5 h 154"/>
                <a:gd name="T2" fmla="*/ 74 w 125"/>
                <a:gd name="T3" fmla="*/ 5 h 154"/>
                <a:gd name="T4" fmla="*/ 74 w 125"/>
                <a:gd name="T5" fmla="*/ 5 h 154"/>
                <a:gd name="T6" fmla="*/ 62 w 125"/>
                <a:gd name="T7" fmla="*/ 8 h 154"/>
                <a:gd name="T8" fmla="*/ 62 w 125"/>
                <a:gd name="T9" fmla="*/ 8 h 154"/>
                <a:gd name="T10" fmla="*/ 9 w 125"/>
                <a:gd name="T11" fmla="*/ 22 h 154"/>
                <a:gd name="T12" fmla="*/ 0 w 125"/>
                <a:gd name="T13" fmla="*/ 154 h 154"/>
                <a:gd name="T14" fmla="*/ 64 w 125"/>
                <a:gd name="T15" fmla="*/ 137 h 154"/>
                <a:gd name="T16" fmla="*/ 125 w 125"/>
                <a:gd name="T17" fmla="*/ 62 h 154"/>
                <a:gd name="T18" fmla="*/ 74 w 125"/>
                <a:gd name="T19" fmla="*/ 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54">
                  <a:moveTo>
                    <a:pt x="74" y="5"/>
                  </a:moveTo>
                  <a:cubicBezTo>
                    <a:pt x="74" y="5"/>
                    <a:pt x="74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0" y="5"/>
                    <a:pt x="66" y="6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64" y="137"/>
                    <a:pt x="64" y="137"/>
                    <a:pt x="64" y="137"/>
                  </a:cubicBezTo>
                  <a:cubicBezTo>
                    <a:pt x="88" y="128"/>
                    <a:pt x="125" y="103"/>
                    <a:pt x="125" y="62"/>
                  </a:cubicBezTo>
                  <a:cubicBezTo>
                    <a:pt x="125" y="26"/>
                    <a:pt x="106" y="0"/>
                    <a:pt x="74" y="5"/>
                  </a:cubicBez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52" name="Freeform 140"/>
            <p:cNvSpPr>
              <a:spLocks noChangeAspect="1"/>
            </p:cNvSpPr>
            <p:nvPr/>
          </p:nvSpPr>
          <p:spPr bwMode="gray">
            <a:xfrm>
              <a:off x="4636" y="3180"/>
              <a:ext cx="270" cy="212"/>
            </a:xfrm>
            <a:custGeom>
              <a:avLst/>
              <a:gdLst>
                <a:gd name="T0" fmla="*/ 121 w 182"/>
                <a:gd name="T1" fmla="*/ 143 h 143"/>
                <a:gd name="T2" fmla="*/ 182 w 182"/>
                <a:gd name="T3" fmla="*/ 69 h 143"/>
                <a:gd name="T4" fmla="*/ 119 w 182"/>
                <a:gd name="T5" fmla="*/ 14 h 143"/>
                <a:gd name="T6" fmla="*/ 0 w 182"/>
                <a:gd name="T7" fmla="*/ 83 h 143"/>
                <a:gd name="T8" fmla="*/ 0 w 182"/>
                <a:gd name="T9" fmla="*/ 110 h 143"/>
                <a:gd name="T10" fmla="*/ 121 w 182"/>
                <a:gd name="T11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143">
                  <a:moveTo>
                    <a:pt x="121" y="143"/>
                  </a:moveTo>
                  <a:cubicBezTo>
                    <a:pt x="145" y="134"/>
                    <a:pt x="182" y="109"/>
                    <a:pt x="182" y="69"/>
                  </a:cubicBezTo>
                  <a:cubicBezTo>
                    <a:pt x="182" y="28"/>
                    <a:pt x="157" y="0"/>
                    <a:pt x="119" y="14"/>
                  </a:cubicBezTo>
                  <a:cubicBezTo>
                    <a:pt x="80" y="28"/>
                    <a:pt x="10" y="80"/>
                    <a:pt x="0" y="83"/>
                  </a:cubicBezTo>
                  <a:cubicBezTo>
                    <a:pt x="0" y="110"/>
                    <a:pt x="0" y="110"/>
                    <a:pt x="0" y="110"/>
                  </a:cubicBezTo>
                  <a:lnTo>
                    <a:pt x="121" y="143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53" name="Freeform 141"/>
            <p:cNvSpPr>
              <a:spLocks noChangeAspect="1"/>
            </p:cNvSpPr>
            <p:nvPr/>
          </p:nvSpPr>
          <p:spPr bwMode="gray">
            <a:xfrm>
              <a:off x="4614" y="2828"/>
              <a:ext cx="319" cy="367"/>
            </a:xfrm>
            <a:custGeom>
              <a:avLst/>
              <a:gdLst>
                <a:gd name="T0" fmla="*/ 150 w 215"/>
                <a:gd name="T1" fmla="*/ 248 h 249"/>
                <a:gd name="T2" fmla="*/ 150 w 215"/>
                <a:gd name="T3" fmla="*/ 249 h 249"/>
                <a:gd name="T4" fmla="*/ 215 w 215"/>
                <a:gd name="T5" fmla="*/ 232 h 249"/>
                <a:gd name="T6" fmla="*/ 90 w 215"/>
                <a:gd name="T7" fmla="*/ 11 h 249"/>
                <a:gd name="T8" fmla="*/ 57 w 215"/>
                <a:gd name="T9" fmla="*/ 3 h 249"/>
                <a:gd name="T10" fmla="*/ 57 w 215"/>
                <a:gd name="T11" fmla="*/ 3 h 249"/>
                <a:gd name="T12" fmla="*/ 0 w 215"/>
                <a:gd name="T13" fmla="*/ 15 h 249"/>
                <a:gd name="T14" fmla="*/ 0 w 215"/>
                <a:gd name="T15" fmla="*/ 15 h 249"/>
                <a:gd name="T16" fmla="*/ 23 w 215"/>
                <a:gd name="T17" fmla="*/ 25 h 249"/>
                <a:gd name="T18" fmla="*/ 150 w 215"/>
                <a:gd name="T19" fmla="*/ 248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5" h="249">
                  <a:moveTo>
                    <a:pt x="150" y="248"/>
                  </a:moveTo>
                  <a:cubicBezTo>
                    <a:pt x="150" y="248"/>
                    <a:pt x="150" y="249"/>
                    <a:pt x="150" y="249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79" y="1"/>
                    <a:pt x="66" y="0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8" y="15"/>
                    <a:pt x="16" y="17"/>
                    <a:pt x="23" y="25"/>
                  </a:cubicBezTo>
                  <a:lnTo>
                    <a:pt x="150" y="248"/>
                  </a:lnTo>
                  <a:close/>
                </a:path>
              </a:pathLst>
            </a:custGeom>
            <a:solidFill>
              <a:srgbClr val="C0C0C0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54" name="Freeform 142"/>
            <p:cNvSpPr>
              <a:spLocks noChangeAspect="1"/>
            </p:cNvSpPr>
            <p:nvPr/>
          </p:nvSpPr>
          <p:spPr bwMode="gray">
            <a:xfrm>
              <a:off x="4580" y="2835"/>
              <a:ext cx="321" cy="519"/>
            </a:xfrm>
            <a:custGeom>
              <a:avLst/>
              <a:gdLst>
                <a:gd name="T0" fmla="*/ 161 w 217"/>
                <a:gd name="T1" fmla="*/ 336 h 351"/>
                <a:gd name="T2" fmla="*/ 197 w 217"/>
                <a:gd name="T3" fmla="*/ 283 h 351"/>
                <a:gd name="T4" fmla="*/ 46 w 217"/>
                <a:gd name="T5" fmla="*/ 20 h 351"/>
                <a:gd name="T6" fmla="*/ 0 w 217"/>
                <a:gd name="T7" fmla="*/ 27 h 351"/>
                <a:gd name="T8" fmla="*/ 161 w 217"/>
                <a:gd name="T9" fmla="*/ 33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351">
                  <a:moveTo>
                    <a:pt x="161" y="336"/>
                  </a:moveTo>
                  <a:cubicBezTo>
                    <a:pt x="176" y="351"/>
                    <a:pt x="217" y="314"/>
                    <a:pt x="197" y="283"/>
                  </a:cubicBezTo>
                  <a:cubicBezTo>
                    <a:pt x="179" y="256"/>
                    <a:pt x="46" y="20"/>
                    <a:pt x="46" y="20"/>
                  </a:cubicBezTo>
                  <a:cubicBezTo>
                    <a:pt x="27" y="0"/>
                    <a:pt x="0" y="12"/>
                    <a:pt x="0" y="27"/>
                  </a:cubicBezTo>
                  <a:cubicBezTo>
                    <a:pt x="0" y="41"/>
                    <a:pt x="146" y="321"/>
                    <a:pt x="161" y="33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55" name="Freeform 143"/>
            <p:cNvSpPr>
              <a:spLocks noChangeAspect="1"/>
            </p:cNvSpPr>
            <p:nvPr/>
          </p:nvSpPr>
          <p:spPr bwMode="gray">
            <a:xfrm>
              <a:off x="4647" y="2833"/>
              <a:ext cx="91" cy="73"/>
            </a:xfrm>
            <a:custGeom>
              <a:avLst/>
              <a:gdLst>
                <a:gd name="T0" fmla="*/ 30 w 62"/>
                <a:gd name="T1" fmla="*/ 49 h 49"/>
                <a:gd name="T2" fmla="*/ 10 w 62"/>
                <a:gd name="T3" fmla="*/ 13 h 49"/>
                <a:gd name="T4" fmla="*/ 0 w 62"/>
                <a:gd name="T5" fmla="*/ 6 h 49"/>
                <a:gd name="T6" fmla="*/ 31 w 62"/>
                <a:gd name="T7" fmla="*/ 0 h 49"/>
                <a:gd name="T8" fmla="*/ 41 w 62"/>
                <a:gd name="T9" fmla="*/ 7 h 49"/>
                <a:gd name="T10" fmla="*/ 62 w 62"/>
                <a:gd name="T11" fmla="*/ 43 h 49"/>
                <a:gd name="T12" fmla="*/ 30 w 62"/>
                <a:gd name="T1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49">
                  <a:moveTo>
                    <a:pt x="30" y="49"/>
                  </a:moveTo>
                  <a:cubicBezTo>
                    <a:pt x="18" y="27"/>
                    <a:pt x="10" y="13"/>
                    <a:pt x="10" y="13"/>
                  </a:cubicBezTo>
                  <a:cubicBezTo>
                    <a:pt x="7" y="10"/>
                    <a:pt x="3" y="8"/>
                    <a:pt x="0" y="6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"/>
                    <a:pt x="38" y="4"/>
                    <a:pt x="41" y="7"/>
                  </a:cubicBezTo>
                  <a:cubicBezTo>
                    <a:pt x="41" y="7"/>
                    <a:pt x="49" y="21"/>
                    <a:pt x="62" y="43"/>
                  </a:cubicBezTo>
                  <a:cubicBezTo>
                    <a:pt x="30" y="49"/>
                    <a:pt x="30" y="49"/>
                    <a:pt x="30" y="49"/>
                  </a:cubicBezTo>
                </a:path>
              </a:pathLst>
            </a:custGeom>
            <a:solidFill>
              <a:srgbClr val="B2B2B2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56" name="Freeform 144"/>
            <p:cNvSpPr>
              <a:spLocks noChangeAspect="1"/>
            </p:cNvSpPr>
            <p:nvPr/>
          </p:nvSpPr>
          <p:spPr bwMode="gray">
            <a:xfrm>
              <a:off x="4675" y="2756"/>
              <a:ext cx="370" cy="151"/>
            </a:xfrm>
            <a:custGeom>
              <a:avLst/>
              <a:gdLst>
                <a:gd name="T0" fmla="*/ 16 w 250"/>
                <a:gd name="T1" fmla="*/ 59 h 102"/>
                <a:gd name="T2" fmla="*/ 15 w 250"/>
                <a:gd name="T3" fmla="*/ 59 h 102"/>
                <a:gd name="T4" fmla="*/ 15 w 250"/>
                <a:gd name="T5" fmla="*/ 59 h 102"/>
                <a:gd name="T6" fmla="*/ 15 w 250"/>
                <a:gd name="T7" fmla="*/ 60 h 102"/>
                <a:gd name="T8" fmla="*/ 1 w 250"/>
                <a:gd name="T9" fmla="*/ 78 h 102"/>
                <a:gd name="T10" fmla="*/ 13 w 250"/>
                <a:gd name="T11" fmla="*/ 102 h 102"/>
                <a:gd name="T12" fmla="*/ 17 w 250"/>
                <a:gd name="T13" fmla="*/ 101 h 102"/>
                <a:gd name="T14" fmla="*/ 17 w 250"/>
                <a:gd name="T15" fmla="*/ 101 h 102"/>
                <a:gd name="T16" fmla="*/ 250 w 250"/>
                <a:gd name="T17" fmla="*/ 42 h 102"/>
                <a:gd name="T18" fmla="*/ 249 w 250"/>
                <a:gd name="T19" fmla="*/ 0 h 102"/>
                <a:gd name="T20" fmla="*/ 16 w 250"/>
                <a:gd name="T21" fmla="*/ 5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0" h="102">
                  <a:moveTo>
                    <a:pt x="16" y="59"/>
                  </a:moveTo>
                  <a:cubicBezTo>
                    <a:pt x="16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8" y="61"/>
                    <a:pt x="3" y="69"/>
                    <a:pt x="1" y="78"/>
                  </a:cubicBezTo>
                  <a:cubicBezTo>
                    <a:pt x="0" y="90"/>
                    <a:pt x="5" y="100"/>
                    <a:pt x="13" y="102"/>
                  </a:cubicBezTo>
                  <a:cubicBezTo>
                    <a:pt x="14" y="102"/>
                    <a:pt x="16" y="102"/>
                    <a:pt x="17" y="101"/>
                  </a:cubicBezTo>
                  <a:cubicBezTo>
                    <a:pt x="17" y="101"/>
                    <a:pt x="17" y="101"/>
                    <a:pt x="17" y="101"/>
                  </a:cubicBezTo>
                  <a:cubicBezTo>
                    <a:pt x="250" y="42"/>
                    <a:pt x="250" y="42"/>
                    <a:pt x="250" y="42"/>
                  </a:cubicBezTo>
                  <a:cubicBezTo>
                    <a:pt x="249" y="0"/>
                    <a:pt x="249" y="0"/>
                    <a:pt x="249" y="0"/>
                  </a:cubicBezTo>
                  <a:lnTo>
                    <a:pt x="16" y="59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57" name="Freeform 145"/>
            <p:cNvSpPr>
              <a:spLocks noChangeAspect="1"/>
            </p:cNvSpPr>
            <p:nvPr/>
          </p:nvSpPr>
          <p:spPr bwMode="gray">
            <a:xfrm>
              <a:off x="5023" y="2754"/>
              <a:ext cx="47" cy="66"/>
            </a:xfrm>
            <a:custGeom>
              <a:avLst/>
              <a:gdLst>
                <a:gd name="T0" fmla="*/ 13 w 32"/>
                <a:gd name="T1" fmla="*/ 44 h 45"/>
                <a:gd name="T2" fmla="*/ 31 w 32"/>
                <a:gd name="T3" fmla="*/ 25 h 45"/>
                <a:gd name="T4" fmla="*/ 19 w 32"/>
                <a:gd name="T5" fmla="*/ 2 h 45"/>
                <a:gd name="T6" fmla="*/ 2 w 32"/>
                <a:gd name="T7" fmla="*/ 21 h 45"/>
                <a:gd name="T8" fmla="*/ 13 w 32"/>
                <a:gd name="T9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5">
                  <a:moveTo>
                    <a:pt x="13" y="44"/>
                  </a:moveTo>
                  <a:cubicBezTo>
                    <a:pt x="21" y="45"/>
                    <a:pt x="29" y="36"/>
                    <a:pt x="31" y="25"/>
                  </a:cubicBezTo>
                  <a:cubicBezTo>
                    <a:pt x="32" y="13"/>
                    <a:pt x="27" y="3"/>
                    <a:pt x="19" y="2"/>
                  </a:cubicBezTo>
                  <a:cubicBezTo>
                    <a:pt x="11" y="0"/>
                    <a:pt x="4" y="9"/>
                    <a:pt x="2" y="21"/>
                  </a:cubicBezTo>
                  <a:cubicBezTo>
                    <a:pt x="0" y="32"/>
                    <a:pt x="5" y="43"/>
                    <a:pt x="13" y="4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58" name="Freeform 146"/>
            <p:cNvSpPr>
              <a:spLocks noChangeAspect="1"/>
            </p:cNvSpPr>
            <p:nvPr/>
          </p:nvSpPr>
          <p:spPr bwMode="gray">
            <a:xfrm>
              <a:off x="5023" y="2752"/>
              <a:ext cx="57" cy="64"/>
            </a:xfrm>
            <a:custGeom>
              <a:avLst/>
              <a:gdLst>
                <a:gd name="T0" fmla="*/ 6 w 39"/>
                <a:gd name="T1" fmla="*/ 38 h 43"/>
                <a:gd name="T2" fmla="*/ 31 w 39"/>
                <a:gd name="T3" fmla="*/ 30 h 43"/>
                <a:gd name="T4" fmla="*/ 32 w 39"/>
                <a:gd name="T5" fmla="*/ 4 h 43"/>
                <a:gd name="T6" fmla="*/ 8 w 39"/>
                <a:gd name="T7" fmla="*/ 13 h 43"/>
                <a:gd name="T8" fmla="*/ 6 w 39"/>
                <a:gd name="T9" fmla="*/ 3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3">
                  <a:moveTo>
                    <a:pt x="6" y="38"/>
                  </a:moveTo>
                  <a:cubicBezTo>
                    <a:pt x="13" y="43"/>
                    <a:pt x="24" y="40"/>
                    <a:pt x="31" y="30"/>
                  </a:cubicBezTo>
                  <a:cubicBezTo>
                    <a:pt x="38" y="21"/>
                    <a:pt x="39" y="9"/>
                    <a:pt x="32" y="4"/>
                  </a:cubicBezTo>
                  <a:cubicBezTo>
                    <a:pt x="26" y="0"/>
                    <a:pt x="15" y="3"/>
                    <a:pt x="8" y="13"/>
                  </a:cubicBezTo>
                  <a:cubicBezTo>
                    <a:pt x="0" y="22"/>
                    <a:pt x="0" y="34"/>
                    <a:pt x="6" y="38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59" name="Freeform 147"/>
            <p:cNvSpPr>
              <a:spLocks noChangeAspect="1"/>
            </p:cNvSpPr>
            <p:nvPr/>
          </p:nvSpPr>
          <p:spPr bwMode="gray">
            <a:xfrm>
              <a:off x="5061" y="2764"/>
              <a:ext cx="43" cy="66"/>
            </a:xfrm>
            <a:custGeom>
              <a:avLst/>
              <a:gdLst>
                <a:gd name="T0" fmla="*/ 0 w 69"/>
                <a:gd name="T1" fmla="*/ 106 h 106"/>
                <a:gd name="T2" fmla="*/ 0 w 69"/>
                <a:gd name="T3" fmla="*/ 17 h 106"/>
                <a:gd name="T4" fmla="*/ 69 w 69"/>
                <a:gd name="T5" fmla="*/ 0 h 106"/>
                <a:gd name="T6" fmla="*/ 69 w 69"/>
                <a:gd name="T7" fmla="*/ 87 h 106"/>
                <a:gd name="T8" fmla="*/ 0 w 69"/>
                <a:gd name="T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06">
                  <a:moveTo>
                    <a:pt x="0" y="106"/>
                  </a:moveTo>
                  <a:lnTo>
                    <a:pt x="0" y="17"/>
                  </a:lnTo>
                  <a:lnTo>
                    <a:pt x="69" y="0"/>
                  </a:lnTo>
                  <a:lnTo>
                    <a:pt x="69" y="87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60" name="Freeform 148"/>
            <p:cNvSpPr>
              <a:spLocks noChangeAspect="1"/>
            </p:cNvSpPr>
            <p:nvPr/>
          </p:nvSpPr>
          <p:spPr bwMode="gray">
            <a:xfrm>
              <a:off x="5147" y="2776"/>
              <a:ext cx="41" cy="54"/>
            </a:xfrm>
            <a:custGeom>
              <a:avLst/>
              <a:gdLst>
                <a:gd name="T0" fmla="*/ 0 w 66"/>
                <a:gd name="T1" fmla="*/ 87 h 87"/>
                <a:gd name="T2" fmla="*/ 0 w 66"/>
                <a:gd name="T3" fmla="*/ 16 h 87"/>
                <a:gd name="T4" fmla="*/ 66 w 66"/>
                <a:gd name="T5" fmla="*/ 0 h 87"/>
                <a:gd name="T6" fmla="*/ 66 w 66"/>
                <a:gd name="T7" fmla="*/ 68 h 87"/>
                <a:gd name="T8" fmla="*/ 0 w 66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87">
                  <a:moveTo>
                    <a:pt x="0" y="87"/>
                  </a:moveTo>
                  <a:lnTo>
                    <a:pt x="0" y="16"/>
                  </a:lnTo>
                  <a:lnTo>
                    <a:pt x="66" y="0"/>
                  </a:lnTo>
                  <a:lnTo>
                    <a:pt x="66" y="6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61" name="Freeform 149"/>
            <p:cNvSpPr>
              <a:spLocks noChangeAspect="1"/>
            </p:cNvSpPr>
            <p:nvPr/>
          </p:nvSpPr>
          <p:spPr bwMode="gray">
            <a:xfrm>
              <a:off x="5104" y="2764"/>
              <a:ext cx="43" cy="66"/>
            </a:xfrm>
            <a:custGeom>
              <a:avLst/>
              <a:gdLst>
                <a:gd name="T0" fmla="*/ 0 w 68"/>
                <a:gd name="T1" fmla="*/ 0 h 106"/>
                <a:gd name="T2" fmla="*/ 0 w 68"/>
                <a:gd name="T3" fmla="*/ 69 h 106"/>
                <a:gd name="T4" fmla="*/ 68 w 68"/>
                <a:gd name="T5" fmla="*/ 106 h 106"/>
                <a:gd name="T6" fmla="*/ 68 w 68"/>
                <a:gd name="T7" fmla="*/ 35 h 106"/>
                <a:gd name="T8" fmla="*/ 0 w 6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6">
                  <a:moveTo>
                    <a:pt x="0" y="0"/>
                  </a:moveTo>
                  <a:lnTo>
                    <a:pt x="0" y="69"/>
                  </a:lnTo>
                  <a:lnTo>
                    <a:pt x="68" y="106"/>
                  </a:lnTo>
                  <a:lnTo>
                    <a:pt x="68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62" name="Freeform 150"/>
            <p:cNvSpPr>
              <a:spLocks noChangeAspect="1"/>
            </p:cNvSpPr>
            <p:nvPr/>
          </p:nvSpPr>
          <p:spPr bwMode="gray">
            <a:xfrm>
              <a:off x="5061" y="2798"/>
              <a:ext cx="43" cy="56"/>
            </a:xfrm>
            <a:custGeom>
              <a:avLst/>
              <a:gdLst>
                <a:gd name="T0" fmla="*/ 0 w 69"/>
                <a:gd name="T1" fmla="*/ 90 h 90"/>
                <a:gd name="T2" fmla="*/ 0 w 69"/>
                <a:gd name="T3" fmla="*/ 19 h 90"/>
                <a:gd name="T4" fmla="*/ 69 w 69"/>
                <a:gd name="T5" fmla="*/ 0 h 90"/>
                <a:gd name="T6" fmla="*/ 69 w 69"/>
                <a:gd name="T7" fmla="*/ 71 h 90"/>
                <a:gd name="T8" fmla="*/ 0 w 69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90">
                  <a:moveTo>
                    <a:pt x="0" y="90"/>
                  </a:moveTo>
                  <a:lnTo>
                    <a:pt x="0" y="19"/>
                  </a:lnTo>
                  <a:lnTo>
                    <a:pt x="69" y="0"/>
                  </a:lnTo>
                  <a:lnTo>
                    <a:pt x="69" y="71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63" name="Freeform 151"/>
            <p:cNvSpPr>
              <a:spLocks noChangeAspect="1"/>
            </p:cNvSpPr>
            <p:nvPr/>
          </p:nvSpPr>
          <p:spPr bwMode="gray">
            <a:xfrm>
              <a:off x="5020" y="2786"/>
              <a:ext cx="41" cy="68"/>
            </a:xfrm>
            <a:custGeom>
              <a:avLst/>
              <a:gdLst>
                <a:gd name="T0" fmla="*/ 0 w 66"/>
                <a:gd name="T1" fmla="*/ 0 h 109"/>
                <a:gd name="T2" fmla="*/ 0 w 66"/>
                <a:gd name="T3" fmla="*/ 71 h 109"/>
                <a:gd name="T4" fmla="*/ 66 w 66"/>
                <a:gd name="T5" fmla="*/ 109 h 109"/>
                <a:gd name="T6" fmla="*/ 66 w 66"/>
                <a:gd name="T7" fmla="*/ 38 h 109"/>
                <a:gd name="T8" fmla="*/ 0 w 66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09">
                  <a:moveTo>
                    <a:pt x="0" y="0"/>
                  </a:moveTo>
                  <a:lnTo>
                    <a:pt x="0" y="71"/>
                  </a:lnTo>
                  <a:lnTo>
                    <a:pt x="66" y="109"/>
                  </a:lnTo>
                  <a:lnTo>
                    <a:pt x="6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64" name="Freeform 152"/>
            <p:cNvSpPr>
              <a:spLocks noChangeAspect="1"/>
            </p:cNvSpPr>
            <p:nvPr/>
          </p:nvSpPr>
          <p:spPr bwMode="gray">
            <a:xfrm>
              <a:off x="5020" y="2752"/>
              <a:ext cx="168" cy="58"/>
            </a:xfrm>
            <a:custGeom>
              <a:avLst/>
              <a:gdLst>
                <a:gd name="T0" fmla="*/ 203 w 269"/>
                <a:gd name="T1" fmla="*/ 0 h 92"/>
                <a:gd name="T2" fmla="*/ 66 w 269"/>
                <a:gd name="T3" fmla="*/ 0 h 92"/>
                <a:gd name="T4" fmla="*/ 0 w 269"/>
                <a:gd name="T5" fmla="*/ 19 h 92"/>
                <a:gd name="T6" fmla="*/ 0 w 269"/>
                <a:gd name="T7" fmla="*/ 54 h 92"/>
                <a:gd name="T8" fmla="*/ 66 w 269"/>
                <a:gd name="T9" fmla="*/ 92 h 92"/>
                <a:gd name="T10" fmla="*/ 135 w 269"/>
                <a:gd name="T11" fmla="*/ 73 h 92"/>
                <a:gd name="T12" fmla="*/ 66 w 269"/>
                <a:gd name="T13" fmla="*/ 36 h 92"/>
                <a:gd name="T14" fmla="*/ 135 w 269"/>
                <a:gd name="T15" fmla="*/ 19 h 92"/>
                <a:gd name="T16" fmla="*/ 203 w 269"/>
                <a:gd name="T17" fmla="*/ 54 h 92"/>
                <a:gd name="T18" fmla="*/ 269 w 269"/>
                <a:gd name="T19" fmla="*/ 38 h 92"/>
                <a:gd name="T20" fmla="*/ 203 w 269"/>
                <a:gd name="T2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9" h="92">
                  <a:moveTo>
                    <a:pt x="203" y="0"/>
                  </a:moveTo>
                  <a:lnTo>
                    <a:pt x="66" y="0"/>
                  </a:lnTo>
                  <a:lnTo>
                    <a:pt x="0" y="19"/>
                  </a:lnTo>
                  <a:lnTo>
                    <a:pt x="0" y="54"/>
                  </a:lnTo>
                  <a:lnTo>
                    <a:pt x="66" y="92"/>
                  </a:lnTo>
                  <a:lnTo>
                    <a:pt x="135" y="73"/>
                  </a:lnTo>
                  <a:lnTo>
                    <a:pt x="66" y="36"/>
                  </a:lnTo>
                  <a:lnTo>
                    <a:pt x="135" y="19"/>
                  </a:lnTo>
                  <a:lnTo>
                    <a:pt x="203" y="54"/>
                  </a:lnTo>
                  <a:lnTo>
                    <a:pt x="269" y="38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465" name="Group 153"/>
          <p:cNvGrpSpPr>
            <a:grpSpLocks noChangeAspect="1"/>
          </p:cNvGrpSpPr>
          <p:nvPr/>
        </p:nvGrpSpPr>
        <p:grpSpPr bwMode="auto">
          <a:xfrm>
            <a:off x="4429125" y="2511425"/>
            <a:ext cx="454025" cy="150813"/>
            <a:chOff x="3870" y="1964"/>
            <a:chExt cx="1492" cy="495"/>
          </a:xfrm>
        </p:grpSpPr>
        <p:sp>
          <p:nvSpPr>
            <p:cNvPr id="525466" name="Freeform 154"/>
            <p:cNvSpPr>
              <a:spLocks noChangeAspect="1"/>
            </p:cNvSpPr>
            <p:nvPr/>
          </p:nvSpPr>
          <p:spPr bwMode="gray">
            <a:xfrm>
              <a:off x="4234" y="2060"/>
              <a:ext cx="1128" cy="399"/>
            </a:xfrm>
            <a:custGeom>
              <a:avLst/>
              <a:gdLst>
                <a:gd name="T0" fmla="*/ 6684 w 6758"/>
                <a:gd name="T1" fmla="*/ 46 h 2386"/>
                <a:gd name="T2" fmla="*/ 6529 w 6758"/>
                <a:gd name="T3" fmla="*/ 5 h 2386"/>
                <a:gd name="T4" fmla="*/ 6416 w 6758"/>
                <a:gd name="T5" fmla="*/ 36 h 2386"/>
                <a:gd name="T6" fmla="*/ 422 w 6758"/>
                <a:gd name="T7" fmla="*/ 1644 h 2386"/>
                <a:gd name="T8" fmla="*/ 309 w 6758"/>
                <a:gd name="T9" fmla="*/ 1675 h 2386"/>
                <a:gd name="T10" fmla="*/ 102 w 6758"/>
                <a:gd name="T11" fmla="*/ 1843 h 2386"/>
                <a:gd name="T12" fmla="*/ 0 w 6758"/>
                <a:gd name="T13" fmla="*/ 2061 h 2386"/>
                <a:gd name="T14" fmla="*/ 0 w 6758"/>
                <a:gd name="T15" fmla="*/ 2223 h 2386"/>
                <a:gd name="T16" fmla="*/ 76 w 6758"/>
                <a:gd name="T17" fmla="*/ 2343 h 2386"/>
                <a:gd name="T18" fmla="*/ 219 w 6758"/>
                <a:gd name="T19" fmla="*/ 2384 h 2386"/>
                <a:gd name="T20" fmla="*/ 356 w 6758"/>
                <a:gd name="T21" fmla="*/ 2347 h 2386"/>
                <a:gd name="T22" fmla="*/ 6326 w 6758"/>
                <a:gd name="T23" fmla="*/ 745 h 2386"/>
                <a:gd name="T24" fmla="*/ 6463 w 6758"/>
                <a:gd name="T25" fmla="*/ 709 h 2386"/>
                <a:gd name="T26" fmla="*/ 6658 w 6758"/>
                <a:gd name="T27" fmla="*/ 545 h 2386"/>
                <a:gd name="T28" fmla="*/ 6758 w 6758"/>
                <a:gd name="T29" fmla="*/ 340 h 2386"/>
                <a:gd name="T30" fmla="*/ 6758 w 6758"/>
                <a:gd name="T31" fmla="*/ 156 h 2386"/>
                <a:gd name="T32" fmla="*/ 6684 w 6758"/>
                <a:gd name="T33" fmla="*/ 46 h 2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58" h="2386">
                  <a:moveTo>
                    <a:pt x="6684" y="46"/>
                  </a:moveTo>
                  <a:cubicBezTo>
                    <a:pt x="6641" y="13"/>
                    <a:pt x="6587" y="0"/>
                    <a:pt x="6529" y="5"/>
                  </a:cubicBezTo>
                  <a:cubicBezTo>
                    <a:pt x="6416" y="36"/>
                    <a:pt x="6416" y="36"/>
                    <a:pt x="6416" y="36"/>
                  </a:cubicBezTo>
                  <a:cubicBezTo>
                    <a:pt x="422" y="1644"/>
                    <a:pt x="422" y="1644"/>
                    <a:pt x="422" y="1644"/>
                  </a:cubicBezTo>
                  <a:cubicBezTo>
                    <a:pt x="309" y="1675"/>
                    <a:pt x="309" y="1675"/>
                    <a:pt x="309" y="1675"/>
                  </a:cubicBezTo>
                  <a:cubicBezTo>
                    <a:pt x="235" y="1708"/>
                    <a:pt x="162" y="1765"/>
                    <a:pt x="102" y="1843"/>
                  </a:cubicBezTo>
                  <a:cubicBezTo>
                    <a:pt x="50" y="1913"/>
                    <a:pt x="16" y="1988"/>
                    <a:pt x="0" y="2061"/>
                  </a:cubicBezTo>
                  <a:cubicBezTo>
                    <a:pt x="0" y="2223"/>
                    <a:pt x="0" y="2223"/>
                    <a:pt x="0" y="2223"/>
                  </a:cubicBezTo>
                  <a:cubicBezTo>
                    <a:pt x="13" y="2272"/>
                    <a:pt x="38" y="2314"/>
                    <a:pt x="76" y="2343"/>
                  </a:cubicBezTo>
                  <a:cubicBezTo>
                    <a:pt x="116" y="2373"/>
                    <a:pt x="166" y="2386"/>
                    <a:pt x="219" y="2384"/>
                  </a:cubicBezTo>
                  <a:cubicBezTo>
                    <a:pt x="356" y="2347"/>
                    <a:pt x="356" y="2347"/>
                    <a:pt x="356" y="2347"/>
                  </a:cubicBezTo>
                  <a:cubicBezTo>
                    <a:pt x="6326" y="745"/>
                    <a:pt x="6326" y="745"/>
                    <a:pt x="6326" y="745"/>
                  </a:cubicBezTo>
                  <a:cubicBezTo>
                    <a:pt x="6463" y="709"/>
                    <a:pt x="6463" y="709"/>
                    <a:pt x="6463" y="709"/>
                  </a:cubicBezTo>
                  <a:cubicBezTo>
                    <a:pt x="6533" y="675"/>
                    <a:pt x="6602" y="619"/>
                    <a:pt x="6658" y="545"/>
                  </a:cubicBezTo>
                  <a:cubicBezTo>
                    <a:pt x="6708" y="480"/>
                    <a:pt x="6741" y="409"/>
                    <a:pt x="6758" y="340"/>
                  </a:cubicBezTo>
                  <a:cubicBezTo>
                    <a:pt x="6758" y="156"/>
                    <a:pt x="6758" y="156"/>
                    <a:pt x="6758" y="156"/>
                  </a:cubicBezTo>
                  <a:cubicBezTo>
                    <a:pt x="6745" y="111"/>
                    <a:pt x="6720" y="73"/>
                    <a:pt x="6684" y="46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67" name="Freeform 155"/>
            <p:cNvSpPr>
              <a:spLocks noChangeAspect="1"/>
            </p:cNvSpPr>
            <p:nvPr/>
          </p:nvSpPr>
          <p:spPr bwMode="gray">
            <a:xfrm>
              <a:off x="4234" y="2334"/>
              <a:ext cx="117" cy="125"/>
            </a:xfrm>
            <a:custGeom>
              <a:avLst/>
              <a:gdLst>
                <a:gd name="T0" fmla="*/ 551 w 701"/>
                <a:gd name="T1" fmla="*/ 545 h 747"/>
                <a:gd name="T2" fmla="*/ 577 w 701"/>
                <a:gd name="T3" fmla="*/ 45 h 747"/>
                <a:gd name="T4" fmla="*/ 422 w 701"/>
                <a:gd name="T5" fmla="*/ 5 h 747"/>
                <a:gd name="T6" fmla="*/ 309 w 701"/>
                <a:gd name="T7" fmla="*/ 36 h 747"/>
                <a:gd name="T8" fmla="*/ 102 w 701"/>
                <a:gd name="T9" fmla="*/ 204 h 747"/>
                <a:gd name="T10" fmla="*/ 0 w 701"/>
                <a:gd name="T11" fmla="*/ 422 h 747"/>
                <a:gd name="T12" fmla="*/ 0 w 701"/>
                <a:gd name="T13" fmla="*/ 584 h 747"/>
                <a:gd name="T14" fmla="*/ 76 w 701"/>
                <a:gd name="T15" fmla="*/ 704 h 747"/>
                <a:gd name="T16" fmla="*/ 219 w 701"/>
                <a:gd name="T17" fmla="*/ 745 h 747"/>
                <a:gd name="T18" fmla="*/ 356 w 701"/>
                <a:gd name="T19" fmla="*/ 708 h 747"/>
                <a:gd name="T20" fmla="*/ 551 w 701"/>
                <a:gd name="T21" fmla="*/ 54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1" h="747">
                  <a:moveTo>
                    <a:pt x="551" y="545"/>
                  </a:moveTo>
                  <a:cubicBezTo>
                    <a:pt x="689" y="363"/>
                    <a:pt x="701" y="139"/>
                    <a:pt x="577" y="45"/>
                  </a:cubicBezTo>
                  <a:cubicBezTo>
                    <a:pt x="534" y="12"/>
                    <a:pt x="480" y="0"/>
                    <a:pt x="422" y="5"/>
                  </a:cubicBezTo>
                  <a:cubicBezTo>
                    <a:pt x="309" y="36"/>
                    <a:pt x="309" y="36"/>
                    <a:pt x="309" y="36"/>
                  </a:cubicBezTo>
                  <a:cubicBezTo>
                    <a:pt x="235" y="69"/>
                    <a:pt x="162" y="126"/>
                    <a:pt x="102" y="204"/>
                  </a:cubicBezTo>
                  <a:cubicBezTo>
                    <a:pt x="50" y="274"/>
                    <a:pt x="16" y="349"/>
                    <a:pt x="0" y="422"/>
                  </a:cubicBezTo>
                  <a:cubicBezTo>
                    <a:pt x="0" y="584"/>
                    <a:pt x="0" y="584"/>
                    <a:pt x="0" y="584"/>
                  </a:cubicBezTo>
                  <a:cubicBezTo>
                    <a:pt x="13" y="633"/>
                    <a:pt x="38" y="675"/>
                    <a:pt x="76" y="704"/>
                  </a:cubicBezTo>
                  <a:cubicBezTo>
                    <a:pt x="116" y="734"/>
                    <a:pt x="166" y="747"/>
                    <a:pt x="219" y="745"/>
                  </a:cubicBezTo>
                  <a:cubicBezTo>
                    <a:pt x="356" y="708"/>
                    <a:pt x="356" y="708"/>
                    <a:pt x="356" y="708"/>
                  </a:cubicBezTo>
                  <a:cubicBezTo>
                    <a:pt x="426" y="675"/>
                    <a:pt x="495" y="619"/>
                    <a:pt x="551" y="545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68" name="Freeform 156"/>
            <p:cNvSpPr>
              <a:spLocks noChangeAspect="1"/>
            </p:cNvSpPr>
            <p:nvPr/>
          </p:nvSpPr>
          <p:spPr bwMode="gray">
            <a:xfrm>
              <a:off x="5245" y="2060"/>
              <a:ext cx="117" cy="125"/>
            </a:xfrm>
            <a:custGeom>
              <a:avLst/>
              <a:gdLst>
                <a:gd name="T0" fmla="*/ 150 w 698"/>
                <a:gd name="T1" fmla="*/ 205 h 748"/>
                <a:gd name="T2" fmla="*/ 124 w 698"/>
                <a:gd name="T3" fmla="*/ 704 h 748"/>
                <a:gd name="T4" fmla="*/ 266 w 698"/>
                <a:gd name="T5" fmla="*/ 745 h 748"/>
                <a:gd name="T6" fmla="*/ 403 w 698"/>
                <a:gd name="T7" fmla="*/ 709 h 748"/>
                <a:gd name="T8" fmla="*/ 598 w 698"/>
                <a:gd name="T9" fmla="*/ 545 h 748"/>
                <a:gd name="T10" fmla="*/ 698 w 698"/>
                <a:gd name="T11" fmla="*/ 340 h 748"/>
                <a:gd name="T12" fmla="*/ 698 w 698"/>
                <a:gd name="T13" fmla="*/ 156 h 748"/>
                <a:gd name="T14" fmla="*/ 624 w 698"/>
                <a:gd name="T15" fmla="*/ 46 h 748"/>
                <a:gd name="T16" fmla="*/ 469 w 698"/>
                <a:gd name="T17" fmla="*/ 5 h 748"/>
                <a:gd name="T18" fmla="*/ 356 w 698"/>
                <a:gd name="T19" fmla="*/ 36 h 748"/>
                <a:gd name="T20" fmla="*/ 150 w 698"/>
                <a:gd name="T21" fmla="*/ 205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8" h="748">
                  <a:moveTo>
                    <a:pt x="150" y="205"/>
                  </a:moveTo>
                  <a:cubicBezTo>
                    <a:pt x="12" y="386"/>
                    <a:pt x="0" y="610"/>
                    <a:pt x="124" y="704"/>
                  </a:cubicBezTo>
                  <a:cubicBezTo>
                    <a:pt x="164" y="735"/>
                    <a:pt x="213" y="748"/>
                    <a:pt x="266" y="745"/>
                  </a:cubicBezTo>
                  <a:cubicBezTo>
                    <a:pt x="403" y="709"/>
                    <a:pt x="403" y="709"/>
                    <a:pt x="403" y="709"/>
                  </a:cubicBezTo>
                  <a:cubicBezTo>
                    <a:pt x="473" y="675"/>
                    <a:pt x="542" y="619"/>
                    <a:pt x="598" y="545"/>
                  </a:cubicBezTo>
                  <a:cubicBezTo>
                    <a:pt x="648" y="480"/>
                    <a:pt x="681" y="409"/>
                    <a:pt x="698" y="340"/>
                  </a:cubicBezTo>
                  <a:cubicBezTo>
                    <a:pt x="698" y="156"/>
                    <a:pt x="698" y="156"/>
                    <a:pt x="698" y="156"/>
                  </a:cubicBezTo>
                  <a:cubicBezTo>
                    <a:pt x="685" y="111"/>
                    <a:pt x="660" y="73"/>
                    <a:pt x="624" y="46"/>
                  </a:cubicBezTo>
                  <a:cubicBezTo>
                    <a:pt x="581" y="13"/>
                    <a:pt x="527" y="0"/>
                    <a:pt x="469" y="5"/>
                  </a:cubicBezTo>
                  <a:cubicBezTo>
                    <a:pt x="356" y="36"/>
                    <a:pt x="356" y="36"/>
                    <a:pt x="356" y="36"/>
                  </a:cubicBezTo>
                  <a:cubicBezTo>
                    <a:pt x="282" y="69"/>
                    <a:pt x="209" y="126"/>
                    <a:pt x="150" y="205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69" name="Freeform 157"/>
            <p:cNvSpPr>
              <a:spLocks noChangeAspect="1"/>
            </p:cNvSpPr>
            <p:nvPr/>
          </p:nvSpPr>
          <p:spPr bwMode="gray">
            <a:xfrm>
              <a:off x="4796" y="2173"/>
              <a:ext cx="125" cy="141"/>
            </a:xfrm>
            <a:custGeom>
              <a:avLst/>
              <a:gdLst>
                <a:gd name="T0" fmla="*/ 124 w 748"/>
                <a:gd name="T1" fmla="*/ 752 h 847"/>
                <a:gd name="T2" fmla="*/ 598 w 748"/>
                <a:gd name="T3" fmla="*/ 593 h 847"/>
                <a:gd name="T4" fmla="*/ 624 w 748"/>
                <a:gd name="T5" fmla="*/ 94 h 847"/>
                <a:gd name="T6" fmla="*/ 150 w 748"/>
                <a:gd name="T7" fmla="*/ 253 h 847"/>
                <a:gd name="T8" fmla="*/ 124 w 748"/>
                <a:gd name="T9" fmla="*/ 752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8" h="847">
                  <a:moveTo>
                    <a:pt x="124" y="752"/>
                  </a:moveTo>
                  <a:cubicBezTo>
                    <a:pt x="247" y="847"/>
                    <a:pt x="460" y="775"/>
                    <a:pt x="598" y="593"/>
                  </a:cubicBezTo>
                  <a:cubicBezTo>
                    <a:pt x="736" y="411"/>
                    <a:pt x="748" y="188"/>
                    <a:pt x="624" y="94"/>
                  </a:cubicBezTo>
                  <a:cubicBezTo>
                    <a:pt x="500" y="0"/>
                    <a:pt x="288" y="71"/>
                    <a:pt x="150" y="253"/>
                  </a:cubicBezTo>
                  <a:cubicBezTo>
                    <a:pt x="11" y="435"/>
                    <a:pt x="0" y="658"/>
                    <a:pt x="124" y="752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70" name="Freeform 158"/>
            <p:cNvSpPr>
              <a:spLocks noChangeAspect="1"/>
            </p:cNvSpPr>
            <p:nvPr/>
          </p:nvSpPr>
          <p:spPr bwMode="gray">
            <a:xfrm>
              <a:off x="3922" y="1964"/>
              <a:ext cx="1402" cy="376"/>
            </a:xfrm>
            <a:custGeom>
              <a:avLst/>
              <a:gdLst>
                <a:gd name="T0" fmla="*/ 0 w 19842"/>
                <a:gd name="T1" fmla="*/ 3943 h 5325"/>
                <a:gd name="T2" fmla="*/ 14695 w 19842"/>
                <a:gd name="T3" fmla="*/ 0 h 5325"/>
                <a:gd name="T4" fmla="*/ 19842 w 19842"/>
                <a:gd name="T5" fmla="*/ 1380 h 5325"/>
                <a:gd name="T6" fmla="*/ 5149 w 19842"/>
                <a:gd name="T7" fmla="*/ 5325 h 5325"/>
                <a:gd name="T8" fmla="*/ 0 w 19842"/>
                <a:gd name="T9" fmla="*/ 3943 h 5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42" h="5325">
                  <a:moveTo>
                    <a:pt x="0" y="3943"/>
                  </a:moveTo>
                  <a:lnTo>
                    <a:pt x="14695" y="0"/>
                  </a:lnTo>
                  <a:lnTo>
                    <a:pt x="19842" y="1380"/>
                  </a:lnTo>
                  <a:lnTo>
                    <a:pt x="5149" y="5325"/>
                  </a:lnTo>
                  <a:lnTo>
                    <a:pt x="0" y="3943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71" name="Freeform 159"/>
            <p:cNvSpPr>
              <a:spLocks noChangeAspect="1"/>
            </p:cNvSpPr>
            <p:nvPr/>
          </p:nvSpPr>
          <p:spPr bwMode="gray">
            <a:xfrm>
              <a:off x="3870" y="2243"/>
              <a:ext cx="415" cy="210"/>
            </a:xfrm>
            <a:custGeom>
              <a:avLst/>
              <a:gdLst>
                <a:gd name="T0" fmla="*/ 309 w 2489"/>
                <a:gd name="T1" fmla="*/ 0 h 1258"/>
                <a:gd name="T2" fmla="*/ 309 w 2489"/>
                <a:gd name="T3" fmla="*/ 0 h 1258"/>
                <a:gd name="T4" fmla="*/ 103 w 2489"/>
                <a:gd name="T5" fmla="*/ 168 h 1258"/>
                <a:gd name="T6" fmla="*/ 0 w 2489"/>
                <a:gd name="T7" fmla="*/ 386 h 1258"/>
                <a:gd name="T8" fmla="*/ 0 w 2489"/>
                <a:gd name="T9" fmla="*/ 548 h 1258"/>
                <a:gd name="T10" fmla="*/ 77 w 2489"/>
                <a:gd name="T11" fmla="*/ 668 h 1258"/>
                <a:gd name="T12" fmla="*/ 219 w 2489"/>
                <a:gd name="T13" fmla="*/ 709 h 1258"/>
                <a:gd name="T14" fmla="*/ 2265 w 2489"/>
                <a:gd name="T15" fmla="*/ 1258 h 1258"/>
                <a:gd name="T16" fmla="*/ 2256 w 2489"/>
                <a:gd name="T17" fmla="*/ 1253 h 1258"/>
                <a:gd name="T18" fmla="*/ 2180 w 2489"/>
                <a:gd name="T19" fmla="*/ 1133 h 1258"/>
                <a:gd name="T20" fmla="*/ 2180 w 2489"/>
                <a:gd name="T21" fmla="*/ 971 h 1258"/>
                <a:gd name="T22" fmla="*/ 2282 w 2489"/>
                <a:gd name="T23" fmla="*/ 753 h 1258"/>
                <a:gd name="T24" fmla="*/ 2489 w 2489"/>
                <a:gd name="T25" fmla="*/ 585 h 1258"/>
                <a:gd name="T26" fmla="*/ 309 w 2489"/>
                <a:gd name="T27" fmla="*/ 0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89" h="1258">
                  <a:moveTo>
                    <a:pt x="309" y="0"/>
                  </a:moveTo>
                  <a:cubicBezTo>
                    <a:pt x="309" y="0"/>
                    <a:pt x="309" y="0"/>
                    <a:pt x="309" y="0"/>
                  </a:cubicBezTo>
                  <a:cubicBezTo>
                    <a:pt x="235" y="33"/>
                    <a:pt x="162" y="90"/>
                    <a:pt x="103" y="168"/>
                  </a:cubicBezTo>
                  <a:cubicBezTo>
                    <a:pt x="50" y="238"/>
                    <a:pt x="16" y="313"/>
                    <a:pt x="0" y="386"/>
                  </a:cubicBezTo>
                  <a:cubicBezTo>
                    <a:pt x="0" y="548"/>
                    <a:pt x="0" y="548"/>
                    <a:pt x="0" y="548"/>
                  </a:cubicBezTo>
                  <a:cubicBezTo>
                    <a:pt x="13" y="597"/>
                    <a:pt x="38" y="639"/>
                    <a:pt x="77" y="668"/>
                  </a:cubicBezTo>
                  <a:cubicBezTo>
                    <a:pt x="117" y="699"/>
                    <a:pt x="166" y="712"/>
                    <a:pt x="219" y="709"/>
                  </a:cubicBezTo>
                  <a:cubicBezTo>
                    <a:pt x="2265" y="1258"/>
                    <a:pt x="2265" y="1258"/>
                    <a:pt x="2265" y="1258"/>
                  </a:cubicBezTo>
                  <a:cubicBezTo>
                    <a:pt x="2262" y="1256"/>
                    <a:pt x="2259" y="1255"/>
                    <a:pt x="2256" y="1253"/>
                  </a:cubicBezTo>
                  <a:cubicBezTo>
                    <a:pt x="2218" y="1224"/>
                    <a:pt x="2193" y="1182"/>
                    <a:pt x="2180" y="1133"/>
                  </a:cubicBezTo>
                  <a:cubicBezTo>
                    <a:pt x="2180" y="971"/>
                    <a:pt x="2180" y="971"/>
                    <a:pt x="2180" y="971"/>
                  </a:cubicBezTo>
                  <a:cubicBezTo>
                    <a:pt x="2196" y="898"/>
                    <a:pt x="2230" y="823"/>
                    <a:pt x="2282" y="753"/>
                  </a:cubicBezTo>
                  <a:cubicBezTo>
                    <a:pt x="2342" y="675"/>
                    <a:pt x="2415" y="618"/>
                    <a:pt x="2489" y="585"/>
                  </a:cubicBezTo>
                  <a:lnTo>
                    <a:pt x="309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72" name="Line 160"/>
            <p:cNvSpPr>
              <a:spLocks noChangeAspect="1" noChangeShapeType="1"/>
            </p:cNvSpPr>
            <p:nvPr/>
          </p:nvSpPr>
          <p:spPr bwMode="gray">
            <a:xfrm flipH="1" flipV="1">
              <a:off x="4613" y="2057"/>
              <a:ext cx="364" cy="97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73" name="Line 161"/>
            <p:cNvSpPr>
              <a:spLocks noChangeAspect="1" noChangeShapeType="1"/>
            </p:cNvSpPr>
            <p:nvPr/>
          </p:nvSpPr>
          <p:spPr bwMode="gray">
            <a:xfrm flipH="1" flipV="1">
              <a:off x="4268" y="2150"/>
              <a:ext cx="363" cy="97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74" name="Line 162"/>
            <p:cNvSpPr>
              <a:spLocks noChangeAspect="1" noChangeShapeType="1"/>
            </p:cNvSpPr>
            <p:nvPr/>
          </p:nvSpPr>
          <p:spPr bwMode="gray">
            <a:xfrm flipH="1" flipV="1">
              <a:off x="4786" y="2010"/>
              <a:ext cx="364" cy="98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75" name="Line 163"/>
            <p:cNvSpPr>
              <a:spLocks noChangeAspect="1" noChangeShapeType="1"/>
            </p:cNvSpPr>
            <p:nvPr/>
          </p:nvSpPr>
          <p:spPr bwMode="gray">
            <a:xfrm flipH="1" flipV="1">
              <a:off x="4441" y="2103"/>
              <a:ext cx="363" cy="98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76" name="Line 164"/>
            <p:cNvSpPr>
              <a:spLocks noChangeAspect="1" noChangeShapeType="1"/>
            </p:cNvSpPr>
            <p:nvPr/>
          </p:nvSpPr>
          <p:spPr bwMode="gray">
            <a:xfrm flipH="1" flipV="1">
              <a:off x="4095" y="2196"/>
              <a:ext cx="363" cy="98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477" name="Group 165"/>
          <p:cNvGrpSpPr>
            <a:grpSpLocks noChangeAspect="1"/>
          </p:cNvGrpSpPr>
          <p:nvPr/>
        </p:nvGrpSpPr>
        <p:grpSpPr bwMode="auto">
          <a:xfrm>
            <a:off x="6983413" y="2222500"/>
            <a:ext cx="252412" cy="331788"/>
            <a:chOff x="3615" y="2761"/>
            <a:chExt cx="481" cy="634"/>
          </a:xfrm>
        </p:grpSpPr>
        <p:sp>
          <p:nvSpPr>
            <p:cNvPr id="525478" name="Freeform 166"/>
            <p:cNvSpPr>
              <a:spLocks noChangeAspect="1"/>
            </p:cNvSpPr>
            <p:nvPr/>
          </p:nvSpPr>
          <p:spPr bwMode="gray">
            <a:xfrm>
              <a:off x="3663" y="3142"/>
              <a:ext cx="262" cy="253"/>
            </a:xfrm>
            <a:custGeom>
              <a:avLst/>
              <a:gdLst>
                <a:gd name="T0" fmla="*/ 0 w 240"/>
                <a:gd name="T1" fmla="*/ 0 h 232"/>
                <a:gd name="T2" fmla="*/ 0 w 240"/>
                <a:gd name="T3" fmla="*/ 200 h 232"/>
                <a:gd name="T4" fmla="*/ 120 w 240"/>
                <a:gd name="T5" fmla="*/ 232 h 232"/>
                <a:gd name="T6" fmla="*/ 240 w 240"/>
                <a:gd name="T7" fmla="*/ 200 h 232"/>
                <a:gd name="T8" fmla="*/ 240 w 240"/>
                <a:gd name="T9" fmla="*/ 0 h 232"/>
                <a:gd name="T10" fmla="*/ 0 w 240"/>
                <a:gd name="T1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0" h="232">
                  <a:moveTo>
                    <a:pt x="0" y="0"/>
                  </a:moveTo>
                  <a:cubicBezTo>
                    <a:pt x="0" y="200"/>
                    <a:pt x="0" y="200"/>
                    <a:pt x="0" y="200"/>
                  </a:cubicBezTo>
                  <a:cubicBezTo>
                    <a:pt x="0" y="217"/>
                    <a:pt x="54" y="232"/>
                    <a:pt x="120" y="232"/>
                  </a:cubicBezTo>
                  <a:cubicBezTo>
                    <a:pt x="186" y="232"/>
                    <a:pt x="240" y="217"/>
                    <a:pt x="240" y="200"/>
                  </a:cubicBezTo>
                  <a:cubicBezTo>
                    <a:pt x="240" y="0"/>
                    <a:pt x="240" y="0"/>
                    <a:pt x="24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79" name="Oval 167"/>
            <p:cNvSpPr>
              <a:spLocks noChangeAspect="1" noChangeArrowheads="1"/>
            </p:cNvSpPr>
            <p:nvPr/>
          </p:nvSpPr>
          <p:spPr bwMode="gray">
            <a:xfrm>
              <a:off x="3663" y="3106"/>
              <a:ext cx="262" cy="71"/>
            </a:xfrm>
            <a:prstGeom prst="ellipse">
              <a:avLst/>
            </a:prstGeom>
            <a:solidFill>
              <a:srgbClr val="5F5F5F"/>
            </a:solidFill>
            <a:ln w="6350" algn="ctr">
              <a:solidFill>
                <a:srgbClr val="C0C0C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80" name="Freeform 168"/>
            <p:cNvSpPr>
              <a:spLocks noChangeAspect="1"/>
            </p:cNvSpPr>
            <p:nvPr/>
          </p:nvSpPr>
          <p:spPr bwMode="gray">
            <a:xfrm>
              <a:off x="3615" y="2786"/>
              <a:ext cx="31" cy="41"/>
            </a:xfrm>
            <a:custGeom>
              <a:avLst/>
              <a:gdLst>
                <a:gd name="T0" fmla="*/ 0 w 68"/>
                <a:gd name="T1" fmla="*/ 0 h 89"/>
                <a:gd name="T2" fmla="*/ 0 w 68"/>
                <a:gd name="T3" fmla="*/ 71 h 89"/>
                <a:gd name="T4" fmla="*/ 68 w 68"/>
                <a:gd name="T5" fmla="*/ 89 h 89"/>
                <a:gd name="T6" fmla="*/ 68 w 68"/>
                <a:gd name="T7" fmla="*/ 19 h 89"/>
                <a:gd name="T8" fmla="*/ 0 w 68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89">
                  <a:moveTo>
                    <a:pt x="0" y="0"/>
                  </a:moveTo>
                  <a:lnTo>
                    <a:pt x="0" y="71"/>
                  </a:lnTo>
                  <a:lnTo>
                    <a:pt x="68" y="89"/>
                  </a:lnTo>
                  <a:lnTo>
                    <a:pt x="68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81" name="Freeform 169"/>
            <p:cNvSpPr>
              <a:spLocks noChangeAspect="1"/>
            </p:cNvSpPr>
            <p:nvPr/>
          </p:nvSpPr>
          <p:spPr bwMode="gray">
            <a:xfrm>
              <a:off x="3677" y="2770"/>
              <a:ext cx="32" cy="41"/>
            </a:xfrm>
            <a:custGeom>
              <a:avLst/>
              <a:gdLst>
                <a:gd name="T0" fmla="*/ 0 w 69"/>
                <a:gd name="T1" fmla="*/ 0 h 90"/>
                <a:gd name="T2" fmla="*/ 0 w 69"/>
                <a:gd name="T3" fmla="*/ 71 h 90"/>
                <a:gd name="T4" fmla="*/ 69 w 69"/>
                <a:gd name="T5" fmla="*/ 90 h 90"/>
                <a:gd name="T6" fmla="*/ 69 w 69"/>
                <a:gd name="T7" fmla="*/ 19 h 90"/>
                <a:gd name="T8" fmla="*/ 0 w 69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90">
                  <a:moveTo>
                    <a:pt x="0" y="0"/>
                  </a:moveTo>
                  <a:lnTo>
                    <a:pt x="0" y="71"/>
                  </a:lnTo>
                  <a:lnTo>
                    <a:pt x="69" y="90"/>
                  </a:lnTo>
                  <a:lnTo>
                    <a:pt x="6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82" name="Freeform 170"/>
            <p:cNvSpPr>
              <a:spLocks noChangeAspect="1"/>
            </p:cNvSpPr>
            <p:nvPr/>
          </p:nvSpPr>
          <p:spPr bwMode="gray">
            <a:xfrm>
              <a:off x="3709" y="2786"/>
              <a:ext cx="31" cy="41"/>
            </a:xfrm>
            <a:custGeom>
              <a:avLst/>
              <a:gdLst>
                <a:gd name="T0" fmla="*/ 0 w 68"/>
                <a:gd name="T1" fmla="*/ 89 h 89"/>
                <a:gd name="T2" fmla="*/ 0 w 68"/>
                <a:gd name="T3" fmla="*/ 19 h 89"/>
                <a:gd name="T4" fmla="*/ 68 w 68"/>
                <a:gd name="T5" fmla="*/ 0 h 89"/>
                <a:gd name="T6" fmla="*/ 68 w 68"/>
                <a:gd name="T7" fmla="*/ 71 h 89"/>
                <a:gd name="T8" fmla="*/ 0 w 68"/>
                <a:gd name="T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89">
                  <a:moveTo>
                    <a:pt x="0" y="89"/>
                  </a:moveTo>
                  <a:lnTo>
                    <a:pt x="0" y="19"/>
                  </a:lnTo>
                  <a:lnTo>
                    <a:pt x="68" y="0"/>
                  </a:lnTo>
                  <a:lnTo>
                    <a:pt x="68" y="71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C0C0C0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83" name="Rectangle 171"/>
            <p:cNvSpPr>
              <a:spLocks noChangeAspect="1" noChangeArrowheads="1"/>
            </p:cNvSpPr>
            <p:nvPr/>
          </p:nvSpPr>
          <p:spPr bwMode="gray">
            <a:xfrm>
              <a:off x="3646" y="2795"/>
              <a:ext cx="63" cy="32"/>
            </a:xfrm>
            <a:prstGeom prst="rect">
              <a:avLst/>
            </a:prstGeom>
            <a:solidFill>
              <a:schemeClr val="accent1"/>
            </a:solidFill>
            <a:ln w="6350" algn="ctr">
              <a:solidFill>
                <a:srgbClr val="C0C0C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84" name="Freeform 172"/>
            <p:cNvSpPr>
              <a:spLocks noChangeAspect="1"/>
            </p:cNvSpPr>
            <p:nvPr/>
          </p:nvSpPr>
          <p:spPr bwMode="gray">
            <a:xfrm>
              <a:off x="3615" y="2761"/>
              <a:ext cx="125" cy="34"/>
            </a:xfrm>
            <a:custGeom>
              <a:avLst/>
              <a:gdLst>
                <a:gd name="T0" fmla="*/ 203 w 271"/>
                <a:gd name="T1" fmla="*/ 0 h 74"/>
                <a:gd name="T2" fmla="*/ 134 w 271"/>
                <a:gd name="T3" fmla="*/ 19 h 74"/>
                <a:gd name="T4" fmla="*/ 203 w 271"/>
                <a:gd name="T5" fmla="*/ 38 h 74"/>
                <a:gd name="T6" fmla="*/ 134 w 271"/>
                <a:gd name="T7" fmla="*/ 55 h 74"/>
                <a:gd name="T8" fmla="*/ 68 w 271"/>
                <a:gd name="T9" fmla="*/ 38 h 74"/>
                <a:gd name="T10" fmla="*/ 0 w 271"/>
                <a:gd name="T11" fmla="*/ 55 h 74"/>
                <a:gd name="T12" fmla="*/ 68 w 271"/>
                <a:gd name="T13" fmla="*/ 74 h 74"/>
                <a:gd name="T14" fmla="*/ 203 w 271"/>
                <a:gd name="T15" fmla="*/ 74 h 74"/>
                <a:gd name="T16" fmla="*/ 271 w 271"/>
                <a:gd name="T17" fmla="*/ 55 h 74"/>
                <a:gd name="T18" fmla="*/ 271 w 271"/>
                <a:gd name="T19" fmla="*/ 19 h 74"/>
                <a:gd name="T20" fmla="*/ 203 w 271"/>
                <a:gd name="T2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1" h="74">
                  <a:moveTo>
                    <a:pt x="203" y="0"/>
                  </a:moveTo>
                  <a:lnTo>
                    <a:pt x="134" y="19"/>
                  </a:lnTo>
                  <a:lnTo>
                    <a:pt x="203" y="38"/>
                  </a:lnTo>
                  <a:lnTo>
                    <a:pt x="134" y="55"/>
                  </a:lnTo>
                  <a:lnTo>
                    <a:pt x="68" y="38"/>
                  </a:lnTo>
                  <a:lnTo>
                    <a:pt x="0" y="55"/>
                  </a:lnTo>
                  <a:lnTo>
                    <a:pt x="68" y="74"/>
                  </a:lnTo>
                  <a:lnTo>
                    <a:pt x="203" y="74"/>
                  </a:lnTo>
                  <a:lnTo>
                    <a:pt x="271" y="55"/>
                  </a:lnTo>
                  <a:lnTo>
                    <a:pt x="271" y="19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85" name="Freeform 173"/>
            <p:cNvSpPr>
              <a:spLocks noChangeAspect="1"/>
            </p:cNvSpPr>
            <p:nvPr/>
          </p:nvSpPr>
          <p:spPr bwMode="gray">
            <a:xfrm>
              <a:off x="3704" y="2785"/>
              <a:ext cx="286" cy="111"/>
            </a:xfrm>
            <a:custGeom>
              <a:avLst/>
              <a:gdLst>
                <a:gd name="T0" fmla="*/ 30 w 262"/>
                <a:gd name="T1" fmla="*/ 2 h 102"/>
                <a:gd name="T2" fmla="*/ 29 w 262"/>
                <a:gd name="T3" fmla="*/ 2 h 102"/>
                <a:gd name="T4" fmla="*/ 29 w 262"/>
                <a:gd name="T5" fmla="*/ 2 h 102"/>
                <a:gd name="T6" fmla="*/ 29 w 262"/>
                <a:gd name="T7" fmla="*/ 2 h 102"/>
                <a:gd name="T8" fmla="*/ 8 w 262"/>
                <a:gd name="T9" fmla="*/ 12 h 102"/>
                <a:gd name="T10" fmla="*/ 7 w 262"/>
                <a:gd name="T11" fmla="*/ 38 h 102"/>
                <a:gd name="T12" fmla="*/ 11 w 262"/>
                <a:gd name="T13" fmla="*/ 40 h 102"/>
                <a:gd name="T14" fmla="*/ 11 w 262"/>
                <a:gd name="T15" fmla="*/ 40 h 102"/>
                <a:gd name="T16" fmla="*/ 243 w 262"/>
                <a:gd name="T17" fmla="*/ 102 h 102"/>
                <a:gd name="T18" fmla="*/ 262 w 262"/>
                <a:gd name="T19" fmla="*/ 65 h 102"/>
                <a:gd name="T20" fmla="*/ 30 w 262"/>
                <a:gd name="T21" fmla="*/ 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2" h="102">
                  <a:moveTo>
                    <a:pt x="30" y="2"/>
                  </a:moveTo>
                  <a:cubicBezTo>
                    <a:pt x="30" y="2"/>
                    <a:pt x="30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3" y="0"/>
                    <a:pt x="14" y="4"/>
                    <a:pt x="8" y="12"/>
                  </a:cubicBezTo>
                  <a:cubicBezTo>
                    <a:pt x="1" y="21"/>
                    <a:pt x="0" y="33"/>
                    <a:pt x="7" y="38"/>
                  </a:cubicBezTo>
                  <a:cubicBezTo>
                    <a:pt x="8" y="39"/>
                    <a:pt x="9" y="39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243" y="102"/>
                    <a:pt x="243" y="102"/>
                    <a:pt x="243" y="102"/>
                  </a:cubicBezTo>
                  <a:cubicBezTo>
                    <a:pt x="262" y="65"/>
                    <a:pt x="262" y="65"/>
                    <a:pt x="262" y="65"/>
                  </a:cubicBezTo>
                  <a:lnTo>
                    <a:pt x="30" y="2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86" name="Freeform 174"/>
            <p:cNvSpPr>
              <a:spLocks noChangeAspect="1"/>
            </p:cNvSpPr>
            <p:nvPr/>
          </p:nvSpPr>
          <p:spPr bwMode="gray">
            <a:xfrm>
              <a:off x="3961" y="2853"/>
              <a:ext cx="43" cy="48"/>
            </a:xfrm>
            <a:custGeom>
              <a:avLst/>
              <a:gdLst>
                <a:gd name="T0" fmla="*/ 6 w 39"/>
                <a:gd name="T1" fmla="*/ 39 h 44"/>
                <a:gd name="T2" fmla="*/ 31 w 39"/>
                <a:gd name="T3" fmla="*/ 31 h 44"/>
                <a:gd name="T4" fmla="*/ 32 w 39"/>
                <a:gd name="T5" fmla="*/ 5 h 44"/>
                <a:gd name="T6" fmla="*/ 8 w 39"/>
                <a:gd name="T7" fmla="*/ 13 h 44"/>
                <a:gd name="T8" fmla="*/ 6 w 39"/>
                <a:gd name="T9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4">
                  <a:moveTo>
                    <a:pt x="6" y="39"/>
                  </a:moveTo>
                  <a:cubicBezTo>
                    <a:pt x="13" y="44"/>
                    <a:pt x="24" y="40"/>
                    <a:pt x="31" y="31"/>
                  </a:cubicBezTo>
                  <a:cubicBezTo>
                    <a:pt x="38" y="21"/>
                    <a:pt x="39" y="10"/>
                    <a:pt x="32" y="5"/>
                  </a:cubicBezTo>
                  <a:cubicBezTo>
                    <a:pt x="26" y="0"/>
                    <a:pt x="15" y="4"/>
                    <a:pt x="8" y="13"/>
                  </a:cubicBezTo>
                  <a:cubicBezTo>
                    <a:pt x="1" y="22"/>
                    <a:pt x="0" y="34"/>
                    <a:pt x="6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87" name="Freeform 175"/>
            <p:cNvSpPr>
              <a:spLocks noChangeAspect="1"/>
            </p:cNvSpPr>
            <p:nvPr/>
          </p:nvSpPr>
          <p:spPr bwMode="gray">
            <a:xfrm>
              <a:off x="3677" y="2991"/>
              <a:ext cx="227" cy="181"/>
            </a:xfrm>
            <a:custGeom>
              <a:avLst/>
              <a:gdLst>
                <a:gd name="T0" fmla="*/ 208 w 208"/>
                <a:gd name="T1" fmla="*/ 114 h 166"/>
                <a:gd name="T2" fmla="*/ 103 w 208"/>
                <a:gd name="T3" fmla="*/ 4 h 166"/>
                <a:gd name="T4" fmla="*/ 78 w 208"/>
                <a:gd name="T5" fmla="*/ 1 h 166"/>
                <a:gd name="T6" fmla="*/ 78 w 208"/>
                <a:gd name="T7" fmla="*/ 1 h 166"/>
                <a:gd name="T8" fmla="*/ 78 w 208"/>
                <a:gd name="T9" fmla="*/ 1 h 166"/>
                <a:gd name="T10" fmla="*/ 4 w 208"/>
                <a:gd name="T11" fmla="*/ 21 h 166"/>
                <a:gd name="T12" fmla="*/ 138 w 208"/>
                <a:gd name="T13" fmla="*/ 141 h 166"/>
                <a:gd name="T14" fmla="*/ 138 w 208"/>
                <a:gd name="T15" fmla="*/ 166 h 166"/>
                <a:gd name="T16" fmla="*/ 208 w 208"/>
                <a:gd name="T17" fmla="*/ 147 h 166"/>
                <a:gd name="T18" fmla="*/ 208 w 208"/>
                <a:gd name="T19" fmla="*/ 11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8" h="166">
                  <a:moveTo>
                    <a:pt x="208" y="114"/>
                  </a:moveTo>
                  <a:cubicBezTo>
                    <a:pt x="208" y="114"/>
                    <a:pt x="137" y="16"/>
                    <a:pt x="103" y="4"/>
                  </a:cubicBezTo>
                  <a:cubicBezTo>
                    <a:pt x="94" y="0"/>
                    <a:pt x="85" y="0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7" y="1"/>
                    <a:pt x="4" y="21"/>
                    <a:pt x="4" y="21"/>
                  </a:cubicBezTo>
                  <a:cubicBezTo>
                    <a:pt x="0" y="29"/>
                    <a:pt x="138" y="141"/>
                    <a:pt x="138" y="141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208" y="147"/>
                    <a:pt x="208" y="147"/>
                    <a:pt x="208" y="147"/>
                  </a:cubicBezTo>
                  <a:lnTo>
                    <a:pt x="208" y="114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88" name="Freeform 176"/>
            <p:cNvSpPr>
              <a:spLocks noChangeAspect="1"/>
            </p:cNvSpPr>
            <p:nvPr/>
          </p:nvSpPr>
          <p:spPr bwMode="gray">
            <a:xfrm>
              <a:off x="3652" y="3002"/>
              <a:ext cx="176" cy="170"/>
            </a:xfrm>
            <a:custGeom>
              <a:avLst/>
              <a:gdLst>
                <a:gd name="T0" fmla="*/ 56 w 161"/>
                <a:gd name="T1" fmla="*/ 13 h 156"/>
                <a:gd name="T2" fmla="*/ 0 w 161"/>
                <a:gd name="T3" fmla="*/ 61 h 156"/>
                <a:gd name="T4" fmla="*/ 54 w 161"/>
                <a:gd name="T5" fmla="*/ 127 h 156"/>
                <a:gd name="T6" fmla="*/ 161 w 161"/>
                <a:gd name="T7" fmla="*/ 156 h 156"/>
                <a:gd name="T8" fmla="*/ 161 w 161"/>
                <a:gd name="T9" fmla="*/ 123 h 156"/>
                <a:gd name="T10" fmla="*/ 56 w 161"/>
                <a:gd name="T11" fmla="*/ 1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1" h="156">
                  <a:moveTo>
                    <a:pt x="56" y="13"/>
                  </a:moveTo>
                  <a:cubicBezTo>
                    <a:pt x="22" y="0"/>
                    <a:pt x="0" y="25"/>
                    <a:pt x="0" y="61"/>
                  </a:cubicBezTo>
                  <a:cubicBezTo>
                    <a:pt x="0" y="97"/>
                    <a:pt x="33" y="119"/>
                    <a:pt x="54" y="127"/>
                  </a:cubicBezTo>
                  <a:cubicBezTo>
                    <a:pt x="161" y="156"/>
                    <a:pt x="161" y="156"/>
                    <a:pt x="161" y="156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61" y="123"/>
                    <a:pt x="90" y="25"/>
                    <a:pt x="56" y="1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89" name="Freeform 177"/>
            <p:cNvSpPr>
              <a:spLocks noChangeAspect="1"/>
            </p:cNvSpPr>
            <p:nvPr/>
          </p:nvSpPr>
          <p:spPr bwMode="gray">
            <a:xfrm>
              <a:off x="3828" y="3116"/>
              <a:ext cx="76" cy="56"/>
            </a:xfrm>
            <a:custGeom>
              <a:avLst/>
              <a:gdLst>
                <a:gd name="T0" fmla="*/ 166 w 166"/>
                <a:gd name="T1" fmla="*/ 78 h 123"/>
                <a:gd name="T2" fmla="*/ 0 w 166"/>
                <a:gd name="T3" fmla="*/ 123 h 123"/>
                <a:gd name="T4" fmla="*/ 0 w 166"/>
                <a:gd name="T5" fmla="*/ 45 h 123"/>
                <a:gd name="T6" fmla="*/ 166 w 166"/>
                <a:gd name="T7" fmla="*/ 0 h 123"/>
                <a:gd name="T8" fmla="*/ 166 w 166"/>
                <a:gd name="T9" fmla="*/ 78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123">
                  <a:moveTo>
                    <a:pt x="166" y="78"/>
                  </a:moveTo>
                  <a:lnTo>
                    <a:pt x="0" y="123"/>
                  </a:lnTo>
                  <a:lnTo>
                    <a:pt x="0" y="45"/>
                  </a:lnTo>
                  <a:lnTo>
                    <a:pt x="166" y="0"/>
                  </a:lnTo>
                  <a:lnTo>
                    <a:pt x="166" y="78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90" name="Freeform 178"/>
            <p:cNvSpPr>
              <a:spLocks noChangeAspect="1"/>
            </p:cNvSpPr>
            <p:nvPr/>
          </p:nvSpPr>
          <p:spPr bwMode="gray">
            <a:xfrm>
              <a:off x="3749" y="2831"/>
              <a:ext cx="347" cy="234"/>
            </a:xfrm>
            <a:custGeom>
              <a:avLst/>
              <a:gdLst>
                <a:gd name="T0" fmla="*/ 269 w 318"/>
                <a:gd name="T1" fmla="*/ 9 h 215"/>
                <a:gd name="T2" fmla="*/ 191 w 318"/>
                <a:gd name="T3" fmla="*/ 30 h 215"/>
                <a:gd name="T4" fmla="*/ 18 w 318"/>
                <a:gd name="T5" fmla="*/ 173 h 215"/>
                <a:gd name="T6" fmla="*/ 20 w 318"/>
                <a:gd name="T7" fmla="*/ 215 h 215"/>
                <a:gd name="T8" fmla="*/ 92 w 318"/>
                <a:gd name="T9" fmla="*/ 198 h 215"/>
                <a:gd name="T10" fmla="*/ 92 w 318"/>
                <a:gd name="T11" fmla="*/ 198 h 215"/>
                <a:gd name="T12" fmla="*/ 92 w 318"/>
                <a:gd name="T13" fmla="*/ 198 h 215"/>
                <a:gd name="T14" fmla="*/ 92 w 318"/>
                <a:gd name="T15" fmla="*/ 198 h 215"/>
                <a:gd name="T16" fmla="*/ 313 w 318"/>
                <a:gd name="T17" fmla="*/ 35 h 215"/>
                <a:gd name="T18" fmla="*/ 269 w 318"/>
                <a:gd name="T19" fmla="*/ 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8" h="215">
                  <a:moveTo>
                    <a:pt x="269" y="9"/>
                  </a:moveTo>
                  <a:cubicBezTo>
                    <a:pt x="191" y="30"/>
                    <a:pt x="191" y="30"/>
                    <a:pt x="191" y="30"/>
                  </a:cubicBezTo>
                  <a:cubicBezTo>
                    <a:pt x="191" y="30"/>
                    <a:pt x="38" y="162"/>
                    <a:pt x="18" y="173"/>
                  </a:cubicBezTo>
                  <a:cubicBezTo>
                    <a:pt x="0" y="183"/>
                    <a:pt x="20" y="215"/>
                    <a:pt x="20" y="215"/>
                  </a:cubicBezTo>
                  <a:cubicBezTo>
                    <a:pt x="92" y="198"/>
                    <a:pt x="92" y="198"/>
                    <a:pt x="92" y="198"/>
                  </a:cubicBezTo>
                  <a:cubicBezTo>
                    <a:pt x="92" y="198"/>
                    <a:pt x="92" y="198"/>
                    <a:pt x="92" y="198"/>
                  </a:cubicBezTo>
                  <a:cubicBezTo>
                    <a:pt x="92" y="198"/>
                    <a:pt x="92" y="198"/>
                    <a:pt x="92" y="198"/>
                  </a:cubicBezTo>
                  <a:cubicBezTo>
                    <a:pt x="92" y="198"/>
                    <a:pt x="92" y="198"/>
                    <a:pt x="92" y="198"/>
                  </a:cubicBezTo>
                  <a:cubicBezTo>
                    <a:pt x="92" y="198"/>
                    <a:pt x="310" y="42"/>
                    <a:pt x="313" y="35"/>
                  </a:cubicBezTo>
                  <a:cubicBezTo>
                    <a:pt x="318" y="22"/>
                    <a:pt x="296" y="0"/>
                    <a:pt x="269" y="9"/>
                  </a:cubicBezTo>
                  <a:close/>
                </a:path>
              </a:pathLst>
            </a:custGeom>
            <a:solidFill>
              <a:srgbClr val="C0C0C0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91" name="Freeform 179"/>
            <p:cNvSpPr>
              <a:spLocks noChangeAspect="1"/>
            </p:cNvSpPr>
            <p:nvPr/>
          </p:nvSpPr>
          <p:spPr bwMode="gray">
            <a:xfrm>
              <a:off x="3647" y="2854"/>
              <a:ext cx="364" cy="263"/>
            </a:xfrm>
            <a:custGeom>
              <a:avLst/>
              <a:gdLst>
                <a:gd name="T0" fmla="*/ 49 w 333"/>
                <a:gd name="T1" fmla="*/ 235 h 241"/>
                <a:gd name="T2" fmla="*/ 33 w 333"/>
                <a:gd name="T3" fmla="*/ 173 h 241"/>
                <a:gd name="T4" fmla="*/ 284 w 333"/>
                <a:gd name="T5" fmla="*/ 9 h 241"/>
                <a:gd name="T6" fmla="*/ 328 w 333"/>
                <a:gd name="T7" fmla="*/ 35 h 241"/>
                <a:gd name="T8" fmla="*/ 49 w 333"/>
                <a:gd name="T9" fmla="*/ 23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3" h="241">
                  <a:moveTo>
                    <a:pt x="49" y="235"/>
                  </a:moveTo>
                  <a:cubicBezTo>
                    <a:pt x="28" y="241"/>
                    <a:pt x="0" y="191"/>
                    <a:pt x="33" y="173"/>
                  </a:cubicBezTo>
                  <a:cubicBezTo>
                    <a:pt x="61" y="158"/>
                    <a:pt x="284" y="9"/>
                    <a:pt x="284" y="9"/>
                  </a:cubicBezTo>
                  <a:cubicBezTo>
                    <a:pt x="311" y="0"/>
                    <a:pt x="333" y="22"/>
                    <a:pt x="328" y="35"/>
                  </a:cubicBezTo>
                  <a:cubicBezTo>
                    <a:pt x="322" y="48"/>
                    <a:pt x="70" y="228"/>
                    <a:pt x="49" y="23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92" name="Freeform 180"/>
            <p:cNvSpPr>
              <a:spLocks noChangeAspect="1"/>
            </p:cNvSpPr>
            <p:nvPr/>
          </p:nvSpPr>
          <p:spPr bwMode="gray">
            <a:xfrm>
              <a:off x="3985" y="2838"/>
              <a:ext cx="88" cy="76"/>
            </a:xfrm>
            <a:custGeom>
              <a:avLst/>
              <a:gdLst>
                <a:gd name="T0" fmla="*/ 31 w 81"/>
                <a:gd name="T1" fmla="*/ 9 h 70"/>
                <a:gd name="T2" fmla="*/ 0 w 81"/>
                <a:gd name="T3" fmla="*/ 17 h 70"/>
                <a:gd name="T4" fmla="*/ 44 w 81"/>
                <a:gd name="T5" fmla="*/ 43 h 70"/>
                <a:gd name="T6" fmla="*/ 11 w 81"/>
                <a:gd name="T7" fmla="*/ 70 h 70"/>
                <a:gd name="T8" fmla="*/ 42 w 81"/>
                <a:gd name="T9" fmla="*/ 61 h 70"/>
                <a:gd name="T10" fmla="*/ 75 w 81"/>
                <a:gd name="T11" fmla="*/ 35 h 70"/>
                <a:gd name="T12" fmla="*/ 31 w 81"/>
                <a:gd name="T13" fmla="*/ 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70">
                  <a:moveTo>
                    <a:pt x="31" y="9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27" y="9"/>
                    <a:pt x="49" y="31"/>
                    <a:pt x="44" y="43"/>
                  </a:cubicBezTo>
                  <a:cubicBezTo>
                    <a:pt x="43" y="45"/>
                    <a:pt x="30" y="55"/>
                    <a:pt x="11" y="70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62" y="47"/>
                    <a:pt x="75" y="36"/>
                    <a:pt x="75" y="35"/>
                  </a:cubicBezTo>
                  <a:cubicBezTo>
                    <a:pt x="81" y="22"/>
                    <a:pt x="59" y="0"/>
                    <a:pt x="31" y="9"/>
                  </a:cubicBezTo>
                  <a:close/>
                </a:path>
              </a:pathLst>
            </a:custGeom>
            <a:solidFill>
              <a:srgbClr val="B2B2B2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493" name="Group 181"/>
          <p:cNvGrpSpPr>
            <a:grpSpLocks noChangeAspect="1"/>
          </p:cNvGrpSpPr>
          <p:nvPr/>
        </p:nvGrpSpPr>
        <p:grpSpPr bwMode="auto">
          <a:xfrm>
            <a:off x="6611938" y="2216150"/>
            <a:ext cx="239712" cy="338138"/>
            <a:chOff x="244" y="3248"/>
            <a:chExt cx="459" cy="646"/>
          </a:xfrm>
        </p:grpSpPr>
        <p:sp>
          <p:nvSpPr>
            <p:cNvPr id="525494" name="Freeform 182"/>
            <p:cNvSpPr>
              <a:spLocks noChangeAspect="1"/>
            </p:cNvSpPr>
            <p:nvPr/>
          </p:nvSpPr>
          <p:spPr bwMode="gray">
            <a:xfrm>
              <a:off x="279" y="3641"/>
              <a:ext cx="262" cy="253"/>
            </a:xfrm>
            <a:custGeom>
              <a:avLst/>
              <a:gdLst>
                <a:gd name="T0" fmla="*/ 0 w 240"/>
                <a:gd name="T1" fmla="*/ 0 h 232"/>
                <a:gd name="T2" fmla="*/ 0 w 240"/>
                <a:gd name="T3" fmla="*/ 200 h 232"/>
                <a:gd name="T4" fmla="*/ 120 w 240"/>
                <a:gd name="T5" fmla="*/ 232 h 232"/>
                <a:gd name="T6" fmla="*/ 240 w 240"/>
                <a:gd name="T7" fmla="*/ 200 h 232"/>
                <a:gd name="T8" fmla="*/ 240 w 240"/>
                <a:gd name="T9" fmla="*/ 0 h 232"/>
                <a:gd name="T10" fmla="*/ 0 w 240"/>
                <a:gd name="T1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0" h="232">
                  <a:moveTo>
                    <a:pt x="0" y="0"/>
                  </a:moveTo>
                  <a:cubicBezTo>
                    <a:pt x="0" y="200"/>
                    <a:pt x="0" y="200"/>
                    <a:pt x="0" y="200"/>
                  </a:cubicBezTo>
                  <a:cubicBezTo>
                    <a:pt x="0" y="218"/>
                    <a:pt x="54" y="232"/>
                    <a:pt x="120" y="232"/>
                  </a:cubicBezTo>
                  <a:cubicBezTo>
                    <a:pt x="186" y="232"/>
                    <a:pt x="240" y="218"/>
                    <a:pt x="240" y="200"/>
                  </a:cubicBezTo>
                  <a:cubicBezTo>
                    <a:pt x="240" y="0"/>
                    <a:pt x="240" y="0"/>
                    <a:pt x="24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95" name="Oval 183"/>
            <p:cNvSpPr>
              <a:spLocks noChangeAspect="1" noChangeArrowheads="1"/>
            </p:cNvSpPr>
            <p:nvPr/>
          </p:nvSpPr>
          <p:spPr bwMode="gray">
            <a:xfrm>
              <a:off x="279" y="3606"/>
              <a:ext cx="262" cy="70"/>
            </a:xfrm>
            <a:prstGeom prst="ellipse">
              <a:avLst/>
            </a:prstGeom>
            <a:solidFill>
              <a:srgbClr val="5F5F5F"/>
            </a:solidFill>
            <a:ln w="6350" algn="ctr">
              <a:solidFill>
                <a:srgbClr val="C0C0C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96" name="Freeform 184"/>
            <p:cNvSpPr>
              <a:spLocks noChangeAspect="1"/>
            </p:cNvSpPr>
            <p:nvPr/>
          </p:nvSpPr>
          <p:spPr bwMode="gray">
            <a:xfrm>
              <a:off x="416" y="3497"/>
              <a:ext cx="138" cy="169"/>
            </a:xfrm>
            <a:custGeom>
              <a:avLst/>
              <a:gdLst>
                <a:gd name="T0" fmla="*/ 74 w 126"/>
                <a:gd name="T1" fmla="*/ 5 h 155"/>
                <a:gd name="T2" fmla="*/ 74 w 126"/>
                <a:gd name="T3" fmla="*/ 5 h 155"/>
                <a:gd name="T4" fmla="*/ 74 w 126"/>
                <a:gd name="T5" fmla="*/ 5 h 155"/>
                <a:gd name="T6" fmla="*/ 63 w 126"/>
                <a:gd name="T7" fmla="*/ 8 h 155"/>
                <a:gd name="T8" fmla="*/ 63 w 126"/>
                <a:gd name="T9" fmla="*/ 9 h 155"/>
                <a:gd name="T10" fmla="*/ 10 w 126"/>
                <a:gd name="T11" fmla="*/ 23 h 155"/>
                <a:gd name="T12" fmla="*/ 0 w 126"/>
                <a:gd name="T13" fmla="*/ 155 h 155"/>
                <a:gd name="T14" fmla="*/ 65 w 126"/>
                <a:gd name="T15" fmla="*/ 137 h 155"/>
                <a:gd name="T16" fmla="*/ 126 w 126"/>
                <a:gd name="T17" fmla="*/ 63 h 155"/>
                <a:gd name="T18" fmla="*/ 74 w 126"/>
                <a:gd name="T19" fmla="*/ 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6" h="155">
                  <a:moveTo>
                    <a:pt x="74" y="5"/>
                  </a:moveTo>
                  <a:cubicBezTo>
                    <a:pt x="74" y="5"/>
                    <a:pt x="74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1" y="6"/>
                    <a:pt x="67" y="7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65" y="137"/>
                    <a:pt x="65" y="137"/>
                    <a:pt x="65" y="137"/>
                  </a:cubicBezTo>
                  <a:cubicBezTo>
                    <a:pt x="89" y="128"/>
                    <a:pt x="126" y="104"/>
                    <a:pt x="126" y="63"/>
                  </a:cubicBezTo>
                  <a:cubicBezTo>
                    <a:pt x="126" y="27"/>
                    <a:pt x="106" y="0"/>
                    <a:pt x="74" y="5"/>
                  </a:cubicBez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97" name="Freeform 185"/>
            <p:cNvSpPr>
              <a:spLocks noChangeAspect="1"/>
            </p:cNvSpPr>
            <p:nvPr/>
          </p:nvSpPr>
          <p:spPr bwMode="gray">
            <a:xfrm>
              <a:off x="286" y="3510"/>
              <a:ext cx="198" cy="156"/>
            </a:xfrm>
            <a:custGeom>
              <a:avLst/>
              <a:gdLst>
                <a:gd name="T0" fmla="*/ 120 w 182"/>
                <a:gd name="T1" fmla="*/ 143 h 143"/>
                <a:gd name="T2" fmla="*/ 182 w 182"/>
                <a:gd name="T3" fmla="*/ 69 h 143"/>
                <a:gd name="T4" fmla="*/ 119 w 182"/>
                <a:gd name="T5" fmla="*/ 14 h 143"/>
                <a:gd name="T6" fmla="*/ 0 w 182"/>
                <a:gd name="T7" fmla="*/ 82 h 143"/>
                <a:gd name="T8" fmla="*/ 0 w 182"/>
                <a:gd name="T9" fmla="*/ 110 h 143"/>
                <a:gd name="T10" fmla="*/ 120 w 182"/>
                <a:gd name="T11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143">
                  <a:moveTo>
                    <a:pt x="120" y="143"/>
                  </a:moveTo>
                  <a:cubicBezTo>
                    <a:pt x="144" y="134"/>
                    <a:pt x="182" y="109"/>
                    <a:pt x="182" y="69"/>
                  </a:cubicBezTo>
                  <a:cubicBezTo>
                    <a:pt x="182" y="28"/>
                    <a:pt x="157" y="0"/>
                    <a:pt x="119" y="14"/>
                  </a:cubicBezTo>
                  <a:cubicBezTo>
                    <a:pt x="80" y="28"/>
                    <a:pt x="9" y="80"/>
                    <a:pt x="0" y="82"/>
                  </a:cubicBezTo>
                  <a:cubicBezTo>
                    <a:pt x="0" y="110"/>
                    <a:pt x="0" y="110"/>
                    <a:pt x="0" y="110"/>
                  </a:cubicBezTo>
                  <a:lnTo>
                    <a:pt x="120" y="143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98" name="Freeform 186"/>
            <p:cNvSpPr>
              <a:spLocks noChangeAspect="1"/>
            </p:cNvSpPr>
            <p:nvPr/>
          </p:nvSpPr>
          <p:spPr bwMode="gray">
            <a:xfrm>
              <a:off x="269" y="3248"/>
              <a:ext cx="234" cy="272"/>
            </a:xfrm>
            <a:custGeom>
              <a:avLst/>
              <a:gdLst>
                <a:gd name="T0" fmla="*/ 150 w 214"/>
                <a:gd name="T1" fmla="*/ 249 h 249"/>
                <a:gd name="T2" fmla="*/ 150 w 214"/>
                <a:gd name="T3" fmla="*/ 249 h 249"/>
                <a:gd name="T4" fmla="*/ 214 w 214"/>
                <a:gd name="T5" fmla="*/ 233 h 249"/>
                <a:gd name="T6" fmla="*/ 89 w 214"/>
                <a:gd name="T7" fmla="*/ 12 h 249"/>
                <a:gd name="T8" fmla="*/ 57 w 214"/>
                <a:gd name="T9" fmla="*/ 4 h 249"/>
                <a:gd name="T10" fmla="*/ 56 w 214"/>
                <a:gd name="T11" fmla="*/ 4 h 249"/>
                <a:gd name="T12" fmla="*/ 0 w 214"/>
                <a:gd name="T13" fmla="*/ 15 h 249"/>
                <a:gd name="T14" fmla="*/ 0 w 214"/>
                <a:gd name="T15" fmla="*/ 15 h 249"/>
                <a:gd name="T16" fmla="*/ 23 w 214"/>
                <a:gd name="T17" fmla="*/ 26 h 249"/>
                <a:gd name="T18" fmla="*/ 150 w 214"/>
                <a:gd name="T19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49">
                  <a:moveTo>
                    <a:pt x="150" y="249"/>
                  </a:moveTo>
                  <a:cubicBezTo>
                    <a:pt x="150" y="249"/>
                    <a:pt x="150" y="249"/>
                    <a:pt x="150" y="249"/>
                  </a:cubicBezTo>
                  <a:cubicBezTo>
                    <a:pt x="214" y="233"/>
                    <a:pt x="214" y="233"/>
                    <a:pt x="214" y="233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79" y="2"/>
                    <a:pt x="66" y="0"/>
                    <a:pt x="57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7" y="15"/>
                    <a:pt x="16" y="18"/>
                    <a:pt x="23" y="26"/>
                  </a:cubicBezTo>
                  <a:lnTo>
                    <a:pt x="150" y="249"/>
                  </a:lnTo>
                  <a:close/>
                </a:path>
              </a:pathLst>
            </a:custGeom>
            <a:solidFill>
              <a:srgbClr val="C0C0C0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99" name="Freeform 187"/>
            <p:cNvSpPr>
              <a:spLocks noChangeAspect="1"/>
            </p:cNvSpPr>
            <p:nvPr/>
          </p:nvSpPr>
          <p:spPr bwMode="gray">
            <a:xfrm>
              <a:off x="244" y="3254"/>
              <a:ext cx="237" cy="384"/>
            </a:xfrm>
            <a:custGeom>
              <a:avLst/>
              <a:gdLst>
                <a:gd name="T0" fmla="*/ 161 w 217"/>
                <a:gd name="T1" fmla="*/ 336 h 351"/>
                <a:gd name="T2" fmla="*/ 196 w 217"/>
                <a:gd name="T3" fmla="*/ 283 h 351"/>
                <a:gd name="T4" fmla="*/ 46 w 217"/>
                <a:gd name="T5" fmla="*/ 20 h 351"/>
                <a:gd name="T6" fmla="*/ 0 w 217"/>
                <a:gd name="T7" fmla="*/ 27 h 351"/>
                <a:gd name="T8" fmla="*/ 161 w 217"/>
                <a:gd name="T9" fmla="*/ 33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351">
                  <a:moveTo>
                    <a:pt x="161" y="336"/>
                  </a:moveTo>
                  <a:cubicBezTo>
                    <a:pt x="176" y="351"/>
                    <a:pt x="217" y="313"/>
                    <a:pt x="196" y="283"/>
                  </a:cubicBezTo>
                  <a:cubicBezTo>
                    <a:pt x="179" y="256"/>
                    <a:pt x="46" y="20"/>
                    <a:pt x="46" y="20"/>
                  </a:cubicBezTo>
                  <a:cubicBezTo>
                    <a:pt x="26" y="0"/>
                    <a:pt x="0" y="12"/>
                    <a:pt x="0" y="27"/>
                  </a:cubicBezTo>
                  <a:cubicBezTo>
                    <a:pt x="0" y="41"/>
                    <a:pt x="146" y="321"/>
                    <a:pt x="161" y="33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00" name="Freeform 188"/>
            <p:cNvSpPr>
              <a:spLocks noChangeAspect="1"/>
            </p:cNvSpPr>
            <p:nvPr/>
          </p:nvSpPr>
          <p:spPr bwMode="gray">
            <a:xfrm>
              <a:off x="292" y="3253"/>
              <a:ext cx="68" cy="54"/>
            </a:xfrm>
            <a:custGeom>
              <a:avLst/>
              <a:gdLst>
                <a:gd name="T0" fmla="*/ 31 w 62"/>
                <a:gd name="T1" fmla="*/ 50 h 50"/>
                <a:gd name="T2" fmla="*/ 10 w 62"/>
                <a:gd name="T3" fmla="*/ 14 h 50"/>
                <a:gd name="T4" fmla="*/ 0 w 62"/>
                <a:gd name="T5" fmla="*/ 7 h 50"/>
                <a:gd name="T6" fmla="*/ 32 w 62"/>
                <a:gd name="T7" fmla="*/ 0 h 50"/>
                <a:gd name="T8" fmla="*/ 42 w 62"/>
                <a:gd name="T9" fmla="*/ 8 h 50"/>
                <a:gd name="T10" fmla="*/ 62 w 62"/>
                <a:gd name="T11" fmla="*/ 44 h 50"/>
                <a:gd name="T12" fmla="*/ 31 w 62"/>
                <a:gd name="T1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50">
                  <a:moveTo>
                    <a:pt x="31" y="50"/>
                  </a:moveTo>
                  <a:cubicBezTo>
                    <a:pt x="18" y="28"/>
                    <a:pt x="10" y="14"/>
                    <a:pt x="10" y="14"/>
                  </a:cubicBezTo>
                  <a:cubicBezTo>
                    <a:pt x="7" y="11"/>
                    <a:pt x="4" y="9"/>
                    <a:pt x="0" y="7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5" y="2"/>
                    <a:pt x="39" y="4"/>
                    <a:pt x="42" y="8"/>
                  </a:cubicBezTo>
                  <a:cubicBezTo>
                    <a:pt x="42" y="8"/>
                    <a:pt x="50" y="22"/>
                    <a:pt x="62" y="44"/>
                  </a:cubicBezTo>
                  <a:cubicBezTo>
                    <a:pt x="31" y="50"/>
                    <a:pt x="31" y="50"/>
                    <a:pt x="31" y="50"/>
                  </a:cubicBezTo>
                </a:path>
              </a:pathLst>
            </a:custGeom>
            <a:solidFill>
              <a:srgbClr val="B2B2B2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01" name="Freeform 189"/>
            <p:cNvSpPr>
              <a:spLocks noChangeAspect="1"/>
            </p:cNvSpPr>
            <p:nvPr/>
          </p:nvSpPr>
          <p:spPr bwMode="gray">
            <a:xfrm>
              <a:off x="323" y="3276"/>
              <a:ext cx="285" cy="111"/>
            </a:xfrm>
            <a:custGeom>
              <a:avLst/>
              <a:gdLst>
                <a:gd name="T0" fmla="*/ 30 w 262"/>
                <a:gd name="T1" fmla="*/ 2 h 101"/>
                <a:gd name="T2" fmla="*/ 29 w 262"/>
                <a:gd name="T3" fmla="*/ 2 h 101"/>
                <a:gd name="T4" fmla="*/ 29 w 262"/>
                <a:gd name="T5" fmla="*/ 2 h 101"/>
                <a:gd name="T6" fmla="*/ 29 w 262"/>
                <a:gd name="T7" fmla="*/ 2 h 101"/>
                <a:gd name="T8" fmla="*/ 8 w 262"/>
                <a:gd name="T9" fmla="*/ 11 h 101"/>
                <a:gd name="T10" fmla="*/ 6 w 262"/>
                <a:gd name="T11" fmla="*/ 37 h 101"/>
                <a:gd name="T12" fmla="*/ 11 w 262"/>
                <a:gd name="T13" fmla="*/ 39 h 101"/>
                <a:gd name="T14" fmla="*/ 11 w 262"/>
                <a:gd name="T15" fmla="*/ 39 h 101"/>
                <a:gd name="T16" fmla="*/ 243 w 262"/>
                <a:gd name="T17" fmla="*/ 101 h 101"/>
                <a:gd name="T18" fmla="*/ 262 w 262"/>
                <a:gd name="T19" fmla="*/ 64 h 101"/>
                <a:gd name="T20" fmla="*/ 30 w 262"/>
                <a:gd name="T21" fmla="*/ 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2" h="101">
                  <a:moveTo>
                    <a:pt x="30" y="2"/>
                  </a:moveTo>
                  <a:cubicBezTo>
                    <a:pt x="30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2" y="0"/>
                    <a:pt x="14" y="4"/>
                    <a:pt x="8" y="11"/>
                  </a:cubicBezTo>
                  <a:cubicBezTo>
                    <a:pt x="1" y="21"/>
                    <a:pt x="0" y="32"/>
                    <a:pt x="6" y="37"/>
                  </a:cubicBezTo>
                  <a:cubicBezTo>
                    <a:pt x="8" y="38"/>
                    <a:pt x="9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243" y="101"/>
                    <a:pt x="243" y="101"/>
                    <a:pt x="243" y="101"/>
                  </a:cubicBezTo>
                  <a:cubicBezTo>
                    <a:pt x="262" y="64"/>
                    <a:pt x="262" y="64"/>
                    <a:pt x="262" y="64"/>
                  </a:cubicBezTo>
                  <a:lnTo>
                    <a:pt x="30" y="2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02" name="Freeform 190"/>
            <p:cNvSpPr>
              <a:spLocks noChangeAspect="1"/>
            </p:cNvSpPr>
            <p:nvPr/>
          </p:nvSpPr>
          <p:spPr bwMode="gray">
            <a:xfrm>
              <a:off x="579" y="3343"/>
              <a:ext cx="41" cy="48"/>
            </a:xfrm>
            <a:custGeom>
              <a:avLst/>
              <a:gdLst>
                <a:gd name="T0" fmla="*/ 6 w 38"/>
                <a:gd name="T1" fmla="*/ 39 h 44"/>
                <a:gd name="T2" fmla="*/ 31 w 38"/>
                <a:gd name="T3" fmla="*/ 31 h 44"/>
                <a:gd name="T4" fmla="*/ 32 w 38"/>
                <a:gd name="T5" fmla="*/ 5 h 44"/>
                <a:gd name="T6" fmla="*/ 7 w 38"/>
                <a:gd name="T7" fmla="*/ 13 h 44"/>
                <a:gd name="T8" fmla="*/ 6 w 38"/>
                <a:gd name="T9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4">
                  <a:moveTo>
                    <a:pt x="6" y="39"/>
                  </a:moveTo>
                  <a:cubicBezTo>
                    <a:pt x="13" y="44"/>
                    <a:pt x="24" y="40"/>
                    <a:pt x="31" y="31"/>
                  </a:cubicBezTo>
                  <a:cubicBezTo>
                    <a:pt x="38" y="22"/>
                    <a:pt x="38" y="10"/>
                    <a:pt x="32" y="5"/>
                  </a:cubicBezTo>
                  <a:cubicBezTo>
                    <a:pt x="26" y="0"/>
                    <a:pt x="15" y="4"/>
                    <a:pt x="7" y="13"/>
                  </a:cubicBezTo>
                  <a:cubicBezTo>
                    <a:pt x="0" y="23"/>
                    <a:pt x="0" y="34"/>
                    <a:pt x="6" y="39"/>
                  </a:cubicBezTo>
                  <a:close/>
                </a:path>
              </a:pathLst>
            </a:custGeom>
            <a:solidFill>
              <a:srgbClr val="C0C0C0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03" name="Freeform 191"/>
            <p:cNvSpPr>
              <a:spLocks noChangeAspect="1"/>
            </p:cNvSpPr>
            <p:nvPr/>
          </p:nvSpPr>
          <p:spPr bwMode="gray">
            <a:xfrm>
              <a:off x="609" y="3352"/>
              <a:ext cx="32" cy="40"/>
            </a:xfrm>
            <a:custGeom>
              <a:avLst/>
              <a:gdLst>
                <a:gd name="T0" fmla="*/ 0 w 69"/>
                <a:gd name="T1" fmla="*/ 88 h 88"/>
                <a:gd name="T2" fmla="*/ 0 w 69"/>
                <a:gd name="T3" fmla="*/ 19 h 88"/>
                <a:gd name="T4" fmla="*/ 69 w 69"/>
                <a:gd name="T5" fmla="*/ 0 h 88"/>
                <a:gd name="T6" fmla="*/ 69 w 69"/>
                <a:gd name="T7" fmla="*/ 71 h 88"/>
                <a:gd name="T8" fmla="*/ 0 w 69"/>
                <a:gd name="T9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88">
                  <a:moveTo>
                    <a:pt x="0" y="88"/>
                  </a:moveTo>
                  <a:lnTo>
                    <a:pt x="0" y="19"/>
                  </a:lnTo>
                  <a:lnTo>
                    <a:pt x="69" y="0"/>
                  </a:lnTo>
                  <a:lnTo>
                    <a:pt x="69" y="71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C0C0C0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04" name="Freeform 192"/>
            <p:cNvSpPr>
              <a:spLocks noChangeAspect="1"/>
            </p:cNvSpPr>
            <p:nvPr/>
          </p:nvSpPr>
          <p:spPr bwMode="gray">
            <a:xfrm>
              <a:off x="672" y="3352"/>
              <a:ext cx="31" cy="40"/>
            </a:xfrm>
            <a:custGeom>
              <a:avLst/>
              <a:gdLst>
                <a:gd name="T0" fmla="*/ 0 w 68"/>
                <a:gd name="T1" fmla="*/ 88 h 88"/>
                <a:gd name="T2" fmla="*/ 0 w 68"/>
                <a:gd name="T3" fmla="*/ 19 h 88"/>
                <a:gd name="T4" fmla="*/ 68 w 68"/>
                <a:gd name="T5" fmla="*/ 0 h 88"/>
                <a:gd name="T6" fmla="*/ 68 w 68"/>
                <a:gd name="T7" fmla="*/ 71 h 88"/>
                <a:gd name="T8" fmla="*/ 0 w 68"/>
                <a:gd name="T9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88">
                  <a:moveTo>
                    <a:pt x="0" y="88"/>
                  </a:moveTo>
                  <a:lnTo>
                    <a:pt x="0" y="19"/>
                  </a:lnTo>
                  <a:lnTo>
                    <a:pt x="68" y="0"/>
                  </a:lnTo>
                  <a:lnTo>
                    <a:pt x="68" y="71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05" name="Freeform 193"/>
            <p:cNvSpPr>
              <a:spLocks noChangeAspect="1"/>
            </p:cNvSpPr>
            <p:nvPr/>
          </p:nvSpPr>
          <p:spPr bwMode="gray">
            <a:xfrm>
              <a:off x="641" y="3352"/>
              <a:ext cx="31" cy="40"/>
            </a:xfrm>
            <a:custGeom>
              <a:avLst/>
              <a:gdLst>
                <a:gd name="T0" fmla="*/ 0 w 66"/>
                <a:gd name="T1" fmla="*/ 0 h 88"/>
                <a:gd name="T2" fmla="*/ 0 w 66"/>
                <a:gd name="T3" fmla="*/ 71 h 88"/>
                <a:gd name="T4" fmla="*/ 66 w 66"/>
                <a:gd name="T5" fmla="*/ 88 h 88"/>
                <a:gd name="T6" fmla="*/ 66 w 66"/>
                <a:gd name="T7" fmla="*/ 19 h 88"/>
                <a:gd name="T8" fmla="*/ 0 w 66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88">
                  <a:moveTo>
                    <a:pt x="0" y="0"/>
                  </a:moveTo>
                  <a:lnTo>
                    <a:pt x="0" y="71"/>
                  </a:lnTo>
                  <a:lnTo>
                    <a:pt x="66" y="88"/>
                  </a:lnTo>
                  <a:lnTo>
                    <a:pt x="66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06" name="Freeform 194"/>
            <p:cNvSpPr>
              <a:spLocks noChangeAspect="1"/>
            </p:cNvSpPr>
            <p:nvPr/>
          </p:nvSpPr>
          <p:spPr bwMode="gray">
            <a:xfrm>
              <a:off x="609" y="3368"/>
              <a:ext cx="32" cy="42"/>
            </a:xfrm>
            <a:custGeom>
              <a:avLst/>
              <a:gdLst>
                <a:gd name="T0" fmla="*/ 0 w 69"/>
                <a:gd name="T1" fmla="*/ 90 h 90"/>
                <a:gd name="T2" fmla="*/ 0 w 69"/>
                <a:gd name="T3" fmla="*/ 19 h 90"/>
                <a:gd name="T4" fmla="*/ 69 w 69"/>
                <a:gd name="T5" fmla="*/ 0 h 90"/>
                <a:gd name="T6" fmla="*/ 69 w 69"/>
                <a:gd name="T7" fmla="*/ 71 h 90"/>
                <a:gd name="T8" fmla="*/ 0 w 69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90">
                  <a:moveTo>
                    <a:pt x="0" y="90"/>
                  </a:moveTo>
                  <a:lnTo>
                    <a:pt x="0" y="19"/>
                  </a:lnTo>
                  <a:lnTo>
                    <a:pt x="69" y="0"/>
                  </a:lnTo>
                  <a:lnTo>
                    <a:pt x="69" y="71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07" name="Freeform 195"/>
            <p:cNvSpPr>
              <a:spLocks noChangeAspect="1"/>
            </p:cNvSpPr>
            <p:nvPr/>
          </p:nvSpPr>
          <p:spPr bwMode="gray">
            <a:xfrm>
              <a:off x="578" y="3368"/>
              <a:ext cx="31" cy="42"/>
            </a:xfrm>
            <a:custGeom>
              <a:avLst/>
              <a:gdLst>
                <a:gd name="T0" fmla="*/ 0 w 68"/>
                <a:gd name="T1" fmla="*/ 0 h 90"/>
                <a:gd name="T2" fmla="*/ 0 w 68"/>
                <a:gd name="T3" fmla="*/ 71 h 90"/>
                <a:gd name="T4" fmla="*/ 68 w 68"/>
                <a:gd name="T5" fmla="*/ 90 h 90"/>
                <a:gd name="T6" fmla="*/ 68 w 68"/>
                <a:gd name="T7" fmla="*/ 19 h 90"/>
                <a:gd name="T8" fmla="*/ 0 w 68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90">
                  <a:moveTo>
                    <a:pt x="0" y="0"/>
                  </a:moveTo>
                  <a:lnTo>
                    <a:pt x="0" y="71"/>
                  </a:lnTo>
                  <a:lnTo>
                    <a:pt x="68" y="90"/>
                  </a:lnTo>
                  <a:lnTo>
                    <a:pt x="68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08" name="Freeform 196"/>
            <p:cNvSpPr>
              <a:spLocks noChangeAspect="1"/>
            </p:cNvSpPr>
            <p:nvPr/>
          </p:nvSpPr>
          <p:spPr bwMode="gray">
            <a:xfrm>
              <a:off x="578" y="3343"/>
              <a:ext cx="125" cy="34"/>
            </a:xfrm>
            <a:custGeom>
              <a:avLst/>
              <a:gdLst>
                <a:gd name="T0" fmla="*/ 203 w 271"/>
                <a:gd name="T1" fmla="*/ 0 h 73"/>
                <a:gd name="T2" fmla="*/ 68 w 271"/>
                <a:gd name="T3" fmla="*/ 0 h 73"/>
                <a:gd name="T4" fmla="*/ 0 w 271"/>
                <a:gd name="T5" fmla="*/ 18 h 73"/>
                <a:gd name="T6" fmla="*/ 0 w 271"/>
                <a:gd name="T7" fmla="*/ 54 h 73"/>
                <a:gd name="T8" fmla="*/ 68 w 271"/>
                <a:gd name="T9" fmla="*/ 73 h 73"/>
                <a:gd name="T10" fmla="*/ 137 w 271"/>
                <a:gd name="T11" fmla="*/ 54 h 73"/>
                <a:gd name="T12" fmla="*/ 68 w 271"/>
                <a:gd name="T13" fmla="*/ 37 h 73"/>
                <a:gd name="T14" fmla="*/ 137 w 271"/>
                <a:gd name="T15" fmla="*/ 18 h 73"/>
                <a:gd name="T16" fmla="*/ 203 w 271"/>
                <a:gd name="T17" fmla="*/ 37 h 73"/>
                <a:gd name="T18" fmla="*/ 271 w 271"/>
                <a:gd name="T19" fmla="*/ 18 h 73"/>
                <a:gd name="T20" fmla="*/ 203 w 271"/>
                <a:gd name="T2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1" h="73">
                  <a:moveTo>
                    <a:pt x="203" y="0"/>
                  </a:moveTo>
                  <a:lnTo>
                    <a:pt x="68" y="0"/>
                  </a:lnTo>
                  <a:lnTo>
                    <a:pt x="0" y="18"/>
                  </a:lnTo>
                  <a:lnTo>
                    <a:pt x="0" y="54"/>
                  </a:lnTo>
                  <a:lnTo>
                    <a:pt x="68" y="73"/>
                  </a:lnTo>
                  <a:lnTo>
                    <a:pt x="137" y="54"/>
                  </a:lnTo>
                  <a:lnTo>
                    <a:pt x="68" y="37"/>
                  </a:lnTo>
                  <a:lnTo>
                    <a:pt x="137" y="18"/>
                  </a:lnTo>
                  <a:lnTo>
                    <a:pt x="203" y="37"/>
                  </a:lnTo>
                  <a:lnTo>
                    <a:pt x="271" y="18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509" name="Group 197"/>
          <p:cNvGrpSpPr>
            <a:grpSpLocks noChangeAspect="1"/>
          </p:cNvGrpSpPr>
          <p:nvPr/>
        </p:nvGrpSpPr>
        <p:grpSpPr bwMode="auto">
          <a:xfrm flipH="1">
            <a:off x="3360738" y="2511425"/>
            <a:ext cx="457200" cy="238125"/>
            <a:chOff x="2149" y="3029"/>
            <a:chExt cx="873" cy="454"/>
          </a:xfrm>
        </p:grpSpPr>
        <p:grpSp>
          <p:nvGrpSpPr>
            <p:cNvPr id="525510" name="Group 198"/>
            <p:cNvGrpSpPr>
              <a:grpSpLocks noChangeAspect="1"/>
            </p:cNvGrpSpPr>
            <p:nvPr/>
          </p:nvGrpSpPr>
          <p:grpSpPr bwMode="auto">
            <a:xfrm>
              <a:off x="2768" y="3279"/>
              <a:ext cx="68" cy="204"/>
              <a:chOff x="2699" y="3062"/>
              <a:chExt cx="137" cy="415"/>
            </a:xfrm>
          </p:grpSpPr>
          <p:sp>
            <p:nvSpPr>
              <p:cNvPr id="525511" name="Freeform 199"/>
              <p:cNvSpPr>
                <a:spLocks noChangeAspect="1"/>
              </p:cNvSpPr>
              <p:nvPr/>
            </p:nvSpPr>
            <p:spPr bwMode="gray">
              <a:xfrm>
                <a:off x="2768" y="3062"/>
                <a:ext cx="68" cy="415"/>
              </a:xfrm>
              <a:custGeom>
                <a:avLst/>
                <a:gdLst>
                  <a:gd name="T0" fmla="*/ 0 w 68"/>
                  <a:gd name="T1" fmla="*/ 415 h 415"/>
                  <a:gd name="T2" fmla="*/ 68 w 68"/>
                  <a:gd name="T3" fmla="*/ 396 h 415"/>
                  <a:gd name="T4" fmla="*/ 68 w 68"/>
                  <a:gd name="T5" fmla="*/ 0 h 415"/>
                  <a:gd name="T6" fmla="*/ 0 w 68"/>
                  <a:gd name="T7" fmla="*/ 16 h 415"/>
                  <a:gd name="T8" fmla="*/ 0 w 68"/>
                  <a:gd name="T9" fmla="*/ 41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415">
                    <a:moveTo>
                      <a:pt x="0" y="415"/>
                    </a:moveTo>
                    <a:lnTo>
                      <a:pt x="68" y="396"/>
                    </a:lnTo>
                    <a:lnTo>
                      <a:pt x="68" y="0"/>
                    </a:lnTo>
                    <a:lnTo>
                      <a:pt x="0" y="16"/>
                    </a:lnTo>
                    <a:lnTo>
                      <a:pt x="0" y="415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4D4D4D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12" name="Freeform 200"/>
              <p:cNvSpPr>
                <a:spLocks noChangeAspect="1"/>
              </p:cNvSpPr>
              <p:nvPr/>
            </p:nvSpPr>
            <p:spPr bwMode="gray">
              <a:xfrm>
                <a:off x="2699" y="3062"/>
                <a:ext cx="69" cy="415"/>
              </a:xfrm>
              <a:custGeom>
                <a:avLst/>
                <a:gdLst>
                  <a:gd name="T0" fmla="*/ 69 w 69"/>
                  <a:gd name="T1" fmla="*/ 415 h 415"/>
                  <a:gd name="T2" fmla="*/ 3 w 69"/>
                  <a:gd name="T3" fmla="*/ 396 h 415"/>
                  <a:gd name="T4" fmla="*/ 0 w 69"/>
                  <a:gd name="T5" fmla="*/ 0 h 415"/>
                  <a:gd name="T6" fmla="*/ 69 w 69"/>
                  <a:gd name="T7" fmla="*/ 16 h 415"/>
                  <a:gd name="T8" fmla="*/ 69 w 69"/>
                  <a:gd name="T9" fmla="*/ 41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415">
                    <a:moveTo>
                      <a:pt x="69" y="415"/>
                    </a:moveTo>
                    <a:lnTo>
                      <a:pt x="3" y="396"/>
                    </a:lnTo>
                    <a:lnTo>
                      <a:pt x="0" y="0"/>
                    </a:lnTo>
                    <a:lnTo>
                      <a:pt x="69" y="16"/>
                    </a:lnTo>
                    <a:lnTo>
                      <a:pt x="69" y="415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5513" name="Group 201"/>
            <p:cNvGrpSpPr>
              <a:grpSpLocks noChangeAspect="1"/>
            </p:cNvGrpSpPr>
            <p:nvPr/>
          </p:nvGrpSpPr>
          <p:grpSpPr bwMode="auto">
            <a:xfrm>
              <a:off x="2951" y="3232"/>
              <a:ext cx="68" cy="204"/>
              <a:chOff x="2953" y="3232"/>
              <a:chExt cx="68" cy="204"/>
            </a:xfrm>
          </p:grpSpPr>
          <p:sp>
            <p:nvSpPr>
              <p:cNvPr id="525514" name="Freeform 202"/>
              <p:cNvSpPr>
                <a:spLocks noChangeAspect="1"/>
              </p:cNvSpPr>
              <p:nvPr/>
            </p:nvSpPr>
            <p:spPr bwMode="gray">
              <a:xfrm>
                <a:off x="2987" y="3232"/>
                <a:ext cx="34" cy="204"/>
              </a:xfrm>
              <a:custGeom>
                <a:avLst/>
                <a:gdLst>
                  <a:gd name="T0" fmla="*/ 0 w 68"/>
                  <a:gd name="T1" fmla="*/ 415 h 415"/>
                  <a:gd name="T2" fmla="*/ 68 w 68"/>
                  <a:gd name="T3" fmla="*/ 396 h 415"/>
                  <a:gd name="T4" fmla="*/ 68 w 68"/>
                  <a:gd name="T5" fmla="*/ 0 h 415"/>
                  <a:gd name="T6" fmla="*/ 0 w 68"/>
                  <a:gd name="T7" fmla="*/ 16 h 415"/>
                  <a:gd name="T8" fmla="*/ 0 w 68"/>
                  <a:gd name="T9" fmla="*/ 41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415">
                    <a:moveTo>
                      <a:pt x="0" y="415"/>
                    </a:moveTo>
                    <a:lnTo>
                      <a:pt x="68" y="396"/>
                    </a:lnTo>
                    <a:lnTo>
                      <a:pt x="68" y="0"/>
                    </a:lnTo>
                    <a:lnTo>
                      <a:pt x="0" y="16"/>
                    </a:lnTo>
                    <a:lnTo>
                      <a:pt x="0" y="415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4D4D4D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15" name="Freeform 203"/>
              <p:cNvSpPr>
                <a:spLocks noChangeAspect="1"/>
              </p:cNvSpPr>
              <p:nvPr/>
            </p:nvSpPr>
            <p:spPr bwMode="gray">
              <a:xfrm>
                <a:off x="2953" y="3232"/>
                <a:ext cx="34" cy="204"/>
              </a:xfrm>
              <a:custGeom>
                <a:avLst/>
                <a:gdLst>
                  <a:gd name="T0" fmla="*/ 69 w 69"/>
                  <a:gd name="T1" fmla="*/ 415 h 415"/>
                  <a:gd name="T2" fmla="*/ 3 w 69"/>
                  <a:gd name="T3" fmla="*/ 396 h 415"/>
                  <a:gd name="T4" fmla="*/ 0 w 69"/>
                  <a:gd name="T5" fmla="*/ 0 h 415"/>
                  <a:gd name="T6" fmla="*/ 69 w 69"/>
                  <a:gd name="T7" fmla="*/ 16 h 415"/>
                  <a:gd name="T8" fmla="*/ 69 w 69"/>
                  <a:gd name="T9" fmla="*/ 41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415">
                    <a:moveTo>
                      <a:pt x="69" y="415"/>
                    </a:moveTo>
                    <a:lnTo>
                      <a:pt x="3" y="396"/>
                    </a:lnTo>
                    <a:lnTo>
                      <a:pt x="0" y="0"/>
                    </a:lnTo>
                    <a:lnTo>
                      <a:pt x="69" y="16"/>
                    </a:lnTo>
                    <a:lnTo>
                      <a:pt x="69" y="415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5516" name="Group 204"/>
            <p:cNvGrpSpPr>
              <a:grpSpLocks noChangeAspect="1"/>
            </p:cNvGrpSpPr>
            <p:nvPr/>
          </p:nvGrpSpPr>
          <p:grpSpPr bwMode="auto">
            <a:xfrm>
              <a:off x="2336" y="3066"/>
              <a:ext cx="68" cy="204"/>
              <a:chOff x="2338" y="3066"/>
              <a:chExt cx="68" cy="204"/>
            </a:xfrm>
          </p:grpSpPr>
          <p:sp>
            <p:nvSpPr>
              <p:cNvPr id="525517" name="Freeform 205"/>
              <p:cNvSpPr>
                <a:spLocks noChangeAspect="1"/>
              </p:cNvSpPr>
              <p:nvPr/>
            </p:nvSpPr>
            <p:spPr bwMode="gray">
              <a:xfrm>
                <a:off x="2372" y="3066"/>
                <a:ext cx="34" cy="204"/>
              </a:xfrm>
              <a:custGeom>
                <a:avLst/>
                <a:gdLst>
                  <a:gd name="T0" fmla="*/ 0 w 68"/>
                  <a:gd name="T1" fmla="*/ 415 h 415"/>
                  <a:gd name="T2" fmla="*/ 68 w 68"/>
                  <a:gd name="T3" fmla="*/ 396 h 415"/>
                  <a:gd name="T4" fmla="*/ 68 w 68"/>
                  <a:gd name="T5" fmla="*/ 0 h 415"/>
                  <a:gd name="T6" fmla="*/ 0 w 68"/>
                  <a:gd name="T7" fmla="*/ 16 h 415"/>
                  <a:gd name="T8" fmla="*/ 0 w 68"/>
                  <a:gd name="T9" fmla="*/ 41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415">
                    <a:moveTo>
                      <a:pt x="0" y="415"/>
                    </a:moveTo>
                    <a:lnTo>
                      <a:pt x="68" y="396"/>
                    </a:lnTo>
                    <a:lnTo>
                      <a:pt x="68" y="0"/>
                    </a:lnTo>
                    <a:lnTo>
                      <a:pt x="0" y="16"/>
                    </a:lnTo>
                    <a:lnTo>
                      <a:pt x="0" y="415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4D4D4D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18" name="Freeform 206"/>
              <p:cNvSpPr>
                <a:spLocks noChangeAspect="1"/>
              </p:cNvSpPr>
              <p:nvPr/>
            </p:nvSpPr>
            <p:spPr bwMode="gray">
              <a:xfrm>
                <a:off x="2338" y="3066"/>
                <a:ext cx="34" cy="204"/>
              </a:xfrm>
              <a:custGeom>
                <a:avLst/>
                <a:gdLst>
                  <a:gd name="T0" fmla="*/ 69 w 69"/>
                  <a:gd name="T1" fmla="*/ 415 h 415"/>
                  <a:gd name="T2" fmla="*/ 3 w 69"/>
                  <a:gd name="T3" fmla="*/ 396 h 415"/>
                  <a:gd name="T4" fmla="*/ 0 w 69"/>
                  <a:gd name="T5" fmla="*/ 0 h 415"/>
                  <a:gd name="T6" fmla="*/ 69 w 69"/>
                  <a:gd name="T7" fmla="*/ 16 h 415"/>
                  <a:gd name="T8" fmla="*/ 69 w 69"/>
                  <a:gd name="T9" fmla="*/ 41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415">
                    <a:moveTo>
                      <a:pt x="69" y="415"/>
                    </a:moveTo>
                    <a:lnTo>
                      <a:pt x="3" y="396"/>
                    </a:lnTo>
                    <a:lnTo>
                      <a:pt x="0" y="0"/>
                    </a:lnTo>
                    <a:lnTo>
                      <a:pt x="69" y="16"/>
                    </a:lnTo>
                    <a:lnTo>
                      <a:pt x="69" y="415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5519" name="Group 207"/>
            <p:cNvGrpSpPr>
              <a:grpSpLocks noChangeAspect="1"/>
            </p:cNvGrpSpPr>
            <p:nvPr/>
          </p:nvGrpSpPr>
          <p:grpSpPr bwMode="auto">
            <a:xfrm>
              <a:off x="2149" y="3113"/>
              <a:ext cx="68" cy="204"/>
              <a:chOff x="2338" y="3066"/>
              <a:chExt cx="68" cy="204"/>
            </a:xfrm>
          </p:grpSpPr>
          <p:sp>
            <p:nvSpPr>
              <p:cNvPr id="525520" name="Freeform 208"/>
              <p:cNvSpPr>
                <a:spLocks noChangeAspect="1"/>
              </p:cNvSpPr>
              <p:nvPr/>
            </p:nvSpPr>
            <p:spPr bwMode="gray">
              <a:xfrm>
                <a:off x="2372" y="3066"/>
                <a:ext cx="34" cy="204"/>
              </a:xfrm>
              <a:custGeom>
                <a:avLst/>
                <a:gdLst>
                  <a:gd name="T0" fmla="*/ 0 w 68"/>
                  <a:gd name="T1" fmla="*/ 415 h 415"/>
                  <a:gd name="T2" fmla="*/ 68 w 68"/>
                  <a:gd name="T3" fmla="*/ 396 h 415"/>
                  <a:gd name="T4" fmla="*/ 68 w 68"/>
                  <a:gd name="T5" fmla="*/ 0 h 415"/>
                  <a:gd name="T6" fmla="*/ 0 w 68"/>
                  <a:gd name="T7" fmla="*/ 16 h 415"/>
                  <a:gd name="T8" fmla="*/ 0 w 68"/>
                  <a:gd name="T9" fmla="*/ 41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415">
                    <a:moveTo>
                      <a:pt x="0" y="415"/>
                    </a:moveTo>
                    <a:lnTo>
                      <a:pt x="68" y="396"/>
                    </a:lnTo>
                    <a:lnTo>
                      <a:pt x="68" y="0"/>
                    </a:lnTo>
                    <a:lnTo>
                      <a:pt x="0" y="16"/>
                    </a:lnTo>
                    <a:lnTo>
                      <a:pt x="0" y="415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4D4D4D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21" name="Freeform 209"/>
              <p:cNvSpPr>
                <a:spLocks noChangeAspect="1"/>
              </p:cNvSpPr>
              <p:nvPr/>
            </p:nvSpPr>
            <p:spPr bwMode="gray">
              <a:xfrm>
                <a:off x="2338" y="3066"/>
                <a:ext cx="34" cy="204"/>
              </a:xfrm>
              <a:custGeom>
                <a:avLst/>
                <a:gdLst>
                  <a:gd name="T0" fmla="*/ 69 w 69"/>
                  <a:gd name="T1" fmla="*/ 415 h 415"/>
                  <a:gd name="T2" fmla="*/ 3 w 69"/>
                  <a:gd name="T3" fmla="*/ 396 h 415"/>
                  <a:gd name="T4" fmla="*/ 0 w 69"/>
                  <a:gd name="T5" fmla="*/ 0 h 415"/>
                  <a:gd name="T6" fmla="*/ 69 w 69"/>
                  <a:gd name="T7" fmla="*/ 16 h 415"/>
                  <a:gd name="T8" fmla="*/ 69 w 69"/>
                  <a:gd name="T9" fmla="*/ 41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415">
                    <a:moveTo>
                      <a:pt x="69" y="415"/>
                    </a:moveTo>
                    <a:lnTo>
                      <a:pt x="3" y="396"/>
                    </a:lnTo>
                    <a:lnTo>
                      <a:pt x="0" y="0"/>
                    </a:lnTo>
                    <a:lnTo>
                      <a:pt x="69" y="16"/>
                    </a:lnTo>
                    <a:lnTo>
                      <a:pt x="69" y="415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5522" name="Group 210"/>
            <p:cNvGrpSpPr>
              <a:grpSpLocks noChangeAspect="1"/>
            </p:cNvGrpSpPr>
            <p:nvPr/>
          </p:nvGrpSpPr>
          <p:grpSpPr bwMode="auto">
            <a:xfrm flipH="1">
              <a:off x="2155" y="3029"/>
              <a:ext cx="867" cy="288"/>
              <a:chOff x="3870" y="1964"/>
              <a:chExt cx="1492" cy="495"/>
            </a:xfrm>
          </p:grpSpPr>
          <p:sp>
            <p:nvSpPr>
              <p:cNvPr id="525523" name="Freeform 211"/>
              <p:cNvSpPr>
                <a:spLocks noChangeAspect="1"/>
              </p:cNvSpPr>
              <p:nvPr/>
            </p:nvSpPr>
            <p:spPr bwMode="gray">
              <a:xfrm>
                <a:off x="4234" y="2060"/>
                <a:ext cx="1128" cy="399"/>
              </a:xfrm>
              <a:custGeom>
                <a:avLst/>
                <a:gdLst>
                  <a:gd name="T0" fmla="*/ 6684 w 6758"/>
                  <a:gd name="T1" fmla="*/ 46 h 2386"/>
                  <a:gd name="T2" fmla="*/ 6529 w 6758"/>
                  <a:gd name="T3" fmla="*/ 5 h 2386"/>
                  <a:gd name="T4" fmla="*/ 6416 w 6758"/>
                  <a:gd name="T5" fmla="*/ 36 h 2386"/>
                  <a:gd name="T6" fmla="*/ 422 w 6758"/>
                  <a:gd name="T7" fmla="*/ 1644 h 2386"/>
                  <a:gd name="T8" fmla="*/ 309 w 6758"/>
                  <a:gd name="T9" fmla="*/ 1675 h 2386"/>
                  <a:gd name="T10" fmla="*/ 102 w 6758"/>
                  <a:gd name="T11" fmla="*/ 1843 h 2386"/>
                  <a:gd name="T12" fmla="*/ 0 w 6758"/>
                  <a:gd name="T13" fmla="*/ 2061 h 2386"/>
                  <a:gd name="T14" fmla="*/ 0 w 6758"/>
                  <a:gd name="T15" fmla="*/ 2223 h 2386"/>
                  <a:gd name="T16" fmla="*/ 76 w 6758"/>
                  <a:gd name="T17" fmla="*/ 2343 h 2386"/>
                  <a:gd name="T18" fmla="*/ 219 w 6758"/>
                  <a:gd name="T19" fmla="*/ 2384 h 2386"/>
                  <a:gd name="T20" fmla="*/ 356 w 6758"/>
                  <a:gd name="T21" fmla="*/ 2347 h 2386"/>
                  <a:gd name="T22" fmla="*/ 6326 w 6758"/>
                  <a:gd name="T23" fmla="*/ 745 h 2386"/>
                  <a:gd name="T24" fmla="*/ 6463 w 6758"/>
                  <a:gd name="T25" fmla="*/ 709 h 2386"/>
                  <a:gd name="T26" fmla="*/ 6658 w 6758"/>
                  <a:gd name="T27" fmla="*/ 545 h 2386"/>
                  <a:gd name="T28" fmla="*/ 6758 w 6758"/>
                  <a:gd name="T29" fmla="*/ 340 h 2386"/>
                  <a:gd name="T30" fmla="*/ 6758 w 6758"/>
                  <a:gd name="T31" fmla="*/ 156 h 2386"/>
                  <a:gd name="T32" fmla="*/ 6684 w 6758"/>
                  <a:gd name="T33" fmla="*/ 46 h 2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58" h="2386">
                    <a:moveTo>
                      <a:pt x="6684" y="46"/>
                    </a:moveTo>
                    <a:cubicBezTo>
                      <a:pt x="6641" y="13"/>
                      <a:pt x="6587" y="0"/>
                      <a:pt x="6529" y="5"/>
                    </a:cubicBezTo>
                    <a:cubicBezTo>
                      <a:pt x="6416" y="36"/>
                      <a:pt x="6416" y="36"/>
                      <a:pt x="6416" y="36"/>
                    </a:cubicBezTo>
                    <a:cubicBezTo>
                      <a:pt x="422" y="1644"/>
                      <a:pt x="422" y="1644"/>
                      <a:pt x="422" y="1644"/>
                    </a:cubicBezTo>
                    <a:cubicBezTo>
                      <a:pt x="309" y="1675"/>
                      <a:pt x="309" y="1675"/>
                      <a:pt x="309" y="1675"/>
                    </a:cubicBezTo>
                    <a:cubicBezTo>
                      <a:pt x="235" y="1708"/>
                      <a:pt x="162" y="1765"/>
                      <a:pt x="102" y="1843"/>
                    </a:cubicBezTo>
                    <a:cubicBezTo>
                      <a:pt x="50" y="1913"/>
                      <a:pt x="16" y="1988"/>
                      <a:pt x="0" y="2061"/>
                    </a:cubicBezTo>
                    <a:cubicBezTo>
                      <a:pt x="0" y="2223"/>
                      <a:pt x="0" y="2223"/>
                      <a:pt x="0" y="2223"/>
                    </a:cubicBezTo>
                    <a:cubicBezTo>
                      <a:pt x="13" y="2272"/>
                      <a:pt x="38" y="2314"/>
                      <a:pt x="76" y="2343"/>
                    </a:cubicBezTo>
                    <a:cubicBezTo>
                      <a:pt x="116" y="2373"/>
                      <a:pt x="166" y="2386"/>
                      <a:pt x="219" y="2384"/>
                    </a:cubicBezTo>
                    <a:cubicBezTo>
                      <a:pt x="356" y="2347"/>
                      <a:pt x="356" y="2347"/>
                      <a:pt x="356" y="2347"/>
                    </a:cubicBezTo>
                    <a:cubicBezTo>
                      <a:pt x="6326" y="745"/>
                      <a:pt x="6326" y="745"/>
                      <a:pt x="6326" y="745"/>
                    </a:cubicBezTo>
                    <a:cubicBezTo>
                      <a:pt x="6463" y="709"/>
                      <a:pt x="6463" y="709"/>
                      <a:pt x="6463" y="709"/>
                    </a:cubicBezTo>
                    <a:cubicBezTo>
                      <a:pt x="6533" y="675"/>
                      <a:pt x="6602" y="619"/>
                      <a:pt x="6658" y="545"/>
                    </a:cubicBezTo>
                    <a:cubicBezTo>
                      <a:pt x="6708" y="480"/>
                      <a:pt x="6741" y="409"/>
                      <a:pt x="6758" y="340"/>
                    </a:cubicBezTo>
                    <a:cubicBezTo>
                      <a:pt x="6758" y="156"/>
                      <a:pt x="6758" y="156"/>
                      <a:pt x="6758" y="156"/>
                    </a:cubicBezTo>
                    <a:cubicBezTo>
                      <a:pt x="6745" y="111"/>
                      <a:pt x="6720" y="73"/>
                      <a:pt x="6684" y="46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24" name="Freeform 212"/>
              <p:cNvSpPr>
                <a:spLocks noChangeAspect="1"/>
              </p:cNvSpPr>
              <p:nvPr/>
            </p:nvSpPr>
            <p:spPr bwMode="gray">
              <a:xfrm>
                <a:off x="4234" y="2334"/>
                <a:ext cx="117" cy="125"/>
              </a:xfrm>
              <a:custGeom>
                <a:avLst/>
                <a:gdLst>
                  <a:gd name="T0" fmla="*/ 551 w 701"/>
                  <a:gd name="T1" fmla="*/ 545 h 747"/>
                  <a:gd name="T2" fmla="*/ 577 w 701"/>
                  <a:gd name="T3" fmla="*/ 45 h 747"/>
                  <a:gd name="T4" fmla="*/ 422 w 701"/>
                  <a:gd name="T5" fmla="*/ 5 h 747"/>
                  <a:gd name="T6" fmla="*/ 309 w 701"/>
                  <a:gd name="T7" fmla="*/ 36 h 747"/>
                  <a:gd name="T8" fmla="*/ 102 w 701"/>
                  <a:gd name="T9" fmla="*/ 204 h 747"/>
                  <a:gd name="T10" fmla="*/ 0 w 701"/>
                  <a:gd name="T11" fmla="*/ 422 h 747"/>
                  <a:gd name="T12" fmla="*/ 0 w 701"/>
                  <a:gd name="T13" fmla="*/ 584 h 747"/>
                  <a:gd name="T14" fmla="*/ 76 w 701"/>
                  <a:gd name="T15" fmla="*/ 704 h 747"/>
                  <a:gd name="T16" fmla="*/ 219 w 701"/>
                  <a:gd name="T17" fmla="*/ 745 h 747"/>
                  <a:gd name="T18" fmla="*/ 356 w 701"/>
                  <a:gd name="T19" fmla="*/ 708 h 747"/>
                  <a:gd name="T20" fmla="*/ 551 w 701"/>
                  <a:gd name="T21" fmla="*/ 545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1" h="747">
                    <a:moveTo>
                      <a:pt x="551" y="545"/>
                    </a:moveTo>
                    <a:cubicBezTo>
                      <a:pt x="689" y="363"/>
                      <a:pt x="701" y="139"/>
                      <a:pt x="577" y="45"/>
                    </a:cubicBezTo>
                    <a:cubicBezTo>
                      <a:pt x="534" y="12"/>
                      <a:pt x="480" y="0"/>
                      <a:pt x="422" y="5"/>
                    </a:cubicBezTo>
                    <a:cubicBezTo>
                      <a:pt x="309" y="36"/>
                      <a:pt x="309" y="36"/>
                      <a:pt x="309" y="36"/>
                    </a:cubicBezTo>
                    <a:cubicBezTo>
                      <a:pt x="235" y="69"/>
                      <a:pt x="162" y="126"/>
                      <a:pt x="102" y="204"/>
                    </a:cubicBezTo>
                    <a:cubicBezTo>
                      <a:pt x="50" y="274"/>
                      <a:pt x="16" y="349"/>
                      <a:pt x="0" y="422"/>
                    </a:cubicBezTo>
                    <a:cubicBezTo>
                      <a:pt x="0" y="584"/>
                      <a:pt x="0" y="584"/>
                      <a:pt x="0" y="584"/>
                    </a:cubicBezTo>
                    <a:cubicBezTo>
                      <a:pt x="13" y="633"/>
                      <a:pt x="38" y="675"/>
                      <a:pt x="76" y="704"/>
                    </a:cubicBezTo>
                    <a:cubicBezTo>
                      <a:pt x="116" y="734"/>
                      <a:pt x="166" y="747"/>
                      <a:pt x="219" y="745"/>
                    </a:cubicBezTo>
                    <a:cubicBezTo>
                      <a:pt x="356" y="708"/>
                      <a:pt x="356" y="708"/>
                      <a:pt x="356" y="708"/>
                    </a:cubicBezTo>
                    <a:cubicBezTo>
                      <a:pt x="426" y="675"/>
                      <a:pt x="495" y="619"/>
                      <a:pt x="551" y="545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25" name="Freeform 213"/>
              <p:cNvSpPr>
                <a:spLocks noChangeAspect="1"/>
              </p:cNvSpPr>
              <p:nvPr/>
            </p:nvSpPr>
            <p:spPr bwMode="gray">
              <a:xfrm>
                <a:off x="5245" y="2060"/>
                <a:ext cx="117" cy="125"/>
              </a:xfrm>
              <a:custGeom>
                <a:avLst/>
                <a:gdLst>
                  <a:gd name="T0" fmla="*/ 150 w 698"/>
                  <a:gd name="T1" fmla="*/ 205 h 748"/>
                  <a:gd name="T2" fmla="*/ 124 w 698"/>
                  <a:gd name="T3" fmla="*/ 704 h 748"/>
                  <a:gd name="T4" fmla="*/ 266 w 698"/>
                  <a:gd name="T5" fmla="*/ 745 h 748"/>
                  <a:gd name="T6" fmla="*/ 403 w 698"/>
                  <a:gd name="T7" fmla="*/ 709 h 748"/>
                  <a:gd name="T8" fmla="*/ 598 w 698"/>
                  <a:gd name="T9" fmla="*/ 545 h 748"/>
                  <a:gd name="T10" fmla="*/ 698 w 698"/>
                  <a:gd name="T11" fmla="*/ 340 h 748"/>
                  <a:gd name="T12" fmla="*/ 698 w 698"/>
                  <a:gd name="T13" fmla="*/ 156 h 748"/>
                  <a:gd name="T14" fmla="*/ 624 w 698"/>
                  <a:gd name="T15" fmla="*/ 46 h 748"/>
                  <a:gd name="T16" fmla="*/ 469 w 698"/>
                  <a:gd name="T17" fmla="*/ 5 h 748"/>
                  <a:gd name="T18" fmla="*/ 356 w 698"/>
                  <a:gd name="T19" fmla="*/ 36 h 748"/>
                  <a:gd name="T20" fmla="*/ 150 w 698"/>
                  <a:gd name="T21" fmla="*/ 205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8" h="748">
                    <a:moveTo>
                      <a:pt x="150" y="205"/>
                    </a:moveTo>
                    <a:cubicBezTo>
                      <a:pt x="12" y="386"/>
                      <a:pt x="0" y="610"/>
                      <a:pt x="124" y="704"/>
                    </a:cubicBezTo>
                    <a:cubicBezTo>
                      <a:pt x="164" y="735"/>
                      <a:pt x="213" y="748"/>
                      <a:pt x="266" y="745"/>
                    </a:cubicBezTo>
                    <a:cubicBezTo>
                      <a:pt x="403" y="709"/>
                      <a:pt x="403" y="709"/>
                      <a:pt x="403" y="709"/>
                    </a:cubicBezTo>
                    <a:cubicBezTo>
                      <a:pt x="473" y="675"/>
                      <a:pt x="542" y="619"/>
                      <a:pt x="598" y="545"/>
                    </a:cubicBezTo>
                    <a:cubicBezTo>
                      <a:pt x="648" y="480"/>
                      <a:pt x="681" y="409"/>
                      <a:pt x="698" y="340"/>
                    </a:cubicBezTo>
                    <a:cubicBezTo>
                      <a:pt x="698" y="156"/>
                      <a:pt x="698" y="156"/>
                      <a:pt x="698" y="156"/>
                    </a:cubicBezTo>
                    <a:cubicBezTo>
                      <a:pt x="685" y="111"/>
                      <a:pt x="660" y="73"/>
                      <a:pt x="624" y="46"/>
                    </a:cubicBezTo>
                    <a:cubicBezTo>
                      <a:pt x="581" y="13"/>
                      <a:pt x="527" y="0"/>
                      <a:pt x="469" y="5"/>
                    </a:cubicBezTo>
                    <a:cubicBezTo>
                      <a:pt x="356" y="36"/>
                      <a:pt x="356" y="36"/>
                      <a:pt x="356" y="36"/>
                    </a:cubicBezTo>
                    <a:cubicBezTo>
                      <a:pt x="282" y="69"/>
                      <a:pt x="209" y="126"/>
                      <a:pt x="150" y="205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26" name="Freeform 214"/>
              <p:cNvSpPr>
                <a:spLocks noChangeAspect="1"/>
              </p:cNvSpPr>
              <p:nvPr/>
            </p:nvSpPr>
            <p:spPr bwMode="gray">
              <a:xfrm>
                <a:off x="4796" y="2173"/>
                <a:ext cx="125" cy="141"/>
              </a:xfrm>
              <a:custGeom>
                <a:avLst/>
                <a:gdLst>
                  <a:gd name="T0" fmla="*/ 124 w 748"/>
                  <a:gd name="T1" fmla="*/ 752 h 847"/>
                  <a:gd name="T2" fmla="*/ 598 w 748"/>
                  <a:gd name="T3" fmla="*/ 593 h 847"/>
                  <a:gd name="T4" fmla="*/ 624 w 748"/>
                  <a:gd name="T5" fmla="*/ 94 h 847"/>
                  <a:gd name="T6" fmla="*/ 150 w 748"/>
                  <a:gd name="T7" fmla="*/ 253 h 847"/>
                  <a:gd name="T8" fmla="*/ 124 w 748"/>
                  <a:gd name="T9" fmla="*/ 752 h 8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8" h="847">
                    <a:moveTo>
                      <a:pt x="124" y="752"/>
                    </a:moveTo>
                    <a:cubicBezTo>
                      <a:pt x="247" y="847"/>
                      <a:pt x="460" y="775"/>
                      <a:pt x="598" y="593"/>
                    </a:cubicBezTo>
                    <a:cubicBezTo>
                      <a:pt x="736" y="411"/>
                      <a:pt x="748" y="188"/>
                      <a:pt x="624" y="94"/>
                    </a:cubicBezTo>
                    <a:cubicBezTo>
                      <a:pt x="500" y="0"/>
                      <a:pt x="288" y="71"/>
                      <a:pt x="150" y="253"/>
                    </a:cubicBezTo>
                    <a:cubicBezTo>
                      <a:pt x="11" y="435"/>
                      <a:pt x="0" y="658"/>
                      <a:pt x="124" y="752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27" name="Freeform 215"/>
              <p:cNvSpPr>
                <a:spLocks noChangeAspect="1"/>
              </p:cNvSpPr>
              <p:nvPr/>
            </p:nvSpPr>
            <p:spPr bwMode="gray">
              <a:xfrm>
                <a:off x="3922" y="1964"/>
                <a:ext cx="1402" cy="376"/>
              </a:xfrm>
              <a:custGeom>
                <a:avLst/>
                <a:gdLst>
                  <a:gd name="T0" fmla="*/ 0 w 19842"/>
                  <a:gd name="T1" fmla="*/ 3943 h 5325"/>
                  <a:gd name="T2" fmla="*/ 14695 w 19842"/>
                  <a:gd name="T3" fmla="*/ 0 h 5325"/>
                  <a:gd name="T4" fmla="*/ 19842 w 19842"/>
                  <a:gd name="T5" fmla="*/ 1380 h 5325"/>
                  <a:gd name="T6" fmla="*/ 5149 w 19842"/>
                  <a:gd name="T7" fmla="*/ 5325 h 5325"/>
                  <a:gd name="T8" fmla="*/ 0 w 19842"/>
                  <a:gd name="T9" fmla="*/ 3943 h 5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42" h="5325">
                    <a:moveTo>
                      <a:pt x="0" y="3943"/>
                    </a:moveTo>
                    <a:lnTo>
                      <a:pt x="14695" y="0"/>
                    </a:lnTo>
                    <a:lnTo>
                      <a:pt x="19842" y="1380"/>
                    </a:lnTo>
                    <a:lnTo>
                      <a:pt x="5149" y="5325"/>
                    </a:lnTo>
                    <a:lnTo>
                      <a:pt x="0" y="3943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28" name="Freeform 216"/>
              <p:cNvSpPr>
                <a:spLocks noChangeAspect="1"/>
              </p:cNvSpPr>
              <p:nvPr/>
            </p:nvSpPr>
            <p:spPr bwMode="gray">
              <a:xfrm>
                <a:off x="3870" y="2243"/>
                <a:ext cx="415" cy="210"/>
              </a:xfrm>
              <a:custGeom>
                <a:avLst/>
                <a:gdLst>
                  <a:gd name="T0" fmla="*/ 309 w 2489"/>
                  <a:gd name="T1" fmla="*/ 0 h 1258"/>
                  <a:gd name="T2" fmla="*/ 309 w 2489"/>
                  <a:gd name="T3" fmla="*/ 0 h 1258"/>
                  <a:gd name="T4" fmla="*/ 103 w 2489"/>
                  <a:gd name="T5" fmla="*/ 168 h 1258"/>
                  <a:gd name="T6" fmla="*/ 0 w 2489"/>
                  <a:gd name="T7" fmla="*/ 386 h 1258"/>
                  <a:gd name="T8" fmla="*/ 0 w 2489"/>
                  <a:gd name="T9" fmla="*/ 548 h 1258"/>
                  <a:gd name="T10" fmla="*/ 77 w 2489"/>
                  <a:gd name="T11" fmla="*/ 668 h 1258"/>
                  <a:gd name="T12" fmla="*/ 219 w 2489"/>
                  <a:gd name="T13" fmla="*/ 709 h 1258"/>
                  <a:gd name="T14" fmla="*/ 2265 w 2489"/>
                  <a:gd name="T15" fmla="*/ 1258 h 1258"/>
                  <a:gd name="T16" fmla="*/ 2256 w 2489"/>
                  <a:gd name="T17" fmla="*/ 1253 h 1258"/>
                  <a:gd name="T18" fmla="*/ 2180 w 2489"/>
                  <a:gd name="T19" fmla="*/ 1133 h 1258"/>
                  <a:gd name="T20" fmla="*/ 2180 w 2489"/>
                  <a:gd name="T21" fmla="*/ 971 h 1258"/>
                  <a:gd name="T22" fmla="*/ 2282 w 2489"/>
                  <a:gd name="T23" fmla="*/ 753 h 1258"/>
                  <a:gd name="T24" fmla="*/ 2489 w 2489"/>
                  <a:gd name="T25" fmla="*/ 585 h 1258"/>
                  <a:gd name="T26" fmla="*/ 309 w 2489"/>
                  <a:gd name="T27" fmla="*/ 0 h 1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89" h="1258">
                    <a:moveTo>
                      <a:pt x="309" y="0"/>
                    </a:moveTo>
                    <a:cubicBezTo>
                      <a:pt x="309" y="0"/>
                      <a:pt x="309" y="0"/>
                      <a:pt x="309" y="0"/>
                    </a:cubicBezTo>
                    <a:cubicBezTo>
                      <a:pt x="235" y="33"/>
                      <a:pt x="162" y="90"/>
                      <a:pt x="103" y="168"/>
                    </a:cubicBezTo>
                    <a:cubicBezTo>
                      <a:pt x="50" y="238"/>
                      <a:pt x="16" y="313"/>
                      <a:pt x="0" y="386"/>
                    </a:cubicBezTo>
                    <a:cubicBezTo>
                      <a:pt x="0" y="548"/>
                      <a:pt x="0" y="548"/>
                      <a:pt x="0" y="548"/>
                    </a:cubicBezTo>
                    <a:cubicBezTo>
                      <a:pt x="13" y="597"/>
                      <a:pt x="38" y="639"/>
                      <a:pt x="77" y="668"/>
                    </a:cubicBezTo>
                    <a:cubicBezTo>
                      <a:pt x="117" y="699"/>
                      <a:pt x="166" y="712"/>
                      <a:pt x="219" y="709"/>
                    </a:cubicBezTo>
                    <a:cubicBezTo>
                      <a:pt x="2265" y="1258"/>
                      <a:pt x="2265" y="1258"/>
                      <a:pt x="2265" y="1258"/>
                    </a:cubicBezTo>
                    <a:cubicBezTo>
                      <a:pt x="2262" y="1256"/>
                      <a:pt x="2259" y="1255"/>
                      <a:pt x="2256" y="1253"/>
                    </a:cubicBezTo>
                    <a:cubicBezTo>
                      <a:pt x="2218" y="1224"/>
                      <a:pt x="2193" y="1182"/>
                      <a:pt x="2180" y="1133"/>
                    </a:cubicBezTo>
                    <a:cubicBezTo>
                      <a:pt x="2180" y="971"/>
                      <a:pt x="2180" y="971"/>
                      <a:pt x="2180" y="971"/>
                    </a:cubicBezTo>
                    <a:cubicBezTo>
                      <a:pt x="2196" y="898"/>
                      <a:pt x="2230" y="823"/>
                      <a:pt x="2282" y="753"/>
                    </a:cubicBezTo>
                    <a:cubicBezTo>
                      <a:pt x="2342" y="675"/>
                      <a:pt x="2415" y="618"/>
                      <a:pt x="2489" y="585"/>
                    </a:cubicBez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29" name="Line 217"/>
              <p:cNvSpPr>
                <a:spLocks noChangeAspect="1" noChangeShapeType="1"/>
              </p:cNvSpPr>
              <p:nvPr/>
            </p:nvSpPr>
            <p:spPr bwMode="gray">
              <a:xfrm flipH="1" flipV="1">
                <a:off x="4613" y="2057"/>
                <a:ext cx="364" cy="97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30" name="Line 218"/>
              <p:cNvSpPr>
                <a:spLocks noChangeAspect="1" noChangeShapeType="1"/>
              </p:cNvSpPr>
              <p:nvPr/>
            </p:nvSpPr>
            <p:spPr bwMode="gray">
              <a:xfrm flipH="1" flipV="1">
                <a:off x="4268" y="2150"/>
                <a:ext cx="363" cy="97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31" name="Line 219"/>
              <p:cNvSpPr>
                <a:spLocks noChangeAspect="1" noChangeShapeType="1"/>
              </p:cNvSpPr>
              <p:nvPr/>
            </p:nvSpPr>
            <p:spPr bwMode="gray">
              <a:xfrm flipH="1" flipV="1">
                <a:off x="4786" y="2010"/>
                <a:ext cx="364" cy="98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32" name="Line 220"/>
              <p:cNvSpPr>
                <a:spLocks noChangeAspect="1" noChangeShapeType="1"/>
              </p:cNvSpPr>
              <p:nvPr/>
            </p:nvSpPr>
            <p:spPr bwMode="gray">
              <a:xfrm flipH="1" flipV="1">
                <a:off x="4441" y="2103"/>
                <a:ext cx="363" cy="98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33" name="Line 221"/>
              <p:cNvSpPr>
                <a:spLocks noChangeAspect="1" noChangeShapeType="1"/>
              </p:cNvSpPr>
              <p:nvPr/>
            </p:nvSpPr>
            <p:spPr bwMode="gray">
              <a:xfrm flipH="1" flipV="1">
                <a:off x="4095" y="2196"/>
                <a:ext cx="363" cy="98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5534" name="Group 222"/>
          <p:cNvGrpSpPr>
            <a:grpSpLocks noChangeAspect="1"/>
          </p:cNvGrpSpPr>
          <p:nvPr/>
        </p:nvGrpSpPr>
        <p:grpSpPr bwMode="auto">
          <a:xfrm>
            <a:off x="2828925" y="2511425"/>
            <a:ext cx="569913" cy="266700"/>
            <a:chOff x="854" y="2913"/>
            <a:chExt cx="1087" cy="509"/>
          </a:xfrm>
        </p:grpSpPr>
        <p:grpSp>
          <p:nvGrpSpPr>
            <p:cNvPr id="525535" name="Group 223"/>
            <p:cNvGrpSpPr>
              <a:grpSpLocks noChangeAspect="1"/>
            </p:cNvGrpSpPr>
            <p:nvPr/>
          </p:nvGrpSpPr>
          <p:grpSpPr bwMode="auto">
            <a:xfrm flipH="1">
              <a:off x="1254" y="3218"/>
              <a:ext cx="68" cy="204"/>
              <a:chOff x="2699" y="3062"/>
              <a:chExt cx="137" cy="415"/>
            </a:xfrm>
          </p:grpSpPr>
          <p:sp>
            <p:nvSpPr>
              <p:cNvPr id="525536" name="Freeform 224"/>
              <p:cNvSpPr>
                <a:spLocks noChangeAspect="1"/>
              </p:cNvSpPr>
              <p:nvPr/>
            </p:nvSpPr>
            <p:spPr bwMode="gray">
              <a:xfrm>
                <a:off x="2768" y="3062"/>
                <a:ext cx="68" cy="415"/>
              </a:xfrm>
              <a:custGeom>
                <a:avLst/>
                <a:gdLst>
                  <a:gd name="T0" fmla="*/ 0 w 68"/>
                  <a:gd name="T1" fmla="*/ 415 h 415"/>
                  <a:gd name="T2" fmla="*/ 68 w 68"/>
                  <a:gd name="T3" fmla="*/ 396 h 415"/>
                  <a:gd name="T4" fmla="*/ 68 w 68"/>
                  <a:gd name="T5" fmla="*/ 0 h 415"/>
                  <a:gd name="T6" fmla="*/ 0 w 68"/>
                  <a:gd name="T7" fmla="*/ 16 h 415"/>
                  <a:gd name="T8" fmla="*/ 0 w 68"/>
                  <a:gd name="T9" fmla="*/ 41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415">
                    <a:moveTo>
                      <a:pt x="0" y="415"/>
                    </a:moveTo>
                    <a:lnTo>
                      <a:pt x="68" y="396"/>
                    </a:lnTo>
                    <a:lnTo>
                      <a:pt x="68" y="0"/>
                    </a:lnTo>
                    <a:lnTo>
                      <a:pt x="0" y="16"/>
                    </a:lnTo>
                    <a:lnTo>
                      <a:pt x="0" y="415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4D4D4D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37" name="Freeform 225"/>
              <p:cNvSpPr>
                <a:spLocks noChangeAspect="1"/>
              </p:cNvSpPr>
              <p:nvPr/>
            </p:nvSpPr>
            <p:spPr bwMode="gray">
              <a:xfrm>
                <a:off x="2699" y="3062"/>
                <a:ext cx="69" cy="415"/>
              </a:xfrm>
              <a:custGeom>
                <a:avLst/>
                <a:gdLst>
                  <a:gd name="T0" fmla="*/ 69 w 69"/>
                  <a:gd name="T1" fmla="*/ 415 h 415"/>
                  <a:gd name="T2" fmla="*/ 3 w 69"/>
                  <a:gd name="T3" fmla="*/ 396 h 415"/>
                  <a:gd name="T4" fmla="*/ 0 w 69"/>
                  <a:gd name="T5" fmla="*/ 0 h 415"/>
                  <a:gd name="T6" fmla="*/ 69 w 69"/>
                  <a:gd name="T7" fmla="*/ 16 h 415"/>
                  <a:gd name="T8" fmla="*/ 69 w 69"/>
                  <a:gd name="T9" fmla="*/ 41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415">
                    <a:moveTo>
                      <a:pt x="69" y="415"/>
                    </a:moveTo>
                    <a:lnTo>
                      <a:pt x="3" y="396"/>
                    </a:lnTo>
                    <a:lnTo>
                      <a:pt x="0" y="0"/>
                    </a:lnTo>
                    <a:lnTo>
                      <a:pt x="69" y="16"/>
                    </a:lnTo>
                    <a:lnTo>
                      <a:pt x="69" y="415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5538" name="Group 226"/>
            <p:cNvGrpSpPr>
              <a:grpSpLocks noChangeAspect="1"/>
            </p:cNvGrpSpPr>
            <p:nvPr/>
          </p:nvGrpSpPr>
          <p:grpSpPr bwMode="auto">
            <a:xfrm flipH="1">
              <a:off x="1873" y="3052"/>
              <a:ext cx="68" cy="204"/>
              <a:chOff x="2338" y="3066"/>
              <a:chExt cx="68" cy="204"/>
            </a:xfrm>
          </p:grpSpPr>
          <p:sp>
            <p:nvSpPr>
              <p:cNvPr id="525539" name="Freeform 227"/>
              <p:cNvSpPr>
                <a:spLocks noChangeAspect="1"/>
              </p:cNvSpPr>
              <p:nvPr/>
            </p:nvSpPr>
            <p:spPr bwMode="gray">
              <a:xfrm>
                <a:off x="2372" y="3066"/>
                <a:ext cx="34" cy="204"/>
              </a:xfrm>
              <a:custGeom>
                <a:avLst/>
                <a:gdLst>
                  <a:gd name="T0" fmla="*/ 0 w 68"/>
                  <a:gd name="T1" fmla="*/ 415 h 415"/>
                  <a:gd name="T2" fmla="*/ 68 w 68"/>
                  <a:gd name="T3" fmla="*/ 396 h 415"/>
                  <a:gd name="T4" fmla="*/ 68 w 68"/>
                  <a:gd name="T5" fmla="*/ 0 h 415"/>
                  <a:gd name="T6" fmla="*/ 0 w 68"/>
                  <a:gd name="T7" fmla="*/ 16 h 415"/>
                  <a:gd name="T8" fmla="*/ 0 w 68"/>
                  <a:gd name="T9" fmla="*/ 41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415">
                    <a:moveTo>
                      <a:pt x="0" y="415"/>
                    </a:moveTo>
                    <a:lnTo>
                      <a:pt x="68" y="396"/>
                    </a:lnTo>
                    <a:lnTo>
                      <a:pt x="68" y="0"/>
                    </a:lnTo>
                    <a:lnTo>
                      <a:pt x="0" y="16"/>
                    </a:lnTo>
                    <a:lnTo>
                      <a:pt x="0" y="415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4D4D4D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40" name="Freeform 228"/>
              <p:cNvSpPr>
                <a:spLocks noChangeAspect="1"/>
              </p:cNvSpPr>
              <p:nvPr/>
            </p:nvSpPr>
            <p:spPr bwMode="gray">
              <a:xfrm>
                <a:off x="2338" y="3066"/>
                <a:ext cx="34" cy="204"/>
              </a:xfrm>
              <a:custGeom>
                <a:avLst/>
                <a:gdLst>
                  <a:gd name="T0" fmla="*/ 69 w 69"/>
                  <a:gd name="T1" fmla="*/ 415 h 415"/>
                  <a:gd name="T2" fmla="*/ 3 w 69"/>
                  <a:gd name="T3" fmla="*/ 396 h 415"/>
                  <a:gd name="T4" fmla="*/ 0 w 69"/>
                  <a:gd name="T5" fmla="*/ 0 h 415"/>
                  <a:gd name="T6" fmla="*/ 69 w 69"/>
                  <a:gd name="T7" fmla="*/ 16 h 415"/>
                  <a:gd name="T8" fmla="*/ 69 w 69"/>
                  <a:gd name="T9" fmla="*/ 41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415">
                    <a:moveTo>
                      <a:pt x="69" y="415"/>
                    </a:moveTo>
                    <a:lnTo>
                      <a:pt x="3" y="396"/>
                    </a:lnTo>
                    <a:lnTo>
                      <a:pt x="0" y="0"/>
                    </a:lnTo>
                    <a:lnTo>
                      <a:pt x="69" y="16"/>
                    </a:lnTo>
                    <a:lnTo>
                      <a:pt x="69" y="415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5541" name="Group 229"/>
            <p:cNvGrpSpPr>
              <a:grpSpLocks noChangeAspect="1"/>
            </p:cNvGrpSpPr>
            <p:nvPr/>
          </p:nvGrpSpPr>
          <p:grpSpPr bwMode="auto">
            <a:xfrm flipH="1">
              <a:off x="855" y="3113"/>
              <a:ext cx="68" cy="204"/>
              <a:chOff x="2953" y="3232"/>
              <a:chExt cx="68" cy="204"/>
            </a:xfrm>
          </p:grpSpPr>
          <p:sp>
            <p:nvSpPr>
              <p:cNvPr id="525542" name="Freeform 230"/>
              <p:cNvSpPr>
                <a:spLocks noChangeAspect="1"/>
              </p:cNvSpPr>
              <p:nvPr/>
            </p:nvSpPr>
            <p:spPr bwMode="gray">
              <a:xfrm>
                <a:off x="2987" y="3232"/>
                <a:ext cx="34" cy="204"/>
              </a:xfrm>
              <a:custGeom>
                <a:avLst/>
                <a:gdLst>
                  <a:gd name="T0" fmla="*/ 0 w 68"/>
                  <a:gd name="T1" fmla="*/ 415 h 415"/>
                  <a:gd name="T2" fmla="*/ 68 w 68"/>
                  <a:gd name="T3" fmla="*/ 396 h 415"/>
                  <a:gd name="T4" fmla="*/ 68 w 68"/>
                  <a:gd name="T5" fmla="*/ 0 h 415"/>
                  <a:gd name="T6" fmla="*/ 0 w 68"/>
                  <a:gd name="T7" fmla="*/ 16 h 415"/>
                  <a:gd name="T8" fmla="*/ 0 w 68"/>
                  <a:gd name="T9" fmla="*/ 41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415">
                    <a:moveTo>
                      <a:pt x="0" y="415"/>
                    </a:moveTo>
                    <a:lnTo>
                      <a:pt x="68" y="396"/>
                    </a:lnTo>
                    <a:lnTo>
                      <a:pt x="68" y="0"/>
                    </a:lnTo>
                    <a:lnTo>
                      <a:pt x="0" y="16"/>
                    </a:lnTo>
                    <a:lnTo>
                      <a:pt x="0" y="415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4D4D4D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43" name="Freeform 231"/>
              <p:cNvSpPr>
                <a:spLocks noChangeAspect="1"/>
              </p:cNvSpPr>
              <p:nvPr/>
            </p:nvSpPr>
            <p:spPr bwMode="gray">
              <a:xfrm>
                <a:off x="2953" y="3232"/>
                <a:ext cx="34" cy="204"/>
              </a:xfrm>
              <a:custGeom>
                <a:avLst/>
                <a:gdLst>
                  <a:gd name="T0" fmla="*/ 69 w 69"/>
                  <a:gd name="T1" fmla="*/ 415 h 415"/>
                  <a:gd name="T2" fmla="*/ 3 w 69"/>
                  <a:gd name="T3" fmla="*/ 396 h 415"/>
                  <a:gd name="T4" fmla="*/ 0 w 69"/>
                  <a:gd name="T5" fmla="*/ 0 h 415"/>
                  <a:gd name="T6" fmla="*/ 69 w 69"/>
                  <a:gd name="T7" fmla="*/ 16 h 415"/>
                  <a:gd name="T8" fmla="*/ 69 w 69"/>
                  <a:gd name="T9" fmla="*/ 41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415">
                    <a:moveTo>
                      <a:pt x="69" y="415"/>
                    </a:moveTo>
                    <a:lnTo>
                      <a:pt x="3" y="396"/>
                    </a:lnTo>
                    <a:lnTo>
                      <a:pt x="0" y="0"/>
                    </a:lnTo>
                    <a:lnTo>
                      <a:pt x="69" y="16"/>
                    </a:lnTo>
                    <a:lnTo>
                      <a:pt x="69" y="415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5544" name="Group 232"/>
            <p:cNvGrpSpPr>
              <a:grpSpLocks noChangeAspect="1"/>
            </p:cNvGrpSpPr>
            <p:nvPr/>
          </p:nvGrpSpPr>
          <p:grpSpPr bwMode="auto">
            <a:xfrm>
              <a:off x="854" y="2913"/>
              <a:ext cx="1087" cy="346"/>
              <a:chOff x="-181" y="3580"/>
              <a:chExt cx="2284" cy="730"/>
            </a:xfrm>
          </p:grpSpPr>
          <p:sp>
            <p:nvSpPr>
              <p:cNvPr id="525545" name="Freeform 233"/>
              <p:cNvSpPr>
                <a:spLocks noChangeAspect="1"/>
              </p:cNvSpPr>
              <p:nvPr/>
            </p:nvSpPr>
            <p:spPr bwMode="gray">
              <a:xfrm>
                <a:off x="714" y="3819"/>
                <a:ext cx="1389" cy="491"/>
              </a:xfrm>
              <a:custGeom>
                <a:avLst/>
                <a:gdLst>
                  <a:gd name="T0" fmla="*/ 582 w 588"/>
                  <a:gd name="T1" fmla="*/ 4 h 208"/>
                  <a:gd name="T2" fmla="*/ 568 w 588"/>
                  <a:gd name="T3" fmla="*/ 1 h 208"/>
                  <a:gd name="T4" fmla="*/ 558 w 588"/>
                  <a:gd name="T5" fmla="*/ 3 h 208"/>
                  <a:gd name="T6" fmla="*/ 37 w 588"/>
                  <a:gd name="T7" fmla="*/ 143 h 208"/>
                  <a:gd name="T8" fmla="*/ 27 w 588"/>
                  <a:gd name="T9" fmla="*/ 146 h 208"/>
                  <a:gd name="T10" fmla="*/ 9 w 588"/>
                  <a:gd name="T11" fmla="*/ 161 h 208"/>
                  <a:gd name="T12" fmla="*/ 0 w 588"/>
                  <a:gd name="T13" fmla="*/ 179 h 208"/>
                  <a:gd name="T14" fmla="*/ 0 w 588"/>
                  <a:gd name="T15" fmla="*/ 194 h 208"/>
                  <a:gd name="T16" fmla="*/ 7 w 588"/>
                  <a:gd name="T17" fmla="*/ 204 h 208"/>
                  <a:gd name="T18" fmla="*/ 19 w 588"/>
                  <a:gd name="T19" fmla="*/ 208 h 208"/>
                  <a:gd name="T20" fmla="*/ 31 w 588"/>
                  <a:gd name="T21" fmla="*/ 204 h 208"/>
                  <a:gd name="T22" fmla="*/ 550 w 588"/>
                  <a:gd name="T23" fmla="*/ 65 h 208"/>
                  <a:gd name="T24" fmla="*/ 562 w 588"/>
                  <a:gd name="T25" fmla="*/ 62 h 208"/>
                  <a:gd name="T26" fmla="*/ 579 w 588"/>
                  <a:gd name="T27" fmla="*/ 48 h 208"/>
                  <a:gd name="T28" fmla="*/ 588 w 588"/>
                  <a:gd name="T29" fmla="*/ 30 h 208"/>
                  <a:gd name="T30" fmla="*/ 588 w 588"/>
                  <a:gd name="T31" fmla="*/ 14 h 208"/>
                  <a:gd name="T32" fmla="*/ 582 w 588"/>
                  <a:gd name="T33" fmla="*/ 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8" h="208">
                    <a:moveTo>
                      <a:pt x="582" y="4"/>
                    </a:moveTo>
                    <a:cubicBezTo>
                      <a:pt x="578" y="1"/>
                      <a:pt x="573" y="0"/>
                      <a:pt x="568" y="1"/>
                    </a:cubicBezTo>
                    <a:cubicBezTo>
                      <a:pt x="558" y="3"/>
                      <a:pt x="558" y="3"/>
                      <a:pt x="558" y="3"/>
                    </a:cubicBezTo>
                    <a:cubicBezTo>
                      <a:pt x="37" y="143"/>
                      <a:pt x="37" y="143"/>
                      <a:pt x="37" y="143"/>
                    </a:cubicBezTo>
                    <a:cubicBezTo>
                      <a:pt x="27" y="146"/>
                      <a:pt x="27" y="146"/>
                      <a:pt x="27" y="146"/>
                    </a:cubicBezTo>
                    <a:cubicBezTo>
                      <a:pt x="21" y="149"/>
                      <a:pt x="14" y="154"/>
                      <a:pt x="9" y="161"/>
                    </a:cubicBezTo>
                    <a:cubicBezTo>
                      <a:pt x="4" y="167"/>
                      <a:pt x="2" y="173"/>
                      <a:pt x="0" y="179"/>
                    </a:cubicBezTo>
                    <a:cubicBezTo>
                      <a:pt x="0" y="194"/>
                      <a:pt x="0" y="194"/>
                      <a:pt x="0" y="194"/>
                    </a:cubicBezTo>
                    <a:cubicBezTo>
                      <a:pt x="1" y="198"/>
                      <a:pt x="3" y="202"/>
                      <a:pt x="7" y="204"/>
                    </a:cubicBezTo>
                    <a:cubicBezTo>
                      <a:pt x="10" y="207"/>
                      <a:pt x="15" y="208"/>
                      <a:pt x="19" y="208"/>
                    </a:cubicBezTo>
                    <a:cubicBezTo>
                      <a:pt x="31" y="204"/>
                      <a:pt x="31" y="204"/>
                      <a:pt x="31" y="204"/>
                    </a:cubicBezTo>
                    <a:cubicBezTo>
                      <a:pt x="550" y="65"/>
                      <a:pt x="550" y="65"/>
                      <a:pt x="550" y="65"/>
                    </a:cubicBezTo>
                    <a:cubicBezTo>
                      <a:pt x="562" y="62"/>
                      <a:pt x="562" y="62"/>
                      <a:pt x="562" y="62"/>
                    </a:cubicBezTo>
                    <a:cubicBezTo>
                      <a:pt x="568" y="59"/>
                      <a:pt x="574" y="54"/>
                      <a:pt x="579" y="48"/>
                    </a:cubicBezTo>
                    <a:cubicBezTo>
                      <a:pt x="584" y="42"/>
                      <a:pt x="587" y="36"/>
                      <a:pt x="588" y="30"/>
                    </a:cubicBezTo>
                    <a:cubicBezTo>
                      <a:pt x="588" y="14"/>
                      <a:pt x="588" y="14"/>
                      <a:pt x="588" y="14"/>
                    </a:cubicBezTo>
                    <a:cubicBezTo>
                      <a:pt x="587" y="10"/>
                      <a:pt x="585" y="7"/>
                      <a:pt x="582" y="4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46" name="Freeform 234"/>
              <p:cNvSpPr>
                <a:spLocks noChangeAspect="1"/>
              </p:cNvSpPr>
              <p:nvPr/>
            </p:nvSpPr>
            <p:spPr bwMode="gray">
              <a:xfrm>
                <a:off x="714" y="4156"/>
                <a:ext cx="144" cy="154"/>
              </a:xfrm>
              <a:custGeom>
                <a:avLst/>
                <a:gdLst>
                  <a:gd name="T0" fmla="*/ 48 w 61"/>
                  <a:gd name="T1" fmla="*/ 47 h 65"/>
                  <a:gd name="T2" fmla="*/ 50 w 61"/>
                  <a:gd name="T3" fmla="*/ 4 h 65"/>
                  <a:gd name="T4" fmla="*/ 37 w 61"/>
                  <a:gd name="T5" fmla="*/ 0 h 65"/>
                  <a:gd name="T6" fmla="*/ 27 w 61"/>
                  <a:gd name="T7" fmla="*/ 3 h 65"/>
                  <a:gd name="T8" fmla="*/ 9 w 61"/>
                  <a:gd name="T9" fmla="*/ 18 h 65"/>
                  <a:gd name="T10" fmla="*/ 0 w 61"/>
                  <a:gd name="T11" fmla="*/ 36 h 65"/>
                  <a:gd name="T12" fmla="*/ 0 w 61"/>
                  <a:gd name="T13" fmla="*/ 51 h 65"/>
                  <a:gd name="T14" fmla="*/ 7 w 61"/>
                  <a:gd name="T15" fmla="*/ 61 h 65"/>
                  <a:gd name="T16" fmla="*/ 19 w 61"/>
                  <a:gd name="T17" fmla="*/ 65 h 65"/>
                  <a:gd name="T18" fmla="*/ 31 w 61"/>
                  <a:gd name="T19" fmla="*/ 61 h 65"/>
                  <a:gd name="T20" fmla="*/ 48 w 61"/>
                  <a:gd name="T21" fmla="*/ 4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65">
                    <a:moveTo>
                      <a:pt x="48" y="47"/>
                    </a:moveTo>
                    <a:cubicBezTo>
                      <a:pt x="60" y="31"/>
                      <a:pt x="61" y="12"/>
                      <a:pt x="50" y="4"/>
                    </a:cubicBezTo>
                    <a:cubicBezTo>
                      <a:pt x="47" y="1"/>
                      <a:pt x="42" y="0"/>
                      <a:pt x="37" y="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1" y="6"/>
                      <a:pt x="14" y="11"/>
                      <a:pt x="9" y="18"/>
                    </a:cubicBezTo>
                    <a:cubicBezTo>
                      <a:pt x="4" y="24"/>
                      <a:pt x="2" y="30"/>
                      <a:pt x="0" y="36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" y="55"/>
                      <a:pt x="3" y="59"/>
                      <a:pt x="7" y="61"/>
                    </a:cubicBezTo>
                    <a:cubicBezTo>
                      <a:pt x="10" y="64"/>
                      <a:pt x="15" y="65"/>
                      <a:pt x="19" y="65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7" y="58"/>
                      <a:pt x="43" y="54"/>
                      <a:pt x="48" y="47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47" name="Freeform 235"/>
              <p:cNvSpPr>
                <a:spLocks noChangeAspect="1"/>
              </p:cNvSpPr>
              <p:nvPr/>
            </p:nvSpPr>
            <p:spPr bwMode="gray">
              <a:xfrm>
                <a:off x="1959" y="3819"/>
                <a:ext cx="144" cy="153"/>
              </a:xfrm>
              <a:custGeom>
                <a:avLst/>
                <a:gdLst>
                  <a:gd name="T0" fmla="*/ 13 w 61"/>
                  <a:gd name="T1" fmla="*/ 18 h 65"/>
                  <a:gd name="T2" fmla="*/ 11 w 61"/>
                  <a:gd name="T3" fmla="*/ 62 h 65"/>
                  <a:gd name="T4" fmla="*/ 23 w 61"/>
                  <a:gd name="T5" fmla="*/ 65 h 65"/>
                  <a:gd name="T6" fmla="*/ 35 w 61"/>
                  <a:gd name="T7" fmla="*/ 62 h 65"/>
                  <a:gd name="T8" fmla="*/ 52 w 61"/>
                  <a:gd name="T9" fmla="*/ 48 h 65"/>
                  <a:gd name="T10" fmla="*/ 61 w 61"/>
                  <a:gd name="T11" fmla="*/ 30 h 65"/>
                  <a:gd name="T12" fmla="*/ 61 w 61"/>
                  <a:gd name="T13" fmla="*/ 14 h 65"/>
                  <a:gd name="T14" fmla="*/ 55 w 61"/>
                  <a:gd name="T15" fmla="*/ 4 h 65"/>
                  <a:gd name="T16" fmla="*/ 41 w 61"/>
                  <a:gd name="T17" fmla="*/ 1 h 65"/>
                  <a:gd name="T18" fmla="*/ 31 w 61"/>
                  <a:gd name="T19" fmla="*/ 3 h 65"/>
                  <a:gd name="T20" fmla="*/ 13 w 61"/>
                  <a:gd name="T21" fmla="*/ 1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65">
                    <a:moveTo>
                      <a:pt x="13" y="18"/>
                    </a:moveTo>
                    <a:cubicBezTo>
                      <a:pt x="1" y="34"/>
                      <a:pt x="0" y="53"/>
                      <a:pt x="11" y="62"/>
                    </a:cubicBezTo>
                    <a:cubicBezTo>
                      <a:pt x="15" y="64"/>
                      <a:pt x="19" y="65"/>
                      <a:pt x="23" y="65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41" y="59"/>
                      <a:pt x="47" y="54"/>
                      <a:pt x="52" y="48"/>
                    </a:cubicBezTo>
                    <a:cubicBezTo>
                      <a:pt x="57" y="42"/>
                      <a:pt x="60" y="36"/>
                      <a:pt x="61" y="30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0" y="10"/>
                      <a:pt x="58" y="7"/>
                      <a:pt x="55" y="4"/>
                    </a:cubicBezTo>
                    <a:cubicBezTo>
                      <a:pt x="51" y="1"/>
                      <a:pt x="46" y="0"/>
                      <a:pt x="41" y="1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5" y="6"/>
                      <a:pt x="19" y="11"/>
                      <a:pt x="13" y="18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48" name="Freeform 236"/>
              <p:cNvSpPr>
                <a:spLocks noChangeAspect="1"/>
              </p:cNvSpPr>
              <p:nvPr/>
            </p:nvSpPr>
            <p:spPr bwMode="gray">
              <a:xfrm>
                <a:off x="1406" y="3958"/>
                <a:ext cx="154" cy="172"/>
              </a:xfrm>
              <a:custGeom>
                <a:avLst/>
                <a:gdLst>
                  <a:gd name="T0" fmla="*/ 11 w 65"/>
                  <a:gd name="T1" fmla="*/ 65 h 73"/>
                  <a:gd name="T2" fmla="*/ 52 w 65"/>
                  <a:gd name="T3" fmla="*/ 51 h 73"/>
                  <a:gd name="T4" fmla="*/ 55 w 65"/>
                  <a:gd name="T5" fmla="*/ 8 h 73"/>
                  <a:gd name="T6" fmla="*/ 13 w 65"/>
                  <a:gd name="T7" fmla="*/ 22 h 73"/>
                  <a:gd name="T8" fmla="*/ 11 w 65"/>
                  <a:gd name="T9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3">
                    <a:moveTo>
                      <a:pt x="11" y="65"/>
                    </a:moveTo>
                    <a:cubicBezTo>
                      <a:pt x="22" y="73"/>
                      <a:pt x="40" y="67"/>
                      <a:pt x="52" y="51"/>
                    </a:cubicBezTo>
                    <a:cubicBezTo>
                      <a:pt x="64" y="36"/>
                      <a:pt x="65" y="16"/>
                      <a:pt x="55" y="8"/>
                    </a:cubicBezTo>
                    <a:cubicBezTo>
                      <a:pt x="44" y="0"/>
                      <a:pt x="25" y="6"/>
                      <a:pt x="13" y="22"/>
                    </a:cubicBezTo>
                    <a:cubicBezTo>
                      <a:pt x="1" y="38"/>
                      <a:pt x="0" y="57"/>
                      <a:pt x="11" y="65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49" name="Freeform 237"/>
              <p:cNvSpPr>
                <a:spLocks noChangeAspect="1"/>
              </p:cNvSpPr>
              <p:nvPr/>
            </p:nvSpPr>
            <p:spPr bwMode="gray">
              <a:xfrm>
                <a:off x="-118" y="3580"/>
                <a:ext cx="2174" cy="584"/>
              </a:xfrm>
              <a:custGeom>
                <a:avLst/>
                <a:gdLst>
                  <a:gd name="T0" fmla="*/ 0 w 2174"/>
                  <a:gd name="T1" fmla="*/ 343 h 584"/>
                  <a:gd name="T2" fmla="*/ 1278 w 2174"/>
                  <a:gd name="T3" fmla="*/ 0 h 584"/>
                  <a:gd name="T4" fmla="*/ 2174 w 2174"/>
                  <a:gd name="T5" fmla="*/ 241 h 584"/>
                  <a:gd name="T6" fmla="*/ 896 w 2174"/>
                  <a:gd name="T7" fmla="*/ 584 h 584"/>
                  <a:gd name="T8" fmla="*/ 0 w 2174"/>
                  <a:gd name="T9" fmla="*/ 343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74" h="584">
                    <a:moveTo>
                      <a:pt x="0" y="343"/>
                    </a:moveTo>
                    <a:lnTo>
                      <a:pt x="1278" y="0"/>
                    </a:lnTo>
                    <a:lnTo>
                      <a:pt x="2174" y="241"/>
                    </a:lnTo>
                    <a:lnTo>
                      <a:pt x="896" y="584"/>
                    </a:lnTo>
                    <a:lnTo>
                      <a:pt x="0" y="343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50" name="Freeform 238"/>
              <p:cNvSpPr>
                <a:spLocks noChangeAspect="1"/>
              </p:cNvSpPr>
              <p:nvPr/>
            </p:nvSpPr>
            <p:spPr bwMode="gray">
              <a:xfrm>
                <a:off x="-181" y="3923"/>
                <a:ext cx="959" cy="380"/>
              </a:xfrm>
              <a:custGeom>
                <a:avLst/>
                <a:gdLst>
                  <a:gd name="T0" fmla="*/ 27 w 406"/>
                  <a:gd name="T1" fmla="*/ 0 h 161"/>
                  <a:gd name="T2" fmla="*/ 27 w 406"/>
                  <a:gd name="T3" fmla="*/ 0 h 161"/>
                  <a:gd name="T4" fmla="*/ 9 w 406"/>
                  <a:gd name="T5" fmla="*/ 15 h 161"/>
                  <a:gd name="T6" fmla="*/ 0 w 406"/>
                  <a:gd name="T7" fmla="*/ 34 h 161"/>
                  <a:gd name="T8" fmla="*/ 0 w 406"/>
                  <a:gd name="T9" fmla="*/ 48 h 161"/>
                  <a:gd name="T10" fmla="*/ 7 w 406"/>
                  <a:gd name="T11" fmla="*/ 58 h 161"/>
                  <a:gd name="T12" fmla="*/ 19 w 406"/>
                  <a:gd name="T13" fmla="*/ 62 h 161"/>
                  <a:gd name="T14" fmla="*/ 387 w 406"/>
                  <a:gd name="T15" fmla="*/ 161 h 161"/>
                  <a:gd name="T16" fmla="*/ 386 w 406"/>
                  <a:gd name="T17" fmla="*/ 160 h 161"/>
                  <a:gd name="T18" fmla="*/ 379 w 406"/>
                  <a:gd name="T19" fmla="*/ 150 h 161"/>
                  <a:gd name="T20" fmla="*/ 379 w 406"/>
                  <a:gd name="T21" fmla="*/ 135 h 161"/>
                  <a:gd name="T22" fmla="*/ 388 w 406"/>
                  <a:gd name="T23" fmla="*/ 117 h 161"/>
                  <a:gd name="T24" fmla="*/ 406 w 406"/>
                  <a:gd name="T25" fmla="*/ 102 h 161"/>
                  <a:gd name="T26" fmla="*/ 27 w 406"/>
                  <a:gd name="T27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6" h="161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0" y="3"/>
                      <a:pt x="14" y="8"/>
                      <a:pt x="9" y="15"/>
                    </a:cubicBezTo>
                    <a:cubicBezTo>
                      <a:pt x="4" y="21"/>
                      <a:pt x="1" y="27"/>
                      <a:pt x="0" y="34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" y="52"/>
                      <a:pt x="3" y="56"/>
                      <a:pt x="7" y="58"/>
                    </a:cubicBezTo>
                    <a:cubicBezTo>
                      <a:pt x="10" y="61"/>
                      <a:pt x="14" y="62"/>
                      <a:pt x="19" y="62"/>
                    </a:cubicBezTo>
                    <a:cubicBezTo>
                      <a:pt x="387" y="161"/>
                      <a:pt x="387" y="161"/>
                      <a:pt x="387" y="161"/>
                    </a:cubicBezTo>
                    <a:cubicBezTo>
                      <a:pt x="386" y="160"/>
                      <a:pt x="386" y="160"/>
                      <a:pt x="386" y="160"/>
                    </a:cubicBezTo>
                    <a:cubicBezTo>
                      <a:pt x="382" y="158"/>
                      <a:pt x="380" y="154"/>
                      <a:pt x="379" y="150"/>
                    </a:cubicBezTo>
                    <a:cubicBezTo>
                      <a:pt x="379" y="135"/>
                      <a:pt x="379" y="135"/>
                      <a:pt x="379" y="135"/>
                    </a:cubicBezTo>
                    <a:cubicBezTo>
                      <a:pt x="381" y="129"/>
                      <a:pt x="383" y="123"/>
                      <a:pt x="388" y="117"/>
                    </a:cubicBezTo>
                    <a:cubicBezTo>
                      <a:pt x="393" y="110"/>
                      <a:pt x="400" y="105"/>
                      <a:pt x="406" y="102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51" name="Freeform 239"/>
              <p:cNvSpPr>
                <a:spLocks noChangeAspect="1"/>
              </p:cNvSpPr>
              <p:nvPr/>
            </p:nvSpPr>
            <p:spPr bwMode="gray">
              <a:xfrm>
                <a:off x="733" y="3693"/>
                <a:ext cx="897" cy="241"/>
              </a:xfrm>
              <a:custGeom>
                <a:avLst/>
                <a:gdLst>
                  <a:gd name="T0" fmla="*/ 897 w 897"/>
                  <a:gd name="T1" fmla="*/ 241 h 241"/>
                  <a:gd name="T2" fmla="*/ 0 w 897"/>
                  <a:gd name="T3" fmla="*/ 0 h 241"/>
                  <a:gd name="T4" fmla="*/ 897 w 897"/>
                  <a:gd name="T5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97" h="241">
                    <a:moveTo>
                      <a:pt x="897" y="241"/>
                    </a:moveTo>
                    <a:lnTo>
                      <a:pt x="0" y="0"/>
                    </a:lnTo>
                    <a:lnTo>
                      <a:pt x="897" y="2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52" name="Line 240"/>
              <p:cNvSpPr>
                <a:spLocks noChangeAspect="1" noChangeShapeType="1"/>
              </p:cNvSpPr>
              <p:nvPr/>
            </p:nvSpPr>
            <p:spPr bwMode="gray">
              <a:xfrm flipH="1" flipV="1">
                <a:off x="733" y="3693"/>
                <a:ext cx="897" cy="241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53" name="Freeform 241"/>
              <p:cNvSpPr>
                <a:spLocks noChangeAspect="1"/>
              </p:cNvSpPr>
              <p:nvPr/>
            </p:nvSpPr>
            <p:spPr bwMode="gray">
              <a:xfrm>
                <a:off x="520" y="3753"/>
                <a:ext cx="896" cy="238"/>
              </a:xfrm>
              <a:custGeom>
                <a:avLst/>
                <a:gdLst>
                  <a:gd name="T0" fmla="*/ 896 w 896"/>
                  <a:gd name="T1" fmla="*/ 238 h 238"/>
                  <a:gd name="T2" fmla="*/ 0 w 896"/>
                  <a:gd name="T3" fmla="*/ 0 h 238"/>
                  <a:gd name="T4" fmla="*/ 896 w 896"/>
                  <a:gd name="T5" fmla="*/ 23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96" h="238">
                    <a:moveTo>
                      <a:pt x="896" y="238"/>
                    </a:moveTo>
                    <a:lnTo>
                      <a:pt x="0" y="0"/>
                    </a:lnTo>
                    <a:lnTo>
                      <a:pt x="896" y="2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54" name="Line 242"/>
              <p:cNvSpPr>
                <a:spLocks noChangeAspect="1" noChangeShapeType="1"/>
              </p:cNvSpPr>
              <p:nvPr/>
            </p:nvSpPr>
            <p:spPr bwMode="gray">
              <a:xfrm flipH="1" flipV="1">
                <a:off x="520" y="3753"/>
                <a:ext cx="896" cy="238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55" name="Freeform 243"/>
              <p:cNvSpPr>
                <a:spLocks noChangeAspect="1"/>
              </p:cNvSpPr>
              <p:nvPr/>
            </p:nvSpPr>
            <p:spPr bwMode="gray">
              <a:xfrm>
                <a:off x="308" y="3809"/>
                <a:ext cx="895" cy="241"/>
              </a:xfrm>
              <a:custGeom>
                <a:avLst/>
                <a:gdLst>
                  <a:gd name="T0" fmla="*/ 895 w 895"/>
                  <a:gd name="T1" fmla="*/ 241 h 241"/>
                  <a:gd name="T2" fmla="*/ 0 w 895"/>
                  <a:gd name="T3" fmla="*/ 0 h 241"/>
                  <a:gd name="T4" fmla="*/ 895 w 895"/>
                  <a:gd name="T5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95" h="241">
                    <a:moveTo>
                      <a:pt x="895" y="241"/>
                    </a:moveTo>
                    <a:lnTo>
                      <a:pt x="0" y="0"/>
                    </a:lnTo>
                    <a:lnTo>
                      <a:pt x="895" y="2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56" name="Line 244"/>
              <p:cNvSpPr>
                <a:spLocks noChangeAspect="1" noChangeShapeType="1"/>
              </p:cNvSpPr>
              <p:nvPr/>
            </p:nvSpPr>
            <p:spPr bwMode="gray">
              <a:xfrm flipH="1" flipV="1">
                <a:off x="308" y="3809"/>
                <a:ext cx="895" cy="241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57" name="Freeform 245"/>
              <p:cNvSpPr>
                <a:spLocks noChangeAspect="1"/>
              </p:cNvSpPr>
              <p:nvPr/>
            </p:nvSpPr>
            <p:spPr bwMode="gray">
              <a:xfrm>
                <a:off x="945" y="3637"/>
                <a:ext cx="898" cy="241"/>
              </a:xfrm>
              <a:custGeom>
                <a:avLst/>
                <a:gdLst>
                  <a:gd name="T0" fmla="*/ 898 w 898"/>
                  <a:gd name="T1" fmla="*/ 241 h 241"/>
                  <a:gd name="T2" fmla="*/ 0 w 898"/>
                  <a:gd name="T3" fmla="*/ 0 h 241"/>
                  <a:gd name="T4" fmla="*/ 898 w 898"/>
                  <a:gd name="T5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98" h="241">
                    <a:moveTo>
                      <a:pt x="898" y="241"/>
                    </a:moveTo>
                    <a:lnTo>
                      <a:pt x="0" y="0"/>
                    </a:lnTo>
                    <a:lnTo>
                      <a:pt x="898" y="2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58" name="Line 246"/>
              <p:cNvSpPr>
                <a:spLocks noChangeAspect="1" noChangeShapeType="1"/>
              </p:cNvSpPr>
              <p:nvPr/>
            </p:nvSpPr>
            <p:spPr bwMode="gray">
              <a:xfrm flipH="1" flipV="1">
                <a:off x="945" y="3637"/>
                <a:ext cx="898" cy="241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59" name="Freeform 247"/>
              <p:cNvSpPr>
                <a:spLocks noChangeAspect="1"/>
              </p:cNvSpPr>
              <p:nvPr/>
            </p:nvSpPr>
            <p:spPr bwMode="gray">
              <a:xfrm>
                <a:off x="95" y="3866"/>
                <a:ext cx="895" cy="241"/>
              </a:xfrm>
              <a:custGeom>
                <a:avLst/>
                <a:gdLst>
                  <a:gd name="T0" fmla="*/ 895 w 895"/>
                  <a:gd name="T1" fmla="*/ 241 h 241"/>
                  <a:gd name="T2" fmla="*/ 0 w 895"/>
                  <a:gd name="T3" fmla="*/ 0 h 241"/>
                  <a:gd name="T4" fmla="*/ 895 w 895"/>
                  <a:gd name="T5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95" h="241">
                    <a:moveTo>
                      <a:pt x="895" y="241"/>
                    </a:moveTo>
                    <a:lnTo>
                      <a:pt x="0" y="0"/>
                    </a:lnTo>
                    <a:lnTo>
                      <a:pt x="895" y="2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560" name="Line 248"/>
              <p:cNvSpPr>
                <a:spLocks noChangeAspect="1" noChangeShapeType="1"/>
              </p:cNvSpPr>
              <p:nvPr/>
            </p:nvSpPr>
            <p:spPr bwMode="gray">
              <a:xfrm flipH="1" flipV="1">
                <a:off x="95" y="3866"/>
                <a:ext cx="895" cy="241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5561" name="Group 249"/>
          <p:cNvGrpSpPr>
            <a:grpSpLocks noChangeAspect="1"/>
          </p:cNvGrpSpPr>
          <p:nvPr/>
        </p:nvGrpSpPr>
        <p:grpSpPr bwMode="auto">
          <a:xfrm>
            <a:off x="2693988" y="1662113"/>
            <a:ext cx="723900" cy="579437"/>
            <a:chOff x="845" y="881"/>
            <a:chExt cx="1394" cy="1115"/>
          </a:xfrm>
        </p:grpSpPr>
        <p:sp>
          <p:nvSpPr>
            <p:cNvPr id="525562" name="Freeform 250"/>
            <p:cNvSpPr>
              <a:spLocks noChangeAspect="1"/>
            </p:cNvSpPr>
            <p:nvPr/>
          </p:nvSpPr>
          <p:spPr bwMode="gray">
            <a:xfrm>
              <a:off x="1510" y="881"/>
              <a:ext cx="727" cy="228"/>
            </a:xfrm>
            <a:custGeom>
              <a:avLst/>
              <a:gdLst>
                <a:gd name="T0" fmla="*/ 621 w 622"/>
                <a:gd name="T1" fmla="*/ 170 h 195"/>
                <a:gd name="T2" fmla="*/ 613 w 622"/>
                <a:gd name="T3" fmla="*/ 157 h 195"/>
                <a:gd name="T4" fmla="*/ 601 w 622"/>
                <a:gd name="T5" fmla="*/ 153 h 195"/>
                <a:gd name="T6" fmla="*/ 45 w 622"/>
                <a:gd name="T7" fmla="*/ 2 h 195"/>
                <a:gd name="T8" fmla="*/ 28 w 622"/>
                <a:gd name="T9" fmla="*/ 1 h 195"/>
                <a:gd name="T10" fmla="*/ 18 w 622"/>
                <a:gd name="T11" fmla="*/ 4 h 195"/>
                <a:gd name="T12" fmla="*/ 5 w 622"/>
                <a:gd name="T13" fmla="*/ 17 h 195"/>
                <a:gd name="T14" fmla="*/ 0 w 622"/>
                <a:gd name="T15" fmla="*/ 25 h 195"/>
                <a:gd name="T16" fmla="*/ 616 w 622"/>
                <a:gd name="T17" fmla="*/ 192 h 195"/>
                <a:gd name="T18" fmla="*/ 616 w 622"/>
                <a:gd name="T19" fmla="*/ 192 h 195"/>
                <a:gd name="T20" fmla="*/ 616 w 622"/>
                <a:gd name="T21" fmla="*/ 192 h 195"/>
                <a:gd name="T22" fmla="*/ 620 w 622"/>
                <a:gd name="T23" fmla="*/ 181 h 195"/>
                <a:gd name="T24" fmla="*/ 621 w 622"/>
                <a:gd name="T25" fmla="*/ 17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2" h="195">
                  <a:moveTo>
                    <a:pt x="621" y="170"/>
                  </a:moveTo>
                  <a:cubicBezTo>
                    <a:pt x="620" y="168"/>
                    <a:pt x="619" y="161"/>
                    <a:pt x="613" y="157"/>
                  </a:cubicBezTo>
                  <a:cubicBezTo>
                    <a:pt x="609" y="155"/>
                    <a:pt x="601" y="153"/>
                    <a:pt x="601" y="153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39" y="1"/>
                    <a:pt x="34" y="0"/>
                    <a:pt x="28" y="1"/>
                  </a:cubicBezTo>
                  <a:cubicBezTo>
                    <a:pt x="22" y="1"/>
                    <a:pt x="20" y="3"/>
                    <a:pt x="18" y="4"/>
                  </a:cubicBezTo>
                  <a:cubicBezTo>
                    <a:pt x="16" y="4"/>
                    <a:pt x="10" y="10"/>
                    <a:pt x="5" y="17"/>
                  </a:cubicBezTo>
                  <a:cubicBezTo>
                    <a:pt x="3" y="21"/>
                    <a:pt x="0" y="25"/>
                    <a:pt x="0" y="25"/>
                  </a:cubicBezTo>
                  <a:cubicBezTo>
                    <a:pt x="0" y="25"/>
                    <a:pt x="615" y="195"/>
                    <a:pt x="616" y="192"/>
                  </a:cubicBezTo>
                  <a:cubicBezTo>
                    <a:pt x="616" y="192"/>
                    <a:pt x="616" y="192"/>
                    <a:pt x="616" y="192"/>
                  </a:cubicBezTo>
                  <a:cubicBezTo>
                    <a:pt x="616" y="192"/>
                    <a:pt x="616" y="192"/>
                    <a:pt x="616" y="192"/>
                  </a:cubicBezTo>
                  <a:cubicBezTo>
                    <a:pt x="618" y="188"/>
                    <a:pt x="620" y="185"/>
                    <a:pt x="620" y="181"/>
                  </a:cubicBezTo>
                  <a:cubicBezTo>
                    <a:pt x="620" y="181"/>
                    <a:pt x="622" y="172"/>
                    <a:pt x="621" y="170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63" name="Freeform 251"/>
            <p:cNvSpPr>
              <a:spLocks noChangeAspect="1"/>
            </p:cNvSpPr>
            <p:nvPr/>
          </p:nvSpPr>
          <p:spPr bwMode="gray">
            <a:xfrm>
              <a:off x="1297" y="1090"/>
              <a:ext cx="740" cy="276"/>
            </a:xfrm>
            <a:custGeom>
              <a:avLst/>
              <a:gdLst>
                <a:gd name="T0" fmla="*/ 151 w 1495"/>
                <a:gd name="T1" fmla="*/ 0 h 557"/>
                <a:gd name="T2" fmla="*/ 0 w 1495"/>
                <a:gd name="T3" fmla="*/ 196 h 557"/>
                <a:gd name="T4" fmla="*/ 1344 w 1495"/>
                <a:gd name="T5" fmla="*/ 557 h 557"/>
                <a:gd name="T6" fmla="*/ 1495 w 1495"/>
                <a:gd name="T7" fmla="*/ 359 h 557"/>
                <a:gd name="T8" fmla="*/ 151 w 1495"/>
                <a:gd name="T9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5" h="557">
                  <a:moveTo>
                    <a:pt x="151" y="0"/>
                  </a:moveTo>
                  <a:lnTo>
                    <a:pt x="0" y="196"/>
                  </a:lnTo>
                  <a:lnTo>
                    <a:pt x="1344" y="557"/>
                  </a:lnTo>
                  <a:lnTo>
                    <a:pt x="1495" y="359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64" name="Freeform 252"/>
            <p:cNvSpPr>
              <a:spLocks noChangeAspect="1"/>
            </p:cNvSpPr>
            <p:nvPr/>
          </p:nvSpPr>
          <p:spPr bwMode="gray">
            <a:xfrm>
              <a:off x="925" y="1577"/>
              <a:ext cx="739" cy="275"/>
            </a:xfrm>
            <a:custGeom>
              <a:avLst/>
              <a:gdLst>
                <a:gd name="T0" fmla="*/ 0 w 1495"/>
                <a:gd name="T1" fmla="*/ 196 h 557"/>
                <a:gd name="T2" fmla="*/ 1344 w 1495"/>
                <a:gd name="T3" fmla="*/ 557 h 557"/>
                <a:gd name="T4" fmla="*/ 1495 w 1495"/>
                <a:gd name="T5" fmla="*/ 361 h 557"/>
                <a:gd name="T6" fmla="*/ 151 w 1495"/>
                <a:gd name="T7" fmla="*/ 0 h 557"/>
                <a:gd name="T8" fmla="*/ 0 w 1495"/>
                <a:gd name="T9" fmla="*/ 19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5" h="557">
                  <a:moveTo>
                    <a:pt x="0" y="196"/>
                  </a:moveTo>
                  <a:lnTo>
                    <a:pt x="1344" y="557"/>
                  </a:lnTo>
                  <a:lnTo>
                    <a:pt x="1495" y="361"/>
                  </a:lnTo>
                  <a:lnTo>
                    <a:pt x="151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65" name="Freeform 253"/>
            <p:cNvSpPr>
              <a:spLocks noChangeAspect="1"/>
            </p:cNvSpPr>
            <p:nvPr/>
          </p:nvSpPr>
          <p:spPr bwMode="gray">
            <a:xfrm>
              <a:off x="1074" y="1381"/>
              <a:ext cx="739" cy="276"/>
            </a:xfrm>
            <a:custGeom>
              <a:avLst/>
              <a:gdLst>
                <a:gd name="T0" fmla="*/ 0 w 1493"/>
                <a:gd name="T1" fmla="*/ 199 h 558"/>
                <a:gd name="T2" fmla="*/ 1342 w 1493"/>
                <a:gd name="T3" fmla="*/ 558 h 558"/>
                <a:gd name="T4" fmla="*/ 1493 w 1493"/>
                <a:gd name="T5" fmla="*/ 362 h 558"/>
                <a:gd name="T6" fmla="*/ 149 w 1493"/>
                <a:gd name="T7" fmla="*/ 0 h 558"/>
                <a:gd name="T8" fmla="*/ 0 w 1493"/>
                <a:gd name="T9" fmla="*/ 199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3" h="558">
                  <a:moveTo>
                    <a:pt x="0" y="199"/>
                  </a:moveTo>
                  <a:lnTo>
                    <a:pt x="1342" y="558"/>
                  </a:lnTo>
                  <a:lnTo>
                    <a:pt x="1493" y="362"/>
                  </a:lnTo>
                  <a:lnTo>
                    <a:pt x="149" y="0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66" name="Freeform 254"/>
            <p:cNvSpPr>
              <a:spLocks noChangeAspect="1"/>
            </p:cNvSpPr>
            <p:nvPr/>
          </p:nvSpPr>
          <p:spPr bwMode="gray">
            <a:xfrm>
              <a:off x="849" y="1673"/>
              <a:ext cx="740" cy="276"/>
            </a:xfrm>
            <a:custGeom>
              <a:avLst/>
              <a:gdLst>
                <a:gd name="T0" fmla="*/ 0 w 1496"/>
                <a:gd name="T1" fmla="*/ 198 h 557"/>
                <a:gd name="T2" fmla="*/ 1345 w 1496"/>
                <a:gd name="T3" fmla="*/ 557 h 557"/>
                <a:gd name="T4" fmla="*/ 1496 w 1496"/>
                <a:gd name="T5" fmla="*/ 361 h 557"/>
                <a:gd name="T6" fmla="*/ 152 w 1496"/>
                <a:gd name="T7" fmla="*/ 0 h 557"/>
                <a:gd name="T8" fmla="*/ 0 w 1496"/>
                <a:gd name="T9" fmla="*/ 198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6" h="557">
                  <a:moveTo>
                    <a:pt x="0" y="198"/>
                  </a:moveTo>
                  <a:lnTo>
                    <a:pt x="1345" y="557"/>
                  </a:lnTo>
                  <a:lnTo>
                    <a:pt x="1496" y="361"/>
                  </a:lnTo>
                  <a:lnTo>
                    <a:pt x="152" y="0"/>
                  </a:lnTo>
                  <a:lnTo>
                    <a:pt x="0" y="198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67" name="Freeform 255"/>
            <p:cNvSpPr>
              <a:spLocks noChangeAspect="1"/>
            </p:cNvSpPr>
            <p:nvPr/>
          </p:nvSpPr>
          <p:spPr bwMode="gray">
            <a:xfrm>
              <a:off x="999" y="1480"/>
              <a:ext cx="739" cy="275"/>
            </a:xfrm>
            <a:custGeom>
              <a:avLst/>
              <a:gdLst>
                <a:gd name="T0" fmla="*/ 0 w 1493"/>
                <a:gd name="T1" fmla="*/ 196 h 557"/>
                <a:gd name="T2" fmla="*/ 1344 w 1493"/>
                <a:gd name="T3" fmla="*/ 557 h 557"/>
                <a:gd name="T4" fmla="*/ 1493 w 1493"/>
                <a:gd name="T5" fmla="*/ 359 h 557"/>
                <a:gd name="T6" fmla="*/ 151 w 1493"/>
                <a:gd name="T7" fmla="*/ 0 h 557"/>
                <a:gd name="T8" fmla="*/ 0 w 1493"/>
                <a:gd name="T9" fmla="*/ 19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3" h="557">
                  <a:moveTo>
                    <a:pt x="0" y="196"/>
                  </a:moveTo>
                  <a:lnTo>
                    <a:pt x="1344" y="557"/>
                  </a:lnTo>
                  <a:lnTo>
                    <a:pt x="1493" y="359"/>
                  </a:lnTo>
                  <a:lnTo>
                    <a:pt x="151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68" name="Freeform 256"/>
            <p:cNvSpPr>
              <a:spLocks noChangeAspect="1"/>
            </p:cNvSpPr>
            <p:nvPr/>
          </p:nvSpPr>
          <p:spPr bwMode="gray">
            <a:xfrm>
              <a:off x="1447" y="895"/>
              <a:ext cx="740" cy="276"/>
            </a:xfrm>
            <a:custGeom>
              <a:avLst/>
              <a:gdLst>
                <a:gd name="T0" fmla="*/ 1495 w 1495"/>
                <a:gd name="T1" fmla="*/ 362 h 558"/>
                <a:gd name="T2" fmla="*/ 151 w 1495"/>
                <a:gd name="T3" fmla="*/ 0 h 558"/>
                <a:gd name="T4" fmla="*/ 0 w 1495"/>
                <a:gd name="T5" fmla="*/ 197 h 558"/>
                <a:gd name="T6" fmla="*/ 1344 w 1495"/>
                <a:gd name="T7" fmla="*/ 558 h 558"/>
                <a:gd name="T8" fmla="*/ 1495 w 1495"/>
                <a:gd name="T9" fmla="*/ 362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5" h="558">
                  <a:moveTo>
                    <a:pt x="1495" y="362"/>
                  </a:moveTo>
                  <a:lnTo>
                    <a:pt x="151" y="0"/>
                  </a:lnTo>
                  <a:lnTo>
                    <a:pt x="0" y="197"/>
                  </a:lnTo>
                  <a:lnTo>
                    <a:pt x="1344" y="558"/>
                  </a:lnTo>
                  <a:lnTo>
                    <a:pt x="1495" y="362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69" name="Freeform 257"/>
            <p:cNvSpPr>
              <a:spLocks noChangeAspect="1"/>
            </p:cNvSpPr>
            <p:nvPr/>
          </p:nvSpPr>
          <p:spPr bwMode="gray">
            <a:xfrm>
              <a:off x="1372" y="992"/>
              <a:ext cx="740" cy="276"/>
            </a:xfrm>
            <a:custGeom>
              <a:avLst/>
              <a:gdLst>
                <a:gd name="T0" fmla="*/ 1496 w 1496"/>
                <a:gd name="T1" fmla="*/ 361 h 557"/>
                <a:gd name="T2" fmla="*/ 152 w 1496"/>
                <a:gd name="T3" fmla="*/ 0 h 557"/>
                <a:gd name="T4" fmla="*/ 0 w 1496"/>
                <a:gd name="T5" fmla="*/ 198 h 557"/>
                <a:gd name="T6" fmla="*/ 1344 w 1496"/>
                <a:gd name="T7" fmla="*/ 557 h 557"/>
                <a:gd name="T8" fmla="*/ 1496 w 1496"/>
                <a:gd name="T9" fmla="*/ 361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6" h="557">
                  <a:moveTo>
                    <a:pt x="1496" y="361"/>
                  </a:moveTo>
                  <a:lnTo>
                    <a:pt x="152" y="0"/>
                  </a:lnTo>
                  <a:lnTo>
                    <a:pt x="0" y="198"/>
                  </a:lnTo>
                  <a:lnTo>
                    <a:pt x="1344" y="557"/>
                  </a:lnTo>
                  <a:lnTo>
                    <a:pt x="1496" y="361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70" name="Freeform 258"/>
            <p:cNvSpPr>
              <a:spLocks noChangeAspect="1"/>
            </p:cNvSpPr>
            <p:nvPr/>
          </p:nvSpPr>
          <p:spPr bwMode="gray">
            <a:xfrm>
              <a:off x="1148" y="1284"/>
              <a:ext cx="739" cy="276"/>
            </a:xfrm>
            <a:custGeom>
              <a:avLst/>
              <a:gdLst>
                <a:gd name="T0" fmla="*/ 0 w 1495"/>
                <a:gd name="T1" fmla="*/ 196 h 558"/>
                <a:gd name="T2" fmla="*/ 1344 w 1495"/>
                <a:gd name="T3" fmla="*/ 558 h 558"/>
                <a:gd name="T4" fmla="*/ 1495 w 1495"/>
                <a:gd name="T5" fmla="*/ 361 h 558"/>
                <a:gd name="T6" fmla="*/ 151 w 1495"/>
                <a:gd name="T7" fmla="*/ 0 h 558"/>
                <a:gd name="T8" fmla="*/ 0 w 1495"/>
                <a:gd name="T9" fmla="*/ 196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5" h="558">
                  <a:moveTo>
                    <a:pt x="0" y="196"/>
                  </a:moveTo>
                  <a:lnTo>
                    <a:pt x="1344" y="558"/>
                  </a:lnTo>
                  <a:lnTo>
                    <a:pt x="1495" y="361"/>
                  </a:lnTo>
                  <a:lnTo>
                    <a:pt x="151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71" name="Freeform 259"/>
            <p:cNvSpPr>
              <a:spLocks noChangeAspect="1"/>
            </p:cNvSpPr>
            <p:nvPr/>
          </p:nvSpPr>
          <p:spPr bwMode="gray">
            <a:xfrm>
              <a:off x="1222" y="1187"/>
              <a:ext cx="740" cy="276"/>
            </a:xfrm>
            <a:custGeom>
              <a:avLst/>
              <a:gdLst>
                <a:gd name="T0" fmla="*/ 0 w 1495"/>
                <a:gd name="T1" fmla="*/ 196 h 557"/>
                <a:gd name="T2" fmla="*/ 1344 w 1495"/>
                <a:gd name="T3" fmla="*/ 557 h 557"/>
                <a:gd name="T4" fmla="*/ 1495 w 1495"/>
                <a:gd name="T5" fmla="*/ 361 h 557"/>
                <a:gd name="T6" fmla="*/ 151 w 1495"/>
                <a:gd name="T7" fmla="*/ 0 h 557"/>
                <a:gd name="T8" fmla="*/ 0 w 1495"/>
                <a:gd name="T9" fmla="*/ 19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5" h="557">
                  <a:moveTo>
                    <a:pt x="0" y="196"/>
                  </a:moveTo>
                  <a:lnTo>
                    <a:pt x="1344" y="557"/>
                  </a:lnTo>
                  <a:lnTo>
                    <a:pt x="1495" y="361"/>
                  </a:lnTo>
                  <a:lnTo>
                    <a:pt x="151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72" name="Freeform 260"/>
            <p:cNvSpPr>
              <a:spLocks noChangeAspect="1"/>
            </p:cNvSpPr>
            <p:nvPr/>
          </p:nvSpPr>
          <p:spPr bwMode="gray">
            <a:xfrm>
              <a:off x="1520" y="1082"/>
              <a:ext cx="706" cy="893"/>
            </a:xfrm>
            <a:custGeom>
              <a:avLst/>
              <a:gdLst>
                <a:gd name="T0" fmla="*/ 1330 w 1427"/>
                <a:gd name="T1" fmla="*/ 0 h 1805"/>
                <a:gd name="T2" fmla="*/ 0 w 1427"/>
                <a:gd name="T3" fmla="*/ 1734 h 1805"/>
                <a:gd name="T4" fmla="*/ 93 w 1427"/>
                <a:gd name="T5" fmla="*/ 1805 h 1805"/>
                <a:gd name="T6" fmla="*/ 1427 w 1427"/>
                <a:gd name="T7" fmla="*/ 64 h 1805"/>
                <a:gd name="T8" fmla="*/ 1330 w 1427"/>
                <a:gd name="T9" fmla="*/ 0 h 1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7" h="1805">
                  <a:moveTo>
                    <a:pt x="1330" y="0"/>
                  </a:moveTo>
                  <a:lnTo>
                    <a:pt x="0" y="1734"/>
                  </a:lnTo>
                  <a:lnTo>
                    <a:pt x="93" y="1805"/>
                  </a:lnTo>
                  <a:lnTo>
                    <a:pt x="1427" y="64"/>
                  </a:lnTo>
                  <a:lnTo>
                    <a:pt x="1330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73" name="Freeform 261"/>
            <p:cNvSpPr>
              <a:spLocks noChangeAspect="1"/>
            </p:cNvSpPr>
            <p:nvPr/>
          </p:nvSpPr>
          <p:spPr bwMode="gray">
            <a:xfrm>
              <a:off x="2168" y="1061"/>
              <a:ext cx="71" cy="76"/>
            </a:xfrm>
            <a:custGeom>
              <a:avLst/>
              <a:gdLst>
                <a:gd name="T0" fmla="*/ 48 w 61"/>
                <a:gd name="T1" fmla="*/ 48 h 65"/>
                <a:gd name="T2" fmla="*/ 51 w 61"/>
                <a:gd name="T3" fmla="*/ 4 h 65"/>
                <a:gd name="T4" fmla="*/ 37 w 61"/>
                <a:gd name="T5" fmla="*/ 1 h 65"/>
                <a:gd name="T6" fmla="*/ 27 w 61"/>
                <a:gd name="T7" fmla="*/ 4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7 w 61"/>
                <a:gd name="T15" fmla="*/ 62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8"/>
                  </a:moveTo>
                  <a:cubicBezTo>
                    <a:pt x="60" y="32"/>
                    <a:pt x="61" y="13"/>
                    <a:pt x="51" y="4"/>
                  </a:cubicBezTo>
                  <a:cubicBezTo>
                    <a:pt x="47" y="2"/>
                    <a:pt x="42" y="0"/>
                    <a:pt x="37" y="1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1" y="6"/>
                    <a:pt x="15" y="11"/>
                    <a:pt x="9" y="18"/>
                  </a:cubicBezTo>
                  <a:cubicBezTo>
                    <a:pt x="5" y="24"/>
                    <a:pt x="2" y="31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" y="56"/>
                    <a:pt x="4" y="59"/>
                    <a:pt x="7" y="62"/>
                  </a:cubicBezTo>
                  <a:cubicBezTo>
                    <a:pt x="11" y="64"/>
                    <a:pt x="15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8" y="59"/>
                    <a:pt x="43" y="54"/>
                    <a:pt x="48" y="48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74" name="Freeform 262"/>
            <p:cNvSpPr>
              <a:spLocks noChangeAspect="1"/>
            </p:cNvSpPr>
            <p:nvPr/>
          </p:nvSpPr>
          <p:spPr bwMode="gray">
            <a:xfrm>
              <a:off x="1729" y="1633"/>
              <a:ext cx="72" cy="77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7 w 61"/>
                <a:gd name="T5" fmla="*/ 0 h 65"/>
                <a:gd name="T6" fmla="*/ 27 w 61"/>
                <a:gd name="T7" fmla="*/ 3 h 65"/>
                <a:gd name="T8" fmla="*/ 9 w 61"/>
                <a:gd name="T9" fmla="*/ 17 h 65"/>
                <a:gd name="T10" fmla="*/ 0 w 61"/>
                <a:gd name="T11" fmla="*/ 36 h 65"/>
                <a:gd name="T12" fmla="*/ 0 w 61"/>
                <a:gd name="T13" fmla="*/ 50 h 65"/>
                <a:gd name="T14" fmla="*/ 7 w 61"/>
                <a:gd name="T15" fmla="*/ 61 h 65"/>
                <a:gd name="T16" fmla="*/ 19 w 61"/>
                <a:gd name="T17" fmla="*/ 64 h 65"/>
                <a:gd name="T18" fmla="*/ 31 w 61"/>
                <a:gd name="T19" fmla="*/ 61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6" y="1"/>
                    <a:pt x="42" y="0"/>
                    <a:pt x="37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7"/>
                  </a:cubicBezTo>
                  <a:cubicBezTo>
                    <a:pt x="4" y="23"/>
                    <a:pt x="1" y="30"/>
                    <a:pt x="0" y="36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55"/>
                    <a:pt x="3" y="58"/>
                    <a:pt x="7" y="61"/>
                  </a:cubicBezTo>
                  <a:cubicBezTo>
                    <a:pt x="10" y="63"/>
                    <a:pt x="14" y="65"/>
                    <a:pt x="19" y="64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7" y="58"/>
                    <a:pt x="43" y="53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75" name="Freeform 263"/>
            <p:cNvSpPr>
              <a:spLocks noChangeAspect="1"/>
            </p:cNvSpPr>
            <p:nvPr/>
          </p:nvSpPr>
          <p:spPr bwMode="gray">
            <a:xfrm>
              <a:off x="1949" y="1345"/>
              <a:ext cx="71" cy="76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6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6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2"/>
                    <a:pt x="61" y="12"/>
                    <a:pt x="50" y="4"/>
                  </a:cubicBezTo>
                  <a:cubicBezTo>
                    <a:pt x="46" y="1"/>
                    <a:pt x="41" y="0"/>
                    <a:pt x="36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6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76" name="Freeform 264"/>
            <p:cNvSpPr>
              <a:spLocks noChangeAspect="1"/>
            </p:cNvSpPr>
            <p:nvPr/>
          </p:nvSpPr>
          <p:spPr bwMode="gray">
            <a:xfrm>
              <a:off x="1510" y="1920"/>
              <a:ext cx="71" cy="76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7 w 61"/>
                <a:gd name="T5" fmla="*/ 0 h 65"/>
                <a:gd name="T6" fmla="*/ 27 w 61"/>
                <a:gd name="T7" fmla="*/ 3 h 65"/>
                <a:gd name="T8" fmla="*/ 9 w 61"/>
                <a:gd name="T9" fmla="*/ 17 h 65"/>
                <a:gd name="T10" fmla="*/ 0 w 61"/>
                <a:gd name="T11" fmla="*/ 36 h 65"/>
                <a:gd name="T12" fmla="*/ 0 w 61"/>
                <a:gd name="T13" fmla="*/ 50 h 65"/>
                <a:gd name="T14" fmla="*/ 7 w 61"/>
                <a:gd name="T15" fmla="*/ 61 h 65"/>
                <a:gd name="T16" fmla="*/ 19 w 61"/>
                <a:gd name="T17" fmla="*/ 64 h 65"/>
                <a:gd name="T18" fmla="*/ 31 w 61"/>
                <a:gd name="T19" fmla="*/ 61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7" y="1"/>
                    <a:pt x="42" y="0"/>
                    <a:pt x="37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1" y="6"/>
                    <a:pt x="14" y="11"/>
                    <a:pt x="9" y="17"/>
                  </a:cubicBezTo>
                  <a:cubicBezTo>
                    <a:pt x="5" y="23"/>
                    <a:pt x="2" y="30"/>
                    <a:pt x="0" y="36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55"/>
                    <a:pt x="4" y="58"/>
                    <a:pt x="7" y="61"/>
                  </a:cubicBezTo>
                  <a:cubicBezTo>
                    <a:pt x="10" y="64"/>
                    <a:pt x="15" y="65"/>
                    <a:pt x="19" y="64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7" y="58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77" name="Freeform 265"/>
            <p:cNvSpPr>
              <a:spLocks noChangeAspect="1"/>
            </p:cNvSpPr>
            <p:nvPr/>
          </p:nvSpPr>
          <p:spPr bwMode="gray">
            <a:xfrm>
              <a:off x="845" y="1768"/>
              <a:ext cx="679" cy="227"/>
            </a:xfrm>
            <a:custGeom>
              <a:avLst/>
              <a:gdLst>
                <a:gd name="T0" fmla="*/ 581 w 581"/>
                <a:gd name="T1" fmla="*/ 194 h 194"/>
                <a:gd name="T2" fmla="*/ 581 w 581"/>
                <a:gd name="T3" fmla="*/ 194 h 194"/>
                <a:gd name="T4" fmla="*/ 576 w 581"/>
                <a:gd name="T5" fmla="*/ 191 h 194"/>
                <a:gd name="T6" fmla="*/ 569 w 581"/>
                <a:gd name="T7" fmla="*/ 180 h 194"/>
                <a:gd name="T8" fmla="*/ 569 w 581"/>
                <a:gd name="T9" fmla="*/ 166 h 194"/>
                <a:gd name="T10" fmla="*/ 573 w 581"/>
                <a:gd name="T11" fmla="*/ 155 h 194"/>
                <a:gd name="T12" fmla="*/ 573 w 581"/>
                <a:gd name="T13" fmla="*/ 155 h 194"/>
                <a:gd name="T14" fmla="*/ 4 w 581"/>
                <a:gd name="T15" fmla="*/ 3 h 194"/>
                <a:gd name="T16" fmla="*/ 4 w 581"/>
                <a:gd name="T17" fmla="*/ 3 h 194"/>
                <a:gd name="T18" fmla="*/ 4 w 581"/>
                <a:gd name="T19" fmla="*/ 3 h 194"/>
                <a:gd name="T20" fmla="*/ 0 w 581"/>
                <a:gd name="T21" fmla="*/ 14 h 194"/>
                <a:gd name="T22" fmla="*/ 0 w 581"/>
                <a:gd name="T23" fmla="*/ 25 h 194"/>
                <a:gd name="T24" fmla="*/ 8 w 581"/>
                <a:gd name="T25" fmla="*/ 37 h 194"/>
                <a:gd name="T26" fmla="*/ 20 w 581"/>
                <a:gd name="T27" fmla="*/ 42 h 194"/>
                <a:gd name="T28" fmla="*/ 581 w 581"/>
                <a:gd name="T29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1" h="194">
                  <a:moveTo>
                    <a:pt x="581" y="194"/>
                  </a:moveTo>
                  <a:cubicBezTo>
                    <a:pt x="581" y="194"/>
                    <a:pt x="581" y="194"/>
                    <a:pt x="581" y="194"/>
                  </a:cubicBezTo>
                  <a:cubicBezTo>
                    <a:pt x="579" y="193"/>
                    <a:pt x="578" y="192"/>
                    <a:pt x="576" y="191"/>
                  </a:cubicBezTo>
                  <a:cubicBezTo>
                    <a:pt x="573" y="188"/>
                    <a:pt x="570" y="185"/>
                    <a:pt x="569" y="180"/>
                  </a:cubicBezTo>
                  <a:cubicBezTo>
                    <a:pt x="569" y="166"/>
                    <a:pt x="569" y="166"/>
                    <a:pt x="569" y="166"/>
                  </a:cubicBezTo>
                  <a:cubicBezTo>
                    <a:pt x="570" y="163"/>
                    <a:pt x="571" y="159"/>
                    <a:pt x="573" y="155"/>
                  </a:cubicBezTo>
                  <a:cubicBezTo>
                    <a:pt x="573" y="155"/>
                    <a:pt x="573" y="155"/>
                    <a:pt x="573" y="155"/>
                  </a:cubicBezTo>
                  <a:cubicBezTo>
                    <a:pt x="573" y="155"/>
                    <a:pt x="6" y="0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6"/>
                    <a:pt x="1" y="10"/>
                    <a:pt x="0" y="1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9"/>
                    <a:pt x="5" y="35"/>
                    <a:pt x="8" y="37"/>
                  </a:cubicBezTo>
                  <a:cubicBezTo>
                    <a:pt x="11" y="40"/>
                    <a:pt x="20" y="42"/>
                    <a:pt x="20" y="42"/>
                  </a:cubicBezTo>
                  <a:lnTo>
                    <a:pt x="581" y="194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578" name="Group 266"/>
          <p:cNvGrpSpPr>
            <a:grpSpLocks noChangeAspect="1"/>
          </p:cNvGrpSpPr>
          <p:nvPr/>
        </p:nvGrpSpPr>
        <p:grpSpPr bwMode="auto">
          <a:xfrm>
            <a:off x="2279650" y="1693863"/>
            <a:ext cx="609600" cy="547687"/>
            <a:chOff x="177" y="770"/>
            <a:chExt cx="1173" cy="1055"/>
          </a:xfrm>
        </p:grpSpPr>
        <p:sp>
          <p:nvSpPr>
            <p:cNvPr id="525579" name="Freeform 267"/>
            <p:cNvSpPr>
              <a:spLocks noChangeAspect="1"/>
            </p:cNvSpPr>
            <p:nvPr/>
          </p:nvSpPr>
          <p:spPr bwMode="gray">
            <a:xfrm>
              <a:off x="845" y="770"/>
              <a:ext cx="502" cy="168"/>
            </a:xfrm>
            <a:custGeom>
              <a:avLst/>
              <a:gdLst>
                <a:gd name="T0" fmla="*/ 429 w 429"/>
                <a:gd name="T1" fmla="*/ 119 h 144"/>
                <a:gd name="T2" fmla="*/ 421 w 429"/>
                <a:gd name="T3" fmla="*/ 106 h 144"/>
                <a:gd name="T4" fmla="*/ 409 w 429"/>
                <a:gd name="T5" fmla="*/ 102 h 144"/>
                <a:gd name="T6" fmla="*/ 42 w 429"/>
                <a:gd name="T7" fmla="*/ 2 h 144"/>
                <a:gd name="T8" fmla="*/ 26 w 429"/>
                <a:gd name="T9" fmla="*/ 1 h 144"/>
                <a:gd name="T10" fmla="*/ 15 w 429"/>
                <a:gd name="T11" fmla="*/ 4 h 144"/>
                <a:gd name="T12" fmla="*/ 3 w 429"/>
                <a:gd name="T13" fmla="*/ 17 h 144"/>
                <a:gd name="T14" fmla="*/ 9 w 429"/>
                <a:gd name="T15" fmla="*/ 29 h 144"/>
                <a:gd name="T16" fmla="*/ 424 w 429"/>
                <a:gd name="T17" fmla="*/ 141 h 144"/>
                <a:gd name="T18" fmla="*/ 424 w 429"/>
                <a:gd name="T19" fmla="*/ 141 h 144"/>
                <a:gd name="T20" fmla="*/ 424 w 429"/>
                <a:gd name="T21" fmla="*/ 141 h 144"/>
                <a:gd name="T22" fmla="*/ 428 w 429"/>
                <a:gd name="T23" fmla="*/ 130 h 144"/>
                <a:gd name="T24" fmla="*/ 429 w 429"/>
                <a:gd name="T25" fmla="*/ 11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9" h="144">
                  <a:moveTo>
                    <a:pt x="429" y="119"/>
                  </a:moveTo>
                  <a:cubicBezTo>
                    <a:pt x="428" y="117"/>
                    <a:pt x="426" y="110"/>
                    <a:pt x="421" y="106"/>
                  </a:cubicBezTo>
                  <a:cubicBezTo>
                    <a:pt x="417" y="104"/>
                    <a:pt x="409" y="102"/>
                    <a:pt x="409" y="10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37" y="1"/>
                    <a:pt x="31" y="0"/>
                    <a:pt x="26" y="1"/>
                  </a:cubicBezTo>
                  <a:cubicBezTo>
                    <a:pt x="20" y="1"/>
                    <a:pt x="17" y="3"/>
                    <a:pt x="15" y="4"/>
                  </a:cubicBezTo>
                  <a:cubicBezTo>
                    <a:pt x="14" y="4"/>
                    <a:pt x="8" y="10"/>
                    <a:pt x="3" y="17"/>
                  </a:cubicBezTo>
                  <a:cubicBezTo>
                    <a:pt x="0" y="21"/>
                    <a:pt x="9" y="29"/>
                    <a:pt x="9" y="29"/>
                  </a:cubicBezTo>
                  <a:cubicBezTo>
                    <a:pt x="9" y="29"/>
                    <a:pt x="423" y="144"/>
                    <a:pt x="424" y="141"/>
                  </a:cubicBezTo>
                  <a:cubicBezTo>
                    <a:pt x="424" y="141"/>
                    <a:pt x="424" y="141"/>
                    <a:pt x="424" y="141"/>
                  </a:cubicBezTo>
                  <a:cubicBezTo>
                    <a:pt x="424" y="141"/>
                    <a:pt x="424" y="141"/>
                    <a:pt x="424" y="141"/>
                  </a:cubicBezTo>
                  <a:cubicBezTo>
                    <a:pt x="426" y="137"/>
                    <a:pt x="427" y="134"/>
                    <a:pt x="428" y="130"/>
                  </a:cubicBezTo>
                  <a:cubicBezTo>
                    <a:pt x="428" y="130"/>
                    <a:pt x="429" y="121"/>
                    <a:pt x="429" y="119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80" name="Freeform 268"/>
            <p:cNvSpPr>
              <a:spLocks noChangeAspect="1"/>
            </p:cNvSpPr>
            <p:nvPr/>
          </p:nvSpPr>
          <p:spPr bwMode="gray">
            <a:xfrm>
              <a:off x="630" y="979"/>
              <a:ext cx="518" cy="216"/>
            </a:xfrm>
            <a:custGeom>
              <a:avLst/>
              <a:gdLst>
                <a:gd name="T0" fmla="*/ 152 w 1047"/>
                <a:gd name="T1" fmla="*/ 0 h 437"/>
                <a:gd name="T2" fmla="*/ 0 w 1047"/>
                <a:gd name="T3" fmla="*/ 196 h 437"/>
                <a:gd name="T4" fmla="*/ 896 w 1047"/>
                <a:gd name="T5" fmla="*/ 437 h 437"/>
                <a:gd name="T6" fmla="*/ 1047 w 1047"/>
                <a:gd name="T7" fmla="*/ 239 h 437"/>
                <a:gd name="T8" fmla="*/ 152 w 1047"/>
                <a:gd name="T9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7" h="437">
                  <a:moveTo>
                    <a:pt x="152" y="0"/>
                  </a:moveTo>
                  <a:lnTo>
                    <a:pt x="0" y="196"/>
                  </a:lnTo>
                  <a:lnTo>
                    <a:pt x="896" y="437"/>
                  </a:lnTo>
                  <a:lnTo>
                    <a:pt x="1047" y="239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81" name="Freeform 269"/>
            <p:cNvSpPr>
              <a:spLocks noChangeAspect="1"/>
            </p:cNvSpPr>
            <p:nvPr/>
          </p:nvSpPr>
          <p:spPr bwMode="gray">
            <a:xfrm>
              <a:off x="257" y="1465"/>
              <a:ext cx="517" cy="217"/>
            </a:xfrm>
            <a:custGeom>
              <a:avLst/>
              <a:gdLst>
                <a:gd name="T0" fmla="*/ 0 w 1046"/>
                <a:gd name="T1" fmla="*/ 196 h 437"/>
                <a:gd name="T2" fmla="*/ 897 w 1046"/>
                <a:gd name="T3" fmla="*/ 437 h 437"/>
                <a:gd name="T4" fmla="*/ 1046 w 1046"/>
                <a:gd name="T5" fmla="*/ 241 h 437"/>
                <a:gd name="T6" fmla="*/ 151 w 1046"/>
                <a:gd name="T7" fmla="*/ 0 h 437"/>
                <a:gd name="T8" fmla="*/ 0 w 1046"/>
                <a:gd name="T9" fmla="*/ 196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6" h="437">
                  <a:moveTo>
                    <a:pt x="0" y="196"/>
                  </a:moveTo>
                  <a:lnTo>
                    <a:pt x="897" y="437"/>
                  </a:lnTo>
                  <a:lnTo>
                    <a:pt x="1046" y="241"/>
                  </a:lnTo>
                  <a:lnTo>
                    <a:pt x="151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82" name="Freeform 270"/>
            <p:cNvSpPr>
              <a:spLocks noChangeAspect="1"/>
            </p:cNvSpPr>
            <p:nvPr/>
          </p:nvSpPr>
          <p:spPr bwMode="gray">
            <a:xfrm>
              <a:off x="406" y="1270"/>
              <a:ext cx="517" cy="216"/>
            </a:xfrm>
            <a:custGeom>
              <a:avLst/>
              <a:gdLst>
                <a:gd name="T0" fmla="*/ 0 w 1046"/>
                <a:gd name="T1" fmla="*/ 199 h 437"/>
                <a:gd name="T2" fmla="*/ 895 w 1046"/>
                <a:gd name="T3" fmla="*/ 437 h 437"/>
                <a:gd name="T4" fmla="*/ 1046 w 1046"/>
                <a:gd name="T5" fmla="*/ 241 h 437"/>
                <a:gd name="T6" fmla="*/ 151 w 1046"/>
                <a:gd name="T7" fmla="*/ 0 h 437"/>
                <a:gd name="T8" fmla="*/ 0 w 1046"/>
                <a:gd name="T9" fmla="*/ 199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6" h="437">
                  <a:moveTo>
                    <a:pt x="0" y="199"/>
                  </a:moveTo>
                  <a:lnTo>
                    <a:pt x="895" y="437"/>
                  </a:lnTo>
                  <a:lnTo>
                    <a:pt x="1046" y="241"/>
                  </a:lnTo>
                  <a:lnTo>
                    <a:pt x="151" y="0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83" name="Freeform 271"/>
            <p:cNvSpPr>
              <a:spLocks noChangeAspect="1"/>
            </p:cNvSpPr>
            <p:nvPr/>
          </p:nvSpPr>
          <p:spPr bwMode="gray">
            <a:xfrm>
              <a:off x="181" y="1562"/>
              <a:ext cx="519" cy="217"/>
            </a:xfrm>
            <a:custGeom>
              <a:avLst/>
              <a:gdLst>
                <a:gd name="T0" fmla="*/ 0 w 1049"/>
                <a:gd name="T1" fmla="*/ 198 h 437"/>
                <a:gd name="T2" fmla="*/ 898 w 1049"/>
                <a:gd name="T3" fmla="*/ 437 h 437"/>
                <a:gd name="T4" fmla="*/ 1049 w 1049"/>
                <a:gd name="T5" fmla="*/ 241 h 437"/>
                <a:gd name="T6" fmla="*/ 152 w 1049"/>
                <a:gd name="T7" fmla="*/ 0 h 437"/>
                <a:gd name="T8" fmla="*/ 0 w 1049"/>
                <a:gd name="T9" fmla="*/ 198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9" h="437">
                  <a:moveTo>
                    <a:pt x="0" y="198"/>
                  </a:moveTo>
                  <a:lnTo>
                    <a:pt x="898" y="437"/>
                  </a:lnTo>
                  <a:lnTo>
                    <a:pt x="1049" y="241"/>
                  </a:lnTo>
                  <a:lnTo>
                    <a:pt x="152" y="0"/>
                  </a:lnTo>
                  <a:lnTo>
                    <a:pt x="0" y="198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84" name="Freeform 272"/>
            <p:cNvSpPr>
              <a:spLocks noChangeAspect="1"/>
            </p:cNvSpPr>
            <p:nvPr/>
          </p:nvSpPr>
          <p:spPr bwMode="gray">
            <a:xfrm>
              <a:off x="331" y="1368"/>
              <a:ext cx="518" cy="217"/>
            </a:xfrm>
            <a:custGeom>
              <a:avLst/>
              <a:gdLst>
                <a:gd name="T0" fmla="*/ 0 w 1046"/>
                <a:gd name="T1" fmla="*/ 196 h 437"/>
                <a:gd name="T2" fmla="*/ 895 w 1046"/>
                <a:gd name="T3" fmla="*/ 437 h 437"/>
                <a:gd name="T4" fmla="*/ 1046 w 1046"/>
                <a:gd name="T5" fmla="*/ 238 h 437"/>
                <a:gd name="T6" fmla="*/ 151 w 1046"/>
                <a:gd name="T7" fmla="*/ 0 h 437"/>
                <a:gd name="T8" fmla="*/ 0 w 1046"/>
                <a:gd name="T9" fmla="*/ 196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6" h="437">
                  <a:moveTo>
                    <a:pt x="0" y="196"/>
                  </a:moveTo>
                  <a:lnTo>
                    <a:pt x="895" y="437"/>
                  </a:lnTo>
                  <a:lnTo>
                    <a:pt x="1046" y="238"/>
                  </a:lnTo>
                  <a:lnTo>
                    <a:pt x="151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85" name="Freeform 273"/>
            <p:cNvSpPr>
              <a:spLocks noChangeAspect="1"/>
            </p:cNvSpPr>
            <p:nvPr/>
          </p:nvSpPr>
          <p:spPr bwMode="gray">
            <a:xfrm>
              <a:off x="780" y="784"/>
              <a:ext cx="517" cy="216"/>
            </a:xfrm>
            <a:custGeom>
              <a:avLst/>
              <a:gdLst>
                <a:gd name="T0" fmla="*/ 1046 w 1046"/>
                <a:gd name="T1" fmla="*/ 241 h 437"/>
                <a:gd name="T2" fmla="*/ 149 w 1046"/>
                <a:gd name="T3" fmla="*/ 0 h 437"/>
                <a:gd name="T4" fmla="*/ 0 w 1046"/>
                <a:gd name="T5" fmla="*/ 197 h 437"/>
                <a:gd name="T6" fmla="*/ 895 w 1046"/>
                <a:gd name="T7" fmla="*/ 437 h 437"/>
                <a:gd name="T8" fmla="*/ 1046 w 1046"/>
                <a:gd name="T9" fmla="*/ 24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6" h="437">
                  <a:moveTo>
                    <a:pt x="1046" y="241"/>
                  </a:moveTo>
                  <a:lnTo>
                    <a:pt x="149" y="0"/>
                  </a:lnTo>
                  <a:lnTo>
                    <a:pt x="0" y="197"/>
                  </a:lnTo>
                  <a:lnTo>
                    <a:pt x="895" y="437"/>
                  </a:lnTo>
                  <a:lnTo>
                    <a:pt x="1046" y="241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86" name="Freeform 274"/>
            <p:cNvSpPr>
              <a:spLocks noChangeAspect="1"/>
            </p:cNvSpPr>
            <p:nvPr/>
          </p:nvSpPr>
          <p:spPr bwMode="gray">
            <a:xfrm>
              <a:off x="705" y="881"/>
              <a:ext cx="517" cy="216"/>
            </a:xfrm>
            <a:custGeom>
              <a:avLst/>
              <a:gdLst>
                <a:gd name="T0" fmla="*/ 1046 w 1046"/>
                <a:gd name="T1" fmla="*/ 240 h 437"/>
                <a:gd name="T2" fmla="*/ 151 w 1046"/>
                <a:gd name="T3" fmla="*/ 0 h 437"/>
                <a:gd name="T4" fmla="*/ 0 w 1046"/>
                <a:gd name="T5" fmla="*/ 198 h 437"/>
                <a:gd name="T6" fmla="*/ 895 w 1046"/>
                <a:gd name="T7" fmla="*/ 437 h 437"/>
                <a:gd name="T8" fmla="*/ 1046 w 1046"/>
                <a:gd name="T9" fmla="*/ 24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6" h="437">
                  <a:moveTo>
                    <a:pt x="1046" y="240"/>
                  </a:moveTo>
                  <a:lnTo>
                    <a:pt x="151" y="0"/>
                  </a:lnTo>
                  <a:lnTo>
                    <a:pt x="0" y="198"/>
                  </a:lnTo>
                  <a:lnTo>
                    <a:pt x="895" y="437"/>
                  </a:lnTo>
                  <a:lnTo>
                    <a:pt x="1046" y="24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87" name="Freeform 275"/>
            <p:cNvSpPr>
              <a:spLocks noChangeAspect="1"/>
            </p:cNvSpPr>
            <p:nvPr/>
          </p:nvSpPr>
          <p:spPr bwMode="gray">
            <a:xfrm>
              <a:off x="481" y="1173"/>
              <a:ext cx="517" cy="216"/>
            </a:xfrm>
            <a:custGeom>
              <a:avLst/>
              <a:gdLst>
                <a:gd name="T0" fmla="*/ 0 w 1047"/>
                <a:gd name="T1" fmla="*/ 196 h 437"/>
                <a:gd name="T2" fmla="*/ 895 w 1047"/>
                <a:gd name="T3" fmla="*/ 437 h 437"/>
                <a:gd name="T4" fmla="*/ 1047 w 1047"/>
                <a:gd name="T5" fmla="*/ 241 h 437"/>
                <a:gd name="T6" fmla="*/ 151 w 1047"/>
                <a:gd name="T7" fmla="*/ 0 h 437"/>
                <a:gd name="T8" fmla="*/ 0 w 1047"/>
                <a:gd name="T9" fmla="*/ 196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7" h="437">
                  <a:moveTo>
                    <a:pt x="0" y="196"/>
                  </a:moveTo>
                  <a:lnTo>
                    <a:pt x="895" y="437"/>
                  </a:lnTo>
                  <a:lnTo>
                    <a:pt x="1047" y="241"/>
                  </a:lnTo>
                  <a:lnTo>
                    <a:pt x="151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88" name="Freeform 276"/>
            <p:cNvSpPr>
              <a:spLocks noChangeAspect="1"/>
            </p:cNvSpPr>
            <p:nvPr/>
          </p:nvSpPr>
          <p:spPr bwMode="gray">
            <a:xfrm>
              <a:off x="555" y="1076"/>
              <a:ext cx="518" cy="216"/>
            </a:xfrm>
            <a:custGeom>
              <a:avLst/>
              <a:gdLst>
                <a:gd name="T0" fmla="*/ 0 w 1047"/>
                <a:gd name="T1" fmla="*/ 196 h 437"/>
                <a:gd name="T2" fmla="*/ 896 w 1047"/>
                <a:gd name="T3" fmla="*/ 437 h 437"/>
                <a:gd name="T4" fmla="*/ 1047 w 1047"/>
                <a:gd name="T5" fmla="*/ 241 h 437"/>
                <a:gd name="T6" fmla="*/ 151 w 1047"/>
                <a:gd name="T7" fmla="*/ 0 h 437"/>
                <a:gd name="T8" fmla="*/ 0 w 1047"/>
                <a:gd name="T9" fmla="*/ 196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7" h="437">
                  <a:moveTo>
                    <a:pt x="0" y="196"/>
                  </a:moveTo>
                  <a:lnTo>
                    <a:pt x="896" y="437"/>
                  </a:lnTo>
                  <a:lnTo>
                    <a:pt x="1047" y="241"/>
                  </a:lnTo>
                  <a:lnTo>
                    <a:pt x="151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89" name="Freeform 277"/>
            <p:cNvSpPr>
              <a:spLocks noChangeAspect="1"/>
            </p:cNvSpPr>
            <p:nvPr/>
          </p:nvSpPr>
          <p:spPr bwMode="gray">
            <a:xfrm>
              <a:off x="631" y="911"/>
              <a:ext cx="706" cy="893"/>
            </a:xfrm>
            <a:custGeom>
              <a:avLst/>
              <a:gdLst>
                <a:gd name="T0" fmla="*/ 1330 w 1427"/>
                <a:gd name="T1" fmla="*/ 0 h 1805"/>
                <a:gd name="T2" fmla="*/ 0 w 1427"/>
                <a:gd name="T3" fmla="*/ 1736 h 1805"/>
                <a:gd name="T4" fmla="*/ 92 w 1427"/>
                <a:gd name="T5" fmla="*/ 1805 h 1805"/>
                <a:gd name="T6" fmla="*/ 1427 w 1427"/>
                <a:gd name="T7" fmla="*/ 64 h 1805"/>
                <a:gd name="T8" fmla="*/ 1330 w 1427"/>
                <a:gd name="T9" fmla="*/ 0 h 1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7" h="1805">
                  <a:moveTo>
                    <a:pt x="1330" y="0"/>
                  </a:moveTo>
                  <a:lnTo>
                    <a:pt x="0" y="1736"/>
                  </a:lnTo>
                  <a:lnTo>
                    <a:pt x="92" y="1805"/>
                  </a:lnTo>
                  <a:lnTo>
                    <a:pt x="1427" y="64"/>
                  </a:lnTo>
                  <a:lnTo>
                    <a:pt x="1330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90" name="Freeform 278"/>
            <p:cNvSpPr>
              <a:spLocks noChangeAspect="1"/>
            </p:cNvSpPr>
            <p:nvPr/>
          </p:nvSpPr>
          <p:spPr bwMode="gray">
            <a:xfrm>
              <a:off x="1279" y="892"/>
              <a:ext cx="71" cy="75"/>
            </a:xfrm>
            <a:custGeom>
              <a:avLst/>
              <a:gdLst>
                <a:gd name="T0" fmla="*/ 48 w 61"/>
                <a:gd name="T1" fmla="*/ 47 h 65"/>
                <a:gd name="T2" fmla="*/ 51 w 61"/>
                <a:gd name="T3" fmla="*/ 3 h 65"/>
                <a:gd name="T4" fmla="*/ 37 w 61"/>
                <a:gd name="T5" fmla="*/ 0 h 65"/>
                <a:gd name="T6" fmla="*/ 27 w 61"/>
                <a:gd name="T7" fmla="*/ 3 h 65"/>
                <a:gd name="T8" fmla="*/ 9 w 61"/>
                <a:gd name="T9" fmla="*/ 17 h 65"/>
                <a:gd name="T10" fmla="*/ 0 w 61"/>
                <a:gd name="T11" fmla="*/ 36 h 65"/>
                <a:gd name="T12" fmla="*/ 0 w 61"/>
                <a:gd name="T13" fmla="*/ 50 h 65"/>
                <a:gd name="T14" fmla="*/ 7 w 61"/>
                <a:gd name="T15" fmla="*/ 61 h 65"/>
                <a:gd name="T16" fmla="*/ 19 w 61"/>
                <a:gd name="T17" fmla="*/ 64 h 65"/>
                <a:gd name="T18" fmla="*/ 31 w 61"/>
                <a:gd name="T19" fmla="*/ 61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1" y="3"/>
                  </a:cubicBezTo>
                  <a:cubicBezTo>
                    <a:pt x="47" y="1"/>
                    <a:pt x="42" y="0"/>
                    <a:pt x="37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1" y="6"/>
                    <a:pt x="14" y="11"/>
                    <a:pt x="9" y="17"/>
                  </a:cubicBezTo>
                  <a:cubicBezTo>
                    <a:pt x="5" y="23"/>
                    <a:pt x="2" y="30"/>
                    <a:pt x="0" y="36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55"/>
                    <a:pt x="4" y="58"/>
                    <a:pt x="7" y="61"/>
                  </a:cubicBezTo>
                  <a:cubicBezTo>
                    <a:pt x="10" y="63"/>
                    <a:pt x="15" y="65"/>
                    <a:pt x="19" y="64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7" y="58"/>
                    <a:pt x="43" y="53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91" name="Freeform 279"/>
            <p:cNvSpPr>
              <a:spLocks noChangeAspect="1"/>
            </p:cNvSpPr>
            <p:nvPr/>
          </p:nvSpPr>
          <p:spPr bwMode="gray">
            <a:xfrm>
              <a:off x="841" y="1463"/>
              <a:ext cx="71" cy="76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7 w 61"/>
                <a:gd name="T5" fmla="*/ 0 h 65"/>
                <a:gd name="T6" fmla="*/ 27 w 61"/>
                <a:gd name="T7" fmla="*/ 3 h 65"/>
                <a:gd name="T8" fmla="*/ 9 w 61"/>
                <a:gd name="T9" fmla="*/ 17 h 65"/>
                <a:gd name="T10" fmla="*/ 0 w 61"/>
                <a:gd name="T11" fmla="*/ 36 h 65"/>
                <a:gd name="T12" fmla="*/ 0 w 61"/>
                <a:gd name="T13" fmla="*/ 51 h 65"/>
                <a:gd name="T14" fmla="*/ 7 w 61"/>
                <a:gd name="T15" fmla="*/ 61 h 65"/>
                <a:gd name="T16" fmla="*/ 19 w 61"/>
                <a:gd name="T17" fmla="*/ 65 h 65"/>
                <a:gd name="T18" fmla="*/ 31 w 61"/>
                <a:gd name="T19" fmla="*/ 61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6" y="1"/>
                    <a:pt x="42" y="0"/>
                    <a:pt x="37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7"/>
                  </a:cubicBezTo>
                  <a:cubicBezTo>
                    <a:pt x="4" y="24"/>
                    <a:pt x="1" y="30"/>
                    <a:pt x="0" y="3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8"/>
                    <a:pt x="7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7" y="58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92" name="Freeform 280"/>
            <p:cNvSpPr>
              <a:spLocks noChangeAspect="1"/>
            </p:cNvSpPr>
            <p:nvPr/>
          </p:nvSpPr>
          <p:spPr bwMode="gray">
            <a:xfrm>
              <a:off x="1060" y="1174"/>
              <a:ext cx="71" cy="76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6 w 61"/>
                <a:gd name="T5" fmla="*/ 1 h 65"/>
                <a:gd name="T6" fmla="*/ 26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6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2"/>
                    <a:pt x="61" y="12"/>
                    <a:pt x="50" y="4"/>
                  </a:cubicBezTo>
                  <a:cubicBezTo>
                    <a:pt x="46" y="1"/>
                    <a:pt x="41" y="0"/>
                    <a:pt x="36" y="1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6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93" name="Freeform 281"/>
            <p:cNvSpPr>
              <a:spLocks noChangeAspect="1"/>
            </p:cNvSpPr>
            <p:nvPr/>
          </p:nvSpPr>
          <p:spPr bwMode="gray">
            <a:xfrm>
              <a:off x="621" y="1749"/>
              <a:ext cx="71" cy="76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7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6 h 65"/>
                <a:gd name="T12" fmla="*/ 0 w 61"/>
                <a:gd name="T13" fmla="*/ 51 h 65"/>
                <a:gd name="T14" fmla="*/ 7 w 61"/>
                <a:gd name="T15" fmla="*/ 61 h 65"/>
                <a:gd name="T16" fmla="*/ 19 w 61"/>
                <a:gd name="T17" fmla="*/ 65 h 65"/>
                <a:gd name="T18" fmla="*/ 31 w 61"/>
                <a:gd name="T19" fmla="*/ 61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7" y="1"/>
                    <a:pt x="42" y="0"/>
                    <a:pt x="37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1" y="6"/>
                    <a:pt x="14" y="11"/>
                    <a:pt x="9" y="18"/>
                  </a:cubicBezTo>
                  <a:cubicBezTo>
                    <a:pt x="4" y="24"/>
                    <a:pt x="1" y="30"/>
                    <a:pt x="0" y="3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8"/>
                    <a:pt x="7" y="61"/>
                  </a:cubicBezTo>
                  <a:cubicBezTo>
                    <a:pt x="10" y="64"/>
                    <a:pt x="15" y="65"/>
                    <a:pt x="19" y="65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7" y="58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94" name="Freeform 282"/>
            <p:cNvSpPr>
              <a:spLocks noChangeAspect="1"/>
            </p:cNvSpPr>
            <p:nvPr/>
          </p:nvSpPr>
          <p:spPr bwMode="gray">
            <a:xfrm>
              <a:off x="177" y="1657"/>
              <a:ext cx="458" cy="167"/>
            </a:xfrm>
            <a:custGeom>
              <a:avLst/>
              <a:gdLst>
                <a:gd name="T0" fmla="*/ 392 w 392"/>
                <a:gd name="T1" fmla="*/ 143 h 143"/>
                <a:gd name="T2" fmla="*/ 392 w 392"/>
                <a:gd name="T3" fmla="*/ 143 h 143"/>
                <a:gd name="T4" fmla="*/ 387 w 392"/>
                <a:gd name="T5" fmla="*/ 140 h 143"/>
                <a:gd name="T6" fmla="*/ 380 w 392"/>
                <a:gd name="T7" fmla="*/ 130 h 143"/>
                <a:gd name="T8" fmla="*/ 380 w 392"/>
                <a:gd name="T9" fmla="*/ 115 h 143"/>
                <a:gd name="T10" fmla="*/ 384 w 392"/>
                <a:gd name="T11" fmla="*/ 104 h 143"/>
                <a:gd name="T12" fmla="*/ 384 w 392"/>
                <a:gd name="T13" fmla="*/ 104 h 143"/>
                <a:gd name="T14" fmla="*/ 5 w 392"/>
                <a:gd name="T15" fmla="*/ 3 h 143"/>
                <a:gd name="T16" fmla="*/ 5 w 392"/>
                <a:gd name="T17" fmla="*/ 3 h 143"/>
                <a:gd name="T18" fmla="*/ 5 w 392"/>
                <a:gd name="T19" fmla="*/ 3 h 143"/>
                <a:gd name="T20" fmla="*/ 1 w 392"/>
                <a:gd name="T21" fmla="*/ 14 h 143"/>
                <a:gd name="T22" fmla="*/ 0 w 392"/>
                <a:gd name="T23" fmla="*/ 25 h 143"/>
                <a:gd name="T24" fmla="*/ 8 w 392"/>
                <a:gd name="T25" fmla="*/ 37 h 143"/>
                <a:gd name="T26" fmla="*/ 20 w 392"/>
                <a:gd name="T27" fmla="*/ 42 h 143"/>
                <a:gd name="T28" fmla="*/ 392 w 392"/>
                <a:gd name="T2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2" h="143">
                  <a:moveTo>
                    <a:pt x="392" y="143"/>
                  </a:moveTo>
                  <a:cubicBezTo>
                    <a:pt x="392" y="143"/>
                    <a:pt x="392" y="143"/>
                    <a:pt x="392" y="143"/>
                  </a:cubicBezTo>
                  <a:cubicBezTo>
                    <a:pt x="390" y="142"/>
                    <a:pt x="388" y="141"/>
                    <a:pt x="387" y="140"/>
                  </a:cubicBezTo>
                  <a:cubicBezTo>
                    <a:pt x="383" y="137"/>
                    <a:pt x="381" y="134"/>
                    <a:pt x="380" y="130"/>
                  </a:cubicBezTo>
                  <a:cubicBezTo>
                    <a:pt x="380" y="115"/>
                    <a:pt x="380" y="115"/>
                    <a:pt x="380" y="115"/>
                  </a:cubicBezTo>
                  <a:cubicBezTo>
                    <a:pt x="381" y="112"/>
                    <a:pt x="382" y="108"/>
                    <a:pt x="384" y="104"/>
                  </a:cubicBezTo>
                  <a:cubicBezTo>
                    <a:pt x="384" y="104"/>
                    <a:pt x="384" y="104"/>
                    <a:pt x="384" y="104"/>
                  </a:cubicBezTo>
                  <a:cubicBezTo>
                    <a:pt x="384" y="104"/>
                    <a:pt x="6" y="0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6"/>
                    <a:pt x="2" y="10"/>
                    <a:pt x="1" y="1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9"/>
                    <a:pt x="5" y="35"/>
                    <a:pt x="8" y="37"/>
                  </a:cubicBezTo>
                  <a:cubicBezTo>
                    <a:pt x="12" y="40"/>
                    <a:pt x="20" y="42"/>
                    <a:pt x="20" y="42"/>
                  </a:cubicBezTo>
                  <a:lnTo>
                    <a:pt x="392" y="143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595" name="Group 283"/>
          <p:cNvGrpSpPr>
            <a:grpSpLocks noChangeAspect="1"/>
          </p:cNvGrpSpPr>
          <p:nvPr/>
        </p:nvGrpSpPr>
        <p:grpSpPr bwMode="auto">
          <a:xfrm flipH="1">
            <a:off x="2027238" y="1770063"/>
            <a:ext cx="446087" cy="471487"/>
            <a:chOff x="1207" y="2242"/>
            <a:chExt cx="859" cy="908"/>
          </a:xfrm>
        </p:grpSpPr>
        <p:sp>
          <p:nvSpPr>
            <p:cNvPr id="525596" name="Freeform 284"/>
            <p:cNvSpPr>
              <a:spLocks noChangeAspect="1"/>
            </p:cNvSpPr>
            <p:nvPr/>
          </p:nvSpPr>
          <p:spPr bwMode="gray">
            <a:xfrm flipH="1">
              <a:off x="1210" y="2242"/>
              <a:ext cx="247" cy="96"/>
            </a:xfrm>
            <a:custGeom>
              <a:avLst/>
              <a:gdLst>
                <a:gd name="T0" fmla="*/ 231 w 231"/>
                <a:gd name="T1" fmla="*/ 65 h 90"/>
                <a:gd name="T2" fmla="*/ 223 w 231"/>
                <a:gd name="T3" fmla="*/ 53 h 90"/>
                <a:gd name="T4" fmla="*/ 211 w 231"/>
                <a:gd name="T5" fmla="*/ 48 h 90"/>
                <a:gd name="T6" fmla="*/ 45 w 231"/>
                <a:gd name="T7" fmla="*/ 3 h 90"/>
                <a:gd name="T8" fmla="*/ 29 w 231"/>
                <a:gd name="T9" fmla="*/ 1 h 90"/>
                <a:gd name="T10" fmla="*/ 18 w 231"/>
                <a:gd name="T11" fmla="*/ 4 h 90"/>
                <a:gd name="T12" fmla="*/ 6 w 231"/>
                <a:gd name="T13" fmla="*/ 18 h 90"/>
                <a:gd name="T14" fmla="*/ 0 w 231"/>
                <a:gd name="T15" fmla="*/ 26 h 90"/>
                <a:gd name="T16" fmla="*/ 226 w 231"/>
                <a:gd name="T17" fmla="*/ 88 h 90"/>
                <a:gd name="T18" fmla="*/ 226 w 231"/>
                <a:gd name="T19" fmla="*/ 88 h 90"/>
                <a:gd name="T20" fmla="*/ 226 w 231"/>
                <a:gd name="T21" fmla="*/ 87 h 90"/>
                <a:gd name="T22" fmla="*/ 230 w 231"/>
                <a:gd name="T23" fmla="*/ 77 h 90"/>
                <a:gd name="T24" fmla="*/ 231 w 231"/>
                <a:gd name="T25" fmla="*/ 6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1" h="90">
                  <a:moveTo>
                    <a:pt x="231" y="65"/>
                  </a:moveTo>
                  <a:cubicBezTo>
                    <a:pt x="230" y="63"/>
                    <a:pt x="228" y="56"/>
                    <a:pt x="223" y="53"/>
                  </a:cubicBezTo>
                  <a:cubicBezTo>
                    <a:pt x="219" y="50"/>
                    <a:pt x="211" y="48"/>
                    <a:pt x="211" y="48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0" y="1"/>
                    <a:pt x="34" y="0"/>
                    <a:pt x="29" y="1"/>
                  </a:cubicBezTo>
                  <a:cubicBezTo>
                    <a:pt x="23" y="2"/>
                    <a:pt x="20" y="3"/>
                    <a:pt x="18" y="4"/>
                  </a:cubicBezTo>
                  <a:cubicBezTo>
                    <a:pt x="17" y="5"/>
                    <a:pt x="11" y="11"/>
                    <a:pt x="6" y="18"/>
                  </a:cubicBezTo>
                  <a:cubicBezTo>
                    <a:pt x="3" y="21"/>
                    <a:pt x="0" y="26"/>
                    <a:pt x="0" y="26"/>
                  </a:cubicBezTo>
                  <a:cubicBezTo>
                    <a:pt x="0" y="26"/>
                    <a:pt x="225" y="90"/>
                    <a:pt x="226" y="88"/>
                  </a:cubicBezTo>
                  <a:cubicBezTo>
                    <a:pt x="226" y="88"/>
                    <a:pt x="226" y="88"/>
                    <a:pt x="226" y="88"/>
                  </a:cubicBezTo>
                  <a:cubicBezTo>
                    <a:pt x="226" y="87"/>
                    <a:pt x="226" y="87"/>
                    <a:pt x="226" y="87"/>
                  </a:cubicBezTo>
                  <a:cubicBezTo>
                    <a:pt x="228" y="84"/>
                    <a:pt x="229" y="80"/>
                    <a:pt x="230" y="77"/>
                  </a:cubicBezTo>
                  <a:cubicBezTo>
                    <a:pt x="230" y="77"/>
                    <a:pt x="231" y="68"/>
                    <a:pt x="231" y="65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97" name="Freeform 285"/>
            <p:cNvSpPr>
              <a:spLocks noChangeAspect="1"/>
            </p:cNvSpPr>
            <p:nvPr/>
          </p:nvSpPr>
          <p:spPr bwMode="gray">
            <a:xfrm flipH="1">
              <a:off x="1392" y="2433"/>
              <a:ext cx="259" cy="140"/>
            </a:xfrm>
            <a:custGeom>
              <a:avLst/>
              <a:gdLst>
                <a:gd name="T0" fmla="*/ 151 w 572"/>
                <a:gd name="T1" fmla="*/ 0 h 309"/>
                <a:gd name="T2" fmla="*/ 0 w 572"/>
                <a:gd name="T3" fmla="*/ 196 h 309"/>
                <a:gd name="T4" fmla="*/ 420 w 572"/>
                <a:gd name="T5" fmla="*/ 309 h 309"/>
                <a:gd name="T6" fmla="*/ 572 w 572"/>
                <a:gd name="T7" fmla="*/ 113 h 309"/>
                <a:gd name="T8" fmla="*/ 151 w 572"/>
                <a:gd name="T9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2" h="309">
                  <a:moveTo>
                    <a:pt x="151" y="0"/>
                  </a:moveTo>
                  <a:lnTo>
                    <a:pt x="0" y="196"/>
                  </a:lnTo>
                  <a:lnTo>
                    <a:pt x="420" y="309"/>
                  </a:lnTo>
                  <a:lnTo>
                    <a:pt x="572" y="113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98" name="Freeform 286"/>
            <p:cNvSpPr>
              <a:spLocks noChangeAspect="1"/>
            </p:cNvSpPr>
            <p:nvPr/>
          </p:nvSpPr>
          <p:spPr bwMode="gray">
            <a:xfrm flipH="1">
              <a:off x="1734" y="2878"/>
              <a:ext cx="260" cy="140"/>
            </a:xfrm>
            <a:custGeom>
              <a:avLst/>
              <a:gdLst>
                <a:gd name="T0" fmla="*/ 0 w 572"/>
                <a:gd name="T1" fmla="*/ 198 h 309"/>
                <a:gd name="T2" fmla="*/ 423 w 572"/>
                <a:gd name="T3" fmla="*/ 309 h 309"/>
                <a:gd name="T4" fmla="*/ 572 w 572"/>
                <a:gd name="T5" fmla="*/ 113 h 309"/>
                <a:gd name="T6" fmla="*/ 151 w 572"/>
                <a:gd name="T7" fmla="*/ 0 h 309"/>
                <a:gd name="T8" fmla="*/ 0 w 572"/>
                <a:gd name="T9" fmla="*/ 198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2" h="309">
                  <a:moveTo>
                    <a:pt x="0" y="198"/>
                  </a:moveTo>
                  <a:lnTo>
                    <a:pt x="423" y="309"/>
                  </a:lnTo>
                  <a:lnTo>
                    <a:pt x="572" y="113"/>
                  </a:lnTo>
                  <a:lnTo>
                    <a:pt x="151" y="0"/>
                  </a:lnTo>
                  <a:lnTo>
                    <a:pt x="0" y="198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99" name="Freeform 287"/>
            <p:cNvSpPr>
              <a:spLocks noChangeAspect="1"/>
            </p:cNvSpPr>
            <p:nvPr/>
          </p:nvSpPr>
          <p:spPr bwMode="gray">
            <a:xfrm flipH="1">
              <a:off x="1598" y="2701"/>
              <a:ext cx="258" cy="140"/>
            </a:xfrm>
            <a:custGeom>
              <a:avLst/>
              <a:gdLst>
                <a:gd name="T0" fmla="*/ 0 w 571"/>
                <a:gd name="T1" fmla="*/ 196 h 309"/>
                <a:gd name="T2" fmla="*/ 420 w 571"/>
                <a:gd name="T3" fmla="*/ 309 h 309"/>
                <a:gd name="T4" fmla="*/ 571 w 571"/>
                <a:gd name="T5" fmla="*/ 113 h 309"/>
                <a:gd name="T6" fmla="*/ 151 w 571"/>
                <a:gd name="T7" fmla="*/ 0 h 309"/>
                <a:gd name="T8" fmla="*/ 0 w 571"/>
                <a:gd name="T9" fmla="*/ 196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1" h="309">
                  <a:moveTo>
                    <a:pt x="0" y="196"/>
                  </a:moveTo>
                  <a:lnTo>
                    <a:pt x="420" y="309"/>
                  </a:lnTo>
                  <a:lnTo>
                    <a:pt x="571" y="113"/>
                  </a:lnTo>
                  <a:lnTo>
                    <a:pt x="151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00" name="Freeform 288"/>
            <p:cNvSpPr>
              <a:spLocks noChangeAspect="1"/>
            </p:cNvSpPr>
            <p:nvPr/>
          </p:nvSpPr>
          <p:spPr bwMode="gray">
            <a:xfrm flipH="1">
              <a:off x="1802" y="2968"/>
              <a:ext cx="260" cy="140"/>
            </a:xfrm>
            <a:custGeom>
              <a:avLst/>
              <a:gdLst>
                <a:gd name="T0" fmla="*/ 0 w 574"/>
                <a:gd name="T1" fmla="*/ 196 h 310"/>
                <a:gd name="T2" fmla="*/ 423 w 574"/>
                <a:gd name="T3" fmla="*/ 310 h 310"/>
                <a:gd name="T4" fmla="*/ 574 w 574"/>
                <a:gd name="T5" fmla="*/ 111 h 310"/>
                <a:gd name="T6" fmla="*/ 151 w 574"/>
                <a:gd name="T7" fmla="*/ 0 h 310"/>
                <a:gd name="T8" fmla="*/ 0 w 574"/>
                <a:gd name="T9" fmla="*/ 19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4" h="310">
                  <a:moveTo>
                    <a:pt x="0" y="196"/>
                  </a:moveTo>
                  <a:lnTo>
                    <a:pt x="423" y="310"/>
                  </a:lnTo>
                  <a:lnTo>
                    <a:pt x="574" y="111"/>
                  </a:lnTo>
                  <a:lnTo>
                    <a:pt x="151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01" name="Freeform 289"/>
            <p:cNvSpPr>
              <a:spLocks noChangeAspect="1"/>
            </p:cNvSpPr>
            <p:nvPr/>
          </p:nvSpPr>
          <p:spPr bwMode="gray">
            <a:xfrm flipH="1">
              <a:off x="1666" y="2790"/>
              <a:ext cx="259" cy="140"/>
            </a:xfrm>
            <a:custGeom>
              <a:avLst/>
              <a:gdLst>
                <a:gd name="T0" fmla="*/ 0 w 572"/>
                <a:gd name="T1" fmla="*/ 196 h 309"/>
                <a:gd name="T2" fmla="*/ 421 w 572"/>
                <a:gd name="T3" fmla="*/ 309 h 309"/>
                <a:gd name="T4" fmla="*/ 572 w 572"/>
                <a:gd name="T5" fmla="*/ 113 h 309"/>
                <a:gd name="T6" fmla="*/ 152 w 572"/>
                <a:gd name="T7" fmla="*/ 0 h 309"/>
                <a:gd name="T8" fmla="*/ 0 w 572"/>
                <a:gd name="T9" fmla="*/ 196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2" h="309">
                  <a:moveTo>
                    <a:pt x="0" y="196"/>
                  </a:moveTo>
                  <a:lnTo>
                    <a:pt x="421" y="309"/>
                  </a:lnTo>
                  <a:lnTo>
                    <a:pt x="572" y="113"/>
                  </a:lnTo>
                  <a:lnTo>
                    <a:pt x="152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02" name="Freeform 290"/>
            <p:cNvSpPr>
              <a:spLocks noChangeAspect="1"/>
            </p:cNvSpPr>
            <p:nvPr/>
          </p:nvSpPr>
          <p:spPr bwMode="gray">
            <a:xfrm flipH="1">
              <a:off x="1255" y="2255"/>
              <a:ext cx="259" cy="141"/>
            </a:xfrm>
            <a:custGeom>
              <a:avLst/>
              <a:gdLst>
                <a:gd name="T0" fmla="*/ 572 w 572"/>
                <a:gd name="T1" fmla="*/ 114 h 312"/>
                <a:gd name="T2" fmla="*/ 149 w 572"/>
                <a:gd name="T3" fmla="*/ 0 h 312"/>
                <a:gd name="T4" fmla="*/ 0 w 572"/>
                <a:gd name="T5" fmla="*/ 199 h 312"/>
                <a:gd name="T6" fmla="*/ 421 w 572"/>
                <a:gd name="T7" fmla="*/ 312 h 312"/>
                <a:gd name="T8" fmla="*/ 572 w 572"/>
                <a:gd name="T9" fmla="*/ 114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2" h="312">
                  <a:moveTo>
                    <a:pt x="572" y="114"/>
                  </a:moveTo>
                  <a:lnTo>
                    <a:pt x="149" y="0"/>
                  </a:lnTo>
                  <a:lnTo>
                    <a:pt x="0" y="199"/>
                  </a:lnTo>
                  <a:lnTo>
                    <a:pt x="421" y="312"/>
                  </a:lnTo>
                  <a:lnTo>
                    <a:pt x="572" y="114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03" name="Freeform 291"/>
            <p:cNvSpPr>
              <a:spLocks noChangeAspect="1"/>
            </p:cNvSpPr>
            <p:nvPr/>
          </p:nvSpPr>
          <p:spPr bwMode="gray">
            <a:xfrm flipH="1">
              <a:off x="1323" y="2345"/>
              <a:ext cx="260" cy="140"/>
            </a:xfrm>
            <a:custGeom>
              <a:avLst/>
              <a:gdLst>
                <a:gd name="T0" fmla="*/ 572 w 572"/>
                <a:gd name="T1" fmla="*/ 113 h 309"/>
                <a:gd name="T2" fmla="*/ 151 w 572"/>
                <a:gd name="T3" fmla="*/ 0 h 309"/>
                <a:gd name="T4" fmla="*/ 0 w 572"/>
                <a:gd name="T5" fmla="*/ 196 h 309"/>
                <a:gd name="T6" fmla="*/ 421 w 572"/>
                <a:gd name="T7" fmla="*/ 309 h 309"/>
                <a:gd name="T8" fmla="*/ 572 w 572"/>
                <a:gd name="T9" fmla="*/ 113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2" h="309">
                  <a:moveTo>
                    <a:pt x="572" y="113"/>
                  </a:moveTo>
                  <a:lnTo>
                    <a:pt x="151" y="0"/>
                  </a:lnTo>
                  <a:lnTo>
                    <a:pt x="0" y="196"/>
                  </a:lnTo>
                  <a:lnTo>
                    <a:pt x="421" y="309"/>
                  </a:lnTo>
                  <a:lnTo>
                    <a:pt x="572" y="113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04" name="Freeform 292"/>
            <p:cNvSpPr>
              <a:spLocks noChangeAspect="1"/>
            </p:cNvSpPr>
            <p:nvPr/>
          </p:nvSpPr>
          <p:spPr bwMode="gray">
            <a:xfrm flipH="1">
              <a:off x="1529" y="2612"/>
              <a:ext cx="259" cy="140"/>
            </a:xfrm>
            <a:custGeom>
              <a:avLst/>
              <a:gdLst>
                <a:gd name="T0" fmla="*/ 0 w 571"/>
                <a:gd name="T1" fmla="*/ 196 h 309"/>
                <a:gd name="T2" fmla="*/ 420 w 571"/>
                <a:gd name="T3" fmla="*/ 309 h 309"/>
                <a:gd name="T4" fmla="*/ 571 w 571"/>
                <a:gd name="T5" fmla="*/ 111 h 309"/>
                <a:gd name="T6" fmla="*/ 151 w 571"/>
                <a:gd name="T7" fmla="*/ 0 h 309"/>
                <a:gd name="T8" fmla="*/ 0 w 571"/>
                <a:gd name="T9" fmla="*/ 196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1" h="309">
                  <a:moveTo>
                    <a:pt x="0" y="196"/>
                  </a:moveTo>
                  <a:lnTo>
                    <a:pt x="420" y="309"/>
                  </a:lnTo>
                  <a:lnTo>
                    <a:pt x="571" y="111"/>
                  </a:lnTo>
                  <a:lnTo>
                    <a:pt x="151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05" name="Freeform 293"/>
            <p:cNvSpPr>
              <a:spLocks noChangeAspect="1"/>
            </p:cNvSpPr>
            <p:nvPr/>
          </p:nvSpPr>
          <p:spPr bwMode="gray">
            <a:xfrm flipH="1">
              <a:off x="1461" y="2522"/>
              <a:ext cx="258" cy="141"/>
            </a:xfrm>
            <a:custGeom>
              <a:avLst/>
              <a:gdLst>
                <a:gd name="T0" fmla="*/ 0 w 571"/>
                <a:gd name="T1" fmla="*/ 199 h 310"/>
                <a:gd name="T2" fmla="*/ 420 w 571"/>
                <a:gd name="T3" fmla="*/ 310 h 310"/>
                <a:gd name="T4" fmla="*/ 571 w 571"/>
                <a:gd name="T5" fmla="*/ 113 h 310"/>
                <a:gd name="T6" fmla="*/ 151 w 571"/>
                <a:gd name="T7" fmla="*/ 0 h 310"/>
                <a:gd name="T8" fmla="*/ 0 w 571"/>
                <a:gd name="T9" fmla="*/ 19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1" h="310">
                  <a:moveTo>
                    <a:pt x="0" y="199"/>
                  </a:moveTo>
                  <a:lnTo>
                    <a:pt x="420" y="310"/>
                  </a:lnTo>
                  <a:lnTo>
                    <a:pt x="571" y="113"/>
                  </a:lnTo>
                  <a:lnTo>
                    <a:pt x="151" y="0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06" name="Freeform 294"/>
            <p:cNvSpPr>
              <a:spLocks noChangeAspect="1"/>
            </p:cNvSpPr>
            <p:nvPr/>
          </p:nvSpPr>
          <p:spPr bwMode="gray">
            <a:xfrm flipH="1">
              <a:off x="1219" y="2315"/>
              <a:ext cx="646" cy="817"/>
            </a:xfrm>
            <a:custGeom>
              <a:avLst/>
              <a:gdLst>
                <a:gd name="T0" fmla="*/ 1329 w 1426"/>
                <a:gd name="T1" fmla="*/ 0 h 1805"/>
                <a:gd name="T2" fmla="*/ 0 w 1426"/>
                <a:gd name="T3" fmla="*/ 1734 h 1805"/>
                <a:gd name="T4" fmla="*/ 92 w 1426"/>
                <a:gd name="T5" fmla="*/ 1805 h 1805"/>
                <a:gd name="T6" fmla="*/ 1426 w 1426"/>
                <a:gd name="T7" fmla="*/ 64 h 1805"/>
                <a:gd name="T8" fmla="*/ 1329 w 1426"/>
                <a:gd name="T9" fmla="*/ 0 h 1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6" h="1805">
                  <a:moveTo>
                    <a:pt x="1329" y="0"/>
                  </a:moveTo>
                  <a:lnTo>
                    <a:pt x="0" y="1734"/>
                  </a:lnTo>
                  <a:lnTo>
                    <a:pt x="92" y="1805"/>
                  </a:lnTo>
                  <a:lnTo>
                    <a:pt x="1426" y="64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07" name="Freeform 295"/>
            <p:cNvSpPr>
              <a:spLocks noChangeAspect="1"/>
            </p:cNvSpPr>
            <p:nvPr/>
          </p:nvSpPr>
          <p:spPr bwMode="gray">
            <a:xfrm flipH="1">
              <a:off x="1207" y="2295"/>
              <a:ext cx="65" cy="70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7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7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2"/>
                    <a:pt x="61" y="12"/>
                    <a:pt x="50" y="4"/>
                  </a:cubicBezTo>
                  <a:cubicBezTo>
                    <a:pt x="47" y="1"/>
                    <a:pt x="42" y="0"/>
                    <a:pt x="37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1" y="6"/>
                    <a:pt x="14" y="11"/>
                    <a:pt x="9" y="18"/>
                  </a:cubicBezTo>
                  <a:cubicBezTo>
                    <a:pt x="5" y="24"/>
                    <a:pt x="2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4" y="59"/>
                    <a:pt x="7" y="61"/>
                  </a:cubicBezTo>
                  <a:cubicBezTo>
                    <a:pt x="10" y="64"/>
                    <a:pt x="15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08" name="Freeform 296"/>
            <p:cNvSpPr>
              <a:spLocks noChangeAspect="1"/>
            </p:cNvSpPr>
            <p:nvPr/>
          </p:nvSpPr>
          <p:spPr bwMode="gray">
            <a:xfrm flipH="1">
              <a:off x="1608" y="2819"/>
              <a:ext cx="66" cy="69"/>
            </a:xfrm>
            <a:custGeom>
              <a:avLst/>
              <a:gdLst>
                <a:gd name="T0" fmla="*/ 48 w 61"/>
                <a:gd name="T1" fmla="*/ 48 h 65"/>
                <a:gd name="T2" fmla="*/ 50 w 61"/>
                <a:gd name="T3" fmla="*/ 4 h 65"/>
                <a:gd name="T4" fmla="*/ 37 w 61"/>
                <a:gd name="T5" fmla="*/ 1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6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8"/>
                  </a:moveTo>
                  <a:cubicBezTo>
                    <a:pt x="60" y="32"/>
                    <a:pt x="61" y="12"/>
                    <a:pt x="50" y="4"/>
                  </a:cubicBezTo>
                  <a:cubicBezTo>
                    <a:pt x="46" y="1"/>
                    <a:pt x="42" y="0"/>
                    <a:pt x="37" y="1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1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6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8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09" name="Freeform 297"/>
            <p:cNvSpPr>
              <a:spLocks noChangeAspect="1"/>
            </p:cNvSpPr>
            <p:nvPr/>
          </p:nvSpPr>
          <p:spPr bwMode="gray">
            <a:xfrm flipH="1">
              <a:off x="1407" y="2555"/>
              <a:ext cx="65" cy="70"/>
            </a:xfrm>
            <a:custGeom>
              <a:avLst/>
              <a:gdLst>
                <a:gd name="T0" fmla="*/ 47 w 61"/>
                <a:gd name="T1" fmla="*/ 47 h 65"/>
                <a:gd name="T2" fmla="*/ 50 w 61"/>
                <a:gd name="T3" fmla="*/ 3 h 65"/>
                <a:gd name="T4" fmla="*/ 36 w 61"/>
                <a:gd name="T5" fmla="*/ 0 h 65"/>
                <a:gd name="T6" fmla="*/ 26 w 61"/>
                <a:gd name="T7" fmla="*/ 3 h 65"/>
                <a:gd name="T8" fmla="*/ 8 w 61"/>
                <a:gd name="T9" fmla="*/ 17 h 65"/>
                <a:gd name="T10" fmla="*/ 0 w 61"/>
                <a:gd name="T11" fmla="*/ 36 h 65"/>
                <a:gd name="T12" fmla="*/ 0 w 61"/>
                <a:gd name="T13" fmla="*/ 50 h 65"/>
                <a:gd name="T14" fmla="*/ 6 w 61"/>
                <a:gd name="T15" fmla="*/ 61 h 65"/>
                <a:gd name="T16" fmla="*/ 19 w 61"/>
                <a:gd name="T17" fmla="*/ 64 h 65"/>
                <a:gd name="T18" fmla="*/ 30 w 61"/>
                <a:gd name="T19" fmla="*/ 61 h 65"/>
                <a:gd name="T20" fmla="*/ 47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7" y="47"/>
                  </a:moveTo>
                  <a:cubicBezTo>
                    <a:pt x="60" y="31"/>
                    <a:pt x="61" y="12"/>
                    <a:pt x="50" y="3"/>
                  </a:cubicBezTo>
                  <a:cubicBezTo>
                    <a:pt x="46" y="1"/>
                    <a:pt x="41" y="0"/>
                    <a:pt x="36" y="0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0" y="5"/>
                    <a:pt x="14" y="10"/>
                    <a:pt x="8" y="17"/>
                  </a:cubicBezTo>
                  <a:cubicBezTo>
                    <a:pt x="4" y="23"/>
                    <a:pt x="1" y="30"/>
                    <a:pt x="0" y="36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55"/>
                    <a:pt x="3" y="58"/>
                    <a:pt x="6" y="61"/>
                  </a:cubicBezTo>
                  <a:cubicBezTo>
                    <a:pt x="10" y="63"/>
                    <a:pt x="14" y="65"/>
                    <a:pt x="19" y="64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7" y="58"/>
                    <a:pt x="43" y="53"/>
                    <a:pt x="47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10" name="Freeform 298"/>
            <p:cNvSpPr>
              <a:spLocks noChangeAspect="1"/>
            </p:cNvSpPr>
            <p:nvPr/>
          </p:nvSpPr>
          <p:spPr bwMode="gray">
            <a:xfrm flipH="1">
              <a:off x="1810" y="3080"/>
              <a:ext cx="65" cy="70"/>
            </a:xfrm>
            <a:custGeom>
              <a:avLst/>
              <a:gdLst>
                <a:gd name="T0" fmla="*/ 48 w 61"/>
                <a:gd name="T1" fmla="*/ 48 h 65"/>
                <a:gd name="T2" fmla="*/ 50 w 61"/>
                <a:gd name="T3" fmla="*/ 4 h 65"/>
                <a:gd name="T4" fmla="*/ 37 w 61"/>
                <a:gd name="T5" fmla="*/ 1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7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8"/>
                  </a:moveTo>
                  <a:cubicBezTo>
                    <a:pt x="60" y="32"/>
                    <a:pt x="61" y="12"/>
                    <a:pt x="50" y="4"/>
                  </a:cubicBezTo>
                  <a:cubicBezTo>
                    <a:pt x="47" y="1"/>
                    <a:pt x="42" y="0"/>
                    <a:pt x="37" y="1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1" y="6"/>
                    <a:pt x="14" y="11"/>
                    <a:pt x="9" y="18"/>
                  </a:cubicBezTo>
                  <a:cubicBezTo>
                    <a:pt x="4" y="24"/>
                    <a:pt x="1" y="31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7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8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11" name="Freeform 299"/>
            <p:cNvSpPr>
              <a:spLocks noChangeAspect="1"/>
            </p:cNvSpPr>
            <p:nvPr/>
          </p:nvSpPr>
          <p:spPr bwMode="gray">
            <a:xfrm flipH="1">
              <a:off x="1862" y="3054"/>
              <a:ext cx="204" cy="95"/>
            </a:xfrm>
            <a:custGeom>
              <a:avLst/>
              <a:gdLst>
                <a:gd name="T0" fmla="*/ 191 w 191"/>
                <a:gd name="T1" fmla="*/ 89 h 89"/>
                <a:gd name="T2" fmla="*/ 191 w 191"/>
                <a:gd name="T3" fmla="*/ 89 h 89"/>
                <a:gd name="T4" fmla="*/ 186 w 191"/>
                <a:gd name="T5" fmla="*/ 86 h 89"/>
                <a:gd name="T6" fmla="*/ 179 w 191"/>
                <a:gd name="T7" fmla="*/ 76 h 89"/>
                <a:gd name="T8" fmla="*/ 179 w 191"/>
                <a:gd name="T9" fmla="*/ 62 h 89"/>
                <a:gd name="T10" fmla="*/ 183 w 191"/>
                <a:gd name="T11" fmla="*/ 51 h 89"/>
                <a:gd name="T12" fmla="*/ 183 w 191"/>
                <a:gd name="T13" fmla="*/ 51 h 89"/>
                <a:gd name="T14" fmla="*/ 5 w 191"/>
                <a:gd name="T15" fmla="*/ 3 h 89"/>
                <a:gd name="T16" fmla="*/ 5 w 191"/>
                <a:gd name="T17" fmla="*/ 3 h 89"/>
                <a:gd name="T18" fmla="*/ 5 w 191"/>
                <a:gd name="T19" fmla="*/ 3 h 89"/>
                <a:gd name="T20" fmla="*/ 1 w 191"/>
                <a:gd name="T21" fmla="*/ 14 h 89"/>
                <a:gd name="T22" fmla="*/ 0 w 191"/>
                <a:gd name="T23" fmla="*/ 25 h 89"/>
                <a:gd name="T24" fmla="*/ 9 w 191"/>
                <a:gd name="T25" fmla="*/ 38 h 89"/>
                <a:gd name="T26" fmla="*/ 20 w 191"/>
                <a:gd name="T27" fmla="*/ 42 h 89"/>
                <a:gd name="T28" fmla="*/ 191 w 191"/>
                <a:gd name="T2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1" h="89">
                  <a:moveTo>
                    <a:pt x="191" y="89"/>
                  </a:moveTo>
                  <a:cubicBezTo>
                    <a:pt x="191" y="89"/>
                    <a:pt x="191" y="89"/>
                    <a:pt x="191" y="89"/>
                  </a:cubicBezTo>
                  <a:cubicBezTo>
                    <a:pt x="189" y="89"/>
                    <a:pt x="187" y="88"/>
                    <a:pt x="186" y="86"/>
                  </a:cubicBezTo>
                  <a:cubicBezTo>
                    <a:pt x="182" y="84"/>
                    <a:pt x="180" y="80"/>
                    <a:pt x="179" y="76"/>
                  </a:cubicBezTo>
                  <a:cubicBezTo>
                    <a:pt x="179" y="62"/>
                    <a:pt x="179" y="62"/>
                    <a:pt x="179" y="62"/>
                  </a:cubicBezTo>
                  <a:cubicBezTo>
                    <a:pt x="180" y="58"/>
                    <a:pt x="181" y="54"/>
                    <a:pt x="183" y="51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83" y="51"/>
                    <a:pt x="6" y="0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7"/>
                    <a:pt x="2" y="10"/>
                    <a:pt x="1" y="1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9"/>
                    <a:pt x="5" y="35"/>
                    <a:pt x="9" y="38"/>
                  </a:cubicBezTo>
                  <a:cubicBezTo>
                    <a:pt x="12" y="40"/>
                    <a:pt x="20" y="42"/>
                    <a:pt x="20" y="42"/>
                  </a:cubicBezTo>
                  <a:lnTo>
                    <a:pt x="191" y="89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612" name="Group 300"/>
          <p:cNvGrpSpPr>
            <a:grpSpLocks noChangeAspect="1"/>
          </p:cNvGrpSpPr>
          <p:nvPr/>
        </p:nvGrpSpPr>
        <p:grpSpPr bwMode="auto">
          <a:xfrm>
            <a:off x="3300413" y="1592263"/>
            <a:ext cx="1089025" cy="681037"/>
            <a:chOff x="2066" y="765"/>
            <a:chExt cx="2095" cy="1311"/>
          </a:xfrm>
        </p:grpSpPr>
        <p:sp>
          <p:nvSpPr>
            <p:cNvPr id="525613" name="Freeform 301"/>
            <p:cNvSpPr>
              <a:spLocks noChangeAspect="1"/>
            </p:cNvSpPr>
            <p:nvPr/>
          </p:nvSpPr>
          <p:spPr bwMode="gray">
            <a:xfrm>
              <a:off x="3862" y="765"/>
              <a:ext cx="296" cy="107"/>
            </a:xfrm>
            <a:custGeom>
              <a:avLst/>
              <a:gdLst>
                <a:gd name="T0" fmla="*/ 253 w 253"/>
                <a:gd name="T1" fmla="*/ 67 h 92"/>
                <a:gd name="T2" fmla="*/ 245 w 253"/>
                <a:gd name="T3" fmla="*/ 55 h 92"/>
                <a:gd name="T4" fmla="*/ 233 w 253"/>
                <a:gd name="T5" fmla="*/ 50 h 92"/>
                <a:gd name="T6" fmla="*/ 59 w 253"/>
                <a:gd name="T7" fmla="*/ 3 h 92"/>
                <a:gd name="T8" fmla="*/ 42 w 253"/>
                <a:gd name="T9" fmla="*/ 1 h 92"/>
                <a:gd name="T10" fmla="*/ 32 w 253"/>
                <a:gd name="T11" fmla="*/ 4 h 92"/>
                <a:gd name="T12" fmla="*/ 0 w 253"/>
                <a:gd name="T13" fmla="*/ 24 h 92"/>
                <a:gd name="T14" fmla="*/ 248 w 253"/>
                <a:gd name="T15" fmla="*/ 89 h 92"/>
                <a:gd name="T16" fmla="*/ 248 w 253"/>
                <a:gd name="T17" fmla="*/ 89 h 92"/>
                <a:gd name="T18" fmla="*/ 248 w 253"/>
                <a:gd name="T19" fmla="*/ 89 h 92"/>
                <a:gd name="T20" fmla="*/ 252 w 253"/>
                <a:gd name="T21" fmla="*/ 78 h 92"/>
                <a:gd name="T22" fmla="*/ 253 w 253"/>
                <a:gd name="T23" fmla="*/ 6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3" h="92">
                  <a:moveTo>
                    <a:pt x="253" y="67"/>
                  </a:moveTo>
                  <a:cubicBezTo>
                    <a:pt x="252" y="65"/>
                    <a:pt x="250" y="58"/>
                    <a:pt x="245" y="55"/>
                  </a:cubicBezTo>
                  <a:cubicBezTo>
                    <a:pt x="241" y="52"/>
                    <a:pt x="233" y="50"/>
                    <a:pt x="233" y="50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3" y="1"/>
                    <a:pt x="48" y="0"/>
                    <a:pt x="42" y="1"/>
                  </a:cubicBezTo>
                  <a:cubicBezTo>
                    <a:pt x="36" y="1"/>
                    <a:pt x="34" y="3"/>
                    <a:pt x="32" y="4"/>
                  </a:cubicBezTo>
                  <a:cubicBezTo>
                    <a:pt x="26" y="7"/>
                    <a:pt x="0" y="24"/>
                    <a:pt x="0" y="24"/>
                  </a:cubicBezTo>
                  <a:cubicBezTo>
                    <a:pt x="0" y="24"/>
                    <a:pt x="247" y="92"/>
                    <a:pt x="248" y="89"/>
                  </a:cubicBezTo>
                  <a:cubicBezTo>
                    <a:pt x="248" y="89"/>
                    <a:pt x="248" y="89"/>
                    <a:pt x="248" y="89"/>
                  </a:cubicBezTo>
                  <a:cubicBezTo>
                    <a:pt x="248" y="89"/>
                    <a:pt x="248" y="89"/>
                    <a:pt x="248" y="89"/>
                  </a:cubicBezTo>
                  <a:cubicBezTo>
                    <a:pt x="250" y="86"/>
                    <a:pt x="251" y="82"/>
                    <a:pt x="252" y="78"/>
                  </a:cubicBezTo>
                  <a:cubicBezTo>
                    <a:pt x="252" y="78"/>
                    <a:pt x="253" y="70"/>
                    <a:pt x="253" y="6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14" name="Freeform 302"/>
            <p:cNvSpPr>
              <a:spLocks noChangeAspect="1"/>
            </p:cNvSpPr>
            <p:nvPr/>
          </p:nvSpPr>
          <p:spPr bwMode="gray">
            <a:xfrm>
              <a:off x="2301" y="830"/>
              <a:ext cx="1836" cy="1243"/>
            </a:xfrm>
            <a:custGeom>
              <a:avLst/>
              <a:gdLst>
                <a:gd name="T0" fmla="*/ 3678 w 3714"/>
                <a:gd name="T1" fmla="*/ 0 h 2511"/>
                <a:gd name="T2" fmla="*/ 0 w 3714"/>
                <a:gd name="T3" fmla="*/ 2402 h 2511"/>
                <a:gd name="T4" fmla="*/ 57 w 3714"/>
                <a:gd name="T5" fmla="*/ 2511 h 2511"/>
                <a:gd name="T6" fmla="*/ 3714 w 3714"/>
                <a:gd name="T7" fmla="*/ 120 h 2511"/>
                <a:gd name="T8" fmla="*/ 3678 w 3714"/>
                <a:gd name="T9" fmla="*/ 0 h 2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4" h="2511">
                  <a:moveTo>
                    <a:pt x="3678" y="0"/>
                  </a:moveTo>
                  <a:lnTo>
                    <a:pt x="0" y="2402"/>
                  </a:lnTo>
                  <a:lnTo>
                    <a:pt x="57" y="2511"/>
                  </a:lnTo>
                  <a:lnTo>
                    <a:pt x="3714" y="120"/>
                  </a:lnTo>
                  <a:lnTo>
                    <a:pt x="367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15" name="Freeform 303"/>
            <p:cNvSpPr>
              <a:spLocks noChangeAspect="1"/>
            </p:cNvSpPr>
            <p:nvPr/>
          </p:nvSpPr>
          <p:spPr bwMode="gray">
            <a:xfrm>
              <a:off x="3735" y="793"/>
              <a:ext cx="349" cy="142"/>
            </a:xfrm>
            <a:custGeom>
              <a:avLst/>
              <a:gdLst>
                <a:gd name="T0" fmla="*/ 257 w 706"/>
                <a:gd name="T1" fmla="*/ 0 h 288"/>
                <a:gd name="T2" fmla="*/ 0 w 706"/>
                <a:gd name="T3" fmla="*/ 168 h 288"/>
                <a:gd name="T4" fmla="*/ 449 w 706"/>
                <a:gd name="T5" fmla="*/ 288 h 288"/>
                <a:gd name="T6" fmla="*/ 706 w 706"/>
                <a:gd name="T7" fmla="*/ 121 h 288"/>
                <a:gd name="T8" fmla="*/ 257 w 706"/>
                <a:gd name="T9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6" h="288">
                  <a:moveTo>
                    <a:pt x="257" y="0"/>
                  </a:moveTo>
                  <a:lnTo>
                    <a:pt x="0" y="168"/>
                  </a:lnTo>
                  <a:lnTo>
                    <a:pt x="449" y="288"/>
                  </a:lnTo>
                  <a:lnTo>
                    <a:pt x="706" y="121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16" name="Freeform 304"/>
            <p:cNvSpPr>
              <a:spLocks noChangeAspect="1"/>
            </p:cNvSpPr>
            <p:nvPr/>
          </p:nvSpPr>
          <p:spPr bwMode="gray">
            <a:xfrm>
              <a:off x="3607" y="876"/>
              <a:ext cx="350" cy="144"/>
            </a:xfrm>
            <a:custGeom>
              <a:avLst/>
              <a:gdLst>
                <a:gd name="T0" fmla="*/ 258 w 707"/>
                <a:gd name="T1" fmla="*/ 0 h 291"/>
                <a:gd name="T2" fmla="*/ 0 w 707"/>
                <a:gd name="T3" fmla="*/ 170 h 291"/>
                <a:gd name="T4" fmla="*/ 449 w 707"/>
                <a:gd name="T5" fmla="*/ 291 h 291"/>
                <a:gd name="T6" fmla="*/ 707 w 707"/>
                <a:gd name="T7" fmla="*/ 120 h 291"/>
                <a:gd name="T8" fmla="*/ 258 w 707"/>
                <a:gd name="T9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7" h="291">
                  <a:moveTo>
                    <a:pt x="258" y="0"/>
                  </a:moveTo>
                  <a:lnTo>
                    <a:pt x="0" y="170"/>
                  </a:lnTo>
                  <a:lnTo>
                    <a:pt x="449" y="291"/>
                  </a:lnTo>
                  <a:lnTo>
                    <a:pt x="707" y="12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17" name="Freeform 305"/>
            <p:cNvSpPr>
              <a:spLocks noChangeAspect="1"/>
            </p:cNvSpPr>
            <p:nvPr/>
          </p:nvSpPr>
          <p:spPr bwMode="gray">
            <a:xfrm>
              <a:off x="3481" y="960"/>
              <a:ext cx="348" cy="142"/>
            </a:xfrm>
            <a:custGeom>
              <a:avLst/>
              <a:gdLst>
                <a:gd name="T0" fmla="*/ 255 w 704"/>
                <a:gd name="T1" fmla="*/ 0 h 288"/>
                <a:gd name="T2" fmla="*/ 0 w 704"/>
                <a:gd name="T3" fmla="*/ 168 h 288"/>
                <a:gd name="T4" fmla="*/ 447 w 704"/>
                <a:gd name="T5" fmla="*/ 288 h 288"/>
                <a:gd name="T6" fmla="*/ 704 w 704"/>
                <a:gd name="T7" fmla="*/ 121 h 288"/>
                <a:gd name="T8" fmla="*/ 255 w 704"/>
                <a:gd name="T9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4" h="288">
                  <a:moveTo>
                    <a:pt x="255" y="0"/>
                  </a:moveTo>
                  <a:lnTo>
                    <a:pt x="0" y="168"/>
                  </a:lnTo>
                  <a:lnTo>
                    <a:pt x="447" y="288"/>
                  </a:lnTo>
                  <a:lnTo>
                    <a:pt x="704" y="121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18" name="Freeform 306"/>
            <p:cNvSpPr>
              <a:spLocks noChangeAspect="1"/>
            </p:cNvSpPr>
            <p:nvPr/>
          </p:nvSpPr>
          <p:spPr bwMode="gray">
            <a:xfrm>
              <a:off x="3354" y="1043"/>
              <a:ext cx="348" cy="143"/>
            </a:xfrm>
            <a:custGeom>
              <a:avLst/>
              <a:gdLst>
                <a:gd name="T0" fmla="*/ 257 w 704"/>
                <a:gd name="T1" fmla="*/ 0 h 288"/>
                <a:gd name="T2" fmla="*/ 0 w 704"/>
                <a:gd name="T3" fmla="*/ 168 h 288"/>
                <a:gd name="T4" fmla="*/ 446 w 704"/>
                <a:gd name="T5" fmla="*/ 288 h 288"/>
                <a:gd name="T6" fmla="*/ 704 w 704"/>
                <a:gd name="T7" fmla="*/ 120 h 288"/>
                <a:gd name="T8" fmla="*/ 257 w 704"/>
                <a:gd name="T9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4" h="288">
                  <a:moveTo>
                    <a:pt x="257" y="0"/>
                  </a:moveTo>
                  <a:lnTo>
                    <a:pt x="0" y="168"/>
                  </a:lnTo>
                  <a:lnTo>
                    <a:pt x="446" y="288"/>
                  </a:lnTo>
                  <a:lnTo>
                    <a:pt x="704" y="120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19" name="Freeform 307"/>
            <p:cNvSpPr>
              <a:spLocks noChangeAspect="1"/>
            </p:cNvSpPr>
            <p:nvPr/>
          </p:nvSpPr>
          <p:spPr bwMode="gray">
            <a:xfrm>
              <a:off x="3227" y="1126"/>
              <a:ext cx="348" cy="143"/>
            </a:xfrm>
            <a:custGeom>
              <a:avLst/>
              <a:gdLst>
                <a:gd name="T0" fmla="*/ 258 w 704"/>
                <a:gd name="T1" fmla="*/ 0 h 288"/>
                <a:gd name="T2" fmla="*/ 0 w 704"/>
                <a:gd name="T3" fmla="*/ 167 h 288"/>
                <a:gd name="T4" fmla="*/ 447 w 704"/>
                <a:gd name="T5" fmla="*/ 288 h 288"/>
                <a:gd name="T6" fmla="*/ 704 w 704"/>
                <a:gd name="T7" fmla="*/ 120 h 288"/>
                <a:gd name="T8" fmla="*/ 258 w 704"/>
                <a:gd name="T9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4" h="288">
                  <a:moveTo>
                    <a:pt x="258" y="0"/>
                  </a:moveTo>
                  <a:lnTo>
                    <a:pt x="0" y="167"/>
                  </a:lnTo>
                  <a:lnTo>
                    <a:pt x="447" y="288"/>
                  </a:lnTo>
                  <a:lnTo>
                    <a:pt x="704" y="12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20" name="Freeform 308"/>
            <p:cNvSpPr>
              <a:spLocks noChangeAspect="1"/>
            </p:cNvSpPr>
            <p:nvPr/>
          </p:nvSpPr>
          <p:spPr bwMode="gray">
            <a:xfrm>
              <a:off x="3100" y="1209"/>
              <a:ext cx="348" cy="142"/>
            </a:xfrm>
            <a:custGeom>
              <a:avLst/>
              <a:gdLst>
                <a:gd name="T0" fmla="*/ 257 w 704"/>
                <a:gd name="T1" fmla="*/ 0 h 288"/>
                <a:gd name="T2" fmla="*/ 0 w 704"/>
                <a:gd name="T3" fmla="*/ 168 h 288"/>
                <a:gd name="T4" fmla="*/ 449 w 704"/>
                <a:gd name="T5" fmla="*/ 288 h 288"/>
                <a:gd name="T6" fmla="*/ 704 w 704"/>
                <a:gd name="T7" fmla="*/ 121 h 288"/>
                <a:gd name="T8" fmla="*/ 257 w 704"/>
                <a:gd name="T9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4" h="288">
                  <a:moveTo>
                    <a:pt x="257" y="0"/>
                  </a:moveTo>
                  <a:lnTo>
                    <a:pt x="0" y="168"/>
                  </a:lnTo>
                  <a:lnTo>
                    <a:pt x="449" y="288"/>
                  </a:lnTo>
                  <a:lnTo>
                    <a:pt x="704" y="121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21" name="Freeform 309"/>
            <p:cNvSpPr>
              <a:spLocks noChangeAspect="1"/>
            </p:cNvSpPr>
            <p:nvPr/>
          </p:nvSpPr>
          <p:spPr bwMode="gray">
            <a:xfrm>
              <a:off x="2972" y="1292"/>
              <a:ext cx="350" cy="144"/>
            </a:xfrm>
            <a:custGeom>
              <a:avLst/>
              <a:gdLst>
                <a:gd name="T0" fmla="*/ 258 w 707"/>
                <a:gd name="T1" fmla="*/ 0 h 291"/>
                <a:gd name="T2" fmla="*/ 0 w 707"/>
                <a:gd name="T3" fmla="*/ 170 h 291"/>
                <a:gd name="T4" fmla="*/ 449 w 707"/>
                <a:gd name="T5" fmla="*/ 291 h 291"/>
                <a:gd name="T6" fmla="*/ 707 w 707"/>
                <a:gd name="T7" fmla="*/ 120 h 291"/>
                <a:gd name="T8" fmla="*/ 258 w 707"/>
                <a:gd name="T9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7" h="291">
                  <a:moveTo>
                    <a:pt x="258" y="0"/>
                  </a:moveTo>
                  <a:lnTo>
                    <a:pt x="0" y="170"/>
                  </a:lnTo>
                  <a:lnTo>
                    <a:pt x="449" y="291"/>
                  </a:lnTo>
                  <a:lnTo>
                    <a:pt x="707" y="12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22" name="Freeform 310"/>
            <p:cNvSpPr>
              <a:spLocks noChangeAspect="1"/>
            </p:cNvSpPr>
            <p:nvPr/>
          </p:nvSpPr>
          <p:spPr bwMode="gray">
            <a:xfrm>
              <a:off x="2845" y="1376"/>
              <a:ext cx="349" cy="142"/>
            </a:xfrm>
            <a:custGeom>
              <a:avLst/>
              <a:gdLst>
                <a:gd name="T0" fmla="*/ 257 w 706"/>
                <a:gd name="T1" fmla="*/ 0 h 288"/>
                <a:gd name="T2" fmla="*/ 0 w 706"/>
                <a:gd name="T3" fmla="*/ 168 h 288"/>
                <a:gd name="T4" fmla="*/ 449 w 706"/>
                <a:gd name="T5" fmla="*/ 288 h 288"/>
                <a:gd name="T6" fmla="*/ 706 w 706"/>
                <a:gd name="T7" fmla="*/ 121 h 288"/>
                <a:gd name="T8" fmla="*/ 257 w 706"/>
                <a:gd name="T9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6" h="288">
                  <a:moveTo>
                    <a:pt x="257" y="0"/>
                  </a:moveTo>
                  <a:lnTo>
                    <a:pt x="0" y="168"/>
                  </a:lnTo>
                  <a:lnTo>
                    <a:pt x="449" y="288"/>
                  </a:lnTo>
                  <a:lnTo>
                    <a:pt x="706" y="121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23" name="Freeform 311"/>
            <p:cNvSpPr>
              <a:spLocks noChangeAspect="1"/>
            </p:cNvSpPr>
            <p:nvPr/>
          </p:nvSpPr>
          <p:spPr bwMode="gray">
            <a:xfrm>
              <a:off x="2718" y="1459"/>
              <a:ext cx="349" cy="143"/>
            </a:xfrm>
            <a:custGeom>
              <a:avLst/>
              <a:gdLst>
                <a:gd name="T0" fmla="*/ 258 w 707"/>
                <a:gd name="T1" fmla="*/ 0 h 288"/>
                <a:gd name="T2" fmla="*/ 0 w 707"/>
                <a:gd name="T3" fmla="*/ 167 h 288"/>
                <a:gd name="T4" fmla="*/ 449 w 707"/>
                <a:gd name="T5" fmla="*/ 288 h 288"/>
                <a:gd name="T6" fmla="*/ 707 w 707"/>
                <a:gd name="T7" fmla="*/ 120 h 288"/>
                <a:gd name="T8" fmla="*/ 258 w 707"/>
                <a:gd name="T9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7" h="288">
                  <a:moveTo>
                    <a:pt x="258" y="0"/>
                  </a:moveTo>
                  <a:lnTo>
                    <a:pt x="0" y="167"/>
                  </a:lnTo>
                  <a:lnTo>
                    <a:pt x="449" y="288"/>
                  </a:lnTo>
                  <a:lnTo>
                    <a:pt x="707" y="12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24" name="Freeform 312"/>
            <p:cNvSpPr>
              <a:spLocks noChangeAspect="1"/>
            </p:cNvSpPr>
            <p:nvPr/>
          </p:nvSpPr>
          <p:spPr bwMode="gray">
            <a:xfrm>
              <a:off x="2590" y="1542"/>
              <a:ext cx="349" cy="143"/>
            </a:xfrm>
            <a:custGeom>
              <a:avLst/>
              <a:gdLst>
                <a:gd name="T0" fmla="*/ 257 w 706"/>
                <a:gd name="T1" fmla="*/ 0 h 289"/>
                <a:gd name="T2" fmla="*/ 0 w 706"/>
                <a:gd name="T3" fmla="*/ 168 h 289"/>
                <a:gd name="T4" fmla="*/ 449 w 706"/>
                <a:gd name="T5" fmla="*/ 289 h 289"/>
                <a:gd name="T6" fmla="*/ 706 w 706"/>
                <a:gd name="T7" fmla="*/ 121 h 289"/>
                <a:gd name="T8" fmla="*/ 257 w 706"/>
                <a:gd name="T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6" h="289">
                  <a:moveTo>
                    <a:pt x="257" y="0"/>
                  </a:moveTo>
                  <a:lnTo>
                    <a:pt x="0" y="168"/>
                  </a:lnTo>
                  <a:lnTo>
                    <a:pt x="449" y="289"/>
                  </a:lnTo>
                  <a:lnTo>
                    <a:pt x="706" y="121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25" name="Freeform 313"/>
            <p:cNvSpPr>
              <a:spLocks noChangeAspect="1"/>
            </p:cNvSpPr>
            <p:nvPr/>
          </p:nvSpPr>
          <p:spPr bwMode="gray">
            <a:xfrm>
              <a:off x="2464" y="1625"/>
              <a:ext cx="348" cy="142"/>
            </a:xfrm>
            <a:custGeom>
              <a:avLst/>
              <a:gdLst>
                <a:gd name="T0" fmla="*/ 255 w 704"/>
                <a:gd name="T1" fmla="*/ 0 h 288"/>
                <a:gd name="T2" fmla="*/ 0 w 704"/>
                <a:gd name="T3" fmla="*/ 168 h 288"/>
                <a:gd name="T4" fmla="*/ 446 w 704"/>
                <a:gd name="T5" fmla="*/ 288 h 288"/>
                <a:gd name="T6" fmla="*/ 704 w 704"/>
                <a:gd name="T7" fmla="*/ 121 h 288"/>
                <a:gd name="T8" fmla="*/ 255 w 704"/>
                <a:gd name="T9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4" h="288">
                  <a:moveTo>
                    <a:pt x="255" y="0"/>
                  </a:moveTo>
                  <a:lnTo>
                    <a:pt x="0" y="168"/>
                  </a:lnTo>
                  <a:lnTo>
                    <a:pt x="446" y="288"/>
                  </a:lnTo>
                  <a:lnTo>
                    <a:pt x="704" y="121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26" name="Freeform 314"/>
            <p:cNvSpPr>
              <a:spLocks noChangeAspect="1"/>
            </p:cNvSpPr>
            <p:nvPr/>
          </p:nvSpPr>
          <p:spPr bwMode="gray">
            <a:xfrm>
              <a:off x="2337" y="1708"/>
              <a:ext cx="348" cy="143"/>
            </a:xfrm>
            <a:custGeom>
              <a:avLst/>
              <a:gdLst>
                <a:gd name="T0" fmla="*/ 258 w 704"/>
                <a:gd name="T1" fmla="*/ 0 h 290"/>
                <a:gd name="T2" fmla="*/ 0 w 704"/>
                <a:gd name="T3" fmla="*/ 170 h 290"/>
                <a:gd name="T4" fmla="*/ 447 w 704"/>
                <a:gd name="T5" fmla="*/ 290 h 290"/>
                <a:gd name="T6" fmla="*/ 704 w 704"/>
                <a:gd name="T7" fmla="*/ 120 h 290"/>
                <a:gd name="T8" fmla="*/ 258 w 704"/>
                <a:gd name="T9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4" h="290">
                  <a:moveTo>
                    <a:pt x="258" y="0"/>
                  </a:moveTo>
                  <a:lnTo>
                    <a:pt x="0" y="170"/>
                  </a:lnTo>
                  <a:lnTo>
                    <a:pt x="447" y="290"/>
                  </a:lnTo>
                  <a:lnTo>
                    <a:pt x="704" y="12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27" name="Freeform 315"/>
            <p:cNvSpPr>
              <a:spLocks noChangeAspect="1"/>
            </p:cNvSpPr>
            <p:nvPr/>
          </p:nvSpPr>
          <p:spPr bwMode="gray">
            <a:xfrm>
              <a:off x="2210" y="1792"/>
              <a:ext cx="348" cy="143"/>
            </a:xfrm>
            <a:custGeom>
              <a:avLst/>
              <a:gdLst>
                <a:gd name="T0" fmla="*/ 257 w 704"/>
                <a:gd name="T1" fmla="*/ 0 h 288"/>
                <a:gd name="T2" fmla="*/ 0 w 704"/>
                <a:gd name="T3" fmla="*/ 168 h 288"/>
                <a:gd name="T4" fmla="*/ 446 w 704"/>
                <a:gd name="T5" fmla="*/ 288 h 288"/>
                <a:gd name="T6" fmla="*/ 704 w 704"/>
                <a:gd name="T7" fmla="*/ 120 h 288"/>
                <a:gd name="T8" fmla="*/ 257 w 704"/>
                <a:gd name="T9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4" h="288">
                  <a:moveTo>
                    <a:pt x="257" y="0"/>
                  </a:moveTo>
                  <a:lnTo>
                    <a:pt x="0" y="168"/>
                  </a:lnTo>
                  <a:lnTo>
                    <a:pt x="446" y="288"/>
                  </a:lnTo>
                  <a:lnTo>
                    <a:pt x="704" y="120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28" name="Freeform 316"/>
            <p:cNvSpPr>
              <a:spLocks noChangeAspect="1"/>
            </p:cNvSpPr>
            <p:nvPr/>
          </p:nvSpPr>
          <p:spPr bwMode="gray">
            <a:xfrm>
              <a:off x="2082" y="1875"/>
              <a:ext cx="348" cy="143"/>
            </a:xfrm>
            <a:custGeom>
              <a:avLst/>
              <a:gdLst>
                <a:gd name="T0" fmla="*/ 258 w 704"/>
                <a:gd name="T1" fmla="*/ 0 h 288"/>
                <a:gd name="T2" fmla="*/ 0 w 704"/>
                <a:gd name="T3" fmla="*/ 167 h 288"/>
                <a:gd name="T4" fmla="*/ 449 w 704"/>
                <a:gd name="T5" fmla="*/ 288 h 288"/>
                <a:gd name="T6" fmla="*/ 704 w 704"/>
                <a:gd name="T7" fmla="*/ 120 h 288"/>
                <a:gd name="T8" fmla="*/ 258 w 704"/>
                <a:gd name="T9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4" h="288">
                  <a:moveTo>
                    <a:pt x="258" y="0"/>
                  </a:moveTo>
                  <a:lnTo>
                    <a:pt x="0" y="167"/>
                  </a:lnTo>
                  <a:lnTo>
                    <a:pt x="449" y="288"/>
                  </a:lnTo>
                  <a:lnTo>
                    <a:pt x="704" y="12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29" name="Freeform 317"/>
            <p:cNvSpPr>
              <a:spLocks noChangeAspect="1"/>
            </p:cNvSpPr>
            <p:nvPr/>
          </p:nvSpPr>
          <p:spPr bwMode="gray">
            <a:xfrm>
              <a:off x="4090" y="824"/>
              <a:ext cx="71" cy="77"/>
            </a:xfrm>
            <a:custGeom>
              <a:avLst/>
              <a:gdLst>
                <a:gd name="T0" fmla="*/ 48 w 61"/>
                <a:gd name="T1" fmla="*/ 48 h 65"/>
                <a:gd name="T2" fmla="*/ 50 w 61"/>
                <a:gd name="T3" fmla="*/ 4 h 65"/>
                <a:gd name="T4" fmla="*/ 37 w 61"/>
                <a:gd name="T5" fmla="*/ 1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7 w 61"/>
                <a:gd name="T15" fmla="*/ 62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8"/>
                  </a:moveTo>
                  <a:cubicBezTo>
                    <a:pt x="60" y="32"/>
                    <a:pt x="61" y="12"/>
                    <a:pt x="50" y="4"/>
                  </a:cubicBezTo>
                  <a:cubicBezTo>
                    <a:pt x="47" y="1"/>
                    <a:pt x="42" y="0"/>
                    <a:pt x="37" y="1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1" y="6"/>
                    <a:pt x="14" y="11"/>
                    <a:pt x="9" y="18"/>
                  </a:cubicBezTo>
                  <a:cubicBezTo>
                    <a:pt x="5" y="24"/>
                    <a:pt x="2" y="31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4" y="59"/>
                    <a:pt x="7" y="62"/>
                  </a:cubicBezTo>
                  <a:cubicBezTo>
                    <a:pt x="10" y="64"/>
                    <a:pt x="15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8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30" name="Freeform 318"/>
            <p:cNvSpPr>
              <a:spLocks noChangeAspect="1"/>
            </p:cNvSpPr>
            <p:nvPr/>
          </p:nvSpPr>
          <p:spPr bwMode="gray">
            <a:xfrm>
              <a:off x="2293" y="2000"/>
              <a:ext cx="71" cy="76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6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6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6" y="1"/>
                    <a:pt x="41" y="0"/>
                    <a:pt x="36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6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31" name="Freeform 319"/>
            <p:cNvSpPr>
              <a:spLocks noChangeAspect="1"/>
            </p:cNvSpPr>
            <p:nvPr/>
          </p:nvSpPr>
          <p:spPr bwMode="gray">
            <a:xfrm>
              <a:off x="2066" y="1954"/>
              <a:ext cx="240" cy="121"/>
            </a:xfrm>
            <a:custGeom>
              <a:avLst/>
              <a:gdLst>
                <a:gd name="T0" fmla="*/ 205 w 205"/>
                <a:gd name="T1" fmla="*/ 103 h 103"/>
                <a:gd name="T2" fmla="*/ 205 w 205"/>
                <a:gd name="T3" fmla="*/ 103 h 103"/>
                <a:gd name="T4" fmla="*/ 200 w 205"/>
                <a:gd name="T5" fmla="*/ 100 h 103"/>
                <a:gd name="T6" fmla="*/ 193 w 205"/>
                <a:gd name="T7" fmla="*/ 90 h 103"/>
                <a:gd name="T8" fmla="*/ 193 w 205"/>
                <a:gd name="T9" fmla="*/ 75 h 103"/>
                <a:gd name="T10" fmla="*/ 205 w 205"/>
                <a:gd name="T11" fmla="*/ 54 h 103"/>
                <a:gd name="T12" fmla="*/ 14 w 205"/>
                <a:gd name="T13" fmla="*/ 3 h 103"/>
                <a:gd name="T14" fmla="*/ 5 w 205"/>
                <a:gd name="T15" fmla="*/ 12 h 103"/>
                <a:gd name="T16" fmla="*/ 1 w 205"/>
                <a:gd name="T17" fmla="*/ 25 h 103"/>
                <a:gd name="T18" fmla="*/ 1 w 205"/>
                <a:gd name="T19" fmla="*/ 37 h 103"/>
                <a:gd name="T20" fmla="*/ 11 w 205"/>
                <a:gd name="T21" fmla="*/ 48 h 103"/>
                <a:gd name="T22" fmla="*/ 23 w 205"/>
                <a:gd name="T23" fmla="*/ 53 h 103"/>
                <a:gd name="T24" fmla="*/ 205 w 205"/>
                <a:gd name="T2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5" h="103">
                  <a:moveTo>
                    <a:pt x="205" y="103"/>
                  </a:moveTo>
                  <a:cubicBezTo>
                    <a:pt x="205" y="103"/>
                    <a:pt x="205" y="103"/>
                    <a:pt x="205" y="103"/>
                  </a:cubicBezTo>
                  <a:cubicBezTo>
                    <a:pt x="203" y="102"/>
                    <a:pt x="202" y="101"/>
                    <a:pt x="200" y="100"/>
                  </a:cubicBezTo>
                  <a:cubicBezTo>
                    <a:pt x="197" y="97"/>
                    <a:pt x="194" y="94"/>
                    <a:pt x="193" y="90"/>
                  </a:cubicBezTo>
                  <a:cubicBezTo>
                    <a:pt x="193" y="75"/>
                    <a:pt x="193" y="75"/>
                    <a:pt x="193" y="75"/>
                  </a:cubicBezTo>
                  <a:cubicBezTo>
                    <a:pt x="194" y="68"/>
                    <a:pt x="205" y="54"/>
                    <a:pt x="205" y="54"/>
                  </a:cubicBezTo>
                  <a:cubicBezTo>
                    <a:pt x="205" y="54"/>
                    <a:pt x="15" y="0"/>
                    <a:pt x="14" y="3"/>
                  </a:cubicBezTo>
                  <a:cubicBezTo>
                    <a:pt x="14" y="3"/>
                    <a:pt x="7" y="8"/>
                    <a:pt x="5" y="12"/>
                  </a:cubicBezTo>
                  <a:cubicBezTo>
                    <a:pt x="3" y="15"/>
                    <a:pt x="2" y="18"/>
                    <a:pt x="1" y="25"/>
                  </a:cubicBezTo>
                  <a:cubicBezTo>
                    <a:pt x="0" y="31"/>
                    <a:pt x="1" y="37"/>
                    <a:pt x="1" y="37"/>
                  </a:cubicBezTo>
                  <a:cubicBezTo>
                    <a:pt x="2" y="41"/>
                    <a:pt x="8" y="46"/>
                    <a:pt x="11" y="48"/>
                  </a:cubicBezTo>
                  <a:cubicBezTo>
                    <a:pt x="15" y="51"/>
                    <a:pt x="23" y="53"/>
                    <a:pt x="23" y="53"/>
                  </a:cubicBezTo>
                  <a:lnTo>
                    <a:pt x="205" y="103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32" name="Freeform 320"/>
            <p:cNvSpPr>
              <a:spLocks noChangeAspect="1"/>
            </p:cNvSpPr>
            <p:nvPr/>
          </p:nvSpPr>
          <p:spPr bwMode="gray">
            <a:xfrm>
              <a:off x="2604" y="1799"/>
              <a:ext cx="71" cy="76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6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6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6" y="1"/>
                    <a:pt x="41" y="0"/>
                    <a:pt x="36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6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33" name="Freeform 321"/>
            <p:cNvSpPr>
              <a:spLocks noChangeAspect="1"/>
            </p:cNvSpPr>
            <p:nvPr/>
          </p:nvSpPr>
          <p:spPr bwMode="gray">
            <a:xfrm>
              <a:off x="2986" y="1549"/>
              <a:ext cx="71" cy="76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6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6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6" y="1"/>
                    <a:pt x="41" y="0"/>
                    <a:pt x="36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6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34" name="Freeform 322"/>
            <p:cNvSpPr>
              <a:spLocks noChangeAspect="1"/>
            </p:cNvSpPr>
            <p:nvPr/>
          </p:nvSpPr>
          <p:spPr bwMode="gray">
            <a:xfrm>
              <a:off x="3358" y="1304"/>
              <a:ext cx="71" cy="76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6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6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6" y="1"/>
                    <a:pt x="41" y="0"/>
                    <a:pt x="36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6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35" name="Freeform 323"/>
            <p:cNvSpPr>
              <a:spLocks noChangeAspect="1"/>
            </p:cNvSpPr>
            <p:nvPr/>
          </p:nvSpPr>
          <p:spPr bwMode="gray">
            <a:xfrm>
              <a:off x="3740" y="1052"/>
              <a:ext cx="71" cy="76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6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6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6" y="1"/>
                    <a:pt x="41" y="0"/>
                    <a:pt x="36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6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636" name="Group 324"/>
          <p:cNvGrpSpPr>
            <a:grpSpLocks noChangeAspect="1"/>
          </p:cNvGrpSpPr>
          <p:nvPr/>
        </p:nvGrpSpPr>
        <p:grpSpPr bwMode="auto">
          <a:xfrm>
            <a:off x="3617913" y="1604963"/>
            <a:ext cx="1203325" cy="711200"/>
            <a:chOff x="2461" y="925"/>
            <a:chExt cx="2317" cy="1370"/>
          </a:xfrm>
        </p:grpSpPr>
        <p:sp>
          <p:nvSpPr>
            <p:cNvPr id="525637" name="Freeform 325"/>
            <p:cNvSpPr>
              <a:spLocks noChangeAspect="1"/>
            </p:cNvSpPr>
            <p:nvPr/>
          </p:nvSpPr>
          <p:spPr bwMode="gray">
            <a:xfrm>
              <a:off x="4258" y="925"/>
              <a:ext cx="518" cy="167"/>
            </a:xfrm>
            <a:custGeom>
              <a:avLst/>
              <a:gdLst>
                <a:gd name="T0" fmla="*/ 442 w 443"/>
                <a:gd name="T1" fmla="*/ 118 h 143"/>
                <a:gd name="T2" fmla="*/ 434 w 443"/>
                <a:gd name="T3" fmla="*/ 106 h 143"/>
                <a:gd name="T4" fmla="*/ 422 w 443"/>
                <a:gd name="T5" fmla="*/ 101 h 143"/>
                <a:gd name="T6" fmla="*/ 59 w 443"/>
                <a:gd name="T7" fmla="*/ 3 h 143"/>
                <a:gd name="T8" fmla="*/ 42 w 443"/>
                <a:gd name="T9" fmla="*/ 1 h 143"/>
                <a:gd name="T10" fmla="*/ 32 w 443"/>
                <a:gd name="T11" fmla="*/ 4 h 143"/>
                <a:gd name="T12" fmla="*/ 0 w 443"/>
                <a:gd name="T13" fmla="*/ 24 h 143"/>
                <a:gd name="T14" fmla="*/ 437 w 443"/>
                <a:gd name="T15" fmla="*/ 140 h 143"/>
                <a:gd name="T16" fmla="*/ 437 w 443"/>
                <a:gd name="T17" fmla="*/ 140 h 143"/>
                <a:gd name="T18" fmla="*/ 437 w 443"/>
                <a:gd name="T19" fmla="*/ 140 h 143"/>
                <a:gd name="T20" fmla="*/ 441 w 443"/>
                <a:gd name="T21" fmla="*/ 129 h 143"/>
                <a:gd name="T22" fmla="*/ 442 w 443"/>
                <a:gd name="T23" fmla="*/ 11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3" h="143">
                  <a:moveTo>
                    <a:pt x="442" y="118"/>
                  </a:moveTo>
                  <a:cubicBezTo>
                    <a:pt x="441" y="116"/>
                    <a:pt x="440" y="109"/>
                    <a:pt x="434" y="106"/>
                  </a:cubicBezTo>
                  <a:cubicBezTo>
                    <a:pt x="430" y="103"/>
                    <a:pt x="422" y="101"/>
                    <a:pt x="422" y="101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3" y="1"/>
                    <a:pt x="48" y="0"/>
                    <a:pt x="42" y="1"/>
                  </a:cubicBezTo>
                  <a:cubicBezTo>
                    <a:pt x="36" y="1"/>
                    <a:pt x="34" y="3"/>
                    <a:pt x="32" y="4"/>
                  </a:cubicBezTo>
                  <a:cubicBezTo>
                    <a:pt x="26" y="7"/>
                    <a:pt x="0" y="24"/>
                    <a:pt x="0" y="24"/>
                  </a:cubicBezTo>
                  <a:cubicBezTo>
                    <a:pt x="0" y="24"/>
                    <a:pt x="436" y="143"/>
                    <a:pt x="437" y="140"/>
                  </a:cubicBezTo>
                  <a:cubicBezTo>
                    <a:pt x="437" y="140"/>
                    <a:pt x="437" y="140"/>
                    <a:pt x="437" y="140"/>
                  </a:cubicBezTo>
                  <a:cubicBezTo>
                    <a:pt x="437" y="140"/>
                    <a:pt x="437" y="140"/>
                    <a:pt x="437" y="140"/>
                  </a:cubicBezTo>
                  <a:cubicBezTo>
                    <a:pt x="439" y="137"/>
                    <a:pt x="441" y="133"/>
                    <a:pt x="441" y="129"/>
                  </a:cubicBezTo>
                  <a:cubicBezTo>
                    <a:pt x="441" y="129"/>
                    <a:pt x="443" y="121"/>
                    <a:pt x="442" y="118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38" name="Freeform 326"/>
            <p:cNvSpPr>
              <a:spLocks noChangeAspect="1"/>
            </p:cNvSpPr>
            <p:nvPr/>
          </p:nvSpPr>
          <p:spPr bwMode="gray">
            <a:xfrm>
              <a:off x="2917" y="1049"/>
              <a:ext cx="1837" cy="1242"/>
            </a:xfrm>
            <a:custGeom>
              <a:avLst/>
              <a:gdLst>
                <a:gd name="T0" fmla="*/ 3678 w 3714"/>
                <a:gd name="T1" fmla="*/ 0 h 2511"/>
                <a:gd name="T2" fmla="*/ 0 w 3714"/>
                <a:gd name="T3" fmla="*/ 2402 h 2511"/>
                <a:gd name="T4" fmla="*/ 57 w 3714"/>
                <a:gd name="T5" fmla="*/ 2511 h 2511"/>
                <a:gd name="T6" fmla="*/ 3714 w 3714"/>
                <a:gd name="T7" fmla="*/ 123 h 2511"/>
                <a:gd name="T8" fmla="*/ 3678 w 3714"/>
                <a:gd name="T9" fmla="*/ 0 h 2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4" h="2511">
                  <a:moveTo>
                    <a:pt x="3678" y="0"/>
                  </a:moveTo>
                  <a:lnTo>
                    <a:pt x="0" y="2402"/>
                  </a:lnTo>
                  <a:lnTo>
                    <a:pt x="57" y="2511"/>
                  </a:lnTo>
                  <a:lnTo>
                    <a:pt x="3714" y="123"/>
                  </a:lnTo>
                  <a:lnTo>
                    <a:pt x="367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39" name="Freeform 327"/>
            <p:cNvSpPr>
              <a:spLocks noChangeAspect="1"/>
            </p:cNvSpPr>
            <p:nvPr/>
          </p:nvSpPr>
          <p:spPr bwMode="gray">
            <a:xfrm>
              <a:off x="4131" y="953"/>
              <a:ext cx="570" cy="202"/>
            </a:xfrm>
            <a:custGeom>
              <a:avLst/>
              <a:gdLst>
                <a:gd name="T0" fmla="*/ 257 w 1152"/>
                <a:gd name="T1" fmla="*/ 0 h 409"/>
                <a:gd name="T2" fmla="*/ 0 w 1152"/>
                <a:gd name="T3" fmla="*/ 168 h 409"/>
                <a:gd name="T4" fmla="*/ 895 w 1152"/>
                <a:gd name="T5" fmla="*/ 409 h 409"/>
                <a:gd name="T6" fmla="*/ 1152 w 1152"/>
                <a:gd name="T7" fmla="*/ 241 h 409"/>
                <a:gd name="T8" fmla="*/ 257 w 1152"/>
                <a:gd name="T9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2" h="409">
                  <a:moveTo>
                    <a:pt x="257" y="0"/>
                  </a:moveTo>
                  <a:lnTo>
                    <a:pt x="0" y="168"/>
                  </a:lnTo>
                  <a:lnTo>
                    <a:pt x="895" y="409"/>
                  </a:lnTo>
                  <a:lnTo>
                    <a:pt x="1152" y="241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40" name="Freeform 328"/>
            <p:cNvSpPr>
              <a:spLocks noChangeAspect="1"/>
            </p:cNvSpPr>
            <p:nvPr/>
          </p:nvSpPr>
          <p:spPr bwMode="gray">
            <a:xfrm>
              <a:off x="4004" y="1036"/>
              <a:ext cx="570" cy="202"/>
            </a:xfrm>
            <a:custGeom>
              <a:avLst/>
              <a:gdLst>
                <a:gd name="T0" fmla="*/ 258 w 1153"/>
                <a:gd name="T1" fmla="*/ 0 h 409"/>
                <a:gd name="T2" fmla="*/ 0 w 1153"/>
                <a:gd name="T3" fmla="*/ 170 h 409"/>
                <a:gd name="T4" fmla="*/ 895 w 1153"/>
                <a:gd name="T5" fmla="*/ 409 h 409"/>
                <a:gd name="T6" fmla="*/ 1153 w 1153"/>
                <a:gd name="T7" fmla="*/ 241 h 409"/>
                <a:gd name="T8" fmla="*/ 258 w 1153"/>
                <a:gd name="T9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3" h="409">
                  <a:moveTo>
                    <a:pt x="258" y="0"/>
                  </a:moveTo>
                  <a:lnTo>
                    <a:pt x="0" y="170"/>
                  </a:lnTo>
                  <a:lnTo>
                    <a:pt x="895" y="409"/>
                  </a:lnTo>
                  <a:lnTo>
                    <a:pt x="1153" y="241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41" name="Freeform 329"/>
            <p:cNvSpPr>
              <a:spLocks noChangeAspect="1"/>
            </p:cNvSpPr>
            <p:nvPr/>
          </p:nvSpPr>
          <p:spPr bwMode="gray">
            <a:xfrm>
              <a:off x="3877" y="1120"/>
              <a:ext cx="569" cy="202"/>
            </a:xfrm>
            <a:custGeom>
              <a:avLst/>
              <a:gdLst>
                <a:gd name="T0" fmla="*/ 257 w 1152"/>
                <a:gd name="T1" fmla="*/ 0 h 409"/>
                <a:gd name="T2" fmla="*/ 0 w 1152"/>
                <a:gd name="T3" fmla="*/ 168 h 409"/>
                <a:gd name="T4" fmla="*/ 895 w 1152"/>
                <a:gd name="T5" fmla="*/ 409 h 409"/>
                <a:gd name="T6" fmla="*/ 1152 w 1152"/>
                <a:gd name="T7" fmla="*/ 239 h 409"/>
                <a:gd name="T8" fmla="*/ 257 w 1152"/>
                <a:gd name="T9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2" h="409">
                  <a:moveTo>
                    <a:pt x="257" y="0"/>
                  </a:moveTo>
                  <a:lnTo>
                    <a:pt x="0" y="168"/>
                  </a:lnTo>
                  <a:lnTo>
                    <a:pt x="895" y="409"/>
                  </a:lnTo>
                  <a:lnTo>
                    <a:pt x="1152" y="239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42" name="Freeform 330"/>
            <p:cNvSpPr>
              <a:spLocks noChangeAspect="1"/>
            </p:cNvSpPr>
            <p:nvPr/>
          </p:nvSpPr>
          <p:spPr bwMode="gray">
            <a:xfrm>
              <a:off x="3749" y="1203"/>
              <a:ext cx="570" cy="202"/>
            </a:xfrm>
            <a:custGeom>
              <a:avLst/>
              <a:gdLst>
                <a:gd name="T0" fmla="*/ 258 w 1153"/>
                <a:gd name="T1" fmla="*/ 0 h 408"/>
                <a:gd name="T2" fmla="*/ 0 w 1153"/>
                <a:gd name="T3" fmla="*/ 168 h 408"/>
                <a:gd name="T4" fmla="*/ 898 w 1153"/>
                <a:gd name="T5" fmla="*/ 408 h 408"/>
                <a:gd name="T6" fmla="*/ 1153 w 1153"/>
                <a:gd name="T7" fmla="*/ 241 h 408"/>
                <a:gd name="T8" fmla="*/ 258 w 1153"/>
                <a:gd name="T9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3" h="408">
                  <a:moveTo>
                    <a:pt x="258" y="0"/>
                  </a:moveTo>
                  <a:lnTo>
                    <a:pt x="0" y="168"/>
                  </a:lnTo>
                  <a:lnTo>
                    <a:pt x="898" y="408"/>
                  </a:lnTo>
                  <a:lnTo>
                    <a:pt x="1153" y="241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43" name="Freeform 331"/>
            <p:cNvSpPr>
              <a:spLocks noChangeAspect="1"/>
            </p:cNvSpPr>
            <p:nvPr/>
          </p:nvSpPr>
          <p:spPr bwMode="gray">
            <a:xfrm>
              <a:off x="3622" y="1286"/>
              <a:ext cx="571" cy="202"/>
            </a:xfrm>
            <a:custGeom>
              <a:avLst/>
              <a:gdLst>
                <a:gd name="T0" fmla="*/ 257 w 1155"/>
                <a:gd name="T1" fmla="*/ 0 h 408"/>
                <a:gd name="T2" fmla="*/ 0 w 1155"/>
                <a:gd name="T3" fmla="*/ 167 h 408"/>
                <a:gd name="T4" fmla="*/ 897 w 1155"/>
                <a:gd name="T5" fmla="*/ 408 h 408"/>
                <a:gd name="T6" fmla="*/ 1155 w 1155"/>
                <a:gd name="T7" fmla="*/ 240 h 408"/>
                <a:gd name="T8" fmla="*/ 257 w 1155"/>
                <a:gd name="T9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5" h="408">
                  <a:moveTo>
                    <a:pt x="257" y="0"/>
                  </a:moveTo>
                  <a:lnTo>
                    <a:pt x="0" y="167"/>
                  </a:lnTo>
                  <a:lnTo>
                    <a:pt x="897" y="408"/>
                  </a:lnTo>
                  <a:lnTo>
                    <a:pt x="1155" y="240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44" name="Freeform 332"/>
            <p:cNvSpPr>
              <a:spLocks noChangeAspect="1"/>
            </p:cNvSpPr>
            <p:nvPr/>
          </p:nvSpPr>
          <p:spPr bwMode="gray">
            <a:xfrm>
              <a:off x="3495" y="1369"/>
              <a:ext cx="570" cy="202"/>
            </a:xfrm>
            <a:custGeom>
              <a:avLst/>
              <a:gdLst>
                <a:gd name="T0" fmla="*/ 256 w 1153"/>
                <a:gd name="T1" fmla="*/ 0 h 409"/>
                <a:gd name="T2" fmla="*/ 0 w 1153"/>
                <a:gd name="T3" fmla="*/ 168 h 409"/>
                <a:gd name="T4" fmla="*/ 896 w 1153"/>
                <a:gd name="T5" fmla="*/ 409 h 409"/>
                <a:gd name="T6" fmla="*/ 1153 w 1153"/>
                <a:gd name="T7" fmla="*/ 241 h 409"/>
                <a:gd name="T8" fmla="*/ 256 w 1153"/>
                <a:gd name="T9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3" h="409">
                  <a:moveTo>
                    <a:pt x="256" y="0"/>
                  </a:moveTo>
                  <a:lnTo>
                    <a:pt x="0" y="168"/>
                  </a:lnTo>
                  <a:lnTo>
                    <a:pt x="896" y="409"/>
                  </a:lnTo>
                  <a:lnTo>
                    <a:pt x="1153" y="241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45" name="Freeform 333"/>
            <p:cNvSpPr>
              <a:spLocks noChangeAspect="1"/>
            </p:cNvSpPr>
            <p:nvPr/>
          </p:nvSpPr>
          <p:spPr bwMode="gray">
            <a:xfrm>
              <a:off x="3368" y="1452"/>
              <a:ext cx="570" cy="202"/>
            </a:xfrm>
            <a:custGeom>
              <a:avLst/>
              <a:gdLst>
                <a:gd name="T0" fmla="*/ 257 w 1153"/>
                <a:gd name="T1" fmla="*/ 0 h 409"/>
                <a:gd name="T2" fmla="*/ 0 w 1153"/>
                <a:gd name="T3" fmla="*/ 170 h 409"/>
                <a:gd name="T4" fmla="*/ 895 w 1153"/>
                <a:gd name="T5" fmla="*/ 409 h 409"/>
                <a:gd name="T6" fmla="*/ 1153 w 1153"/>
                <a:gd name="T7" fmla="*/ 241 h 409"/>
                <a:gd name="T8" fmla="*/ 257 w 1153"/>
                <a:gd name="T9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3" h="409">
                  <a:moveTo>
                    <a:pt x="257" y="0"/>
                  </a:moveTo>
                  <a:lnTo>
                    <a:pt x="0" y="170"/>
                  </a:lnTo>
                  <a:lnTo>
                    <a:pt x="895" y="409"/>
                  </a:lnTo>
                  <a:lnTo>
                    <a:pt x="1153" y="241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46" name="Freeform 334"/>
            <p:cNvSpPr>
              <a:spLocks noChangeAspect="1"/>
            </p:cNvSpPr>
            <p:nvPr/>
          </p:nvSpPr>
          <p:spPr bwMode="gray">
            <a:xfrm>
              <a:off x="3241" y="1536"/>
              <a:ext cx="570" cy="202"/>
            </a:xfrm>
            <a:custGeom>
              <a:avLst/>
              <a:gdLst>
                <a:gd name="T0" fmla="*/ 257 w 1152"/>
                <a:gd name="T1" fmla="*/ 0 h 409"/>
                <a:gd name="T2" fmla="*/ 0 w 1152"/>
                <a:gd name="T3" fmla="*/ 168 h 409"/>
                <a:gd name="T4" fmla="*/ 895 w 1152"/>
                <a:gd name="T5" fmla="*/ 409 h 409"/>
                <a:gd name="T6" fmla="*/ 1152 w 1152"/>
                <a:gd name="T7" fmla="*/ 239 h 409"/>
                <a:gd name="T8" fmla="*/ 257 w 1152"/>
                <a:gd name="T9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2" h="409">
                  <a:moveTo>
                    <a:pt x="257" y="0"/>
                  </a:moveTo>
                  <a:lnTo>
                    <a:pt x="0" y="168"/>
                  </a:lnTo>
                  <a:lnTo>
                    <a:pt x="895" y="409"/>
                  </a:lnTo>
                  <a:lnTo>
                    <a:pt x="1152" y="239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47" name="Freeform 335"/>
            <p:cNvSpPr>
              <a:spLocks noChangeAspect="1"/>
            </p:cNvSpPr>
            <p:nvPr/>
          </p:nvSpPr>
          <p:spPr bwMode="gray">
            <a:xfrm>
              <a:off x="3114" y="1619"/>
              <a:ext cx="570" cy="202"/>
            </a:xfrm>
            <a:custGeom>
              <a:avLst/>
              <a:gdLst>
                <a:gd name="T0" fmla="*/ 258 w 1153"/>
                <a:gd name="T1" fmla="*/ 0 h 408"/>
                <a:gd name="T2" fmla="*/ 0 w 1153"/>
                <a:gd name="T3" fmla="*/ 167 h 408"/>
                <a:gd name="T4" fmla="*/ 895 w 1153"/>
                <a:gd name="T5" fmla="*/ 408 h 408"/>
                <a:gd name="T6" fmla="*/ 1153 w 1153"/>
                <a:gd name="T7" fmla="*/ 241 h 408"/>
                <a:gd name="T8" fmla="*/ 258 w 1153"/>
                <a:gd name="T9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3" h="408">
                  <a:moveTo>
                    <a:pt x="258" y="0"/>
                  </a:moveTo>
                  <a:lnTo>
                    <a:pt x="0" y="167"/>
                  </a:lnTo>
                  <a:lnTo>
                    <a:pt x="895" y="408"/>
                  </a:lnTo>
                  <a:lnTo>
                    <a:pt x="1153" y="241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48" name="Freeform 336"/>
            <p:cNvSpPr>
              <a:spLocks noChangeAspect="1"/>
            </p:cNvSpPr>
            <p:nvPr/>
          </p:nvSpPr>
          <p:spPr bwMode="gray">
            <a:xfrm>
              <a:off x="2987" y="1701"/>
              <a:ext cx="569" cy="203"/>
            </a:xfrm>
            <a:custGeom>
              <a:avLst/>
              <a:gdLst>
                <a:gd name="T0" fmla="*/ 257 w 1152"/>
                <a:gd name="T1" fmla="*/ 0 h 409"/>
                <a:gd name="T2" fmla="*/ 0 w 1152"/>
                <a:gd name="T3" fmla="*/ 168 h 409"/>
                <a:gd name="T4" fmla="*/ 895 w 1152"/>
                <a:gd name="T5" fmla="*/ 409 h 409"/>
                <a:gd name="T6" fmla="*/ 1152 w 1152"/>
                <a:gd name="T7" fmla="*/ 241 h 409"/>
                <a:gd name="T8" fmla="*/ 257 w 1152"/>
                <a:gd name="T9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2" h="409">
                  <a:moveTo>
                    <a:pt x="257" y="0"/>
                  </a:moveTo>
                  <a:lnTo>
                    <a:pt x="0" y="168"/>
                  </a:lnTo>
                  <a:lnTo>
                    <a:pt x="895" y="409"/>
                  </a:lnTo>
                  <a:lnTo>
                    <a:pt x="1152" y="241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49" name="Freeform 337"/>
            <p:cNvSpPr>
              <a:spLocks noChangeAspect="1"/>
            </p:cNvSpPr>
            <p:nvPr/>
          </p:nvSpPr>
          <p:spPr bwMode="gray">
            <a:xfrm>
              <a:off x="2859" y="1785"/>
              <a:ext cx="570" cy="202"/>
            </a:xfrm>
            <a:custGeom>
              <a:avLst/>
              <a:gdLst>
                <a:gd name="T0" fmla="*/ 258 w 1153"/>
                <a:gd name="T1" fmla="*/ 0 h 409"/>
                <a:gd name="T2" fmla="*/ 0 w 1153"/>
                <a:gd name="T3" fmla="*/ 168 h 409"/>
                <a:gd name="T4" fmla="*/ 895 w 1153"/>
                <a:gd name="T5" fmla="*/ 409 h 409"/>
                <a:gd name="T6" fmla="*/ 1153 w 1153"/>
                <a:gd name="T7" fmla="*/ 241 h 409"/>
                <a:gd name="T8" fmla="*/ 258 w 1153"/>
                <a:gd name="T9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3" h="409">
                  <a:moveTo>
                    <a:pt x="258" y="0"/>
                  </a:moveTo>
                  <a:lnTo>
                    <a:pt x="0" y="168"/>
                  </a:lnTo>
                  <a:lnTo>
                    <a:pt x="895" y="409"/>
                  </a:lnTo>
                  <a:lnTo>
                    <a:pt x="1153" y="241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50" name="Freeform 338"/>
            <p:cNvSpPr>
              <a:spLocks noChangeAspect="1"/>
            </p:cNvSpPr>
            <p:nvPr/>
          </p:nvSpPr>
          <p:spPr bwMode="gray">
            <a:xfrm>
              <a:off x="2732" y="1868"/>
              <a:ext cx="570" cy="202"/>
            </a:xfrm>
            <a:custGeom>
              <a:avLst/>
              <a:gdLst>
                <a:gd name="T0" fmla="*/ 257 w 1152"/>
                <a:gd name="T1" fmla="*/ 0 h 409"/>
                <a:gd name="T2" fmla="*/ 0 w 1152"/>
                <a:gd name="T3" fmla="*/ 170 h 409"/>
                <a:gd name="T4" fmla="*/ 897 w 1152"/>
                <a:gd name="T5" fmla="*/ 409 h 409"/>
                <a:gd name="T6" fmla="*/ 1152 w 1152"/>
                <a:gd name="T7" fmla="*/ 241 h 409"/>
                <a:gd name="T8" fmla="*/ 257 w 1152"/>
                <a:gd name="T9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2" h="409">
                  <a:moveTo>
                    <a:pt x="257" y="0"/>
                  </a:moveTo>
                  <a:lnTo>
                    <a:pt x="0" y="170"/>
                  </a:lnTo>
                  <a:lnTo>
                    <a:pt x="897" y="409"/>
                  </a:lnTo>
                  <a:lnTo>
                    <a:pt x="1152" y="241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51" name="Freeform 339"/>
            <p:cNvSpPr>
              <a:spLocks noChangeAspect="1"/>
            </p:cNvSpPr>
            <p:nvPr/>
          </p:nvSpPr>
          <p:spPr bwMode="gray">
            <a:xfrm>
              <a:off x="2604" y="1952"/>
              <a:ext cx="571" cy="202"/>
            </a:xfrm>
            <a:custGeom>
              <a:avLst/>
              <a:gdLst>
                <a:gd name="T0" fmla="*/ 258 w 1155"/>
                <a:gd name="T1" fmla="*/ 0 h 409"/>
                <a:gd name="T2" fmla="*/ 0 w 1155"/>
                <a:gd name="T3" fmla="*/ 168 h 409"/>
                <a:gd name="T4" fmla="*/ 898 w 1155"/>
                <a:gd name="T5" fmla="*/ 409 h 409"/>
                <a:gd name="T6" fmla="*/ 1155 w 1155"/>
                <a:gd name="T7" fmla="*/ 239 h 409"/>
                <a:gd name="T8" fmla="*/ 258 w 1155"/>
                <a:gd name="T9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5" h="409">
                  <a:moveTo>
                    <a:pt x="258" y="0"/>
                  </a:moveTo>
                  <a:lnTo>
                    <a:pt x="0" y="168"/>
                  </a:lnTo>
                  <a:lnTo>
                    <a:pt x="898" y="409"/>
                  </a:lnTo>
                  <a:lnTo>
                    <a:pt x="1155" y="239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52" name="Freeform 340"/>
            <p:cNvSpPr>
              <a:spLocks noChangeAspect="1"/>
            </p:cNvSpPr>
            <p:nvPr/>
          </p:nvSpPr>
          <p:spPr bwMode="gray">
            <a:xfrm>
              <a:off x="2478" y="2035"/>
              <a:ext cx="570" cy="202"/>
            </a:xfrm>
            <a:custGeom>
              <a:avLst/>
              <a:gdLst>
                <a:gd name="T0" fmla="*/ 255 w 1153"/>
                <a:gd name="T1" fmla="*/ 0 h 408"/>
                <a:gd name="T2" fmla="*/ 0 w 1153"/>
                <a:gd name="T3" fmla="*/ 167 h 408"/>
                <a:gd name="T4" fmla="*/ 895 w 1153"/>
                <a:gd name="T5" fmla="*/ 408 h 408"/>
                <a:gd name="T6" fmla="*/ 1153 w 1153"/>
                <a:gd name="T7" fmla="*/ 241 h 408"/>
                <a:gd name="T8" fmla="*/ 255 w 1153"/>
                <a:gd name="T9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3" h="408">
                  <a:moveTo>
                    <a:pt x="255" y="0"/>
                  </a:moveTo>
                  <a:lnTo>
                    <a:pt x="0" y="167"/>
                  </a:lnTo>
                  <a:lnTo>
                    <a:pt x="895" y="408"/>
                  </a:lnTo>
                  <a:lnTo>
                    <a:pt x="1153" y="241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53" name="Freeform 341"/>
            <p:cNvSpPr>
              <a:spLocks noChangeAspect="1"/>
            </p:cNvSpPr>
            <p:nvPr/>
          </p:nvSpPr>
          <p:spPr bwMode="gray">
            <a:xfrm>
              <a:off x="4707" y="1044"/>
              <a:ext cx="71" cy="76"/>
            </a:xfrm>
            <a:custGeom>
              <a:avLst/>
              <a:gdLst>
                <a:gd name="T0" fmla="*/ 48 w 61"/>
                <a:gd name="T1" fmla="*/ 48 h 65"/>
                <a:gd name="T2" fmla="*/ 51 w 61"/>
                <a:gd name="T3" fmla="*/ 4 h 65"/>
                <a:gd name="T4" fmla="*/ 37 w 61"/>
                <a:gd name="T5" fmla="*/ 1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7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8"/>
                  </a:moveTo>
                  <a:cubicBezTo>
                    <a:pt x="60" y="32"/>
                    <a:pt x="61" y="12"/>
                    <a:pt x="51" y="4"/>
                  </a:cubicBezTo>
                  <a:cubicBezTo>
                    <a:pt x="47" y="1"/>
                    <a:pt x="42" y="0"/>
                    <a:pt x="37" y="1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1" y="6"/>
                    <a:pt x="15" y="11"/>
                    <a:pt x="9" y="18"/>
                  </a:cubicBezTo>
                  <a:cubicBezTo>
                    <a:pt x="5" y="24"/>
                    <a:pt x="2" y="31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" y="55"/>
                    <a:pt x="4" y="59"/>
                    <a:pt x="7" y="61"/>
                  </a:cubicBezTo>
                  <a:cubicBezTo>
                    <a:pt x="11" y="64"/>
                    <a:pt x="15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8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54" name="Freeform 342"/>
            <p:cNvSpPr>
              <a:spLocks noChangeAspect="1"/>
            </p:cNvSpPr>
            <p:nvPr/>
          </p:nvSpPr>
          <p:spPr bwMode="gray">
            <a:xfrm>
              <a:off x="2909" y="2219"/>
              <a:ext cx="72" cy="76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7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6 h 65"/>
                <a:gd name="T12" fmla="*/ 0 w 61"/>
                <a:gd name="T13" fmla="*/ 51 h 65"/>
                <a:gd name="T14" fmla="*/ 7 w 61"/>
                <a:gd name="T15" fmla="*/ 61 h 65"/>
                <a:gd name="T16" fmla="*/ 19 w 61"/>
                <a:gd name="T17" fmla="*/ 65 h 65"/>
                <a:gd name="T18" fmla="*/ 31 w 61"/>
                <a:gd name="T19" fmla="*/ 61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6" y="1"/>
                    <a:pt x="42" y="0"/>
                    <a:pt x="37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8"/>
                    <a:pt x="7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7" y="58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55" name="Freeform 343"/>
            <p:cNvSpPr>
              <a:spLocks noChangeAspect="1"/>
            </p:cNvSpPr>
            <p:nvPr/>
          </p:nvSpPr>
          <p:spPr bwMode="gray">
            <a:xfrm>
              <a:off x="2461" y="2114"/>
              <a:ext cx="461" cy="180"/>
            </a:xfrm>
            <a:custGeom>
              <a:avLst/>
              <a:gdLst>
                <a:gd name="T0" fmla="*/ 395 w 395"/>
                <a:gd name="T1" fmla="*/ 154 h 154"/>
                <a:gd name="T2" fmla="*/ 395 w 395"/>
                <a:gd name="T3" fmla="*/ 154 h 154"/>
                <a:gd name="T4" fmla="*/ 390 w 395"/>
                <a:gd name="T5" fmla="*/ 151 h 154"/>
                <a:gd name="T6" fmla="*/ 383 w 395"/>
                <a:gd name="T7" fmla="*/ 140 h 154"/>
                <a:gd name="T8" fmla="*/ 383 w 395"/>
                <a:gd name="T9" fmla="*/ 126 h 154"/>
                <a:gd name="T10" fmla="*/ 395 w 395"/>
                <a:gd name="T11" fmla="*/ 105 h 154"/>
                <a:gd name="T12" fmla="*/ 15 w 395"/>
                <a:gd name="T13" fmla="*/ 3 h 154"/>
                <a:gd name="T14" fmla="*/ 6 w 395"/>
                <a:gd name="T15" fmla="*/ 12 h 154"/>
                <a:gd name="T16" fmla="*/ 1 w 395"/>
                <a:gd name="T17" fmla="*/ 25 h 154"/>
                <a:gd name="T18" fmla="*/ 2 w 395"/>
                <a:gd name="T19" fmla="*/ 37 h 154"/>
                <a:gd name="T20" fmla="*/ 12 w 395"/>
                <a:gd name="T21" fmla="*/ 48 h 154"/>
                <a:gd name="T22" fmla="*/ 24 w 395"/>
                <a:gd name="T23" fmla="*/ 53 h 154"/>
                <a:gd name="T24" fmla="*/ 395 w 395"/>
                <a:gd name="T25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5" h="154">
                  <a:moveTo>
                    <a:pt x="395" y="154"/>
                  </a:moveTo>
                  <a:cubicBezTo>
                    <a:pt x="395" y="154"/>
                    <a:pt x="395" y="154"/>
                    <a:pt x="395" y="154"/>
                  </a:cubicBezTo>
                  <a:cubicBezTo>
                    <a:pt x="394" y="153"/>
                    <a:pt x="392" y="152"/>
                    <a:pt x="390" y="151"/>
                  </a:cubicBezTo>
                  <a:cubicBezTo>
                    <a:pt x="387" y="148"/>
                    <a:pt x="385" y="145"/>
                    <a:pt x="383" y="140"/>
                  </a:cubicBezTo>
                  <a:cubicBezTo>
                    <a:pt x="383" y="126"/>
                    <a:pt x="383" y="126"/>
                    <a:pt x="383" y="126"/>
                  </a:cubicBezTo>
                  <a:cubicBezTo>
                    <a:pt x="384" y="119"/>
                    <a:pt x="395" y="105"/>
                    <a:pt x="395" y="105"/>
                  </a:cubicBezTo>
                  <a:cubicBezTo>
                    <a:pt x="395" y="105"/>
                    <a:pt x="16" y="0"/>
                    <a:pt x="15" y="3"/>
                  </a:cubicBezTo>
                  <a:cubicBezTo>
                    <a:pt x="15" y="3"/>
                    <a:pt x="8" y="8"/>
                    <a:pt x="6" y="12"/>
                  </a:cubicBezTo>
                  <a:cubicBezTo>
                    <a:pt x="3" y="15"/>
                    <a:pt x="2" y="18"/>
                    <a:pt x="1" y="25"/>
                  </a:cubicBezTo>
                  <a:cubicBezTo>
                    <a:pt x="0" y="31"/>
                    <a:pt x="2" y="37"/>
                    <a:pt x="2" y="37"/>
                  </a:cubicBezTo>
                  <a:cubicBezTo>
                    <a:pt x="3" y="41"/>
                    <a:pt x="9" y="46"/>
                    <a:pt x="12" y="48"/>
                  </a:cubicBezTo>
                  <a:cubicBezTo>
                    <a:pt x="15" y="51"/>
                    <a:pt x="24" y="53"/>
                    <a:pt x="24" y="53"/>
                  </a:cubicBezTo>
                  <a:lnTo>
                    <a:pt x="395" y="154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56" name="Freeform 344"/>
            <p:cNvSpPr>
              <a:spLocks noChangeAspect="1"/>
            </p:cNvSpPr>
            <p:nvPr/>
          </p:nvSpPr>
          <p:spPr bwMode="gray">
            <a:xfrm>
              <a:off x="3233" y="2009"/>
              <a:ext cx="71" cy="76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6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6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6" y="1"/>
                    <a:pt x="41" y="0"/>
                    <a:pt x="36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6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57" name="Freeform 345"/>
            <p:cNvSpPr>
              <a:spLocks noChangeAspect="1"/>
            </p:cNvSpPr>
            <p:nvPr/>
          </p:nvSpPr>
          <p:spPr bwMode="gray">
            <a:xfrm>
              <a:off x="3615" y="1759"/>
              <a:ext cx="71" cy="76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6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6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6" y="1"/>
                    <a:pt x="41" y="0"/>
                    <a:pt x="36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6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58" name="Freeform 346"/>
            <p:cNvSpPr>
              <a:spLocks noChangeAspect="1"/>
            </p:cNvSpPr>
            <p:nvPr/>
          </p:nvSpPr>
          <p:spPr bwMode="gray">
            <a:xfrm>
              <a:off x="3987" y="1514"/>
              <a:ext cx="71" cy="76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6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6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6" y="1"/>
                    <a:pt x="41" y="0"/>
                    <a:pt x="36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6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59" name="Freeform 347"/>
            <p:cNvSpPr>
              <a:spLocks noChangeAspect="1"/>
            </p:cNvSpPr>
            <p:nvPr/>
          </p:nvSpPr>
          <p:spPr bwMode="gray">
            <a:xfrm>
              <a:off x="4369" y="1262"/>
              <a:ext cx="71" cy="76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6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6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6" y="1"/>
                    <a:pt x="41" y="0"/>
                    <a:pt x="36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6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660" name="Group 348"/>
          <p:cNvGrpSpPr>
            <a:grpSpLocks noChangeAspect="1"/>
          </p:cNvGrpSpPr>
          <p:nvPr/>
        </p:nvGrpSpPr>
        <p:grpSpPr bwMode="auto">
          <a:xfrm>
            <a:off x="4025900" y="1647825"/>
            <a:ext cx="1319213" cy="742950"/>
            <a:chOff x="3024" y="1121"/>
            <a:chExt cx="2539" cy="1429"/>
          </a:xfrm>
        </p:grpSpPr>
        <p:sp>
          <p:nvSpPr>
            <p:cNvPr id="525661" name="Freeform 349"/>
            <p:cNvSpPr>
              <a:spLocks noChangeAspect="1"/>
            </p:cNvSpPr>
            <p:nvPr/>
          </p:nvSpPr>
          <p:spPr bwMode="gray">
            <a:xfrm>
              <a:off x="4821" y="1121"/>
              <a:ext cx="739" cy="226"/>
            </a:xfrm>
            <a:custGeom>
              <a:avLst/>
              <a:gdLst>
                <a:gd name="T0" fmla="*/ 632 w 632"/>
                <a:gd name="T1" fmla="*/ 169 h 194"/>
                <a:gd name="T2" fmla="*/ 624 w 632"/>
                <a:gd name="T3" fmla="*/ 156 h 194"/>
                <a:gd name="T4" fmla="*/ 612 w 632"/>
                <a:gd name="T5" fmla="*/ 152 h 194"/>
                <a:gd name="T6" fmla="*/ 59 w 632"/>
                <a:gd name="T7" fmla="*/ 3 h 194"/>
                <a:gd name="T8" fmla="*/ 42 w 632"/>
                <a:gd name="T9" fmla="*/ 1 h 194"/>
                <a:gd name="T10" fmla="*/ 32 w 632"/>
                <a:gd name="T11" fmla="*/ 4 h 194"/>
                <a:gd name="T12" fmla="*/ 0 w 632"/>
                <a:gd name="T13" fmla="*/ 24 h 194"/>
                <a:gd name="T14" fmla="*/ 627 w 632"/>
                <a:gd name="T15" fmla="*/ 191 h 194"/>
                <a:gd name="T16" fmla="*/ 627 w 632"/>
                <a:gd name="T17" fmla="*/ 191 h 194"/>
                <a:gd name="T18" fmla="*/ 627 w 632"/>
                <a:gd name="T19" fmla="*/ 191 h 194"/>
                <a:gd name="T20" fmla="*/ 631 w 632"/>
                <a:gd name="T21" fmla="*/ 180 h 194"/>
                <a:gd name="T22" fmla="*/ 632 w 632"/>
                <a:gd name="T23" fmla="*/ 16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2" h="194">
                  <a:moveTo>
                    <a:pt x="632" y="169"/>
                  </a:moveTo>
                  <a:cubicBezTo>
                    <a:pt x="631" y="167"/>
                    <a:pt x="629" y="160"/>
                    <a:pt x="624" y="156"/>
                  </a:cubicBezTo>
                  <a:cubicBezTo>
                    <a:pt x="620" y="154"/>
                    <a:pt x="612" y="152"/>
                    <a:pt x="612" y="152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3" y="1"/>
                    <a:pt x="48" y="0"/>
                    <a:pt x="42" y="1"/>
                  </a:cubicBezTo>
                  <a:cubicBezTo>
                    <a:pt x="36" y="1"/>
                    <a:pt x="34" y="3"/>
                    <a:pt x="32" y="4"/>
                  </a:cubicBezTo>
                  <a:cubicBezTo>
                    <a:pt x="26" y="7"/>
                    <a:pt x="0" y="24"/>
                    <a:pt x="0" y="24"/>
                  </a:cubicBezTo>
                  <a:cubicBezTo>
                    <a:pt x="0" y="24"/>
                    <a:pt x="626" y="194"/>
                    <a:pt x="627" y="191"/>
                  </a:cubicBezTo>
                  <a:cubicBezTo>
                    <a:pt x="627" y="191"/>
                    <a:pt x="627" y="191"/>
                    <a:pt x="627" y="191"/>
                  </a:cubicBezTo>
                  <a:cubicBezTo>
                    <a:pt x="627" y="191"/>
                    <a:pt x="627" y="191"/>
                    <a:pt x="627" y="191"/>
                  </a:cubicBezTo>
                  <a:cubicBezTo>
                    <a:pt x="629" y="187"/>
                    <a:pt x="630" y="184"/>
                    <a:pt x="631" y="180"/>
                  </a:cubicBezTo>
                  <a:cubicBezTo>
                    <a:pt x="631" y="180"/>
                    <a:pt x="632" y="171"/>
                    <a:pt x="632" y="169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62" name="Freeform 350"/>
            <p:cNvSpPr>
              <a:spLocks noChangeAspect="1"/>
            </p:cNvSpPr>
            <p:nvPr/>
          </p:nvSpPr>
          <p:spPr bwMode="gray">
            <a:xfrm>
              <a:off x="3702" y="1304"/>
              <a:ext cx="1837" cy="1241"/>
            </a:xfrm>
            <a:custGeom>
              <a:avLst/>
              <a:gdLst>
                <a:gd name="T0" fmla="*/ 3678 w 3714"/>
                <a:gd name="T1" fmla="*/ 0 h 2511"/>
                <a:gd name="T2" fmla="*/ 0 w 3714"/>
                <a:gd name="T3" fmla="*/ 2403 h 2511"/>
                <a:gd name="T4" fmla="*/ 57 w 3714"/>
                <a:gd name="T5" fmla="*/ 2511 h 2511"/>
                <a:gd name="T6" fmla="*/ 3714 w 3714"/>
                <a:gd name="T7" fmla="*/ 123 h 2511"/>
                <a:gd name="T8" fmla="*/ 3678 w 3714"/>
                <a:gd name="T9" fmla="*/ 0 h 2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4" h="2511">
                  <a:moveTo>
                    <a:pt x="3678" y="0"/>
                  </a:moveTo>
                  <a:lnTo>
                    <a:pt x="0" y="2403"/>
                  </a:lnTo>
                  <a:lnTo>
                    <a:pt x="57" y="2511"/>
                  </a:lnTo>
                  <a:lnTo>
                    <a:pt x="3714" y="123"/>
                  </a:lnTo>
                  <a:lnTo>
                    <a:pt x="367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63" name="Freeform 351"/>
            <p:cNvSpPr>
              <a:spLocks noChangeAspect="1"/>
            </p:cNvSpPr>
            <p:nvPr/>
          </p:nvSpPr>
          <p:spPr bwMode="gray">
            <a:xfrm>
              <a:off x="4694" y="1149"/>
              <a:ext cx="792" cy="261"/>
            </a:xfrm>
            <a:custGeom>
              <a:avLst/>
              <a:gdLst>
                <a:gd name="T0" fmla="*/ 257 w 1601"/>
                <a:gd name="T1" fmla="*/ 0 h 529"/>
                <a:gd name="T2" fmla="*/ 0 w 1601"/>
                <a:gd name="T3" fmla="*/ 168 h 529"/>
                <a:gd name="T4" fmla="*/ 1344 w 1601"/>
                <a:gd name="T5" fmla="*/ 529 h 529"/>
                <a:gd name="T6" fmla="*/ 1601 w 1601"/>
                <a:gd name="T7" fmla="*/ 362 h 529"/>
                <a:gd name="T8" fmla="*/ 257 w 1601"/>
                <a:gd name="T9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1" h="529">
                  <a:moveTo>
                    <a:pt x="257" y="0"/>
                  </a:moveTo>
                  <a:lnTo>
                    <a:pt x="0" y="168"/>
                  </a:lnTo>
                  <a:lnTo>
                    <a:pt x="1344" y="529"/>
                  </a:lnTo>
                  <a:lnTo>
                    <a:pt x="1601" y="362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64" name="Freeform 352"/>
            <p:cNvSpPr>
              <a:spLocks noChangeAspect="1"/>
            </p:cNvSpPr>
            <p:nvPr/>
          </p:nvSpPr>
          <p:spPr bwMode="gray">
            <a:xfrm>
              <a:off x="4567" y="1232"/>
              <a:ext cx="792" cy="261"/>
            </a:xfrm>
            <a:custGeom>
              <a:avLst/>
              <a:gdLst>
                <a:gd name="T0" fmla="*/ 258 w 1602"/>
                <a:gd name="T1" fmla="*/ 0 h 529"/>
                <a:gd name="T2" fmla="*/ 0 w 1602"/>
                <a:gd name="T3" fmla="*/ 170 h 529"/>
                <a:gd name="T4" fmla="*/ 1344 w 1602"/>
                <a:gd name="T5" fmla="*/ 529 h 529"/>
                <a:gd name="T6" fmla="*/ 1602 w 1602"/>
                <a:gd name="T7" fmla="*/ 361 h 529"/>
                <a:gd name="T8" fmla="*/ 258 w 1602"/>
                <a:gd name="T9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2" h="529">
                  <a:moveTo>
                    <a:pt x="258" y="0"/>
                  </a:moveTo>
                  <a:lnTo>
                    <a:pt x="0" y="170"/>
                  </a:lnTo>
                  <a:lnTo>
                    <a:pt x="1344" y="529"/>
                  </a:lnTo>
                  <a:lnTo>
                    <a:pt x="1602" y="361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65" name="Freeform 353"/>
            <p:cNvSpPr>
              <a:spLocks noChangeAspect="1"/>
            </p:cNvSpPr>
            <p:nvPr/>
          </p:nvSpPr>
          <p:spPr bwMode="gray">
            <a:xfrm>
              <a:off x="4440" y="1316"/>
              <a:ext cx="791" cy="260"/>
            </a:xfrm>
            <a:custGeom>
              <a:avLst/>
              <a:gdLst>
                <a:gd name="T0" fmla="*/ 257 w 1601"/>
                <a:gd name="T1" fmla="*/ 0 h 527"/>
                <a:gd name="T2" fmla="*/ 0 w 1601"/>
                <a:gd name="T3" fmla="*/ 168 h 527"/>
                <a:gd name="T4" fmla="*/ 1344 w 1601"/>
                <a:gd name="T5" fmla="*/ 527 h 527"/>
                <a:gd name="T6" fmla="*/ 1601 w 1601"/>
                <a:gd name="T7" fmla="*/ 359 h 527"/>
                <a:gd name="T8" fmla="*/ 257 w 1601"/>
                <a:gd name="T9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1" h="527">
                  <a:moveTo>
                    <a:pt x="257" y="0"/>
                  </a:moveTo>
                  <a:lnTo>
                    <a:pt x="0" y="168"/>
                  </a:lnTo>
                  <a:lnTo>
                    <a:pt x="1344" y="527"/>
                  </a:lnTo>
                  <a:lnTo>
                    <a:pt x="1601" y="359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66" name="Freeform 354"/>
            <p:cNvSpPr>
              <a:spLocks noChangeAspect="1"/>
            </p:cNvSpPr>
            <p:nvPr/>
          </p:nvSpPr>
          <p:spPr bwMode="gray">
            <a:xfrm>
              <a:off x="4312" y="1399"/>
              <a:ext cx="792" cy="261"/>
            </a:xfrm>
            <a:custGeom>
              <a:avLst/>
              <a:gdLst>
                <a:gd name="T0" fmla="*/ 258 w 1602"/>
                <a:gd name="T1" fmla="*/ 0 h 529"/>
                <a:gd name="T2" fmla="*/ 0 w 1602"/>
                <a:gd name="T3" fmla="*/ 168 h 529"/>
                <a:gd name="T4" fmla="*/ 1344 w 1602"/>
                <a:gd name="T5" fmla="*/ 529 h 529"/>
                <a:gd name="T6" fmla="*/ 1602 w 1602"/>
                <a:gd name="T7" fmla="*/ 359 h 529"/>
                <a:gd name="T8" fmla="*/ 258 w 1602"/>
                <a:gd name="T9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2" h="529">
                  <a:moveTo>
                    <a:pt x="258" y="0"/>
                  </a:moveTo>
                  <a:lnTo>
                    <a:pt x="0" y="168"/>
                  </a:lnTo>
                  <a:lnTo>
                    <a:pt x="1344" y="529"/>
                  </a:lnTo>
                  <a:lnTo>
                    <a:pt x="1602" y="359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67" name="Freeform 355"/>
            <p:cNvSpPr>
              <a:spLocks noChangeAspect="1"/>
            </p:cNvSpPr>
            <p:nvPr/>
          </p:nvSpPr>
          <p:spPr bwMode="gray">
            <a:xfrm>
              <a:off x="4186" y="1482"/>
              <a:ext cx="791" cy="261"/>
            </a:xfrm>
            <a:custGeom>
              <a:avLst/>
              <a:gdLst>
                <a:gd name="T0" fmla="*/ 255 w 1599"/>
                <a:gd name="T1" fmla="*/ 0 h 529"/>
                <a:gd name="T2" fmla="*/ 0 w 1599"/>
                <a:gd name="T3" fmla="*/ 167 h 529"/>
                <a:gd name="T4" fmla="*/ 1342 w 1599"/>
                <a:gd name="T5" fmla="*/ 529 h 529"/>
                <a:gd name="T6" fmla="*/ 1599 w 1599"/>
                <a:gd name="T7" fmla="*/ 361 h 529"/>
                <a:gd name="T8" fmla="*/ 255 w 1599"/>
                <a:gd name="T9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9" h="529">
                  <a:moveTo>
                    <a:pt x="255" y="0"/>
                  </a:moveTo>
                  <a:lnTo>
                    <a:pt x="0" y="167"/>
                  </a:lnTo>
                  <a:lnTo>
                    <a:pt x="1342" y="529"/>
                  </a:lnTo>
                  <a:lnTo>
                    <a:pt x="1599" y="361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68" name="Freeform 356"/>
            <p:cNvSpPr>
              <a:spLocks noChangeAspect="1"/>
            </p:cNvSpPr>
            <p:nvPr/>
          </p:nvSpPr>
          <p:spPr bwMode="gray">
            <a:xfrm>
              <a:off x="4059" y="1564"/>
              <a:ext cx="791" cy="262"/>
            </a:xfrm>
            <a:custGeom>
              <a:avLst/>
              <a:gdLst>
                <a:gd name="T0" fmla="*/ 257 w 1599"/>
                <a:gd name="T1" fmla="*/ 0 h 529"/>
                <a:gd name="T2" fmla="*/ 0 w 1599"/>
                <a:gd name="T3" fmla="*/ 168 h 529"/>
                <a:gd name="T4" fmla="*/ 1344 w 1599"/>
                <a:gd name="T5" fmla="*/ 529 h 529"/>
                <a:gd name="T6" fmla="*/ 1599 w 1599"/>
                <a:gd name="T7" fmla="*/ 362 h 529"/>
                <a:gd name="T8" fmla="*/ 257 w 1599"/>
                <a:gd name="T9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9" h="529">
                  <a:moveTo>
                    <a:pt x="257" y="0"/>
                  </a:moveTo>
                  <a:lnTo>
                    <a:pt x="0" y="168"/>
                  </a:lnTo>
                  <a:lnTo>
                    <a:pt x="1344" y="529"/>
                  </a:lnTo>
                  <a:lnTo>
                    <a:pt x="1599" y="362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69" name="Freeform 357"/>
            <p:cNvSpPr>
              <a:spLocks noChangeAspect="1"/>
            </p:cNvSpPr>
            <p:nvPr/>
          </p:nvSpPr>
          <p:spPr bwMode="gray">
            <a:xfrm>
              <a:off x="3931" y="1647"/>
              <a:ext cx="792" cy="262"/>
            </a:xfrm>
            <a:custGeom>
              <a:avLst/>
              <a:gdLst>
                <a:gd name="T0" fmla="*/ 258 w 1602"/>
                <a:gd name="T1" fmla="*/ 0 h 529"/>
                <a:gd name="T2" fmla="*/ 0 w 1602"/>
                <a:gd name="T3" fmla="*/ 170 h 529"/>
                <a:gd name="T4" fmla="*/ 1344 w 1602"/>
                <a:gd name="T5" fmla="*/ 529 h 529"/>
                <a:gd name="T6" fmla="*/ 1602 w 1602"/>
                <a:gd name="T7" fmla="*/ 361 h 529"/>
                <a:gd name="T8" fmla="*/ 258 w 1602"/>
                <a:gd name="T9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2" h="529">
                  <a:moveTo>
                    <a:pt x="258" y="0"/>
                  </a:moveTo>
                  <a:lnTo>
                    <a:pt x="0" y="170"/>
                  </a:lnTo>
                  <a:lnTo>
                    <a:pt x="1344" y="529"/>
                  </a:lnTo>
                  <a:lnTo>
                    <a:pt x="1602" y="361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70" name="Freeform 358"/>
            <p:cNvSpPr>
              <a:spLocks noChangeAspect="1"/>
            </p:cNvSpPr>
            <p:nvPr/>
          </p:nvSpPr>
          <p:spPr bwMode="gray">
            <a:xfrm>
              <a:off x="3804" y="1731"/>
              <a:ext cx="792" cy="261"/>
            </a:xfrm>
            <a:custGeom>
              <a:avLst/>
              <a:gdLst>
                <a:gd name="T0" fmla="*/ 257 w 1601"/>
                <a:gd name="T1" fmla="*/ 0 h 527"/>
                <a:gd name="T2" fmla="*/ 0 w 1601"/>
                <a:gd name="T3" fmla="*/ 168 h 527"/>
                <a:gd name="T4" fmla="*/ 1344 w 1601"/>
                <a:gd name="T5" fmla="*/ 527 h 527"/>
                <a:gd name="T6" fmla="*/ 1601 w 1601"/>
                <a:gd name="T7" fmla="*/ 359 h 527"/>
                <a:gd name="T8" fmla="*/ 257 w 1601"/>
                <a:gd name="T9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1" h="527">
                  <a:moveTo>
                    <a:pt x="257" y="0"/>
                  </a:moveTo>
                  <a:lnTo>
                    <a:pt x="0" y="168"/>
                  </a:lnTo>
                  <a:lnTo>
                    <a:pt x="1344" y="527"/>
                  </a:lnTo>
                  <a:lnTo>
                    <a:pt x="1601" y="359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71" name="Freeform 359"/>
            <p:cNvSpPr>
              <a:spLocks noChangeAspect="1"/>
            </p:cNvSpPr>
            <p:nvPr/>
          </p:nvSpPr>
          <p:spPr bwMode="gray">
            <a:xfrm>
              <a:off x="3677" y="1814"/>
              <a:ext cx="792" cy="262"/>
            </a:xfrm>
            <a:custGeom>
              <a:avLst/>
              <a:gdLst>
                <a:gd name="T0" fmla="*/ 258 w 1602"/>
                <a:gd name="T1" fmla="*/ 0 h 529"/>
                <a:gd name="T2" fmla="*/ 0 w 1602"/>
                <a:gd name="T3" fmla="*/ 167 h 529"/>
                <a:gd name="T4" fmla="*/ 1344 w 1602"/>
                <a:gd name="T5" fmla="*/ 529 h 529"/>
                <a:gd name="T6" fmla="*/ 1602 w 1602"/>
                <a:gd name="T7" fmla="*/ 359 h 529"/>
                <a:gd name="T8" fmla="*/ 258 w 1602"/>
                <a:gd name="T9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2" h="529">
                  <a:moveTo>
                    <a:pt x="258" y="0"/>
                  </a:moveTo>
                  <a:lnTo>
                    <a:pt x="0" y="167"/>
                  </a:lnTo>
                  <a:lnTo>
                    <a:pt x="1344" y="529"/>
                  </a:lnTo>
                  <a:lnTo>
                    <a:pt x="1602" y="359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72" name="Freeform 360"/>
            <p:cNvSpPr>
              <a:spLocks noChangeAspect="1"/>
            </p:cNvSpPr>
            <p:nvPr/>
          </p:nvSpPr>
          <p:spPr bwMode="gray">
            <a:xfrm>
              <a:off x="3550" y="1897"/>
              <a:ext cx="791" cy="262"/>
            </a:xfrm>
            <a:custGeom>
              <a:avLst/>
              <a:gdLst>
                <a:gd name="T0" fmla="*/ 257 w 1601"/>
                <a:gd name="T1" fmla="*/ 0 h 530"/>
                <a:gd name="T2" fmla="*/ 0 w 1601"/>
                <a:gd name="T3" fmla="*/ 168 h 530"/>
                <a:gd name="T4" fmla="*/ 1344 w 1601"/>
                <a:gd name="T5" fmla="*/ 530 h 530"/>
                <a:gd name="T6" fmla="*/ 1601 w 1601"/>
                <a:gd name="T7" fmla="*/ 362 h 530"/>
                <a:gd name="T8" fmla="*/ 257 w 1601"/>
                <a:gd name="T9" fmla="*/ 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1" h="530">
                  <a:moveTo>
                    <a:pt x="257" y="0"/>
                  </a:moveTo>
                  <a:lnTo>
                    <a:pt x="0" y="168"/>
                  </a:lnTo>
                  <a:lnTo>
                    <a:pt x="1344" y="530"/>
                  </a:lnTo>
                  <a:lnTo>
                    <a:pt x="1601" y="362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73" name="Freeform 361"/>
            <p:cNvSpPr>
              <a:spLocks noChangeAspect="1"/>
            </p:cNvSpPr>
            <p:nvPr/>
          </p:nvSpPr>
          <p:spPr bwMode="gray">
            <a:xfrm>
              <a:off x="3422" y="1980"/>
              <a:ext cx="792" cy="262"/>
            </a:xfrm>
            <a:custGeom>
              <a:avLst/>
              <a:gdLst>
                <a:gd name="T0" fmla="*/ 258 w 1602"/>
                <a:gd name="T1" fmla="*/ 0 h 529"/>
                <a:gd name="T2" fmla="*/ 0 w 1602"/>
                <a:gd name="T3" fmla="*/ 168 h 529"/>
                <a:gd name="T4" fmla="*/ 1344 w 1602"/>
                <a:gd name="T5" fmla="*/ 529 h 529"/>
                <a:gd name="T6" fmla="*/ 1602 w 1602"/>
                <a:gd name="T7" fmla="*/ 362 h 529"/>
                <a:gd name="T8" fmla="*/ 258 w 1602"/>
                <a:gd name="T9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2" h="529">
                  <a:moveTo>
                    <a:pt x="258" y="0"/>
                  </a:moveTo>
                  <a:lnTo>
                    <a:pt x="0" y="168"/>
                  </a:lnTo>
                  <a:lnTo>
                    <a:pt x="1344" y="529"/>
                  </a:lnTo>
                  <a:lnTo>
                    <a:pt x="1602" y="362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74" name="Freeform 362"/>
            <p:cNvSpPr>
              <a:spLocks noChangeAspect="1"/>
            </p:cNvSpPr>
            <p:nvPr/>
          </p:nvSpPr>
          <p:spPr bwMode="gray">
            <a:xfrm>
              <a:off x="3295" y="2063"/>
              <a:ext cx="792" cy="262"/>
            </a:xfrm>
            <a:custGeom>
              <a:avLst/>
              <a:gdLst>
                <a:gd name="T0" fmla="*/ 257 w 1601"/>
                <a:gd name="T1" fmla="*/ 0 h 529"/>
                <a:gd name="T2" fmla="*/ 0 w 1601"/>
                <a:gd name="T3" fmla="*/ 170 h 529"/>
                <a:gd name="T4" fmla="*/ 1344 w 1601"/>
                <a:gd name="T5" fmla="*/ 529 h 529"/>
                <a:gd name="T6" fmla="*/ 1601 w 1601"/>
                <a:gd name="T7" fmla="*/ 361 h 529"/>
                <a:gd name="T8" fmla="*/ 257 w 1601"/>
                <a:gd name="T9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1" h="529">
                  <a:moveTo>
                    <a:pt x="257" y="0"/>
                  </a:moveTo>
                  <a:lnTo>
                    <a:pt x="0" y="170"/>
                  </a:lnTo>
                  <a:lnTo>
                    <a:pt x="1344" y="529"/>
                  </a:lnTo>
                  <a:lnTo>
                    <a:pt x="1601" y="361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75" name="Freeform 363"/>
            <p:cNvSpPr>
              <a:spLocks noChangeAspect="1"/>
            </p:cNvSpPr>
            <p:nvPr/>
          </p:nvSpPr>
          <p:spPr bwMode="gray">
            <a:xfrm>
              <a:off x="3169" y="2147"/>
              <a:ext cx="790" cy="262"/>
            </a:xfrm>
            <a:custGeom>
              <a:avLst/>
              <a:gdLst>
                <a:gd name="T0" fmla="*/ 255 w 1599"/>
                <a:gd name="T1" fmla="*/ 0 h 529"/>
                <a:gd name="T2" fmla="*/ 0 w 1599"/>
                <a:gd name="T3" fmla="*/ 168 h 529"/>
                <a:gd name="T4" fmla="*/ 1341 w 1599"/>
                <a:gd name="T5" fmla="*/ 529 h 529"/>
                <a:gd name="T6" fmla="*/ 1599 w 1599"/>
                <a:gd name="T7" fmla="*/ 359 h 529"/>
                <a:gd name="T8" fmla="*/ 255 w 1599"/>
                <a:gd name="T9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9" h="529">
                  <a:moveTo>
                    <a:pt x="255" y="0"/>
                  </a:moveTo>
                  <a:lnTo>
                    <a:pt x="0" y="168"/>
                  </a:lnTo>
                  <a:lnTo>
                    <a:pt x="1341" y="529"/>
                  </a:lnTo>
                  <a:lnTo>
                    <a:pt x="1599" y="359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76" name="Freeform 364"/>
            <p:cNvSpPr>
              <a:spLocks noChangeAspect="1"/>
            </p:cNvSpPr>
            <p:nvPr/>
          </p:nvSpPr>
          <p:spPr bwMode="gray">
            <a:xfrm>
              <a:off x="3041" y="2230"/>
              <a:ext cx="791" cy="262"/>
            </a:xfrm>
            <a:custGeom>
              <a:avLst/>
              <a:gdLst>
                <a:gd name="T0" fmla="*/ 258 w 1599"/>
                <a:gd name="T1" fmla="*/ 0 h 529"/>
                <a:gd name="T2" fmla="*/ 0 w 1599"/>
                <a:gd name="T3" fmla="*/ 167 h 529"/>
                <a:gd name="T4" fmla="*/ 1344 w 1599"/>
                <a:gd name="T5" fmla="*/ 529 h 529"/>
                <a:gd name="T6" fmla="*/ 1599 w 1599"/>
                <a:gd name="T7" fmla="*/ 361 h 529"/>
                <a:gd name="T8" fmla="*/ 258 w 1599"/>
                <a:gd name="T9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9" h="529">
                  <a:moveTo>
                    <a:pt x="258" y="0"/>
                  </a:moveTo>
                  <a:lnTo>
                    <a:pt x="0" y="167"/>
                  </a:lnTo>
                  <a:lnTo>
                    <a:pt x="1344" y="529"/>
                  </a:lnTo>
                  <a:lnTo>
                    <a:pt x="1599" y="361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77" name="Freeform 365"/>
            <p:cNvSpPr>
              <a:spLocks noChangeAspect="1"/>
            </p:cNvSpPr>
            <p:nvPr/>
          </p:nvSpPr>
          <p:spPr bwMode="gray">
            <a:xfrm>
              <a:off x="5492" y="1299"/>
              <a:ext cx="71" cy="77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7 w 61"/>
                <a:gd name="T5" fmla="*/ 1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7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2"/>
                    <a:pt x="61" y="12"/>
                    <a:pt x="50" y="4"/>
                  </a:cubicBezTo>
                  <a:cubicBezTo>
                    <a:pt x="47" y="1"/>
                    <a:pt x="42" y="0"/>
                    <a:pt x="37" y="1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1" y="6"/>
                    <a:pt x="14" y="11"/>
                    <a:pt x="9" y="18"/>
                  </a:cubicBezTo>
                  <a:cubicBezTo>
                    <a:pt x="5" y="24"/>
                    <a:pt x="2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4" y="59"/>
                    <a:pt x="7" y="61"/>
                  </a:cubicBezTo>
                  <a:cubicBezTo>
                    <a:pt x="10" y="64"/>
                    <a:pt x="15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78" name="Freeform 366"/>
            <p:cNvSpPr>
              <a:spLocks noChangeAspect="1"/>
            </p:cNvSpPr>
            <p:nvPr/>
          </p:nvSpPr>
          <p:spPr bwMode="gray">
            <a:xfrm>
              <a:off x="3694" y="2474"/>
              <a:ext cx="72" cy="76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6 w 61"/>
                <a:gd name="T5" fmla="*/ 0 h 65"/>
                <a:gd name="T6" fmla="*/ 27 w 61"/>
                <a:gd name="T7" fmla="*/ 3 h 65"/>
                <a:gd name="T8" fmla="*/ 9 w 61"/>
                <a:gd name="T9" fmla="*/ 17 h 65"/>
                <a:gd name="T10" fmla="*/ 0 w 61"/>
                <a:gd name="T11" fmla="*/ 36 h 65"/>
                <a:gd name="T12" fmla="*/ 0 w 61"/>
                <a:gd name="T13" fmla="*/ 50 h 65"/>
                <a:gd name="T14" fmla="*/ 6 w 61"/>
                <a:gd name="T15" fmla="*/ 61 h 65"/>
                <a:gd name="T16" fmla="*/ 19 w 61"/>
                <a:gd name="T17" fmla="*/ 64 h 65"/>
                <a:gd name="T18" fmla="*/ 31 w 61"/>
                <a:gd name="T19" fmla="*/ 61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6" y="1"/>
                    <a:pt x="41" y="0"/>
                    <a:pt x="36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7"/>
                  </a:cubicBezTo>
                  <a:cubicBezTo>
                    <a:pt x="4" y="23"/>
                    <a:pt x="1" y="30"/>
                    <a:pt x="0" y="36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55"/>
                    <a:pt x="3" y="58"/>
                    <a:pt x="6" y="61"/>
                  </a:cubicBezTo>
                  <a:cubicBezTo>
                    <a:pt x="10" y="64"/>
                    <a:pt x="14" y="65"/>
                    <a:pt x="19" y="64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7" y="58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79" name="Freeform 367"/>
            <p:cNvSpPr>
              <a:spLocks noChangeAspect="1"/>
            </p:cNvSpPr>
            <p:nvPr/>
          </p:nvSpPr>
          <p:spPr bwMode="gray">
            <a:xfrm>
              <a:off x="3024" y="2309"/>
              <a:ext cx="683" cy="239"/>
            </a:xfrm>
            <a:custGeom>
              <a:avLst/>
              <a:gdLst>
                <a:gd name="T0" fmla="*/ 585 w 585"/>
                <a:gd name="T1" fmla="*/ 204 h 204"/>
                <a:gd name="T2" fmla="*/ 585 w 585"/>
                <a:gd name="T3" fmla="*/ 204 h 204"/>
                <a:gd name="T4" fmla="*/ 580 w 585"/>
                <a:gd name="T5" fmla="*/ 202 h 204"/>
                <a:gd name="T6" fmla="*/ 573 w 585"/>
                <a:gd name="T7" fmla="*/ 191 h 204"/>
                <a:gd name="T8" fmla="*/ 573 w 585"/>
                <a:gd name="T9" fmla="*/ 177 h 204"/>
                <a:gd name="T10" fmla="*/ 585 w 585"/>
                <a:gd name="T11" fmla="*/ 156 h 204"/>
                <a:gd name="T12" fmla="*/ 15 w 585"/>
                <a:gd name="T13" fmla="*/ 3 h 204"/>
                <a:gd name="T14" fmla="*/ 6 w 585"/>
                <a:gd name="T15" fmla="*/ 12 h 204"/>
                <a:gd name="T16" fmla="*/ 1 w 585"/>
                <a:gd name="T17" fmla="*/ 25 h 204"/>
                <a:gd name="T18" fmla="*/ 2 w 585"/>
                <a:gd name="T19" fmla="*/ 37 h 204"/>
                <a:gd name="T20" fmla="*/ 12 w 585"/>
                <a:gd name="T21" fmla="*/ 48 h 204"/>
                <a:gd name="T22" fmla="*/ 24 w 585"/>
                <a:gd name="T23" fmla="*/ 53 h 204"/>
                <a:gd name="T24" fmla="*/ 585 w 585"/>
                <a:gd name="T2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5" h="204">
                  <a:moveTo>
                    <a:pt x="585" y="204"/>
                  </a:moveTo>
                  <a:cubicBezTo>
                    <a:pt x="585" y="204"/>
                    <a:pt x="585" y="204"/>
                    <a:pt x="585" y="204"/>
                  </a:cubicBezTo>
                  <a:cubicBezTo>
                    <a:pt x="583" y="204"/>
                    <a:pt x="581" y="203"/>
                    <a:pt x="580" y="202"/>
                  </a:cubicBezTo>
                  <a:cubicBezTo>
                    <a:pt x="577" y="199"/>
                    <a:pt x="574" y="196"/>
                    <a:pt x="573" y="191"/>
                  </a:cubicBezTo>
                  <a:cubicBezTo>
                    <a:pt x="573" y="177"/>
                    <a:pt x="573" y="177"/>
                    <a:pt x="573" y="177"/>
                  </a:cubicBezTo>
                  <a:cubicBezTo>
                    <a:pt x="574" y="170"/>
                    <a:pt x="585" y="156"/>
                    <a:pt x="585" y="156"/>
                  </a:cubicBezTo>
                  <a:cubicBezTo>
                    <a:pt x="585" y="156"/>
                    <a:pt x="16" y="0"/>
                    <a:pt x="15" y="3"/>
                  </a:cubicBezTo>
                  <a:cubicBezTo>
                    <a:pt x="15" y="3"/>
                    <a:pt x="8" y="8"/>
                    <a:pt x="6" y="12"/>
                  </a:cubicBezTo>
                  <a:cubicBezTo>
                    <a:pt x="4" y="15"/>
                    <a:pt x="3" y="18"/>
                    <a:pt x="1" y="25"/>
                  </a:cubicBezTo>
                  <a:cubicBezTo>
                    <a:pt x="0" y="31"/>
                    <a:pt x="2" y="37"/>
                    <a:pt x="2" y="37"/>
                  </a:cubicBezTo>
                  <a:cubicBezTo>
                    <a:pt x="3" y="41"/>
                    <a:pt x="9" y="46"/>
                    <a:pt x="12" y="48"/>
                  </a:cubicBezTo>
                  <a:cubicBezTo>
                    <a:pt x="15" y="51"/>
                    <a:pt x="24" y="53"/>
                    <a:pt x="24" y="53"/>
                  </a:cubicBezTo>
                  <a:lnTo>
                    <a:pt x="585" y="204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80" name="Freeform 368"/>
            <p:cNvSpPr>
              <a:spLocks noChangeAspect="1"/>
            </p:cNvSpPr>
            <p:nvPr/>
          </p:nvSpPr>
          <p:spPr bwMode="gray">
            <a:xfrm>
              <a:off x="4004" y="2271"/>
              <a:ext cx="71" cy="76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6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6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6" y="1"/>
                    <a:pt x="41" y="0"/>
                    <a:pt x="36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6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81" name="Freeform 369"/>
            <p:cNvSpPr>
              <a:spLocks noChangeAspect="1"/>
            </p:cNvSpPr>
            <p:nvPr/>
          </p:nvSpPr>
          <p:spPr bwMode="gray">
            <a:xfrm>
              <a:off x="4386" y="2022"/>
              <a:ext cx="71" cy="76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6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6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6" y="1"/>
                    <a:pt x="41" y="0"/>
                    <a:pt x="36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6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82" name="Freeform 370"/>
            <p:cNvSpPr>
              <a:spLocks noChangeAspect="1"/>
            </p:cNvSpPr>
            <p:nvPr/>
          </p:nvSpPr>
          <p:spPr bwMode="gray">
            <a:xfrm>
              <a:off x="4758" y="1779"/>
              <a:ext cx="71" cy="76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6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6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6" y="1"/>
                    <a:pt x="41" y="0"/>
                    <a:pt x="36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6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83" name="Freeform 371"/>
            <p:cNvSpPr>
              <a:spLocks noChangeAspect="1"/>
            </p:cNvSpPr>
            <p:nvPr/>
          </p:nvSpPr>
          <p:spPr bwMode="gray">
            <a:xfrm>
              <a:off x="5140" y="1527"/>
              <a:ext cx="71" cy="76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6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6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6" y="1"/>
                    <a:pt x="41" y="0"/>
                    <a:pt x="36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6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684" name="Group 372"/>
          <p:cNvGrpSpPr>
            <a:grpSpLocks/>
          </p:cNvGrpSpPr>
          <p:nvPr/>
        </p:nvGrpSpPr>
        <p:grpSpPr bwMode="auto">
          <a:xfrm>
            <a:off x="338138" y="2511425"/>
            <a:ext cx="909637" cy="263525"/>
            <a:chOff x="3051" y="2167"/>
            <a:chExt cx="1151" cy="333"/>
          </a:xfrm>
        </p:grpSpPr>
        <p:sp>
          <p:nvSpPr>
            <p:cNvPr id="525685" name="Freeform 373"/>
            <p:cNvSpPr>
              <a:spLocks/>
            </p:cNvSpPr>
            <p:nvPr/>
          </p:nvSpPr>
          <p:spPr bwMode="gray">
            <a:xfrm>
              <a:off x="3051" y="2167"/>
              <a:ext cx="1151" cy="309"/>
            </a:xfrm>
            <a:custGeom>
              <a:avLst/>
              <a:gdLst>
                <a:gd name="T0" fmla="*/ 0 w 3583"/>
                <a:gd name="T1" fmla="*/ 600 h 962"/>
                <a:gd name="T2" fmla="*/ 2239 w 3583"/>
                <a:gd name="T3" fmla="*/ 0 h 962"/>
                <a:gd name="T4" fmla="*/ 3583 w 3583"/>
                <a:gd name="T5" fmla="*/ 359 h 962"/>
                <a:gd name="T6" fmla="*/ 1344 w 3583"/>
                <a:gd name="T7" fmla="*/ 962 h 962"/>
                <a:gd name="T8" fmla="*/ 0 w 3583"/>
                <a:gd name="T9" fmla="*/ 600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3" h="962">
                  <a:moveTo>
                    <a:pt x="0" y="600"/>
                  </a:moveTo>
                  <a:lnTo>
                    <a:pt x="2239" y="0"/>
                  </a:lnTo>
                  <a:lnTo>
                    <a:pt x="3583" y="359"/>
                  </a:lnTo>
                  <a:lnTo>
                    <a:pt x="1344" y="962"/>
                  </a:lnTo>
                  <a:lnTo>
                    <a:pt x="0" y="60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86" name="Freeform 374"/>
            <p:cNvSpPr>
              <a:spLocks/>
            </p:cNvSpPr>
            <p:nvPr/>
          </p:nvSpPr>
          <p:spPr bwMode="gray">
            <a:xfrm>
              <a:off x="3248" y="2374"/>
              <a:ext cx="182" cy="49"/>
            </a:xfrm>
            <a:custGeom>
              <a:avLst/>
              <a:gdLst>
                <a:gd name="T0" fmla="*/ 0 w 565"/>
                <a:gd name="T1" fmla="*/ 121 h 152"/>
                <a:gd name="T2" fmla="*/ 447 w 565"/>
                <a:gd name="T3" fmla="*/ 0 h 152"/>
                <a:gd name="T4" fmla="*/ 565 w 565"/>
                <a:gd name="T5" fmla="*/ 31 h 152"/>
                <a:gd name="T6" fmla="*/ 116 w 565"/>
                <a:gd name="T7" fmla="*/ 152 h 152"/>
                <a:gd name="T8" fmla="*/ 0 w 565"/>
                <a:gd name="T9" fmla="*/ 12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5" h="152">
                  <a:moveTo>
                    <a:pt x="0" y="121"/>
                  </a:moveTo>
                  <a:lnTo>
                    <a:pt x="447" y="0"/>
                  </a:lnTo>
                  <a:lnTo>
                    <a:pt x="565" y="31"/>
                  </a:lnTo>
                  <a:lnTo>
                    <a:pt x="116" y="152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87" name="Freeform 375"/>
            <p:cNvSpPr>
              <a:spLocks/>
            </p:cNvSpPr>
            <p:nvPr/>
          </p:nvSpPr>
          <p:spPr bwMode="gray">
            <a:xfrm>
              <a:off x="3823" y="2219"/>
              <a:ext cx="182" cy="49"/>
            </a:xfrm>
            <a:custGeom>
              <a:avLst/>
              <a:gdLst>
                <a:gd name="T0" fmla="*/ 0 w 565"/>
                <a:gd name="T1" fmla="*/ 121 h 152"/>
                <a:gd name="T2" fmla="*/ 449 w 565"/>
                <a:gd name="T3" fmla="*/ 0 h 152"/>
                <a:gd name="T4" fmla="*/ 565 w 565"/>
                <a:gd name="T5" fmla="*/ 31 h 152"/>
                <a:gd name="T6" fmla="*/ 119 w 565"/>
                <a:gd name="T7" fmla="*/ 152 h 152"/>
                <a:gd name="T8" fmla="*/ 0 w 565"/>
                <a:gd name="T9" fmla="*/ 12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5" h="152">
                  <a:moveTo>
                    <a:pt x="0" y="121"/>
                  </a:moveTo>
                  <a:lnTo>
                    <a:pt x="449" y="0"/>
                  </a:lnTo>
                  <a:lnTo>
                    <a:pt x="565" y="31"/>
                  </a:lnTo>
                  <a:lnTo>
                    <a:pt x="119" y="152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88" name="Freeform 376"/>
            <p:cNvSpPr>
              <a:spLocks/>
            </p:cNvSpPr>
            <p:nvPr/>
          </p:nvSpPr>
          <p:spPr bwMode="gray">
            <a:xfrm>
              <a:off x="3536" y="2297"/>
              <a:ext cx="181" cy="48"/>
            </a:xfrm>
            <a:custGeom>
              <a:avLst/>
              <a:gdLst>
                <a:gd name="T0" fmla="*/ 0 w 565"/>
                <a:gd name="T1" fmla="*/ 121 h 152"/>
                <a:gd name="T2" fmla="*/ 447 w 565"/>
                <a:gd name="T3" fmla="*/ 0 h 152"/>
                <a:gd name="T4" fmla="*/ 565 w 565"/>
                <a:gd name="T5" fmla="*/ 31 h 152"/>
                <a:gd name="T6" fmla="*/ 116 w 565"/>
                <a:gd name="T7" fmla="*/ 152 h 152"/>
                <a:gd name="T8" fmla="*/ 0 w 565"/>
                <a:gd name="T9" fmla="*/ 12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5" h="152">
                  <a:moveTo>
                    <a:pt x="0" y="121"/>
                  </a:moveTo>
                  <a:lnTo>
                    <a:pt x="447" y="0"/>
                  </a:lnTo>
                  <a:lnTo>
                    <a:pt x="565" y="31"/>
                  </a:lnTo>
                  <a:lnTo>
                    <a:pt x="116" y="152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89" name="Freeform 377"/>
            <p:cNvSpPr>
              <a:spLocks/>
            </p:cNvSpPr>
            <p:nvPr/>
          </p:nvSpPr>
          <p:spPr bwMode="gray">
            <a:xfrm>
              <a:off x="3483" y="2282"/>
              <a:ext cx="719" cy="218"/>
            </a:xfrm>
            <a:custGeom>
              <a:avLst/>
              <a:gdLst>
                <a:gd name="T0" fmla="*/ 0 w 2239"/>
                <a:gd name="T1" fmla="*/ 603 h 679"/>
                <a:gd name="T2" fmla="*/ 2239 w 2239"/>
                <a:gd name="T3" fmla="*/ 0 h 679"/>
                <a:gd name="T4" fmla="*/ 2239 w 2239"/>
                <a:gd name="T5" fmla="*/ 76 h 679"/>
                <a:gd name="T6" fmla="*/ 0 w 2239"/>
                <a:gd name="T7" fmla="*/ 679 h 679"/>
                <a:gd name="T8" fmla="*/ 0 w 2239"/>
                <a:gd name="T9" fmla="*/ 603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9" h="679">
                  <a:moveTo>
                    <a:pt x="0" y="603"/>
                  </a:moveTo>
                  <a:lnTo>
                    <a:pt x="2239" y="0"/>
                  </a:lnTo>
                  <a:lnTo>
                    <a:pt x="2239" y="76"/>
                  </a:lnTo>
                  <a:lnTo>
                    <a:pt x="0" y="679"/>
                  </a:lnTo>
                  <a:lnTo>
                    <a:pt x="0" y="603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90" name="Freeform 378"/>
            <p:cNvSpPr>
              <a:spLocks/>
            </p:cNvSpPr>
            <p:nvPr/>
          </p:nvSpPr>
          <p:spPr bwMode="gray">
            <a:xfrm>
              <a:off x="3051" y="2359"/>
              <a:ext cx="432" cy="141"/>
            </a:xfrm>
            <a:custGeom>
              <a:avLst/>
              <a:gdLst>
                <a:gd name="T0" fmla="*/ 0 w 1344"/>
                <a:gd name="T1" fmla="*/ 0 h 438"/>
                <a:gd name="T2" fmla="*/ 1344 w 1344"/>
                <a:gd name="T3" fmla="*/ 362 h 438"/>
                <a:gd name="T4" fmla="*/ 1344 w 1344"/>
                <a:gd name="T5" fmla="*/ 438 h 438"/>
                <a:gd name="T6" fmla="*/ 0 w 1344"/>
                <a:gd name="T7" fmla="*/ 76 h 438"/>
                <a:gd name="T8" fmla="*/ 0 w 1344"/>
                <a:gd name="T9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38">
                  <a:moveTo>
                    <a:pt x="0" y="0"/>
                  </a:moveTo>
                  <a:lnTo>
                    <a:pt x="1344" y="362"/>
                  </a:lnTo>
                  <a:lnTo>
                    <a:pt x="1344" y="438"/>
                  </a:lnTo>
                  <a:lnTo>
                    <a:pt x="0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691" name="Group 379"/>
          <p:cNvGrpSpPr>
            <a:grpSpLocks/>
          </p:cNvGrpSpPr>
          <p:nvPr/>
        </p:nvGrpSpPr>
        <p:grpSpPr bwMode="auto">
          <a:xfrm>
            <a:off x="1209675" y="2511425"/>
            <a:ext cx="909638" cy="273050"/>
            <a:chOff x="3822" y="2613"/>
            <a:chExt cx="573" cy="172"/>
          </a:xfrm>
        </p:grpSpPr>
        <p:sp>
          <p:nvSpPr>
            <p:cNvPr id="525692" name="Freeform 380"/>
            <p:cNvSpPr>
              <a:spLocks/>
            </p:cNvSpPr>
            <p:nvPr/>
          </p:nvSpPr>
          <p:spPr bwMode="gray">
            <a:xfrm>
              <a:off x="3832" y="2613"/>
              <a:ext cx="555" cy="149"/>
            </a:xfrm>
            <a:custGeom>
              <a:avLst/>
              <a:gdLst>
                <a:gd name="T0" fmla="*/ 0 w 3473"/>
                <a:gd name="T1" fmla="*/ 569 h 930"/>
                <a:gd name="T2" fmla="*/ 2129 w 3473"/>
                <a:gd name="T3" fmla="*/ 0 h 930"/>
                <a:gd name="T4" fmla="*/ 3473 w 3473"/>
                <a:gd name="T5" fmla="*/ 359 h 930"/>
                <a:gd name="T6" fmla="*/ 1342 w 3473"/>
                <a:gd name="T7" fmla="*/ 930 h 930"/>
                <a:gd name="T8" fmla="*/ 0 w 3473"/>
                <a:gd name="T9" fmla="*/ 569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3" h="930">
                  <a:moveTo>
                    <a:pt x="0" y="569"/>
                  </a:moveTo>
                  <a:lnTo>
                    <a:pt x="2129" y="0"/>
                  </a:lnTo>
                  <a:lnTo>
                    <a:pt x="3473" y="359"/>
                  </a:lnTo>
                  <a:lnTo>
                    <a:pt x="1342" y="930"/>
                  </a:lnTo>
                  <a:lnTo>
                    <a:pt x="0" y="569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93" name="Freeform 381"/>
            <p:cNvSpPr>
              <a:spLocks/>
            </p:cNvSpPr>
            <p:nvPr/>
          </p:nvSpPr>
          <p:spPr bwMode="gray">
            <a:xfrm>
              <a:off x="3832" y="2704"/>
              <a:ext cx="215" cy="58"/>
            </a:xfrm>
            <a:custGeom>
              <a:avLst/>
              <a:gdLst>
                <a:gd name="T0" fmla="*/ 1342 w 1342"/>
                <a:gd name="T1" fmla="*/ 361 h 361"/>
                <a:gd name="T2" fmla="*/ 0 w 1342"/>
                <a:gd name="T3" fmla="*/ 0 h 361"/>
                <a:gd name="T4" fmla="*/ 1342 w 1342"/>
                <a:gd name="T5" fmla="*/ 36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2" h="361">
                  <a:moveTo>
                    <a:pt x="1342" y="361"/>
                  </a:moveTo>
                  <a:lnTo>
                    <a:pt x="0" y="0"/>
                  </a:lnTo>
                  <a:lnTo>
                    <a:pt x="1342" y="3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94" name="Freeform 382"/>
            <p:cNvSpPr>
              <a:spLocks/>
            </p:cNvSpPr>
            <p:nvPr/>
          </p:nvSpPr>
          <p:spPr bwMode="gray">
            <a:xfrm>
              <a:off x="4139" y="2622"/>
              <a:ext cx="214" cy="57"/>
            </a:xfrm>
            <a:custGeom>
              <a:avLst/>
              <a:gdLst>
                <a:gd name="T0" fmla="*/ 1344 w 1344"/>
                <a:gd name="T1" fmla="*/ 359 h 359"/>
                <a:gd name="T2" fmla="*/ 0 w 1344"/>
                <a:gd name="T3" fmla="*/ 0 h 359"/>
                <a:gd name="T4" fmla="*/ 1344 w 1344"/>
                <a:gd name="T5" fmla="*/ 3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4" h="359">
                  <a:moveTo>
                    <a:pt x="1344" y="359"/>
                  </a:moveTo>
                  <a:lnTo>
                    <a:pt x="0" y="0"/>
                  </a:lnTo>
                  <a:lnTo>
                    <a:pt x="1344" y="3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95" name="Freeform 383"/>
            <p:cNvSpPr>
              <a:spLocks/>
            </p:cNvSpPr>
            <p:nvPr/>
          </p:nvSpPr>
          <p:spPr bwMode="gray">
            <a:xfrm>
              <a:off x="4105" y="2631"/>
              <a:ext cx="214" cy="58"/>
            </a:xfrm>
            <a:custGeom>
              <a:avLst/>
              <a:gdLst>
                <a:gd name="T0" fmla="*/ 1342 w 1342"/>
                <a:gd name="T1" fmla="*/ 361 h 361"/>
                <a:gd name="T2" fmla="*/ 0 w 1342"/>
                <a:gd name="T3" fmla="*/ 0 h 361"/>
                <a:gd name="T4" fmla="*/ 1342 w 1342"/>
                <a:gd name="T5" fmla="*/ 36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2" h="361">
                  <a:moveTo>
                    <a:pt x="1342" y="361"/>
                  </a:moveTo>
                  <a:lnTo>
                    <a:pt x="0" y="0"/>
                  </a:lnTo>
                  <a:lnTo>
                    <a:pt x="1342" y="3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96" name="Freeform 384"/>
            <p:cNvSpPr>
              <a:spLocks/>
            </p:cNvSpPr>
            <p:nvPr/>
          </p:nvSpPr>
          <p:spPr bwMode="gray">
            <a:xfrm>
              <a:off x="4070" y="2640"/>
              <a:ext cx="215" cy="58"/>
            </a:xfrm>
            <a:custGeom>
              <a:avLst/>
              <a:gdLst>
                <a:gd name="T0" fmla="*/ 1344 w 1344"/>
                <a:gd name="T1" fmla="*/ 361 h 361"/>
                <a:gd name="T2" fmla="*/ 0 w 1344"/>
                <a:gd name="T3" fmla="*/ 0 h 361"/>
                <a:gd name="T4" fmla="*/ 1344 w 1344"/>
                <a:gd name="T5" fmla="*/ 36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4" h="361">
                  <a:moveTo>
                    <a:pt x="1344" y="361"/>
                  </a:moveTo>
                  <a:lnTo>
                    <a:pt x="0" y="0"/>
                  </a:lnTo>
                  <a:lnTo>
                    <a:pt x="1344" y="3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97" name="Freeform 385"/>
            <p:cNvSpPr>
              <a:spLocks/>
            </p:cNvSpPr>
            <p:nvPr/>
          </p:nvSpPr>
          <p:spPr bwMode="gray">
            <a:xfrm>
              <a:off x="4036" y="2649"/>
              <a:ext cx="215" cy="58"/>
            </a:xfrm>
            <a:custGeom>
              <a:avLst/>
              <a:gdLst>
                <a:gd name="T0" fmla="*/ 1344 w 1344"/>
                <a:gd name="T1" fmla="*/ 362 h 362"/>
                <a:gd name="T2" fmla="*/ 0 w 1344"/>
                <a:gd name="T3" fmla="*/ 0 h 362"/>
                <a:gd name="T4" fmla="*/ 1344 w 1344"/>
                <a:gd name="T5" fmla="*/ 362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4" h="362">
                  <a:moveTo>
                    <a:pt x="1344" y="362"/>
                  </a:moveTo>
                  <a:lnTo>
                    <a:pt x="0" y="0"/>
                  </a:lnTo>
                  <a:lnTo>
                    <a:pt x="1344" y="3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98" name="Freeform 386"/>
            <p:cNvSpPr>
              <a:spLocks/>
            </p:cNvSpPr>
            <p:nvPr/>
          </p:nvSpPr>
          <p:spPr bwMode="gray">
            <a:xfrm>
              <a:off x="3968" y="2668"/>
              <a:ext cx="215" cy="57"/>
            </a:xfrm>
            <a:custGeom>
              <a:avLst/>
              <a:gdLst>
                <a:gd name="T0" fmla="*/ 1344 w 1344"/>
                <a:gd name="T1" fmla="*/ 359 h 359"/>
                <a:gd name="T2" fmla="*/ 0 w 1344"/>
                <a:gd name="T3" fmla="*/ 0 h 359"/>
                <a:gd name="T4" fmla="*/ 1344 w 1344"/>
                <a:gd name="T5" fmla="*/ 3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4" h="359">
                  <a:moveTo>
                    <a:pt x="1344" y="359"/>
                  </a:moveTo>
                  <a:lnTo>
                    <a:pt x="0" y="0"/>
                  </a:lnTo>
                  <a:lnTo>
                    <a:pt x="1344" y="3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99" name="Freeform 387"/>
            <p:cNvSpPr>
              <a:spLocks/>
            </p:cNvSpPr>
            <p:nvPr/>
          </p:nvSpPr>
          <p:spPr bwMode="gray">
            <a:xfrm>
              <a:off x="3900" y="2686"/>
              <a:ext cx="215" cy="57"/>
            </a:xfrm>
            <a:custGeom>
              <a:avLst/>
              <a:gdLst>
                <a:gd name="T0" fmla="*/ 1344 w 1344"/>
                <a:gd name="T1" fmla="*/ 362 h 362"/>
                <a:gd name="T2" fmla="*/ 0 w 1344"/>
                <a:gd name="T3" fmla="*/ 0 h 362"/>
                <a:gd name="T4" fmla="*/ 1344 w 1344"/>
                <a:gd name="T5" fmla="*/ 362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4" h="362">
                  <a:moveTo>
                    <a:pt x="1344" y="362"/>
                  </a:moveTo>
                  <a:lnTo>
                    <a:pt x="0" y="0"/>
                  </a:lnTo>
                  <a:lnTo>
                    <a:pt x="1344" y="3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00" name="Freeform 388"/>
            <p:cNvSpPr>
              <a:spLocks/>
            </p:cNvSpPr>
            <p:nvPr/>
          </p:nvSpPr>
          <p:spPr bwMode="gray">
            <a:xfrm>
              <a:off x="4002" y="2659"/>
              <a:ext cx="215" cy="57"/>
            </a:xfrm>
            <a:custGeom>
              <a:avLst/>
              <a:gdLst>
                <a:gd name="T0" fmla="*/ 1344 w 1344"/>
                <a:gd name="T1" fmla="*/ 359 h 359"/>
                <a:gd name="T2" fmla="*/ 0 w 1344"/>
                <a:gd name="T3" fmla="*/ 0 h 359"/>
                <a:gd name="T4" fmla="*/ 1344 w 1344"/>
                <a:gd name="T5" fmla="*/ 3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4" h="359">
                  <a:moveTo>
                    <a:pt x="1344" y="359"/>
                  </a:moveTo>
                  <a:lnTo>
                    <a:pt x="0" y="0"/>
                  </a:lnTo>
                  <a:lnTo>
                    <a:pt x="1344" y="3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01" name="Freeform 389"/>
            <p:cNvSpPr>
              <a:spLocks/>
            </p:cNvSpPr>
            <p:nvPr/>
          </p:nvSpPr>
          <p:spPr bwMode="gray">
            <a:xfrm>
              <a:off x="3934" y="2677"/>
              <a:ext cx="215" cy="57"/>
            </a:xfrm>
            <a:custGeom>
              <a:avLst/>
              <a:gdLst>
                <a:gd name="T0" fmla="*/ 1344 w 1344"/>
                <a:gd name="T1" fmla="*/ 361 h 361"/>
                <a:gd name="T2" fmla="*/ 0 w 1344"/>
                <a:gd name="T3" fmla="*/ 0 h 361"/>
                <a:gd name="T4" fmla="*/ 1344 w 1344"/>
                <a:gd name="T5" fmla="*/ 36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4" h="361">
                  <a:moveTo>
                    <a:pt x="1344" y="361"/>
                  </a:moveTo>
                  <a:lnTo>
                    <a:pt x="0" y="0"/>
                  </a:lnTo>
                  <a:lnTo>
                    <a:pt x="1344" y="3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02" name="Freeform 390"/>
            <p:cNvSpPr>
              <a:spLocks/>
            </p:cNvSpPr>
            <p:nvPr/>
          </p:nvSpPr>
          <p:spPr bwMode="gray">
            <a:xfrm>
              <a:off x="3866" y="2695"/>
              <a:ext cx="215" cy="58"/>
            </a:xfrm>
            <a:custGeom>
              <a:avLst/>
              <a:gdLst>
                <a:gd name="T0" fmla="*/ 1344 w 1344"/>
                <a:gd name="T1" fmla="*/ 362 h 362"/>
                <a:gd name="T2" fmla="*/ 0 w 1344"/>
                <a:gd name="T3" fmla="*/ 0 h 362"/>
                <a:gd name="T4" fmla="*/ 1344 w 1344"/>
                <a:gd name="T5" fmla="*/ 362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4" h="362">
                  <a:moveTo>
                    <a:pt x="1344" y="362"/>
                  </a:moveTo>
                  <a:lnTo>
                    <a:pt x="0" y="0"/>
                  </a:lnTo>
                  <a:lnTo>
                    <a:pt x="1344" y="3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5703" name="Group 391"/>
            <p:cNvGrpSpPr>
              <a:grpSpLocks/>
            </p:cNvGrpSpPr>
            <p:nvPr/>
          </p:nvGrpSpPr>
          <p:grpSpPr bwMode="auto">
            <a:xfrm>
              <a:off x="3866" y="2622"/>
              <a:ext cx="487" cy="131"/>
              <a:chOff x="434" y="666"/>
              <a:chExt cx="3047" cy="818"/>
            </a:xfrm>
          </p:grpSpPr>
          <p:sp>
            <p:nvSpPr>
              <p:cNvPr id="525704" name="Line 392"/>
              <p:cNvSpPr>
                <a:spLocks noChangeShapeType="1"/>
              </p:cNvSpPr>
              <p:nvPr/>
            </p:nvSpPr>
            <p:spPr bwMode="gray">
              <a:xfrm flipH="1" flipV="1">
                <a:off x="2137" y="666"/>
                <a:ext cx="1344" cy="359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705" name="Line 393"/>
              <p:cNvSpPr>
                <a:spLocks noChangeShapeType="1"/>
              </p:cNvSpPr>
              <p:nvPr/>
            </p:nvSpPr>
            <p:spPr bwMode="gray">
              <a:xfrm flipH="1" flipV="1">
                <a:off x="1924" y="723"/>
                <a:ext cx="1342" cy="361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706" name="Line 394"/>
              <p:cNvSpPr>
                <a:spLocks noChangeShapeType="1"/>
              </p:cNvSpPr>
              <p:nvPr/>
            </p:nvSpPr>
            <p:spPr bwMode="gray">
              <a:xfrm flipH="1" flipV="1">
                <a:off x="1709" y="780"/>
                <a:ext cx="1344" cy="361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707" name="Line 395"/>
              <p:cNvSpPr>
                <a:spLocks noChangeShapeType="1"/>
              </p:cNvSpPr>
              <p:nvPr/>
            </p:nvSpPr>
            <p:spPr bwMode="gray">
              <a:xfrm flipH="1" flipV="1">
                <a:off x="1497" y="836"/>
                <a:ext cx="1344" cy="362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708" name="Line 396"/>
              <p:cNvSpPr>
                <a:spLocks noChangeShapeType="1"/>
              </p:cNvSpPr>
              <p:nvPr/>
            </p:nvSpPr>
            <p:spPr bwMode="gray">
              <a:xfrm flipH="1" flipV="1">
                <a:off x="1072" y="952"/>
                <a:ext cx="1344" cy="359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709" name="Line 397"/>
              <p:cNvSpPr>
                <a:spLocks noChangeShapeType="1"/>
              </p:cNvSpPr>
              <p:nvPr/>
            </p:nvSpPr>
            <p:spPr bwMode="gray">
              <a:xfrm flipH="1" flipV="1">
                <a:off x="646" y="1065"/>
                <a:ext cx="1344" cy="362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710" name="Line 398"/>
              <p:cNvSpPr>
                <a:spLocks noChangeShapeType="1"/>
              </p:cNvSpPr>
              <p:nvPr/>
            </p:nvSpPr>
            <p:spPr bwMode="gray">
              <a:xfrm flipH="1" flipV="1">
                <a:off x="1284" y="895"/>
                <a:ext cx="1344" cy="359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711" name="Line 399"/>
              <p:cNvSpPr>
                <a:spLocks noChangeShapeType="1"/>
              </p:cNvSpPr>
              <p:nvPr/>
            </p:nvSpPr>
            <p:spPr bwMode="gray">
              <a:xfrm flipH="1" flipV="1">
                <a:off x="859" y="1009"/>
                <a:ext cx="1344" cy="361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712" name="Line 400"/>
              <p:cNvSpPr>
                <a:spLocks noChangeShapeType="1"/>
              </p:cNvSpPr>
              <p:nvPr/>
            </p:nvSpPr>
            <p:spPr bwMode="gray">
              <a:xfrm flipH="1" flipV="1">
                <a:off x="434" y="1122"/>
                <a:ext cx="1344" cy="362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25713" name="Freeform 401"/>
            <p:cNvSpPr>
              <a:spLocks/>
            </p:cNvSpPr>
            <p:nvPr/>
          </p:nvSpPr>
          <p:spPr bwMode="gray">
            <a:xfrm>
              <a:off x="4173" y="2613"/>
              <a:ext cx="214" cy="57"/>
            </a:xfrm>
            <a:custGeom>
              <a:avLst/>
              <a:gdLst>
                <a:gd name="T0" fmla="*/ 1344 w 1344"/>
                <a:gd name="T1" fmla="*/ 359 h 359"/>
                <a:gd name="T2" fmla="*/ 0 w 1344"/>
                <a:gd name="T3" fmla="*/ 0 h 359"/>
                <a:gd name="T4" fmla="*/ 1344 w 1344"/>
                <a:gd name="T5" fmla="*/ 3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4" h="359">
                  <a:moveTo>
                    <a:pt x="1344" y="359"/>
                  </a:moveTo>
                  <a:lnTo>
                    <a:pt x="0" y="0"/>
                  </a:lnTo>
                  <a:lnTo>
                    <a:pt x="1344" y="3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14" name="Freeform 402"/>
            <p:cNvSpPr>
              <a:spLocks/>
            </p:cNvSpPr>
            <p:nvPr/>
          </p:nvSpPr>
          <p:spPr bwMode="gray">
            <a:xfrm>
              <a:off x="4037" y="2670"/>
              <a:ext cx="358" cy="115"/>
            </a:xfrm>
            <a:custGeom>
              <a:avLst/>
              <a:gdLst>
                <a:gd name="T0" fmla="*/ 941 w 948"/>
                <a:gd name="T1" fmla="*/ 4 h 304"/>
                <a:gd name="T2" fmla="*/ 928 w 948"/>
                <a:gd name="T3" fmla="*/ 0 h 304"/>
                <a:gd name="T4" fmla="*/ 918 w 948"/>
                <a:gd name="T5" fmla="*/ 3 h 304"/>
                <a:gd name="T6" fmla="*/ 36 w 948"/>
                <a:gd name="T7" fmla="*/ 239 h 304"/>
                <a:gd name="T8" fmla="*/ 26 w 948"/>
                <a:gd name="T9" fmla="*/ 242 h 304"/>
                <a:gd name="T10" fmla="*/ 8 w 948"/>
                <a:gd name="T11" fmla="*/ 257 h 304"/>
                <a:gd name="T12" fmla="*/ 0 w 948"/>
                <a:gd name="T13" fmla="*/ 276 h 304"/>
                <a:gd name="T14" fmla="*/ 0 w 948"/>
                <a:gd name="T15" fmla="*/ 290 h 304"/>
                <a:gd name="T16" fmla="*/ 6 w 948"/>
                <a:gd name="T17" fmla="*/ 300 h 304"/>
                <a:gd name="T18" fmla="*/ 19 w 948"/>
                <a:gd name="T19" fmla="*/ 304 h 304"/>
                <a:gd name="T20" fmla="*/ 30 w 948"/>
                <a:gd name="T21" fmla="*/ 301 h 304"/>
                <a:gd name="T22" fmla="*/ 910 w 948"/>
                <a:gd name="T23" fmla="*/ 65 h 304"/>
                <a:gd name="T24" fmla="*/ 922 w 948"/>
                <a:gd name="T25" fmla="*/ 61 h 304"/>
                <a:gd name="T26" fmla="*/ 939 w 948"/>
                <a:gd name="T27" fmla="*/ 47 h 304"/>
                <a:gd name="T28" fmla="*/ 948 w 948"/>
                <a:gd name="T29" fmla="*/ 29 h 304"/>
                <a:gd name="T30" fmla="*/ 948 w 948"/>
                <a:gd name="T31" fmla="*/ 13 h 304"/>
                <a:gd name="T32" fmla="*/ 941 w 948"/>
                <a:gd name="T33" fmla="*/ 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8" h="304">
                  <a:moveTo>
                    <a:pt x="941" y="4"/>
                  </a:moveTo>
                  <a:cubicBezTo>
                    <a:pt x="937" y="1"/>
                    <a:pt x="933" y="0"/>
                    <a:pt x="928" y="0"/>
                  </a:cubicBezTo>
                  <a:cubicBezTo>
                    <a:pt x="918" y="3"/>
                    <a:pt x="918" y="3"/>
                    <a:pt x="918" y="3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26" y="242"/>
                    <a:pt x="26" y="242"/>
                    <a:pt x="26" y="242"/>
                  </a:cubicBezTo>
                  <a:cubicBezTo>
                    <a:pt x="20" y="245"/>
                    <a:pt x="14" y="250"/>
                    <a:pt x="8" y="257"/>
                  </a:cubicBezTo>
                  <a:cubicBezTo>
                    <a:pt x="4" y="263"/>
                    <a:pt x="1" y="269"/>
                    <a:pt x="0" y="276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1" y="294"/>
                    <a:pt x="3" y="298"/>
                    <a:pt x="6" y="300"/>
                  </a:cubicBezTo>
                  <a:cubicBezTo>
                    <a:pt x="10" y="303"/>
                    <a:pt x="14" y="304"/>
                    <a:pt x="19" y="304"/>
                  </a:cubicBezTo>
                  <a:cubicBezTo>
                    <a:pt x="30" y="301"/>
                    <a:pt x="30" y="301"/>
                    <a:pt x="30" y="301"/>
                  </a:cubicBezTo>
                  <a:cubicBezTo>
                    <a:pt x="910" y="65"/>
                    <a:pt x="910" y="65"/>
                    <a:pt x="910" y="65"/>
                  </a:cubicBezTo>
                  <a:cubicBezTo>
                    <a:pt x="922" y="61"/>
                    <a:pt x="922" y="61"/>
                    <a:pt x="922" y="61"/>
                  </a:cubicBezTo>
                  <a:cubicBezTo>
                    <a:pt x="928" y="58"/>
                    <a:pt x="934" y="54"/>
                    <a:pt x="939" y="47"/>
                  </a:cubicBezTo>
                  <a:cubicBezTo>
                    <a:pt x="943" y="41"/>
                    <a:pt x="946" y="35"/>
                    <a:pt x="948" y="29"/>
                  </a:cubicBezTo>
                  <a:cubicBezTo>
                    <a:pt x="948" y="13"/>
                    <a:pt x="948" y="13"/>
                    <a:pt x="948" y="13"/>
                  </a:cubicBezTo>
                  <a:cubicBezTo>
                    <a:pt x="946" y="9"/>
                    <a:pt x="944" y="6"/>
                    <a:pt x="941" y="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15" name="Freeform 403"/>
            <p:cNvSpPr>
              <a:spLocks/>
            </p:cNvSpPr>
            <p:nvPr/>
          </p:nvSpPr>
          <p:spPr bwMode="gray">
            <a:xfrm>
              <a:off x="4037" y="2760"/>
              <a:ext cx="23" cy="25"/>
            </a:xfrm>
            <a:custGeom>
              <a:avLst/>
              <a:gdLst>
                <a:gd name="T0" fmla="*/ 47 w 60"/>
                <a:gd name="T1" fmla="*/ 47 h 65"/>
                <a:gd name="T2" fmla="*/ 50 w 60"/>
                <a:gd name="T3" fmla="*/ 4 h 65"/>
                <a:gd name="T4" fmla="*/ 36 w 60"/>
                <a:gd name="T5" fmla="*/ 0 h 65"/>
                <a:gd name="T6" fmla="*/ 26 w 60"/>
                <a:gd name="T7" fmla="*/ 3 h 65"/>
                <a:gd name="T8" fmla="*/ 8 w 60"/>
                <a:gd name="T9" fmla="*/ 18 h 65"/>
                <a:gd name="T10" fmla="*/ 0 w 60"/>
                <a:gd name="T11" fmla="*/ 37 h 65"/>
                <a:gd name="T12" fmla="*/ 0 w 60"/>
                <a:gd name="T13" fmla="*/ 51 h 65"/>
                <a:gd name="T14" fmla="*/ 6 w 60"/>
                <a:gd name="T15" fmla="*/ 61 h 65"/>
                <a:gd name="T16" fmla="*/ 19 w 60"/>
                <a:gd name="T17" fmla="*/ 65 h 65"/>
                <a:gd name="T18" fmla="*/ 30 w 60"/>
                <a:gd name="T19" fmla="*/ 62 h 65"/>
                <a:gd name="T20" fmla="*/ 47 w 60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65">
                  <a:moveTo>
                    <a:pt x="47" y="47"/>
                  </a:moveTo>
                  <a:cubicBezTo>
                    <a:pt x="59" y="32"/>
                    <a:pt x="60" y="12"/>
                    <a:pt x="50" y="4"/>
                  </a:cubicBezTo>
                  <a:cubicBezTo>
                    <a:pt x="46" y="1"/>
                    <a:pt x="41" y="0"/>
                    <a:pt x="36" y="0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0" y="6"/>
                    <a:pt x="14" y="11"/>
                    <a:pt x="8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6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7" y="59"/>
                    <a:pt x="43" y="54"/>
                    <a:pt x="47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16" name="Freeform 404"/>
            <p:cNvSpPr>
              <a:spLocks/>
            </p:cNvSpPr>
            <p:nvPr/>
          </p:nvSpPr>
          <p:spPr bwMode="gray">
            <a:xfrm>
              <a:off x="4372" y="2670"/>
              <a:ext cx="23" cy="25"/>
            </a:xfrm>
            <a:custGeom>
              <a:avLst/>
              <a:gdLst>
                <a:gd name="T0" fmla="*/ 13 w 61"/>
                <a:gd name="T1" fmla="*/ 18 h 65"/>
                <a:gd name="T2" fmla="*/ 11 w 61"/>
                <a:gd name="T3" fmla="*/ 61 h 65"/>
                <a:gd name="T4" fmla="*/ 23 w 61"/>
                <a:gd name="T5" fmla="*/ 65 h 65"/>
                <a:gd name="T6" fmla="*/ 35 w 61"/>
                <a:gd name="T7" fmla="*/ 61 h 65"/>
                <a:gd name="T8" fmla="*/ 52 w 61"/>
                <a:gd name="T9" fmla="*/ 47 h 65"/>
                <a:gd name="T10" fmla="*/ 61 w 61"/>
                <a:gd name="T11" fmla="*/ 29 h 65"/>
                <a:gd name="T12" fmla="*/ 61 w 61"/>
                <a:gd name="T13" fmla="*/ 13 h 65"/>
                <a:gd name="T14" fmla="*/ 54 w 61"/>
                <a:gd name="T15" fmla="*/ 4 h 65"/>
                <a:gd name="T16" fmla="*/ 41 w 61"/>
                <a:gd name="T17" fmla="*/ 0 h 65"/>
                <a:gd name="T18" fmla="*/ 31 w 61"/>
                <a:gd name="T19" fmla="*/ 3 h 65"/>
                <a:gd name="T20" fmla="*/ 13 w 61"/>
                <a:gd name="T21" fmla="*/ 1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13" y="18"/>
                  </a:moveTo>
                  <a:cubicBezTo>
                    <a:pt x="1" y="33"/>
                    <a:pt x="0" y="53"/>
                    <a:pt x="11" y="61"/>
                  </a:cubicBezTo>
                  <a:cubicBezTo>
                    <a:pt x="14" y="64"/>
                    <a:pt x="18" y="65"/>
                    <a:pt x="23" y="65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1" y="58"/>
                    <a:pt x="47" y="54"/>
                    <a:pt x="52" y="47"/>
                  </a:cubicBezTo>
                  <a:cubicBezTo>
                    <a:pt x="56" y="41"/>
                    <a:pt x="59" y="35"/>
                    <a:pt x="61" y="29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59" y="9"/>
                    <a:pt x="57" y="6"/>
                    <a:pt x="54" y="4"/>
                  </a:cubicBezTo>
                  <a:cubicBezTo>
                    <a:pt x="50" y="1"/>
                    <a:pt x="46" y="0"/>
                    <a:pt x="41" y="0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4" y="6"/>
                    <a:pt x="18" y="11"/>
                    <a:pt x="13" y="18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17" name="Freeform 405"/>
            <p:cNvSpPr>
              <a:spLocks/>
            </p:cNvSpPr>
            <p:nvPr/>
          </p:nvSpPr>
          <p:spPr bwMode="gray">
            <a:xfrm>
              <a:off x="4260" y="2699"/>
              <a:ext cx="24" cy="28"/>
            </a:xfrm>
            <a:custGeom>
              <a:avLst/>
              <a:gdLst>
                <a:gd name="T0" fmla="*/ 11 w 65"/>
                <a:gd name="T1" fmla="*/ 66 h 74"/>
                <a:gd name="T2" fmla="*/ 52 w 65"/>
                <a:gd name="T3" fmla="*/ 52 h 74"/>
                <a:gd name="T4" fmla="*/ 54 w 65"/>
                <a:gd name="T5" fmla="*/ 8 h 74"/>
                <a:gd name="T6" fmla="*/ 13 w 65"/>
                <a:gd name="T7" fmla="*/ 22 h 74"/>
                <a:gd name="T8" fmla="*/ 11 w 65"/>
                <a:gd name="T9" fmla="*/ 6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4">
                  <a:moveTo>
                    <a:pt x="11" y="66"/>
                  </a:moveTo>
                  <a:cubicBezTo>
                    <a:pt x="21" y="74"/>
                    <a:pt x="40" y="68"/>
                    <a:pt x="52" y="52"/>
                  </a:cubicBezTo>
                  <a:cubicBezTo>
                    <a:pt x="64" y="36"/>
                    <a:pt x="65" y="17"/>
                    <a:pt x="54" y="8"/>
                  </a:cubicBezTo>
                  <a:cubicBezTo>
                    <a:pt x="43" y="0"/>
                    <a:pt x="25" y="6"/>
                    <a:pt x="13" y="22"/>
                  </a:cubicBezTo>
                  <a:cubicBezTo>
                    <a:pt x="1" y="38"/>
                    <a:pt x="0" y="58"/>
                    <a:pt x="11" y="66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18" name="Freeform 406"/>
            <p:cNvSpPr>
              <a:spLocks/>
            </p:cNvSpPr>
            <p:nvPr/>
          </p:nvSpPr>
          <p:spPr bwMode="gray">
            <a:xfrm>
              <a:off x="4148" y="2729"/>
              <a:ext cx="24" cy="28"/>
            </a:xfrm>
            <a:custGeom>
              <a:avLst/>
              <a:gdLst>
                <a:gd name="T0" fmla="*/ 10 w 65"/>
                <a:gd name="T1" fmla="*/ 66 h 74"/>
                <a:gd name="T2" fmla="*/ 52 w 65"/>
                <a:gd name="T3" fmla="*/ 52 h 74"/>
                <a:gd name="T4" fmla="*/ 54 w 65"/>
                <a:gd name="T5" fmla="*/ 8 h 74"/>
                <a:gd name="T6" fmla="*/ 13 w 65"/>
                <a:gd name="T7" fmla="*/ 22 h 74"/>
                <a:gd name="T8" fmla="*/ 10 w 65"/>
                <a:gd name="T9" fmla="*/ 6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4">
                  <a:moveTo>
                    <a:pt x="10" y="66"/>
                  </a:moveTo>
                  <a:cubicBezTo>
                    <a:pt x="21" y="74"/>
                    <a:pt x="40" y="67"/>
                    <a:pt x="52" y="52"/>
                  </a:cubicBezTo>
                  <a:cubicBezTo>
                    <a:pt x="64" y="36"/>
                    <a:pt x="65" y="16"/>
                    <a:pt x="54" y="8"/>
                  </a:cubicBezTo>
                  <a:cubicBezTo>
                    <a:pt x="43" y="0"/>
                    <a:pt x="25" y="6"/>
                    <a:pt x="13" y="22"/>
                  </a:cubicBezTo>
                  <a:cubicBezTo>
                    <a:pt x="1" y="38"/>
                    <a:pt x="0" y="57"/>
                    <a:pt x="10" y="66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19" name="Freeform 407"/>
            <p:cNvSpPr>
              <a:spLocks/>
            </p:cNvSpPr>
            <p:nvPr/>
          </p:nvSpPr>
          <p:spPr bwMode="gray">
            <a:xfrm>
              <a:off x="3822" y="2704"/>
              <a:ext cx="225" cy="80"/>
            </a:xfrm>
            <a:custGeom>
              <a:avLst/>
              <a:gdLst>
                <a:gd name="T0" fmla="*/ 27 w 595"/>
                <a:gd name="T1" fmla="*/ 0 h 212"/>
                <a:gd name="T2" fmla="*/ 27 w 595"/>
                <a:gd name="T3" fmla="*/ 0 h 212"/>
                <a:gd name="T4" fmla="*/ 9 w 595"/>
                <a:gd name="T5" fmla="*/ 15 h 212"/>
                <a:gd name="T6" fmla="*/ 0 w 595"/>
                <a:gd name="T7" fmla="*/ 34 h 212"/>
                <a:gd name="T8" fmla="*/ 0 w 595"/>
                <a:gd name="T9" fmla="*/ 48 h 212"/>
                <a:gd name="T10" fmla="*/ 6 w 595"/>
                <a:gd name="T11" fmla="*/ 59 h 212"/>
                <a:gd name="T12" fmla="*/ 19 w 595"/>
                <a:gd name="T13" fmla="*/ 62 h 212"/>
                <a:gd name="T14" fmla="*/ 576 w 595"/>
                <a:gd name="T15" fmla="*/ 212 h 212"/>
                <a:gd name="T16" fmla="*/ 575 w 595"/>
                <a:gd name="T17" fmla="*/ 211 h 212"/>
                <a:gd name="T18" fmla="*/ 569 w 595"/>
                <a:gd name="T19" fmla="*/ 201 h 212"/>
                <a:gd name="T20" fmla="*/ 569 w 595"/>
                <a:gd name="T21" fmla="*/ 187 h 212"/>
                <a:gd name="T22" fmla="*/ 577 w 595"/>
                <a:gd name="T23" fmla="*/ 168 h 212"/>
                <a:gd name="T24" fmla="*/ 595 w 595"/>
                <a:gd name="T25" fmla="*/ 153 h 212"/>
                <a:gd name="T26" fmla="*/ 27 w 595"/>
                <a:gd name="T27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5" h="212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0" y="3"/>
                    <a:pt x="14" y="8"/>
                    <a:pt x="9" y="15"/>
                  </a:cubicBezTo>
                  <a:cubicBezTo>
                    <a:pt x="4" y="21"/>
                    <a:pt x="1" y="28"/>
                    <a:pt x="0" y="3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52"/>
                    <a:pt x="3" y="56"/>
                    <a:pt x="6" y="59"/>
                  </a:cubicBezTo>
                  <a:cubicBezTo>
                    <a:pt x="10" y="61"/>
                    <a:pt x="14" y="62"/>
                    <a:pt x="19" y="62"/>
                  </a:cubicBezTo>
                  <a:cubicBezTo>
                    <a:pt x="576" y="212"/>
                    <a:pt x="576" y="212"/>
                    <a:pt x="576" y="212"/>
                  </a:cubicBezTo>
                  <a:cubicBezTo>
                    <a:pt x="576" y="212"/>
                    <a:pt x="575" y="211"/>
                    <a:pt x="575" y="211"/>
                  </a:cubicBezTo>
                  <a:cubicBezTo>
                    <a:pt x="572" y="209"/>
                    <a:pt x="570" y="205"/>
                    <a:pt x="569" y="201"/>
                  </a:cubicBezTo>
                  <a:cubicBezTo>
                    <a:pt x="569" y="187"/>
                    <a:pt x="569" y="187"/>
                    <a:pt x="569" y="187"/>
                  </a:cubicBezTo>
                  <a:cubicBezTo>
                    <a:pt x="570" y="180"/>
                    <a:pt x="573" y="174"/>
                    <a:pt x="577" y="168"/>
                  </a:cubicBezTo>
                  <a:cubicBezTo>
                    <a:pt x="583" y="161"/>
                    <a:pt x="589" y="156"/>
                    <a:pt x="595" y="15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720" name="Group 408"/>
          <p:cNvGrpSpPr>
            <a:grpSpLocks/>
          </p:cNvGrpSpPr>
          <p:nvPr/>
        </p:nvGrpSpPr>
        <p:grpSpPr bwMode="auto">
          <a:xfrm>
            <a:off x="2081213" y="2511425"/>
            <a:ext cx="785812" cy="239713"/>
            <a:chOff x="7" y="2612"/>
            <a:chExt cx="3134" cy="960"/>
          </a:xfrm>
        </p:grpSpPr>
        <p:sp>
          <p:nvSpPr>
            <p:cNvPr id="525721" name="Freeform 409"/>
            <p:cNvSpPr>
              <a:spLocks/>
            </p:cNvSpPr>
            <p:nvPr/>
          </p:nvSpPr>
          <p:spPr bwMode="gray">
            <a:xfrm>
              <a:off x="902" y="2853"/>
              <a:ext cx="2239" cy="719"/>
            </a:xfrm>
            <a:custGeom>
              <a:avLst/>
              <a:gdLst>
                <a:gd name="T0" fmla="*/ 942 w 948"/>
                <a:gd name="T1" fmla="*/ 4 h 304"/>
                <a:gd name="T2" fmla="*/ 928 w 948"/>
                <a:gd name="T3" fmla="*/ 0 h 304"/>
                <a:gd name="T4" fmla="*/ 918 w 948"/>
                <a:gd name="T5" fmla="*/ 3 h 304"/>
                <a:gd name="T6" fmla="*/ 37 w 948"/>
                <a:gd name="T7" fmla="*/ 239 h 304"/>
                <a:gd name="T8" fmla="*/ 27 w 948"/>
                <a:gd name="T9" fmla="*/ 242 h 304"/>
                <a:gd name="T10" fmla="*/ 9 w 948"/>
                <a:gd name="T11" fmla="*/ 257 h 304"/>
                <a:gd name="T12" fmla="*/ 0 w 948"/>
                <a:gd name="T13" fmla="*/ 276 h 304"/>
                <a:gd name="T14" fmla="*/ 0 w 948"/>
                <a:gd name="T15" fmla="*/ 290 h 304"/>
                <a:gd name="T16" fmla="*/ 7 w 948"/>
                <a:gd name="T17" fmla="*/ 300 h 304"/>
                <a:gd name="T18" fmla="*/ 19 w 948"/>
                <a:gd name="T19" fmla="*/ 304 h 304"/>
                <a:gd name="T20" fmla="*/ 31 w 948"/>
                <a:gd name="T21" fmla="*/ 301 h 304"/>
                <a:gd name="T22" fmla="*/ 910 w 948"/>
                <a:gd name="T23" fmla="*/ 64 h 304"/>
                <a:gd name="T24" fmla="*/ 922 w 948"/>
                <a:gd name="T25" fmla="*/ 61 h 304"/>
                <a:gd name="T26" fmla="*/ 939 w 948"/>
                <a:gd name="T27" fmla="*/ 47 h 304"/>
                <a:gd name="T28" fmla="*/ 948 w 948"/>
                <a:gd name="T29" fmla="*/ 29 h 304"/>
                <a:gd name="T30" fmla="*/ 948 w 948"/>
                <a:gd name="T31" fmla="*/ 13 h 304"/>
                <a:gd name="T32" fmla="*/ 942 w 948"/>
                <a:gd name="T33" fmla="*/ 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8" h="304">
                  <a:moveTo>
                    <a:pt x="942" y="4"/>
                  </a:moveTo>
                  <a:cubicBezTo>
                    <a:pt x="938" y="1"/>
                    <a:pt x="933" y="0"/>
                    <a:pt x="928" y="0"/>
                  </a:cubicBezTo>
                  <a:cubicBezTo>
                    <a:pt x="918" y="3"/>
                    <a:pt x="918" y="3"/>
                    <a:pt x="918" y="3"/>
                  </a:cubicBezTo>
                  <a:cubicBezTo>
                    <a:pt x="37" y="239"/>
                    <a:pt x="37" y="239"/>
                    <a:pt x="37" y="239"/>
                  </a:cubicBezTo>
                  <a:cubicBezTo>
                    <a:pt x="27" y="242"/>
                    <a:pt x="27" y="242"/>
                    <a:pt x="27" y="242"/>
                  </a:cubicBezTo>
                  <a:cubicBezTo>
                    <a:pt x="20" y="245"/>
                    <a:pt x="14" y="250"/>
                    <a:pt x="9" y="257"/>
                  </a:cubicBezTo>
                  <a:cubicBezTo>
                    <a:pt x="4" y="263"/>
                    <a:pt x="1" y="269"/>
                    <a:pt x="0" y="276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1" y="294"/>
                    <a:pt x="3" y="298"/>
                    <a:pt x="7" y="300"/>
                  </a:cubicBezTo>
                  <a:cubicBezTo>
                    <a:pt x="10" y="303"/>
                    <a:pt x="14" y="304"/>
                    <a:pt x="19" y="304"/>
                  </a:cubicBezTo>
                  <a:cubicBezTo>
                    <a:pt x="31" y="301"/>
                    <a:pt x="31" y="301"/>
                    <a:pt x="31" y="301"/>
                  </a:cubicBezTo>
                  <a:cubicBezTo>
                    <a:pt x="910" y="64"/>
                    <a:pt x="910" y="64"/>
                    <a:pt x="910" y="64"/>
                  </a:cubicBezTo>
                  <a:cubicBezTo>
                    <a:pt x="922" y="61"/>
                    <a:pt x="922" y="61"/>
                    <a:pt x="922" y="61"/>
                  </a:cubicBezTo>
                  <a:cubicBezTo>
                    <a:pt x="928" y="58"/>
                    <a:pt x="934" y="54"/>
                    <a:pt x="939" y="47"/>
                  </a:cubicBezTo>
                  <a:cubicBezTo>
                    <a:pt x="944" y="41"/>
                    <a:pt x="947" y="35"/>
                    <a:pt x="948" y="29"/>
                  </a:cubicBezTo>
                  <a:cubicBezTo>
                    <a:pt x="948" y="13"/>
                    <a:pt x="948" y="13"/>
                    <a:pt x="948" y="13"/>
                  </a:cubicBezTo>
                  <a:cubicBezTo>
                    <a:pt x="947" y="9"/>
                    <a:pt x="945" y="6"/>
                    <a:pt x="942" y="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22" name="Freeform 410"/>
            <p:cNvSpPr>
              <a:spLocks/>
            </p:cNvSpPr>
            <p:nvPr/>
          </p:nvSpPr>
          <p:spPr bwMode="gray">
            <a:xfrm>
              <a:off x="902" y="3418"/>
              <a:ext cx="144" cy="154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7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7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6" y="1"/>
                    <a:pt x="42" y="0"/>
                    <a:pt x="37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7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23" name="Freeform 411"/>
            <p:cNvSpPr>
              <a:spLocks/>
            </p:cNvSpPr>
            <p:nvPr/>
          </p:nvSpPr>
          <p:spPr bwMode="gray">
            <a:xfrm>
              <a:off x="2997" y="2853"/>
              <a:ext cx="144" cy="154"/>
            </a:xfrm>
            <a:custGeom>
              <a:avLst/>
              <a:gdLst>
                <a:gd name="T0" fmla="*/ 13 w 61"/>
                <a:gd name="T1" fmla="*/ 17 h 65"/>
                <a:gd name="T2" fmla="*/ 11 w 61"/>
                <a:gd name="T3" fmla="*/ 61 h 65"/>
                <a:gd name="T4" fmla="*/ 23 w 61"/>
                <a:gd name="T5" fmla="*/ 64 h 65"/>
                <a:gd name="T6" fmla="*/ 35 w 61"/>
                <a:gd name="T7" fmla="*/ 61 h 65"/>
                <a:gd name="T8" fmla="*/ 52 w 61"/>
                <a:gd name="T9" fmla="*/ 47 h 65"/>
                <a:gd name="T10" fmla="*/ 61 w 61"/>
                <a:gd name="T11" fmla="*/ 29 h 65"/>
                <a:gd name="T12" fmla="*/ 61 w 61"/>
                <a:gd name="T13" fmla="*/ 13 h 65"/>
                <a:gd name="T14" fmla="*/ 55 w 61"/>
                <a:gd name="T15" fmla="*/ 4 h 65"/>
                <a:gd name="T16" fmla="*/ 41 w 61"/>
                <a:gd name="T17" fmla="*/ 0 h 65"/>
                <a:gd name="T18" fmla="*/ 31 w 61"/>
                <a:gd name="T19" fmla="*/ 3 h 65"/>
                <a:gd name="T20" fmla="*/ 13 w 61"/>
                <a:gd name="T21" fmla="*/ 1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13" y="17"/>
                  </a:moveTo>
                  <a:cubicBezTo>
                    <a:pt x="1" y="33"/>
                    <a:pt x="0" y="53"/>
                    <a:pt x="11" y="61"/>
                  </a:cubicBezTo>
                  <a:cubicBezTo>
                    <a:pt x="15" y="64"/>
                    <a:pt x="19" y="65"/>
                    <a:pt x="23" y="64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1" y="58"/>
                    <a:pt x="47" y="54"/>
                    <a:pt x="52" y="47"/>
                  </a:cubicBezTo>
                  <a:cubicBezTo>
                    <a:pt x="57" y="41"/>
                    <a:pt x="60" y="35"/>
                    <a:pt x="61" y="29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0" y="9"/>
                    <a:pt x="58" y="6"/>
                    <a:pt x="55" y="4"/>
                  </a:cubicBezTo>
                  <a:cubicBezTo>
                    <a:pt x="51" y="1"/>
                    <a:pt x="46" y="0"/>
                    <a:pt x="41" y="0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5" y="6"/>
                    <a:pt x="18" y="11"/>
                    <a:pt x="13" y="1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24" name="Freeform 412"/>
            <p:cNvSpPr>
              <a:spLocks/>
            </p:cNvSpPr>
            <p:nvPr/>
          </p:nvSpPr>
          <p:spPr bwMode="gray">
            <a:xfrm>
              <a:off x="2296" y="3030"/>
              <a:ext cx="153" cy="175"/>
            </a:xfrm>
            <a:custGeom>
              <a:avLst/>
              <a:gdLst>
                <a:gd name="T0" fmla="*/ 11 w 65"/>
                <a:gd name="T1" fmla="*/ 66 h 74"/>
                <a:gd name="T2" fmla="*/ 52 w 65"/>
                <a:gd name="T3" fmla="*/ 52 h 74"/>
                <a:gd name="T4" fmla="*/ 54 w 65"/>
                <a:gd name="T5" fmla="*/ 8 h 74"/>
                <a:gd name="T6" fmla="*/ 13 w 65"/>
                <a:gd name="T7" fmla="*/ 22 h 74"/>
                <a:gd name="T8" fmla="*/ 11 w 65"/>
                <a:gd name="T9" fmla="*/ 6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4">
                  <a:moveTo>
                    <a:pt x="11" y="66"/>
                  </a:moveTo>
                  <a:cubicBezTo>
                    <a:pt x="22" y="74"/>
                    <a:pt x="40" y="68"/>
                    <a:pt x="52" y="52"/>
                  </a:cubicBezTo>
                  <a:cubicBezTo>
                    <a:pt x="64" y="36"/>
                    <a:pt x="65" y="17"/>
                    <a:pt x="54" y="8"/>
                  </a:cubicBezTo>
                  <a:cubicBezTo>
                    <a:pt x="44" y="0"/>
                    <a:pt x="25" y="6"/>
                    <a:pt x="13" y="22"/>
                  </a:cubicBezTo>
                  <a:cubicBezTo>
                    <a:pt x="1" y="38"/>
                    <a:pt x="0" y="57"/>
                    <a:pt x="11" y="66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25" name="Freeform 413"/>
            <p:cNvSpPr>
              <a:spLocks/>
            </p:cNvSpPr>
            <p:nvPr/>
          </p:nvSpPr>
          <p:spPr bwMode="gray">
            <a:xfrm>
              <a:off x="1594" y="3219"/>
              <a:ext cx="154" cy="175"/>
            </a:xfrm>
            <a:custGeom>
              <a:avLst/>
              <a:gdLst>
                <a:gd name="T0" fmla="*/ 11 w 65"/>
                <a:gd name="T1" fmla="*/ 65 h 74"/>
                <a:gd name="T2" fmla="*/ 52 w 65"/>
                <a:gd name="T3" fmla="*/ 52 h 74"/>
                <a:gd name="T4" fmla="*/ 54 w 65"/>
                <a:gd name="T5" fmla="*/ 8 h 74"/>
                <a:gd name="T6" fmla="*/ 13 w 65"/>
                <a:gd name="T7" fmla="*/ 22 h 74"/>
                <a:gd name="T8" fmla="*/ 11 w 65"/>
                <a:gd name="T9" fmla="*/ 6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4">
                  <a:moveTo>
                    <a:pt x="11" y="65"/>
                  </a:moveTo>
                  <a:cubicBezTo>
                    <a:pt x="22" y="74"/>
                    <a:pt x="40" y="67"/>
                    <a:pt x="52" y="52"/>
                  </a:cubicBezTo>
                  <a:cubicBezTo>
                    <a:pt x="64" y="36"/>
                    <a:pt x="65" y="16"/>
                    <a:pt x="54" y="8"/>
                  </a:cubicBezTo>
                  <a:cubicBezTo>
                    <a:pt x="43" y="0"/>
                    <a:pt x="25" y="6"/>
                    <a:pt x="13" y="22"/>
                  </a:cubicBezTo>
                  <a:cubicBezTo>
                    <a:pt x="1" y="38"/>
                    <a:pt x="0" y="57"/>
                    <a:pt x="11" y="65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26" name="Freeform 414"/>
            <p:cNvSpPr>
              <a:spLocks/>
            </p:cNvSpPr>
            <p:nvPr/>
          </p:nvSpPr>
          <p:spPr bwMode="gray">
            <a:xfrm>
              <a:off x="71" y="2612"/>
              <a:ext cx="3023" cy="813"/>
            </a:xfrm>
            <a:custGeom>
              <a:avLst/>
              <a:gdLst>
                <a:gd name="T0" fmla="*/ 0 w 3023"/>
                <a:gd name="T1" fmla="*/ 572 h 813"/>
                <a:gd name="T2" fmla="*/ 2128 w 3023"/>
                <a:gd name="T3" fmla="*/ 0 h 813"/>
                <a:gd name="T4" fmla="*/ 3023 w 3023"/>
                <a:gd name="T5" fmla="*/ 241 h 813"/>
                <a:gd name="T6" fmla="*/ 895 w 3023"/>
                <a:gd name="T7" fmla="*/ 813 h 813"/>
                <a:gd name="T8" fmla="*/ 0 w 3023"/>
                <a:gd name="T9" fmla="*/ 572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3" h="813">
                  <a:moveTo>
                    <a:pt x="0" y="572"/>
                  </a:moveTo>
                  <a:lnTo>
                    <a:pt x="2128" y="0"/>
                  </a:lnTo>
                  <a:lnTo>
                    <a:pt x="3023" y="241"/>
                  </a:lnTo>
                  <a:lnTo>
                    <a:pt x="895" y="813"/>
                  </a:lnTo>
                  <a:lnTo>
                    <a:pt x="0" y="572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27" name="Freeform 415"/>
            <p:cNvSpPr>
              <a:spLocks/>
            </p:cNvSpPr>
            <p:nvPr/>
          </p:nvSpPr>
          <p:spPr bwMode="gray">
            <a:xfrm>
              <a:off x="7" y="3184"/>
              <a:ext cx="959" cy="380"/>
            </a:xfrm>
            <a:custGeom>
              <a:avLst/>
              <a:gdLst>
                <a:gd name="T0" fmla="*/ 27 w 406"/>
                <a:gd name="T1" fmla="*/ 0 h 161"/>
                <a:gd name="T2" fmla="*/ 27 w 406"/>
                <a:gd name="T3" fmla="*/ 0 h 161"/>
                <a:gd name="T4" fmla="*/ 9 w 406"/>
                <a:gd name="T5" fmla="*/ 15 h 161"/>
                <a:gd name="T6" fmla="*/ 0 w 406"/>
                <a:gd name="T7" fmla="*/ 34 h 161"/>
                <a:gd name="T8" fmla="*/ 0 w 406"/>
                <a:gd name="T9" fmla="*/ 48 h 161"/>
                <a:gd name="T10" fmla="*/ 6 w 406"/>
                <a:gd name="T11" fmla="*/ 58 h 161"/>
                <a:gd name="T12" fmla="*/ 19 w 406"/>
                <a:gd name="T13" fmla="*/ 62 h 161"/>
                <a:gd name="T14" fmla="*/ 386 w 406"/>
                <a:gd name="T15" fmla="*/ 161 h 161"/>
                <a:gd name="T16" fmla="*/ 386 w 406"/>
                <a:gd name="T17" fmla="*/ 160 h 161"/>
                <a:gd name="T18" fmla="*/ 379 w 406"/>
                <a:gd name="T19" fmla="*/ 150 h 161"/>
                <a:gd name="T20" fmla="*/ 379 w 406"/>
                <a:gd name="T21" fmla="*/ 136 h 161"/>
                <a:gd name="T22" fmla="*/ 388 w 406"/>
                <a:gd name="T23" fmla="*/ 117 h 161"/>
                <a:gd name="T24" fmla="*/ 406 w 406"/>
                <a:gd name="T25" fmla="*/ 102 h 161"/>
                <a:gd name="T26" fmla="*/ 27 w 406"/>
                <a:gd name="T2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6" h="161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0" y="3"/>
                    <a:pt x="14" y="8"/>
                    <a:pt x="9" y="15"/>
                  </a:cubicBezTo>
                  <a:cubicBezTo>
                    <a:pt x="4" y="21"/>
                    <a:pt x="1" y="28"/>
                    <a:pt x="0" y="3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52"/>
                    <a:pt x="3" y="56"/>
                    <a:pt x="6" y="58"/>
                  </a:cubicBezTo>
                  <a:cubicBezTo>
                    <a:pt x="10" y="61"/>
                    <a:pt x="14" y="62"/>
                    <a:pt x="19" y="62"/>
                  </a:cubicBezTo>
                  <a:cubicBezTo>
                    <a:pt x="386" y="161"/>
                    <a:pt x="386" y="161"/>
                    <a:pt x="386" y="161"/>
                  </a:cubicBezTo>
                  <a:cubicBezTo>
                    <a:pt x="386" y="160"/>
                    <a:pt x="386" y="160"/>
                    <a:pt x="386" y="160"/>
                  </a:cubicBezTo>
                  <a:cubicBezTo>
                    <a:pt x="382" y="158"/>
                    <a:pt x="380" y="154"/>
                    <a:pt x="379" y="150"/>
                  </a:cubicBezTo>
                  <a:cubicBezTo>
                    <a:pt x="379" y="136"/>
                    <a:pt x="379" y="136"/>
                    <a:pt x="379" y="136"/>
                  </a:cubicBezTo>
                  <a:cubicBezTo>
                    <a:pt x="380" y="129"/>
                    <a:pt x="383" y="123"/>
                    <a:pt x="388" y="117"/>
                  </a:cubicBezTo>
                  <a:cubicBezTo>
                    <a:pt x="393" y="110"/>
                    <a:pt x="399" y="105"/>
                    <a:pt x="406" y="102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28" name="Freeform 416"/>
            <p:cNvSpPr>
              <a:spLocks/>
            </p:cNvSpPr>
            <p:nvPr/>
          </p:nvSpPr>
          <p:spPr bwMode="gray">
            <a:xfrm>
              <a:off x="71" y="3184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29" name="Line 417"/>
            <p:cNvSpPr>
              <a:spLocks noChangeShapeType="1"/>
            </p:cNvSpPr>
            <p:nvPr/>
          </p:nvSpPr>
          <p:spPr bwMode="gray">
            <a:xfrm flipH="1" flipV="1">
              <a:off x="71" y="3184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30" name="Freeform 418"/>
            <p:cNvSpPr>
              <a:spLocks/>
            </p:cNvSpPr>
            <p:nvPr/>
          </p:nvSpPr>
          <p:spPr bwMode="gray">
            <a:xfrm>
              <a:off x="1986" y="2671"/>
              <a:ext cx="895" cy="239"/>
            </a:xfrm>
            <a:custGeom>
              <a:avLst/>
              <a:gdLst>
                <a:gd name="T0" fmla="*/ 895 w 895"/>
                <a:gd name="T1" fmla="*/ 239 h 239"/>
                <a:gd name="T2" fmla="*/ 0 w 895"/>
                <a:gd name="T3" fmla="*/ 0 h 239"/>
                <a:gd name="T4" fmla="*/ 895 w 895"/>
                <a:gd name="T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39">
                  <a:moveTo>
                    <a:pt x="895" y="239"/>
                  </a:moveTo>
                  <a:lnTo>
                    <a:pt x="0" y="0"/>
                  </a:lnTo>
                  <a:lnTo>
                    <a:pt x="895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31" name="Line 419"/>
            <p:cNvSpPr>
              <a:spLocks noChangeShapeType="1"/>
            </p:cNvSpPr>
            <p:nvPr/>
          </p:nvSpPr>
          <p:spPr bwMode="gray">
            <a:xfrm flipH="1" flipV="1">
              <a:off x="1986" y="2671"/>
              <a:ext cx="895" cy="239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32" name="Freeform 420"/>
            <p:cNvSpPr>
              <a:spLocks/>
            </p:cNvSpPr>
            <p:nvPr/>
          </p:nvSpPr>
          <p:spPr bwMode="gray">
            <a:xfrm>
              <a:off x="1774" y="2728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33" name="Line 421"/>
            <p:cNvSpPr>
              <a:spLocks noChangeShapeType="1"/>
            </p:cNvSpPr>
            <p:nvPr/>
          </p:nvSpPr>
          <p:spPr bwMode="gray">
            <a:xfrm flipH="1" flipV="1">
              <a:off x="1774" y="2728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34" name="Freeform 422"/>
            <p:cNvSpPr>
              <a:spLocks/>
            </p:cNvSpPr>
            <p:nvPr/>
          </p:nvSpPr>
          <p:spPr bwMode="gray">
            <a:xfrm>
              <a:off x="1559" y="2785"/>
              <a:ext cx="897" cy="241"/>
            </a:xfrm>
            <a:custGeom>
              <a:avLst/>
              <a:gdLst>
                <a:gd name="T0" fmla="*/ 897 w 897"/>
                <a:gd name="T1" fmla="*/ 241 h 241"/>
                <a:gd name="T2" fmla="*/ 0 w 897"/>
                <a:gd name="T3" fmla="*/ 0 h 241"/>
                <a:gd name="T4" fmla="*/ 897 w 897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7" h="241">
                  <a:moveTo>
                    <a:pt x="897" y="241"/>
                  </a:moveTo>
                  <a:lnTo>
                    <a:pt x="0" y="0"/>
                  </a:lnTo>
                  <a:lnTo>
                    <a:pt x="897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35" name="Line 423"/>
            <p:cNvSpPr>
              <a:spLocks noChangeShapeType="1"/>
            </p:cNvSpPr>
            <p:nvPr/>
          </p:nvSpPr>
          <p:spPr bwMode="gray">
            <a:xfrm flipH="1" flipV="1">
              <a:off x="1559" y="2785"/>
              <a:ext cx="897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36" name="Freeform 424"/>
            <p:cNvSpPr>
              <a:spLocks/>
            </p:cNvSpPr>
            <p:nvPr/>
          </p:nvSpPr>
          <p:spPr bwMode="gray">
            <a:xfrm>
              <a:off x="1346" y="2841"/>
              <a:ext cx="898" cy="241"/>
            </a:xfrm>
            <a:custGeom>
              <a:avLst/>
              <a:gdLst>
                <a:gd name="T0" fmla="*/ 898 w 898"/>
                <a:gd name="T1" fmla="*/ 241 h 241"/>
                <a:gd name="T2" fmla="*/ 0 w 898"/>
                <a:gd name="T3" fmla="*/ 0 h 241"/>
                <a:gd name="T4" fmla="*/ 898 w 898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8" h="241">
                  <a:moveTo>
                    <a:pt x="898" y="241"/>
                  </a:moveTo>
                  <a:lnTo>
                    <a:pt x="0" y="0"/>
                  </a:lnTo>
                  <a:lnTo>
                    <a:pt x="898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37" name="Line 425"/>
            <p:cNvSpPr>
              <a:spLocks noChangeShapeType="1"/>
            </p:cNvSpPr>
            <p:nvPr/>
          </p:nvSpPr>
          <p:spPr bwMode="gray">
            <a:xfrm flipH="1" flipV="1">
              <a:off x="1346" y="2841"/>
              <a:ext cx="898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38" name="Freeform 426"/>
            <p:cNvSpPr>
              <a:spLocks/>
            </p:cNvSpPr>
            <p:nvPr/>
          </p:nvSpPr>
          <p:spPr bwMode="gray">
            <a:xfrm>
              <a:off x="921" y="2955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39" name="Line 427"/>
            <p:cNvSpPr>
              <a:spLocks noChangeShapeType="1"/>
            </p:cNvSpPr>
            <p:nvPr/>
          </p:nvSpPr>
          <p:spPr bwMode="gray">
            <a:xfrm flipH="1" flipV="1">
              <a:off x="921" y="2955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40" name="Freeform 428"/>
            <p:cNvSpPr>
              <a:spLocks/>
            </p:cNvSpPr>
            <p:nvPr/>
          </p:nvSpPr>
          <p:spPr bwMode="gray">
            <a:xfrm>
              <a:off x="496" y="3071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41" name="Line 429"/>
            <p:cNvSpPr>
              <a:spLocks noChangeShapeType="1"/>
            </p:cNvSpPr>
            <p:nvPr/>
          </p:nvSpPr>
          <p:spPr bwMode="gray">
            <a:xfrm flipH="1" flipV="1">
              <a:off x="496" y="3071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42" name="Freeform 430"/>
            <p:cNvSpPr>
              <a:spLocks/>
            </p:cNvSpPr>
            <p:nvPr/>
          </p:nvSpPr>
          <p:spPr bwMode="gray">
            <a:xfrm>
              <a:off x="1134" y="2898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43" name="Line 431"/>
            <p:cNvSpPr>
              <a:spLocks noChangeShapeType="1"/>
            </p:cNvSpPr>
            <p:nvPr/>
          </p:nvSpPr>
          <p:spPr bwMode="gray">
            <a:xfrm flipH="1" flipV="1">
              <a:off x="1134" y="2898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44" name="Freeform 432"/>
            <p:cNvSpPr>
              <a:spLocks/>
            </p:cNvSpPr>
            <p:nvPr/>
          </p:nvSpPr>
          <p:spPr bwMode="gray">
            <a:xfrm>
              <a:off x="708" y="3014"/>
              <a:ext cx="896" cy="239"/>
            </a:xfrm>
            <a:custGeom>
              <a:avLst/>
              <a:gdLst>
                <a:gd name="T0" fmla="*/ 896 w 896"/>
                <a:gd name="T1" fmla="*/ 239 h 239"/>
                <a:gd name="T2" fmla="*/ 0 w 896"/>
                <a:gd name="T3" fmla="*/ 0 h 239"/>
                <a:gd name="T4" fmla="*/ 896 w 896"/>
                <a:gd name="T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6" h="239">
                  <a:moveTo>
                    <a:pt x="896" y="239"/>
                  </a:moveTo>
                  <a:lnTo>
                    <a:pt x="0" y="0"/>
                  </a:lnTo>
                  <a:lnTo>
                    <a:pt x="896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45" name="Line 433"/>
            <p:cNvSpPr>
              <a:spLocks noChangeShapeType="1"/>
            </p:cNvSpPr>
            <p:nvPr/>
          </p:nvSpPr>
          <p:spPr bwMode="gray">
            <a:xfrm flipH="1" flipV="1">
              <a:off x="708" y="3014"/>
              <a:ext cx="896" cy="239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46" name="Freeform 434"/>
            <p:cNvSpPr>
              <a:spLocks/>
            </p:cNvSpPr>
            <p:nvPr/>
          </p:nvSpPr>
          <p:spPr bwMode="gray">
            <a:xfrm>
              <a:off x="283" y="3127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47" name="Line 435"/>
            <p:cNvSpPr>
              <a:spLocks noChangeShapeType="1"/>
            </p:cNvSpPr>
            <p:nvPr/>
          </p:nvSpPr>
          <p:spPr bwMode="gray">
            <a:xfrm flipH="1" flipV="1">
              <a:off x="283" y="3127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48" name="Freeform 436"/>
            <p:cNvSpPr>
              <a:spLocks/>
            </p:cNvSpPr>
            <p:nvPr/>
          </p:nvSpPr>
          <p:spPr bwMode="gray">
            <a:xfrm>
              <a:off x="2199" y="2612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49" name="Line 437"/>
            <p:cNvSpPr>
              <a:spLocks noChangeShapeType="1"/>
            </p:cNvSpPr>
            <p:nvPr/>
          </p:nvSpPr>
          <p:spPr bwMode="gray">
            <a:xfrm flipH="1" flipV="1">
              <a:off x="2199" y="2612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750" name="Group 438"/>
          <p:cNvGrpSpPr>
            <a:grpSpLocks/>
          </p:cNvGrpSpPr>
          <p:nvPr/>
        </p:nvGrpSpPr>
        <p:grpSpPr bwMode="auto">
          <a:xfrm>
            <a:off x="3779838" y="2511425"/>
            <a:ext cx="688975" cy="214313"/>
            <a:chOff x="2854" y="2812"/>
            <a:chExt cx="2689" cy="838"/>
          </a:xfrm>
        </p:grpSpPr>
        <p:sp>
          <p:nvSpPr>
            <p:cNvPr id="525751" name="Freeform 439"/>
            <p:cNvSpPr>
              <a:spLocks/>
            </p:cNvSpPr>
            <p:nvPr/>
          </p:nvSpPr>
          <p:spPr bwMode="gray">
            <a:xfrm>
              <a:off x="3303" y="2932"/>
              <a:ext cx="2240" cy="718"/>
            </a:xfrm>
            <a:custGeom>
              <a:avLst/>
              <a:gdLst>
                <a:gd name="T0" fmla="*/ 942 w 948"/>
                <a:gd name="T1" fmla="*/ 4 h 304"/>
                <a:gd name="T2" fmla="*/ 928 w 948"/>
                <a:gd name="T3" fmla="*/ 0 h 304"/>
                <a:gd name="T4" fmla="*/ 918 w 948"/>
                <a:gd name="T5" fmla="*/ 3 h 304"/>
                <a:gd name="T6" fmla="*/ 37 w 948"/>
                <a:gd name="T7" fmla="*/ 239 h 304"/>
                <a:gd name="T8" fmla="*/ 27 w 948"/>
                <a:gd name="T9" fmla="*/ 242 h 304"/>
                <a:gd name="T10" fmla="*/ 9 w 948"/>
                <a:gd name="T11" fmla="*/ 257 h 304"/>
                <a:gd name="T12" fmla="*/ 0 w 948"/>
                <a:gd name="T13" fmla="*/ 276 h 304"/>
                <a:gd name="T14" fmla="*/ 0 w 948"/>
                <a:gd name="T15" fmla="*/ 290 h 304"/>
                <a:gd name="T16" fmla="*/ 7 w 948"/>
                <a:gd name="T17" fmla="*/ 300 h 304"/>
                <a:gd name="T18" fmla="*/ 19 w 948"/>
                <a:gd name="T19" fmla="*/ 304 h 304"/>
                <a:gd name="T20" fmla="*/ 31 w 948"/>
                <a:gd name="T21" fmla="*/ 301 h 304"/>
                <a:gd name="T22" fmla="*/ 911 w 948"/>
                <a:gd name="T23" fmla="*/ 65 h 304"/>
                <a:gd name="T24" fmla="*/ 922 w 948"/>
                <a:gd name="T25" fmla="*/ 61 h 304"/>
                <a:gd name="T26" fmla="*/ 939 w 948"/>
                <a:gd name="T27" fmla="*/ 47 h 304"/>
                <a:gd name="T28" fmla="*/ 948 w 948"/>
                <a:gd name="T29" fmla="*/ 29 h 304"/>
                <a:gd name="T30" fmla="*/ 948 w 948"/>
                <a:gd name="T31" fmla="*/ 13 h 304"/>
                <a:gd name="T32" fmla="*/ 942 w 948"/>
                <a:gd name="T33" fmla="*/ 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8" h="304">
                  <a:moveTo>
                    <a:pt x="942" y="4"/>
                  </a:moveTo>
                  <a:cubicBezTo>
                    <a:pt x="938" y="1"/>
                    <a:pt x="933" y="0"/>
                    <a:pt x="928" y="0"/>
                  </a:cubicBezTo>
                  <a:cubicBezTo>
                    <a:pt x="918" y="3"/>
                    <a:pt x="918" y="3"/>
                    <a:pt x="918" y="3"/>
                  </a:cubicBezTo>
                  <a:cubicBezTo>
                    <a:pt x="37" y="239"/>
                    <a:pt x="37" y="239"/>
                    <a:pt x="37" y="239"/>
                  </a:cubicBezTo>
                  <a:cubicBezTo>
                    <a:pt x="27" y="242"/>
                    <a:pt x="27" y="242"/>
                    <a:pt x="27" y="242"/>
                  </a:cubicBezTo>
                  <a:cubicBezTo>
                    <a:pt x="20" y="245"/>
                    <a:pt x="14" y="250"/>
                    <a:pt x="9" y="257"/>
                  </a:cubicBezTo>
                  <a:cubicBezTo>
                    <a:pt x="4" y="263"/>
                    <a:pt x="1" y="269"/>
                    <a:pt x="0" y="276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1" y="294"/>
                    <a:pt x="3" y="298"/>
                    <a:pt x="7" y="300"/>
                  </a:cubicBezTo>
                  <a:cubicBezTo>
                    <a:pt x="10" y="303"/>
                    <a:pt x="14" y="304"/>
                    <a:pt x="19" y="304"/>
                  </a:cubicBezTo>
                  <a:cubicBezTo>
                    <a:pt x="31" y="301"/>
                    <a:pt x="31" y="301"/>
                    <a:pt x="31" y="301"/>
                  </a:cubicBezTo>
                  <a:cubicBezTo>
                    <a:pt x="911" y="65"/>
                    <a:pt x="911" y="65"/>
                    <a:pt x="911" y="65"/>
                  </a:cubicBezTo>
                  <a:cubicBezTo>
                    <a:pt x="922" y="61"/>
                    <a:pt x="922" y="61"/>
                    <a:pt x="922" y="61"/>
                  </a:cubicBezTo>
                  <a:cubicBezTo>
                    <a:pt x="929" y="58"/>
                    <a:pt x="935" y="54"/>
                    <a:pt x="939" y="47"/>
                  </a:cubicBezTo>
                  <a:cubicBezTo>
                    <a:pt x="944" y="42"/>
                    <a:pt x="947" y="35"/>
                    <a:pt x="948" y="29"/>
                  </a:cubicBezTo>
                  <a:cubicBezTo>
                    <a:pt x="948" y="13"/>
                    <a:pt x="948" y="13"/>
                    <a:pt x="948" y="13"/>
                  </a:cubicBezTo>
                  <a:cubicBezTo>
                    <a:pt x="947" y="9"/>
                    <a:pt x="945" y="6"/>
                    <a:pt x="942" y="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52" name="Freeform 440"/>
            <p:cNvSpPr>
              <a:spLocks/>
            </p:cNvSpPr>
            <p:nvPr/>
          </p:nvSpPr>
          <p:spPr bwMode="gray">
            <a:xfrm>
              <a:off x="3303" y="3496"/>
              <a:ext cx="144" cy="154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7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7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2"/>
                    <a:pt x="61" y="12"/>
                    <a:pt x="50" y="4"/>
                  </a:cubicBezTo>
                  <a:cubicBezTo>
                    <a:pt x="46" y="1"/>
                    <a:pt x="42" y="0"/>
                    <a:pt x="37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7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53" name="Freeform 441"/>
            <p:cNvSpPr>
              <a:spLocks/>
            </p:cNvSpPr>
            <p:nvPr/>
          </p:nvSpPr>
          <p:spPr bwMode="gray">
            <a:xfrm>
              <a:off x="5399" y="2932"/>
              <a:ext cx="144" cy="154"/>
            </a:xfrm>
            <a:custGeom>
              <a:avLst/>
              <a:gdLst>
                <a:gd name="T0" fmla="*/ 13 w 61"/>
                <a:gd name="T1" fmla="*/ 18 h 65"/>
                <a:gd name="T2" fmla="*/ 11 w 61"/>
                <a:gd name="T3" fmla="*/ 61 h 65"/>
                <a:gd name="T4" fmla="*/ 24 w 61"/>
                <a:gd name="T5" fmla="*/ 65 h 65"/>
                <a:gd name="T6" fmla="*/ 35 w 61"/>
                <a:gd name="T7" fmla="*/ 61 h 65"/>
                <a:gd name="T8" fmla="*/ 52 w 61"/>
                <a:gd name="T9" fmla="*/ 47 h 65"/>
                <a:gd name="T10" fmla="*/ 61 w 61"/>
                <a:gd name="T11" fmla="*/ 29 h 65"/>
                <a:gd name="T12" fmla="*/ 61 w 61"/>
                <a:gd name="T13" fmla="*/ 13 h 65"/>
                <a:gd name="T14" fmla="*/ 55 w 61"/>
                <a:gd name="T15" fmla="*/ 4 h 65"/>
                <a:gd name="T16" fmla="*/ 41 w 61"/>
                <a:gd name="T17" fmla="*/ 0 h 65"/>
                <a:gd name="T18" fmla="*/ 31 w 61"/>
                <a:gd name="T19" fmla="*/ 3 h 65"/>
                <a:gd name="T20" fmla="*/ 13 w 61"/>
                <a:gd name="T21" fmla="*/ 1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13" y="18"/>
                  </a:moveTo>
                  <a:cubicBezTo>
                    <a:pt x="1" y="33"/>
                    <a:pt x="0" y="53"/>
                    <a:pt x="11" y="61"/>
                  </a:cubicBezTo>
                  <a:cubicBezTo>
                    <a:pt x="15" y="64"/>
                    <a:pt x="19" y="65"/>
                    <a:pt x="24" y="65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2" y="58"/>
                    <a:pt x="48" y="54"/>
                    <a:pt x="52" y="47"/>
                  </a:cubicBezTo>
                  <a:cubicBezTo>
                    <a:pt x="57" y="42"/>
                    <a:pt x="60" y="35"/>
                    <a:pt x="61" y="29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0" y="9"/>
                    <a:pt x="58" y="6"/>
                    <a:pt x="55" y="4"/>
                  </a:cubicBezTo>
                  <a:cubicBezTo>
                    <a:pt x="51" y="1"/>
                    <a:pt x="46" y="0"/>
                    <a:pt x="41" y="0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5" y="6"/>
                    <a:pt x="19" y="11"/>
                    <a:pt x="13" y="18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54" name="Freeform 442"/>
            <p:cNvSpPr>
              <a:spLocks/>
            </p:cNvSpPr>
            <p:nvPr/>
          </p:nvSpPr>
          <p:spPr bwMode="gray">
            <a:xfrm>
              <a:off x="4697" y="3109"/>
              <a:ext cx="154" cy="175"/>
            </a:xfrm>
            <a:custGeom>
              <a:avLst/>
              <a:gdLst>
                <a:gd name="T0" fmla="*/ 11 w 65"/>
                <a:gd name="T1" fmla="*/ 66 h 74"/>
                <a:gd name="T2" fmla="*/ 52 w 65"/>
                <a:gd name="T3" fmla="*/ 52 h 74"/>
                <a:gd name="T4" fmla="*/ 55 w 65"/>
                <a:gd name="T5" fmla="*/ 8 h 74"/>
                <a:gd name="T6" fmla="*/ 13 w 65"/>
                <a:gd name="T7" fmla="*/ 22 h 74"/>
                <a:gd name="T8" fmla="*/ 11 w 65"/>
                <a:gd name="T9" fmla="*/ 6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4">
                  <a:moveTo>
                    <a:pt x="11" y="66"/>
                  </a:moveTo>
                  <a:cubicBezTo>
                    <a:pt x="22" y="74"/>
                    <a:pt x="40" y="68"/>
                    <a:pt x="52" y="52"/>
                  </a:cubicBezTo>
                  <a:cubicBezTo>
                    <a:pt x="64" y="36"/>
                    <a:pt x="65" y="17"/>
                    <a:pt x="55" y="8"/>
                  </a:cubicBezTo>
                  <a:cubicBezTo>
                    <a:pt x="44" y="0"/>
                    <a:pt x="25" y="6"/>
                    <a:pt x="13" y="22"/>
                  </a:cubicBezTo>
                  <a:cubicBezTo>
                    <a:pt x="1" y="38"/>
                    <a:pt x="0" y="58"/>
                    <a:pt x="11" y="66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55" name="Freeform 443"/>
            <p:cNvSpPr>
              <a:spLocks/>
            </p:cNvSpPr>
            <p:nvPr/>
          </p:nvSpPr>
          <p:spPr bwMode="gray">
            <a:xfrm>
              <a:off x="3995" y="3298"/>
              <a:ext cx="154" cy="175"/>
            </a:xfrm>
            <a:custGeom>
              <a:avLst/>
              <a:gdLst>
                <a:gd name="T0" fmla="*/ 11 w 65"/>
                <a:gd name="T1" fmla="*/ 66 h 74"/>
                <a:gd name="T2" fmla="*/ 52 w 65"/>
                <a:gd name="T3" fmla="*/ 52 h 74"/>
                <a:gd name="T4" fmla="*/ 54 w 65"/>
                <a:gd name="T5" fmla="*/ 8 h 74"/>
                <a:gd name="T6" fmla="*/ 13 w 65"/>
                <a:gd name="T7" fmla="*/ 22 h 74"/>
                <a:gd name="T8" fmla="*/ 11 w 65"/>
                <a:gd name="T9" fmla="*/ 6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4">
                  <a:moveTo>
                    <a:pt x="11" y="66"/>
                  </a:moveTo>
                  <a:cubicBezTo>
                    <a:pt x="22" y="74"/>
                    <a:pt x="40" y="68"/>
                    <a:pt x="52" y="52"/>
                  </a:cubicBezTo>
                  <a:cubicBezTo>
                    <a:pt x="64" y="36"/>
                    <a:pt x="65" y="16"/>
                    <a:pt x="54" y="8"/>
                  </a:cubicBezTo>
                  <a:cubicBezTo>
                    <a:pt x="44" y="0"/>
                    <a:pt x="25" y="6"/>
                    <a:pt x="13" y="22"/>
                  </a:cubicBezTo>
                  <a:cubicBezTo>
                    <a:pt x="1" y="38"/>
                    <a:pt x="0" y="57"/>
                    <a:pt x="11" y="66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56" name="Freeform 444"/>
            <p:cNvSpPr>
              <a:spLocks/>
            </p:cNvSpPr>
            <p:nvPr/>
          </p:nvSpPr>
          <p:spPr bwMode="gray">
            <a:xfrm>
              <a:off x="2918" y="2812"/>
              <a:ext cx="2577" cy="692"/>
            </a:xfrm>
            <a:custGeom>
              <a:avLst/>
              <a:gdLst>
                <a:gd name="T0" fmla="*/ 0 w 2577"/>
                <a:gd name="T1" fmla="*/ 571 h 692"/>
                <a:gd name="T2" fmla="*/ 2131 w 2577"/>
                <a:gd name="T3" fmla="*/ 0 h 692"/>
                <a:gd name="T4" fmla="*/ 2577 w 2577"/>
                <a:gd name="T5" fmla="*/ 120 h 692"/>
                <a:gd name="T6" fmla="*/ 449 w 2577"/>
                <a:gd name="T7" fmla="*/ 692 h 692"/>
                <a:gd name="T8" fmla="*/ 0 w 2577"/>
                <a:gd name="T9" fmla="*/ 571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7" h="692">
                  <a:moveTo>
                    <a:pt x="0" y="571"/>
                  </a:moveTo>
                  <a:lnTo>
                    <a:pt x="2131" y="0"/>
                  </a:lnTo>
                  <a:lnTo>
                    <a:pt x="2577" y="120"/>
                  </a:lnTo>
                  <a:lnTo>
                    <a:pt x="449" y="692"/>
                  </a:lnTo>
                  <a:lnTo>
                    <a:pt x="0" y="571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57" name="Freeform 445"/>
            <p:cNvSpPr>
              <a:spLocks/>
            </p:cNvSpPr>
            <p:nvPr/>
          </p:nvSpPr>
          <p:spPr bwMode="gray">
            <a:xfrm>
              <a:off x="2854" y="3383"/>
              <a:ext cx="513" cy="260"/>
            </a:xfrm>
            <a:custGeom>
              <a:avLst/>
              <a:gdLst>
                <a:gd name="T0" fmla="*/ 27 w 217"/>
                <a:gd name="T1" fmla="*/ 0 h 110"/>
                <a:gd name="T2" fmla="*/ 27 w 217"/>
                <a:gd name="T3" fmla="*/ 0 h 110"/>
                <a:gd name="T4" fmla="*/ 9 w 217"/>
                <a:gd name="T5" fmla="*/ 15 h 110"/>
                <a:gd name="T6" fmla="*/ 0 w 217"/>
                <a:gd name="T7" fmla="*/ 34 h 110"/>
                <a:gd name="T8" fmla="*/ 0 w 217"/>
                <a:gd name="T9" fmla="*/ 48 h 110"/>
                <a:gd name="T10" fmla="*/ 7 w 217"/>
                <a:gd name="T11" fmla="*/ 58 h 110"/>
                <a:gd name="T12" fmla="*/ 19 w 217"/>
                <a:gd name="T13" fmla="*/ 62 h 110"/>
                <a:gd name="T14" fmla="*/ 197 w 217"/>
                <a:gd name="T15" fmla="*/ 110 h 110"/>
                <a:gd name="T16" fmla="*/ 197 w 217"/>
                <a:gd name="T17" fmla="*/ 109 h 110"/>
                <a:gd name="T18" fmla="*/ 190 w 217"/>
                <a:gd name="T19" fmla="*/ 99 h 110"/>
                <a:gd name="T20" fmla="*/ 190 w 217"/>
                <a:gd name="T21" fmla="*/ 85 h 110"/>
                <a:gd name="T22" fmla="*/ 199 w 217"/>
                <a:gd name="T23" fmla="*/ 66 h 110"/>
                <a:gd name="T24" fmla="*/ 217 w 217"/>
                <a:gd name="T25" fmla="*/ 51 h 110"/>
                <a:gd name="T26" fmla="*/ 27 w 217"/>
                <a:gd name="T2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7" h="110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1" y="3"/>
                    <a:pt x="15" y="8"/>
                    <a:pt x="9" y="15"/>
                  </a:cubicBezTo>
                  <a:cubicBezTo>
                    <a:pt x="5" y="21"/>
                    <a:pt x="2" y="28"/>
                    <a:pt x="0" y="3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52"/>
                    <a:pt x="4" y="56"/>
                    <a:pt x="7" y="58"/>
                  </a:cubicBezTo>
                  <a:cubicBezTo>
                    <a:pt x="11" y="61"/>
                    <a:pt x="15" y="62"/>
                    <a:pt x="19" y="62"/>
                  </a:cubicBezTo>
                  <a:cubicBezTo>
                    <a:pt x="197" y="110"/>
                    <a:pt x="197" y="110"/>
                    <a:pt x="197" y="110"/>
                  </a:cubicBezTo>
                  <a:cubicBezTo>
                    <a:pt x="197" y="110"/>
                    <a:pt x="197" y="109"/>
                    <a:pt x="197" y="109"/>
                  </a:cubicBezTo>
                  <a:cubicBezTo>
                    <a:pt x="193" y="107"/>
                    <a:pt x="191" y="103"/>
                    <a:pt x="190" y="99"/>
                  </a:cubicBezTo>
                  <a:cubicBezTo>
                    <a:pt x="190" y="85"/>
                    <a:pt x="190" y="85"/>
                    <a:pt x="190" y="85"/>
                  </a:cubicBezTo>
                  <a:cubicBezTo>
                    <a:pt x="191" y="78"/>
                    <a:pt x="194" y="72"/>
                    <a:pt x="199" y="66"/>
                  </a:cubicBezTo>
                  <a:cubicBezTo>
                    <a:pt x="204" y="59"/>
                    <a:pt x="210" y="54"/>
                    <a:pt x="217" y="51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58" name="Freeform 446"/>
            <p:cNvSpPr>
              <a:spLocks/>
            </p:cNvSpPr>
            <p:nvPr/>
          </p:nvSpPr>
          <p:spPr bwMode="gray">
            <a:xfrm>
              <a:off x="2918" y="3383"/>
              <a:ext cx="449" cy="121"/>
            </a:xfrm>
            <a:custGeom>
              <a:avLst/>
              <a:gdLst>
                <a:gd name="T0" fmla="*/ 449 w 449"/>
                <a:gd name="T1" fmla="*/ 121 h 121"/>
                <a:gd name="T2" fmla="*/ 0 w 449"/>
                <a:gd name="T3" fmla="*/ 0 h 121"/>
                <a:gd name="T4" fmla="*/ 449 w 449"/>
                <a:gd name="T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9" h="121">
                  <a:moveTo>
                    <a:pt x="449" y="121"/>
                  </a:moveTo>
                  <a:lnTo>
                    <a:pt x="0" y="0"/>
                  </a:lnTo>
                  <a:lnTo>
                    <a:pt x="449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59" name="Line 447"/>
            <p:cNvSpPr>
              <a:spLocks noChangeShapeType="1"/>
            </p:cNvSpPr>
            <p:nvPr/>
          </p:nvSpPr>
          <p:spPr bwMode="gray">
            <a:xfrm flipH="1" flipV="1">
              <a:off x="2918" y="3383"/>
              <a:ext cx="449" cy="12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60" name="Freeform 448"/>
            <p:cNvSpPr>
              <a:spLocks/>
            </p:cNvSpPr>
            <p:nvPr/>
          </p:nvSpPr>
          <p:spPr bwMode="gray">
            <a:xfrm>
              <a:off x="4836" y="2871"/>
              <a:ext cx="447" cy="118"/>
            </a:xfrm>
            <a:custGeom>
              <a:avLst/>
              <a:gdLst>
                <a:gd name="T0" fmla="*/ 447 w 447"/>
                <a:gd name="T1" fmla="*/ 118 h 118"/>
                <a:gd name="T2" fmla="*/ 0 w 447"/>
                <a:gd name="T3" fmla="*/ 0 h 118"/>
                <a:gd name="T4" fmla="*/ 447 w 447"/>
                <a:gd name="T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7" h="118">
                  <a:moveTo>
                    <a:pt x="447" y="118"/>
                  </a:moveTo>
                  <a:lnTo>
                    <a:pt x="0" y="0"/>
                  </a:lnTo>
                  <a:lnTo>
                    <a:pt x="447" y="1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61" name="Line 449"/>
            <p:cNvSpPr>
              <a:spLocks noChangeShapeType="1"/>
            </p:cNvSpPr>
            <p:nvPr/>
          </p:nvSpPr>
          <p:spPr bwMode="gray">
            <a:xfrm flipH="1" flipV="1">
              <a:off x="4836" y="2871"/>
              <a:ext cx="447" cy="118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62" name="Freeform 450"/>
            <p:cNvSpPr>
              <a:spLocks/>
            </p:cNvSpPr>
            <p:nvPr/>
          </p:nvSpPr>
          <p:spPr bwMode="gray">
            <a:xfrm>
              <a:off x="4621" y="2927"/>
              <a:ext cx="449" cy="121"/>
            </a:xfrm>
            <a:custGeom>
              <a:avLst/>
              <a:gdLst>
                <a:gd name="T0" fmla="*/ 449 w 449"/>
                <a:gd name="T1" fmla="*/ 121 h 121"/>
                <a:gd name="T2" fmla="*/ 0 w 449"/>
                <a:gd name="T3" fmla="*/ 0 h 121"/>
                <a:gd name="T4" fmla="*/ 449 w 449"/>
                <a:gd name="T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9" h="121">
                  <a:moveTo>
                    <a:pt x="449" y="121"/>
                  </a:moveTo>
                  <a:lnTo>
                    <a:pt x="0" y="0"/>
                  </a:lnTo>
                  <a:lnTo>
                    <a:pt x="449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63" name="Line 451"/>
            <p:cNvSpPr>
              <a:spLocks noChangeShapeType="1"/>
            </p:cNvSpPr>
            <p:nvPr/>
          </p:nvSpPr>
          <p:spPr bwMode="gray">
            <a:xfrm flipH="1" flipV="1">
              <a:off x="4621" y="2927"/>
              <a:ext cx="449" cy="12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64" name="Freeform 452"/>
            <p:cNvSpPr>
              <a:spLocks/>
            </p:cNvSpPr>
            <p:nvPr/>
          </p:nvSpPr>
          <p:spPr bwMode="gray">
            <a:xfrm>
              <a:off x="4409" y="2984"/>
              <a:ext cx="449" cy="121"/>
            </a:xfrm>
            <a:custGeom>
              <a:avLst/>
              <a:gdLst>
                <a:gd name="T0" fmla="*/ 449 w 449"/>
                <a:gd name="T1" fmla="*/ 121 h 121"/>
                <a:gd name="T2" fmla="*/ 0 w 449"/>
                <a:gd name="T3" fmla="*/ 0 h 121"/>
                <a:gd name="T4" fmla="*/ 449 w 449"/>
                <a:gd name="T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9" h="121">
                  <a:moveTo>
                    <a:pt x="449" y="121"/>
                  </a:moveTo>
                  <a:lnTo>
                    <a:pt x="0" y="0"/>
                  </a:lnTo>
                  <a:lnTo>
                    <a:pt x="449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65" name="Line 453"/>
            <p:cNvSpPr>
              <a:spLocks noChangeShapeType="1"/>
            </p:cNvSpPr>
            <p:nvPr/>
          </p:nvSpPr>
          <p:spPr bwMode="gray">
            <a:xfrm flipH="1" flipV="1">
              <a:off x="4409" y="2984"/>
              <a:ext cx="449" cy="12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66" name="Freeform 454"/>
            <p:cNvSpPr>
              <a:spLocks/>
            </p:cNvSpPr>
            <p:nvPr/>
          </p:nvSpPr>
          <p:spPr bwMode="gray">
            <a:xfrm>
              <a:off x="4196" y="3041"/>
              <a:ext cx="449" cy="120"/>
            </a:xfrm>
            <a:custGeom>
              <a:avLst/>
              <a:gdLst>
                <a:gd name="T0" fmla="*/ 449 w 449"/>
                <a:gd name="T1" fmla="*/ 120 h 120"/>
                <a:gd name="T2" fmla="*/ 0 w 449"/>
                <a:gd name="T3" fmla="*/ 0 h 120"/>
                <a:gd name="T4" fmla="*/ 449 w 449"/>
                <a:gd name="T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9" h="120">
                  <a:moveTo>
                    <a:pt x="449" y="120"/>
                  </a:moveTo>
                  <a:lnTo>
                    <a:pt x="0" y="0"/>
                  </a:lnTo>
                  <a:lnTo>
                    <a:pt x="449" y="1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67" name="Line 455"/>
            <p:cNvSpPr>
              <a:spLocks noChangeShapeType="1"/>
            </p:cNvSpPr>
            <p:nvPr/>
          </p:nvSpPr>
          <p:spPr bwMode="gray">
            <a:xfrm flipH="1" flipV="1">
              <a:off x="4196" y="3041"/>
              <a:ext cx="449" cy="120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68" name="Freeform 456"/>
            <p:cNvSpPr>
              <a:spLocks/>
            </p:cNvSpPr>
            <p:nvPr/>
          </p:nvSpPr>
          <p:spPr bwMode="gray">
            <a:xfrm>
              <a:off x="3771" y="3154"/>
              <a:ext cx="446" cy="121"/>
            </a:xfrm>
            <a:custGeom>
              <a:avLst/>
              <a:gdLst>
                <a:gd name="T0" fmla="*/ 446 w 446"/>
                <a:gd name="T1" fmla="*/ 121 h 121"/>
                <a:gd name="T2" fmla="*/ 0 w 446"/>
                <a:gd name="T3" fmla="*/ 0 h 121"/>
                <a:gd name="T4" fmla="*/ 446 w 446"/>
                <a:gd name="T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6" h="121">
                  <a:moveTo>
                    <a:pt x="446" y="121"/>
                  </a:moveTo>
                  <a:lnTo>
                    <a:pt x="0" y="0"/>
                  </a:lnTo>
                  <a:lnTo>
                    <a:pt x="446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69" name="Line 457"/>
            <p:cNvSpPr>
              <a:spLocks noChangeShapeType="1"/>
            </p:cNvSpPr>
            <p:nvPr/>
          </p:nvSpPr>
          <p:spPr bwMode="gray">
            <a:xfrm flipH="1" flipV="1">
              <a:off x="3771" y="3154"/>
              <a:ext cx="446" cy="12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70" name="Freeform 458"/>
            <p:cNvSpPr>
              <a:spLocks/>
            </p:cNvSpPr>
            <p:nvPr/>
          </p:nvSpPr>
          <p:spPr bwMode="gray">
            <a:xfrm>
              <a:off x="3346" y="3270"/>
              <a:ext cx="446" cy="120"/>
            </a:xfrm>
            <a:custGeom>
              <a:avLst/>
              <a:gdLst>
                <a:gd name="T0" fmla="*/ 446 w 446"/>
                <a:gd name="T1" fmla="*/ 120 h 120"/>
                <a:gd name="T2" fmla="*/ 0 w 446"/>
                <a:gd name="T3" fmla="*/ 0 h 120"/>
                <a:gd name="T4" fmla="*/ 446 w 446"/>
                <a:gd name="T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6" h="120">
                  <a:moveTo>
                    <a:pt x="446" y="120"/>
                  </a:moveTo>
                  <a:lnTo>
                    <a:pt x="0" y="0"/>
                  </a:lnTo>
                  <a:lnTo>
                    <a:pt x="446" y="1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71" name="Line 459"/>
            <p:cNvSpPr>
              <a:spLocks noChangeShapeType="1"/>
            </p:cNvSpPr>
            <p:nvPr/>
          </p:nvSpPr>
          <p:spPr bwMode="gray">
            <a:xfrm flipH="1" flipV="1">
              <a:off x="3346" y="3270"/>
              <a:ext cx="446" cy="120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72" name="Freeform 460"/>
            <p:cNvSpPr>
              <a:spLocks/>
            </p:cNvSpPr>
            <p:nvPr/>
          </p:nvSpPr>
          <p:spPr bwMode="gray">
            <a:xfrm>
              <a:off x="3984" y="3097"/>
              <a:ext cx="448" cy="121"/>
            </a:xfrm>
            <a:custGeom>
              <a:avLst/>
              <a:gdLst>
                <a:gd name="T0" fmla="*/ 448 w 448"/>
                <a:gd name="T1" fmla="*/ 121 h 121"/>
                <a:gd name="T2" fmla="*/ 0 w 448"/>
                <a:gd name="T3" fmla="*/ 0 h 121"/>
                <a:gd name="T4" fmla="*/ 448 w 448"/>
                <a:gd name="T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8" h="121">
                  <a:moveTo>
                    <a:pt x="448" y="121"/>
                  </a:moveTo>
                  <a:lnTo>
                    <a:pt x="0" y="0"/>
                  </a:lnTo>
                  <a:lnTo>
                    <a:pt x="448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73" name="Line 461"/>
            <p:cNvSpPr>
              <a:spLocks noChangeShapeType="1"/>
            </p:cNvSpPr>
            <p:nvPr/>
          </p:nvSpPr>
          <p:spPr bwMode="gray">
            <a:xfrm flipH="1" flipV="1">
              <a:off x="3984" y="3097"/>
              <a:ext cx="448" cy="12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74" name="Freeform 462"/>
            <p:cNvSpPr>
              <a:spLocks/>
            </p:cNvSpPr>
            <p:nvPr/>
          </p:nvSpPr>
          <p:spPr bwMode="gray">
            <a:xfrm>
              <a:off x="3558" y="3213"/>
              <a:ext cx="447" cy="121"/>
            </a:xfrm>
            <a:custGeom>
              <a:avLst/>
              <a:gdLst>
                <a:gd name="T0" fmla="*/ 447 w 447"/>
                <a:gd name="T1" fmla="*/ 121 h 121"/>
                <a:gd name="T2" fmla="*/ 0 w 447"/>
                <a:gd name="T3" fmla="*/ 0 h 121"/>
                <a:gd name="T4" fmla="*/ 447 w 447"/>
                <a:gd name="T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7" h="121">
                  <a:moveTo>
                    <a:pt x="447" y="121"/>
                  </a:moveTo>
                  <a:lnTo>
                    <a:pt x="0" y="0"/>
                  </a:lnTo>
                  <a:lnTo>
                    <a:pt x="447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75" name="Line 463"/>
            <p:cNvSpPr>
              <a:spLocks noChangeShapeType="1"/>
            </p:cNvSpPr>
            <p:nvPr/>
          </p:nvSpPr>
          <p:spPr bwMode="gray">
            <a:xfrm flipH="1" flipV="1">
              <a:off x="3558" y="3213"/>
              <a:ext cx="447" cy="12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76" name="Freeform 464"/>
            <p:cNvSpPr>
              <a:spLocks/>
            </p:cNvSpPr>
            <p:nvPr/>
          </p:nvSpPr>
          <p:spPr bwMode="gray">
            <a:xfrm>
              <a:off x="3131" y="3326"/>
              <a:ext cx="449" cy="121"/>
            </a:xfrm>
            <a:custGeom>
              <a:avLst/>
              <a:gdLst>
                <a:gd name="T0" fmla="*/ 449 w 449"/>
                <a:gd name="T1" fmla="*/ 121 h 121"/>
                <a:gd name="T2" fmla="*/ 0 w 449"/>
                <a:gd name="T3" fmla="*/ 0 h 121"/>
                <a:gd name="T4" fmla="*/ 449 w 449"/>
                <a:gd name="T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9" h="121">
                  <a:moveTo>
                    <a:pt x="449" y="121"/>
                  </a:moveTo>
                  <a:lnTo>
                    <a:pt x="0" y="0"/>
                  </a:lnTo>
                  <a:lnTo>
                    <a:pt x="449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77" name="Line 465"/>
            <p:cNvSpPr>
              <a:spLocks noChangeShapeType="1"/>
            </p:cNvSpPr>
            <p:nvPr/>
          </p:nvSpPr>
          <p:spPr bwMode="gray">
            <a:xfrm flipH="1" flipV="1">
              <a:off x="3131" y="3326"/>
              <a:ext cx="449" cy="12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78" name="Freeform 466"/>
            <p:cNvSpPr>
              <a:spLocks/>
            </p:cNvSpPr>
            <p:nvPr/>
          </p:nvSpPr>
          <p:spPr bwMode="gray">
            <a:xfrm>
              <a:off x="5049" y="2812"/>
              <a:ext cx="446" cy="120"/>
            </a:xfrm>
            <a:custGeom>
              <a:avLst/>
              <a:gdLst>
                <a:gd name="T0" fmla="*/ 446 w 446"/>
                <a:gd name="T1" fmla="*/ 120 h 120"/>
                <a:gd name="T2" fmla="*/ 0 w 446"/>
                <a:gd name="T3" fmla="*/ 0 h 120"/>
                <a:gd name="T4" fmla="*/ 446 w 446"/>
                <a:gd name="T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6" h="120">
                  <a:moveTo>
                    <a:pt x="446" y="120"/>
                  </a:moveTo>
                  <a:lnTo>
                    <a:pt x="0" y="0"/>
                  </a:lnTo>
                  <a:lnTo>
                    <a:pt x="446" y="1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79" name="Line 467"/>
            <p:cNvSpPr>
              <a:spLocks noChangeShapeType="1"/>
            </p:cNvSpPr>
            <p:nvPr/>
          </p:nvSpPr>
          <p:spPr bwMode="gray">
            <a:xfrm flipH="1" flipV="1">
              <a:off x="5049" y="2812"/>
              <a:ext cx="446" cy="120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780" name="Group 468"/>
          <p:cNvGrpSpPr>
            <a:grpSpLocks noChangeAspect="1"/>
          </p:cNvGrpSpPr>
          <p:nvPr/>
        </p:nvGrpSpPr>
        <p:grpSpPr bwMode="auto">
          <a:xfrm>
            <a:off x="1635125" y="1712913"/>
            <a:ext cx="585788" cy="528637"/>
            <a:chOff x="-304" y="535"/>
            <a:chExt cx="2263" cy="2046"/>
          </a:xfrm>
        </p:grpSpPr>
        <p:sp>
          <p:nvSpPr>
            <p:cNvPr id="525781" name="Freeform 469"/>
            <p:cNvSpPr>
              <a:spLocks noChangeAspect="1"/>
            </p:cNvSpPr>
            <p:nvPr/>
          </p:nvSpPr>
          <p:spPr bwMode="gray">
            <a:xfrm>
              <a:off x="-304" y="535"/>
              <a:ext cx="1441" cy="1826"/>
            </a:xfrm>
            <a:custGeom>
              <a:avLst/>
              <a:gdLst>
                <a:gd name="T0" fmla="*/ 610 w 610"/>
                <a:gd name="T1" fmla="*/ 13 h 773"/>
                <a:gd name="T2" fmla="*/ 571 w 610"/>
                <a:gd name="T3" fmla="*/ 3 h 773"/>
                <a:gd name="T4" fmla="*/ 541 w 610"/>
                <a:gd name="T5" fmla="*/ 24 h 773"/>
                <a:gd name="T6" fmla="*/ 34 w 610"/>
                <a:gd name="T7" fmla="*/ 684 h 773"/>
                <a:gd name="T8" fmla="*/ 0 w 610"/>
                <a:gd name="T9" fmla="*/ 762 h 773"/>
                <a:gd name="T10" fmla="*/ 0 w 610"/>
                <a:gd name="T11" fmla="*/ 762 h 773"/>
                <a:gd name="T12" fmla="*/ 40 w 610"/>
                <a:gd name="T13" fmla="*/ 773 h 773"/>
                <a:gd name="T14" fmla="*/ 40 w 610"/>
                <a:gd name="T15" fmla="*/ 773 h 773"/>
                <a:gd name="T16" fmla="*/ 74 w 610"/>
                <a:gd name="T17" fmla="*/ 695 h 773"/>
                <a:gd name="T18" fmla="*/ 574 w 610"/>
                <a:gd name="T19" fmla="*/ 44 h 773"/>
                <a:gd name="T20" fmla="*/ 574 w 610"/>
                <a:gd name="T21" fmla="*/ 44 h 773"/>
                <a:gd name="T22" fmla="*/ 610 w 610"/>
                <a:gd name="T23" fmla="*/ 1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0" h="773">
                  <a:moveTo>
                    <a:pt x="610" y="13"/>
                  </a:moveTo>
                  <a:cubicBezTo>
                    <a:pt x="571" y="3"/>
                    <a:pt x="571" y="3"/>
                    <a:pt x="571" y="3"/>
                  </a:cubicBezTo>
                  <a:cubicBezTo>
                    <a:pt x="565" y="0"/>
                    <a:pt x="554" y="8"/>
                    <a:pt x="541" y="24"/>
                  </a:cubicBezTo>
                  <a:cubicBezTo>
                    <a:pt x="34" y="684"/>
                    <a:pt x="34" y="684"/>
                    <a:pt x="34" y="684"/>
                  </a:cubicBezTo>
                  <a:cubicBezTo>
                    <a:pt x="16" y="709"/>
                    <a:pt x="0" y="744"/>
                    <a:pt x="0" y="762"/>
                  </a:cubicBezTo>
                  <a:cubicBezTo>
                    <a:pt x="0" y="762"/>
                    <a:pt x="0" y="762"/>
                    <a:pt x="0" y="762"/>
                  </a:cubicBezTo>
                  <a:cubicBezTo>
                    <a:pt x="40" y="773"/>
                    <a:pt x="40" y="773"/>
                    <a:pt x="40" y="773"/>
                  </a:cubicBezTo>
                  <a:cubicBezTo>
                    <a:pt x="40" y="773"/>
                    <a:pt x="40" y="773"/>
                    <a:pt x="40" y="773"/>
                  </a:cubicBezTo>
                  <a:cubicBezTo>
                    <a:pt x="40" y="754"/>
                    <a:pt x="55" y="719"/>
                    <a:pt x="74" y="695"/>
                  </a:cubicBezTo>
                  <a:cubicBezTo>
                    <a:pt x="574" y="44"/>
                    <a:pt x="574" y="44"/>
                    <a:pt x="574" y="44"/>
                  </a:cubicBezTo>
                  <a:cubicBezTo>
                    <a:pt x="574" y="44"/>
                    <a:pt x="574" y="44"/>
                    <a:pt x="574" y="44"/>
                  </a:cubicBezTo>
                  <a:lnTo>
                    <a:pt x="610" y="13"/>
                  </a:lnTo>
                  <a:close/>
                </a:path>
              </a:pathLst>
            </a:custGeom>
            <a:solidFill>
              <a:srgbClr val="D1D1D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82" name="Freeform 470"/>
            <p:cNvSpPr>
              <a:spLocks noChangeAspect="1"/>
            </p:cNvSpPr>
            <p:nvPr/>
          </p:nvSpPr>
          <p:spPr bwMode="gray">
            <a:xfrm>
              <a:off x="-210" y="549"/>
              <a:ext cx="1358" cy="1814"/>
            </a:xfrm>
            <a:custGeom>
              <a:avLst/>
              <a:gdLst>
                <a:gd name="T0" fmla="*/ 575 w 575"/>
                <a:gd name="T1" fmla="*/ 19 h 768"/>
                <a:gd name="T2" fmla="*/ 0 w 575"/>
                <a:gd name="T3" fmla="*/ 768 h 768"/>
                <a:gd name="T4" fmla="*/ 0 w 575"/>
                <a:gd name="T5" fmla="*/ 767 h 768"/>
                <a:gd name="T6" fmla="*/ 34 w 575"/>
                <a:gd name="T7" fmla="*/ 689 h 768"/>
                <a:gd name="T8" fmla="*/ 541 w 575"/>
                <a:gd name="T9" fmla="*/ 29 h 768"/>
                <a:gd name="T10" fmla="*/ 575 w 575"/>
                <a:gd name="T11" fmla="*/ 19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5" h="768">
                  <a:moveTo>
                    <a:pt x="575" y="19"/>
                  </a:moveTo>
                  <a:cubicBezTo>
                    <a:pt x="0" y="768"/>
                    <a:pt x="0" y="768"/>
                    <a:pt x="0" y="768"/>
                  </a:cubicBezTo>
                  <a:cubicBezTo>
                    <a:pt x="0" y="767"/>
                    <a:pt x="0" y="767"/>
                    <a:pt x="0" y="767"/>
                  </a:cubicBezTo>
                  <a:cubicBezTo>
                    <a:pt x="0" y="748"/>
                    <a:pt x="15" y="713"/>
                    <a:pt x="34" y="689"/>
                  </a:cubicBezTo>
                  <a:cubicBezTo>
                    <a:pt x="541" y="29"/>
                    <a:pt x="541" y="29"/>
                    <a:pt x="541" y="29"/>
                  </a:cubicBezTo>
                  <a:cubicBezTo>
                    <a:pt x="559" y="4"/>
                    <a:pt x="575" y="0"/>
                    <a:pt x="575" y="19"/>
                  </a:cubicBez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83" name="Freeform 471"/>
            <p:cNvSpPr>
              <a:spLocks noChangeAspect="1"/>
            </p:cNvSpPr>
            <p:nvPr/>
          </p:nvSpPr>
          <p:spPr bwMode="gray">
            <a:xfrm>
              <a:off x="695" y="983"/>
              <a:ext cx="964" cy="414"/>
            </a:xfrm>
            <a:custGeom>
              <a:avLst/>
              <a:gdLst>
                <a:gd name="T0" fmla="*/ 151 w 964"/>
                <a:gd name="T1" fmla="*/ 0 h 414"/>
                <a:gd name="T2" fmla="*/ 0 w 964"/>
                <a:gd name="T3" fmla="*/ 197 h 414"/>
                <a:gd name="T4" fmla="*/ 813 w 964"/>
                <a:gd name="T5" fmla="*/ 414 h 414"/>
                <a:gd name="T6" fmla="*/ 964 w 964"/>
                <a:gd name="T7" fmla="*/ 218 h 414"/>
                <a:gd name="T8" fmla="*/ 151 w 964"/>
                <a:gd name="T9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4" h="414">
                  <a:moveTo>
                    <a:pt x="151" y="0"/>
                  </a:moveTo>
                  <a:lnTo>
                    <a:pt x="0" y="197"/>
                  </a:lnTo>
                  <a:lnTo>
                    <a:pt x="813" y="414"/>
                  </a:lnTo>
                  <a:lnTo>
                    <a:pt x="964" y="218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84" name="Freeform 472"/>
            <p:cNvSpPr>
              <a:spLocks noChangeAspect="1"/>
            </p:cNvSpPr>
            <p:nvPr/>
          </p:nvSpPr>
          <p:spPr bwMode="gray">
            <a:xfrm>
              <a:off x="-59" y="1966"/>
              <a:ext cx="962" cy="416"/>
            </a:xfrm>
            <a:custGeom>
              <a:avLst/>
              <a:gdLst>
                <a:gd name="T0" fmla="*/ 0 w 962"/>
                <a:gd name="T1" fmla="*/ 199 h 416"/>
                <a:gd name="T2" fmla="*/ 811 w 962"/>
                <a:gd name="T3" fmla="*/ 416 h 416"/>
                <a:gd name="T4" fmla="*/ 962 w 962"/>
                <a:gd name="T5" fmla="*/ 220 h 416"/>
                <a:gd name="T6" fmla="*/ 152 w 962"/>
                <a:gd name="T7" fmla="*/ 0 h 416"/>
                <a:gd name="T8" fmla="*/ 0 w 962"/>
                <a:gd name="T9" fmla="*/ 19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2" h="416">
                  <a:moveTo>
                    <a:pt x="0" y="199"/>
                  </a:moveTo>
                  <a:lnTo>
                    <a:pt x="811" y="416"/>
                  </a:lnTo>
                  <a:lnTo>
                    <a:pt x="962" y="220"/>
                  </a:lnTo>
                  <a:lnTo>
                    <a:pt x="152" y="0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85" name="Freeform 473"/>
            <p:cNvSpPr>
              <a:spLocks noChangeAspect="1"/>
            </p:cNvSpPr>
            <p:nvPr/>
          </p:nvSpPr>
          <p:spPr bwMode="gray">
            <a:xfrm>
              <a:off x="241" y="1574"/>
              <a:ext cx="964" cy="414"/>
            </a:xfrm>
            <a:custGeom>
              <a:avLst/>
              <a:gdLst>
                <a:gd name="T0" fmla="*/ 0 w 964"/>
                <a:gd name="T1" fmla="*/ 196 h 414"/>
                <a:gd name="T2" fmla="*/ 813 w 964"/>
                <a:gd name="T3" fmla="*/ 414 h 414"/>
                <a:gd name="T4" fmla="*/ 964 w 964"/>
                <a:gd name="T5" fmla="*/ 217 h 414"/>
                <a:gd name="T6" fmla="*/ 152 w 964"/>
                <a:gd name="T7" fmla="*/ 0 h 414"/>
                <a:gd name="T8" fmla="*/ 0 w 964"/>
                <a:gd name="T9" fmla="*/ 196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4" h="414">
                  <a:moveTo>
                    <a:pt x="0" y="196"/>
                  </a:moveTo>
                  <a:lnTo>
                    <a:pt x="813" y="414"/>
                  </a:lnTo>
                  <a:lnTo>
                    <a:pt x="964" y="217"/>
                  </a:lnTo>
                  <a:lnTo>
                    <a:pt x="152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86" name="Freeform 474"/>
            <p:cNvSpPr>
              <a:spLocks noChangeAspect="1"/>
            </p:cNvSpPr>
            <p:nvPr/>
          </p:nvSpPr>
          <p:spPr bwMode="gray">
            <a:xfrm>
              <a:off x="-210" y="2165"/>
              <a:ext cx="962" cy="413"/>
            </a:xfrm>
            <a:custGeom>
              <a:avLst/>
              <a:gdLst>
                <a:gd name="T0" fmla="*/ 0 w 962"/>
                <a:gd name="T1" fmla="*/ 196 h 413"/>
                <a:gd name="T2" fmla="*/ 810 w 962"/>
                <a:gd name="T3" fmla="*/ 413 h 413"/>
                <a:gd name="T4" fmla="*/ 962 w 962"/>
                <a:gd name="T5" fmla="*/ 217 h 413"/>
                <a:gd name="T6" fmla="*/ 151 w 962"/>
                <a:gd name="T7" fmla="*/ 0 h 413"/>
                <a:gd name="T8" fmla="*/ 0 w 962"/>
                <a:gd name="T9" fmla="*/ 196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2" h="413">
                  <a:moveTo>
                    <a:pt x="0" y="196"/>
                  </a:moveTo>
                  <a:lnTo>
                    <a:pt x="810" y="413"/>
                  </a:lnTo>
                  <a:lnTo>
                    <a:pt x="962" y="217"/>
                  </a:lnTo>
                  <a:lnTo>
                    <a:pt x="151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87" name="Freeform 475"/>
            <p:cNvSpPr>
              <a:spLocks noChangeAspect="1"/>
            </p:cNvSpPr>
            <p:nvPr/>
          </p:nvSpPr>
          <p:spPr bwMode="gray">
            <a:xfrm>
              <a:off x="93" y="1770"/>
              <a:ext cx="961" cy="416"/>
            </a:xfrm>
            <a:custGeom>
              <a:avLst/>
              <a:gdLst>
                <a:gd name="T0" fmla="*/ 0 w 961"/>
                <a:gd name="T1" fmla="*/ 196 h 416"/>
                <a:gd name="T2" fmla="*/ 810 w 961"/>
                <a:gd name="T3" fmla="*/ 416 h 416"/>
                <a:gd name="T4" fmla="*/ 961 w 961"/>
                <a:gd name="T5" fmla="*/ 218 h 416"/>
                <a:gd name="T6" fmla="*/ 148 w 961"/>
                <a:gd name="T7" fmla="*/ 0 h 416"/>
                <a:gd name="T8" fmla="*/ 0 w 961"/>
                <a:gd name="T9" fmla="*/ 19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1" h="416">
                  <a:moveTo>
                    <a:pt x="0" y="196"/>
                  </a:moveTo>
                  <a:lnTo>
                    <a:pt x="810" y="416"/>
                  </a:lnTo>
                  <a:lnTo>
                    <a:pt x="961" y="218"/>
                  </a:lnTo>
                  <a:lnTo>
                    <a:pt x="148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88" name="Freeform 476"/>
            <p:cNvSpPr>
              <a:spLocks noChangeAspect="1"/>
            </p:cNvSpPr>
            <p:nvPr/>
          </p:nvSpPr>
          <p:spPr bwMode="gray">
            <a:xfrm>
              <a:off x="997" y="589"/>
              <a:ext cx="962" cy="416"/>
            </a:xfrm>
            <a:custGeom>
              <a:avLst/>
              <a:gdLst>
                <a:gd name="T0" fmla="*/ 962 w 962"/>
                <a:gd name="T1" fmla="*/ 220 h 416"/>
                <a:gd name="T2" fmla="*/ 151 w 962"/>
                <a:gd name="T3" fmla="*/ 0 h 416"/>
                <a:gd name="T4" fmla="*/ 0 w 962"/>
                <a:gd name="T5" fmla="*/ 198 h 416"/>
                <a:gd name="T6" fmla="*/ 813 w 962"/>
                <a:gd name="T7" fmla="*/ 416 h 416"/>
                <a:gd name="T8" fmla="*/ 962 w 962"/>
                <a:gd name="T9" fmla="*/ 22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2" h="416">
                  <a:moveTo>
                    <a:pt x="962" y="220"/>
                  </a:moveTo>
                  <a:lnTo>
                    <a:pt x="151" y="0"/>
                  </a:lnTo>
                  <a:lnTo>
                    <a:pt x="0" y="198"/>
                  </a:lnTo>
                  <a:lnTo>
                    <a:pt x="813" y="416"/>
                  </a:lnTo>
                  <a:lnTo>
                    <a:pt x="962" y="220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89" name="Freeform 477"/>
            <p:cNvSpPr>
              <a:spLocks noChangeAspect="1"/>
            </p:cNvSpPr>
            <p:nvPr/>
          </p:nvSpPr>
          <p:spPr bwMode="gray">
            <a:xfrm>
              <a:off x="846" y="787"/>
              <a:ext cx="964" cy="414"/>
            </a:xfrm>
            <a:custGeom>
              <a:avLst/>
              <a:gdLst>
                <a:gd name="T0" fmla="*/ 964 w 964"/>
                <a:gd name="T1" fmla="*/ 218 h 414"/>
                <a:gd name="T2" fmla="*/ 151 w 964"/>
                <a:gd name="T3" fmla="*/ 0 h 414"/>
                <a:gd name="T4" fmla="*/ 0 w 964"/>
                <a:gd name="T5" fmla="*/ 196 h 414"/>
                <a:gd name="T6" fmla="*/ 813 w 964"/>
                <a:gd name="T7" fmla="*/ 414 h 414"/>
                <a:gd name="T8" fmla="*/ 964 w 964"/>
                <a:gd name="T9" fmla="*/ 218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4" h="414">
                  <a:moveTo>
                    <a:pt x="964" y="218"/>
                  </a:moveTo>
                  <a:lnTo>
                    <a:pt x="151" y="0"/>
                  </a:lnTo>
                  <a:lnTo>
                    <a:pt x="0" y="196"/>
                  </a:lnTo>
                  <a:lnTo>
                    <a:pt x="813" y="414"/>
                  </a:lnTo>
                  <a:lnTo>
                    <a:pt x="964" y="218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90" name="Freeform 478"/>
            <p:cNvSpPr>
              <a:spLocks noChangeAspect="1"/>
            </p:cNvSpPr>
            <p:nvPr/>
          </p:nvSpPr>
          <p:spPr bwMode="gray">
            <a:xfrm>
              <a:off x="393" y="1378"/>
              <a:ext cx="963" cy="413"/>
            </a:xfrm>
            <a:custGeom>
              <a:avLst/>
              <a:gdLst>
                <a:gd name="T0" fmla="*/ 0 w 963"/>
                <a:gd name="T1" fmla="*/ 196 h 413"/>
                <a:gd name="T2" fmla="*/ 812 w 963"/>
                <a:gd name="T3" fmla="*/ 413 h 413"/>
                <a:gd name="T4" fmla="*/ 963 w 963"/>
                <a:gd name="T5" fmla="*/ 217 h 413"/>
                <a:gd name="T6" fmla="*/ 151 w 963"/>
                <a:gd name="T7" fmla="*/ 0 h 413"/>
                <a:gd name="T8" fmla="*/ 0 w 963"/>
                <a:gd name="T9" fmla="*/ 196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3" h="413">
                  <a:moveTo>
                    <a:pt x="0" y="196"/>
                  </a:moveTo>
                  <a:lnTo>
                    <a:pt x="812" y="413"/>
                  </a:lnTo>
                  <a:lnTo>
                    <a:pt x="963" y="217"/>
                  </a:lnTo>
                  <a:lnTo>
                    <a:pt x="151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91" name="Freeform 479"/>
            <p:cNvSpPr>
              <a:spLocks noChangeAspect="1"/>
            </p:cNvSpPr>
            <p:nvPr/>
          </p:nvSpPr>
          <p:spPr bwMode="gray">
            <a:xfrm>
              <a:off x="544" y="1180"/>
              <a:ext cx="964" cy="415"/>
            </a:xfrm>
            <a:custGeom>
              <a:avLst/>
              <a:gdLst>
                <a:gd name="T0" fmla="*/ 0 w 964"/>
                <a:gd name="T1" fmla="*/ 198 h 415"/>
                <a:gd name="T2" fmla="*/ 812 w 964"/>
                <a:gd name="T3" fmla="*/ 415 h 415"/>
                <a:gd name="T4" fmla="*/ 964 w 964"/>
                <a:gd name="T5" fmla="*/ 217 h 415"/>
                <a:gd name="T6" fmla="*/ 151 w 964"/>
                <a:gd name="T7" fmla="*/ 0 h 415"/>
                <a:gd name="T8" fmla="*/ 0 w 964"/>
                <a:gd name="T9" fmla="*/ 198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4" h="415">
                  <a:moveTo>
                    <a:pt x="0" y="198"/>
                  </a:moveTo>
                  <a:lnTo>
                    <a:pt x="812" y="415"/>
                  </a:lnTo>
                  <a:lnTo>
                    <a:pt x="964" y="217"/>
                  </a:lnTo>
                  <a:lnTo>
                    <a:pt x="151" y="0"/>
                  </a:lnTo>
                  <a:lnTo>
                    <a:pt x="0" y="198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92" name="Freeform 480"/>
            <p:cNvSpPr>
              <a:spLocks noChangeAspect="1"/>
            </p:cNvSpPr>
            <p:nvPr/>
          </p:nvSpPr>
          <p:spPr bwMode="gray">
            <a:xfrm>
              <a:off x="508" y="754"/>
              <a:ext cx="1439" cy="1827"/>
            </a:xfrm>
            <a:custGeom>
              <a:avLst/>
              <a:gdLst>
                <a:gd name="T0" fmla="*/ 609 w 609"/>
                <a:gd name="T1" fmla="*/ 13 h 773"/>
                <a:gd name="T2" fmla="*/ 570 w 609"/>
                <a:gd name="T3" fmla="*/ 2 h 773"/>
                <a:gd name="T4" fmla="*/ 541 w 609"/>
                <a:gd name="T5" fmla="*/ 24 h 773"/>
                <a:gd name="T6" fmla="*/ 34 w 609"/>
                <a:gd name="T7" fmla="*/ 683 h 773"/>
                <a:gd name="T8" fmla="*/ 0 w 609"/>
                <a:gd name="T9" fmla="*/ 762 h 773"/>
                <a:gd name="T10" fmla="*/ 0 w 609"/>
                <a:gd name="T11" fmla="*/ 762 h 773"/>
                <a:gd name="T12" fmla="*/ 39 w 609"/>
                <a:gd name="T13" fmla="*/ 773 h 773"/>
                <a:gd name="T14" fmla="*/ 39 w 609"/>
                <a:gd name="T15" fmla="*/ 772 h 773"/>
                <a:gd name="T16" fmla="*/ 73 w 609"/>
                <a:gd name="T17" fmla="*/ 694 h 773"/>
                <a:gd name="T18" fmla="*/ 573 w 609"/>
                <a:gd name="T19" fmla="*/ 43 h 773"/>
                <a:gd name="T20" fmla="*/ 573 w 609"/>
                <a:gd name="T21" fmla="*/ 43 h 773"/>
                <a:gd name="T22" fmla="*/ 609 w 609"/>
                <a:gd name="T23" fmla="*/ 1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9" h="773">
                  <a:moveTo>
                    <a:pt x="609" y="13"/>
                  </a:moveTo>
                  <a:cubicBezTo>
                    <a:pt x="570" y="2"/>
                    <a:pt x="570" y="2"/>
                    <a:pt x="570" y="2"/>
                  </a:cubicBezTo>
                  <a:cubicBezTo>
                    <a:pt x="565" y="0"/>
                    <a:pt x="554" y="7"/>
                    <a:pt x="541" y="24"/>
                  </a:cubicBezTo>
                  <a:cubicBezTo>
                    <a:pt x="34" y="683"/>
                    <a:pt x="34" y="683"/>
                    <a:pt x="34" y="683"/>
                  </a:cubicBezTo>
                  <a:cubicBezTo>
                    <a:pt x="15" y="708"/>
                    <a:pt x="0" y="743"/>
                    <a:pt x="0" y="762"/>
                  </a:cubicBezTo>
                  <a:cubicBezTo>
                    <a:pt x="0" y="762"/>
                    <a:pt x="0" y="762"/>
                    <a:pt x="0" y="762"/>
                  </a:cubicBezTo>
                  <a:cubicBezTo>
                    <a:pt x="39" y="773"/>
                    <a:pt x="39" y="773"/>
                    <a:pt x="39" y="773"/>
                  </a:cubicBezTo>
                  <a:cubicBezTo>
                    <a:pt x="39" y="772"/>
                    <a:pt x="39" y="772"/>
                    <a:pt x="39" y="772"/>
                  </a:cubicBezTo>
                  <a:cubicBezTo>
                    <a:pt x="39" y="753"/>
                    <a:pt x="55" y="718"/>
                    <a:pt x="73" y="694"/>
                  </a:cubicBezTo>
                  <a:cubicBezTo>
                    <a:pt x="573" y="43"/>
                    <a:pt x="573" y="43"/>
                    <a:pt x="573" y="43"/>
                  </a:cubicBezTo>
                  <a:cubicBezTo>
                    <a:pt x="573" y="43"/>
                    <a:pt x="573" y="43"/>
                    <a:pt x="573" y="43"/>
                  </a:cubicBezTo>
                  <a:lnTo>
                    <a:pt x="609" y="13"/>
                  </a:lnTo>
                  <a:close/>
                </a:path>
              </a:pathLst>
            </a:custGeom>
            <a:solidFill>
              <a:srgbClr val="D1D1D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93" name="Freeform 481"/>
            <p:cNvSpPr>
              <a:spLocks noChangeAspect="1"/>
            </p:cNvSpPr>
            <p:nvPr/>
          </p:nvSpPr>
          <p:spPr bwMode="gray">
            <a:xfrm>
              <a:off x="600" y="766"/>
              <a:ext cx="1359" cy="1812"/>
            </a:xfrm>
            <a:custGeom>
              <a:avLst/>
              <a:gdLst>
                <a:gd name="T0" fmla="*/ 575 w 575"/>
                <a:gd name="T1" fmla="*/ 18 h 767"/>
                <a:gd name="T2" fmla="*/ 0 w 575"/>
                <a:gd name="T3" fmla="*/ 767 h 767"/>
                <a:gd name="T4" fmla="*/ 0 w 575"/>
                <a:gd name="T5" fmla="*/ 767 h 767"/>
                <a:gd name="T6" fmla="*/ 34 w 575"/>
                <a:gd name="T7" fmla="*/ 689 h 767"/>
                <a:gd name="T8" fmla="*/ 541 w 575"/>
                <a:gd name="T9" fmla="*/ 29 h 767"/>
                <a:gd name="T10" fmla="*/ 575 w 575"/>
                <a:gd name="T11" fmla="*/ 19 h 767"/>
                <a:gd name="T12" fmla="*/ 575 w 575"/>
                <a:gd name="T13" fmla="*/ 18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5" h="767">
                  <a:moveTo>
                    <a:pt x="575" y="18"/>
                  </a:moveTo>
                  <a:cubicBezTo>
                    <a:pt x="0" y="767"/>
                    <a:pt x="0" y="767"/>
                    <a:pt x="0" y="767"/>
                  </a:cubicBezTo>
                  <a:cubicBezTo>
                    <a:pt x="0" y="767"/>
                    <a:pt x="0" y="767"/>
                    <a:pt x="0" y="767"/>
                  </a:cubicBezTo>
                  <a:cubicBezTo>
                    <a:pt x="0" y="748"/>
                    <a:pt x="16" y="713"/>
                    <a:pt x="34" y="689"/>
                  </a:cubicBezTo>
                  <a:cubicBezTo>
                    <a:pt x="541" y="29"/>
                    <a:pt x="541" y="29"/>
                    <a:pt x="541" y="29"/>
                  </a:cubicBezTo>
                  <a:cubicBezTo>
                    <a:pt x="560" y="5"/>
                    <a:pt x="575" y="0"/>
                    <a:pt x="575" y="19"/>
                  </a:cubicBezTo>
                  <a:lnTo>
                    <a:pt x="575" y="18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794" name="Group 482"/>
          <p:cNvGrpSpPr>
            <a:grpSpLocks noChangeAspect="1"/>
          </p:cNvGrpSpPr>
          <p:nvPr/>
        </p:nvGrpSpPr>
        <p:grpSpPr bwMode="auto">
          <a:xfrm>
            <a:off x="1243013" y="1720850"/>
            <a:ext cx="585787" cy="520700"/>
            <a:chOff x="1040" y="927"/>
            <a:chExt cx="2263" cy="2013"/>
          </a:xfrm>
        </p:grpSpPr>
        <p:sp>
          <p:nvSpPr>
            <p:cNvPr id="525795" name="Freeform 483"/>
            <p:cNvSpPr>
              <a:spLocks noChangeAspect="1"/>
            </p:cNvSpPr>
            <p:nvPr/>
          </p:nvSpPr>
          <p:spPr bwMode="gray">
            <a:xfrm>
              <a:off x="1040" y="2229"/>
              <a:ext cx="905" cy="711"/>
            </a:xfrm>
            <a:custGeom>
              <a:avLst/>
              <a:gdLst>
                <a:gd name="T0" fmla="*/ 0 w 905"/>
                <a:gd name="T1" fmla="*/ 0 h 711"/>
                <a:gd name="T2" fmla="*/ 905 w 905"/>
                <a:gd name="T3" fmla="*/ 241 h 711"/>
                <a:gd name="T4" fmla="*/ 905 w 905"/>
                <a:gd name="T5" fmla="*/ 711 h 711"/>
                <a:gd name="T6" fmla="*/ 0 w 905"/>
                <a:gd name="T7" fmla="*/ 467 h 711"/>
                <a:gd name="T8" fmla="*/ 0 w 905"/>
                <a:gd name="T9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5" h="711">
                  <a:moveTo>
                    <a:pt x="0" y="0"/>
                  </a:moveTo>
                  <a:lnTo>
                    <a:pt x="905" y="241"/>
                  </a:lnTo>
                  <a:lnTo>
                    <a:pt x="905" y="711"/>
                  </a:lnTo>
                  <a:lnTo>
                    <a:pt x="0" y="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96" name="Freeform 484"/>
            <p:cNvSpPr>
              <a:spLocks noChangeAspect="1"/>
            </p:cNvSpPr>
            <p:nvPr/>
          </p:nvSpPr>
          <p:spPr bwMode="gray">
            <a:xfrm>
              <a:off x="1040" y="2106"/>
              <a:ext cx="1358" cy="364"/>
            </a:xfrm>
            <a:custGeom>
              <a:avLst/>
              <a:gdLst>
                <a:gd name="T0" fmla="*/ 905 w 1358"/>
                <a:gd name="T1" fmla="*/ 364 h 364"/>
                <a:gd name="T2" fmla="*/ 1358 w 1358"/>
                <a:gd name="T3" fmla="*/ 243 h 364"/>
                <a:gd name="T4" fmla="*/ 453 w 1358"/>
                <a:gd name="T5" fmla="*/ 0 h 364"/>
                <a:gd name="T6" fmla="*/ 0 w 1358"/>
                <a:gd name="T7" fmla="*/ 123 h 364"/>
                <a:gd name="T8" fmla="*/ 905 w 1358"/>
                <a:gd name="T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8" h="364">
                  <a:moveTo>
                    <a:pt x="905" y="364"/>
                  </a:moveTo>
                  <a:lnTo>
                    <a:pt x="1358" y="243"/>
                  </a:lnTo>
                  <a:lnTo>
                    <a:pt x="453" y="0"/>
                  </a:lnTo>
                  <a:lnTo>
                    <a:pt x="0" y="123"/>
                  </a:lnTo>
                  <a:lnTo>
                    <a:pt x="905" y="364"/>
                  </a:lnTo>
                  <a:close/>
                </a:path>
              </a:pathLst>
            </a:custGeom>
            <a:solidFill>
              <a:srgbClr val="D1D1D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97" name="Freeform 485"/>
            <p:cNvSpPr>
              <a:spLocks noChangeAspect="1"/>
            </p:cNvSpPr>
            <p:nvPr/>
          </p:nvSpPr>
          <p:spPr bwMode="gray">
            <a:xfrm>
              <a:off x="1493" y="1638"/>
              <a:ext cx="905" cy="711"/>
            </a:xfrm>
            <a:custGeom>
              <a:avLst/>
              <a:gdLst>
                <a:gd name="T0" fmla="*/ 0 w 905"/>
                <a:gd name="T1" fmla="*/ 0 h 711"/>
                <a:gd name="T2" fmla="*/ 905 w 905"/>
                <a:gd name="T3" fmla="*/ 243 h 711"/>
                <a:gd name="T4" fmla="*/ 905 w 905"/>
                <a:gd name="T5" fmla="*/ 711 h 711"/>
                <a:gd name="T6" fmla="*/ 0 w 905"/>
                <a:gd name="T7" fmla="*/ 468 h 711"/>
                <a:gd name="T8" fmla="*/ 0 w 905"/>
                <a:gd name="T9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5" h="711">
                  <a:moveTo>
                    <a:pt x="0" y="0"/>
                  </a:moveTo>
                  <a:lnTo>
                    <a:pt x="905" y="243"/>
                  </a:lnTo>
                  <a:lnTo>
                    <a:pt x="905" y="711"/>
                  </a:lnTo>
                  <a:lnTo>
                    <a:pt x="0" y="4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98" name="Freeform 486"/>
            <p:cNvSpPr>
              <a:spLocks noChangeAspect="1"/>
            </p:cNvSpPr>
            <p:nvPr/>
          </p:nvSpPr>
          <p:spPr bwMode="gray">
            <a:xfrm>
              <a:off x="1493" y="1517"/>
              <a:ext cx="1356" cy="364"/>
            </a:xfrm>
            <a:custGeom>
              <a:avLst/>
              <a:gdLst>
                <a:gd name="T0" fmla="*/ 905 w 1356"/>
                <a:gd name="T1" fmla="*/ 364 h 364"/>
                <a:gd name="T2" fmla="*/ 1356 w 1356"/>
                <a:gd name="T3" fmla="*/ 241 h 364"/>
                <a:gd name="T4" fmla="*/ 452 w 1356"/>
                <a:gd name="T5" fmla="*/ 0 h 364"/>
                <a:gd name="T6" fmla="*/ 0 w 1356"/>
                <a:gd name="T7" fmla="*/ 121 h 364"/>
                <a:gd name="T8" fmla="*/ 905 w 1356"/>
                <a:gd name="T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6" h="364">
                  <a:moveTo>
                    <a:pt x="905" y="364"/>
                  </a:moveTo>
                  <a:lnTo>
                    <a:pt x="1356" y="241"/>
                  </a:lnTo>
                  <a:lnTo>
                    <a:pt x="452" y="0"/>
                  </a:lnTo>
                  <a:lnTo>
                    <a:pt x="0" y="121"/>
                  </a:lnTo>
                  <a:lnTo>
                    <a:pt x="905" y="364"/>
                  </a:lnTo>
                  <a:close/>
                </a:path>
              </a:pathLst>
            </a:custGeom>
            <a:solidFill>
              <a:srgbClr val="D1D1D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99" name="Freeform 487"/>
            <p:cNvSpPr>
              <a:spLocks noChangeAspect="1"/>
            </p:cNvSpPr>
            <p:nvPr/>
          </p:nvSpPr>
          <p:spPr bwMode="gray">
            <a:xfrm>
              <a:off x="1945" y="1047"/>
              <a:ext cx="904" cy="711"/>
            </a:xfrm>
            <a:custGeom>
              <a:avLst/>
              <a:gdLst>
                <a:gd name="T0" fmla="*/ 0 w 904"/>
                <a:gd name="T1" fmla="*/ 0 h 711"/>
                <a:gd name="T2" fmla="*/ 904 w 904"/>
                <a:gd name="T3" fmla="*/ 244 h 711"/>
                <a:gd name="T4" fmla="*/ 904 w 904"/>
                <a:gd name="T5" fmla="*/ 711 h 711"/>
                <a:gd name="T6" fmla="*/ 0 w 904"/>
                <a:gd name="T7" fmla="*/ 470 h 711"/>
                <a:gd name="T8" fmla="*/ 0 w 904"/>
                <a:gd name="T9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4" h="711">
                  <a:moveTo>
                    <a:pt x="0" y="0"/>
                  </a:moveTo>
                  <a:lnTo>
                    <a:pt x="904" y="244"/>
                  </a:lnTo>
                  <a:lnTo>
                    <a:pt x="904" y="711"/>
                  </a:lnTo>
                  <a:lnTo>
                    <a:pt x="0" y="4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00" name="Freeform 488"/>
            <p:cNvSpPr>
              <a:spLocks noChangeAspect="1"/>
            </p:cNvSpPr>
            <p:nvPr/>
          </p:nvSpPr>
          <p:spPr bwMode="gray">
            <a:xfrm>
              <a:off x="1945" y="927"/>
              <a:ext cx="1358" cy="364"/>
            </a:xfrm>
            <a:custGeom>
              <a:avLst/>
              <a:gdLst>
                <a:gd name="T0" fmla="*/ 904 w 1358"/>
                <a:gd name="T1" fmla="*/ 364 h 364"/>
                <a:gd name="T2" fmla="*/ 1358 w 1358"/>
                <a:gd name="T3" fmla="*/ 243 h 364"/>
                <a:gd name="T4" fmla="*/ 453 w 1358"/>
                <a:gd name="T5" fmla="*/ 0 h 364"/>
                <a:gd name="T6" fmla="*/ 0 w 1358"/>
                <a:gd name="T7" fmla="*/ 120 h 364"/>
                <a:gd name="T8" fmla="*/ 904 w 1358"/>
                <a:gd name="T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8" h="364">
                  <a:moveTo>
                    <a:pt x="904" y="364"/>
                  </a:moveTo>
                  <a:lnTo>
                    <a:pt x="1358" y="243"/>
                  </a:lnTo>
                  <a:lnTo>
                    <a:pt x="453" y="0"/>
                  </a:lnTo>
                  <a:lnTo>
                    <a:pt x="0" y="120"/>
                  </a:lnTo>
                  <a:lnTo>
                    <a:pt x="904" y="364"/>
                  </a:lnTo>
                  <a:close/>
                </a:path>
              </a:pathLst>
            </a:custGeom>
            <a:solidFill>
              <a:srgbClr val="D1D1D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801" name="Group 489"/>
          <p:cNvGrpSpPr>
            <a:grpSpLocks noChangeAspect="1"/>
          </p:cNvGrpSpPr>
          <p:nvPr/>
        </p:nvGrpSpPr>
        <p:grpSpPr bwMode="auto">
          <a:xfrm>
            <a:off x="850900" y="1720850"/>
            <a:ext cx="585788" cy="520700"/>
            <a:chOff x="2384" y="1286"/>
            <a:chExt cx="2263" cy="2013"/>
          </a:xfrm>
        </p:grpSpPr>
        <p:sp>
          <p:nvSpPr>
            <p:cNvPr id="525802" name="Freeform 490"/>
            <p:cNvSpPr>
              <a:spLocks noChangeAspect="1"/>
            </p:cNvSpPr>
            <p:nvPr/>
          </p:nvSpPr>
          <p:spPr bwMode="gray">
            <a:xfrm>
              <a:off x="2384" y="2822"/>
              <a:ext cx="905" cy="477"/>
            </a:xfrm>
            <a:custGeom>
              <a:avLst/>
              <a:gdLst>
                <a:gd name="T0" fmla="*/ 0 w 905"/>
                <a:gd name="T1" fmla="*/ 0 h 477"/>
                <a:gd name="T2" fmla="*/ 905 w 905"/>
                <a:gd name="T3" fmla="*/ 243 h 477"/>
                <a:gd name="T4" fmla="*/ 905 w 905"/>
                <a:gd name="T5" fmla="*/ 477 h 477"/>
                <a:gd name="T6" fmla="*/ 0 w 905"/>
                <a:gd name="T7" fmla="*/ 236 h 477"/>
                <a:gd name="T8" fmla="*/ 0 w 905"/>
                <a:gd name="T9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5" h="477">
                  <a:moveTo>
                    <a:pt x="0" y="0"/>
                  </a:moveTo>
                  <a:lnTo>
                    <a:pt x="905" y="243"/>
                  </a:lnTo>
                  <a:lnTo>
                    <a:pt x="905" y="477"/>
                  </a:lnTo>
                  <a:lnTo>
                    <a:pt x="0" y="2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03" name="Freeform 491"/>
            <p:cNvSpPr>
              <a:spLocks noChangeAspect="1"/>
            </p:cNvSpPr>
            <p:nvPr/>
          </p:nvSpPr>
          <p:spPr bwMode="gray">
            <a:xfrm>
              <a:off x="2384" y="2762"/>
              <a:ext cx="1131" cy="303"/>
            </a:xfrm>
            <a:custGeom>
              <a:avLst/>
              <a:gdLst>
                <a:gd name="T0" fmla="*/ 905 w 1131"/>
                <a:gd name="T1" fmla="*/ 303 h 303"/>
                <a:gd name="T2" fmla="*/ 1131 w 1131"/>
                <a:gd name="T3" fmla="*/ 241 h 303"/>
                <a:gd name="T4" fmla="*/ 227 w 1131"/>
                <a:gd name="T5" fmla="*/ 0 h 303"/>
                <a:gd name="T6" fmla="*/ 0 w 1131"/>
                <a:gd name="T7" fmla="*/ 60 h 303"/>
                <a:gd name="T8" fmla="*/ 905 w 1131"/>
                <a:gd name="T9" fmla="*/ 30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1" h="303">
                  <a:moveTo>
                    <a:pt x="905" y="303"/>
                  </a:moveTo>
                  <a:lnTo>
                    <a:pt x="1131" y="241"/>
                  </a:lnTo>
                  <a:lnTo>
                    <a:pt x="227" y="0"/>
                  </a:lnTo>
                  <a:lnTo>
                    <a:pt x="0" y="60"/>
                  </a:lnTo>
                  <a:lnTo>
                    <a:pt x="905" y="303"/>
                  </a:lnTo>
                  <a:close/>
                </a:path>
              </a:pathLst>
            </a:custGeom>
            <a:solidFill>
              <a:srgbClr val="D1D1D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04" name="Freeform 492"/>
            <p:cNvSpPr>
              <a:spLocks noChangeAspect="1"/>
            </p:cNvSpPr>
            <p:nvPr/>
          </p:nvSpPr>
          <p:spPr bwMode="gray">
            <a:xfrm>
              <a:off x="2611" y="2526"/>
              <a:ext cx="904" cy="477"/>
            </a:xfrm>
            <a:custGeom>
              <a:avLst/>
              <a:gdLst>
                <a:gd name="T0" fmla="*/ 0 w 904"/>
                <a:gd name="T1" fmla="*/ 0 h 477"/>
                <a:gd name="T2" fmla="*/ 904 w 904"/>
                <a:gd name="T3" fmla="*/ 244 h 477"/>
                <a:gd name="T4" fmla="*/ 904 w 904"/>
                <a:gd name="T5" fmla="*/ 477 h 477"/>
                <a:gd name="T6" fmla="*/ 0 w 904"/>
                <a:gd name="T7" fmla="*/ 236 h 477"/>
                <a:gd name="T8" fmla="*/ 0 w 904"/>
                <a:gd name="T9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4" h="477">
                  <a:moveTo>
                    <a:pt x="0" y="0"/>
                  </a:moveTo>
                  <a:lnTo>
                    <a:pt x="904" y="244"/>
                  </a:lnTo>
                  <a:lnTo>
                    <a:pt x="904" y="477"/>
                  </a:lnTo>
                  <a:lnTo>
                    <a:pt x="0" y="2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05" name="Freeform 493"/>
            <p:cNvSpPr>
              <a:spLocks noChangeAspect="1"/>
            </p:cNvSpPr>
            <p:nvPr/>
          </p:nvSpPr>
          <p:spPr bwMode="gray">
            <a:xfrm>
              <a:off x="2611" y="2467"/>
              <a:ext cx="1131" cy="303"/>
            </a:xfrm>
            <a:custGeom>
              <a:avLst/>
              <a:gdLst>
                <a:gd name="T0" fmla="*/ 904 w 1131"/>
                <a:gd name="T1" fmla="*/ 303 h 303"/>
                <a:gd name="T2" fmla="*/ 1131 w 1131"/>
                <a:gd name="T3" fmla="*/ 241 h 303"/>
                <a:gd name="T4" fmla="*/ 226 w 1131"/>
                <a:gd name="T5" fmla="*/ 0 h 303"/>
                <a:gd name="T6" fmla="*/ 0 w 1131"/>
                <a:gd name="T7" fmla="*/ 59 h 303"/>
                <a:gd name="T8" fmla="*/ 904 w 1131"/>
                <a:gd name="T9" fmla="*/ 30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1" h="303">
                  <a:moveTo>
                    <a:pt x="904" y="303"/>
                  </a:moveTo>
                  <a:lnTo>
                    <a:pt x="1131" y="241"/>
                  </a:lnTo>
                  <a:lnTo>
                    <a:pt x="226" y="0"/>
                  </a:lnTo>
                  <a:lnTo>
                    <a:pt x="0" y="59"/>
                  </a:lnTo>
                  <a:lnTo>
                    <a:pt x="904" y="303"/>
                  </a:lnTo>
                  <a:close/>
                </a:path>
              </a:pathLst>
            </a:custGeom>
            <a:solidFill>
              <a:srgbClr val="D1D1D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06" name="Freeform 494"/>
            <p:cNvSpPr>
              <a:spLocks noChangeAspect="1"/>
            </p:cNvSpPr>
            <p:nvPr/>
          </p:nvSpPr>
          <p:spPr bwMode="gray">
            <a:xfrm>
              <a:off x="2837" y="2233"/>
              <a:ext cx="905" cy="475"/>
            </a:xfrm>
            <a:custGeom>
              <a:avLst/>
              <a:gdLst>
                <a:gd name="T0" fmla="*/ 0 w 905"/>
                <a:gd name="T1" fmla="*/ 0 h 475"/>
                <a:gd name="T2" fmla="*/ 905 w 905"/>
                <a:gd name="T3" fmla="*/ 241 h 475"/>
                <a:gd name="T4" fmla="*/ 905 w 905"/>
                <a:gd name="T5" fmla="*/ 475 h 475"/>
                <a:gd name="T6" fmla="*/ 0 w 905"/>
                <a:gd name="T7" fmla="*/ 234 h 475"/>
                <a:gd name="T8" fmla="*/ 0 w 905"/>
                <a:gd name="T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5" h="475">
                  <a:moveTo>
                    <a:pt x="0" y="0"/>
                  </a:moveTo>
                  <a:lnTo>
                    <a:pt x="905" y="241"/>
                  </a:lnTo>
                  <a:lnTo>
                    <a:pt x="905" y="475"/>
                  </a:lnTo>
                  <a:lnTo>
                    <a:pt x="0" y="2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07" name="Freeform 495"/>
            <p:cNvSpPr>
              <a:spLocks noChangeAspect="1"/>
            </p:cNvSpPr>
            <p:nvPr/>
          </p:nvSpPr>
          <p:spPr bwMode="gray">
            <a:xfrm>
              <a:off x="2837" y="2172"/>
              <a:ext cx="1132" cy="302"/>
            </a:xfrm>
            <a:custGeom>
              <a:avLst/>
              <a:gdLst>
                <a:gd name="T0" fmla="*/ 905 w 1132"/>
                <a:gd name="T1" fmla="*/ 302 h 302"/>
                <a:gd name="T2" fmla="*/ 1132 w 1132"/>
                <a:gd name="T3" fmla="*/ 243 h 302"/>
                <a:gd name="T4" fmla="*/ 227 w 1132"/>
                <a:gd name="T5" fmla="*/ 0 h 302"/>
                <a:gd name="T6" fmla="*/ 0 w 1132"/>
                <a:gd name="T7" fmla="*/ 61 h 302"/>
                <a:gd name="T8" fmla="*/ 905 w 1132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2" h="302">
                  <a:moveTo>
                    <a:pt x="905" y="302"/>
                  </a:moveTo>
                  <a:lnTo>
                    <a:pt x="1132" y="243"/>
                  </a:lnTo>
                  <a:lnTo>
                    <a:pt x="227" y="0"/>
                  </a:lnTo>
                  <a:lnTo>
                    <a:pt x="0" y="61"/>
                  </a:lnTo>
                  <a:lnTo>
                    <a:pt x="905" y="302"/>
                  </a:lnTo>
                  <a:close/>
                </a:path>
              </a:pathLst>
            </a:custGeom>
            <a:solidFill>
              <a:srgbClr val="D1D1D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08" name="Freeform 496"/>
            <p:cNvSpPr>
              <a:spLocks noChangeAspect="1"/>
            </p:cNvSpPr>
            <p:nvPr/>
          </p:nvSpPr>
          <p:spPr bwMode="gray">
            <a:xfrm>
              <a:off x="3064" y="1938"/>
              <a:ext cx="905" cy="477"/>
            </a:xfrm>
            <a:custGeom>
              <a:avLst/>
              <a:gdLst>
                <a:gd name="T0" fmla="*/ 0 w 905"/>
                <a:gd name="T1" fmla="*/ 0 h 477"/>
                <a:gd name="T2" fmla="*/ 905 w 905"/>
                <a:gd name="T3" fmla="*/ 241 h 477"/>
                <a:gd name="T4" fmla="*/ 905 w 905"/>
                <a:gd name="T5" fmla="*/ 477 h 477"/>
                <a:gd name="T6" fmla="*/ 0 w 905"/>
                <a:gd name="T7" fmla="*/ 234 h 477"/>
                <a:gd name="T8" fmla="*/ 0 w 905"/>
                <a:gd name="T9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5" h="477">
                  <a:moveTo>
                    <a:pt x="0" y="0"/>
                  </a:moveTo>
                  <a:lnTo>
                    <a:pt x="905" y="241"/>
                  </a:lnTo>
                  <a:lnTo>
                    <a:pt x="905" y="477"/>
                  </a:lnTo>
                  <a:lnTo>
                    <a:pt x="0" y="2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09" name="Freeform 497"/>
            <p:cNvSpPr>
              <a:spLocks noChangeAspect="1"/>
            </p:cNvSpPr>
            <p:nvPr/>
          </p:nvSpPr>
          <p:spPr bwMode="gray">
            <a:xfrm>
              <a:off x="3064" y="1877"/>
              <a:ext cx="1129" cy="302"/>
            </a:xfrm>
            <a:custGeom>
              <a:avLst/>
              <a:gdLst>
                <a:gd name="T0" fmla="*/ 905 w 1129"/>
                <a:gd name="T1" fmla="*/ 302 h 302"/>
                <a:gd name="T2" fmla="*/ 1129 w 1129"/>
                <a:gd name="T3" fmla="*/ 243 h 302"/>
                <a:gd name="T4" fmla="*/ 225 w 1129"/>
                <a:gd name="T5" fmla="*/ 0 h 302"/>
                <a:gd name="T6" fmla="*/ 0 w 1129"/>
                <a:gd name="T7" fmla="*/ 61 h 302"/>
                <a:gd name="T8" fmla="*/ 905 w 112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9" h="302">
                  <a:moveTo>
                    <a:pt x="905" y="302"/>
                  </a:moveTo>
                  <a:lnTo>
                    <a:pt x="1129" y="243"/>
                  </a:lnTo>
                  <a:lnTo>
                    <a:pt x="225" y="0"/>
                  </a:lnTo>
                  <a:lnTo>
                    <a:pt x="0" y="61"/>
                  </a:lnTo>
                  <a:lnTo>
                    <a:pt x="905" y="302"/>
                  </a:lnTo>
                  <a:close/>
                </a:path>
              </a:pathLst>
            </a:custGeom>
            <a:solidFill>
              <a:srgbClr val="D1D1D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10" name="Freeform 498"/>
            <p:cNvSpPr>
              <a:spLocks noChangeAspect="1"/>
            </p:cNvSpPr>
            <p:nvPr/>
          </p:nvSpPr>
          <p:spPr bwMode="gray">
            <a:xfrm>
              <a:off x="3289" y="1643"/>
              <a:ext cx="904" cy="477"/>
            </a:xfrm>
            <a:custGeom>
              <a:avLst/>
              <a:gdLst>
                <a:gd name="T0" fmla="*/ 0 w 904"/>
                <a:gd name="T1" fmla="*/ 0 h 477"/>
                <a:gd name="T2" fmla="*/ 904 w 904"/>
                <a:gd name="T3" fmla="*/ 241 h 477"/>
                <a:gd name="T4" fmla="*/ 904 w 904"/>
                <a:gd name="T5" fmla="*/ 477 h 477"/>
                <a:gd name="T6" fmla="*/ 0 w 904"/>
                <a:gd name="T7" fmla="*/ 234 h 477"/>
                <a:gd name="T8" fmla="*/ 0 w 904"/>
                <a:gd name="T9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4" h="477">
                  <a:moveTo>
                    <a:pt x="0" y="0"/>
                  </a:moveTo>
                  <a:lnTo>
                    <a:pt x="904" y="241"/>
                  </a:lnTo>
                  <a:lnTo>
                    <a:pt x="904" y="477"/>
                  </a:lnTo>
                  <a:lnTo>
                    <a:pt x="0" y="2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11" name="Freeform 499"/>
            <p:cNvSpPr>
              <a:spLocks noChangeAspect="1"/>
            </p:cNvSpPr>
            <p:nvPr/>
          </p:nvSpPr>
          <p:spPr bwMode="gray">
            <a:xfrm>
              <a:off x="3289" y="1581"/>
              <a:ext cx="1131" cy="303"/>
            </a:xfrm>
            <a:custGeom>
              <a:avLst/>
              <a:gdLst>
                <a:gd name="T0" fmla="*/ 904 w 1131"/>
                <a:gd name="T1" fmla="*/ 303 h 303"/>
                <a:gd name="T2" fmla="*/ 1131 w 1131"/>
                <a:gd name="T3" fmla="*/ 244 h 303"/>
                <a:gd name="T4" fmla="*/ 226 w 1131"/>
                <a:gd name="T5" fmla="*/ 0 h 303"/>
                <a:gd name="T6" fmla="*/ 0 w 1131"/>
                <a:gd name="T7" fmla="*/ 62 h 303"/>
                <a:gd name="T8" fmla="*/ 904 w 1131"/>
                <a:gd name="T9" fmla="*/ 30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1" h="303">
                  <a:moveTo>
                    <a:pt x="904" y="303"/>
                  </a:moveTo>
                  <a:lnTo>
                    <a:pt x="1131" y="244"/>
                  </a:lnTo>
                  <a:lnTo>
                    <a:pt x="226" y="0"/>
                  </a:lnTo>
                  <a:lnTo>
                    <a:pt x="0" y="62"/>
                  </a:lnTo>
                  <a:lnTo>
                    <a:pt x="904" y="303"/>
                  </a:lnTo>
                  <a:close/>
                </a:path>
              </a:pathLst>
            </a:custGeom>
            <a:solidFill>
              <a:srgbClr val="D1D1D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12" name="Freeform 500"/>
            <p:cNvSpPr>
              <a:spLocks noChangeAspect="1"/>
            </p:cNvSpPr>
            <p:nvPr/>
          </p:nvSpPr>
          <p:spPr bwMode="gray">
            <a:xfrm>
              <a:off x="3515" y="1347"/>
              <a:ext cx="905" cy="478"/>
            </a:xfrm>
            <a:custGeom>
              <a:avLst/>
              <a:gdLst>
                <a:gd name="T0" fmla="*/ 0 w 905"/>
                <a:gd name="T1" fmla="*/ 0 h 478"/>
                <a:gd name="T2" fmla="*/ 905 w 905"/>
                <a:gd name="T3" fmla="*/ 244 h 478"/>
                <a:gd name="T4" fmla="*/ 905 w 905"/>
                <a:gd name="T5" fmla="*/ 478 h 478"/>
                <a:gd name="T6" fmla="*/ 0 w 905"/>
                <a:gd name="T7" fmla="*/ 234 h 478"/>
                <a:gd name="T8" fmla="*/ 0 w 905"/>
                <a:gd name="T9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5" h="478">
                  <a:moveTo>
                    <a:pt x="0" y="0"/>
                  </a:moveTo>
                  <a:lnTo>
                    <a:pt x="905" y="244"/>
                  </a:lnTo>
                  <a:lnTo>
                    <a:pt x="905" y="478"/>
                  </a:lnTo>
                  <a:lnTo>
                    <a:pt x="0" y="2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13" name="Freeform 501"/>
            <p:cNvSpPr>
              <a:spLocks noChangeAspect="1"/>
            </p:cNvSpPr>
            <p:nvPr/>
          </p:nvSpPr>
          <p:spPr bwMode="gray">
            <a:xfrm>
              <a:off x="3515" y="1286"/>
              <a:ext cx="1132" cy="305"/>
            </a:xfrm>
            <a:custGeom>
              <a:avLst/>
              <a:gdLst>
                <a:gd name="T0" fmla="*/ 905 w 1132"/>
                <a:gd name="T1" fmla="*/ 305 h 305"/>
                <a:gd name="T2" fmla="*/ 1132 w 1132"/>
                <a:gd name="T3" fmla="*/ 243 h 305"/>
                <a:gd name="T4" fmla="*/ 227 w 1132"/>
                <a:gd name="T5" fmla="*/ 0 h 305"/>
                <a:gd name="T6" fmla="*/ 0 w 1132"/>
                <a:gd name="T7" fmla="*/ 61 h 305"/>
                <a:gd name="T8" fmla="*/ 905 w 1132"/>
                <a:gd name="T9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2" h="305">
                  <a:moveTo>
                    <a:pt x="905" y="305"/>
                  </a:moveTo>
                  <a:lnTo>
                    <a:pt x="1132" y="243"/>
                  </a:lnTo>
                  <a:lnTo>
                    <a:pt x="227" y="0"/>
                  </a:lnTo>
                  <a:lnTo>
                    <a:pt x="0" y="61"/>
                  </a:lnTo>
                  <a:lnTo>
                    <a:pt x="905" y="305"/>
                  </a:lnTo>
                  <a:close/>
                </a:path>
              </a:pathLst>
            </a:custGeom>
            <a:solidFill>
              <a:srgbClr val="D1D1D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814" name="Group 502"/>
          <p:cNvGrpSpPr>
            <a:grpSpLocks noChangeAspect="1"/>
          </p:cNvGrpSpPr>
          <p:nvPr/>
        </p:nvGrpSpPr>
        <p:grpSpPr bwMode="auto">
          <a:xfrm>
            <a:off x="320675" y="1530350"/>
            <a:ext cx="723900" cy="711200"/>
            <a:chOff x="762" y="611"/>
            <a:chExt cx="2797" cy="2753"/>
          </a:xfrm>
        </p:grpSpPr>
        <p:sp>
          <p:nvSpPr>
            <p:cNvPr id="525815" name="Freeform 503"/>
            <p:cNvSpPr>
              <a:spLocks noChangeAspect="1"/>
            </p:cNvSpPr>
            <p:nvPr/>
          </p:nvSpPr>
          <p:spPr bwMode="gray">
            <a:xfrm>
              <a:off x="861" y="611"/>
              <a:ext cx="1786" cy="2415"/>
            </a:xfrm>
            <a:custGeom>
              <a:avLst/>
              <a:gdLst>
                <a:gd name="T0" fmla="*/ 743 w 756"/>
                <a:gd name="T1" fmla="*/ 46 h 1022"/>
                <a:gd name="T2" fmla="*/ 743 w 756"/>
                <a:gd name="T3" fmla="*/ 46 h 1022"/>
                <a:gd name="T4" fmla="*/ 743 w 756"/>
                <a:gd name="T5" fmla="*/ 20 h 1022"/>
                <a:gd name="T6" fmla="*/ 710 w 756"/>
                <a:gd name="T7" fmla="*/ 11 h 1022"/>
                <a:gd name="T8" fmla="*/ 704 w 756"/>
                <a:gd name="T9" fmla="*/ 10 h 1022"/>
                <a:gd name="T10" fmla="*/ 502 w 756"/>
                <a:gd name="T11" fmla="*/ 149 h 1022"/>
                <a:gd name="T12" fmla="*/ 502 w 756"/>
                <a:gd name="T13" fmla="*/ 149 h 1022"/>
                <a:gd name="T14" fmla="*/ 178 w 756"/>
                <a:gd name="T15" fmla="*/ 570 h 1022"/>
                <a:gd name="T16" fmla="*/ 168 w 756"/>
                <a:gd name="T17" fmla="*/ 585 h 1022"/>
                <a:gd name="T18" fmla="*/ 90 w 756"/>
                <a:gd name="T19" fmla="*/ 700 h 1022"/>
                <a:gd name="T20" fmla="*/ 63 w 756"/>
                <a:gd name="T21" fmla="*/ 986 h 1022"/>
                <a:gd name="T22" fmla="*/ 63 w 756"/>
                <a:gd name="T23" fmla="*/ 986 h 1022"/>
                <a:gd name="T24" fmla="*/ 104 w 756"/>
                <a:gd name="T25" fmla="*/ 997 h 1022"/>
                <a:gd name="T26" fmla="*/ 144 w 756"/>
                <a:gd name="T27" fmla="*/ 966 h 1022"/>
                <a:gd name="T28" fmla="*/ 144 w 756"/>
                <a:gd name="T29" fmla="*/ 1011 h 1022"/>
                <a:gd name="T30" fmla="*/ 183 w 756"/>
                <a:gd name="T31" fmla="*/ 1022 h 1022"/>
                <a:gd name="T32" fmla="*/ 719 w 756"/>
                <a:gd name="T33" fmla="*/ 262 h 1022"/>
                <a:gd name="T34" fmla="*/ 719 w 756"/>
                <a:gd name="T35" fmla="*/ 217 h 1022"/>
                <a:gd name="T36" fmla="*/ 743 w 756"/>
                <a:gd name="T37" fmla="*/ 46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6" h="1022">
                  <a:moveTo>
                    <a:pt x="743" y="46"/>
                  </a:moveTo>
                  <a:cubicBezTo>
                    <a:pt x="743" y="46"/>
                    <a:pt x="743" y="46"/>
                    <a:pt x="743" y="46"/>
                  </a:cubicBezTo>
                  <a:cubicBezTo>
                    <a:pt x="743" y="20"/>
                    <a:pt x="743" y="20"/>
                    <a:pt x="743" y="20"/>
                  </a:cubicBezTo>
                  <a:cubicBezTo>
                    <a:pt x="710" y="11"/>
                    <a:pt x="710" y="11"/>
                    <a:pt x="710" y="11"/>
                  </a:cubicBezTo>
                  <a:cubicBezTo>
                    <a:pt x="708" y="11"/>
                    <a:pt x="706" y="10"/>
                    <a:pt x="704" y="10"/>
                  </a:cubicBezTo>
                  <a:cubicBezTo>
                    <a:pt x="653" y="0"/>
                    <a:pt x="573" y="58"/>
                    <a:pt x="502" y="149"/>
                  </a:cubicBezTo>
                  <a:cubicBezTo>
                    <a:pt x="502" y="149"/>
                    <a:pt x="502" y="149"/>
                    <a:pt x="502" y="149"/>
                  </a:cubicBezTo>
                  <a:cubicBezTo>
                    <a:pt x="178" y="570"/>
                    <a:pt x="178" y="570"/>
                    <a:pt x="178" y="570"/>
                  </a:cubicBezTo>
                  <a:cubicBezTo>
                    <a:pt x="174" y="575"/>
                    <a:pt x="171" y="580"/>
                    <a:pt x="168" y="585"/>
                  </a:cubicBezTo>
                  <a:cubicBezTo>
                    <a:pt x="140" y="619"/>
                    <a:pt x="114" y="657"/>
                    <a:pt x="90" y="700"/>
                  </a:cubicBezTo>
                  <a:cubicBezTo>
                    <a:pt x="11" y="842"/>
                    <a:pt x="0" y="969"/>
                    <a:pt x="63" y="986"/>
                  </a:cubicBezTo>
                  <a:cubicBezTo>
                    <a:pt x="63" y="986"/>
                    <a:pt x="63" y="986"/>
                    <a:pt x="63" y="986"/>
                  </a:cubicBezTo>
                  <a:cubicBezTo>
                    <a:pt x="104" y="997"/>
                    <a:pt x="104" y="997"/>
                    <a:pt x="104" y="997"/>
                  </a:cubicBezTo>
                  <a:cubicBezTo>
                    <a:pt x="144" y="966"/>
                    <a:pt x="144" y="966"/>
                    <a:pt x="144" y="966"/>
                  </a:cubicBezTo>
                  <a:cubicBezTo>
                    <a:pt x="144" y="1011"/>
                    <a:pt x="144" y="1011"/>
                    <a:pt x="144" y="1011"/>
                  </a:cubicBezTo>
                  <a:cubicBezTo>
                    <a:pt x="183" y="1022"/>
                    <a:pt x="183" y="1022"/>
                    <a:pt x="183" y="1022"/>
                  </a:cubicBezTo>
                  <a:cubicBezTo>
                    <a:pt x="719" y="262"/>
                    <a:pt x="719" y="262"/>
                    <a:pt x="719" y="262"/>
                  </a:cubicBezTo>
                  <a:cubicBezTo>
                    <a:pt x="719" y="217"/>
                    <a:pt x="719" y="217"/>
                    <a:pt x="719" y="217"/>
                  </a:cubicBezTo>
                  <a:cubicBezTo>
                    <a:pt x="747" y="146"/>
                    <a:pt x="756" y="84"/>
                    <a:pt x="743" y="46"/>
                  </a:cubicBezTo>
                  <a:close/>
                </a:path>
              </a:pathLst>
            </a:custGeom>
            <a:solidFill>
              <a:srgbClr val="545554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16" name="Freeform 504"/>
            <p:cNvSpPr>
              <a:spLocks noChangeAspect="1"/>
            </p:cNvSpPr>
            <p:nvPr/>
          </p:nvSpPr>
          <p:spPr bwMode="gray">
            <a:xfrm>
              <a:off x="953" y="635"/>
              <a:ext cx="1795" cy="2391"/>
            </a:xfrm>
            <a:custGeom>
              <a:avLst/>
              <a:gdLst>
                <a:gd name="T0" fmla="*/ 719 w 760"/>
                <a:gd name="T1" fmla="*/ 16 h 1012"/>
                <a:gd name="T2" fmla="*/ 704 w 760"/>
                <a:gd name="T3" fmla="*/ 10 h 1012"/>
                <a:gd name="T4" fmla="*/ 502 w 760"/>
                <a:gd name="T5" fmla="*/ 149 h 1012"/>
                <a:gd name="T6" fmla="*/ 502 w 760"/>
                <a:gd name="T7" fmla="*/ 150 h 1012"/>
                <a:gd name="T8" fmla="*/ 178 w 760"/>
                <a:gd name="T9" fmla="*/ 571 h 1012"/>
                <a:gd name="T10" fmla="*/ 168 w 760"/>
                <a:gd name="T11" fmla="*/ 585 h 1012"/>
                <a:gd name="T12" fmla="*/ 91 w 760"/>
                <a:gd name="T13" fmla="*/ 700 h 1012"/>
                <a:gd name="T14" fmla="*/ 68 w 760"/>
                <a:gd name="T15" fmla="*/ 987 h 1012"/>
                <a:gd name="T16" fmla="*/ 144 w 760"/>
                <a:gd name="T17" fmla="*/ 966 h 1012"/>
                <a:gd name="T18" fmla="*/ 144 w 760"/>
                <a:gd name="T19" fmla="*/ 1012 h 1012"/>
                <a:gd name="T20" fmla="*/ 719 w 760"/>
                <a:gd name="T21" fmla="*/ 262 h 1012"/>
                <a:gd name="T22" fmla="*/ 719 w 760"/>
                <a:gd name="T23" fmla="*/ 218 h 1012"/>
                <a:gd name="T24" fmla="*/ 719 w 760"/>
                <a:gd name="T25" fmla="*/ 16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0" h="1012">
                  <a:moveTo>
                    <a:pt x="719" y="16"/>
                  </a:moveTo>
                  <a:cubicBezTo>
                    <a:pt x="715" y="13"/>
                    <a:pt x="710" y="11"/>
                    <a:pt x="704" y="10"/>
                  </a:cubicBezTo>
                  <a:cubicBezTo>
                    <a:pt x="654" y="0"/>
                    <a:pt x="573" y="58"/>
                    <a:pt x="502" y="149"/>
                  </a:cubicBezTo>
                  <a:cubicBezTo>
                    <a:pt x="502" y="150"/>
                    <a:pt x="502" y="150"/>
                    <a:pt x="502" y="150"/>
                  </a:cubicBezTo>
                  <a:cubicBezTo>
                    <a:pt x="178" y="571"/>
                    <a:pt x="178" y="571"/>
                    <a:pt x="178" y="571"/>
                  </a:cubicBezTo>
                  <a:cubicBezTo>
                    <a:pt x="175" y="575"/>
                    <a:pt x="172" y="580"/>
                    <a:pt x="168" y="585"/>
                  </a:cubicBezTo>
                  <a:cubicBezTo>
                    <a:pt x="141" y="619"/>
                    <a:pt x="114" y="658"/>
                    <a:pt x="91" y="700"/>
                  </a:cubicBezTo>
                  <a:cubicBezTo>
                    <a:pt x="10" y="846"/>
                    <a:pt x="0" y="974"/>
                    <a:pt x="68" y="987"/>
                  </a:cubicBezTo>
                  <a:cubicBezTo>
                    <a:pt x="89" y="991"/>
                    <a:pt x="115" y="984"/>
                    <a:pt x="144" y="966"/>
                  </a:cubicBezTo>
                  <a:cubicBezTo>
                    <a:pt x="144" y="1012"/>
                    <a:pt x="144" y="1012"/>
                    <a:pt x="144" y="1012"/>
                  </a:cubicBezTo>
                  <a:cubicBezTo>
                    <a:pt x="719" y="262"/>
                    <a:pt x="719" y="262"/>
                    <a:pt x="719" y="262"/>
                  </a:cubicBezTo>
                  <a:cubicBezTo>
                    <a:pt x="719" y="218"/>
                    <a:pt x="719" y="218"/>
                    <a:pt x="719" y="218"/>
                  </a:cubicBezTo>
                  <a:cubicBezTo>
                    <a:pt x="759" y="119"/>
                    <a:pt x="760" y="38"/>
                    <a:pt x="719" y="16"/>
                  </a:cubicBez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17" name="Freeform 505"/>
            <p:cNvSpPr>
              <a:spLocks noChangeAspect="1"/>
            </p:cNvSpPr>
            <p:nvPr/>
          </p:nvSpPr>
          <p:spPr bwMode="gray">
            <a:xfrm>
              <a:off x="1293" y="2792"/>
              <a:ext cx="813" cy="451"/>
            </a:xfrm>
            <a:custGeom>
              <a:avLst/>
              <a:gdLst>
                <a:gd name="T0" fmla="*/ 0 w 813"/>
                <a:gd name="T1" fmla="*/ 0 h 451"/>
                <a:gd name="T2" fmla="*/ 813 w 813"/>
                <a:gd name="T3" fmla="*/ 217 h 451"/>
                <a:gd name="T4" fmla="*/ 813 w 813"/>
                <a:gd name="T5" fmla="*/ 451 h 451"/>
                <a:gd name="T6" fmla="*/ 0 w 813"/>
                <a:gd name="T7" fmla="*/ 234 h 451"/>
                <a:gd name="T8" fmla="*/ 0 w 813"/>
                <a:gd name="T9" fmla="*/ 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3" h="451">
                  <a:moveTo>
                    <a:pt x="0" y="0"/>
                  </a:moveTo>
                  <a:lnTo>
                    <a:pt x="813" y="217"/>
                  </a:lnTo>
                  <a:lnTo>
                    <a:pt x="813" y="451"/>
                  </a:lnTo>
                  <a:lnTo>
                    <a:pt x="0" y="2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18" name="Freeform 506"/>
            <p:cNvSpPr>
              <a:spLocks noChangeAspect="1"/>
            </p:cNvSpPr>
            <p:nvPr/>
          </p:nvSpPr>
          <p:spPr bwMode="gray">
            <a:xfrm>
              <a:off x="1293" y="2731"/>
              <a:ext cx="1040" cy="278"/>
            </a:xfrm>
            <a:custGeom>
              <a:avLst/>
              <a:gdLst>
                <a:gd name="T0" fmla="*/ 813 w 1040"/>
                <a:gd name="T1" fmla="*/ 278 h 278"/>
                <a:gd name="T2" fmla="*/ 1040 w 1040"/>
                <a:gd name="T3" fmla="*/ 217 h 278"/>
                <a:gd name="T4" fmla="*/ 227 w 1040"/>
                <a:gd name="T5" fmla="*/ 0 h 278"/>
                <a:gd name="T6" fmla="*/ 0 w 1040"/>
                <a:gd name="T7" fmla="*/ 61 h 278"/>
                <a:gd name="T8" fmla="*/ 813 w 1040"/>
                <a:gd name="T9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0" h="278">
                  <a:moveTo>
                    <a:pt x="813" y="278"/>
                  </a:moveTo>
                  <a:lnTo>
                    <a:pt x="1040" y="217"/>
                  </a:lnTo>
                  <a:lnTo>
                    <a:pt x="227" y="0"/>
                  </a:lnTo>
                  <a:lnTo>
                    <a:pt x="0" y="61"/>
                  </a:lnTo>
                  <a:lnTo>
                    <a:pt x="813" y="278"/>
                  </a:lnTo>
                  <a:close/>
                </a:path>
              </a:pathLst>
            </a:custGeom>
            <a:solidFill>
              <a:srgbClr val="D1D1D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19" name="Freeform 507"/>
            <p:cNvSpPr>
              <a:spLocks noChangeAspect="1"/>
            </p:cNvSpPr>
            <p:nvPr/>
          </p:nvSpPr>
          <p:spPr bwMode="gray">
            <a:xfrm>
              <a:off x="1520" y="2497"/>
              <a:ext cx="813" cy="451"/>
            </a:xfrm>
            <a:custGeom>
              <a:avLst/>
              <a:gdLst>
                <a:gd name="T0" fmla="*/ 0 w 813"/>
                <a:gd name="T1" fmla="*/ 0 h 451"/>
                <a:gd name="T2" fmla="*/ 813 w 813"/>
                <a:gd name="T3" fmla="*/ 217 h 451"/>
                <a:gd name="T4" fmla="*/ 813 w 813"/>
                <a:gd name="T5" fmla="*/ 451 h 451"/>
                <a:gd name="T6" fmla="*/ 0 w 813"/>
                <a:gd name="T7" fmla="*/ 234 h 451"/>
                <a:gd name="T8" fmla="*/ 0 w 813"/>
                <a:gd name="T9" fmla="*/ 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3" h="451">
                  <a:moveTo>
                    <a:pt x="0" y="0"/>
                  </a:moveTo>
                  <a:lnTo>
                    <a:pt x="813" y="217"/>
                  </a:lnTo>
                  <a:lnTo>
                    <a:pt x="813" y="451"/>
                  </a:lnTo>
                  <a:lnTo>
                    <a:pt x="0" y="2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20" name="Freeform 508"/>
            <p:cNvSpPr>
              <a:spLocks noChangeAspect="1"/>
            </p:cNvSpPr>
            <p:nvPr/>
          </p:nvSpPr>
          <p:spPr bwMode="gray">
            <a:xfrm>
              <a:off x="1520" y="2435"/>
              <a:ext cx="1039" cy="279"/>
            </a:xfrm>
            <a:custGeom>
              <a:avLst/>
              <a:gdLst>
                <a:gd name="T0" fmla="*/ 813 w 1039"/>
                <a:gd name="T1" fmla="*/ 279 h 279"/>
                <a:gd name="T2" fmla="*/ 1039 w 1039"/>
                <a:gd name="T3" fmla="*/ 218 h 279"/>
                <a:gd name="T4" fmla="*/ 227 w 1039"/>
                <a:gd name="T5" fmla="*/ 0 h 279"/>
                <a:gd name="T6" fmla="*/ 0 w 1039"/>
                <a:gd name="T7" fmla="*/ 62 h 279"/>
                <a:gd name="T8" fmla="*/ 813 w 1039"/>
                <a:gd name="T9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9" h="279">
                  <a:moveTo>
                    <a:pt x="813" y="279"/>
                  </a:moveTo>
                  <a:lnTo>
                    <a:pt x="1039" y="218"/>
                  </a:lnTo>
                  <a:lnTo>
                    <a:pt x="227" y="0"/>
                  </a:lnTo>
                  <a:lnTo>
                    <a:pt x="0" y="62"/>
                  </a:lnTo>
                  <a:lnTo>
                    <a:pt x="813" y="279"/>
                  </a:lnTo>
                  <a:close/>
                </a:path>
              </a:pathLst>
            </a:custGeom>
            <a:solidFill>
              <a:srgbClr val="D1D1D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21" name="Freeform 509"/>
            <p:cNvSpPr>
              <a:spLocks noChangeAspect="1"/>
            </p:cNvSpPr>
            <p:nvPr/>
          </p:nvSpPr>
          <p:spPr bwMode="gray">
            <a:xfrm>
              <a:off x="1747" y="2201"/>
              <a:ext cx="812" cy="452"/>
            </a:xfrm>
            <a:custGeom>
              <a:avLst/>
              <a:gdLst>
                <a:gd name="T0" fmla="*/ 0 w 812"/>
                <a:gd name="T1" fmla="*/ 0 h 452"/>
                <a:gd name="T2" fmla="*/ 812 w 812"/>
                <a:gd name="T3" fmla="*/ 218 h 452"/>
                <a:gd name="T4" fmla="*/ 812 w 812"/>
                <a:gd name="T5" fmla="*/ 452 h 452"/>
                <a:gd name="T6" fmla="*/ 0 w 812"/>
                <a:gd name="T7" fmla="*/ 234 h 452"/>
                <a:gd name="T8" fmla="*/ 0 w 812"/>
                <a:gd name="T9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2" h="452">
                  <a:moveTo>
                    <a:pt x="0" y="0"/>
                  </a:moveTo>
                  <a:lnTo>
                    <a:pt x="812" y="218"/>
                  </a:lnTo>
                  <a:lnTo>
                    <a:pt x="812" y="452"/>
                  </a:lnTo>
                  <a:lnTo>
                    <a:pt x="0" y="2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22" name="Freeform 510"/>
            <p:cNvSpPr>
              <a:spLocks noChangeAspect="1"/>
            </p:cNvSpPr>
            <p:nvPr/>
          </p:nvSpPr>
          <p:spPr bwMode="gray">
            <a:xfrm>
              <a:off x="1747" y="2140"/>
              <a:ext cx="1037" cy="279"/>
            </a:xfrm>
            <a:custGeom>
              <a:avLst/>
              <a:gdLst>
                <a:gd name="T0" fmla="*/ 812 w 1037"/>
                <a:gd name="T1" fmla="*/ 279 h 279"/>
                <a:gd name="T2" fmla="*/ 1037 w 1037"/>
                <a:gd name="T3" fmla="*/ 217 h 279"/>
                <a:gd name="T4" fmla="*/ 226 w 1037"/>
                <a:gd name="T5" fmla="*/ 0 h 279"/>
                <a:gd name="T6" fmla="*/ 0 w 1037"/>
                <a:gd name="T7" fmla="*/ 61 h 279"/>
                <a:gd name="T8" fmla="*/ 812 w 1037"/>
                <a:gd name="T9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7" h="279">
                  <a:moveTo>
                    <a:pt x="812" y="279"/>
                  </a:moveTo>
                  <a:lnTo>
                    <a:pt x="1037" y="217"/>
                  </a:lnTo>
                  <a:lnTo>
                    <a:pt x="226" y="0"/>
                  </a:lnTo>
                  <a:lnTo>
                    <a:pt x="0" y="61"/>
                  </a:lnTo>
                  <a:lnTo>
                    <a:pt x="812" y="279"/>
                  </a:lnTo>
                  <a:close/>
                </a:path>
              </a:pathLst>
            </a:custGeom>
            <a:solidFill>
              <a:srgbClr val="D1D1D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23" name="Freeform 511"/>
            <p:cNvSpPr>
              <a:spLocks noChangeAspect="1"/>
            </p:cNvSpPr>
            <p:nvPr/>
          </p:nvSpPr>
          <p:spPr bwMode="gray">
            <a:xfrm>
              <a:off x="1973" y="1906"/>
              <a:ext cx="811" cy="451"/>
            </a:xfrm>
            <a:custGeom>
              <a:avLst/>
              <a:gdLst>
                <a:gd name="T0" fmla="*/ 0 w 811"/>
                <a:gd name="T1" fmla="*/ 0 h 451"/>
                <a:gd name="T2" fmla="*/ 811 w 811"/>
                <a:gd name="T3" fmla="*/ 217 h 451"/>
                <a:gd name="T4" fmla="*/ 811 w 811"/>
                <a:gd name="T5" fmla="*/ 451 h 451"/>
                <a:gd name="T6" fmla="*/ 0 w 811"/>
                <a:gd name="T7" fmla="*/ 234 h 451"/>
                <a:gd name="T8" fmla="*/ 0 w 811"/>
                <a:gd name="T9" fmla="*/ 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1" h="451">
                  <a:moveTo>
                    <a:pt x="0" y="0"/>
                  </a:moveTo>
                  <a:lnTo>
                    <a:pt x="811" y="217"/>
                  </a:lnTo>
                  <a:lnTo>
                    <a:pt x="811" y="451"/>
                  </a:lnTo>
                  <a:lnTo>
                    <a:pt x="0" y="2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24" name="Freeform 512"/>
            <p:cNvSpPr>
              <a:spLocks noChangeAspect="1"/>
            </p:cNvSpPr>
            <p:nvPr/>
          </p:nvSpPr>
          <p:spPr bwMode="gray">
            <a:xfrm>
              <a:off x="1973" y="1845"/>
              <a:ext cx="1037" cy="278"/>
            </a:xfrm>
            <a:custGeom>
              <a:avLst/>
              <a:gdLst>
                <a:gd name="T0" fmla="*/ 811 w 1037"/>
                <a:gd name="T1" fmla="*/ 278 h 278"/>
                <a:gd name="T2" fmla="*/ 1037 w 1037"/>
                <a:gd name="T3" fmla="*/ 217 h 278"/>
                <a:gd name="T4" fmla="*/ 227 w 1037"/>
                <a:gd name="T5" fmla="*/ 0 h 278"/>
                <a:gd name="T6" fmla="*/ 0 w 1037"/>
                <a:gd name="T7" fmla="*/ 61 h 278"/>
                <a:gd name="T8" fmla="*/ 811 w 1037"/>
                <a:gd name="T9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7" h="278">
                  <a:moveTo>
                    <a:pt x="811" y="278"/>
                  </a:moveTo>
                  <a:lnTo>
                    <a:pt x="1037" y="217"/>
                  </a:lnTo>
                  <a:lnTo>
                    <a:pt x="227" y="0"/>
                  </a:lnTo>
                  <a:lnTo>
                    <a:pt x="0" y="61"/>
                  </a:lnTo>
                  <a:lnTo>
                    <a:pt x="811" y="278"/>
                  </a:lnTo>
                  <a:close/>
                </a:path>
              </a:pathLst>
            </a:custGeom>
            <a:solidFill>
              <a:srgbClr val="D1D1D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25" name="Freeform 513"/>
            <p:cNvSpPr>
              <a:spLocks noChangeAspect="1"/>
            </p:cNvSpPr>
            <p:nvPr/>
          </p:nvSpPr>
          <p:spPr bwMode="gray">
            <a:xfrm>
              <a:off x="2200" y="1611"/>
              <a:ext cx="810" cy="451"/>
            </a:xfrm>
            <a:custGeom>
              <a:avLst/>
              <a:gdLst>
                <a:gd name="T0" fmla="*/ 0 w 810"/>
                <a:gd name="T1" fmla="*/ 0 h 451"/>
                <a:gd name="T2" fmla="*/ 810 w 810"/>
                <a:gd name="T3" fmla="*/ 217 h 451"/>
                <a:gd name="T4" fmla="*/ 810 w 810"/>
                <a:gd name="T5" fmla="*/ 451 h 451"/>
                <a:gd name="T6" fmla="*/ 0 w 810"/>
                <a:gd name="T7" fmla="*/ 234 h 451"/>
                <a:gd name="T8" fmla="*/ 0 w 810"/>
                <a:gd name="T9" fmla="*/ 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0" h="451">
                  <a:moveTo>
                    <a:pt x="0" y="0"/>
                  </a:moveTo>
                  <a:lnTo>
                    <a:pt x="810" y="217"/>
                  </a:lnTo>
                  <a:lnTo>
                    <a:pt x="810" y="451"/>
                  </a:lnTo>
                  <a:lnTo>
                    <a:pt x="0" y="2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26" name="Freeform 514"/>
            <p:cNvSpPr>
              <a:spLocks noChangeAspect="1"/>
            </p:cNvSpPr>
            <p:nvPr/>
          </p:nvSpPr>
          <p:spPr bwMode="gray">
            <a:xfrm>
              <a:off x="2200" y="1549"/>
              <a:ext cx="1037" cy="279"/>
            </a:xfrm>
            <a:custGeom>
              <a:avLst/>
              <a:gdLst>
                <a:gd name="T0" fmla="*/ 810 w 1037"/>
                <a:gd name="T1" fmla="*/ 279 h 279"/>
                <a:gd name="T2" fmla="*/ 1037 w 1037"/>
                <a:gd name="T3" fmla="*/ 218 h 279"/>
                <a:gd name="T4" fmla="*/ 225 w 1037"/>
                <a:gd name="T5" fmla="*/ 0 h 279"/>
                <a:gd name="T6" fmla="*/ 0 w 1037"/>
                <a:gd name="T7" fmla="*/ 62 h 279"/>
                <a:gd name="T8" fmla="*/ 810 w 1037"/>
                <a:gd name="T9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7" h="279">
                  <a:moveTo>
                    <a:pt x="810" y="279"/>
                  </a:moveTo>
                  <a:lnTo>
                    <a:pt x="1037" y="218"/>
                  </a:lnTo>
                  <a:lnTo>
                    <a:pt x="225" y="0"/>
                  </a:lnTo>
                  <a:lnTo>
                    <a:pt x="0" y="62"/>
                  </a:lnTo>
                  <a:lnTo>
                    <a:pt x="810" y="279"/>
                  </a:lnTo>
                  <a:close/>
                </a:path>
              </a:pathLst>
            </a:custGeom>
            <a:solidFill>
              <a:srgbClr val="D1D1D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27" name="Freeform 515"/>
            <p:cNvSpPr>
              <a:spLocks noChangeAspect="1"/>
            </p:cNvSpPr>
            <p:nvPr/>
          </p:nvSpPr>
          <p:spPr bwMode="gray">
            <a:xfrm>
              <a:off x="2425" y="1315"/>
              <a:ext cx="812" cy="452"/>
            </a:xfrm>
            <a:custGeom>
              <a:avLst/>
              <a:gdLst>
                <a:gd name="T0" fmla="*/ 0 w 812"/>
                <a:gd name="T1" fmla="*/ 0 h 452"/>
                <a:gd name="T2" fmla="*/ 812 w 812"/>
                <a:gd name="T3" fmla="*/ 218 h 452"/>
                <a:gd name="T4" fmla="*/ 812 w 812"/>
                <a:gd name="T5" fmla="*/ 452 h 452"/>
                <a:gd name="T6" fmla="*/ 0 w 812"/>
                <a:gd name="T7" fmla="*/ 234 h 452"/>
                <a:gd name="T8" fmla="*/ 0 w 812"/>
                <a:gd name="T9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2" h="452">
                  <a:moveTo>
                    <a:pt x="0" y="0"/>
                  </a:moveTo>
                  <a:lnTo>
                    <a:pt x="812" y="218"/>
                  </a:lnTo>
                  <a:lnTo>
                    <a:pt x="812" y="452"/>
                  </a:lnTo>
                  <a:lnTo>
                    <a:pt x="0" y="2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28" name="Freeform 516"/>
            <p:cNvSpPr>
              <a:spLocks noChangeAspect="1"/>
            </p:cNvSpPr>
            <p:nvPr/>
          </p:nvSpPr>
          <p:spPr bwMode="gray">
            <a:xfrm>
              <a:off x="2425" y="1254"/>
              <a:ext cx="1039" cy="279"/>
            </a:xfrm>
            <a:custGeom>
              <a:avLst/>
              <a:gdLst>
                <a:gd name="T0" fmla="*/ 812 w 1039"/>
                <a:gd name="T1" fmla="*/ 279 h 279"/>
                <a:gd name="T2" fmla="*/ 1039 w 1039"/>
                <a:gd name="T3" fmla="*/ 220 h 279"/>
                <a:gd name="T4" fmla="*/ 226 w 1039"/>
                <a:gd name="T5" fmla="*/ 0 h 279"/>
                <a:gd name="T6" fmla="*/ 0 w 1039"/>
                <a:gd name="T7" fmla="*/ 61 h 279"/>
                <a:gd name="T8" fmla="*/ 812 w 1039"/>
                <a:gd name="T9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9" h="279">
                  <a:moveTo>
                    <a:pt x="812" y="279"/>
                  </a:moveTo>
                  <a:lnTo>
                    <a:pt x="1039" y="220"/>
                  </a:lnTo>
                  <a:lnTo>
                    <a:pt x="226" y="0"/>
                  </a:lnTo>
                  <a:lnTo>
                    <a:pt x="0" y="61"/>
                  </a:lnTo>
                  <a:lnTo>
                    <a:pt x="812" y="279"/>
                  </a:lnTo>
                  <a:close/>
                </a:path>
              </a:pathLst>
            </a:custGeom>
            <a:solidFill>
              <a:srgbClr val="D1D1D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29" name="Freeform 517"/>
            <p:cNvSpPr>
              <a:spLocks noChangeAspect="1"/>
            </p:cNvSpPr>
            <p:nvPr/>
          </p:nvSpPr>
          <p:spPr bwMode="gray">
            <a:xfrm>
              <a:off x="1673" y="829"/>
              <a:ext cx="1784" cy="2414"/>
            </a:xfrm>
            <a:custGeom>
              <a:avLst/>
              <a:gdLst>
                <a:gd name="T0" fmla="*/ 743 w 755"/>
                <a:gd name="T1" fmla="*/ 47 h 1022"/>
                <a:gd name="T2" fmla="*/ 743 w 755"/>
                <a:gd name="T3" fmla="*/ 47 h 1022"/>
                <a:gd name="T4" fmla="*/ 743 w 755"/>
                <a:gd name="T5" fmla="*/ 20 h 1022"/>
                <a:gd name="T6" fmla="*/ 710 w 755"/>
                <a:gd name="T7" fmla="*/ 11 h 1022"/>
                <a:gd name="T8" fmla="*/ 704 w 755"/>
                <a:gd name="T9" fmla="*/ 10 h 1022"/>
                <a:gd name="T10" fmla="*/ 501 w 755"/>
                <a:gd name="T11" fmla="*/ 149 h 1022"/>
                <a:gd name="T12" fmla="*/ 501 w 755"/>
                <a:gd name="T13" fmla="*/ 149 h 1022"/>
                <a:gd name="T14" fmla="*/ 178 w 755"/>
                <a:gd name="T15" fmla="*/ 571 h 1022"/>
                <a:gd name="T16" fmla="*/ 168 w 755"/>
                <a:gd name="T17" fmla="*/ 585 h 1022"/>
                <a:gd name="T18" fmla="*/ 90 w 755"/>
                <a:gd name="T19" fmla="*/ 700 h 1022"/>
                <a:gd name="T20" fmla="*/ 63 w 755"/>
                <a:gd name="T21" fmla="*/ 986 h 1022"/>
                <a:gd name="T22" fmla="*/ 63 w 755"/>
                <a:gd name="T23" fmla="*/ 986 h 1022"/>
                <a:gd name="T24" fmla="*/ 104 w 755"/>
                <a:gd name="T25" fmla="*/ 997 h 1022"/>
                <a:gd name="T26" fmla="*/ 144 w 755"/>
                <a:gd name="T27" fmla="*/ 966 h 1022"/>
                <a:gd name="T28" fmla="*/ 144 w 755"/>
                <a:gd name="T29" fmla="*/ 1011 h 1022"/>
                <a:gd name="T30" fmla="*/ 183 w 755"/>
                <a:gd name="T31" fmla="*/ 1022 h 1022"/>
                <a:gd name="T32" fmla="*/ 718 w 755"/>
                <a:gd name="T33" fmla="*/ 262 h 1022"/>
                <a:gd name="T34" fmla="*/ 718 w 755"/>
                <a:gd name="T35" fmla="*/ 218 h 1022"/>
                <a:gd name="T36" fmla="*/ 743 w 755"/>
                <a:gd name="T37" fmla="*/ 47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5" h="1022">
                  <a:moveTo>
                    <a:pt x="743" y="47"/>
                  </a:moveTo>
                  <a:cubicBezTo>
                    <a:pt x="743" y="47"/>
                    <a:pt x="743" y="47"/>
                    <a:pt x="743" y="47"/>
                  </a:cubicBezTo>
                  <a:cubicBezTo>
                    <a:pt x="743" y="20"/>
                    <a:pt x="743" y="20"/>
                    <a:pt x="743" y="20"/>
                  </a:cubicBezTo>
                  <a:cubicBezTo>
                    <a:pt x="710" y="11"/>
                    <a:pt x="710" y="11"/>
                    <a:pt x="710" y="11"/>
                  </a:cubicBezTo>
                  <a:cubicBezTo>
                    <a:pt x="708" y="11"/>
                    <a:pt x="706" y="10"/>
                    <a:pt x="704" y="10"/>
                  </a:cubicBezTo>
                  <a:cubicBezTo>
                    <a:pt x="653" y="0"/>
                    <a:pt x="572" y="58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178" y="571"/>
                    <a:pt x="178" y="571"/>
                    <a:pt x="178" y="571"/>
                  </a:cubicBezTo>
                  <a:cubicBezTo>
                    <a:pt x="174" y="575"/>
                    <a:pt x="171" y="580"/>
                    <a:pt x="168" y="585"/>
                  </a:cubicBezTo>
                  <a:cubicBezTo>
                    <a:pt x="140" y="619"/>
                    <a:pt x="113" y="658"/>
                    <a:pt x="90" y="700"/>
                  </a:cubicBezTo>
                  <a:cubicBezTo>
                    <a:pt x="11" y="842"/>
                    <a:pt x="0" y="969"/>
                    <a:pt x="63" y="986"/>
                  </a:cubicBezTo>
                  <a:cubicBezTo>
                    <a:pt x="63" y="986"/>
                    <a:pt x="63" y="986"/>
                    <a:pt x="63" y="986"/>
                  </a:cubicBezTo>
                  <a:cubicBezTo>
                    <a:pt x="104" y="997"/>
                    <a:pt x="104" y="997"/>
                    <a:pt x="104" y="997"/>
                  </a:cubicBezTo>
                  <a:cubicBezTo>
                    <a:pt x="144" y="966"/>
                    <a:pt x="144" y="966"/>
                    <a:pt x="144" y="966"/>
                  </a:cubicBezTo>
                  <a:cubicBezTo>
                    <a:pt x="144" y="1011"/>
                    <a:pt x="144" y="1011"/>
                    <a:pt x="144" y="1011"/>
                  </a:cubicBezTo>
                  <a:cubicBezTo>
                    <a:pt x="183" y="1022"/>
                    <a:pt x="183" y="1022"/>
                    <a:pt x="183" y="1022"/>
                  </a:cubicBezTo>
                  <a:cubicBezTo>
                    <a:pt x="718" y="262"/>
                    <a:pt x="718" y="262"/>
                    <a:pt x="718" y="262"/>
                  </a:cubicBezTo>
                  <a:cubicBezTo>
                    <a:pt x="718" y="218"/>
                    <a:pt x="718" y="218"/>
                    <a:pt x="718" y="218"/>
                  </a:cubicBezTo>
                  <a:cubicBezTo>
                    <a:pt x="747" y="146"/>
                    <a:pt x="755" y="84"/>
                    <a:pt x="743" y="47"/>
                  </a:cubicBezTo>
                  <a:close/>
                </a:path>
              </a:pathLst>
            </a:custGeom>
            <a:solidFill>
              <a:srgbClr val="545554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30" name="Freeform 518"/>
            <p:cNvSpPr>
              <a:spLocks noChangeAspect="1"/>
            </p:cNvSpPr>
            <p:nvPr/>
          </p:nvSpPr>
          <p:spPr bwMode="gray">
            <a:xfrm>
              <a:off x="762" y="3000"/>
              <a:ext cx="1344" cy="364"/>
            </a:xfrm>
            <a:custGeom>
              <a:avLst/>
              <a:gdLst>
                <a:gd name="T0" fmla="*/ 439 w 1344"/>
                <a:gd name="T1" fmla="*/ 0 h 364"/>
                <a:gd name="T2" fmla="*/ 0 w 1344"/>
                <a:gd name="T3" fmla="*/ 123 h 364"/>
                <a:gd name="T4" fmla="*/ 895 w 1344"/>
                <a:gd name="T5" fmla="*/ 364 h 364"/>
                <a:gd name="T6" fmla="*/ 1344 w 1344"/>
                <a:gd name="T7" fmla="*/ 243 h 364"/>
                <a:gd name="T8" fmla="*/ 439 w 1344"/>
                <a:gd name="T9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364">
                  <a:moveTo>
                    <a:pt x="439" y="0"/>
                  </a:moveTo>
                  <a:lnTo>
                    <a:pt x="0" y="123"/>
                  </a:lnTo>
                  <a:lnTo>
                    <a:pt x="895" y="364"/>
                  </a:lnTo>
                  <a:lnTo>
                    <a:pt x="1344" y="243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D1D1D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31" name="Freeform 519"/>
            <p:cNvSpPr>
              <a:spLocks noChangeAspect="1"/>
            </p:cNvSpPr>
            <p:nvPr/>
          </p:nvSpPr>
          <p:spPr bwMode="gray">
            <a:xfrm>
              <a:off x="1763" y="855"/>
              <a:ext cx="1796" cy="2388"/>
            </a:xfrm>
            <a:custGeom>
              <a:avLst/>
              <a:gdLst>
                <a:gd name="T0" fmla="*/ 720 w 760"/>
                <a:gd name="T1" fmla="*/ 15 h 1011"/>
                <a:gd name="T2" fmla="*/ 705 w 760"/>
                <a:gd name="T3" fmla="*/ 9 h 1011"/>
                <a:gd name="T4" fmla="*/ 503 w 760"/>
                <a:gd name="T5" fmla="*/ 149 h 1011"/>
                <a:gd name="T6" fmla="*/ 503 w 760"/>
                <a:gd name="T7" fmla="*/ 149 h 1011"/>
                <a:gd name="T8" fmla="*/ 179 w 760"/>
                <a:gd name="T9" fmla="*/ 570 h 1011"/>
                <a:gd name="T10" fmla="*/ 169 w 760"/>
                <a:gd name="T11" fmla="*/ 585 h 1011"/>
                <a:gd name="T12" fmla="*/ 91 w 760"/>
                <a:gd name="T13" fmla="*/ 699 h 1011"/>
                <a:gd name="T14" fmla="*/ 68 w 760"/>
                <a:gd name="T15" fmla="*/ 986 h 1011"/>
                <a:gd name="T16" fmla="*/ 145 w 760"/>
                <a:gd name="T17" fmla="*/ 966 h 1011"/>
                <a:gd name="T18" fmla="*/ 145 w 760"/>
                <a:gd name="T19" fmla="*/ 1011 h 1011"/>
                <a:gd name="T20" fmla="*/ 720 w 760"/>
                <a:gd name="T21" fmla="*/ 262 h 1011"/>
                <a:gd name="T22" fmla="*/ 720 w 760"/>
                <a:gd name="T23" fmla="*/ 217 h 1011"/>
                <a:gd name="T24" fmla="*/ 720 w 760"/>
                <a:gd name="T25" fmla="*/ 15 h 1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0" h="1011">
                  <a:moveTo>
                    <a:pt x="720" y="15"/>
                  </a:moveTo>
                  <a:cubicBezTo>
                    <a:pt x="715" y="12"/>
                    <a:pt x="711" y="10"/>
                    <a:pt x="705" y="9"/>
                  </a:cubicBezTo>
                  <a:cubicBezTo>
                    <a:pt x="654" y="0"/>
                    <a:pt x="574" y="58"/>
                    <a:pt x="503" y="149"/>
                  </a:cubicBezTo>
                  <a:cubicBezTo>
                    <a:pt x="503" y="149"/>
                    <a:pt x="503" y="149"/>
                    <a:pt x="503" y="149"/>
                  </a:cubicBezTo>
                  <a:cubicBezTo>
                    <a:pt x="179" y="570"/>
                    <a:pt x="179" y="570"/>
                    <a:pt x="179" y="570"/>
                  </a:cubicBezTo>
                  <a:cubicBezTo>
                    <a:pt x="176" y="575"/>
                    <a:pt x="172" y="580"/>
                    <a:pt x="169" y="585"/>
                  </a:cubicBezTo>
                  <a:cubicBezTo>
                    <a:pt x="141" y="618"/>
                    <a:pt x="115" y="657"/>
                    <a:pt x="91" y="699"/>
                  </a:cubicBezTo>
                  <a:cubicBezTo>
                    <a:pt x="11" y="845"/>
                    <a:pt x="0" y="973"/>
                    <a:pt x="68" y="986"/>
                  </a:cubicBezTo>
                  <a:cubicBezTo>
                    <a:pt x="90" y="991"/>
                    <a:pt x="116" y="983"/>
                    <a:pt x="145" y="966"/>
                  </a:cubicBezTo>
                  <a:cubicBezTo>
                    <a:pt x="145" y="1011"/>
                    <a:pt x="145" y="1011"/>
                    <a:pt x="145" y="1011"/>
                  </a:cubicBezTo>
                  <a:cubicBezTo>
                    <a:pt x="720" y="262"/>
                    <a:pt x="720" y="262"/>
                    <a:pt x="720" y="262"/>
                  </a:cubicBezTo>
                  <a:cubicBezTo>
                    <a:pt x="720" y="217"/>
                    <a:pt x="720" y="217"/>
                    <a:pt x="720" y="217"/>
                  </a:cubicBezTo>
                  <a:cubicBezTo>
                    <a:pt x="759" y="118"/>
                    <a:pt x="760" y="38"/>
                    <a:pt x="720" y="15"/>
                  </a:cubicBez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832" name="Group 520"/>
          <p:cNvGrpSpPr>
            <a:grpSpLocks/>
          </p:cNvGrpSpPr>
          <p:nvPr/>
        </p:nvGrpSpPr>
        <p:grpSpPr bwMode="auto">
          <a:xfrm>
            <a:off x="2717800" y="4408488"/>
            <a:ext cx="2354263" cy="623887"/>
            <a:chOff x="4214" y="1423"/>
            <a:chExt cx="1483" cy="393"/>
          </a:xfrm>
        </p:grpSpPr>
        <p:sp>
          <p:nvSpPr>
            <p:cNvPr id="525833" name="Freeform 521"/>
            <p:cNvSpPr>
              <a:spLocks/>
            </p:cNvSpPr>
            <p:nvPr/>
          </p:nvSpPr>
          <p:spPr bwMode="gray">
            <a:xfrm>
              <a:off x="4902" y="1698"/>
              <a:ext cx="33" cy="106"/>
            </a:xfrm>
            <a:custGeom>
              <a:avLst/>
              <a:gdLst>
                <a:gd name="T0" fmla="*/ 196 w 196"/>
                <a:gd name="T1" fmla="*/ 0 h 628"/>
                <a:gd name="T2" fmla="*/ 196 w 196"/>
                <a:gd name="T3" fmla="*/ 94 h 628"/>
                <a:gd name="T4" fmla="*/ 0 w 196"/>
                <a:gd name="T5" fmla="*/ 628 h 628"/>
                <a:gd name="T6" fmla="*/ 0 w 196"/>
                <a:gd name="T7" fmla="*/ 534 h 628"/>
                <a:gd name="T8" fmla="*/ 196 w 196"/>
                <a:gd name="T9" fmla="*/ 0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628">
                  <a:moveTo>
                    <a:pt x="196" y="0"/>
                  </a:moveTo>
                  <a:lnTo>
                    <a:pt x="196" y="94"/>
                  </a:lnTo>
                  <a:lnTo>
                    <a:pt x="0" y="628"/>
                  </a:lnTo>
                  <a:lnTo>
                    <a:pt x="0" y="534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34" name="Freeform 522"/>
            <p:cNvSpPr>
              <a:spLocks/>
            </p:cNvSpPr>
            <p:nvPr/>
          </p:nvSpPr>
          <p:spPr bwMode="gray">
            <a:xfrm>
              <a:off x="4214" y="1591"/>
              <a:ext cx="417" cy="205"/>
            </a:xfrm>
            <a:custGeom>
              <a:avLst/>
              <a:gdLst>
                <a:gd name="T0" fmla="*/ 11 w 1042"/>
                <a:gd name="T1" fmla="*/ 63 h 511"/>
                <a:gd name="T2" fmla="*/ 460 w 1042"/>
                <a:gd name="T3" fmla="*/ 315 h 511"/>
                <a:gd name="T4" fmla="*/ 461 w 1042"/>
                <a:gd name="T5" fmla="*/ 315 h 511"/>
                <a:gd name="T6" fmla="*/ 473 w 1042"/>
                <a:gd name="T7" fmla="*/ 318 h 511"/>
                <a:gd name="T8" fmla="*/ 473 w 1042"/>
                <a:gd name="T9" fmla="*/ 318 h 511"/>
                <a:gd name="T10" fmla="*/ 481 w 1042"/>
                <a:gd name="T11" fmla="*/ 320 h 511"/>
                <a:gd name="T12" fmla="*/ 1042 w 1042"/>
                <a:gd name="T13" fmla="*/ 471 h 511"/>
                <a:gd name="T14" fmla="*/ 1042 w 1042"/>
                <a:gd name="T15" fmla="*/ 511 h 511"/>
                <a:gd name="T16" fmla="*/ 473 w 1042"/>
                <a:gd name="T17" fmla="*/ 358 h 511"/>
                <a:gd name="T18" fmla="*/ 473 w 1042"/>
                <a:gd name="T19" fmla="*/ 358 h 511"/>
                <a:gd name="T20" fmla="*/ 460 w 1042"/>
                <a:gd name="T21" fmla="*/ 355 h 511"/>
                <a:gd name="T22" fmla="*/ 460 w 1042"/>
                <a:gd name="T23" fmla="*/ 355 h 511"/>
                <a:gd name="T24" fmla="*/ 0 w 1042"/>
                <a:gd name="T25" fmla="*/ 52 h 511"/>
                <a:gd name="T26" fmla="*/ 0 w 1042"/>
                <a:gd name="T27" fmla="*/ 0 h 511"/>
                <a:gd name="T28" fmla="*/ 9 w 1042"/>
                <a:gd name="T29" fmla="*/ 57 h 511"/>
                <a:gd name="T30" fmla="*/ 11 w 1042"/>
                <a:gd name="T31" fmla="*/ 63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42" h="511">
                  <a:moveTo>
                    <a:pt x="11" y="63"/>
                  </a:moveTo>
                  <a:cubicBezTo>
                    <a:pt x="54" y="161"/>
                    <a:pt x="217" y="248"/>
                    <a:pt x="460" y="315"/>
                  </a:cubicBezTo>
                  <a:cubicBezTo>
                    <a:pt x="461" y="315"/>
                    <a:pt x="461" y="315"/>
                    <a:pt x="461" y="315"/>
                  </a:cubicBezTo>
                  <a:cubicBezTo>
                    <a:pt x="465" y="316"/>
                    <a:pt x="469" y="317"/>
                    <a:pt x="473" y="318"/>
                  </a:cubicBezTo>
                  <a:cubicBezTo>
                    <a:pt x="473" y="318"/>
                    <a:pt x="473" y="318"/>
                    <a:pt x="473" y="318"/>
                  </a:cubicBezTo>
                  <a:cubicBezTo>
                    <a:pt x="481" y="320"/>
                    <a:pt x="481" y="320"/>
                    <a:pt x="481" y="320"/>
                  </a:cubicBezTo>
                  <a:cubicBezTo>
                    <a:pt x="1042" y="471"/>
                    <a:pt x="1042" y="471"/>
                    <a:pt x="1042" y="471"/>
                  </a:cubicBezTo>
                  <a:cubicBezTo>
                    <a:pt x="1042" y="511"/>
                    <a:pt x="1042" y="511"/>
                    <a:pt x="1042" y="511"/>
                  </a:cubicBezTo>
                  <a:cubicBezTo>
                    <a:pt x="473" y="358"/>
                    <a:pt x="473" y="358"/>
                    <a:pt x="473" y="358"/>
                  </a:cubicBezTo>
                  <a:cubicBezTo>
                    <a:pt x="473" y="358"/>
                    <a:pt x="473" y="358"/>
                    <a:pt x="473" y="358"/>
                  </a:cubicBezTo>
                  <a:cubicBezTo>
                    <a:pt x="460" y="355"/>
                    <a:pt x="460" y="355"/>
                    <a:pt x="460" y="355"/>
                  </a:cubicBezTo>
                  <a:cubicBezTo>
                    <a:pt x="460" y="355"/>
                    <a:pt x="460" y="355"/>
                    <a:pt x="460" y="355"/>
                  </a:cubicBezTo>
                  <a:cubicBezTo>
                    <a:pt x="176" y="277"/>
                    <a:pt x="0" y="170"/>
                    <a:pt x="0" y="5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2" y="39"/>
                    <a:pt x="9" y="57"/>
                  </a:cubicBezTo>
                  <a:lnTo>
                    <a:pt x="11" y="63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35" name="Freeform 523"/>
            <p:cNvSpPr>
              <a:spLocks/>
            </p:cNvSpPr>
            <p:nvPr/>
          </p:nvSpPr>
          <p:spPr bwMode="gray">
            <a:xfrm>
              <a:off x="4555" y="1788"/>
              <a:ext cx="347" cy="28"/>
            </a:xfrm>
            <a:custGeom>
              <a:avLst/>
              <a:gdLst>
                <a:gd name="T0" fmla="*/ 0 w 2044"/>
                <a:gd name="T1" fmla="*/ 163 h 163"/>
                <a:gd name="T2" fmla="*/ 0 w 2044"/>
                <a:gd name="T3" fmla="*/ 66 h 163"/>
                <a:gd name="T4" fmla="*/ 2044 w 2044"/>
                <a:gd name="T5" fmla="*/ 0 h 163"/>
                <a:gd name="T6" fmla="*/ 2044 w 2044"/>
                <a:gd name="T7" fmla="*/ 94 h 163"/>
                <a:gd name="T8" fmla="*/ 0 w 2044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4" h="163">
                  <a:moveTo>
                    <a:pt x="0" y="163"/>
                  </a:moveTo>
                  <a:lnTo>
                    <a:pt x="0" y="66"/>
                  </a:lnTo>
                  <a:lnTo>
                    <a:pt x="2044" y="0"/>
                  </a:lnTo>
                  <a:lnTo>
                    <a:pt x="2044" y="94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36" name="Freeform 524"/>
            <p:cNvSpPr>
              <a:spLocks/>
            </p:cNvSpPr>
            <p:nvPr/>
          </p:nvSpPr>
          <p:spPr bwMode="gray">
            <a:xfrm>
              <a:off x="5471" y="1576"/>
              <a:ext cx="226" cy="76"/>
            </a:xfrm>
            <a:custGeom>
              <a:avLst/>
              <a:gdLst>
                <a:gd name="T0" fmla="*/ 0 w 1332"/>
                <a:gd name="T1" fmla="*/ 449 h 449"/>
                <a:gd name="T2" fmla="*/ 0 w 1332"/>
                <a:gd name="T3" fmla="*/ 354 h 449"/>
                <a:gd name="T4" fmla="*/ 1332 w 1332"/>
                <a:gd name="T5" fmla="*/ 0 h 449"/>
                <a:gd name="T6" fmla="*/ 1332 w 1332"/>
                <a:gd name="T7" fmla="*/ 95 h 449"/>
                <a:gd name="T8" fmla="*/ 0 w 1332"/>
                <a:gd name="T9" fmla="*/ 44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2" h="449">
                  <a:moveTo>
                    <a:pt x="0" y="449"/>
                  </a:moveTo>
                  <a:lnTo>
                    <a:pt x="0" y="354"/>
                  </a:lnTo>
                  <a:lnTo>
                    <a:pt x="1332" y="0"/>
                  </a:lnTo>
                  <a:lnTo>
                    <a:pt x="1332" y="95"/>
                  </a:lnTo>
                  <a:lnTo>
                    <a:pt x="0" y="449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37" name="Freeform 525"/>
            <p:cNvSpPr>
              <a:spLocks/>
            </p:cNvSpPr>
            <p:nvPr/>
          </p:nvSpPr>
          <p:spPr bwMode="gray">
            <a:xfrm>
              <a:off x="4214" y="1423"/>
              <a:ext cx="1483" cy="377"/>
            </a:xfrm>
            <a:custGeom>
              <a:avLst/>
              <a:gdLst>
                <a:gd name="T0" fmla="*/ 0 w 3701"/>
                <a:gd name="T1" fmla="*/ 433 h 942"/>
                <a:gd name="T2" fmla="*/ 1613 w 3701"/>
                <a:gd name="T3" fmla="*/ 0 h 942"/>
                <a:gd name="T4" fmla="*/ 2743 w 3701"/>
                <a:gd name="T5" fmla="*/ 124 h 942"/>
                <a:gd name="T6" fmla="*/ 2743 w 3701"/>
                <a:gd name="T7" fmla="*/ 124 h 942"/>
                <a:gd name="T8" fmla="*/ 2746 w 3701"/>
                <a:gd name="T9" fmla="*/ 125 h 942"/>
                <a:gd name="T10" fmla="*/ 2754 w 3701"/>
                <a:gd name="T11" fmla="*/ 127 h 942"/>
                <a:gd name="T12" fmla="*/ 2753 w 3701"/>
                <a:gd name="T13" fmla="*/ 127 h 942"/>
                <a:gd name="T14" fmla="*/ 2780 w 3701"/>
                <a:gd name="T15" fmla="*/ 134 h 942"/>
                <a:gd name="T16" fmla="*/ 2780 w 3701"/>
                <a:gd name="T17" fmla="*/ 134 h 942"/>
                <a:gd name="T18" fmla="*/ 3701 w 3701"/>
                <a:gd name="T19" fmla="*/ 382 h 942"/>
                <a:gd name="T20" fmla="*/ 3137 w 3701"/>
                <a:gd name="T21" fmla="*/ 532 h 942"/>
                <a:gd name="T22" fmla="*/ 2753 w 3701"/>
                <a:gd name="T23" fmla="*/ 432 h 942"/>
                <a:gd name="T24" fmla="*/ 2215 w 3701"/>
                <a:gd name="T25" fmla="*/ 288 h 942"/>
                <a:gd name="T26" fmla="*/ 2215 w 3701"/>
                <a:gd name="T27" fmla="*/ 288 h 942"/>
                <a:gd name="T28" fmla="*/ 2176 w 3701"/>
                <a:gd name="T29" fmla="*/ 278 h 942"/>
                <a:gd name="T30" fmla="*/ 1613 w 3701"/>
                <a:gd name="T31" fmla="*/ 216 h 942"/>
                <a:gd name="T32" fmla="*/ 805 w 3701"/>
                <a:gd name="T33" fmla="*/ 433 h 942"/>
                <a:gd name="T34" fmla="*/ 998 w 3701"/>
                <a:gd name="T35" fmla="*/ 573 h 942"/>
                <a:gd name="T36" fmla="*/ 1117 w 3701"/>
                <a:gd name="T37" fmla="*/ 606 h 942"/>
                <a:gd name="T38" fmla="*/ 1611 w 3701"/>
                <a:gd name="T39" fmla="*/ 739 h 942"/>
                <a:gd name="T40" fmla="*/ 1800 w 3701"/>
                <a:gd name="T41" fmla="*/ 688 h 942"/>
                <a:gd name="T42" fmla="*/ 1717 w 3701"/>
                <a:gd name="T43" fmla="*/ 914 h 942"/>
                <a:gd name="T44" fmla="*/ 852 w 3701"/>
                <a:gd name="T45" fmla="*/ 942 h 942"/>
                <a:gd name="T46" fmla="*/ 1042 w 3701"/>
                <a:gd name="T47" fmla="*/ 892 h 942"/>
                <a:gd name="T48" fmla="*/ 536 w 3701"/>
                <a:gd name="T49" fmla="*/ 756 h 942"/>
                <a:gd name="T50" fmla="*/ 473 w 3701"/>
                <a:gd name="T51" fmla="*/ 739 h 942"/>
                <a:gd name="T52" fmla="*/ 473 w 3701"/>
                <a:gd name="T53" fmla="*/ 739 h 942"/>
                <a:gd name="T54" fmla="*/ 452 w 3701"/>
                <a:gd name="T55" fmla="*/ 733 h 942"/>
                <a:gd name="T56" fmla="*/ 451 w 3701"/>
                <a:gd name="T57" fmla="*/ 733 h 942"/>
                <a:gd name="T58" fmla="*/ 451 w 3701"/>
                <a:gd name="T59" fmla="*/ 733 h 942"/>
                <a:gd name="T60" fmla="*/ 0 w 3701"/>
                <a:gd name="T61" fmla="*/ 433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01" h="942">
                  <a:moveTo>
                    <a:pt x="0" y="433"/>
                  </a:moveTo>
                  <a:cubicBezTo>
                    <a:pt x="0" y="194"/>
                    <a:pt x="722" y="0"/>
                    <a:pt x="1613" y="0"/>
                  </a:cubicBezTo>
                  <a:cubicBezTo>
                    <a:pt x="2053" y="0"/>
                    <a:pt x="2452" y="48"/>
                    <a:pt x="2743" y="124"/>
                  </a:cubicBezTo>
                  <a:cubicBezTo>
                    <a:pt x="2743" y="124"/>
                    <a:pt x="2743" y="124"/>
                    <a:pt x="2743" y="124"/>
                  </a:cubicBezTo>
                  <a:cubicBezTo>
                    <a:pt x="2746" y="125"/>
                    <a:pt x="2746" y="125"/>
                    <a:pt x="2746" y="125"/>
                  </a:cubicBezTo>
                  <a:cubicBezTo>
                    <a:pt x="2748" y="126"/>
                    <a:pt x="2751" y="126"/>
                    <a:pt x="2754" y="127"/>
                  </a:cubicBezTo>
                  <a:cubicBezTo>
                    <a:pt x="2753" y="127"/>
                    <a:pt x="2753" y="127"/>
                    <a:pt x="2753" y="127"/>
                  </a:cubicBezTo>
                  <a:cubicBezTo>
                    <a:pt x="2780" y="134"/>
                    <a:pt x="2780" y="134"/>
                    <a:pt x="2780" y="134"/>
                  </a:cubicBezTo>
                  <a:cubicBezTo>
                    <a:pt x="2780" y="134"/>
                    <a:pt x="2780" y="134"/>
                    <a:pt x="2780" y="134"/>
                  </a:cubicBezTo>
                  <a:cubicBezTo>
                    <a:pt x="3701" y="382"/>
                    <a:pt x="3701" y="382"/>
                    <a:pt x="3701" y="382"/>
                  </a:cubicBezTo>
                  <a:cubicBezTo>
                    <a:pt x="3137" y="532"/>
                    <a:pt x="3137" y="532"/>
                    <a:pt x="3137" y="532"/>
                  </a:cubicBezTo>
                  <a:cubicBezTo>
                    <a:pt x="2753" y="432"/>
                    <a:pt x="2753" y="432"/>
                    <a:pt x="2753" y="432"/>
                  </a:cubicBezTo>
                  <a:cubicBezTo>
                    <a:pt x="2215" y="288"/>
                    <a:pt x="2215" y="288"/>
                    <a:pt x="2215" y="288"/>
                  </a:cubicBezTo>
                  <a:cubicBezTo>
                    <a:pt x="2215" y="288"/>
                    <a:pt x="2215" y="288"/>
                    <a:pt x="2215" y="288"/>
                  </a:cubicBezTo>
                  <a:cubicBezTo>
                    <a:pt x="2176" y="278"/>
                    <a:pt x="2176" y="278"/>
                    <a:pt x="2176" y="278"/>
                  </a:cubicBezTo>
                  <a:cubicBezTo>
                    <a:pt x="2031" y="240"/>
                    <a:pt x="1832" y="216"/>
                    <a:pt x="1613" y="216"/>
                  </a:cubicBezTo>
                  <a:cubicBezTo>
                    <a:pt x="1167" y="216"/>
                    <a:pt x="805" y="313"/>
                    <a:pt x="805" y="433"/>
                  </a:cubicBezTo>
                  <a:cubicBezTo>
                    <a:pt x="805" y="487"/>
                    <a:pt x="878" y="536"/>
                    <a:pt x="998" y="573"/>
                  </a:cubicBezTo>
                  <a:cubicBezTo>
                    <a:pt x="1117" y="606"/>
                    <a:pt x="1117" y="606"/>
                    <a:pt x="1117" y="606"/>
                  </a:cubicBezTo>
                  <a:cubicBezTo>
                    <a:pt x="1611" y="739"/>
                    <a:pt x="1611" y="739"/>
                    <a:pt x="1611" y="739"/>
                  </a:cubicBezTo>
                  <a:cubicBezTo>
                    <a:pt x="1800" y="688"/>
                    <a:pt x="1800" y="688"/>
                    <a:pt x="1800" y="688"/>
                  </a:cubicBezTo>
                  <a:cubicBezTo>
                    <a:pt x="1717" y="914"/>
                    <a:pt x="1717" y="914"/>
                    <a:pt x="1717" y="914"/>
                  </a:cubicBezTo>
                  <a:cubicBezTo>
                    <a:pt x="852" y="942"/>
                    <a:pt x="852" y="942"/>
                    <a:pt x="852" y="942"/>
                  </a:cubicBezTo>
                  <a:cubicBezTo>
                    <a:pt x="1042" y="892"/>
                    <a:pt x="1042" y="892"/>
                    <a:pt x="1042" y="892"/>
                  </a:cubicBezTo>
                  <a:cubicBezTo>
                    <a:pt x="536" y="756"/>
                    <a:pt x="536" y="756"/>
                    <a:pt x="536" y="756"/>
                  </a:cubicBezTo>
                  <a:cubicBezTo>
                    <a:pt x="473" y="739"/>
                    <a:pt x="473" y="739"/>
                    <a:pt x="473" y="739"/>
                  </a:cubicBezTo>
                  <a:cubicBezTo>
                    <a:pt x="473" y="739"/>
                    <a:pt x="473" y="739"/>
                    <a:pt x="473" y="739"/>
                  </a:cubicBezTo>
                  <a:cubicBezTo>
                    <a:pt x="466" y="737"/>
                    <a:pt x="459" y="735"/>
                    <a:pt x="452" y="733"/>
                  </a:cubicBezTo>
                  <a:cubicBezTo>
                    <a:pt x="451" y="733"/>
                    <a:pt x="451" y="733"/>
                    <a:pt x="451" y="733"/>
                  </a:cubicBezTo>
                  <a:cubicBezTo>
                    <a:pt x="451" y="733"/>
                    <a:pt x="451" y="733"/>
                    <a:pt x="451" y="733"/>
                  </a:cubicBezTo>
                  <a:cubicBezTo>
                    <a:pt x="172" y="655"/>
                    <a:pt x="0" y="550"/>
                    <a:pt x="0" y="433"/>
                  </a:cubicBezTo>
                  <a:close/>
                </a:path>
              </a:pathLst>
            </a:custGeom>
            <a:gradFill rotWithShape="1">
              <a:gsLst>
                <a:gs pos="0">
                  <a:srgbClr val="A0A0A0"/>
                </a:gs>
                <a:gs pos="100000">
                  <a:srgbClr val="A0A0A0">
                    <a:gamma/>
                    <a:tint val="40392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38" name="Freeform 526"/>
            <p:cNvSpPr>
              <a:spLocks/>
            </p:cNvSpPr>
            <p:nvPr/>
          </p:nvSpPr>
          <p:spPr bwMode="gray">
            <a:xfrm>
              <a:off x="4536" y="1509"/>
              <a:ext cx="935" cy="143"/>
            </a:xfrm>
            <a:custGeom>
              <a:avLst/>
              <a:gdLst>
                <a:gd name="T0" fmla="*/ 808 w 2332"/>
                <a:gd name="T1" fmla="*/ 0 h 356"/>
                <a:gd name="T2" fmla="*/ 1371 w 2332"/>
                <a:gd name="T3" fmla="*/ 62 h 356"/>
                <a:gd name="T4" fmla="*/ 1371 w 2332"/>
                <a:gd name="T5" fmla="*/ 62 h 356"/>
                <a:gd name="T6" fmla="*/ 1372 w 2332"/>
                <a:gd name="T7" fmla="*/ 62 h 356"/>
                <a:gd name="T8" fmla="*/ 1379 w 2332"/>
                <a:gd name="T9" fmla="*/ 64 h 356"/>
                <a:gd name="T10" fmla="*/ 1379 w 2332"/>
                <a:gd name="T11" fmla="*/ 64 h 356"/>
                <a:gd name="T12" fmla="*/ 2332 w 2332"/>
                <a:gd name="T13" fmla="*/ 316 h 356"/>
                <a:gd name="T14" fmla="*/ 2332 w 2332"/>
                <a:gd name="T15" fmla="*/ 356 h 356"/>
                <a:gd name="T16" fmla="*/ 1385 w 2332"/>
                <a:gd name="T17" fmla="*/ 106 h 356"/>
                <a:gd name="T18" fmla="*/ 1385 w 2332"/>
                <a:gd name="T19" fmla="*/ 106 h 356"/>
                <a:gd name="T20" fmla="*/ 1379 w 2332"/>
                <a:gd name="T21" fmla="*/ 104 h 356"/>
                <a:gd name="T22" fmla="*/ 1379 w 2332"/>
                <a:gd name="T23" fmla="*/ 104 h 356"/>
                <a:gd name="T24" fmla="*/ 808 w 2332"/>
                <a:gd name="T25" fmla="*/ 41 h 356"/>
                <a:gd name="T26" fmla="*/ 4 w 2332"/>
                <a:gd name="T27" fmla="*/ 237 h 356"/>
                <a:gd name="T28" fmla="*/ 0 w 2332"/>
                <a:gd name="T29" fmla="*/ 217 h 356"/>
                <a:gd name="T30" fmla="*/ 808 w 2332"/>
                <a:gd name="T31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32" h="356">
                  <a:moveTo>
                    <a:pt x="808" y="0"/>
                  </a:moveTo>
                  <a:cubicBezTo>
                    <a:pt x="1027" y="0"/>
                    <a:pt x="1226" y="24"/>
                    <a:pt x="1371" y="62"/>
                  </a:cubicBezTo>
                  <a:cubicBezTo>
                    <a:pt x="1371" y="62"/>
                    <a:pt x="1371" y="62"/>
                    <a:pt x="1371" y="62"/>
                  </a:cubicBezTo>
                  <a:cubicBezTo>
                    <a:pt x="1372" y="62"/>
                    <a:pt x="1372" y="62"/>
                    <a:pt x="1372" y="62"/>
                  </a:cubicBezTo>
                  <a:cubicBezTo>
                    <a:pt x="1375" y="63"/>
                    <a:pt x="1377" y="63"/>
                    <a:pt x="1379" y="64"/>
                  </a:cubicBezTo>
                  <a:cubicBezTo>
                    <a:pt x="1379" y="64"/>
                    <a:pt x="1379" y="64"/>
                    <a:pt x="1379" y="64"/>
                  </a:cubicBezTo>
                  <a:cubicBezTo>
                    <a:pt x="2332" y="316"/>
                    <a:pt x="2332" y="316"/>
                    <a:pt x="2332" y="316"/>
                  </a:cubicBezTo>
                  <a:cubicBezTo>
                    <a:pt x="2332" y="356"/>
                    <a:pt x="2332" y="356"/>
                    <a:pt x="2332" y="356"/>
                  </a:cubicBezTo>
                  <a:cubicBezTo>
                    <a:pt x="1385" y="106"/>
                    <a:pt x="1385" y="106"/>
                    <a:pt x="1385" y="106"/>
                  </a:cubicBezTo>
                  <a:cubicBezTo>
                    <a:pt x="1385" y="106"/>
                    <a:pt x="1385" y="106"/>
                    <a:pt x="1385" y="106"/>
                  </a:cubicBezTo>
                  <a:cubicBezTo>
                    <a:pt x="1379" y="104"/>
                    <a:pt x="1379" y="104"/>
                    <a:pt x="1379" y="104"/>
                  </a:cubicBezTo>
                  <a:cubicBezTo>
                    <a:pt x="1379" y="104"/>
                    <a:pt x="1379" y="104"/>
                    <a:pt x="1379" y="104"/>
                  </a:cubicBezTo>
                  <a:cubicBezTo>
                    <a:pt x="1233" y="65"/>
                    <a:pt x="1031" y="41"/>
                    <a:pt x="808" y="41"/>
                  </a:cubicBezTo>
                  <a:cubicBezTo>
                    <a:pt x="387" y="41"/>
                    <a:pt x="42" y="127"/>
                    <a:pt x="4" y="237"/>
                  </a:cubicBezTo>
                  <a:cubicBezTo>
                    <a:pt x="2" y="231"/>
                    <a:pt x="0" y="224"/>
                    <a:pt x="0" y="217"/>
                  </a:cubicBezTo>
                  <a:cubicBezTo>
                    <a:pt x="0" y="97"/>
                    <a:pt x="362" y="0"/>
                    <a:pt x="808" y="0"/>
                  </a:cubicBez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839" name="Group 527"/>
          <p:cNvGrpSpPr>
            <a:grpSpLocks/>
          </p:cNvGrpSpPr>
          <p:nvPr/>
        </p:nvGrpSpPr>
        <p:grpSpPr bwMode="auto">
          <a:xfrm>
            <a:off x="352425" y="5121275"/>
            <a:ext cx="2233613" cy="655638"/>
            <a:chOff x="4214" y="705"/>
            <a:chExt cx="1407" cy="413"/>
          </a:xfrm>
        </p:grpSpPr>
        <p:sp>
          <p:nvSpPr>
            <p:cNvPr id="525840" name="Freeform 528"/>
            <p:cNvSpPr>
              <a:spLocks/>
            </p:cNvSpPr>
            <p:nvPr/>
          </p:nvSpPr>
          <p:spPr bwMode="gray">
            <a:xfrm>
              <a:off x="5588" y="796"/>
              <a:ext cx="33" cy="107"/>
            </a:xfrm>
            <a:custGeom>
              <a:avLst/>
              <a:gdLst>
                <a:gd name="T0" fmla="*/ 197 w 197"/>
                <a:gd name="T1" fmla="*/ 0 h 630"/>
                <a:gd name="T2" fmla="*/ 197 w 197"/>
                <a:gd name="T3" fmla="*/ 97 h 630"/>
                <a:gd name="T4" fmla="*/ 0 w 197"/>
                <a:gd name="T5" fmla="*/ 630 h 630"/>
                <a:gd name="T6" fmla="*/ 0 w 197"/>
                <a:gd name="T7" fmla="*/ 534 h 630"/>
                <a:gd name="T8" fmla="*/ 197 w 197"/>
                <a:gd name="T9" fmla="*/ 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630">
                  <a:moveTo>
                    <a:pt x="197" y="0"/>
                  </a:moveTo>
                  <a:lnTo>
                    <a:pt x="197" y="97"/>
                  </a:lnTo>
                  <a:lnTo>
                    <a:pt x="0" y="630"/>
                  </a:lnTo>
                  <a:lnTo>
                    <a:pt x="0" y="534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41" name="Freeform 529"/>
            <p:cNvSpPr>
              <a:spLocks/>
            </p:cNvSpPr>
            <p:nvPr/>
          </p:nvSpPr>
          <p:spPr bwMode="gray">
            <a:xfrm>
              <a:off x="4536" y="791"/>
              <a:ext cx="781" cy="103"/>
            </a:xfrm>
            <a:custGeom>
              <a:avLst/>
              <a:gdLst>
                <a:gd name="T0" fmla="*/ 808 w 1948"/>
                <a:gd name="T1" fmla="*/ 0 h 256"/>
                <a:gd name="T2" fmla="*/ 1374 w 1948"/>
                <a:gd name="T3" fmla="*/ 62 h 256"/>
                <a:gd name="T4" fmla="*/ 1374 w 1948"/>
                <a:gd name="T5" fmla="*/ 62 h 256"/>
                <a:gd name="T6" fmla="*/ 1948 w 1948"/>
                <a:gd name="T7" fmla="*/ 216 h 256"/>
                <a:gd name="T8" fmla="*/ 1948 w 1948"/>
                <a:gd name="T9" fmla="*/ 256 h 256"/>
                <a:gd name="T10" fmla="*/ 1379 w 1948"/>
                <a:gd name="T11" fmla="*/ 104 h 256"/>
                <a:gd name="T12" fmla="*/ 1379 w 1948"/>
                <a:gd name="T13" fmla="*/ 104 h 256"/>
                <a:gd name="T14" fmla="*/ 808 w 1948"/>
                <a:gd name="T15" fmla="*/ 40 h 256"/>
                <a:gd name="T16" fmla="*/ 4 w 1948"/>
                <a:gd name="T17" fmla="*/ 237 h 256"/>
                <a:gd name="T18" fmla="*/ 0 w 1948"/>
                <a:gd name="T19" fmla="*/ 217 h 256"/>
                <a:gd name="T20" fmla="*/ 808 w 1948"/>
                <a:gd name="T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8" h="256">
                  <a:moveTo>
                    <a:pt x="808" y="0"/>
                  </a:moveTo>
                  <a:cubicBezTo>
                    <a:pt x="1028" y="0"/>
                    <a:pt x="1228" y="24"/>
                    <a:pt x="1374" y="62"/>
                  </a:cubicBezTo>
                  <a:cubicBezTo>
                    <a:pt x="1374" y="62"/>
                    <a:pt x="1374" y="62"/>
                    <a:pt x="1374" y="62"/>
                  </a:cubicBezTo>
                  <a:cubicBezTo>
                    <a:pt x="1948" y="216"/>
                    <a:pt x="1948" y="216"/>
                    <a:pt x="1948" y="216"/>
                  </a:cubicBezTo>
                  <a:cubicBezTo>
                    <a:pt x="1948" y="256"/>
                    <a:pt x="1948" y="256"/>
                    <a:pt x="1948" y="256"/>
                  </a:cubicBezTo>
                  <a:cubicBezTo>
                    <a:pt x="1379" y="104"/>
                    <a:pt x="1379" y="104"/>
                    <a:pt x="1379" y="104"/>
                  </a:cubicBezTo>
                  <a:cubicBezTo>
                    <a:pt x="1379" y="104"/>
                    <a:pt x="1379" y="104"/>
                    <a:pt x="1379" y="104"/>
                  </a:cubicBezTo>
                  <a:cubicBezTo>
                    <a:pt x="1233" y="64"/>
                    <a:pt x="1031" y="40"/>
                    <a:pt x="808" y="40"/>
                  </a:cubicBezTo>
                  <a:cubicBezTo>
                    <a:pt x="387" y="40"/>
                    <a:pt x="42" y="126"/>
                    <a:pt x="4" y="237"/>
                  </a:cubicBezTo>
                  <a:cubicBezTo>
                    <a:pt x="2" y="230"/>
                    <a:pt x="0" y="223"/>
                    <a:pt x="0" y="217"/>
                  </a:cubicBezTo>
                  <a:cubicBezTo>
                    <a:pt x="0" y="97"/>
                    <a:pt x="362" y="0"/>
                    <a:pt x="808" y="0"/>
                  </a:cubicBez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42" name="Freeform 530"/>
            <p:cNvSpPr>
              <a:spLocks/>
            </p:cNvSpPr>
            <p:nvPr/>
          </p:nvSpPr>
          <p:spPr bwMode="gray">
            <a:xfrm>
              <a:off x="5241" y="887"/>
              <a:ext cx="347" cy="28"/>
            </a:xfrm>
            <a:custGeom>
              <a:avLst/>
              <a:gdLst>
                <a:gd name="T0" fmla="*/ 0 w 2043"/>
                <a:gd name="T1" fmla="*/ 163 h 163"/>
                <a:gd name="T2" fmla="*/ 0 w 2043"/>
                <a:gd name="T3" fmla="*/ 68 h 163"/>
                <a:gd name="T4" fmla="*/ 2043 w 2043"/>
                <a:gd name="T5" fmla="*/ 0 h 163"/>
                <a:gd name="T6" fmla="*/ 2043 w 2043"/>
                <a:gd name="T7" fmla="*/ 96 h 163"/>
                <a:gd name="T8" fmla="*/ 0 w 2043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3" h="163">
                  <a:moveTo>
                    <a:pt x="0" y="163"/>
                  </a:moveTo>
                  <a:lnTo>
                    <a:pt x="0" y="68"/>
                  </a:lnTo>
                  <a:lnTo>
                    <a:pt x="2043" y="0"/>
                  </a:lnTo>
                  <a:lnTo>
                    <a:pt x="2043" y="96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43" name="Freeform 531"/>
            <p:cNvSpPr>
              <a:spLocks/>
            </p:cNvSpPr>
            <p:nvPr/>
          </p:nvSpPr>
          <p:spPr bwMode="gray">
            <a:xfrm>
              <a:off x="4785" y="1041"/>
              <a:ext cx="226" cy="77"/>
            </a:xfrm>
            <a:custGeom>
              <a:avLst/>
              <a:gdLst>
                <a:gd name="T0" fmla="*/ 0 w 1330"/>
                <a:gd name="T1" fmla="*/ 452 h 452"/>
                <a:gd name="T2" fmla="*/ 0 w 1330"/>
                <a:gd name="T3" fmla="*/ 357 h 452"/>
                <a:gd name="T4" fmla="*/ 1330 w 1330"/>
                <a:gd name="T5" fmla="*/ 0 h 452"/>
                <a:gd name="T6" fmla="*/ 1330 w 1330"/>
                <a:gd name="T7" fmla="*/ 97 h 452"/>
                <a:gd name="T8" fmla="*/ 0 w 1330"/>
                <a:gd name="T9" fmla="*/ 45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0" h="452">
                  <a:moveTo>
                    <a:pt x="0" y="452"/>
                  </a:moveTo>
                  <a:lnTo>
                    <a:pt x="0" y="357"/>
                  </a:lnTo>
                  <a:lnTo>
                    <a:pt x="1330" y="0"/>
                  </a:lnTo>
                  <a:lnTo>
                    <a:pt x="1330" y="97"/>
                  </a:lnTo>
                  <a:lnTo>
                    <a:pt x="0" y="452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44" name="Freeform 532"/>
            <p:cNvSpPr>
              <a:spLocks/>
            </p:cNvSpPr>
            <p:nvPr/>
          </p:nvSpPr>
          <p:spPr bwMode="gray">
            <a:xfrm>
              <a:off x="4214" y="877"/>
              <a:ext cx="570" cy="241"/>
            </a:xfrm>
            <a:custGeom>
              <a:avLst/>
              <a:gdLst>
                <a:gd name="T0" fmla="*/ 0 w 1423"/>
                <a:gd name="T1" fmla="*/ 42 h 601"/>
                <a:gd name="T2" fmla="*/ 0 w 1423"/>
                <a:gd name="T3" fmla="*/ 0 h 601"/>
                <a:gd name="T4" fmla="*/ 6 w 1423"/>
                <a:gd name="T5" fmla="*/ 39 h 601"/>
                <a:gd name="T6" fmla="*/ 465 w 1423"/>
                <a:gd name="T7" fmla="*/ 307 h 601"/>
                <a:gd name="T8" fmla="*/ 1423 w 1423"/>
                <a:gd name="T9" fmla="*/ 561 h 601"/>
                <a:gd name="T10" fmla="*/ 1423 w 1423"/>
                <a:gd name="T11" fmla="*/ 601 h 601"/>
                <a:gd name="T12" fmla="*/ 467 w 1423"/>
                <a:gd name="T13" fmla="*/ 348 h 601"/>
                <a:gd name="T14" fmla="*/ 0 w 1423"/>
                <a:gd name="T15" fmla="*/ 47 h 601"/>
                <a:gd name="T16" fmla="*/ 0 w 1423"/>
                <a:gd name="T17" fmla="*/ 47 h 601"/>
                <a:gd name="T18" fmla="*/ 0 w 1423"/>
                <a:gd name="T19" fmla="*/ 46 h 601"/>
                <a:gd name="T20" fmla="*/ 0 w 1423"/>
                <a:gd name="T21" fmla="*/ 44 h 601"/>
                <a:gd name="T22" fmla="*/ 0 w 1423"/>
                <a:gd name="T23" fmla="*/ 4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3" h="601">
                  <a:moveTo>
                    <a:pt x="0" y="4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25"/>
                    <a:pt x="6" y="39"/>
                  </a:cubicBezTo>
                  <a:cubicBezTo>
                    <a:pt x="37" y="143"/>
                    <a:pt x="207" y="237"/>
                    <a:pt x="465" y="307"/>
                  </a:cubicBezTo>
                  <a:cubicBezTo>
                    <a:pt x="1423" y="561"/>
                    <a:pt x="1423" y="561"/>
                    <a:pt x="1423" y="561"/>
                  </a:cubicBezTo>
                  <a:cubicBezTo>
                    <a:pt x="1423" y="601"/>
                    <a:pt x="1423" y="601"/>
                    <a:pt x="1423" y="601"/>
                  </a:cubicBezTo>
                  <a:cubicBezTo>
                    <a:pt x="467" y="348"/>
                    <a:pt x="467" y="348"/>
                    <a:pt x="467" y="348"/>
                  </a:cubicBezTo>
                  <a:cubicBezTo>
                    <a:pt x="181" y="271"/>
                    <a:pt x="4" y="164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4"/>
                    <a:pt x="0" y="44"/>
                  </a:cubicBezTo>
                  <a:cubicBezTo>
                    <a:pt x="0" y="43"/>
                    <a:pt x="0" y="43"/>
                    <a:pt x="0" y="42"/>
                  </a:cubicBez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45" name="Freeform 533"/>
            <p:cNvSpPr>
              <a:spLocks/>
            </p:cNvSpPr>
            <p:nvPr/>
          </p:nvSpPr>
          <p:spPr bwMode="gray">
            <a:xfrm>
              <a:off x="4214" y="705"/>
              <a:ext cx="1407" cy="397"/>
            </a:xfrm>
            <a:custGeom>
              <a:avLst/>
              <a:gdLst>
                <a:gd name="T0" fmla="*/ 1613 w 3511"/>
                <a:gd name="T1" fmla="*/ 0 h 991"/>
                <a:gd name="T2" fmla="*/ 2743 w 3511"/>
                <a:gd name="T3" fmla="*/ 124 h 991"/>
                <a:gd name="T4" fmla="*/ 2743 w 3511"/>
                <a:gd name="T5" fmla="*/ 124 h 991"/>
                <a:gd name="T6" fmla="*/ 3322 w 3511"/>
                <a:gd name="T7" fmla="*/ 279 h 991"/>
                <a:gd name="T8" fmla="*/ 3511 w 3511"/>
                <a:gd name="T9" fmla="*/ 228 h 991"/>
                <a:gd name="T10" fmla="*/ 3428 w 3511"/>
                <a:gd name="T11" fmla="*/ 454 h 991"/>
                <a:gd name="T12" fmla="*/ 2563 w 3511"/>
                <a:gd name="T13" fmla="*/ 483 h 991"/>
                <a:gd name="T14" fmla="*/ 2753 w 3511"/>
                <a:gd name="T15" fmla="*/ 432 h 991"/>
                <a:gd name="T16" fmla="*/ 2182 w 3511"/>
                <a:gd name="T17" fmla="*/ 279 h 991"/>
                <a:gd name="T18" fmla="*/ 1613 w 3511"/>
                <a:gd name="T19" fmla="*/ 216 h 991"/>
                <a:gd name="T20" fmla="*/ 805 w 3511"/>
                <a:gd name="T21" fmla="*/ 433 h 991"/>
                <a:gd name="T22" fmla="*/ 1042 w 3511"/>
                <a:gd name="T23" fmla="*/ 586 h 991"/>
                <a:gd name="T24" fmla="*/ 1989 w 3511"/>
                <a:gd name="T25" fmla="*/ 840 h 991"/>
                <a:gd name="T26" fmla="*/ 1426 w 3511"/>
                <a:gd name="T27" fmla="*/ 991 h 991"/>
                <a:gd name="T28" fmla="*/ 1041 w 3511"/>
                <a:gd name="T29" fmla="*/ 891 h 991"/>
                <a:gd name="T30" fmla="*/ 466 w 3511"/>
                <a:gd name="T31" fmla="*/ 737 h 991"/>
                <a:gd name="T32" fmla="*/ 0 w 3511"/>
                <a:gd name="T33" fmla="*/ 433 h 991"/>
                <a:gd name="T34" fmla="*/ 1613 w 3511"/>
                <a:gd name="T35" fmla="*/ 0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11" h="991">
                  <a:moveTo>
                    <a:pt x="1613" y="0"/>
                  </a:moveTo>
                  <a:cubicBezTo>
                    <a:pt x="2053" y="0"/>
                    <a:pt x="2452" y="47"/>
                    <a:pt x="2743" y="124"/>
                  </a:cubicBezTo>
                  <a:cubicBezTo>
                    <a:pt x="2743" y="124"/>
                    <a:pt x="2743" y="124"/>
                    <a:pt x="2743" y="124"/>
                  </a:cubicBezTo>
                  <a:cubicBezTo>
                    <a:pt x="3322" y="279"/>
                    <a:pt x="3322" y="279"/>
                    <a:pt x="3322" y="279"/>
                  </a:cubicBezTo>
                  <a:cubicBezTo>
                    <a:pt x="3511" y="228"/>
                    <a:pt x="3511" y="228"/>
                    <a:pt x="3511" y="228"/>
                  </a:cubicBezTo>
                  <a:cubicBezTo>
                    <a:pt x="3428" y="454"/>
                    <a:pt x="3428" y="454"/>
                    <a:pt x="3428" y="454"/>
                  </a:cubicBezTo>
                  <a:cubicBezTo>
                    <a:pt x="2563" y="483"/>
                    <a:pt x="2563" y="483"/>
                    <a:pt x="2563" y="483"/>
                  </a:cubicBezTo>
                  <a:cubicBezTo>
                    <a:pt x="2753" y="432"/>
                    <a:pt x="2753" y="432"/>
                    <a:pt x="2753" y="432"/>
                  </a:cubicBezTo>
                  <a:cubicBezTo>
                    <a:pt x="2182" y="279"/>
                    <a:pt x="2182" y="279"/>
                    <a:pt x="2182" y="279"/>
                  </a:cubicBezTo>
                  <a:cubicBezTo>
                    <a:pt x="2036" y="240"/>
                    <a:pt x="1835" y="216"/>
                    <a:pt x="1613" y="216"/>
                  </a:cubicBezTo>
                  <a:cubicBezTo>
                    <a:pt x="1167" y="216"/>
                    <a:pt x="805" y="313"/>
                    <a:pt x="805" y="433"/>
                  </a:cubicBezTo>
                  <a:cubicBezTo>
                    <a:pt x="805" y="492"/>
                    <a:pt x="896" y="547"/>
                    <a:pt x="1042" y="586"/>
                  </a:cubicBezTo>
                  <a:cubicBezTo>
                    <a:pt x="1989" y="840"/>
                    <a:pt x="1989" y="840"/>
                    <a:pt x="1989" y="840"/>
                  </a:cubicBezTo>
                  <a:cubicBezTo>
                    <a:pt x="1426" y="991"/>
                    <a:pt x="1426" y="991"/>
                    <a:pt x="1426" y="991"/>
                  </a:cubicBezTo>
                  <a:cubicBezTo>
                    <a:pt x="1041" y="891"/>
                    <a:pt x="1041" y="891"/>
                    <a:pt x="1041" y="891"/>
                  </a:cubicBezTo>
                  <a:cubicBezTo>
                    <a:pt x="466" y="737"/>
                    <a:pt x="466" y="737"/>
                    <a:pt x="466" y="737"/>
                  </a:cubicBezTo>
                  <a:cubicBezTo>
                    <a:pt x="178" y="659"/>
                    <a:pt x="0" y="551"/>
                    <a:pt x="0" y="433"/>
                  </a:cubicBezTo>
                  <a:cubicBezTo>
                    <a:pt x="0" y="194"/>
                    <a:pt x="722" y="0"/>
                    <a:pt x="1613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A0A0A0"/>
                </a:gs>
                <a:gs pos="100000">
                  <a:srgbClr val="A0A0A0">
                    <a:gamma/>
                    <a:tint val="40392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846" name="Group 534"/>
          <p:cNvGrpSpPr>
            <a:grpSpLocks/>
          </p:cNvGrpSpPr>
          <p:nvPr/>
        </p:nvGrpSpPr>
        <p:grpSpPr bwMode="auto">
          <a:xfrm>
            <a:off x="2717800" y="5172075"/>
            <a:ext cx="2354263" cy="606425"/>
            <a:chOff x="4214" y="2030"/>
            <a:chExt cx="1483" cy="382"/>
          </a:xfrm>
        </p:grpSpPr>
        <p:sp>
          <p:nvSpPr>
            <p:cNvPr id="525847" name="Freeform 535"/>
            <p:cNvSpPr>
              <a:spLocks/>
            </p:cNvSpPr>
            <p:nvPr/>
          </p:nvSpPr>
          <p:spPr bwMode="gray">
            <a:xfrm>
              <a:off x="4631" y="2387"/>
              <a:ext cx="271" cy="25"/>
            </a:xfrm>
            <a:custGeom>
              <a:avLst/>
              <a:gdLst>
                <a:gd name="T0" fmla="*/ 0 w 1594"/>
                <a:gd name="T1" fmla="*/ 94 h 149"/>
                <a:gd name="T2" fmla="*/ 0 w 1594"/>
                <a:gd name="T3" fmla="*/ 0 h 149"/>
                <a:gd name="T4" fmla="*/ 1594 w 1594"/>
                <a:gd name="T5" fmla="*/ 54 h 149"/>
                <a:gd name="T6" fmla="*/ 1594 w 1594"/>
                <a:gd name="T7" fmla="*/ 149 h 149"/>
                <a:gd name="T8" fmla="*/ 0 w 1594"/>
                <a:gd name="T9" fmla="*/ 9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4" h="149">
                  <a:moveTo>
                    <a:pt x="0" y="94"/>
                  </a:moveTo>
                  <a:lnTo>
                    <a:pt x="0" y="0"/>
                  </a:lnTo>
                  <a:lnTo>
                    <a:pt x="1594" y="54"/>
                  </a:lnTo>
                  <a:lnTo>
                    <a:pt x="1594" y="149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48" name="Freeform 536"/>
            <p:cNvSpPr>
              <a:spLocks/>
            </p:cNvSpPr>
            <p:nvPr/>
          </p:nvSpPr>
          <p:spPr bwMode="gray">
            <a:xfrm>
              <a:off x="5471" y="2183"/>
              <a:ext cx="226" cy="76"/>
            </a:xfrm>
            <a:custGeom>
              <a:avLst/>
              <a:gdLst>
                <a:gd name="T0" fmla="*/ 0 w 1332"/>
                <a:gd name="T1" fmla="*/ 451 h 451"/>
                <a:gd name="T2" fmla="*/ 0 w 1332"/>
                <a:gd name="T3" fmla="*/ 357 h 451"/>
                <a:gd name="T4" fmla="*/ 1332 w 1332"/>
                <a:gd name="T5" fmla="*/ 0 h 451"/>
                <a:gd name="T6" fmla="*/ 1332 w 1332"/>
                <a:gd name="T7" fmla="*/ 95 h 451"/>
                <a:gd name="T8" fmla="*/ 0 w 1332"/>
                <a:gd name="T9" fmla="*/ 45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2" h="451">
                  <a:moveTo>
                    <a:pt x="0" y="451"/>
                  </a:moveTo>
                  <a:lnTo>
                    <a:pt x="0" y="357"/>
                  </a:lnTo>
                  <a:lnTo>
                    <a:pt x="1332" y="0"/>
                  </a:lnTo>
                  <a:lnTo>
                    <a:pt x="1332" y="95"/>
                  </a:lnTo>
                  <a:lnTo>
                    <a:pt x="0" y="451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49" name="Freeform 537"/>
            <p:cNvSpPr>
              <a:spLocks/>
            </p:cNvSpPr>
            <p:nvPr/>
          </p:nvSpPr>
          <p:spPr bwMode="gray">
            <a:xfrm>
              <a:off x="4536" y="2116"/>
              <a:ext cx="935" cy="143"/>
            </a:xfrm>
            <a:custGeom>
              <a:avLst/>
              <a:gdLst>
                <a:gd name="T0" fmla="*/ 808 w 2332"/>
                <a:gd name="T1" fmla="*/ 0 h 356"/>
                <a:gd name="T2" fmla="*/ 1374 w 2332"/>
                <a:gd name="T3" fmla="*/ 62 h 356"/>
                <a:gd name="T4" fmla="*/ 1374 w 2332"/>
                <a:gd name="T5" fmla="*/ 62 h 356"/>
                <a:gd name="T6" fmla="*/ 2332 w 2332"/>
                <a:gd name="T7" fmla="*/ 316 h 356"/>
                <a:gd name="T8" fmla="*/ 2332 w 2332"/>
                <a:gd name="T9" fmla="*/ 356 h 356"/>
                <a:gd name="T10" fmla="*/ 1379 w 2332"/>
                <a:gd name="T11" fmla="*/ 103 h 356"/>
                <a:gd name="T12" fmla="*/ 1379 w 2332"/>
                <a:gd name="T13" fmla="*/ 103 h 356"/>
                <a:gd name="T14" fmla="*/ 808 w 2332"/>
                <a:gd name="T15" fmla="*/ 40 h 356"/>
                <a:gd name="T16" fmla="*/ 4 w 2332"/>
                <a:gd name="T17" fmla="*/ 237 h 356"/>
                <a:gd name="T18" fmla="*/ 0 w 2332"/>
                <a:gd name="T19" fmla="*/ 217 h 356"/>
                <a:gd name="T20" fmla="*/ 808 w 2332"/>
                <a:gd name="T21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2" h="356">
                  <a:moveTo>
                    <a:pt x="808" y="0"/>
                  </a:moveTo>
                  <a:cubicBezTo>
                    <a:pt x="1028" y="0"/>
                    <a:pt x="1228" y="23"/>
                    <a:pt x="1374" y="62"/>
                  </a:cubicBezTo>
                  <a:cubicBezTo>
                    <a:pt x="1374" y="62"/>
                    <a:pt x="1374" y="62"/>
                    <a:pt x="1374" y="62"/>
                  </a:cubicBezTo>
                  <a:cubicBezTo>
                    <a:pt x="2332" y="316"/>
                    <a:pt x="2332" y="316"/>
                    <a:pt x="2332" y="316"/>
                  </a:cubicBezTo>
                  <a:cubicBezTo>
                    <a:pt x="2332" y="356"/>
                    <a:pt x="2332" y="356"/>
                    <a:pt x="2332" y="356"/>
                  </a:cubicBezTo>
                  <a:cubicBezTo>
                    <a:pt x="1379" y="103"/>
                    <a:pt x="1379" y="103"/>
                    <a:pt x="1379" y="103"/>
                  </a:cubicBezTo>
                  <a:cubicBezTo>
                    <a:pt x="1379" y="103"/>
                    <a:pt x="1379" y="103"/>
                    <a:pt x="1379" y="103"/>
                  </a:cubicBezTo>
                  <a:cubicBezTo>
                    <a:pt x="1233" y="64"/>
                    <a:pt x="1031" y="40"/>
                    <a:pt x="808" y="40"/>
                  </a:cubicBezTo>
                  <a:cubicBezTo>
                    <a:pt x="387" y="40"/>
                    <a:pt x="42" y="126"/>
                    <a:pt x="4" y="237"/>
                  </a:cubicBezTo>
                  <a:cubicBezTo>
                    <a:pt x="2" y="230"/>
                    <a:pt x="0" y="223"/>
                    <a:pt x="0" y="217"/>
                  </a:cubicBezTo>
                  <a:cubicBezTo>
                    <a:pt x="0" y="97"/>
                    <a:pt x="362" y="0"/>
                    <a:pt x="808" y="0"/>
                  </a:cubicBez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50" name="Freeform 538"/>
            <p:cNvSpPr>
              <a:spLocks/>
            </p:cNvSpPr>
            <p:nvPr/>
          </p:nvSpPr>
          <p:spPr bwMode="gray">
            <a:xfrm>
              <a:off x="4214" y="2202"/>
              <a:ext cx="417" cy="201"/>
            </a:xfrm>
            <a:custGeom>
              <a:avLst/>
              <a:gdLst>
                <a:gd name="T0" fmla="*/ 0 w 1041"/>
                <a:gd name="T1" fmla="*/ 42 h 501"/>
                <a:gd name="T2" fmla="*/ 0 w 1041"/>
                <a:gd name="T3" fmla="*/ 0 h 501"/>
                <a:gd name="T4" fmla="*/ 6 w 1041"/>
                <a:gd name="T5" fmla="*/ 39 h 501"/>
                <a:gd name="T6" fmla="*/ 465 w 1041"/>
                <a:gd name="T7" fmla="*/ 307 h 501"/>
                <a:gd name="T8" fmla="*/ 1041 w 1041"/>
                <a:gd name="T9" fmla="*/ 461 h 501"/>
                <a:gd name="T10" fmla="*/ 1041 w 1041"/>
                <a:gd name="T11" fmla="*/ 501 h 501"/>
                <a:gd name="T12" fmla="*/ 467 w 1041"/>
                <a:gd name="T13" fmla="*/ 348 h 501"/>
                <a:gd name="T14" fmla="*/ 0 w 1041"/>
                <a:gd name="T15" fmla="*/ 47 h 501"/>
                <a:gd name="T16" fmla="*/ 0 w 1041"/>
                <a:gd name="T17" fmla="*/ 47 h 501"/>
                <a:gd name="T18" fmla="*/ 0 w 1041"/>
                <a:gd name="T19" fmla="*/ 46 h 501"/>
                <a:gd name="T20" fmla="*/ 0 w 1041"/>
                <a:gd name="T21" fmla="*/ 43 h 501"/>
                <a:gd name="T22" fmla="*/ 0 w 1041"/>
                <a:gd name="T23" fmla="*/ 42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1" h="501">
                  <a:moveTo>
                    <a:pt x="0" y="4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25"/>
                    <a:pt x="6" y="39"/>
                  </a:cubicBezTo>
                  <a:cubicBezTo>
                    <a:pt x="37" y="143"/>
                    <a:pt x="207" y="237"/>
                    <a:pt x="465" y="307"/>
                  </a:cubicBezTo>
                  <a:cubicBezTo>
                    <a:pt x="1041" y="461"/>
                    <a:pt x="1041" y="461"/>
                    <a:pt x="1041" y="461"/>
                  </a:cubicBezTo>
                  <a:cubicBezTo>
                    <a:pt x="1041" y="501"/>
                    <a:pt x="1041" y="501"/>
                    <a:pt x="1041" y="501"/>
                  </a:cubicBezTo>
                  <a:cubicBezTo>
                    <a:pt x="467" y="348"/>
                    <a:pt x="467" y="348"/>
                    <a:pt x="467" y="348"/>
                  </a:cubicBezTo>
                  <a:cubicBezTo>
                    <a:pt x="181" y="270"/>
                    <a:pt x="4" y="164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2"/>
                  </a:cubicBez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51" name="Freeform 539"/>
            <p:cNvSpPr>
              <a:spLocks/>
            </p:cNvSpPr>
            <p:nvPr/>
          </p:nvSpPr>
          <p:spPr bwMode="gray">
            <a:xfrm>
              <a:off x="4214" y="2030"/>
              <a:ext cx="1483" cy="366"/>
            </a:xfrm>
            <a:custGeom>
              <a:avLst/>
              <a:gdLst>
                <a:gd name="T0" fmla="*/ 1613 w 3701"/>
                <a:gd name="T1" fmla="*/ 0 h 914"/>
                <a:gd name="T2" fmla="*/ 2744 w 3701"/>
                <a:gd name="T3" fmla="*/ 124 h 914"/>
                <a:gd name="T4" fmla="*/ 2744 w 3701"/>
                <a:gd name="T5" fmla="*/ 124 h 914"/>
                <a:gd name="T6" fmla="*/ 3701 w 3701"/>
                <a:gd name="T7" fmla="*/ 381 h 914"/>
                <a:gd name="T8" fmla="*/ 3137 w 3701"/>
                <a:gd name="T9" fmla="*/ 532 h 914"/>
                <a:gd name="T10" fmla="*/ 2753 w 3701"/>
                <a:gd name="T11" fmla="*/ 432 h 914"/>
                <a:gd name="T12" fmla="*/ 2178 w 3701"/>
                <a:gd name="T13" fmla="*/ 278 h 914"/>
                <a:gd name="T14" fmla="*/ 1613 w 3701"/>
                <a:gd name="T15" fmla="*/ 216 h 914"/>
                <a:gd name="T16" fmla="*/ 805 w 3701"/>
                <a:gd name="T17" fmla="*/ 433 h 914"/>
                <a:gd name="T18" fmla="*/ 1042 w 3701"/>
                <a:gd name="T19" fmla="*/ 586 h 914"/>
                <a:gd name="T20" fmla="*/ 1610 w 3701"/>
                <a:gd name="T21" fmla="*/ 739 h 914"/>
                <a:gd name="T22" fmla="*/ 1716 w 3701"/>
                <a:gd name="T23" fmla="*/ 914 h 914"/>
                <a:gd name="T24" fmla="*/ 1041 w 3701"/>
                <a:gd name="T25" fmla="*/ 891 h 914"/>
                <a:gd name="T26" fmla="*/ 463 w 3701"/>
                <a:gd name="T27" fmla="*/ 736 h 914"/>
                <a:gd name="T28" fmla="*/ 0 w 3701"/>
                <a:gd name="T29" fmla="*/ 433 h 914"/>
                <a:gd name="T30" fmla="*/ 1613 w 3701"/>
                <a:gd name="T31" fmla="*/ 0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01" h="914">
                  <a:moveTo>
                    <a:pt x="1613" y="0"/>
                  </a:moveTo>
                  <a:cubicBezTo>
                    <a:pt x="2054" y="0"/>
                    <a:pt x="2453" y="47"/>
                    <a:pt x="2744" y="124"/>
                  </a:cubicBezTo>
                  <a:cubicBezTo>
                    <a:pt x="2744" y="124"/>
                    <a:pt x="2744" y="124"/>
                    <a:pt x="2744" y="124"/>
                  </a:cubicBezTo>
                  <a:cubicBezTo>
                    <a:pt x="3701" y="381"/>
                    <a:pt x="3701" y="381"/>
                    <a:pt x="3701" y="381"/>
                  </a:cubicBezTo>
                  <a:cubicBezTo>
                    <a:pt x="3137" y="532"/>
                    <a:pt x="3137" y="532"/>
                    <a:pt x="3137" y="532"/>
                  </a:cubicBezTo>
                  <a:cubicBezTo>
                    <a:pt x="2753" y="432"/>
                    <a:pt x="2753" y="432"/>
                    <a:pt x="2753" y="432"/>
                  </a:cubicBezTo>
                  <a:cubicBezTo>
                    <a:pt x="2178" y="278"/>
                    <a:pt x="2178" y="278"/>
                    <a:pt x="2178" y="278"/>
                  </a:cubicBezTo>
                  <a:cubicBezTo>
                    <a:pt x="2032" y="239"/>
                    <a:pt x="1833" y="216"/>
                    <a:pt x="1613" y="216"/>
                  </a:cubicBezTo>
                  <a:cubicBezTo>
                    <a:pt x="1167" y="216"/>
                    <a:pt x="805" y="313"/>
                    <a:pt x="805" y="433"/>
                  </a:cubicBezTo>
                  <a:cubicBezTo>
                    <a:pt x="805" y="492"/>
                    <a:pt x="896" y="547"/>
                    <a:pt x="1042" y="586"/>
                  </a:cubicBezTo>
                  <a:cubicBezTo>
                    <a:pt x="1610" y="739"/>
                    <a:pt x="1610" y="739"/>
                    <a:pt x="1610" y="739"/>
                  </a:cubicBezTo>
                  <a:cubicBezTo>
                    <a:pt x="1716" y="914"/>
                    <a:pt x="1716" y="914"/>
                    <a:pt x="1716" y="914"/>
                  </a:cubicBezTo>
                  <a:cubicBezTo>
                    <a:pt x="1041" y="891"/>
                    <a:pt x="1041" y="891"/>
                    <a:pt x="1041" y="891"/>
                  </a:cubicBezTo>
                  <a:cubicBezTo>
                    <a:pt x="463" y="736"/>
                    <a:pt x="463" y="736"/>
                    <a:pt x="463" y="736"/>
                  </a:cubicBezTo>
                  <a:cubicBezTo>
                    <a:pt x="177" y="658"/>
                    <a:pt x="0" y="551"/>
                    <a:pt x="0" y="433"/>
                  </a:cubicBezTo>
                  <a:cubicBezTo>
                    <a:pt x="0" y="193"/>
                    <a:pt x="722" y="0"/>
                    <a:pt x="1613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A0A0A0"/>
                </a:gs>
                <a:gs pos="100000">
                  <a:srgbClr val="A0A0A0">
                    <a:gamma/>
                    <a:tint val="40392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852" name="Group 540"/>
          <p:cNvGrpSpPr>
            <a:grpSpLocks/>
          </p:cNvGrpSpPr>
          <p:nvPr/>
        </p:nvGrpSpPr>
        <p:grpSpPr bwMode="auto">
          <a:xfrm>
            <a:off x="5203825" y="5122863"/>
            <a:ext cx="2181225" cy="655637"/>
            <a:chOff x="4214" y="2570"/>
            <a:chExt cx="1374" cy="413"/>
          </a:xfrm>
        </p:grpSpPr>
        <p:sp>
          <p:nvSpPr>
            <p:cNvPr id="525853" name="Freeform 541"/>
            <p:cNvSpPr>
              <a:spLocks/>
            </p:cNvSpPr>
            <p:nvPr/>
          </p:nvSpPr>
          <p:spPr bwMode="gray">
            <a:xfrm>
              <a:off x="5318" y="2743"/>
              <a:ext cx="270" cy="25"/>
            </a:xfrm>
            <a:custGeom>
              <a:avLst/>
              <a:gdLst>
                <a:gd name="T0" fmla="*/ 0 w 1594"/>
                <a:gd name="T1" fmla="*/ 96 h 148"/>
                <a:gd name="T2" fmla="*/ 0 w 1594"/>
                <a:gd name="T3" fmla="*/ 0 h 148"/>
                <a:gd name="T4" fmla="*/ 1594 w 1594"/>
                <a:gd name="T5" fmla="*/ 54 h 148"/>
                <a:gd name="T6" fmla="*/ 1594 w 1594"/>
                <a:gd name="T7" fmla="*/ 148 h 148"/>
                <a:gd name="T8" fmla="*/ 0 w 1594"/>
                <a:gd name="T9" fmla="*/ 9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4" h="148">
                  <a:moveTo>
                    <a:pt x="0" y="96"/>
                  </a:moveTo>
                  <a:lnTo>
                    <a:pt x="0" y="0"/>
                  </a:lnTo>
                  <a:lnTo>
                    <a:pt x="1594" y="54"/>
                  </a:lnTo>
                  <a:lnTo>
                    <a:pt x="1594" y="148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54" name="Freeform 542"/>
            <p:cNvSpPr>
              <a:spLocks/>
            </p:cNvSpPr>
            <p:nvPr/>
          </p:nvSpPr>
          <p:spPr bwMode="gray">
            <a:xfrm>
              <a:off x="4786" y="2907"/>
              <a:ext cx="225" cy="76"/>
            </a:xfrm>
            <a:custGeom>
              <a:avLst/>
              <a:gdLst>
                <a:gd name="T0" fmla="*/ 0 w 1330"/>
                <a:gd name="T1" fmla="*/ 449 h 449"/>
                <a:gd name="T2" fmla="*/ 0 w 1330"/>
                <a:gd name="T3" fmla="*/ 354 h 449"/>
                <a:gd name="T4" fmla="*/ 1330 w 1330"/>
                <a:gd name="T5" fmla="*/ 0 h 449"/>
                <a:gd name="T6" fmla="*/ 1330 w 1330"/>
                <a:gd name="T7" fmla="*/ 94 h 449"/>
                <a:gd name="T8" fmla="*/ 0 w 1330"/>
                <a:gd name="T9" fmla="*/ 44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0" h="449">
                  <a:moveTo>
                    <a:pt x="0" y="449"/>
                  </a:moveTo>
                  <a:lnTo>
                    <a:pt x="0" y="354"/>
                  </a:lnTo>
                  <a:lnTo>
                    <a:pt x="1330" y="0"/>
                  </a:lnTo>
                  <a:lnTo>
                    <a:pt x="1330" y="94"/>
                  </a:lnTo>
                  <a:lnTo>
                    <a:pt x="0" y="449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55" name="Freeform 543"/>
            <p:cNvSpPr>
              <a:spLocks/>
            </p:cNvSpPr>
            <p:nvPr/>
          </p:nvSpPr>
          <p:spPr bwMode="gray">
            <a:xfrm>
              <a:off x="4537" y="2656"/>
              <a:ext cx="781" cy="103"/>
            </a:xfrm>
            <a:custGeom>
              <a:avLst/>
              <a:gdLst>
                <a:gd name="T0" fmla="*/ 807 w 1947"/>
                <a:gd name="T1" fmla="*/ 0 h 257"/>
                <a:gd name="T2" fmla="*/ 1373 w 1947"/>
                <a:gd name="T3" fmla="*/ 62 h 257"/>
                <a:gd name="T4" fmla="*/ 1373 w 1947"/>
                <a:gd name="T5" fmla="*/ 62 h 257"/>
                <a:gd name="T6" fmla="*/ 1947 w 1947"/>
                <a:gd name="T7" fmla="*/ 216 h 257"/>
                <a:gd name="T8" fmla="*/ 1947 w 1947"/>
                <a:gd name="T9" fmla="*/ 257 h 257"/>
                <a:gd name="T10" fmla="*/ 1378 w 1947"/>
                <a:gd name="T11" fmla="*/ 104 h 257"/>
                <a:gd name="T12" fmla="*/ 1378 w 1947"/>
                <a:gd name="T13" fmla="*/ 104 h 257"/>
                <a:gd name="T14" fmla="*/ 807 w 1947"/>
                <a:gd name="T15" fmla="*/ 41 h 257"/>
                <a:gd name="T16" fmla="*/ 3 w 1947"/>
                <a:gd name="T17" fmla="*/ 237 h 257"/>
                <a:gd name="T18" fmla="*/ 0 w 1947"/>
                <a:gd name="T19" fmla="*/ 217 h 257"/>
                <a:gd name="T20" fmla="*/ 807 w 1947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7" h="257">
                  <a:moveTo>
                    <a:pt x="807" y="0"/>
                  </a:moveTo>
                  <a:cubicBezTo>
                    <a:pt x="1027" y="0"/>
                    <a:pt x="1227" y="24"/>
                    <a:pt x="1373" y="62"/>
                  </a:cubicBezTo>
                  <a:cubicBezTo>
                    <a:pt x="1373" y="62"/>
                    <a:pt x="1373" y="62"/>
                    <a:pt x="1373" y="62"/>
                  </a:cubicBezTo>
                  <a:cubicBezTo>
                    <a:pt x="1947" y="216"/>
                    <a:pt x="1947" y="216"/>
                    <a:pt x="1947" y="216"/>
                  </a:cubicBezTo>
                  <a:cubicBezTo>
                    <a:pt x="1947" y="257"/>
                    <a:pt x="1947" y="257"/>
                    <a:pt x="1947" y="257"/>
                  </a:cubicBezTo>
                  <a:cubicBezTo>
                    <a:pt x="1378" y="104"/>
                    <a:pt x="1378" y="104"/>
                    <a:pt x="1378" y="104"/>
                  </a:cubicBezTo>
                  <a:cubicBezTo>
                    <a:pt x="1378" y="104"/>
                    <a:pt x="1378" y="104"/>
                    <a:pt x="1378" y="104"/>
                  </a:cubicBezTo>
                  <a:cubicBezTo>
                    <a:pt x="1232" y="65"/>
                    <a:pt x="1030" y="41"/>
                    <a:pt x="807" y="41"/>
                  </a:cubicBezTo>
                  <a:cubicBezTo>
                    <a:pt x="386" y="41"/>
                    <a:pt x="41" y="127"/>
                    <a:pt x="3" y="237"/>
                  </a:cubicBezTo>
                  <a:cubicBezTo>
                    <a:pt x="1" y="231"/>
                    <a:pt x="0" y="224"/>
                    <a:pt x="0" y="217"/>
                  </a:cubicBezTo>
                  <a:cubicBezTo>
                    <a:pt x="0" y="97"/>
                    <a:pt x="361" y="0"/>
                    <a:pt x="807" y="0"/>
                  </a:cubicBez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56" name="Freeform 544"/>
            <p:cNvSpPr>
              <a:spLocks/>
            </p:cNvSpPr>
            <p:nvPr/>
          </p:nvSpPr>
          <p:spPr bwMode="gray">
            <a:xfrm>
              <a:off x="4214" y="2742"/>
              <a:ext cx="570" cy="241"/>
            </a:xfrm>
            <a:custGeom>
              <a:avLst/>
              <a:gdLst>
                <a:gd name="T0" fmla="*/ 0 w 1423"/>
                <a:gd name="T1" fmla="*/ 43 h 601"/>
                <a:gd name="T2" fmla="*/ 0 w 1423"/>
                <a:gd name="T3" fmla="*/ 0 h 601"/>
                <a:gd name="T4" fmla="*/ 6 w 1423"/>
                <a:gd name="T5" fmla="*/ 39 h 601"/>
                <a:gd name="T6" fmla="*/ 465 w 1423"/>
                <a:gd name="T7" fmla="*/ 308 h 601"/>
                <a:gd name="T8" fmla="*/ 1423 w 1423"/>
                <a:gd name="T9" fmla="*/ 561 h 601"/>
                <a:gd name="T10" fmla="*/ 1423 w 1423"/>
                <a:gd name="T11" fmla="*/ 601 h 601"/>
                <a:gd name="T12" fmla="*/ 467 w 1423"/>
                <a:gd name="T13" fmla="*/ 348 h 601"/>
                <a:gd name="T14" fmla="*/ 0 w 1423"/>
                <a:gd name="T15" fmla="*/ 47 h 601"/>
                <a:gd name="T16" fmla="*/ 0 w 1423"/>
                <a:gd name="T17" fmla="*/ 47 h 601"/>
                <a:gd name="T18" fmla="*/ 0 w 1423"/>
                <a:gd name="T19" fmla="*/ 46 h 601"/>
                <a:gd name="T20" fmla="*/ 0 w 1423"/>
                <a:gd name="T21" fmla="*/ 44 h 601"/>
                <a:gd name="T22" fmla="*/ 0 w 1423"/>
                <a:gd name="T23" fmla="*/ 43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3" h="601">
                  <a:moveTo>
                    <a:pt x="0" y="4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25"/>
                    <a:pt x="6" y="39"/>
                  </a:cubicBezTo>
                  <a:cubicBezTo>
                    <a:pt x="37" y="144"/>
                    <a:pt x="207" y="237"/>
                    <a:pt x="465" y="308"/>
                  </a:cubicBezTo>
                  <a:cubicBezTo>
                    <a:pt x="1423" y="561"/>
                    <a:pt x="1423" y="561"/>
                    <a:pt x="1423" y="561"/>
                  </a:cubicBezTo>
                  <a:cubicBezTo>
                    <a:pt x="1423" y="601"/>
                    <a:pt x="1423" y="601"/>
                    <a:pt x="1423" y="601"/>
                  </a:cubicBezTo>
                  <a:cubicBezTo>
                    <a:pt x="467" y="348"/>
                    <a:pt x="467" y="348"/>
                    <a:pt x="467" y="348"/>
                  </a:cubicBezTo>
                  <a:cubicBezTo>
                    <a:pt x="181" y="271"/>
                    <a:pt x="4" y="165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3"/>
                    <a:pt x="0" y="43"/>
                  </a:cubicBez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57" name="Freeform 545"/>
            <p:cNvSpPr>
              <a:spLocks/>
            </p:cNvSpPr>
            <p:nvPr/>
          </p:nvSpPr>
          <p:spPr bwMode="gray">
            <a:xfrm>
              <a:off x="4214" y="2570"/>
              <a:ext cx="1374" cy="397"/>
            </a:xfrm>
            <a:custGeom>
              <a:avLst/>
              <a:gdLst>
                <a:gd name="T0" fmla="*/ 0 w 3428"/>
                <a:gd name="T1" fmla="*/ 433 h 991"/>
                <a:gd name="T2" fmla="*/ 1613 w 3428"/>
                <a:gd name="T3" fmla="*/ 0 h 991"/>
                <a:gd name="T4" fmla="*/ 2742 w 3428"/>
                <a:gd name="T5" fmla="*/ 124 h 991"/>
                <a:gd name="T6" fmla="*/ 2742 w 3428"/>
                <a:gd name="T7" fmla="*/ 124 h 991"/>
                <a:gd name="T8" fmla="*/ 3322 w 3428"/>
                <a:gd name="T9" fmla="*/ 280 h 991"/>
                <a:gd name="T10" fmla="*/ 3428 w 3428"/>
                <a:gd name="T11" fmla="*/ 455 h 991"/>
                <a:gd name="T12" fmla="*/ 2753 w 3428"/>
                <a:gd name="T13" fmla="*/ 432 h 991"/>
                <a:gd name="T14" fmla="*/ 2180 w 3428"/>
                <a:gd name="T15" fmla="*/ 279 h 991"/>
                <a:gd name="T16" fmla="*/ 1613 w 3428"/>
                <a:gd name="T17" fmla="*/ 216 h 991"/>
                <a:gd name="T18" fmla="*/ 806 w 3428"/>
                <a:gd name="T19" fmla="*/ 433 h 991"/>
                <a:gd name="T20" fmla="*/ 1042 w 3428"/>
                <a:gd name="T21" fmla="*/ 586 h 991"/>
                <a:gd name="T22" fmla="*/ 1989 w 3428"/>
                <a:gd name="T23" fmla="*/ 841 h 991"/>
                <a:gd name="T24" fmla="*/ 1426 w 3428"/>
                <a:gd name="T25" fmla="*/ 991 h 991"/>
                <a:gd name="T26" fmla="*/ 1041 w 3428"/>
                <a:gd name="T27" fmla="*/ 892 h 991"/>
                <a:gd name="T28" fmla="*/ 470 w 3428"/>
                <a:gd name="T29" fmla="*/ 738 h 991"/>
                <a:gd name="T30" fmla="*/ 470 w 3428"/>
                <a:gd name="T31" fmla="*/ 738 h 991"/>
                <a:gd name="T32" fmla="*/ 0 w 3428"/>
                <a:gd name="T33" fmla="*/ 43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28" h="991">
                  <a:moveTo>
                    <a:pt x="0" y="433"/>
                  </a:moveTo>
                  <a:cubicBezTo>
                    <a:pt x="0" y="194"/>
                    <a:pt x="722" y="0"/>
                    <a:pt x="1613" y="0"/>
                  </a:cubicBezTo>
                  <a:cubicBezTo>
                    <a:pt x="2053" y="0"/>
                    <a:pt x="2451" y="47"/>
                    <a:pt x="2742" y="124"/>
                  </a:cubicBezTo>
                  <a:cubicBezTo>
                    <a:pt x="2742" y="124"/>
                    <a:pt x="2742" y="124"/>
                    <a:pt x="2742" y="124"/>
                  </a:cubicBezTo>
                  <a:cubicBezTo>
                    <a:pt x="3322" y="280"/>
                    <a:pt x="3322" y="280"/>
                    <a:pt x="3322" y="280"/>
                  </a:cubicBezTo>
                  <a:cubicBezTo>
                    <a:pt x="3428" y="455"/>
                    <a:pt x="3428" y="455"/>
                    <a:pt x="3428" y="455"/>
                  </a:cubicBezTo>
                  <a:cubicBezTo>
                    <a:pt x="2753" y="432"/>
                    <a:pt x="2753" y="432"/>
                    <a:pt x="2753" y="432"/>
                  </a:cubicBezTo>
                  <a:cubicBezTo>
                    <a:pt x="2180" y="279"/>
                    <a:pt x="2180" y="279"/>
                    <a:pt x="2180" y="279"/>
                  </a:cubicBezTo>
                  <a:cubicBezTo>
                    <a:pt x="2034" y="240"/>
                    <a:pt x="1834" y="216"/>
                    <a:pt x="1613" y="216"/>
                  </a:cubicBezTo>
                  <a:cubicBezTo>
                    <a:pt x="1167" y="216"/>
                    <a:pt x="806" y="313"/>
                    <a:pt x="806" y="433"/>
                  </a:cubicBezTo>
                  <a:cubicBezTo>
                    <a:pt x="806" y="493"/>
                    <a:pt x="896" y="547"/>
                    <a:pt x="1042" y="586"/>
                  </a:cubicBezTo>
                  <a:cubicBezTo>
                    <a:pt x="1989" y="841"/>
                    <a:pt x="1989" y="841"/>
                    <a:pt x="1989" y="841"/>
                  </a:cubicBezTo>
                  <a:cubicBezTo>
                    <a:pt x="1426" y="991"/>
                    <a:pt x="1426" y="991"/>
                    <a:pt x="1426" y="991"/>
                  </a:cubicBezTo>
                  <a:cubicBezTo>
                    <a:pt x="1041" y="892"/>
                    <a:pt x="1041" y="892"/>
                    <a:pt x="1041" y="892"/>
                  </a:cubicBezTo>
                  <a:cubicBezTo>
                    <a:pt x="470" y="738"/>
                    <a:pt x="470" y="738"/>
                    <a:pt x="470" y="738"/>
                  </a:cubicBezTo>
                  <a:cubicBezTo>
                    <a:pt x="470" y="738"/>
                    <a:pt x="470" y="738"/>
                    <a:pt x="470" y="738"/>
                  </a:cubicBezTo>
                  <a:cubicBezTo>
                    <a:pt x="180" y="660"/>
                    <a:pt x="0" y="552"/>
                    <a:pt x="0" y="433"/>
                  </a:cubicBezTo>
                  <a:close/>
                </a:path>
              </a:pathLst>
            </a:custGeom>
            <a:gradFill rotWithShape="1">
              <a:gsLst>
                <a:gs pos="0">
                  <a:srgbClr val="A0A0A0"/>
                </a:gs>
                <a:gs pos="100000">
                  <a:srgbClr val="A0A0A0">
                    <a:gamma/>
                    <a:tint val="40392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858" name="Group 546"/>
          <p:cNvGrpSpPr>
            <a:grpSpLocks/>
          </p:cNvGrpSpPr>
          <p:nvPr/>
        </p:nvGrpSpPr>
        <p:grpSpPr bwMode="auto">
          <a:xfrm>
            <a:off x="649288" y="4303713"/>
            <a:ext cx="1962150" cy="330200"/>
            <a:chOff x="4369" y="238"/>
            <a:chExt cx="1236" cy="208"/>
          </a:xfrm>
        </p:grpSpPr>
        <p:sp>
          <p:nvSpPr>
            <p:cNvPr id="525859" name="Freeform 547"/>
            <p:cNvSpPr>
              <a:spLocks/>
            </p:cNvSpPr>
            <p:nvPr/>
          </p:nvSpPr>
          <p:spPr bwMode="gray">
            <a:xfrm>
              <a:off x="4370" y="297"/>
              <a:ext cx="228" cy="75"/>
            </a:xfrm>
            <a:custGeom>
              <a:avLst/>
              <a:gdLst>
                <a:gd name="T0" fmla="*/ 1354 w 1354"/>
                <a:gd name="T1" fmla="*/ 359 h 448"/>
                <a:gd name="T2" fmla="*/ 1354 w 1354"/>
                <a:gd name="T3" fmla="*/ 448 h 448"/>
                <a:gd name="T4" fmla="*/ 0 w 1354"/>
                <a:gd name="T5" fmla="*/ 92 h 448"/>
                <a:gd name="T6" fmla="*/ 0 w 1354"/>
                <a:gd name="T7" fmla="*/ 0 h 448"/>
                <a:gd name="T8" fmla="*/ 1354 w 1354"/>
                <a:gd name="T9" fmla="*/ 35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4" h="448">
                  <a:moveTo>
                    <a:pt x="1354" y="359"/>
                  </a:moveTo>
                  <a:lnTo>
                    <a:pt x="1354" y="448"/>
                  </a:lnTo>
                  <a:lnTo>
                    <a:pt x="0" y="92"/>
                  </a:lnTo>
                  <a:lnTo>
                    <a:pt x="0" y="0"/>
                  </a:lnTo>
                  <a:lnTo>
                    <a:pt x="1354" y="359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60" name="Freeform 548"/>
            <p:cNvSpPr>
              <a:spLocks/>
            </p:cNvSpPr>
            <p:nvPr/>
          </p:nvSpPr>
          <p:spPr bwMode="gray">
            <a:xfrm>
              <a:off x="5572" y="329"/>
              <a:ext cx="33" cy="106"/>
            </a:xfrm>
            <a:custGeom>
              <a:avLst/>
              <a:gdLst>
                <a:gd name="T0" fmla="*/ 0 w 198"/>
                <a:gd name="T1" fmla="*/ 534 h 629"/>
                <a:gd name="T2" fmla="*/ 0 w 198"/>
                <a:gd name="T3" fmla="*/ 629 h 629"/>
                <a:gd name="T4" fmla="*/ 198 w 198"/>
                <a:gd name="T5" fmla="*/ 95 h 629"/>
                <a:gd name="T6" fmla="*/ 198 w 198"/>
                <a:gd name="T7" fmla="*/ 0 h 629"/>
                <a:gd name="T8" fmla="*/ 0 w 198"/>
                <a:gd name="T9" fmla="*/ 534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629">
                  <a:moveTo>
                    <a:pt x="0" y="534"/>
                  </a:moveTo>
                  <a:lnTo>
                    <a:pt x="0" y="629"/>
                  </a:lnTo>
                  <a:lnTo>
                    <a:pt x="198" y="95"/>
                  </a:lnTo>
                  <a:lnTo>
                    <a:pt x="198" y="0"/>
                  </a:lnTo>
                  <a:lnTo>
                    <a:pt x="0" y="534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61" name="Freeform 549"/>
            <p:cNvSpPr>
              <a:spLocks/>
            </p:cNvSpPr>
            <p:nvPr/>
          </p:nvSpPr>
          <p:spPr bwMode="gray">
            <a:xfrm>
              <a:off x="4598" y="324"/>
              <a:ext cx="705" cy="102"/>
            </a:xfrm>
            <a:custGeom>
              <a:avLst/>
              <a:gdLst>
                <a:gd name="T0" fmla="*/ 1203 w 1775"/>
                <a:gd name="T1" fmla="*/ 63 h 256"/>
                <a:gd name="T2" fmla="*/ 1201 w 1775"/>
                <a:gd name="T3" fmla="*/ 62 h 256"/>
                <a:gd name="T4" fmla="*/ 1201 w 1775"/>
                <a:gd name="T5" fmla="*/ 62 h 256"/>
                <a:gd name="T6" fmla="*/ 635 w 1775"/>
                <a:gd name="T7" fmla="*/ 0 h 256"/>
                <a:gd name="T8" fmla="*/ 21 w 1775"/>
                <a:gd name="T9" fmla="*/ 76 h 256"/>
                <a:gd name="T10" fmla="*/ 21 w 1775"/>
                <a:gd name="T11" fmla="*/ 76 h 256"/>
                <a:gd name="T12" fmla="*/ 0 w 1775"/>
                <a:gd name="T13" fmla="*/ 83 h 256"/>
                <a:gd name="T14" fmla="*/ 0 w 1775"/>
                <a:gd name="T15" fmla="*/ 121 h 256"/>
                <a:gd name="T16" fmla="*/ 71 w 1775"/>
                <a:gd name="T17" fmla="*/ 102 h 256"/>
                <a:gd name="T18" fmla="*/ 72 w 1775"/>
                <a:gd name="T19" fmla="*/ 102 h 256"/>
                <a:gd name="T20" fmla="*/ 635 w 1775"/>
                <a:gd name="T21" fmla="*/ 40 h 256"/>
                <a:gd name="T22" fmla="*/ 1206 w 1775"/>
                <a:gd name="T23" fmla="*/ 104 h 256"/>
                <a:gd name="T24" fmla="*/ 1775 w 1775"/>
                <a:gd name="T25" fmla="*/ 256 h 256"/>
                <a:gd name="T26" fmla="*/ 1775 w 1775"/>
                <a:gd name="T27" fmla="*/ 216 h 256"/>
                <a:gd name="T28" fmla="*/ 1203 w 1775"/>
                <a:gd name="T29" fmla="*/ 63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75" h="256">
                  <a:moveTo>
                    <a:pt x="1203" y="63"/>
                  </a:moveTo>
                  <a:cubicBezTo>
                    <a:pt x="1202" y="63"/>
                    <a:pt x="1202" y="62"/>
                    <a:pt x="1201" y="62"/>
                  </a:cubicBezTo>
                  <a:cubicBezTo>
                    <a:pt x="1201" y="62"/>
                    <a:pt x="1201" y="62"/>
                    <a:pt x="1201" y="62"/>
                  </a:cubicBezTo>
                  <a:cubicBezTo>
                    <a:pt x="1055" y="24"/>
                    <a:pt x="856" y="0"/>
                    <a:pt x="635" y="0"/>
                  </a:cubicBezTo>
                  <a:cubicBezTo>
                    <a:pt x="389" y="0"/>
                    <a:pt x="169" y="30"/>
                    <a:pt x="21" y="76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71" y="102"/>
                    <a:pt x="71" y="102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217" y="64"/>
                    <a:pt x="416" y="40"/>
                    <a:pt x="635" y="40"/>
                  </a:cubicBezTo>
                  <a:cubicBezTo>
                    <a:pt x="858" y="40"/>
                    <a:pt x="1060" y="65"/>
                    <a:pt x="1206" y="104"/>
                  </a:cubicBezTo>
                  <a:cubicBezTo>
                    <a:pt x="1775" y="256"/>
                    <a:pt x="1775" y="256"/>
                    <a:pt x="1775" y="256"/>
                  </a:cubicBezTo>
                  <a:cubicBezTo>
                    <a:pt x="1775" y="216"/>
                    <a:pt x="1775" y="216"/>
                    <a:pt x="1775" y="216"/>
                  </a:cubicBezTo>
                  <a:lnTo>
                    <a:pt x="1203" y="63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62" name="Freeform 550"/>
            <p:cNvSpPr>
              <a:spLocks/>
            </p:cNvSpPr>
            <p:nvPr/>
          </p:nvSpPr>
          <p:spPr bwMode="gray">
            <a:xfrm>
              <a:off x="5228" y="419"/>
              <a:ext cx="344" cy="27"/>
            </a:xfrm>
            <a:custGeom>
              <a:avLst/>
              <a:gdLst>
                <a:gd name="T0" fmla="*/ 0 w 2041"/>
                <a:gd name="T1" fmla="*/ 66 h 161"/>
                <a:gd name="T2" fmla="*/ 0 w 2041"/>
                <a:gd name="T3" fmla="*/ 161 h 161"/>
                <a:gd name="T4" fmla="*/ 2041 w 2041"/>
                <a:gd name="T5" fmla="*/ 95 h 161"/>
                <a:gd name="T6" fmla="*/ 2041 w 2041"/>
                <a:gd name="T7" fmla="*/ 0 h 161"/>
                <a:gd name="T8" fmla="*/ 0 w 2041"/>
                <a:gd name="T9" fmla="*/ 66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1" h="161">
                  <a:moveTo>
                    <a:pt x="0" y="66"/>
                  </a:moveTo>
                  <a:lnTo>
                    <a:pt x="0" y="161"/>
                  </a:lnTo>
                  <a:lnTo>
                    <a:pt x="2041" y="95"/>
                  </a:lnTo>
                  <a:lnTo>
                    <a:pt x="2041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63" name="Freeform 551"/>
            <p:cNvSpPr>
              <a:spLocks/>
            </p:cNvSpPr>
            <p:nvPr/>
          </p:nvSpPr>
          <p:spPr bwMode="gray">
            <a:xfrm>
              <a:off x="4369" y="238"/>
              <a:ext cx="1236" cy="192"/>
            </a:xfrm>
            <a:custGeom>
              <a:avLst/>
              <a:gdLst>
                <a:gd name="T0" fmla="*/ 3109 w 3109"/>
                <a:gd name="T1" fmla="*/ 229 h 483"/>
                <a:gd name="T2" fmla="*/ 2919 w 3109"/>
                <a:gd name="T3" fmla="*/ 280 h 483"/>
                <a:gd name="T4" fmla="*/ 2340 w 3109"/>
                <a:gd name="T5" fmla="*/ 124 h 483"/>
                <a:gd name="T6" fmla="*/ 2340 w 3109"/>
                <a:gd name="T7" fmla="*/ 124 h 483"/>
                <a:gd name="T8" fmla="*/ 1210 w 3109"/>
                <a:gd name="T9" fmla="*/ 0 h 483"/>
                <a:gd name="T10" fmla="*/ 0 w 3109"/>
                <a:gd name="T11" fmla="*/ 147 h 483"/>
                <a:gd name="T12" fmla="*/ 575 w 3109"/>
                <a:gd name="T13" fmla="*/ 299 h 483"/>
                <a:gd name="T14" fmla="*/ 1210 w 3109"/>
                <a:gd name="T15" fmla="*/ 216 h 483"/>
                <a:gd name="T16" fmla="*/ 1776 w 3109"/>
                <a:gd name="T17" fmla="*/ 278 h 483"/>
                <a:gd name="T18" fmla="*/ 1776 w 3109"/>
                <a:gd name="T19" fmla="*/ 278 h 483"/>
                <a:gd name="T20" fmla="*/ 1778 w 3109"/>
                <a:gd name="T21" fmla="*/ 279 h 483"/>
                <a:gd name="T22" fmla="*/ 1779 w 3109"/>
                <a:gd name="T23" fmla="*/ 279 h 483"/>
                <a:gd name="T24" fmla="*/ 2350 w 3109"/>
                <a:gd name="T25" fmla="*/ 432 h 483"/>
                <a:gd name="T26" fmla="*/ 2275 w 3109"/>
                <a:gd name="T27" fmla="*/ 452 h 483"/>
                <a:gd name="T28" fmla="*/ 2161 w 3109"/>
                <a:gd name="T29" fmla="*/ 483 h 483"/>
                <a:gd name="T30" fmla="*/ 3025 w 3109"/>
                <a:gd name="T31" fmla="*/ 455 h 483"/>
                <a:gd name="T32" fmla="*/ 3109 w 3109"/>
                <a:gd name="T33" fmla="*/ 229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9" h="483">
                  <a:moveTo>
                    <a:pt x="3109" y="229"/>
                  </a:moveTo>
                  <a:cubicBezTo>
                    <a:pt x="2919" y="280"/>
                    <a:pt x="2919" y="280"/>
                    <a:pt x="2919" y="280"/>
                  </a:cubicBezTo>
                  <a:cubicBezTo>
                    <a:pt x="2340" y="124"/>
                    <a:pt x="2340" y="124"/>
                    <a:pt x="2340" y="124"/>
                  </a:cubicBezTo>
                  <a:cubicBezTo>
                    <a:pt x="2340" y="124"/>
                    <a:pt x="2340" y="124"/>
                    <a:pt x="2340" y="124"/>
                  </a:cubicBezTo>
                  <a:cubicBezTo>
                    <a:pt x="2049" y="47"/>
                    <a:pt x="1650" y="0"/>
                    <a:pt x="1210" y="0"/>
                  </a:cubicBezTo>
                  <a:cubicBezTo>
                    <a:pt x="728" y="0"/>
                    <a:pt x="296" y="57"/>
                    <a:pt x="0" y="147"/>
                  </a:cubicBezTo>
                  <a:cubicBezTo>
                    <a:pt x="575" y="299"/>
                    <a:pt x="575" y="299"/>
                    <a:pt x="575" y="299"/>
                  </a:cubicBezTo>
                  <a:cubicBezTo>
                    <a:pt x="723" y="248"/>
                    <a:pt x="953" y="216"/>
                    <a:pt x="1210" y="216"/>
                  </a:cubicBezTo>
                  <a:cubicBezTo>
                    <a:pt x="1431" y="216"/>
                    <a:pt x="1630" y="240"/>
                    <a:pt x="1776" y="278"/>
                  </a:cubicBezTo>
                  <a:cubicBezTo>
                    <a:pt x="1776" y="278"/>
                    <a:pt x="1776" y="278"/>
                    <a:pt x="1776" y="278"/>
                  </a:cubicBezTo>
                  <a:cubicBezTo>
                    <a:pt x="1778" y="279"/>
                    <a:pt x="1778" y="279"/>
                    <a:pt x="1778" y="279"/>
                  </a:cubicBezTo>
                  <a:cubicBezTo>
                    <a:pt x="1778" y="279"/>
                    <a:pt x="1779" y="279"/>
                    <a:pt x="1779" y="279"/>
                  </a:cubicBezTo>
                  <a:cubicBezTo>
                    <a:pt x="2350" y="432"/>
                    <a:pt x="2350" y="432"/>
                    <a:pt x="2350" y="432"/>
                  </a:cubicBezTo>
                  <a:cubicBezTo>
                    <a:pt x="2275" y="452"/>
                    <a:pt x="2275" y="452"/>
                    <a:pt x="2275" y="452"/>
                  </a:cubicBezTo>
                  <a:cubicBezTo>
                    <a:pt x="2161" y="483"/>
                    <a:pt x="2161" y="483"/>
                    <a:pt x="2161" y="483"/>
                  </a:cubicBezTo>
                  <a:cubicBezTo>
                    <a:pt x="3025" y="455"/>
                    <a:pt x="3025" y="455"/>
                    <a:pt x="3025" y="455"/>
                  </a:cubicBezTo>
                  <a:lnTo>
                    <a:pt x="3109" y="229"/>
                  </a:lnTo>
                  <a:close/>
                </a:path>
              </a:pathLst>
            </a:custGeom>
            <a:gradFill rotWithShape="1">
              <a:gsLst>
                <a:gs pos="0">
                  <a:srgbClr val="A0A0A0"/>
                </a:gs>
                <a:gs pos="100000">
                  <a:srgbClr val="A0A0A0">
                    <a:gamma/>
                    <a:tint val="40392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864" name="Group 552"/>
          <p:cNvGrpSpPr>
            <a:grpSpLocks/>
          </p:cNvGrpSpPr>
          <p:nvPr/>
        </p:nvGrpSpPr>
        <p:grpSpPr bwMode="auto">
          <a:xfrm>
            <a:off x="352425" y="4424363"/>
            <a:ext cx="1144588" cy="527050"/>
            <a:chOff x="3571" y="291"/>
            <a:chExt cx="721" cy="332"/>
          </a:xfrm>
        </p:grpSpPr>
        <p:sp>
          <p:nvSpPr>
            <p:cNvPr id="525865" name="Freeform 553"/>
            <p:cNvSpPr>
              <a:spLocks/>
            </p:cNvSpPr>
            <p:nvPr/>
          </p:nvSpPr>
          <p:spPr bwMode="gray">
            <a:xfrm>
              <a:off x="4258" y="505"/>
              <a:ext cx="34" cy="107"/>
            </a:xfrm>
            <a:custGeom>
              <a:avLst/>
              <a:gdLst>
                <a:gd name="T0" fmla="*/ 198 w 198"/>
                <a:gd name="T1" fmla="*/ 0 h 631"/>
                <a:gd name="T2" fmla="*/ 198 w 198"/>
                <a:gd name="T3" fmla="*/ 97 h 631"/>
                <a:gd name="T4" fmla="*/ 0 w 198"/>
                <a:gd name="T5" fmla="*/ 631 h 631"/>
                <a:gd name="T6" fmla="*/ 0 w 198"/>
                <a:gd name="T7" fmla="*/ 534 h 631"/>
                <a:gd name="T8" fmla="*/ 198 w 198"/>
                <a:gd name="T9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631">
                  <a:moveTo>
                    <a:pt x="198" y="0"/>
                  </a:moveTo>
                  <a:lnTo>
                    <a:pt x="198" y="97"/>
                  </a:lnTo>
                  <a:lnTo>
                    <a:pt x="0" y="631"/>
                  </a:lnTo>
                  <a:lnTo>
                    <a:pt x="0" y="534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66" name="Freeform 554"/>
            <p:cNvSpPr>
              <a:spLocks/>
            </p:cNvSpPr>
            <p:nvPr/>
          </p:nvSpPr>
          <p:spPr bwMode="gray">
            <a:xfrm>
              <a:off x="3571" y="398"/>
              <a:ext cx="417" cy="205"/>
            </a:xfrm>
            <a:custGeom>
              <a:avLst/>
              <a:gdLst>
                <a:gd name="T0" fmla="*/ 11 w 1041"/>
                <a:gd name="T1" fmla="*/ 63 h 512"/>
                <a:gd name="T2" fmla="*/ 459 w 1041"/>
                <a:gd name="T3" fmla="*/ 315 h 512"/>
                <a:gd name="T4" fmla="*/ 460 w 1041"/>
                <a:gd name="T5" fmla="*/ 315 h 512"/>
                <a:gd name="T6" fmla="*/ 472 w 1041"/>
                <a:gd name="T7" fmla="*/ 318 h 512"/>
                <a:gd name="T8" fmla="*/ 472 w 1041"/>
                <a:gd name="T9" fmla="*/ 318 h 512"/>
                <a:gd name="T10" fmla="*/ 481 w 1041"/>
                <a:gd name="T11" fmla="*/ 321 h 512"/>
                <a:gd name="T12" fmla="*/ 1041 w 1041"/>
                <a:gd name="T13" fmla="*/ 471 h 512"/>
                <a:gd name="T14" fmla="*/ 1041 w 1041"/>
                <a:gd name="T15" fmla="*/ 512 h 512"/>
                <a:gd name="T16" fmla="*/ 473 w 1041"/>
                <a:gd name="T17" fmla="*/ 359 h 512"/>
                <a:gd name="T18" fmla="*/ 473 w 1041"/>
                <a:gd name="T19" fmla="*/ 359 h 512"/>
                <a:gd name="T20" fmla="*/ 460 w 1041"/>
                <a:gd name="T21" fmla="*/ 355 h 512"/>
                <a:gd name="T22" fmla="*/ 460 w 1041"/>
                <a:gd name="T23" fmla="*/ 355 h 512"/>
                <a:gd name="T24" fmla="*/ 0 w 1041"/>
                <a:gd name="T25" fmla="*/ 53 h 512"/>
                <a:gd name="T26" fmla="*/ 0 w 1041"/>
                <a:gd name="T27" fmla="*/ 0 h 512"/>
                <a:gd name="T28" fmla="*/ 9 w 1041"/>
                <a:gd name="T29" fmla="*/ 57 h 512"/>
                <a:gd name="T30" fmla="*/ 11 w 1041"/>
                <a:gd name="T31" fmla="*/ 63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41" h="512">
                  <a:moveTo>
                    <a:pt x="11" y="63"/>
                  </a:moveTo>
                  <a:cubicBezTo>
                    <a:pt x="53" y="161"/>
                    <a:pt x="217" y="248"/>
                    <a:pt x="459" y="315"/>
                  </a:cubicBezTo>
                  <a:cubicBezTo>
                    <a:pt x="460" y="315"/>
                    <a:pt x="460" y="315"/>
                    <a:pt x="460" y="315"/>
                  </a:cubicBezTo>
                  <a:cubicBezTo>
                    <a:pt x="464" y="316"/>
                    <a:pt x="468" y="317"/>
                    <a:pt x="472" y="318"/>
                  </a:cubicBezTo>
                  <a:cubicBezTo>
                    <a:pt x="472" y="318"/>
                    <a:pt x="472" y="318"/>
                    <a:pt x="472" y="318"/>
                  </a:cubicBezTo>
                  <a:cubicBezTo>
                    <a:pt x="481" y="321"/>
                    <a:pt x="481" y="321"/>
                    <a:pt x="481" y="321"/>
                  </a:cubicBezTo>
                  <a:cubicBezTo>
                    <a:pt x="1041" y="471"/>
                    <a:pt x="1041" y="471"/>
                    <a:pt x="1041" y="471"/>
                  </a:cubicBezTo>
                  <a:cubicBezTo>
                    <a:pt x="1041" y="512"/>
                    <a:pt x="1041" y="512"/>
                    <a:pt x="1041" y="512"/>
                  </a:cubicBezTo>
                  <a:cubicBezTo>
                    <a:pt x="473" y="359"/>
                    <a:pt x="473" y="359"/>
                    <a:pt x="473" y="359"/>
                  </a:cubicBezTo>
                  <a:cubicBezTo>
                    <a:pt x="473" y="359"/>
                    <a:pt x="473" y="359"/>
                    <a:pt x="473" y="359"/>
                  </a:cubicBezTo>
                  <a:cubicBezTo>
                    <a:pt x="460" y="355"/>
                    <a:pt x="460" y="355"/>
                    <a:pt x="460" y="355"/>
                  </a:cubicBezTo>
                  <a:cubicBezTo>
                    <a:pt x="460" y="355"/>
                    <a:pt x="460" y="355"/>
                    <a:pt x="460" y="355"/>
                  </a:cubicBezTo>
                  <a:cubicBezTo>
                    <a:pt x="175" y="277"/>
                    <a:pt x="0" y="170"/>
                    <a:pt x="0" y="5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1" y="40"/>
                    <a:pt x="9" y="57"/>
                  </a:cubicBezTo>
                  <a:lnTo>
                    <a:pt x="11" y="63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67" name="Freeform 555"/>
            <p:cNvSpPr>
              <a:spLocks/>
            </p:cNvSpPr>
            <p:nvPr/>
          </p:nvSpPr>
          <p:spPr bwMode="gray">
            <a:xfrm>
              <a:off x="3912" y="595"/>
              <a:ext cx="346" cy="28"/>
            </a:xfrm>
            <a:custGeom>
              <a:avLst/>
              <a:gdLst>
                <a:gd name="T0" fmla="*/ 0 w 2041"/>
                <a:gd name="T1" fmla="*/ 163 h 163"/>
                <a:gd name="T2" fmla="*/ 0 w 2041"/>
                <a:gd name="T3" fmla="*/ 69 h 163"/>
                <a:gd name="T4" fmla="*/ 2041 w 2041"/>
                <a:gd name="T5" fmla="*/ 0 h 163"/>
                <a:gd name="T6" fmla="*/ 2041 w 2041"/>
                <a:gd name="T7" fmla="*/ 97 h 163"/>
                <a:gd name="T8" fmla="*/ 0 w 2041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1" h="163">
                  <a:moveTo>
                    <a:pt x="0" y="163"/>
                  </a:moveTo>
                  <a:lnTo>
                    <a:pt x="0" y="69"/>
                  </a:lnTo>
                  <a:lnTo>
                    <a:pt x="2041" y="0"/>
                  </a:lnTo>
                  <a:lnTo>
                    <a:pt x="2041" y="97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68" name="Freeform 556"/>
            <p:cNvSpPr>
              <a:spLocks/>
            </p:cNvSpPr>
            <p:nvPr/>
          </p:nvSpPr>
          <p:spPr bwMode="gray">
            <a:xfrm>
              <a:off x="3571" y="291"/>
              <a:ext cx="721" cy="316"/>
            </a:xfrm>
            <a:custGeom>
              <a:avLst/>
              <a:gdLst>
                <a:gd name="T0" fmla="*/ 0 w 1800"/>
                <a:gd name="T1" fmla="*/ 278 h 788"/>
                <a:gd name="T2" fmla="*/ 450 w 1800"/>
                <a:gd name="T3" fmla="*/ 579 h 788"/>
                <a:gd name="T4" fmla="*/ 450 w 1800"/>
                <a:gd name="T5" fmla="*/ 579 h 788"/>
                <a:gd name="T6" fmla="*/ 451 w 1800"/>
                <a:gd name="T7" fmla="*/ 579 h 788"/>
                <a:gd name="T8" fmla="*/ 472 w 1800"/>
                <a:gd name="T9" fmla="*/ 584 h 788"/>
                <a:gd name="T10" fmla="*/ 472 w 1800"/>
                <a:gd name="T11" fmla="*/ 584 h 788"/>
                <a:gd name="T12" fmla="*/ 536 w 1800"/>
                <a:gd name="T13" fmla="*/ 601 h 788"/>
                <a:gd name="T14" fmla="*/ 1041 w 1800"/>
                <a:gd name="T15" fmla="*/ 737 h 788"/>
                <a:gd name="T16" fmla="*/ 852 w 1800"/>
                <a:gd name="T17" fmla="*/ 788 h 788"/>
                <a:gd name="T18" fmla="*/ 1716 w 1800"/>
                <a:gd name="T19" fmla="*/ 759 h 788"/>
                <a:gd name="T20" fmla="*/ 1800 w 1800"/>
                <a:gd name="T21" fmla="*/ 533 h 788"/>
                <a:gd name="T22" fmla="*/ 1610 w 1800"/>
                <a:gd name="T23" fmla="*/ 584 h 788"/>
                <a:gd name="T24" fmla="*/ 1116 w 1800"/>
                <a:gd name="T25" fmla="*/ 452 h 788"/>
                <a:gd name="T26" fmla="*/ 997 w 1800"/>
                <a:gd name="T27" fmla="*/ 419 h 788"/>
                <a:gd name="T28" fmla="*/ 805 w 1800"/>
                <a:gd name="T29" fmla="*/ 278 h 788"/>
                <a:gd name="T30" fmla="*/ 954 w 1800"/>
                <a:gd name="T31" fmla="*/ 153 h 788"/>
                <a:gd name="T32" fmla="*/ 377 w 1800"/>
                <a:gd name="T33" fmla="*/ 0 h 788"/>
                <a:gd name="T34" fmla="*/ 0 w 1800"/>
                <a:gd name="T35" fmla="*/ 278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00" h="788">
                  <a:moveTo>
                    <a:pt x="0" y="278"/>
                  </a:moveTo>
                  <a:cubicBezTo>
                    <a:pt x="0" y="395"/>
                    <a:pt x="171" y="501"/>
                    <a:pt x="450" y="579"/>
                  </a:cubicBezTo>
                  <a:cubicBezTo>
                    <a:pt x="450" y="579"/>
                    <a:pt x="450" y="579"/>
                    <a:pt x="450" y="579"/>
                  </a:cubicBezTo>
                  <a:cubicBezTo>
                    <a:pt x="451" y="579"/>
                    <a:pt x="451" y="579"/>
                    <a:pt x="451" y="579"/>
                  </a:cubicBezTo>
                  <a:cubicBezTo>
                    <a:pt x="458" y="581"/>
                    <a:pt x="465" y="583"/>
                    <a:pt x="472" y="584"/>
                  </a:cubicBezTo>
                  <a:cubicBezTo>
                    <a:pt x="472" y="584"/>
                    <a:pt x="472" y="584"/>
                    <a:pt x="472" y="584"/>
                  </a:cubicBezTo>
                  <a:cubicBezTo>
                    <a:pt x="536" y="601"/>
                    <a:pt x="536" y="601"/>
                    <a:pt x="536" y="601"/>
                  </a:cubicBezTo>
                  <a:cubicBezTo>
                    <a:pt x="1041" y="737"/>
                    <a:pt x="1041" y="737"/>
                    <a:pt x="1041" y="737"/>
                  </a:cubicBezTo>
                  <a:cubicBezTo>
                    <a:pt x="852" y="788"/>
                    <a:pt x="852" y="788"/>
                    <a:pt x="852" y="788"/>
                  </a:cubicBezTo>
                  <a:cubicBezTo>
                    <a:pt x="1716" y="759"/>
                    <a:pt x="1716" y="759"/>
                    <a:pt x="1716" y="759"/>
                  </a:cubicBezTo>
                  <a:cubicBezTo>
                    <a:pt x="1800" y="533"/>
                    <a:pt x="1800" y="533"/>
                    <a:pt x="1800" y="533"/>
                  </a:cubicBezTo>
                  <a:cubicBezTo>
                    <a:pt x="1610" y="584"/>
                    <a:pt x="1610" y="584"/>
                    <a:pt x="1610" y="584"/>
                  </a:cubicBezTo>
                  <a:cubicBezTo>
                    <a:pt x="1116" y="452"/>
                    <a:pt x="1116" y="452"/>
                    <a:pt x="1116" y="452"/>
                  </a:cubicBezTo>
                  <a:cubicBezTo>
                    <a:pt x="997" y="419"/>
                    <a:pt x="997" y="419"/>
                    <a:pt x="997" y="419"/>
                  </a:cubicBezTo>
                  <a:cubicBezTo>
                    <a:pt x="877" y="381"/>
                    <a:pt x="805" y="332"/>
                    <a:pt x="805" y="278"/>
                  </a:cubicBezTo>
                  <a:cubicBezTo>
                    <a:pt x="805" y="232"/>
                    <a:pt x="860" y="188"/>
                    <a:pt x="954" y="153"/>
                  </a:cubicBezTo>
                  <a:cubicBezTo>
                    <a:pt x="377" y="0"/>
                    <a:pt x="377" y="0"/>
                    <a:pt x="377" y="0"/>
                  </a:cubicBezTo>
                  <a:cubicBezTo>
                    <a:pt x="142" y="75"/>
                    <a:pt x="0" y="172"/>
                    <a:pt x="0" y="278"/>
                  </a:cubicBezTo>
                  <a:close/>
                </a:path>
              </a:pathLst>
            </a:custGeom>
            <a:gradFill rotWithShape="1">
              <a:gsLst>
                <a:gs pos="0">
                  <a:srgbClr val="A0A0A0"/>
                </a:gs>
                <a:gs pos="100000">
                  <a:srgbClr val="A0A0A0">
                    <a:gamma/>
                    <a:tint val="40392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69" name="Freeform 557"/>
            <p:cNvSpPr>
              <a:spLocks/>
            </p:cNvSpPr>
            <p:nvPr/>
          </p:nvSpPr>
          <p:spPr bwMode="gray">
            <a:xfrm>
              <a:off x="3894" y="352"/>
              <a:ext cx="59" cy="59"/>
            </a:xfrm>
            <a:custGeom>
              <a:avLst/>
              <a:gdLst>
                <a:gd name="T0" fmla="*/ 0 w 149"/>
                <a:gd name="T1" fmla="*/ 125 h 146"/>
                <a:gd name="T2" fmla="*/ 3 w 149"/>
                <a:gd name="T3" fmla="*/ 146 h 146"/>
                <a:gd name="T4" fmla="*/ 149 w 149"/>
                <a:gd name="T5" fmla="*/ 40 h 146"/>
                <a:gd name="T6" fmla="*/ 149 w 149"/>
                <a:gd name="T7" fmla="*/ 0 h 146"/>
                <a:gd name="T8" fmla="*/ 0 w 149"/>
                <a:gd name="T9" fmla="*/ 1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6">
                  <a:moveTo>
                    <a:pt x="0" y="125"/>
                  </a:moveTo>
                  <a:cubicBezTo>
                    <a:pt x="0" y="132"/>
                    <a:pt x="1" y="139"/>
                    <a:pt x="3" y="146"/>
                  </a:cubicBezTo>
                  <a:cubicBezTo>
                    <a:pt x="17" y="106"/>
                    <a:pt x="69" y="70"/>
                    <a:pt x="149" y="4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55" y="35"/>
                    <a:pt x="0" y="79"/>
                    <a:pt x="0" y="125"/>
                  </a:cubicBez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870" name="Group 558"/>
          <p:cNvGrpSpPr>
            <a:grpSpLocks/>
          </p:cNvGrpSpPr>
          <p:nvPr/>
        </p:nvGrpSpPr>
        <p:grpSpPr bwMode="auto">
          <a:xfrm>
            <a:off x="3836988" y="3968750"/>
            <a:ext cx="792162" cy="236538"/>
            <a:chOff x="1728" y="-938"/>
            <a:chExt cx="3134" cy="936"/>
          </a:xfrm>
        </p:grpSpPr>
        <p:sp>
          <p:nvSpPr>
            <p:cNvPr id="525871" name="Freeform 559"/>
            <p:cNvSpPr>
              <a:spLocks/>
            </p:cNvSpPr>
            <p:nvPr/>
          </p:nvSpPr>
          <p:spPr bwMode="gray">
            <a:xfrm>
              <a:off x="1728" y="-699"/>
              <a:ext cx="196" cy="630"/>
            </a:xfrm>
            <a:custGeom>
              <a:avLst/>
              <a:gdLst>
                <a:gd name="T0" fmla="*/ 0 w 196"/>
                <a:gd name="T1" fmla="*/ 0 h 630"/>
                <a:gd name="T2" fmla="*/ 0 w 196"/>
                <a:gd name="T3" fmla="*/ 97 h 630"/>
                <a:gd name="T4" fmla="*/ 196 w 196"/>
                <a:gd name="T5" fmla="*/ 630 h 630"/>
                <a:gd name="T6" fmla="*/ 196 w 196"/>
                <a:gd name="T7" fmla="*/ 534 h 630"/>
                <a:gd name="T8" fmla="*/ 0 w 196"/>
                <a:gd name="T9" fmla="*/ 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630">
                  <a:moveTo>
                    <a:pt x="0" y="0"/>
                  </a:moveTo>
                  <a:lnTo>
                    <a:pt x="0" y="97"/>
                  </a:lnTo>
                  <a:lnTo>
                    <a:pt x="196" y="630"/>
                  </a:lnTo>
                  <a:lnTo>
                    <a:pt x="196" y="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72" name="Freeform 560"/>
            <p:cNvSpPr>
              <a:spLocks/>
            </p:cNvSpPr>
            <p:nvPr/>
          </p:nvSpPr>
          <p:spPr bwMode="gray">
            <a:xfrm>
              <a:off x="1924" y="-165"/>
              <a:ext cx="2043" cy="163"/>
            </a:xfrm>
            <a:custGeom>
              <a:avLst/>
              <a:gdLst>
                <a:gd name="T0" fmla="*/ 2043 w 2043"/>
                <a:gd name="T1" fmla="*/ 163 h 163"/>
                <a:gd name="T2" fmla="*/ 2043 w 2043"/>
                <a:gd name="T3" fmla="*/ 68 h 163"/>
                <a:gd name="T4" fmla="*/ 0 w 2043"/>
                <a:gd name="T5" fmla="*/ 0 h 163"/>
                <a:gd name="T6" fmla="*/ 0 w 2043"/>
                <a:gd name="T7" fmla="*/ 96 h 163"/>
                <a:gd name="T8" fmla="*/ 2043 w 2043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3" h="163">
                  <a:moveTo>
                    <a:pt x="2043" y="163"/>
                  </a:moveTo>
                  <a:lnTo>
                    <a:pt x="2043" y="68"/>
                  </a:lnTo>
                  <a:lnTo>
                    <a:pt x="0" y="0"/>
                  </a:lnTo>
                  <a:lnTo>
                    <a:pt x="0" y="96"/>
                  </a:lnTo>
                  <a:lnTo>
                    <a:pt x="2043" y="163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73" name="Freeform 561"/>
            <p:cNvSpPr>
              <a:spLocks/>
            </p:cNvSpPr>
            <p:nvPr/>
          </p:nvSpPr>
          <p:spPr bwMode="gray">
            <a:xfrm>
              <a:off x="3518" y="-579"/>
              <a:ext cx="1344" cy="456"/>
            </a:xfrm>
            <a:custGeom>
              <a:avLst/>
              <a:gdLst>
                <a:gd name="T0" fmla="*/ 1344 w 1344"/>
                <a:gd name="T1" fmla="*/ 0 h 456"/>
                <a:gd name="T2" fmla="*/ 1344 w 1344"/>
                <a:gd name="T3" fmla="*/ 95 h 456"/>
                <a:gd name="T4" fmla="*/ 0 w 1344"/>
                <a:gd name="T5" fmla="*/ 456 h 456"/>
                <a:gd name="T6" fmla="*/ 0 w 1344"/>
                <a:gd name="T7" fmla="*/ 362 h 456"/>
                <a:gd name="T8" fmla="*/ 1344 w 1344"/>
                <a:gd name="T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6">
                  <a:moveTo>
                    <a:pt x="1344" y="0"/>
                  </a:moveTo>
                  <a:lnTo>
                    <a:pt x="1344" y="95"/>
                  </a:lnTo>
                  <a:lnTo>
                    <a:pt x="0" y="456"/>
                  </a:lnTo>
                  <a:lnTo>
                    <a:pt x="0" y="362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74" name="Freeform 562"/>
            <p:cNvSpPr>
              <a:spLocks/>
            </p:cNvSpPr>
            <p:nvPr/>
          </p:nvSpPr>
          <p:spPr bwMode="gray">
            <a:xfrm>
              <a:off x="1728" y="-938"/>
              <a:ext cx="3134" cy="841"/>
            </a:xfrm>
            <a:custGeom>
              <a:avLst/>
              <a:gdLst>
                <a:gd name="T0" fmla="*/ 196 w 3134"/>
                <a:gd name="T1" fmla="*/ 773 h 841"/>
                <a:gd name="T2" fmla="*/ 0 w 3134"/>
                <a:gd name="T3" fmla="*/ 239 h 841"/>
                <a:gd name="T4" fmla="*/ 446 w 3134"/>
                <a:gd name="T5" fmla="*/ 359 h 841"/>
                <a:gd name="T6" fmla="*/ 1790 w 3134"/>
                <a:gd name="T7" fmla="*/ 0 h 841"/>
                <a:gd name="T8" fmla="*/ 3134 w 3134"/>
                <a:gd name="T9" fmla="*/ 359 h 841"/>
                <a:gd name="T10" fmla="*/ 1790 w 3134"/>
                <a:gd name="T11" fmla="*/ 721 h 841"/>
                <a:gd name="T12" fmla="*/ 2239 w 3134"/>
                <a:gd name="T13" fmla="*/ 841 h 841"/>
                <a:gd name="T14" fmla="*/ 196 w 3134"/>
                <a:gd name="T15" fmla="*/ 773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4" h="841">
                  <a:moveTo>
                    <a:pt x="196" y="773"/>
                  </a:moveTo>
                  <a:lnTo>
                    <a:pt x="0" y="239"/>
                  </a:lnTo>
                  <a:lnTo>
                    <a:pt x="446" y="359"/>
                  </a:lnTo>
                  <a:lnTo>
                    <a:pt x="1790" y="0"/>
                  </a:lnTo>
                  <a:lnTo>
                    <a:pt x="3134" y="359"/>
                  </a:lnTo>
                  <a:lnTo>
                    <a:pt x="1790" y="721"/>
                  </a:lnTo>
                  <a:lnTo>
                    <a:pt x="2239" y="841"/>
                  </a:lnTo>
                  <a:lnTo>
                    <a:pt x="196" y="773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875" name="Group 563"/>
          <p:cNvGrpSpPr>
            <a:grpSpLocks/>
          </p:cNvGrpSpPr>
          <p:nvPr/>
        </p:nvGrpSpPr>
        <p:grpSpPr bwMode="auto">
          <a:xfrm>
            <a:off x="2873375" y="3889375"/>
            <a:ext cx="792163" cy="238125"/>
            <a:chOff x="-240" y="-1656"/>
            <a:chExt cx="3137" cy="940"/>
          </a:xfrm>
        </p:grpSpPr>
        <p:sp>
          <p:nvSpPr>
            <p:cNvPr id="525876" name="Freeform 564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>
                <a:gd name="T0" fmla="*/ 0 w 446"/>
                <a:gd name="T1" fmla="*/ 0 h 217"/>
                <a:gd name="T2" fmla="*/ 0 w 446"/>
                <a:gd name="T3" fmla="*/ 97 h 217"/>
                <a:gd name="T4" fmla="*/ 446 w 446"/>
                <a:gd name="T5" fmla="*/ 217 h 217"/>
                <a:gd name="T6" fmla="*/ 446 w 446"/>
                <a:gd name="T7" fmla="*/ 120 h 217"/>
                <a:gd name="T8" fmla="*/ 0 w 446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77" name="Freeform 565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>
                <a:gd name="T0" fmla="*/ 2887 w 3137"/>
                <a:gd name="T1" fmla="*/ 54 h 843"/>
                <a:gd name="T2" fmla="*/ 898 w 3137"/>
                <a:gd name="T3" fmla="*/ 0 h 843"/>
                <a:gd name="T4" fmla="*/ 1344 w 3137"/>
                <a:gd name="T5" fmla="*/ 120 h 843"/>
                <a:gd name="T6" fmla="*/ 0 w 3137"/>
                <a:gd name="T7" fmla="*/ 482 h 843"/>
                <a:gd name="T8" fmla="*/ 1344 w 3137"/>
                <a:gd name="T9" fmla="*/ 843 h 843"/>
                <a:gd name="T10" fmla="*/ 2688 w 3137"/>
                <a:gd name="T11" fmla="*/ 482 h 843"/>
                <a:gd name="T12" fmla="*/ 3137 w 3137"/>
                <a:gd name="T13" fmla="*/ 602 h 843"/>
                <a:gd name="T14" fmla="*/ 2887 w 3137"/>
                <a:gd name="T15" fmla="*/ 5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78" name="Freeform 566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61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79" name="Freeform 567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>
                <a:gd name="T0" fmla="*/ 0 w 449"/>
                <a:gd name="T1" fmla="*/ 0 h 217"/>
                <a:gd name="T2" fmla="*/ 0 w 449"/>
                <a:gd name="T3" fmla="*/ 97 h 217"/>
                <a:gd name="T4" fmla="*/ 449 w 449"/>
                <a:gd name="T5" fmla="*/ 217 h 217"/>
                <a:gd name="T6" fmla="*/ 449 w 449"/>
                <a:gd name="T7" fmla="*/ 120 h 217"/>
                <a:gd name="T8" fmla="*/ 0 w 44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80" name="Freeform 568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>
                <a:gd name="T0" fmla="*/ 0 w 1344"/>
                <a:gd name="T1" fmla="*/ 458 h 458"/>
                <a:gd name="T2" fmla="*/ 0 w 1344"/>
                <a:gd name="T3" fmla="*/ 361 h 458"/>
                <a:gd name="T4" fmla="*/ 1344 w 1344"/>
                <a:gd name="T5" fmla="*/ 0 h 458"/>
                <a:gd name="T6" fmla="*/ 1344 w 1344"/>
                <a:gd name="T7" fmla="*/ 97 h 458"/>
                <a:gd name="T8" fmla="*/ 0 w 1344"/>
                <a:gd name="T9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881" name="Group 569"/>
          <p:cNvGrpSpPr>
            <a:grpSpLocks/>
          </p:cNvGrpSpPr>
          <p:nvPr/>
        </p:nvGrpSpPr>
        <p:grpSpPr bwMode="auto">
          <a:xfrm>
            <a:off x="541338" y="2884488"/>
            <a:ext cx="2276475" cy="312737"/>
            <a:chOff x="1148" y="2466"/>
            <a:chExt cx="1434" cy="197"/>
          </a:xfrm>
        </p:grpSpPr>
        <p:grpSp>
          <p:nvGrpSpPr>
            <p:cNvPr id="525882" name="Group 570"/>
            <p:cNvGrpSpPr>
              <a:grpSpLocks/>
            </p:cNvGrpSpPr>
            <p:nvPr/>
          </p:nvGrpSpPr>
          <p:grpSpPr bwMode="auto">
            <a:xfrm>
              <a:off x="1148" y="2468"/>
              <a:ext cx="723" cy="195"/>
              <a:chOff x="2865" y="3522"/>
              <a:chExt cx="723" cy="195"/>
            </a:xfrm>
          </p:grpSpPr>
          <p:sp>
            <p:nvSpPr>
              <p:cNvPr id="525883" name="Freeform 571"/>
              <p:cNvSpPr>
                <a:spLocks/>
              </p:cNvSpPr>
              <p:nvPr/>
            </p:nvSpPr>
            <p:spPr bwMode="gray">
              <a:xfrm>
                <a:off x="3444" y="3677"/>
                <a:ext cx="144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884" name="Freeform 572"/>
              <p:cNvSpPr>
                <a:spLocks/>
              </p:cNvSpPr>
              <p:nvPr/>
            </p:nvSpPr>
            <p:spPr bwMode="gray">
              <a:xfrm>
                <a:off x="3299" y="3638"/>
                <a:ext cx="145" cy="39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885" name="Freeform 573"/>
              <p:cNvSpPr>
                <a:spLocks/>
              </p:cNvSpPr>
              <p:nvPr/>
            </p:nvSpPr>
            <p:spPr bwMode="gray">
              <a:xfrm>
                <a:off x="3154" y="3599"/>
                <a:ext cx="145" cy="39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886" name="Freeform 574"/>
              <p:cNvSpPr>
                <a:spLocks/>
              </p:cNvSpPr>
              <p:nvPr/>
            </p:nvSpPr>
            <p:spPr bwMode="gray">
              <a:xfrm>
                <a:off x="3010" y="3561"/>
                <a:ext cx="144" cy="38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887" name="Freeform 575"/>
              <p:cNvSpPr>
                <a:spLocks/>
              </p:cNvSpPr>
              <p:nvPr/>
            </p:nvSpPr>
            <p:spPr bwMode="gray">
              <a:xfrm>
                <a:off x="2865" y="3522"/>
                <a:ext cx="145" cy="39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5888" name="Group 576"/>
            <p:cNvGrpSpPr>
              <a:grpSpLocks/>
            </p:cNvGrpSpPr>
            <p:nvPr/>
          </p:nvGrpSpPr>
          <p:grpSpPr bwMode="auto">
            <a:xfrm flipH="1">
              <a:off x="1859" y="2466"/>
              <a:ext cx="723" cy="195"/>
              <a:chOff x="2865" y="3522"/>
              <a:chExt cx="723" cy="195"/>
            </a:xfrm>
          </p:grpSpPr>
          <p:sp>
            <p:nvSpPr>
              <p:cNvPr id="525889" name="Freeform 577"/>
              <p:cNvSpPr>
                <a:spLocks/>
              </p:cNvSpPr>
              <p:nvPr/>
            </p:nvSpPr>
            <p:spPr bwMode="gray">
              <a:xfrm>
                <a:off x="3444" y="3677"/>
                <a:ext cx="144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890" name="Freeform 578"/>
              <p:cNvSpPr>
                <a:spLocks/>
              </p:cNvSpPr>
              <p:nvPr/>
            </p:nvSpPr>
            <p:spPr bwMode="gray">
              <a:xfrm>
                <a:off x="3299" y="3638"/>
                <a:ext cx="145" cy="39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891" name="Freeform 579"/>
              <p:cNvSpPr>
                <a:spLocks/>
              </p:cNvSpPr>
              <p:nvPr/>
            </p:nvSpPr>
            <p:spPr bwMode="gray">
              <a:xfrm>
                <a:off x="3154" y="3599"/>
                <a:ext cx="145" cy="39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892" name="Freeform 580"/>
              <p:cNvSpPr>
                <a:spLocks/>
              </p:cNvSpPr>
              <p:nvPr/>
            </p:nvSpPr>
            <p:spPr bwMode="gray">
              <a:xfrm>
                <a:off x="3010" y="3561"/>
                <a:ext cx="144" cy="38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893" name="Freeform 581"/>
              <p:cNvSpPr>
                <a:spLocks/>
              </p:cNvSpPr>
              <p:nvPr/>
            </p:nvSpPr>
            <p:spPr bwMode="gray">
              <a:xfrm>
                <a:off x="2865" y="3522"/>
                <a:ext cx="145" cy="39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5894" name="Group 582"/>
          <p:cNvGrpSpPr>
            <a:grpSpLocks/>
          </p:cNvGrpSpPr>
          <p:nvPr/>
        </p:nvGrpSpPr>
        <p:grpSpPr bwMode="auto">
          <a:xfrm>
            <a:off x="1831975" y="2976563"/>
            <a:ext cx="1150938" cy="622300"/>
            <a:chOff x="1871" y="2925"/>
            <a:chExt cx="725" cy="392"/>
          </a:xfrm>
        </p:grpSpPr>
        <p:grpSp>
          <p:nvGrpSpPr>
            <p:cNvPr id="525895" name="Group 583"/>
            <p:cNvGrpSpPr>
              <a:grpSpLocks/>
            </p:cNvGrpSpPr>
            <p:nvPr/>
          </p:nvGrpSpPr>
          <p:grpSpPr bwMode="auto">
            <a:xfrm>
              <a:off x="1871" y="3122"/>
              <a:ext cx="723" cy="195"/>
              <a:chOff x="2865" y="3522"/>
              <a:chExt cx="723" cy="195"/>
            </a:xfrm>
          </p:grpSpPr>
          <p:sp>
            <p:nvSpPr>
              <p:cNvPr id="525896" name="Freeform 584"/>
              <p:cNvSpPr>
                <a:spLocks/>
              </p:cNvSpPr>
              <p:nvPr/>
            </p:nvSpPr>
            <p:spPr bwMode="gray">
              <a:xfrm>
                <a:off x="3444" y="3677"/>
                <a:ext cx="144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897" name="Freeform 585"/>
              <p:cNvSpPr>
                <a:spLocks/>
              </p:cNvSpPr>
              <p:nvPr/>
            </p:nvSpPr>
            <p:spPr bwMode="gray">
              <a:xfrm>
                <a:off x="3299" y="3638"/>
                <a:ext cx="145" cy="39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898" name="Freeform 586"/>
              <p:cNvSpPr>
                <a:spLocks/>
              </p:cNvSpPr>
              <p:nvPr/>
            </p:nvSpPr>
            <p:spPr bwMode="gray">
              <a:xfrm>
                <a:off x="3154" y="3599"/>
                <a:ext cx="145" cy="39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899" name="Freeform 587"/>
              <p:cNvSpPr>
                <a:spLocks/>
              </p:cNvSpPr>
              <p:nvPr/>
            </p:nvSpPr>
            <p:spPr bwMode="gray">
              <a:xfrm>
                <a:off x="3010" y="3561"/>
                <a:ext cx="144" cy="38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00" name="Freeform 588"/>
              <p:cNvSpPr>
                <a:spLocks/>
              </p:cNvSpPr>
              <p:nvPr/>
            </p:nvSpPr>
            <p:spPr bwMode="gray">
              <a:xfrm>
                <a:off x="2865" y="3522"/>
                <a:ext cx="145" cy="39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5901" name="Group 589"/>
            <p:cNvGrpSpPr>
              <a:grpSpLocks/>
            </p:cNvGrpSpPr>
            <p:nvPr/>
          </p:nvGrpSpPr>
          <p:grpSpPr bwMode="auto">
            <a:xfrm flipH="1">
              <a:off x="1873" y="2925"/>
              <a:ext cx="723" cy="195"/>
              <a:chOff x="2865" y="3522"/>
              <a:chExt cx="723" cy="195"/>
            </a:xfrm>
          </p:grpSpPr>
          <p:sp>
            <p:nvSpPr>
              <p:cNvPr id="525902" name="Freeform 590"/>
              <p:cNvSpPr>
                <a:spLocks/>
              </p:cNvSpPr>
              <p:nvPr/>
            </p:nvSpPr>
            <p:spPr bwMode="gray">
              <a:xfrm>
                <a:off x="3444" y="3677"/>
                <a:ext cx="144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03" name="Freeform 591"/>
              <p:cNvSpPr>
                <a:spLocks/>
              </p:cNvSpPr>
              <p:nvPr/>
            </p:nvSpPr>
            <p:spPr bwMode="gray">
              <a:xfrm>
                <a:off x="3299" y="3638"/>
                <a:ext cx="145" cy="39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04" name="Freeform 592"/>
              <p:cNvSpPr>
                <a:spLocks/>
              </p:cNvSpPr>
              <p:nvPr/>
            </p:nvSpPr>
            <p:spPr bwMode="gray">
              <a:xfrm>
                <a:off x="3154" y="3599"/>
                <a:ext cx="145" cy="39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05" name="Freeform 593"/>
              <p:cNvSpPr>
                <a:spLocks/>
              </p:cNvSpPr>
              <p:nvPr/>
            </p:nvSpPr>
            <p:spPr bwMode="gray">
              <a:xfrm>
                <a:off x="3010" y="3561"/>
                <a:ext cx="144" cy="38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06" name="Freeform 594"/>
              <p:cNvSpPr>
                <a:spLocks/>
              </p:cNvSpPr>
              <p:nvPr/>
            </p:nvSpPr>
            <p:spPr bwMode="gray">
              <a:xfrm>
                <a:off x="2865" y="3522"/>
                <a:ext cx="145" cy="39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5907" name="Group 595"/>
          <p:cNvGrpSpPr>
            <a:grpSpLocks/>
          </p:cNvGrpSpPr>
          <p:nvPr/>
        </p:nvGrpSpPr>
        <p:grpSpPr bwMode="auto">
          <a:xfrm>
            <a:off x="541338" y="3379788"/>
            <a:ext cx="2279650" cy="309562"/>
            <a:chOff x="3109" y="3577"/>
            <a:chExt cx="1436" cy="195"/>
          </a:xfrm>
        </p:grpSpPr>
        <p:grpSp>
          <p:nvGrpSpPr>
            <p:cNvPr id="525908" name="Group 596"/>
            <p:cNvGrpSpPr>
              <a:grpSpLocks/>
            </p:cNvGrpSpPr>
            <p:nvPr/>
          </p:nvGrpSpPr>
          <p:grpSpPr bwMode="auto">
            <a:xfrm>
              <a:off x="3822" y="3577"/>
              <a:ext cx="723" cy="195"/>
              <a:chOff x="2865" y="3522"/>
              <a:chExt cx="723" cy="195"/>
            </a:xfrm>
          </p:grpSpPr>
          <p:sp>
            <p:nvSpPr>
              <p:cNvPr id="525909" name="Freeform 597"/>
              <p:cNvSpPr>
                <a:spLocks/>
              </p:cNvSpPr>
              <p:nvPr/>
            </p:nvSpPr>
            <p:spPr bwMode="gray">
              <a:xfrm>
                <a:off x="3444" y="3677"/>
                <a:ext cx="144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10" name="Freeform 598"/>
              <p:cNvSpPr>
                <a:spLocks/>
              </p:cNvSpPr>
              <p:nvPr/>
            </p:nvSpPr>
            <p:spPr bwMode="gray">
              <a:xfrm>
                <a:off x="3299" y="3638"/>
                <a:ext cx="145" cy="39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11" name="Freeform 599"/>
              <p:cNvSpPr>
                <a:spLocks/>
              </p:cNvSpPr>
              <p:nvPr/>
            </p:nvSpPr>
            <p:spPr bwMode="gray">
              <a:xfrm>
                <a:off x="3154" y="3599"/>
                <a:ext cx="145" cy="39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12" name="Freeform 600"/>
              <p:cNvSpPr>
                <a:spLocks/>
              </p:cNvSpPr>
              <p:nvPr/>
            </p:nvSpPr>
            <p:spPr bwMode="gray">
              <a:xfrm>
                <a:off x="3010" y="3561"/>
                <a:ext cx="144" cy="38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13" name="Freeform 601"/>
              <p:cNvSpPr>
                <a:spLocks/>
              </p:cNvSpPr>
              <p:nvPr/>
            </p:nvSpPr>
            <p:spPr bwMode="gray">
              <a:xfrm>
                <a:off x="2865" y="3522"/>
                <a:ext cx="145" cy="39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5914" name="Group 602"/>
            <p:cNvGrpSpPr>
              <a:grpSpLocks/>
            </p:cNvGrpSpPr>
            <p:nvPr/>
          </p:nvGrpSpPr>
          <p:grpSpPr bwMode="auto">
            <a:xfrm flipH="1">
              <a:off x="3109" y="3577"/>
              <a:ext cx="723" cy="195"/>
              <a:chOff x="2865" y="3522"/>
              <a:chExt cx="723" cy="195"/>
            </a:xfrm>
          </p:grpSpPr>
          <p:sp>
            <p:nvSpPr>
              <p:cNvPr id="525915" name="Freeform 603"/>
              <p:cNvSpPr>
                <a:spLocks/>
              </p:cNvSpPr>
              <p:nvPr/>
            </p:nvSpPr>
            <p:spPr bwMode="gray">
              <a:xfrm>
                <a:off x="3444" y="3677"/>
                <a:ext cx="144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16" name="Freeform 604"/>
              <p:cNvSpPr>
                <a:spLocks/>
              </p:cNvSpPr>
              <p:nvPr/>
            </p:nvSpPr>
            <p:spPr bwMode="gray">
              <a:xfrm>
                <a:off x="3299" y="3638"/>
                <a:ext cx="145" cy="39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17" name="Freeform 605"/>
              <p:cNvSpPr>
                <a:spLocks/>
              </p:cNvSpPr>
              <p:nvPr/>
            </p:nvSpPr>
            <p:spPr bwMode="gray">
              <a:xfrm>
                <a:off x="3154" y="3599"/>
                <a:ext cx="145" cy="39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18" name="Freeform 606"/>
              <p:cNvSpPr>
                <a:spLocks/>
              </p:cNvSpPr>
              <p:nvPr/>
            </p:nvSpPr>
            <p:spPr bwMode="gray">
              <a:xfrm>
                <a:off x="3010" y="3561"/>
                <a:ext cx="144" cy="38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19" name="Freeform 607"/>
              <p:cNvSpPr>
                <a:spLocks/>
              </p:cNvSpPr>
              <p:nvPr/>
            </p:nvSpPr>
            <p:spPr bwMode="gray">
              <a:xfrm>
                <a:off x="2865" y="3522"/>
                <a:ext cx="145" cy="39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5920" name="Group 608"/>
          <p:cNvGrpSpPr>
            <a:grpSpLocks/>
          </p:cNvGrpSpPr>
          <p:nvPr/>
        </p:nvGrpSpPr>
        <p:grpSpPr bwMode="auto">
          <a:xfrm>
            <a:off x="390525" y="2976563"/>
            <a:ext cx="1149350" cy="619125"/>
            <a:chOff x="2286" y="3796"/>
            <a:chExt cx="724" cy="390"/>
          </a:xfrm>
        </p:grpSpPr>
        <p:grpSp>
          <p:nvGrpSpPr>
            <p:cNvPr id="525921" name="Group 609"/>
            <p:cNvGrpSpPr>
              <a:grpSpLocks/>
            </p:cNvGrpSpPr>
            <p:nvPr/>
          </p:nvGrpSpPr>
          <p:grpSpPr bwMode="auto">
            <a:xfrm>
              <a:off x="2286" y="3796"/>
              <a:ext cx="723" cy="195"/>
              <a:chOff x="2865" y="3522"/>
              <a:chExt cx="723" cy="195"/>
            </a:xfrm>
          </p:grpSpPr>
          <p:sp>
            <p:nvSpPr>
              <p:cNvPr id="525922" name="Freeform 610"/>
              <p:cNvSpPr>
                <a:spLocks/>
              </p:cNvSpPr>
              <p:nvPr/>
            </p:nvSpPr>
            <p:spPr bwMode="gray">
              <a:xfrm>
                <a:off x="3444" y="3677"/>
                <a:ext cx="144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23" name="Freeform 611"/>
              <p:cNvSpPr>
                <a:spLocks/>
              </p:cNvSpPr>
              <p:nvPr/>
            </p:nvSpPr>
            <p:spPr bwMode="gray">
              <a:xfrm>
                <a:off x="3299" y="3638"/>
                <a:ext cx="145" cy="39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24" name="Freeform 612"/>
              <p:cNvSpPr>
                <a:spLocks/>
              </p:cNvSpPr>
              <p:nvPr/>
            </p:nvSpPr>
            <p:spPr bwMode="gray">
              <a:xfrm>
                <a:off x="3154" y="3599"/>
                <a:ext cx="145" cy="39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25" name="Freeform 613"/>
              <p:cNvSpPr>
                <a:spLocks/>
              </p:cNvSpPr>
              <p:nvPr/>
            </p:nvSpPr>
            <p:spPr bwMode="gray">
              <a:xfrm>
                <a:off x="3010" y="3561"/>
                <a:ext cx="144" cy="38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26" name="Freeform 614"/>
              <p:cNvSpPr>
                <a:spLocks/>
              </p:cNvSpPr>
              <p:nvPr/>
            </p:nvSpPr>
            <p:spPr bwMode="gray">
              <a:xfrm>
                <a:off x="2865" y="3522"/>
                <a:ext cx="145" cy="39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5927" name="Group 615"/>
            <p:cNvGrpSpPr>
              <a:grpSpLocks/>
            </p:cNvGrpSpPr>
            <p:nvPr/>
          </p:nvGrpSpPr>
          <p:grpSpPr bwMode="auto">
            <a:xfrm flipH="1">
              <a:off x="2287" y="3991"/>
              <a:ext cx="723" cy="195"/>
              <a:chOff x="2865" y="3522"/>
              <a:chExt cx="723" cy="195"/>
            </a:xfrm>
          </p:grpSpPr>
          <p:sp>
            <p:nvSpPr>
              <p:cNvPr id="525928" name="Freeform 616"/>
              <p:cNvSpPr>
                <a:spLocks/>
              </p:cNvSpPr>
              <p:nvPr/>
            </p:nvSpPr>
            <p:spPr bwMode="gray">
              <a:xfrm>
                <a:off x="3444" y="3677"/>
                <a:ext cx="144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29" name="Freeform 617"/>
              <p:cNvSpPr>
                <a:spLocks/>
              </p:cNvSpPr>
              <p:nvPr/>
            </p:nvSpPr>
            <p:spPr bwMode="gray">
              <a:xfrm>
                <a:off x="3299" y="3638"/>
                <a:ext cx="145" cy="39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30" name="Freeform 618"/>
              <p:cNvSpPr>
                <a:spLocks/>
              </p:cNvSpPr>
              <p:nvPr/>
            </p:nvSpPr>
            <p:spPr bwMode="gray">
              <a:xfrm>
                <a:off x="3154" y="3599"/>
                <a:ext cx="145" cy="39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31" name="Freeform 619"/>
              <p:cNvSpPr>
                <a:spLocks/>
              </p:cNvSpPr>
              <p:nvPr/>
            </p:nvSpPr>
            <p:spPr bwMode="gray">
              <a:xfrm>
                <a:off x="3010" y="3561"/>
                <a:ext cx="144" cy="38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32" name="Freeform 620"/>
              <p:cNvSpPr>
                <a:spLocks/>
              </p:cNvSpPr>
              <p:nvPr/>
            </p:nvSpPr>
            <p:spPr bwMode="gray">
              <a:xfrm>
                <a:off x="2865" y="3522"/>
                <a:ext cx="145" cy="39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5933" name="Group 621"/>
          <p:cNvGrpSpPr>
            <a:grpSpLocks/>
          </p:cNvGrpSpPr>
          <p:nvPr/>
        </p:nvGrpSpPr>
        <p:grpSpPr bwMode="auto">
          <a:xfrm>
            <a:off x="2813050" y="2994025"/>
            <a:ext cx="2378075" cy="358775"/>
            <a:chOff x="1625" y="3253"/>
            <a:chExt cx="1498" cy="226"/>
          </a:xfrm>
        </p:grpSpPr>
        <p:sp>
          <p:nvSpPr>
            <p:cNvPr id="525934" name="Freeform 622"/>
            <p:cNvSpPr>
              <a:spLocks/>
            </p:cNvSpPr>
            <p:nvPr/>
          </p:nvSpPr>
          <p:spPr bwMode="gray">
            <a:xfrm flipH="1">
              <a:off x="1625" y="3349"/>
              <a:ext cx="31" cy="100"/>
            </a:xfrm>
            <a:custGeom>
              <a:avLst/>
              <a:gdLst>
                <a:gd name="T0" fmla="*/ 196 w 196"/>
                <a:gd name="T1" fmla="*/ 0 h 629"/>
                <a:gd name="T2" fmla="*/ 196 w 196"/>
                <a:gd name="T3" fmla="*/ 97 h 629"/>
                <a:gd name="T4" fmla="*/ 0 w 196"/>
                <a:gd name="T5" fmla="*/ 629 h 629"/>
                <a:gd name="T6" fmla="*/ 0 w 196"/>
                <a:gd name="T7" fmla="*/ 534 h 629"/>
                <a:gd name="T8" fmla="*/ 196 w 196"/>
                <a:gd name="T9" fmla="*/ 0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629">
                  <a:moveTo>
                    <a:pt x="196" y="0"/>
                  </a:moveTo>
                  <a:lnTo>
                    <a:pt x="196" y="97"/>
                  </a:lnTo>
                  <a:lnTo>
                    <a:pt x="0" y="629"/>
                  </a:lnTo>
                  <a:lnTo>
                    <a:pt x="0" y="534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35" name="Freeform 623"/>
            <p:cNvSpPr>
              <a:spLocks/>
            </p:cNvSpPr>
            <p:nvPr/>
          </p:nvSpPr>
          <p:spPr bwMode="gray">
            <a:xfrm flipH="1">
              <a:off x="1656" y="3434"/>
              <a:ext cx="326" cy="26"/>
            </a:xfrm>
            <a:custGeom>
              <a:avLst/>
              <a:gdLst>
                <a:gd name="T0" fmla="*/ 0 w 2043"/>
                <a:gd name="T1" fmla="*/ 163 h 163"/>
                <a:gd name="T2" fmla="*/ 0 w 2043"/>
                <a:gd name="T3" fmla="*/ 69 h 163"/>
                <a:gd name="T4" fmla="*/ 2043 w 2043"/>
                <a:gd name="T5" fmla="*/ 0 h 163"/>
                <a:gd name="T6" fmla="*/ 2043 w 2043"/>
                <a:gd name="T7" fmla="*/ 95 h 163"/>
                <a:gd name="T8" fmla="*/ 0 w 2043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3" h="163">
                  <a:moveTo>
                    <a:pt x="0" y="163"/>
                  </a:moveTo>
                  <a:lnTo>
                    <a:pt x="0" y="69"/>
                  </a:lnTo>
                  <a:lnTo>
                    <a:pt x="2043" y="0"/>
                  </a:lnTo>
                  <a:lnTo>
                    <a:pt x="2043" y="95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36" name="Freeform 624"/>
            <p:cNvSpPr>
              <a:spLocks/>
            </p:cNvSpPr>
            <p:nvPr/>
          </p:nvSpPr>
          <p:spPr bwMode="gray">
            <a:xfrm flipH="1">
              <a:off x="1910" y="3368"/>
              <a:ext cx="214" cy="73"/>
            </a:xfrm>
            <a:custGeom>
              <a:avLst/>
              <a:gdLst>
                <a:gd name="T0" fmla="*/ 0 w 1344"/>
                <a:gd name="T1" fmla="*/ 0 h 456"/>
                <a:gd name="T2" fmla="*/ 0 w 1344"/>
                <a:gd name="T3" fmla="*/ 94 h 456"/>
                <a:gd name="T4" fmla="*/ 1344 w 1344"/>
                <a:gd name="T5" fmla="*/ 456 h 456"/>
                <a:gd name="T6" fmla="*/ 1344 w 1344"/>
                <a:gd name="T7" fmla="*/ 361 h 456"/>
                <a:gd name="T8" fmla="*/ 0 w 1344"/>
                <a:gd name="T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6">
                  <a:moveTo>
                    <a:pt x="0" y="0"/>
                  </a:moveTo>
                  <a:lnTo>
                    <a:pt x="0" y="94"/>
                  </a:lnTo>
                  <a:lnTo>
                    <a:pt x="1344" y="456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37" name="Freeform 625"/>
            <p:cNvSpPr>
              <a:spLocks/>
            </p:cNvSpPr>
            <p:nvPr/>
          </p:nvSpPr>
          <p:spPr bwMode="gray">
            <a:xfrm flipH="1">
              <a:off x="1625" y="3311"/>
              <a:ext cx="499" cy="134"/>
            </a:xfrm>
            <a:custGeom>
              <a:avLst/>
              <a:gdLst>
                <a:gd name="T0" fmla="*/ 2938 w 3134"/>
                <a:gd name="T1" fmla="*/ 772 h 841"/>
                <a:gd name="T2" fmla="*/ 3134 w 3134"/>
                <a:gd name="T3" fmla="*/ 238 h 841"/>
                <a:gd name="T4" fmla="*/ 2688 w 3134"/>
                <a:gd name="T5" fmla="*/ 359 h 841"/>
                <a:gd name="T6" fmla="*/ 1344 w 3134"/>
                <a:gd name="T7" fmla="*/ 0 h 841"/>
                <a:gd name="T8" fmla="*/ 0 w 3134"/>
                <a:gd name="T9" fmla="*/ 359 h 841"/>
                <a:gd name="T10" fmla="*/ 1344 w 3134"/>
                <a:gd name="T11" fmla="*/ 720 h 841"/>
                <a:gd name="T12" fmla="*/ 895 w 3134"/>
                <a:gd name="T13" fmla="*/ 841 h 841"/>
                <a:gd name="T14" fmla="*/ 2938 w 3134"/>
                <a:gd name="T15" fmla="*/ 772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4" h="841">
                  <a:moveTo>
                    <a:pt x="2938" y="772"/>
                  </a:moveTo>
                  <a:lnTo>
                    <a:pt x="3134" y="238"/>
                  </a:lnTo>
                  <a:lnTo>
                    <a:pt x="2688" y="359"/>
                  </a:lnTo>
                  <a:lnTo>
                    <a:pt x="1344" y="0"/>
                  </a:lnTo>
                  <a:lnTo>
                    <a:pt x="0" y="359"/>
                  </a:lnTo>
                  <a:lnTo>
                    <a:pt x="1344" y="720"/>
                  </a:lnTo>
                  <a:lnTo>
                    <a:pt x="895" y="841"/>
                  </a:lnTo>
                  <a:lnTo>
                    <a:pt x="2938" y="772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38" name="Freeform 626"/>
            <p:cNvSpPr>
              <a:spLocks/>
            </p:cNvSpPr>
            <p:nvPr/>
          </p:nvSpPr>
          <p:spPr bwMode="gray">
            <a:xfrm flipH="1">
              <a:off x="2624" y="3330"/>
              <a:ext cx="214" cy="72"/>
            </a:xfrm>
            <a:custGeom>
              <a:avLst/>
              <a:gdLst>
                <a:gd name="T0" fmla="*/ 0 w 1344"/>
                <a:gd name="T1" fmla="*/ 0 h 456"/>
                <a:gd name="T2" fmla="*/ 0 w 1344"/>
                <a:gd name="T3" fmla="*/ 96 h 456"/>
                <a:gd name="T4" fmla="*/ 1344 w 1344"/>
                <a:gd name="T5" fmla="*/ 456 h 456"/>
                <a:gd name="T6" fmla="*/ 1344 w 1344"/>
                <a:gd name="T7" fmla="*/ 359 h 456"/>
                <a:gd name="T8" fmla="*/ 0 w 1344"/>
                <a:gd name="T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6">
                  <a:moveTo>
                    <a:pt x="0" y="0"/>
                  </a:moveTo>
                  <a:lnTo>
                    <a:pt x="0" y="96"/>
                  </a:lnTo>
                  <a:lnTo>
                    <a:pt x="1344" y="456"/>
                  </a:lnTo>
                  <a:lnTo>
                    <a:pt x="1344" y="3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39" name="Freeform 627"/>
            <p:cNvSpPr>
              <a:spLocks/>
            </p:cNvSpPr>
            <p:nvPr/>
          </p:nvSpPr>
          <p:spPr bwMode="gray">
            <a:xfrm flipH="1">
              <a:off x="2552" y="3368"/>
              <a:ext cx="72" cy="34"/>
            </a:xfrm>
            <a:custGeom>
              <a:avLst/>
              <a:gdLst>
                <a:gd name="T0" fmla="*/ 0 w 447"/>
                <a:gd name="T1" fmla="*/ 218 h 218"/>
                <a:gd name="T2" fmla="*/ 0 w 447"/>
                <a:gd name="T3" fmla="*/ 121 h 218"/>
                <a:gd name="T4" fmla="*/ 447 w 447"/>
                <a:gd name="T5" fmla="*/ 0 h 218"/>
                <a:gd name="T6" fmla="*/ 447 w 447"/>
                <a:gd name="T7" fmla="*/ 97 h 218"/>
                <a:gd name="T8" fmla="*/ 0 w 447"/>
                <a:gd name="T9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7" h="218">
                  <a:moveTo>
                    <a:pt x="0" y="218"/>
                  </a:moveTo>
                  <a:lnTo>
                    <a:pt x="0" y="121"/>
                  </a:lnTo>
                  <a:lnTo>
                    <a:pt x="447" y="0"/>
                  </a:lnTo>
                  <a:lnTo>
                    <a:pt x="447" y="97"/>
                  </a:lnTo>
                  <a:lnTo>
                    <a:pt x="0" y="218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40" name="Freeform 628"/>
            <p:cNvSpPr>
              <a:spLocks/>
            </p:cNvSpPr>
            <p:nvPr/>
          </p:nvSpPr>
          <p:spPr bwMode="gray">
            <a:xfrm flipH="1">
              <a:off x="2552" y="3310"/>
              <a:ext cx="286" cy="77"/>
            </a:xfrm>
            <a:custGeom>
              <a:avLst/>
              <a:gdLst>
                <a:gd name="T0" fmla="*/ 449 w 1791"/>
                <a:gd name="T1" fmla="*/ 0 h 480"/>
                <a:gd name="T2" fmla="*/ 1791 w 1791"/>
                <a:gd name="T3" fmla="*/ 359 h 480"/>
                <a:gd name="T4" fmla="*/ 1344 w 1791"/>
                <a:gd name="T5" fmla="*/ 480 h 480"/>
                <a:gd name="T6" fmla="*/ 0 w 1791"/>
                <a:gd name="T7" fmla="*/ 121 h 480"/>
                <a:gd name="T8" fmla="*/ 449 w 1791"/>
                <a:gd name="T9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1" h="480">
                  <a:moveTo>
                    <a:pt x="449" y="0"/>
                  </a:moveTo>
                  <a:lnTo>
                    <a:pt x="1791" y="359"/>
                  </a:lnTo>
                  <a:lnTo>
                    <a:pt x="1344" y="480"/>
                  </a:lnTo>
                  <a:lnTo>
                    <a:pt x="0" y="121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41" name="Freeform 629"/>
            <p:cNvSpPr>
              <a:spLocks/>
            </p:cNvSpPr>
            <p:nvPr/>
          </p:nvSpPr>
          <p:spPr bwMode="gray">
            <a:xfrm flipH="1">
              <a:off x="2481" y="3291"/>
              <a:ext cx="214" cy="73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59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42" name="Freeform 630"/>
            <p:cNvSpPr>
              <a:spLocks/>
            </p:cNvSpPr>
            <p:nvPr/>
          </p:nvSpPr>
          <p:spPr bwMode="gray">
            <a:xfrm flipH="1">
              <a:off x="2409" y="3330"/>
              <a:ext cx="72" cy="34"/>
            </a:xfrm>
            <a:custGeom>
              <a:avLst/>
              <a:gdLst>
                <a:gd name="T0" fmla="*/ 0 w 448"/>
                <a:gd name="T1" fmla="*/ 217 h 217"/>
                <a:gd name="T2" fmla="*/ 0 w 448"/>
                <a:gd name="T3" fmla="*/ 118 h 217"/>
                <a:gd name="T4" fmla="*/ 448 w 448"/>
                <a:gd name="T5" fmla="*/ 0 h 217"/>
                <a:gd name="T6" fmla="*/ 448 w 448"/>
                <a:gd name="T7" fmla="*/ 96 h 217"/>
                <a:gd name="T8" fmla="*/ 0 w 448"/>
                <a:gd name="T9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8" h="217">
                  <a:moveTo>
                    <a:pt x="0" y="217"/>
                  </a:moveTo>
                  <a:lnTo>
                    <a:pt x="0" y="118"/>
                  </a:lnTo>
                  <a:lnTo>
                    <a:pt x="448" y="0"/>
                  </a:lnTo>
                  <a:lnTo>
                    <a:pt x="448" y="96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43" name="Freeform 631"/>
            <p:cNvSpPr>
              <a:spLocks/>
            </p:cNvSpPr>
            <p:nvPr/>
          </p:nvSpPr>
          <p:spPr bwMode="gray">
            <a:xfrm flipH="1">
              <a:off x="2409" y="3272"/>
              <a:ext cx="286" cy="76"/>
            </a:xfrm>
            <a:custGeom>
              <a:avLst/>
              <a:gdLst>
                <a:gd name="T0" fmla="*/ 448 w 1792"/>
                <a:gd name="T1" fmla="*/ 0 h 480"/>
                <a:gd name="T2" fmla="*/ 1792 w 1792"/>
                <a:gd name="T3" fmla="*/ 362 h 480"/>
                <a:gd name="T4" fmla="*/ 1344 w 1792"/>
                <a:gd name="T5" fmla="*/ 480 h 480"/>
                <a:gd name="T6" fmla="*/ 0 w 1792"/>
                <a:gd name="T7" fmla="*/ 121 h 480"/>
                <a:gd name="T8" fmla="*/ 448 w 1792"/>
                <a:gd name="T9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2" h="480">
                  <a:moveTo>
                    <a:pt x="448" y="0"/>
                  </a:moveTo>
                  <a:lnTo>
                    <a:pt x="1792" y="362"/>
                  </a:lnTo>
                  <a:lnTo>
                    <a:pt x="1344" y="480"/>
                  </a:lnTo>
                  <a:lnTo>
                    <a:pt x="0" y="121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5944" name="Group 632"/>
            <p:cNvGrpSpPr>
              <a:grpSpLocks/>
            </p:cNvGrpSpPr>
            <p:nvPr/>
          </p:nvGrpSpPr>
          <p:grpSpPr bwMode="auto">
            <a:xfrm>
              <a:off x="1982" y="3272"/>
              <a:ext cx="285" cy="92"/>
              <a:chOff x="1982" y="3272"/>
              <a:chExt cx="285" cy="92"/>
            </a:xfrm>
          </p:grpSpPr>
          <p:sp>
            <p:nvSpPr>
              <p:cNvPr id="525945" name="Freeform 633"/>
              <p:cNvSpPr>
                <a:spLocks/>
              </p:cNvSpPr>
              <p:nvPr/>
            </p:nvSpPr>
            <p:spPr bwMode="gray">
              <a:xfrm flipH="1">
                <a:off x="1982" y="3291"/>
                <a:ext cx="214" cy="73"/>
              </a:xfrm>
              <a:custGeom>
                <a:avLst/>
                <a:gdLst>
                  <a:gd name="T0" fmla="*/ 1344 w 1344"/>
                  <a:gd name="T1" fmla="*/ 0 h 458"/>
                  <a:gd name="T2" fmla="*/ 1344 w 1344"/>
                  <a:gd name="T3" fmla="*/ 97 h 458"/>
                  <a:gd name="T4" fmla="*/ 0 w 1344"/>
                  <a:gd name="T5" fmla="*/ 458 h 458"/>
                  <a:gd name="T6" fmla="*/ 0 w 1344"/>
                  <a:gd name="T7" fmla="*/ 359 h 458"/>
                  <a:gd name="T8" fmla="*/ 1344 w 1344"/>
                  <a:gd name="T9" fmla="*/ 0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8">
                    <a:moveTo>
                      <a:pt x="1344" y="0"/>
                    </a:moveTo>
                    <a:lnTo>
                      <a:pt x="1344" y="97"/>
                    </a:lnTo>
                    <a:lnTo>
                      <a:pt x="0" y="458"/>
                    </a:lnTo>
                    <a:lnTo>
                      <a:pt x="0" y="359"/>
                    </a:lnTo>
                    <a:lnTo>
                      <a:pt x="134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46" name="Freeform 634"/>
              <p:cNvSpPr>
                <a:spLocks/>
              </p:cNvSpPr>
              <p:nvPr/>
            </p:nvSpPr>
            <p:spPr bwMode="gray">
              <a:xfrm flipH="1">
                <a:off x="2196" y="3330"/>
                <a:ext cx="71" cy="34"/>
              </a:xfrm>
              <a:custGeom>
                <a:avLst/>
                <a:gdLst>
                  <a:gd name="T0" fmla="*/ 446 w 446"/>
                  <a:gd name="T1" fmla="*/ 217 h 217"/>
                  <a:gd name="T2" fmla="*/ 446 w 446"/>
                  <a:gd name="T3" fmla="*/ 118 h 217"/>
                  <a:gd name="T4" fmla="*/ 0 w 446"/>
                  <a:gd name="T5" fmla="*/ 0 h 217"/>
                  <a:gd name="T6" fmla="*/ 0 w 446"/>
                  <a:gd name="T7" fmla="*/ 96 h 217"/>
                  <a:gd name="T8" fmla="*/ 446 w 446"/>
                  <a:gd name="T9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6" h="217">
                    <a:moveTo>
                      <a:pt x="446" y="217"/>
                    </a:moveTo>
                    <a:lnTo>
                      <a:pt x="446" y="118"/>
                    </a:lnTo>
                    <a:lnTo>
                      <a:pt x="0" y="0"/>
                    </a:lnTo>
                    <a:lnTo>
                      <a:pt x="0" y="96"/>
                    </a:lnTo>
                    <a:lnTo>
                      <a:pt x="446" y="217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47" name="Freeform 635"/>
              <p:cNvSpPr>
                <a:spLocks/>
              </p:cNvSpPr>
              <p:nvPr/>
            </p:nvSpPr>
            <p:spPr bwMode="gray">
              <a:xfrm flipH="1">
                <a:off x="1982" y="3272"/>
                <a:ext cx="285" cy="76"/>
              </a:xfrm>
              <a:custGeom>
                <a:avLst/>
                <a:gdLst>
                  <a:gd name="T0" fmla="*/ 1344 w 1790"/>
                  <a:gd name="T1" fmla="*/ 0 h 480"/>
                  <a:gd name="T2" fmla="*/ 0 w 1790"/>
                  <a:gd name="T3" fmla="*/ 362 h 480"/>
                  <a:gd name="T4" fmla="*/ 446 w 1790"/>
                  <a:gd name="T5" fmla="*/ 480 h 480"/>
                  <a:gd name="T6" fmla="*/ 1790 w 1790"/>
                  <a:gd name="T7" fmla="*/ 121 h 480"/>
                  <a:gd name="T8" fmla="*/ 1344 w 1790"/>
                  <a:gd name="T9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0" h="480">
                    <a:moveTo>
                      <a:pt x="1344" y="0"/>
                    </a:moveTo>
                    <a:lnTo>
                      <a:pt x="0" y="362"/>
                    </a:lnTo>
                    <a:lnTo>
                      <a:pt x="446" y="480"/>
                    </a:lnTo>
                    <a:lnTo>
                      <a:pt x="1790" y="121"/>
                    </a:lnTo>
                    <a:lnTo>
                      <a:pt x="134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5948" name="Group 636"/>
            <p:cNvGrpSpPr>
              <a:grpSpLocks/>
            </p:cNvGrpSpPr>
            <p:nvPr/>
          </p:nvGrpSpPr>
          <p:grpSpPr bwMode="auto">
            <a:xfrm>
              <a:off x="2124" y="3253"/>
              <a:ext cx="428" cy="73"/>
              <a:chOff x="2124" y="3253"/>
              <a:chExt cx="428" cy="73"/>
            </a:xfrm>
          </p:grpSpPr>
          <p:sp>
            <p:nvSpPr>
              <p:cNvPr id="525949" name="Freeform 637"/>
              <p:cNvSpPr>
                <a:spLocks/>
              </p:cNvSpPr>
              <p:nvPr/>
            </p:nvSpPr>
            <p:spPr bwMode="gray">
              <a:xfrm flipH="1">
                <a:off x="2124" y="3253"/>
                <a:ext cx="214" cy="73"/>
              </a:xfrm>
              <a:custGeom>
                <a:avLst/>
                <a:gdLst>
                  <a:gd name="T0" fmla="*/ 1344 w 1344"/>
                  <a:gd name="T1" fmla="*/ 0 h 458"/>
                  <a:gd name="T2" fmla="*/ 1344 w 1344"/>
                  <a:gd name="T3" fmla="*/ 97 h 458"/>
                  <a:gd name="T4" fmla="*/ 0 w 1344"/>
                  <a:gd name="T5" fmla="*/ 458 h 458"/>
                  <a:gd name="T6" fmla="*/ 0 w 1344"/>
                  <a:gd name="T7" fmla="*/ 361 h 458"/>
                  <a:gd name="T8" fmla="*/ 1344 w 1344"/>
                  <a:gd name="T9" fmla="*/ 0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8">
                    <a:moveTo>
                      <a:pt x="1344" y="0"/>
                    </a:moveTo>
                    <a:lnTo>
                      <a:pt x="1344" y="97"/>
                    </a:lnTo>
                    <a:lnTo>
                      <a:pt x="0" y="458"/>
                    </a:lnTo>
                    <a:lnTo>
                      <a:pt x="0" y="361"/>
                    </a:lnTo>
                    <a:lnTo>
                      <a:pt x="134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50" name="Freeform 638"/>
              <p:cNvSpPr>
                <a:spLocks/>
              </p:cNvSpPr>
              <p:nvPr/>
            </p:nvSpPr>
            <p:spPr bwMode="gray">
              <a:xfrm flipH="1">
                <a:off x="2338" y="3253"/>
                <a:ext cx="214" cy="73"/>
              </a:xfrm>
              <a:custGeom>
                <a:avLst/>
                <a:gdLst>
                  <a:gd name="T0" fmla="*/ 1344 w 1344"/>
                  <a:gd name="T1" fmla="*/ 458 h 458"/>
                  <a:gd name="T2" fmla="*/ 1344 w 1344"/>
                  <a:gd name="T3" fmla="*/ 361 h 458"/>
                  <a:gd name="T4" fmla="*/ 0 w 1344"/>
                  <a:gd name="T5" fmla="*/ 0 h 458"/>
                  <a:gd name="T6" fmla="*/ 0 w 1344"/>
                  <a:gd name="T7" fmla="*/ 97 h 458"/>
                  <a:gd name="T8" fmla="*/ 1344 w 1344"/>
                  <a:gd name="T9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8">
                    <a:moveTo>
                      <a:pt x="1344" y="458"/>
                    </a:moveTo>
                    <a:lnTo>
                      <a:pt x="1344" y="361"/>
                    </a:lnTo>
                    <a:lnTo>
                      <a:pt x="0" y="0"/>
                    </a:lnTo>
                    <a:lnTo>
                      <a:pt x="0" y="97"/>
                    </a:lnTo>
                    <a:lnTo>
                      <a:pt x="1344" y="458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51" name="Freeform 639"/>
              <p:cNvSpPr>
                <a:spLocks/>
              </p:cNvSpPr>
              <p:nvPr/>
            </p:nvSpPr>
            <p:spPr bwMode="gray">
              <a:xfrm flipH="1">
                <a:off x="2124" y="3253"/>
                <a:ext cx="428" cy="57"/>
              </a:xfrm>
              <a:custGeom>
                <a:avLst/>
                <a:gdLst>
                  <a:gd name="T0" fmla="*/ 0 w 2688"/>
                  <a:gd name="T1" fmla="*/ 0 h 361"/>
                  <a:gd name="T2" fmla="*/ 1344 w 2688"/>
                  <a:gd name="T3" fmla="*/ 361 h 361"/>
                  <a:gd name="T4" fmla="*/ 2688 w 2688"/>
                  <a:gd name="T5" fmla="*/ 0 h 361"/>
                  <a:gd name="T6" fmla="*/ 0 w 2688"/>
                  <a:gd name="T7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8" h="361">
                    <a:moveTo>
                      <a:pt x="0" y="0"/>
                    </a:moveTo>
                    <a:lnTo>
                      <a:pt x="1344" y="361"/>
                    </a:lnTo>
                    <a:lnTo>
                      <a:pt x="268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25952" name="Freeform 640"/>
            <p:cNvSpPr>
              <a:spLocks/>
            </p:cNvSpPr>
            <p:nvPr/>
          </p:nvSpPr>
          <p:spPr bwMode="gray">
            <a:xfrm flipH="1">
              <a:off x="2766" y="3368"/>
              <a:ext cx="214" cy="73"/>
            </a:xfrm>
            <a:custGeom>
              <a:avLst/>
              <a:gdLst>
                <a:gd name="T0" fmla="*/ 0 w 1344"/>
                <a:gd name="T1" fmla="*/ 0 h 459"/>
                <a:gd name="T2" fmla="*/ 0 w 1344"/>
                <a:gd name="T3" fmla="*/ 97 h 459"/>
                <a:gd name="T4" fmla="*/ 1344 w 1344"/>
                <a:gd name="T5" fmla="*/ 459 h 459"/>
                <a:gd name="T6" fmla="*/ 1344 w 1344"/>
                <a:gd name="T7" fmla="*/ 362 h 459"/>
                <a:gd name="T8" fmla="*/ 0 w 1344"/>
                <a:gd name="T9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9">
                  <a:moveTo>
                    <a:pt x="0" y="0"/>
                  </a:moveTo>
                  <a:lnTo>
                    <a:pt x="0" y="97"/>
                  </a:lnTo>
                  <a:lnTo>
                    <a:pt x="1344" y="459"/>
                  </a:lnTo>
                  <a:lnTo>
                    <a:pt x="1344" y="3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53" name="Freeform 641"/>
            <p:cNvSpPr>
              <a:spLocks/>
            </p:cNvSpPr>
            <p:nvPr/>
          </p:nvSpPr>
          <p:spPr bwMode="gray">
            <a:xfrm flipH="1">
              <a:off x="2695" y="3406"/>
              <a:ext cx="71" cy="35"/>
            </a:xfrm>
            <a:custGeom>
              <a:avLst/>
              <a:gdLst>
                <a:gd name="T0" fmla="*/ 0 w 447"/>
                <a:gd name="T1" fmla="*/ 218 h 218"/>
                <a:gd name="T2" fmla="*/ 0 w 447"/>
                <a:gd name="T3" fmla="*/ 121 h 218"/>
                <a:gd name="T4" fmla="*/ 447 w 447"/>
                <a:gd name="T5" fmla="*/ 0 h 218"/>
                <a:gd name="T6" fmla="*/ 447 w 447"/>
                <a:gd name="T7" fmla="*/ 97 h 218"/>
                <a:gd name="T8" fmla="*/ 0 w 447"/>
                <a:gd name="T9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7" h="218">
                  <a:moveTo>
                    <a:pt x="0" y="218"/>
                  </a:moveTo>
                  <a:lnTo>
                    <a:pt x="0" y="121"/>
                  </a:lnTo>
                  <a:lnTo>
                    <a:pt x="447" y="0"/>
                  </a:lnTo>
                  <a:lnTo>
                    <a:pt x="447" y="97"/>
                  </a:lnTo>
                  <a:lnTo>
                    <a:pt x="0" y="218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54" name="Freeform 642"/>
            <p:cNvSpPr>
              <a:spLocks/>
            </p:cNvSpPr>
            <p:nvPr/>
          </p:nvSpPr>
          <p:spPr bwMode="gray">
            <a:xfrm flipH="1">
              <a:off x="2695" y="3348"/>
              <a:ext cx="285" cy="77"/>
            </a:xfrm>
            <a:custGeom>
              <a:avLst/>
              <a:gdLst>
                <a:gd name="T0" fmla="*/ 447 w 1791"/>
                <a:gd name="T1" fmla="*/ 0 h 482"/>
                <a:gd name="T2" fmla="*/ 1791 w 1791"/>
                <a:gd name="T3" fmla="*/ 361 h 482"/>
                <a:gd name="T4" fmla="*/ 1344 w 1791"/>
                <a:gd name="T5" fmla="*/ 482 h 482"/>
                <a:gd name="T6" fmla="*/ 0 w 1791"/>
                <a:gd name="T7" fmla="*/ 120 h 482"/>
                <a:gd name="T8" fmla="*/ 447 w 1791"/>
                <a:gd name="T9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1" h="482">
                  <a:moveTo>
                    <a:pt x="447" y="0"/>
                  </a:moveTo>
                  <a:lnTo>
                    <a:pt x="1791" y="361"/>
                  </a:lnTo>
                  <a:lnTo>
                    <a:pt x="1344" y="482"/>
                  </a:lnTo>
                  <a:lnTo>
                    <a:pt x="0" y="120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55" name="Freeform 643"/>
            <p:cNvSpPr>
              <a:spLocks/>
            </p:cNvSpPr>
            <p:nvPr/>
          </p:nvSpPr>
          <p:spPr bwMode="gray">
            <a:xfrm flipH="1">
              <a:off x="2909" y="3406"/>
              <a:ext cx="214" cy="73"/>
            </a:xfrm>
            <a:custGeom>
              <a:avLst/>
              <a:gdLst>
                <a:gd name="T0" fmla="*/ 0 w 1344"/>
                <a:gd name="T1" fmla="*/ 0 h 459"/>
                <a:gd name="T2" fmla="*/ 0 w 1344"/>
                <a:gd name="T3" fmla="*/ 97 h 459"/>
                <a:gd name="T4" fmla="*/ 1344 w 1344"/>
                <a:gd name="T5" fmla="*/ 459 h 459"/>
                <a:gd name="T6" fmla="*/ 1344 w 1344"/>
                <a:gd name="T7" fmla="*/ 362 h 459"/>
                <a:gd name="T8" fmla="*/ 0 w 1344"/>
                <a:gd name="T9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9">
                  <a:moveTo>
                    <a:pt x="0" y="0"/>
                  </a:moveTo>
                  <a:lnTo>
                    <a:pt x="0" y="97"/>
                  </a:lnTo>
                  <a:lnTo>
                    <a:pt x="1344" y="459"/>
                  </a:lnTo>
                  <a:lnTo>
                    <a:pt x="1344" y="3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56" name="Freeform 644"/>
            <p:cNvSpPr>
              <a:spLocks/>
            </p:cNvSpPr>
            <p:nvPr/>
          </p:nvSpPr>
          <p:spPr bwMode="gray">
            <a:xfrm flipH="1">
              <a:off x="2838" y="3444"/>
              <a:ext cx="71" cy="35"/>
            </a:xfrm>
            <a:custGeom>
              <a:avLst/>
              <a:gdLst>
                <a:gd name="T0" fmla="*/ 0 w 448"/>
                <a:gd name="T1" fmla="*/ 218 h 218"/>
                <a:gd name="T2" fmla="*/ 0 w 448"/>
                <a:gd name="T3" fmla="*/ 121 h 218"/>
                <a:gd name="T4" fmla="*/ 448 w 448"/>
                <a:gd name="T5" fmla="*/ 0 h 218"/>
                <a:gd name="T6" fmla="*/ 448 w 448"/>
                <a:gd name="T7" fmla="*/ 97 h 218"/>
                <a:gd name="T8" fmla="*/ 0 w 448"/>
                <a:gd name="T9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8" h="218">
                  <a:moveTo>
                    <a:pt x="0" y="218"/>
                  </a:moveTo>
                  <a:lnTo>
                    <a:pt x="0" y="121"/>
                  </a:lnTo>
                  <a:lnTo>
                    <a:pt x="448" y="0"/>
                  </a:lnTo>
                  <a:lnTo>
                    <a:pt x="448" y="97"/>
                  </a:lnTo>
                  <a:lnTo>
                    <a:pt x="0" y="218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57" name="Freeform 645"/>
            <p:cNvSpPr>
              <a:spLocks/>
            </p:cNvSpPr>
            <p:nvPr/>
          </p:nvSpPr>
          <p:spPr bwMode="gray">
            <a:xfrm flipH="1">
              <a:off x="2838" y="3387"/>
              <a:ext cx="285" cy="77"/>
            </a:xfrm>
            <a:custGeom>
              <a:avLst/>
              <a:gdLst>
                <a:gd name="T0" fmla="*/ 448 w 1792"/>
                <a:gd name="T1" fmla="*/ 0 h 482"/>
                <a:gd name="T2" fmla="*/ 1792 w 1792"/>
                <a:gd name="T3" fmla="*/ 361 h 482"/>
                <a:gd name="T4" fmla="*/ 1344 w 1792"/>
                <a:gd name="T5" fmla="*/ 482 h 482"/>
                <a:gd name="T6" fmla="*/ 0 w 1792"/>
                <a:gd name="T7" fmla="*/ 120 h 482"/>
                <a:gd name="T8" fmla="*/ 448 w 1792"/>
                <a:gd name="T9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2" h="482">
                  <a:moveTo>
                    <a:pt x="448" y="0"/>
                  </a:moveTo>
                  <a:lnTo>
                    <a:pt x="1792" y="361"/>
                  </a:lnTo>
                  <a:lnTo>
                    <a:pt x="1344" y="482"/>
                  </a:lnTo>
                  <a:lnTo>
                    <a:pt x="0" y="120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958" name="Group 646"/>
          <p:cNvGrpSpPr>
            <a:grpSpLocks/>
          </p:cNvGrpSpPr>
          <p:nvPr/>
        </p:nvGrpSpPr>
        <p:grpSpPr bwMode="auto">
          <a:xfrm>
            <a:off x="1304925" y="3744913"/>
            <a:ext cx="971550" cy="258762"/>
            <a:chOff x="2053" y="2172"/>
            <a:chExt cx="612" cy="163"/>
          </a:xfrm>
        </p:grpSpPr>
        <p:grpSp>
          <p:nvGrpSpPr>
            <p:cNvPr id="525959" name="Group 647"/>
            <p:cNvGrpSpPr>
              <a:grpSpLocks/>
            </p:cNvGrpSpPr>
            <p:nvPr/>
          </p:nvGrpSpPr>
          <p:grpSpPr bwMode="auto">
            <a:xfrm>
              <a:off x="2231" y="2172"/>
              <a:ext cx="434" cy="118"/>
              <a:chOff x="2231" y="2172"/>
              <a:chExt cx="434" cy="118"/>
            </a:xfrm>
          </p:grpSpPr>
          <p:sp>
            <p:nvSpPr>
              <p:cNvPr id="525960" name="Freeform 648"/>
              <p:cNvSpPr>
                <a:spLocks/>
              </p:cNvSpPr>
              <p:nvPr/>
            </p:nvSpPr>
            <p:spPr bwMode="gray">
              <a:xfrm flipH="1">
                <a:off x="2231" y="2250"/>
                <a:ext cx="144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61" name="Freeform 649"/>
              <p:cNvSpPr>
                <a:spLocks/>
              </p:cNvSpPr>
              <p:nvPr/>
            </p:nvSpPr>
            <p:spPr bwMode="gray">
              <a:xfrm flipH="1">
                <a:off x="2375" y="2211"/>
                <a:ext cx="145" cy="39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62" name="Freeform 650"/>
              <p:cNvSpPr>
                <a:spLocks/>
              </p:cNvSpPr>
              <p:nvPr/>
            </p:nvSpPr>
            <p:spPr bwMode="gray">
              <a:xfrm flipH="1">
                <a:off x="2520" y="2172"/>
                <a:ext cx="145" cy="39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25963" name="Freeform 651"/>
            <p:cNvSpPr>
              <a:spLocks/>
            </p:cNvSpPr>
            <p:nvPr/>
          </p:nvSpPr>
          <p:spPr bwMode="gray">
            <a:xfrm>
              <a:off x="2053" y="2288"/>
              <a:ext cx="178" cy="47"/>
            </a:xfrm>
            <a:custGeom>
              <a:avLst/>
              <a:gdLst>
                <a:gd name="T0" fmla="*/ 1119 w 1119"/>
                <a:gd name="T1" fmla="*/ 120 h 300"/>
                <a:gd name="T2" fmla="*/ 673 w 1119"/>
                <a:gd name="T3" fmla="*/ 0 h 300"/>
                <a:gd name="T4" fmla="*/ 449 w 1119"/>
                <a:gd name="T5" fmla="*/ 61 h 300"/>
                <a:gd name="T6" fmla="*/ 224 w 1119"/>
                <a:gd name="T7" fmla="*/ 0 h 300"/>
                <a:gd name="T8" fmla="*/ 0 w 1119"/>
                <a:gd name="T9" fmla="*/ 300 h 300"/>
                <a:gd name="T10" fmla="*/ 1119 w 1119"/>
                <a:gd name="T11" fmla="*/ 241 h 300"/>
                <a:gd name="T12" fmla="*/ 895 w 1119"/>
                <a:gd name="T13" fmla="*/ 179 h 300"/>
                <a:gd name="T14" fmla="*/ 1119 w 1119"/>
                <a:gd name="T15" fmla="*/ 12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9" h="300">
                  <a:moveTo>
                    <a:pt x="1119" y="120"/>
                  </a:moveTo>
                  <a:lnTo>
                    <a:pt x="673" y="0"/>
                  </a:lnTo>
                  <a:lnTo>
                    <a:pt x="449" y="61"/>
                  </a:lnTo>
                  <a:lnTo>
                    <a:pt x="224" y="0"/>
                  </a:lnTo>
                  <a:lnTo>
                    <a:pt x="0" y="300"/>
                  </a:lnTo>
                  <a:lnTo>
                    <a:pt x="1119" y="241"/>
                  </a:lnTo>
                  <a:lnTo>
                    <a:pt x="895" y="179"/>
                  </a:lnTo>
                  <a:lnTo>
                    <a:pt x="1119" y="12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964" name="Group 652"/>
          <p:cNvGrpSpPr>
            <a:grpSpLocks/>
          </p:cNvGrpSpPr>
          <p:nvPr/>
        </p:nvGrpSpPr>
        <p:grpSpPr bwMode="auto">
          <a:xfrm>
            <a:off x="1411288" y="3889375"/>
            <a:ext cx="969962" cy="266700"/>
            <a:chOff x="2125" y="2910"/>
            <a:chExt cx="611" cy="168"/>
          </a:xfrm>
        </p:grpSpPr>
        <p:sp>
          <p:nvSpPr>
            <p:cNvPr id="525965" name="Freeform 653"/>
            <p:cNvSpPr>
              <a:spLocks/>
            </p:cNvSpPr>
            <p:nvPr/>
          </p:nvSpPr>
          <p:spPr bwMode="gray">
            <a:xfrm>
              <a:off x="2559" y="2910"/>
              <a:ext cx="177" cy="48"/>
            </a:xfrm>
            <a:custGeom>
              <a:avLst/>
              <a:gdLst>
                <a:gd name="T0" fmla="*/ 449 w 1120"/>
                <a:gd name="T1" fmla="*/ 300 h 300"/>
                <a:gd name="T2" fmla="*/ 0 w 1120"/>
                <a:gd name="T3" fmla="*/ 179 h 300"/>
                <a:gd name="T4" fmla="*/ 225 w 1120"/>
                <a:gd name="T5" fmla="*/ 120 h 300"/>
                <a:gd name="T6" fmla="*/ 0 w 1120"/>
                <a:gd name="T7" fmla="*/ 59 h 300"/>
                <a:gd name="T8" fmla="*/ 1120 w 1120"/>
                <a:gd name="T9" fmla="*/ 0 h 300"/>
                <a:gd name="T10" fmla="*/ 896 w 1120"/>
                <a:gd name="T11" fmla="*/ 300 h 300"/>
                <a:gd name="T12" fmla="*/ 674 w 1120"/>
                <a:gd name="T13" fmla="*/ 238 h 300"/>
                <a:gd name="T14" fmla="*/ 449 w 1120"/>
                <a:gd name="T15" fmla="*/ 30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0" h="300">
                  <a:moveTo>
                    <a:pt x="449" y="300"/>
                  </a:moveTo>
                  <a:lnTo>
                    <a:pt x="0" y="179"/>
                  </a:lnTo>
                  <a:lnTo>
                    <a:pt x="225" y="120"/>
                  </a:lnTo>
                  <a:lnTo>
                    <a:pt x="0" y="59"/>
                  </a:lnTo>
                  <a:lnTo>
                    <a:pt x="1120" y="0"/>
                  </a:lnTo>
                  <a:lnTo>
                    <a:pt x="896" y="300"/>
                  </a:lnTo>
                  <a:lnTo>
                    <a:pt x="674" y="238"/>
                  </a:lnTo>
                  <a:lnTo>
                    <a:pt x="449" y="30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5966" name="Group 654"/>
            <p:cNvGrpSpPr>
              <a:grpSpLocks/>
            </p:cNvGrpSpPr>
            <p:nvPr/>
          </p:nvGrpSpPr>
          <p:grpSpPr bwMode="auto">
            <a:xfrm>
              <a:off x="2125" y="2960"/>
              <a:ext cx="434" cy="118"/>
              <a:chOff x="2231" y="2172"/>
              <a:chExt cx="434" cy="118"/>
            </a:xfrm>
          </p:grpSpPr>
          <p:sp>
            <p:nvSpPr>
              <p:cNvPr id="525967" name="Freeform 655"/>
              <p:cNvSpPr>
                <a:spLocks/>
              </p:cNvSpPr>
              <p:nvPr/>
            </p:nvSpPr>
            <p:spPr bwMode="gray">
              <a:xfrm flipH="1">
                <a:off x="2231" y="2250"/>
                <a:ext cx="144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68" name="Freeform 656"/>
              <p:cNvSpPr>
                <a:spLocks/>
              </p:cNvSpPr>
              <p:nvPr/>
            </p:nvSpPr>
            <p:spPr bwMode="gray">
              <a:xfrm flipH="1">
                <a:off x="2375" y="2211"/>
                <a:ext cx="145" cy="39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69" name="Freeform 657"/>
              <p:cNvSpPr>
                <a:spLocks/>
              </p:cNvSpPr>
              <p:nvPr/>
            </p:nvSpPr>
            <p:spPr bwMode="gray">
              <a:xfrm flipH="1">
                <a:off x="2520" y="2172"/>
                <a:ext cx="145" cy="39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5970" name="Group 658"/>
          <p:cNvGrpSpPr>
            <a:grpSpLocks/>
          </p:cNvGrpSpPr>
          <p:nvPr/>
        </p:nvGrpSpPr>
        <p:grpSpPr bwMode="auto">
          <a:xfrm>
            <a:off x="957263" y="3794125"/>
            <a:ext cx="225425" cy="257175"/>
            <a:chOff x="2794" y="1513"/>
            <a:chExt cx="142" cy="162"/>
          </a:xfrm>
        </p:grpSpPr>
        <p:sp>
          <p:nvSpPr>
            <p:cNvPr id="525971" name="Freeform 659"/>
            <p:cNvSpPr>
              <a:spLocks/>
            </p:cNvSpPr>
            <p:nvPr/>
          </p:nvSpPr>
          <p:spPr bwMode="gray">
            <a:xfrm>
              <a:off x="2794" y="1609"/>
              <a:ext cx="142" cy="66"/>
            </a:xfrm>
            <a:custGeom>
              <a:avLst/>
              <a:gdLst>
                <a:gd name="T0" fmla="*/ 449 w 898"/>
                <a:gd name="T1" fmla="*/ 421 h 421"/>
                <a:gd name="T2" fmla="*/ 0 w 898"/>
                <a:gd name="T3" fmla="*/ 121 h 421"/>
                <a:gd name="T4" fmla="*/ 225 w 898"/>
                <a:gd name="T5" fmla="*/ 121 h 421"/>
                <a:gd name="T6" fmla="*/ 225 w 898"/>
                <a:gd name="T7" fmla="*/ 0 h 421"/>
                <a:gd name="T8" fmla="*/ 674 w 898"/>
                <a:gd name="T9" fmla="*/ 0 h 421"/>
                <a:gd name="T10" fmla="*/ 674 w 898"/>
                <a:gd name="T11" fmla="*/ 121 h 421"/>
                <a:gd name="T12" fmla="*/ 898 w 898"/>
                <a:gd name="T13" fmla="*/ 121 h 421"/>
                <a:gd name="T14" fmla="*/ 449 w 898"/>
                <a:gd name="T15" fmla="*/ 421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8" h="421">
                  <a:moveTo>
                    <a:pt x="449" y="421"/>
                  </a:moveTo>
                  <a:lnTo>
                    <a:pt x="0" y="121"/>
                  </a:lnTo>
                  <a:lnTo>
                    <a:pt x="225" y="121"/>
                  </a:lnTo>
                  <a:lnTo>
                    <a:pt x="225" y="0"/>
                  </a:lnTo>
                  <a:lnTo>
                    <a:pt x="674" y="0"/>
                  </a:lnTo>
                  <a:lnTo>
                    <a:pt x="674" y="121"/>
                  </a:lnTo>
                  <a:lnTo>
                    <a:pt x="898" y="121"/>
                  </a:lnTo>
                  <a:lnTo>
                    <a:pt x="449" y="421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72" name="Rectangle 660"/>
            <p:cNvSpPr>
              <a:spLocks noChangeArrowheads="1"/>
            </p:cNvSpPr>
            <p:nvPr/>
          </p:nvSpPr>
          <p:spPr bwMode="gray">
            <a:xfrm>
              <a:off x="2834" y="1513"/>
              <a:ext cx="66" cy="52"/>
            </a:xfrm>
            <a:prstGeom prst="rect">
              <a:avLst/>
            </a:prstGeom>
            <a:solidFill>
              <a:schemeClr val="tx1"/>
            </a:solidFill>
            <a:ln w="6350" algn="ctr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973" name="Group 661"/>
          <p:cNvGrpSpPr>
            <a:grpSpLocks/>
          </p:cNvGrpSpPr>
          <p:nvPr/>
        </p:nvGrpSpPr>
        <p:grpSpPr bwMode="auto">
          <a:xfrm>
            <a:off x="3184525" y="3379788"/>
            <a:ext cx="2395538" cy="355600"/>
            <a:chOff x="1908" y="3115"/>
            <a:chExt cx="1509" cy="224"/>
          </a:xfrm>
        </p:grpSpPr>
        <p:sp>
          <p:nvSpPr>
            <p:cNvPr id="525974" name="Freeform 662"/>
            <p:cNvSpPr>
              <a:spLocks/>
            </p:cNvSpPr>
            <p:nvPr/>
          </p:nvSpPr>
          <p:spPr bwMode="gray">
            <a:xfrm flipH="1" flipV="1">
              <a:off x="2413" y="3266"/>
              <a:ext cx="428" cy="57"/>
            </a:xfrm>
            <a:custGeom>
              <a:avLst/>
              <a:gdLst>
                <a:gd name="T0" fmla="*/ 0 w 2688"/>
                <a:gd name="T1" fmla="*/ 0 h 361"/>
                <a:gd name="T2" fmla="*/ 1344 w 2688"/>
                <a:gd name="T3" fmla="*/ 361 h 361"/>
                <a:gd name="T4" fmla="*/ 2688 w 2688"/>
                <a:gd name="T5" fmla="*/ 0 h 361"/>
                <a:gd name="T6" fmla="*/ 0 w 2688"/>
                <a:gd name="T7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88" h="361">
                  <a:moveTo>
                    <a:pt x="0" y="0"/>
                  </a:moveTo>
                  <a:lnTo>
                    <a:pt x="1344" y="361"/>
                  </a:lnTo>
                  <a:lnTo>
                    <a:pt x="26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75" name="Rectangle 663"/>
            <p:cNvSpPr>
              <a:spLocks noChangeArrowheads="1"/>
            </p:cNvSpPr>
            <p:nvPr/>
          </p:nvSpPr>
          <p:spPr bwMode="gray">
            <a:xfrm>
              <a:off x="2413" y="3323"/>
              <a:ext cx="428" cy="16"/>
            </a:xfrm>
            <a:prstGeom prst="rect">
              <a:avLst/>
            </a:prstGeom>
            <a:solidFill>
              <a:schemeClr val="tx1"/>
            </a:solidFill>
            <a:ln w="6350" algn="ctr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76" name="Freeform 664"/>
            <p:cNvSpPr>
              <a:spLocks/>
            </p:cNvSpPr>
            <p:nvPr/>
          </p:nvSpPr>
          <p:spPr bwMode="gray">
            <a:xfrm flipH="1">
              <a:off x="3132" y="3134"/>
              <a:ext cx="214" cy="73"/>
            </a:xfrm>
            <a:custGeom>
              <a:avLst/>
              <a:gdLst>
                <a:gd name="T0" fmla="*/ 1344 w 1344"/>
                <a:gd name="T1" fmla="*/ 0 h 458"/>
                <a:gd name="T2" fmla="*/ 1344 w 1344"/>
                <a:gd name="T3" fmla="*/ 97 h 458"/>
                <a:gd name="T4" fmla="*/ 0 w 1344"/>
                <a:gd name="T5" fmla="*/ 458 h 458"/>
                <a:gd name="T6" fmla="*/ 0 w 1344"/>
                <a:gd name="T7" fmla="*/ 359 h 458"/>
                <a:gd name="T8" fmla="*/ 1344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1344" y="0"/>
                  </a:moveTo>
                  <a:lnTo>
                    <a:pt x="1344" y="97"/>
                  </a:lnTo>
                  <a:lnTo>
                    <a:pt x="0" y="458"/>
                  </a:lnTo>
                  <a:lnTo>
                    <a:pt x="0" y="359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77" name="Freeform 665"/>
            <p:cNvSpPr>
              <a:spLocks/>
            </p:cNvSpPr>
            <p:nvPr/>
          </p:nvSpPr>
          <p:spPr bwMode="gray">
            <a:xfrm flipH="1">
              <a:off x="3346" y="3173"/>
              <a:ext cx="71" cy="34"/>
            </a:xfrm>
            <a:custGeom>
              <a:avLst/>
              <a:gdLst>
                <a:gd name="T0" fmla="*/ 446 w 446"/>
                <a:gd name="T1" fmla="*/ 217 h 217"/>
                <a:gd name="T2" fmla="*/ 446 w 446"/>
                <a:gd name="T3" fmla="*/ 118 h 217"/>
                <a:gd name="T4" fmla="*/ 0 w 446"/>
                <a:gd name="T5" fmla="*/ 0 h 217"/>
                <a:gd name="T6" fmla="*/ 0 w 446"/>
                <a:gd name="T7" fmla="*/ 96 h 217"/>
                <a:gd name="T8" fmla="*/ 446 w 446"/>
                <a:gd name="T9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446" y="217"/>
                  </a:moveTo>
                  <a:lnTo>
                    <a:pt x="446" y="118"/>
                  </a:lnTo>
                  <a:lnTo>
                    <a:pt x="0" y="0"/>
                  </a:lnTo>
                  <a:lnTo>
                    <a:pt x="0" y="96"/>
                  </a:lnTo>
                  <a:lnTo>
                    <a:pt x="446" y="217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78" name="Freeform 666"/>
            <p:cNvSpPr>
              <a:spLocks/>
            </p:cNvSpPr>
            <p:nvPr/>
          </p:nvSpPr>
          <p:spPr bwMode="gray">
            <a:xfrm flipH="1">
              <a:off x="3132" y="3115"/>
              <a:ext cx="285" cy="76"/>
            </a:xfrm>
            <a:custGeom>
              <a:avLst/>
              <a:gdLst>
                <a:gd name="T0" fmla="*/ 1344 w 1790"/>
                <a:gd name="T1" fmla="*/ 0 h 480"/>
                <a:gd name="T2" fmla="*/ 0 w 1790"/>
                <a:gd name="T3" fmla="*/ 362 h 480"/>
                <a:gd name="T4" fmla="*/ 446 w 1790"/>
                <a:gd name="T5" fmla="*/ 480 h 480"/>
                <a:gd name="T6" fmla="*/ 1790 w 1790"/>
                <a:gd name="T7" fmla="*/ 121 h 480"/>
                <a:gd name="T8" fmla="*/ 1344 w 1790"/>
                <a:gd name="T9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0" h="480">
                  <a:moveTo>
                    <a:pt x="1344" y="0"/>
                  </a:moveTo>
                  <a:lnTo>
                    <a:pt x="0" y="362"/>
                  </a:lnTo>
                  <a:lnTo>
                    <a:pt x="446" y="480"/>
                  </a:lnTo>
                  <a:lnTo>
                    <a:pt x="1790" y="121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5979" name="Group 667"/>
            <p:cNvGrpSpPr>
              <a:grpSpLocks/>
            </p:cNvGrpSpPr>
            <p:nvPr/>
          </p:nvGrpSpPr>
          <p:grpSpPr bwMode="auto">
            <a:xfrm>
              <a:off x="2985" y="3150"/>
              <a:ext cx="285" cy="92"/>
              <a:chOff x="1982" y="3272"/>
              <a:chExt cx="285" cy="92"/>
            </a:xfrm>
          </p:grpSpPr>
          <p:sp>
            <p:nvSpPr>
              <p:cNvPr id="525980" name="Freeform 668"/>
              <p:cNvSpPr>
                <a:spLocks/>
              </p:cNvSpPr>
              <p:nvPr/>
            </p:nvSpPr>
            <p:spPr bwMode="gray">
              <a:xfrm flipH="1">
                <a:off x="1982" y="3291"/>
                <a:ext cx="214" cy="73"/>
              </a:xfrm>
              <a:custGeom>
                <a:avLst/>
                <a:gdLst>
                  <a:gd name="T0" fmla="*/ 1344 w 1344"/>
                  <a:gd name="T1" fmla="*/ 0 h 458"/>
                  <a:gd name="T2" fmla="*/ 1344 w 1344"/>
                  <a:gd name="T3" fmla="*/ 97 h 458"/>
                  <a:gd name="T4" fmla="*/ 0 w 1344"/>
                  <a:gd name="T5" fmla="*/ 458 h 458"/>
                  <a:gd name="T6" fmla="*/ 0 w 1344"/>
                  <a:gd name="T7" fmla="*/ 359 h 458"/>
                  <a:gd name="T8" fmla="*/ 1344 w 1344"/>
                  <a:gd name="T9" fmla="*/ 0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8">
                    <a:moveTo>
                      <a:pt x="1344" y="0"/>
                    </a:moveTo>
                    <a:lnTo>
                      <a:pt x="1344" y="97"/>
                    </a:lnTo>
                    <a:lnTo>
                      <a:pt x="0" y="458"/>
                    </a:lnTo>
                    <a:lnTo>
                      <a:pt x="0" y="359"/>
                    </a:lnTo>
                    <a:lnTo>
                      <a:pt x="134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81" name="Freeform 669"/>
              <p:cNvSpPr>
                <a:spLocks/>
              </p:cNvSpPr>
              <p:nvPr/>
            </p:nvSpPr>
            <p:spPr bwMode="gray">
              <a:xfrm flipH="1">
                <a:off x="2196" y="3330"/>
                <a:ext cx="71" cy="34"/>
              </a:xfrm>
              <a:custGeom>
                <a:avLst/>
                <a:gdLst>
                  <a:gd name="T0" fmla="*/ 446 w 446"/>
                  <a:gd name="T1" fmla="*/ 217 h 217"/>
                  <a:gd name="T2" fmla="*/ 446 w 446"/>
                  <a:gd name="T3" fmla="*/ 118 h 217"/>
                  <a:gd name="T4" fmla="*/ 0 w 446"/>
                  <a:gd name="T5" fmla="*/ 0 h 217"/>
                  <a:gd name="T6" fmla="*/ 0 w 446"/>
                  <a:gd name="T7" fmla="*/ 96 h 217"/>
                  <a:gd name="T8" fmla="*/ 446 w 446"/>
                  <a:gd name="T9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6" h="217">
                    <a:moveTo>
                      <a:pt x="446" y="217"/>
                    </a:moveTo>
                    <a:lnTo>
                      <a:pt x="446" y="118"/>
                    </a:lnTo>
                    <a:lnTo>
                      <a:pt x="0" y="0"/>
                    </a:lnTo>
                    <a:lnTo>
                      <a:pt x="0" y="96"/>
                    </a:lnTo>
                    <a:lnTo>
                      <a:pt x="446" y="217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82" name="Freeform 670"/>
              <p:cNvSpPr>
                <a:spLocks/>
              </p:cNvSpPr>
              <p:nvPr/>
            </p:nvSpPr>
            <p:spPr bwMode="gray">
              <a:xfrm flipH="1">
                <a:off x="1982" y="3272"/>
                <a:ext cx="285" cy="76"/>
              </a:xfrm>
              <a:custGeom>
                <a:avLst/>
                <a:gdLst>
                  <a:gd name="T0" fmla="*/ 1344 w 1790"/>
                  <a:gd name="T1" fmla="*/ 0 h 480"/>
                  <a:gd name="T2" fmla="*/ 0 w 1790"/>
                  <a:gd name="T3" fmla="*/ 362 h 480"/>
                  <a:gd name="T4" fmla="*/ 446 w 1790"/>
                  <a:gd name="T5" fmla="*/ 480 h 480"/>
                  <a:gd name="T6" fmla="*/ 1790 w 1790"/>
                  <a:gd name="T7" fmla="*/ 121 h 480"/>
                  <a:gd name="T8" fmla="*/ 1344 w 1790"/>
                  <a:gd name="T9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0" h="480">
                    <a:moveTo>
                      <a:pt x="1344" y="0"/>
                    </a:moveTo>
                    <a:lnTo>
                      <a:pt x="0" y="362"/>
                    </a:lnTo>
                    <a:lnTo>
                      <a:pt x="446" y="480"/>
                    </a:lnTo>
                    <a:lnTo>
                      <a:pt x="1790" y="121"/>
                    </a:lnTo>
                    <a:lnTo>
                      <a:pt x="134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5983" name="Group 671"/>
            <p:cNvGrpSpPr>
              <a:grpSpLocks/>
            </p:cNvGrpSpPr>
            <p:nvPr/>
          </p:nvGrpSpPr>
          <p:grpSpPr bwMode="auto">
            <a:xfrm>
              <a:off x="2840" y="3190"/>
              <a:ext cx="285" cy="92"/>
              <a:chOff x="1982" y="3272"/>
              <a:chExt cx="285" cy="92"/>
            </a:xfrm>
          </p:grpSpPr>
          <p:sp>
            <p:nvSpPr>
              <p:cNvPr id="525984" name="Freeform 672"/>
              <p:cNvSpPr>
                <a:spLocks/>
              </p:cNvSpPr>
              <p:nvPr/>
            </p:nvSpPr>
            <p:spPr bwMode="gray">
              <a:xfrm flipH="1">
                <a:off x="1982" y="3291"/>
                <a:ext cx="214" cy="73"/>
              </a:xfrm>
              <a:custGeom>
                <a:avLst/>
                <a:gdLst>
                  <a:gd name="T0" fmla="*/ 1344 w 1344"/>
                  <a:gd name="T1" fmla="*/ 0 h 458"/>
                  <a:gd name="T2" fmla="*/ 1344 w 1344"/>
                  <a:gd name="T3" fmla="*/ 97 h 458"/>
                  <a:gd name="T4" fmla="*/ 0 w 1344"/>
                  <a:gd name="T5" fmla="*/ 458 h 458"/>
                  <a:gd name="T6" fmla="*/ 0 w 1344"/>
                  <a:gd name="T7" fmla="*/ 359 h 458"/>
                  <a:gd name="T8" fmla="*/ 1344 w 1344"/>
                  <a:gd name="T9" fmla="*/ 0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8">
                    <a:moveTo>
                      <a:pt x="1344" y="0"/>
                    </a:moveTo>
                    <a:lnTo>
                      <a:pt x="1344" y="97"/>
                    </a:lnTo>
                    <a:lnTo>
                      <a:pt x="0" y="458"/>
                    </a:lnTo>
                    <a:lnTo>
                      <a:pt x="0" y="359"/>
                    </a:lnTo>
                    <a:lnTo>
                      <a:pt x="134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85" name="Freeform 673"/>
              <p:cNvSpPr>
                <a:spLocks/>
              </p:cNvSpPr>
              <p:nvPr/>
            </p:nvSpPr>
            <p:spPr bwMode="gray">
              <a:xfrm flipH="1">
                <a:off x="2196" y="3330"/>
                <a:ext cx="71" cy="34"/>
              </a:xfrm>
              <a:custGeom>
                <a:avLst/>
                <a:gdLst>
                  <a:gd name="T0" fmla="*/ 446 w 446"/>
                  <a:gd name="T1" fmla="*/ 217 h 217"/>
                  <a:gd name="T2" fmla="*/ 446 w 446"/>
                  <a:gd name="T3" fmla="*/ 118 h 217"/>
                  <a:gd name="T4" fmla="*/ 0 w 446"/>
                  <a:gd name="T5" fmla="*/ 0 h 217"/>
                  <a:gd name="T6" fmla="*/ 0 w 446"/>
                  <a:gd name="T7" fmla="*/ 96 h 217"/>
                  <a:gd name="T8" fmla="*/ 446 w 446"/>
                  <a:gd name="T9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6" h="217">
                    <a:moveTo>
                      <a:pt x="446" y="217"/>
                    </a:moveTo>
                    <a:lnTo>
                      <a:pt x="446" y="118"/>
                    </a:lnTo>
                    <a:lnTo>
                      <a:pt x="0" y="0"/>
                    </a:lnTo>
                    <a:lnTo>
                      <a:pt x="0" y="96"/>
                    </a:lnTo>
                    <a:lnTo>
                      <a:pt x="446" y="217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86" name="Freeform 674"/>
              <p:cNvSpPr>
                <a:spLocks/>
              </p:cNvSpPr>
              <p:nvPr/>
            </p:nvSpPr>
            <p:spPr bwMode="gray">
              <a:xfrm flipH="1">
                <a:off x="1982" y="3272"/>
                <a:ext cx="285" cy="76"/>
              </a:xfrm>
              <a:custGeom>
                <a:avLst/>
                <a:gdLst>
                  <a:gd name="T0" fmla="*/ 1344 w 1790"/>
                  <a:gd name="T1" fmla="*/ 0 h 480"/>
                  <a:gd name="T2" fmla="*/ 0 w 1790"/>
                  <a:gd name="T3" fmla="*/ 362 h 480"/>
                  <a:gd name="T4" fmla="*/ 446 w 1790"/>
                  <a:gd name="T5" fmla="*/ 480 h 480"/>
                  <a:gd name="T6" fmla="*/ 1790 w 1790"/>
                  <a:gd name="T7" fmla="*/ 121 h 480"/>
                  <a:gd name="T8" fmla="*/ 1344 w 1790"/>
                  <a:gd name="T9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0" h="480">
                    <a:moveTo>
                      <a:pt x="1344" y="0"/>
                    </a:moveTo>
                    <a:lnTo>
                      <a:pt x="0" y="362"/>
                    </a:lnTo>
                    <a:lnTo>
                      <a:pt x="446" y="480"/>
                    </a:lnTo>
                    <a:lnTo>
                      <a:pt x="1790" y="121"/>
                    </a:lnTo>
                    <a:lnTo>
                      <a:pt x="134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5987" name="Group 675"/>
            <p:cNvGrpSpPr>
              <a:grpSpLocks/>
            </p:cNvGrpSpPr>
            <p:nvPr/>
          </p:nvGrpSpPr>
          <p:grpSpPr bwMode="auto">
            <a:xfrm>
              <a:off x="2695" y="3230"/>
              <a:ext cx="285" cy="92"/>
              <a:chOff x="1982" y="3272"/>
              <a:chExt cx="285" cy="92"/>
            </a:xfrm>
          </p:grpSpPr>
          <p:sp>
            <p:nvSpPr>
              <p:cNvPr id="525988" name="Freeform 676"/>
              <p:cNvSpPr>
                <a:spLocks/>
              </p:cNvSpPr>
              <p:nvPr/>
            </p:nvSpPr>
            <p:spPr bwMode="gray">
              <a:xfrm flipH="1">
                <a:off x="1982" y="3291"/>
                <a:ext cx="214" cy="73"/>
              </a:xfrm>
              <a:custGeom>
                <a:avLst/>
                <a:gdLst>
                  <a:gd name="T0" fmla="*/ 1344 w 1344"/>
                  <a:gd name="T1" fmla="*/ 0 h 458"/>
                  <a:gd name="T2" fmla="*/ 1344 w 1344"/>
                  <a:gd name="T3" fmla="*/ 97 h 458"/>
                  <a:gd name="T4" fmla="*/ 0 w 1344"/>
                  <a:gd name="T5" fmla="*/ 458 h 458"/>
                  <a:gd name="T6" fmla="*/ 0 w 1344"/>
                  <a:gd name="T7" fmla="*/ 359 h 458"/>
                  <a:gd name="T8" fmla="*/ 1344 w 1344"/>
                  <a:gd name="T9" fmla="*/ 0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8">
                    <a:moveTo>
                      <a:pt x="1344" y="0"/>
                    </a:moveTo>
                    <a:lnTo>
                      <a:pt x="1344" y="97"/>
                    </a:lnTo>
                    <a:lnTo>
                      <a:pt x="0" y="458"/>
                    </a:lnTo>
                    <a:lnTo>
                      <a:pt x="0" y="359"/>
                    </a:lnTo>
                    <a:lnTo>
                      <a:pt x="134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89" name="Freeform 677"/>
              <p:cNvSpPr>
                <a:spLocks/>
              </p:cNvSpPr>
              <p:nvPr/>
            </p:nvSpPr>
            <p:spPr bwMode="gray">
              <a:xfrm flipH="1">
                <a:off x="2196" y="3330"/>
                <a:ext cx="71" cy="34"/>
              </a:xfrm>
              <a:custGeom>
                <a:avLst/>
                <a:gdLst>
                  <a:gd name="T0" fmla="*/ 446 w 446"/>
                  <a:gd name="T1" fmla="*/ 217 h 217"/>
                  <a:gd name="T2" fmla="*/ 446 w 446"/>
                  <a:gd name="T3" fmla="*/ 118 h 217"/>
                  <a:gd name="T4" fmla="*/ 0 w 446"/>
                  <a:gd name="T5" fmla="*/ 0 h 217"/>
                  <a:gd name="T6" fmla="*/ 0 w 446"/>
                  <a:gd name="T7" fmla="*/ 96 h 217"/>
                  <a:gd name="T8" fmla="*/ 446 w 446"/>
                  <a:gd name="T9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6" h="217">
                    <a:moveTo>
                      <a:pt x="446" y="217"/>
                    </a:moveTo>
                    <a:lnTo>
                      <a:pt x="446" y="118"/>
                    </a:lnTo>
                    <a:lnTo>
                      <a:pt x="0" y="0"/>
                    </a:lnTo>
                    <a:lnTo>
                      <a:pt x="0" y="96"/>
                    </a:lnTo>
                    <a:lnTo>
                      <a:pt x="446" y="217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990" name="Freeform 678"/>
              <p:cNvSpPr>
                <a:spLocks/>
              </p:cNvSpPr>
              <p:nvPr/>
            </p:nvSpPr>
            <p:spPr bwMode="gray">
              <a:xfrm flipH="1">
                <a:off x="1982" y="3272"/>
                <a:ext cx="285" cy="76"/>
              </a:xfrm>
              <a:custGeom>
                <a:avLst/>
                <a:gdLst>
                  <a:gd name="T0" fmla="*/ 1344 w 1790"/>
                  <a:gd name="T1" fmla="*/ 0 h 480"/>
                  <a:gd name="T2" fmla="*/ 0 w 1790"/>
                  <a:gd name="T3" fmla="*/ 362 h 480"/>
                  <a:gd name="T4" fmla="*/ 446 w 1790"/>
                  <a:gd name="T5" fmla="*/ 480 h 480"/>
                  <a:gd name="T6" fmla="*/ 1790 w 1790"/>
                  <a:gd name="T7" fmla="*/ 121 h 480"/>
                  <a:gd name="T8" fmla="*/ 1344 w 1790"/>
                  <a:gd name="T9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0" h="480">
                    <a:moveTo>
                      <a:pt x="1344" y="0"/>
                    </a:moveTo>
                    <a:lnTo>
                      <a:pt x="0" y="362"/>
                    </a:lnTo>
                    <a:lnTo>
                      <a:pt x="446" y="480"/>
                    </a:lnTo>
                    <a:lnTo>
                      <a:pt x="1790" y="121"/>
                    </a:lnTo>
                    <a:lnTo>
                      <a:pt x="134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25991" name="Freeform 679"/>
            <p:cNvSpPr>
              <a:spLocks/>
            </p:cNvSpPr>
            <p:nvPr/>
          </p:nvSpPr>
          <p:spPr bwMode="gray">
            <a:xfrm>
              <a:off x="2334" y="3245"/>
              <a:ext cx="214" cy="73"/>
            </a:xfrm>
            <a:custGeom>
              <a:avLst/>
              <a:gdLst>
                <a:gd name="T0" fmla="*/ 1344 w 1344"/>
                <a:gd name="T1" fmla="*/ 0 h 458"/>
                <a:gd name="T2" fmla="*/ 1344 w 1344"/>
                <a:gd name="T3" fmla="*/ 97 h 458"/>
                <a:gd name="T4" fmla="*/ 0 w 1344"/>
                <a:gd name="T5" fmla="*/ 458 h 458"/>
                <a:gd name="T6" fmla="*/ 0 w 1344"/>
                <a:gd name="T7" fmla="*/ 359 h 458"/>
                <a:gd name="T8" fmla="*/ 1344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1344" y="0"/>
                  </a:moveTo>
                  <a:lnTo>
                    <a:pt x="1344" y="97"/>
                  </a:lnTo>
                  <a:lnTo>
                    <a:pt x="0" y="458"/>
                  </a:lnTo>
                  <a:lnTo>
                    <a:pt x="0" y="359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92" name="Freeform 680"/>
            <p:cNvSpPr>
              <a:spLocks/>
            </p:cNvSpPr>
            <p:nvPr/>
          </p:nvSpPr>
          <p:spPr bwMode="gray">
            <a:xfrm>
              <a:off x="2263" y="3284"/>
              <a:ext cx="71" cy="34"/>
            </a:xfrm>
            <a:custGeom>
              <a:avLst/>
              <a:gdLst>
                <a:gd name="T0" fmla="*/ 446 w 446"/>
                <a:gd name="T1" fmla="*/ 217 h 217"/>
                <a:gd name="T2" fmla="*/ 446 w 446"/>
                <a:gd name="T3" fmla="*/ 118 h 217"/>
                <a:gd name="T4" fmla="*/ 0 w 446"/>
                <a:gd name="T5" fmla="*/ 0 h 217"/>
                <a:gd name="T6" fmla="*/ 0 w 446"/>
                <a:gd name="T7" fmla="*/ 96 h 217"/>
                <a:gd name="T8" fmla="*/ 446 w 446"/>
                <a:gd name="T9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446" y="217"/>
                  </a:moveTo>
                  <a:lnTo>
                    <a:pt x="446" y="118"/>
                  </a:lnTo>
                  <a:lnTo>
                    <a:pt x="0" y="0"/>
                  </a:lnTo>
                  <a:lnTo>
                    <a:pt x="0" y="96"/>
                  </a:lnTo>
                  <a:lnTo>
                    <a:pt x="446" y="217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93" name="Freeform 681"/>
            <p:cNvSpPr>
              <a:spLocks/>
            </p:cNvSpPr>
            <p:nvPr/>
          </p:nvSpPr>
          <p:spPr bwMode="gray">
            <a:xfrm>
              <a:off x="2263" y="3226"/>
              <a:ext cx="285" cy="76"/>
            </a:xfrm>
            <a:custGeom>
              <a:avLst/>
              <a:gdLst>
                <a:gd name="T0" fmla="*/ 1344 w 1790"/>
                <a:gd name="T1" fmla="*/ 0 h 480"/>
                <a:gd name="T2" fmla="*/ 0 w 1790"/>
                <a:gd name="T3" fmla="*/ 362 h 480"/>
                <a:gd name="T4" fmla="*/ 446 w 1790"/>
                <a:gd name="T5" fmla="*/ 480 h 480"/>
                <a:gd name="T6" fmla="*/ 1790 w 1790"/>
                <a:gd name="T7" fmla="*/ 121 h 480"/>
                <a:gd name="T8" fmla="*/ 1344 w 1790"/>
                <a:gd name="T9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0" h="480">
                  <a:moveTo>
                    <a:pt x="1344" y="0"/>
                  </a:moveTo>
                  <a:lnTo>
                    <a:pt x="0" y="362"/>
                  </a:lnTo>
                  <a:lnTo>
                    <a:pt x="446" y="480"/>
                  </a:lnTo>
                  <a:lnTo>
                    <a:pt x="1790" y="121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94" name="Freeform 682"/>
            <p:cNvSpPr>
              <a:spLocks/>
            </p:cNvSpPr>
            <p:nvPr/>
          </p:nvSpPr>
          <p:spPr bwMode="gray">
            <a:xfrm flipH="1">
              <a:off x="2193" y="3127"/>
              <a:ext cx="71" cy="35"/>
            </a:xfrm>
            <a:custGeom>
              <a:avLst/>
              <a:gdLst>
                <a:gd name="T0" fmla="*/ 0 w 446"/>
                <a:gd name="T1" fmla="*/ 0 h 217"/>
                <a:gd name="T2" fmla="*/ 0 w 446"/>
                <a:gd name="T3" fmla="*/ 97 h 217"/>
                <a:gd name="T4" fmla="*/ 446 w 446"/>
                <a:gd name="T5" fmla="*/ 217 h 217"/>
                <a:gd name="T6" fmla="*/ 446 w 446"/>
                <a:gd name="T7" fmla="*/ 120 h 217"/>
                <a:gd name="T8" fmla="*/ 0 w 446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95" name="Freeform 683"/>
            <p:cNvSpPr>
              <a:spLocks/>
            </p:cNvSpPr>
            <p:nvPr/>
          </p:nvSpPr>
          <p:spPr bwMode="gray">
            <a:xfrm flipH="1">
              <a:off x="1908" y="3127"/>
              <a:ext cx="499" cy="135"/>
            </a:xfrm>
            <a:custGeom>
              <a:avLst/>
              <a:gdLst>
                <a:gd name="T0" fmla="*/ 2887 w 3137"/>
                <a:gd name="T1" fmla="*/ 54 h 843"/>
                <a:gd name="T2" fmla="*/ 898 w 3137"/>
                <a:gd name="T3" fmla="*/ 0 h 843"/>
                <a:gd name="T4" fmla="*/ 1344 w 3137"/>
                <a:gd name="T5" fmla="*/ 120 h 843"/>
                <a:gd name="T6" fmla="*/ 0 w 3137"/>
                <a:gd name="T7" fmla="*/ 482 h 843"/>
                <a:gd name="T8" fmla="*/ 1344 w 3137"/>
                <a:gd name="T9" fmla="*/ 843 h 843"/>
                <a:gd name="T10" fmla="*/ 2688 w 3137"/>
                <a:gd name="T11" fmla="*/ 482 h 843"/>
                <a:gd name="T12" fmla="*/ 3137 w 3137"/>
                <a:gd name="T13" fmla="*/ 602 h 843"/>
                <a:gd name="T14" fmla="*/ 2887 w 3137"/>
                <a:gd name="T15" fmla="*/ 5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96" name="Freeform 684"/>
            <p:cNvSpPr>
              <a:spLocks/>
            </p:cNvSpPr>
            <p:nvPr/>
          </p:nvSpPr>
          <p:spPr bwMode="gray">
            <a:xfrm flipH="1">
              <a:off x="2193" y="3204"/>
              <a:ext cx="214" cy="73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61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97" name="Freeform 685"/>
            <p:cNvSpPr>
              <a:spLocks/>
            </p:cNvSpPr>
            <p:nvPr/>
          </p:nvSpPr>
          <p:spPr bwMode="gray">
            <a:xfrm flipH="1">
              <a:off x="1908" y="3204"/>
              <a:ext cx="71" cy="35"/>
            </a:xfrm>
            <a:custGeom>
              <a:avLst/>
              <a:gdLst>
                <a:gd name="T0" fmla="*/ 0 w 449"/>
                <a:gd name="T1" fmla="*/ 0 h 217"/>
                <a:gd name="T2" fmla="*/ 0 w 449"/>
                <a:gd name="T3" fmla="*/ 97 h 217"/>
                <a:gd name="T4" fmla="*/ 449 w 449"/>
                <a:gd name="T5" fmla="*/ 217 h 217"/>
                <a:gd name="T6" fmla="*/ 449 w 449"/>
                <a:gd name="T7" fmla="*/ 120 h 217"/>
                <a:gd name="T8" fmla="*/ 0 w 44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98" name="Freeform 686"/>
            <p:cNvSpPr>
              <a:spLocks/>
            </p:cNvSpPr>
            <p:nvPr/>
          </p:nvSpPr>
          <p:spPr bwMode="gray">
            <a:xfrm flipH="1">
              <a:off x="1979" y="3204"/>
              <a:ext cx="214" cy="73"/>
            </a:xfrm>
            <a:custGeom>
              <a:avLst/>
              <a:gdLst>
                <a:gd name="T0" fmla="*/ 0 w 1344"/>
                <a:gd name="T1" fmla="*/ 458 h 458"/>
                <a:gd name="T2" fmla="*/ 0 w 1344"/>
                <a:gd name="T3" fmla="*/ 361 h 458"/>
                <a:gd name="T4" fmla="*/ 1344 w 1344"/>
                <a:gd name="T5" fmla="*/ 0 h 458"/>
                <a:gd name="T6" fmla="*/ 1344 w 1344"/>
                <a:gd name="T7" fmla="*/ 97 h 458"/>
                <a:gd name="T8" fmla="*/ 0 w 1344"/>
                <a:gd name="T9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5999" name="Group 687"/>
          <p:cNvGrpSpPr>
            <a:grpSpLocks/>
          </p:cNvGrpSpPr>
          <p:nvPr/>
        </p:nvGrpSpPr>
        <p:grpSpPr bwMode="auto">
          <a:xfrm>
            <a:off x="7412038" y="2185988"/>
            <a:ext cx="441325" cy="400050"/>
            <a:chOff x="4845" y="2553"/>
            <a:chExt cx="842" cy="765"/>
          </a:xfrm>
        </p:grpSpPr>
        <p:grpSp>
          <p:nvGrpSpPr>
            <p:cNvPr id="526000" name="Group 688"/>
            <p:cNvGrpSpPr>
              <a:grpSpLocks/>
            </p:cNvGrpSpPr>
            <p:nvPr/>
          </p:nvGrpSpPr>
          <p:grpSpPr bwMode="auto">
            <a:xfrm>
              <a:off x="5525" y="2553"/>
              <a:ext cx="147" cy="476"/>
              <a:chOff x="949" y="3638"/>
              <a:chExt cx="147" cy="476"/>
            </a:xfrm>
          </p:grpSpPr>
          <p:sp>
            <p:nvSpPr>
              <p:cNvPr id="526001" name="Freeform 689"/>
              <p:cNvSpPr>
                <a:spLocks/>
              </p:cNvSpPr>
              <p:nvPr/>
            </p:nvSpPr>
            <p:spPr bwMode="gray">
              <a:xfrm>
                <a:off x="949" y="3638"/>
                <a:ext cx="147" cy="476"/>
              </a:xfrm>
              <a:custGeom>
                <a:avLst/>
                <a:gdLst>
                  <a:gd name="T0" fmla="*/ 454 w 454"/>
                  <a:gd name="T1" fmla="*/ 1474 h 1474"/>
                  <a:gd name="T2" fmla="*/ 454 w 454"/>
                  <a:gd name="T3" fmla="*/ 123 h 1474"/>
                  <a:gd name="T4" fmla="*/ 0 w 454"/>
                  <a:gd name="T5" fmla="*/ 0 h 1474"/>
                  <a:gd name="T6" fmla="*/ 0 w 454"/>
                  <a:gd name="T7" fmla="*/ 1351 h 1474"/>
                  <a:gd name="T8" fmla="*/ 454 w 454"/>
                  <a:gd name="T9" fmla="*/ 1474 h 1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4" h="1474">
                    <a:moveTo>
                      <a:pt x="454" y="1474"/>
                    </a:moveTo>
                    <a:lnTo>
                      <a:pt x="454" y="123"/>
                    </a:lnTo>
                    <a:lnTo>
                      <a:pt x="0" y="0"/>
                    </a:lnTo>
                    <a:lnTo>
                      <a:pt x="0" y="1351"/>
                    </a:lnTo>
                    <a:lnTo>
                      <a:pt x="454" y="1474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54555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02" name="Freeform 690"/>
              <p:cNvSpPr>
                <a:spLocks/>
              </p:cNvSpPr>
              <p:nvPr/>
            </p:nvSpPr>
            <p:spPr bwMode="gray">
              <a:xfrm>
                <a:off x="949" y="3690"/>
                <a:ext cx="147" cy="40"/>
              </a:xfrm>
              <a:custGeom>
                <a:avLst/>
                <a:gdLst>
                  <a:gd name="T0" fmla="*/ 0 w 454"/>
                  <a:gd name="T1" fmla="*/ 0 h 123"/>
                  <a:gd name="T2" fmla="*/ 454 w 454"/>
                  <a:gd name="T3" fmla="*/ 123 h 123"/>
                  <a:gd name="T4" fmla="*/ 0 w 454"/>
                  <a:gd name="T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4" h="123">
                    <a:moveTo>
                      <a:pt x="0" y="0"/>
                    </a:moveTo>
                    <a:lnTo>
                      <a:pt x="454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03" name="Line 691"/>
              <p:cNvSpPr>
                <a:spLocks noChangeShapeType="1"/>
              </p:cNvSpPr>
              <p:nvPr/>
            </p:nvSpPr>
            <p:spPr bwMode="gray">
              <a:xfrm>
                <a:off x="949" y="3690"/>
                <a:ext cx="147" cy="40"/>
              </a:xfrm>
              <a:prstGeom prst="line">
                <a:avLst/>
              </a:prstGeom>
              <a:noFill/>
              <a:ln w="6350">
                <a:solidFill>
                  <a:srgbClr val="54555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04" name="Freeform 692"/>
              <p:cNvSpPr>
                <a:spLocks/>
              </p:cNvSpPr>
              <p:nvPr/>
            </p:nvSpPr>
            <p:spPr bwMode="gray">
              <a:xfrm>
                <a:off x="949" y="3742"/>
                <a:ext cx="147" cy="39"/>
              </a:xfrm>
              <a:custGeom>
                <a:avLst/>
                <a:gdLst>
                  <a:gd name="T0" fmla="*/ 0 w 454"/>
                  <a:gd name="T1" fmla="*/ 0 h 123"/>
                  <a:gd name="T2" fmla="*/ 454 w 454"/>
                  <a:gd name="T3" fmla="*/ 123 h 123"/>
                  <a:gd name="T4" fmla="*/ 0 w 454"/>
                  <a:gd name="T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4" h="123">
                    <a:moveTo>
                      <a:pt x="0" y="0"/>
                    </a:moveTo>
                    <a:lnTo>
                      <a:pt x="454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05" name="Line 693"/>
              <p:cNvSpPr>
                <a:spLocks noChangeShapeType="1"/>
              </p:cNvSpPr>
              <p:nvPr/>
            </p:nvSpPr>
            <p:spPr bwMode="gray">
              <a:xfrm>
                <a:off x="949" y="3742"/>
                <a:ext cx="147" cy="39"/>
              </a:xfrm>
              <a:prstGeom prst="line">
                <a:avLst/>
              </a:prstGeom>
              <a:noFill/>
              <a:ln w="6350">
                <a:solidFill>
                  <a:srgbClr val="54555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06" name="Freeform 694"/>
              <p:cNvSpPr>
                <a:spLocks/>
              </p:cNvSpPr>
              <p:nvPr/>
            </p:nvSpPr>
            <p:spPr bwMode="gray">
              <a:xfrm>
                <a:off x="949" y="3846"/>
                <a:ext cx="147" cy="39"/>
              </a:xfrm>
              <a:custGeom>
                <a:avLst/>
                <a:gdLst>
                  <a:gd name="T0" fmla="*/ 0 w 454"/>
                  <a:gd name="T1" fmla="*/ 0 h 122"/>
                  <a:gd name="T2" fmla="*/ 454 w 454"/>
                  <a:gd name="T3" fmla="*/ 122 h 122"/>
                  <a:gd name="T4" fmla="*/ 0 w 454"/>
                  <a:gd name="T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4" h="122">
                    <a:moveTo>
                      <a:pt x="0" y="0"/>
                    </a:moveTo>
                    <a:lnTo>
                      <a:pt x="454" y="1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07" name="Line 695"/>
              <p:cNvSpPr>
                <a:spLocks noChangeShapeType="1"/>
              </p:cNvSpPr>
              <p:nvPr/>
            </p:nvSpPr>
            <p:spPr bwMode="gray">
              <a:xfrm>
                <a:off x="949" y="3846"/>
                <a:ext cx="147" cy="39"/>
              </a:xfrm>
              <a:prstGeom prst="line">
                <a:avLst/>
              </a:prstGeom>
              <a:noFill/>
              <a:ln w="6350">
                <a:solidFill>
                  <a:srgbClr val="54555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08" name="Freeform 696"/>
              <p:cNvSpPr>
                <a:spLocks/>
              </p:cNvSpPr>
              <p:nvPr/>
            </p:nvSpPr>
            <p:spPr bwMode="gray">
              <a:xfrm>
                <a:off x="949" y="3794"/>
                <a:ext cx="147" cy="40"/>
              </a:xfrm>
              <a:custGeom>
                <a:avLst/>
                <a:gdLst>
                  <a:gd name="T0" fmla="*/ 0 w 454"/>
                  <a:gd name="T1" fmla="*/ 0 h 123"/>
                  <a:gd name="T2" fmla="*/ 454 w 454"/>
                  <a:gd name="T3" fmla="*/ 123 h 123"/>
                  <a:gd name="T4" fmla="*/ 0 w 454"/>
                  <a:gd name="T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4" h="123">
                    <a:moveTo>
                      <a:pt x="0" y="0"/>
                    </a:moveTo>
                    <a:lnTo>
                      <a:pt x="454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09" name="Line 697"/>
              <p:cNvSpPr>
                <a:spLocks noChangeShapeType="1"/>
              </p:cNvSpPr>
              <p:nvPr/>
            </p:nvSpPr>
            <p:spPr bwMode="gray">
              <a:xfrm>
                <a:off x="949" y="3794"/>
                <a:ext cx="147" cy="40"/>
              </a:xfrm>
              <a:prstGeom prst="line">
                <a:avLst/>
              </a:prstGeom>
              <a:noFill/>
              <a:ln w="6350">
                <a:solidFill>
                  <a:srgbClr val="54555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10" name="Freeform 698"/>
              <p:cNvSpPr>
                <a:spLocks/>
              </p:cNvSpPr>
              <p:nvPr/>
            </p:nvSpPr>
            <p:spPr bwMode="gray">
              <a:xfrm>
                <a:off x="949" y="3898"/>
                <a:ext cx="147" cy="39"/>
              </a:xfrm>
              <a:custGeom>
                <a:avLst/>
                <a:gdLst>
                  <a:gd name="T0" fmla="*/ 0 w 454"/>
                  <a:gd name="T1" fmla="*/ 0 h 123"/>
                  <a:gd name="T2" fmla="*/ 454 w 454"/>
                  <a:gd name="T3" fmla="*/ 123 h 123"/>
                  <a:gd name="T4" fmla="*/ 0 w 454"/>
                  <a:gd name="T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4" h="123">
                    <a:moveTo>
                      <a:pt x="0" y="0"/>
                    </a:moveTo>
                    <a:lnTo>
                      <a:pt x="454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11" name="Line 699"/>
              <p:cNvSpPr>
                <a:spLocks noChangeShapeType="1"/>
              </p:cNvSpPr>
              <p:nvPr/>
            </p:nvSpPr>
            <p:spPr bwMode="gray">
              <a:xfrm>
                <a:off x="949" y="3898"/>
                <a:ext cx="147" cy="39"/>
              </a:xfrm>
              <a:prstGeom prst="line">
                <a:avLst/>
              </a:prstGeom>
              <a:noFill/>
              <a:ln w="6350">
                <a:solidFill>
                  <a:srgbClr val="54555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12" name="Freeform 700"/>
              <p:cNvSpPr>
                <a:spLocks/>
              </p:cNvSpPr>
              <p:nvPr/>
            </p:nvSpPr>
            <p:spPr bwMode="gray">
              <a:xfrm>
                <a:off x="949" y="3950"/>
                <a:ext cx="147" cy="39"/>
              </a:xfrm>
              <a:custGeom>
                <a:avLst/>
                <a:gdLst>
                  <a:gd name="T0" fmla="*/ 0 w 454"/>
                  <a:gd name="T1" fmla="*/ 0 h 123"/>
                  <a:gd name="T2" fmla="*/ 454 w 454"/>
                  <a:gd name="T3" fmla="*/ 123 h 123"/>
                  <a:gd name="T4" fmla="*/ 0 w 454"/>
                  <a:gd name="T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4" h="123">
                    <a:moveTo>
                      <a:pt x="0" y="0"/>
                    </a:moveTo>
                    <a:lnTo>
                      <a:pt x="454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13" name="Line 701"/>
              <p:cNvSpPr>
                <a:spLocks noChangeShapeType="1"/>
              </p:cNvSpPr>
              <p:nvPr/>
            </p:nvSpPr>
            <p:spPr bwMode="gray">
              <a:xfrm>
                <a:off x="949" y="3950"/>
                <a:ext cx="147" cy="39"/>
              </a:xfrm>
              <a:prstGeom prst="line">
                <a:avLst/>
              </a:prstGeom>
              <a:noFill/>
              <a:ln w="6350">
                <a:solidFill>
                  <a:srgbClr val="54555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14" name="Freeform 702"/>
              <p:cNvSpPr>
                <a:spLocks/>
              </p:cNvSpPr>
              <p:nvPr/>
            </p:nvSpPr>
            <p:spPr bwMode="gray">
              <a:xfrm>
                <a:off x="949" y="4002"/>
                <a:ext cx="147" cy="39"/>
              </a:xfrm>
              <a:custGeom>
                <a:avLst/>
                <a:gdLst>
                  <a:gd name="T0" fmla="*/ 0 w 454"/>
                  <a:gd name="T1" fmla="*/ 0 h 122"/>
                  <a:gd name="T2" fmla="*/ 454 w 454"/>
                  <a:gd name="T3" fmla="*/ 122 h 122"/>
                  <a:gd name="T4" fmla="*/ 0 w 454"/>
                  <a:gd name="T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4" h="122">
                    <a:moveTo>
                      <a:pt x="0" y="0"/>
                    </a:moveTo>
                    <a:lnTo>
                      <a:pt x="454" y="1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15" name="Line 703"/>
              <p:cNvSpPr>
                <a:spLocks noChangeShapeType="1"/>
              </p:cNvSpPr>
              <p:nvPr/>
            </p:nvSpPr>
            <p:spPr bwMode="gray">
              <a:xfrm>
                <a:off x="949" y="4002"/>
                <a:ext cx="147" cy="39"/>
              </a:xfrm>
              <a:prstGeom prst="line">
                <a:avLst/>
              </a:prstGeom>
              <a:noFill/>
              <a:ln w="6350">
                <a:solidFill>
                  <a:srgbClr val="54555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26016" name="Freeform 704"/>
            <p:cNvSpPr>
              <a:spLocks/>
            </p:cNvSpPr>
            <p:nvPr/>
          </p:nvSpPr>
          <p:spPr bwMode="gray">
            <a:xfrm>
              <a:off x="5055" y="3123"/>
              <a:ext cx="129" cy="142"/>
            </a:xfrm>
            <a:custGeom>
              <a:avLst/>
              <a:gdLst>
                <a:gd name="T0" fmla="*/ 34 w 169"/>
                <a:gd name="T1" fmla="*/ 54 h 186"/>
                <a:gd name="T2" fmla="*/ 132 w 169"/>
                <a:gd name="T3" fmla="*/ 12 h 186"/>
                <a:gd name="T4" fmla="*/ 132 w 169"/>
                <a:gd name="T5" fmla="*/ 12 h 186"/>
                <a:gd name="T6" fmla="*/ 160 w 169"/>
                <a:gd name="T7" fmla="*/ 19 h 186"/>
                <a:gd name="T8" fmla="*/ 154 w 169"/>
                <a:gd name="T9" fmla="*/ 31 h 186"/>
                <a:gd name="T10" fmla="*/ 137 w 169"/>
                <a:gd name="T11" fmla="*/ 132 h 186"/>
                <a:gd name="T12" fmla="*/ 89 w 169"/>
                <a:gd name="T13" fmla="*/ 170 h 186"/>
                <a:gd name="T14" fmla="*/ 82 w 169"/>
                <a:gd name="T15" fmla="*/ 186 h 186"/>
                <a:gd name="T16" fmla="*/ 46 w 169"/>
                <a:gd name="T17" fmla="*/ 176 h 186"/>
                <a:gd name="T18" fmla="*/ 46 w 169"/>
                <a:gd name="T19" fmla="*/ 176 h 186"/>
                <a:gd name="T20" fmla="*/ 28 w 169"/>
                <a:gd name="T21" fmla="*/ 168 h 186"/>
                <a:gd name="T22" fmla="*/ 34 w 169"/>
                <a:gd name="T23" fmla="*/ 5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9" h="186">
                  <a:moveTo>
                    <a:pt x="34" y="54"/>
                  </a:moveTo>
                  <a:cubicBezTo>
                    <a:pt x="62" y="17"/>
                    <a:pt x="104" y="0"/>
                    <a:pt x="132" y="1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60" y="19"/>
                    <a:pt x="160" y="19"/>
                    <a:pt x="160" y="19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69" y="56"/>
                    <a:pt x="163" y="97"/>
                    <a:pt x="137" y="132"/>
                  </a:cubicBezTo>
                  <a:cubicBezTo>
                    <a:pt x="123" y="150"/>
                    <a:pt x="106" y="163"/>
                    <a:pt x="89" y="170"/>
                  </a:cubicBezTo>
                  <a:cubicBezTo>
                    <a:pt x="82" y="186"/>
                    <a:pt x="82" y="186"/>
                    <a:pt x="82" y="186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39" y="175"/>
                    <a:pt x="34" y="172"/>
                    <a:pt x="28" y="168"/>
                  </a:cubicBezTo>
                  <a:cubicBezTo>
                    <a:pt x="0" y="146"/>
                    <a:pt x="3" y="95"/>
                    <a:pt x="34" y="54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17" name="Freeform 705"/>
            <p:cNvSpPr>
              <a:spLocks/>
            </p:cNvSpPr>
            <p:nvPr/>
          </p:nvSpPr>
          <p:spPr bwMode="gray">
            <a:xfrm>
              <a:off x="5083" y="3127"/>
              <a:ext cx="130" cy="148"/>
            </a:xfrm>
            <a:custGeom>
              <a:avLst/>
              <a:gdLst>
                <a:gd name="T0" fmla="*/ 28 w 171"/>
                <a:gd name="T1" fmla="*/ 172 h 194"/>
                <a:gd name="T2" fmla="*/ 136 w 171"/>
                <a:gd name="T3" fmla="*/ 136 h 194"/>
                <a:gd name="T4" fmla="*/ 142 w 171"/>
                <a:gd name="T5" fmla="*/ 22 h 194"/>
                <a:gd name="T6" fmla="*/ 34 w 171"/>
                <a:gd name="T7" fmla="*/ 58 h 194"/>
                <a:gd name="T8" fmla="*/ 28 w 171"/>
                <a:gd name="T9" fmla="*/ 17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194">
                  <a:moveTo>
                    <a:pt x="28" y="172"/>
                  </a:moveTo>
                  <a:cubicBezTo>
                    <a:pt x="56" y="194"/>
                    <a:pt x="105" y="178"/>
                    <a:pt x="136" y="136"/>
                  </a:cubicBezTo>
                  <a:cubicBezTo>
                    <a:pt x="168" y="95"/>
                    <a:pt x="171" y="43"/>
                    <a:pt x="142" y="22"/>
                  </a:cubicBezTo>
                  <a:cubicBezTo>
                    <a:pt x="114" y="0"/>
                    <a:pt x="65" y="17"/>
                    <a:pt x="34" y="58"/>
                  </a:cubicBezTo>
                  <a:cubicBezTo>
                    <a:pt x="2" y="100"/>
                    <a:pt x="0" y="151"/>
                    <a:pt x="28" y="172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18" name="Freeform 706"/>
            <p:cNvSpPr>
              <a:spLocks/>
            </p:cNvSpPr>
            <p:nvPr/>
          </p:nvSpPr>
          <p:spPr bwMode="gray">
            <a:xfrm>
              <a:off x="5379" y="2968"/>
              <a:ext cx="293" cy="79"/>
            </a:xfrm>
            <a:custGeom>
              <a:avLst/>
              <a:gdLst>
                <a:gd name="T0" fmla="*/ 0 w 905"/>
                <a:gd name="T1" fmla="*/ 123 h 244"/>
                <a:gd name="T2" fmla="*/ 451 w 905"/>
                <a:gd name="T3" fmla="*/ 0 h 244"/>
                <a:gd name="T4" fmla="*/ 905 w 905"/>
                <a:gd name="T5" fmla="*/ 123 h 244"/>
                <a:gd name="T6" fmla="*/ 451 w 905"/>
                <a:gd name="T7" fmla="*/ 244 h 244"/>
                <a:gd name="T8" fmla="*/ 0 w 905"/>
                <a:gd name="T9" fmla="*/ 123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5" h="244">
                  <a:moveTo>
                    <a:pt x="0" y="123"/>
                  </a:moveTo>
                  <a:lnTo>
                    <a:pt x="451" y="0"/>
                  </a:lnTo>
                  <a:lnTo>
                    <a:pt x="905" y="123"/>
                  </a:lnTo>
                  <a:lnTo>
                    <a:pt x="451" y="244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19" name="Freeform 707"/>
            <p:cNvSpPr>
              <a:spLocks/>
            </p:cNvSpPr>
            <p:nvPr/>
          </p:nvSpPr>
          <p:spPr bwMode="gray">
            <a:xfrm>
              <a:off x="5379" y="3008"/>
              <a:ext cx="148" cy="186"/>
            </a:xfrm>
            <a:custGeom>
              <a:avLst/>
              <a:gdLst>
                <a:gd name="T0" fmla="*/ 0 w 456"/>
                <a:gd name="T1" fmla="*/ 0 h 576"/>
                <a:gd name="T2" fmla="*/ 5 w 456"/>
                <a:gd name="T3" fmla="*/ 456 h 576"/>
                <a:gd name="T4" fmla="*/ 456 w 456"/>
                <a:gd name="T5" fmla="*/ 576 h 576"/>
                <a:gd name="T6" fmla="*/ 451 w 456"/>
                <a:gd name="T7" fmla="*/ 121 h 576"/>
                <a:gd name="T8" fmla="*/ 0 w 456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6" h="576">
                  <a:moveTo>
                    <a:pt x="0" y="0"/>
                  </a:moveTo>
                  <a:lnTo>
                    <a:pt x="5" y="456"/>
                  </a:lnTo>
                  <a:lnTo>
                    <a:pt x="456" y="576"/>
                  </a:lnTo>
                  <a:lnTo>
                    <a:pt x="451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20" name="Freeform 708"/>
            <p:cNvSpPr>
              <a:spLocks/>
            </p:cNvSpPr>
            <p:nvPr/>
          </p:nvSpPr>
          <p:spPr bwMode="gray">
            <a:xfrm>
              <a:off x="5234" y="3137"/>
              <a:ext cx="293" cy="79"/>
            </a:xfrm>
            <a:custGeom>
              <a:avLst/>
              <a:gdLst>
                <a:gd name="T0" fmla="*/ 0 w 905"/>
                <a:gd name="T1" fmla="*/ 121 h 244"/>
                <a:gd name="T2" fmla="*/ 454 w 905"/>
                <a:gd name="T3" fmla="*/ 0 h 244"/>
                <a:gd name="T4" fmla="*/ 905 w 905"/>
                <a:gd name="T5" fmla="*/ 121 h 244"/>
                <a:gd name="T6" fmla="*/ 454 w 905"/>
                <a:gd name="T7" fmla="*/ 244 h 244"/>
                <a:gd name="T8" fmla="*/ 0 w 905"/>
                <a:gd name="T9" fmla="*/ 121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5" h="244">
                  <a:moveTo>
                    <a:pt x="0" y="121"/>
                  </a:moveTo>
                  <a:lnTo>
                    <a:pt x="454" y="0"/>
                  </a:lnTo>
                  <a:lnTo>
                    <a:pt x="905" y="121"/>
                  </a:lnTo>
                  <a:lnTo>
                    <a:pt x="454" y="244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21" name="Freeform 709"/>
            <p:cNvSpPr>
              <a:spLocks/>
            </p:cNvSpPr>
            <p:nvPr/>
          </p:nvSpPr>
          <p:spPr bwMode="gray">
            <a:xfrm>
              <a:off x="5243" y="2949"/>
              <a:ext cx="80" cy="106"/>
            </a:xfrm>
            <a:custGeom>
              <a:avLst/>
              <a:gdLst>
                <a:gd name="T0" fmla="*/ 208 w 246"/>
                <a:gd name="T1" fmla="*/ 0 h 328"/>
                <a:gd name="T2" fmla="*/ 0 w 246"/>
                <a:gd name="T3" fmla="*/ 302 h 328"/>
                <a:gd name="T4" fmla="*/ 38 w 246"/>
                <a:gd name="T5" fmla="*/ 328 h 328"/>
                <a:gd name="T6" fmla="*/ 246 w 246"/>
                <a:gd name="T7" fmla="*/ 26 h 328"/>
                <a:gd name="T8" fmla="*/ 208 w 246"/>
                <a:gd name="T9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328">
                  <a:moveTo>
                    <a:pt x="208" y="0"/>
                  </a:moveTo>
                  <a:lnTo>
                    <a:pt x="0" y="302"/>
                  </a:lnTo>
                  <a:lnTo>
                    <a:pt x="38" y="328"/>
                  </a:lnTo>
                  <a:lnTo>
                    <a:pt x="246" y="26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6022" name="Group 710"/>
            <p:cNvGrpSpPr>
              <a:grpSpLocks/>
            </p:cNvGrpSpPr>
            <p:nvPr/>
          </p:nvGrpSpPr>
          <p:grpSpPr bwMode="auto">
            <a:xfrm>
              <a:off x="5326" y="2653"/>
              <a:ext cx="312" cy="535"/>
              <a:chOff x="5326" y="2653"/>
              <a:chExt cx="312" cy="535"/>
            </a:xfrm>
          </p:grpSpPr>
          <p:sp>
            <p:nvSpPr>
              <p:cNvPr id="526023" name="Freeform 711"/>
              <p:cNvSpPr>
                <a:spLocks noEditPoints="1"/>
              </p:cNvSpPr>
              <p:nvPr/>
            </p:nvSpPr>
            <p:spPr bwMode="gray">
              <a:xfrm>
                <a:off x="5326" y="2743"/>
                <a:ext cx="312" cy="245"/>
              </a:xfrm>
              <a:custGeom>
                <a:avLst/>
                <a:gdLst>
                  <a:gd name="T0" fmla="*/ 235 w 237"/>
                  <a:gd name="T1" fmla="*/ 113 h 186"/>
                  <a:gd name="T2" fmla="*/ 235 w 237"/>
                  <a:gd name="T3" fmla="*/ 113 h 186"/>
                  <a:gd name="T4" fmla="*/ 225 w 237"/>
                  <a:gd name="T5" fmla="*/ 49 h 186"/>
                  <a:gd name="T6" fmla="*/ 199 w 237"/>
                  <a:gd name="T7" fmla="*/ 24 h 186"/>
                  <a:gd name="T8" fmla="*/ 156 w 237"/>
                  <a:gd name="T9" fmla="*/ 12 h 186"/>
                  <a:gd name="T10" fmla="*/ 116 w 237"/>
                  <a:gd name="T11" fmla="*/ 2 h 186"/>
                  <a:gd name="T12" fmla="*/ 87 w 237"/>
                  <a:gd name="T13" fmla="*/ 12 h 186"/>
                  <a:gd name="T14" fmla="*/ 73 w 237"/>
                  <a:gd name="T15" fmla="*/ 85 h 186"/>
                  <a:gd name="T16" fmla="*/ 73 w 237"/>
                  <a:gd name="T17" fmla="*/ 85 h 186"/>
                  <a:gd name="T18" fmla="*/ 72 w 237"/>
                  <a:gd name="T19" fmla="*/ 90 h 186"/>
                  <a:gd name="T20" fmla="*/ 21 w 237"/>
                  <a:gd name="T21" fmla="*/ 104 h 186"/>
                  <a:gd name="T22" fmla="*/ 26 w 237"/>
                  <a:gd name="T23" fmla="*/ 135 h 186"/>
                  <a:gd name="T24" fmla="*/ 80 w 237"/>
                  <a:gd name="T25" fmla="*/ 122 h 186"/>
                  <a:gd name="T26" fmla="*/ 80 w 237"/>
                  <a:gd name="T27" fmla="*/ 122 h 186"/>
                  <a:gd name="T28" fmla="*/ 86 w 237"/>
                  <a:gd name="T29" fmla="*/ 120 h 186"/>
                  <a:gd name="T30" fmla="*/ 99 w 237"/>
                  <a:gd name="T31" fmla="*/ 112 h 186"/>
                  <a:gd name="T32" fmla="*/ 104 w 237"/>
                  <a:gd name="T33" fmla="*/ 92 h 186"/>
                  <a:gd name="T34" fmla="*/ 104 w 237"/>
                  <a:gd name="T35" fmla="*/ 92 h 186"/>
                  <a:gd name="T36" fmla="*/ 110 w 237"/>
                  <a:gd name="T37" fmla="*/ 47 h 186"/>
                  <a:gd name="T38" fmla="*/ 109 w 237"/>
                  <a:gd name="T39" fmla="*/ 160 h 186"/>
                  <a:gd name="T40" fmla="*/ 119 w 237"/>
                  <a:gd name="T41" fmla="*/ 170 h 186"/>
                  <a:gd name="T42" fmla="*/ 169 w 237"/>
                  <a:gd name="T43" fmla="*/ 184 h 186"/>
                  <a:gd name="T44" fmla="*/ 196 w 237"/>
                  <a:gd name="T45" fmla="*/ 165 h 186"/>
                  <a:gd name="T46" fmla="*/ 196 w 237"/>
                  <a:gd name="T47" fmla="*/ 160 h 186"/>
                  <a:gd name="T48" fmla="*/ 216 w 237"/>
                  <a:gd name="T49" fmla="*/ 155 h 186"/>
                  <a:gd name="T50" fmla="*/ 219 w 237"/>
                  <a:gd name="T51" fmla="*/ 154 h 186"/>
                  <a:gd name="T52" fmla="*/ 232 w 237"/>
                  <a:gd name="T53" fmla="*/ 146 h 186"/>
                  <a:gd name="T54" fmla="*/ 237 w 237"/>
                  <a:gd name="T55" fmla="*/ 124 h 186"/>
                  <a:gd name="T56" fmla="*/ 235 w 237"/>
                  <a:gd name="T57" fmla="*/ 113 h 186"/>
                  <a:gd name="T58" fmla="*/ 193 w 237"/>
                  <a:gd name="T59" fmla="*/ 75 h 186"/>
                  <a:gd name="T60" fmla="*/ 194 w 237"/>
                  <a:gd name="T61" fmla="*/ 87 h 186"/>
                  <a:gd name="T62" fmla="*/ 200 w 237"/>
                  <a:gd name="T63" fmla="*/ 123 h 186"/>
                  <a:gd name="T64" fmla="*/ 196 w 237"/>
                  <a:gd name="T65" fmla="*/ 124 h 186"/>
                  <a:gd name="T66" fmla="*/ 194 w 237"/>
                  <a:gd name="T67" fmla="*/ 87 h 186"/>
                  <a:gd name="T68" fmla="*/ 193 w 237"/>
                  <a:gd name="T69" fmla="*/ 75 h 186"/>
                  <a:gd name="T70" fmla="*/ 192 w 237"/>
                  <a:gd name="T71" fmla="*/ 70 h 186"/>
                  <a:gd name="T72" fmla="*/ 193 w 237"/>
                  <a:gd name="T73" fmla="*/ 7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7" h="186">
                    <a:moveTo>
                      <a:pt x="235" y="113"/>
                    </a:moveTo>
                    <a:cubicBezTo>
                      <a:pt x="235" y="113"/>
                      <a:pt x="235" y="113"/>
                      <a:pt x="235" y="113"/>
                    </a:cubicBezTo>
                    <a:cubicBezTo>
                      <a:pt x="230" y="84"/>
                      <a:pt x="226" y="57"/>
                      <a:pt x="225" y="49"/>
                    </a:cubicBezTo>
                    <a:cubicBezTo>
                      <a:pt x="223" y="32"/>
                      <a:pt x="207" y="26"/>
                      <a:pt x="199" y="24"/>
                    </a:cubicBezTo>
                    <a:cubicBezTo>
                      <a:pt x="192" y="21"/>
                      <a:pt x="169" y="16"/>
                      <a:pt x="156" y="12"/>
                    </a:cubicBezTo>
                    <a:cubicBezTo>
                      <a:pt x="145" y="9"/>
                      <a:pt x="125" y="3"/>
                      <a:pt x="116" y="2"/>
                    </a:cubicBezTo>
                    <a:cubicBezTo>
                      <a:pt x="107" y="0"/>
                      <a:pt x="90" y="4"/>
                      <a:pt x="87" y="12"/>
                    </a:cubicBezTo>
                    <a:cubicBezTo>
                      <a:pt x="86" y="14"/>
                      <a:pt x="79" y="50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2" y="90"/>
                      <a:pt x="72" y="90"/>
                      <a:pt x="72" y="90"/>
                    </a:cubicBezTo>
                    <a:cubicBezTo>
                      <a:pt x="49" y="96"/>
                      <a:pt x="29" y="102"/>
                      <a:pt x="21" y="104"/>
                    </a:cubicBezTo>
                    <a:cubicBezTo>
                      <a:pt x="0" y="108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8" y="65"/>
                      <a:pt x="111" y="43"/>
                      <a:pt x="110" y="47"/>
                    </a:cubicBezTo>
                    <a:cubicBezTo>
                      <a:pt x="110" y="53"/>
                      <a:pt x="109" y="117"/>
                      <a:pt x="109" y="160"/>
                    </a:cubicBezTo>
                    <a:cubicBezTo>
                      <a:pt x="110" y="165"/>
                      <a:pt x="112" y="170"/>
                      <a:pt x="119" y="170"/>
                    </a:cubicBezTo>
                    <a:cubicBezTo>
                      <a:pt x="131" y="173"/>
                      <a:pt x="162" y="183"/>
                      <a:pt x="169" y="184"/>
                    </a:cubicBezTo>
                    <a:cubicBezTo>
                      <a:pt x="178" y="186"/>
                      <a:pt x="193" y="176"/>
                      <a:pt x="196" y="165"/>
                    </a:cubicBezTo>
                    <a:cubicBezTo>
                      <a:pt x="196" y="163"/>
                      <a:pt x="196" y="162"/>
                      <a:pt x="196" y="160"/>
                    </a:cubicBezTo>
                    <a:cubicBezTo>
                      <a:pt x="202" y="158"/>
                      <a:pt x="209" y="157"/>
                      <a:pt x="216" y="155"/>
                    </a:cubicBezTo>
                    <a:cubicBezTo>
                      <a:pt x="217" y="154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1"/>
                      <a:pt x="237" y="135"/>
                      <a:pt x="237" y="124"/>
                    </a:cubicBezTo>
                    <a:lnTo>
                      <a:pt x="235" y="113"/>
                    </a:lnTo>
                    <a:close/>
                    <a:moveTo>
                      <a:pt x="193" y="75"/>
                    </a:moveTo>
                    <a:cubicBezTo>
                      <a:pt x="194" y="79"/>
                      <a:pt x="194" y="83"/>
                      <a:pt x="194" y="87"/>
                    </a:cubicBezTo>
                    <a:cubicBezTo>
                      <a:pt x="196" y="96"/>
                      <a:pt x="198" y="108"/>
                      <a:pt x="200" y="123"/>
                    </a:cubicBezTo>
                    <a:cubicBezTo>
                      <a:pt x="199" y="123"/>
                      <a:pt x="197" y="123"/>
                      <a:pt x="196" y="124"/>
                    </a:cubicBezTo>
                    <a:cubicBezTo>
                      <a:pt x="196" y="111"/>
                      <a:pt x="195" y="99"/>
                      <a:pt x="194" y="87"/>
                    </a:cubicBezTo>
                    <a:cubicBezTo>
                      <a:pt x="194" y="82"/>
                      <a:pt x="193" y="78"/>
                      <a:pt x="193" y="75"/>
                    </a:cubicBezTo>
                    <a:cubicBezTo>
                      <a:pt x="192" y="73"/>
                      <a:pt x="192" y="72"/>
                      <a:pt x="192" y="70"/>
                    </a:cubicBezTo>
                    <a:cubicBezTo>
                      <a:pt x="192" y="72"/>
                      <a:pt x="193" y="73"/>
                      <a:pt x="193" y="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24" name="Freeform 712"/>
              <p:cNvSpPr>
                <a:spLocks/>
              </p:cNvSpPr>
              <p:nvPr/>
            </p:nvSpPr>
            <p:spPr bwMode="gray">
              <a:xfrm>
                <a:off x="5469" y="2737"/>
                <a:ext cx="118" cy="252"/>
              </a:xfrm>
              <a:custGeom>
                <a:avLst/>
                <a:gdLst>
                  <a:gd name="T0" fmla="*/ 118 w 118"/>
                  <a:gd name="T1" fmla="*/ 140 h 252"/>
                  <a:gd name="T2" fmla="*/ 85 w 118"/>
                  <a:gd name="T3" fmla="*/ 166 h 252"/>
                  <a:gd name="T4" fmla="*/ 85 w 118"/>
                  <a:gd name="T5" fmla="*/ 166 h 252"/>
                  <a:gd name="T6" fmla="*/ 86 w 118"/>
                  <a:gd name="T7" fmla="*/ 67 h 252"/>
                  <a:gd name="T8" fmla="*/ 105 w 118"/>
                  <a:gd name="T9" fmla="*/ 32 h 252"/>
                  <a:gd name="T10" fmla="*/ 83 w 118"/>
                  <a:gd name="T11" fmla="*/ 26 h 252"/>
                  <a:gd name="T12" fmla="*/ 66 w 118"/>
                  <a:gd name="T13" fmla="*/ 67 h 252"/>
                  <a:gd name="T14" fmla="*/ 66 w 118"/>
                  <a:gd name="T15" fmla="*/ 161 h 252"/>
                  <a:gd name="T16" fmla="*/ 26 w 118"/>
                  <a:gd name="T17" fmla="*/ 150 h 252"/>
                  <a:gd name="T18" fmla="*/ 24 w 118"/>
                  <a:gd name="T19" fmla="*/ 40 h 252"/>
                  <a:gd name="T20" fmla="*/ 42 w 118"/>
                  <a:gd name="T21" fmla="*/ 4 h 252"/>
                  <a:gd name="T22" fmla="*/ 28 w 118"/>
                  <a:gd name="T23" fmla="*/ 0 h 252"/>
                  <a:gd name="T24" fmla="*/ 8 w 118"/>
                  <a:gd name="T25" fmla="*/ 35 h 252"/>
                  <a:gd name="T26" fmla="*/ 8 w 118"/>
                  <a:gd name="T27" fmla="*/ 146 h 252"/>
                  <a:gd name="T28" fmla="*/ 1 w 118"/>
                  <a:gd name="T29" fmla="*/ 135 h 252"/>
                  <a:gd name="T30" fmla="*/ 0 w 118"/>
                  <a:gd name="T31" fmla="*/ 217 h 252"/>
                  <a:gd name="T32" fmla="*/ 14 w 118"/>
                  <a:gd name="T33" fmla="*/ 232 h 252"/>
                  <a:gd name="T34" fmla="*/ 83 w 118"/>
                  <a:gd name="T35" fmla="*/ 251 h 252"/>
                  <a:gd name="T36" fmla="*/ 118 w 118"/>
                  <a:gd name="T37" fmla="*/ 223 h 252"/>
                  <a:gd name="T38" fmla="*/ 118 w 118"/>
                  <a:gd name="T39" fmla="*/ 14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8" h="252">
                    <a:moveTo>
                      <a:pt x="118" y="140"/>
                    </a:moveTo>
                    <a:cubicBezTo>
                      <a:pt x="114" y="154"/>
                      <a:pt x="98" y="165"/>
                      <a:pt x="85" y="166"/>
                    </a:cubicBezTo>
                    <a:cubicBezTo>
                      <a:pt x="85" y="166"/>
                      <a:pt x="85" y="166"/>
                      <a:pt x="85" y="166"/>
                    </a:cubicBezTo>
                    <a:cubicBezTo>
                      <a:pt x="85" y="166"/>
                      <a:pt x="86" y="80"/>
                      <a:pt x="86" y="67"/>
                    </a:cubicBezTo>
                    <a:cubicBezTo>
                      <a:pt x="86" y="52"/>
                      <a:pt x="98" y="32"/>
                      <a:pt x="105" y="32"/>
                    </a:cubicBezTo>
                    <a:cubicBezTo>
                      <a:pt x="87" y="28"/>
                      <a:pt x="83" y="26"/>
                      <a:pt x="83" y="26"/>
                    </a:cubicBezTo>
                    <a:cubicBezTo>
                      <a:pt x="77" y="26"/>
                      <a:pt x="68" y="52"/>
                      <a:pt x="66" y="67"/>
                    </a:cubicBezTo>
                    <a:cubicBezTo>
                      <a:pt x="65" y="84"/>
                      <a:pt x="66" y="161"/>
                      <a:pt x="66" y="161"/>
                    </a:cubicBezTo>
                    <a:cubicBezTo>
                      <a:pt x="54" y="158"/>
                      <a:pt x="38" y="153"/>
                      <a:pt x="26" y="150"/>
                    </a:cubicBezTo>
                    <a:cubicBezTo>
                      <a:pt x="24" y="147"/>
                      <a:pt x="24" y="53"/>
                      <a:pt x="24" y="40"/>
                    </a:cubicBezTo>
                    <a:cubicBezTo>
                      <a:pt x="24" y="25"/>
                      <a:pt x="37" y="4"/>
                      <a:pt x="42" y="4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2" y="0"/>
                      <a:pt x="9" y="20"/>
                      <a:pt x="8" y="35"/>
                    </a:cubicBezTo>
                    <a:cubicBezTo>
                      <a:pt x="7" y="50"/>
                      <a:pt x="8" y="136"/>
                      <a:pt x="8" y="146"/>
                    </a:cubicBezTo>
                    <a:cubicBezTo>
                      <a:pt x="4" y="143"/>
                      <a:pt x="3" y="139"/>
                      <a:pt x="1" y="135"/>
                    </a:cubicBezTo>
                    <a:cubicBezTo>
                      <a:pt x="0" y="162"/>
                      <a:pt x="0" y="192"/>
                      <a:pt x="0" y="217"/>
                    </a:cubicBezTo>
                    <a:cubicBezTo>
                      <a:pt x="1" y="223"/>
                      <a:pt x="5" y="230"/>
                      <a:pt x="14" y="232"/>
                    </a:cubicBezTo>
                    <a:cubicBezTo>
                      <a:pt x="30" y="234"/>
                      <a:pt x="72" y="248"/>
                      <a:pt x="83" y="251"/>
                    </a:cubicBezTo>
                    <a:cubicBezTo>
                      <a:pt x="94" y="252"/>
                      <a:pt x="115" y="240"/>
                      <a:pt x="118" y="223"/>
                    </a:cubicBezTo>
                    <a:cubicBezTo>
                      <a:pt x="118" y="196"/>
                      <a:pt x="118" y="168"/>
                      <a:pt x="118" y="1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25" name="Freeform 713"/>
              <p:cNvSpPr>
                <a:spLocks/>
              </p:cNvSpPr>
              <p:nvPr/>
            </p:nvSpPr>
            <p:spPr bwMode="gray">
              <a:xfrm>
                <a:off x="5481" y="2727"/>
                <a:ext cx="87" cy="54"/>
              </a:xfrm>
              <a:custGeom>
                <a:avLst/>
                <a:gdLst>
                  <a:gd name="T0" fmla="*/ 30 w 66"/>
                  <a:gd name="T1" fmla="*/ 39 h 41"/>
                  <a:gd name="T2" fmla="*/ 10 w 66"/>
                  <a:gd name="T3" fmla="*/ 23 h 41"/>
                  <a:gd name="T4" fmla="*/ 16 w 66"/>
                  <a:gd name="T5" fmla="*/ 13 h 41"/>
                  <a:gd name="T6" fmla="*/ 54 w 66"/>
                  <a:gd name="T7" fmla="*/ 16 h 41"/>
                  <a:gd name="T8" fmla="*/ 57 w 66"/>
                  <a:gd name="T9" fmla="*/ 29 h 41"/>
                  <a:gd name="T10" fmla="*/ 30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30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7" y="21"/>
                      <a:pt x="13" y="15"/>
                      <a:pt x="16" y="13"/>
                    </a:cubicBezTo>
                    <a:cubicBezTo>
                      <a:pt x="19" y="10"/>
                      <a:pt x="54" y="0"/>
                      <a:pt x="54" y="16"/>
                    </a:cubicBezTo>
                    <a:cubicBezTo>
                      <a:pt x="54" y="21"/>
                      <a:pt x="48" y="25"/>
                      <a:pt x="57" y="29"/>
                    </a:cubicBezTo>
                    <a:cubicBezTo>
                      <a:pt x="66" y="33"/>
                      <a:pt x="46" y="41"/>
                      <a:pt x="3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26" name="Freeform 714"/>
              <p:cNvSpPr>
                <a:spLocks/>
              </p:cNvSpPr>
              <p:nvPr/>
            </p:nvSpPr>
            <p:spPr bwMode="gray">
              <a:xfrm>
                <a:off x="5375" y="2951"/>
                <a:ext cx="209" cy="237"/>
              </a:xfrm>
              <a:custGeom>
                <a:avLst/>
                <a:gdLst>
                  <a:gd name="T0" fmla="*/ 159 w 159"/>
                  <a:gd name="T1" fmla="*/ 6 h 180"/>
                  <a:gd name="T2" fmla="*/ 132 w 159"/>
                  <a:gd name="T3" fmla="*/ 21 h 180"/>
                  <a:gd name="T4" fmla="*/ 81 w 159"/>
                  <a:gd name="T5" fmla="*/ 11 h 180"/>
                  <a:gd name="T6" fmla="*/ 72 w 159"/>
                  <a:gd name="T7" fmla="*/ 0 h 180"/>
                  <a:gd name="T8" fmla="*/ 68 w 159"/>
                  <a:gd name="T9" fmla="*/ 19 h 180"/>
                  <a:gd name="T10" fmla="*/ 17 w 159"/>
                  <a:gd name="T11" fmla="*/ 32 h 180"/>
                  <a:gd name="T12" fmla="*/ 1 w 159"/>
                  <a:gd name="T13" fmla="*/ 55 h 180"/>
                  <a:gd name="T14" fmla="*/ 1 w 159"/>
                  <a:gd name="T15" fmla="*/ 145 h 180"/>
                  <a:gd name="T16" fmla="*/ 36 w 159"/>
                  <a:gd name="T17" fmla="*/ 156 h 180"/>
                  <a:gd name="T18" fmla="*/ 43 w 159"/>
                  <a:gd name="T19" fmla="*/ 145 h 180"/>
                  <a:gd name="T20" fmla="*/ 42 w 159"/>
                  <a:gd name="T21" fmla="*/ 73 h 180"/>
                  <a:gd name="T22" fmla="*/ 42 w 159"/>
                  <a:gd name="T23" fmla="*/ 73 h 180"/>
                  <a:gd name="T24" fmla="*/ 42 w 159"/>
                  <a:gd name="T25" fmla="*/ 72 h 180"/>
                  <a:gd name="T26" fmla="*/ 42 w 159"/>
                  <a:gd name="T27" fmla="*/ 66 h 180"/>
                  <a:gd name="T28" fmla="*/ 42 w 159"/>
                  <a:gd name="T29" fmla="*/ 64 h 180"/>
                  <a:gd name="T30" fmla="*/ 42 w 159"/>
                  <a:gd name="T31" fmla="*/ 63 h 180"/>
                  <a:gd name="T32" fmla="*/ 59 w 159"/>
                  <a:gd name="T33" fmla="*/ 41 h 180"/>
                  <a:gd name="T34" fmla="*/ 103 w 159"/>
                  <a:gd name="T35" fmla="*/ 30 h 180"/>
                  <a:gd name="T36" fmla="*/ 103 w 159"/>
                  <a:gd name="T37" fmla="*/ 30 h 180"/>
                  <a:gd name="T38" fmla="*/ 59 w 159"/>
                  <a:gd name="T39" fmla="*/ 41 h 180"/>
                  <a:gd name="T40" fmla="*/ 42 w 159"/>
                  <a:gd name="T41" fmla="*/ 63 h 180"/>
                  <a:gd name="T42" fmla="*/ 42 w 159"/>
                  <a:gd name="T43" fmla="*/ 71 h 180"/>
                  <a:gd name="T44" fmla="*/ 42 w 159"/>
                  <a:gd name="T45" fmla="*/ 72 h 180"/>
                  <a:gd name="T46" fmla="*/ 42 w 159"/>
                  <a:gd name="T47" fmla="*/ 77 h 180"/>
                  <a:gd name="T48" fmla="*/ 42 w 159"/>
                  <a:gd name="T49" fmla="*/ 77 h 180"/>
                  <a:gd name="T50" fmla="*/ 43 w 159"/>
                  <a:gd name="T51" fmla="*/ 154 h 180"/>
                  <a:gd name="T52" fmla="*/ 43 w 159"/>
                  <a:gd name="T53" fmla="*/ 154 h 180"/>
                  <a:gd name="T54" fmla="*/ 43 w 159"/>
                  <a:gd name="T55" fmla="*/ 157 h 180"/>
                  <a:gd name="T56" fmla="*/ 84 w 159"/>
                  <a:gd name="T57" fmla="*/ 157 h 180"/>
                  <a:gd name="T58" fmla="*/ 85 w 159"/>
                  <a:gd name="T59" fmla="*/ 77 h 180"/>
                  <a:gd name="T60" fmla="*/ 89 w 159"/>
                  <a:gd name="T61" fmla="*/ 69 h 180"/>
                  <a:gd name="T62" fmla="*/ 141 w 159"/>
                  <a:gd name="T63" fmla="*/ 55 h 180"/>
                  <a:gd name="T64" fmla="*/ 159 w 159"/>
                  <a:gd name="T65" fmla="*/ 25 h 180"/>
                  <a:gd name="T66" fmla="*/ 159 w 159"/>
                  <a:gd name="T67" fmla="*/ 8 h 180"/>
                  <a:gd name="T68" fmla="*/ 159 w 159"/>
                  <a:gd name="T69" fmla="*/ 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9" h="180">
                    <a:moveTo>
                      <a:pt x="159" y="6"/>
                    </a:moveTo>
                    <a:cubicBezTo>
                      <a:pt x="156" y="17"/>
                      <a:pt x="140" y="23"/>
                      <a:pt x="132" y="21"/>
                    </a:cubicBezTo>
                    <a:cubicBezTo>
                      <a:pt x="124" y="20"/>
                      <a:pt x="94" y="14"/>
                      <a:pt x="81" y="11"/>
                    </a:cubicBezTo>
                    <a:cubicBezTo>
                      <a:pt x="75" y="10"/>
                      <a:pt x="73" y="5"/>
                      <a:pt x="72" y="0"/>
                    </a:cubicBezTo>
                    <a:cubicBezTo>
                      <a:pt x="72" y="19"/>
                      <a:pt x="72" y="18"/>
                      <a:pt x="68" y="19"/>
                    </a:cubicBezTo>
                    <a:cubicBezTo>
                      <a:pt x="68" y="19"/>
                      <a:pt x="28" y="28"/>
                      <a:pt x="17" y="32"/>
                    </a:cubicBezTo>
                    <a:cubicBezTo>
                      <a:pt x="7" y="36"/>
                      <a:pt x="2" y="42"/>
                      <a:pt x="1" y="55"/>
                    </a:cubicBezTo>
                    <a:cubicBezTo>
                      <a:pt x="1" y="55"/>
                      <a:pt x="0" y="135"/>
                      <a:pt x="1" y="145"/>
                    </a:cubicBezTo>
                    <a:cubicBezTo>
                      <a:pt x="2" y="163"/>
                      <a:pt x="25" y="165"/>
                      <a:pt x="36" y="156"/>
                    </a:cubicBezTo>
                    <a:cubicBezTo>
                      <a:pt x="39" y="153"/>
                      <a:pt x="43" y="149"/>
                      <a:pt x="43" y="145"/>
                    </a:cubicBezTo>
                    <a:cubicBezTo>
                      <a:pt x="42" y="130"/>
                      <a:pt x="42" y="102"/>
                      <a:pt x="42" y="73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3"/>
                      <a:pt x="42" y="72"/>
                      <a:pt x="42" y="72"/>
                    </a:cubicBezTo>
                    <a:cubicBezTo>
                      <a:pt x="42" y="70"/>
                      <a:pt x="42" y="68"/>
                      <a:pt x="42" y="66"/>
                    </a:cubicBezTo>
                    <a:cubicBezTo>
                      <a:pt x="42" y="65"/>
                      <a:pt x="42" y="65"/>
                      <a:pt x="42" y="64"/>
                    </a:cubicBezTo>
                    <a:cubicBezTo>
                      <a:pt x="42" y="64"/>
                      <a:pt x="42" y="63"/>
                      <a:pt x="42" y="63"/>
                    </a:cubicBezTo>
                    <a:cubicBezTo>
                      <a:pt x="43" y="50"/>
                      <a:pt x="48" y="44"/>
                      <a:pt x="59" y="41"/>
                    </a:cubicBezTo>
                    <a:cubicBezTo>
                      <a:pt x="68" y="37"/>
                      <a:pt x="101" y="30"/>
                      <a:pt x="103" y="30"/>
                    </a:cubicBezTo>
                    <a:cubicBezTo>
                      <a:pt x="107" y="28"/>
                      <a:pt x="107" y="28"/>
                      <a:pt x="103" y="30"/>
                    </a:cubicBezTo>
                    <a:cubicBezTo>
                      <a:pt x="101" y="30"/>
                      <a:pt x="68" y="37"/>
                      <a:pt x="59" y="41"/>
                    </a:cubicBezTo>
                    <a:cubicBezTo>
                      <a:pt x="48" y="44"/>
                      <a:pt x="43" y="50"/>
                      <a:pt x="42" y="63"/>
                    </a:cubicBezTo>
                    <a:cubicBezTo>
                      <a:pt x="42" y="64"/>
                      <a:pt x="42" y="70"/>
                      <a:pt x="42" y="71"/>
                    </a:cubicBezTo>
                    <a:cubicBezTo>
                      <a:pt x="42" y="71"/>
                      <a:pt x="42" y="71"/>
                      <a:pt x="42" y="72"/>
                    </a:cubicBezTo>
                    <a:cubicBezTo>
                      <a:pt x="42" y="72"/>
                      <a:pt x="42" y="74"/>
                      <a:pt x="42" y="77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154"/>
                      <a:pt x="43" y="154"/>
                      <a:pt x="43" y="154"/>
                    </a:cubicBezTo>
                    <a:cubicBezTo>
                      <a:pt x="42" y="154"/>
                      <a:pt x="43" y="154"/>
                      <a:pt x="43" y="154"/>
                    </a:cubicBezTo>
                    <a:cubicBezTo>
                      <a:pt x="43" y="155"/>
                      <a:pt x="43" y="156"/>
                      <a:pt x="43" y="157"/>
                    </a:cubicBezTo>
                    <a:cubicBezTo>
                      <a:pt x="44" y="180"/>
                      <a:pt x="84" y="177"/>
                      <a:pt x="84" y="157"/>
                    </a:cubicBezTo>
                    <a:cubicBezTo>
                      <a:pt x="84" y="142"/>
                      <a:pt x="85" y="80"/>
                      <a:pt x="85" y="77"/>
                    </a:cubicBezTo>
                    <a:cubicBezTo>
                      <a:pt x="85" y="74"/>
                      <a:pt x="87" y="70"/>
                      <a:pt x="89" y="69"/>
                    </a:cubicBezTo>
                    <a:cubicBezTo>
                      <a:pt x="91" y="69"/>
                      <a:pt x="136" y="57"/>
                      <a:pt x="141" y="55"/>
                    </a:cubicBezTo>
                    <a:cubicBezTo>
                      <a:pt x="153" y="52"/>
                      <a:pt x="159" y="47"/>
                      <a:pt x="159" y="25"/>
                    </a:cubicBezTo>
                    <a:cubicBezTo>
                      <a:pt x="159" y="8"/>
                      <a:pt x="159" y="8"/>
                      <a:pt x="159" y="8"/>
                    </a:cubicBezTo>
                    <a:cubicBezTo>
                      <a:pt x="159" y="7"/>
                      <a:pt x="159" y="7"/>
                      <a:pt x="159" y="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27" name="Freeform 715"/>
              <p:cNvSpPr>
                <a:spLocks/>
              </p:cNvSpPr>
              <p:nvPr/>
            </p:nvSpPr>
            <p:spPr bwMode="gray">
              <a:xfrm>
                <a:off x="5491" y="2905"/>
                <a:ext cx="119" cy="71"/>
              </a:xfrm>
              <a:custGeom>
                <a:avLst/>
                <a:gdLst>
                  <a:gd name="T0" fmla="*/ 75 w 91"/>
                  <a:gd name="T1" fmla="*/ 0 h 54"/>
                  <a:gd name="T2" fmla="*/ 28 w 91"/>
                  <a:gd name="T3" fmla="*/ 14 h 54"/>
                  <a:gd name="T4" fmla="*/ 40 w 91"/>
                  <a:gd name="T5" fmla="*/ 46 h 54"/>
                  <a:gd name="T6" fmla="*/ 91 w 91"/>
                  <a:gd name="T7" fmla="*/ 3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8"/>
                      <a:pt x="28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6" y="38"/>
                      <a:pt x="91" y="32"/>
                    </a:cubicBezTo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28" name="Oval 716"/>
              <p:cNvSpPr>
                <a:spLocks noChangeArrowheads="1"/>
              </p:cNvSpPr>
              <p:nvPr/>
            </p:nvSpPr>
            <p:spPr bwMode="gray">
              <a:xfrm flipH="1">
                <a:off x="5471" y="2656"/>
                <a:ext cx="105" cy="10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29" name="Freeform 717"/>
              <p:cNvSpPr>
                <a:spLocks/>
              </p:cNvSpPr>
              <p:nvPr/>
            </p:nvSpPr>
            <p:spPr bwMode="gray">
              <a:xfrm>
                <a:off x="5448" y="2653"/>
                <a:ext cx="128" cy="68"/>
              </a:xfrm>
              <a:custGeom>
                <a:avLst/>
                <a:gdLst>
                  <a:gd name="T0" fmla="*/ 54 w 94"/>
                  <a:gd name="T1" fmla="*/ 1 h 50"/>
                  <a:gd name="T2" fmla="*/ 49 w 94"/>
                  <a:gd name="T3" fmla="*/ 1 h 50"/>
                  <a:gd name="T4" fmla="*/ 48 w 94"/>
                  <a:gd name="T5" fmla="*/ 1 h 50"/>
                  <a:gd name="T6" fmla="*/ 44 w 94"/>
                  <a:gd name="T7" fmla="*/ 2 h 50"/>
                  <a:gd name="T8" fmla="*/ 43 w 94"/>
                  <a:gd name="T9" fmla="*/ 3 h 50"/>
                  <a:gd name="T10" fmla="*/ 39 w 94"/>
                  <a:gd name="T11" fmla="*/ 4 h 50"/>
                  <a:gd name="T12" fmla="*/ 39 w 94"/>
                  <a:gd name="T13" fmla="*/ 4 h 50"/>
                  <a:gd name="T14" fmla="*/ 35 w 94"/>
                  <a:gd name="T15" fmla="*/ 6 h 50"/>
                  <a:gd name="T16" fmla="*/ 34 w 94"/>
                  <a:gd name="T17" fmla="*/ 7 h 50"/>
                  <a:gd name="T18" fmla="*/ 31 w 94"/>
                  <a:gd name="T19" fmla="*/ 9 h 50"/>
                  <a:gd name="T20" fmla="*/ 30 w 94"/>
                  <a:gd name="T21" fmla="*/ 10 h 50"/>
                  <a:gd name="T22" fmla="*/ 21 w 94"/>
                  <a:gd name="T23" fmla="*/ 20 h 50"/>
                  <a:gd name="T24" fmla="*/ 21 w 94"/>
                  <a:gd name="T25" fmla="*/ 21 h 50"/>
                  <a:gd name="T26" fmla="*/ 21 w 94"/>
                  <a:gd name="T27" fmla="*/ 21 h 50"/>
                  <a:gd name="T28" fmla="*/ 20 w 94"/>
                  <a:gd name="T29" fmla="*/ 23 h 50"/>
                  <a:gd name="T30" fmla="*/ 20 w 94"/>
                  <a:gd name="T31" fmla="*/ 23 h 50"/>
                  <a:gd name="T32" fmla="*/ 0 w 94"/>
                  <a:gd name="T33" fmla="*/ 35 h 50"/>
                  <a:gd name="T34" fmla="*/ 10 w 94"/>
                  <a:gd name="T35" fmla="*/ 34 h 50"/>
                  <a:gd name="T36" fmla="*/ 16 w 94"/>
                  <a:gd name="T37" fmla="*/ 36 h 50"/>
                  <a:gd name="T38" fmla="*/ 20 w 94"/>
                  <a:gd name="T39" fmla="*/ 37 h 50"/>
                  <a:gd name="T40" fmla="*/ 40 w 94"/>
                  <a:gd name="T41" fmla="*/ 48 h 50"/>
                  <a:gd name="T42" fmla="*/ 57 w 94"/>
                  <a:gd name="T43" fmla="*/ 40 h 50"/>
                  <a:gd name="T44" fmla="*/ 94 w 94"/>
                  <a:gd name="T45" fmla="*/ 34 h 50"/>
                  <a:gd name="T46" fmla="*/ 54 w 94"/>
                  <a:gd name="T4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4" h="50">
                    <a:moveTo>
                      <a:pt x="54" y="1"/>
                    </a:moveTo>
                    <a:cubicBezTo>
                      <a:pt x="52" y="1"/>
                      <a:pt x="51" y="1"/>
                      <a:pt x="49" y="1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7" y="2"/>
                      <a:pt x="46" y="2"/>
                      <a:pt x="44" y="2"/>
                    </a:cubicBezTo>
                    <a:cubicBezTo>
                      <a:pt x="44" y="2"/>
                      <a:pt x="44" y="2"/>
                      <a:pt x="43" y="3"/>
                    </a:cubicBezTo>
                    <a:cubicBezTo>
                      <a:pt x="42" y="3"/>
                      <a:pt x="41" y="3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5" y="6"/>
                      <a:pt x="35" y="7"/>
                      <a:pt x="34" y="7"/>
                    </a:cubicBezTo>
                    <a:cubicBezTo>
                      <a:pt x="33" y="7"/>
                      <a:pt x="32" y="8"/>
                      <a:pt x="31" y="9"/>
                    </a:cubicBezTo>
                    <a:cubicBezTo>
                      <a:pt x="31" y="9"/>
                      <a:pt x="31" y="9"/>
                      <a:pt x="30" y="10"/>
                    </a:cubicBezTo>
                    <a:cubicBezTo>
                      <a:pt x="27" y="13"/>
                      <a:pt x="24" y="16"/>
                      <a:pt x="21" y="20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2"/>
                      <a:pt x="20" y="22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7" y="27"/>
                      <a:pt x="3" y="32"/>
                      <a:pt x="0" y="35"/>
                    </a:cubicBezTo>
                    <a:cubicBezTo>
                      <a:pt x="2" y="32"/>
                      <a:pt x="6" y="33"/>
                      <a:pt x="10" y="34"/>
                    </a:cubicBezTo>
                    <a:cubicBezTo>
                      <a:pt x="12" y="34"/>
                      <a:pt x="14" y="35"/>
                      <a:pt x="16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7" y="41"/>
                      <a:pt x="34" y="50"/>
                      <a:pt x="40" y="48"/>
                    </a:cubicBezTo>
                    <a:cubicBezTo>
                      <a:pt x="40" y="48"/>
                      <a:pt x="51" y="40"/>
                      <a:pt x="57" y="40"/>
                    </a:cubicBezTo>
                    <a:cubicBezTo>
                      <a:pt x="84" y="41"/>
                      <a:pt x="94" y="34"/>
                      <a:pt x="94" y="34"/>
                    </a:cubicBezTo>
                    <a:cubicBezTo>
                      <a:pt x="92" y="14"/>
                      <a:pt x="74" y="0"/>
                      <a:pt x="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26030" name="Freeform 718"/>
            <p:cNvSpPr>
              <a:spLocks/>
            </p:cNvSpPr>
            <p:nvPr/>
          </p:nvSpPr>
          <p:spPr bwMode="gray">
            <a:xfrm>
              <a:off x="5268" y="2890"/>
              <a:ext cx="97" cy="125"/>
            </a:xfrm>
            <a:custGeom>
              <a:avLst/>
              <a:gdLst>
                <a:gd name="T0" fmla="*/ 302 w 302"/>
                <a:gd name="T1" fmla="*/ 366 h 385"/>
                <a:gd name="T2" fmla="*/ 170 w 302"/>
                <a:gd name="T3" fmla="*/ 194 h 385"/>
                <a:gd name="T4" fmla="*/ 286 w 302"/>
                <a:gd name="T5" fmla="*/ 109 h 385"/>
                <a:gd name="T6" fmla="*/ 267 w 302"/>
                <a:gd name="T7" fmla="*/ 85 h 385"/>
                <a:gd name="T8" fmla="*/ 153 w 302"/>
                <a:gd name="T9" fmla="*/ 173 h 385"/>
                <a:gd name="T10" fmla="*/ 23 w 302"/>
                <a:gd name="T11" fmla="*/ 0 h 385"/>
                <a:gd name="T12" fmla="*/ 0 w 302"/>
                <a:gd name="T13" fmla="*/ 17 h 385"/>
                <a:gd name="T14" fmla="*/ 132 w 302"/>
                <a:gd name="T15" fmla="*/ 189 h 385"/>
                <a:gd name="T16" fmla="*/ 16 w 302"/>
                <a:gd name="T17" fmla="*/ 277 h 385"/>
                <a:gd name="T18" fmla="*/ 35 w 302"/>
                <a:gd name="T19" fmla="*/ 298 h 385"/>
                <a:gd name="T20" fmla="*/ 149 w 302"/>
                <a:gd name="T21" fmla="*/ 213 h 385"/>
                <a:gd name="T22" fmla="*/ 279 w 302"/>
                <a:gd name="T23" fmla="*/ 385 h 385"/>
                <a:gd name="T24" fmla="*/ 302 w 302"/>
                <a:gd name="T25" fmla="*/ 366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385">
                  <a:moveTo>
                    <a:pt x="302" y="366"/>
                  </a:moveTo>
                  <a:lnTo>
                    <a:pt x="170" y="194"/>
                  </a:lnTo>
                  <a:lnTo>
                    <a:pt x="286" y="109"/>
                  </a:lnTo>
                  <a:lnTo>
                    <a:pt x="267" y="85"/>
                  </a:lnTo>
                  <a:lnTo>
                    <a:pt x="153" y="173"/>
                  </a:lnTo>
                  <a:lnTo>
                    <a:pt x="23" y="0"/>
                  </a:lnTo>
                  <a:lnTo>
                    <a:pt x="0" y="17"/>
                  </a:lnTo>
                  <a:lnTo>
                    <a:pt x="132" y="189"/>
                  </a:lnTo>
                  <a:lnTo>
                    <a:pt x="16" y="277"/>
                  </a:lnTo>
                  <a:lnTo>
                    <a:pt x="35" y="298"/>
                  </a:lnTo>
                  <a:lnTo>
                    <a:pt x="149" y="213"/>
                  </a:lnTo>
                  <a:lnTo>
                    <a:pt x="279" y="385"/>
                  </a:lnTo>
                  <a:lnTo>
                    <a:pt x="302" y="366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31" name="Freeform 719"/>
            <p:cNvSpPr>
              <a:spLocks/>
            </p:cNvSpPr>
            <p:nvPr/>
          </p:nvSpPr>
          <p:spPr bwMode="gray">
            <a:xfrm>
              <a:off x="5249" y="2876"/>
              <a:ext cx="135" cy="153"/>
            </a:xfrm>
            <a:custGeom>
              <a:avLst/>
              <a:gdLst>
                <a:gd name="T0" fmla="*/ 147 w 176"/>
                <a:gd name="T1" fmla="*/ 178 h 200"/>
                <a:gd name="T2" fmla="*/ 35 w 176"/>
                <a:gd name="T3" fmla="*/ 140 h 200"/>
                <a:gd name="T4" fmla="*/ 29 w 176"/>
                <a:gd name="T5" fmla="*/ 22 h 200"/>
                <a:gd name="T6" fmla="*/ 141 w 176"/>
                <a:gd name="T7" fmla="*/ 60 h 200"/>
                <a:gd name="T8" fmla="*/ 147 w 176"/>
                <a:gd name="T9" fmla="*/ 17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200">
                  <a:moveTo>
                    <a:pt x="147" y="178"/>
                  </a:moveTo>
                  <a:cubicBezTo>
                    <a:pt x="118" y="200"/>
                    <a:pt x="68" y="183"/>
                    <a:pt x="35" y="140"/>
                  </a:cubicBezTo>
                  <a:cubicBezTo>
                    <a:pt x="2" y="97"/>
                    <a:pt x="0" y="45"/>
                    <a:pt x="29" y="22"/>
                  </a:cubicBezTo>
                  <a:cubicBezTo>
                    <a:pt x="58" y="0"/>
                    <a:pt x="108" y="17"/>
                    <a:pt x="141" y="60"/>
                  </a:cubicBezTo>
                  <a:cubicBezTo>
                    <a:pt x="174" y="103"/>
                    <a:pt x="176" y="156"/>
                    <a:pt x="147" y="1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32" name="Freeform 720"/>
            <p:cNvSpPr>
              <a:spLocks/>
            </p:cNvSpPr>
            <p:nvPr/>
          </p:nvSpPr>
          <p:spPr bwMode="gray">
            <a:xfrm>
              <a:off x="5236" y="3008"/>
              <a:ext cx="436" cy="265"/>
            </a:xfrm>
            <a:custGeom>
              <a:avLst/>
              <a:gdLst>
                <a:gd name="T0" fmla="*/ 895 w 1349"/>
                <a:gd name="T1" fmla="*/ 121 h 820"/>
                <a:gd name="T2" fmla="*/ 900 w 1349"/>
                <a:gd name="T3" fmla="*/ 520 h 820"/>
                <a:gd name="T4" fmla="*/ 453 w 1349"/>
                <a:gd name="T5" fmla="*/ 640 h 820"/>
                <a:gd name="T6" fmla="*/ 453 w 1349"/>
                <a:gd name="T7" fmla="*/ 213 h 820"/>
                <a:gd name="T8" fmla="*/ 0 w 1349"/>
                <a:gd name="T9" fmla="*/ 175 h 820"/>
                <a:gd name="T10" fmla="*/ 4 w 1349"/>
                <a:gd name="T11" fmla="*/ 820 h 820"/>
                <a:gd name="T12" fmla="*/ 453 w 1349"/>
                <a:gd name="T13" fmla="*/ 699 h 820"/>
                <a:gd name="T14" fmla="*/ 453 w 1349"/>
                <a:gd name="T15" fmla="*/ 697 h 820"/>
                <a:gd name="T16" fmla="*/ 900 w 1349"/>
                <a:gd name="T17" fmla="*/ 576 h 820"/>
                <a:gd name="T18" fmla="*/ 1349 w 1349"/>
                <a:gd name="T19" fmla="*/ 456 h 820"/>
                <a:gd name="T20" fmla="*/ 1349 w 1349"/>
                <a:gd name="T21" fmla="*/ 0 h 820"/>
                <a:gd name="T22" fmla="*/ 895 w 1349"/>
                <a:gd name="T23" fmla="*/ 121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49" h="820">
                  <a:moveTo>
                    <a:pt x="895" y="121"/>
                  </a:moveTo>
                  <a:lnTo>
                    <a:pt x="900" y="520"/>
                  </a:lnTo>
                  <a:lnTo>
                    <a:pt x="453" y="640"/>
                  </a:lnTo>
                  <a:lnTo>
                    <a:pt x="453" y="213"/>
                  </a:lnTo>
                  <a:lnTo>
                    <a:pt x="0" y="175"/>
                  </a:lnTo>
                  <a:lnTo>
                    <a:pt x="4" y="820"/>
                  </a:lnTo>
                  <a:lnTo>
                    <a:pt x="453" y="699"/>
                  </a:lnTo>
                  <a:lnTo>
                    <a:pt x="453" y="697"/>
                  </a:lnTo>
                  <a:lnTo>
                    <a:pt x="900" y="576"/>
                  </a:lnTo>
                  <a:lnTo>
                    <a:pt x="1349" y="456"/>
                  </a:lnTo>
                  <a:lnTo>
                    <a:pt x="1349" y="0"/>
                  </a:lnTo>
                  <a:lnTo>
                    <a:pt x="895" y="121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C0C0C0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33" name="Freeform 721"/>
            <p:cNvSpPr>
              <a:spLocks/>
            </p:cNvSpPr>
            <p:nvPr/>
          </p:nvSpPr>
          <p:spPr bwMode="gray">
            <a:xfrm>
              <a:off x="5089" y="3025"/>
              <a:ext cx="293" cy="52"/>
            </a:xfrm>
            <a:custGeom>
              <a:avLst/>
              <a:gdLst>
                <a:gd name="T0" fmla="*/ 0 w 907"/>
                <a:gd name="T1" fmla="*/ 0 h 161"/>
                <a:gd name="T2" fmla="*/ 454 w 907"/>
                <a:gd name="T3" fmla="*/ 38 h 161"/>
                <a:gd name="T4" fmla="*/ 907 w 907"/>
                <a:gd name="T5" fmla="*/ 161 h 161"/>
                <a:gd name="T6" fmla="*/ 454 w 907"/>
                <a:gd name="T7" fmla="*/ 123 h 161"/>
                <a:gd name="T8" fmla="*/ 0 w 907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7" h="161">
                  <a:moveTo>
                    <a:pt x="0" y="0"/>
                  </a:moveTo>
                  <a:lnTo>
                    <a:pt x="454" y="38"/>
                  </a:lnTo>
                  <a:lnTo>
                    <a:pt x="907" y="161"/>
                  </a:lnTo>
                  <a:lnTo>
                    <a:pt x="454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34" name="Freeform 722"/>
            <p:cNvSpPr>
              <a:spLocks/>
            </p:cNvSpPr>
            <p:nvPr/>
          </p:nvSpPr>
          <p:spPr bwMode="gray">
            <a:xfrm>
              <a:off x="5530" y="3085"/>
              <a:ext cx="129" cy="142"/>
            </a:xfrm>
            <a:custGeom>
              <a:avLst/>
              <a:gdLst>
                <a:gd name="T0" fmla="*/ 34 w 169"/>
                <a:gd name="T1" fmla="*/ 54 h 186"/>
                <a:gd name="T2" fmla="*/ 132 w 169"/>
                <a:gd name="T3" fmla="*/ 12 h 186"/>
                <a:gd name="T4" fmla="*/ 132 w 169"/>
                <a:gd name="T5" fmla="*/ 12 h 186"/>
                <a:gd name="T6" fmla="*/ 159 w 169"/>
                <a:gd name="T7" fmla="*/ 19 h 186"/>
                <a:gd name="T8" fmla="*/ 154 w 169"/>
                <a:gd name="T9" fmla="*/ 31 h 186"/>
                <a:gd name="T10" fmla="*/ 136 w 169"/>
                <a:gd name="T11" fmla="*/ 132 h 186"/>
                <a:gd name="T12" fmla="*/ 89 w 169"/>
                <a:gd name="T13" fmla="*/ 171 h 186"/>
                <a:gd name="T14" fmla="*/ 82 w 169"/>
                <a:gd name="T15" fmla="*/ 186 h 186"/>
                <a:gd name="T16" fmla="*/ 45 w 169"/>
                <a:gd name="T17" fmla="*/ 176 h 186"/>
                <a:gd name="T18" fmla="*/ 45 w 169"/>
                <a:gd name="T19" fmla="*/ 176 h 186"/>
                <a:gd name="T20" fmla="*/ 28 w 169"/>
                <a:gd name="T21" fmla="*/ 168 h 186"/>
                <a:gd name="T22" fmla="*/ 34 w 169"/>
                <a:gd name="T23" fmla="*/ 5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9" h="186">
                  <a:moveTo>
                    <a:pt x="34" y="54"/>
                  </a:moveTo>
                  <a:cubicBezTo>
                    <a:pt x="62" y="17"/>
                    <a:pt x="103" y="0"/>
                    <a:pt x="132" y="1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69" y="56"/>
                    <a:pt x="163" y="97"/>
                    <a:pt x="136" y="132"/>
                  </a:cubicBezTo>
                  <a:cubicBezTo>
                    <a:pt x="123" y="150"/>
                    <a:pt x="106" y="163"/>
                    <a:pt x="89" y="171"/>
                  </a:cubicBezTo>
                  <a:cubicBezTo>
                    <a:pt x="82" y="186"/>
                    <a:pt x="82" y="186"/>
                    <a:pt x="82" y="18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39" y="175"/>
                    <a:pt x="33" y="172"/>
                    <a:pt x="28" y="168"/>
                  </a:cubicBezTo>
                  <a:cubicBezTo>
                    <a:pt x="0" y="147"/>
                    <a:pt x="2" y="96"/>
                    <a:pt x="34" y="54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35" name="Freeform 723"/>
            <p:cNvSpPr>
              <a:spLocks/>
            </p:cNvSpPr>
            <p:nvPr/>
          </p:nvSpPr>
          <p:spPr bwMode="gray">
            <a:xfrm>
              <a:off x="5556" y="3090"/>
              <a:ext cx="131" cy="147"/>
            </a:xfrm>
            <a:custGeom>
              <a:avLst/>
              <a:gdLst>
                <a:gd name="T0" fmla="*/ 28 w 171"/>
                <a:gd name="T1" fmla="*/ 172 h 193"/>
                <a:gd name="T2" fmla="*/ 137 w 171"/>
                <a:gd name="T3" fmla="*/ 136 h 193"/>
                <a:gd name="T4" fmla="*/ 143 w 171"/>
                <a:gd name="T5" fmla="*/ 21 h 193"/>
                <a:gd name="T6" fmla="*/ 34 w 171"/>
                <a:gd name="T7" fmla="*/ 58 h 193"/>
                <a:gd name="T8" fmla="*/ 28 w 171"/>
                <a:gd name="T9" fmla="*/ 17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193">
                  <a:moveTo>
                    <a:pt x="28" y="172"/>
                  </a:moveTo>
                  <a:cubicBezTo>
                    <a:pt x="57" y="193"/>
                    <a:pt x="105" y="177"/>
                    <a:pt x="137" y="136"/>
                  </a:cubicBezTo>
                  <a:cubicBezTo>
                    <a:pt x="168" y="94"/>
                    <a:pt x="171" y="43"/>
                    <a:pt x="143" y="21"/>
                  </a:cubicBezTo>
                  <a:cubicBezTo>
                    <a:pt x="114" y="0"/>
                    <a:pt x="66" y="16"/>
                    <a:pt x="34" y="58"/>
                  </a:cubicBezTo>
                  <a:cubicBezTo>
                    <a:pt x="3" y="99"/>
                    <a:pt x="0" y="150"/>
                    <a:pt x="28" y="172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36" name="Freeform 724"/>
            <p:cNvSpPr>
              <a:spLocks/>
            </p:cNvSpPr>
            <p:nvPr/>
          </p:nvSpPr>
          <p:spPr bwMode="gray">
            <a:xfrm>
              <a:off x="5582" y="3119"/>
              <a:ext cx="80" cy="90"/>
            </a:xfrm>
            <a:custGeom>
              <a:avLst/>
              <a:gdLst>
                <a:gd name="T0" fmla="*/ 17 w 104"/>
                <a:gd name="T1" fmla="*/ 104 h 118"/>
                <a:gd name="T2" fmla="*/ 83 w 104"/>
                <a:gd name="T3" fmla="*/ 82 h 118"/>
                <a:gd name="T4" fmla="*/ 86 w 104"/>
                <a:gd name="T5" fmla="*/ 13 h 118"/>
                <a:gd name="T6" fmla="*/ 20 w 104"/>
                <a:gd name="T7" fmla="*/ 35 h 118"/>
                <a:gd name="T8" fmla="*/ 17 w 104"/>
                <a:gd name="T9" fmla="*/ 10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8">
                  <a:moveTo>
                    <a:pt x="17" y="104"/>
                  </a:moveTo>
                  <a:cubicBezTo>
                    <a:pt x="34" y="118"/>
                    <a:pt x="63" y="108"/>
                    <a:pt x="83" y="82"/>
                  </a:cubicBezTo>
                  <a:cubicBezTo>
                    <a:pt x="102" y="57"/>
                    <a:pt x="104" y="26"/>
                    <a:pt x="86" y="13"/>
                  </a:cubicBezTo>
                  <a:cubicBezTo>
                    <a:pt x="69" y="0"/>
                    <a:pt x="40" y="10"/>
                    <a:pt x="20" y="35"/>
                  </a:cubicBezTo>
                  <a:cubicBezTo>
                    <a:pt x="1" y="60"/>
                    <a:pt x="0" y="91"/>
                    <a:pt x="17" y="10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37" name="Freeform 725"/>
            <p:cNvSpPr>
              <a:spLocks/>
            </p:cNvSpPr>
            <p:nvPr/>
          </p:nvSpPr>
          <p:spPr bwMode="gray">
            <a:xfrm>
              <a:off x="5115" y="2670"/>
              <a:ext cx="30" cy="571"/>
            </a:xfrm>
            <a:custGeom>
              <a:avLst/>
              <a:gdLst>
                <a:gd name="T0" fmla="*/ 0 w 30"/>
                <a:gd name="T1" fmla="*/ 571 h 571"/>
                <a:gd name="T2" fmla="*/ 30 w 30"/>
                <a:gd name="T3" fmla="*/ 563 h 571"/>
                <a:gd name="T4" fmla="*/ 30 w 30"/>
                <a:gd name="T5" fmla="*/ 0 h 571"/>
                <a:gd name="T6" fmla="*/ 0 w 30"/>
                <a:gd name="T7" fmla="*/ 7 h 571"/>
                <a:gd name="T8" fmla="*/ 0 w 30"/>
                <a:gd name="T9" fmla="*/ 571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571">
                  <a:moveTo>
                    <a:pt x="0" y="571"/>
                  </a:moveTo>
                  <a:lnTo>
                    <a:pt x="30" y="563"/>
                  </a:lnTo>
                  <a:lnTo>
                    <a:pt x="30" y="0"/>
                  </a:lnTo>
                  <a:lnTo>
                    <a:pt x="0" y="7"/>
                  </a:lnTo>
                  <a:lnTo>
                    <a:pt x="0" y="571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38" name="Freeform 726"/>
            <p:cNvSpPr>
              <a:spLocks/>
            </p:cNvSpPr>
            <p:nvPr/>
          </p:nvSpPr>
          <p:spPr bwMode="gray">
            <a:xfrm>
              <a:off x="5115" y="2972"/>
              <a:ext cx="125" cy="33"/>
            </a:xfrm>
            <a:custGeom>
              <a:avLst/>
              <a:gdLst>
                <a:gd name="T0" fmla="*/ 0 w 388"/>
                <a:gd name="T1" fmla="*/ 26 h 104"/>
                <a:gd name="T2" fmla="*/ 95 w 388"/>
                <a:gd name="T3" fmla="*/ 0 h 104"/>
                <a:gd name="T4" fmla="*/ 388 w 388"/>
                <a:gd name="T5" fmla="*/ 82 h 104"/>
                <a:gd name="T6" fmla="*/ 296 w 388"/>
                <a:gd name="T7" fmla="*/ 104 h 104"/>
                <a:gd name="T8" fmla="*/ 0 w 388"/>
                <a:gd name="T9" fmla="*/ 2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8" h="104">
                  <a:moveTo>
                    <a:pt x="0" y="26"/>
                  </a:moveTo>
                  <a:lnTo>
                    <a:pt x="95" y="0"/>
                  </a:lnTo>
                  <a:lnTo>
                    <a:pt x="388" y="82"/>
                  </a:lnTo>
                  <a:lnTo>
                    <a:pt x="296" y="104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0C0C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39" name="Freeform 727"/>
            <p:cNvSpPr>
              <a:spLocks/>
            </p:cNvSpPr>
            <p:nvPr/>
          </p:nvSpPr>
          <p:spPr bwMode="gray">
            <a:xfrm>
              <a:off x="5236" y="2702"/>
              <a:ext cx="30" cy="571"/>
            </a:xfrm>
            <a:custGeom>
              <a:avLst/>
              <a:gdLst>
                <a:gd name="T0" fmla="*/ 0 w 94"/>
                <a:gd name="T1" fmla="*/ 1767 h 1767"/>
                <a:gd name="T2" fmla="*/ 94 w 94"/>
                <a:gd name="T3" fmla="*/ 1741 h 1767"/>
                <a:gd name="T4" fmla="*/ 94 w 94"/>
                <a:gd name="T5" fmla="*/ 0 h 1767"/>
                <a:gd name="T6" fmla="*/ 0 w 94"/>
                <a:gd name="T7" fmla="*/ 23 h 1767"/>
                <a:gd name="T8" fmla="*/ 0 w 94"/>
                <a:gd name="T9" fmla="*/ 1767 h 1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767">
                  <a:moveTo>
                    <a:pt x="0" y="1767"/>
                  </a:moveTo>
                  <a:lnTo>
                    <a:pt x="94" y="1741"/>
                  </a:lnTo>
                  <a:lnTo>
                    <a:pt x="94" y="0"/>
                  </a:lnTo>
                  <a:lnTo>
                    <a:pt x="0" y="23"/>
                  </a:lnTo>
                  <a:lnTo>
                    <a:pt x="0" y="1767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C0C0C0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40" name="Freeform 728"/>
            <p:cNvSpPr>
              <a:spLocks/>
            </p:cNvSpPr>
            <p:nvPr/>
          </p:nvSpPr>
          <p:spPr bwMode="gray">
            <a:xfrm>
              <a:off x="5089" y="2670"/>
              <a:ext cx="147" cy="603"/>
            </a:xfrm>
            <a:custGeom>
              <a:avLst/>
              <a:gdLst>
                <a:gd name="T0" fmla="*/ 0 w 454"/>
                <a:gd name="T1" fmla="*/ 1746 h 1867"/>
                <a:gd name="T2" fmla="*/ 0 w 454"/>
                <a:gd name="T3" fmla="*/ 0 h 1867"/>
                <a:gd name="T4" fmla="*/ 80 w 454"/>
                <a:gd name="T5" fmla="*/ 22 h 1867"/>
                <a:gd name="T6" fmla="*/ 80 w 454"/>
                <a:gd name="T7" fmla="*/ 960 h 1867"/>
                <a:gd name="T8" fmla="*/ 376 w 454"/>
                <a:gd name="T9" fmla="*/ 1038 h 1867"/>
                <a:gd name="T10" fmla="*/ 376 w 454"/>
                <a:gd name="T11" fmla="*/ 102 h 1867"/>
                <a:gd name="T12" fmla="*/ 454 w 454"/>
                <a:gd name="T13" fmla="*/ 123 h 1867"/>
                <a:gd name="T14" fmla="*/ 454 w 454"/>
                <a:gd name="T15" fmla="*/ 1867 h 1867"/>
                <a:gd name="T16" fmla="*/ 0 w 454"/>
                <a:gd name="T17" fmla="*/ 1746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1867">
                  <a:moveTo>
                    <a:pt x="0" y="1746"/>
                  </a:moveTo>
                  <a:lnTo>
                    <a:pt x="0" y="0"/>
                  </a:lnTo>
                  <a:lnTo>
                    <a:pt x="80" y="22"/>
                  </a:lnTo>
                  <a:lnTo>
                    <a:pt x="80" y="960"/>
                  </a:lnTo>
                  <a:lnTo>
                    <a:pt x="376" y="1038"/>
                  </a:lnTo>
                  <a:lnTo>
                    <a:pt x="376" y="102"/>
                  </a:lnTo>
                  <a:lnTo>
                    <a:pt x="454" y="123"/>
                  </a:lnTo>
                  <a:lnTo>
                    <a:pt x="454" y="1867"/>
                  </a:lnTo>
                  <a:lnTo>
                    <a:pt x="0" y="1746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C0C0C0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41" name="Freeform 729"/>
            <p:cNvSpPr>
              <a:spLocks noEditPoints="1"/>
            </p:cNvSpPr>
            <p:nvPr/>
          </p:nvSpPr>
          <p:spPr bwMode="gray">
            <a:xfrm>
              <a:off x="5100" y="2674"/>
              <a:ext cx="124" cy="595"/>
            </a:xfrm>
            <a:custGeom>
              <a:avLst/>
              <a:gdLst>
                <a:gd name="T0" fmla="*/ 0 w 383"/>
                <a:gd name="T1" fmla="*/ 1744 h 1843"/>
                <a:gd name="T2" fmla="*/ 10 w 383"/>
                <a:gd name="T3" fmla="*/ 1744 h 1843"/>
                <a:gd name="T4" fmla="*/ 10 w 383"/>
                <a:gd name="T5" fmla="*/ 0 h 1843"/>
                <a:gd name="T6" fmla="*/ 0 w 383"/>
                <a:gd name="T7" fmla="*/ 0 h 1843"/>
                <a:gd name="T8" fmla="*/ 0 w 383"/>
                <a:gd name="T9" fmla="*/ 1744 h 1843"/>
                <a:gd name="T10" fmla="*/ 374 w 383"/>
                <a:gd name="T11" fmla="*/ 100 h 1843"/>
                <a:gd name="T12" fmla="*/ 374 w 383"/>
                <a:gd name="T13" fmla="*/ 1843 h 1843"/>
                <a:gd name="T14" fmla="*/ 383 w 383"/>
                <a:gd name="T15" fmla="*/ 1843 h 1843"/>
                <a:gd name="T16" fmla="*/ 383 w 383"/>
                <a:gd name="T17" fmla="*/ 100 h 1843"/>
                <a:gd name="T18" fmla="*/ 374 w 383"/>
                <a:gd name="T19" fmla="*/ 100 h 1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3" h="1843">
                  <a:moveTo>
                    <a:pt x="0" y="1744"/>
                  </a:moveTo>
                  <a:lnTo>
                    <a:pt x="10" y="1744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744"/>
                  </a:lnTo>
                  <a:close/>
                  <a:moveTo>
                    <a:pt x="374" y="100"/>
                  </a:moveTo>
                  <a:lnTo>
                    <a:pt x="374" y="1843"/>
                  </a:lnTo>
                  <a:lnTo>
                    <a:pt x="383" y="1843"/>
                  </a:lnTo>
                  <a:lnTo>
                    <a:pt x="383" y="100"/>
                  </a:lnTo>
                  <a:lnTo>
                    <a:pt x="374" y="100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42" name="Freeform 730"/>
            <p:cNvSpPr>
              <a:spLocks/>
            </p:cNvSpPr>
            <p:nvPr/>
          </p:nvSpPr>
          <p:spPr bwMode="gray">
            <a:xfrm>
              <a:off x="5228" y="3166"/>
              <a:ext cx="130" cy="142"/>
            </a:xfrm>
            <a:custGeom>
              <a:avLst/>
              <a:gdLst>
                <a:gd name="T0" fmla="*/ 34 w 169"/>
                <a:gd name="T1" fmla="*/ 54 h 186"/>
                <a:gd name="T2" fmla="*/ 132 w 169"/>
                <a:gd name="T3" fmla="*/ 12 h 186"/>
                <a:gd name="T4" fmla="*/ 132 w 169"/>
                <a:gd name="T5" fmla="*/ 12 h 186"/>
                <a:gd name="T6" fmla="*/ 160 w 169"/>
                <a:gd name="T7" fmla="*/ 19 h 186"/>
                <a:gd name="T8" fmla="*/ 154 w 169"/>
                <a:gd name="T9" fmla="*/ 31 h 186"/>
                <a:gd name="T10" fmla="*/ 137 w 169"/>
                <a:gd name="T11" fmla="*/ 132 h 186"/>
                <a:gd name="T12" fmla="*/ 89 w 169"/>
                <a:gd name="T13" fmla="*/ 170 h 186"/>
                <a:gd name="T14" fmla="*/ 82 w 169"/>
                <a:gd name="T15" fmla="*/ 186 h 186"/>
                <a:gd name="T16" fmla="*/ 46 w 169"/>
                <a:gd name="T17" fmla="*/ 176 h 186"/>
                <a:gd name="T18" fmla="*/ 46 w 169"/>
                <a:gd name="T19" fmla="*/ 176 h 186"/>
                <a:gd name="T20" fmla="*/ 28 w 169"/>
                <a:gd name="T21" fmla="*/ 168 h 186"/>
                <a:gd name="T22" fmla="*/ 34 w 169"/>
                <a:gd name="T23" fmla="*/ 5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9" h="186">
                  <a:moveTo>
                    <a:pt x="34" y="54"/>
                  </a:moveTo>
                  <a:cubicBezTo>
                    <a:pt x="62" y="17"/>
                    <a:pt x="104" y="0"/>
                    <a:pt x="132" y="1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60" y="19"/>
                    <a:pt x="160" y="19"/>
                    <a:pt x="160" y="19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69" y="56"/>
                    <a:pt x="163" y="97"/>
                    <a:pt x="137" y="132"/>
                  </a:cubicBezTo>
                  <a:cubicBezTo>
                    <a:pt x="123" y="150"/>
                    <a:pt x="106" y="163"/>
                    <a:pt x="89" y="170"/>
                  </a:cubicBezTo>
                  <a:cubicBezTo>
                    <a:pt x="82" y="186"/>
                    <a:pt x="82" y="186"/>
                    <a:pt x="82" y="186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39" y="175"/>
                    <a:pt x="34" y="172"/>
                    <a:pt x="28" y="168"/>
                  </a:cubicBezTo>
                  <a:cubicBezTo>
                    <a:pt x="0" y="146"/>
                    <a:pt x="3" y="95"/>
                    <a:pt x="34" y="54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43" name="Freeform 731"/>
            <p:cNvSpPr>
              <a:spLocks/>
            </p:cNvSpPr>
            <p:nvPr/>
          </p:nvSpPr>
          <p:spPr bwMode="gray">
            <a:xfrm>
              <a:off x="5256" y="3170"/>
              <a:ext cx="131" cy="148"/>
            </a:xfrm>
            <a:custGeom>
              <a:avLst/>
              <a:gdLst>
                <a:gd name="T0" fmla="*/ 28 w 171"/>
                <a:gd name="T1" fmla="*/ 172 h 194"/>
                <a:gd name="T2" fmla="*/ 136 w 171"/>
                <a:gd name="T3" fmla="*/ 136 h 194"/>
                <a:gd name="T4" fmla="*/ 142 w 171"/>
                <a:gd name="T5" fmla="*/ 22 h 194"/>
                <a:gd name="T6" fmla="*/ 34 w 171"/>
                <a:gd name="T7" fmla="*/ 58 h 194"/>
                <a:gd name="T8" fmla="*/ 28 w 171"/>
                <a:gd name="T9" fmla="*/ 17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194">
                  <a:moveTo>
                    <a:pt x="28" y="172"/>
                  </a:moveTo>
                  <a:cubicBezTo>
                    <a:pt x="56" y="194"/>
                    <a:pt x="105" y="178"/>
                    <a:pt x="136" y="136"/>
                  </a:cubicBezTo>
                  <a:cubicBezTo>
                    <a:pt x="168" y="95"/>
                    <a:pt x="171" y="43"/>
                    <a:pt x="142" y="22"/>
                  </a:cubicBezTo>
                  <a:cubicBezTo>
                    <a:pt x="114" y="0"/>
                    <a:pt x="65" y="17"/>
                    <a:pt x="34" y="58"/>
                  </a:cubicBezTo>
                  <a:cubicBezTo>
                    <a:pt x="2" y="100"/>
                    <a:pt x="0" y="151"/>
                    <a:pt x="28" y="172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44" name="Freeform 732"/>
            <p:cNvSpPr>
              <a:spLocks/>
            </p:cNvSpPr>
            <p:nvPr/>
          </p:nvSpPr>
          <p:spPr bwMode="gray">
            <a:xfrm>
              <a:off x="5281" y="3199"/>
              <a:ext cx="80" cy="90"/>
            </a:xfrm>
            <a:custGeom>
              <a:avLst/>
              <a:gdLst>
                <a:gd name="T0" fmla="*/ 17 w 104"/>
                <a:gd name="T1" fmla="*/ 105 h 118"/>
                <a:gd name="T2" fmla="*/ 83 w 104"/>
                <a:gd name="T3" fmla="*/ 83 h 118"/>
                <a:gd name="T4" fmla="*/ 87 w 104"/>
                <a:gd name="T5" fmla="*/ 13 h 118"/>
                <a:gd name="T6" fmla="*/ 21 w 104"/>
                <a:gd name="T7" fmla="*/ 36 h 118"/>
                <a:gd name="T8" fmla="*/ 17 w 104"/>
                <a:gd name="T9" fmla="*/ 10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8">
                  <a:moveTo>
                    <a:pt x="17" y="105"/>
                  </a:moveTo>
                  <a:cubicBezTo>
                    <a:pt x="34" y="118"/>
                    <a:pt x="64" y="108"/>
                    <a:pt x="83" y="83"/>
                  </a:cubicBezTo>
                  <a:cubicBezTo>
                    <a:pt x="102" y="58"/>
                    <a:pt x="104" y="26"/>
                    <a:pt x="87" y="13"/>
                  </a:cubicBezTo>
                  <a:cubicBezTo>
                    <a:pt x="70" y="0"/>
                    <a:pt x="40" y="10"/>
                    <a:pt x="21" y="36"/>
                  </a:cubicBezTo>
                  <a:cubicBezTo>
                    <a:pt x="2" y="61"/>
                    <a:pt x="0" y="92"/>
                    <a:pt x="17" y="105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45" name="Freeform 733"/>
            <p:cNvSpPr>
              <a:spLocks noChangeAspect="1"/>
            </p:cNvSpPr>
            <p:nvPr/>
          </p:nvSpPr>
          <p:spPr bwMode="gray">
            <a:xfrm>
              <a:off x="5209" y="2696"/>
              <a:ext cx="59" cy="15"/>
            </a:xfrm>
            <a:custGeom>
              <a:avLst/>
              <a:gdLst>
                <a:gd name="T0" fmla="*/ 0 w 898"/>
                <a:gd name="T1" fmla="*/ 121 h 241"/>
                <a:gd name="T2" fmla="*/ 449 w 898"/>
                <a:gd name="T3" fmla="*/ 0 h 241"/>
                <a:gd name="T4" fmla="*/ 898 w 898"/>
                <a:gd name="T5" fmla="*/ 121 h 241"/>
                <a:gd name="T6" fmla="*/ 449 w 898"/>
                <a:gd name="T7" fmla="*/ 241 h 241"/>
                <a:gd name="T8" fmla="*/ 0 w 898"/>
                <a:gd name="T9" fmla="*/ 12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8" h="241">
                  <a:moveTo>
                    <a:pt x="0" y="121"/>
                  </a:moveTo>
                  <a:lnTo>
                    <a:pt x="449" y="0"/>
                  </a:lnTo>
                  <a:lnTo>
                    <a:pt x="898" y="121"/>
                  </a:lnTo>
                  <a:lnTo>
                    <a:pt x="449" y="241"/>
                  </a:lnTo>
                  <a:lnTo>
                    <a:pt x="0" y="121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C0C0C0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46" name="Freeform 734"/>
            <p:cNvSpPr>
              <a:spLocks noChangeAspect="1"/>
            </p:cNvSpPr>
            <p:nvPr/>
          </p:nvSpPr>
          <p:spPr bwMode="gray">
            <a:xfrm>
              <a:off x="5088" y="2662"/>
              <a:ext cx="59" cy="15"/>
            </a:xfrm>
            <a:custGeom>
              <a:avLst/>
              <a:gdLst>
                <a:gd name="T0" fmla="*/ 0 w 898"/>
                <a:gd name="T1" fmla="*/ 121 h 241"/>
                <a:gd name="T2" fmla="*/ 449 w 898"/>
                <a:gd name="T3" fmla="*/ 0 h 241"/>
                <a:gd name="T4" fmla="*/ 898 w 898"/>
                <a:gd name="T5" fmla="*/ 121 h 241"/>
                <a:gd name="T6" fmla="*/ 449 w 898"/>
                <a:gd name="T7" fmla="*/ 241 h 241"/>
                <a:gd name="T8" fmla="*/ 0 w 898"/>
                <a:gd name="T9" fmla="*/ 12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8" h="241">
                  <a:moveTo>
                    <a:pt x="0" y="121"/>
                  </a:moveTo>
                  <a:lnTo>
                    <a:pt x="449" y="0"/>
                  </a:lnTo>
                  <a:lnTo>
                    <a:pt x="898" y="121"/>
                  </a:lnTo>
                  <a:lnTo>
                    <a:pt x="449" y="241"/>
                  </a:lnTo>
                  <a:lnTo>
                    <a:pt x="0" y="121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C0C0C0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6047" name="Group 735"/>
            <p:cNvGrpSpPr>
              <a:grpSpLocks/>
            </p:cNvGrpSpPr>
            <p:nvPr/>
          </p:nvGrpSpPr>
          <p:grpSpPr bwMode="auto">
            <a:xfrm>
              <a:off x="5089" y="2553"/>
              <a:ext cx="583" cy="156"/>
              <a:chOff x="513" y="3638"/>
              <a:chExt cx="583" cy="156"/>
            </a:xfrm>
          </p:grpSpPr>
          <p:sp>
            <p:nvSpPr>
              <p:cNvPr id="526048" name="Freeform 736"/>
              <p:cNvSpPr>
                <a:spLocks/>
              </p:cNvSpPr>
              <p:nvPr/>
            </p:nvSpPr>
            <p:spPr bwMode="gray">
              <a:xfrm>
                <a:off x="513" y="3638"/>
                <a:ext cx="583" cy="156"/>
              </a:xfrm>
              <a:custGeom>
                <a:avLst/>
                <a:gdLst>
                  <a:gd name="T0" fmla="*/ 1803 w 1803"/>
                  <a:gd name="T1" fmla="*/ 123 h 484"/>
                  <a:gd name="T2" fmla="*/ 454 w 1803"/>
                  <a:gd name="T3" fmla="*/ 484 h 484"/>
                  <a:gd name="T4" fmla="*/ 0 w 1803"/>
                  <a:gd name="T5" fmla="*/ 361 h 484"/>
                  <a:gd name="T6" fmla="*/ 1349 w 1803"/>
                  <a:gd name="T7" fmla="*/ 0 h 484"/>
                  <a:gd name="T8" fmla="*/ 1803 w 1803"/>
                  <a:gd name="T9" fmla="*/ 1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3" h="484">
                    <a:moveTo>
                      <a:pt x="1803" y="123"/>
                    </a:moveTo>
                    <a:lnTo>
                      <a:pt x="454" y="484"/>
                    </a:lnTo>
                    <a:lnTo>
                      <a:pt x="0" y="361"/>
                    </a:lnTo>
                    <a:lnTo>
                      <a:pt x="1349" y="0"/>
                    </a:lnTo>
                    <a:lnTo>
                      <a:pt x="1803" y="123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rgbClr val="54555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49" name="Freeform 737"/>
              <p:cNvSpPr>
                <a:spLocks/>
              </p:cNvSpPr>
              <p:nvPr/>
            </p:nvSpPr>
            <p:spPr bwMode="gray">
              <a:xfrm>
                <a:off x="887" y="3655"/>
                <a:ext cx="146" cy="40"/>
              </a:xfrm>
              <a:custGeom>
                <a:avLst/>
                <a:gdLst>
                  <a:gd name="T0" fmla="*/ 0 w 451"/>
                  <a:gd name="T1" fmla="*/ 0 h 123"/>
                  <a:gd name="T2" fmla="*/ 451 w 451"/>
                  <a:gd name="T3" fmla="*/ 123 h 123"/>
                  <a:gd name="T4" fmla="*/ 0 w 451"/>
                  <a:gd name="T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1" h="123">
                    <a:moveTo>
                      <a:pt x="0" y="0"/>
                    </a:moveTo>
                    <a:lnTo>
                      <a:pt x="451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50" name="Line 738"/>
              <p:cNvSpPr>
                <a:spLocks noChangeShapeType="1"/>
              </p:cNvSpPr>
              <p:nvPr/>
            </p:nvSpPr>
            <p:spPr bwMode="gray">
              <a:xfrm>
                <a:off x="887" y="3655"/>
                <a:ext cx="146" cy="40"/>
              </a:xfrm>
              <a:prstGeom prst="line">
                <a:avLst/>
              </a:prstGeom>
              <a:noFill/>
              <a:ln w="6350">
                <a:solidFill>
                  <a:srgbClr val="54555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51" name="Freeform 739"/>
              <p:cNvSpPr>
                <a:spLocks/>
              </p:cNvSpPr>
              <p:nvPr/>
            </p:nvSpPr>
            <p:spPr bwMode="gray">
              <a:xfrm>
                <a:off x="825" y="3672"/>
                <a:ext cx="146" cy="38"/>
              </a:xfrm>
              <a:custGeom>
                <a:avLst/>
                <a:gdLst>
                  <a:gd name="T0" fmla="*/ 0 w 454"/>
                  <a:gd name="T1" fmla="*/ 0 h 120"/>
                  <a:gd name="T2" fmla="*/ 454 w 454"/>
                  <a:gd name="T3" fmla="*/ 120 h 120"/>
                  <a:gd name="T4" fmla="*/ 0 w 454"/>
                  <a:gd name="T5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4" h="120">
                    <a:moveTo>
                      <a:pt x="0" y="0"/>
                    </a:moveTo>
                    <a:lnTo>
                      <a:pt x="454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52" name="Line 740"/>
              <p:cNvSpPr>
                <a:spLocks noChangeShapeType="1"/>
              </p:cNvSpPr>
              <p:nvPr/>
            </p:nvSpPr>
            <p:spPr bwMode="gray">
              <a:xfrm>
                <a:off x="825" y="3672"/>
                <a:ext cx="146" cy="38"/>
              </a:xfrm>
              <a:prstGeom prst="line">
                <a:avLst/>
              </a:prstGeom>
              <a:noFill/>
              <a:ln w="6350">
                <a:solidFill>
                  <a:srgbClr val="54555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53" name="Freeform 741"/>
              <p:cNvSpPr>
                <a:spLocks/>
              </p:cNvSpPr>
              <p:nvPr/>
            </p:nvSpPr>
            <p:spPr bwMode="gray">
              <a:xfrm>
                <a:off x="763" y="3688"/>
                <a:ext cx="146" cy="39"/>
              </a:xfrm>
              <a:custGeom>
                <a:avLst/>
                <a:gdLst>
                  <a:gd name="T0" fmla="*/ 0 w 451"/>
                  <a:gd name="T1" fmla="*/ 0 h 120"/>
                  <a:gd name="T2" fmla="*/ 451 w 451"/>
                  <a:gd name="T3" fmla="*/ 120 h 120"/>
                  <a:gd name="T4" fmla="*/ 0 w 451"/>
                  <a:gd name="T5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1" h="120">
                    <a:moveTo>
                      <a:pt x="0" y="0"/>
                    </a:moveTo>
                    <a:lnTo>
                      <a:pt x="451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54" name="Line 742"/>
              <p:cNvSpPr>
                <a:spLocks noChangeShapeType="1"/>
              </p:cNvSpPr>
              <p:nvPr/>
            </p:nvSpPr>
            <p:spPr bwMode="gray">
              <a:xfrm>
                <a:off x="763" y="3688"/>
                <a:ext cx="146" cy="39"/>
              </a:xfrm>
              <a:prstGeom prst="line">
                <a:avLst/>
              </a:prstGeom>
              <a:noFill/>
              <a:ln w="6350">
                <a:solidFill>
                  <a:srgbClr val="54555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55" name="Freeform 743"/>
              <p:cNvSpPr>
                <a:spLocks/>
              </p:cNvSpPr>
              <p:nvPr/>
            </p:nvSpPr>
            <p:spPr bwMode="gray">
              <a:xfrm>
                <a:off x="700" y="3705"/>
                <a:ext cx="147" cy="39"/>
              </a:xfrm>
              <a:custGeom>
                <a:avLst/>
                <a:gdLst>
                  <a:gd name="T0" fmla="*/ 0 w 453"/>
                  <a:gd name="T1" fmla="*/ 0 h 120"/>
                  <a:gd name="T2" fmla="*/ 453 w 453"/>
                  <a:gd name="T3" fmla="*/ 120 h 120"/>
                  <a:gd name="T4" fmla="*/ 0 w 453"/>
                  <a:gd name="T5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3" h="120">
                    <a:moveTo>
                      <a:pt x="0" y="0"/>
                    </a:moveTo>
                    <a:lnTo>
                      <a:pt x="453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56" name="Line 744"/>
              <p:cNvSpPr>
                <a:spLocks noChangeShapeType="1"/>
              </p:cNvSpPr>
              <p:nvPr/>
            </p:nvSpPr>
            <p:spPr bwMode="gray">
              <a:xfrm>
                <a:off x="700" y="3705"/>
                <a:ext cx="147" cy="39"/>
              </a:xfrm>
              <a:prstGeom prst="line">
                <a:avLst/>
              </a:prstGeom>
              <a:noFill/>
              <a:ln w="6350">
                <a:solidFill>
                  <a:srgbClr val="54555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57" name="Freeform 745"/>
              <p:cNvSpPr>
                <a:spLocks/>
              </p:cNvSpPr>
              <p:nvPr/>
            </p:nvSpPr>
            <p:spPr bwMode="gray">
              <a:xfrm>
                <a:off x="638" y="3722"/>
                <a:ext cx="146" cy="39"/>
              </a:xfrm>
              <a:custGeom>
                <a:avLst/>
                <a:gdLst>
                  <a:gd name="T0" fmla="*/ 0 w 452"/>
                  <a:gd name="T1" fmla="*/ 0 h 120"/>
                  <a:gd name="T2" fmla="*/ 452 w 452"/>
                  <a:gd name="T3" fmla="*/ 120 h 120"/>
                  <a:gd name="T4" fmla="*/ 0 w 452"/>
                  <a:gd name="T5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2" h="120">
                    <a:moveTo>
                      <a:pt x="0" y="0"/>
                    </a:moveTo>
                    <a:lnTo>
                      <a:pt x="452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58" name="Line 746"/>
              <p:cNvSpPr>
                <a:spLocks noChangeShapeType="1"/>
              </p:cNvSpPr>
              <p:nvPr/>
            </p:nvSpPr>
            <p:spPr bwMode="gray">
              <a:xfrm>
                <a:off x="638" y="3722"/>
                <a:ext cx="146" cy="39"/>
              </a:xfrm>
              <a:prstGeom prst="line">
                <a:avLst/>
              </a:prstGeom>
              <a:noFill/>
              <a:ln w="6350">
                <a:solidFill>
                  <a:srgbClr val="54555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59" name="Freeform 747"/>
              <p:cNvSpPr>
                <a:spLocks/>
              </p:cNvSpPr>
              <p:nvPr/>
            </p:nvSpPr>
            <p:spPr bwMode="gray">
              <a:xfrm>
                <a:off x="576" y="3739"/>
                <a:ext cx="146" cy="39"/>
              </a:xfrm>
              <a:custGeom>
                <a:avLst/>
                <a:gdLst>
                  <a:gd name="T0" fmla="*/ 0 w 453"/>
                  <a:gd name="T1" fmla="*/ 0 h 120"/>
                  <a:gd name="T2" fmla="*/ 453 w 453"/>
                  <a:gd name="T3" fmla="*/ 120 h 120"/>
                  <a:gd name="T4" fmla="*/ 0 w 453"/>
                  <a:gd name="T5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3" h="120">
                    <a:moveTo>
                      <a:pt x="0" y="0"/>
                    </a:moveTo>
                    <a:lnTo>
                      <a:pt x="453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60" name="Line 748"/>
              <p:cNvSpPr>
                <a:spLocks noChangeShapeType="1"/>
              </p:cNvSpPr>
              <p:nvPr/>
            </p:nvSpPr>
            <p:spPr bwMode="gray">
              <a:xfrm>
                <a:off x="576" y="3739"/>
                <a:ext cx="146" cy="39"/>
              </a:xfrm>
              <a:prstGeom prst="line">
                <a:avLst/>
              </a:prstGeom>
              <a:noFill/>
              <a:ln w="6350">
                <a:solidFill>
                  <a:srgbClr val="54555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6061" name="Group 749"/>
            <p:cNvGrpSpPr>
              <a:grpSpLocks/>
            </p:cNvGrpSpPr>
            <p:nvPr/>
          </p:nvGrpSpPr>
          <p:grpSpPr bwMode="auto">
            <a:xfrm>
              <a:off x="4845" y="2912"/>
              <a:ext cx="391" cy="131"/>
              <a:chOff x="2318" y="3190"/>
              <a:chExt cx="391" cy="131"/>
            </a:xfrm>
          </p:grpSpPr>
          <p:sp>
            <p:nvSpPr>
              <p:cNvPr id="526062" name="Freeform 750"/>
              <p:cNvSpPr>
                <a:spLocks/>
              </p:cNvSpPr>
              <p:nvPr/>
            </p:nvSpPr>
            <p:spPr bwMode="gray">
              <a:xfrm>
                <a:off x="2461" y="3228"/>
                <a:ext cx="248" cy="93"/>
              </a:xfrm>
              <a:custGeom>
                <a:avLst/>
                <a:gdLst>
                  <a:gd name="T0" fmla="*/ 0 w 766"/>
                  <a:gd name="T1" fmla="*/ 289 h 289"/>
                  <a:gd name="T2" fmla="*/ 121 w 766"/>
                  <a:gd name="T3" fmla="*/ 255 h 289"/>
                  <a:gd name="T4" fmla="*/ 766 w 766"/>
                  <a:gd name="T5" fmla="*/ 83 h 289"/>
                  <a:gd name="T6" fmla="*/ 766 w 766"/>
                  <a:gd name="T7" fmla="*/ 0 h 289"/>
                  <a:gd name="T8" fmla="*/ 121 w 766"/>
                  <a:gd name="T9" fmla="*/ 173 h 289"/>
                  <a:gd name="T10" fmla="*/ 0 w 766"/>
                  <a:gd name="T11" fmla="*/ 28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6" h="289">
                    <a:moveTo>
                      <a:pt x="0" y="289"/>
                    </a:moveTo>
                    <a:lnTo>
                      <a:pt x="121" y="255"/>
                    </a:lnTo>
                    <a:lnTo>
                      <a:pt x="766" y="83"/>
                    </a:lnTo>
                    <a:lnTo>
                      <a:pt x="766" y="0"/>
                    </a:lnTo>
                    <a:lnTo>
                      <a:pt x="121" y="173"/>
                    </a:lnTo>
                    <a:lnTo>
                      <a:pt x="0" y="28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C0C0C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63" name="Freeform 751"/>
              <p:cNvSpPr>
                <a:spLocks/>
              </p:cNvSpPr>
              <p:nvPr/>
            </p:nvSpPr>
            <p:spPr bwMode="gray">
              <a:xfrm>
                <a:off x="2351" y="3199"/>
                <a:ext cx="247" cy="93"/>
              </a:xfrm>
              <a:custGeom>
                <a:avLst/>
                <a:gdLst>
                  <a:gd name="T0" fmla="*/ 0 w 765"/>
                  <a:gd name="T1" fmla="*/ 288 h 288"/>
                  <a:gd name="T2" fmla="*/ 120 w 765"/>
                  <a:gd name="T3" fmla="*/ 255 h 288"/>
                  <a:gd name="T4" fmla="*/ 765 w 765"/>
                  <a:gd name="T5" fmla="*/ 82 h 288"/>
                  <a:gd name="T6" fmla="*/ 765 w 765"/>
                  <a:gd name="T7" fmla="*/ 0 h 288"/>
                  <a:gd name="T8" fmla="*/ 120 w 765"/>
                  <a:gd name="T9" fmla="*/ 170 h 288"/>
                  <a:gd name="T10" fmla="*/ 0 w 765"/>
                  <a:gd name="T11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5" h="288">
                    <a:moveTo>
                      <a:pt x="0" y="288"/>
                    </a:moveTo>
                    <a:lnTo>
                      <a:pt x="120" y="255"/>
                    </a:lnTo>
                    <a:lnTo>
                      <a:pt x="765" y="82"/>
                    </a:lnTo>
                    <a:lnTo>
                      <a:pt x="765" y="0"/>
                    </a:lnTo>
                    <a:lnTo>
                      <a:pt x="120" y="170"/>
                    </a:lnTo>
                    <a:lnTo>
                      <a:pt x="0" y="28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C0C0C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64" name="Freeform 752"/>
              <p:cNvSpPr>
                <a:spLocks/>
              </p:cNvSpPr>
              <p:nvPr/>
            </p:nvSpPr>
            <p:spPr bwMode="gray">
              <a:xfrm>
                <a:off x="2318" y="3190"/>
                <a:ext cx="391" cy="131"/>
              </a:xfrm>
              <a:custGeom>
                <a:avLst/>
                <a:gdLst>
                  <a:gd name="T0" fmla="*/ 1106 w 1208"/>
                  <a:gd name="T1" fmla="*/ 92 h 407"/>
                  <a:gd name="T2" fmla="*/ 1106 w 1208"/>
                  <a:gd name="T3" fmla="*/ 92 h 407"/>
                  <a:gd name="T4" fmla="*/ 867 w 1208"/>
                  <a:gd name="T5" fmla="*/ 29 h 407"/>
                  <a:gd name="T6" fmla="*/ 766 w 1208"/>
                  <a:gd name="T7" fmla="*/ 0 h 407"/>
                  <a:gd name="T8" fmla="*/ 121 w 1208"/>
                  <a:gd name="T9" fmla="*/ 170 h 407"/>
                  <a:gd name="T10" fmla="*/ 0 w 1208"/>
                  <a:gd name="T11" fmla="*/ 288 h 407"/>
                  <a:gd name="T12" fmla="*/ 102 w 1208"/>
                  <a:gd name="T13" fmla="*/ 317 h 407"/>
                  <a:gd name="T14" fmla="*/ 222 w 1208"/>
                  <a:gd name="T15" fmla="*/ 199 h 407"/>
                  <a:gd name="T16" fmla="*/ 780 w 1208"/>
                  <a:gd name="T17" fmla="*/ 50 h 407"/>
                  <a:gd name="T18" fmla="*/ 1019 w 1208"/>
                  <a:gd name="T19" fmla="*/ 114 h 407"/>
                  <a:gd name="T20" fmla="*/ 461 w 1208"/>
                  <a:gd name="T21" fmla="*/ 262 h 407"/>
                  <a:gd name="T22" fmla="*/ 341 w 1208"/>
                  <a:gd name="T23" fmla="*/ 381 h 407"/>
                  <a:gd name="T24" fmla="*/ 442 w 1208"/>
                  <a:gd name="T25" fmla="*/ 407 h 407"/>
                  <a:gd name="T26" fmla="*/ 563 w 1208"/>
                  <a:gd name="T27" fmla="*/ 291 h 407"/>
                  <a:gd name="T28" fmla="*/ 1208 w 1208"/>
                  <a:gd name="T29" fmla="*/ 118 h 407"/>
                  <a:gd name="T30" fmla="*/ 1106 w 1208"/>
                  <a:gd name="T31" fmla="*/ 92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08" h="407">
                    <a:moveTo>
                      <a:pt x="1106" y="92"/>
                    </a:moveTo>
                    <a:lnTo>
                      <a:pt x="1106" y="92"/>
                    </a:lnTo>
                    <a:lnTo>
                      <a:pt x="867" y="29"/>
                    </a:lnTo>
                    <a:lnTo>
                      <a:pt x="766" y="0"/>
                    </a:lnTo>
                    <a:lnTo>
                      <a:pt x="121" y="170"/>
                    </a:lnTo>
                    <a:lnTo>
                      <a:pt x="0" y="288"/>
                    </a:lnTo>
                    <a:lnTo>
                      <a:pt x="102" y="317"/>
                    </a:lnTo>
                    <a:lnTo>
                      <a:pt x="222" y="199"/>
                    </a:lnTo>
                    <a:lnTo>
                      <a:pt x="780" y="50"/>
                    </a:lnTo>
                    <a:lnTo>
                      <a:pt x="1019" y="114"/>
                    </a:lnTo>
                    <a:lnTo>
                      <a:pt x="461" y="262"/>
                    </a:lnTo>
                    <a:lnTo>
                      <a:pt x="341" y="381"/>
                    </a:lnTo>
                    <a:lnTo>
                      <a:pt x="442" y="407"/>
                    </a:lnTo>
                    <a:lnTo>
                      <a:pt x="563" y="291"/>
                    </a:lnTo>
                    <a:lnTo>
                      <a:pt x="1208" y="118"/>
                    </a:lnTo>
                    <a:lnTo>
                      <a:pt x="1106" y="9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C0C0C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65" name="Freeform 753"/>
              <p:cNvSpPr>
                <a:spLocks/>
              </p:cNvSpPr>
              <p:nvPr/>
            </p:nvSpPr>
            <p:spPr bwMode="gray">
              <a:xfrm>
                <a:off x="2570" y="3206"/>
                <a:ext cx="77" cy="34"/>
              </a:xfrm>
              <a:custGeom>
                <a:avLst/>
                <a:gdLst>
                  <a:gd name="T0" fmla="*/ 239 w 239"/>
                  <a:gd name="T1" fmla="*/ 64 h 106"/>
                  <a:gd name="T2" fmla="*/ 0 w 239"/>
                  <a:gd name="T3" fmla="*/ 0 h 106"/>
                  <a:gd name="T4" fmla="*/ 0 w 239"/>
                  <a:gd name="T5" fmla="*/ 85 h 106"/>
                  <a:gd name="T6" fmla="*/ 83 w 239"/>
                  <a:gd name="T7" fmla="*/ 106 h 106"/>
                  <a:gd name="T8" fmla="*/ 239 w 239"/>
                  <a:gd name="T9" fmla="*/ 6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106">
                    <a:moveTo>
                      <a:pt x="239" y="64"/>
                    </a:moveTo>
                    <a:lnTo>
                      <a:pt x="0" y="0"/>
                    </a:lnTo>
                    <a:lnTo>
                      <a:pt x="0" y="85"/>
                    </a:lnTo>
                    <a:lnTo>
                      <a:pt x="83" y="106"/>
                    </a:lnTo>
                    <a:lnTo>
                      <a:pt x="239" y="6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C0C0C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6066" name="Group 754"/>
          <p:cNvGrpSpPr>
            <a:grpSpLocks/>
          </p:cNvGrpSpPr>
          <p:nvPr/>
        </p:nvGrpSpPr>
        <p:grpSpPr bwMode="auto">
          <a:xfrm>
            <a:off x="7969250" y="2182813"/>
            <a:ext cx="427038" cy="400050"/>
            <a:chOff x="4196" y="3055"/>
            <a:chExt cx="816" cy="765"/>
          </a:xfrm>
        </p:grpSpPr>
        <p:grpSp>
          <p:nvGrpSpPr>
            <p:cNvPr id="526067" name="Group 755"/>
            <p:cNvGrpSpPr>
              <a:grpSpLocks noChangeAspect="1"/>
            </p:cNvGrpSpPr>
            <p:nvPr/>
          </p:nvGrpSpPr>
          <p:grpSpPr bwMode="auto">
            <a:xfrm>
              <a:off x="4196" y="3325"/>
              <a:ext cx="384" cy="118"/>
              <a:chOff x="2155" y="3934"/>
              <a:chExt cx="390" cy="120"/>
            </a:xfrm>
          </p:grpSpPr>
          <p:sp>
            <p:nvSpPr>
              <p:cNvPr id="526068" name="Freeform 756"/>
              <p:cNvSpPr>
                <a:spLocks noChangeAspect="1"/>
              </p:cNvSpPr>
              <p:nvPr/>
            </p:nvSpPr>
            <p:spPr bwMode="gray">
              <a:xfrm>
                <a:off x="2155" y="3971"/>
                <a:ext cx="250" cy="83"/>
              </a:xfrm>
              <a:custGeom>
                <a:avLst/>
                <a:gdLst>
                  <a:gd name="T0" fmla="*/ 765 w 765"/>
                  <a:gd name="T1" fmla="*/ 172 h 255"/>
                  <a:gd name="T2" fmla="*/ 120 w 765"/>
                  <a:gd name="T3" fmla="*/ 0 h 255"/>
                  <a:gd name="T4" fmla="*/ 0 w 765"/>
                  <a:gd name="T5" fmla="*/ 52 h 255"/>
                  <a:gd name="T6" fmla="*/ 765 w 765"/>
                  <a:gd name="T7" fmla="*/ 255 h 255"/>
                  <a:gd name="T8" fmla="*/ 765 w 765"/>
                  <a:gd name="T9" fmla="*/ 17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5" h="255">
                    <a:moveTo>
                      <a:pt x="765" y="172"/>
                    </a:moveTo>
                    <a:lnTo>
                      <a:pt x="120" y="0"/>
                    </a:lnTo>
                    <a:lnTo>
                      <a:pt x="0" y="52"/>
                    </a:lnTo>
                    <a:lnTo>
                      <a:pt x="765" y="255"/>
                    </a:lnTo>
                    <a:lnTo>
                      <a:pt x="765" y="17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C0C0C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69" name="Freeform 757"/>
              <p:cNvSpPr>
                <a:spLocks noChangeAspect="1"/>
              </p:cNvSpPr>
              <p:nvPr/>
            </p:nvSpPr>
            <p:spPr bwMode="gray">
              <a:xfrm>
                <a:off x="2405" y="3990"/>
                <a:ext cx="140" cy="64"/>
              </a:xfrm>
              <a:custGeom>
                <a:avLst/>
                <a:gdLst>
                  <a:gd name="T0" fmla="*/ 428 w 428"/>
                  <a:gd name="T1" fmla="*/ 0 h 196"/>
                  <a:gd name="T2" fmla="*/ 0 w 428"/>
                  <a:gd name="T3" fmla="*/ 113 h 196"/>
                  <a:gd name="T4" fmla="*/ 0 w 428"/>
                  <a:gd name="T5" fmla="*/ 196 h 196"/>
                  <a:gd name="T6" fmla="*/ 428 w 428"/>
                  <a:gd name="T7" fmla="*/ 83 h 196"/>
                  <a:gd name="T8" fmla="*/ 428 w 428"/>
                  <a:gd name="T9" fmla="*/ 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8" h="196">
                    <a:moveTo>
                      <a:pt x="428" y="0"/>
                    </a:moveTo>
                    <a:lnTo>
                      <a:pt x="0" y="113"/>
                    </a:lnTo>
                    <a:lnTo>
                      <a:pt x="0" y="196"/>
                    </a:lnTo>
                    <a:lnTo>
                      <a:pt x="428" y="83"/>
                    </a:lnTo>
                    <a:lnTo>
                      <a:pt x="42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C0C0C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70" name="Freeform 758"/>
              <p:cNvSpPr>
                <a:spLocks noChangeAspect="1"/>
              </p:cNvSpPr>
              <p:nvPr/>
            </p:nvSpPr>
            <p:spPr bwMode="gray">
              <a:xfrm>
                <a:off x="2264" y="3941"/>
                <a:ext cx="219" cy="62"/>
              </a:xfrm>
              <a:custGeom>
                <a:avLst/>
                <a:gdLst>
                  <a:gd name="T0" fmla="*/ 671 w 671"/>
                  <a:gd name="T1" fmla="*/ 149 h 189"/>
                  <a:gd name="T2" fmla="*/ 120 w 671"/>
                  <a:gd name="T3" fmla="*/ 0 h 189"/>
                  <a:gd name="T4" fmla="*/ 0 w 671"/>
                  <a:gd name="T5" fmla="*/ 52 h 189"/>
                  <a:gd name="T6" fmla="*/ 515 w 671"/>
                  <a:gd name="T7" fmla="*/ 189 h 189"/>
                  <a:gd name="T8" fmla="*/ 671 w 671"/>
                  <a:gd name="T9" fmla="*/ 14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1" h="189">
                    <a:moveTo>
                      <a:pt x="671" y="149"/>
                    </a:moveTo>
                    <a:lnTo>
                      <a:pt x="120" y="0"/>
                    </a:lnTo>
                    <a:lnTo>
                      <a:pt x="0" y="52"/>
                    </a:lnTo>
                    <a:lnTo>
                      <a:pt x="515" y="189"/>
                    </a:lnTo>
                    <a:lnTo>
                      <a:pt x="671" y="14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C0C0C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071" name="Freeform 759"/>
              <p:cNvSpPr>
                <a:spLocks noChangeAspect="1"/>
              </p:cNvSpPr>
              <p:nvPr/>
            </p:nvSpPr>
            <p:spPr bwMode="gray">
              <a:xfrm>
                <a:off x="2194" y="3934"/>
                <a:ext cx="351" cy="93"/>
              </a:xfrm>
              <a:custGeom>
                <a:avLst/>
                <a:gdLst>
                  <a:gd name="T0" fmla="*/ 0 w 1073"/>
                  <a:gd name="T1" fmla="*/ 114 h 286"/>
                  <a:gd name="T2" fmla="*/ 99 w 1073"/>
                  <a:gd name="T3" fmla="*/ 90 h 286"/>
                  <a:gd name="T4" fmla="*/ 645 w 1073"/>
                  <a:gd name="T5" fmla="*/ 237 h 286"/>
                  <a:gd name="T6" fmla="*/ 884 w 1073"/>
                  <a:gd name="T7" fmla="*/ 173 h 286"/>
                  <a:gd name="T8" fmla="*/ 333 w 1073"/>
                  <a:gd name="T9" fmla="*/ 24 h 286"/>
                  <a:gd name="T10" fmla="*/ 432 w 1073"/>
                  <a:gd name="T11" fmla="*/ 0 h 286"/>
                  <a:gd name="T12" fmla="*/ 1073 w 1073"/>
                  <a:gd name="T13" fmla="*/ 173 h 286"/>
                  <a:gd name="T14" fmla="*/ 645 w 1073"/>
                  <a:gd name="T15" fmla="*/ 286 h 286"/>
                  <a:gd name="T16" fmla="*/ 0 w 1073"/>
                  <a:gd name="T17" fmla="*/ 114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3" h="286">
                    <a:moveTo>
                      <a:pt x="0" y="114"/>
                    </a:moveTo>
                    <a:lnTo>
                      <a:pt x="99" y="90"/>
                    </a:lnTo>
                    <a:lnTo>
                      <a:pt x="645" y="237"/>
                    </a:lnTo>
                    <a:lnTo>
                      <a:pt x="884" y="173"/>
                    </a:lnTo>
                    <a:lnTo>
                      <a:pt x="333" y="24"/>
                    </a:lnTo>
                    <a:lnTo>
                      <a:pt x="432" y="0"/>
                    </a:lnTo>
                    <a:lnTo>
                      <a:pt x="1073" y="173"/>
                    </a:lnTo>
                    <a:lnTo>
                      <a:pt x="645" y="286"/>
                    </a:lnTo>
                    <a:lnTo>
                      <a:pt x="0" y="11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C0C0C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26072" name="Freeform 760"/>
            <p:cNvSpPr>
              <a:spLocks noChangeAspect="1"/>
            </p:cNvSpPr>
            <p:nvPr/>
          </p:nvSpPr>
          <p:spPr bwMode="gray">
            <a:xfrm>
              <a:off x="4553" y="3061"/>
              <a:ext cx="30" cy="570"/>
            </a:xfrm>
            <a:custGeom>
              <a:avLst/>
              <a:gdLst>
                <a:gd name="T0" fmla="*/ 94 w 94"/>
                <a:gd name="T1" fmla="*/ 1772 h 1772"/>
                <a:gd name="T2" fmla="*/ 0 w 94"/>
                <a:gd name="T3" fmla="*/ 1746 h 1772"/>
                <a:gd name="T4" fmla="*/ 0 w 94"/>
                <a:gd name="T5" fmla="*/ 0 h 1772"/>
                <a:gd name="T6" fmla="*/ 94 w 94"/>
                <a:gd name="T7" fmla="*/ 29 h 1772"/>
                <a:gd name="T8" fmla="*/ 94 w 94"/>
                <a:gd name="T9" fmla="*/ 1772 h 1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772">
                  <a:moveTo>
                    <a:pt x="94" y="1772"/>
                  </a:moveTo>
                  <a:lnTo>
                    <a:pt x="0" y="1746"/>
                  </a:lnTo>
                  <a:lnTo>
                    <a:pt x="0" y="0"/>
                  </a:lnTo>
                  <a:lnTo>
                    <a:pt x="94" y="29"/>
                  </a:lnTo>
                  <a:lnTo>
                    <a:pt x="94" y="1772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73" name="Freeform 761"/>
            <p:cNvSpPr>
              <a:spLocks noChangeAspect="1"/>
            </p:cNvSpPr>
            <p:nvPr/>
          </p:nvSpPr>
          <p:spPr bwMode="gray">
            <a:xfrm>
              <a:off x="4458" y="3364"/>
              <a:ext cx="125" cy="33"/>
            </a:xfrm>
            <a:custGeom>
              <a:avLst/>
              <a:gdLst>
                <a:gd name="T0" fmla="*/ 389 w 389"/>
                <a:gd name="T1" fmla="*/ 23 h 103"/>
                <a:gd name="T2" fmla="*/ 295 w 389"/>
                <a:gd name="T3" fmla="*/ 0 h 103"/>
                <a:gd name="T4" fmla="*/ 0 w 389"/>
                <a:gd name="T5" fmla="*/ 80 h 103"/>
                <a:gd name="T6" fmla="*/ 94 w 389"/>
                <a:gd name="T7" fmla="*/ 103 h 103"/>
                <a:gd name="T8" fmla="*/ 389 w 389"/>
                <a:gd name="T9" fmla="*/ 2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9" h="103">
                  <a:moveTo>
                    <a:pt x="389" y="23"/>
                  </a:moveTo>
                  <a:lnTo>
                    <a:pt x="295" y="0"/>
                  </a:lnTo>
                  <a:lnTo>
                    <a:pt x="0" y="80"/>
                  </a:lnTo>
                  <a:lnTo>
                    <a:pt x="94" y="103"/>
                  </a:lnTo>
                  <a:lnTo>
                    <a:pt x="389" y="23"/>
                  </a:lnTo>
                  <a:close/>
                </a:path>
              </a:pathLst>
            </a:custGeom>
            <a:solidFill>
              <a:srgbClr val="C0C0C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74" name="Freeform 762"/>
            <p:cNvSpPr>
              <a:spLocks noChangeAspect="1"/>
            </p:cNvSpPr>
            <p:nvPr/>
          </p:nvSpPr>
          <p:spPr bwMode="gray">
            <a:xfrm>
              <a:off x="4434" y="3094"/>
              <a:ext cx="29" cy="568"/>
            </a:xfrm>
            <a:custGeom>
              <a:avLst/>
              <a:gdLst>
                <a:gd name="T0" fmla="*/ 94 w 94"/>
                <a:gd name="T1" fmla="*/ 1767 h 1767"/>
                <a:gd name="T2" fmla="*/ 0 w 94"/>
                <a:gd name="T3" fmla="*/ 1744 h 1767"/>
                <a:gd name="T4" fmla="*/ 0 w 94"/>
                <a:gd name="T5" fmla="*/ 0 h 1767"/>
                <a:gd name="T6" fmla="*/ 94 w 94"/>
                <a:gd name="T7" fmla="*/ 24 h 1767"/>
                <a:gd name="T8" fmla="*/ 94 w 94"/>
                <a:gd name="T9" fmla="*/ 1767 h 1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767">
                  <a:moveTo>
                    <a:pt x="94" y="1767"/>
                  </a:moveTo>
                  <a:lnTo>
                    <a:pt x="0" y="1744"/>
                  </a:lnTo>
                  <a:lnTo>
                    <a:pt x="0" y="0"/>
                  </a:lnTo>
                  <a:lnTo>
                    <a:pt x="94" y="24"/>
                  </a:lnTo>
                  <a:lnTo>
                    <a:pt x="94" y="1767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C0C0C0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75" name="Freeform 763"/>
            <p:cNvSpPr>
              <a:spLocks noChangeAspect="1"/>
            </p:cNvSpPr>
            <p:nvPr/>
          </p:nvSpPr>
          <p:spPr bwMode="gray">
            <a:xfrm>
              <a:off x="4463" y="3063"/>
              <a:ext cx="146" cy="599"/>
            </a:xfrm>
            <a:custGeom>
              <a:avLst/>
              <a:gdLst>
                <a:gd name="T0" fmla="*/ 451 w 451"/>
                <a:gd name="T1" fmla="*/ 1744 h 1864"/>
                <a:gd name="T2" fmla="*/ 451 w 451"/>
                <a:gd name="T3" fmla="*/ 0 h 1864"/>
                <a:gd name="T4" fmla="*/ 373 w 451"/>
                <a:gd name="T5" fmla="*/ 22 h 1864"/>
                <a:gd name="T6" fmla="*/ 373 w 451"/>
                <a:gd name="T7" fmla="*/ 957 h 1864"/>
                <a:gd name="T8" fmla="*/ 78 w 451"/>
                <a:gd name="T9" fmla="*/ 1037 h 1864"/>
                <a:gd name="T10" fmla="*/ 78 w 451"/>
                <a:gd name="T11" fmla="*/ 100 h 1864"/>
                <a:gd name="T12" fmla="*/ 0 w 451"/>
                <a:gd name="T13" fmla="*/ 121 h 1864"/>
                <a:gd name="T14" fmla="*/ 0 w 451"/>
                <a:gd name="T15" fmla="*/ 1864 h 1864"/>
                <a:gd name="T16" fmla="*/ 451 w 451"/>
                <a:gd name="T17" fmla="*/ 1744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1" h="1864">
                  <a:moveTo>
                    <a:pt x="451" y="1744"/>
                  </a:moveTo>
                  <a:lnTo>
                    <a:pt x="451" y="0"/>
                  </a:lnTo>
                  <a:lnTo>
                    <a:pt x="373" y="22"/>
                  </a:lnTo>
                  <a:lnTo>
                    <a:pt x="373" y="957"/>
                  </a:lnTo>
                  <a:lnTo>
                    <a:pt x="78" y="1037"/>
                  </a:lnTo>
                  <a:lnTo>
                    <a:pt x="78" y="100"/>
                  </a:lnTo>
                  <a:lnTo>
                    <a:pt x="0" y="121"/>
                  </a:lnTo>
                  <a:lnTo>
                    <a:pt x="0" y="1864"/>
                  </a:lnTo>
                  <a:lnTo>
                    <a:pt x="451" y="1744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C0C0C0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76" name="Freeform 764"/>
            <p:cNvSpPr>
              <a:spLocks noChangeAspect="1"/>
            </p:cNvSpPr>
            <p:nvPr/>
          </p:nvSpPr>
          <p:spPr bwMode="gray">
            <a:xfrm>
              <a:off x="4434" y="3089"/>
              <a:ext cx="55" cy="13"/>
            </a:xfrm>
            <a:custGeom>
              <a:avLst/>
              <a:gdLst>
                <a:gd name="T0" fmla="*/ 0 w 172"/>
                <a:gd name="T1" fmla="*/ 19 h 43"/>
                <a:gd name="T2" fmla="*/ 73 w 172"/>
                <a:gd name="T3" fmla="*/ 0 h 43"/>
                <a:gd name="T4" fmla="*/ 172 w 172"/>
                <a:gd name="T5" fmla="*/ 22 h 43"/>
                <a:gd name="T6" fmla="*/ 94 w 172"/>
                <a:gd name="T7" fmla="*/ 43 h 43"/>
                <a:gd name="T8" fmla="*/ 0 w 172"/>
                <a:gd name="T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43">
                  <a:moveTo>
                    <a:pt x="0" y="19"/>
                  </a:moveTo>
                  <a:lnTo>
                    <a:pt x="73" y="0"/>
                  </a:lnTo>
                  <a:lnTo>
                    <a:pt x="172" y="22"/>
                  </a:lnTo>
                  <a:lnTo>
                    <a:pt x="94" y="43"/>
                  </a:lnTo>
                  <a:lnTo>
                    <a:pt x="0" y="19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C0C0C0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77" name="Freeform 765"/>
            <p:cNvSpPr>
              <a:spLocks noChangeAspect="1"/>
            </p:cNvSpPr>
            <p:nvPr/>
          </p:nvSpPr>
          <p:spPr bwMode="gray">
            <a:xfrm>
              <a:off x="4553" y="3055"/>
              <a:ext cx="56" cy="16"/>
            </a:xfrm>
            <a:custGeom>
              <a:avLst/>
              <a:gdLst>
                <a:gd name="T0" fmla="*/ 0 w 172"/>
                <a:gd name="T1" fmla="*/ 19 h 48"/>
                <a:gd name="T2" fmla="*/ 73 w 172"/>
                <a:gd name="T3" fmla="*/ 0 h 48"/>
                <a:gd name="T4" fmla="*/ 172 w 172"/>
                <a:gd name="T5" fmla="*/ 26 h 48"/>
                <a:gd name="T6" fmla="*/ 94 w 172"/>
                <a:gd name="T7" fmla="*/ 48 h 48"/>
                <a:gd name="T8" fmla="*/ 0 w 172"/>
                <a:gd name="T9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48">
                  <a:moveTo>
                    <a:pt x="0" y="19"/>
                  </a:moveTo>
                  <a:lnTo>
                    <a:pt x="73" y="0"/>
                  </a:lnTo>
                  <a:lnTo>
                    <a:pt x="172" y="26"/>
                  </a:lnTo>
                  <a:lnTo>
                    <a:pt x="94" y="48"/>
                  </a:lnTo>
                  <a:lnTo>
                    <a:pt x="0" y="19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C0C0C0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78" name="Freeform 766"/>
            <p:cNvSpPr>
              <a:spLocks noChangeAspect="1"/>
            </p:cNvSpPr>
            <p:nvPr/>
          </p:nvSpPr>
          <p:spPr bwMode="gray">
            <a:xfrm>
              <a:off x="4884" y="3631"/>
              <a:ext cx="128" cy="140"/>
            </a:xfrm>
            <a:custGeom>
              <a:avLst/>
              <a:gdLst>
                <a:gd name="T0" fmla="*/ 135 w 169"/>
                <a:gd name="T1" fmla="*/ 53 h 185"/>
                <a:gd name="T2" fmla="*/ 37 w 169"/>
                <a:gd name="T3" fmla="*/ 11 h 185"/>
                <a:gd name="T4" fmla="*/ 37 w 169"/>
                <a:gd name="T5" fmla="*/ 11 h 185"/>
                <a:gd name="T6" fmla="*/ 9 w 169"/>
                <a:gd name="T7" fmla="*/ 18 h 185"/>
                <a:gd name="T8" fmla="*/ 15 w 169"/>
                <a:gd name="T9" fmla="*/ 30 h 185"/>
                <a:gd name="T10" fmla="*/ 32 w 169"/>
                <a:gd name="T11" fmla="*/ 131 h 185"/>
                <a:gd name="T12" fmla="*/ 80 w 169"/>
                <a:gd name="T13" fmla="*/ 170 h 185"/>
                <a:gd name="T14" fmla="*/ 87 w 169"/>
                <a:gd name="T15" fmla="*/ 185 h 185"/>
                <a:gd name="T16" fmla="*/ 123 w 169"/>
                <a:gd name="T17" fmla="*/ 176 h 185"/>
                <a:gd name="T18" fmla="*/ 123 w 169"/>
                <a:gd name="T19" fmla="*/ 176 h 185"/>
                <a:gd name="T20" fmla="*/ 141 w 169"/>
                <a:gd name="T21" fmla="*/ 167 h 185"/>
                <a:gd name="T22" fmla="*/ 135 w 169"/>
                <a:gd name="T23" fmla="*/ 5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9" h="185">
                  <a:moveTo>
                    <a:pt x="135" y="53"/>
                  </a:moveTo>
                  <a:cubicBezTo>
                    <a:pt x="107" y="16"/>
                    <a:pt x="65" y="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0" y="55"/>
                    <a:pt x="6" y="97"/>
                    <a:pt x="32" y="131"/>
                  </a:cubicBezTo>
                  <a:cubicBezTo>
                    <a:pt x="46" y="149"/>
                    <a:pt x="63" y="162"/>
                    <a:pt x="80" y="170"/>
                  </a:cubicBezTo>
                  <a:cubicBezTo>
                    <a:pt x="87" y="185"/>
                    <a:pt x="87" y="185"/>
                    <a:pt x="87" y="185"/>
                  </a:cubicBezTo>
                  <a:cubicBezTo>
                    <a:pt x="123" y="176"/>
                    <a:pt x="123" y="176"/>
                    <a:pt x="123" y="176"/>
                  </a:cubicBezTo>
                  <a:cubicBezTo>
                    <a:pt x="123" y="176"/>
                    <a:pt x="123" y="176"/>
                    <a:pt x="123" y="176"/>
                  </a:cubicBezTo>
                  <a:cubicBezTo>
                    <a:pt x="130" y="174"/>
                    <a:pt x="135" y="171"/>
                    <a:pt x="141" y="167"/>
                  </a:cubicBezTo>
                  <a:cubicBezTo>
                    <a:pt x="169" y="146"/>
                    <a:pt x="166" y="95"/>
                    <a:pt x="135" y="53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79" name="Freeform 767"/>
            <p:cNvSpPr>
              <a:spLocks noChangeAspect="1"/>
            </p:cNvSpPr>
            <p:nvPr/>
          </p:nvSpPr>
          <p:spPr bwMode="gray">
            <a:xfrm>
              <a:off x="4855" y="3634"/>
              <a:ext cx="129" cy="148"/>
            </a:xfrm>
            <a:custGeom>
              <a:avLst/>
              <a:gdLst>
                <a:gd name="T0" fmla="*/ 143 w 171"/>
                <a:gd name="T1" fmla="*/ 172 h 194"/>
                <a:gd name="T2" fmla="*/ 35 w 171"/>
                <a:gd name="T3" fmla="*/ 136 h 194"/>
                <a:gd name="T4" fmla="*/ 29 w 171"/>
                <a:gd name="T5" fmla="*/ 21 h 194"/>
                <a:gd name="T6" fmla="*/ 137 w 171"/>
                <a:gd name="T7" fmla="*/ 58 h 194"/>
                <a:gd name="T8" fmla="*/ 143 w 171"/>
                <a:gd name="T9" fmla="*/ 17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194">
                  <a:moveTo>
                    <a:pt x="143" y="172"/>
                  </a:moveTo>
                  <a:cubicBezTo>
                    <a:pt x="115" y="194"/>
                    <a:pt x="66" y="177"/>
                    <a:pt x="35" y="136"/>
                  </a:cubicBezTo>
                  <a:cubicBezTo>
                    <a:pt x="3" y="94"/>
                    <a:pt x="0" y="43"/>
                    <a:pt x="29" y="21"/>
                  </a:cubicBezTo>
                  <a:cubicBezTo>
                    <a:pt x="57" y="0"/>
                    <a:pt x="106" y="16"/>
                    <a:pt x="137" y="58"/>
                  </a:cubicBezTo>
                  <a:cubicBezTo>
                    <a:pt x="169" y="99"/>
                    <a:pt x="171" y="151"/>
                    <a:pt x="143" y="172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80" name="Freeform 768"/>
            <p:cNvSpPr>
              <a:spLocks noChangeAspect="1"/>
            </p:cNvSpPr>
            <p:nvPr/>
          </p:nvSpPr>
          <p:spPr bwMode="gray">
            <a:xfrm>
              <a:off x="4881" y="3662"/>
              <a:ext cx="79" cy="91"/>
            </a:xfrm>
            <a:custGeom>
              <a:avLst/>
              <a:gdLst>
                <a:gd name="T0" fmla="*/ 87 w 104"/>
                <a:gd name="T1" fmla="*/ 105 h 118"/>
                <a:gd name="T2" fmla="*/ 21 w 104"/>
                <a:gd name="T3" fmla="*/ 82 h 118"/>
                <a:gd name="T4" fmla="*/ 17 w 104"/>
                <a:gd name="T5" fmla="*/ 13 h 118"/>
                <a:gd name="T6" fmla="*/ 83 w 104"/>
                <a:gd name="T7" fmla="*/ 35 h 118"/>
                <a:gd name="T8" fmla="*/ 87 w 104"/>
                <a:gd name="T9" fmla="*/ 10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8">
                  <a:moveTo>
                    <a:pt x="87" y="105"/>
                  </a:moveTo>
                  <a:cubicBezTo>
                    <a:pt x="69" y="118"/>
                    <a:pt x="40" y="108"/>
                    <a:pt x="21" y="82"/>
                  </a:cubicBezTo>
                  <a:cubicBezTo>
                    <a:pt x="2" y="57"/>
                    <a:pt x="0" y="26"/>
                    <a:pt x="17" y="13"/>
                  </a:cubicBezTo>
                  <a:cubicBezTo>
                    <a:pt x="34" y="0"/>
                    <a:pt x="64" y="10"/>
                    <a:pt x="83" y="35"/>
                  </a:cubicBezTo>
                  <a:cubicBezTo>
                    <a:pt x="102" y="60"/>
                    <a:pt x="104" y="91"/>
                    <a:pt x="87" y="105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81" name="Freeform 769"/>
            <p:cNvSpPr>
              <a:spLocks noChangeAspect="1"/>
            </p:cNvSpPr>
            <p:nvPr/>
          </p:nvSpPr>
          <p:spPr bwMode="gray">
            <a:xfrm>
              <a:off x="4577" y="3498"/>
              <a:ext cx="145" cy="195"/>
            </a:xfrm>
            <a:custGeom>
              <a:avLst/>
              <a:gdLst>
                <a:gd name="T0" fmla="*/ 0 w 454"/>
                <a:gd name="T1" fmla="*/ 610 h 610"/>
                <a:gd name="T2" fmla="*/ 0 w 454"/>
                <a:gd name="T3" fmla="*/ 121 h 610"/>
                <a:gd name="T4" fmla="*/ 454 w 454"/>
                <a:gd name="T5" fmla="*/ 0 h 610"/>
                <a:gd name="T6" fmla="*/ 454 w 454"/>
                <a:gd name="T7" fmla="*/ 489 h 610"/>
                <a:gd name="T8" fmla="*/ 0 w 454"/>
                <a:gd name="T9" fmla="*/ 61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610">
                  <a:moveTo>
                    <a:pt x="0" y="610"/>
                  </a:moveTo>
                  <a:lnTo>
                    <a:pt x="0" y="121"/>
                  </a:lnTo>
                  <a:lnTo>
                    <a:pt x="454" y="0"/>
                  </a:lnTo>
                  <a:lnTo>
                    <a:pt x="454" y="489"/>
                  </a:lnTo>
                  <a:lnTo>
                    <a:pt x="0" y="610"/>
                  </a:lnTo>
                  <a:close/>
                </a:path>
              </a:pathLst>
            </a:custGeom>
            <a:solidFill>
              <a:srgbClr val="C0C0C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82" name="Freeform 770"/>
            <p:cNvSpPr>
              <a:spLocks noChangeAspect="1"/>
            </p:cNvSpPr>
            <p:nvPr/>
          </p:nvSpPr>
          <p:spPr bwMode="gray">
            <a:xfrm>
              <a:off x="4463" y="3428"/>
              <a:ext cx="259" cy="108"/>
            </a:xfrm>
            <a:custGeom>
              <a:avLst/>
              <a:gdLst>
                <a:gd name="T0" fmla="*/ 0 w 806"/>
                <a:gd name="T1" fmla="*/ 120 h 338"/>
                <a:gd name="T2" fmla="*/ 451 w 806"/>
                <a:gd name="T3" fmla="*/ 0 h 338"/>
                <a:gd name="T4" fmla="*/ 806 w 806"/>
                <a:gd name="T5" fmla="*/ 217 h 338"/>
                <a:gd name="T6" fmla="*/ 352 w 806"/>
                <a:gd name="T7" fmla="*/ 338 h 338"/>
                <a:gd name="T8" fmla="*/ 0 w 806"/>
                <a:gd name="T9" fmla="*/ 12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6" h="338">
                  <a:moveTo>
                    <a:pt x="0" y="120"/>
                  </a:moveTo>
                  <a:lnTo>
                    <a:pt x="451" y="0"/>
                  </a:lnTo>
                  <a:lnTo>
                    <a:pt x="806" y="217"/>
                  </a:lnTo>
                  <a:lnTo>
                    <a:pt x="352" y="338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C0C0C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83" name="Freeform 771"/>
            <p:cNvSpPr>
              <a:spLocks noChangeAspect="1"/>
            </p:cNvSpPr>
            <p:nvPr/>
          </p:nvSpPr>
          <p:spPr bwMode="gray">
            <a:xfrm>
              <a:off x="4577" y="3635"/>
              <a:ext cx="291" cy="78"/>
            </a:xfrm>
            <a:custGeom>
              <a:avLst/>
              <a:gdLst>
                <a:gd name="T0" fmla="*/ 0 w 907"/>
                <a:gd name="T1" fmla="*/ 123 h 243"/>
                <a:gd name="T2" fmla="*/ 454 w 907"/>
                <a:gd name="T3" fmla="*/ 0 h 243"/>
                <a:gd name="T4" fmla="*/ 907 w 907"/>
                <a:gd name="T5" fmla="*/ 123 h 243"/>
                <a:gd name="T6" fmla="*/ 454 w 907"/>
                <a:gd name="T7" fmla="*/ 243 h 243"/>
                <a:gd name="T8" fmla="*/ 0 w 907"/>
                <a:gd name="T9" fmla="*/ 12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7" h="243">
                  <a:moveTo>
                    <a:pt x="0" y="123"/>
                  </a:moveTo>
                  <a:lnTo>
                    <a:pt x="454" y="0"/>
                  </a:lnTo>
                  <a:lnTo>
                    <a:pt x="907" y="123"/>
                  </a:lnTo>
                  <a:lnTo>
                    <a:pt x="454" y="243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84" name="Freeform 772"/>
            <p:cNvSpPr>
              <a:spLocks noChangeAspect="1"/>
            </p:cNvSpPr>
            <p:nvPr/>
          </p:nvSpPr>
          <p:spPr bwMode="gray">
            <a:xfrm>
              <a:off x="4711" y="3500"/>
              <a:ext cx="140" cy="180"/>
            </a:xfrm>
            <a:custGeom>
              <a:avLst/>
              <a:gdLst>
                <a:gd name="T0" fmla="*/ 1 w 185"/>
                <a:gd name="T1" fmla="*/ 62 h 238"/>
                <a:gd name="T2" fmla="*/ 1 w 185"/>
                <a:gd name="T3" fmla="*/ 60 h 238"/>
                <a:gd name="T4" fmla="*/ 1 w 185"/>
                <a:gd name="T5" fmla="*/ 48 h 238"/>
                <a:gd name="T6" fmla="*/ 1 w 185"/>
                <a:gd name="T7" fmla="*/ 39 h 238"/>
                <a:gd name="T8" fmla="*/ 1 w 185"/>
                <a:gd name="T9" fmla="*/ 38 h 238"/>
                <a:gd name="T10" fmla="*/ 1 w 185"/>
                <a:gd name="T11" fmla="*/ 30 h 238"/>
                <a:gd name="T12" fmla="*/ 1 w 185"/>
                <a:gd name="T13" fmla="*/ 28 h 238"/>
                <a:gd name="T14" fmla="*/ 2 w 185"/>
                <a:gd name="T15" fmla="*/ 28 h 238"/>
                <a:gd name="T16" fmla="*/ 33 w 185"/>
                <a:gd name="T17" fmla="*/ 12 h 238"/>
                <a:gd name="T18" fmla="*/ 77 w 185"/>
                <a:gd name="T19" fmla="*/ 4 h 238"/>
                <a:gd name="T20" fmla="*/ 88 w 185"/>
                <a:gd name="T21" fmla="*/ 7 h 238"/>
                <a:gd name="T22" fmla="*/ 101 w 185"/>
                <a:gd name="T23" fmla="*/ 10 h 238"/>
                <a:gd name="T24" fmla="*/ 101 w 185"/>
                <a:gd name="T25" fmla="*/ 10 h 238"/>
                <a:gd name="T26" fmla="*/ 185 w 185"/>
                <a:gd name="T27" fmla="*/ 32 h 238"/>
                <a:gd name="T28" fmla="*/ 135 w 185"/>
                <a:gd name="T29" fmla="*/ 80 h 238"/>
                <a:gd name="T30" fmla="*/ 80 w 185"/>
                <a:gd name="T31" fmla="*/ 68 h 238"/>
                <a:gd name="T32" fmla="*/ 79 w 185"/>
                <a:gd name="T33" fmla="*/ 200 h 238"/>
                <a:gd name="T34" fmla="*/ 13 w 185"/>
                <a:gd name="T35" fmla="*/ 220 h 238"/>
                <a:gd name="T36" fmla="*/ 0 w 185"/>
                <a:gd name="T37" fmla="*/ 199 h 238"/>
                <a:gd name="T38" fmla="*/ 1 w 185"/>
                <a:gd name="T39" fmla="*/ 6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5" h="238">
                  <a:moveTo>
                    <a:pt x="1" y="62"/>
                  </a:moveTo>
                  <a:cubicBezTo>
                    <a:pt x="1" y="61"/>
                    <a:pt x="1" y="61"/>
                    <a:pt x="1" y="60"/>
                  </a:cubicBezTo>
                  <a:cubicBezTo>
                    <a:pt x="1" y="56"/>
                    <a:pt x="2" y="52"/>
                    <a:pt x="1" y="48"/>
                  </a:cubicBezTo>
                  <a:cubicBezTo>
                    <a:pt x="1" y="48"/>
                    <a:pt x="1" y="44"/>
                    <a:pt x="1" y="39"/>
                  </a:cubicBezTo>
                  <a:cubicBezTo>
                    <a:pt x="1" y="39"/>
                    <a:pt x="1" y="38"/>
                    <a:pt x="1" y="38"/>
                  </a:cubicBezTo>
                  <a:cubicBezTo>
                    <a:pt x="1" y="35"/>
                    <a:pt x="1" y="32"/>
                    <a:pt x="1" y="30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7" y="7"/>
                    <a:pt x="23" y="14"/>
                    <a:pt x="33" y="12"/>
                  </a:cubicBezTo>
                  <a:cubicBezTo>
                    <a:pt x="41" y="10"/>
                    <a:pt x="60" y="0"/>
                    <a:pt x="77" y="4"/>
                  </a:cubicBezTo>
                  <a:cubicBezTo>
                    <a:pt x="83" y="6"/>
                    <a:pt x="88" y="7"/>
                    <a:pt x="88" y="7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85" y="32"/>
                    <a:pt x="185" y="32"/>
                    <a:pt x="185" y="32"/>
                  </a:cubicBezTo>
                  <a:cubicBezTo>
                    <a:pt x="135" y="80"/>
                    <a:pt x="135" y="80"/>
                    <a:pt x="135" y="80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115"/>
                    <a:pt x="80" y="187"/>
                    <a:pt x="79" y="200"/>
                  </a:cubicBezTo>
                  <a:cubicBezTo>
                    <a:pt x="78" y="234"/>
                    <a:pt x="34" y="238"/>
                    <a:pt x="13" y="220"/>
                  </a:cubicBezTo>
                  <a:cubicBezTo>
                    <a:pt x="6" y="215"/>
                    <a:pt x="0" y="208"/>
                    <a:pt x="0" y="199"/>
                  </a:cubicBezTo>
                  <a:cubicBezTo>
                    <a:pt x="1" y="172"/>
                    <a:pt x="2" y="117"/>
                    <a:pt x="1" y="62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50000">
                  <a:schemeClr val="bg1">
                    <a:gamma/>
                    <a:shade val="85882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85" name="Freeform 773"/>
            <p:cNvSpPr>
              <a:spLocks noChangeAspect="1"/>
            </p:cNvSpPr>
            <p:nvPr/>
          </p:nvSpPr>
          <p:spPr bwMode="gray">
            <a:xfrm>
              <a:off x="4463" y="3466"/>
              <a:ext cx="402" cy="305"/>
            </a:xfrm>
            <a:custGeom>
              <a:avLst/>
              <a:gdLst>
                <a:gd name="T0" fmla="*/ 796 w 1250"/>
                <a:gd name="T1" fmla="*/ 357 h 948"/>
                <a:gd name="T2" fmla="*/ 796 w 1250"/>
                <a:gd name="T3" fmla="*/ 768 h 948"/>
                <a:gd name="T4" fmla="*/ 352 w 1250"/>
                <a:gd name="T5" fmla="*/ 648 h 948"/>
                <a:gd name="T6" fmla="*/ 352 w 1250"/>
                <a:gd name="T7" fmla="*/ 218 h 948"/>
                <a:gd name="T8" fmla="*/ 0 w 1250"/>
                <a:gd name="T9" fmla="*/ 0 h 948"/>
                <a:gd name="T10" fmla="*/ 0 w 1250"/>
                <a:gd name="T11" fmla="*/ 612 h 948"/>
                <a:gd name="T12" fmla="*/ 1250 w 1250"/>
                <a:gd name="T13" fmla="*/ 948 h 948"/>
                <a:gd name="T14" fmla="*/ 1250 w 1250"/>
                <a:gd name="T15" fmla="*/ 480 h 948"/>
                <a:gd name="T16" fmla="*/ 796 w 1250"/>
                <a:gd name="T17" fmla="*/ 35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50" h="948">
                  <a:moveTo>
                    <a:pt x="796" y="357"/>
                  </a:moveTo>
                  <a:lnTo>
                    <a:pt x="796" y="768"/>
                  </a:lnTo>
                  <a:lnTo>
                    <a:pt x="352" y="648"/>
                  </a:lnTo>
                  <a:lnTo>
                    <a:pt x="352" y="218"/>
                  </a:lnTo>
                  <a:lnTo>
                    <a:pt x="0" y="0"/>
                  </a:lnTo>
                  <a:lnTo>
                    <a:pt x="0" y="612"/>
                  </a:lnTo>
                  <a:lnTo>
                    <a:pt x="1250" y="948"/>
                  </a:lnTo>
                  <a:lnTo>
                    <a:pt x="1250" y="480"/>
                  </a:lnTo>
                  <a:lnTo>
                    <a:pt x="796" y="357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C0C0C0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86" name="Freeform 774"/>
            <p:cNvSpPr>
              <a:spLocks noChangeAspect="1"/>
            </p:cNvSpPr>
            <p:nvPr/>
          </p:nvSpPr>
          <p:spPr bwMode="gray">
            <a:xfrm>
              <a:off x="4719" y="3542"/>
              <a:ext cx="292" cy="78"/>
            </a:xfrm>
            <a:custGeom>
              <a:avLst/>
              <a:gdLst>
                <a:gd name="T0" fmla="*/ 0 w 905"/>
                <a:gd name="T1" fmla="*/ 120 h 243"/>
                <a:gd name="T2" fmla="*/ 454 w 905"/>
                <a:gd name="T3" fmla="*/ 0 h 243"/>
                <a:gd name="T4" fmla="*/ 905 w 905"/>
                <a:gd name="T5" fmla="*/ 120 h 243"/>
                <a:gd name="T6" fmla="*/ 454 w 905"/>
                <a:gd name="T7" fmla="*/ 243 h 243"/>
                <a:gd name="T8" fmla="*/ 0 w 905"/>
                <a:gd name="T9" fmla="*/ 12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5" h="243">
                  <a:moveTo>
                    <a:pt x="0" y="120"/>
                  </a:moveTo>
                  <a:lnTo>
                    <a:pt x="454" y="0"/>
                  </a:lnTo>
                  <a:lnTo>
                    <a:pt x="905" y="120"/>
                  </a:lnTo>
                  <a:lnTo>
                    <a:pt x="454" y="243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87" name="Freeform 775"/>
            <p:cNvSpPr>
              <a:spLocks noChangeAspect="1"/>
            </p:cNvSpPr>
            <p:nvPr/>
          </p:nvSpPr>
          <p:spPr bwMode="gray">
            <a:xfrm>
              <a:off x="4865" y="3580"/>
              <a:ext cx="146" cy="191"/>
            </a:xfrm>
            <a:custGeom>
              <a:avLst/>
              <a:gdLst>
                <a:gd name="T0" fmla="*/ 0 w 451"/>
                <a:gd name="T1" fmla="*/ 591 h 591"/>
                <a:gd name="T2" fmla="*/ 0 w 451"/>
                <a:gd name="T3" fmla="*/ 123 h 591"/>
                <a:gd name="T4" fmla="*/ 451 w 451"/>
                <a:gd name="T5" fmla="*/ 0 h 591"/>
                <a:gd name="T6" fmla="*/ 451 w 451"/>
                <a:gd name="T7" fmla="*/ 470 h 591"/>
                <a:gd name="T8" fmla="*/ 0 w 451"/>
                <a:gd name="T9" fmla="*/ 59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591">
                  <a:moveTo>
                    <a:pt x="0" y="591"/>
                  </a:moveTo>
                  <a:lnTo>
                    <a:pt x="0" y="123"/>
                  </a:lnTo>
                  <a:lnTo>
                    <a:pt x="451" y="0"/>
                  </a:lnTo>
                  <a:lnTo>
                    <a:pt x="451" y="470"/>
                  </a:lnTo>
                  <a:lnTo>
                    <a:pt x="0" y="591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C0C0C0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88" name="Freeform 776"/>
            <p:cNvSpPr>
              <a:spLocks noChangeAspect="1"/>
            </p:cNvSpPr>
            <p:nvPr/>
          </p:nvSpPr>
          <p:spPr bwMode="gray">
            <a:xfrm>
              <a:off x="4569" y="3377"/>
              <a:ext cx="78" cy="107"/>
            </a:xfrm>
            <a:custGeom>
              <a:avLst/>
              <a:gdLst>
                <a:gd name="T0" fmla="*/ 208 w 246"/>
                <a:gd name="T1" fmla="*/ 0 h 331"/>
                <a:gd name="T2" fmla="*/ 0 w 246"/>
                <a:gd name="T3" fmla="*/ 303 h 331"/>
                <a:gd name="T4" fmla="*/ 38 w 246"/>
                <a:gd name="T5" fmla="*/ 331 h 331"/>
                <a:gd name="T6" fmla="*/ 246 w 246"/>
                <a:gd name="T7" fmla="*/ 29 h 331"/>
                <a:gd name="T8" fmla="*/ 208 w 246"/>
                <a:gd name="T9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331">
                  <a:moveTo>
                    <a:pt x="208" y="0"/>
                  </a:moveTo>
                  <a:lnTo>
                    <a:pt x="0" y="303"/>
                  </a:lnTo>
                  <a:lnTo>
                    <a:pt x="38" y="331"/>
                  </a:lnTo>
                  <a:lnTo>
                    <a:pt x="246" y="29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89" name="Freeform 777"/>
            <p:cNvSpPr>
              <a:spLocks noChangeAspect="1"/>
            </p:cNvSpPr>
            <p:nvPr/>
          </p:nvSpPr>
          <p:spPr bwMode="gray">
            <a:xfrm>
              <a:off x="4593" y="3321"/>
              <a:ext cx="97" cy="123"/>
            </a:xfrm>
            <a:custGeom>
              <a:avLst/>
              <a:gdLst>
                <a:gd name="T0" fmla="*/ 302 w 302"/>
                <a:gd name="T1" fmla="*/ 366 h 385"/>
                <a:gd name="T2" fmla="*/ 170 w 302"/>
                <a:gd name="T3" fmla="*/ 194 h 385"/>
                <a:gd name="T4" fmla="*/ 283 w 302"/>
                <a:gd name="T5" fmla="*/ 109 h 385"/>
                <a:gd name="T6" fmla="*/ 267 w 302"/>
                <a:gd name="T7" fmla="*/ 85 h 385"/>
                <a:gd name="T8" fmla="*/ 153 w 302"/>
                <a:gd name="T9" fmla="*/ 173 h 385"/>
                <a:gd name="T10" fmla="*/ 23 w 302"/>
                <a:gd name="T11" fmla="*/ 0 h 385"/>
                <a:gd name="T12" fmla="*/ 0 w 302"/>
                <a:gd name="T13" fmla="*/ 17 h 385"/>
                <a:gd name="T14" fmla="*/ 130 w 302"/>
                <a:gd name="T15" fmla="*/ 189 h 385"/>
                <a:gd name="T16" fmla="*/ 16 w 302"/>
                <a:gd name="T17" fmla="*/ 277 h 385"/>
                <a:gd name="T18" fmla="*/ 35 w 302"/>
                <a:gd name="T19" fmla="*/ 298 h 385"/>
                <a:gd name="T20" fmla="*/ 148 w 302"/>
                <a:gd name="T21" fmla="*/ 213 h 385"/>
                <a:gd name="T22" fmla="*/ 278 w 302"/>
                <a:gd name="T23" fmla="*/ 385 h 385"/>
                <a:gd name="T24" fmla="*/ 302 w 302"/>
                <a:gd name="T25" fmla="*/ 366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385">
                  <a:moveTo>
                    <a:pt x="302" y="366"/>
                  </a:moveTo>
                  <a:lnTo>
                    <a:pt x="170" y="194"/>
                  </a:lnTo>
                  <a:lnTo>
                    <a:pt x="283" y="109"/>
                  </a:lnTo>
                  <a:lnTo>
                    <a:pt x="267" y="85"/>
                  </a:lnTo>
                  <a:lnTo>
                    <a:pt x="153" y="173"/>
                  </a:lnTo>
                  <a:lnTo>
                    <a:pt x="23" y="0"/>
                  </a:lnTo>
                  <a:lnTo>
                    <a:pt x="0" y="17"/>
                  </a:lnTo>
                  <a:lnTo>
                    <a:pt x="130" y="189"/>
                  </a:lnTo>
                  <a:lnTo>
                    <a:pt x="16" y="277"/>
                  </a:lnTo>
                  <a:lnTo>
                    <a:pt x="35" y="298"/>
                  </a:lnTo>
                  <a:lnTo>
                    <a:pt x="148" y="213"/>
                  </a:lnTo>
                  <a:lnTo>
                    <a:pt x="278" y="385"/>
                  </a:lnTo>
                  <a:lnTo>
                    <a:pt x="302" y="366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90" name="Freeform 778"/>
            <p:cNvSpPr>
              <a:spLocks noChangeAspect="1"/>
            </p:cNvSpPr>
            <p:nvPr/>
          </p:nvSpPr>
          <p:spPr bwMode="gray">
            <a:xfrm>
              <a:off x="4575" y="3306"/>
              <a:ext cx="134" cy="152"/>
            </a:xfrm>
            <a:custGeom>
              <a:avLst/>
              <a:gdLst>
                <a:gd name="T0" fmla="*/ 147 w 176"/>
                <a:gd name="T1" fmla="*/ 178 h 200"/>
                <a:gd name="T2" fmla="*/ 35 w 176"/>
                <a:gd name="T3" fmla="*/ 140 h 200"/>
                <a:gd name="T4" fmla="*/ 29 w 176"/>
                <a:gd name="T5" fmla="*/ 22 h 200"/>
                <a:gd name="T6" fmla="*/ 141 w 176"/>
                <a:gd name="T7" fmla="*/ 60 h 200"/>
                <a:gd name="T8" fmla="*/ 147 w 176"/>
                <a:gd name="T9" fmla="*/ 17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200">
                  <a:moveTo>
                    <a:pt x="147" y="178"/>
                  </a:moveTo>
                  <a:cubicBezTo>
                    <a:pt x="118" y="200"/>
                    <a:pt x="68" y="183"/>
                    <a:pt x="35" y="140"/>
                  </a:cubicBezTo>
                  <a:cubicBezTo>
                    <a:pt x="2" y="97"/>
                    <a:pt x="0" y="45"/>
                    <a:pt x="29" y="22"/>
                  </a:cubicBezTo>
                  <a:cubicBezTo>
                    <a:pt x="58" y="0"/>
                    <a:pt x="108" y="17"/>
                    <a:pt x="141" y="60"/>
                  </a:cubicBezTo>
                  <a:cubicBezTo>
                    <a:pt x="173" y="103"/>
                    <a:pt x="176" y="156"/>
                    <a:pt x="147" y="178"/>
                  </a:cubicBezTo>
                  <a:close/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91" name="Freeform 779"/>
            <p:cNvSpPr>
              <a:spLocks noChangeAspect="1"/>
            </p:cNvSpPr>
            <p:nvPr/>
          </p:nvSpPr>
          <p:spPr bwMode="gray">
            <a:xfrm>
              <a:off x="4440" y="3588"/>
              <a:ext cx="128" cy="141"/>
            </a:xfrm>
            <a:custGeom>
              <a:avLst/>
              <a:gdLst>
                <a:gd name="T0" fmla="*/ 135 w 169"/>
                <a:gd name="T1" fmla="*/ 54 h 186"/>
                <a:gd name="T2" fmla="*/ 37 w 169"/>
                <a:gd name="T3" fmla="*/ 12 h 186"/>
                <a:gd name="T4" fmla="*/ 37 w 169"/>
                <a:gd name="T5" fmla="*/ 12 h 186"/>
                <a:gd name="T6" fmla="*/ 9 w 169"/>
                <a:gd name="T7" fmla="*/ 19 h 186"/>
                <a:gd name="T8" fmla="*/ 15 w 169"/>
                <a:gd name="T9" fmla="*/ 31 h 186"/>
                <a:gd name="T10" fmla="*/ 32 w 169"/>
                <a:gd name="T11" fmla="*/ 132 h 186"/>
                <a:gd name="T12" fmla="*/ 80 w 169"/>
                <a:gd name="T13" fmla="*/ 171 h 186"/>
                <a:gd name="T14" fmla="*/ 87 w 169"/>
                <a:gd name="T15" fmla="*/ 186 h 186"/>
                <a:gd name="T16" fmla="*/ 123 w 169"/>
                <a:gd name="T17" fmla="*/ 176 h 186"/>
                <a:gd name="T18" fmla="*/ 123 w 169"/>
                <a:gd name="T19" fmla="*/ 176 h 186"/>
                <a:gd name="T20" fmla="*/ 141 w 169"/>
                <a:gd name="T21" fmla="*/ 168 h 186"/>
                <a:gd name="T22" fmla="*/ 135 w 169"/>
                <a:gd name="T23" fmla="*/ 5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9" h="186">
                  <a:moveTo>
                    <a:pt x="135" y="54"/>
                  </a:moveTo>
                  <a:cubicBezTo>
                    <a:pt x="107" y="17"/>
                    <a:pt x="65" y="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0" y="56"/>
                    <a:pt x="6" y="97"/>
                    <a:pt x="32" y="132"/>
                  </a:cubicBezTo>
                  <a:cubicBezTo>
                    <a:pt x="46" y="150"/>
                    <a:pt x="63" y="163"/>
                    <a:pt x="80" y="171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123" y="176"/>
                    <a:pt x="123" y="176"/>
                    <a:pt x="123" y="176"/>
                  </a:cubicBezTo>
                  <a:cubicBezTo>
                    <a:pt x="123" y="176"/>
                    <a:pt x="123" y="176"/>
                    <a:pt x="123" y="176"/>
                  </a:cubicBezTo>
                  <a:cubicBezTo>
                    <a:pt x="130" y="175"/>
                    <a:pt x="135" y="172"/>
                    <a:pt x="141" y="168"/>
                  </a:cubicBezTo>
                  <a:cubicBezTo>
                    <a:pt x="169" y="147"/>
                    <a:pt x="166" y="96"/>
                    <a:pt x="135" y="54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92" name="Freeform 780"/>
            <p:cNvSpPr>
              <a:spLocks noChangeAspect="1"/>
            </p:cNvSpPr>
            <p:nvPr/>
          </p:nvSpPr>
          <p:spPr bwMode="gray">
            <a:xfrm>
              <a:off x="4410" y="3593"/>
              <a:ext cx="130" cy="146"/>
            </a:xfrm>
            <a:custGeom>
              <a:avLst/>
              <a:gdLst>
                <a:gd name="T0" fmla="*/ 143 w 171"/>
                <a:gd name="T1" fmla="*/ 172 h 193"/>
                <a:gd name="T2" fmla="*/ 35 w 171"/>
                <a:gd name="T3" fmla="*/ 135 h 193"/>
                <a:gd name="T4" fmla="*/ 29 w 171"/>
                <a:gd name="T5" fmla="*/ 21 h 193"/>
                <a:gd name="T6" fmla="*/ 137 w 171"/>
                <a:gd name="T7" fmla="*/ 58 h 193"/>
                <a:gd name="T8" fmla="*/ 143 w 171"/>
                <a:gd name="T9" fmla="*/ 17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193">
                  <a:moveTo>
                    <a:pt x="143" y="172"/>
                  </a:moveTo>
                  <a:cubicBezTo>
                    <a:pt x="115" y="193"/>
                    <a:pt x="66" y="177"/>
                    <a:pt x="35" y="135"/>
                  </a:cubicBezTo>
                  <a:cubicBezTo>
                    <a:pt x="3" y="94"/>
                    <a:pt x="0" y="43"/>
                    <a:pt x="29" y="21"/>
                  </a:cubicBezTo>
                  <a:cubicBezTo>
                    <a:pt x="57" y="0"/>
                    <a:pt x="106" y="16"/>
                    <a:pt x="137" y="58"/>
                  </a:cubicBezTo>
                  <a:cubicBezTo>
                    <a:pt x="169" y="99"/>
                    <a:pt x="171" y="150"/>
                    <a:pt x="143" y="172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93" name="Freeform 781"/>
            <p:cNvSpPr>
              <a:spLocks noChangeAspect="1"/>
            </p:cNvSpPr>
            <p:nvPr/>
          </p:nvSpPr>
          <p:spPr bwMode="gray">
            <a:xfrm>
              <a:off x="4437" y="3622"/>
              <a:ext cx="78" cy="89"/>
            </a:xfrm>
            <a:custGeom>
              <a:avLst/>
              <a:gdLst>
                <a:gd name="T0" fmla="*/ 87 w 104"/>
                <a:gd name="T1" fmla="*/ 104 h 117"/>
                <a:gd name="T2" fmla="*/ 21 w 104"/>
                <a:gd name="T3" fmla="*/ 82 h 117"/>
                <a:gd name="T4" fmla="*/ 17 w 104"/>
                <a:gd name="T5" fmla="*/ 13 h 117"/>
                <a:gd name="T6" fmla="*/ 83 w 104"/>
                <a:gd name="T7" fmla="*/ 35 h 117"/>
                <a:gd name="T8" fmla="*/ 87 w 104"/>
                <a:gd name="T9" fmla="*/ 10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7">
                  <a:moveTo>
                    <a:pt x="87" y="104"/>
                  </a:moveTo>
                  <a:cubicBezTo>
                    <a:pt x="69" y="117"/>
                    <a:pt x="40" y="108"/>
                    <a:pt x="21" y="82"/>
                  </a:cubicBezTo>
                  <a:cubicBezTo>
                    <a:pt x="1" y="57"/>
                    <a:pt x="0" y="26"/>
                    <a:pt x="17" y="13"/>
                  </a:cubicBezTo>
                  <a:cubicBezTo>
                    <a:pt x="34" y="0"/>
                    <a:pt x="64" y="10"/>
                    <a:pt x="83" y="35"/>
                  </a:cubicBezTo>
                  <a:cubicBezTo>
                    <a:pt x="102" y="60"/>
                    <a:pt x="104" y="91"/>
                    <a:pt x="87" y="10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94" name="Freeform 782"/>
            <p:cNvSpPr>
              <a:spLocks noChangeAspect="1"/>
            </p:cNvSpPr>
            <p:nvPr/>
          </p:nvSpPr>
          <p:spPr bwMode="gray">
            <a:xfrm>
              <a:off x="4738" y="3669"/>
              <a:ext cx="128" cy="141"/>
            </a:xfrm>
            <a:custGeom>
              <a:avLst/>
              <a:gdLst>
                <a:gd name="T0" fmla="*/ 135 w 169"/>
                <a:gd name="T1" fmla="*/ 54 h 186"/>
                <a:gd name="T2" fmla="*/ 37 w 169"/>
                <a:gd name="T3" fmla="*/ 11 h 186"/>
                <a:gd name="T4" fmla="*/ 37 w 169"/>
                <a:gd name="T5" fmla="*/ 11 h 186"/>
                <a:gd name="T6" fmla="*/ 10 w 169"/>
                <a:gd name="T7" fmla="*/ 19 h 186"/>
                <a:gd name="T8" fmla="*/ 15 w 169"/>
                <a:gd name="T9" fmla="*/ 31 h 186"/>
                <a:gd name="T10" fmla="*/ 33 w 169"/>
                <a:gd name="T11" fmla="*/ 132 h 186"/>
                <a:gd name="T12" fmla="*/ 80 w 169"/>
                <a:gd name="T13" fmla="*/ 170 h 186"/>
                <a:gd name="T14" fmla="*/ 87 w 169"/>
                <a:gd name="T15" fmla="*/ 186 h 186"/>
                <a:gd name="T16" fmla="*/ 124 w 169"/>
                <a:gd name="T17" fmla="*/ 176 h 186"/>
                <a:gd name="T18" fmla="*/ 124 w 169"/>
                <a:gd name="T19" fmla="*/ 176 h 186"/>
                <a:gd name="T20" fmla="*/ 141 w 169"/>
                <a:gd name="T21" fmla="*/ 168 h 186"/>
                <a:gd name="T22" fmla="*/ 135 w 169"/>
                <a:gd name="T23" fmla="*/ 5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9" h="186">
                  <a:moveTo>
                    <a:pt x="135" y="54"/>
                  </a:moveTo>
                  <a:cubicBezTo>
                    <a:pt x="107" y="17"/>
                    <a:pt x="66" y="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0" y="56"/>
                    <a:pt x="6" y="97"/>
                    <a:pt x="33" y="132"/>
                  </a:cubicBezTo>
                  <a:cubicBezTo>
                    <a:pt x="46" y="150"/>
                    <a:pt x="63" y="163"/>
                    <a:pt x="80" y="170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124" y="176"/>
                    <a:pt x="124" y="176"/>
                    <a:pt x="124" y="176"/>
                  </a:cubicBezTo>
                  <a:cubicBezTo>
                    <a:pt x="124" y="176"/>
                    <a:pt x="124" y="176"/>
                    <a:pt x="124" y="176"/>
                  </a:cubicBezTo>
                  <a:cubicBezTo>
                    <a:pt x="130" y="174"/>
                    <a:pt x="136" y="172"/>
                    <a:pt x="141" y="168"/>
                  </a:cubicBezTo>
                  <a:cubicBezTo>
                    <a:pt x="169" y="146"/>
                    <a:pt x="167" y="95"/>
                    <a:pt x="135" y="54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95" name="Freeform 783"/>
            <p:cNvSpPr>
              <a:spLocks noChangeAspect="1"/>
            </p:cNvSpPr>
            <p:nvPr/>
          </p:nvSpPr>
          <p:spPr bwMode="gray">
            <a:xfrm>
              <a:off x="4710" y="3673"/>
              <a:ext cx="130" cy="147"/>
            </a:xfrm>
            <a:custGeom>
              <a:avLst/>
              <a:gdLst>
                <a:gd name="T0" fmla="*/ 143 w 171"/>
                <a:gd name="T1" fmla="*/ 172 h 194"/>
                <a:gd name="T2" fmla="*/ 34 w 171"/>
                <a:gd name="T3" fmla="*/ 136 h 194"/>
                <a:gd name="T4" fmla="*/ 28 w 171"/>
                <a:gd name="T5" fmla="*/ 22 h 194"/>
                <a:gd name="T6" fmla="*/ 137 w 171"/>
                <a:gd name="T7" fmla="*/ 58 h 194"/>
                <a:gd name="T8" fmla="*/ 143 w 171"/>
                <a:gd name="T9" fmla="*/ 17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194">
                  <a:moveTo>
                    <a:pt x="143" y="172"/>
                  </a:moveTo>
                  <a:cubicBezTo>
                    <a:pt x="114" y="194"/>
                    <a:pt x="66" y="178"/>
                    <a:pt x="34" y="136"/>
                  </a:cubicBezTo>
                  <a:cubicBezTo>
                    <a:pt x="3" y="95"/>
                    <a:pt x="0" y="43"/>
                    <a:pt x="28" y="22"/>
                  </a:cubicBezTo>
                  <a:cubicBezTo>
                    <a:pt x="56" y="0"/>
                    <a:pt x="105" y="17"/>
                    <a:pt x="137" y="58"/>
                  </a:cubicBezTo>
                  <a:cubicBezTo>
                    <a:pt x="168" y="100"/>
                    <a:pt x="171" y="151"/>
                    <a:pt x="143" y="172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96" name="Freeform 784"/>
            <p:cNvSpPr>
              <a:spLocks noChangeAspect="1"/>
            </p:cNvSpPr>
            <p:nvPr/>
          </p:nvSpPr>
          <p:spPr bwMode="gray">
            <a:xfrm>
              <a:off x="4735" y="3702"/>
              <a:ext cx="79" cy="89"/>
            </a:xfrm>
            <a:custGeom>
              <a:avLst/>
              <a:gdLst>
                <a:gd name="T0" fmla="*/ 87 w 104"/>
                <a:gd name="T1" fmla="*/ 105 h 118"/>
                <a:gd name="T2" fmla="*/ 21 w 104"/>
                <a:gd name="T3" fmla="*/ 83 h 118"/>
                <a:gd name="T4" fmla="*/ 18 w 104"/>
                <a:gd name="T5" fmla="*/ 13 h 118"/>
                <a:gd name="T6" fmla="*/ 84 w 104"/>
                <a:gd name="T7" fmla="*/ 35 h 118"/>
                <a:gd name="T8" fmla="*/ 87 w 104"/>
                <a:gd name="T9" fmla="*/ 10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8">
                  <a:moveTo>
                    <a:pt x="87" y="105"/>
                  </a:moveTo>
                  <a:cubicBezTo>
                    <a:pt x="70" y="118"/>
                    <a:pt x="40" y="108"/>
                    <a:pt x="21" y="83"/>
                  </a:cubicBezTo>
                  <a:cubicBezTo>
                    <a:pt x="2" y="58"/>
                    <a:pt x="0" y="26"/>
                    <a:pt x="18" y="13"/>
                  </a:cubicBezTo>
                  <a:cubicBezTo>
                    <a:pt x="35" y="0"/>
                    <a:pt x="64" y="10"/>
                    <a:pt x="84" y="35"/>
                  </a:cubicBezTo>
                  <a:cubicBezTo>
                    <a:pt x="103" y="61"/>
                    <a:pt x="104" y="92"/>
                    <a:pt x="87" y="105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97" name="Freeform 785"/>
            <p:cNvSpPr>
              <a:spLocks noChangeAspect="1"/>
            </p:cNvSpPr>
            <p:nvPr/>
          </p:nvSpPr>
          <p:spPr bwMode="gray">
            <a:xfrm>
              <a:off x="4650" y="3487"/>
              <a:ext cx="255" cy="216"/>
            </a:xfrm>
            <a:custGeom>
              <a:avLst/>
              <a:gdLst>
                <a:gd name="T0" fmla="*/ 1 w 335"/>
                <a:gd name="T1" fmla="*/ 75 h 284"/>
                <a:gd name="T2" fmla="*/ 2 w 335"/>
                <a:gd name="T3" fmla="*/ 63 h 284"/>
                <a:gd name="T4" fmla="*/ 33 w 335"/>
                <a:gd name="T5" fmla="*/ 31 h 284"/>
                <a:gd name="T6" fmla="*/ 101 w 335"/>
                <a:gd name="T7" fmla="*/ 44 h 284"/>
                <a:gd name="T8" fmla="*/ 166 w 335"/>
                <a:gd name="T9" fmla="*/ 60 h 284"/>
                <a:gd name="T10" fmla="*/ 166 w 335"/>
                <a:gd name="T11" fmla="*/ 89 h 284"/>
                <a:gd name="T12" fmla="*/ 166 w 335"/>
                <a:gd name="T13" fmla="*/ 60 h 284"/>
                <a:gd name="T14" fmla="*/ 166 w 335"/>
                <a:gd name="T15" fmla="*/ 60 h 284"/>
                <a:gd name="T16" fmla="*/ 166 w 335"/>
                <a:gd name="T17" fmla="*/ 4 h 284"/>
                <a:gd name="T18" fmla="*/ 184 w 335"/>
                <a:gd name="T19" fmla="*/ 24 h 284"/>
                <a:gd name="T20" fmla="*/ 332 w 335"/>
                <a:gd name="T21" fmla="*/ 14 h 284"/>
                <a:gd name="T22" fmla="*/ 332 w 335"/>
                <a:gd name="T23" fmla="*/ 18 h 284"/>
                <a:gd name="T24" fmla="*/ 332 w 335"/>
                <a:gd name="T25" fmla="*/ 53 h 284"/>
                <a:gd name="T26" fmla="*/ 314 w 335"/>
                <a:gd name="T27" fmla="*/ 114 h 284"/>
                <a:gd name="T28" fmla="*/ 216 w 335"/>
                <a:gd name="T29" fmla="*/ 141 h 284"/>
                <a:gd name="T30" fmla="*/ 194 w 335"/>
                <a:gd name="T31" fmla="*/ 140 h 284"/>
                <a:gd name="T32" fmla="*/ 81 w 335"/>
                <a:gd name="T33" fmla="*/ 110 h 284"/>
                <a:gd name="T34" fmla="*/ 80 w 335"/>
                <a:gd name="T35" fmla="*/ 233 h 284"/>
                <a:gd name="T36" fmla="*/ 80 w 335"/>
                <a:gd name="T37" fmla="*/ 240 h 284"/>
                <a:gd name="T38" fmla="*/ 0 w 335"/>
                <a:gd name="T39" fmla="*/ 239 h 284"/>
                <a:gd name="T40" fmla="*/ 1 w 335"/>
                <a:gd name="T41" fmla="*/ 75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5" h="284">
                  <a:moveTo>
                    <a:pt x="1" y="75"/>
                  </a:moveTo>
                  <a:cubicBezTo>
                    <a:pt x="1" y="75"/>
                    <a:pt x="1" y="68"/>
                    <a:pt x="2" y="63"/>
                  </a:cubicBezTo>
                  <a:cubicBezTo>
                    <a:pt x="6" y="40"/>
                    <a:pt x="23" y="33"/>
                    <a:pt x="33" y="31"/>
                  </a:cubicBezTo>
                  <a:cubicBezTo>
                    <a:pt x="48" y="28"/>
                    <a:pt x="101" y="44"/>
                    <a:pt x="101" y="44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6" y="89"/>
                    <a:pt x="166" y="89"/>
                    <a:pt x="166" y="89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6" y="35"/>
                    <a:pt x="166" y="8"/>
                    <a:pt x="166" y="4"/>
                  </a:cubicBezTo>
                  <a:cubicBezTo>
                    <a:pt x="168" y="13"/>
                    <a:pt x="172" y="23"/>
                    <a:pt x="184" y="24"/>
                  </a:cubicBezTo>
                  <a:cubicBezTo>
                    <a:pt x="199" y="27"/>
                    <a:pt x="335" y="0"/>
                    <a:pt x="332" y="14"/>
                  </a:cubicBezTo>
                  <a:cubicBezTo>
                    <a:pt x="332" y="16"/>
                    <a:pt x="332" y="16"/>
                    <a:pt x="332" y="18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2" y="94"/>
                    <a:pt x="335" y="108"/>
                    <a:pt x="314" y="114"/>
                  </a:cubicBezTo>
                  <a:cubicBezTo>
                    <a:pt x="304" y="117"/>
                    <a:pt x="223" y="140"/>
                    <a:pt x="216" y="141"/>
                  </a:cubicBezTo>
                  <a:cubicBezTo>
                    <a:pt x="210" y="142"/>
                    <a:pt x="202" y="144"/>
                    <a:pt x="194" y="140"/>
                  </a:cubicBezTo>
                  <a:cubicBezTo>
                    <a:pt x="169" y="134"/>
                    <a:pt x="119" y="121"/>
                    <a:pt x="81" y="110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6"/>
                    <a:pt x="80" y="238"/>
                    <a:pt x="80" y="240"/>
                  </a:cubicBezTo>
                  <a:cubicBezTo>
                    <a:pt x="78" y="284"/>
                    <a:pt x="0" y="277"/>
                    <a:pt x="0" y="239"/>
                  </a:cubicBezTo>
                  <a:cubicBezTo>
                    <a:pt x="1" y="213"/>
                    <a:pt x="1" y="102"/>
                    <a:pt x="1" y="75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50000">
                  <a:schemeClr val="bg1">
                    <a:gamma/>
                    <a:shade val="85882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98" name="Freeform 786"/>
            <p:cNvSpPr>
              <a:spLocks noChangeAspect="1"/>
            </p:cNvSpPr>
            <p:nvPr/>
          </p:nvSpPr>
          <p:spPr bwMode="gray">
            <a:xfrm>
              <a:off x="4629" y="3289"/>
              <a:ext cx="329" cy="259"/>
            </a:xfrm>
            <a:custGeom>
              <a:avLst/>
              <a:gdLst>
                <a:gd name="T0" fmla="*/ 76 w 433"/>
                <a:gd name="T1" fmla="*/ 203 h 341"/>
                <a:gd name="T2" fmla="*/ 119 w 433"/>
                <a:gd name="T3" fmla="*/ 216 h 341"/>
                <a:gd name="T4" fmla="*/ 138 w 433"/>
                <a:gd name="T5" fmla="*/ 93 h 341"/>
                <a:gd name="T6" fmla="*/ 188 w 433"/>
                <a:gd name="T7" fmla="*/ 45 h 341"/>
                <a:gd name="T8" fmla="*/ 269 w 433"/>
                <a:gd name="T9" fmla="*/ 23 h 341"/>
                <a:gd name="T10" fmla="*/ 346 w 433"/>
                <a:gd name="T11" fmla="*/ 3 h 341"/>
                <a:gd name="T12" fmla="*/ 403 w 433"/>
                <a:gd name="T13" fmla="*/ 22 h 341"/>
                <a:gd name="T14" fmla="*/ 428 w 433"/>
                <a:gd name="T15" fmla="*/ 163 h 341"/>
                <a:gd name="T16" fmla="*/ 428 w 433"/>
                <a:gd name="T17" fmla="*/ 163 h 341"/>
                <a:gd name="T18" fmla="*/ 430 w 433"/>
                <a:gd name="T19" fmla="*/ 169 h 341"/>
                <a:gd name="T20" fmla="*/ 430 w 433"/>
                <a:gd name="T21" fmla="*/ 169 h 341"/>
                <a:gd name="T22" fmla="*/ 417 w 433"/>
                <a:gd name="T23" fmla="*/ 201 h 341"/>
                <a:gd name="T24" fmla="*/ 388 w 433"/>
                <a:gd name="T25" fmla="*/ 202 h 341"/>
                <a:gd name="T26" fmla="*/ 376 w 433"/>
                <a:gd name="T27" fmla="*/ 199 h 341"/>
                <a:gd name="T28" fmla="*/ 376 w 433"/>
                <a:gd name="T29" fmla="*/ 199 h 341"/>
                <a:gd name="T30" fmla="*/ 371 w 433"/>
                <a:gd name="T31" fmla="*/ 198 h 341"/>
                <a:gd name="T32" fmla="*/ 359 w 433"/>
                <a:gd name="T33" fmla="*/ 194 h 341"/>
                <a:gd name="T34" fmla="*/ 358 w 433"/>
                <a:gd name="T35" fmla="*/ 129 h 341"/>
                <a:gd name="T36" fmla="*/ 363 w 433"/>
                <a:gd name="T37" fmla="*/ 131 h 341"/>
                <a:gd name="T38" fmla="*/ 357 w 433"/>
                <a:gd name="T39" fmla="*/ 89 h 341"/>
                <a:gd name="T40" fmla="*/ 360 w 433"/>
                <a:gd name="T41" fmla="*/ 291 h 341"/>
                <a:gd name="T42" fmla="*/ 342 w 433"/>
                <a:gd name="T43" fmla="*/ 311 h 341"/>
                <a:gd name="T44" fmla="*/ 244 w 433"/>
                <a:gd name="T45" fmla="*/ 338 h 341"/>
                <a:gd name="T46" fmla="*/ 194 w 433"/>
                <a:gd name="T47" fmla="*/ 301 h 341"/>
                <a:gd name="T48" fmla="*/ 194 w 433"/>
                <a:gd name="T49" fmla="*/ 291 h 341"/>
                <a:gd name="T50" fmla="*/ 194 w 433"/>
                <a:gd name="T51" fmla="*/ 236 h 341"/>
                <a:gd name="T52" fmla="*/ 196 w 433"/>
                <a:gd name="T53" fmla="*/ 167 h 341"/>
                <a:gd name="T54" fmla="*/ 200 w 433"/>
                <a:gd name="T55" fmla="*/ 142 h 341"/>
                <a:gd name="T56" fmla="*/ 202 w 433"/>
                <a:gd name="T57" fmla="*/ 134 h 341"/>
                <a:gd name="T58" fmla="*/ 200 w 433"/>
                <a:gd name="T59" fmla="*/ 142 h 341"/>
                <a:gd name="T60" fmla="*/ 196 w 433"/>
                <a:gd name="T61" fmla="*/ 167 h 341"/>
                <a:gd name="T62" fmla="*/ 186 w 433"/>
                <a:gd name="T63" fmla="*/ 230 h 341"/>
                <a:gd name="T64" fmla="*/ 186 w 433"/>
                <a:gd name="T65" fmla="*/ 234 h 341"/>
                <a:gd name="T66" fmla="*/ 186 w 433"/>
                <a:gd name="T67" fmla="*/ 234 h 341"/>
                <a:gd name="T68" fmla="*/ 185 w 433"/>
                <a:gd name="T69" fmla="*/ 241 h 341"/>
                <a:gd name="T70" fmla="*/ 169 w 433"/>
                <a:gd name="T71" fmla="*/ 280 h 341"/>
                <a:gd name="T72" fmla="*/ 143 w 433"/>
                <a:gd name="T73" fmla="*/ 291 h 341"/>
                <a:gd name="T74" fmla="*/ 52 w 433"/>
                <a:gd name="T75" fmla="*/ 264 h 341"/>
                <a:gd name="T76" fmla="*/ 76 w 433"/>
                <a:gd name="T77" fmla="*/ 203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3" h="341">
                  <a:moveTo>
                    <a:pt x="76" y="203"/>
                  </a:moveTo>
                  <a:cubicBezTo>
                    <a:pt x="80" y="205"/>
                    <a:pt x="97" y="210"/>
                    <a:pt x="119" y="216"/>
                  </a:cubicBezTo>
                  <a:cubicBezTo>
                    <a:pt x="128" y="160"/>
                    <a:pt x="135" y="108"/>
                    <a:pt x="138" y="93"/>
                  </a:cubicBezTo>
                  <a:cubicBezTo>
                    <a:pt x="143" y="60"/>
                    <a:pt x="172" y="50"/>
                    <a:pt x="188" y="45"/>
                  </a:cubicBezTo>
                  <a:cubicBezTo>
                    <a:pt x="202" y="40"/>
                    <a:pt x="245" y="30"/>
                    <a:pt x="269" y="23"/>
                  </a:cubicBezTo>
                  <a:cubicBezTo>
                    <a:pt x="291" y="17"/>
                    <a:pt x="328" y="6"/>
                    <a:pt x="346" y="3"/>
                  </a:cubicBezTo>
                  <a:cubicBezTo>
                    <a:pt x="363" y="0"/>
                    <a:pt x="397" y="6"/>
                    <a:pt x="403" y="22"/>
                  </a:cubicBezTo>
                  <a:cubicBezTo>
                    <a:pt x="405" y="27"/>
                    <a:pt x="416" y="94"/>
                    <a:pt x="428" y="163"/>
                  </a:cubicBezTo>
                  <a:cubicBezTo>
                    <a:pt x="428" y="163"/>
                    <a:pt x="428" y="163"/>
                    <a:pt x="428" y="163"/>
                  </a:cubicBezTo>
                  <a:cubicBezTo>
                    <a:pt x="430" y="169"/>
                    <a:pt x="430" y="169"/>
                    <a:pt x="430" y="169"/>
                  </a:cubicBezTo>
                  <a:cubicBezTo>
                    <a:pt x="430" y="169"/>
                    <a:pt x="430" y="169"/>
                    <a:pt x="430" y="169"/>
                  </a:cubicBezTo>
                  <a:cubicBezTo>
                    <a:pt x="433" y="186"/>
                    <a:pt x="426" y="197"/>
                    <a:pt x="417" y="201"/>
                  </a:cubicBezTo>
                  <a:cubicBezTo>
                    <a:pt x="408" y="205"/>
                    <a:pt x="399" y="204"/>
                    <a:pt x="388" y="202"/>
                  </a:cubicBezTo>
                  <a:cubicBezTo>
                    <a:pt x="376" y="199"/>
                    <a:pt x="376" y="199"/>
                    <a:pt x="376" y="199"/>
                  </a:cubicBezTo>
                  <a:cubicBezTo>
                    <a:pt x="376" y="199"/>
                    <a:pt x="376" y="199"/>
                    <a:pt x="376" y="199"/>
                  </a:cubicBezTo>
                  <a:cubicBezTo>
                    <a:pt x="374" y="199"/>
                    <a:pt x="373" y="198"/>
                    <a:pt x="371" y="198"/>
                  </a:cubicBezTo>
                  <a:cubicBezTo>
                    <a:pt x="367" y="197"/>
                    <a:pt x="363" y="195"/>
                    <a:pt x="359" y="194"/>
                  </a:cubicBezTo>
                  <a:cubicBezTo>
                    <a:pt x="358" y="129"/>
                    <a:pt x="358" y="129"/>
                    <a:pt x="358" y="129"/>
                  </a:cubicBezTo>
                  <a:cubicBezTo>
                    <a:pt x="359" y="130"/>
                    <a:pt x="361" y="130"/>
                    <a:pt x="363" y="131"/>
                  </a:cubicBezTo>
                  <a:cubicBezTo>
                    <a:pt x="359" y="102"/>
                    <a:pt x="357" y="84"/>
                    <a:pt x="357" y="89"/>
                  </a:cubicBezTo>
                  <a:cubicBezTo>
                    <a:pt x="357" y="101"/>
                    <a:pt x="359" y="210"/>
                    <a:pt x="360" y="291"/>
                  </a:cubicBezTo>
                  <a:cubicBezTo>
                    <a:pt x="357" y="300"/>
                    <a:pt x="353" y="310"/>
                    <a:pt x="342" y="311"/>
                  </a:cubicBezTo>
                  <a:cubicBezTo>
                    <a:pt x="318" y="316"/>
                    <a:pt x="258" y="335"/>
                    <a:pt x="244" y="338"/>
                  </a:cubicBezTo>
                  <a:cubicBezTo>
                    <a:pt x="229" y="341"/>
                    <a:pt x="198" y="323"/>
                    <a:pt x="194" y="301"/>
                  </a:cubicBezTo>
                  <a:cubicBezTo>
                    <a:pt x="194" y="298"/>
                    <a:pt x="194" y="295"/>
                    <a:pt x="194" y="291"/>
                  </a:cubicBezTo>
                  <a:cubicBezTo>
                    <a:pt x="194" y="236"/>
                    <a:pt x="194" y="236"/>
                    <a:pt x="194" y="236"/>
                  </a:cubicBezTo>
                  <a:cubicBezTo>
                    <a:pt x="194" y="212"/>
                    <a:pt x="195" y="188"/>
                    <a:pt x="196" y="167"/>
                  </a:cubicBezTo>
                  <a:cubicBezTo>
                    <a:pt x="198" y="156"/>
                    <a:pt x="199" y="148"/>
                    <a:pt x="200" y="142"/>
                  </a:cubicBezTo>
                  <a:cubicBezTo>
                    <a:pt x="200" y="139"/>
                    <a:pt x="201" y="137"/>
                    <a:pt x="202" y="134"/>
                  </a:cubicBezTo>
                  <a:cubicBezTo>
                    <a:pt x="201" y="136"/>
                    <a:pt x="200" y="139"/>
                    <a:pt x="200" y="142"/>
                  </a:cubicBezTo>
                  <a:cubicBezTo>
                    <a:pt x="198" y="150"/>
                    <a:pt x="197" y="158"/>
                    <a:pt x="196" y="167"/>
                  </a:cubicBezTo>
                  <a:cubicBezTo>
                    <a:pt x="194" y="183"/>
                    <a:pt x="191" y="204"/>
                    <a:pt x="186" y="230"/>
                  </a:cubicBezTo>
                  <a:cubicBezTo>
                    <a:pt x="186" y="232"/>
                    <a:pt x="186" y="233"/>
                    <a:pt x="186" y="234"/>
                  </a:cubicBezTo>
                  <a:cubicBezTo>
                    <a:pt x="186" y="234"/>
                    <a:pt x="186" y="234"/>
                    <a:pt x="186" y="234"/>
                  </a:cubicBezTo>
                  <a:cubicBezTo>
                    <a:pt x="185" y="241"/>
                    <a:pt x="185" y="241"/>
                    <a:pt x="185" y="241"/>
                  </a:cubicBezTo>
                  <a:cubicBezTo>
                    <a:pt x="181" y="261"/>
                    <a:pt x="176" y="273"/>
                    <a:pt x="169" y="280"/>
                  </a:cubicBezTo>
                  <a:cubicBezTo>
                    <a:pt x="163" y="287"/>
                    <a:pt x="154" y="290"/>
                    <a:pt x="143" y="291"/>
                  </a:cubicBezTo>
                  <a:cubicBezTo>
                    <a:pt x="115" y="283"/>
                    <a:pt x="85" y="274"/>
                    <a:pt x="52" y="264"/>
                  </a:cubicBezTo>
                  <a:cubicBezTo>
                    <a:pt x="0" y="249"/>
                    <a:pt x="32" y="187"/>
                    <a:pt x="76" y="203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50000">
                  <a:schemeClr val="bg1">
                    <a:gamma/>
                    <a:shade val="85882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99" name="Freeform 787"/>
            <p:cNvSpPr>
              <a:spLocks/>
            </p:cNvSpPr>
            <p:nvPr/>
          </p:nvSpPr>
          <p:spPr bwMode="gray">
            <a:xfrm>
              <a:off x="4776" y="3287"/>
              <a:ext cx="125" cy="263"/>
            </a:xfrm>
            <a:custGeom>
              <a:avLst/>
              <a:gdLst>
                <a:gd name="T0" fmla="*/ 0 w 125"/>
                <a:gd name="T1" fmla="*/ 144 h 263"/>
                <a:gd name="T2" fmla="*/ 35 w 125"/>
                <a:gd name="T3" fmla="*/ 172 h 263"/>
                <a:gd name="T4" fmla="*/ 35 w 125"/>
                <a:gd name="T5" fmla="*/ 172 h 263"/>
                <a:gd name="T6" fmla="*/ 34 w 125"/>
                <a:gd name="T7" fmla="*/ 67 h 263"/>
                <a:gd name="T8" fmla="*/ 14 w 125"/>
                <a:gd name="T9" fmla="*/ 30 h 263"/>
                <a:gd name="T10" fmla="*/ 37 w 125"/>
                <a:gd name="T11" fmla="*/ 24 h 263"/>
                <a:gd name="T12" fmla="*/ 55 w 125"/>
                <a:gd name="T13" fmla="*/ 67 h 263"/>
                <a:gd name="T14" fmla="*/ 55 w 125"/>
                <a:gd name="T15" fmla="*/ 167 h 263"/>
                <a:gd name="T16" fmla="*/ 97 w 125"/>
                <a:gd name="T17" fmla="*/ 155 h 263"/>
                <a:gd name="T18" fmla="*/ 100 w 125"/>
                <a:gd name="T19" fmla="*/ 38 h 263"/>
                <a:gd name="T20" fmla="*/ 81 w 125"/>
                <a:gd name="T21" fmla="*/ 4 h 263"/>
                <a:gd name="T22" fmla="*/ 97 w 125"/>
                <a:gd name="T23" fmla="*/ 6 h 263"/>
                <a:gd name="T24" fmla="*/ 117 w 125"/>
                <a:gd name="T25" fmla="*/ 33 h 263"/>
                <a:gd name="T26" fmla="*/ 117 w 125"/>
                <a:gd name="T27" fmla="*/ 151 h 263"/>
                <a:gd name="T28" fmla="*/ 124 w 125"/>
                <a:gd name="T29" fmla="*/ 139 h 263"/>
                <a:gd name="T30" fmla="*/ 125 w 125"/>
                <a:gd name="T31" fmla="*/ 226 h 263"/>
                <a:gd name="T32" fmla="*/ 110 w 125"/>
                <a:gd name="T33" fmla="*/ 242 h 263"/>
                <a:gd name="T34" fmla="*/ 37 w 125"/>
                <a:gd name="T35" fmla="*/ 262 h 263"/>
                <a:gd name="T36" fmla="*/ 0 w 125"/>
                <a:gd name="T37" fmla="*/ 232 h 263"/>
                <a:gd name="T38" fmla="*/ 0 w 125"/>
                <a:gd name="T39" fmla="*/ 14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5" h="263">
                  <a:moveTo>
                    <a:pt x="0" y="144"/>
                  </a:moveTo>
                  <a:cubicBezTo>
                    <a:pt x="4" y="159"/>
                    <a:pt x="21" y="171"/>
                    <a:pt x="35" y="172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2"/>
                    <a:pt x="34" y="81"/>
                    <a:pt x="34" y="67"/>
                  </a:cubicBezTo>
                  <a:cubicBezTo>
                    <a:pt x="34" y="51"/>
                    <a:pt x="21" y="30"/>
                    <a:pt x="14" y="30"/>
                  </a:cubicBezTo>
                  <a:cubicBezTo>
                    <a:pt x="33" y="26"/>
                    <a:pt x="37" y="24"/>
                    <a:pt x="37" y="24"/>
                  </a:cubicBezTo>
                  <a:cubicBezTo>
                    <a:pt x="43" y="24"/>
                    <a:pt x="53" y="51"/>
                    <a:pt x="55" y="67"/>
                  </a:cubicBezTo>
                  <a:cubicBezTo>
                    <a:pt x="56" y="85"/>
                    <a:pt x="55" y="167"/>
                    <a:pt x="55" y="167"/>
                  </a:cubicBezTo>
                  <a:cubicBezTo>
                    <a:pt x="68" y="163"/>
                    <a:pt x="85" y="158"/>
                    <a:pt x="97" y="155"/>
                  </a:cubicBezTo>
                  <a:cubicBezTo>
                    <a:pt x="100" y="152"/>
                    <a:pt x="100" y="52"/>
                    <a:pt x="100" y="38"/>
                  </a:cubicBezTo>
                  <a:cubicBezTo>
                    <a:pt x="100" y="22"/>
                    <a:pt x="86" y="4"/>
                    <a:pt x="81" y="4"/>
                  </a:cubicBezTo>
                  <a:cubicBezTo>
                    <a:pt x="95" y="0"/>
                    <a:pt x="97" y="6"/>
                    <a:pt x="97" y="6"/>
                  </a:cubicBezTo>
                  <a:cubicBezTo>
                    <a:pt x="104" y="6"/>
                    <a:pt x="115" y="17"/>
                    <a:pt x="117" y="33"/>
                  </a:cubicBezTo>
                  <a:cubicBezTo>
                    <a:pt x="118" y="49"/>
                    <a:pt x="117" y="140"/>
                    <a:pt x="117" y="151"/>
                  </a:cubicBezTo>
                  <a:cubicBezTo>
                    <a:pt x="121" y="148"/>
                    <a:pt x="122" y="143"/>
                    <a:pt x="124" y="139"/>
                  </a:cubicBezTo>
                  <a:cubicBezTo>
                    <a:pt x="125" y="168"/>
                    <a:pt x="125" y="199"/>
                    <a:pt x="125" y="226"/>
                  </a:cubicBezTo>
                  <a:cubicBezTo>
                    <a:pt x="124" y="232"/>
                    <a:pt x="120" y="240"/>
                    <a:pt x="110" y="242"/>
                  </a:cubicBezTo>
                  <a:cubicBezTo>
                    <a:pt x="93" y="244"/>
                    <a:pt x="49" y="259"/>
                    <a:pt x="37" y="262"/>
                  </a:cubicBezTo>
                  <a:cubicBezTo>
                    <a:pt x="25" y="263"/>
                    <a:pt x="3" y="250"/>
                    <a:pt x="0" y="232"/>
                  </a:cubicBezTo>
                  <a:cubicBezTo>
                    <a:pt x="0" y="204"/>
                    <a:pt x="0" y="174"/>
                    <a:pt x="0" y="144"/>
                  </a:cubicBezTo>
                  <a:close/>
                </a:path>
              </a:pathLst>
            </a:custGeom>
            <a:solidFill>
              <a:srgbClr val="FFFFFF"/>
            </a:solidFill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00" name="Freeform 788"/>
            <p:cNvSpPr>
              <a:spLocks noChangeAspect="1"/>
            </p:cNvSpPr>
            <p:nvPr/>
          </p:nvSpPr>
          <p:spPr bwMode="gray">
            <a:xfrm>
              <a:off x="4799" y="3275"/>
              <a:ext cx="85" cy="53"/>
            </a:xfrm>
            <a:custGeom>
              <a:avLst/>
              <a:gdLst>
                <a:gd name="T0" fmla="*/ 62 w 112"/>
                <a:gd name="T1" fmla="*/ 67 h 70"/>
                <a:gd name="T2" fmla="*/ 96 w 112"/>
                <a:gd name="T3" fmla="*/ 39 h 70"/>
                <a:gd name="T4" fmla="*/ 86 w 112"/>
                <a:gd name="T5" fmla="*/ 22 h 70"/>
                <a:gd name="T6" fmla="*/ 21 w 112"/>
                <a:gd name="T7" fmla="*/ 27 h 70"/>
                <a:gd name="T8" fmla="*/ 15 w 112"/>
                <a:gd name="T9" fmla="*/ 50 h 70"/>
                <a:gd name="T10" fmla="*/ 62 w 112"/>
                <a:gd name="T11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70">
                  <a:moveTo>
                    <a:pt x="62" y="67"/>
                  </a:moveTo>
                  <a:cubicBezTo>
                    <a:pt x="89" y="63"/>
                    <a:pt x="112" y="43"/>
                    <a:pt x="96" y="39"/>
                  </a:cubicBezTo>
                  <a:cubicBezTo>
                    <a:pt x="84" y="36"/>
                    <a:pt x="91" y="27"/>
                    <a:pt x="86" y="22"/>
                  </a:cubicBezTo>
                  <a:cubicBezTo>
                    <a:pt x="81" y="17"/>
                    <a:pt x="21" y="0"/>
                    <a:pt x="21" y="27"/>
                  </a:cubicBezTo>
                  <a:cubicBezTo>
                    <a:pt x="21" y="36"/>
                    <a:pt x="32" y="43"/>
                    <a:pt x="15" y="50"/>
                  </a:cubicBezTo>
                  <a:cubicBezTo>
                    <a:pt x="0" y="57"/>
                    <a:pt x="34" y="70"/>
                    <a:pt x="62" y="67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01" name="Freeform 789"/>
            <p:cNvSpPr>
              <a:spLocks noChangeAspect="1"/>
            </p:cNvSpPr>
            <p:nvPr/>
          </p:nvSpPr>
          <p:spPr bwMode="gray">
            <a:xfrm>
              <a:off x="4782" y="3199"/>
              <a:ext cx="113" cy="110"/>
            </a:xfrm>
            <a:custGeom>
              <a:avLst/>
              <a:gdLst>
                <a:gd name="T0" fmla="*/ 76 w 147"/>
                <a:gd name="T1" fmla="*/ 1 h 145"/>
                <a:gd name="T2" fmla="*/ 145 w 147"/>
                <a:gd name="T3" fmla="*/ 75 h 145"/>
                <a:gd name="T4" fmla="*/ 70 w 147"/>
                <a:gd name="T5" fmla="*/ 143 h 145"/>
                <a:gd name="T6" fmla="*/ 2 w 147"/>
                <a:gd name="T7" fmla="*/ 69 h 145"/>
                <a:gd name="T8" fmla="*/ 76 w 147"/>
                <a:gd name="T9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45">
                  <a:moveTo>
                    <a:pt x="76" y="1"/>
                  </a:moveTo>
                  <a:cubicBezTo>
                    <a:pt x="116" y="3"/>
                    <a:pt x="147" y="36"/>
                    <a:pt x="145" y="75"/>
                  </a:cubicBezTo>
                  <a:cubicBezTo>
                    <a:pt x="143" y="114"/>
                    <a:pt x="110" y="145"/>
                    <a:pt x="70" y="143"/>
                  </a:cubicBezTo>
                  <a:cubicBezTo>
                    <a:pt x="31" y="141"/>
                    <a:pt x="0" y="108"/>
                    <a:pt x="2" y="69"/>
                  </a:cubicBezTo>
                  <a:cubicBezTo>
                    <a:pt x="4" y="30"/>
                    <a:pt x="37" y="0"/>
                    <a:pt x="76" y="1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6102" name="Group 790"/>
            <p:cNvGrpSpPr>
              <a:grpSpLocks/>
            </p:cNvGrpSpPr>
            <p:nvPr/>
          </p:nvGrpSpPr>
          <p:grpSpPr bwMode="auto">
            <a:xfrm flipH="1">
              <a:off x="4761" y="3194"/>
              <a:ext cx="132" cy="70"/>
              <a:chOff x="2446" y="1964"/>
              <a:chExt cx="126" cy="67"/>
            </a:xfrm>
          </p:grpSpPr>
          <p:sp>
            <p:nvSpPr>
              <p:cNvPr id="526103" name="Freeform 791"/>
              <p:cNvSpPr>
                <a:spLocks/>
              </p:cNvSpPr>
              <p:nvPr/>
            </p:nvSpPr>
            <p:spPr bwMode="gray">
              <a:xfrm>
                <a:off x="2534" y="1972"/>
                <a:ext cx="38" cy="30"/>
              </a:xfrm>
              <a:custGeom>
                <a:avLst/>
                <a:gdLst>
                  <a:gd name="T0" fmla="*/ 12 w 28"/>
                  <a:gd name="T1" fmla="*/ 22 h 22"/>
                  <a:gd name="T2" fmla="*/ 12 w 28"/>
                  <a:gd name="T3" fmla="*/ 22 h 22"/>
                  <a:gd name="T4" fmla="*/ 20 w 28"/>
                  <a:gd name="T5" fmla="*/ 5 h 22"/>
                  <a:gd name="T6" fmla="*/ 0 w 28"/>
                  <a:gd name="T7" fmla="*/ 4 h 22"/>
                  <a:gd name="T8" fmla="*/ 12 w 28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2">
                    <a:moveTo>
                      <a:pt x="12" y="22"/>
                    </a:moveTo>
                    <a:cubicBezTo>
                      <a:pt x="12" y="22"/>
                      <a:pt x="12" y="22"/>
                      <a:pt x="12" y="22"/>
                    </a:cubicBezTo>
                    <a:cubicBezTo>
                      <a:pt x="17" y="21"/>
                      <a:pt x="28" y="13"/>
                      <a:pt x="20" y="5"/>
                    </a:cubicBezTo>
                    <a:cubicBezTo>
                      <a:pt x="15" y="0"/>
                      <a:pt x="4" y="3"/>
                      <a:pt x="0" y="4"/>
                    </a:cubicBezTo>
                    <a:cubicBezTo>
                      <a:pt x="0" y="4"/>
                      <a:pt x="10" y="15"/>
                      <a:pt x="12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104" name="Freeform 792"/>
              <p:cNvSpPr>
                <a:spLocks/>
              </p:cNvSpPr>
              <p:nvPr/>
            </p:nvSpPr>
            <p:spPr bwMode="gray">
              <a:xfrm>
                <a:off x="2446" y="1964"/>
                <a:ext cx="104" cy="67"/>
              </a:xfrm>
              <a:custGeom>
                <a:avLst/>
                <a:gdLst>
                  <a:gd name="T0" fmla="*/ 77 w 77"/>
                  <a:gd name="T1" fmla="*/ 28 h 49"/>
                  <a:gd name="T2" fmla="*/ 66 w 77"/>
                  <a:gd name="T3" fmla="*/ 11 h 49"/>
                  <a:gd name="T4" fmla="*/ 38 w 77"/>
                  <a:gd name="T5" fmla="*/ 1 h 49"/>
                  <a:gd name="T6" fmla="*/ 0 w 77"/>
                  <a:gd name="T7" fmla="*/ 38 h 49"/>
                  <a:gd name="T8" fmla="*/ 0 w 77"/>
                  <a:gd name="T9" fmla="*/ 38 h 49"/>
                  <a:gd name="T10" fmla="*/ 77 w 77"/>
                  <a:gd name="T11" fmla="*/ 28 h 49"/>
                  <a:gd name="T12" fmla="*/ 77 w 77"/>
                  <a:gd name="T13" fmla="*/ 28 h 49"/>
                  <a:gd name="T14" fmla="*/ 77 w 77"/>
                  <a:gd name="T15" fmla="*/ 2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49">
                    <a:moveTo>
                      <a:pt x="77" y="28"/>
                    </a:moveTo>
                    <a:cubicBezTo>
                      <a:pt x="75" y="21"/>
                      <a:pt x="71" y="15"/>
                      <a:pt x="66" y="11"/>
                    </a:cubicBezTo>
                    <a:cubicBezTo>
                      <a:pt x="58" y="4"/>
                      <a:pt x="48" y="0"/>
                      <a:pt x="38" y="1"/>
                    </a:cubicBezTo>
                    <a:cubicBezTo>
                      <a:pt x="17" y="2"/>
                      <a:pt x="1" y="1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6" y="49"/>
                      <a:pt x="69" y="44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26105" name="Freeform 793"/>
            <p:cNvSpPr>
              <a:spLocks noChangeAspect="1"/>
            </p:cNvSpPr>
            <p:nvPr/>
          </p:nvSpPr>
          <p:spPr bwMode="gray">
            <a:xfrm>
              <a:off x="4432" y="3055"/>
              <a:ext cx="579" cy="155"/>
            </a:xfrm>
            <a:custGeom>
              <a:avLst/>
              <a:gdLst>
                <a:gd name="T0" fmla="*/ 0 w 1800"/>
                <a:gd name="T1" fmla="*/ 121 h 482"/>
                <a:gd name="T2" fmla="*/ 1349 w 1800"/>
                <a:gd name="T3" fmla="*/ 482 h 482"/>
                <a:gd name="T4" fmla="*/ 1800 w 1800"/>
                <a:gd name="T5" fmla="*/ 362 h 482"/>
                <a:gd name="T6" fmla="*/ 451 w 1800"/>
                <a:gd name="T7" fmla="*/ 0 h 482"/>
                <a:gd name="T8" fmla="*/ 0 w 1800"/>
                <a:gd name="T9" fmla="*/ 121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0" h="482">
                  <a:moveTo>
                    <a:pt x="0" y="121"/>
                  </a:moveTo>
                  <a:lnTo>
                    <a:pt x="1349" y="482"/>
                  </a:lnTo>
                  <a:lnTo>
                    <a:pt x="1800" y="362"/>
                  </a:lnTo>
                  <a:lnTo>
                    <a:pt x="451" y="0"/>
                  </a:lnTo>
                  <a:lnTo>
                    <a:pt x="0" y="121"/>
                  </a:lnTo>
                  <a:close/>
                </a:path>
              </a:pathLst>
            </a:custGeom>
            <a:noFill/>
            <a:ln w="6350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06" name="Freeform 794"/>
            <p:cNvSpPr>
              <a:spLocks noChangeAspect="1"/>
            </p:cNvSpPr>
            <p:nvPr/>
          </p:nvSpPr>
          <p:spPr bwMode="gray">
            <a:xfrm>
              <a:off x="4493" y="3071"/>
              <a:ext cx="147" cy="39"/>
            </a:xfrm>
            <a:custGeom>
              <a:avLst/>
              <a:gdLst>
                <a:gd name="T0" fmla="*/ 454 w 454"/>
                <a:gd name="T1" fmla="*/ 0 h 123"/>
                <a:gd name="T2" fmla="*/ 0 w 454"/>
                <a:gd name="T3" fmla="*/ 123 h 123"/>
                <a:gd name="T4" fmla="*/ 454 w 454"/>
                <a:gd name="T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4" h="123">
                  <a:moveTo>
                    <a:pt x="454" y="0"/>
                  </a:moveTo>
                  <a:lnTo>
                    <a:pt x="0" y="123"/>
                  </a:lnTo>
                  <a:lnTo>
                    <a:pt x="454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54555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07" name="Line 795"/>
            <p:cNvSpPr>
              <a:spLocks noChangeAspect="1" noChangeShapeType="1"/>
            </p:cNvSpPr>
            <p:nvPr/>
          </p:nvSpPr>
          <p:spPr bwMode="gray">
            <a:xfrm flipH="1">
              <a:off x="4493" y="3071"/>
              <a:ext cx="147" cy="39"/>
            </a:xfrm>
            <a:prstGeom prst="line">
              <a:avLst/>
            </a:prstGeom>
            <a:noFill/>
            <a:ln w="6350">
              <a:solidFill>
                <a:srgbClr val="545554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08" name="Freeform 796"/>
            <p:cNvSpPr>
              <a:spLocks noChangeAspect="1"/>
            </p:cNvSpPr>
            <p:nvPr/>
          </p:nvSpPr>
          <p:spPr bwMode="gray">
            <a:xfrm>
              <a:off x="4556" y="3088"/>
              <a:ext cx="146" cy="39"/>
            </a:xfrm>
            <a:custGeom>
              <a:avLst/>
              <a:gdLst>
                <a:gd name="T0" fmla="*/ 453 w 453"/>
                <a:gd name="T1" fmla="*/ 0 h 123"/>
                <a:gd name="T2" fmla="*/ 0 w 453"/>
                <a:gd name="T3" fmla="*/ 123 h 123"/>
                <a:gd name="T4" fmla="*/ 453 w 453"/>
                <a:gd name="T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3" h="123">
                  <a:moveTo>
                    <a:pt x="453" y="0"/>
                  </a:moveTo>
                  <a:lnTo>
                    <a:pt x="0" y="123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54555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09" name="Line 797"/>
            <p:cNvSpPr>
              <a:spLocks noChangeAspect="1" noChangeShapeType="1"/>
            </p:cNvSpPr>
            <p:nvPr/>
          </p:nvSpPr>
          <p:spPr bwMode="gray">
            <a:xfrm flipH="1">
              <a:off x="4556" y="3088"/>
              <a:ext cx="146" cy="39"/>
            </a:xfrm>
            <a:prstGeom prst="line">
              <a:avLst/>
            </a:prstGeom>
            <a:noFill/>
            <a:ln w="6350">
              <a:solidFill>
                <a:srgbClr val="545554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10" name="Freeform 798"/>
            <p:cNvSpPr>
              <a:spLocks noChangeAspect="1"/>
            </p:cNvSpPr>
            <p:nvPr/>
          </p:nvSpPr>
          <p:spPr bwMode="gray">
            <a:xfrm>
              <a:off x="4618" y="3104"/>
              <a:ext cx="145" cy="40"/>
            </a:xfrm>
            <a:custGeom>
              <a:avLst/>
              <a:gdLst>
                <a:gd name="T0" fmla="*/ 451 w 451"/>
                <a:gd name="T1" fmla="*/ 0 h 123"/>
                <a:gd name="T2" fmla="*/ 0 w 451"/>
                <a:gd name="T3" fmla="*/ 123 h 123"/>
                <a:gd name="T4" fmla="*/ 451 w 451"/>
                <a:gd name="T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1" h="123">
                  <a:moveTo>
                    <a:pt x="451" y="0"/>
                  </a:moveTo>
                  <a:lnTo>
                    <a:pt x="0" y="123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54555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11" name="Line 799"/>
            <p:cNvSpPr>
              <a:spLocks noChangeAspect="1" noChangeShapeType="1"/>
            </p:cNvSpPr>
            <p:nvPr/>
          </p:nvSpPr>
          <p:spPr bwMode="gray">
            <a:xfrm flipH="1">
              <a:off x="4618" y="3104"/>
              <a:ext cx="145" cy="40"/>
            </a:xfrm>
            <a:prstGeom prst="line">
              <a:avLst/>
            </a:prstGeom>
            <a:noFill/>
            <a:ln w="6350">
              <a:solidFill>
                <a:srgbClr val="545554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12" name="Freeform 800"/>
            <p:cNvSpPr>
              <a:spLocks noChangeAspect="1"/>
            </p:cNvSpPr>
            <p:nvPr/>
          </p:nvSpPr>
          <p:spPr bwMode="gray">
            <a:xfrm>
              <a:off x="4679" y="3121"/>
              <a:ext cx="146" cy="39"/>
            </a:xfrm>
            <a:custGeom>
              <a:avLst/>
              <a:gdLst>
                <a:gd name="T0" fmla="*/ 453 w 453"/>
                <a:gd name="T1" fmla="*/ 0 h 120"/>
                <a:gd name="T2" fmla="*/ 0 w 453"/>
                <a:gd name="T3" fmla="*/ 120 h 120"/>
                <a:gd name="T4" fmla="*/ 453 w 453"/>
                <a:gd name="T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3" h="120">
                  <a:moveTo>
                    <a:pt x="453" y="0"/>
                  </a:moveTo>
                  <a:lnTo>
                    <a:pt x="0" y="120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54555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13" name="Line 801"/>
            <p:cNvSpPr>
              <a:spLocks noChangeAspect="1" noChangeShapeType="1"/>
            </p:cNvSpPr>
            <p:nvPr/>
          </p:nvSpPr>
          <p:spPr bwMode="gray">
            <a:xfrm flipH="1">
              <a:off x="4679" y="3121"/>
              <a:ext cx="146" cy="39"/>
            </a:xfrm>
            <a:prstGeom prst="line">
              <a:avLst/>
            </a:prstGeom>
            <a:noFill/>
            <a:ln w="6350">
              <a:solidFill>
                <a:srgbClr val="545554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14" name="Freeform 802"/>
            <p:cNvSpPr>
              <a:spLocks noChangeAspect="1"/>
            </p:cNvSpPr>
            <p:nvPr/>
          </p:nvSpPr>
          <p:spPr bwMode="gray">
            <a:xfrm>
              <a:off x="4742" y="3138"/>
              <a:ext cx="145" cy="38"/>
            </a:xfrm>
            <a:custGeom>
              <a:avLst/>
              <a:gdLst>
                <a:gd name="T0" fmla="*/ 451 w 451"/>
                <a:gd name="T1" fmla="*/ 0 h 120"/>
                <a:gd name="T2" fmla="*/ 0 w 451"/>
                <a:gd name="T3" fmla="*/ 120 h 120"/>
                <a:gd name="T4" fmla="*/ 451 w 451"/>
                <a:gd name="T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1" h="120">
                  <a:moveTo>
                    <a:pt x="451" y="0"/>
                  </a:moveTo>
                  <a:lnTo>
                    <a:pt x="0" y="12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54555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15" name="Line 803"/>
            <p:cNvSpPr>
              <a:spLocks noChangeAspect="1" noChangeShapeType="1"/>
            </p:cNvSpPr>
            <p:nvPr/>
          </p:nvSpPr>
          <p:spPr bwMode="gray">
            <a:xfrm flipH="1">
              <a:off x="4742" y="3138"/>
              <a:ext cx="145" cy="38"/>
            </a:xfrm>
            <a:prstGeom prst="line">
              <a:avLst/>
            </a:prstGeom>
            <a:noFill/>
            <a:ln w="6350">
              <a:solidFill>
                <a:srgbClr val="545554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16" name="Freeform 804"/>
            <p:cNvSpPr>
              <a:spLocks noChangeAspect="1"/>
            </p:cNvSpPr>
            <p:nvPr/>
          </p:nvSpPr>
          <p:spPr bwMode="gray">
            <a:xfrm>
              <a:off x="4803" y="3155"/>
              <a:ext cx="146" cy="38"/>
            </a:xfrm>
            <a:custGeom>
              <a:avLst/>
              <a:gdLst>
                <a:gd name="T0" fmla="*/ 453 w 453"/>
                <a:gd name="T1" fmla="*/ 0 h 120"/>
                <a:gd name="T2" fmla="*/ 0 w 453"/>
                <a:gd name="T3" fmla="*/ 120 h 120"/>
                <a:gd name="T4" fmla="*/ 453 w 453"/>
                <a:gd name="T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3" h="120">
                  <a:moveTo>
                    <a:pt x="453" y="0"/>
                  </a:moveTo>
                  <a:lnTo>
                    <a:pt x="0" y="120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54555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17" name="Line 805"/>
            <p:cNvSpPr>
              <a:spLocks noChangeAspect="1" noChangeShapeType="1"/>
            </p:cNvSpPr>
            <p:nvPr/>
          </p:nvSpPr>
          <p:spPr bwMode="gray">
            <a:xfrm flipH="1">
              <a:off x="4803" y="3155"/>
              <a:ext cx="146" cy="38"/>
            </a:xfrm>
            <a:prstGeom prst="line">
              <a:avLst/>
            </a:prstGeom>
            <a:noFill/>
            <a:ln w="6350">
              <a:solidFill>
                <a:srgbClr val="545554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18" name="Freeform 806"/>
            <p:cNvSpPr>
              <a:spLocks noChangeAspect="1"/>
            </p:cNvSpPr>
            <p:nvPr/>
          </p:nvSpPr>
          <p:spPr bwMode="gray">
            <a:xfrm>
              <a:off x="4865" y="3171"/>
              <a:ext cx="146" cy="474"/>
            </a:xfrm>
            <a:custGeom>
              <a:avLst/>
              <a:gdLst>
                <a:gd name="T0" fmla="*/ 0 w 451"/>
                <a:gd name="T1" fmla="*/ 1472 h 1472"/>
                <a:gd name="T2" fmla="*/ 0 w 451"/>
                <a:gd name="T3" fmla="*/ 120 h 1472"/>
                <a:gd name="T4" fmla="*/ 451 w 451"/>
                <a:gd name="T5" fmla="*/ 0 h 1472"/>
                <a:gd name="T6" fmla="*/ 451 w 451"/>
                <a:gd name="T7" fmla="*/ 1351 h 1472"/>
                <a:gd name="T8" fmla="*/ 0 w 451"/>
                <a:gd name="T9" fmla="*/ 1472 h 1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1472">
                  <a:moveTo>
                    <a:pt x="0" y="1472"/>
                  </a:moveTo>
                  <a:lnTo>
                    <a:pt x="0" y="120"/>
                  </a:lnTo>
                  <a:lnTo>
                    <a:pt x="451" y="0"/>
                  </a:lnTo>
                  <a:lnTo>
                    <a:pt x="451" y="1351"/>
                  </a:lnTo>
                  <a:lnTo>
                    <a:pt x="0" y="1472"/>
                  </a:lnTo>
                  <a:close/>
                </a:path>
              </a:pathLst>
            </a:custGeom>
            <a:noFill/>
            <a:ln w="6350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19" name="Freeform 807"/>
            <p:cNvSpPr>
              <a:spLocks noChangeAspect="1"/>
            </p:cNvSpPr>
            <p:nvPr/>
          </p:nvSpPr>
          <p:spPr bwMode="gray">
            <a:xfrm>
              <a:off x="4865" y="3223"/>
              <a:ext cx="146" cy="39"/>
            </a:xfrm>
            <a:custGeom>
              <a:avLst/>
              <a:gdLst>
                <a:gd name="T0" fmla="*/ 451 w 451"/>
                <a:gd name="T1" fmla="*/ 0 h 120"/>
                <a:gd name="T2" fmla="*/ 0 w 451"/>
                <a:gd name="T3" fmla="*/ 120 h 120"/>
                <a:gd name="T4" fmla="*/ 451 w 451"/>
                <a:gd name="T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1" h="120">
                  <a:moveTo>
                    <a:pt x="451" y="0"/>
                  </a:moveTo>
                  <a:lnTo>
                    <a:pt x="0" y="12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54555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20" name="Line 808"/>
            <p:cNvSpPr>
              <a:spLocks noChangeAspect="1" noChangeShapeType="1"/>
            </p:cNvSpPr>
            <p:nvPr/>
          </p:nvSpPr>
          <p:spPr bwMode="gray">
            <a:xfrm flipH="1">
              <a:off x="4865" y="3223"/>
              <a:ext cx="146" cy="39"/>
            </a:xfrm>
            <a:prstGeom prst="line">
              <a:avLst/>
            </a:prstGeom>
            <a:noFill/>
            <a:ln w="6350">
              <a:solidFill>
                <a:srgbClr val="545554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21" name="Freeform 809"/>
            <p:cNvSpPr>
              <a:spLocks noChangeAspect="1"/>
            </p:cNvSpPr>
            <p:nvPr/>
          </p:nvSpPr>
          <p:spPr bwMode="gray">
            <a:xfrm>
              <a:off x="4865" y="3275"/>
              <a:ext cx="146" cy="38"/>
            </a:xfrm>
            <a:custGeom>
              <a:avLst/>
              <a:gdLst>
                <a:gd name="T0" fmla="*/ 451 w 451"/>
                <a:gd name="T1" fmla="*/ 0 h 121"/>
                <a:gd name="T2" fmla="*/ 0 w 451"/>
                <a:gd name="T3" fmla="*/ 121 h 121"/>
                <a:gd name="T4" fmla="*/ 451 w 451"/>
                <a:gd name="T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1" h="121">
                  <a:moveTo>
                    <a:pt x="451" y="0"/>
                  </a:moveTo>
                  <a:lnTo>
                    <a:pt x="0" y="121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54555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22" name="Line 810"/>
            <p:cNvSpPr>
              <a:spLocks noChangeAspect="1" noChangeShapeType="1"/>
            </p:cNvSpPr>
            <p:nvPr/>
          </p:nvSpPr>
          <p:spPr bwMode="gray">
            <a:xfrm flipH="1">
              <a:off x="4865" y="3275"/>
              <a:ext cx="146" cy="38"/>
            </a:xfrm>
            <a:prstGeom prst="line">
              <a:avLst/>
            </a:prstGeom>
            <a:noFill/>
            <a:ln w="6350">
              <a:solidFill>
                <a:srgbClr val="545554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23" name="Freeform 811"/>
            <p:cNvSpPr>
              <a:spLocks noChangeAspect="1"/>
            </p:cNvSpPr>
            <p:nvPr/>
          </p:nvSpPr>
          <p:spPr bwMode="gray">
            <a:xfrm>
              <a:off x="4865" y="3377"/>
              <a:ext cx="146" cy="40"/>
            </a:xfrm>
            <a:custGeom>
              <a:avLst/>
              <a:gdLst>
                <a:gd name="T0" fmla="*/ 451 w 451"/>
                <a:gd name="T1" fmla="*/ 0 h 121"/>
                <a:gd name="T2" fmla="*/ 0 w 451"/>
                <a:gd name="T3" fmla="*/ 121 h 121"/>
                <a:gd name="T4" fmla="*/ 451 w 451"/>
                <a:gd name="T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1" h="121">
                  <a:moveTo>
                    <a:pt x="451" y="0"/>
                  </a:moveTo>
                  <a:lnTo>
                    <a:pt x="0" y="121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54555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24" name="Line 812"/>
            <p:cNvSpPr>
              <a:spLocks noChangeAspect="1" noChangeShapeType="1"/>
            </p:cNvSpPr>
            <p:nvPr/>
          </p:nvSpPr>
          <p:spPr bwMode="gray">
            <a:xfrm flipH="1">
              <a:off x="4865" y="3377"/>
              <a:ext cx="146" cy="40"/>
            </a:xfrm>
            <a:prstGeom prst="line">
              <a:avLst/>
            </a:prstGeom>
            <a:noFill/>
            <a:ln w="6350">
              <a:solidFill>
                <a:srgbClr val="545554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25" name="Freeform 813"/>
            <p:cNvSpPr>
              <a:spLocks noChangeAspect="1"/>
            </p:cNvSpPr>
            <p:nvPr/>
          </p:nvSpPr>
          <p:spPr bwMode="gray">
            <a:xfrm>
              <a:off x="4865" y="3326"/>
              <a:ext cx="146" cy="39"/>
            </a:xfrm>
            <a:custGeom>
              <a:avLst/>
              <a:gdLst>
                <a:gd name="T0" fmla="*/ 451 w 451"/>
                <a:gd name="T1" fmla="*/ 0 h 120"/>
                <a:gd name="T2" fmla="*/ 0 w 451"/>
                <a:gd name="T3" fmla="*/ 120 h 120"/>
                <a:gd name="T4" fmla="*/ 451 w 451"/>
                <a:gd name="T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1" h="120">
                  <a:moveTo>
                    <a:pt x="451" y="0"/>
                  </a:moveTo>
                  <a:lnTo>
                    <a:pt x="0" y="12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54555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26" name="Line 814"/>
            <p:cNvSpPr>
              <a:spLocks noChangeAspect="1" noChangeShapeType="1"/>
            </p:cNvSpPr>
            <p:nvPr/>
          </p:nvSpPr>
          <p:spPr bwMode="gray">
            <a:xfrm flipH="1">
              <a:off x="4865" y="3326"/>
              <a:ext cx="146" cy="39"/>
            </a:xfrm>
            <a:prstGeom prst="line">
              <a:avLst/>
            </a:prstGeom>
            <a:noFill/>
            <a:ln w="6350">
              <a:solidFill>
                <a:srgbClr val="545554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27" name="Freeform 815"/>
            <p:cNvSpPr>
              <a:spLocks noChangeAspect="1"/>
            </p:cNvSpPr>
            <p:nvPr/>
          </p:nvSpPr>
          <p:spPr bwMode="gray">
            <a:xfrm>
              <a:off x="4865" y="3430"/>
              <a:ext cx="146" cy="38"/>
            </a:xfrm>
            <a:custGeom>
              <a:avLst/>
              <a:gdLst>
                <a:gd name="T0" fmla="*/ 451 w 451"/>
                <a:gd name="T1" fmla="*/ 0 h 121"/>
                <a:gd name="T2" fmla="*/ 0 w 451"/>
                <a:gd name="T3" fmla="*/ 121 h 121"/>
                <a:gd name="T4" fmla="*/ 451 w 451"/>
                <a:gd name="T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1" h="121">
                  <a:moveTo>
                    <a:pt x="451" y="0"/>
                  </a:moveTo>
                  <a:lnTo>
                    <a:pt x="0" y="121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54555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28" name="Line 816"/>
            <p:cNvSpPr>
              <a:spLocks noChangeAspect="1" noChangeShapeType="1"/>
            </p:cNvSpPr>
            <p:nvPr/>
          </p:nvSpPr>
          <p:spPr bwMode="gray">
            <a:xfrm flipH="1">
              <a:off x="4865" y="3430"/>
              <a:ext cx="146" cy="38"/>
            </a:xfrm>
            <a:prstGeom prst="line">
              <a:avLst/>
            </a:prstGeom>
            <a:noFill/>
            <a:ln w="6350">
              <a:solidFill>
                <a:srgbClr val="545554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29" name="Freeform 817"/>
            <p:cNvSpPr>
              <a:spLocks noChangeAspect="1"/>
            </p:cNvSpPr>
            <p:nvPr/>
          </p:nvSpPr>
          <p:spPr bwMode="gray">
            <a:xfrm>
              <a:off x="4865" y="3482"/>
              <a:ext cx="146" cy="39"/>
            </a:xfrm>
            <a:custGeom>
              <a:avLst/>
              <a:gdLst>
                <a:gd name="T0" fmla="*/ 451 w 451"/>
                <a:gd name="T1" fmla="*/ 0 h 120"/>
                <a:gd name="T2" fmla="*/ 0 w 451"/>
                <a:gd name="T3" fmla="*/ 120 h 120"/>
                <a:gd name="T4" fmla="*/ 451 w 451"/>
                <a:gd name="T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1" h="120">
                  <a:moveTo>
                    <a:pt x="451" y="0"/>
                  </a:moveTo>
                  <a:lnTo>
                    <a:pt x="0" y="12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54555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30" name="Line 818"/>
            <p:cNvSpPr>
              <a:spLocks noChangeAspect="1" noChangeShapeType="1"/>
            </p:cNvSpPr>
            <p:nvPr/>
          </p:nvSpPr>
          <p:spPr bwMode="gray">
            <a:xfrm flipH="1">
              <a:off x="4865" y="3482"/>
              <a:ext cx="146" cy="39"/>
            </a:xfrm>
            <a:prstGeom prst="line">
              <a:avLst/>
            </a:prstGeom>
            <a:noFill/>
            <a:ln w="6350">
              <a:solidFill>
                <a:srgbClr val="545554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31" name="Freeform 819"/>
            <p:cNvSpPr>
              <a:spLocks noChangeAspect="1"/>
            </p:cNvSpPr>
            <p:nvPr/>
          </p:nvSpPr>
          <p:spPr bwMode="gray">
            <a:xfrm>
              <a:off x="4865" y="3533"/>
              <a:ext cx="146" cy="39"/>
            </a:xfrm>
            <a:custGeom>
              <a:avLst/>
              <a:gdLst>
                <a:gd name="T0" fmla="*/ 451 w 451"/>
                <a:gd name="T1" fmla="*/ 0 h 121"/>
                <a:gd name="T2" fmla="*/ 0 w 451"/>
                <a:gd name="T3" fmla="*/ 121 h 121"/>
                <a:gd name="T4" fmla="*/ 451 w 451"/>
                <a:gd name="T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1" h="121">
                  <a:moveTo>
                    <a:pt x="451" y="0"/>
                  </a:moveTo>
                  <a:lnTo>
                    <a:pt x="0" y="121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54555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32" name="Line 820"/>
            <p:cNvSpPr>
              <a:spLocks noChangeAspect="1" noChangeShapeType="1"/>
            </p:cNvSpPr>
            <p:nvPr/>
          </p:nvSpPr>
          <p:spPr bwMode="gray">
            <a:xfrm flipH="1">
              <a:off x="4865" y="3533"/>
              <a:ext cx="146" cy="39"/>
            </a:xfrm>
            <a:prstGeom prst="line">
              <a:avLst/>
            </a:prstGeom>
            <a:noFill/>
            <a:ln w="6350">
              <a:solidFill>
                <a:srgbClr val="545554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6133" name="Group 821"/>
          <p:cNvGrpSpPr>
            <a:grpSpLocks/>
          </p:cNvGrpSpPr>
          <p:nvPr/>
        </p:nvGrpSpPr>
        <p:grpSpPr bwMode="auto">
          <a:xfrm>
            <a:off x="6062663" y="3787775"/>
            <a:ext cx="688975" cy="542925"/>
            <a:chOff x="1315" y="1508"/>
            <a:chExt cx="596" cy="469"/>
          </a:xfrm>
        </p:grpSpPr>
        <p:sp>
          <p:nvSpPr>
            <p:cNvPr id="526134" name="Freeform 822"/>
            <p:cNvSpPr>
              <a:spLocks/>
            </p:cNvSpPr>
            <p:nvPr/>
          </p:nvSpPr>
          <p:spPr bwMode="gray">
            <a:xfrm>
              <a:off x="1315" y="1508"/>
              <a:ext cx="596" cy="161"/>
            </a:xfrm>
            <a:custGeom>
              <a:avLst/>
              <a:gdLst>
                <a:gd name="T0" fmla="*/ 0 w 904"/>
                <a:gd name="T1" fmla="*/ 123 h 244"/>
                <a:gd name="T2" fmla="*/ 451 w 904"/>
                <a:gd name="T3" fmla="*/ 0 h 244"/>
                <a:gd name="T4" fmla="*/ 904 w 904"/>
                <a:gd name="T5" fmla="*/ 123 h 244"/>
                <a:gd name="T6" fmla="*/ 451 w 904"/>
                <a:gd name="T7" fmla="*/ 244 h 244"/>
                <a:gd name="T8" fmla="*/ 0 w 904"/>
                <a:gd name="T9" fmla="*/ 123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4" h="244">
                  <a:moveTo>
                    <a:pt x="0" y="123"/>
                  </a:moveTo>
                  <a:lnTo>
                    <a:pt x="451" y="0"/>
                  </a:lnTo>
                  <a:lnTo>
                    <a:pt x="904" y="123"/>
                  </a:lnTo>
                  <a:lnTo>
                    <a:pt x="451" y="244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35" name="Freeform 823"/>
            <p:cNvSpPr>
              <a:spLocks/>
            </p:cNvSpPr>
            <p:nvPr/>
          </p:nvSpPr>
          <p:spPr bwMode="gray">
            <a:xfrm>
              <a:off x="1612" y="1589"/>
              <a:ext cx="299" cy="388"/>
            </a:xfrm>
            <a:custGeom>
              <a:avLst/>
              <a:gdLst>
                <a:gd name="T0" fmla="*/ 0 w 453"/>
                <a:gd name="T1" fmla="*/ 589 h 589"/>
                <a:gd name="T2" fmla="*/ 0 w 453"/>
                <a:gd name="T3" fmla="*/ 121 h 589"/>
                <a:gd name="T4" fmla="*/ 453 w 453"/>
                <a:gd name="T5" fmla="*/ 0 h 589"/>
                <a:gd name="T6" fmla="*/ 453 w 453"/>
                <a:gd name="T7" fmla="*/ 468 h 589"/>
                <a:gd name="T8" fmla="*/ 0 w 453"/>
                <a:gd name="T9" fmla="*/ 589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589">
                  <a:moveTo>
                    <a:pt x="0" y="589"/>
                  </a:moveTo>
                  <a:lnTo>
                    <a:pt x="0" y="121"/>
                  </a:lnTo>
                  <a:lnTo>
                    <a:pt x="453" y="0"/>
                  </a:lnTo>
                  <a:lnTo>
                    <a:pt x="453" y="468"/>
                  </a:lnTo>
                  <a:lnTo>
                    <a:pt x="0" y="589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36" name="Freeform 824"/>
            <p:cNvSpPr>
              <a:spLocks/>
            </p:cNvSpPr>
            <p:nvPr/>
          </p:nvSpPr>
          <p:spPr bwMode="gray">
            <a:xfrm>
              <a:off x="1315" y="1589"/>
              <a:ext cx="297" cy="388"/>
            </a:xfrm>
            <a:custGeom>
              <a:avLst/>
              <a:gdLst>
                <a:gd name="T0" fmla="*/ 0 w 451"/>
                <a:gd name="T1" fmla="*/ 0 h 589"/>
                <a:gd name="T2" fmla="*/ 0 w 451"/>
                <a:gd name="T3" fmla="*/ 468 h 589"/>
                <a:gd name="T4" fmla="*/ 451 w 451"/>
                <a:gd name="T5" fmla="*/ 589 h 589"/>
                <a:gd name="T6" fmla="*/ 451 w 451"/>
                <a:gd name="T7" fmla="*/ 121 h 589"/>
                <a:gd name="T8" fmla="*/ 0 w 451"/>
                <a:gd name="T9" fmla="*/ 0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589">
                  <a:moveTo>
                    <a:pt x="0" y="0"/>
                  </a:moveTo>
                  <a:lnTo>
                    <a:pt x="0" y="468"/>
                  </a:lnTo>
                  <a:lnTo>
                    <a:pt x="451" y="589"/>
                  </a:lnTo>
                  <a:lnTo>
                    <a:pt x="451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6137" name="Group 825"/>
          <p:cNvGrpSpPr>
            <a:grpSpLocks/>
          </p:cNvGrpSpPr>
          <p:nvPr/>
        </p:nvGrpSpPr>
        <p:grpSpPr bwMode="auto">
          <a:xfrm>
            <a:off x="7466013" y="4384675"/>
            <a:ext cx="406400" cy="320675"/>
            <a:chOff x="2377" y="3197"/>
            <a:chExt cx="326" cy="257"/>
          </a:xfrm>
        </p:grpSpPr>
        <p:grpSp>
          <p:nvGrpSpPr>
            <p:cNvPr id="526138" name="Group 826"/>
            <p:cNvGrpSpPr>
              <a:grpSpLocks/>
            </p:cNvGrpSpPr>
            <p:nvPr/>
          </p:nvGrpSpPr>
          <p:grpSpPr bwMode="auto">
            <a:xfrm>
              <a:off x="2377" y="3197"/>
              <a:ext cx="326" cy="257"/>
              <a:chOff x="1315" y="1508"/>
              <a:chExt cx="596" cy="469"/>
            </a:xfrm>
          </p:grpSpPr>
          <p:sp>
            <p:nvSpPr>
              <p:cNvPr id="526139" name="Freeform 827"/>
              <p:cNvSpPr>
                <a:spLocks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140" name="Freeform 828"/>
              <p:cNvSpPr>
                <a:spLocks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141" name="Freeform 829"/>
              <p:cNvSpPr>
                <a:spLocks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26142" name="Line 830"/>
            <p:cNvSpPr>
              <a:spLocks noChangeShapeType="1"/>
            </p:cNvSpPr>
            <p:nvPr/>
          </p:nvSpPr>
          <p:spPr bwMode="gray">
            <a:xfrm>
              <a:off x="2461" y="3221"/>
              <a:ext cx="153" cy="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6143" name="Group 831"/>
          <p:cNvGrpSpPr>
            <a:grpSpLocks/>
          </p:cNvGrpSpPr>
          <p:nvPr/>
        </p:nvGrpSpPr>
        <p:grpSpPr bwMode="auto">
          <a:xfrm>
            <a:off x="6607175" y="4141788"/>
            <a:ext cx="407988" cy="320675"/>
            <a:chOff x="1315" y="1508"/>
            <a:chExt cx="596" cy="469"/>
          </a:xfrm>
        </p:grpSpPr>
        <p:sp>
          <p:nvSpPr>
            <p:cNvPr id="526144" name="Freeform 832"/>
            <p:cNvSpPr>
              <a:spLocks/>
            </p:cNvSpPr>
            <p:nvPr/>
          </p:nvSpPr>
          <p:spPr bwMode="gray">
            <a:xfrm>
              <a:off x="1315" y="1508"/>
              <a:ext cx="596" cy="161"/>
            </a:xfrm>
            <a:custGeom>
              <a:avLst/>
              <a:gdLst>
                <a:gd name="T0" fmla="*/ 0 w 904"/>
                <a:gd name="T1" fmla="*/ 123 h 244"/>
                <a:gd name="T2" fmla="*/ 451 w 904"/>
                <a:gd name="T3" fmla="*/ 0 h 244"/>
                <a:gd name="T4" fmla="*/ 904 w 904"/>
                <a:gd name="T5" fmla="*/ 123 h 244"/>
                <a:gd name="T6" fmla="*/ 451 w 904"/>
                <a:gd name="T7" fmla="*/ 244 h 244"/>
                <a:gd name="T8" fmla="*/ 0 w 904"/>
                <a:gd name="T9" fmla="*/ 123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4" h="244">
                  <a:moveTo>
                    <a:pt x="0" y="123"/>
                  </a:moveTo>
                  <a:lnTo>
                    <a:pt x="451" y="0"/>
                  </a:lnTo>
                  <a:lnTo>
                    <a:pt x="904" y="123"/>
                  </a:lnTo>
                  <a:lnTo>
                    <a:pt x="451" y="244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45" name="Freeform 833"/>
            <p:cNvSpPr>
              <a:spLocks/>
            </p:cNvSpPr>
            <p:nvPr/>
          </p:nvSpPr>
          <p:spPr bwMode="gray">
            <a:xfrm>
              <a:off x="1612" y="1589"/>
              <a:ext cx="299" cy="388"/>
            </a:xfrm>
            <a:custGeom>
              <a:avLst/>
              <a:gdLst>
                <a:gd name="T0" fmla="*/ 0 w 453"/>
                <a:gd name="T1" fmla="*/ 589 h 589"/>
                <a:gd name="T2" fmla="*/ 0 w 453"/>
                <a:gd name="T3" fmla="*/ 121 h 589"/>
                <a:gd name="T4" fmla="*/ 453 w 453"/>
                <a:gd name="T5" fmla="*/ 0 h 589"/>
                <a:gd name="T6" fmla="*/ 453 w 453"/>
                <a:gd name="T7" fmla="*/ 468 h 589"/>
                <a:gd name="T8" fmla="*/ 0 w 453"/>
                <a:gd name="T9" fmla="*/ 589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589">
                  <a:moveTo>
                    <a:pt x="0" y="589"/>
                  </a:moveTo>
                  <a:lnTo>
                    <a:pt x="0" y="121"/>
                  </a:lnTo>
                  <a:lnTo>
                    <a:pt x="453" y="0"/>
                  </a:lnTo>
                  <a:lnTo>
                    <a:pt x="453" y="468"/>
                  </a:lnTo>
                  <a:lnTo>
                    <a:pt x="0" y="589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46" name="Freeform 834"/>
            <p:cNvSpPr>
              <a:spLocks/>
            </p:cNvSpPr>
            <p:nvPr/>
          </p:nvSpPr>
          <p:spPr bwMode="gray">
            <a:xfrm>
              <a:off x="1315" y="1589"/>
              <a:ext cx="297" cy="388"/>
            </a:xfrm>
            <a:custGeom>
              <a:avLst/>
              <a:gdLst>
                <a:gd name="T0" fmla="*/ 0 w 451"/>
                <a:gd name="T1" fmla="*/ 0 h 589"/>
                <a:gd name="T2" fmla="*/ 0 w 451"/>
                <a:gd name="T3" fmla="*/ 468 h 589"/>
                <a:gd name="T4" fmla="*/ 451 w 451"/>
                <a:gd name="T5" fmla="*/ 589 h 589"/>
                <a:gd name="T6" fmla="*/ 451 w 451"/>
                <a:gd name="T7" fmla="*/ 121 h 589"/>
                <a:gd name="T8" fmla="*/ 0 w 451"/>
                <a:gd name="T9" fmla="*/ 0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589">
                  <a:moveTo>
                    <a:pt x="0" y="0"/>
                  </a:moveTo>
                  <a:lnTo>
                    <a:pt x="0" y="468"/>
                  </a:lnTo>
                  <a:lnTo>
                    <a:pt x="451" y="589"/>
                  </a:lnTo>
                  <a:lnTo>
                    <a:pt x="451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6147" name="Group 835"/>
          <p:cNvGrpSpPr>
            <a:grpSpLocks/>
          </p:cNvGrpSpPr>
          <p:nvPr/>
        </p:nvGrpSpPr>
        <p:grpSpPr bwMode="auto">
          <a:xfrm flipH="1">
            <a:off x="6135688" y="2900363"/>
            <a:ext cx="1720850" cy="822325"/>
            <a:chOff x="1082" y="2541"/>
            <a:chExt cx="1492" cy="712"/>
          </a:xfrm>
        </p:grpSpPr>
        <p:grpSp>
          <p:nvGrpSpPr>
            <p:cNvPr id="526148" name="Group 836"/>
            <p:cNvGrpSpPr>
              <a:grpSpLocks/>
            </p:cNvGrpSpPr>
            <p:nvPr/>
          </p:nvGrpSpPr>
          <p:grpSpPr bwMode="auto">
            <a:xfrm>
              <a:off x="1082" y="2699"/>
              <a:ext cx="1492" cy="554"/>
              <a:chOff x="1082" y="2699"/>
              <a:chExt cx="1492" cy="554"/>
            </a:xfrm>
          </p:grpSpPr>
          <p:sp>
            <p:nvSpPr>
              <p:cNvPr id="526149" name="Freeform 837"/>
              <p:cNvSpPr>
                <a:spLocks/>
              </p:cNvSpPr>
              <p:nvPr/>
            </p:nvSpPr>
            <p:spPr bwMode="gray">
              <a:xfrm>
                <a:off x="2528" y="2781"/>
                <a:ext cx="46" cy="323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150" name="Freeform 838"/>
              <p:cNvSpPr>
                <a:spLocks/>
              </p:cNvSpPr>
              <p:nvPr/>
            </p:nvSpPr>
            <p:spPr bwMode="gray">
              <a:xfrm>
                <a:off x="2486" y="2781"/>
                <a:ext cx="42" cy="323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151" name="Freeform 839"/>
              <p:cNvSpPr>
                <a:spLocks/>
              </p:cNvSpPr>
              <p:nvPr/>
            </p:nvSpPr>
            <p:spPr bwMode="gray">
              <a:xfrm>
                <a:off x="1082" y="2705"/>
                <a:ext cx="46" cy="323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4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152" name="Freeform 840"/>
              <p:cNvSpPr>
                <a:spLocks/>
              </p:cNvSpPr>
              <p:nvPr/>
            </p:nvSpPr>
            <p:spPr bwMode="gray">
              <a:xfrm>
                <a:off x="1128" y="2705"/>
                <a:ext cx="42" cy="323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153" name="Freeform 841"/>
              <p:cNvSpPr>
                <a:spLocks/>
              </p:cNvSpPr>
              <p:nvPr/>
            </p:nvSpPr>
            <p:spPr bwMode="gray">
              <a:xfrm>
                <a:off x="1977" y="2931"/>
                <a:ext cx="46" cy="322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154" name="Freeform 842"/>
              <p:cNvSpPr>
                <a:spLocks/>
              </p:cNvSpPr>
              <p:nvPr/>
            </p:nvSpPr>
            <p:spPr bwMode="gray">
              <a:xfrm>
                <a:off x="1935" y="2931"/>
                <a:ext cx="42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155" name="Freeform 843"/>
              <p:cNvSpPr>
                <a:spLocks/>
              </p:cNvSpPr>
              <p:nvPr/>
            </p:nvSpPr>
            <p:spPr bwMode="gray">
              <a:xfrm>
                <a:off x="1082" y="2699"/>
                <a:ext cx="895" cy="289"/>
              </a:xfrm>
              <a:custGeom>
                <a:avLst/>
                <a:gdLst>
                  <a:gd name="T0" fmla="*/ 241 w 241"/>
                  <a:gd name="T1" fmla="*/ 65 h 78"/>
                  <a:gd name="T2" fmla="*/ 241 w 241"/>
                  <a:gd name="T3" fmla="*/ 78 h 78"/>
                  <a:gd name="T4" fmla="*/ 0 w 241"/>
                  <a:gd name="T5" fmla="*/ 13 h 78"/>
                  <a:gd name="T6" fmla="*/ 0 w 241"/>
                  <a:gd name="T7" fmla="*/ 0 h 78"/>
                  <a:gd name="T8" fmla="*/ 241 w 241"/>
                  <a:gd name="T9" fmla="*/ 6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1" h="78">
                    <a:moveTo>
                      <a:pt x="241" y="65"/>
                    </a:moveTo>
                    <a:lnTo>
                      <a:pt x="241" y="78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41" y="65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156" name="Freeform 844"/>
              <p:cNvSpPr>
                <a:spLocks/>
              </p:cNvSpPr>
              <p:nvPr/>
            </p:nvSpPr>
            <p:spPr bwMode="gray">
              <a:xfrm>
                <a:off x="1977" y="2781"/>
                <a:ext cx="597" cy="207"/>
              </a:xfrm>
              <a:custGeom>
                <a:avLst/>
                <a:gdLst>
                  <a:gd name="T0" fmla="*/ 0 w 160"/>
                  <a:gd name="T1" fmla="*/ 43 h 56"/>
                  <a:gd name="T2" fmla="*/ 0 w 160"/>
                  <a:gd name="T3" fmla="*/ 56 h 56"/>
                  <a:gd name="T4" fmla="*/ 160 w 160"/>
                  <a:gd name="T5" fmla="*/ 13 h 56"/>
                  <a:gd name="T6" fmla="*/ 160 w 160"/>
                  <a:gd name="T7" fmla="*/ 0 h 56"/>
                  <a:gd name="T8" fmla="*/ 0 w 160"/>
                  <a:gd name="T9" fmla="*/ 4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56">
                    <a:moveTo>
                      <a:pt x="0" y="43"/>
                    </a:moveTo>
                    <a:lnTo>
                      <a:pt x="0" y="56"/>
                    </a:lnTo>
                    <a:lnTo>
                      <a:pt x="160" y="13"/>
                    </a:lnTo>
                    <a:lnTo>
                      <a:pt x="160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26157" name="Freeform 845"/>
            <p:cNvSpPr>
              <a:spLocks/>
            </p:cNvSpPr>
            <p:nvPr/>
          </p:nvSpPr>
          <p:spPr bwMode="gray">
            <a:xfrm>
              <a:off x="1082" y="2541"/>
              <a:ext cx="1492" cy="399"/>
            </a:xfrm>
            <a:custGeom>
              <a:avLst/>
              <a:gdLst>
                <a:gd name="T0" fmla="*/ 401 w 401"/>
                <a:gd name="T1" fmla="*/ 65 h 108"/>
                <a:gd name="T2" fmla="*/ 241 w 401"/>
                <a:gd name="T3" fmla="*/ 22 h 108"/>
                <a:gd name="T4" fmla="*/ 241 w 401"/>
                <a:gd name="T5" fmla="*/ 22 h 108"/>
                <a:gd name="T6" fmla="*/ 161 w 401"/>
                <a:gd name="T7" fmla="*/ 0 h 108"/>
                <a:gd name="T8" fmla="*/ 81 w 401"/>
                <a:gd name="T9" fmla="*/ 22 h 108"/>
                <a:gd name="T10" fmla="*/ 81 w 401"/>
                <a:gd name="T11" fmla="*/ 22 h 108"/>
                <a:gd name="T12" fmla="*/ 0 w 401"/>
                <a:gd name="T13" fmla="*/ 43 h 108"/>
                <a:gd name="T14" fmla="*/ 81 w 401"/>
                <a:gd name="T15" fmla="*/ 65 h 108"/>
                <a:gd name="T16" fmla="*/ 240 w 401"/>
                <a:gd name="T17" fmla="*/ 108 h 108"/>
                <a:gd name="T18" fmla="*/ 320 w 401"/>
                <a:gd name="T19" fmla="*/ 87 h 108"/>
                <a:gd name="T20" fmla="*/ 320 w 401"/>
                <a:gd name="T21" fmla="*/ 87 h 108"/>
                <a:gd name="T22" fmla="*/ 401 w 401"/>
                <a:gd name="T23" fmla="*/ 6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1" h="108">
                  <a:moveTo>
                    <a:pt x="401" y="65"/>
                  </a:moveTo>
                  <a:lnTo>
                    <a:pt x="241" y="22"/>
                  </a:lnTo>
                  <a:lnTo>
                    <a:pt x="241" y="22"/>
                  </a:lnTo>
                  <a:lnTo>
                    <a:pt x="161" y="0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0" y="43"/>
                  </a:lnTo>
                  <a:lnTo>
                    <a:pt x="81" y="65"/>
                  </a:lnTo>
                  <a:lnTo>
                    <a:pt x="240" y="108"/>
                  </a:lnTo>
                  <a:lnTo>
                    <a:pt x="320" y="87"/>
                  </a:lnTo>
                  <a:lnTo>
                    <a:pt x="320" y="87"/>
                  </a:lnTo>
                  <a:lnTo>
                    <a:pt x="401" y="65"/>
                  </a:lnTo>
                  <a:close/>
                </a:path>
              </a:pathLst>
            </a:custGeom>
            <a:solidFill>
              <a:srgbClr val="8E47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6158" name="Group 846"/>
          <p:cNvGrpSpPr>
            <a:grpSpLocks/>
          </p:cNvGrpSpPr>
          <p:nvPr/>
        </p:nvGrpSpPr>
        <p:grpSpPr bwMode="auto">
          <a:xfrm>
            <a:off x="7097713" y="2851150"/>
            <a:ext cx="428625" cy="285750"/>
            <a:chOff x="1859" y="2279"/>
            <a:chExt cx="372" cy="247"/>
          </a:xfrm>
        </p:grpSpPr>
        <p:sp>
          <p:nvSpPr>
            <p:cNvPr id="526159" name="Freeform 847"/>
            <p:cNvSpPr>
              <a:spLocks/>
            </p:cNvSpPr>
            <p:nvPr/>
          </p:nvSpPr>
          <p:spPr bwMode="gray">
            <a:xfrm>
              <a:off x="1859" y="2412"/>
              <a:ext cx="372" cy="100"/>
            </a:xfrm>
            <a:custGeom>
              <a:avLst/>
              <a:gdLst>
                <a:gd name="T0" fmla="*/ 0 w 25173"/>
                <a:gd name="T1" fmla="*/ 3378 h 6756"/>
                <a:gd name="T2" fmla="*/ 12585 w 25173"/>
                <a:gd name="T3" fmla="*/ 0 h 6756"/>
                <a:gd name="T4" fmla="*/ 25173 w 25173"/>
                <a:gd name="T5" fmla="*/ 3378 h 6756"/>
                <a:gd name="T6" fmla="*/ 12585 w 25173"/>
                <a:gd name="T7" fmla="*/ 6756 h 6756"/>
                <a:gd name="T8" fmla="*/ 0 w 25173"/>
                <a:gd name="T9" fmla="*/ 3378 h 6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73" h="6756">
                  <a:moveTo>
                    <a:pt x="0" y="3378"/>
                  </a:moveTo>
                  <a:lnTo>
                    <a:pt x="12585" y="0"/>
                  </a:lnTo>
                  <a:lnTo>
                    <a:pt x="25173" y="3378"/>
                  </a:lnTo>
                  <a:lnTo>
                    <a:pt x="12585" y="6756"/>
                  </a:lnTo>
                  <a:lnTo>
                    <a:pt x="0" y="3378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60" name="Freeform 848"/>
            <p:cNvSpPr>
              <a:spLocks/>
            </p:cNvSpPr>
            <p:nvPr/>
          </p:nvSpPr>
          <p:spPr bwMode="gray">
            <a:xfrm>
              <a:off x="2045" y="2462"/>
              <a:ext cx="186" cy="64"/>
            </a:xfrm>
            <a:custGeom>
              <a:avLst/>
              <a:gdLst>
                <a:gd name="T0" fmla="*/ 0 w 12588"/>
                <a:gd name="T1" fmla="*/ 3378 h 4342"/>
                <a:gd name="T2" fmla="*/ 0 w 12588"/>
                <a:gd name="T3" fmla="*/ 4342 h 4342"/>
                <a:gd name="T4" fmla="*/ 12588 w 12588"/>
                <a:gd name="T5" fmla="*/ 964 h 4342"/>
                <a:gd name="T6" fmla="*/ 12588 w 12588"/>
                <a:gd name="T7" fmla="*/ 0 h 4342"/>
                <a:gd name="T8" fmla="*/ 0 w 12588"/>
                <a:gd name="T9" fmla="*/ 3378 h 4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88" h="4342">
                  <a:moveTo>
                    <a:pt x="0" y="3378"/>
                  </a:moveTo>
                  <a:lnTo>
                    <a:pt x="0" y="4342"/>
                  </a:lnTo>
                  <a:lnTo>
                    <a:pt x="12588" y="964"/>
                  </a:lnTo>
                  <a:lnTo>
                    <a:pt x="12588" y="0"/>
                  </a:lnTo>
                  <a:lnTo>
                    <a:pt x="0" y="3378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80808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61" name="Freeform 849"/>
            <p:cNvSpPr>
              <a:spLocks/>
            </p:cNvSpPr>
            <p:nvPr/>
          </p:nvSpPr>
          <p:spPr bwMode="gray">
            <a:xfrm>
              <a:off x="1859" y="2462"/>
              <a:ext cx="186" cy="64"/>
            </a:xfrm>
            <a:custGeom>
              <a:avLst/>
              <a:gdLst>
                <a:gd name="T0" fmla="*/ 12585 w 12585"/>
                <a:gd name="T1" fmla="*/ 4342 h 4342"/>
                <a:gd name="T2" fmla="*/ 0 w 12585"/>
                <a:gd name="T3" fmla="*/ 964 h 4342"/>
                <a:gd name="T4" fmla="*/ 0 w 12585"/>
                <a:gd name="T5" fmla="*/ 0 h 4342"/>
                <a:gd name="T6" fmla="*/ 12585 w 12585"/>
                <a:gd name="T7" fmla="*/ 3378 h 4342"/>
                <a:gd name="T8" fmla="*/ 12585 w 12585"/>
                <a:gd name="T9" fmla="*/ 4342 h 4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85" h="4342">
                  <a:moveTo>
                    <a:pt x="12585" y="4342"/>
                  </a:moveTo>
                  <a:lnTo>
                    <a:pt x="0" y="964"/>
                  </a:lnTo>
                  <a:lnTo>
                    <a:pt x="0" y="0"/>
                  </a:lnTo>
                  <a:lnTo>
                    <a:pt x="12585" y="3378"/>
                  </a:lnTo>
                  <a:lnTo>
                    <a:pt x="12585" y="4342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62" name="Freeform 850"/>
            <p:cNvSpPr>
              <a:spLocks/>
            </p:cNvSpPr>
            <p:nvPr/>
          </p:nvSpPr>
          <p:spPr bwMode="gray">
            <a:xfrm>
              <a:off x="1912" y="2428"/>
              <a:ext cx="252" cy="68"/>
            </a:xfrm>
            <a:custGeom>
              <a:avLst/>
              <a:gdLst>
                <a:gd name="T0" fmla="*/ 0 w 17020"/>
                <a:gd name="T1" fmla="*/ 1711 h 4567"/>
                <a:gd name="T2" fmla="*/ 10647 w 17020"/>
                <a:gd name="T3" fmla="*/ 4567 h 4567"/>
                <a:gd name="T4" fmla="*/ 17020 w 17020"/>
                <a:gd name="T5" fmla="*/ 2859 h 4567"/>
                <a:gd name="T6" fmla="*/ 6371 w 17020"/>
                <a:gd name="T7" fmla="*/ 0 h 4567"/>
                <a:gd name="T8" fmla="*/ 0 w 17020"/>
                <a:gd name="T9" fmla="*/ 1711 h 4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20" h="4567">
                  <a:moveTo>
                    <a:pt x="0" y="1711"/>
                  </a:moveTo>
                  <a:lnTo>
                    <a:pt x="10647" y="4567"/>
                  </a:lnTo>
                  <a:lnTo>
                    <a:pt x="17020" y="2859"/>
                  </a:lnTo>
                  <a:lnTo>
                    <a:pt x="6371" y="0"/>
                  </a:lnTo>
                  <a:lnTo>
                    <a:pt x="0" y="1711"/>
                  </a:lnTo>
                  <a:close/>
                </a:path>
              </a:pathLst>
            </a:custGeom>
            <a:solidFill>
              <a:srgbClr val="C0C0C0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63" name="Freeform 851"/>
            <p:cNvSpPr>
              <a:spLocks/>
            </p:cNvSpPr>
            <p:nvPr/>
          </p:nvSpPr>
          <p:spPr bwMode="gray">
            <a:xfrm>
              <a:off x="1859" y="2283"/>
              <a:ext cx="186" cy="243"/>
            </a:xfrm>
            <a:custGeom>
              <a:avLst/>
              <a:gdLst>
                <a:gd name="T0" fmla="*/ 0 w 12585"/>
                <a:gd name="T1" fmla="*/ 0 h 16411"/>
                <a:gd name="T2" fmla="*/ 0 w 12585"/>
                <a:gd name="T3" fmla="*/ 13033 h 16411"/>
                <a:gd name="T4" fmla="*/ 12585 w 12585"/>
                <a:gd name="T5" fmla="*/ 16411 h 16411"/>
                <a:gd name="T6" fmla="*/ 12585 w 12585"/>
                <a:gd name="T7" fmla="*/ 3378 h 16411"/>
                <a:gd name="T8" fmla="*/ 0 w 12585"/>
                <a:gd name="T9" fmla="*/ 0 h 16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85" h="16411">
                  <a:moveTo>
                    <a:pt x="0" y="0"/>
                  </a:moveTo>
                  <a:lnTo>
                    <a:pt x="0" y="13033"/>
                  </a:lnTo>
                  <a:lnTo>
                    <a:pt x="12585" y="16411"/>
                  </a:lnTo>
                  <a:lnTo>
                    <a:pt x="12585" y="33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64" name="Freeform 852"/>
            <p:cNvSpPr>
              <a:spLocks/>
            </p:cNvSpPr>
            <p:nvPr/>
          </p:nvSpPr>
          <p:spPr bwMode="gray">
            <a:xfrm>
              <a:off x="2045" y="2329"/>
              <a:ext cx="14" cy="197"/>
            </a:xfrm>
            <a:custGeom>
              <a:avLst/>
              <a:gdLst>
                <a:gd name="T0" fmla="*/ 0 w 971"/>
                <a:gd name="T1" fmla="*/ 13293 h 13293"/>
                <a:gd name="T2" fmla="*/ 971 w 971"/>
                <a:gd name="T3" fmla="*/ 13030 h 13293"/>
                <a:gd name="T4" fmla="*/ 971 w 971"/>
                <a:gd name="T5" fmla="*/ 0 h 13293"/>
                <a:gd name="T6" fmla="*/ 0 w 971"/>
                <a:gd name="T7" fmla="*/ 260 h 13293"/>
                <a:gd name="T8" fmla="*/ 0 w 971"/>
                <a:gd name="T9" fmla="*/ 13293 h 1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1" h="13293">
                  <a:moveTo>
                    <a:pt x="0" y="13293"/>
                  </a:moveTo>
                  <a:lnTo>
                    <a:pt x="971" y="13030"/>
                  </a:lnTo>
                  <a:lnTo>
                    <a:pt x="971" y="0"/>
                  </a:lnTo>
                  <a:lnTo>
                    <a:pt x="0" y="260"/>
                  </a:lnTo>
                  <a:lnTo>
                    <a:pt x="0" y="13293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80808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65" name="Freeform 853"/>
            <p:cNvSpPr>
              <a:spLocks/>
            </p:cNvSpPr>
            <p:nvPr/>
          </p:nvSpPr>
          <p:spPr bwMode="gray">
            <a:xfrm>
              <a:off x="1859" y="2279"/>
              <a:ext cx="200" cy="54"/>
            </a:xfrm>
            <a:custGeom>
              <a:avLst/>
              <a:gdLst>
                <a:gd name="T0" fmla="*/ 13556 w 13556"/>
                <a:gd name="T1" fmla="*/ 3378 h 3638"/>
                <a:gd name="T2" fmla="*/ 12585 w 13556"/>
                <a:gd name="T3" fmla="*/ 3638 h 3638"/>
                <a:gd name="T4" fmla="*/ 0 w 13556"/>
                <a:gd name="T5" fmla="*/ 260 h 3638"/>
                <a:gd name="T6" fmla="*/ 971 w 13556"/>
                <a:gd name="T7" fmla="*/ 0 h 3638"/>
                <a:gd name="T8" fmla="*/ 13556 w 13556"/>
                <a:gd name="T9" fmla="*/ 3378 h 3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56" h="3638">
                  <a:moveTo>
                    <a:pt x="13556" y="3378"/>
                  </a:moveTo>
                  <a:lnTo>
                    <a:pt x="12585" y="3638"/>
                  </a:lnTo>
                  <a:lnTo>
                    <a:pt x="0" y="260"/>
                  </a:lnTo>
                  <a:lnTo>
                    <a:pt x="971" y="0"/>
                  </a:lnTo>
                  <a:lnTo>
                    <a:pt x="13556" y="3378"/>
                  </a:lnTo>
                  <a:close/>
                </a:path>
              </a:pathLst>
            </a:custGeom>
            <a:solidFill>
              <a:srgbClr val="C0C0C0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6166" name="Group 854"/>
          <p:cNvGrpSpPr>
            <a:grpSpLocks/>
          </p:cNvGrpSpPr>
          <p:nvPr/>
        </p:nvGrpSpPr>
        <p:grpSpPr bwMode="auto">
          <a:xfrm>
            <a:off x="6534150" y="2914650"/>
            <a:ext cx="428625" cy="331788"/>
            <a:chOff x="2155" y="1811"/>
            <a:chExt cx="675" cy="523"/>
          </a:xfrm>
        </p:grpSpPr>
        <p:sp>
          <p:nvSpPr>
            <p:cNvPr id="526167" name="Freeform 855"/>
            <p:cNvSpPr>
              <a:spLocks/>
            </p:cNvSpPr>
            <p:nvPr/>
          </p:nvSpPr>
          <p:spPr bwMode="gray">
            <a:xfrm>
              <a:off x="2490" y="1818"/>
              <a:ext cx="314" cy="433"/>
            </a:xfrm>
            <a:custGeom>
              <a:avLst/>
              <a:gdLst>
                <a:gd name="T0" fmla="*/ 0 w 4460"/>
                <a:gd name="T1" fmla="*/ 0 h 6160"/>
                <a:gd name="T2" fmla="*/ 0 w 4460"/>
                <a:gd name="T3" fmla="*/ 4972 h 6160"/>
                <a:gd name="T4" fmla="*/ 4460 w 4460"/>
                <a:gd name="T5" fmla="*/ 6160 h 6160"/>
                <a:gd name="T6" fmla="*/ 4460 w 4460"/>
                <a:gd name="T7" fmla="*/ 1188 h 6160"/>
                <a:gd name="T8" fmla="*/ 0 w 4460"/>
                <a:gd name="T9" fmla="*/ 0 h 6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0" h="6160">
                  <a:moveTo>
                    <a:pt x="0" y="0"/>
                  </a:moveTo>
                  <a:lnTo>
                    <a:pt x="0" y="4972"/>
                  </a:lnTo>
                  <a:lnTo>
                    <a:pt x="4460" y="6160"/>
                  </a:lnTo>
                  <a:lnTo>
                    <a:pt x="4460" y="1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68" name="Freeform 856"/>
            <p:cNvSpPr>
              <a:spLocks/>
            </p:cNvSpPr>
            <p:nvPr/>
          </p:nvSpPr>
          <p:spPr bwMode="gray">
            <a:xfrm>
              <a:off x="2513" y="1850"/>
              <a:ext cx="268" cy="332"/>
            </a:xfrm>
            <a:custGeom>
              <a:avLst/>
              <a:gdLst>
                <a:gd name="T0" fmla="*/ 0 w 3803"/>
                <a:gd name="T1" fmla="*/ 0 h 4725"/>
                <a:gd name="T2" fmla="*/ 0 w 3803"/>
                <a:gd name="T3" fmla="*/ 3711 h 4725"/>
                <a:gd name="T4" fmla="*/ 3803 w 3803"/>
                <a:gd name="T5" fmla="*/ 4725 h 4725"/>
                <a:gd name="T6" fmla="*/ 3803 w 3803"/>
                <a:gd name="T7" fmla="*/ 1014 h 4725"/>
                <a:gd name="T8" fmla="*/ 0 w 3803"/>
                <a:gd name="T9" fmla="*/ 0 h 4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03" h="4725">
                  <a:moveTo>
                    <a:pt x="0" y="0"/>
                  </a:moveTo>
                  <a:lnTo>
                    <a:pt x="0" y="3711"/>
                  </a:lnTo>
                  <a:lnTo>
                    <a:pt x="3803" y="4725"/>
                  </a:lnTo>
                  <a:lnTo>
                    <a:pt x="3803" y="10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69" name="Freeform 857"/>
            <p:cNvSpPr>
              <a:spLocks/>
            </p:cNvSpPr>
            <p:nvPr/>
          </p:nvSpPr>
          <p:spPr bwMode="gray">
            <a:xfrm>
              <a:off x="2490" y="1811"/>
              <a:ext cx="340" cy="90"/>
            </a:xfrm>
            <a:custGeom>
              <a:avLst/>
              <a:gdLst>
                <a:gd name="T0" fmla="*/ 4831 w 4831"/>
                <a:gd name="T1" fmla="*/ 1189 h 1288"/>
                <a:gd name="T2" fmla="*/ 4460 w 4831"/>
                <a:gd name="T3" fmla="*/ 1288 h 1288"/>
                <a:gd name="T4" fmla="*/ 0 w 4831"/>
                <a:gd name="T5" fmla="*/ 100 h 1288"/>
                <a:gd name="T6" fmla="*/ 368 w 4831"/>
                <a:gd name="T7" fmla="*/ 0 h 1288"/>
                <a:gd name="T8" fmla="*/ 4831 w 4831"/>
                <a:gd name="T9" fmla="*/ 1189 h 1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31" h="1288">
                  <a:moveTo>
                    <a:pt x="4831" y="1189"/>
                  </a:moveTo>
                  <a:lnTo>
                    <a:pt x="4460" y="1288"/>
                  </a:lnTo>
                  <a:lnTo>
                    <a:pt x="0" y="100"/>
                  </a:lnTo>
                  <a:lnTo>
                    <a:pt x="368" y="0"/>
                  </a:lnTo>
                  <a:lnTo>
                    <a:pt x="4831" y="1189"/>
                  </a:lnTo>
                  <a:close/>
                </a:path>
              </a:pathLst>
            </a:custGeom>
            <a:solidFill>
              <a:srgbClr val="B2B2B2"/>
            </a:solidFill>
            <a:ln w="6350" cap="flat" cmpd="sng">
              <a:solidFill>
                <a:srgbClr val="B2B2B2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70" name="Freeform 858"/>
            <p:cNvSpPr>
              <a:spLocks/>
            </p:cNvSpPr>
            <p:nvPr/>
          </p:nvSpPr>
          <p:spPr bwMode="gray">
            <a:xfrm>
              <a:off x="2155" y="2127"/>
              <a:ext cx="675" cy="181"/>
            </a:xfrm>
            <a:custGeom>
              <a:avLst/>
              <a:gdLst>
                <a:gd name="T0" fmla="*/ 0 w 9603"/>
                <a:gd name="T1" fmla="*/ 1287 h 2577"/>
                <a:gd name="T2" fmla="*/ 4802 w 9603"/>
                <a:gd name="T3" fmla="*/ 0 h 2577"/>
                <a:gd name="T4" fmla="*/ 9603 w 9603"/>
                <a:gd name="T5" fmla="*/ 1287 h 2577"/>
                <a:gd name="T6" fmla="*/ 4802 w 9603"/>
                <a:gd name="T7" fmla="*/ 2577 h 2577"/>
                <a:gd name="T8" fmla="*/ 0 w 9603"/>
                <a:gd name="T9" fmla="*/ 1287 h 2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03" h="2577">
                  <a:moveTo>
                    <a:pt x="0" y="1287"/>
                  </a:moveTo>
                  <a:lnTo>
                    <a:pt x="4802" y="0"/>
                  </a:lnTo>
                  <a:lnTo>
                    <a:pt x="9603" y="1287"/>
                  </a:lnTo>
                  <a:lnTo>
                    <a:pt x="4802" y="2577"/>
                  </a:lnTo>
                  <a:lnTo>
                    <a:pt x="0" y="1287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71" name="Freeform 859"/>
            <p:cNvSpPr>
              <a:spLocks/>
            </p:cNvSpPr>
            <p:nvPr/>
          </p:nvSpPr>
          <p:spPr bwMode="gray">
            <a:xfrm>
              <a:off x="2493" y="2218"/>
              <a:ext cx="337" cy="116"/>
            </a:xfrm>
            <a:custGeom>
              <a:avLst/>
              <a:gdLst>
                <a:gd name="T0" fmla="*/ 0 w 4801"/>
                <a:gd name="T1" fmla="*/ 1290 h 1656"/>
                <a:gd name="T2" fmla="*/ 0 w 4801"/>
                <a:gd name="T3" fmla="*/ 1656 h 1656"/>
                <a:gd name="T4" fmla="*/ 4801 w 4801"/>
                <a:gd name="T5" fmla="*/ 369 h 1656"/>
                <a:gd name="T6" fmla="*/ 4801 w 4801"/>
                <a:gd name="T7" fmla="*/ 0 h 1656"/>
                <a:gd name="T8" fmla="*/ 0 w 4801"/>
                <a:gd name="T9" fmla="*/ 1290 h 1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01" h="1656">
                  <a:moveTo>
                    <a:pt x="0" y="1290"/>
                  </a:moveTo>
                  <a:lnTo>
                    <a:pt x="0" y="1656"/>
                  </a:lnTo>
                  <a:lnTo>
                    <a:pt x="4801" y="369"/>
                  </a:lnTo>
                  <a:lnTo>
                    <a:pt x="4801" y="0"/>
                  </a:lnTo>
                  <a:lnTo>
                    <a:pt x="0" y="1290"/>
                  </a:lnTo>
                  <a:close/>
                </a:path>
              </a:pathLst>
            </a:custGeom>
            <a:solidFill>
              <a:srgbClr val="C0C0C0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72" name="Freeform 860"/>
            <p:cNvSpPr>
              <a:spLocks/>
            </p:cNvSpPr>
            <p:nvPr/>
          </p:nvSpPr>
          <p:spPr bwMode="gray">
            <a:xfrm>
              <a:off x="2155" y="2218"/>
              <a:ext cx="338" cy="116"/>
            </a:xfrm>
            <a:custGeom>
              <a:avLst/>
              <a:gdLst>
                <a:gd name="T0" fmla="*/ 4802 w 4802"/>
                <a:gd name="T1" fmla="*/ 1656 h 1656"/>
                <a:gd name="T2" fmla="*/ 0 w 4802"/>
                <a:gd name="T3" fmla="*/ 369 h 1656"/>
                <a:gd name="T4" fmla="*/ 0 w 4802"/>
                <a:gd name="T5" fmla="*/ 0 h 1656"/>
                <a:gd name="T6" fmla="*/ 4802 w 4802"/>
                <a:gd name="T7" fmla="*/ 1290 h 1656"/>
                <a:gd name="T8" fmla="*/ 4802 w 4802"/>
                <a:gd name="T9" fmla="*/ 1656 h 1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02" h="1656">
                  <a:moveTo>
                    <a:pt x="4802" y="1656"/>
                  </a:moveTo>
                  <a:lnTo>
                    <a:pt x="0" y="369"/>
                  </a:lnTo>
                  <a:lnTo>
                    <a:pt x="0" y="0"/>
                  </a:lnTo>
                  <a:lnTo>
                    <a:pt x="4802" y="1290"/>
                  </a:lnTo>
                  <a:lnTo>
                    <a:pt x="4802" y="1656"/>
                  </a:lnTo>
                  <a:close/>
                </a:path>
              </a:pathLst>
            </a:custGeom>
            <a:solidFill>
              <a:srgbClr val="B2B2B2"/>
            </a:solidFill>
            <a:ln w="6350" cap="flat" cmpd="sng">
              <a:solidFill>
                <a:srgbClr val="B2B2B2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73" name="Freeform 861"/>
            <p:cNvSpPr>
              <a:spLocks/>
            </p:cNvSpPr>
            <p:nvPr/>
          </p:nvSpPr>
          <p:spPr bwMode="gray">
            <a:xfrm>
              <a:off x="2251" y="2157"/>
              <a:ext cx="457" cy="122"/>
            </a:xfrm>
            <a:custGeom>
              <a:avLst/>
              <a:gdLst>
                <a:gd name="T0" fmla="*/ 0 w 6492"/>
                <a:gd name="T1" fmla="*/ 654 h 1743"/>
                <a:gd name="T2" fmla="*/ 4061 w 6492"/>
                <a:gd name="T3" fmla="*/ 1743 h 1743"/>
                <a:gd name="T4" fmla="*/ 6492 w 6492"/>
                <a:gd name="T5" fmla="*/ 1091 h 1743"/>
                <a:gd name="T6" fmla="*/ 2431 w 6492"/>
                <a:gd name="T7" fmla="*/ 0 h 1743"/>
                <a:gd name="T8" fmla="*/ 0 w 6492"/>
                <a:gd name="T9" fmla="*/ 654 h 1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92" h="1743">
                  <a:moveTo>
                    <a:pt x="0" y="654"/>
                  </a:moveTo>
                  <a:lnTo>
                    <a:pt x="4061" y="1743"/>
                  </a:lnTo>
                  <a:lnTo>
                    <a:pt x="6492" y="1091"/>
                  </a:lnTo>
                  <a:lnTo>
                    <a:pt x="2431" y="0"/>
                  </a:lnTo>
                  <a:lnTo>
                    <a:pt x="0" y="654"/>
                  </a:lnTo>
                  <a:close/>
                </a:path>
              </a:pathLst>
            </a:custGeom>
            <a:solidFill>
              <a:srgbClr val="C0C0C0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74" name="Freeform 862"/>
            <p:cNvSpPr>
              <a:spLocks/>
            </p:cNvSpPr>
            <p:nvPr/>
          </p:nvSpPr>
          <p:spPr bwMode="gray">
            <a:xfrm>
              <a:off x="2804" y="1894"/>
              <a:ext cx="26" cy="357"/>
            </a:xfrm>
            <a:custGeom>
              <a:avLst/>
              <a:gdLst>
                <a:gd name="T0" fmla="*/ 0 w 371"/>
                <a:gd name="T1" fmla="*/ 5071 h 5071"/>
                <a:gd name="T2" fmla="*/ 371 w 371"/>
                <a:gd name="T3" fmla="*/ 4972 h 5071"/>
                <a:gd name="T4" fmla="*/ 371 w 371"/>
                <a:gd name="T5" fmla="*/ 0 h 5071"/>
                <a:gd name="T6" fmla="*/ 0 w 371"/>
                <a:gd name="T7" fmla="*/ 99 h 5071"/>
                <a:gd name="T8" fmla="*/ 0 w 371"/>
                <a:gd name="T9" fmla="*/ 5071 h 5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5071">
                  <a:moveTo>
                    <a:pt x="0" y="5071"/>
                  </a:moveTo>
                  <a:lnTo>
                    <a:pt x="371" y="4972"/>
                  </a:lnTo>
                  <a:lnTo>
                    <a:pt x="371" y="0"/>
                  </a:lnTo>
                  <a:lnTo>
                    <a:pt x="0" y="99"/>
                  </a:lnTo>
                  <a:lnTo>
                    <a:pt x="0" y="5071"/>
                  </a:lnTo>
                  <a:close/>
                </a:path>
              </a:pathLst>
            </a:custGeom>
            <a:solidFill>
              <a:srgbClr val="C0C0C0"/>
            </a:solidFill>
            <a:ln w="6350" cap="flat" cmpd="sng">
              <a:solidFill>
                <a:srgbClr val="C0C0C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6175" name="Group 863"/>
          <p:cNvGrpSpPr>
            <a:grpSpLocks/>
          </p:cNvGrpSpPr>
          <p:nvPr/>
        </p:nvGrpSpPr>
        <p:grpSpPr bwMode="auto">
          <a:xfrm>
            <a:off x="7386638" y="4019550"/>
            <a:ext cx="685800" cy="284163"/>
            <a:chOff x="931" y="1370"/>
            <a:chExt cx="904" cy="371"/>
          </a:xfrm>
        </p:grpSpPr>
        <p:sp>
          <p:nvSpPr>
            <p:cNvPr id="526176" name="Freeform 864"/>
            <p:cNvSpPr>
              <a:spLocks/>
            </p:cNvSpPr>
            <p:nvPr/>
          </p:nvSpPr>
          <p:spPr bwMode="gray">
            <a:xfrm>
              <a:off x="931" y="1497"/>
              <a:ext cx="904" cy="244"/>
            </a:xfrm>
            <a:custGeom>
              <a:avLst/>
              <a:gdLst>
                <a:gd name="T0" fmla="*/ 0 w 904"/>
                <a:gd name="T1" fmla="*/ 121 h 244"/>
                <a:gd name="T2" fmla="*/ 453 w 904"/>
                <a:gd name="T3" fmla="*/ 0 h 244"/>
                <a:gd name="T4" fmla="*/ 904 w 904"/>
                <a:gd name="T5" fmla="*/ 121 h 244"/>
                <a:gd name="T6" fmla="*/ 453 w 904"/>
                <a:gd name="T7" fmla="*/ 244 h 244"/>
                <a:gd name="T8" fmla="*/ 0 w 904"/>
                <a:gd name="T9" fmla="*/ 121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4" h="244">
                  <a:moveTo>
                    <a:pt x="0" y="121"/>
                  </a:moveTo>
                  <a:lnTo>
                    <a:pt x="453" y="0"/>
                  </a:lnTo>
                  <a:lnTo>
                    <a:pt x="904" y="121"/>
                  </a:lnTo>
                  <a:lnTo>
                    <a:pt x="453" y="244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77" name="Freeform 865"/>
            <p:cNvSpPr>
              <a:spLocks/>
            </p:cNvSpPr>
            <p:nvPr/>
          </p:nvSpPr>
          <p:spPr bwMode="gray">
            <a:xfrm>
              <a:off x="1384" y="1400"/>
              <a:ext cx="451" cy="218"/>
            </a:xfrm>
            <a:custGeom>
              <a:avLst/>
              <a:gdLst>
                <a:gd name="T0" fmla="*/ 0 w 451"/>
                <a:gd name="T1" fmla="*/ 97 h 218"/>
                <a:gd name="T2" fmla="*/ 0 w 451"/>
                <a:gd name="T3" fmla="*/ 0 h 218"/>
                <a:gd name="T4" fmla="*/ 451 w 451"/>
                <a:gd name="T5" fmla="*/ 123 h 218"/>
                <a:gd name="T6" fmla="*/ 451 w 451"/>
                <a:gd name="T7" fmla="*/ 218 h 218"/>
                <a:gd name="T8" fmla="*/ 0 w 451"/>
                <a:gd name="T9" fmla="*/ 9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218">
                  <a:moveTo>
                    <a:pt x="0" y="97"/>
                  </a:moveTo>
                  <a:lnTo>
                    <a:pt x="0" y="0"/>
                  </a:lnTo>
                  <a:lnTo>
                    <a:pt x="451" y="123"/>
                  </a:lnTo>
                  <a:lnTo>
                    <a:pt x="451" y="218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800000"/>
            </a:solidFill>
            <a:ln w="635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78" name="Freeform 866"/>
            <p:cNvSpPr>
              <a:spLocks/>
            </p:cNvSpPr>
            <p:nvPr/>
          </p:nvSpPr>
          <p:spPr bwMode="gray">
            <a:xfrm>
              <a:off x="931" y="1400"/>
              <a:ext cx="453" cy="218"/>
            </a:xfrm>
            <a:custGeom>
              <a:avLst/>
              <a:gdLst>
                <a:gd name="T0" fmla="*/ 453 w 453"/>
                <a:gd name="T1" fmla="*/ 97 h 218"/>
                <a:gd name="T2" fmla="*/ 453 w 453"/>
                <a:gd name="T3" fmla="*/ 0 h 218"/>
                <a:gd name="T4" fmla="*/ 0 w 453"/>
                <a:gd name="T5" fmla="*/ 123 h 218"/>
                <a:gd name="T6" fmla="*/ 0 w 453"/>
                <a:gd name="T7" fmla="*/ 218 h 218"/>
                <a:gd name="T8" fmla="*/ 453 w 453"/>
                <a:gd name="T9" fmla="*/ 9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218">
                  <a:moveTo>
                    <a:pt x="453" y="97"/>
                  </a:moveTo>
                  <a:lnTo>
                    <a:pt x="453" y="0"/>
                  </a:lnTo>
                  <a:lnTo>
                    <a:pt x="0" y="123"/>
                  </a:lnTo>
                  <a:lnTo>
                    <a:pt x="0" y="218"/>
                  </a:lnTo>
                  <a:lnTo>
                    <a:pt x="453" y="97"/>
                  </a:lnTo>
                  <a:close/>
                </a:path>
              </a:pathLst>
            </a:custGeom>
            <a:solidFill>
              <a:srgbClr val="800000"/>
            </a:solidFill>
            <a:ln w="635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79" name="Freeform 867"/>
            <p:cNvSpPr>
              <a:spLocks/>
            </p:cNvSpPr>
            <p:nvPr/>
          </p:nvSpPr>
          <p:spPr bwMode="gray">
            <a:xfrm>
              <a:off x="1056" y="1502"/>
              <a:ext cx="668" cy="180"/>
            </a:xfrm>
            <a:custGeom>
              <a:avLst/>
              <a:gdLst>
                <a:gd name="T0" fmla="*/ 0 w 668"/>
                <a:gd name="T1" fmla="*/ 78 h 180"/>
                <a:gd name="T2" fmla="*/ 290 w 668"/>
                <a:gd name="T3" fmla="*/ 0 h 180"/>
                <a:gd name="T4" fmla="*/ 668 w 668"/>
                <a:gd name="T5" fmla="*/ 102 h 180"/>
                <a:gd name="T6" fmla="*/ 380 w 668"/>
                <a:gd name="T7" fmla="*/ 180 h 180"/>
                <a:gd name="T8" fmla="*/ 0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0" y="78"/>
                  </a:moveTo>
                  <a:lnTo>
                    <a:pt x="290" y="0"/>
                  </a:lnTo>
                  <a:lnTo>
                    <a:pt x="668" y="102"/>
                  </a:lnTo>
                  <a:lnTo>
                    <a:pt x="380" y="18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80" name="Freeform 868"/>
            <p:cNvSpPr>
              <a:spLocks/>
            </p:cNvSpPr>
            <p:nvPr/>
          </p:nvSpPr>
          <p:spPr bwMode="gray">
            <a:xfrm>
              <a:off x="1061" y="1493"/>
              <a:ext cx="668" cy="179"/>
            </a:xfrm>
            <a:custGeom>
              <a:avLst/>
              <a:gdLst>
                <a:gd name="T0" fmla="*/ 668 w 668"/>
                <a:gd name="T1" fmla="*/ 78 h 179"/>
                <a:gd name="T2" fmla="*/ 377 w 668"/>
                <a:gd name="T3" fmla="*/ 0 h 179"/>
                <a:gd name="T4" fmla="*/ 0 w 668"/>
                <a:gd name="T5" fmla="*/ 101 h 179"/>
                <a:gd name="T6" fmla="*/ 288 w 668"/>
                <a:gd name="T7" fmla="*/ 179 h 179"/>
                <a:gd name="T8" fmla="*/ 668 w 668"/>
                <a:gd name="T9" fmla="*/ 7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9">
                  <a:moveTo>
                    <a:pt x="668" y="78"/>
                  </a:moveTo>
                  <a:lnTo>
                    <a:pt x="377" y="0"/>
                  </a:lnTo>
                  <a:lnTo>
                    <a:pt x="0" y="101"/>
                  </a:lnTo>
                  <a:lnTo>
                    <a:pt x="288" y="179"/>
                  </a:lnTo>
                  <a:lnTo>
                    <a:pt x="668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81" name="Freeform 869"/>
            <p:cNvSpPr>
              <a:spLocks/>
            </p:cNvSpPr>
            <p:nvPr/>
          </p:nvSpPr>
          <p:spPr bwMode="gray">
            <a:xfrm>
              <a:off x="1056" y="1481"/>
              <a:ext cx="668" cy="180"/>
            </a:xfrm>
            <a:custGeom>
              <a:avLst/>
              <a:gdLst>
                <a:gd name="T0" fmla="*/ 0 w 668"/>
                <a:gd name="T1" fmla="*/ 78 h 180"/>
                <a:gd name="T2" fmla="*/ 290 w 668"/>
                <a:gd name="T3" fmla="*/ 0 h 180"/>
                <a:gd name="T4" fmla="*/ 668 w 668"/>
                <a:gd name="T5" fmla="*/ 102 h 180"/>
                <a:gd name="T6" fmla="*/ 380 w 668"/>
                <a:gd name="T7" fmla="*/ 180 h 180"/>
                <a:gd name="T8" fmla="*/ 0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0" y="78"/>
                  </a:moveTo>
                  <a:lnTo>
                    <a:pt x="290" y="0"/>
                  </a:lnTo>
                  <a:lnTo>
                    <a:pt x="668" y="102"/>
                  </a:lnTo>
                  <a:lnTo>
                    <a:pt x="380" y="18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82" name="Freeform 870"/>
            <p:cNvSpPr>
              <a:spLocks/>
            </p:cNvSpPr>
            <p:nvPr/>
          </p:nvSpPr>
          <p:spPr bwMode="gray">
            <a:xfrm>
              <a:off x="1061" y="1471"/>
              <a:ext cx="668" cy="180"/>
            </a:xfrm>
            <a:custGeom>
              <a:avLst/>
              <a:gdLst>
                <a:gd name="T0" fmla="*/ 668 w 668"/>
                <a:gd name="T1" fmla="*/ 78 h 180"/>
                <a:gd name="T2" fmla="*/ 377 w 668"/>
                <a:gd name="T3" fmla="*/ 0 h 180"/>
                <a:gd name="T4" fmla="*/ 0 w 668"/>
                <a:gd name="T5" fmla="*/ 102 h 180"/>
                <a:gd name="T6" fmla="*/ 288 w 668"/>
                <a:gd name="T7" fmla="*/ 180 h 180"/>
                <a:gd name="T8" fmla="*/ 668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668" y="78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80"/>
                  </a:lnTo>
                  <a:lnTo>
                    <a:pt x="668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83" name="Freeform 871"/>
            <p:cNvSpPr>
              <a:spLocks/>
            </p:cNvSpPr>
            <p:nvPr/>
          </p:nvSpPr>
          <p:spPr bwMode="gray">
            <a:xfrm>
              <a:off x="1056" y="1457"/>
              <a:ext cx="668" cy="180"/>
            </a:xfrm>
            <a:custGeom>
              <a:avLst/>
              <a:gdLst>
                <a:gd name="T0" fmla="*/ 0 w 668"/>
                <a:gd name="T1" fmla="*/ 78 h 180"/>
                <a:gd name="T2" fmla="*/ 290 w 668"/>
                <a:gd name="T3" fmla="*/ 0 h 180"/>
                <a:gd name="T4" fmla="*/ 668 w 668"/>
                <a:gd name="T5" fmla="*/ 102 h 180"/>
                <a:gd name="T6" fmla="*/ 380 w 668"/>
                <a:gd name="T7" fmla="*/ 180 h 180"/>
                <a:gd name="T8" fmla="*/ 0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0" y="78"/>
                  </a:moveTo>
                  <a:lnTo>
                    <a:pt x="290" y="0"/>
                  </a:lnTo>
                  <a:lnTo>
                    <a:pt x="668" y="102"/>
                  </a:lnTo>
                  <a:lnTo>
                    <a:pt x="380" y="18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84" name="Freeform 872"/>
            <p:cNvSpPr>
              <a:spLocks/>
            </p:cNvSpPr>
            <p:nvPr/>
          </p:nvSpPr>
          <p:spPr bwMode="gray">
            <a:xfrm>
              <a:off x="1061" y="1450"/>
              <a:ext cx="668" cy="177"/>
            </a:xfrm>
            <a:custGeom>
              <a:avLst/>
              <a:gdLst>
                <a:gd name="T0" fmla="*/ 668 w 668"/>
                <a:gd name="T1" fmla="*/ 76 h 177"/>
                <a:gd name="T2" fmla="*/ 377 w 668"/>
                <a:gd name="T3" fmla="*/ 0 h 177"/>
                <a:gd name="T4" fmla="*/ 0 w 668"/>
                <a:gd name="T5" fmla="*/ 102 h 177"/>
                <a:gd name="T6" fmla="*/ 288 w 668"/>
                <a:gd name="T7" fmla="*/ 177 h 177"/>
                <a:gd name="T8" fmla="*/ 668 w 668"/>
                <a:gd name="T9" fmla="*/ 7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7">
                  <a:moveTo>
                    <a:pt x="668" y="76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77"/>
                  </a:lnTo>
                  <a:lnTo>
                    <a:pt x="668" y="7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85" name="Freeform 873"/>
            <p:cNvSpPr>
              <a:spLocks/>
            </p:cNvSpPr>
            <p:nvPr/>
          </p:nvSpPr>
          <p:spPr bwMode="gray">
            <a:xfrm>
              <a:off x="1056" y="1436"/>
              <a:ext cx="668" cy="180"/>
            </a:xfrm>
            <a:custGeom>
              <a:avLst/>
              <a:gdLst>
                <a:gd name="T0" fmla="*/ 0 w 668"/>
                <a:gd name="T1" fmla="*/ 78 h 180"/>
                <a:gd name="T2" fmla="*/ 290 w 668"/>
                <a:gd name="T3" fmla="*/ 0 h 180"/>
                <a:gd name="T4" fmla="*/ 668 w 668"/>
                <a:gd name="T5" fmla="*/ 102 h 180"/>
                <a:gd name="T6" fmla="*/ 380 w 668"/>
                <a:gd name="T7" fmla="*/ 180 h 180"/>
                <a:gd name="T8" fmla="*/ 0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0" y="78"/>
                  </a:moveTo>
                  <a:lnTo>
                    <a:pt x="290" y="0"/>
                  </a:lnTo>
                  <a:lnTo>
                    <a:pt x="668" y="102"/>
                  </a:lnTo>
                  <a:lnTo>
                    <a:pt x="380" y="18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86" name="Freeform 874"/>
            <p:cNvSpPr>
              <a:spLocks/>
            </p:cNvSpPr>
            <p:nvPr/>
          </p:nvSpPr>
          <p:spPr bwMode="gray">
            <a:xfrm>
              <a:off x="1061" y="1426"/>
              <a:ext cx="668" cy="180"/>
            </a:xfrm>
            <a:custGeom>
              <a:avLst/>
              <a:gdLst>
                <a:gd name="T0" fmla="*/ 668 w 668"/>
                <a:gd name="T1" fmla="*/ 78 h 180"/>
                <a:gd name="T2" fmla="*/ 377 w 668"/>
                <a:gd name="T3" fmla="*/ 0 h 180"/>
                <a:gd name="T4" fmla="*/ 0 w 668"/>
                <a:gd name="T5" fmla="*/ 102 h 180"/>
                <a:gd name="T6" fmla="*/ 288 w 668"/>
                <a:gd name="T7" fmla="*/ 180 h 180"/>
                <a:gd name="T8" fmla="*/ 668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668" y="78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80"/>
                  </a:lnTo>
                  <a:lnTo>
                    <a:pt x="668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87" name="Freeform 875"/>
            <p:cNvSpPr>
              <a:spLocks/>
            </p:cNvSpPr>
            <p:nvPr/>
          </p:nvSpPr>
          <p:spPr bwMode="gray">
            <a:xfrm>
              <a:off x="1056" y="1415"/>
              <a:ext cx="668" cy="179"/>
            </a:xfrm>
            <a:custGeom>
              <a:avLst/>
              <a:gdLst>
                <a:gd name="T0" fmla="*/ 0 w 668"/>
                <a:gd name="T1" fmla="*/ 78 h 179"/>
                <a:gd name="T2" fmla="*/ 290 w 668"/>
                <a:gd name="T3" fmla="*/ 0 h 179"/>
                <a:gd name="T4" fmla="*/ 668 w 668"/>
                <a:gd name="T5" fmla="*/ 101 h 179"/>
                <a:gd name="T6" fmla="*/ 380 w 668"/>
                <a:gd name="T7" fmla="*/ 179 h 179"/>
                <a:gd name="T8" fmla="*/ 0 w 668"/>
                <a:gd name="T9" fmla="*/ 7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9">
                  <a:moveTo>
                    <a:pt x="0" y="78"/>
                  </a:moveTo>
                  <a:lnTo>
                    <a:pt x="290" y="0"/>
                  </a:lnTo>
                  <a:lnTo>
                    <a:pt x="668" y="101"/>
                  </a:lnTo>
                  <a:lnTo>
                    <a:pt x="380" y="179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88" name="Freeform 876"/>
            <p:cNvSpPr>
              <a:spLocks/>
            </p:cNvSpPr>
            <p:nvPr/>
          </p:nvSpPr>
          <p:spPr bwMode="gray">
            <a:xfrm>
              <a:off x="1061" y="1405"/>
              <a:ext cx="668" cy="180"/>
            </a:xfrm>
            <a:custGeom>
              <a:avLst/>
              <a:gdLst>
                <a:gd name="T0" fmla="*/ 668 w 668"/>
                <a:gd name="T1" fmla="*/ 78 h 180"/>
                <a:gd name="T2" fmla="*/ 377 w 668"/>
                <a:gd name="T3" fmla="*/ 0 h 180"/>
                <a:gd name="T4" fmla="*/ 0 w 668"/>
                <a:gd name="T5" fmla="*/ 102 h 180"/>
                <a:gd name="T6" fmla="*/ 288 w 668"/>
                <a:gd name="T7" fmla="*/ 180 h 180"/>
                <a:gd name="T8" fmla="*/ 668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668" y="78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80"/>
                  </a:lnTo>
                  <a:lnTo>
                    <a:pt x="668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89" name="Freeform 877"/>
            <p:cNvSpPr>
              <a:spLocks/>
            </p:cNvSpPr>
            <p:nvPr/>
          </p:nvSpPr>
          <p:spPr bwMode="gray">
            <a:xfrm>
              <a:off x="1056" y="1391"/>
              <a:ext cx="668" cy="180"/>
            </a:xfrm>
            <a:custGeom>
              <a:avLst/>
              <a:gdLst>
                <a:gd name="T0" fmla="*/ 0 w 668"/>
                <a:gd name="T1" fmla="*/ 78 h 180"/>
                <a:gd name="T2" fmla="*/ 290 w 668"/>
                <a:gd name="T3" fmla="*/ 0 h 180"/>
                <a:gd name="T4" fmla="*/ 668 w 668"/>
                <a:gd name="T5" fmla="*/ 102 h 180"/>
                <a:gd name="T6" fmla="*/ 380 w 668"/>
                <a:gd name="T7" fmla="*/ 180 h 180"/>
                <a:gd name="T8" fmla="*/ 0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0" y="78"/>
                  </a:moveTo>
                  <a:lnTo>
                    <a:pt x="290" y="0"/>
                  </a:lnTo>
                  <a:lnTo>
                    <a:pt x="668" y="102"/>
                  </a:lnTo>
                  <a:lnTo>
                    <a:pt x="380" y="18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90" name="Freeform 878"/>
            <p:cNvSpPr>
              <a:spLocks/>
            </p:cNvSpPr>
            <p:nvPr/>
          </p:nvSpPr>
          <p:spPr bwMode="gray">
            <a:xfrm>
              <a:off x="1061" y="1384"/>
              <a:ext cx="668" cy="177"/>
            </a:xfrm>
            <a:custGeom>
              <a:avLst/>
              <a:gdLst>
                <a:gd name="T0" fmla="*/ 668 w 668"/>
                <a:gd name="T1" fmla="*/ 76 h 177"/>
                <a:gd name="T2" fmla="*/ 377 w 668"/>
                <a:gd name="T3" fmla="*/ 0 h 177"/>
                <a:gd name="T4" fmla="*/ 0 w 668"/>
                <a:gd name="T5" fmla="*/ 102 h 177"/>
                <a:gd name="T6" fmla="*/ 288 w 668"/>
                <a:gd name="T7" fmla="*/ 177 h 177"/>
                <a:gd name="T8" fmla="*/ 668 w 668"/>
                <a:gd name="T9" fmla="*/ 7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7">
                  <a:moveTo>
                    <a:pt x="668" y="76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77"/>
                  </a:lnTo>
                  <a:lnTo>
                    <a:pt x="668" y="7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91" name="Freeform 879"/>
            <p:cNvSpPr>
              <a:spLocks/>
            </p:cNvSpPr>
            <p:nvPr/>
          </p:nvSpPr>
          <p:spPr bwMode="gray">
            <a:xfrm>
              <a:off x="1056" y="1370"/>
              <a:ext cx="668" cy="179"/>
            </a:xfrm>
            <a:custGeom>
              <a:avLst/>
              <a:gdLst>
                <a:gd name="T0" fmla="*/ 0 w 668"/>
                <a:gd name="T1" fmla="*/ 78 h 179"/>
                <a:gd name="T2" fmla="*/ 290 w 668"/>
                <a:gd name="T3" fmla="*/ 0 h 179"/>
                <a:gd name="T4" fmla="*/ 668 w 668"/>
                <a:gd name="T5" fmla="*/ 101 h 179"/>
                <a:gd name="T6" fmla="*/ 380 w 668"/>
                <a:gd name="T7" fmla="*/ 179 h 179"/>
                <a:gd name="T8" fmla="*/ 0 w 668"/>
                <a:gd name="T9" fmla="*/ 7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9">
                  <a:moveTo>
                    <a:pt x="0" y="78"/>
                  </a:moveTo>
                  <a:lnTo>
                    <a:pt x="290" y="0"/>
                  </a:lnTo>
                  <a:lnTo>
                    <a:pt x="668" y="101"/>
                  </a:lnTo>
                  <a:lnTo>
                    <a:pt x="380" y="179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92" name="Freeform 880"/>
            <p:cNvSpPr>
              <a:spLocks/>
            </p:cNvSpPr>
            <p:nvPr/>
          </p:nvSpPr>
          <p:spPr bwMode="gray">
            <a:xfrm>
              <a:off x="1384" y="1523"/>
              <a:ext cx="451" cy="218"/>
            </a:xfrm>
            <a:custGeom>
              <a:avLst/>
              <a:gdLst>
                <a:gd name="T0" fmla="*/ 0 w 451"/>
                <a:gd name="T1" fmla="*/ 218 h 218"/>
                <a:gd name="T2" fmla="*/ 0 w 451"/>
                <a:gd name="T3" fmla="*/ 121 h 218"/>
                <a:gd name="T4" fmla="*/ 451 w 451"/>
                <a:gd name="T5" fmla="*/ 0 h 218"/>
                <a:gd name="T6" fmla="*/ 451 w 451"/>
                <a:gd name="T7" fmla="*/ 95 h 218"/>
                <a:gd name="T8" fmla="*/ 0 w 451"/>
                <a:gd name="T9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218">
                  <a:moveTo>
                    <a:pt x="0" y="218"/>
                  </a:moveTo>
                  <a:lnTo>
                    <a:pt x="0" y="121"/>
                  </a:lnTo>
                  <a:lnTo>
                    <a:pt x="451" y="0"/>
                  </a:lnTo>
                  <a:lnTo>
                    <a:pt x="451" y="95"/>
                  </a:lnTo>
                  <a:lnTo>
                    <a:pt x="0" y="218"/>
                  </a:lnTo>
                  <a:close/>
                </a:path>
              </a:pathLst>
            </a:custGeom>
            <a:solidFill>
              <a:srgbClr val="A50021"/>
            </a:solidFill>
            <a:ln w="635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93" name="Freeform 881"/>
            <p:cNvSpPr>
              <a:spLocks/>
            </p:cNvSpPr>
            <p:nvPr/>
          </p:nvSpPr>
          <p:spPr bwMode="gray">
            <a:xfrm>
              <a:off x="931" y="1523"/>
              <a:ext cx="453" cy="218"/>
            </a:xfrm>
            <a:custGeom>
              <a:avLst/>
              <a:gdLst>
                <a:gd name="T0" fmla="*/ 0 w 453"/>
                <a:gd name="T1" fmla="*/ 0 h 218"/>
                <a:gd name="T2" fmla="*/ 0 w 453"/>
                <a:gd name="T3" fmla="*/ 95 h 218"/>
                <a:gd name="T4" fmla="*/ 453 w 453"/>
                <a:gd name="T5" fmla="*/ 218 h 218"/>
                <a:gd name="T6" fmla="*/ 453 w 453"/>
                <a:gd name="T7" fmla="*/ 121 h 218"/>
                <a:gd name="T8" fmla="*/ 0 w 453"/>
                <a:gd name="T9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218">
                  <a:moveTo>
                    <a:pt x="0" y="0"/>
                  </a:moveTo>
                  <a:lnTo>
                    <a:pt x="0" y="95"/>
                  </a:lnTo>
                  <a:lnTo>
                    <a:pt x="453" y="218"/>
                  </a:lnTo>
                  <a:lnTo>
                    <a:pt x="453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0000"/>
            </a:solidFill>
            <a:ln w="635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6194" name="Group 882"/>
          <p:cNvGrpSpPr>
            <a:grpSpLocks/>
          </p:cNvGrpSpPr>
          <p:nvPr/>
        </p:nvGrpSpPr>
        <p:grpSpPr bwMode="auto">
          <a:xfrm>
            <a:off x="7989888" y="3844925"/>
            <a:ext cx="693737" cy="284163"/>
            <a:chOff x="931" y="1370"/>
            <a:chExt cx="904" cy="371"/>
          </a:xfrm>
        </p:grpSpPr>
        <p:sp>
          <p:nvSpPr>
            <p:cNvPr id="526195" name="Freeform 883"/>
            <p:cNvSpPr>
              <a:spLocks/>
            </p:cNvSpPr>
            <p:nvPr/>
          </p:nvSpPr>
          <p:spPr bwMode="gray">
            <a:xfrm>
              <a:off x="931" y="1497"/>
              <a:ext cx="904" cy="244"/>
            </a:xfrm>
            <a:custGeom>
              <a:avLst/>
              <a:gdLst>
                <a:gd name="T0" fmla="*/ 0 w 904"/>
                <a:gd name="T1" fmla="*/ 121 h 244"/>
                <a:gd name="T2" fmla="*/ 453 w 904"/>
                <a:gd name="T3" fmla="*/ 0 h 244"/>
                <a:gd name="T4" fmla="*/ 904 w 904"/>
                <a:gd name="T5" fmla="*/ 121 h 244"/>
                <a:gd name="T6" fmla="*/ 453 w 904"/>
                <a:gd name="T7" fmla="*/ 244 h 244"/>
                <a:gd name="T8" fmla="*/ 0 w 904"/>
                <a:gd name="T9" fmla="*/ 121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4" h="244">
                  <a:moveTo>
                    <a:pt x="0" y="121"/>
                  </a:moveTo>
                  <a:lnTo>
                    <a:pt x="453" y="0"/>
                  </a:lnTo>
                  <a:lnTo>
                    <a:pt x="904" y="121"/>
                  </a:lnTo>
                  <a:lnTo>
                    <a:pt x="453" y="244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96" name="Freeform 884"/>
            <p:cNvSpPr>
              <a:spLocks/>
            </p:cNvSpPr>
            <p:nvPr/>
          </p:nvSpPr>
          <p:spPr bwMode="gray">
            <a:xfrm>
              <a:off x="1384" y="1400"/>
              <a:ext cx="451" cy="218"/>
            </a:xfrm>
            <a:custGeom>
              <a:avLst/>
              <a:gdLst>
                <a:gd name="T0" fmla="*/ 0 w 451"/>
                <a:gd name="T1" fmla="*/ 97 h 218"/>
                <a:gd name="T2" fmla="*/ 0 w 451"/>
                <a:gd name="T3" fmla="*/ 0 h 218"/>
                <a:gd name="T4" fmla="*/ 451 w 451"/>
                <a:gd name="T5" fmla="*/ 123 h 218"/>
                <a:gd name="T6" fmla="*/ 451 w 451"/>
                <a:gd name="T7" fmla="*/ 218 h 218"/>
                <a:gd name="T8" fmla="*/ 0 w 451"/>
                <a:gd name="T9" fmla="*/ 9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218">
                  <a:moveTo>
                    <a:pt x="0" y="97"/>
                  </a:moveTo>
                  <a:lnTo>
                    <a:pt x="0" y="0"/>
                  </a:lnTo>
                  <a:lnTo>
                    <a:pt x="451" y="123"/>
                  </a:lnTo>
                  <a:lnTo>
                    <a:pt x="451" y="218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006600"/>
            </a:solidFill>
            <a:ln w="6350" cap="flat" cmpd="sng">
              <a:solidFill>
                <a:srgbClr val="0099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97" name="Freeform 885"/>
            <p:cNvSpPr>
              <a:spLocks/>
            </p:cNvSpPr>
            <p:nvPr/>
          </p:nvSpPr>
          <p:spPr bwMode="gray">
            <a:xfrm>
              <a:off x="931" y="1400"/>
              <a:ext cx="453" cy="218"/>
            </a:xfrm>
            <a:custGeom>
              <a:avLst/>
              <a:gdLst>
                <a:gd name="T0" fmla="*/ 453 w 453"/>
                <a:gd name="T1" fmla="*/ 97 h 218"/>
                <a:gd name="T2" fmla="*/ 453 w 453"/>
                <a:gd name="T3" fmla="*/ 0 h 218"/>
                <a:gd name="T4" fmla="*/ 0 w 453"/>
                <a:gd name="T5" fmla="*/ 123 h 218"/>
                <a:gd name="T6" fmla="*/ 0 w 453"/>
                <a:gd name="T7" fmla="*/ 218 h 218"/>
                <a:gd name="T8" fmla="*/ 453 w 453"/>
                <a:gd name="T9" fmla="*/ 9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218">
                  <a:moveTo>
                    <a:pt x="453" y="97"/>
                  </a:moveTo>
                  <a:lnTo>
                    <a:pt x="453" y="0"/>
                  </a:lnTo>
                  <a:lnTo>
                    <a:pt x="0" y="123"/>
                  </a:lnTo>
                  <a:lnTo>
                    <a:pt x="0" y="218"/>
                  </a:lnTo>
                  <a:lnTo>
                    <a:pt x="453" y="97"/>
                  </a:lnTo>
                  <a:close/>
                </a:path>
              </a:pathLst>
            </a:custGeom>
            <a:solidFill>
              <a:srgbClr val="006600"/>
            </a:solidFill>
            <a:ln w="6350" cap="flat" cmpd="sng">
              <a:solidFill>
                <a:srgbClr val="0099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98" name="Freeform 886"/>
            <p:cNvSpPr>
              <a:spLocks/>
            </p:cNvSpPr>
            <p:nvPr/>
          </p:nvSpPr>
          <p:spPr bwMode="gray">
            <a:xfrm>
              <a:off x="1056" y="1502"/>
              <a:ext cx="668" cy="180"/>
            </a:xfrm>
            <a:custGeom>
              <a:avLst/>
              <a:gdLst>
                <a:gd name="T0" fmla="*/ 0 w 668"/>
                <a:gd name="T1" fmla="*/ 78 h 180"/>
                <a:gd name="T2" fmla="*/ 290 w 668"/>
                <a:gd name="T3" fmla="*/ 0 h 180"/>
                <a:gd name="T4" fmla="*/ 668 w 668"/>
                <a:gd name="T5" fmla="*/ 102 h 180"/>
                <a:gd name="T6" fmla="*/ 380 w 668"/>
                <a:gd name="T7" fmla="*/ 180 h 180"/>
                <a:gd name="T8" fmla="*/ 0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0" y="78"/>
                  </a:moveTo>
                  <a:lnTo>
                    <a:pt x="290" y="0"/>
                  </a:lnTo>
                  <a:lnTo>
                    <a:pt x="668" y="102"/>
                  </a:lnTo>
                  <a:lnTo>
                    <a:pt x="380" y="18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99" name="Freeform 887"/>
            <p:cNvSpPr>
              <a:spLocks/>
            </p:cNvSpPr>
            <p:nvPr/>
          </p:nvSpPr>
          <p:spPr bwMode="gray">
            <a:xfrm>
              <a:off x="1061" y="1493"/>
              <a:ext cx="668" cy="179"/>
            </a:xfrm>
            <a:custGeom>
              <a:avLst/>
              <a:gdLst>
                <a:gd name="T0" fmla="*/ 668 w 668"/>
                <a:gd name="T1" fmla="*/ 78 h 179"/>
                <a:gd name="T2" fmla="*/ 377 w 668"/>
                <a:gd name="T3" fmla="*/ 0 h 179"/>
                <a:gd name="T4" fmla="*/ 0 w 668"/>
                <a:gd name="T5" fmla="*/ 101 h 179"/>
                <a:gd name="T6" fmla="*/ 288 w 668"/>
                <a:gd name="T7" fmla="*/ 179 h 179"/>
                <a:gd name="T8" fmla="*/ 668 w 668"/>
                <a:gd name="T9" fmla="*/ 7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9">
                  <a:moveTo>
                    <a:pt x="668" y="78"/>
                  </a:moveTo>
                  <a:lnTo>
                    <a:pt x="377" y="0"/>
                  </a:lnTo>
                  <a:lnTo>
                    <a:pt x="0" y="101"/>
                  </a:lnTo>
                  <a:lnTo>
                    <a:pt x="288" y="179"/>
                  </a:lnTo>
                  <a:lnTo>
                    <a:pt x="668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00" name="Freeform 888"/>
            <p:cNvSpPr>
              <a:spLocks/>
            </p:cNvSpPr>
            <p:nvPr/>
          </p:nvSpPr>
          <p:spPr bwMode="gray">
            <a:xfrm>
              <a:off x="1056" y="1481"/>
              <a:ext cx="668" cy="180"/>
            </a:xfrm>
            <a:custGeom>
              <a:avLst/>
              <a:gdLst>
                <a:gd name="T0" fmla="*/ 0 w 668"/>
                <a:gd name="T1" fmla="*/ 78 h 180"/>
                <a:gd name="T2" fmla="*/ 290 w 668"/>
                <a:gd name="T3" fmla="*/ 0 h 180"/>
                <a:gd name="T4" fmla="*/ 668 w 668"/>
                <a:gd name="T5" fmla="*/ 102 h 180"/>
                <a:gd name="T6" fmla="*/ 380 w 668"/>
                <a:gd name="T7" fmla="*/ 180 h 180"/>
                <a:gd name="T8" fmla="*/ 0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0" y="78"/>
                  </a:moveTo>
                  <a:lnTo>
                    <a:pt x="290" y="0"/>
                  </a:lnTo>
                  <a:lnTo>
                    <a:pt x="668" y="102"/>
                  </a:lnTo>
                  <a:lnTo>
                    <a:pt x="380" y="18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01" name="Freeform 889"/>
            <p:cNvSpPr>
              <a:spLocks/>
            </p:cNvSpPr>
            <p:nvPr/>
          </p:nvSpPr>
          <p:spPr bwMode="gray">
            <a:xfrm>
              <a:off x="1061" y="1471"/>
              <a:ext cx="668" cy="180"/>
            </a:xfrm>
            <a:custGeom>
              <a:avLst/>
              <a:gdLst>
                <a:gd name="T0" fmla="*/ 668 w 668"/>
                <a:gd name="T1" fmla="*/ 78 h 180"/>
                <a:gd name="T2" fmla="*/ 377 w 668"/>
                <a:gd name="T3" fmla="*/ 0 h 180"/>
                <a:gd name="T4" fmla="*/ 0 w 668"/>
                <a:gd name="T5" fmla="*/ 102 h 180"/>
                <a:gd name="T6" fmla="*/ 288 w 668"/>
                <a:gd name="T7" fmla="*/ 180 h 180"/>
                <a:gd name="T8" fmla="*/ 668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668" y="78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80"/>
                  </a:lnTo>
                  <a:lnTo>
                    <a:pt x="668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02" name="Freeform 890"/>
            <p:cNvSpPr>
              <a:spLocks/>
            </p:cNvSpPr>
            <p:nvPr/>
          </p:nvSpPr>
          <p:spPr bwMode="gray">
            <a:xfrm>
              <a:off x="1056" y="1457"/>
              <a:ext cx="668" cy="180"/>
            </a:xfrm>
            <a:custGeom>
              <a:avLst/>
              <a:gdLst>
                <a:gd name="T0" fmla="*/ 0 w 668"/>
                <a:gd name="T1" fmla="*/ 78 h 180"/>
                <a:gd name="T2" fmla="*/ 290 w 668"/>
                <a:gd name="T3" fmla="*/ 0 h 180"/>
                <a:gd name="T4" fmla="*/ 668 w 668"/>
                <a:gd name="T5" fmla="*/ 102 h 180"/>
                <a:gd name="T6" fmla="*/ 380 w 668"/>
                <a:gd name="T7" fmla="*/ 180 h 180"/>
                <a:gd name="T8" fmla="*/ 0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0" y="78"/>
                  </a:moveTo>
                  <a:lnTo>
                    <a:pt x="290" y="0"/>
                  </a:lnTo>
                  <a:lnTo>
                    <a:pt x="668" y="102"/>
                  </a:lnTo>
                  <a:lnTo>
                    <a:pt x="380" y="18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03" name="Freeform 891"/>
            <p:cNvSpPr>
              <a:spLocks/>
            </p:cNvSpPr>
            <p:nvPr/>
          </p:nvSpPr>
          <p:spPr bwMode="gray">
            <a:xfrm>
              <a:off x="1061" y="1450"/>
              <a:ext cx="668" cy="177"/>
            </a:xfrm>
            <a:custGeom>
              <a:avLst/>
              <a:gdLst>
                <a:gd name="T0" fmla="*/ 668 w 668"/>
                <a:gd name="T1" fmla="*/ 76 h 177"/>
                <a:gd name="T2" fmla="*/ 377 w 668"/>
                <a:gd name="T3" fmla="*/ 0 h 177"/>
                <a:gd name="T4" fmla="*/ 0 w 668"/>
                <a:gd name="T5" fmla="*/ 102 h 177"/>
                <a:gd name="T6" fmla="*/ 288 w 668"/>
                <a:gd name="T7" fmla="*/ 177 h 177"/>
                <a:gd name="T8" fmla="*/ 668 w 668"/>
                <a:gd name="T9" fmla="*/ 7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7">
                  <a:moveTo>
                    <a:pt x="668" y="76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77"/>
                  </a:lnTo>
                  <a:lnTo>
                    <a:pt x="668" y="7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04" name="Freeform 892"/>
            <p:cNvSpPr>
              <a:spLocks/>
            </p:cNvSpPr>
            <p:nvPr/>
          </p:nvSpPr>
          <p:spPr bwMode="gray">
            <a:xfrm>
              <a:off x="1056" y="1436"/>
              <a:ext cx="668" cy="180"/>
            </a:xfrm>
            <a:custGeom>
              <a:avLst/>
              <a:gdLst>
                <a:gd name="T0" fmla="*/ 0 w 668"/>
                <a:gd name="T1" fmla="*/ 78 h 180"/>
                <a:gd name="T2" fmla="*/ 290 w 668"/>
                <a:gd name="T3" fmla="*/ 0 h 180"/>
                <a:gd name="T4" fmla="*/ 668 w 668"/>
                <a:gd name="T5" fmla="*/ 102 h 180"/>
                <a:gd name="T6" fmla="*/ 380 w 668"/>
                <a:gd name="T7" fmla="*/ 180 h 180"/>
                <a:gd name="T8" fmla="*/ 0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0" y="78"/>
                  </a:moveTo>
                  <a:lnTo>
                    <a:pt x="290" y="0"/>
                  </a:lnTo>
                  <a:lnTo>
                    <a:pt x="668" y="102"/>
                  </a:lnTo>
                  <a:lnTo>
                    <a:pt x="380" y="18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05" name="Freeform 893"/>
            <p:cNvSpPr>
              <a:spLocks/>
            </p:cNvSpPr>
            <p:nvPr/>
          </p:nvSpPr>
          <p:spPr bwMode="gray">
            <a:xfrm>
              <a:off x="1061" y="1426"/>
              <a:ext cx="668" cy="180"/>
            </a:xfrm>
            <a:custGeom>
              <a:avLst/>
              <a:gdLst>
                <a:gd name="T0" fmla="*/ 668 w 668"/>
                <a:gd name="T1" fmla="*/ 78 h 180"/>
                <a:gd name="T2" fmla="*/ 377 w 668"/>
                <a:gd name="T3" fmla="*/ 0 h 180"/>
                <a:gd name="T4" fmla="*/ 0 w 668"/>
                <a:gd name="T5" fmla="*/ 102 h 180"/>
                <a:gd name="T6" fmla="*/ 288 w 668"/>
                <a:gd name="T7" fmla="*/ 180 h 180"/>
                <a:gd name="T8" fmla="*/ 668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668" y="78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80"/>
                  </a:lnTo>
                  <a:lnTo>
                    <a:pt x="668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06" name="Freeform 894"/>
            <p:cNvSpPr>
              <a:spLocks/>
            </p:cNvSpPr>
            <p:nvPr/>
          </p:nvSpPr>
          <p:spPr bwMode="gray">
            <a:xfrm>
              <a:off x="1056" y="1415"/>
              <a:ext cx="668" cy="179"/>
            </a:xfrm>
            <a:custGeom>
              <a:avLst/>
              <a:gdLst>
                <a:gd name="T0" fmla="*/ 0 w 668"/>
                <a:gd name="T1" fmla="*/ 78 h 179"/>
                <a:gd name="T2" fmla="*/ 290 w 668"/>
                <a:gd name="T3" fmla="*/ 0 h 179"/>
                <a:gd name="T4" fmla="*/ 668 w 668"/>
                <a:gd name="T5" fmla="*/ 101 h 179"/>
                <a:gd name="T6" fmla="*/ 380 w 668"/>
                <a:gd name="T7" fmla="*/ 179 h 179"/>
                <a:gd name="T8" fmla="*/ 0 w 668"/>
                <a:gd name="T9" fmla="*/ 7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9">
                  <a:moveTo>
                    <a:pt x="0" y="78"/>
                  </a:moveTo>
                  <a:lnTo>
                    <a:pt x="290" y="0"/>
                  </a:lnTo>
                  <a:lnTo>
                    <a:pt x="668" y="101"/>
                  </a:lnTo>
                  <a:lnTo>
                    <a:pt x="380" y="179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07" name="Freeform 895"/>
            <p:cNvSpPr>
              <a:spLocks/>
            </p:cNvSpPr>
            <p:nvPr/>
          </p:nvSpPr>
          <p:spPr bwMode="gray">
            <a:xfrm>
              <a:off x="1061" y="1405"/>
              <a:ext cx="668" cy="180"/>
            </a:xfrm>
            <a:custGeom>
              <a:avLst/>
              <a:gdLst>
                <a:gd name="T0" fmla="*/ 668 w 668"/>
                <a:gd name="T1" fmla="*/ 78 h 180"/>
                <a:gd name="T2" fmla="*/ 377 w 668"/>
                <a:gd name="T3" fmla="*/ 0 h 180"/>
                <a:gd name="T4" fmla="*/ 0 w 668"/>
                <a:gd name="T5" fmla="*/ 102 h 180"/>
                <a:gd name="T6" fmla="*/ 288 w 668"/>
                <a:gd name="T7" fmla="*/ 180 h 180"/>
                <a:gd name="T8" fmla="*/ 668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668" y="78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80"/>
                  </a:lnTo>
                  <a:lnTo>
                    <a:pt x="668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08" name="Freeform 896"/>
            <p:cNvSpPr>
              <a:spLocks/>
            </p:cNvSpPr>
            <p:nvPr/>
          </p:nvSpPr>
          <p:spPr bwMode="gray">
            <a:xfrm>
              <a:off x="1056" y="1391"/>
              <a:ext cx="668" cy="180"/>
            </a:xfrm>
            <a:custGeom>
              <a:avLst/>
              <a:gdLst>
                <a:gd name="T0" fmla="*/ 0 w 668"/>
                <a:gd name="T1" fmla="*/ 78 h 180"/>
                <a:gd name="T2" fmla="*/ 290 w 668"/>
                <a:gd name="T3" fmla="*/ 0 h 180"/>
                <a:gd name="T4" fmla="*/ 668 w 668"/>
                <a:gd name="T5" fmla="*/ 102 h 180"/>
                <a:gd name="T6" fmla="*/ 380 w 668"/>
                <a:gd name="T7" fmla="*/ 180 h 180"/>
                <a:gd name="T8" fmla="*/ 0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0" y="78"/>
                  </a:moveTo>
                  <a:lnTo>
                    <a:pt x="290" y="0"/>
                  </a:lnTo>
                  <a:lnTo>
                    <a:pt x="668" y="102"/>
                  </a:lnTo>
                  <a:lnTo>
                    <a:pt x="380" y="18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09" name="Freeform 897"/>
            <p:cNvSpPr>
              <a:spLocks/>
            </p:cNvSpPr>
            <p:nvPr/>
          </p:nvSpPr>
          <p:spPr bwMode="gray">
            <a:xfrm>
              <a:off x="1061" y="1384"/>
              <a:ext cx="668" cy="177"/>
            </a:xfrm>
            <a:custGeom>
              <a:avLst/>
              <a:gdLst>
                <a:gd name="T0" fmla="*/ 668 w 668"/>
                <a:gd name="T1" fmla="*/ 76 h 177"/>
                <a:gd name="T2" fmla="*/ 377 w 668"/>
                <a:gd name="T3" fmla="*/ 0 h 177"/>
                <a:gd name="T4" fmla="*/ 0 w 668"/>
                <a:gd name="T5" fmla="*/ 102 h 177"/>
                <a:gd name="T6" fmla="*/ 288 w 668"/>
                <a:gd name="T7" fmla="*/ 177 h 177"/>
                <a:gd name="T8" fmla="*/ 668 w 668"/>
                <a:gd name="T9" fmla="*/ 7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7">
                  <a:moveTo>
                    <a:pt x="668" y="76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77"/>
                  </a:lnTo>
                  <a:lnTo>
                    <a:pt x="668" y="7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10" name="Freeform 898"/>
            <p:cNvSpPr>
              <a:spLocks/>
            </p:cNvSpPr>
            <p:nvPr/>
          </p:nvSpPr>
          <p:spPr bwMode="gray">
            <a:xfrm>
              <a:off x="1056" y="1370"/>
              <a:ext cx="668" cy="179"/>
            </a:xfrm>
            <a:custGeom>
              <a:avLst/>
              <a:gdLst>
                <a:gd name="T0" fmla="*/ 0 w 668"/>
                <a:gd name="T1" fmla="*/ 78 h 179"/>
                <a:gd name="T2" fmla="*/ 290 w 668"/>
                <a:gd name="T3" fmla="*/ 0 h 179"/>
                <a:gd name="T4" fmla="*/ 668 w 668"/>
                <a:gd name="T5" fmla="*/ 101 h 179"/>
                <a:gd name="T6" fmla="*/ 380 w 668"/>
                <a:gd name="T7" fmla="*/ 179 h 179"/>
                <a:gd name="T8" fmla="*/ 0 w 668"/>
                <a:gd name="T9" fmla="*/ 7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9">
                  <a:moveTo>
                    <a:pt x="0" y="78"/>
                  </a:moveTo>
                  <a:lnTo>
                    <a:pt x="290" y="0"/>
                  </a:lnTo>
                  <a:lnTo>
                    <a:pt x="668" y="101"/>
                  </a:lnTo>
                  <a:lnTo>
                    <a:pt x="380" y="179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11" name="Freeform 899"/>
            <p:cNvSpPr>
              <a:spLocks/>
            </p:cNvSpPr>
            <p:nvPr/>
          </p:nvSpPr>
          <p:spPr bwMode="gray">
            <a:xfrm>
              <a:off x="1384" y="1523"/>
              <a:ext cx="451" cy="218"/>
            </a:xfrm>
            <a:custGeom>
              <a:avLst/>
              <a:gdLst>
                <a:gd name="T0" fmla="*/ 0 w 451"/>
                <a:gd name="T1" fmla="*/ 218 h 218"/>
                <a:gd name="T2" fmla="*/ 0 w 451"/>
                <a:gd name="T3" fmla="*/ 121 h 218"/>
                <a:gd name="T4" fmla="*/ 451 w 451"/>
                <a:gd name="T5" fmla="*/ 0 h 218"/>
                <a:gd name="T6" fmla="*/ 451 w 451"/>
                <a:gd name="T7" fmla="*/ 95 h 218"/>
                <a:gd name="T8" fmla="*/ 0 w 451"/>
                <a:gd name="T9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218">
                  <a:moveTo>
                    <a:pt x="0" y="218"/>
                  </a:moveTo>
                  <a:lnTo>
                    <a:pt x="0" y="121"/>
                  </a:lnTo>
                  <a:lnTo>
                    <a:pt x="451" y="0"/>
                  </a:lnTo>
                  <a:lnTo>
                    <a:pt x="451" y="95"/>
                  </a:lnTo>
                  <a:lnTo>
                    <a:pt x="0" y="218"/>
                  </a:lnTo>
                  <a:close/>
                </a:path>
              </a:pathLst>
            </a:custGeom>
            <a:solidFill>
              <a:srgbClr val="008000"/>
            </a:solidFill>
            <a:ln w="6350" cap="flat" cmpd="sng">
              <a:solidFill>
                <a:srgbClr val="0099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12" name="Freeform 900"/>
            <p:cNvSpPr>
              <a:spLocks/>
            </p:cNvSpPr>
            <p:nvPr/>
          </p:nvSpPr>
          <p:spPr bwMode="gray">
            <a:xfrm>
              <a:off x="931" y="1523"/>
              <a:ext cx="453" cy="218"/>
            </a:xfrm>
            <a:custGeom>
              <a:avLst/>
              <a:gdLst>
                <a:gd name="T0" fmla="*/ 0 w 453"/>
                <a:gd name="T1" fmla="*/ 0 h 218"/>
                <a:gd name="T2" fmla="*/ 0 w 453"/>
                <a:gd name="T3" fmla="*/ 95 h 218"/>
                <a:gd name="T4" fmla="*/ 453 w 453"/>
                <a:gd name="T5" fmla="*/ 218 h 218"/>
                <a:gd name="T6" fmla="*/ 453 w 453"/>
                <a:gd name="T7" fmla="*/ 121 h 218"/>
                <a:gd name="T8" fmla="*/ 0 w 453"/>
                <a:gd name="T9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218">
                  <a:moveTo>
                    <a:pt x="0" y="0"/>
                  </a:moveTo>
                  <a:lnTo>
                    <a:pt x="0" y="95"/>
                  </a:lnTo>
                  <a:lnTo>
                    <a:pt x="453" y="218"/>
                  </a:lnTo>
                  <a:lnTo>
                    <a:pt x="453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900"/>
            </a:solidFill>
            <a:ln w="6350" cap="flat" cmpd="sng">
              <a:solidFill>
                <a:srgbClr val="0099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6213" name="Group 901"/>
          <p:cNvGrpSpPr>
            <a:grpSpLocks/>
          </p:cNvGrpSpPr>
          <p:nvPr/>
        </p:nvGrpSpPr>
        <p:grpSpPr bwMode="auto">
          <a:xfrm>
            <a:off x="6989763" y="3095625"/>
            <a:ext cx="1374775" cy="731838"/>
            <a:chOff x="790" y="1889"/>
            <a:chExt cx="866" cy="461"/>
          </a:xfrm>
        </p:grpSpPr>
        <p:sp>
          <p:nvSpPr>
            <p:cNvPr id="526214" name="Freeform 902"/>
            <p:cNvSpPr>
              <a:spLocks/>
            </p:cNvSpPr>
            <p:nvPr/>
          </p:nvSpPr>
          <p:spPr bwMode="gray">
            <a:xfrm>
              <a:off x="1625" y="1949"/>
              <a:ext cx="31" cy="234"/>
            </a:xfrm>
            <a:custGeom>
              <a:avLst/>
              <a:gdLst>
                <a:gd name="T0" fmla="*/ 0 w 12"/>
                <a:gd name="T1" fmla="*/ 87 h 87"/>
                <a:gd name="T2" fmla="*/ 12 w 12"/>
                <a:gd name="T3" fmla="*/ 84 h 87"/>
                <a:gd name="T4" fmla="*/ 12 w 12"/>
                <a:gd name="T5" fmla="*/ 0 h 87"/>
                <a:gd name="T6" fmla="*/ 0 w 12"/>
                <a:gd name="T7" fmla="*/ 3 h 87"/>
                <a:gd name="T8" fmla="*/ 0 w 12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7">
                  <a:moveTo>
                    <a:pt x="0" y="87"/>
                  </a:moveTo>
                  <a:lnTo>
                    <a:pt x="12" y="84"/>
                  </a:lnTo>
                  <a:lnTo>
                    <a:pt x="12" y="0"/>
                  </a:lnTo>
                  <a:lnTo>
                    <a:pt x="0" y="3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6633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15" name="Freeform 903"/>
            <p:cNvSpPr>
              <a:spLocks/>
            </p:cNvSpPr>
            <p:nvPr/>
          </p:nvSpPr>
          <p:spPr bwMode="gray">
            <a:xfrm>
              <a:off x="1592" y="1949"/>
              <a:ext cx="33" cy="234"/>
            </a:xfrm>
            <a:custGeom>
              <a:avLst/>
              <a:gdLst>
                <a:gd name="T0" fmla="*/ 12 w 12"/>
                <a:gd name="T1" fmla="*/ 87 h 87"/>
                <a:gd name="T2" fmla="*/ 0 w 12"/>
                <a:gd name="T3" fmla="*/ 84 h 87"/>
                <a:gd name="T4" fmla="*/ 0 w 12"/>
                <a:gd name="T5" fmla="*/ 0 h 87"/>
                <a:gd name="T6" fmla="*/ 12 w 12"/>
                <a:gd name="T7" fmla="*/ 3 h 87"/>
                <a:gd name="T8" fmla="*/ 12 w 12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7">
                  <a:moveTo>
                    <a:pt x="12" y="87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12" y="3"/>
                  </a:lnTo>
                  <a:lnTo>
                    <a:pt x="12" y="87"/>
                  </a:lnTo>
                  <a:close/>
                </a:path>
              </a:pathLst>
            </a:custGeom>
            <a:solidFill>
              <a:srgbClr val="4824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16" name="Freeform 904"/>
            <p:cNvSpPr>
              <a:spLocks/>
            </p:cNvSpPr>
            <p:nvPr/>
          </p:nvSpPr>
          <p:spPr bwMode="gray">
            <a:xfrm>
              <a:off x="973" y="2116"/>
              <a:ext cx="34" cy="234"/>
            </a:xfrm>
            <a:custGeom>
              <a:avLst/>
              <a:gdLst>
                <a:gd name="T0" fmla="*/ 12 w 12"/>
                <a:gd name="T1" fmla="*/ 87 h 87"/>
                <a:gd name="T2" fmla="*/ 0 w 12"/>
                <a:gd name="T3" fmla="*/ 84 h 87"/>
                <a:gd name="T4" fmla="*/ 0 w 12"/>
                <a:gd name="T5" fmla="*/ 0 h 87"/>
                <a:gd name="T6" fmla="*/ 12 w 12"/>
                <a:gd name="T7" fmla="*/ 4 h 87"/>
                <a:gd name="T8" fmla="*/ 12 w 12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7">
                  <a:moveTo>
                    <a:pt x="12" y="87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12" y="4"/>
                  </a:lnTo>
                  <a:lnTo>
                    <a:pt x="12" y="87"/>
                  </a:lnTo>
                  <a:close/>
                </a:path>
              </a:pathLst>
            </a:custGeom>
            <a:solidFill>
              <a:srgbClr val="6633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17" name="Freeform 905"/>
            <p:cNvSpPr>
              <a:spLocks/>
            </p:cNvSpPr>
            <p:nvPr/>
          </p:nvSpPr>
          <p:spPr bwMode="gray">
            <a:xfrm>
              <a:off x="1007" y="2116"/>
              <a:ext cx="30" cy="234"/>
            </a:xfrm>
            <a:custGeom>
              <a:avLst/>
              <a:gdLst>
                <a:gd name="T0" fmla="*/ 0 w 12"/>
                <a:gd name="T1" fmla="*/ 87 h 87"/>
                <a:gd name="T2" fmla="*/ 12 w 12"/>
                <a:gd name="T3" fmla="*/ 84 h 87"/>
                <a:gd name="T4" fmla="*/ 12 w 12"/>
                <a:gd name="T5" fmla="*/ 0 h 87"/>
                <a:gd name="T6" fmla="*/ 0 w 12"/>
                <a:gd name="T7" fmla="*/ 4 h 87"/>
                <a:gd name="T8" fmla="*/ 0 w 12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7">
                  <a:moveTo>
                    <a:pt x="0" y="87"/>
                  </a:moveTo>
                  <a:lnTo>
                    <a:pt x="12" y="84"/>
                  </a:lnTo>
                  <a:lnTo>
                    <a:pt x="12" y="0"/>
                  </a:lnTo>
                  <a:lnTo>
                    <a:pt x="0" y="4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6633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18" name="Freeform 906"/>
            <p:cNvSpPr>
              <a:spLocks/>
            </p:cNvSpPr>
            <p:nvPr/>
          </p:nvSpPr>
          <p:spPr bwMode="gray">
            <a:xfrm>
              <a:off x="790" y="2066"/>
              <a:ext cx="33" cy="234"/>
            </a:xfrm>
            <a:custGeom>
              <a:avLst/>
              <a:gdLst>
                <a:gd name="T0" fmla="*/ 12 w 12"/>
                <a:gd name="T1" fmla="*/ 87 h 87"/>
                <a:gd name="T2" fmla="*/ 0 w 12"/>
                <a:gd name="T3" fmla="*/ 84 h 87"/>
                <a:gd name="T4" fmla="*/ 0 w 12"/>
                <a:gd name="T5" fmla="*/ 0 h 87"/>
                <a:gd name="T6" fmla="*/ 12 w 12"/>
                <a:gd name="T7" fmla="*/ 3 h 87"/>
                <a:gd name="T8" fmla="*/ 12 w 12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7">
                  <a:moveTo>
                    <a:pt x="12" y="87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12" y="3"/>
                  </a:lnTo>
                  <a:lnTo>
                    <a:pt x="12" y="87"/>
                  </a:lnTo>
                  <a:close/>
                </a:path>
              </a:pathLst>
            </a:custGeom>
            <a:solidFill>
              <a:srgbClr val="6633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19" name="Freeform 907"/>
            <p:cNvSpPr>
              <a:spLocks/>
            </p:cNvSpPr>
            <p:nvPr/>
          </p:nvSpPr>
          <p:spPr bwMode="gray">
            <a:xfrm>
              <a:off x="823" y="2066"/>
              <a:ext cx="31" cy="234"/>
            </a:xfrm>
            <a:custGeom>
              <a:avLst/>
              <a:gdLst>
                <a:gd name="T0" fmla="*/ 0 w 12"/>
                <a:gd name="T1" fmla="*/ 87 h 87"/>
                <a:gd name="T2" fmla="*/ 12 w 12"/>
                <a:gd name="T3" fmla="*/ 84 h 87"/>
                <a:gd name="T4" fmla="*/ 12 w 12"/>
                <a:gd name="T5" fmla="*/ 0 h 87"/>
                <a:gd name="T6" fmla="*/ 0 w 12"/>
                <a:gd name="T7" fmla="*/ 3 h 87"/>
                <a:gd name="T8" fmla="*/ 0 w 12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7">
                  <a:moveTo>
                    <a:pt x="0" y="87"/>
                  </a:moveTo>
                  <a:lnTo>
                    <a:pt x="12" y="84"/>
                  </a:lnTo>
                  <a:lnTo>
                    <a:pt x="12" y="0"/>
                  </a:lnTo>
                  <a:lnTo>
                    <a:pt x="0" y="3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4824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20" name="Freeform 908"/>
            <p:cNvSpPr>
              <a:spLocks/>
            </p:cNvSpPr>
            <p:nvPr/>
          </p:nvSpPr>
          <p:spPr bwMode="gray">
            <a:xfrm>
              <a:off x="1406" y="1902"/>
              <a:ext cx="31" cy="234"/>
            </a:xfrm>
            <a:custGeom>
              <a:avLst/>
              <a:gdLst>
                <a:gd name="T0" fmla="*/ 12 w 12"/>
                <a:gd name="T1" fmla="*/ 87 h 87"/>
                <a:gd name="T2" fmla="*/ 0 w 12"/>
                <a:gd name="T3" fmla="*/ 84 h 87"/>
                <a:gd name="T4" fmla="*/ 0 w 12"/>
                <a:gd name="T5" fmla="*/ 0 h 87"/>
                <a:gd name="T6" fmla="*/ 12 w 12"/>
                <a:gd name="T7" fmla="*/ 4 h 87"/>
                <a:gd name="T8" fmla="*/ 12 w 12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7">
                  <a:moveTo>
                    <a:pt x="12" y="87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12" y="4"/>
                  </a:lnTo>
                  <a:lnTo>
                    <a:pt x="12" y="87"/>
                  </a:lnTo>
                  <a:close/>
                </a:path>
              </a:pathLst>
            </a:custGeom>
            <a:solidFill>
              <a:srgbClr val="4824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21" name="Freeform 909"/>
            <p:cNvSpPr>
              <a:spLocks/>
            </p:cNvSpPr>
            <p:nvPr/>
          </p:nvSpPr>
          <p:spPr bwMode="gray">
            <a:xfrm>
              <a:off x="1437" y="1902"/>
              <a:ext cx="33" cy="234"/>
            </a:xfrm>
            <a:custGeom>
              <a:avLst/>
              <a:gdLst>
                <a:gd name="T0" fmla="*/ 0 w 12"/>
                <a:gd name="T1" fmla="*/ 87 h 87"/>
                <a:gd name="T2" fmla="*/ 12 w 12"/>
                <a:gd name="T3" fmla="*/ 84 h 87"/>
                <a:gd name="T4" fmla="*/ 12 w 12"/>
                <a:gd name="T5" fmla="*/ 0 h 87"/>
                <a:gd name="T6" fmla="*/ 0 w 12"/>
                <a:gd name="T7" fmla="*/ 4 h 87"/>
                <a:gd name="T8" fmla="*/ 0 w 12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7">
                  <a:moveTo>
                    <a:pt x="0" y="87"/>
                  </a:moveTo>
                  <a:lnTo>
                    <a:pt x="12" y="84"/>
                  </a:lnTo>
                  <a:lnTo>
                    <a:pt x="12" y="0"/>
                  </a:lnTo>
                  <a:lnTo>
                    <a:pt x="0" y="4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6633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22" name="Freeform 910"/>
            <p:cNvSpPr>
              <a:spLocks/>
            </p:cNvSpPr>
            <p:nvPr/>
          </p:nvSpPr>
          <p:spPr bwMode="gray">
            <a:xfrm>
              <a:off x="1007" y="1949"/>
              <a:ext cx="649" cy="207"/>
            </a:xfrm>
            <a:custGeom>
              <a:avLst/>
              <a:gdLst>
                <a:gd name="T0" fmla="*/ 0 w 241"/>
                <a:gd name="T1" fmla="*/ 65 h 77"/>
                <a:gd name="T2" fmla="*/ 0 w 241"/>
                <a:gd name="T3" fmla="*/ 77 h 77"/>
                <a:gd name="T4" fmla="*/ 241 w 241"/>
                <a:gd name="T5" fmla="*/ 12 h 77"/>
                <a:gd name="T6" fmla="*/ 241 w 241"/>
                <a:gd name="T7" fmla="*/ 0 h 77"/>
                <a:gd name="T8" fmla="*/ 0 w 241"/>
                <a:gd name="T9" fmla="*/ 6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65"/>
                  </a:moveTo>
                  <a:lnTo>
                    <a:pt x="0" y="77"/>
                  </a:lnTo>
                  <a:lnTo>
                    <a:pt x="241" y="12"/>
                  </a:lnTo>
                  <a:lnTo>
                    <a:pt x="241" y="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6633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23" name="Freeform 911"/>
            <p:cNvSpPr>
              <a:spLocks/>
            </p:cNvSpPr>
            <p:nvPr/>
          </p:nvSpPr>
          <p:spPr bwMode="gray">
            <a:xfrm>
              <a:off x="790" y="2066"/>
              <a:ext cx="217" cy="90"/>
            </a:xfrm>
            <a:custGeom>
              <a:avLst/>
              <a:gdLst>
                <a:gd name="T0" fmla="*/ 0 w 80"/>
                <a:gd name="T1" fmla="*/ 0 h 34"/>
                <a:gd name="T2" fmla="*/ 0 w 80"/>
                <a:gd name="T3" fmla="*/ 13 h 34"/>
                <a:gd name="T4" fmla="*/ 80 w 80"/>
                <a:gd name="T5" fmla="*/ 34 h 34"/>
                <a:gd name="T6" fmla="*/ 80 w 80"/>
                <a:gd name="T7" fmla="*/ 22 h 34"/>
                <a:gd name="T8" fmla="*/ 0 w 80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34">
                  <a:moveTo>
                    <a:pt x="0" y="0"/>
                  </a:moveTo>
                  <a:lnTo>
                    <a:pt x="0" y="13"/>
                  </a:lnTo>
                  <a:lnTo>
                    <a:pt x="80" y="34"/>
                  </a:lnTo>
                  <a:lnTo>
                    <a:pt x="80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3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24" name="Freeform 912"/>
            <p:cNvSpPr>
              <a:spLocks/>
            </p:cNvSpPr>
            <p:nvPr/>
          </p:nvSpPr>
          <p:spPr bwMode="gray">
            <a:xfrm>
              <a:off x="790" y="1889"/>
              <a:ext cx="866" cy="236"/>
            </a:xfrm>
            <a:custGeom>
              <a:avLst/>
              <a:gdLst>
                <a:gd name="T0" fmla="*/ 0 w 321"/>
                <a:gd name="T1" fmla="*/ 65 h 87"/>
                <a:gd name="T2" fmla="*/ 160 w 321"/>
                <a:gd name="T3" fmla="*/ 22 h 87"/>
                <a:gd name="T4" fmla="*/ 160 w 321"/>
                <a:gd name="T5" fmla="*/ 22 h 87"/>
                <a:gd name="T6" fmla="*/ 240 w 321"/>
                <a:gd name="T7" fmla="*/ 0 h 87"/>
                <a:gd name="T8" fmla="*/ 321 w 321"/>
                <a:gd name="T9" fmla="*/ 22 h 87"/>
                <a:gd name="T10" fmla="*/ 240 w 321"/>
                <a:gd name="T11" fmla="*/ 44 h 87"/>
                <a:gd name="T12" fmla="*/ 240 w 321"/>
                <a:gd name="T13" fmla="*/ 44 h 87"/>
                <a:gd name="T14" fmla="*/ 81 w 321"/>
                <a:gd name="T15" fmla="*/ 87 h 87"/>
                <a:gd name="T16" fmla="*/ 0 w 321"/>
                <a:gd name="T17" fmla="*/ 6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1" h="87">
                  <a:moveTo>
                    <a:pt x="0" y="65"/>
                  </a:moveTo>
                  <a:lnTo>
                    <a:pt x="160" y="22"/>
                  </a:lnTo>
                  <a:lnTo>
                    <a:pt x="160" y="22"/>
                  </a:lnTo>
                  <a:lnTo>
                    <a:pt x="240" y="0"/>
                  </a:lnTo>
                  <a:lnTo>
                    <a:pt x="321" y="22"/>
                  </a:lnTo>
                  <a:lnTo>
                    <a:pt x="240" y="44"/>
                  </a:lnTo>
                  <a:lnTo>
                    <a:pt x="240" y="44"/>
                  </a:lnTo>
                  <a:lnTo>
                    <a:pt x="81" y="87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8E47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6225" name="Group 913"/>
          <p:cNvGrpSpPr>
            <a:grpSpLocks/>
          </p:cNvGrpSpPr>
          <p:nvPr/>
        </p:nvGrpSpPr>
        <p:grpSpPr bwMode="auto">
          <a:xfrm flipH="1">
            <a:off x="7510463" y="3268663"/>
            <a:ext cx="1035050" cy="631825"/>
            <a:chOff x="1977" y="2705"/>
            <a:chExt cx="897" cy="548"/>
          </a:xfrm>
        </p:grpSpPr>
        <p:sp>
          <p:nvSpPr>
            <p:cNvPr id="526226" name="Freeform 914"/>
            <p:cNvSpPr>
              <a:spLocks/>
            </p:cNvSpPr>
            <p:nvPr/>
          </p:nvSpPr>
          <p:spPr bwMode="gray">
            <a:xfrm>
              <a:off x="1977" y="2787"/>
              <a:ext cx="45" cy="321"/>
            </a:xfrm>
            <a:custGeom>
              <a:avLst/>
              <a:gdLst>
                <a:gd name="T0" fmla="*/ 12 w 12"/>
                <a:gd name="T1" fmla="*/ 87 h 87"/>
                <a:gd name="T2" fmla="*/ 0 w 12"/>
                <a:gd name="T3" fmla="*/ 83 h 87"/>
                <a:gd name="T4" fmla="*/ 0 w 12"/>
                <a:gd name="T5" fmla="*/ 0 h 87"/>
                <a:gd name="T6" fmla="*/ 12 w 12"/>
                <a:gd name="T7" fmla="*/ 3 h 87"/>
                <a:gd name="T8" fmla="*/ 12 w 12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7">
                  <a:moveTo>
                    <a:pt x="12" y="87"/>
                  </a:moveTo>
                  <a:lnTo>
                    <a:pt x="0" y="83"/>
                  </a:lnTo>
                  <a:lnTo>
                    <a:pt x="0" y="0"/>
                  </a:lnTo>
                  <a:lnTo>
                    <a:pt x="12" y="3"/>
                  </a:lnTo>
                  <a:lnTo>
                    <a:pt x="12" y="87"/>
                  </a:lnTo>
                  <a:close/>
                </a:path>
              </a:pathLst>
            </a:custGeom>
            <a:solidFill>
              <a:srgbClr val="6633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27" name="Freeform 915"/>
            <p:cNvSpPr>
              <a:spLocks/>
            </p:cNvSpPr>
            <p:nvPr/>
          </p:nvSpPr>
          <p:spPr bwMode="gray">
            <a:xfrm>
              <a:off x="2022" y="2787"/>
              <a:ext cx="46" cy="321"/>
            </a:xfrm>
            <a:custGeom>
              <a:avLst/>
              <a:gdLst>
                <a:gd name="T0" fmla="*/ 0 w 12"/>
                <a:gd name="T1" fmla="*/ 87 h 87"/>
                <a:gd name="T2" fmla="*/ 12 w 12"/>
                <a:gd name="T3" fmla="*/ 83 h 87"/>
                <a:gd name="T4" fmla="*/ 12 w 12"/>
                <a:gd name="T5" fmla="*/ 0 h 87"/>
                <a:gd name="T6" fmla="*/ 0 w 12"/>
                <a:gd name="T7" fmla="*/ 3 h 87"/>
                <a:gd name="T8" fmla="*/ 0 w 12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7">
                  <a:moveTo>
                    <a:pt x="0" y="87"/>
                  </a:moveTo>
                  <a:lnTo>
                    <a:pt x="12" y="83"/>
                  </a:lnTo>
                  <a:lnTo>
                    <a:pt x="12" y="0"/>
                  </a:lnTo>
                  <a:lnTo>
                    <a:pt x="0" y="3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4824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28" name="Freeform 916"/>
            <p:cNvSpPr>
              <a:spLocks/>
            </p:cNvSpPr>
            <p:nvPr/>
          </p:nvSpPr>
          <p:spPr bwMode="gray">
            <a:xfrm>
              <a:off x="2574" y="2932"/>
              <a:ext cx="45" cy="321"/>
            </a:xfrm>
            <a:custGeom>
              <a:avLst/>
              <a:gdLst>
                <a:gd name="T0" fmla="*/ 0 w 12"/>
                <a:gd name="T1" fmla="*/ 87 h 87"/>
                <a:gd name="T2" fmla="*/ 12 w 12"/>
                <a:gd name="T3" fmla="*/ 84 h 87"/>
                <a:gd name="T4" fmla="*/ 12 w 12"/>
                <a:gd name="T5" fmla="*/ 0 h 87"/>
                <a:gd name="T6" fmla="*/ 0 w 12"/>
                <a:gd name="T7" fmla="*/ 3 h 87"/>
                <a:gd name="T8" fmla="*/ 0 w 12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7">
                  <a:moveTo>
                    <a:pt x="0" y="87"/>
                  </a:moveTo>
                  <a:lnTo>
                    <a:pt x="12" y="84"/>
                  </a:lnTo>
                  <a:lnTo>
                    <a:pt x="12" y="0"/>
                  </a:lnTo>
                  <a:lnTo>
                    <a:pt x="0" y="3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6633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29" name="Freeform 917"/>
            <p:cNvSpPr>
              <a:spLocks/>
            </p:cNvSpPr>
            <p:nvPr/>
          </p:nvSpPr>
          <p:spPr bwMode="gray">
            <a:xfrm>
              <a:off x="2529" y="2932"/>
              <a:ext cx="45" cy="321"/>
            </a:xfrm>
            <a:custGeom>
              <a:avLst/>
              <a:gdLst>
                <a:gd name="T0" fmla="*/ 12 w 12"/>
                <a:gd name="T1" fmla="*/ 87 h 87"/>
                <a:gd name="T2" fmla="*/ 0 w 12"/>
                <a:gd name="T3" fmla="*/ 84 h 87"/>
                <a:gd name="T4" fmla="*/ 0 w 12"/>
                <a:gd name="T5" fmla="*/ 0 h 87"/>
                <a:gd name="T6" fmla="*/ 12 w 12"/>
                <a:gd name="T7" fmla="*/ 3 h 87"/>
                <a:gd name="T8" fmla="*/ 12 w 12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7">
                  <a:moveTo>
                    <a:pt x="12" y="87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12" y="3"/>
                  </a:lnTo>
                  <a:lnTo>
                    <a:pt x="12" y="87"/>
                  </a:lnTo>
                  <a:close/>
                </a:path>
              </a:pathLst>
            </a:custGeom>
            <a:solidFill>
              <a:srgbClr val="6633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30" name="Freeform 918"/>
            <p:cNvSpPr>
              <a:spLocks/>
            </p:cNvSpPr>
            <p:nvPr/>
          </p:nvSpPr>
          <p:spPr bwMode="gray">
            <a:xfrm>
              <a:off x="2829" y="2866"/>
              <a:ext cx="45" cy="321"/>
            </a:xfrm>
            <a:custGeom>
              <a:avLst/>
              <a:gdLst>
                <a:gd name="T0" fmla="*/ 0 w 12"/>
                <a:gd name="T1" fmla="*/ 87 h 87"/>
                <a:gd name="T2" fmla="*/ 12 w 12"/>
                <a:gd name="T3" fmla="*/ 84 h 87"/>
                <a:gd name="T4" fmla="*/ 12 w 12"/>
                <a:gd name="T5" fmla="*/ 0 h 87"/>
                <a:gd name="T6" fmla="*/ 0 w 12"/>
                <a:gd name="T7" fmla="*/ 4 h 87"/>
                <a:gd name="T8" fmla="*/ 0 w 12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7">
                  <a:moveTo>
                    <a:pt x="0" y="87"/>
                  </a:moveTo>
                  <a:lnTo>
                    <a:pt x="12" y="84"/>
                  </a:lnTo>
                  <a:lnTo>
                    <a:pt x="12" y="0"/>
                  </a:lnTo>
                  <a:lnTo>
                    <a:pt x="0" y="4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6633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31" name="Freeform 919"/>
            <p:cNvSpPr>
              <a:spLocks/>
            </p:cNvSpPr>
            <p:nvPr/>
          </p:nvSpPr>
          <p:spPr bwMode="gray">
            <a:xfrm>
              <a:off x="2780" y="2866"/>
              <a:ext cx="49" cy="321"/>
            </a:xfrm>
            <a:custGeom>
              <a:avLst/>
              <a:gdLst>
                <a:gd name="T0" fmla="*/ 13 w 13"/>
                <a:gd name="T1" fmla="*/ 87 h 87"/>
                <a:gd name="T2" fmla="*/ 0 w 13"/>
                <a:gd name="T3" fmla="*/ 84 h 87"/>
                <a:gd name="T4" fmla="*/ 0 w 13"/>
                <a:gd name="T5" fmla="*/ 0 h 87"/>
                <a:gd name="T6" fmla="*/ 13 w 13"/>
                <a:gd name="T7" fmla="*/ 4 h 87"/>
                <a:gd name="T8" fmla="*/ 13 w 13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7">
                  <a:moveTo>
                    <a:pt x="13" y="87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13" y="4"/>
                  </a:lnTo>
                  <a:lnTo>
                    <a:pt x="13" y="87"/>
                  </a:lnTo>
                  <a:close/>
                </a:path>
              </a:pathLst>
            </a:custGeom>
            <a:solidFill>
              <a:srgbClr val="4824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32" name="Freeform 920"/>
            <p:cNvSpPr>
              <a:spLocks/>
            </p:cNvSpPr>
            <p:nvPr/>
          </p:nvSpPr>
          <p:spPr bwMode="gray">
            <a:xfrm>
              <a:off x="2277" y="2705"/>
              <a:ext cx="45" cy="322"/>
            </a:xfrm>
            <a:custGeom>
              <a:avLst/>
              <a:gdLst>
                <a:gd name="T0" fmla="*/ 12 w 12"/>
                <a:gd name="T1" fmla="*/ 87 h 87"/>
                <a:gd name="T2" fmla="*/ 0 w 12"/>
                <a:gd name="T3" fmla="*/ 84 h 87"/>
                <a:gd name="T4" fmla="*/ 0 w 12"/>
                <a:gd name="T5" fmla="*/ 0 h 87"/>
                <a:gd name="T6" fmla="*/ 12 w 12"/>
                <a:gd name="T7" fmla="*/ 3 h 87"/>
                <a:gd name="T8" fmla="*/ 12 w 12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7">
                  <a:moveTo>
                    <a:pt x="12" y="87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12" y="3"/>
                  </a:lnTo>
                  <a:lnTo>
                    <a:pt x="12" y="8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33" name="Freeform 921"/>
            <p:cNvSpPr>
              <a:spLocks/>
            </p:cNvSpPr>
            <p:nvPr/>
          </p:nvSpPr>
          <p:spPr bwMode="gray">
            <a:xfrm>
              <a:off x="2277" y="2717"/>
              <a:ext cx="45" cy="322"/>
            </a:xfrm>
            <a:custGeom>
              <a:avLst/>
              <a:gdLst>
                <a:gd name="T0" fmla="*/ 0 w 12"/>
                <a:gd name="T1" fmla="*/ 87 h 87"/>
                <a:gd name="T2" fmla="*/ 12 w 12"/>
                <a:gd name="T3" fmla="*/ 84 h 87"/>
                <a:gd name="T4" fmla="*/ 12 w 12"/>
                <a:gd name="T5" fmla="*/ 0 h 87"/>
                <a:gd name="T6" fmla="*/ 0 w 12"/>
                <a:gd name="T7" fmla="*/ 4 h 87"/>
                <a:gd name="T8" fmla="*/ 0 w 12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7">
                  <a:moveTo>
                    <a:pt x="0" y="87"/>
                  </a:moveTo>
                  <a:lnTo>
                    <a:pt x="12" y="84"/>
                  </a:lnTo>
                  <a:lnTo>
                    <a:pt x="12" y="0"/>
                  </a:lnTo>
                  <a:lnTo>
                    <a:pt x="0" y="4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4824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34" name="Freeform 922"/>
            <p:cNvSpPr>
              <a:spLocks/>
            </p:cNvSpPr>
            <p:nvPr/>
          </p:nvSpPr>
          <p:spPr bwMode="gray">
            <a:xfrm>
              <a:off x="2235" y="2717"/>
              <a:ext cx="42" cy="322"/>
            </a:xfrm>
            <a:custGeom>
              <a:avLst/>
              <a:gdLst>
                <a:gd name="T0" fmla="*/ 12 w 12"/>
                <a:gd name="T1" fmla="*/ 87 h 87"/>
                <a:gd name="T2" fmla="*/ 0 w 12"/>
                <a:gd name="T3" fmla="*/ 84 h 87"/>
                <a:gd name="T4" fmla="*/ 0 w 12"/>
                <a:gd name="T5" fmla="*/ 0 h 87"/>
                <a:gd name="T6" fmla="*/ 12 w 12"/>
                <a:gd name="T7" fmla="*/ 4 h 87"/>
                <a:gd name="T8" fmla="*/ 12 w 12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7">
                  <a:moveTo>
                    <a:pt x="12" y="87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12" y="4"/>
                  </a:lnTo>
                  <a:lnTo>
                    <a:pt x="12" y="87"/>
                  </a:lnTo>
                  <a:close/>
                </a:path>
              </a:pathLst>
            </a:custGeom>
            <a:solidFill>
              <a:srgbClr val="6633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35" name="Freeform 923"/>
            <p:cNvSpPr>
              <a:spLocks/>
            </p:cNvSpPr>
            <p:nvPr/>
          </p:nvSpPr>
          <p:spPr bwMode="gray">
            <a:xfrm>
              <a:off x="1977" y="2787"/>
              <a:ext cx="597" cy="206"/>
            </a:xfrm>
            <a:custGeom>
              <a:avLst/>
              <a:gdLst>
                <a:gd name="T0" fmla="*/ 161 w 161"/>
                <a:gd name="T1" fmla="*/ 43 h 56"/>
                <a:gd name="T2" fmla="*/ 161 w 161"/>
                <a:gd name="T3" fmla="*/ 56 h 56"/>
                <a:gd name="T4" fmla="*/ 0 w 161"/>
                <a:gd name="T5" fmla="*/ 12 h 56"/>
                <a:gd name="T6" fmla="*/ 0 w 161"/>
                <a:gd name="T7" fmla="*/ 0 h 56"/>
                <a:gd name="T8" fmla="*/ 161 w 161"/>
                <a:gd name="T9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56">
                  <a:moveTo>
                    <a:pt x="161" y="43"/>
                  </a:moveTo>
                  <a:lnTo>
                    <a:pt x="161" y="56"/>
                  </a:lnTo>
                  <a:lnTo>
                    <a:pt x="0" y="12"/>
                  </a:lnTo>
                  <a:lnTo>
                    <a:pt x="0" y="0"/>
                  </a:lnTo>
                  <a:lnTo>
                    <a:pt x="161" y="43"/>
                  </a:lnTo>
                  <a:close/>
                </a:path>
              </a:pathLst>
            </a:custGeom>
            <a:solidFill>
              <a:srgbClr val="6633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36" name="Freeform 924"/>
            <p:cNvSpPr>
              <a:spLocks/>
            </p:cNvSpPr>
            <p:nvPr/>
          </p:nvSpPr>
          <p:spPr bwMode="gray">
            <a:xfrm>
              <a:off x="2574" y="2866"/>
              <a:ext cx="300" cy="127"/>
            </a:xfrm>
            <a:custGeom>
              <a:avLst/>
              <a:gdLst>
                <a:gd name="T0" fmla="*/ 81 w 81"/>
                <a:gd name="T1" fmla="*/ 0 h 35"/>
                <a:gd name="T2" fmla="*/ 81 w 81"/>
                <a:gd name="T3" fmla="*/ 13 h 35"/>
                <a:gd name="T4" fmla="*/ 0 w 81"/>
                <a:gd name="T5" fmla="*/ 35 h 35"/>
                <a:gd name="T6" fmla="*/ 0 w 81"/>
                <a:gd name="T7" fmla="*/ 22 h 35"/>
                <a:gd name="T8" fmla="*/ 81 w 81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5">
                  <a:moveTo>
                    <a:pt x="81" y="0"/>
                  </a:moveTo>
                  <a:lnTo>
                    <a:pt x="81" y="13"/>
                  </a:lnTo>
                  <a:lnTo>
                    <a:pt x="0" y="35"/>
                  </a:lnTo>
                  <a:lnTo>
                    <a:pt x="0" y="2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6633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37" name="Freeform 925"/>
            <p:cNvSpPr>
              <a:spLocks/>
            </p:cNvSpPr>
            <p:nvPr/>
          </p:nvSpPr>
          <p:spPr bwMode="gray">
            <a:xfrm>
              <a:off x="1977" y="2705"/>
              <a:ext cx="897" cy="240"/>
            </a:xfrm>
            <a:custGeom>
              <a:avLst/>
              <a:gdLst>
                <a:gd name="T0" fmla="*/ 242 w 242"/>
                <a:gd name="T1" fmla="*/ 43 h 65"/>
                <a:gd name="T2" fmla="*/ 161 w 242"/>
                <a:gd name="T3" fmla="*/ 22 h 65"/>
                <a:gd name="T4" fmla="*/ 161 w 242"/>
                <a:gd name="T5" fmla="*/ 22 h 65"/>
                <a:gd name="T6" fmla="*/ 81 w 242"/>
                <a:gd name="T7" fmla="*/ 0 h 65"/>
                <a:gd name="T8" fmla="*/ 0 w 242"/>
                <a:gd name="T9" fmla="*/ 22 h 65"/>
                <a:gd name="T10" fmla="*/ 81 w 242"/>
                <a:gd name="T11" fmla="*/ 44 h 65"/>
                <a:gd name="T12" fmla="*/ 81 w 242"/>
                <a:gd name="T13" fmla="*/ 44 h 65"/>
                <a:gd name="T14" fmla="*/ 161 w 242"/>
                <a:gd name="T15" fmla="*/ 65 h 65"/>
                <a:gd name="T16" fmla="*/ 242 w 242"/>
                <a:gd name="T17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65">
                  <a:moveTo>
                    <a:pt x="242" y="43"/>
                  </a:moveTo>
                  <a:lnTo>
                    <a:pt x="161" y="22"/>
                  </a:lnTo>
                  <a:lnTo>
                    <a:pt x="161" y="22"/>
                  </a:lnTo>
                  <a:lnTo>
                    <a:pt x="81" y="0"/>
                  </a:lnTo>
                  <a:lnTo>
                    <a:pt x="0" y="22"/>
                  </a:lnTo>
                  <a:lnTo>
                    <a:pt x="81" y="44"/>
                  </a:lnTo>
                  <a:lnTo>
                    <a:pt x="81" y="44"/>
                  </a:lnTo>
                  <a:lnTo>
                    <a:pt x="161" y="65"/>
                  </a:lnTo>
                  <a:lnTo>
                    <a:pt x="242" y="43"/>
                  </a:lnTo>
                  <a:close/>
                </a:path>
              </a:pathLst>
            </a:custGeom>
            <a:solidFill>
              <a:srgbClr val="8E47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6238" name="Group 926"/>
          <p:cNvGrpSpPr>
            <a:grpSpLocks/>
          </p:cNvGrpSpPr>
          <p:nvPr/>
        </p:nvGrpSpPr>
        <p:grpSpPr bwMode="auto">
          <a:xfrm flipH="1">
            <a:off x="7707313" y="3305175"/>
            <a:ext cx="615950" cy="165100"/>
            <a:chOff x="1323" y="1982"/>
            <a:chExt cx="798" cy="213"/>
          </a:xfrm>
        </p:grpSpPr>
        <p:sp>
          <p:nvSpPr>
            <p:cNvPr id="526239" name="Freeform 927"/>
            <p:cNvSpPr>
              <a:spLocks/>
            </p:cNvSpPr>
            <p:nvPr/>
          </p:nvSpPr>
          <p:spPr bwMode="gray">
            <a:xfrm>
              <a:off x="1323" y="1982"/>
              <a:ext cx="798" cy="213"/>
            </a:xfrm>
            <a:custGeom>
              <a:avLst/>
              <a:gdLst>
                <a:gd name="T0" fmla="*/ 798 w 798"/>
                <a:gd name="T1" fmla="*/ 142 h 213"/>
                <a:gd name="T2" fmla="*/ 531 w 798"/>
                <a:gd name="T3" fmla="*/ 71 h 213"/>
                <a:gd name="T4" fmla="*/ 531 w 798"/>
                <a:gd name="T5" fmla="*/ 71 h 213"/>
                <a:gd name="T6" fmla="*/ 267 w 798"/>
                <a:gd name="T7" fmla="*/ 0 h 213"/>
                <a:gd name="T8" fmla="*/ 0 w 798"/>
                <a:gd name="T9" fmla="*/ 71 h 213"/>
                <a:gd name="T10" fmla="*/ 267 w 798"/>
                <a:gd name="T11" fmla="*/ 142 h 213"/>
                <a:gd name="T12" fmla="*/ 267 w 798"/>
                <a:gd name="T13" fmla="*/ 142 h 213"/>
                <a:gd name="T14" fmla="*/ 531 w 798"/>
                <a:gd name="T15" fmla="*/ 213 h 213"/>
                <a:gd name="T16" fmla="*/ 798 w 798"/>
                <a:gd name="T17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8" h="213">
                  <a:moveTo>
                    <a:pt x="798" y="142"/>
                  </a:moveTo>
                  <a:lnTo>
                    <a:pt x="531" y="71"/>
                  </a:lnTo>
                  <a:lnTo>
                    <a:pt x="531" y="71"/>
                  </a:lnTo>
                  <a:lnTo>
                    <a:pt x="267" y="0"/>
                  </a:lnTo>
                  <a:lnTo>
                    <a:pt x="0" y="71"/>
                  </a:lnTo>
                  <a:lnTo>
                    <a:pt x="267" y="142"/>
                  </a:lnTo>
                  <a:lnTo>
                    <a:pt x="267" y="142"/>
                  </a:lnTo>
                  <a:lnTo>
                    <a:pt x="531" y="213"/>
                  </a:lnTo>
                  <a:lnTo>
                    <a:pt x="798" y="142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40" name="Freeform 928"/>
            <p:cNvSpPr>
              <a:spLocks/>
            </p:cNvSpPr>
            <p:nvPr/>
          </p:nvSpPr>
          <p:spPr bwMode="gray">
            <a:xfrm>
              <a:off x="1432" y="2011"/>
              <a:ext cx="581" cy="156"/>
            </a:xfrm>
            <a:custGeom>
              <a:avLst/>
              <a:gdLst>
                <a:gd name="T0" fmla="*/ 581 w 581"/>
                <a:gd name="T1" fmla="*/ 104 h 156"/>
                <a:gd name="T2" fmla="*/ 387 w 581"/>
                <a:gd name="T3" fmla="*/ 52 h 156"/>
                <a:gd name="T4" fmla="*/ 387 w 581"/>
                <a:gd name="T5" fmla="*/ 52 h 156"/>
                <a:gd name="T6" fmla="*/ 193 w 581"/>
                <a:gd name="T7" fmla="*/ 0 h 156"/>
                <a:gd name="T8" fmla="*/ 0 w 581"/>
                <a:gd name="T9" fmla="*/ 52 h 156"/>
                <a:gd name="T10" fmla="*/ 193 w 581"/>
                <a:gd name="T11" fmla="*/ 104 h 156"/>
                <a:gd name="T12" fmla="*/ 193 w 581"/>
                <a:gd name="T13" fmla="*/ 104 h 156"/>
                <a:gd name="T14" fmla="*/ 387 w 581"/>
                <a:gd name="T15" fmla="*/ 156 h 156"/>
                <a:gd name="T16" fmla="*/ 581 w 581"/>
                <a:gd name="T17" fmla="*/ 10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1" h="156">
                  <a:moveTo>
                    <a:pt x="581" y="104"/>
                  </a:moveTo>
                  <a:lnTo>
                    <a:pt x="387" y="52"/>
                  </a:lnTo>
                  <a:lnTo>
                    <a:pt x="387" y="52"/>
                  </a:lnTo>
                  <a:lnTo>
                    <a:pt x="193" y="0"/>
                  </a:lnTo>
                  <a:lnTo>
                    <a:pt x="0" y="52"/>
                  </a:lnTo>
                  <a:lnTo>
                    <a:pt x="193" y="104"/>
                  </a:lnTo>
                  <a:lnTo>
                    <a:pt x="193" y="104"/>
                  </a:lnTo>
                  <a:lnTo>
                    <a:pt x="387" y="156"/>
                  </a:lnTo>
                  <a:lnTo>
                    <a:pt x="581" y="104"/>
                  </a:lnTo>
                  <a:close/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ysDot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41" name="Line 929"/>
            <p:cNvSpPr>
              <a:spLocks noChangeShapeType="1"/>
            </p:cNvSpPr>
            <p:nvPr/>
          </p:nvSpPr>
          <p:spPr bwMode="gray">
            <a:xfrm flipH="1" flipV="1">
              <a:off x="1505" y="2044"/>
              <a:ext cx="191" cy="5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ysDot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42" name="Line 930"/>
            <p:cNvSpPr>
              <a:spLocks noChangeShapeType="1"/>
            </p:cNvSpPr>
            <p:nvPr/>
          </p:nvSpPr>
          <p:spPr bwMode="gray">
            <a:xfrm flipH="1" flipV="1">
              <a:off x="1698" y="2096"/>
              <a:ext cx="194" cy="5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ysDot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43" name="Line 931"/>
            <p:cNvSpPr>
              <a:spLocks noChangeShapeType="1"/>
            </p:cNvSpPr>
            <p:nvPr/>
          </p:nvSpPr>
          <p:spPr bwMode="gray">
            <a:xfrm flipV="1">
              <a:off x="1625" y="2096"/>
              <a:ext cx="73" cy="1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ysDot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6244" name="Group 932"/>
          <p:cNvGrpSpPr>
            <a:grpSpLocks/>
          </p:cNvGrpSpPr>
          <p:nvPr/>
        </p:nvGrpSpPr>
        <p:grpSpPr bwMode="auto">
          <a:xfrm>
            <a:off x="8091488" y="4165600"/>
            <a:ext cx="655637" cy="382588"/>
            <a:chOff x="1770" y="1439"/>
            <a:chExt cx="583" cy="341"/>
          </a:xfrm>
        </p:grpSpPr>
        <p:grpSp>
          <p:nvGrpSpPr>
            <p:cNvPr id="526245" name="Group 933"/>
            <p:cNvGrpSpPr>
              <a:grpSpLocks/>
            </p:cNvGrpSpPr>
            <p:nvPr/>
          </p:nvGrpSpPr>
          <p:grpSpPr bwMode="auto">
            <a:xfrm>
              <a:off x="1770" y="1439"/>
              <a:ext cx="324" cy="312"/>
              <a:chOff x="2158" y="1083"/>
              <a:chExt cx="678" cy="649"/>
            </a:xfrm>
          </p:grpSpPr>
          <p:sp>
            <p:nvSpPr>
              <p:cNvPr id="526246" name="Freeform 934"/>
              <p:cNvSpPr>
                <a:spLocks/>
              </p:cNvSpPr>
              <p:nvPr/>
            </p:nvSpPr>
            <p:spPr bwMode="gray">
              <a:xfrm>
                <a:off x="2418" y="1187"/>
                <a:ext cx="385" cy="503"/>
              </a:xfrm>
              <a:custGeom>
                <a:avLst/>
                <a:gdLst>
                  <a:gd name="T0" fmla="*/ 0 w 385"/>
                  <a:gd name="T1" fmla="*/ 503 h 503"/>
                  <a:gd name="T2" fmla="*/ 385 w 385"/>
                  <a:gd name="T3" fmla="*/ 399 h 503"/>
                  <a:gd name="T4" fmla="*/ 385 w 385"/>
                  <a:gd name="T5" fmla="*/ 0 h 503"/>
                  <a:gd name="T6" fmla="*/ 0 w 385"/>
                  <a:gd name="T7" fmla="*/ 104 h 503"/>
                  <a:gd name="T8" fmla="*/ 0 w 385"/>
                  <a:gd name="T9" fmla="*/ 503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503">
                    <a:moveTo>
                      <a:pt x="0" y="503"/>
                    </a:moveTo>
                    <a:lnTo>
                      <a:pt x="385" y="399"/>
                    </a:lnTo>
                    <a:lnTo>
                      <a:pt x="385" y="0"/>
                    </a:lnTo>
                    <a:lnTo>
                      <a:pt x="0" y="104"/>
                    </a:lnTo>
                    <a:lnTo>
                      <a:pt x="0" y="503"/>
                    </a:ln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247" name="Freeform 935"/>
              <p:cNvSpPr>
                <a:spLocks/>
              </p:cNvSpPr>
              <p:nvPr/>
            </p:nvSpPr>
            <p:spPr bwMode="gray">
              <a:xfrm>
                <a:off x="2609" y="1135"/>
                <a:ext cx="194" cy="451"/>
              </a:xfrm>
              <a:custGeom>
                <a:avLst/>
                <a:gdLst>
                  <a:gd name="T0" fmla="*/ 0 w 194"/>
                  <a:gd name="T1" fmla="*/ 0 h 451"/>
                  <a:gd name="T2" fmla="*/ 0 w 194"/>
                  <a:gd name="T3" fmla="*/ 399 h 451"/>
                  <a:gd name="T4" fmla="*/ 194 w 194"/>
                  <a:gd name="T5" fmla="*/ 451 h 451"/>
                  <a:gd name="T6" fmla="*/ 194 w 194"/>
                  <a:gd name="T7" fmla="*/ 52 h 451"/>
                  <a:gd name="T8" fmla="*/ 0 w 194"/>
                  <a:gd name="T9" fmla="*/ 0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51">
                    <a:moveTo>
                      <a:pt x="0" y="0"/>
                    </a:moveTo>
                    <a:lnTo>
                      <a:pt x="0" y="399"/>
                    </a:lnTo>
                    <a:lnTo>
                      <a:pt x="194" y="451"/>
                    </a:lnTo>
                    <a:lnTo>
                      <a:pt x="194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248" name="Freeform 936"/>
              <p:cNvSpPr>
                <a:spLocks/>
              </p:cNvSpPr>
              <p:nvPr/>
            </p:nvSpPr>
            <p:spPr bwMode="gray">
              <a:xfrm>
                <a:off x="2225" y="1534"/>
                <a:ext cx="578" cy="156"/>
              </a:xfrm>
              <a:custGeom>
                <a:avLst/>
                <a:gdLst>
                  <a:gd name="T0" fmla="*/ 0 w 578"/>
                  <a:gd name="T1" fmla="*/ 104 h 156"/>
                  <a:gd name="T2" fmla="*/ 384 w 578"/>
                  <a:gd name="T3" fmla="*/ 0 h 156"/>
                  <a:gd name="T4" fmla="*/ 578 w 578"/>
                  <a:gd name="T5" fmla="*/ 52 h 156"/>
                  <a:gd name="T6" fmla="*/ 193 w 578"/>
                  <a:gd name="T7" fmla="*/ 156 h 156"/>
                  <a:gd name="T8" fmla="*/ 0 w 578"/>
                  <a:gd name="T9" fmla="*/ 10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8" h="156">
                    <a:moveTo>
                      <a:pt x="0" y="104"/>
                    </a:moveTo>
                    <a:lnTo>
                      <a:pt x="384" y="0"/>
                    </a:lnTo>
                    <a:lnTo>
                      <a:pt x="578" y="52"/>
                    </a:lnTo>
                    <a:lnTo>
                      <a:pt x="193" y="156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249" name="Freeform 937"/>
              <p:cNvSpPr>
                <a:spLocks noEditPoints="1"/>
              </p:cNvSpPr>
              <p:nvPr/>
            </p:nvSpPr>
            <p:spPr bwMode="gray">
              <a:xfrm>
                <a:off x="2385" y="1142"/>
                <a:ext cx="451" cy="590"/>
              </a:xfrm>
              <a:custGeom>
                <a:avLst/>
                <a:gdLst>
                  <a:gd name="T0" fmla="*/ 0 w 451"/>
                  <a:gd name="T1" fmla="*/ 123 h 590"/>
                  <a:gd name="T2" fmla="*/ 0 w 451"/>
                  <a:gd name="T3" fmla="*/ 590 h 590"/>
                  <a:gd name="T4" fmla="*/ 451 w 451"/>
                  <a:gd name="T5" fmla="*/ 470 h 590"/>
                  <a:gd name="T6" fmla="*/ 451 w 451"/>
                  <a:gd name="T7" fmla="*/ 0 h 590"/>
                  <a:gd name="T8" fmla="*/ 0 w 451"/>
                  <a:gd name="T9" fmla="*/ 123 h 590"/>
                  <a:gd name="T10" fmla="*/ 418 w 451"/>
                  <a:gd name="T11" fmla="*/ 444 h 590"/>
                  <a:gd name="T12" fmla="*/ 33 w 451"/>
                  <a:gd name="T13" fmla="*/ 548 h 590"/>
                  <a:gd name="T14" fmla="*/ 33 w 451"/>
                  <a:gd name="T15" fmla="*/ 149 h 590"/>
                  <a:gd name="T16" fmla="*/ 418 w 451"/>
                  <a:gd name="T17" fmla="*/ 45 h 590"/>
                  <a:gd name="T18" fmla="*/ 418 w 451"/>
                  <a:gd name="T19" fmla="*/ 444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1" h="590">
                    <a:moveTo>
                      <a:pt x="0" y="123"/>
                    </a:moveTo>
                    <a:lnTo>
                      <a:pt x="0" y="590"/>
                    </a:lnTo>
                    <a:lnTo>
                      <a:pt x="451" y="470"/>
                    </a:lnTo>
                    <a:lnTo>
                      <a:pt x="451" y="0"/>
                    </a:lnTo>
                    <a:lnTo>
                      <a:pt x="0" y="123"/>
                    </a:lnTo>
                    <a:close/>
                    <a:moveTo>
                      <a:pt x="418" y="444"/>
                    </a:moveTo>
                    <a:lnTo>
                      <a:pt x="33" y="548"/>
                    </a:lnTo>
                    <a:lnTo>
                      <a:pt x="33" y="149"/>
                    </a:lnTo>
                    <a:lnTo>
                      <a:pt x="418" y="45"/>
                    </a:lnTo>
                    <a:lnTo>
                      <a:pt x="418" y="444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250" name="Freeform 938"/>
              <p:cNvSpPr>
                <a:spLocks/>
              </p:cNvSpPr>
              <p:nvPr/>
            </p:nvSpPr>
            <p:spPr bwMode="gray">
              <a:xfrm>
                <a:off x="2158" y="1203"/>
                <a:ext cx="227" cy="529"/>
              </a:xfrm>
              <a:custGeom>
                <a:avLst/>
                <a:gdLst>
                  <a:gd name="T0" fmla="*/ 0 w 227"/>
                  <a:gd name="T1" fmla="*/ 0 h 529"/>
                  <a:gd name="T2" fmla="*/ 0 w 227"/>
                  <a:gd name="T3" fmla="*/ 470 h 529"/>
                  <a:gd name="T4" fmla="*/ 227 w 227"/>
                  <a:gd name="T5" fmla="*/ 529 h 529"/>
                  <a:gd name="T6" fmla="*/ 227 w 227"/>
                  <a:gd name="T7" fmla="*/ 62 h 529"/>
                  <a:gd name="T8" fmla="*/ 0 w 227"/>
                  <a:gd name="T9" fmla="*/ 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7" h="529">
                    <a:moveTo>
                      <a:pt x="0" y="0"/>
                    </a:moveTo>
                    <a:lnTo>
                      <a:pt x="0" y="470"/>
                    </a:lnTo>
                    <a:lnTo>
                      <a:pt x="227" y="529"/>
                    </a:lnTo>
                    <a:lnTo>
                      <a:pt x="227" y="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251" name="Freeform 939"/>
              <p:cNvSpPr>
                <a:spLocks/>
              </p:cNvSpPr>
              <p:nvPr/>
            </p:nvSpPr>
            <p:spPr bwMode="gray">
              <a:xfrm>
                <a:off x="2158" y="1083"/>
                <a:ext cx="678" cy="182"/>
              </a:xfrm>
              <a:custGeom>
                <a:avLst/>
                <a:gdLst>
                  <a:gd name="T0" fmla="*/ 0 w 678"/>
                  <a:gd name="T1" fmla="*/ 120 h 182"/>
                  <a:gd name="T2" fmla="*/ 451 w 678"/>
                  <a:gd name="T3" fmla="*/ 0 h 182"/>
                  <a:gd name="T4" fmla="*/ 678 w 678"/>
                  <a:gd name="T5" fmla="*/ 59 h 182"/>
                  <a:gd name="T6" fmla="*/ 227 w 678"/>
                  <a:gd name="T7" fmla="*/ 182 h 182"/>
                  <a:gd name="T8" fmla="*/ 0 w 678"/>
                  <a:gd name="T9" fmla="*/ 12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8" h="182">
                    <a:moveTo>
                      <a:pt x="0" y="120"/>
                    </a:moveTo>
                    <a:lnTo>
                      <a:pt x="451" y="0"/>
                    </a:lnTo>
                    <a:lnTo>
                      <a:pt x="678" y="59"/>
                    </a:lnTo>
                    <a:lnTo>
                      <a:pt x="227" y="182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6252" name="Group 940"/>
            <p:cNvGrpSpPr>
              <a:grpSpLocks/>
            </p:cNvGrpSpPr>
            <p:nvPr/>
          </p:nvGrpSpPr>
          <p:grpSpPr bwMode="auto">
            <a:xfrm>
              <a:off x="2029" y="1468"/>
              <a:ext cx="324" cy="312"/>
              <a:chOff x="3018" y="1083"/>
              <a:chExt cx="678" cy="649"/>
            </a:xfrm>
          </p:grpSpPr>
          <p:sp>
            <p:nvSpPr>
              <p:cNvPr id="526253" name="Freeform 941"/>
              <p:cNvSpPr>
                <a:spLocks/>
              </p:cNvSpPr>
              <p:nvPr/>
            </p:nvSpPr>
            <p:spPr bwMode="gray">
              <a:xfrm>
                <a:off x="3245" y="1142"/>
                <a:ext cx="451" cy="590"/>
              </a:xfrm>
              <a:custGeom>
                <a:avLst/>
                <a:gdLst>
                  <a:gd name="T0" fmla="*/ 0 w 451"/>
                  <a:gd name="T1" fmla="*/ 123 h 590"/>
                  <a:gd name="T2" fmla="*/ 0 w 451"/>
                  <a:gd name="T3" fmla="*/ 590 h 590"/>
                  <a:gd name="T4" fmla="*/ 451 w 451"/>
                  <a:gd name="T5" fmla="*/ 470 h 590"/>
                  <a:gd name="T6" fmla="*/ 451 w 451"/>
                  <a:gd name="T7" fmla="*/ 0 h 590"/>
                  <a:gd name="T8" fmla="*/ 0 w 451"/>
                  <a:gd name="T9" fmla="*/ 123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90">
                    <a:moveTo>
                      <a:pt x="0" y="123"/>
                    </a:moveTo>
                    <a:lnTo>
                      <a:pt x="0" y="590"/>
                    </a:lnTo>
                    <a:lnTo>
                      <a:pt x="451" y="470"/>
                    </a:lnTo>
                    <a:lnTo>
                      <a:pt x="451" y="0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254" name="Freeform 942"/>
              <p:cNvSpPr>
                <a:spLocks/>
              </p:cNvSpPr>
              <p:nvPr/>
            </p:nvSpPr>
            <p:spPr bwMode="gray">
              <a:xfrm>
                <a:off x="3018" y="1203"/>
                <a:ext cx="227" cy="529"/>
              </a:xfrm>
              <a:custGeom>
                <a:avLst/>
                <a:gdLst>
                  <a:gd name="T0" fmla="*/ 0 w 227"/>
                  <a:gd name="T1" fmla="*/ 0 h 529"/>
                  <a:gd name="T2" fmla="*/ 0 w 227"/>
                  <a:gd name="T3" fmla="*/ 470 h 529"/>
                  <a:gd name="T4" fmla="*/ 227 w 227"/>
                  <a:gd name="T5" fmla="*/ 529 h 529"/>
                  <a:gd name="T6" fmla="*/ 227 w 227"/>
                  <a:gd name="T7" fmla="*/ 62 h 529"/>
                  <a:gd name="T8" fmla="*/ 0 w 227"/>
                  <a:gd name="T9" fmla="*/ 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7" h="529">
                    <a:moveTo>
                      <a:pt x="0" y="0"/>
                    </a:moveTo>
                    <a:lnTo>
                      <a:pt x="0" y="470"/>
                    </a:lnTo>
                    <a:lnTo>
                      <a:pt x="227" y="529"/>
                    </a:lnTo>
                    <a:lnTo>
                      <a:pt x="227" y="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255" name="Freeform 943"/>
              <p:cNvSpPr>
                <a:spLocks/>
              </p:cNvSpPr>
              <p:nvPr/>
            </p:nvSpPr>
            <p:spPr bwMode="gray">
              <a:xfrm>
                <a:off x="3018" y="1083"/>
                <a:ext cx="678" cy="182"/>
              </a:xfrm>
              <a:custGeom>
                <a:avLst/>
                <a:gdLst>
                  <a:gd name="T0" fmla="*/ 0 w 678"/>
                  <a:gd name="T1" fmla="*/ 120 h 182"/>
                  <a:gd name="T2" fmla="*/ 451 w 678"/>
                  <a:gd name="T3" fmla="*/ 0 h 182"/>
                  <a:gd name="T4" fmla="*/ 678 w 678"/>
                  <a:gd name="T5" fmla="*/ 59 h 182"/>
                  <a:gd name="T6" fmla="*/ 227 w 678"/>
                  <a:gd name="T7" fmla="*/ 182 h 182"/>
                  <a:gd name="T8" fmla="*/ 0 w 678"/>
                  <a:gd name="T9" fmla="*/ 12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8" h="182">
                    <a:moveTo>
                      <a:pt x="0" y="120"/>
                    </a:moveTo>
                    <a:lnTo>
                      <a:pt x="451" y="0"/>
                    </a:lnTo>
                    <a:lnTo>
                      <a:pt x="678" y="59"/>
                    </a:lnTo>
                    <a:lnTo>
                      <a:pt x="227" y="182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6256" name="Group 944"/>
          <p:cNvGrpSpPr>
            <a:grpSpLocks/>
          </p:cNvGrpSpPr>
          <p:nvPr/>
        </p:nvGrpSpPr>
        <p:grpSpPr bwMode="auto">
          <a:xfrm>
            <a:off x="7015163" y="4235450"/>
            <a:ext cx="407987" cy="319088"/>
            <a:chOff x="2564" y="1017"/>
            <a:chExt cx="907" cy="712"/>
          </a:xfrm>
        </p:grpSpPr>
        <p:sp>
          <p:nvSpPr>
            <p:cNvPr id="526257" name="Freeform 945"/>
            <p:cNvSpPr>
              <a:spLocks/>
            </p:cNvSpPr>
            <p:nvPr/>
          </p:nvSpPr>
          <p:spPr bwMode="gray">
            <a:xfrm>
              <a:off x="2564" y="1017"/>
              <a:ext cx="907" cy="241"/>
            </a:xfrm>
            <a:custGeom>
              <a:avLst/>
              <a:gdLst>
                <a:gd name="T0" fmla="*/ 0 w 907"/>
                <a:gd name="T1" fmla="*/ 121 h 241"/>
                <a:gd name="T2" fmla="*/ 454 w 907"/>
                <a:gd name="T3" fmla="*/ 0 h 241"/>
                <a:gd name="T4" fmla="*/ 907 w 907"/>
                <a:gd name="T5" fmla="*/ 121 h 241"/>
                <a:gd name="T6" fmla="*/ 454 w 907"/>
                <a:gd name="T7" fmla="*/ 241 h 241"/>
                <a:gd name="T8" fmla="*/ 0 w 907"/>
                <a:gd name="T9" fmla="*/ 12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7" h="241">
                  <a:moveTo>
                    <a:pt x="0" y="121"/>
                  </a:moveTo>
                  <a:lnTo>
                    <a:pt x="454" y="0"/>
                  </a:lnTo>
                  <a:lnTo>
                    <a:pt x="907" y="121"/>
                  </a:lnTo>
                  <a:lnTo>
                    <a:pt x="454" y="24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58" name="Freeform 946"/>
            <p:cNvSpPr>
              <a:spLocks/>
            </p:cNvSpPr>
            <p:nvPr/>
          </p:nvSpPr>
          <p:spPr bwMode="gray">
            <a:xfrm>
              <a:off x="3018" y="1138"/>
              <a:ext cx="453" cy="591"/>
            </a:xfrm>
            <a:custGeom>
              <a:avLst/>
              <a:gdLst>
                <a:gd name="T0" fmla="*/ 0 w 453"/>
                <a:gd name="T1" fmla="*/ 591 h 591"/>
                <a:gd name="T2" fmla="*/ 0 w 453"/>
                <a:gd name="T3" fmla="*/ 120 h 591"/>
                <a:gd name="T4" fmla="*/ 453 w 453"/>
                <a:gd name="T5" fmla="*/ 0 h 591"/>
                <a:gd name="T6" fmla="*/ 453 w 453"/>
                <a:gd name="T7" fmla="*/ 468 h 591"/>
                <a:gd name="T8" fmla="*/ 0 w 453"/>
                <a:gd name="T9" fmla="*/ 59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591">
                  <a:moveTo>
                    <a:pt x="0" y="591"/>
                  </a:moveTo>
                  <a:lnTo>
                    <a:pt x="0" y="120"/>
                  </a:lnTo>
                  <a:lnTo>
                    <a:pt x="453" y="0"/>
                  </a:lnTo>
                  <a:lnTo>
                    <a:pt x="453" y="468"/>
                  </a:lnTo>
                  <a:lnTo>
                    <a:pt x="0" y="591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59" name="Freeform 947"/>
            <p:cNvSpPr>
              <a:spLocks/>
            </p:cNvSpPr>
            <p:nvPr/>
          </p:nvSpPr>
          <p:spPr bwMode="gray">
            <a:xfrm>
              <a:off x="2564" y="1138"/>
              <a:ext cx="454" cy="591"/>
            </a:xfrm>
            <a:custGeom>
              <a:avLst/>
              <a:gdLst>
                <a:gd name="T0" fmla="*/ 0 w 454"/>
                <a:gd name="T1" fmla="*/ 0 h 591"/>
                <a:gd name="T2" fmla="*/ 0 w 454"/>
                <a:gd name="T3" fmla="*/ 468 h 591"/>
                <a:gd name="T4" fmla="*/ 454 w 454"/>
                <a:gd name="T5" fmla="*/ 591 h 591"/>
                <a:gd name="T6" fmla="*/ 454 w 454"/>
                <a:gd name="T7" fmla="*/ 120 h 591"/>
                <a:gd name="T8" fmla="*/ 0 w 454"/>
                <a:gd name="T9" fmla="*/ 0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591">
                  <a:moveTo>
                    <a:pt x="0" y="0"/>
                  </a:moveTo>
                  <a:lnTo>
                    <a:pt x="0" y="468"/>
                  </a:lnTo>
                  <a:lnTo>
                    <a:pt x="454" y="591"/>
                  </a:lnTo>
                  <a:lnTo>
                    <a:pt x="454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60" name="Freeform 948"/>
            <p:cNvSpPr>
              <a:spLocks/>
            </p:cNvSpPr>
            <p:nvPr/>
          </p:nvSpPr>
          <p:spPr bwMode="gray">
            <a:xfrm>
              <a:off x="3150" y="1171"/>
              <a:ext cx="196" cy="324"/>
            </a:xfrm>
            <a:custGeom>
              <a:avLst/>
              <a:gdLst>
                <a:gd name="T0" fmla="*/ 0 w 83"/>
                <a:gd name="T1" fmla="*/ 22 h 137"/>
                <a:gd name="T2" fmla="*/ 15 w 83"/>
                <a:gd name="T3" fmla="*/ 36 h 137"/>
                <a:gd name="T4" fmla="*/ 19 w 83"/>
                <a:gd name="T5" fmla="*/ 55 h 137"/>
                <a:gd name="T6" fmla="*/ 28 w 83"/>
                <a:gd name="T7" fmla="*/ 93 h 137"/>
                <a:gd name="T8" fmla="*/ 44 w 83"/>
                <a:gd name="T9" fmla="*/ 110 h 137"/>
                <a:gd name="T10" fmla="*/ 44 w 83"/>
                <a:gd name="T11" fmla="*/ 137 h 137"/>
                <a:gd name="T12" fmla="*/ 46 w 83"/>
                <a:gd name="T13" fmla="*/ 134 h 137"/>
                <a:gd name="T14" fmla="*/ 48 w 83"/>
                <a:gd name="T15" fmla="*/ 126 h 137"/>
                <a:gd name="T16" fmla="*/ 53 w 83"/>
                <a:gd name="T17" fmla="*/ 98 h 137"/>
                <a:gd name="T18" fmla="*/ 59 w 83"/>
                <a:gd name="T19" fmla="*/ 66 h 137"/>
                <a:gd name="T20" fmla="*/ 74 w 83"/>
                <a:gd name="T21" fmla="*/ 50 h 137"/>
                <a:gd name="T22" fmla="*/ 70 w 83"/>
                <a:gd name="T23" fmla="*/ 47 h 137"/>
                <a:gd name="T24" fmla="*/ 68 w 83"/>
                <a:gd name="T25" fmla="*/ 34 h 137"/>
                <a:gd name="T26" fmla="*/ 83 w 83"/>
                <a:gd name="T27" fmla="*/ 0 h 137"/>
                <a:gd name="T28" fmla="*/ 0 w 83"/>
                <a:gd name="T29" fmla="*/ 2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37">
                  <a:moveTo>
                    <a:pt x="0" y="22"/>
                  </a:moveTo>
                  <a:cubicBezTo>
                    <a:pt x="3" y="29"/>
                    <a:pt x="10" y="30"/>
                    <a:pt x="15" y="36"/>
                  </a:cubicBezTo>
                  <a:cubicBezTo>
                    <a:pt x="19" y="42"/>
                    <a:pt x="17" y="50"/>
                    <a:pt x="19" y="55"/>
                  </a:cubicBezTo>
                  <a:cubicBezTo>
                    <a:pt x="25" y="70"/>
                    <a:pt x="28" y="74"/>
                    <a:pt x="28" y="93"/>
                  </a:cubicBezTo>
                  <a:cubicBezTo>
                    <a:pt x="40" y="102"/>
                    <a:pt x="43" y="95"/>
                    <a:pt x="44" y="110"/>
                  </a:cubicBezTo>
                  <a:cubicBezTo>
                    <a:pt x="45" y="118"/>
                    <a:pt x="42" y="130"/>
                    <a:pt x="44" y="137"/>
                  </a:cubicBezTo>
                  <a:cubicBezTo>
                    <a:pt x="46" y="134"/>
                    <a:pt x="46" y="134"/>
                    <a:pt x="46" y="134"/>
                  </a:cubicBezTo>
                  <a:cubicBezTo>
                    <a:pt x="47" y="131"/>
                    <a:pt x="49" y="129"/>
                    <a:pt x="48" y="126"/>
                  </a:cubicBezTo>
                  <a:cubicBezTo>
                    <a:pt x="56" y="117"/>
                    <a:pt x="45" y="102"/>
                    <a:pt x="53" y="98"/>
                  </a:cubicBezTo>
                  <a:cubicBezTo>
                    <a:pt x="53" y="89"/>
                    <a:pt x="57" y="76"/>
                    <a:pt x="59" y="66"/>
                  </a:cubicBezTo>
                  <a:cubicBezTo>
                    <a:pt x="61" y="52"/>
                    <a:pt x="60" y="57"/>
                    <a:pt x="74" y="50"/>
                  </a:cubicBezTo>
                  <a:cubicBezTo>
                    <a:pt x="73" y="49"/>
                    <a:pt x="72" y="48"/>
                    <a:pt x="70" y="47"/>
                  </a:cubicBezTo>
                  <a:cubicBezTo>
                    <a:pt x="69" y="43"/>
                    <a:pt x="68" y="37"/>
                    <a:pt x="68" y="34"/>
                  </a:cubicBezTo>
                  <a:cubicBezTo>
                    <a:pt x="80" y="27"/>
                    <a:pt x="74" y="9"/>
                    <a:pt x="83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61" name="Freeform 949"/>
            <p:cNvSpPr>
              <a:spLocks/>
            </p:cNvSpPr>
            <p:nvPr/>
          </p:nvSpPr>
          <p:spPr bwMode="gray">
            <a:xfrm>
              <a:off x="3032" y="1114"/>
              <a:ext cx="314" cy="109"/>
            </a:xfrm>
            <a:custGeom>
              <a:avLst/>
              <a:gdLst>
                <a:gd name="T0" fmla="*/ 50 w 133"/>
                <a:gd name="T1" fmla="*/ 46 h 46"/>
                <a:gd name="T2" fmla="*/ 43 w 133"/>
                <a:gd name="T3" fmla="*/ 40 h 46"/>
                <a:gd name="T4" fmla="*/ 33 w 133"/>
                <a:gd name="T5" fmla="*/ 37 h 46"/>
                <a:gd name="T6" fmla="*/ 30 w 133"/>
                <a:gd name="T7" fmla="*/ 28 h 46"/>
                <a:gd name="T8" fmla="*/ 24 w 133"/>
                <a:gd name="T9" fmla="*/ 23 h 46"/>
                <a:gd name="T10" fmla="*/ 21 w 133"/>
                <a:gd name="T11" fmla="*/ 16 h 46"/>
                <a:gd name="T12" fmla="*/ 15 w 133"/>
                <a:gd name="T13" fmla="*/ 8 h 46"/>
                <a:gd name="T14" fmla="*/ 0 w 133"/>
                <a:gd name="T15" fmla="*/ 0 h 46"/>
                <a:gd name="T16" fmla="*/ 5 w 133"/>
                <a:gd name="T17" fmla="*/ 0 h 46"/>
                <a:gd name="T18" fmla="*/ 13 w 133"/>
                <a:gd name="T19" fmla="*/ 2 h 46"/>
                <a:gd name="T20" fmla="*/ 22 w 133"/>
                <a:gd name="T21" fmla="*/ 2 h 46"/>
                <a:gd name="T22" fmla="*/ 33 w 133"/>
                <a:gd name="T23" fmla="*/ 3 h 46"/>
                <a:gd name="T24" fmla="*/ 39 w 133"/>
                <a:gd name="T25" fmla="*/ 9 h 46"/>
                <a:gd name="T26" fmla="*/ 51 w 133"/>
                <a:gd name="T27" fmla="*/ 9 h 46"/>
                <a:gd name="T28" fmla="*/ 65 w 133"/>
                <a:gd name="T29" fmla="*/ 9 h 46"/>
                <a:gd name="T30" fmla="*/ 74 w 133"/>
                <a:gd name="T31" fmla="*/ 13 h 46"/>
                <a:gd name="T32" fmla="*/ 87 w 133"/>
                <a:gd name="T33" fmla="*/ 11 h 46"/>
                <a:gd name="T34" fmla="*/ 100 w 133"/>
                <a:gd name="T35" fmla="*/ 11 h 46"/>
                <a:gd name="T36" fmla="*/ 109 w 133"/>
                <a:gd name="T37" fmla="*/ 16 h 46"/>
                <a:gd name="T38" fmla="*/ 121 w 133"/>
                <a:gd name="T39" fmla="*/ 17 h 46"/>
                <a:gd name="T40" fmla="*/ 133 w 133"/>
                <a:gd name="T41" fmla="*/ 24 h 46"/>
                <a:gd name="T42" fmla="*/ 50 w 133"/>
                <a:gd name="T4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46">
                  <a:moveTo>
                    <a:pt x="50" y="46"/>
                  </a:moveTo>
                  <a:cubicBezTo>
                    <a:pt x="47" y="45"/>
                    <a:pt x="45" y="42"/>
                    <a:pt x="43" y="40"/>
                  </a:cubicBezTo>
                  <a:cubicBezTo>
                    <a:pt x="40" y="39"/>
                    <a:pt x="35" y="39"/>
                    <a:pt x="33" y="37"/>
                  </a:cubicBezTo>
                  <a:cubicBezTo>
                    <a:pt x="30" y="35"/>
                    <a:pt x="32" y="32"/>
                    <a:pt x="30" y="28"/>
                  </a:cubicBezTo>
                  <a:cubicBezTo>
                    <a:pt x="29" y="26"/>
                    <a:pt x="26" y="25"/>
                    <a:pt x="24" y="23"/>
                  </a:cubicBezTo>
                  <a:cubicBezTo>
                    <a:pt x="21" y="20"/>
                    <a:pt x="22" y="20"/>
                    <a:pt x="21" y="16"/>
                  </a:cubicBezTo>
                  <a:cubicBezTo>
                    <a:pt x="20" y="13"/>
                    <a:pt x="17" y="10"/>
                    <a:pt x="15" y="8"/>
                  </a:cubicBezTo>
                  <a:cubicBezTo>
                    <a:pt x="11" y="3"/>
                    <a:pt x="5" y="2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1"/>
                    <a:pt x="13" y="2"/>
                  </a:cubicBezTo>
                  <a:cubicBezTo>
                    <a:pt x="16" y="3"/>
                    <a:pt x="19" y="2"/>
                    <a:pt x="22" y="2"/>
                  </a:cubicBezTo>
                  <a:cubicBezTo>
                    <a:pt x="25" y="2"/>
                    <a:pt x="30" y="2"/>
                    <a:pt x="33" y="3"/>
                  </a:cubicBezTo>
                  <a:cubicBezTo>
                    <a:pt x="35" y="5"/>
                    <a:pt x="36" y="8"/>
                    <a:pt x="39" y="9"/>
                  </a:cubicBezTo>
                  <a:cubicBezTo>
                    <a:pt x="43" y="11"/>
                    <a:pt x="47" y="9"/>
                    <a:pt x="51" y="9"/>
                  </a:cubicBezTo>
                  <a:cubicBezTo>
                    <a:pt x="55" y="9"/>
                    <a:pt x="61" y="7"/>
                    <a:pt x="65" y="9"/>
                  </a:cubicBezTo>
                  <a:cubicBezTo>
                    <a:pt x="69" y="10"/>
                    <a:pt x="70" y="13"/>
                    <a:pt x="74" y="13"/>
                  </a:cubicBezTo>
                  <a:cubicBezTo>
                    <a:pt x="79" y="13"/>
                    <a:pt x="83" y="12"/>
                    <a:pt x="87" y="11"/>
                  </a:cubicBezTo>
                  <a:cubicBezTo>
                    <a:pt x="91" y="11"/>
                    <a:pt x="96" y="11"/>
                    <a:pt x="100" y="11"/>
                  </a:cubicBezTo>
                  <a:cubicBezTo>
                    <a:pt x="105" y="11"/>
                    <a:pt x="106" y="14"/>
                    <a:pt x="109" y="16"/>
                  </a:cubicBezTo>
                  <a:cubicBezTo>
                    <a:pt x="112" y="18"/>
                    <a:pt x="117" y="16"/>
                    <a:pt x="121" y="17"/>
                  </a:cubicBezTo>
                  <a:cubicBezTo>
                    <a:pt x="125" y="18"/>
                    <a:pt x="130" y="22"/>
                    <a:pt x="133" y="24"/>
                  </a:cubicBezTo>
                  <a:lnTo>
                    <a:pt x="50" y="46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6262" name="Group 950"/>
          <p:cNvGrpSpPr>
            <a:grpSpLocks/>
          </p:cNvGrpSpPr>
          <p:nvPr/>
        </p:nvGrpSpPr>
        <p:grpSpPr bwMode="auto">
          <a:xfrm flipH="1">
            <a:off x="7213600" y="3125788"/>
            <a:ext cx="857250" cy="246062"/>
            <a:chOff x="1703" y="3006"/>
            <a:chExt cx="540" cy="155"/>
          </a:xfrm>
        </p:grpSpPr>
        <p:grpSp>
          <p:nvGrpSpPr>
            <p:cNvPr id="526263" name="Group 951"/>
            <p:cNvGrpSpPr>
              <a:grpSpLocks/>
            </p:cNvGrpSpPr>
            <p:nvPr/>
          </p:nvGrpSpPr>
          <p:grpSpPr bwMode="auto">
            <a:xfrm>
              <a:off x="1703" y="3006"/>
              <a:ext cx="270" cy="83"/>
              <a:chOff x="1703" y="3004"/>
              <a:chExt cx="270" cy="83"/>
            </a:xfrm>
          </p:grpSpPr>
          <p:sp>
            <p:nvSpPr>
              <p:cNvPr id="526264" name="Freeform 952"/>
              <p:cNvSpPr>
                <a:spLocks/>
              </p:cNvSpPr>
              <p:nvPr/>
            </p:nvSpPr>
            <p:spPr bwMode="gray">
              <a:xfrm>
                <a:off x="1703" y="3004"/>
                <a:ext cx="270" cy="73"/>
              </a:xfrm>
              <a:custGeom>
                <a:avLst/>
                <a:gdLst>
                  <a:gd name="T0" fmla="*/ 0 w 25173"/>
                  <a:gd name="T1" fmla="*/ 3378 h 6756"/>
                  <a:gd name="T2" fmla="*/ 12585 w 25173"/>
                  <a:gd name="T3" fmla="*/ 0 h 6756"/>
                  <a:gd name="T4" fmla="*/ 25173 w 25173"/>
                  <a:gd name="T5" fmla="*/ 3378 h 6756"/>
                  <a:gd name="T6" fmla="*/ 12585 w 25173"/>
                  <a:gd name="T7" fmla="*/ 6756 h 6756"/>
                  <a:gd name="T8" fmla="*/ 0 w 25173"/>
                  <a:gd name="T9" fmla="*/ 3378 h 6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73" h="6756">
                    <a:moveTo>
                      <a:pt x="0" y="3378"/>
                    </a:moveTo>
                    <a:lnTo>
                      <a:pt x="12585" y="0"/>
                    </a:lnTo>
                    <a:lnTo>
                      <a:pt x="25173" y="3378"/>
                    </a:lnTo>
                    <a:lnTo>
                      <a:pt x="12585" y="6756"/>
                    </a:lnTo>
                    <a:lnTo>
                      <a:pt x="0" y="3378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265" name="Freeform 953"/>
              <p:cNvSpPr>
                <a:spLocks/>
              </p:cNvSpPr>
              <p:nvPr/>
            </p:nvSpPr>
            <p:spPr bwMode="gray">
              <a:xfrm>
                <a:off x="1838" y="3040"/>
                <a:ext cx="135" cy="47"/>
              </a:xfrm>
              <a:custGeom>
                <a:avLst/>
                <a:gdLst>
                  <a:gd name="T0" fmla="*/ 0 w 12588"/>
                  <a:gd name="T1" fmla="*/ 3378 h 4342"/>
                  <a:gd name="T2" fmla="*/ 0 w 12588"/>
                  <a:gd name="T3" fmla="*/ 4342 h 4342"/>
                  <a:gd name="T4" fmla="*/ 12588 w 12588"/>
                  <a:gd name="T5" fmla="*/ 964 h 4342"/>
                  <a:gd name="T6" fmla="*/ 12588 w 12588"/>
                  <a:gd name="T7" fmla="*/ 0 h 4342"/>
                  <a:gd name="T8" fmla="*/ 0 w 12588"/>
                  <a:gd name="T9" fmla="*/ 3378 h 4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8" h="4342">
                    <a:moveTo>
                      <a:pt x="0" y="3378"/>
                    </a:moveTo>
                    <a:lnTo>
                      <a:pt x="0" y="4342"/>
                    </a:lnTo>
                    <a:lnTo>
                      <a:pt x="12588" y="964"/>
                    </a:lnTo>
                    <a:lnTo>
                      <a:pt x="12588" y="0"/>
                    </a:lnTo>
                    <a:lnTo>
                      <a:pt x="0" y="3378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266" name="Freeform 954"/>
              <p:cNvSpPr>
                <a:spLocks/>
              </p:cNvSpPr>
              <p:nvPr/>
            </p:nvSpPr>
            <p:spPr bwMode="gray">
              <a:xfrm>
                <a:off x="1703" y="3040"/>
                <a:ext cx="135" cy="47"/>
              </a:xfrm>
              <a:custGeom>
                <a:avLst/>
                <a:gdLst>
                  <a:gd name="T0" fmla="*/ 12585 w 12585"/>
                  <a:gd name="T1" fmla="*/ 4342 h 4342"/>
                  <a:gd name="T2" fmla="*/ 0 w 12585"/>
                  <a:gd name="T3" fmla="*/ 964 h 4342"/>
                  <a:gd name="T4" fmla="*/ 0 w 12585"/>
                  <a:gd name="T5" fmla="*/ 0 h 4342"/>
                  <a:gd name="T6" fmla="*/ 12585 w 12585"/>
                  <a:gd name="T7" fmla="*/ 3378 h 4342"/>
                  <a:gd name="T8" fmla="*/ 12585 w 12585"/>
                  <a:gd name="T9" fmla="*/ 4342 h 4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5" h="4342">
                    <a:moveTo>
                      <a:pt x="12585" y="4342"/>
                    </a:moveTo>
                    <a:lnTo>
                      <a:pt x="0" y="964"/>
                    </a:lnTo>
                    <a:lnTo>
                      <a:pt x="0" y="0"/>
                    </a:lnTo>
                    <a:lnTo>
                      <a:pt x="12585" y="3378"/>
                    </a:lnTo>
                    <a:lnTo>
                      <a:pt x="12585" y="4342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267" name="Freeform 955"/>
              <p:cNvSpPr>
                <a:spLocks/>
              </p:cNvSpPr>
              <p:nvPr/>
            </p:nvSpPr>
            <p:spPr bwMode="gray">
              <a:xfrm>
                <a:off x="1741" y="3016"/>
                <a:ext cx="183" cy="49"/>
              </a:xfrm>
              <a:custGeom>
                <a:avLst/>
                <a:gdLst>
                  <a:gd name="T0" fmla="*/ 0 w 17020"/>
                  <a:gd name="T1" fmla="*/ 1711 h 4567"/>
                  <a:gd name="T2" fmla="*/ 10647 w 17020"/>
                  <a:gd name="T3" fmla="*/ 4567 h 4567"/>
                  <a:gd name="T4" fmla="*/ 17020 w 17020"/>
                  <a:gd name="T5" fmla="*/ 2859 h 4567"/>
                  <a:gd name="T6" fmla="*/ 6371 w 17020"/>
                  <a:gd name="T7" fmla="*/ 0 h 4567"/>
                  <a:gd name="T8" fmla="*/ 0 w 17020"/>
                  <a:gd name="T9" fmla="*/ 1711 h 4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20" h="4567">
                    <a:moveTo>
                      <a:pt x="0" y="1711"/>
                    </a:moveTo>
                    <a:lnTo>
                      <a:pt x="10647" y="4567"/>
                    </a:lnTo>
                    <a:lnTo>
                      <a:pt x="17020" y="2859"/>
                    </a:lnTo>
                    <a:lnTo>
                      <a:pt x="6371" y="0"/>
                    </a:lnTo>
                    <a:lnTo>
                      <a:pt x="0" y="1711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6268" name="Group 956"/>
            <p:cNvGrpSpPr>
              <a:grpSpLocks/>
            </p:cNvGrpSpPr>
            <p:nvPr/>
          </p:nvGrpSpPr>
          <p:grpSpPr bwMode="auto">
            <a:xfrm>
              <a:off x="1838" y="3042"/>
              <a:ext cx="270" cy="83"/>
              <a:chOff x="1703" y="3004"/>
              <a:chExt cx="270" cy="83"/>
            </a:xfrm>
          </p:grpSpPr>
          <p:sp>
            <p:nvSpPr>
              <p:cNvPr id="526269" name="Freeform 957"/>
              <p:cNvSpPr>
                <a:spLocks/>
              </p:cNvSpPr>
              <p:nvPr/>
            </p:nvSpPr>
            <p:spPr bwMode="gray">
              <a:xfrm>
                <a:off x="1703" y="3004"/>
                <a:ext cx="270" cy="73"/>
              </a:xfrm>
              <a:custGeom>
                <a:avLst/>
                <a:gdLst>
                  <a:gd name="T0" fmla="*/ 0 w 25173"/>
                  <a:gd name="T1" fmla="*/ 3378 h 6756"/>
                  <a:gd name="T2" fmla="*/ 12585 w 25173"/>
                  <a:gd name="T3" fmla="*/ 0 h 6756"/>
                  <a:gd name="T4" fmla="*/ 25173 w 25173"/>
                  <a:gd name="T5" fmla="*/ 3378 h 6756"/>
                  <a:gd name="T6" fmla="*/ 12585 w 25173"/>
                  <a:gd name="T7" fmla="*/ 6756 h 6756"/>
                  <a:gd name="T8" fmla="*/ 0 w 25173"/>
                  <a:gd name="T9" fmla="*/ 3378 h 6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73" h="6756">
                    <a:moveTo>
                      <a:pt x="0" y="3378"/>
                    </a:moveTo>
                    <a:lnTo>
                      <a:pt x="12585" y="0"/>
                    </a:lnTo>
                    <a:lnTo>
                      <a:pt x="25173" y="3378"/>
                    </a:lnTo>
                    <a:lnTo>
                      <a:pt x="12585" y="6756"/>
                    </a:lnTo>
                    <a:lnTo>
                      <a:pt x="0" y="3378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270" name="Freeform 958"/>
              <p:cNvSpPr>
                <a:spLocks/>
              </p:cNvSpPr>
              <p:nvPr/>
            </p:nvSpPr>
            <p:spPr bwMode="gray">
              <a:xfrm>
                <a:off x="1838" y="3040"/>
                <a:ext cx="135" cy="47"/>
              </a:xfrm>
              <a:custGeom>
                <a:avLst/>
                <a:gdLst>
                  <a:gd name="T0" fmla="*/ 0 w 12588"/>
                  <a:gd name="T1" fmla="*/ 3378 h 4342"/>
                  <a:gd name="T2" fmla="*/ 0 w 12588"/>
                  <a:gd name="T3" fmla="*/ 4342 h 4342"/>
                  <a:gd name="T4" fmla="*/ 12588 w 12588"/>
                  <a:gd name="T5" fmla="*/ 964 h 4342"/>
                  <a:gd name="T6" fmla="*/ 12588 w 12588"/>
                  <a:gd name="T7" fmla="*/ 0 h 4342"/>
                  <a:gd name="T8" fmla="*/ 0 w 12588"/>
                  <a:gd name="T9" fmla="*/ 3378 h 4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8" h="4342">
                    <a:moveTo>
                      <a:pt x="0" y="3378"/>
                    </a:moveTo>
                    <a:lnTo>
                      <a:pt x="0" y="4342"/>
                    </a:lnTo>
                    <a:lnTo>
                      <a:pt x="12588" y="964"/>
                    </a:lnTo>
                    <a:lnTo>
                      <a:pt x="12588" y="0"/>
                    </a:lnTo>
                    <a:lnTo>
                      <a:pt x="0" y="3378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271" name="Freeform 959"/>
              <p:cNvSpPr>
                <a:spLocks/>
              </p:cNvSpPr>
              <p:nvPr/>
            </p:nvSpPr>
            <p:spPr bwMode="gray">
              <a:xfrm>
                <a:off x="1703" y="3040"/>
                <a:ext cx="135" cy="47"/>
              </a:xfrm>
              <a:custGeom>
                <a:avLst/>
                <a:gdLst>
                  <a:gd name="T0" fmla="*/ 12585 w 12585"/>
                  <a:gd name="T1" fmla="*/ 4342 h 4342"/>
                  <a:gd name="T2" fmla="*/ 0 w 12585"/>
                  <a:gd name="T3" fmla="*/ 964 h 4342"/>
                  <a:gd name="T4" fmla="*/ 0 w 12585"/>
                  <a:gd name="T5" fmla="*/ 0 h 4342"/>
                  <a:gd name="T6" fmla="*/ 12585 w 12585"/>
                  <a:gd name="T7" fmla="*/ 3378 h 4342"/>
                  <a:gd name="T8" fmla="*/ 12585 w 12585"/>
                  <a:gd name="T9" fmla="*/ 4342 h 4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5" h="4342">
                    <a:moveTo>
                      <a:pt x="12585" y="4342"/>
                    </a:moveTo>
                    <a:lnTo>
                      <a:pt x="0" y="964"/>
                    </a:lnTo>
                    <a:lnTo>
                      <a:pt x="0" y="0"/>
                    </a:lnTo>
                    <a:lnTo>
                      <a:pt x="12585" y="3378"/>
                    </a:lnTo>
                    <a:lnTo>
                      <a:pt x="12585" y="4342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272" name="Freeform 960"/>
              <p:cNvSpPr>
                <a:spLocks/>
              </p:cNvSpPr>
              <p:nvPr/>
            </p:nvSpPr>
            <p:spPr bwMode="gray">
              <a:xfrm>
                <a:off x="1741" y="3016"/>
                <a:ext cx="183" cy="49"/>
              </a:xfrm>
              <a:custGeom>
                <a:avLst/>
                <a:gdLst>
                  <a:gd name="T0" fmla="*/ 0 w 17020"/>
                  <a:gd name="T1" fmla="*/ 1711 h 4567"/>
                  <a:gd name="T2" fmla="*/ 10647 w 17020"/>
                  <a:gd name="T3" fmla="*/ 4567 h 4567"/>
                  <a:gd name="T4" fmla="*/ 17020 w 17020"/>
                  <a:gd name="T5" fmla="*/ 2859 h 4567"/>
                  <a:gd name="T6" fmla="*/ 6371 w 17020"/>
                  <a:gd name="T7" fmla="*/ 0 h 4567"/>
                  <a:gd name="T8" fmla="*/ 0 w 17020"/>
                  <a:gd name="T9" fmla="*/ 1711 h 4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20" h="4567">
                    <a:moveTo>
                      <a:pt x="0" y="1711"/>
                    </a:moveTo>
                    <a:lnTo>
                      <a:pt x="10647" y="4567"/>
                    </a:lnTo>
                    <a:lnTo>
                      <a:pt x="17020" y="2859"/>
                    </a:lnTo>
                    <a:lnTo>
                      <a:pt x="6371" y="0"/>
                    </a:lnTo>
                    <a:lnTo>
                      <a:pt x="0" y="1711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6273" name="Group 961"/>
            <p:cNvGrpSpPr>
              <a:grpSpLocks/>
            </p:cNvGrpSpPr>
            <p:nvPr/>
          </p:nvGrpSpPr>
          <p:grpSpPr bwMode="auto">
            <a:xfrm>
              <a:off x="1973" y="3078"/>
              <a:ext cx="270" cy="83"/>
              <a:chOff x="1703" y="3004"/>
              <a:chExt cx="270" cy="83"/>
            </a:xfrm>
          </p:grpSpPr>
          <p:sp>
            <p:nvSpPr>
              <p:cNvPr id="526274" name="Freeform 962"/>
              <p:cNvSpPr>
                <a:spLocks/>
              </p:cNvSpPr>
              <p:nvPr/>
            </p:nvSpPr>
            <p:spPr bwMode="gray">
              <a:xfrm>
                <a:off x="1703" y="3004"/>
                <a:ext cx="270" cy="73"/>
              </a:xfrm>
              <a:custGeom>
                <a:avLst/>
                <a:gdLst>
                  <a:gd name="T0" fmla="*/ 0 w 25173"/>
                  <a:gd name="T1" fmla="*/ 3378 h 6756"/>
                  <a:gd name="T2" fmla="*/ 12585 w 25173"/>
                  <a:gd name="T3" fmla="*/ 0 h 6756"/>
                  <a:gd name="T4" fmla="*/ 25173 w 25173"/>
                  <a:gd name="T5" fmla="*/ 3378 h 6756"/>
                  <a:gd name="T6" fmla="*/ 12585 w 25173"/>
                  <a:gd name="T7" fmla="*/ 6756 h 6756"/>
                  <a:gd name="T8" fmla="*/ 0 w 25173"/>
                  <a:gd name="T9" fmla="*/ 3378 h 6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73" h="6756">
                    <a:moveTo>
                      <a:pt x="0" y="3378"/>
                    </a:moveTo>
                    <a:lnTo>
                      <a:pt x="12585" y="0"/>
                    </a:lnTo>
                    <a:lnTo>
                      <a:pt x="25173" y="3378"/>
                    </a:lnTo>
                    <a:lnTo>
                      <a:pt x="12585" y="6756"/>
                    </a:lnTo>
                    <a:lnTo>
                      <a:pt x="0" y="3378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275" name="Freeform 963"/>
              <p:cNvSpPr>
                <a:spLocks/>
              </p:cNvSpPr>
              <p:nvPr/>
            </p:nvSpPr>
            <p:spPr bwMode="gray">
              <a:xfrm>
                <a:off x="1838" y="3040"/>
                <a:ext cx="135" cy="47"/>
              </a:xfrm>
              <a:custGeom>
                <a:avLst/>
                <a:gdLst>
                  <a:gd name="T0" fmla="*/ 0 w 12588"/>
                  <a:gd name="T1" fmla="*/ 3378 h 4342"/>
                  <a:gd name="T2" fmla="*/ 0 w 12588"/>
                  <a:gd name="T3" fmla="*/ 4342 h 4342"/>
                  <a:gd name="T4" fmla="*/ 12588 w 12588"/>
                  <a:gd name="T5" fmla="*/ 964 h 4342"/>
                  <a:gd name="T6" fmla="*/ 12588 w 12588"/>
                  <a:gd name="T7" fmla="*/ 0 h 4342"/>
                  <a:gd name="T8" fmla="*/ 0 w 12588"/>
                  <a:gd name="T9" fmla="*/ 3378 h 4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8" h="4342">
                    <a:moveTo>
                      <a:pt x="0" y="3378"/>
                    </a:moveTo>
                    <a:lnTo>
                      <a:pt x="0" y="4342"/>
                    </a:lnTo>
                    <a:lnTo>
                      <a:pt x="12588" y="964"/>
                    </a:lnTo>
                    <a:lnTo>
                      <a:pt x="12588" y="0"/>
                    </a:lnTo>
                    <a:lnTo>
                      <a:pt x="0" y="3378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276" name="Freeform 964"/>
              <p:cNvSpPr>
                <a:spLocks/>
              </p:cNvSpPr>
              <p:nvPr/>
            </p:nvSpPr>
            <p:spPr bwMode="gray">
              <a:xfrm>
                <a:off x="1703" y="3040"/>
                <a:ext cx="135" cy="47"/>
              </a:xfrm>
              <a:custGeom>
                <a:avLst/>
                <a:gdLst>
                  <a:gd name="T0" fmla="*/ 12585 w 12585"/>
                  <a:gd name="T1" fmla="*/ 4342 h 4342"/>
                  <a:gd name="T2" fmla="*/ 0 w 12585"/>
                  <a:gd name="T3" fmla="*/ 964 h 4342"/>
                  <a:gd name="T4" fmla="*/ 0 w 12585"/>
                  <a:gd name="T5" fmla="*/ 0 h 4342"/>
                  <a:gd name="T6" fmla="*/ 12585 w 12585"/>
                  <a:gd name="T7" fmla="*/ 3378 h 4342"/>
                  <a:gd name="T8" fmla="*/ 12585 w 12585"/>
                  <a:gd name="T9" fmla="*/ 4342 h 4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5" h="4342">
                    <a:moveTo>
                      <a:pt x="12585" y="4342"/>
                    </a:moveTo>
                    <a:lnTo>
                      <a:pt x="0" y="964"/>
                    </a:lnTo>
                    <a:lnTo>
                      <a:pt x="0" y="0"/>
                    </a:lnTo>
                    <a:lnTo>
                      <a:pt x="12585" y="3378"/>
                    </a:lnTo>
                    <a:lnTo>
                      <a:pt x="12585" y="4342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277" name="Freeform 965"/>
              <p:cNvSpPr>
                <a:spLocks/>
              </p:cNvSpPr>
              <p:nvPr/>
            </p:nvSpPr>
            <p:spPr bwMode="gray">
              <a:xfrm>
                <a:off x="1741" y="3016"/>
                <a:ext cx="183" cy="49"/>
              </a:xfrm>
              <a:custGeom>
                <a:avLst/>
                <a:gdLst>
                  <a:gd name="T0" fmla="*/ 0 w 17020"/>
                  <a:gd name="T1" fmla="*/ 1711 h 4567"/>
                  <a:gd name="T2" fmla="*/ 10647 w 17020"/>
                  <a:gd name="T3" fmla="*/ 4567 h 4567"/>
                  <a:gd name="T4" fmla="*/ 17020 w 17020"/>
                  <a:gd name="T5" fmla="*/ 2859 h 4567"/>
                  <a:gd name="T6" fmla="*/ 6371 w 17020"/>
                  <a:gd name="T7" fmla="*/ 0 h 4567"/>
                  <a:gd name="T8" fmla="*/ 0 w 17020"/>
                  <a:gd name="T9" fmla="*/ 1711 h 4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20" h="4567">
                    <a:moveTo>
                      <a:pt x="0" y="1711"/>
                    </a:moveTo>
                    <a:lnTo>
                      <a:pt x="10647" y="4567"/>
                    </a:lnTo>
                    <a:lnTo>
                      <a:pt x="17020" y="2859"/>
                    </a:lnTo>
                    <a:lnTo>
                      <a:pt x="6371" y="0"/>
                    </a:lnTo>
                    <a:lnTo>
                      <a:pt x="0" y="1711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6278" name="Group 966"/>
          <p:cNvGrpSpPr>
            <a:grpSpLocks/>
          </p:cNvGrpSpPr>
          <p:nvPr/>
        </p:nvGrpSpPr>
        <p:grpSpPr bwMode="auto">
          <a:xfrm>
            <a:off x="8470900" y="4629150"/>
            <a:ext cx="217488" cy="274638"/>
            <a:chOff x="2343" y="728"/>
            <a:chExt cx="569" cy="718"/>
          </a:xfrm>
        </p:grpSpPr>
        <p:sp>
          <p:nvSpPr>
            <p:cNvPr id="526279" name="Freeform 967"/>
            <p:cNvSpPr>
              <a:spLocks/>
            </p:cNvSpPr>
            <p:nvPr/>
          </p:nvSpPr>
          <p:spPr bwMode="gray">
            <a:xfrm>
              <a:off x="2343" y="728"/>
              <a:ext cx="569" cy="180"/>
            </a:xfrm>
            <a:custGeom>
              <a:avLst/>
              <a:gdLst>
                <a:gd name="T0" fmla="*/ 0 w 569"/>
                <a:gd name="T1" fmla="*/ 112 h 180"/>
                <a:gd name="T2" fmla="*/ 422 w 569"/>
                <a:gd name="T3" fmla="*/ 0 h 180"/>
                <a:gd name="T4" fmla="*/ 569 w 569"/>
                <a:gd name="T5" fmla="*/ 39 h 180"/>
                <a:gd name="T6" fmla="*/ 49 w 569"/>
                <a:gd name="T7" fmla="*/ 180 h 180"/>
                <a:gd name="T8" fmla="*/ 0 w 569"/>
                <a:gd name="T9" fmla="*/ 168 h 180"/>
                <a:gd name="T10" fmla="*/ 0 w 569"/>
                <a:gd name="T11" fmla="*/ 11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9" h="180">
                  <a:moveTo>
                    <a:pt x="0" y="112"/>
                  </a:moveTo>
                  <a:lnTo>
                    <a:pt x="422" y="0"/>
                  </a:lnTo>
                  <a:lnTo>
                    <a:pt x="569" y="39"/>
                  </a:lnTo>
                  <a:lnTo>
                    <a:pt x="49" y="180"/>
                  </a:lnTo>
                  <a:lnTo>
                    <a:pt x="0" y="168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80" name="Freeform 968"/>
            <p:cNvSpPr>
              <a:spLocks/>
            </p:cNvSpPr>
            <p:nvPr/>
          </p:nvSpPr>
          <p:spPr bwMode="gray">
            <a:xfrm>
              <a:off x="2392" y="767"/>
              <a:ext cx="520" cy="679"/>
            </a:xfrm>
            <a:custGeom>
              <a:avLst/>
              <a:gdLst>
                <a:gd name="T0" fmla="*/ 0 w 453"/>
                <a:gd name="T1" fmla="*/ 589 h 589"/>
                <a:gd name="T2" fmla="*/ 0 w 453"/>
                <a:gd name="T3" fmla="*/ 121 h 589"/>
                <a:gd name="T4" fmla="*/ 453 w 453"/>
                <a:gd name="T5" fmla="*/ 0 h 589"/>
                <a:gd name="T6" fmla="*/ 453 w 453"/>
                <a:gd name="T7" fmla="*/ 468 h 589"/>
                <a:gd name="T8" fmla="*/ 0 w 453"/>
                <a:gd name="T9" fmla="*/ 589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589">
                  <a:moveTo>
                    <a:pt x="0" y="589"/>
                  </a:moveTo>
                  <a:lnTo>
                    <a:pt x="0" y="121"/>
                  </a:lnTo>
                  <a:lnTo>
                    <a:pt x="453" y="0"/>
                  </a:lnTo>
                  <a:lnTo>
                    <a:pt x="453" y="468"/>
                  </a:lnTo>
                  <a:lnTo>
                    <a:pt x="0" y="589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81" name="Freeform 969"/>
            <p:cNvSpPr>
              <a:spLocks/>
            </p:cNvSpPr>
            <p:nvPr/>
          </p:nvSpPr>
          <p:spPr bwMode="gray">
            <a:xfrm>
              <a:off x="2344" y="896"/>
              <a:ext cx="48" cy="550"/>
            </a:xfrm>
            <a:custGeom>
              <a:avLst/>
              <a:gdLst>
                <a:gd name="T0" fmla="*/ 0 w 16"/>
                <a:gd name="T1" fmla="*/ 0 h 183"/>
                <a:gd name="T2" fmla="*/ 0 w 16"/>
                <a:gd name="T3" fmla="*/ 180 h 183"/>
                <a:gd name="T4" fmla="*/ 16 w 16"/>
                <a:gd name="T5" fmla="*/ 183 h 183"/>
                <a:gd name="T6" fmla="*/ 16 w 16"/>
                <a:gd name="T7" fmla="*/ 3 h 183"/>
                <a:gd name="T8" fmla="*/ 0 w 16"/>
                <a:gd name="T9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3">
                  <a:moveTo>
                    <a:pt x="0" y="0"/>
                  </a:moveTo>
                  <a:lnTo>
                    <a:pt x="0" y="180"/>
                  </a:lnTo>
                  <a:lnTo>
                    <a:pt x="16" y="183"/>
                  </a:lnTo>
                  <a:lnTo>
                    <a:pt x="1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6282" name="Group 970"/>
          <p:cNvGrpSpPr>
            <a:grpSpLocks/>
          </p:cNvGrpSpPr>
          <p:nvPr/>
        </p:nvGrpSpPr>
        <p:grpSpPr bwMode="auto">
          <a:xfrm>
            <a:off x="7785100" y="4508500"/>
            <a:ext cx="611188" cy="346075"/>
            <a:chOff x="347" y="3532"/>
            <a:chExt cx="907" cy="516"/>
          </a:xfrm>
        </p:grpSpPr>
        <p:sp>
          <p:nvSpPr>
            <p:cNvPr id="526283" name="Freeform 971"/>
            <p:cNvSpPr>
              <a:spLocks/>
            </p:cNvSpPr>
            <p:nvPr/>
          </p:nvSpPr>
          <p:spPr bwMode="gray">
            <a:xfrm>
              <a:off x="800" y="3573"/>
              <a:ext cx="303" cy="394"/>
            </a:xfrm>
            <a:custGeom>
              <a:avLst/>
              <a:gdLst>
                <a:gd name="T0" fmla="*/ 0 w 303"/>
                <a:gd name="T1" fmla="*/ 0 h 394"/>
                <a:gd name="T2" fmla="*/ 0 w 303"/>
                <a:gd name="T3" fmla="*/ 312 h 394"/>
                <a:gd name="T4" fmla="*/ 303 w 303"/>
                <a:gd name="T5" fmla="*/ 394 h 394"/>
                <a:gd name="T6" fmla="*/ 303 w 303"/>
                <a:gd name="T7" fmla="*/ 82 h 394"/>
                <a:gd name="T8" fmla="*/ 0 w 303"/>
                <a:gd name="T9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3" h="394">
                  <a:moveTo>
                    <a:pt x="0" y="0"/>
                  </a:moveTo>
                  <a:lnTo>
                    <a:pt x="0" y="312"/>
                  </a:lnTo>
                  <a:lnTo>
                    <a:pt x="303" y="394"/>
                  </a:lnTo>
                  <a:lnTo>
                    <a:pt x="303" y="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84" name="Freeform 972"/>
            <p:cNvSpPr>
              <a:spLocks/>
            </p:cNvSpPr>
            <p:nvPr/>
          </p:nvSpPr>
          <p:spPr bwMode="gray">
            <a:xfrm>
              <a:off x="800" y="3655"/>
              <a:ext cx="303" cy="393"/>
            </a:xfrm>
            <a:custGeom>
              <a:avLst/>
              <a:gdLst>
                <a:gd name="T0" fmla="*/ 0 w 303"/>
                <a:gd name="T1" fmla="*/ 393 h 393"/>
                <a:gd name="T2" fmla="*/ 0 w 303"/>
                <a:gd name="T3" fmla="*/ 81 h 393"/>
                <a:gd name="T4" fmla="*/ 303 w 303"/>
                <a:gd name="T5" fmla="*/ 0 h 393"/>
                <a:gd name="T6" fmla="*/ 303 w 303"/>
                <a:gd name="T7" fmla="*/ 312 h 393"/>
                <a:gd name="T8" fmla="*/ 0 w 303"/>
                <a:gd name="T9" fmla="*/ 393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3" h="393">
                  <a:moveTo>
                    <a:pt x="0" y="393"/>
                  </a:moveTo>
                  <a:lnTo>
                    <a:pt x="0" y="81"/>
                  </a:lnTo>
                  <a:lnTo>
                    <a:pt x="303" y="0"/>
                  </a:lnTo>
                  <a:lnTo>
                    <a:pt x="303" y="312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85" name="Freeform 973"/>
            <p:cNvSpPr>
              <a:spLocks/>
            </p:cNvSpPr>
            <p:nvPr/>
          </p:nvSpPr>
          <p:spPr bwMode="gray">
            <a:xfrm>
              <a:off x="501" y="3573"/>
              <a:ext cx="299" cy="394"/>
            </a:xfrm>
            <a:custGeom>
              <a:avLst/>
              <a:gdLst>
                <a:gd name="T0" fmla="*/ 0 w 299"/>
                <a:gd name="T1" fmla="*/ 394 h 394"/>
                <a:gd name="T2" fmla="*/ 0 w 299"/>
                <a:gd name="T3" fmla="*/ 82 h 394"/>
                <a:gd name="T4" fmla="*/ 299 w 299"/>
                <a:gd name="T5" fmla="*/ 0 h 394"/>
                <a:gd name="T6" fmla="*/ 299 w 299"/>
                <a:gd name="T7" fmla="*/ 312 h 394"/>
                <a:gd name="T8" fmla="*/ 0 w 299"/>
                <a:gd name="T9" fmla="*/ 394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94">
                  <a:moveTo>
                    <a:pt x="0" y="394"/>
                  </a:moveTo>
                  <a:lnTo>
                    <a:pt x="0" y="82"/>
                  </a:lnTo>
                  <a:lnTo>
                    <a:pt x="299" y="0"/>
                  </a:lnTo>
                  <a:lnTo>
                    <a:pt x="299" y="312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86" name="Freeform 974"/>
            <p:cNvSpPr>
              <a:spLocks/>
            </p:cNvSpPr>
            <p:nvPr/>
          </p:nvSpPr>
          <p:spPr bwMode="gray">
            <a:xfrm>
              <a:off x="501" y="3655"/>
              <a:ext cx="299" cy="393"/>
            </a:xfrm>
            <a:custGeom>
              <a:avLst/>
              <a:gdLst>
                <a:gd name="T0" fmla="*/ 0 w 299"/>
                <a:gd name="T1" fmla="*/ 0 h 393"/>
                <a:gd name="T2" fmla="*/ 0 w 299"/>
                <a:gd name="T3" fmla="*/ 312 h 393"/>
                <a:gd name="T4" fmla="*/ 299 w 299"/>
                <a:gd name="T5" fmla="*/ 393 h 393"/>
                <a:gd name="T6" fmla="*/ 299 w 299"/>
                <a:gd name="T7" fmla="*/ 81 h 393"/>
                <a:gd name="T8" fmla="*/ 0 w 299"/>
                <a:gd name="T9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93">
                  <a:moveTo>
                    <a:pt x="0" y="0"/>
                  </a:moveTo>
                  <a:lnTo>
                    <a:pt x="0" y="312"/>
                  </a:lnTo>
                  <a:lnTo>
                    <a:pt x="299" y="393"/>
                  </a:lnTo>
                  <a:lnTo>
                    <a:pt x="299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87" name="Freeform 975"/>
            <p:cNvSpPr>
              <a:spLocks/>
            </p:cNvSpPr>
            <p:nvPr/>
          </p:nvSpPr>
          <p:spPr bwMode="gray">
            <a:xfrm>
              <a:off x="347" y="3655"/>
              <a:ext cx="453" cy="121"/>
            </a:xfrm>
            <a:custGeom>
              <a:avLst/>
              <a:gdLst>
                <a:gd name="T0" fmla="*/ 0 w 453"/>
                <a:gd name="T1" fmla="*/ 41 h 121"/>
                <a:gd name="T2" fmla="*/ 154 w 453"/>
                <a:gd name="T3" fmla="*/ 0 h 121"/>
                <a:gd name="T4" fmla="*/ 453 w 453"/>
                <a:gd name="T5" fmla="*/ 81 h 121"/>
                <a:gd name="T6" fmla="*/ 302 w 453"/>
                <a:gd name="T7" fmla="*/ 121 h 121"/>
                <a:gd name="T8" fmla="*/ 0 w 453"/>
                <a:gd name="T9" fmla="*/ 4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121">
                  <a:moveTo>
                    <a:pt x="0" y="41"/>
                  </a:moveTo>
                  <a:lnTo>
                    <a:pt x="154" y="0"/>
                  </a:lnTo>
                  <a:lnTo>
                    <a:pt x="453" y="81"/>
                  </a:lnTo>
                  <a:lnTo>
                    <a:pt x="302" y="12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88" name="Freeform 976"/>
            <p:cNvSpPr>
              <a:spLocks/>
            </p:cNvSpPr>
            <p:nvPr/>
          </p:nvSpPr>
          <p:spPr bwMode="gray">
            <a:xfrm>
              <a:off x="800" y="3532"/>
              <a:ext cx="454" cy="123"/>
            </a:xfrm>
            <a:custGeom>
              <a:avLst/>
              <a:gdLst>
                <a:gd name="T0" fmla="*/ 0 w 454"/>
                <a:gd name="T1" fmla="*/ 41 h 123"/>
                <a:gd name="T2" fmla="*/ 154 w 454"/>
                <a:gd name="T3" fmla="*/ 0 h 123"/>
                <a:gd name="T4" fmla="*/ 454 w 454"/>
                <a:gd name="T5" fmla="*/ 81 h 123"/>
                <a:gd name="T6" fmla="*/ 303 w 454"/>
                <a:gd name="T7" fmla="*/ 123 h 123"/>
                <a:gd name="T8" fmla="*/ 0 w 454"/>
                <a:gd name="T9" fmla="*/ 4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123">
                  <a:moveTo>
                    <a:pt x="0" y="41"/>
                  </a:moveTo>
                  <a:lnTo>
                    <a:pt x="154" y="0"/>
                  </a:lnTo>
                  <a:lnTo>
                    <a:pt x="454" y="81"/>
                  </a:lnTo>
                  <a:lnTo>
                    <a:pt x="303" y="123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89" name="Freeform 977"/>
            <p:cNvSpPr>
              <a:spLocks/>
            </p:cNvSpPr>
            <p:nvPr/>
          </p:nvSpPr>
          <p:spPr bwMode="gray">
            <a:xfrm>
              <a:off x="354" y="3535"/>
              <a:ext cx="446" cy="120"/>
            </a:xfrm>
            <a:custGeom>
              <a:avLst/>
              <a:gdLst>
                <a:gd name="T0" fmla="*/ 0 w 446"/>
                <a:gd name="T1" fmla="*/ 80 h 120"/>
                <a:gd name="T2" fmla="*/ 302 w 446"/>
                <a:gd name="T3" fmla="*/ 0 h 120"/>
                <a:gd name="T4" fmla="*/ 446 w 446"/>
                <a:gd name="T5" fmla="*/ 38 h 120"/>
                <a:gd name="T6" fmla="*/ 147 w 446"/>
                <a:gd name="T7" fmla="*/ 120 h 120"/>
                <a:gd name="T8" fmla="*/ 0 w 446"/>
                <a:gd name="T9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120">
                  <a:moveTo>
                    <a:pt x="0" y="80"/>
                  </a:moveTo>
                  <a:lnTo>
                    <a:pt x="302" y="0"/>
                  </a:lnTo>
                  <a:lnTo>
                    <a:pt x="446" y="38"/>
                  </a:lnTo>
                  <a:lnTo>
                    <a:pt x="147" y="12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90" name="Freeform 978"/>
            <p:cNvSpPr>
              <a:spLocks/>
            </p:cNvSpPr>
            <p:nvPr/>
          </p:nvSpPr>
          <p:spPr bwMode="gray">
            <a:xfrm>
              <a:off x="800" y="3655"/>
              <a:ext cx="449" cy="119"/>
            </a:xfrm>
            <a:custGeom>
              <a:avLst/>
              <a:gdLst>
                <a:gd name="T0" fmla="*/ 0 w 449"/>
                <a:gd name="T1" fmla="*/ 81 h 119"/>
                <a:gd name="T2" fmla="*/ 303 w 449"/>
                <a:gd name="T3" fmla="*/ 0 h 119"/>
                <a:gd name="T4" fmla="*/ 449 w 449"/>
                <a:gd name="T5" fmla="*/ 38 h 119"/>
                <a:gd name="T6" fmla="*/ 147 w 449"/>
                <a:gd name="T7" fmla="*/ 119 h 119"/>
                <a:gd name="T8" fmla="*/ 0 w 449"/>
                <a:gd name="T9" fmla="*/ 8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119">
                  <a:moveTo>
                    <a:pt x="0" y="81"/>
                  </a:moveTo>
                  <a:lnTo>
                    <a:pt x="303" y="0"/>
                  </a:lnTo>
                  <a:lnTo>
                    <a:pt x="449" y="38"/>
                  </a:lnTo>
                  <a:lnTo>
                    <a:pt x="147" y="119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7362" name="Group 2"/>
          <p:cNvGrpSpPr>
            <a:grpSpLocks/>
          </p:cNvGrpSpPr>
          <p:nvPr/>
        </p:nvGrpSpPr>
        <p:grpSpPr bwMode="auto">
          <a:xfrm>
            <a:off x="0" y="3311525"/>
            <a:ext cx="9144000" cy="1676400"/>
            <a:chOff x="0" y="2086"/>
            <a:chExt cx="5760" cy="1056"/>
          </a:xfrm>
        </p:grpSpPr>
        <p:sp>
          <p:nvSpPr>
            <p:cNvPr id="527363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  <p:sp>
          <p:nvSpPr>
            <p:cNvPr id="527364" name="Rectangle 4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</p:grpSp>
      <p:sp>
        <p:nvSpPr>
          <p:cNvPr id="527365" name="Rectangle 5"/>
          <p:cNvSpPr>
            <a:spLocks noChangeArrowheads="1"/>
          </p:cNvSpPr>
          <p:nvPr/>
        </p:nvSpPr>
        <p:spPr bwMode="gray">
          <a:xfrm>
            <a:off x="300038" y="58738"/>
            <a:ext cx="8520112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rIns="0" anchor="ctr"/>
          <a:lstStyle/>
          <a:p>
            <a:pPr>
              <a:lnSpc>
                <a:spcPct val="90000"/>
              </a:lnSpc>
            </a:pPr>
            <a:r>
              <a:rPr lang="en-US" altLang="zh-CN" sz="3000" b="1" noProof="1"/>
              <a:t>Work Flow Basic Set</a:t>
            </a:r>
            <a:endParaRPr lang="de-DE" sz="3000" b="1"/>
          </a:p>
        </p:txBody>
      </p:sp>
      <p:sp>
        <p:nvSpPr>
          <p:cNvPr id="527366" name="Rectangle 4"/>
          <p:cNvSpPr>
            <a:spLocks noChangeArrowheads="1"/>
          </p:cNvSpPr>
          <p:nvPr/>
        </p:nvSpPr>
        <p:spPr bwMode="gray">
          <a:xfrm>
            <a:off x="304800" y="1038225"/>
            <a:ext cx="5753100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defTabSz="801688" eaLnBrk="0" hangingPunct="0"/>
            <a:r>
              <a:rPr lang="en-GB" sz="2000"/>
              <a:t>Toolkit 2</a:t>
            </a:r>
          </a:p>
        </p:txBody>
      </p:sp>
      <p:sp>
        <p:nvSpPr>
          <p:cNvPr id="527373" name="Freeform 13"/>
          <p:cNvSpPr>
            <a:spLocks/>
          </p:cNvSpPr>
          <p:nvPr/>
        </p:nvSpPr>
        <p:spPr bwMode="gray">
          <a:xfrm>
            <a:off x="3286125" y="4592638"/>
            <a:ext cx="187325" cy="400050"/>
          </a:xfrm>
          <a:custGeom>
            <a:avLst/>
            <a:gdLst>
              <a:gd name="T0" fmla="*/ 87 w 87"/>
              <a:gd name="T1" fmla="*/ 103 h 185"/>
              <a:gd name="T2" fmla="*/ 63 w 87"/>
              <a:gd name="T3" fmla="*/ 122 h 185"/>
              <a:gd name="T4" fmla="*/ 63 w 87"/>
              <a:gd name="T5" fmla="*/ 122 h 185"/>
              <a:gd name="T6" fmla="*/ 63 w 87"/>
              <a:gd name="T7" fmla="*/ 41 h 185"/>
              <a:gd name="T8" fmla="*/ 76 w 87"/>
              <a:gd name="T9" fmla="*/ 15 h 185"/>
              <a:gd name="T10" fmla="*/ 63 w 87"/>
              <a:gd name="T11" fmla="*/ 12 h 185"/>
              <a:gd name="T12" fmla="*/ 49 w 87"/>
              <a:gd name="T13" fmla="*/ 37 h 185"/>
              <a:gd name="T14" fmla="*/ 49 w 87"/>
              <a:gd name="T15" fmla="*/ 118 h 185"/>
              <a:gd name="T16" fmla="*/ 19 w 87"/>
              <a:gd name="T17" fmla="*/ 110 h 185"/>
              <a:gd name="T18" fmla="*/ 18 w 87"/>
              <a:gd name="T19" fmla="*/ 29 h 185"/>
              <a:gd name="T20" fmla="*/ 31 w 87"/>
              <a:gd name="T21" fmla="*/ 3 h 185"/>
              <a:gd name="T22" fmla="*/ 21 w 87"/>
              <a:gd name="T23" fmla="*/ 0 h 185"/>
              <a:gd name="T24" fmla="*/ 6 w 87"/>
              <a:gd name="T25" fmla="*/ 26 h 185"/>
              <a:gd name="T26" fmla="*/ 6 w 87"/>
              <a:gd name="T27" fmla="*/ 107 h 185"/>
              <a:gd name="T28" fmla="*/ 1 w 87"/>
              <a:gd name="T29" fmla="*/ 99 h 185"/>
              <a:gd name="T30" fmla="*/ 0 w 87"/>
              <a:gd name="T31" fmla="*/ 159 h 185"/>
              <a:gd name="T32" fmla="*/ 10 w 87"/>
              <a:gd name="T33" fmla="*/ 170 h 185"/>
              <a:gd name="T34" fmla="*/ 61 w 87"/>
              <a:gd name="T35" fmla="*/ 184 h 185"/>
              <a:gd name="T36" fmla="*/ 87 w 87"/>
              <a:gd name="T37" fmla="*/ 164 h 185"/>
              <a:gd name="T38" fmla="*/ 87 w 87"/>
              <a:gd name="T39" fmla="*/ 103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7" h="185">
                <a:moveTo>
                  <a:pt x="87" y="103"/>
                </a:moveTo>
                <a:cubicBezTo>
                  <a:pt x="84" y="113"/>
                  <a:pt x="72" y="121"/>
                  <a:pt x="63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3" y="51"/>
                  <a:pt x="63" y="41"/>
                </a:cubicBezTo>
                <a:cubicBezTo>
                  <a:pt x="63" y="30"/>
                  <a:pt x="71" y="15"/>
                  <a:pt x="76" y="15"/>
                </a:cubicBezTo>
                <a:cubicBezTo>
                  <a:pt x="63" y="12"/>
                  <a:pt x="63" y="12"/>
                  <a:pt x="63" y="12"/>
                </a:cubicBezTo>
                <a:cubicBezTo>
                  <a:pt x="58" y="12"/>
                  <a:pt x="50" y="26"/>
                  <a:pt x="49" y="37"/>
                </a:cubicBezTo>
                <a:cubicBezTo>
                  <a:pt x="48" y="49"/>
                  <a:pt x="49" y="118"/>
                  <a:pt x="49" y="118"/>
                </a:cubicBezTo>
                <a:cubicBezTo>
                  <a:pt x="40" y="116"/>
                  <a:pt x="28" y="112"/>
                  <a:pt x="19" y="110"/>
                </a:cubicBezTo>
                <a:cubicBezTo>
                  <a:pt x="18" y="108"/>
                  <a:pt x="18" y="39"/>
                  <a:pt x="18" y="29"/>
                </a:cubicBezTo>
                <a:cubicBezTo>
                  <a:pt x="18" y="18"/>
                  <a:pt x="27" y="3"/>
                  <a:pt x="31" y="3"/>
                </a:cubicBez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7" y="15"/>
                  <a:pt x="6" y="26"/>
                </a:cubicBezTo>
                <a:cubicBezTo>
                  <a:pt x="5" y="37"/>
                  <a:pt x="6" y="100"/>
                  <a:pt x="6" y="107"/>
                </a:cubicBezTo>
                <a:cubicBezTo>
                  <a:pt x="3" y="105"/>
                  <a:pt x="2" y="102"/>
                  <a:pt x="1" y="99"/>
                </a:cubicBezTo>
                <a:cubicBezTo>
                  <a:pt x="0" y="119"/>
                  <a:pt x="0" y="141"/>
                  <a:pt x="0" y="159"/>
                </a:cubicBezTo>
                <a:cubicBezTo>
                  <a:pt x="1" y="164"/>
                  <a:pt x="4" y="169"/>
                  <a:pt x="10" y="170"/>
                </a:cubicBezTo>
                <a:cubicBezTo>
                  <a:pt x="22" y="172"/>
                  <a:pt x="53" y="182"/>
                  <a:pt x="61" y="184"/>
                </a:cubicBezTo>
                <a:cubicBezTo>
                  <a:pt x="69" y="185"/>
                  <a:pt x="85" y="176"/>
                  <a:pt x="87" y="164"/>
                </a:cubicBezTo>
                <a:cubicBezTo>
                  <a:pt x="87" y="144"/>
                  <a:pt x="87" y="123"/>
                  <a:pt x="87" y="103"/>
                </a:cubicBezTo>
                <a:close/>
              </a:path>
            </a:pathLst>
          </a:custGeom>
          <a:solidFill>
            <a:srgbClr val="FFFFFF"/>
          </a:solidFill>
          <a:ln w="6350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527374" name="Freeform 14"/>
          <p:cNvSpPr>
            <a:spLocks/>
          </p:cNvSpPr>
          <p:nvPr/>
        </p:nvSpPr>
        <p:spPr bwMode="gray">
          <a:xfrm>
            <a:off x="3354388" y="5067300"/>
            <a:ext cx="50800" cy="242888"/>
          </a:xfrm>
          <a:custGeom>
            <a:avLst/>
            <a:gdLst>
              <a:gd name="T0" fmla="*/ 0 w 55"/>
              <a:gd name="T1" fmla="*/ 0 h 265"/>
              <a:gd name="T2" fmla="*/ 14 w 55"/>
              <a:gd name="T3" fmla="*/ 22 h 265"/>
              <a:gd name="T4" fmla="*/ 5 w 55"/>
              <a:gd name="T5" fmla="*/ 239 h 265"/>
              <a:gd name="T6" fmla="*/ 29 w 55"/>
              <a:gd name="T7" fmla="*/ 265 h 265"/>
              <a:gd name="T8" fmla="*/ 52 w 55"/>
              <a:gd name="T9" fmla="*/ 253 h 265"/>
              <a:gd name="T10" fmla="*/ 38 w 55"/>
              <a:gd name="T11" fmla="*/ 29 h 265"/>
              <a:gd name="T12" fmla="*/ 55 w 55"/>
              <a:gd name="T13" fmla="*/ 15 h 265"/>
              <a:gd name="T14" fmla="*/ 0 w 55"/>
              <a:gd name="T15" fmla="*/ 0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5" h="265">
                <a:moveTo>
                  <a:pt x="0" y="0"/>
                </a:moveTo>
                <a:lnTo>
                  <a:pt x="14" y="22"/>
                </a:lnTo>
                <a:lnTo>
                  <a:pt x="5" y="239"/>
                </a:lnTo>
                <a:lnTo>
                  <a:pt x="29" y="265"/>
                </a:lnTo>
                <a:lnTo>
                  <a:pt x="52" y="253"/>
                </a:lnTo>
                <a:lnTo>
                  <a:pt x="38" y="29"/>
                </a:lnTo>
                <a:lnTo>
                  <a:pt x="55" y="1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6350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527375" name="Group 15"/>
          <p:cNvGrpSpPr>
            <a:grpSpLocks/>
          </p:cNvGrpSpPr>
          <p:nvPr/>
        </p:nvGrpSpPr>
        <p:grpSpPr bwMode="auto">
          <a:xfrm>
            <a:off x="3279775" y="5384800"/>
            <a:ext cx="200025" cy="106363"/>
            <a:chOff x="2446" y="1964"/>
            <a:chExt cx="126" cy="67"/>
          </a:xfrm>
        </p:grpSpPr>
        <p:sp>
          <p:nvSpPr>
            <p:cNvPr id="527376" name="Freeform 16"/>
            <p:cNvSpPr>
              <a:spLocks/>
            </p:cNvSpPr>
            <p:nvPr/>
          </p:nvSpPr>
          <p:spPr bwMode="gray">
            <a:xfrm>
              <a:off x="2534" y="1972"/>
              <a:ext cx="38" cy="30"/>
            </a:xfrm>
            <a:custGeom>
              <a:avLst/>
              <a:gdLst>
                <a:gd name="T0" fmla="*/ 12 w 28"/>
                <a:gd name="T1" fmla="*/ 22 h 22"/>
                <a:gd name="T2" fmla="*/ 12 w 28"/>
                <a:gd name="T3" fmla="*/ 22 h 22"/>
                <a:gd name="T4" fmla="*/ 20 w 28"/>
                <a:gd name="T5" fmla="*/ 5 h 22"/>
                <a:gd name="T6" fmla="*/ 0 w 28"/>
                <a:gd name="T7" fmla="*/ 4 h 22"/>
                <a:gd name="T8" fmla="*/ 12 w 28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2">
                  <a:moveTo>
                    <a:pt x="12" y="22"/>
                  </a:moveTo>
                  <a:cubicBezTo>
                    <a:pt x="12" y="22"/>
                    <a:pt x="12" y="22"/>
                    <a:pt x="12" y="22"/>
                  </a:cubicBezTo>
                  <a:cubicBezTo>
                    <a:pt x="17" y="21"/>
                    <a:pt x="28" y="13"/>
                    <a:pt x="20" y="5"/>
                  </a:cubicBezTo>
                  <a:cubicBezTo>
                    <a:pt x="15" y="0"/>
                    <a:pt x="4" y="3"/>
                    <a:pt x="0" y="4"/>
                  </a:cubicBezTo>
                  <a:cubicBezTo>
                    <a:pt x="0" y="4"/>
                    <a:pt x="10" y="15"/>
                    <a:pt x="12" y="22"/>
                  </a:cubicBezTo>
                  <a:close/>
                </a:path>
              </a:pathLst>
            </a:custGeom>
            <a:solidFill>
              <a:srgbClr val="FFFFFF"/>
            </a:solidFill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377" name="Freeform 17"/>
            <p:cNvSpPr>
              <a:spLocks/>
            </p:cNvSpPr>
            <p:nvPr/>
          </p:nvSpPr>
          <p:spPr bwMode="gray">
            <a:xfrm>
              <a:off x="2446" y="1964"/>
              <a:ext cx="104" cy="67"/>
            </a:xfrm>
            <a:custGeom>
              <a:avLst/>
              <a:gdLst>
                <a:gd name="T0" fmla="*/ 77 w 77"/>
                <a:gd name="T1" fmla="*/ 28 h 49"/>
                <a:gd name="T2" fmla="*/ 66 w 77"/>
                <a:gd name="T3" fmla="*/ 11 h 49"/>
                <a:gd name="T4" fmla="*/ 38 w 77"/>
                <a:gd name="T5" fmla="*/ 1 h 49"/>
                <a:gd name="T6" fmla="*/ 0 w 77"/>
                <a:gd name="T7" fmla="*/ 38 h 49"/>
                <a:gd name="T8" fmla="*/ 0 w 77"/>
                <a:gd name="T9" fmla="*/ 38 h 49"/>
                <a:gd name="T10" fmla="*/ 77 w 77"/>
                <a:gd name="T11" fmla="*/ 28 h 49"/>
                <a:gd name="T12" fmla="*/ 77 w 77"/>
                <a:gd name="T13" fmla="*/ 28 h 49"/>
                <a:gd name="T14" fmla="*/ 77 w 77"/>
                <a:gd name="T15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49">
                  <a:moveTo>
                    <a:pt x="77" y="28"/>
                  </a:moveTo>
                  <a:cubicBezTo>
                    <a:pt x="75" y="21"/>
                    <a:pt x="71" y="15"/>
                    <a:pt x="66" y="11"/>
                  </a:cubicBezTo>
                  <a:cubicBezTo>
                    <a:pt x="58" y="4"/>
                    <a:pt x="48" y="0"/>
                    <a:pt x="38" y="1"/>
                  </a:cubicBezTo>
                  <a:cubicBezTo>
                    <a:pt x="17" y="2"/>
                    <a:pt x="1" y="1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6" y="49"/>
                    <a:pt x="69" y="44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</a:path>
              </a:pathLst>
            </a:custGeom>
            <a:solidFill>
              <a:srgbClr val="FFFFFF"/>
            </a:solidFill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378" name="Group 18"/>
          <p:cNvGrpSpPr>
            <a:grpSpLocks/>
          </p:cNvGrpSpPr>
          <p:nvPr/>
        </p:nvGrpSpPr>
        <p:grpSpPr bwMode="auto">
          <a:xfrm>
            <a:off x="3170238" y="3922713"/>
            <a:ext cx="419100" cy="303212"/>
            <a:chOff x="2844" y="1025"/>
            <a:chExt cx="466" cy="338"/>
          </a:xfrm>
        </p:grpSpPr>
        <p:sp>
          <p:nvSpPr>
            <p:cNvPr id="527379" name="Freeform 19"/>
            <p:cNvSpPr>
              <a:spLocks/>
            </p:cNvSpPr>
            <p:nvPr/>
          </p:nvSpPr>
          <p:spPr bwMode="gray">
            <a:xfrm>
              <a:off x="2844" y="1103"/>
              <a:ext cx="338" cy="224"/>
            </a:xfrm>
            <a:custGeom>
              <a:avLst/>
              <a:gdLst>
                <a:gd name="T0" fmla="*/ 0 w 338"/>
                <a:gd name="T1" fmla="*/ 224 h 224"/>
                <a:gd name="T2" fmla="*/ 0 w 338"/>
                <a:gd name="T3" fmla="*/ 90 h 224"/>
                <a:gd name="T4" fmla="*/ 338 w 338"/>
                <a:gd name="T5" fmla="*/ 0 h 224"/>
                <a:gd name="T6" fmla="*/ 338 w 338"/>
                <a:gd name="T7" fmla="*/ 135 h 224"/>
                <a:gd name="T8" fmla="*/ 0 w 338"/>
                <a:gd name="T9" fmla="*/ 224 h 224"/>
                <a:gd name="T10" fmla="*/ 0 w 338"/>
                <a:gd name="T11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8" h="224">
                  <a:moveTo>
                    <a:pt x="0" y="224"/>
                  </a:moveTo>
                  <a:lnTo>
                    <a:pt x="0" y="90"/>
                  </a:lnTo>
                  <a:lnTo>
                    <a:pt x="338" y="0"/>
                  </a:lnTo>
                  <a:lnTo>
                    <a:pt x="338" y="135"/>
                  </a:lnTo>
                  <a:lnTo>
                    <a:pt x="0" y="224"/>
                  </a:lnTo>
                  <a:lnTo>
                    <a:pt x="0" y="224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380" name="Freeform 20"/>
            <p:cNvSpPr>
              <a:spLocks/>
            </p:cNvSpPr>
            <p:nvPr/>
          </p:nvSpPr>
          <p:spPr bwMode="gray">
            <a:xfrm>
              <a:off x="3182" y="1025"/>
              <a:ext cx="128" cy="246"/>
            </a:xfrm>
            <a:custGeom>
              <a:avLst/>
              <a:gdLst>
                <a:gd name="T0" fmla="*/ 83 w 128"/>
                <a:gd name="T1" fmla="*/ 10 h 246"/>
                <a:gd name="T2" fmla="*/ 83 w 128"/>
                <a:gd name="T3" fmla="*/ 10 h 246"/>
                <a:gd name="T4" fmla="*/ 47 w 128"/>
                <a:gd name="T5" fmla="*/ 0 h 246"/>
                <a:gd name="T6" fmla="*/ 0 w 128"/>
                <a:gd name="T7" fmla="*/ 78 h 246"/>
                <a:gd name="T8" fmla="*/ 0 w 128"/>
                <a:gd name="T9" fmla="*/ 213 h 246"/>
                <a:gd name="T10" fmla="*/ 128 w 128"/>
                <a:gd name="T11" fmla="*/ 246 h 246"/>
                <a:gd name="T12" fmla="*/ 128 w 128"/>
                <a:gd name="T13" fmla="*/ 113 h 246"/>
                <a:gd name="T14" fmla="*/ 128 w 128"/>
                <a:gd name="T15" fmla="*/ 111 h 246"/>
                <a:gd name="T16" fmla="*/ 83 w 128"/>
                <a:gd name="T17" fmla="*/ 1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246">
                  <a:moveTo>
                    <a:pt x="83" y="10"/>
                  </a:moveTo>
                  <a:lnTo>
                    <a:pt x="83" y="10"/>
                  </a:lnTo>
                  <a:lnTo>
                    <a:pt x="47" y="0"/>
                  </a:lnTo>
                  <a:lnTo>
                    <a:pt x="0" y="78"/>
                  </a:lnTo>
                  <a:lnTo>
                    <a:pt x="0" y="213"/>
                  </a:lnTo>
                  <a:lnTo>
                    <a:pt x="128" y="246"/>
                  </a:lnTo>
                  <a:lnTo>
                    <a:pt x="128" y="113"/>
                  </a:lnTo>
                  <a:lnTo>
                    <a:pt x="128" y="111"/>
                  </a:lnTo>
                  <a:lnTo>
                    <a:pt x="83" y="10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381" name="Freeform 21"/>
            <p:cNvSpPr>
              <a:spLocks/>
            </p:cNvSpPr>
            <p:nvPr/>
          </p:nvSpPr>
          <p:spPr bwMode="gray">
            <a:xfrm>
              <a:off x="2972" y="1136"/>
              <a:ext cx="338" cy="227"/>
            </a:xfrm>
            <a:custGeom>
              <a:avLst/>
              <a:gdLst>
                <a:gd name="T0" fmla="*/ 0 w 338"/>
                <a:gd name="T1" fmla="*/ 227 h 227"/>
                <a:gd name="T2" fmla="*/ 0 w 338"/>
                <a:gd name="T3" fmla="*/ 92 h 227"/>
                <a:gd name="T4" fmla="*/ 338 w 338"/>
                <a:gd name="T5" fmla="*/ 0 h 227"/>
                <a:gd name="T6" fmla="*/ 338 w 338"/>
                <a:gd name="T7" fmla="*/ 135 h 227"/>
                <a:gd name="T8" fmla="*/ 0 w 338"/>
                <a:gd name="T9" fmla="*/ 227 h 227"/>
                <a:gd name="T10" fmla="*/ 0 w 338"/>
                <a:gd name="T11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8" h="227">
                  <a:moveTo>
                    <a:pt x="0" y="227"/>
                  </a:moveTo>
                  <a:lnTo>
                    <a:pt x="0" y="92"/>
                  </a:lnTo>
                  <a:lnTo>
                    <a:pt x="338" y="0"/>
                  </a:lnTo>
                  <a:lnTo>
                    <a:pt x="338" y="135"/>
                  </a:lnTo>
                  <a:lnTo>
                    <a:pt x="0" y="227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303030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382" name="Freeform 22"/>
            <p:cNvSpPr>
              <a:spLocks/>
            </p:cNvSpPr>
            <p:nvPr/>
          </p:nvSpPr>
          <p:spPr bwMode="gray">
            <a:xfrm>
              <a:off x="2898" y="1072"/>
              <a:ext cx="353" cy="107"/>
            </a:xfrm>
            <a:custGeom>
              <a:avLst/>
              <a:gdLst>
                <a:gd name="T0" fmla="*/ 147 w 149"/>
                <a:gd name="T1" fmla="*/ 2 h 45"/>
                <a:gd name="T2" fmla="*/ 144 w 149"/>
                <a:gd name="T3" fmla="*/ 0 h 45"/>
                <a:gd name="T4" fmla="*/ 2 w 149"/>
                <a:gd name="T5" fmla="*/ 38 h 45"/>
                <a:gd name="T6" fmla="*/ 2 w 149"/>
                <a:gd name="T7" fmla="*/ 43 h 45"/>
                <a:gd name="T8" fmla="*/ 5 w 149"/>
                <a:gd name="T9" fmla="*/ 45 h 45"/>
                <a:gd name="T10" fmla="*/ 147 w 149"/>
                <a:gd name="T11" fmla="*/ 6 h 45"/>
                <a:gd name="T12" fmla="*/ 147 w 149"/>
                <a:gd name="T13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45">
                  <a:moveTo>
                    <a:pt x="147" y="2"/>
                  </a:moveTo>
                  <a:cubicBezTo>
                    <a:pt x="146" y="0"/>
                    <a:pt x="144" y="0"/>
                    <a:pt x="144" y="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0" y="39"/>
                    <a:pt x="2" y="43"/>
                  </a:cubicBezTo>
                  <a:cubicBezTo>
                    <a:pt x="3" y="45"/>
                    <a:pt x="5" y="45"/>
                    <a:pt x="5" y="45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47" y="6"/>
                    <a:pt x="149" y="5"/>
                    <a:pt x="147" y="2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383" name="Freeform 23"/>
            <p:cNvSpPr>
              <a:spLocks/>
            </p:cNvSpPr>
            <p:nvPr/>
          </p:nvSpPr>
          <p:spPr bwMode="gray">
            <a:xfrm>
              <a:off x="2844" y="1117"/>
              <a:ext cx="128" cy="246"/>
            </a:xfrm>
            <a:custGeom>
              <a:avLst/>
              <a:gdLst>
                <a:gd name="T0" fmla="*/ 83 w 128"/>
                <a:gd name="T1" fmla="*/ 7 h 246"/>
                <a:gd name="T2" fmla="*/ 83 w 128"/>
                <a:gd name="T3" fmla="*/ 7 h 246"/>
                <a:gd name="T4" fmla="*/ 47 w 128"/>
                <a:gd name="T5" fmla="*/ 0 h 246"/>
                <a:gd name="T6" fmla="*/ 0 w 128"/>
                <a:gd name="T7" fmla="*/ 76 h 246"/>
                <a:gd name="T8" fmla="*/ 0 w 128"/>
                <a:gd name="T9" fmla="*/ 210 h 246"/>
                <a:gd name="T10" fmla="*/ 128 w 128"/>
                <a:gd name="T11" fmla="*/ 246 h 246"/>
                <a:gd name="T12" fmla="*/ 128 w 128"/>
                <a:gd name="T13" fmla="*/ 111 h 246"/>
                <a:gd name="T14" fmla="*/ 128 w 128"/>
                <a:gd name="T15" fmla="*/ 111 h 246"/>
                <a:gd name="T16" fmla="*/ 83 w 128"/>
                <a:gd name="T17" fmla="*/ 7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246">
                  <a:moveTo>
                    <a:pt x="83" y="7"/>
                  </a:moveTo>
                  <a:lnTo>
                    <a:pt x="83" y="7"/>
                  </a:lnTo>
                  <a:lnTo>
                    <a:pt x="47" y="0"/>
                  </a:lnTo>
                  <a:lnTo>
                    <a:pt x="0" y="76"/>
                  </a:lnTo>
                  <a:lnTo>
                    <a:pt x="0" y="210"/>
                  </a:lnTo>
                  <a:lnTo>
                    <a:pt x="128" y="246"/>
                  </a:lnTo>
                  <a:lnTo>
                    <a:pt x="128" y="111"/>
                  </a:lnTo>
                  <a:lnTo>
                    <a:pt x="128" y="111"/>
                  </a:lnTo>
                  <a:lnTo>
                    <a:pt x="83" y="7"/>
                  </a:lnTo>
                  <a:close/>
                </a:path>
              </a:pathLst>
            </a:custGeom>
            <a:solidFill>
              <a:srgbClr val="B6B6B6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384" name="Freeform 24"/>
            <p:cNvSpPr>
              <a:spLocks/>
            </p:cNvSpPr>
            <p:nvPr/>
          </p:nvSpPr>
          <p:spPr bwMode="gray">
            <a:xfrm>
              <a:off x="2901" y="1160"/>
              <a:ext cx="16" cy="19"/>
            </a:xfrm>
            <a:custGeom>
              <a:avLst/>
              <a:gdLst>
                <a:gd name="T0" fmla="*/ 5 w 7"/>
                <a:gd name="T1" fmla="*/ 7 h 8"/>
                <a:gd name="T2" fmla="*/ 1 w 7"/>
                <a:gd name="T3" fmla="*/ 5 h 8"/>
                <a:gd name="T4" fmla="*/ 1 w 7"/>
                <a:gd name="T5" fmla="*/ 1 h 8"/>
                <a:gd name="T6" fmla="*/ 5 w 7"/>
                <a:gd name="T7" fmla="*/ 2 h 8"/>
                <a:gd name="T8" fmla="*/ 5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7"/>
                  </a:moveTo>
                  <a:cubicBezTo>
                    <a:pt x="4" y="8"/>
                    <a:pt x="2" y="7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6" y="4"/>
                    <a:pt x="7" y="6"/>
                    <a:pt x="5" y="7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408" name="Group 48"/>
          <p:cNvGrpSpPr>
            <a:grpSpLocks/>
          </p:cNvGrpSpPr>
          <p:nvPr/>
        </p:nvGrpSpPr>
        <p:grpSpPr bwMode="auto">
          <a:xfrm>
            <a:off x="1606550" y="2601913"/>
            <a:ext cx="381000" cy="1012825"/>
            <a:chOff x="1608" y="2774"/>
            <a:chExt cx="240" cy="638"/>
          </a:xfrm>
        </p:grpSpPr>
        <p:sp>
          <p:nvSpPr>
            <p:cNvPr id="527409" name="Freeform 49"/>
            <p:cNvSpPr>
              <a:spLocks/>
            </p:cNvSpPr>
            <p:nvPr/>
          </p:nvSpPr>
          <p:spPr bwMode="gray">
            <a:xfrm>
              <a:off x="1668" y="3065"/>
              <a:ext cx="124" cy="347"/>
            </a:xfrm>
            <a:custGeom>
              <a:avLst/>
              <a:gdLst>
                <a:gd name="T0" fmla="*/ 81 w 92"/>
                <a:gd name="T1" fmla="*/ 2 h 256"/>
                <a:gd name="T2" fmla="*/ 81 w 92"/>
                <a:gd name="T3" fmla="*/ 2 h 256"/>
                <a:gd name="T4" fmla="*/ 4 w 92"/>
                <a:gd name="T5" fmla="*/ 0 h 256"/>
                <a:gd name="T6" fmla="*/ 1 w 92"/>
                <a:gd name="T7" fmla="*/ 29 h 256"/>
                <a:gd name="T8" fmla="*/ 11 w 92"/>
                <a:gd name="T9" fmla="*/ 216 h 256"/>
                <a:gd name="T10" fmla="*/ 45 w 92"/>
                <a:gd name="T11" fmla="*/ 215 h 256"/>
                <a:gd name="T12" fmla="*/ 42 w 92"/>
                <a:gd name="T13" fmla="*/ 54 h 256"/>
                <a:gd name="T14" fmla="*/ 33 w 92"/>
                <a:gd name="T15" fmla="*/ 42 h 256"/>
                <a:gd name="T16" fmla="*/ 42 w 92"/>
                <a:gd name="T17" fmla="*/ 54 h 256"/>
                <a:gd name="T18" fmla="*/ 45 w 92"/>
                <a:gd name="T19" fmla="*/ 215 h 256"/>
                <a:gd name="T20" fmla="*/ 45 w 92"/>
                <a:gd name="T21" fmla="*/ 222 h 256"/>
                <a:gd name="T22" fmla="*/ 82 w 92"/>
                <a:gd name="T23" fmla="*/ 229 h 256"/>
                <a:gd name="T24" fmla="*/ 87 w 92"/>
                <a:gd name="T25" fmla="*/ 52 h 256"/>
                <a:gd name="T26" fmla="*/ 81 w 92"/>
                <a:gd name="T27" fmla="*/ 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256">
                  <a:moveTo>
                    <a:pt x="81" y="2"/>
                  </a:moveTo>
                  <a:cubicBezTo>
                    <a:pt x="81" y="3"/>
                    <a:pt x="81" y="3"/>
                    <a:pt x="81" y="2"/>
                  </a:cubicBezTo>
                  <a:cubicBezTo>
                    <a:pt x="78" y="13"/>
                    <a:pt x="3" y="5"/>
                    <a:pt x="4" y="0"/>
                  </a:cubicBezTo>
                  <a:cubicBezTo>
                    <a:pt x="0" y="18"/>
                    <a:pt x="0" y="25"/>
                    <a:pt x="1" y="29"/>
                  </a:cubicBezTo>
                  <a:cubicBezTo>
                    <a:pt x="3" y="48"/>
                    <a:pt x="11" y="129"/>
                    <a:pt x="11" y="216"/>
                  </a:cubicBezTo>
                  <a:cubicBezTo>
                    <a:pt x="11" y="239"/>
                    <a:pt x="44" y="235"/>
                    <a:pt x="45" y="215"/>
                  </a:cubicBezTo>
                  <a:cubicBezTo>
                    <a:pt x="44" y="181"/>
                    <a:pt x="43" y="58"/>
                    <a:pt x="42" y="54"/>
                  </a:cubicBezTo>
                  <a:cubicBezTo>
                    <a:pt x="42" y="50"/>
                    <a:pt x="33" y="49"/>
                    <a:pt x="33" y="42"/>
                  </a:cubicBezTo>
                  <a:cubicBezTo>
                    <a:pt x="33" y="49"/>
                    <a:pt x="42" y="50"/>
                    <a:pt x="42" y="54"/>
                  </a:cubicBezTo>
                  <a:cubicBezTo>
                    <a:pt x="43" y="58"/>
                    <a:pt x="44" y="181"/>
                    <a:pt x="45" y="215"/>
                  </a:cubicBezTo>
                  <a:cubicBezTo>
                    <a:pt x="45" y="217"/>
                    <a:pt x="45" y="222"/>
                    <a:pt x="45" y="222"/>
                  </a:cubicBezTo>
                  <a:cubicBezTo>
                    <a:pt x="47" y="256"/>
                    <a:pt x="82" y="246"/>
                    <a:pt x="82" y="229"/>
                  </a:cubicBezTo>
                  <a:cubicBezTo>
                    <a:pt x="82" y="161"/>
                    <a:pt x="84" y="67"/>
                    <a:pt x="87" y="52"/>
                  </a:cubicBezTo>
                  <a:cubicBezTo>
                    <a:pt x="92" y="27"/>
                    <a:pt x="83" y="5"/>
                    <a:pt x="81" y="2"/>
                  </a:cubicBezTo>
                  <a:close/>
                </a:path>
              </a:pathLst>
            </a:custGeom>
            <a:gradFill rotWithShape="1">
              <a:gsLst>
                <a:gs pos="0">
                  <a:srgbClr val="CED5D8"/>
                </a:gs>
                <a:gs pos="50000">
                  <a:srgbClr val="C3CDD7"/>
                </a:gs>
                <a:gs pos="100000">
                  <a:srgbClr val="CED5D8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10" name="Freeform 50"/>
            <p:cNvSpPr>
              <a:spLocks noEditPoints="1"/>
            </p:cNvSpPr>
            <p:nvPr/>
          </p:nvSpPr>
          <p:spPr bwMode="gray">
            <a:xfrm>
              <a:off x="1608" y="2862"/>
              <a:ext cx="240" cy="291"/>
            </a:xfrm>
            <a:custGeom>
              <a:avLst/>
              <a:gdLst>
                <a:gd name="T0" fmla="*/ 172 w 177"/>
                <a:gd name="T1" fmla="*/ 191 h 215"/>
                <a:gd name="T2" fmla="*/ 151 w 177"/>
                <a:gd name="T3" fmla="*/ 43 h 215"/>
                <a:gd name="T4" fmla="*/ 125 w 177"/>
                <a:gd name="T5" fmla="*/ 18 h 215"/>
                <a:gd name="T6" fmla="*/ 91 w 177"/>
                <a:gd name="T7" fmla="*/ 9 h 215"/>
                <a:gd name="T8" fmla="*/ 61 w 177"/>
                <a:gd name="T9" fmla="*/ 1 h 215"/>
                <a:gd name="T10" fmla="*/ 31 w 177"/>
                <a:gd name="T11" fmla="*/ 11 h 215"/>
                <a:gd name="T12" fmla="*/ 4 w 177"/>
                <a:gd name="T13" fmla="*/ 156 h 215"/>
                <a:gd name="T14" fmla="*/ 26 w 177"/>
                <a:gd name="T15" fmla="*/ 165 h 215"/>
                <a:gd name="T16" fmla="*/ 41 w 177"/>
                <a:gd name="T17" fmla="*/ 69 h 215"/>
                <a:gd name="T18" fmla="*/ 49 w 177"/>
                <a:gd name="T19" fmla="*/ 84 h 215"/>
                <a:gd name="T20" fmla="*/ 48 w 177"/>
                <a:gd name="T21" fmla="*/ 150 h 215"/>
                <a:gd name="T22" fmla="*/ 58 w 177"/>
                <a:gd name="T23" fmla="*/ 161 h 215"/>
                <a:gd name="T24" fmla="*/ 102 w 177"/>
                <a:gd name="T25" fmla="*/ 172 h 215"/>
                <a:gd name="T26" fmla="*/ 125 w 177"/>
                <a:gd name="T27" fmla="*/ 152 h 215"/>
                <a:gd name="T28" fmla="*/ 127 w 177"/>
                <a:gd name="T29" fmla="*/ 66 h 215"/>
                <a:gd name="T30" fmla="*/ 129 w 177"/>
                <a:gd name="T31" fmla="*/ 84 h 215"/>
                <a:gd name="T32" fmla="*/ 150 w 177"/>
                <a:gd name="T33" fmla="*/ 200 h 215"/>
                <a:gd name="T34" fmla="*/ 172 w 177"/>
                <a:gd name="T35" fmla="*/ 191 h 215"/>
                <a:gd name="T36" fmla="*/ 43 w 177"/>
                <a:gd name="T37" fmla="*/ 55 h 215"/>
                <a:gd name="T38" fmla="*/ 45 w 177"/>
                <a:gd name="T39" fmla="*/ 44 h 215"/>
                <a:gd name="T40" fmla="*/ 44 w 177"/>
                <a:gd name="T41" fmla="*/ 54 h 215"/>
                <a:gd name="T42" fmla="*/ 44 w 177"/>
                <a:gd name="T43" fmla="*/ 53 h 215"/>
                <a:gd name="T44" fmla="*/ 43 w 177"/>
                <a:gd name="T45" fmla="*/ 5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7" h="215">
                  <a:moveTo>
                    <a:pt x="172" y="191"/>
                  </a:moveTo>
                  <a:cubicBezTo>
                    <a:pt x="168" y="170"/>
                    <a:pt x="154" y="61"/>
                    <a:pt x="151" y="43"/>
                  </a:cubicBezTo>
                  <a:cubicBezTo>
                    <a:pt x="148" y="26"/>
                    <a:pt x="133" y="21"/>
                    <a:pt x="125" y="18"/>
                  </a:cubicBezTo>
                  <a:cubicBezTo>
                    <a:pt x="118" y="16"/>
                    <a:pt x="104" y="13"/>
                    <a:pt x="91" y="9"/>
                  </a:cubicBezTo>
                  <a:cubicBezTo>
                    <a:pt x="80" y="6"/>
                    <a:pt x="70" y="3"/>
                    <a:pt x="61" y="1"/>
                  </a:cubicBezTo>
                  <a:cubicBezTo>
                    <a:pt x="52" y="0"/>
                    <a:pt x="34" y="3"/>
                    <a:pt x="31" y="11"/>
                  </a:cubicBezTo>
                  <a:cubicBezTo>
                    <a:pt x="30" y="16"/>
                    <a:pt x="9" y="136"/>
                    <a:pt x="4" y="156"/>
                  </a:cubicBezTo>
                  <a:cubicBezTo>
                    <a:pt x="0" y="175"/>
                    <a:pt x="22" y="179"/>
                    <a:pt x="26" y="165"/>
                  </a:cubicBezTo>
                  <a:cubicBezTo>
                    <a:pt x="28" y="158"/>
                    <a:pt x="37" y="103"/>
                    <a:pt x="41" y="69"/>
                  </a:cubicBezTo>
                  <a:cubicBezTo>
                    <a:pt x="42" y="75"/>
                    <a:pt x="44" y="80"/>
                    <a:pt x="49" y="84"/>
                  </a:cubicBezTo>
                  <a:cubicBezTo>
                    <a:pt x="52" y="99"/>
                    <a:pt x="54" y="118"/>
                    <a:pt x="48" y="150"/>
                  </a:cubicBezTo>
                  <a:cubicBezTo>
                    <a:pt x="48" y="155"/>
                    <a:pt x="52" y="160"/>
                    <a:pt x="58" y="161"/>
                  </a:cubicBezTo>
                  <a:cubicBezTo>
                    <a:pt x="70" y="163"/>
                    <a:pt x="95" y="170"/>
                    <a:pt x="102" y="172"/>
                  </a:cubicBezTo>
                  <a:cubicBezTo>
                    <a:pt x="111" y="173"/>
                    <a:pt x="129" y="161"/>
                    <a:pt x="125" y="152"/>
                  </a:cubicBezTo>
                  <a:cubicBezTo>
                    <a:pt x="114" y="132"/>
                    <a:pt x="125" y="78"/>
                    <a:pt x="127" y="66"/>
                  </a:cubicBezTo>
                  <a:cubicBezTo>
                    <a:pt x="127" y="66"/>
                    <a:pt x="129" y="78"/>
                    <a:pt x="129" y="84"/>
                  </a:cubicBezTo>
                  <a:cubicBezTo>
                    <a:pt x="132" y="106"/>
                    <a:pt x="140" y="146"/>
                    <a:pt x="150" y="200"/>
                  </a:cubicBezTo>
                  <a:cubicBezTo>
                    <a:pt x="153" y="215"/>
                    <a:pt x="177" y="214"/>
                    <a:pt x="172" y="191"/>
                  </a:cubicBezTo>
                  <a:close/>
                  <a:moveTo>
                    <a:pt x="43" y="55"/>
                  </a:moveTo>
                  <a:cubicBezTo>
                    <a:pt x="45" y="47"/>
                    <a:pt x="45" y="42"/>
                    <a:pt x="45" y="44"/>
                  </a:cubicBezTo>
                  <a:cubicBezTo>
                    <a:pt x="44" y="47"/>
                    <a:pt x="44" y="51"/>
                    <a:pt x="44" y="54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4"/>
                    <a:pt x="44" y="55"/>
                    <a:pt x="43" y="55"/>
                  </a:cubicBezTo>
                  <a:close/>
                </a:path>
              </a:pathLst>
            </a:custGeom>
            <a:solidFill>
              <a:srgbClr val="79A6D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11" name="Freeform 51"/>
            <p:cNvSpPr>
              <a:spLocks/>
            </p:cNvSpPr>
            <p:nvPr/>
          </p:nvSpPr>
          <p:spPr bwMode="gray">
            <a:xfrm>
              <a:off x="1699" y="2877"/>
              <a:ext cx="61" cy="71"/>
            </a:xfrm>
            <a:custGeom>
              <a:avLst/>
              <a:gdLst>
                <a:gd name="T0" fmla="*/ 0 w 45"/>
                <a:gd name="T1" fmla="*/ 0 h 52"/>
                <a:gd name="T2" fmla="*/ 3 w 45"/>
                <a:gd name="T3" fmla="*/ 52 h 52"/>
                <a:gd name="T4" fmla="*/ 45 w 45"/>
                <a:gd name="T5" fmla="*/ 7 h 52"/>
                <a:gd name="T6" fmla="*/ 0 w 45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52">
                  <a:moveTo>
                    <a:pt x="0" y="0"/>
                  </a:moveTo>
                  <a:cubicBezTo>
                    <a:pt x="3" y="52"/>
                    <a:pt x="3" y="52"/>
                    <a:pt x="3" y="52"/>
                  </a:cubicBezTo>
                  <a:cubicBezTo>
                    <a:pt x="6" y="40"/>
                    <a:pt x="45" y="7"/>
                    <a:pt x="45" y="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12" name="Freeform 52"/>
            <p:cNvSpPr>
              <a:spLocks/>
            </p:cNvSpPr>
            <p:nvPr/>
          </p:nvSpPr>
          <p:spPr bwMode="gray">
            <a:xfrm>
              <a:off x="1691" y="2847"/>
              <a:ext cx="78" cy="48"/>
            </a:xfrm>
            <a:custGeom>
              <a:avLst/>
              <a:gdLst>
                <a:gd name="T0" fmla="*/ 26 w 58"/>
                <a:gd name="T1" fmla="*/ 34 h 35"/>
                <a:gd name="T2" fmla="*/ 9 w 58"/>
                <a:gd name="T3" fmla="*/ 20 h 35"/>
                <a:gd name="T4" fmla="*/ 14 w 58"/>
                <a:gd name="T5" fmla="*/ 11 h 35"/>
                <a:gd name="T6" fmla="*/ 47 w 58"/>
                <a:gd name="T7" fmla="*/ 14 h 35"/>
                <a:gd name="T8" fmla="*/ 50 w 58"/>
                <a:gd name="T9" fmla="*/ 25 h 35"/>
                <a:gd name="T10" fmla="*/ 26 w 58"/>
                <a:gd name="T11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35">
                  <a:moveTo>
                    <a:pt x="26" y="34"/>
                  </a:moveTo>
                  <a:cubicBezTo>
                    <a:pt x="12" y="32"/>
                    <a:pt x="0" y="22"/>
                    <a:pt x="9" y="20"/>
                  </a:cubicBezTo>
                  <a:cubicBezTo>
                    <a:pt x="15" y="18"/>
                    <a:pt x="12" y="13"/>
                    <a:pt x="14" y="11"/>
                  </a:cubicBezTo>
                  <a:cubicBezTo>
                    <a:pt x="16" y="8"/>
                    <a:pt x="47" y="0"/>
                    <a:pt x="47" y="14"/>
                  </a:cubicBezTo>
                  <a:cubicBezTo>
                    <a:pt x="47" y="18"/>
                    <a:pt x="42" y="22"/>
                    <a:pt x="50" y="25"/>
                  </a:cubicBezTo>
                  <a:cubicBezTo>
                    <a:pt x="58" y="29"/>
                    <a:pt x="40" y="35"/>
                    <a:pt x="26" y="3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13" name="Freeform 53"/>
            <p:cNvSpPr>
              <a:spLocks/>
            </p:cNvSpPr>
            <p:nvPr/>
          </p:nvSpPr>
          <p:spPr bwMode="gray">
            <a:xfrm>
              <a:off x="1679" y="2781"/>
              <a:ext cx="98" cy="99"/>
            </a:xfrm>
            <a:custGeom>
              <a:avLst/>
              <a:gdLst>
                <a:gd name="T0" fmla="*/ 35 w 73"/>
                <a:gd name="T1" fmla="*/ 1 h 73"/>
                <a:gd name="T2" fmla="*/ 0 w 73"/>
                <a:gd name="T3" fmla="*/ 38 h 73"/>
                <a:gd name="T4" fmla="*/ 38 w 73"/>
                <a:gd name="T5" fmla="*/ 72 h 73"/>
                <a:gd name="T6" fmla="*/ 72 w 73"/>
                <a:gd name="T7" fmla="*/ 35 h 73"/>
                <a:gd name="T8" fmla="*/ 35 w 73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9"/>
                    <a:pt x="0" y="38"/>
                  </a:cubicBezTo>
                  <a:cubicBezTo>
                    <a:pt x="1" y="58"/>
                    <a:pt x="18" y="73"/>
                    <a:pt x="38" y="72"/>
                  </a:cubicBezTo>
                  <a:cubicBezTo>
                    <a:pt x="58" y="71"/>
                    <a:pt x="73" y="55"/>
                    <a:pt x="72" y="35"/>
                  </a:cubicBezTo>
                  <a:cubicBezTo>
                    <a:pt x="71" y="16"/>
                    <a:pt x="54" y="0"/>
                    <a:pt x="35" y="1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14" name="Freeform 54"/>
            <p:cNvSpPr>
              <a:spLocks/>
            </p:cNvSpPr>
            <p:nvPr/>
          </p:nvSpPr>
          <p:spPr bwMode="gray">
            <a:xfrm>
              <a:off x="1679" y="2781"/>
              <a:ext cx="98" cy="99"/>
            </a:xfrm>
            <a:custGeom>
              <a:avLst/>
              <a:gdLst>
                <a:gd name="T0" fmla="*/ 35 w 73"/>
                <a:gd name="T1" fmla="*/ 1 h 73"/>
                <a:gd name="T2" fmla="*/ 0 w 73"/>
                <a:gd name="T3" fmla="*/ 38 h 73"/>
                <a:gd name="T4" fmla="*/ 38 w 73"/>
                <a:gd name="T5" fmla="*/ 72 h 73"/>
                <a:gd name="T6" fmla="*/ 72 w 73"/>
                <a:gd name="T7" fmla="*/ 35 h 73"/>
                <a:gd name="T8" fmla="*/ 35 w 73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9"/>
                    <a:pt x="0" y="38"/>
                  </a:cubicBezTo>
                  <a:cubicBezTo>
                    <a:pt x="1" y="58"/>
                    <a:pt x="18" y="73"/>
                    <a:pt x="38" y="72"/>
                  </a:cubicBezTo>
                  <a:cubicBezTo>
                    <a:pt x="58" y="71"/>
                    <a:pt x="73" y="55"/>
                    <a:pt x="72" y="35"/>
                  </a:cubicBezTo>
                  <a:cubicBezTo>
                    <a:pt x="71" y="16"/>
                    <a:pt x="54" y="0"/>
                    <a:pt x="35" y="1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15" name="Freeform 55"/>
            <p:cNvSpPr>
              <a:spLocks/>
            </p:cNvSpPr>
            <p:nvPr/>
          </p:nvSpPr>
          <p:spPr bwMode="gray">
            <a:xfrm>
              <a:off x="1658" y="2934"/>
              <a:ext cx="27" cy="49"/>
            </a:xfrm>
            <a:custGeom>
              <a:avLst/>
              <a:gdLst>
                <a:gd name="T0" fmla="*/ 7 w 20"/>
                <a:gd name="T1" fmla="*/ 0 h 36"/>
                <a:gd name="T2" fmla="*/ 20 w 20"/>
                <a:gd name="T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36">
                  <a:moveTo>
                    <a:pt x="7" y="0"/>
                  </a:moveTo>
                  <a:cubicBezTo>
                    <a:pt x="3" y="9"/>
                    <a:pt x="0" y="30"/>
                    <a:pt x="20" y="36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16" name="Freeform 56"/>
            <p:cNvSpPr>
              <a:spLocks/>
            </p:cNvSpPr>
            <p:nvPr/>
          </p:nvSpPr>
          <p:spPr bwMode="gray">
            <a:xfrm>
              <a:off x="1712" y="2949"/>
              <a:ext cx="26" cy="47"/>
            </a:xfrm>
            <a:custGeom>
              <a:avLst/>
              <a:gdLst>
                <a:gd name="T0" fmla="*/ 7 w 19"/>
                <a:gd name="T1" fmla="*/ 0 h 35"/>
                <a:gd name="T2" fmla="*/ 19 w 19"/>
                <a:gd name="T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35">
                  <a:moveTo>
                    <a:pt x="7" y="0"/>
                  </a:moveTo>
                  <a:cubicBezTo>
                    <a:pt x="3" y="8"/>
                    <a:pt x="0" y="29"/>
                    <a:pt x="19" y="35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17" name="Freeform 57"/>
            <p:cNvSpPr>
              <a:spLocks/>
            </p:cNvSpPr>
            <p:nvPr/>
          </p:nvSpPr>
          <p:spPr bwMode="gray">
            <a:xfrm>
              <a:off x="1664" y="2774"/>
              <a:ext cx="139" cy="118"/>
            </a:xfrm>
            <a:custGeom>
              <a:avLst/>
              <a:gdLst>
                <a:gd name="T0" fmla="*/ 88 w 103"/>
                <a:gd name="T1" fmla="*/ 60 h 87"/>
                <a:gd name="T2" fmla="*/ 58 w 103"/>
                <a:gd name="T3" fmla="*/ 6 h 87"/>
                <a:gd name="T4" fmla="*/ 10 w 103"/>
                <a:gd name="T5" fmla="*/ 39 h 87"/>
                <a:gd name="T6" fmla="*/ 9 w 103"/>
                <a:gd name="T7" fmla="*/ 39 h 87"/>
                <a:gd name="T8" fmla="*/ 0 w 103"/>
                <a:gd name="T9" fmla="*/ 59 h 87"/>
                <a:gd name="T10" fmla="*/ 17 w 103"/>
                <a:gd name="T11" fmla="*/ 61 h 87"/>
                <a:gd name="T12" fmla="*/ 12 w 103"/>
                <a:gd name="T13" fmla="*/ 38 h 87"/>
                <a:gd name="T14" fmla="*/ 30 w 103"/>
                <a:gd name="T15" fmla="*/ 26 h 87"/>
                <a:gd name="T16" fmla="*/ 57 w 103"/>
                <a:gd name="T17" fmla="*/ 58 h 87"/>
                <a:gd name="T18" fmla="*/ 92 w 103"/>
                <a:gd name="T19" fmla="*/ 75 h 87"/>
                <a:gd name="T20" fmla="*/ 88 w 103"/>
                <a:gd name="T21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87">
                  <a:moveTo>
                    <a:pt x="88" y="60"/>
                  </a:moveTo>
                  <a:cubicBezTo>
                    <a:pt x="88" y="34"/>
                    <a:pt x="82" y="13"/>
                    <a:pt x="58" y="6"/>
                  </a:cubicBezTo>
                  <a:cubicBezTo>
                    <a:pt x="36" y="0"/>
                    <a:pt x="8" y="13"/>
                    <a:pt x="10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45"/>
                    <a:pt x="9" y="61"/>
                    <a:pt x="0" y="59"/>
                  </a:cubicBezTo>
                  <a:cubicBezTo>
                    <a:pt x="0" y="62"/>
                    <a:pt x="24" y="69"/>
                    <a:pt x="17" y="61"/>
                  </a:cubicBezTo>
                  <a:cubicBezTo>
                    <a:pt x="14" y="58"/>
                    <a:pt x="10" y="44"/>
                    <a:pt x="12" y="38"/>
                  </a:cubicBezTo>
                  <a:cubicBezTo>
                    <a:pt x="15" y="28"/>
                    <a:pt x="20" y="26"/>
                    <a:pt x="30" y="26"/>
                  </a:cubicBezTo>
                  <a:cubicBezTo>
                    <a:pt x="41" y="26"/>
                    <a:pt x="68" y="38"/>
                    <a:pt x="57" y="58"/>
                  </a:cubicBezTo>
                  <a:cubicBezTo>
                    <a:pt x="46" y="77"/>
                    <a:pt x="80" y="87"/>
                    <a:pt x="92" y="75"/>
                  </a:cubicBezTo>
                  <a:cubicBezTo>
                    <a:pt x="103" y="64"/>
                    <a:pt x="88" y="70"/>
                    <a:pt x="88" y="60"/>
                  </a:cubicBez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418" name="Group 58"/>
          <p:cNvGrpSpPr>
            <a:grpSpLocks/>
          </p:cNvGrpSpPr>
          <p:nvPr/>
        </p:nvGrpSpPr>
        <p:grpSpPr bwMode="auto">
          <a:xfrm>
            <a:off x="2155825" y="2601913"/>
            <a:ext cx="381000" cy="1012825"/>
            <a:chOff x="1958" y="2774"/>
            <a:chExt cx="240" cy="638"/>
          </a:xfrm>
        </p:grpSpPr>
        <p:sp>
          <p:nvSpPr>
            <p:cNvPr id="527419" name="Freeform 59"/>
            <p:cNvSpPr>
              <a:spLocks/>
            </p:cNvSpPr>
            <p:nvPr/>
          </p:nvSpPr>
          <p:spPr bwMode="gray">
            <a:xfrm>
              <a:off x="2128" y="30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20" name="Freeform 60"/>
            <p:cNvSpPr>
              <a:spLocks/>
            </p:cNvSpPr>
            <p:nvPr/>
          </p:nvSpPr>
          <p:spPr bwMode="gray">
            <a:xfrm>
              <a:off x="2128" y="3068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21" name="Freeform 61"/>
            <p:cNvSpPr>
              <a:spLocks/>
            </p:cNvSpPr>
            <p:nvPr/>
          </p:nvSpPr>
          <p:spPr bwMode="gray">
            <a:xfrm>
              <a:off x="2018" y="3065"/>
              <a:ext cx="124" cy="347"/>
            </a:xfrm>
            <a:custGeom>
              <a:avLst/>
              <a:gdLst>
                <a:gd name="T0" fmla="*/ 81 w 92"/>
                <a:gd name="T1" fmla="*/ 2 h 256"/>
                <a:gd name="T2" fmla="*/ 81 w 92"/>
                <a:gd name="T3" fmla="*/ 2 h 256"/>
                <a:gd name="T4" fmla="*/ 4 w 92"/>
                <a:gd name="T5" fmla="*/ 0 h 256"/>
                <a:gd name="T6" fmla="*/ 1 w 92"/>
                <a:gd name="T7" fmla="*/ 29 h 256"/>
                <a:gd name="T8" fmla="*/ 11 w 92"/>
                <a:gd name="T9" fmla="*/ 216 h 256"/>
                <a:gd name="T10" fmla="*/ 45 w 92"/>
                <a:gd name="T11" fmla="*/ 215 h 256"/>
                <a:gd name="T12" fmla="*/ 42 w 92"/>
                <a:gd name="T13" fmla="*/ 54 h 256"/>
                <a:gd name="T14" fmla="*/ 42 w 92"/>
                <a:gd name="T15" fmla="*/ 54 h 256"/>
                <a:gd name="T16" fmla="*/ 45 w 92"/>
                <a:gd name="T17" fmla="*/ 215 h 256"/>
                <a:gd name="T18" fmla="*/ 45 w 92"/>
                <a:gd name="T19" fmla="*/ 222 h 256"/>
                <a:gd name="T20" fmla="*/ 82 w 92"/>
                <a:gd name="T21" fmla="*/ 229 h 256"/>
                <a:gd name="T22" fmla="*/ 87 w 92"/>
                <a:gd name="T23" fmla="*/ 52 h 256"/>
                <a:gd name="T24" fmla="*/ 81 w 92"/>
                <a:gd name="T25" fmla="*/ 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256">
                  <a:moveTo>
                    <a:pt x="81" y="2"/>
                  </a:moveTo>
                  <a:cubicBezTo>
                    <a:pt x="81" y="3"/>
                    <a:pt x="81" y="3"/>
                    <a:pt x="81" y="2"/>
                  </a:cubicBezTo>
                  <a:cubicBezTo>
                    <a:pt x="78" y="13"/>
                    <a:pt x="3" y="5"/>
                    <a:pt x="4" y="0"/>
                  </a:cubicBezTo>
                  <a:cubicBezTo>
                    <a:pt x="0" y="18"/>
                    <a:pt x="0" y="25"/>
                    <a:pt x="1" y="29"/>
                  </a:cubicBezTo>
                  <a:cubicBezTo>
                    <a:pt x="3" y="48"/>
                    <a:pt x="11" y="129"/>
                    <a:pt x="11" y="216"/>
                  </a:cubicBezTo>
                  <a:cubicBezTo>
                    <a:pt x="11" y="239"/>
                    <a:pt x="44" y="235"/>
                    <a:pt x="45" y="215"/>
                  </a:cubicBezTo>
                  <a:cubicBezTo>
                    <a:pt x="44" y="181"/>
                    <a:pt x="43" y="58"/>
                    <a:pt x="42" y="54"/>
                  </a:cubicBezTo>
                  <a:cubicBezTo>
                    <a:pt x="42" y="50"/>
                    <a:pt x="42" y="50"/>
                    <a:pt x="42" y="54"/>
                  </a:cubicBezTo>
                  <a:cubicBezTo>
                    <a:pt x="43" y="58"/>
                    <a:pt x="44" y="181"/>
                    <a:pt x="45" y="215"/>
                  </a:cubicBezTo>
                  <a:cubicBezTo>
                    <a:pt x="45" y="217"/>
                    <a:pt x="45" y="222"/>
                    <a:pt x="45" y="222"/>
                  </a:cubicBezTo>
                  <a:cubicBezTo>
                    <a:pt x="47" y="256"/>
                    <a:pt x="82" y="246"/>
                    <a:pt x="82" y="229"/>
                  </a:cubicBezTo>
                  <a:cubicBezTo>
                    <a:pt x="82" y="161"/>
                    <a:pt x="84" y="67"/>
                    <a:pt x="87" y="52"/>
                  </a:cubicBezTo>
                  <a:cubicBezTo>
                    <a:pt x="92" y="27"/>
                    <a:pt x="83" y="5"/>
                    <a:pt x="81" y="2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22" name="Freeform 62"/>
            <p:cNvSpPr>
              <a:spLocks/>
            </p:cNvSpPr>
            <p:nvPr/>
          </p:nvSpPr>
          <p:spPr bwMode="gray">
            <a:xfrm>
              <a:off x="2018" y="3065"/>
              <a:ext cx="124" cy="347"/>
            </a:xfrm>
            <a:custGeom>
              <a:avLst/>
              <a:gdLst>
                <a:gd name="T0" fmla="*/ 81 w 92"/>
                <a:gd name="T1" fmla="*/ 2 h 256"/>
                <a:gd name="T2" fmla="*/ 81 w 92"/>
                <a:gd name="T3" fmla="*/ 2 h 256"/>
                <a:gd name="T4" fmla="*/ 4 w 92"/>
                <a:gd name="T5" fmla="*/ 0 h 256"/>
                <a:gd name="T6" fmla="*/ 1 w 92"/>
                <a:gd name="T7" fmla="*/ 29 h 256"/>
                <a:gd name="T8" fmla="*/ 11 w 92"/>
                <a:gd name="T9" fmla="*/ 216 h 256"/>
                <a:gd name="T10" fmla="*/ 45 w 92"/>
                <a:gd name="T11" fmla="*/ 215 h 256"/>
                <a:gd name="T12" fmla="*/ 42 w 92"/>
                <a:gd name="T13" fmla="*/ 54 h 256"/>
                <a:gd name="T14" fmla="*/ 33 w 92"/>
                <a:gd name="T15" fmla="*/ 42 h 256"/>
                <a:gd name="T16" fmla="*/ 42 w 92"/>
                <a:gd name="T17" fmla="*/ 54 h 256"/>
                <a:gd name="T18" fmla="*/ 45 w 92"/>
                <a:gd name="T19" fmla="*/ 215 h 256"/>
                <a:gd name="T20" fmla="*/ 45 w 92"/>
                <a:gd name="T21" fmla="*/ 222 h 256"/>
                <a:gd name="T22" fmla="*/ 82 w 92"/>
                <a:gd name="T23" fmla="*/ 229 h 256"/>
                <a:gd name="T24" fmla="*/ 87 w 92"/>
                <a:gd name="T25" fmla="*/ 52 h 256"/>
                <a:gd name="T26" fmla="*/ 81 w 92"/>
                <a:gd name="T27" fmla="*/ 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256">
                  <a:moveTo>
                    <a:pt x="81" y="2"/>
                  </a:moveTo>
                  <a:cubicBezTo>
                    <a:pt x="81" y="3"/>
                    <a:pt x="81" y="3"/>
                    <a:pt x="81" y="2"/>
                  </a:cubicBezTo>
                  <a:cubicBezTo>
                    <a:pt x="78" y="13"/>
                    <a:pt x="3" y="5"/>
                    <a:pt x="4" y="0"/>
                  </a:cubicBezTo>
                  <a:cubicBezTo>
                    <a:pt x="0" y="18"/>
                    <a:pt x="0" y="25"/>
                    <a:pt x="1" y="29"/>
                  </a:cubicBezTo>
                  <a:cubicBezTo>
                    <a:pt x="3" y="48"/>
                    <a:pt x="11" y="129"/>
                    <a:pt x="11" y="216"/>
                  </a:cubicBezTo>
                  <a:cubicBezTo>
                    <a:pt x="11" y="239"/>
                    <a:pt x="44" y="235"/>
                    <a:pt x="45" y="215"/>
                  </a:cubicBezTo>
                  <a:cubicBezTo>
                    <a:pt x="44" y="181"/>
                    <a:pt x="43" y="58"/>
                    <a:pt x="42" y="54"/>
                  </a:cubicBezTo>
                  <a:cubicBezTo>
                    <a:pt x="42" y="50"/>
                    <a:pt x="33" y="49"/>
                    <a:pt x="33" y="42"/>
                  </a:cubicBezTo>
                  <a:cubicBezTo>
                    <a:pt x="33" y="49"/>
                    <a:pt x="42" y="50"/>
                    <a:pt x="42" y="54"/>
                  </a:cubicBezTo>
                  <a:cubicBezTo>
                    <a:pt x="43" y="58"/>
                    <a:pt x="44" y="181"/>
                    <a:pt x="45" y="215"/>
                  </a:cubicBezTo>
                  <a:cubicBezTo>
                    <a:pt x="45" y="217"/>
                    <a:pt x="45" y="222"/>
                    <a:pt x="45" y="222"/>
                  </a:cubicBezTo>
                  <a:cubicBezTo>
                    <a:pt x="47" y="256"/>
                    <a:pt x="82" y="246"/>
                    <a:pt x="82" y="229"/>
                  </a:cubicBezTo>
                  <a:cubicBezTo>
                    <a:pt x="82" y="161"/>
                    <a:pt x="84" y="67"/>
                    <a:pt x="87" y="52"/>
                  </a:cubicBezTo>
                  <a:cubicBezTo>
                    <a:pt x="92" y="27"/>
                    <a:pt x="83" y="5"/>
                    <a:pt x="81" y="2"/>
                  </a:cubicBezTo>
                  <a:close/>
                </a:path>
              </a:pathLst>
            </a:custGeom>
            <a:gradFill rotWithShape="1">
              <a:gsLst>
                <a:gs pos="0">
                  <a:srgbClr val="CED5D8"/>
                </a:gs>
                <a:gs pos="50000">
                  <a:srgbClr val="C3CDD7"/>
                </a:gs>
                <a:gs pos="100000">
                  <a:srgbClr val="CED5D8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23" name="Freeform 63"/>
            <p:cNvSpPr>
              <a:spLocks/>
            </p:cNvSpPr>
            <p:nvPr/>
          </p:nvSpPr>
          <p:spPr bwMode="gray">
            <a:xfrm>
              <a:off x="1958" y="2862"/>
              <a:ext cx="240" cy="291"/>
            </a:xfrm>
            <a:custGeom>
              <a:avLst/>
              <a:gdLst>
                <a:gd name="T0" fmla="*/ 172 w 177"/>
                <a:gd name="T1" fmla="*/ 191 h 215"/>
                <a:gd name="T2" fmla="*/ 150 w 177"/>
                <a:gd name="T3" fmla="*/ 200 h 215"/>
                <a:gd name="T4" fmla="*/ 129 w 177"/>
                <a:gd name="T5" fmla="*/ 84 h 215"/>
                <a:gd name="T6" fmla="*/ 127 w 177"/>
                <a:gd name="T7" fmla="*/ 66 h 215"/>
                <a:gd name="T8" fmla="*/ 125 w 177"/>
                <a:gd name="T9" fmla="*/ 152 h 215"/>
                <a:gd name="T10" fmla="*/ 102 w 177"/>
                <a:gd name="T11" fmla="*/ 172 h 215"/>
                <a:gd name="T12" fmla="*/ 58 w 177"/>
                <a:gd name="T13" fmla="*/ 161 h 215"/>
                <a:gd name="T14" fmla="*/ 48 w 177"/>
                <a:gd name="T15" fmla="*/ 150 h 215"/>
                <a:gd name="T16" fmla="*/ 45 w 177"/>
                <a:gd name="T17" fmla="*/ 44 h 215"/>
                <a:gd name="T18" fmla="*/ 26 w 177"/>
                <a:gd name="T19" fmla="*/ 165 h 215"/>
                <a:gd name="T20" fmla="*/ 4 w 177"/>
                <a:gd name="T21" fmla="*/ 156 h 215"/>
                <a:gd name="T22" fmla="*/ 31 w 177"/>
                <a:gd name="T23" fmla="*/ 11 h 215"/>
                <a:gd name="T24" fmla="*/ 61 w 177"/>
                <a:gd name="T25" fmla="*/ 1 h 215"/>
                <a:gd name="T26" fmla="*/ 91 w 177"/>
                <a:gd name="T27" fmla="*/ 9 h 215"/>
                <a:gd name="T28" fmla="*/ 125 w 177"/>
                <a:gd name="T29" fmla="*/ 18 h 215"/>
                <a:gd name="T30" fmla="*/ 151 w 177"/>
                <a:gd name="T31" fmla="*/ 43 h 215"/>
                <a:gd name="T32" fmla="*/ 172 w 177"/>
                <a:gd name="T33" fmla="*/ 19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7" h="215">
                  <a:moveTo>
                    <a:pt x="172" y="191"/>
                  </a:moveTo>
                  <a:cubicBezTo>
                    <a:pt x="177" y="214"/>
                    <a:pt x="153" y="215"/>
                    <a:pt x="150" y="200"/>
                  </a:cubicBezTo>
                  <a:cubicBezTo>
                    <a:pt x="140" y="146"/>
                    <a:pt x="132" y="106"/>
                    <a:pt x="129" y="84"/>
                  </a:cubicBezTo>
                  <a:cubicBezTo>
                    <a:pt x="129" y="78"/>
                    <a:pt x="127" y="66"/>
                    <a:pt x="127" y="66"/>
                  </a:cubicBezTo>
                  <a:cubicBezTo>
                    <a:pt x="125" y="78"/>
                    <a:pt x="114" y="132"/>
                    <a:pt x="125" y="152"/>
                  </a:cubicBezTo>
                  <a:cubicBezTo>
                    <a:pt x="129" y="161"/>
                    <a:pt x="111" y="173"/>
                    <a:pt x="102" y="172"/>
                  </a:cubicBezTo>
                  <a:cubicBezTo>
                    <a:pt x="95" y="170"/>
                    <a:pt x="70" y="163"/>
                    <a:pt x="58" y="161"/>
                  </a:cubicBezTo>
                  <a:cubicBezTo>
                    <a:pt x="52" y="160"/>
                    <a:pt x="48" y="155"/>
                    <a:pt x="48" y="150"/>
                  </a:cubicBezTo>
                  <a:cubicBezTo>
                    <a:pt x="59" y="87"/>
                    <a:pt x="41" y="76"/>
                    <a:pt x="45" y="44"/>
                  </a:cubicBezTo>
                  <a:cubicBezTo>
                    <a:pt x="46" y="35"/>
                    <a:pt x="30" y="154"/>
                    <a:pt x="26" y="165"/>
                  </a:cubicBezTo>
                  <a:cubicBezTo>
                    <a:pt x="22" y="179"/>
                    <a:pt x="0" y="175"/>
                    <a:pt x="4" y="156"/>
                  </a:cubicBezTo>
                  <a:cubicBezTo>
                    <a:pt x="9" y="136"/>
                    <a:pt x="30" y="16"/>
                    <a:pt x="31" y="11"/>
                  </a:cubicBezTo>
                  <a:cubicBezTo>
                    <a:pt x="34" y="3"/>
                    <a:pt x="52" y="0"/>
                    <a:pt x="61" y="1"/>
                  </a:cubicBezTo>
                  <a:cubicBezTo>
                    <a:pt x="70" y="3"/>
                    <a:pt x="80" y="6"/>
                    <a:pt x="91" y="9"/>
                  </a:cubicBezTo>
                  <a:cubicBezTo>
                    <a:pt x="104" y="13"/>
                    <a:pt x="118" y="16"/>
                    <a:pt x="125" y="18"/>
                  </a:cubicBezTo>
                  <a:cubicBezTo>
                    <a:pt x="133" y="21"/>
                    <a:pt x="148" y="26"/>
                    <a:pt x="151" y="43"/>
                  </a:cubicBezTo>
                  <a:cubicBezTo>
                    <a:pt x="154" y="61"/>
                    <a:pt x="168" y="170"/>
                    <a:pt x="172" y="191"/>
                  </a:cubicBezTo>
                  <a:close/>
                </a:path>
              </a:pathLst>
            </a:custGeom>
            <a:solidFill>
              <a:srgbClr val="79A6D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24" name="Freeform 64"/>
            <p:cNvSpPr>
              <a:spLocks/>
            </p:cNvSpPr>
            <p:nvPr/>
          </p:nvSpPr>
          <p:spPr bwMode="gray">
            <a:xfrm>
              <a:off x="2041" y="2847"/>
              <a:ext cx="78" cy="48"/>
            </a:xfrm>
            <a:custGeom>
              <a:avLst/>
              <a:gdLst>
                <a:gd name="T0" fmla="*/ 26 w 58"/>
                <a:gd name="T1" fmla="*/ 34 h 35"/>
                <a:gd name="T2" fmla="*/ 9 w 58"/>
                <a:gd name="T3" fmla="*/ 20 h 35"/>
                <a:gd name="T4" fmla="*/ 14 w 58"/>
                <a:gd name="T5" fmla="*/ 11 h 35"/>
                <a:gd name="T6" fmla="*/ 47 w 58"/>
                <a:gd name="T7" fmla="*/ 14 h 35"/>
                <a:gd name="T8" fmla="*/ 50 w 58"/>
                <a:gd name="T9" fmla="*/ 25 h 35"/>
                <a:gd name="T10" fmla="*/ 26 w 58"/>
                <a:gd name="T11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35">
                  <a:moveTo>
                    <a:pt x="26" y="34"/>
                  </a:moveTo>
                  <a:cubicBezTo>
                    <a:pt x="12" y="32"/>
                    <a:pt x="0" y="22"/>
                    <a:pt x="9" y="20"/>
                  </a:cubicBezTo>
                  <a:cubicBezTo>
                    <a:pt x="15" y="18"/>
                    <a:pt x="12" y="13"/>
                    <a:pt x="14" y="11"/>
                  </a:cubicBezTo>
                  <a:cubicBezTo>
                    <a:pt x="17" y="8"/>
                    <a:pt x="47" y="0"/>
                    <a:pt x="47" y="14"/>
                  </a:cubicBezTo>
                  <a:cubicBezTo>
                    <a:pt x="47" y="18"/>
                    <a:pt x="42" y="22"/>
                    <a:pt x="50" y="25"/>
                  </a:cubicBezTo>
                  <a:cubicBezTo>
                    <a:pt x="58" y="29"/>
                    <a:pt x="40" y="35"/>
                    <a:pt x="26" y="3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25" name="Freeform 65"/>
            <p:cNvSpPr>
              <a:spLocks/>
            </p:cNvSpPr>
            <p:nvPr/>
          </p:nvSpPr>
          <p:spPr bwMode="gray">
            <a:xfrm>
              <a:off x="2029" y="2781"/>
              <a:ext cx="99" cy="99"/>
            </a:xfrm>
            <a:custGeom>
              <a:avLst/>
              <a:gdLst>
                <a:gd name="T0" fmla="*/ 35 w 73"/>
                <a:gd name="T1" fmla="*/ 1 h 73"/>
                <a:gd name="T2" fmla="*/ 0 w 73"/>
                <a:gd name="T3" fmla="*/ 38 h 73"/>
                <a:gd name="T4" fmla="*/ 38 w 73"/>
                <a:gd name="T5" fmla="*/ 72 h 73"/>
                <a:gd name="T6" fmla="*/ 72 w 73"/>
                <a:gd name="T7" fmla="*/ 35 h 73"/>
                <a:gd name="T8" fmla="*/ 35 w 73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9"/>
                    <a:pt x="0" y="38"/>
                  </a:cubicBezTo>
                  <a:cubicBezTo>
                    <a:pt x="1" y="58"/>
                    <a:pt x="18" y="73"/>
                    <a:pt x="38" y="72"/>
                  </a:cubicBezTo>
                  <a:cubicBezTo>
                    <a:pt x="58" y="71"/>
                    <a:pt x="73" y="55"/>
                    <a:pt x="72" y="35"/>
                  </a:cubicBezTo>
                  <a:cubicBezTo>
                    <a:pt x="71" y="16"/>
                    <a:pt x="54" y="0"/>
                    <a:pt x="35" y="1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26" name="Freeform 66"/>
            <p:cNvSpPr>
              <a:spLocks/>
            </p:cNvSpPr>
            <p:nvPr/>
          </p:nvSpPr>
          <p:spPr bwMode="gray">
            <a:xfrm>
              <a:off x="2029" y="2781"/>
              <a:ext cx="99" cy="99"/>
            </a:xfrm>
            <a:custGeom>
              <a:avLst/>
              <a:gdLst>
                <a:gd name="T0" fmla="*/ 35 w 73"/>
                <a:gd name="T1" fmla="*/ 1 h 73"/>
                <a:gd name="T2" fmla="*/ 0 w 73"/>
                <a:gd name="T3" fmla="*/ 38 h 73"/>
                <a:gd name="T4" fmla="*/ 38 w 73"/>
                <a:gd name="T5" fmla="*/ 72 h 73"/>
                <a:gd name="T6" fmla="*/ 72 w 73"/>
                <a:gd name="T7" fmla="*/ 35 h 73"/>
                <a:gd name="T8" fmla="*/ 35 w 73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9"/>
                    <a:pt x="0" y="38"/>
                  </a:cubicBezTo>
                  <a:cubicBezTo>
                    <a:pt x="1" y="58"/>
                    <a:pt x="18" y="73"/>
                    <a:pt x="38" y="72"/>
                  </a:cubicBezTo>
                  <a:cubicBezTo>
                    <a:pt x="58" y="71"/>
                    <a:pt x="73" y="55"/>
                    <a:pt x="72" y="35"/>
                  </a:cubicBezTo>
                  <a:cubicBezTo>
                    <a:pt x="71" y="16"/>
                    <a:pt x="54" y="0"/>
                    <a:pt x="35" y="1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27" name="Freeform 67"/>
            <p:cNvSpPr>
              <a:spLocks/>
            </p:cNvSpPr>
            <p:nvPr/>
          </p:nvSpPr>
          <p:spPr bwMode="gray">
            <a:xfrm>
              <a:off x="2003" y="2774"/>
              <a:ext cx="141" cy="111"/>
            </a:xfrm>
            <a:custGeom>
              <a:avLst/>
              <a:gdLst>
                <a:gd name="T0" fmla="*/ 99 w 104"/>
                <a:gd name="T1" fmla="*/ 70 h 82"/>
                <a:gd name="T2" fmla="*/ 96 w 104"/>
                <a:gd name="T3" fmla="*/ 60 h 82"/>
                <a:gd name="T4" fmla="*/ 66 w 104"/>
                <a:gd name="T5" fmla="*/ 6 h 82"/>
                <a:gd name="T6" fmla="*/ 16 w 104"/>
                <a:gd name="T7" fmla="*/ 39 h 82"/>
                <a:gd name="T8" fmla="*/ 8 w 104"/>
                <a:gd name="T9" fmla="*/ 59 h 82"/>
                <a:gd name="T10" fmla="*/ 37 w 104"/>
                <a:gd name="T11" fmla="*/ 79 h 82"/>
                <a:gd name="T12" fmla="*/ 80 w 104"/>
                <a:gd name="T13" fmla="*/ 81 h 82"/>
                <a:gd name="T14" fmla="*/ 99 w 104"/>
                <a:gd name="T15" fmla="*/ 7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82">
                  <a:moveTo>
                    <a:pt x="99" y="70"/>
                  </a:moveTo>
                  <a:cubicBezTo>
                    <a:pt x="96" y="70"/>
                    <a:pt x="96" y="65"/>
                    <a:pt x="96" y="60"/>
                  </a:cubicBezTo>
                  <a:cubicBezTo>
                    <a:pt x="96" y="34"/>
                    <a:pt x="90" y="13"/>
                    <a:pt x="66" y="6"/>
                  </a:cubicBezTo>
                  <a:cubicBezTo>
                    <a:pt x="44" y="0"/>
                    <a:pt x="16" y="11"/>
                    <a:pt x="16" y="39"/>
                  </a:cubicBezTo>
                  <a:cubicBezTo>
                    <a:pt x="16" y="44"/>
                    <a:pt x="16" y="56"/>
                    <a:pt x="8" y="59"/>
                  </a:cubicBezTo>
                  <a:cubicBezTo>
                    <a:pt x="0" y="61"/>
                    <a:pt x="20" y="75"/>
                    <a:pt x="37" y="79"/>
                  </a:cubicBezTo>
                  <a:cubicBezTo>
                    <a:pt x="50" y="82"/>
                    <a:pt x="69" y="82"/>
                    <a:pt x="80" y="81"/>
                  </a:cubicBezTo>
                  <a:cubicBezTo>
                    <a:pt x="104" y="78"/>
                    <a:pt x="104" y="70"/>
                    <a:pt x="99" y="70"/>
                  </a:cubicBez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428" name="Group 68"/>
          <p:cNvGrpSpPr>
            <a:grpSpLocks/>
          </p:cNvGrpSpPr>
          <p:nvPr/>
        </p:nvGrpSpPr>
        <p:grpSpPr bwMode="auto">
          <a:xfrm>
            <a:off x="990600" y="2770188"/>
            <a:ext cx="449263" cy="844550"/>
            <a:chOff x="925" y="2880"/>
            <a:chExt cx="283" cy="532"/>
          </a:xfrm>
        </p:grpSpPr>
        <p:sp>
          <p:nvSpPr>
            <p:cNvPr id="527429" name="Freeform 69"/>
            <p:cNvSpPr>
              <a:spLocks/>
            </p:cNvSpPr>
            <p:nvPr/>
          </p:nvSpPr>
          <p:spPr bwMode="gray">
            <a:xfrm>
              <a:off x="974" y="3168"/>
              <a:ext cx="188" cy="244"/>
            </a:xfrm>
            <a:custGeom>
              <a:avLst/>
              <a:gdLst>
                <a:gd name="T0" fmla="*/ 139 w 139"/>
                <a:gd name="T1" fmla="*/ 5 h 180"/>
                <a:gd name="T2" fmla="*/ 116 w 139"/>
                <a:gd name="T3" fmla="*/ 20 h 180"/>
                <a:gd name="T4" fmla="*/ 71 w 139"/>
                <a:gd name="T5" fmla="*/ 10 h 180"/>
                <a:gd name="T6" fmla="*/ 63 w 139"/>
                <a:gd name="T7" fmla="*/ 0 h 180"/>
                <a:gd name="T8" fmla="*/ 60 w 139"/>
                <a:gd name="T9" fmla="*/ 20 h 180"/>
                <a:gd name="T10" fmla="*/ 15 w 139"/>
                <a:gd name="T11" fmla="*/ 31 h 180"/>
                <a:gd name="T12" fmla="*/ 1 w 139"/>
                <a:gd name="T13" fmla="*/ 54 h 180"/>
                <a:gd name="T14" fmla="*/ 1 w 139"/>
                <a:gd name="T15" fmla="*/ 145 h 180"/>
                <a:gd name="T16" fmla="*/ 32 w 139"/>
                <a:gd name="T17" fmla="*/ 155 h 180"/>
                <a:gd name="T18" fmla="*/ 37 w 139"/>
                <a:gd name="T19" fmla="*/ 144 h 180"/>
                <a:gd name="T20" fmla="*/ 37 w 139"/>
                <a:gd name="T21" fmla="*/ 72 h 180"/>
                <a:gd name="T22" fmla="*/ 37 w 139"/>
                <a:gd name="T23" fmla="*/ 72 h 180"/>
                <a:gd name="T24" fmla="*/ 37 w 139"/>
                <a:gd name="T25" fmla="*/ 71 h 180"/>
                <a:gd name="T26" fmla="*/ 37 w 139"/>
                <a:gd name="T27" fmla="*/ 65 h 180"/>
                <a:gd name="T28" fmla="*/ 37 w 139"/>
                <a:gd name="T29" fmla="*/ 63 h 180"/>
                <a:gd name="T30" fmla="*/ 37 w 139"/>
                <a:gd name="T31" fmla="*/ 62 h 180"/>
                <a:gd name="T32" fmla="*/ 51 w 139"/>
                <a:gd name="T33" fmla="*/ 40 h 180"/>
                <a:gd name="T34" fmla="*/ 90 w 139"/>
                <a:gd name="T35" fmla="*/ 29 h 180"/>
                <a:gd name="T36" fmla="*/ 90 w 139"/>
                <a:gd name="T37" fmla="*/ 29 h 180"/>
                <a:gd name="T38" fmla="*/ 51 w 139"/>
                <a:gd name="T39" fmla="*/ 40 h 180"/>
                <a:gd name="T40" fmla="*/ 37 w 139"/>
                <a:gd name="T41" fmla="*/ 62 h 180"/>
                <a:gd name="T42" fmla="*/ 37 w 139"/>
                <a:gd name="T43" fmla="*/ 70 h 180"/>
                <a:gd name="T44" fmla="*/ 37 w 139"/>
                <a:gd name="T45" fmla="*/ 71 h 180"/>
                <a:gd name="T46" fmla="*/ 37 w 139"/>
                <a:gd name="T47" fmla="*/ 77 h 180"/>
                <a:gd name="T48" fmla="*/ 37 w 139"/>
                <a:gd name="T49" fmla="*/ 77 h 180"/>
                <a:gd name="T50" fmla="*/ 37 w 139"/>
                <a:gd name="T51" fmla="*/ 153 h 180"/>
                <a:gd name="T52" fmla="*/ 37 w 139"/>
                <a:gd name="T53" fmla="*/ 153 h 180"/>
                <a:gd name="T54" fmla="*/ 38 w 139"/>
                <a:gd name="T55" fmla="*/ 157 h 180"/>
                <a:gd name="T56" fmla="*/ 74 w 139"/>
                <a:gd name="T57" fmla="*/ 156 h 180"/>
                <a:gd name="T58" fmla="*/ 75 w 139"/>
                <a:gd name="T59" fmla="*/ 74 h 180"/>
                <a:gd name="T60" fmla="*/ 78 w 139"/>
                <a:gd name="T61" fmla="*/ 66 h 180"/>
                <a:gd name="T62" fmla="*/ 124 w 139"/>
                <a:gd name="T63" fmla="*/ 55 h 180"/>
                <a:gd name="T64" fmla="*/ 139 w 139"/>
                <a:gd name="T65" fmla="*/ 25 h 180"/>
                <a:gd name="T66" fmla="*/ 139 w 139"/>
                <a:gd name="T67" fmla="*/ 7 h 180"/>
                <a:gd name="T68" fmla="*/ 139 w 139"/>
                <a:gd name="T69" fmla="*/ 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80">
                  <a:moveTo>
                    <a:pt x="139" y="5"/>
                  </a:moveTo>
                  <a:cubicBezTo>
                    <a:pt x="137" y="16"/>
                    <a:pt x="123" y="22"/>
                    <a:pt x="116" y="20"/>
                  </a:cubicBezTo>
                  <a:cubicBezTo>
                    <a:pt x="109" y="20"/>
                    <a:pt x="82" y="13"/>
                    <a:pt x="71" y="10"/>
                  </a:cubicBezTo>
                  <a:cubicBezTo>
                    <a:pt x="66" y="10"/>
                    <a:pt x="64" y="5"/>
                    <a:pt x="63" y="0"/>
                  </a:cubicBezTo>
                  <a:cubicBezTo>
                    <a:pt x="63" y="18"/>
                    <a:pt x="63" y="18"/>
                    <a:pt x="60" y="20"/>
                  </a:cubicBezTo>
                  <a:cubicBezTo>
                    <a:pt x="60" y="20"/>
                    <a:pt x="25" y="28"/>
                    <a:pt x="15" y="31"/>
                  </a:cubicBezTo>
                  <a:cubicBezTo>
                    <a:pt x="7" y="35"/>
                    <a:pt x="2" y="41"/>
                    <a:pt x="1" y="54"/>
                  </a:cubicBezTo>
                  <a:cubicBezTo>
                    <a:pt x="1" y="54"/>
                    <a:pt x="0" y="134"/>
                    <a:pt x="1" y="145"/>
                  </a:cubicBezTo>
                  <a:cubicBezTo>
                    <a:pt x="2" y="162"/>
                    <a:pt x="22" y="164"/>
                    <a:pt x="32" y="155"/>
                  </a:cubicBezTo>
                  <a:cubicBezTo>
                    <a:pt x="35" y="152"/>
                    <a:pt x="37" y="149"/>
                    <a:pt x="37" y="144"/>
                  </a:cubicBezTo>
                  <a:cubicBezTo>
                    <a:pt x="37" y="130"/>
                    <a:pt x="37" y="101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1"/>
                  </a:cubicBezTo>
                  <a:cubicBezTo>
                    <a:pt x="37" y="69"/>
                    <a:pt x="37" y="67"/>
                    <a:pt x="37" y="65"/>
                  </a:cubicBezTo>
                  <a:cubicBezTo>
                    <a:pt x="37" y="64"/>
                    <a:pt x="37" y="64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ubicBezTo>
                    <a:pt x="38" y="50"/>
                    <a:pt x="43" y="43"/>
                    <a:pt x="51" y="40"/>
                  </a:cubicBezTo>
                  <a:cubicBezTo>
                    <a:pt x="59" y="37"/>
                    <a:pt x="89" y="30"/>
                    <a:pt x="90" y="29"/>
                  </a:cubicBezTo>
                  <a:cubicBezTo>
                    <a:pt x="94" y="28"/>
                    <a:pt x="94" y="28"/>
                    <a:pt x="90" y="29"/>
                  </a:cubicBezTo>
                  <a:cubicBezTo>
                    <a:pt x="89" y="30"/>
                    <a:pt x="59" y="37"/>
                    <a:pt x="51" y="40"/>
                  </a:cubicBezTo>
                  <a:cubicBezTo>
                    <a:pt x="43" y="43"/>
                    <a:pt x="38" y="50"/>
                    <a:pt x="37" y="62"/>
                  </a:cubicBezTo>
                  <a:cubicBezTo>
                    <a:pt x="37" y="63"/>
                    <a:pt x="37" y="69"/>
                    <a:pt x="37" y="70"/>
                  </a:cubicBezTo>
                  <a:cubicBezTo>
                    <a:pt x="37" y="70"/>
                    <a:pt x="37" y="71"/>
                    <a:pt x="37" y="71"/>
                  </a:cubicBezTo>
                  <a:cubicBezTo>
                    <a:pt x="37" y="71"/>
                    <a:pt x="37" y="73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153"/>
                    <a:pt x="37" y="153"/>
                    <a:pt x="37" y="153"/>
                  </a:cubicBezTo>
                  <a:cubicBezTo>
                    <a:pt x="37" y="153"/>
                    <a:pt x="38" y="153"/>
                    <a:pt x="37" y="153"/>
                  </a:cubicBezTo>
                  <a:cubicBezTo>
                    <a:pt x="38" y="154"/>
                    <a:pt x="38" y="156"/>
                    <a:pt x="38" y="157"/>
                  </a:cubicBezTo>
                  <a:cubicBezTo>
                    <a:pt x="39" y="180"/>
                    <a:pt x="74" y="176"/>
                    <a:pt x="74" y="156"/>
                  </a:cubicBezTo>
                  <a:cubicBezTo>
                    <a:pt x="74" y="141"/>
                    <a:pt x="75" y="77"/>
                    <a:pt x="75" y="74"/>
                  </a:cubicBezTo>
                  <a:cubicBezTo>
                    <a:pt x="75" y="71"/>
                    <a:pt x="76" y="67"/>
                    <a:pt x="78" y="66"/>
                  </a:cubicBezTo>
                  <a:cubicBezTo>
                    <a:pt x="80" y="66"/>
                    <a:pt x="119" y="56"/>
                    <a:pt x="124" y="55"/>
                  </a:cubicBezTo>
                  <a:cubicBezTo>
                    <a:pt x="134" y="51"/>
                    <a:pt x="139" y="46"/>
                    <a:pt x="139" y="25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9" y="6"/>
                    <a:pt x="139" y="6"/>
                    <a:pt x="139" y="5"/>
                  </a:cubicBezTo>
                  <a:close/>
                </a:path>
              </a:pathLst>
            </a:custGeom>
            <a:gradFill rotWithShape="1">
              <a:gsLst>
                <a:gs pos="0">
                  <a:srgbClr val="CED5D8"/>
                </a:gs>
                <a:gs pos="50000">
                  <a:srgbClr val="C3CDD7"/>
                </a:gs>
                <a:gs pos="100000">
                  <a:srgbClr val="CED5D8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30" name="Freeform 70"/>
            <p:cNvSpPr>
              <a:spLocks noEditPoints="1"/>
            </p:cNvSpPr>
            <p:nvPr/>
          </p:nvSpPr>
          <p:spPr bwMode="gray">
            <a:xfrm>
              <a:off x="925" y="2967"/>
              <a:ext cx="283" cy="236"/>
            </a:xfrm>
            <a:custGeom>
              <a:avLst/>
              <a:gdLst>
                <a:gd name="T0" fmla="*/ 209 w 209"/>
                <a:gd name="T1" fmla="*/ 104 h 175"/>
                <a:gd name="T2" fmla="*/ 209 w 209"/>
                <a:gd name="T3" fmla="*/ 104 h 175"/>
                <a:gd name="T4" fmla="*/ 209 w 209"/>
                <a:gd name="T5" fmla="*/ 103 h 175"/>
                <a:gd name="T6" fmla="*/ 209 w 209"/>
                <a:gd name="T7" fmla="*/ 98 h 175"/>
                <a:gd name="T8" fmla="*/ 201 w 209"/>
                <a:gd name="T9" fmla="*/ 45 h 175"/>
                <a:gd name="T10" fmla="*/ 175 w 209"/>
                <a:gd name="T11" fmla="*/ 20 h 175"/>
                <a:gd name="T12" fmla="*/ 141 w 209"/>
                <a:gd name="T13" fmla="*/ 11 h 175"/>
                <a:gd name="T14" fmla="*/ 112 w 209"/>
                <a:gd name="T15" fmla="*/ 3 h 175"/>
                <a:gd name="T16" fmla="*/ 78 w 209"/>
                <a:gd name="T17" fmla="*/ 13 h 175"/>
                <a:gd name="T18" fmla="*/ 69 w 209"/>
                <a:gd name="T19" fmla="*/ 82 h 175"/>
                <a:gd name="T20" fmla="*/ 69 w 209"/>
                <a:gd name="T21" fmla="*/ 82 h 175"/>
                <a:gd name="T22" fmla="*/ 67 w 209"/>
                <a:gd name="T23" fmla="*/ 92 h 175"/>
                <a:gd name="T24" fmla="*/ 19 w 209"/>
                <a:gd name="T25" fmla="*/ 104 h 175"/>
                <a:gd name="T26" fmla="*/ 20 w 209"/>
                <a:gd name="T27" fmla="*/ 127 h 175"/>
                <a:gd name="T28" fmla="*/ 71 w 209"/>
                <a:gd name="T29" fmla="*/ 114 h 175"/>
                <a:gd name="T30" fmla="*/ 77 w 209"/>
                <a:gd name="T31" fmla="*/ 112 h 175"/>
                <a:gd name="T32" fmla="*/ 92 w 209"/>
                <a:gd name="T33" fmla="*/ 86 h 175"/>
                <a:gd name="T34" fmla="*/ 92 w 209"/>
                <a:gd name="T35" fmla="*/ 82 h 175"/>
                <a:gd name="T36" fmla="*/ 92 w 209"/>
                <a:gd name="T37" fmla="*/ 77 h 175"/>
                <a:gd name="T38" fmla="*/ 92 w 209"/>
                <a:gd name="T39" fmla="*/ 77 h 175"/>
                <a:gd name="T40" fmla="*/ 92 w 209"/>
                <a:gd name="T41" fmla="*/ 75 h 175"/>
                <a:gd name="T42" fmla="*/ 99 w 209"/>
                <a:gd name="T43" fmla="*/ 86 h 175"/>
                <a:gd name="T44" fmla="*/ 99 w 209"/>
                <a:gd name="T45" fmla="*/ 151 h 175"/>
                <a:gd name="T46" fmla="*/ 108 w 209"/>
                <a:gd name="T47" fmla="*/ 162 h 175"/>
                <a:gd name="T48" fmla="*/ 153 w 209"/>
                <a:gd name="T49" fmla="*/ 173 h 175"/>
                <a:gd name="T50" fmla="*/ 175 w 209"/>
                <a:gd name="T51" fmla="*/ 154 h 175"/>
                <a:gd name="T52" fmla="*/ 171 w 209"/>
                <a:gd name="T53" fmla="*/ 140 h 175"/>
                <a:gd name="T54" fmla="*/ 189 w 209"/>
                <a:gd name="T55" fmla="*/ 135 h 175"/>
                <a:gd name="T56" fmla="*/ 194 w 209"/>
                <a:gd name="T57" fmla="*/ 134 h 175"/>
                <a:gd name="T58" fmla="*/ 209 w 209"/>
                <a:gd name="T59" fmla="*/ 104 h 175"/>
                <a:gd name="T60" fmla="*/ 209 w 209"/>
                <a:gd name="T61" fmla="*/ 104 h 175"/>
                <a:gd name="T62" fmla="*/ 209 w 209"/>
                <a:gd name="T63" fmla="*/ 104 h 175"/>
                <a:gd name="T64" fmla="*/ 94 w 209"/>
                <a:gd name="T65" fmla="*/ 56 h 175"/>
                <a:gd name="T66" fmla="*/ 95 w 209"/>
                <a:gd name="T67" fmla="*/ 49 h 175"/>
                <a:gd name="T68" fmla="*/ 95 w 209"/>
                <a:gd name="T69" fmla="*/ 56 h 175"/>
                <a:gd name="T70" fmla="*/ 94 w 209"/>
                <a:gd name="T71" fmla="*/ 55 h 175"/>
                <a:gd name="T72" fmla="*/ 94 w 209"/>
                <a:gd name="T73" fmla="*/ 56 h 175"/>
                <a:gd name="T74" fmla="*/ 171 w 209"/>
                <a:gd name="T75" fmla="*/ 115 h 175"/>
                <a:gd name="T76" fmla="*/ 177 w 209"/>
                <a:gd name="T77" fmla="*/ 68 h 175"/>
                <a:gd name="T78" fmla="*/ 179 w 209"/>
                <a:gd name="T79" fmla="*/ 86 h 175"/>
                <a:gd name="T80" fmla="*/ 182 w 209"/>
                <a:gd name="T81" fmla="*/ 105 h 175"/>
                <a:gd name="T82" fmla="*/ 182 w 209"/>
                <a:gd name="T83" fmla="*/ 105 h 175"/>
                <a:gd name="T84" fmla="*/ 183 w 209"/>
                <a:gd name="T85" fmla="*/ 111 h 175"/>
                <a:gd name="T86" fmla="*/ 171 w 209"/>
                <a:gd name="T87" fmla="*/ 11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9" h="175">
                  <a:moveTo>
                    <a:pt x="209" y="104"/>
                  </a:moveTo>
                  <a:cubicBezTo>
                    <a:pt x="209" y="104"/>
                    <a:pt x="209" y="104"/>
                    <a:pt x="209" y="104"/>
                  </a:cubicBezTo>
                  <a:cubicBezTo>
                    <a:pt x="209" y="103"/>
                    <a:pt x="209" y="103"/>
                    <a:pt x="209" y="103"/>
                  </a:cubicBezTo>
                  <a:cubicBezTo>
                    <a:pt x="209" y="98"/>
                    <a:pt x="209" y="98"/>
                    <a:pt x="209" y="98"/>
                  </a:cubicBezTo>
                  <a:cubicBezTo>
                    <a:pt x="205" y="74"/>
                    <a:pt x="202" y="52"/>
                    <a:pt x="201" y="45"/>
                  </a:cubicBezTo>
                  <a:cubicBezTo>
                    <a:pt x="199" y="28"/>
                    <a:pt x="183" y="23"/>
                    <a:pt x="175" y="20"/>
                  </a:cubicBezTo>
                  <a:cubicBezTo>
                    <a:pt x="168" y="17"/>
                    <a:pt x="154" y="14"/>
                    <a:pt x="141" y="11"/>
                  </a:cubicBezTo>
                  <a:cubicBezTo>
                    <a:pt x="130" y="8"/>
                    <a:pt x="121" y="5"/>
                    <a:pt x="112" y="3"/>
                  </a:cubicBezTo>
                  <a:cubicBezTo>
                    <a:pt x="103" y="1"/>
                    <a:pt x="81" y="0"/>
                    <a:pt x="78" y="13"/>
                  </a:cubicBezTo>
                  <a:cubicBezTo>
                    <a:pt x="75" y="23"/>
                    <a:pt x="69" y="82"/>
                    <a:pt x="69" y="82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45" y="98"/>
                    <a:pt x="26" y="102"/>
                    <a:pt x="19" y="104"/>
                  </a:cubicBezTo>
                  <a:cubicBezTo>
                    <a:pt x="0" y="108"/>
                    <a:pt x="5" y="129"/>
                    <a:pt x="20" y="127"/>
                  </a:cubicBezTo>
                  <a:cubicBezTo>
                    <a:pt x="24" y="127"/>
                    <a:pt x="47" y="121"/>
                    <a:pt x="71" y="114"/>
                  </a:cubicBezTo>
                  <a:cubicBezTo>
                    <a:pt x="73" y="113"/>
                    <a:pt x="75" y="113"/>
                    <a:pt x="77" y="112"/>
                  </a:cubicBezTo>
                  <a:cubicBezTo>
                    <a:pt x="87" y="108"/>
                    <a:pt x="92" y="104"/>
                    <a:pt x="92" y="86"/>
                  </a:cubicBezTo>
                  <a:cubicBezTo>
                    <a:pt x="92" y="85"/>
                    <a:pt x="92" y="84"/>
                    <a:pt x="92" y="82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2" y="76"/>
                    <a:pt x="92" y="76"/>
                    <a:pt x="92" y="75"/>
                  </a:cubicBezTo>
                  <a:cubicBezTo>
                    <a:pt x="93" y="79"/>
                    <a:pt x="96" y="83"/>
                    <a:pt x="99" y="86"/>
                  </a:cubicBezTo>
                  <a:cubicBezTo>
                    <a:pt x="102" y="101"/>
                    <a:pt x="104" y="120"/>
                    <a:pt x="99" y="151"/>
                  </a:cubicBezTo>
                  <a:cubicBezTo>
                    <a:pt x="98" y="157"/>
                    <a:pt x="102" y="161"/>
                    <a:pt x="108" y="162"/>
                  </a:cubicBezTo>
                  <a:cubicBezTo>
                    <a:pt x="120" y="165"/>
                    <a:pt x="145" y="172"/>
                    <a:pt x="153" y="173"/>
                  </a:cubicBezTo>
                  <a:cubicBezTo>
                    <a:pt x="161" y="175"/>
                    <a:pt x="179" y="163"/>
                    <a:pt x="175" y="154"/>
                  </a:cubicBezTo>
                  <a:cubicBezTo>
                    <a:pt x="173" y="150"/>
                    <a:pt x="172" y="145"/>
                    <a:pt x="171" y="140"/>
                  </a:cubicBezTo>
                  <a:cubicBezTo>
                    <a:pt x="177" y="138"/>
                    <a:pt x="183" y="137"/>
                    <a:pt x="189" y="135"/>
                  </a:cubicBezTo>
                  <a:cubicBezTo>
                    <a:pt x="191" y="135"/>
                    <a:pt x="192" y="134"/>
                    <a:pt x="194" y="134"/>
                  </a:cubicBezTo>
                  <a:cubicBezTo>
                    <a:pt x="204" y="130"/>
                    <a:pt x="209" y="125"/>
                    <a:pt x="209" y="104"/>
                  </a:cubicBezTo>
                  <a:cubicBezTo>
                    <a:pt x="209" y="104"/>
                    <a:pt x="209" y="104"/>
                    <a:pt x="209" y="104"/>
                  </a:cubicBezTo>
                  <a:cubicBezTo>
                    <a:pt x="209" y="104"/>
                    <a:pt x="209" y="104"/>
                    <a:pt x="209" y="104"/>
                  </a:cubicBezTo>
                  <a:close/>
                  <a:moveTo>
                    <a:pt x="94" y="56"/>
                  </a:moveTo>
                  <a:cubicBezTo>
                    <a:pt x="94" y="53"/>
                    <a:pt x="95" y="50"/>
                    <a:pt x="95" y="49"/>
                  </a:cubicBezTo>
                  <a:cubicBezTo>
                    <a:pt x="95" y="51"/>
                    <a:pt x="95" y="53"/>
                    <a:pt x="95" y="56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6"/>
                    <a:pt x="94" y="56"/>
                  </a:cubicBezTo>
                  <a:close/>
                  <a:moveTo>
                    <a:pt x="171" y="115"/>
                  </a:moveTo>
                  <a:cubicBezTo>
                    <a:pt x="172" y="95"/>
                    <a:pt x="176" y="74"/>
                    <a:pt x="177" y="68"/>
                  </a:cubicBezTo>
                  <a:cubicBezTo>
                    <a:pt x="177" y="68"/>
                    <a:pt x="179" y="80"/>
                    <a:pt x="179" y="86"/>
                  </a:cubicBezTo>
                  <a:cubicBezTo>
                    <a:pt x="180" y="91"/>
                    <a:pt x="181" y="97"/>
                    <a:pt x="182" y="105"/>
                  </a:cubicBezTo>
                  <a:cubicBezTo>
                    <a:pt x="182" y="105"/>
                    <a:pt x="182" y="105"/>
                    <a:pt x="182" y="105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79" y="112"/>
                    <a:pt x="175" y="114"/>
                    <a:pt x="171" y="115"/>
                  </a:cubicBezTo>
                  <a:close/>
                </a:path>
              </a:pathLst>
            </a:custGeom>
            <a:solidFill>
              <a:srgbClr val="79A6D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31" name="Freeform 71"/>
            <p:cNvSpPr>
              <a:spLocks/>
            </p:cNvSpPr>
            <p:nvPr/>
          </p:nvSpPr>
          <p:spPr bwMode="gray">
            <a:xfrm>
              <a:off x="1086" y="3117"/>
              <a:ext cx="95" cy="59"/>
            </a:xfrm>
            <a:custGeom>
              <a:avLst/>
              <a:gdLst>
                <a:gd name="T0" fmla="*/ 64 w 70"/>
                <a:gd name="T1" fmla="*/ 0 h 44"/>
                <a:gd name="T2" fmla="*/ 64 w 70"/>
                <a:gd name="T3" fmla="*/ 0 h 44"/>
                <a:gd name="T4" fmla="*/ 14 w 70"/>
                <a:gd name="T5" fmla="*/ 16 h 44"/>
                <a:gd name="T6" fmla="*/ 26 w 70"/>
                <a:gd name="T7" fmla="*/ 36 h 44"/>
                <a:gd name="T8" fmla="*/ 70 w 70"/>
                <a:gd name="T9" fmla="*/ 24 h 44"/>
                <a:gd name="T10" fmla="*/ 69 w 70"/>
                <a:gd name="T11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44">
                  <a:moveTo>
                    <a:pt x="64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49" y="5"/>
                    <a:pt x="32" y="10"/>
                    <a:pt x="14" y="16"/>
                  </a:cubicBezTo>
                  <a:cubicBezTo>
                    <a:pt x="0" y="21"/>
                    <a:pt x="4" y="44"/>
                    <a:pt x="26" y="36"/>
                  </a:cubicBezTo>
                  <a:cubicBezTo>
                    <a:pt x="33" y="34"/>
                    <a:pt x="50" y="29"/>
                    <a:pt x="70" y="24"/>
                  </a:cubicBezTo>
                  <a:cubicBezTo>
                    <a:pt x="69" y="24"/>
                    <a:pt x="69" y="24"/>
                    <a:pt x="69" y="24"/>
                  </a:cubicBezTo>
                </a:path>
              </a:pathLst>
            </a:custGeom>
            <a:solidFill>
              <a:srgbClr val="79A6D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32" name="Freeform 72"/>
            <p:cNvSpPr>
              <a:spLocks/>
            </p:cNvSpPr>
            <p:nvPr/>
          </p:nvSpPr>
          <p:spPr bwMode="gray">
            <a:xfrm>
              <a:off x="1044" y="3041"/>
              <a:ext cx="26" cy="48"/>
            </a:xfrm>
            <a:custGeom>
              <a:avLst/>
              <a:gdLst>
                <a:gd name="T0" fmla="*/ 6 w 19"/>
                <a:gd name="T1" fmla="*/ 0 h 35"/>
                <a:gd name="T2" fmla="*/ 19 w 19"/>
                <a:gd name="T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35">
                  <a:moveTo>
                    <a:pt x="6" y="0"/>
                  </a:moveTo>
                  <a:cubicBezTo>
                    <a:pt x="3" y="8"/>
                    <a:pt x="0" y="29"/>
                    <a:pt x="19" y="35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33" name="Freeform 73"/>
            <p:cNvSpPr>
              <a:spLocks/>
            </p:cNvSpPr>
            <p:nvPr/>
          </p:nvSpPr>
          <p:spPr bwMode="gray">
            <a:xfrm>
              <a:off x="1097" y="3055"/>
              <a:ext cx="27" cy="49"/>
            </a:xfrm>
            <a:custGeom>
              <a:avLst/>
              <a:gdLst>
                <a:gd name="T0" fmla="*/ 7 w 20"/>
                <a:gd name="T1" fmla="*/ 0 h 36"/>
                <a:gd name="T2" fmla="*/ 20 w 20"/>
                <a:gd name="T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36">
                  <a:moveTo>
                    <a:pt x="7" y="0"/>
                  </a:moveTo>
                  <a:cubicBezTo>
                    <a:pt x="3" y="9"/>
                    <a:pt x="0" y="30"/>
                    <a:pt x="20" y="36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34" name="Freeform 74"/>
            <p:cNvSpPr>
              <a:spLocks/>
            </p:cNvSpPr>
            <p:nvPr/>
          </p:nvSpPr>
          <p:spPr bwMode="gray">
            <a:xfrm>
              <a:off x="1085" y="2985"/>
              <a:ext cx="62" cy="72"/>
            </a:xfrm>
            <a:custGeom>
              <a:avLst/>
              <a:gdLst>
                <a:gd name="T0" fmla="*/ 0 w 46"/>
                <a:gd name="T1" fmla="*/ 0 h 53"/>
                <a:gd name="T2" fmla="*/ 4 w 46"/>
                <a:gd name="T3" fmla="*/ 53 h 53"/>
                <a:gd name="T4" fmla="*/ 46 w 46"/>
                <a:gd name="T5" fmla="*/ 7 h 53"/>
                <a:gd name="T6" fmla="*/ 0 w 46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53">
                  <a:moveTo>
                    <a:pt x="0" y="0"/>
                  </a:moveTo>
                  <a:cubicBezTo>
                    <a:pt x="4" y="53"/>
                    <a:pt x="4" y="53"/>
                    <a:pt x="4" y="53"/>
                  </a:cubicBezTo>
                  <a:cubicBezTo>
                    <a:pt x="6" y="41"/>
                    <a:pt x="46" y="7"/>
                    <a:pt x="46" y="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35" name="Freeform 75"/>
            <p:cNvSpPr>
              <a:spLocks/>
            </p:cNvSpPr>
            <p:nvPr/>
          </p:nvSpPr>
          <p:spPr bwMode="gray">
            <a:xfrm>
              <a:off x="1078" y="2955"/>
              <a:ext cx="78" cy="48"/>
            </a:xfrm>
            <a:custGeom>
              <a:avLst/>
              <a:gdLst>
                <a:gd name="T0" fmla="*/ 26 w 58"/>
                <a:gd name="T1" fmla="*/ 34 h 36"/>
                <a:gd name="T2" fmla="*/ 8 w 58"/>
                <a:gd name="T3" fmla="*/ 20 h 36"/>
                <a:gd name="T4" fmla="*/ 13 w 58"/>
                <a:gd name="T5" fmla="*/ 12 h 36"/>
                <a:gd name="T6" fmla="*/ 47 w 58"/>
                <a:gd name="T7" fmla="*/ 14 h 36"/>
                <a:gd name="T8" fmla="*/ 50 w 58"/>
                <a:gd name="T9" fmla="*/ 26 h 36"/>
                <a:gd name="T10" fmla="*/ 26 w 58"/>
                <a:gd name="T1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36">
                  <a:moveTo>
                    <a:pt x="26" y="34"/>
                  </a:moveTo>
                  <a:cubicBezTo>
                    <a:pt x="12" y="33"/>
                    <a:pt x="0" y="22"/>
                    <a:pt x="8" y="20"/>
                  </a:cubicBezTo>
                  <a:cubicBezTo>
                    <a:pt x="14" y="19"/>
                    <a:pt x="11" y="14"/>
                    <a:pt x="13" y="12"/>
                  </a:cubicBezTo>
                  <a:cubicBezTo>
                    <a:pt x="16" y="9"/>
                    <a:pt x="47" y="0"/>
                    <a:pt x="47" y="14"/>
                  </a:cubicBezTo>
                  <a:cubicBezTo>
                    <a:pt x="47" y="19"/>
                    <a:pt x="41" y="22"/>
                    <a:pt x="50" y="26"/>
                  </a:cubicBezTo>
                  <a:cubicBezTo>
                    <a:pt x="58" y="29"/>
                    <a:pt x="40" y="36"/>
                    <a:pt x="26" y="3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36" name="Freeform 76"/>
            <p:cNvSpPr>
              <a:spLocks/>
            </p:cNvSpPr>
            <p:nvPr/>
          </p:nvSpPr>
          <p:spPr bwMode="gray">
            <a:xfrm>
              <a:off x="1065" y="2889"/>
              <a:ext cx="98" cy="99"/>
            </a:xfrm>
            <a:custGeom>
              <a:avLst/>
              <a:gdLst>
                <a:gd name="T0" fmla="*/ 35 w 73"/>
                <a:gd name="T1" fmla="*/ 1 h 73"/>
                <a:gd name="T2" fmla="*/ 1 w 73"/>
                <a:gd name="T3" fmla="*/ 38 h 73"/>
                <a:gd name="T4" fmla="*/ 38 w 73"/>
                <a:gd name="T5" fmla="*/ 72 h 73"/>
                <a:gd name="T6" fmla="*/ 72 w 73"/>
                <a:gd name="T7" fmla="*/ 35 h 73"/>
                <a:gd name="T8" fmla="*/ 35 w 73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8"/>
                    <a:pt x="1" y="38"/>
                  </a:cubicBezTo>
                  <a:cubicBezTo>
                    <a:pt x="2" y="57"/>
                    <a:pt x="18" y="73"/>
                    <a:pt x="38" y="72"/>
                  </a:cubicBezTo>
                  <a:cubicBezTo>
                    <a:pt x="58" y="71"/>
                    <a:pt x="73" y="54"/>
                    <a:pt x="72" y="35"/>
                  </a:cubicBezTo>
                  <a:cubicBezTo>
                    <a:pt x="72" y="15"/>
                    <a:pt x="55" y="0"/>
                    <a:pt x="35" y="1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37" name="Freeform 77"/>
            <p:cNvSpPr>
              <a:spLocks/>
            </p:cNvSpPr>
            <p:nvPr/>
          </p:nvSpPr>
          <p:spPr bwMode="gray">
            <a:xfrm>
              <a:off x="1065" y="2889"/>
              <a:ext cx="98" cy="99"/>
            </a:xfrm>
            <a:custGeom>
              <a:avLst/>
              <a:gdLst>
                <a:gd name="T0" fmla="*/ 35 w 73"/>
                <a:gd name="T1" fmla="*/ 1 h 73"/>
                <a:gd name="T2" fmla="*/ 1 w 73"/>
                <a:gd name="T3" fmla="*/ 38 h 73"/>
                <a:gd name="T4" fmla="*/ 38 w 73"/>
                <a:gd name="T5" fmla="*/ 72 h 73"/>
                <a:gd name="T6" fmla="*/ 72 w 73"/>
                <a:gd name="T7" fmla="*/ 35 h 73"/>
                <a:gd name="T8" fmla="*/ 35 w 73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8"/>
                    <a:pt x="1" y="38"/>
                  </a:cubicBezTo>
                  <a:cubicBezTo>
                    <a:pt x="2" y="57"/>
                    <a:pt x="18" y="73"/>
                    <a:pt x="38" y="72"/>
                  </a:cubicBezTo>
                  <a:cubicBezTo>
                    <a:pt x="58" y="71"/>
                    <a:pt x="73" y="54"/>
                    <a:pt x="72" y="35"/>
                  </a:cubicBezTo>
                  <a:cubicBezTo>
                    <a:pt x="72" y="15"/>
                    <a:pt x="55" y="0"/>
                    <a:pt x="35" y="1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38" name="Freeform 78"/>
            <p:cNvSpPr>
              <a:spLocks/>
            </p:cNvSpPr>
            <p:nvPr/>
          </p:nvSpPr>
          <p:spPr bwMode="gray">
            <a:xfrm>
              <a:off x="1051" y="2880"/>
              <a:ext cx="139" cy="118"/>
            </a:xfrm>
            <a:custGeom>
              <a:avLst/>
              <a:gdLst>
                <a:gd name="T0" fmla="*/ 89 w 103"/>
                <a:gd name="T1" fmla="*/ 61 h 87"/>
                <a:gd name="T2" fmla="*/ 59 w 103"/>
                <a:gd name="T3" fmla="*/ 6 h 87"/>
                <a:gd name="T4" fmla="*/ 10 w 103"/>
                <a:gd name="T5" fmla="*/ 39 h 87"/>
                <a:gd name="T6" fmla="*/ 10 w 103"/>
                <a:gd name="T7" fmla="*/ 39 h 87"/>
                <a:gd name="T8" fmla="*/ 0 w 103"/>
                <a:gd name="T9" fmla="*/ 59 h 87"/>
                <a:gd name="T10" fmla="*/ 17 w 103"/>
                <a:gd name="T11" fmla="*/ 61 h 87"/>
                <a:gd name="T12" fmla="*/ 12 w 103"/>
                <a:gd name="T13" fmla="*/ 38 h 87"/>
                <a:gd name="T14" fmla="*/ 30 w 103"/>
                <a:gd name="T15" fmla="*/ 26 h 87"/>
                <a:gd name="T16" fmla="*/ 57 w 103"/>
                <a:gd name="T17" fmla="*/ 58 h 87"/>
                <a:gd name="T18" fmla="*/ 92 w 103"/>
                <a:gd name="T19" fmla="*/ 75 h 87"/>
                <a:gd name="T20" fmla="*/ 89 w 103"/>
                <a:gd name="T21" fmla="*/ 6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87">
                  <a:moveTo>
                    <a:pt x="89" y="61"/>
                  </a:moveTo>
                  <a:cubicBezTo>
                    <a:pt x="89" y="34"/>
                    <a:pt x="82" y="13"/>
                    <a:pt x="59" y="6"/>
                  </a:cubicBezTo>
                  <a:cubicBezTo>
                    <a:pt x="36" y="0"/>
                    <a:pt x="8" y="13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45"/>
                    <a:pt x="9" y="61"/>
                    <a:pt x="0" y="59"/>
                  </a:cubicBezTo>
                  <a:cubicBezTo>
                    <a:pt x="0" y="62"/>
                    <a:pt x="24" y="69"/>
                    <a:pt x="17" y="61"/>
                  </a:cubicBezTo>
                  <a:cubicBezTo>
                    <a:pt x="15" y="58"/>
                    <a:pt x="10" y="44"/>
                    <a:pt x="12" y="38"/>
                  </a:cubicBezTo>
                  <a:cubicBezTo>
                    <a:pt x="15" y="28"/>
                    <a:pt x="20" y="26"/>
                    <a:pt x="30" y="26"/>
                  </a:cubicBezTo>
                  <a:cubicBezTo>
                    <a:pt x="42" y="26"/>
                    <a:pt x="69" y="38"/>
                    <a:pt x="57" y="58"/>
                  </a:cubicBezTo>
                  <a:cubicBezTo>
                    <a:pt x="46" y="77"/>
                    <a:pt x="81" y="87"/>
                    <a:pt x="92" y="75"/>
                  </a:cubicBezTo>
                  <a:cubicBezTo>
                    <a:pt x="103" y="64"/>
                    <a:pt x="89" y="71"/>
                    <a:pt x="89" y="61"/>
                  </a:cubicBez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439" name="Group 79"/>
          <p:cNvGrpSpPr>
            <a:grpSpLocks/>
          </p:cNvGrpSpPr>
          <p:nvPr/>
        </p:nvGrpSpPr>
        <p:grpSpPr bwMode="auto">
          <a:xfrm>
            <a:off x="398463" y="2851150"/>
            <a:ext cx="425450" cy="763588"/>
            <a:chOff x="1270" y="2889"/>
            <a:chExt cx="268" cy="481"/>
          </a:xfrm>
        </p:grpSpPr>
        <p:sp>
          <p:nvSpPr>
            <p:cNvPr id="527440" name="Freeform 80"/>
            <p:cNvSpPr>
              <a:spLocks/>
            </p:cNvSpPr>
            <p:nvPr/>
          </p:nvSpPr>
          <p:spPr bwMode="gray">
            <a:xfrm>
              <a:off x="1356" y="3172"/>
              <a:ext cx="117" cy="179"/>
            </a:xfrm>
            <a:custGeom>
              <a:avLst/>
              <a:gdLst>
                <a:gd name="T0" fmla="*/ 86 w 86"/>
                <a:gd name="T1" fmla="*/ 30 h 132"/>
                <a:gd name="T2" fmla="*/ 86 w 86"/>
                <a:gd name="T3" fmla="*/ 29 h 132"/>
                <a:gd name="T4" fmla="*/ 86 w 86"/>
                <a:gd name="T5" fmla="*/ 24 h 132"/>
                <a:gd name="T6" fmla="*/ 86 w 86"/>
                <a:gd name="T7" fmla="*/ 14 h 132"/>
                <a:gd name="T8" fmla="*/ 85 w 86"/>
                <a:gd name="T9" fmla="*/ 14 h 132"/>
                <a:gd name="T10" fmla="*/ 71 w 86"/>
                <a:gd name="T11" fmla="*/ 1 h 132"/>
                <a:gd name="T12" fmla="*/ 50 w 86"/>
                <a:gd name="T13" fmla="*/ 3 h 132"/>
                <a:gd name="T14" fmla="*/ 45 w 86"/>
                <a:gd name="T15" fmla="*/ 5 h 132"/>
                <a:gd name="T16" fmla="*/ 39 w 86"/>
                <a:gd name="T17" fmla="*/ 6 h 132"/>
                <a:gd name="T18" fmla="*/ 39 w 86"/>
                <a:gd name="T19" fmla="*/ 6 h 132"/>
                <a:gd name="T20" fmla="*/ 0 w 86"/>
                <a:gd name="T21" fmla="*/ 16 h 132"/>
                <a:gd name="T22" fmla="*/ 23 w 86"/>
                <a:gd name="T23" fmla="*/ 39 h 132"/>
                <a:gd name="T24" fmla="*/ 49 w 86"/>
                <a:gd name="T25" fmla="*/ 33 h 132"/>
                <a:gd name="T26" fmla="*/ 50 w 86"/>
                <a:gd name="T27" fmla="*/ 115 h 132"/>
                <a:gd name="T28" fmla="*/ 80 w 86"/>
                <a:gd name="T29" fmla="*/ 124 h 132"/>
                <a:gd name="T30" fmla="*/ 86 w 86"/>
                <a:gd name="T31" fmla="*/ 114 h 132"/>
                <a:gd name="T32" fmla="*/ 86 w 86"/>
                <a:gd name="T33" fmla="*/ 3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2">
                  <a:moveTo>
                    <a:pt x="86" y="30"/>
                  </a:moveTo>
                  <a:cubicBezTo>
                    <a:pt x="86" y="30"/>
                    <a:pt x="86" y="30"/>
                    <a:pt x="86" y="29"/>
                  </a:cubicBezTo>
                  <a:cubicBezTo>
                    <a:pt x="86" y="27"/>
                    <a:pt x="86" y="25"/>
                    <a:pt x="86" y="24"/>
                  </a:cubicBezTo>
                  <a:cubicBezTo>
                    <a:pt x="86" y="23"/>
                    <a:pt x="86" y="19"/>
                    <a:pt x="86" y="14"/>
                  </a:cubicBezTo>
                  <a:cubicBezTo>
                    <a:pt x="86" y="14"/>
                    <a:pt x="85" y="14"/>
                    <a:pt x="85" y="14"/>
                  </a:cubicBezTo>
                  <a:cubicBezTo>
                    <a:pt x="83" y="5"/>
                    <a:pt x="75" y="1"/>
                    <a:pt x="71" y="1"/>
                  </a:cubicBezTo>
                  <a:cubicBezTo>
                    <a:pt x="67" y="0"/>
                    <a:pt x="58" y="2"/>
                    <a:pt x="50" y="3"/>
                  </a:cubicBezTo>
                  <a:cubicBezTo>
                    <a:pt x="47" y="4"/>
                    <a:pt x="45" y="5"/>
                    <a:pt x="45" y="5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55"/>
                    <a:pt x="49" y="108"/>
                    <a:pt x="50" y="115"/>
                  </a:cubicBezTo>
                  <a:cubicBezTo>
                    <a:pt x="50" y="130"/>
                    <a:pt x="71" y="132"/>
                    <a:pt x="80" y="124"/>
                  </a:cubicBezTo>
                  <a:cubicBezTo>
                    <a:pt x="83" y="121"/>
                    <a:pt x="86" y="118"/>
                    <a:pt x="86" y="114"/>
                  </a:cubicBezTo>
                  <a:cubicBezTo>
                    <a:pt x="86" y="101"/>
                    <a:pt x="85" y="56"/>
                    <a:pt x="86" y="30"/>
                  </a:cubicBezTo>
                  <a:close/>
                </a:path>
              </a:pathLst>
            </a:custGeom>
            <a:gradFill rotWithShape="1">
              <a:gsLst>
                <a:gs pos="0">
                  <a:srgbClr val="CED5D8"/>
                </a:gs>
                <a:gs pos="50000">
                  <a:srgbClr val="C3CDD7"/>
                </a:gs>
                <a:gs pos="100000">
                  <a:srgbClr val="CED5D8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41" name="Freeform 81"/>
            <p:cNvSpPr>
              <a:spLocks/>
            </p:cNvSpPr>
            <p:nvPr/>
          </p:nvSpPr>
          <p:spPr bwMode="gray">
            <a:xfrm>
              <a:off x="1312" y="3180"/>
              <a:ext cx="211" cy="190"/>
            </a:xfrm>
            <a:custGeom>
              <a:avLst/>
              <a:gdLst>
                <a:gd name="T0" fmla="*/ 156 w 156"/>
                <a:gd name="T1" fmla="*/ 19 h 140"/>
                <a:gd name="T2" fmla="*/ 156 w 156"/>
                <a:gd name="T3" fmla="*/ 19 h 140"/>
                <a:gd name="T4" fmla="*/ 155 w 156"/>
                <a:gd name="T5" fmla="*/ 17 h 140"/>
                <a:gd name="T6" fmla="*/ 141 w 156"/>
                <a:gd name="T7" fmla="*/ 2 h 140"/>
                <a:gd name="T8" fmla="*/ 109 w 156"/>
                <a:gd name="T9" fmla="*/ 8 h 140"/>
                <a:gd name="T10" fmla="*/ 79 w 156"/>
                <a:gd name="T11" fmla="*/ 15 h 140"/>
                <a:gd name="T12" fmla="*/ 79 w 156"/>
                <a:gd name="T13" fmla="*/ 5 h 140"/>
                <a:gd name="T14" fmla="*/ 2 w 156"/>
                <a:gd name="T15" fmla="*/ 0 h 140"/>
                <a:gd name="T16" fmla="*/ 2 w 156"/>
                <a:gd name="T17" fmla="*/ 1 h 140"/>
                <a:gd name="T18" fmla="*/ 2 w 156"/>
                <a:gd name="T19" fmla="*/ 12 h 140"/>
                <a:gd name="T20" fmla="*/ 10 w 156"/>
                <a:gd name="T21" fmla="*/ 41 h 140"/>
                <a:gd name="T22" fmla="*/ 56 w 156"/>
                <a:gd name="T23" fmla="*/ 53 h 140"/>
                <a:gd name="T24" fmla="*/ 66 w 156"/>
                <a:gd name="T25" fmla="*/ 51 h 140"/>
                <a:gd name="T26" fmla="*/ 119 w 156"/>
                <a:gd name="T27" fmla="*/ 37 h 140"/>
                <a:gd name="T28" fmla="*/ 139 w 156"/>
                <a:gd name="T29" fmla="*/ 32 h 140"/>
                <a:gd name="T30" fmla="*/ 119 w 156"/>
                <a:gd name="T31" fmla="*/ 37 h 140"/>
                <a:gd name="T32" fmla="*/ 119 w 156"/>
                <a:gd name="T33" fmla="*/ 116 h 140"/>
                <a:gd name="T34" fmla="*/ 120 w 156"/>
                <a:gd name="T35" fmla="*/ 119 h 140"/>
                <a:gd name="T36" fmla="*/ 156 w 156"/>
                <a:gd name="T37" fmla="*/ 119 h 140"/>
                <a:gd name="T38" fmla="*/ 156 w 156"/>
                <a:gd name="T39" fmla="*/ 1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6" h="140">
                  <a:moveTo>
                    <a:pt x="156" y="19"/>
                  </a:moveTo>
                  <a:cubicBezTo>
                    <a:pt x="156" y="19"/>
                    <a:pt x="156" y="19"/>
                    <a:pt x="156" y="19"/>
                  </a:cubicBezTo>
                  <a:cubicBezTo>
                    <a:pt x="156" y="19"/>
                    <a:pt x="156" y="18"/>
                    <a:pt x="155" y="17"/>
                  </a:cubicBezTo>
                  <a:cubicBezTo>
                    <a:pt x="153" y="6"/>
                    <a:pt x="145" y="3"/>
                    <a:pt x="141" y="2"/>
                  </a:cubicBezTo>
                  <a:cubicBezTo>
                    <a:pt x="134" y="1"/>
                    <a:pt x="109" y="8"/>
                    <a:pt x="109" y="8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5"/>
                    <a:pt x="79" y="6"/>
                    <a:pt x="79" y="5"/>
                  </a:cubicBezTo>
                  <a:cubicBezTo>
                    <a:pt x="78" y="9"/>
                    <a:pt x="4" y="1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31"/>
                    <a:pt x="0" y="38"/>
                    <a:pt x="10" y="41"/>
                  </a:cubicBezTo>
                  <a:cubicBezTo>
                    <a:pt x="15" y="42"/>
                    <a:pt x="52" y="53"/>
                    <a:pt x="56" y="53"/>
                  </a:cubicBezTo>
                  <a:cubicBezTo>
                    <a:pt x="58" y="54"/>
                    <a:pt x="62" y="53"/>
                    <a:pt x="66" y="51"/>
                  </a:cubicBezTo>
                  <a:cubicBezTo>
                    <a:pt x="78" y="48"/>
                    <a:pt x="101" y="42"/>
                    <a:pt x="119" y="37"/>
                  </a:cubicBezTo>
                  <a:cubicBezTo>
                    <a:pt x="139" y="32"/>
                    <a:pt x="139" y="32"/>
                    <a:pt x="139" y="32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9" y="116"/>
                    <a:pt x="119" y="116"/>
                    <a:pt x="119" y="116"/>
                  </a:cubicBezTo>
                  <a:cubicBezTo>
                    <a:pt x="119" y="117"/>
                    <a:pt x="119" y="118"/>
                    <a:pt x="120" y="119"/>
                  </a:cubicBezTo>
                  <a:cubicBezTo>
                    <a:pt x="120" y="140"/>
                    <a:pt x="156" y="136"/>
                    <a:pt x="156" y="119"/>
                  </a:cubicBezTo>
                  <a:cubicBezTo>
                    <a:pt x="156" y="105"/>
                    <a:pt x="156" y="21"/>
                    <a:pt x="156" y="19"/>
                  </a:cubicBezTo>
                  <a:close/>
                </a:path>
              </a:pathLst>
            </a:custGeom>
            <a:gradFill rotWithShape="1">
              <a:gsLst>
                <a:gs pos="0">
                  <a:srgbClr val="CED5D8"/>
                </a:gs>
                <a:gs pos="50000">
                  <a:srgbClr val="C3CDD7"/>
                </a:gs>
                <a:gs pos="100000">
                  <a:srgbClr val="CED5D8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42" name="Freeform 82"/>
            <p:cNvSpPr>
              <a:spLocks/>
            </p:cNvSpPr>
            <p:nvPr/>
          </p:nvSpPr>
          <p:spPr bwMode="gray">
            <a:xfrm>
              <a:off x="1270" y="2977"/>
              <a:ext cx="268" cy="237"/>
            </a:xfrm>
            <a:custGeom>
              <a:avLst/>
              <a:gdLst>
                <a:gd name="T0" fmla="*/ 175 w 198"/>
                <a:gd name="T1" fmla="*/ 98 h 175"/>
                <a:gd name="T2" fmla="*/ 143 w 198"/>
                <a:gd name="T3" fmla="*/ 104 h 175"/>
                <a:gd name="T4" fmla="*/ 143 w 198"/>
                <a:gd name="T5" fmla="*/ 104 h 175"/>
                <a:gd name="T6" fmla="*/ 144 w 198"/>
                <a:gd name="T7" fmla="*/ 104 h 175"/>
                <a:gd name="T8" fmla="*/ 143 w 198"/>
                <a:gd name="T9" fmla="*/ 104 h 175"/>
                <a:gd name="T10" fmla="*/ 143 w 198"/>
                <a:gd name="T11" fmla="*/ 104 h 175"/>
                <a:gd name="T12" fmla="*/ 143 w 198"/>
                <a:gd name="T13" fmla="*/ 103 h 175"/>
                <a:gd name="T14" fmla="*/ 143 w 198"/>
                <a:gd name="T15" fmla="*/ 98 h 175"/>
                <a:gd name="T16" fmla="*/ 135 w 198"/>
                <a:gd name="T17" fmla="*/ 45 h 175"/>
                <a:gd name="T18" fmla="*/ 109 w 198"/>
                <a:gd name="T19" fmla="*/ 20 h 175"/>
                <a:gd name="T20" fmla="*/ 75 w 198"/>
                <a:gd name="T21" fmla="*/ 11 h 175"/>
                <a:gd name="T22" fmla="*/ 46 w 198"/>
                <a:gd name="T23" fmla="*/ 3 h 175"/>
                <a:gd name="T24" fmla="*/ 12 w 198"/>
                <a:gd name="T25" fmla="*/ 13 h 175"/>
                <a:gd name="T26" fmla="*/ 3 w 198"/>
                <a:gd name="T27" fmla="*/ 82 h 175"/>
                <a:gd name="T28" fmla="*/ 3 w 198"/>
                <a:gd name="T29" fmla="*/ 82 h 175"/>
                <a:gd name="T30" fmla="*/ 2 w 198"/>
                <a:gd name="T31" fmla="*/ 91 h 175"/>
                <a:gd name="T32" fmla="*/ 2 w 198"/>
                <a:gd name="T33" fmla="*/ 91 h 175"/>
                <a:gd name="T34" fmla="*/ 17 w 198"/>
                <a:gd name="T35" fmla="*/ 109 h 175"/>
                <a:gd name="T36" fmla="*/ 20 w 198"/>
                <a:gd name="T37" fmla="*/ 109 h 175"/>
                <a:gd name="T38" fmla="*/ 36 w 198"/>
                <a:gd name="T39" fmla="*/ 105 h 175"/>
                <a:gd name="T40" fmla="*/ 36 w 198"/>
                <a:gd name="T41" fmla="*/ 105 h 175"/>
                <a:gd name="T42" fmla="*/ 33 w 198"/>
                <a:gd name="T43" fmla="*/ 83 h 175"/>
                <a:gd name="T44" fmla="*/ 33 w 198"/>
                <a:gd name="T45" fmla="*/ 83 h 175"/>
                <a:gd name="T46" fmla="*/ 31 w 198"/>
                <a:gd name="T47" fmla="*/ 83 h 175"/>
                <a:gd name="T48" fmla="*/ 31 w 198"/>
                <a:gd name="T49" fmla="*/ 83 h 175"/>
                <a:gd name="T50" fmla="*/ 26 w 198"/>
                <a:gd name="T51" fmla="*/ 85 h 175"/>
                <a:gd name="T52" fmla="*/ 26 w 198"/>
                <a:gd name="T53" fmla="*/ 82 h 175"/>
                <a:gd name="T54" fmla="*/ 26 w 198"/>
                <a:gd name="T55" fmla="*/ 77 h 175"/>
                <a:gd name="T56" fmla="*/ 26 w 198"/>
                <a:gd name="T57" fmla="*/ 77 h 175"/>
                <a:gd name="T58" fmla="*/ 26 w 198"/>
                <a:gd name="T59" fmla="*/ 77 h 175"/>
                <a:gd name="T60" fmla="*/ 29 w 198"/>
                <a:gd name="T61" fmla="*/ 48 h 175"/>
                <a:gd name="T62" fmla="*/ 33 w 198"/>
                <a:gd name="T63" fmla="*/ 83 h 175"/>
                <a:gd name="T64" fmla="*/ 33 w 198"/>
                <a:gd name="T65" fmla="*/ 83 h 175"/>
                <a:gd name="T66" fmla="*/ 33 w 198"/>
                <a:gd name="T67" fmla="*/ 83 h 175"/>
                <a:gd name="T68" fmla="*/ 36 w 198"/>
                <a:gd name="T69" fmla="*/ 105 h 175"/>
                <a:gd name="T70" fmla="*/ 36 w 198"/>
                <a:gd name="T71" fmla="*/ 105 h 175"/>
                <a:gd name="T72" fmla="*/ 36 w 198"/>
                <a:gd name="T73" fmla="*/ 105 h 175"/>
                <a:gd name="T74" fmla="*/ 33 w 198"/>
                <a:gd name="T75" fmla="*/ 151 h 175"/>
                <a:gd name="T76" fmla="*/ 42 w 198"/>
                <a:gd name="T77" fmla="*/ 162 h 175"/>
                <a:gd name="T78" fmla="*/ 87 w 198"/>
                <a:gd name="T79" fmla="*/ 173 h 175"/>
                <a:gd name="T80" fmla="*/ 109 w 198"/>
                <a:gd name="T81" fmla="*/ 154 h 175"/>
                <a:gd name="T82" fmla="*/ 106 w 198"/>
                <a:gd name="T83" fmla="*/ 140 h 175"/>
                <a:gd name="T84" fmla="*/ 106 w 198"/>
                <a:gd name="T85" fmla="*/ 140 h 175"/>
                <a:gd name="T86" fmla="*/ 106 w 198"/>
                <a:gd name="T87" fmla="*/ 140 h 175"/>
                <a:gd name="T88" fmla="*/ 106 w 198"/>
                <a:gd name="T89" fmla="*/ 140 h 175"/>
                <a:gd name="T90" fmla="*/ 106 w 198"/>
                <a:gd name="T91" fmla="*/ 140 h 175"/>
                <a:gd name="T92" fmla="*/ 105 w 198"/>
                <a:gd name="T93" fmla="*/ 114 h 175"/>
                <a:gd name="T94" fmla="*/ 105 w 198"/>
                <a:gd name="T95" fmla="*/ 114 h 175"/>
                <a:gd name="T96" fmla="*/ 111 w 198"/>
                <a:gd name="T97" fmla="*/ 68 h 175"/>
                <a:gd name="T98" fmla="*/ 113 w 198"/>
                <a:gd name="T99" fmla="*/ 86 h 175"/>
                <a:gd name="T100" fmla="*/ 116 w 198"/>
                <a:gd name="T101" fmla="*/ 104 h 175"/>
                <a:gd name="T102" fmla="*/ 116 w 198"/>
                <a:gd name="T103" fmla="*/ 104 h 175"/>
                <a:gd name="T104" fmla="*/ 117 w 198"/>
                <a:gd name="T105" fmla="*/ 110 h 175"/>
                <a:gd name="T106" fmla="*/ 117 w 198"/>
                <a:gd name="T107" fmla="*/ 111 h 175"/>
                <a:gd name="T108" fmla="*/ 117 w 198"/>
                <a:gd name="T109" fmla="*/ 111 h 175"/>
                <a:gd name="T110" fmla="*/ 131 w 198"/>
                <a:gd name="T111" fmla="*/ 132 h 175"/>
                <a:gd name="T112" fmla="*/ 175 w 198"/>
                <a:gd name="T113" fmla="*/ 121 h 175"/>
                <a:gd name="T114" fmla="*/ 175 w 198"/>
                <a:gd name="T115" fmla="*/ 9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" h="175">
                  <a:moveTo>
                    <a:pt x="175" y="98"/>
                  </a:moveTo>
                  <a:cubicBezTo>
                    <a:pt x="164" y="100"/>
                    <a:pt x="153" y="102"/>
                    <a:pt x="143" y="104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3" y="103"/>
                    <a:pt x="143" y="103"/>
                    <a:pt x="143" y="103"/>
                  </a:cubicBezTo>
                  <a:cubicBezTo>
                    <a:pt x="143" y="98"/>
                    <a:pt x="143" y="98"/>
                    <a:pt x="143" y="98"/>
                  </a:cubicBezTo>
                  <a:cubicBezTo>
                    <a:pt x="139" y="74"/>
                    <a:pt x="137" y="52"/>
                    <a:pt x="135" y="45"/>
                  </a:cubicBezTo>
                  <a:cubicBezTo>
                    <a:pt x="133" y="28"/>
                    <a:pt x="117" y="23"/>
                    <a:pt x="109" y="20"/>
                  </a:cubicBezTo>
                  <a:cubicBezTo>
                    <a:pt x="102" y="17"/>
                    <a:pt x="89" y="14"/>
                    <a:pt x="75" y="11"/>
                  </a:cubicBezTo>
                  <a:cubicBezTo>
                    <a:pt x="64" y="8"/>
                    <a:pt x="55" y="4"/>
                    <a:pt x="46" y="3"/>
                  </a:cubicBezTo>
                  <a:cubicBezTo>
                    <a:pt x="37" y="1"/>
                    <a:pt x="15" y="0"/>
                    <a:pt x="12" y="13"/>
                  </a:cubicBezTo>
                  <a:cubicBezTo>
                    <a:pt x="9" y="23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0" y="105"/>
                    <a:pt x="8" y="109"/>
                    <a:pt x="17" y="109"/>
                  </a:cubicBezTo>
                  <a:cubicBezTo>
                    <a:pt x="18" y="109"/>
                    <a:pt x="19" y="109"/>
                    <a:pt x="20" y="109"/>
                  </a:cubicBezTo>
                  <a:cubicBezTo>
                    <a:pt x="23" y="108"/>
                    <a:pt x="32" y="107"/>
                    <a:pt x="36" y="105"/>
                  </a:cubicBezTo>
                  <a:cubicBezTo>
                    <a:pt x="36" y="105"/>
                    <a:pt x="36" y="105"/>
                    <a:pt x="36" y="105"/>
                  </a:cubicBezTo>
                  <a:cubicBezTo>
                    <a:pt x="35" y="96"/>
                    <a:pt x="34" y="92"/>
                    <a:pt x="33" y="83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2" y="83"/>
                    <a:pt x="31" y="83"/>
                    <a:pt x="31" y="83"/>
                  </a:cubicBezTo>
                  <a:cubicBezTo>
                    <a:pt x="33" y="83"/>
                    <a:pt x="30" y="84"/>
                    <a:pt x="31" y="83"/>
                  </a:cubicBezTo>
                  <a:cubicBezTo>
                    <a:pt x="30" y="83"/>
                    <a:pt x="29" y="84"/>
                    <a:pt x="26" y="85"/>
                  </a:cubicBezTo>
                  <a:cubicBezTo>
                    <a:pt x="26" y="84"/>
                    <a:pt x="26" y="83"/>
                    <a:pt x="26" y="82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7" y="64"/>
                    <a:pt x="28" y="54"/>
                    <a:pt x="29" y="48"/>
                  </a:cubicBezTo>
                  <a:cubicBezTo>
                    <a:pt x="28" y="61"/>
                    <a:pt x="30" y="71"/>
                    <a:pt x="33" y="83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4" y="89"/>
                    <a:pt x="35" y="96"/>
                    <a:pt x="36" y="105"/>
                  </a:cubicBezTo>
                  <a:cubicBezTo>
                    <a:pt x="36" y="105"/>
                    <a:pt x="36" y="105"/>
                    <a:pt x="36" y="105"/>
                  </a:cubicBezTo>
                  <a:cubicBezTo>
                    <a:pt x="36" y="105"/>
                    <a:pt x="36" y="105"/>
                    <a:pt x="36" y="105"/>
                  </a:cubicBezTo>
                  <a:cubicBezTo>
                    <a:pt x="37" y="117"/>
                    <a:pt x="36" y="132"/>
                    <a:pt x="33" y="151"/>
                  </a:cubicBezTo>
                  <a:cubicBezTo>
                    <a:pt x="32" y="156"/>
                    <a:pt x="36" y="161"/>
                    <a:pt x="42" y="162"/>
                  </a:cubicBezTo>
                  <a:cubicBezTo>
                    <a:pt x="55" y="164"/>
                    <a:pt x="79" y="172"/>
                    <a:pt x="87" y="173"/>
                  </a:cubicBezTo>
                  <a:cubicBezTo>
                    <a:pt x="95" y="175"/>
                    <a:pt x="114" y="162"/>
                    <a:pt x="109" y="154"/>
                  </a:cubicBezTo>
                  <a:cubicBezTo>
                    <a:pt x="108" y="150"/>
                    <a:pt x="106" y="146"/>
                    <a:pt x="106" y="140"/>
                  </a:cubicBezTo>
                  <a:cubicBezTo>
                    <a:pt x="106" y="140"/>
                    <a:pt x="106" y="140"/>
                    <a:pt x="106" y="140"/>
                  </a:cubicBezTo>
                  <a:cubicBezTo>
                    <a:pt x="106" y="140"/>
                    <a:pt x="106" y="140"/>
                    <a:pt x="106" y="140"/>
                  </a:cubicBezTo>
                  <a:cubicBezTo>
                    <a:pt x="106" y="140"/>
                    <a:pt x="106" y="140"/>
                    <a:pt x="106" y="140"/>
                  </a:cubicBezTo>
                  <a:cubicBezTo>
                    <a:pt x="106" y="140"/>
                    <a:pt x="106" y="140"/>
                    <a:pt x="106" y="140"/>
                  </a:cubicBezTo>
                  <a:cubicBezTo>
                    <a:pt x="105" y="135"/>
                    <a:pt x="104" y="122"/>
                    <a:pt x="105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6" y="94"/>
                    <a:pt x="110" y="74"/>
                    <a:pt x="111" y="68"/>
                  </a:cubicBezTo>
                  <a:cubicBezTo>
                    <a:pt x="111" y="68"/>
                    <a:pt x="113" y="80"/>
                    <a:pt x="113" y="86"/>
                  </a:cubicBezTo>
                  <a:cubicBezTo>
                    <a:pt x="114" y="91"/>
                    <a:pt x="115" y="97"/>
                    <a:pt x="116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7" y="110"/>
                    <a:pt x="117" y="110"/>
                    <a:pt x="117" y="110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9" y="126"/>
                    <a:pt x="124" y="131"/>
                    <a:pt x="131" y="132"/>
                  </a:cubicBezTo>
                  <a:cubicBezTo>
                    <a:pt x="139" y="134"/>
                    <a:pt x="168" y="122"/>
                    <a:pt x="175" y="121"/>
                  </a:cubicBezTo>
                  <a:cubicBezTo>
                    <a:pt x="198" y="116"/>
                    <a:pt x="190" y="94"/>
                    <a:pt x="175" y="98"/>
                  </a:cubicBezTo>
                  <a:close/>
                </a:path>
              </a:pathLst>
            </a:custGeom>
            <a:solidFill>
              <a:srgbClr val="79A6D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43" name="Freeform 83"/>
            <p:cNvSpPr>
              <a:spLocks/>
            </p:cNvSpPr>
            <p:nvPr/>
          </p:nvSpPr>
          <p:spPr bwMode="gray">
            <a:xfrm>
              <a:off x="1332" y="2963"/>
              <a:ext cx="79" cy="48"/>
            </a:xfrm>
            <a:custGeom>
              <a:avLst/>
              <a:gdLst>
                <a:gd name="T0" fmla="*/ 26 w 58"/>
                <a:gd name="T1" fmla="*/ 34 h 35"/>
                <a:gd name="T2" fmla="*/ 9 w 58"/>
                <a:gd name="T3" fmla="*/ 20 h 35"/>
                <a:gd name="T4" fmla="*/ 14 w 58"/>
                <a:gd name="T5" fmla="*/ 11 h 35"/>
                <a:gd name="T6" fmla="*/ 47 w 58"/>
                <a:gd name="T7" fmla="*/ 14 h 35"/>
                <a:gd name="T8" fmla="*/ 50 w 58"/>
                <a:gd name="T9" fmla="*/ 25 h 35"/>
                <a:gd name="T10" fmla="*/ 26 w 58"/>
                <a:gd name="T11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35">
                  <a:moveTo>
                    <a:pt x="26" y="34"/>
                  </a:moveTo>
                  <a:cubicBezTo>
                    <a:pt x="12" y="32"/>
                    <a:pt x="0" y="22"/>
                    <a:pt x="9" y="20"/>
                  </a:cubicBezTo>
                  <a:cubicBezTo>
                    <a:pt x="15" y="18"/>
                    <a:pt x="11" y="13"/>
                    <a:pt x="14" y="11"/>
                  </a:cubicBezTo>
                  <a:cubicBezTo>
                    <a:pt x="16" y="8"/>
                    <a:pt x="47" y="0"/>
                    <a:pt x="47" y="14"/>
                  </a:cubicBezTo>
                  <a:cubicBezTo>
                    <a:pt x="47" y="18"/>
                    <a:pt x="42" y="22"/>
                    <a:pt x="50" y="25"/>
                  </a:cubicBezTo>
                  <a:cubicBezTo>
                    <a:pt x="58" y="29"/>
                    <a:pt x="40" y="35"/>
                    <a:pt x="26" y="3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44" name="Freeform 84"/>
            <p:cNvSpPr>
              <a:spLocks/>
            </p:cNvSpPr>
            <p:nvPr/>
          </p:nvSpPr>
          <p:spPr bwMode="gray">
            <a:xfrm>
              <a:off x="1319" y="2897"/>
              <a:ext cx="100" cy="99"/>
            </a:xfrm>
            <a:custGeom>
              <a:avLst/>
              <a:gdLst>
                <a:gd name="T0" fmla="*/ 36 w 74"/>
                <a:gd name="T1" fmla="*/ 1 h 73"/>
                <a:gd name="T2" fmla="*/ 1 w 74"/>
                <a:gd name="T3" fmla="*/ 38 h 73"/>
                <a:gd name="T4" fmla="*/ 39 w 74"/>
                <a:gd name="T5" fmla="*/ 72 h 73"/>
                <a:gd name="T6" fmla="*/ 73 w 74"/>
                <a:gd name="T7" fmla="*/ 35 h 73"/>
                <a:gd name="T8" fmla="*/ 36 w 74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3">
                  <a:moveTo>
                    <a:pt x="36" y="1"/>
                  </a:moveTo>
                  <a:cubicBezTo>
                    <a:pt x="16" y="2"/>
                    <a:pt x="0" y="19"/>
                    <a:pt x="1" y="38"/>
                  </a:cubicBezTo>
                  <a:cubicBezTo>
                    <a:pt x="2" y="58"/>
                    <a:pt x="19" y="73"/>
                    <a:pt x="39" y="72"/>
                  </a:cubicBezTo>
                  <a:cubicBezTo>
                    <a:pt x="58" y="71"/>
                    <a:pt x="74" y="55"/>
                    <a:pt x="73" y="35"/>
                  </a:cubicBezTo>
                  <a:cubicBezTo>
                    <a:pt x="72" y="15"/>
                    <a:pt x="55" y="0"/>
                    <a:pt x="36" y="1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45" name="Freeform 85"/>
            <p:cNvSpPr>
              <a:spLocks/>
            </p:cNvSpPr>
            <p:nvPr/>
          </p:nvSpPr>
          <p:spPr bwMode="gray">
            <a:xfrm>
              <a:off x="1319" y="2897"/>
              <a:ext cx="100" cy="99"/>
            </a:xfrm>
            <a:custGeom>
              <a:avLst/>
              <a:gdLst>
                <a:gd name="T0" fmla="*/ 36 w 74"/>
                <a:gd name="T1" fmla="*/ 1 h 73"/>
                <a:gd name="T2" fmla="*/ 1 w 74"/>
                <a:gd name="T3" fmla="*/ 38 h 73"/>
                <a:gd name="T4" fmla="*/ 39 w 74"/>
                <a:gd name="T5" fmla="*/ 72 h 73"/>
                <a:gd name="T6" fmla="*/ 73 w 74"/>
                <a:gd name="T7" fmla="*/ 35 h 73"/>
                <a:gd name="T8" fmla="*/ 36 w 74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3">
                  <a:moveTo>
                    <a:pt x="36" y="1"/>
                  </a:moveTo>
                  <a:cubicBezTo>
                    <a:pt x="16" y="2"/>
                    <a:pt x="0" y="19"/>
                    <a:pt x="1" y="38"/>
                  </a:cubicBezTo>
                  <a:cubicBezTo>
                    <a:pt x="2" y="58"/>
                    <a:pt x="19" y="73"/>
                    <a:pt x="39" y="72"/>
                  </a:cubicBezTo>
                  <a:cubicBezTo>
                    <a:pt x="58" y="71"/>
                    <a:pt x="74" y="55"/>
                    <a:pt x="73" y="35"/>
                  </a:cubicBezTo>
                  <a:cubicBezTo>
                    <a:pt x="72" y="15"/>
                    <a:pt x="55" y="0"/>
                    <a:pt x="36" y="1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46" name="Freeform 86"/>
            <p:cNvSpPr>
              <a:spLocks/>
            </p:cNvSpPr>
            <p:nvPr/>
          </p:nvSpPr>
          <p:spPr bwMode="gray">
            <a:xfrm>
              <a:off x="1295" y="2889"/>
              <a:ext cx="142" cy="113"/>
            </a:xfrm>
            <a:custGeom>
              <a:avLst/>
              <a:gdLst>
                <a:gd name="T0" fmla="*/ 99 w 105"/>
                <a:gd name="T1" fmla="*/ 71 h 83"/>
                <a:gd name="T2" fmla="*/ 97 w 105"/>
                <a:gd name="T3" fmla="*/ 61 h 83"/>
                <a:gd name="T4" fmla="*/ 67 w 105"/>
                <a:gd name="T5" fmla="*/ 7 h 83"/>
                <a:gd name="T6" fmla="*/ 16 w 105"/>
                <a:gd name="T7" fmla="*/ 40 h 83"/>
                <a:gd name="T8" fmla="*/ 8 w 105"/>
                <a:gd name="T9" fmla="*/ 59 h 83"/>
                <a:gd name="T10" fmla="*/ 38 w 105"/>
                <a:gd name="T11" fmla="*/ 79 h 83"/>
                <a:gd name="T12" fmla="*/ 80 w 105"/>
                <a:gd name="T13" fmla="*/ 81 h 83"/>
                <a:gd name="T14" fmla="*/ 99 w 105"/>
                <a:gd name="T15" fmla="*/ 7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83">
                  <a:moveTo>
                    <a:pt x="99" y="71"/>
                  </a:moveTo>
                  <a:cubicBezTo>
                    <a:pt x="97" y="71"/>
                    <a:pt x="97" y="66"/>
                    <a:pt x="97" y="61"/>
                  </a:cubicBezTo>
                  <a:cubicBezTo>
                    <a:pt x="97" y="34"/>
                    <a:pt x="91" y="13"/>
                    <a:pt x="67" y="7"/>
                  </a:cubicBezTo>
                  <a:cubicBezTo>
                    <a:pt x="44" y="0"/>
                    <a:pt x="16" y="12"/>
                    <a:pt x="16" y="40"/>
                  </a:cubicBezTo>
                  <a:cubicBezTo>
                    <a:pt x="16" y="45"/>
                    <a:pt x="17" y="57"/>
                    <a:pt x="8" y="59"/>
                  </a:cubicBezTo>
                  <a:cubicBezTo>
                    <a:pt x="0" y="61"/>
                    <a:pt x="21" y="75"/>
                    <a:pt x="38" y="79"/>
                  </a:cubicBezTo>
                  <a:cubicBezTo>
                    <a:pt x="51" y="83"/>
                    <a:pt x="69" y="82"/>
                    <a:pt x="80" y="81"/>
                  </a:cubicBezTo>
                  <a:cubicBezTo>
                    <a:pt x="105" y="79"/>
                    <a:pt x="104" y="71"/>
                    <a:pt x="99" y="71"/>
                  </a:cubicBez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447" name="Group 87"/>
          <p:cNvGrpSpPr>
            <a:grpSpLocks/>
          </p:cNvGrpSpPr>
          <p:nvPr/>
        </p:nvGrpSpPr>
        <p:grpSpPr bwMode="auto">
          <a:xfrm>
            <a:off x="3913188" y="2601913"/>
            <a:ext cx="381000" cy="1012825"/>
            <a:chOff x="1608" y="3612"/>
            <a:chExt cx="240" cy="638"/>
          </a:xfrm>
        </p:grpSpPr>
        <p:sp>
          <p:nvSpPr>
            <p:cNvPr id="527448" name="Freeform 88"/>
            <p:cNvSpPr>
              <a:spLocks/>
            </p:cNvSpPr>
            <p:nvPr/>
          </p:nvSpPr>
          <p:spPr bwMode="gray">
            <a:xfrm>
              <a:off x="1668" y="3903"/>
              <a:ext cx="124" cy="347"/>
            </a:xfrm>
            <a:custGeom>
              <a:avLst/>
              <a:gdLst>
                <a:gd name="T0" fmla="*/ 81 w 92"/>
                <a:gd name="T1" fmla="*/ 2 h 256"/>
                <a:gd name="T2" fmla="*/ 81 w 92"/>
                <a:gd name="T3" fmla="*/ 2 h 256"/>
                <a:gd name="T4" fmla="*/ 4 w 92"/>
                <a:gd name="T5" fmla="*/ 0 h 256"/>
                <a:gd name="T6" fmla="*/ 1 w 92"/>
                <a:gd name="T7" fmla="*/ 29 h 256"/>
                <a:gd name="T8" fmla="*/ 11 w 92"/>
                <a:gd name="T9" fmla="*/ 216 h 256"/>
                <a:gd name="T10" fmla="*/ 45 w 92"/>
                <a:gd name="T11" fmla="*/ 215 h 256"/>
                <a:gd name="T12" fmla="*/ 42 w 92"/>
                <a:gd name="T13" fmla="*/ 54 h 256"/>
                <a:gd name="T14" fmla="*/ 33 w 92"/>
                <a:gd name="T15" fmla="*/ 42 h 256"/>
                <a:gd name="T16" fmla="*/ 42 w 92"/>
                <a:gd name="T17" fmla="*/ 54 h 256"/>
                <a:gd name="T18" fmla="*/ 45 w 92"/>
                <a:gd name="T19" fmla="*/ 215 h 256"/>
                <a:gd name="T20" fmla="*/ 45 w 92"/>
                <a:gd name="T21" fmla="*/ 222 h 256"/>
                <a:gd name="T22" fmla="*/ 82 w 92"/>
                <a:gd name="T23" fmla="*/ 229 h 256"/>
                <a:gd name="T24" fmla="*/ 87 w 92"/>
                <a:gd name="T25" fmla="*/ 52 h 256"/>
                <a:gd name="T26" fmla="*/ 81 w 92"/>
                <a:gd name="T27" fmla="*/ 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256">
                  <a:moveTo>
                    <a:pt x="81" y="2"/>
                  </a:moveTo>
                  <a:cubicBezTo>
                    <a:pt x="81" y="3"/>
                    <a:pt x="81" y="3"/>
                    <a:pt x="81" y="2"/>
                  </a:cubicBezTo>
                  <a:cubicBezTo>
                    <a:pt x="78" y="13"/>
                    <a:pt x="3" y="5"/>
                    <a:pt x="4" y="0"/>
                  </a:cubicBezTo>
                  <a:cubicBezTo>
                    <a:pt x="0" y="18"/>
                    <a:pt x="0" y="25"/>
                    <a:pt x="1" y="29"/>
                  </a:cubicBezTo>
                  <a:cubicBezTo>
                    <a:pt x="3" y="48"/>
                    <a:pt x="11" y="129"/>
                    <a:pt x="11" y="216"/>
                  </a:cubicBezTo>
                  <a:cubicBezTo>
                    <a:pt x="11" y="239"/>
                    <a:pt x="44" y="235"/>
                    <a:pt x="45" y="215"/>
                  </a:cubicBezTo>
                  <a:cubicBezTo>
                    <a:pt x="44" y="181"/>
                    <a:pt x="43" y="58"/>
                    <a:pt x="42" y="54"/>
                  </a:cubicBezTo>
                  <a:cubicBezTo>
                    <a:pt x="42" y="50"/>
                    <a:pt x="33" y="49"/>
                    <a:pt x="33" y="42"/>
                  </a:cubicBezTo>
                  <a:cubicBezTo>
                    <a:pt x="33" y="49"/>
                    <a:pt x="42" y="50"/>
                    <a:pt x="42" y="54"/>
                  </a:cubicBezTo>
                  <a:cubicBezTo>
                    <a:pt x="43" y="58"/>
                    <a:pt x="44" y="181"/>
                    <a:pt x="45" y="215"/>
                  </a:cubicBezTo>
                  <a:cubicBezTo>
                    <a:pt x="45" y="217"/>
                    <a:pt x="45" y="222"/>
                    <a:pt x="45" y="222"/>
                  </a:cubicBezTo>
                  <a:cubicBezTo>
                    <a:pt x="47" y="256"/>
                    <a:pt x="82" y="246"/>
                    <a:pt x="82" y="229"/>
                  </a:cubicBezTo>
                  <a:cubicBezTo>
                    <a:pt x="82" y="161"/>
                    <a:pt x="84" y="67"/>
                    <a:pt x="87" y="52"/>
                  </a:cubicBezTo>
                  <a:cubicBezTo>
                    <a:pt x="92" y="27"/>
                    <a:pt x="83" y="5"/>
                    <a:pt x="81" y="2"/>
                  </a:cubicBezTo>
                  <a:close/>
                </a:path>
              </a:pathLst>
            </a:custGeom>
            <a:gradFill rotWithShape="1">
              <a:gsLst>
                <a:gs pos="0">
                  <a:srgbClr val="CED5D8"/>
                </a:gs>
                <a:gs pos="50000">
                  <a:srgbClr val="C3CDD7"/>
                </a:gs>
                <a:gs pos="100000">
                  <a:srgbClr val="CED5D8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49" name="Freeform 89"/>
            <p:cNvSpPr>
              <a:spLocks noEditPoints="1"/>
            </p:cNvSpPr>
            <p:nvPr/>
          </p:nvSpPr>
          <p:spPr bwMode="gray">
            <a:xfrm>
              <a:off x="1608" y="3700"/>
              <a:ext cx="240" cy="291"/>
            </a:xfrm>
            <a:custGeom>
              <a:avLst/>
              <a:gdLst>
                <a:gd name="T0" fmla="*/ 172 w 177"/>
                <a:gd name="T1" fmla="*/ 191 h 215"/>
                <a:gd name="T2" fmla="*/ 151 w 177"/>
                <a:gd name="T3" fmla="*/ 43 h 215"/>
                <a:gd name="T4" fmla="*/ 125 w 177"/>
                <a:gd name="T5" fmla="*/ 18 h 215"/>
                <a:gd name="T6" fmla="*/ 91 w 177"/>
                <a:gd name="T7" fmla="*/ 9 h 215"/>
                <a:gd name="T8" fmla="*/ 61 w 177"/>
                <a:gd name="T9" fmla="*/ 1 h 215"/>
                <a:gd name="T10" fmla="*/ 31 w 177"/>
                <a:gd name="T11" fmla="*/ 11 h 215"/>
                <a:gd name="T12" fmla="*/ 4 w 177"/>
                <a:gd name="T13" fmla="*/ 156 h 215"/>
                <a:gd name="T14" fmla="*/ 26 w 177"/>
                <a:gd name="T15" fmla="*/ 165 h 215"/>
                <a:gd name="T16" fmla="*/ 41 w 177"/>
                <a:gd name="T17" fmla="*/ 69 h 215"/>
                <a:gd name="T18" fmla="*/ 49 w 177"/>
                <a:gd name="T19" fmla="*/ 84 h 215"/>
                <a:gd name="T20" fmla="*/ 48 w 177"/>
                <a:gd name="T21" fmla="*/ 150 h 215"/>
                <a:gd name="T22" fmla="*/ 58 w 177"/>
                <a:gd name="T23" fmla="*/ 161 h 215"/>
                <a:gd name="T24" fmla="*/ 102 w 177"/>
                <a:gd name="T25" fmla="*/ 172 h 215"/>
                <a:gd name="T26" fmla="*/ 125 w 177"/>
                <a:gd name="T27" fmla="*/ 152 h 215"/>
                <a:gd name="T28" fmla="*/ 127 w 177"/>
                <a:gd name="T29" fmla="*/ 66 h 215"/>
                <a:gd name="T30" fmla="*/ 129 w 177"/>
                <a:gd name="T31" fmla="*/ 84 h 215"/>
                <a:gd name="T32" fmla="*/ 150 w 177"/>
                <a:gd name="T33" fmla="*/ 200 h 215"/>
                <a:gd name="T34" fmla="*/ 172 w 177"/>
                <a:gd name="T35" fmla="*/ 191 h 215"/>
                <a:gd name="T36" fmla="*/ 43 w 177"/>
                <a:gd name="T37" fmla="*/ 55 h 215"/>
                <a:gd name="T38" fmla="*/ 45 w 177"/>
                <a:gd name="T39" fmla="*/ 44 h 215"/>
                <a:gd name="T40" fmla="*/ 44 w 177"/>
                <a:gd name="T41" fmla="*/ 54 h 215"/>
                <a:gd name="T42" fmla="*/ 44 w 177"/>
                <a:gd name="T43" fmla="*/ 53 h 215"/>
                <a:gd name="T44" fmla="*/ 43 w 177"/>
                <a:gd name="T45" fmla="*/ 5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7" h="215">
                  <a:moveTo>
                    <a:pt x="172" y="191"/>
                  </a:moveTo>
                  <a:cubicBezTo>
                    <a:pt x="168" y="170"/>
                    <a:pt x="154" y="61"/>
                    <a:pt x="151" y="43"/>
                  </a:cubicBezTo>
                  <a:cubicBezTo>
                    <a:pt x="148" y="26"/>
                    <a:pt x="133" y="21"/>
                    <a:pt x="125" y="18"/>
                  </a:cubicBezTo>
                  <a:cubicBezTo>
                    <a:pt x="118" y="16"/>
                    <a:pt x="104" y="13"/>
                    <a:pt x="91" y="9"/>
                  </a:cubicBezTo>
                  <a:cubicBezTo>
                    <a:pt x="80" y="6"/>
                    <a:pt x="70" y="3"/>
                    <a:pt x="61" y="1"/>
                  </a:cubicBezTo>
                  <a:cubicBezTo>
                    <a:pt x="52" y="0"/>
                    <a:pt x="34" y="3"/>
                    <a:pt x="31" y="11"/>
                  </a:cubicBezTo>
                  <a:cubicBezTo>
                    <a:pt x="30" y="16"/>
                    <a:pt x="9" y="136"/>
                    <a:pt x="4" y="156"/>
                  </a:cubicBezTo>
                  <a:cubicBezTo>
                    <a:pt x="0" y="175"/>
                    <a:pt x="22" y="179"/>
                    <a:pt x="26" y="165"/>
                  </a:cubicBezTo>
                  <a:cubicBezTo>
                    <a:pt x="28" y="158"/>
                    <a:pt x="37" y="103"/>
                    <a:pt x="41" y="69"/>
                  </a:cubicBezTo>
                  <a:cubicBezTo>
                    <a:pt x="42" y="75"/>
                    <a:pt x="44" y="80"/>
                    <a:pt x="49" y="84"/>
                  </a:cubicBezTo>
                  <a:cubicBezTo>
                    <a:pt x="52" y="99"/>
                    <a:pt x="54" y="118"/>
                    <a:pt x="48" y="150"/>
                  </a:cubicBezTo>
                  <a:cubicBezTo>
                    <a:pt x="48" y="155"/>
                    <a:pt x="52" y="160"/>
                    <a:pt x="58" y="161"/>
                  </a:cubicBezTo>
                  <a:cubicBezTo>
                    <a:pt x="70" y="163"/>
                    <a:pt x="95" y="170"/>
                    <a:pt x="102" y="172"/>
                  </a:cubicBezTo>
                  <a:cubicBezTo>
                    <a:pt x="111" y="173"/>
                    <a:pt x="129" y="161"/>
                    <a:pt x="125" y="152"/>
                  </a:cubicBezTo>
                  <a:cubicBezTo>
                    <a:pt x="114" y="132"/>
                    <a:pt x="125" y="78"/>
                    <a:pt x="127" y="66"/>
                  </a:cubicBezTo>
                  <a:cubicBezTo>
                    <a:pt x="127" y="66"/>
                    <a:pt x="129" y="78"/>
                    <a:pt x="129" y="84"/>
                  </a:cubicBezTo>
                  <a:cubicBezTo>
                    <a:pt x="132" y="106"/>
                    <a:pt x="140" y="146"/>
                    <a:pt x="150" y="200"/>
                  </a:cubicBezTo>
                  <a:cubicBezTo>
                    <a:pt x="153" y="215"/>
                    <a:pt x="177" y="214"/>
                    <a:pt x="172" y="191"/>
                  </a:cubicBezTo>
                  <a:close/>
                  <a:moveTo>
                    <a:pt x="43" y="55"/>
                  </a:moveTo>
                  <a:cubicBezTo>
                    <a:pt x="45" y="47"/>
                    <a:pt x="45" y="42"/>
                    <a:pt x="45" y="44"/>
                  </a:cubicBezTo>
                  <a:cubicBezTo>
                    <a:pt x="44" y="47"/>
                    <a:pt x="44" y="51"/>
                    <a:pt x="44" y="54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4"/>
                    <a:pt x="44" y="55"/>
                    <a:pt x="43" y="55"/>
                  </a:cubicBez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50" name="Freeform 90"/>
            <p:cNvSpPr>
              <a:spLocks noEditPoints="1"/>
            </p:cNvSpPr>
            <p:nvPr/>
          </p:nvSpPr>
          <p:spPr bwMode="gray">
            <a:xfrm>
              <a:off x="1636" y="3700"/>
              <a:ext cx="185" cy="235"/>
            </a:xfrm>
            <a:custGeom>
              <a:avLst/>
              <a:gdLst>
                <a:gd name="T0" fmla="*/ 130 w 136"/>
                <a:gd name="T1" fmla="*/ 43 h 173"/>
                <a:gd name="T2" fmla="*/ 104 w 136"/>
                <a:gd name="T3" fmla="*/ 18 h 173"/>
                <a:gd name="T4" fmla="*/ 70 w 136"/>
                <a:gd name="T5" fmla="*/ 9 h 173"/>
                <a:gd name="T6" fmla="*/ 40 w 136"/>
                <a:gd name="T7" fmla="*/ 1 h 173"/>
                <a:gd name="T8" fmla="*/ 10 w 136"/>
                <a:gd name="T9" fmla="*/ 11 h 173"/>
                <a:gd name="T10" fmla="*/ 0 w 136"/>
                <a:gd name="T11" fmla="*/ 68 h 173"/>
                <a:gd name="T12" fmla="*/ 20 w 136"/>
                <a:gd name="T13" fmla="*/ 75 h 173"/>
                <a:gd name="T14" fmla="*/ 20 w 136"/>
                <a:gd name="T15" fmla="*/ 69 h 173"/>
                <a:gd name="T16" fmla="*/ 28 w 136"/>
                <a:gd name="T17" fmla="*/ 84 h 173"/>
                <a:gd name="T18" fmla="*/ 27 w 136"/>
                <a:gd name="T19" fmla="*/ 150 h 173"/>
                <a:gd name="T20" fmla="*/ 37 w 136"/>
                <a:gd name="T21" fmla="*/ 161 h 173"/>
                <a:gd name="T22" fmla="*/ 81 w 136"/>
                <a:gd name="T23" fmla="*/ 172 h 173"/>
                <a:gd name="T24" fmla="*/ 104 w 136"/>
                <a:gd name="T25" fmla="*/ 152 h 173"/>
                <a:gd name="T26" fmla="*/ 106 w 136"/>
                <a:gd name="T27" fmla="*/ 66 h 173"/>
                <a:gd name="T28" fmla="*/ 108 w 136"/>
                <a:gd name="T29" fmla="*/ 84 h 173"/>
                <a:gd name="T30" fmla="*/ 109 w 136"/>
                <a:gd name="T31" fmla="*/ 93 h 173"/>
                <a:gd name="T32" fmla="*/ 136 w 136"/>
                <a:gd name="T33" fmla="*/ 88 h 173"/>
                <a:gd name="T34" fmla="*/ 130 w 136"/>
                <a:gd name="T35" fmla="*/ 43 h 173"/>
                <a:gd name="T36" fmla="*/ 22 w 136"/>
                <a:gd name="T37" fmla="*/ 55 h 173"/>
                <a:gd name="T38" fmla="*/ 24 w 136"/>
                <a:gd name="T39" fmla="*/ 44 h 173"/>
                <a:gd name="T40" fmla="*/ 23 w 136"/>
                <a:gd name="T41" fmla="*/ 54 h 173"/>
                <a:gd name="T42" fmla="*/ 23 w 136"/>
                <a:gd name="T43" fmla="*/ 53 h 173"/>
                <a:gd name="T44" fmla="*/ 22 w 136"/>
                <a:gd name="T45" fmla="*/ 5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6" h="173">
                  <a:moveTo>
                    <a:pt x="130" y="43"/>
                  </a:moveTo>
                  <a:cubicBezTo>
                    <a:pt x="127" y="26"/>
                    <a:pt x="112" y="21"/>
                    <a:pt x="104" y="18"/>
                  </a:cubicBezTo>
                  <a:cubicBezTo>
                    <a:pt x="97" y="16"/>
                    <a:pt x="83" y="13"/>
                    <a:pt x="70" y="9"/>
                  </a:cubicBezTo>
                  <a:cubicBezTo>
                    <a:pt x="59" y="6"/>
                    <a:pt x="49" y="3"/>
                    <a:pt x="40" y="1"/>
                  </a:cubicBezTo>
                  <a:cubicBezTo>
                    <a:pt x="31" y="0"/>
                    <a:pt x="13" y="3"/>
                    <a:pt x="10" y="11"/>
                  </a:cubicBezTo>
                  <a:cubicBezTo>
                    <a:pt x="10" y="13"/>
                    <a:pt x="5" y="39"/>
                    <a:pt x="0" y="68"/>
                  </a:cubicBezTo>
                  <a:cubicBezTo>
                    <a:pt x="0" y="72"/>
                    <a:pt x="14" y="79"/>
                    <a:pt x="20" y="75"/>
                  </a:cubicBezTo>
                  <a:cubicBezTo>
                    <a:pt x="20" y="73"/>
                    <a:pt x="20" y="71"/>
                    <a:pt x="20" y="69"/>
                  </a:cubicBezTo>
                  <a:cubicBezTo>
                    <a:pt x="21" y="75"/>
                    <a:pt x="23" y="80"/>
                    <a:pt x="28" y="84"/>
                  </a:cubicBezTo>
                  <a:cubicBezTo>
                    <a:pt x="31" y="99"/>
                    <a:pt x="33" y="118"/>
                    <a:pt x="27" y="150"/>
                  </a:cubicBezTo>
                  <a:cubicBezTo>
                    <a:pt x="27" y="155"/>
                    <a:pt x="31" y="160"/>
                    <a:pt x="37" y="161"/>
                  </a:cubicBezTo>
                  <a:cubicBezTo>
                    <a:pt x="49" y="163"/>
                    <a:pt x="74" y="170"/>
                    <a:pt x="81" y="172"/>
                  </a:cubicBezTo>
                  <a:cubicBezTo>
                    <a:pt x="90" y="173"/>
                    <a:pt x="108" y="161"/>
                    <a:pt x="104" y="152"/>
                  </a:cubicBezTo>
                  <a:cubicBezTo>
                    <a:pt x="93" y="132"/>
                    <a:pt x="104" y="78"/>
                    <a:pt x="106" y="66"/>
                  </a:cubicBezTo>
                  <a:cubicBezTo>
                    <a:pt x="106" y="66"/>
                    <a:pt x="108" y="78"/>
                    <a:pt x="108" y="84"/>
                  </a:cubicBezTo>
                  <a:cubicBezTo>
                    <a:pt x="108" y="87"/>
                    <a:pt x="109" y="90"/>
                    <a:pt x="109" y="93"/>
                  </a:cubicBezTo>
                  <a:cubicBezTo>
                    <a:pt x="116" y="95"/>
                    <a:pt x="132" y="93"/>
                    <a:pt x="136" y="88"/>
                  </a:cubicBezTo>
                  <a:cubicBezTo>
                    <a:pt x="133" y="67"/>
                    <a:pt x="131" y="50"/>
                    <a:pt x="130" y="43"/>
                  </a:cubicBezTo>
                  <a:close/>
                  <a:moveTo>
                    <a:pt x="22" y="55"/>
                  </a:moveTo>
                  <a:cubicBezTo>
                    <a:pt x="24" y="47"/>
                    <a:pt x="24" y="42"/>
                    <a:pt x="24" y="44"/>
                  </a:cubicBezTo>
                  <a:cubicBezTo>
                    <a:pt x="23" y="47"/>
                    <a:pt x="23" y="51"/>
                    <a:pt x="23" y="54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4"/>
                    <a:pt x="23" y="55"/>
                    <a:pt x="22" y="55"/>
                  </a:cubicBezTo>
                  <a:close/>
                </a:path>
              </a:pathLst>
            </a:custGeom>
            <a:solidFill>
              <a:srgbClr val="79A6D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51" name="Freeform 91"/>
            <p:cNvSpPr>
              <a:spLocks/>
            </p:cNvSpPr>
            <p:nvPr/>
          </p:nvSpPr>
          <p:spPr bwMode="gray">
            <a:xfrm>
              <a:off x="1699" y="3715"/>
              <a:ext cx="61" cy="71"/>
            </a:xfrm>
            <a:custGeom>
              <a:avLst/>
              <a:gdLst>
                <a:gd name="T0" fmla="*/ 0 w 45"/>
                <a:gd name="T1" fmla="*/ 0 h 52"/>
                <a:gd name="T2" fmla="*/ 3 w 45"/>
                <a:gd name="T3" fmla="*/ 52 h 52"/>
                <a:gd name="T4" fmla="*/ 45 w 45"/>
                <a:gd name="T5" fmla="*/ 7 h 52"/>
                <a:gd name="T6" fmla="*/ 0 w 45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52">
                  <a:moveTo>
                    <a:pt x="0" y="0"/>
                  </a:moveTo>
                  <a:cubicBezTo>
                    <a:pt x="3" y="52"/>
                    <a:pt x="3" y="52"/>
                    <a:pt x="3" y="52"/>
                  </a:cubicBezTo>
                  <a:cubicBezTo>
                    <a:pt x="6" y="40"/>
                    <a:pt x="45" y="7"/>
                    <a:pt x="45" y="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52" name="Freeform 92"/>
            <p:cNvSpPr>
              <a:spLocks/>
            </p:cNvSpPr>
            <p:nvPr/>
          </p:nvSpPr>
          <p:spPr bwMode="gray">
            <a:xfrm>
              <a:off x="1691" y="3685"/>
              <a:ext cx="78" cy="48"/>
            </a:xfrm>
            <a:custGeom>
              <a:avLst/>
              <a:gdLst>
                <a:gd name="T0" fmla="*/ 26 w 58"/>
                <a:gd name="T1" fmla="*/ 34 h 35"/>
                <a:gd name="T2" fmla="*/ 9 w 58"/>
                <a:gd name="T3" fmla="*/ 20 h 35"/>
                <a:gd name="T4" fmla="*/ 14 w 58"/>
                <a:gd name="T5" fmla="*/ 11 h 35"/>
                <a:gd name="T6" fmla="*/ 47 w 58"/>
                <a:gd name="T7" fmla="*/ 14 h 35"/>
                <a:gd name="T8" fmla="*/ 50 w 58"/>
                <a:gd name="T9" fmla="*/ 25 h 35"/>
                <a:gd name="T10" fmla="*/ 26 w 58"/>
                <a:gd name="T11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35">
                  <a:moveTo>
                    <a:pt x="26" y="34"/>
                  </a:moveTo>
                  <a:cubicBezTo>
                    <a:pt x="12" y="32"/>
                    <a:pt x="0" y="22"/>
                    <a:pt x="9" y="20"/>
                  </a:cubicBezTo>
                  <a:cubicBezTo>
                    <a:pt x="15" y="18"/>
                    <a:pt x="12" y="13"/>
                    <a:pt x="14" y="11"/>
                  </a:cubicBezTo>
                  <a:cubicBezTo>
                    <a:pt x="16" y="8"/>
                    <a:pt x="47" y="0"/>
                    <a:pt x="47" y="14"/>
                  </a:cubicBezTo>
                  <a:cubicBezTo>
                    <a:pt x="47" y="18"/>
                    <a:pt x="42" y="22"/>
                    <a:pt x="50" y="25"/>
                  </a:cubicBezTo>
                  <a:cubicBezTo>
                    <a:pt x="58" y="29"/>
                    <a:pt x="40" y="35"/>
                    <a:pt x="26" y="3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53" name="Freeform 93"/>
            <p:cNvSpPr>
              <a:spLocks/>
            </p:cNvSpPr>
            <p:nvPr/>
          </p:nvSpPr>
          <p:spPr bwMode="gray">
            <a:xfrm>
              <a:off x="1679" y="3619"/>
              <a:ext cx="98" cy="99"/>
            </a:xfrm>
            <a:custGeom>
              <a:avLst/>
              <a:gdLst>
                <a:gd name="T0" fmla="*/ 35 w 73"/>
                <a:gd name="T1" fmla="*/ 1 h 73"/>
                <a:gd name="T2" fmla="*/ 0 w 73"/>
                <a:gd name="T3" fmla="*/ 38 h 73"/>
                <a:gd name="T4" fmla="*/ 38 w 73"/>
                <a:gd name="T5" fmla="*/ 72 h 73"/>
                <a:gd name="T6" fmla="*/ 72 w 73"/>
                <a:gd name="T7" fmla="*/ 35 h 73"/>
                <a:gd name="T8" fmla="*/ 35 w 73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9"/>
                    <a:pt x="0" y="38"/>
                  </a:cubicBezTo>
                  <a:cubicBezTo>
                    <a:pt x="1" y="58"/>
                    <a:pt x="18" y="73"/>
                    <a:pt x="38" y="72"/>
                  </a:cubicBezTo>
                  <a:cubicBezTo>
                    <a:pt x="58" y="71"/>
                    <a:pt x="73" y="55"/>
                    <a:pt x="72" y="35"/>
                  </a:cubicBezTo>
                  <a:cubicBezTo>
                    <a:pt x="71" y="16"/>
                    <a:pt x="54" y="0"/>
                    <a:pt x="35" y="1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54" name="Freeform 94"/>
            <p:cNvSpPr>
              <a:spLocks/>
            </p:cNvSpPr>
            <p:nvPr/>
          </p:nvSpPr>
          <p:spPr bwMode="gray">
            <a:xfrm>
              <a:off x="1679" y="3619"/>
              <a:ext cx="98" cy="99"/>
            </a:xfrm>
            <a:custGeom>
              <a:avLst/>
              <a:gdLst>
                <a:gd name="T0" fmla="*/ 35 w 73"/>
                <a:gd name="T1" fmla="*/ 1 h 73"/>
                <a:gd name="T2" fmla="*/ 0 w 73"/>
                <a:gd name="T3" fmla="*/ 38 h 73"/>
                <a:gd name="T4" fmla="*/ 38 w 73"/>
                <a:gd name="T5" fmla="*/ 72 h 73"/>
                <a:gd name="T6" fmla="*/ 72 w 73"/>
                <a:gd name="T7" fmla="*/ 35 h 73"/>
                <a:gd name="T8" fmla="*/ 35 w 73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9"/>
                    <a:pt x="0" y="38"/>
                  </a:cubicBezTo>
                  <a:cubicBezTo>
                    <a:pt x="1" y="58"/>
                    <a:pt x="18" y="73"/>
                    <a:pt x="38" y="72"/>
                  </a:cubicBezTo>
                  <a:cubicBezTo>
                    <a:pt x="58" y="71"/>
                    <a:pt x="73" y="55"/>
                    <a:pt x="72" y="35"/>
                  </a:cubicBezTo>
                  <a:cubicBezTo>
                    <a:pt x="71" y="16"/>
                    <a:pt x="54" y="0"/>
                    <a:pt x="35" y="1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55" name="Freeform 95"/>
            <p:cNvSpPr>
              <a:spLocks/>
            </p:cNvSpPr>
            <p:nvPr/>
          </p:nvSpPr>
          <p:spPr bwMode="gray">
            <a:xfrm>
              <a:off x="1658" y="3772"/>
              <a:ext cx="27" cy="49"/>
            </a:xfrm>
            <a:custGeom>
              <a:avLst/>
              <a:gdLst>
                <a:gd name="T0" fmla="*/ 7 w 20"/>
                <a:gd name="T1" fmla="*/ 0 h 36"/>
                <a:gd name="T2" fmla="*/ 20 w 20"/>
                <a:gd name="T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36">
                  <a:moveTo>
                    <a:pt x="7" y="0"/>
                  </a:moveTo>
                  <a:cubicBezTo>
                    <a:pt x="3" y="9"/>
                    <a:pt x="0" y="30"/>
                    <a:pt x="20" y="36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56" name="Freeform 96"/>
            <p:cNvSpPr>
              <a:spLocks/>
            </p:cNvSpPr>
            <p:nvPr/>
          </p:nvSpPr>
          <p:spPr bwMode="gray">
            <a:xfrm>
              <a:off x="1712" y="3787"/>
              <a:ext cx="26" cy="47"/>
            </a:xfrm>
            <a:custGeom>
              <a:avLst/>
              <a:gdLst>
                <a:gd name="T0" fmla="*/ 7 w 19"/>
                <a:gd name="T1" fmla="*/ 0 h 35"/>
                <a:gd name="T2" fmla="*/ 19 w 19"/>
                <a:gd name="T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35">
                  <a:moveTo>
                    <a:pt x="7" y="0"/>
                  </a:moveTo>
                  <a:cubicBezTo>
                    <a:pt x="3" y="8"/>
                    <a:pt x="0" y="29"/>
                    <a:pt x="19" y="35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57" name="Freeform 97"/>
            <p:cNvSpPr>
              <a:spLocks/>
            </p:cNvSpPr>
            <p:nvPr/>
          </p:nvSpPr>
          <p:spPr bwMode="gray">
            <a:xfrm>
              <a:off x="1664" y="3612"/>
              <a:ext cx="139" cy="118"/>
            </a:xfrm>
            <a:custGeom>
              <a:avLst/>
              <a:gdLst>
                <a:gd name="T0" fmla="*/ 88 w 103"/>
                <a:gd name="T1" fmla="*/ 60 h 87"/>
                <a:gd name="T2" fmla="*/ 58 w 103"/>
                <a:gd name="T3" fmla="*/ 6 h 87"/>
                <a:gd name="T4" fmla="*/ 10 w 103"/>
                <a:gd name="T5" fmla="*/ 39 h 87"/>
                <a:gd name="T6" fmla="*/ 9 w 103"/>
                <a:gd name="T7" fmla="*/ 39 h 87"/>
                <a:gd name="T8" fmla="*/ 0 w 103"/>
                <a:gd name="T9" fmla="*/ 59 h 87"/>
                <a:gd name="T10" fmla="*/ 17 w 103"/>
                <a:gd name="T11" fmla="*/ 61 h 87"/>
                <a:gd name="T12" fmla="*/ 12 w 103"/>
                <a:gd name="T13" fmla="*/ 38 h 87"/>
                <a:gd name="T14" fmla="*/ 30 w 103"/>
                <a:gd name="T15" fmla="*/ 26 h 87"/>
                <a:gd name="T16" fmla="*/ 57 w 103"/>
                <a:gd name="T17" fmla="*/ 58 h 87"/>
                <a:gd name="T18" fmla="*/ 92 w 103"/>
                <a:gd name="T19" fmla="*/ 75 h 87"/>
                <a:gd name="T20" fmla="*/ 88 w 103"/>
                <a:gd name="T21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87">
                  <a:moveTo>
                    <a:pt x="88" y="60"/>
                  </a:moveTo>
                  <a:cubicBezTo>
                    <a:pt x="88" y="34"/>
                    <a:pt x="82" y="13"/>
                    <a:pt x="58" y="6"/>
                  </a:cubicBezTo>
                  <a:cubicBezTo>
                    <a:pt x="36" y="0"/>
                    <a:pt x="8" y="13"/>
                    <a:pt x="10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45"/>
                    <a:pt x="9" y="61"/>
                    <a:pt x="0" y="59"/>
                  </a:cubicBezTo>
                  <a:cubicBezTo>
                    <a:pt x="0" y="62"/>
                    <a:pt x="24" y="69"/>
                    <a:pt x="17" y="61"/>
                  </a:cubicBezTo>
                  <a:cubicBezTo>
                    <a:pt x="14" y="58"/>
                    <a:pt x="10" y="44"/>
                    <a:pt x="12" y="38"/>
                  </a:cubicBezTo>
                  <a:cubicBezTo>
                    <a:pt x="15" y="28"/>
                    <a:pt x="20" y="26"/>
                    <a:pt x="30" y="26"/>
                  </a:cubicBezTo>
                  <a:cubicBezTo>
                    <a:pt x="41" y="26"/>
                    <a:pt x="68" y="38"/>
                    <a:pt x="57" y="58"/>
                  </a:cubicBezTo>
                  <a:cubicBezTo>
                    <a:pt x="46" y="77"/>
                    <a:pt x="80" y="87"/>
                    <a:pt x="92" y="75"/>
                  </a:cubicBezTo>
                  <a:cubicBezTo>
                    <a:pt x="103" y="64"/>
                    <a:pt x="88" y="70"/>
                    <a:pt x="88" y="60"/>
                  </a:cubicBez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458" name="Group 98"/>
          <p:cNvGrpSpPr>
            <a:grpSpLocks/>
          </p:cNvGrpSpPr>
          <p:nvPr/>
        </p:nvGrpSpPr>
        <p:grpSpPr bwMode="auto">
          <a:xfrm>
            <a:off x="4460875" y="2601913"/>
            <a:ext cx="381000" cy="1012825"/>
            <a:chOff x="1958" y="3612"/>
            <a:chExt cx="240" cy="638"/>
          </a:xfrm>
        </p:grpSpPr>
        <p:sp>
          <p:nvSpPr>
            <p:cNvPr id="527459" name="Freeform 99"/>
            <p:cNvSpPr>
              <a:spLocks/>
            </p:cNvSpPr>
            <p:nvPr/>
          </p:nvSpPr>
          <p:spPr bwMode="gray">
            <a:xfrm>
              <a:off x="2128" y="39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60" name="Freeform 100"/>
            <p:cNvSpPr>
              <a:spLocks/>
            </p:cNvSpPr>
            <p:nvPr/>
          </p:nvSpPr>
          <p:spPr bwMode="gray">
            <a:xfrm>
              <a:off x="2128" y="3906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61" name="Freeform 101"/>
            <p:cNvSpPr>
              <a:spLocks/>
            </p:cNvSpPr>
            <p:nvPr/>
          </p:nvSpPr>
          <p:spPr bwMode="gray">
            <a:xfrm>
              <a:off x="2018" y="3903"/>
              <a:ext cx="124" cy="347"/>
            </a:xfrm>
            <a:custGeom>
              <a:avLst/>
              <a:gdLst>
                <a:gd name="T0" fmla="*/ 81 w 92"/>
                <a:gd name="T1" fmla="*/ 2 h 256"/>
                <a:gd name="T2" fmla="*/ 81 w 92"/>
                <a:gd name="T3" fmla="*/ 2 h 256"/>
                <a:gd name="T4" fmla="*/ 4 w 92"/>
                <a:gd name="T5" fmla="*/ 0 h 256"/>
                <a:gd name="T6" fmla="*/ 1 w 92"/>
                <a:gd name="T7" fmla="*/ 29 h 256"/>
                <a:gd name="T8" fmla="*/ 11 w 92"/>
                <a:gd name="T9" fmla="*/ 216 h 256"/>
                <a:gd name="T10" fmla="*/ 45 w 92"/>
                <a:gd name="T11" fmla="*/ 215 h 256"/>
                <a:gd name="T12" fmla="*/ 42 w 92"/>
                <a:gd name="T13" fmla="*/ 54 h 256"/>
                <a:gd name="T14" fmla="*/ 42 w 92"/>
                <a:gd name="T15" fmla="*/ 54 h 256"/>
                <a:gd name="T16" fmla="*/ 45 w 92"/>
                <a:gd name="T17" fmla="*/ 215 h 256"/>
                <a:gd name="T18" fmla="*/ 45 w 92"/>
                <a:gd name="T19" fmla="*/ 222 h 256"/>
                <a:gd name="T20" fmla="*/ 82 w 92"/>
                <a:gd name="T21" fmla="*/ 229 h 256"/>
                <a:gd name="T22" fmla="*/ 87 w 92"/>
                <a:gd name="T23" fmla="*/ 52 h 256"/>
                <a:gd name="T24" fmla="*/ 81 w 92"/>
                <a:gd name="T25" fmla="*/ 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256">
                  <a:moveTo>
                    <a:pt x="81" y="2"/>
                  </a:moveTo>
                  <a:cubicBezTo>
                    <a:pt x="81" y="3"/>
                    <a:pt x="81" y="3"/>
                    <a:pt x="81" y="2"/>
                  </a:cubicBezTo>
                  <a:cubicBezTo>
                    <a:pt x="78" y="13"/>
                    <a:pt x="3" y="5"/>
                    <a:pt x="4" y="0"/>
                  </a:cubicBezTo>
                  <a:cubicBezTo>
                    <a:pt x="0" y="18"/>
                    <a:pt x="0" y="25"/>
                    <a:pt x="1" y="29"/>
                  </a:cubicBezTo>
                  <a:cubicBezTo>
                    <a:pt x="3" y="48"/>
                    <a:pt x="11" y="129"/>
                    <a:pt x="11" y="216"/>
                  </a:cubicBezTo>
                  <a:cubicBezTo>
                    <a:pt x="11" y="239"/>
                    <a:pt x="44" y="235"/>
                    <a:pt x="45" y="215"/>
                  </a:cubicBezTo>
                  <a:cubicBezTo>
                    <a:pt x="44" y="181"/>
                    <a:pt x="43" y="58"/>
                    <a:pt x="42" y="54"/>
                  </a:cubicBezTo>
                  <a:cubicBezTo>
                    <a:pt x="42" y="50"/>
                    <a:pt x="42" y="50"/>
                    <a:pt x="42" y="54"/>
                  </a:cubicBezTo>
                  <a:cubicBezTo>
                    <a:pt x="43" y="58"/>
                    <a:pt x="44" y="181"/>
                    <a:pt x="45" y="215"/>
                  </a:cubicBezTo>
                  <a:cubicBezTo>
                    <a:pt x="45" y="217"/>
                    <a:pt x="45" y="222"/>
                    <a:pt x="45" y="222"/>
                  </a:cubicBezTo>
                  <a:cubicBezTo>
                    <a:pt x="47" y="256"/>
                    <a:pt x="82" y="246"/>
                    <a:pt x="82" y="229"/>
                  </a:cubicBezTo>
                  <a:cubicBezTo>
                    <a:pt x="82" y="161"/>
                    <a:pt x="84" y="67"/>
                    <a:pt x="87" y="52"/>
                  </a:cubicBezTo>
                  <a:cubicBezTo>
                    <a:pt x="92" y="27"/>
                    <a:pt x="83" y="5"/>
                    <a:pt x="81" y="2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62" name="Freeform 102"/>
            <p:cNvSpPr>
              <a:spLocks/>
            </p:cNvSpPr>
            <p:nvPr/>
          </p:nvSpPr>
          <p:spPr bwMode="gray">
            <a:xfrm>
              <a:off x="2018" y="3903"/>
              <a:ext cx="124" cy="347"/>
            </a:xfrm>
            <a:custGeom>
              <a:avLst/>
              <a:gdLst>
                <a:gd name="T0" fmla="*/ 81 w 92"/>
                <a:gd name="T1" fmla="*/ 2 h 256"/>
                <a:gd name="T2" fmla="*/ 81 w 92"/>
                <a:gd name="T3" fmla="*/ 2 h 256"/>
                <a:gd name="T4" fmla="*/ 4 w 92"/>
                <a:gd name="T5" fmla="*/ 0 h 256"/>
                <a:gd name="T6" fmla="*/ 1 w 92"/>
                <a:gd name="T7" fmla="*/ 29 h 256"/>
                <a:gd name="T8" fmla="*/ 11 w 92"/>
                <a:gd name="T9" fmla="*/ 216 h 256"/>
                <a:gd name="T10" fmla="*/ 45 w 92"/>
                <a:gd name="T11" fmla="*/ 215 h 256"/>
                <a:gd name="T12" fmla="*/ 42 w 92"/>
                <a:gd name="T13" fmla="*/ 54 h 256"/>
                <a:gd name="T14" fmla="*/ 33 w 92"/>
                <a:gd name="T15" fmla="*/ 42 h 256"/>
                <a:gd name="T16" fmla="*/ 42 w 92"/>
                <a:gd name="T17" fmla="*/ 54 h 256"/>
                <a:gd name="T18" fmla="*/ 45 w 92"/>
                <a:gd name="T19" fmla="*/ 215 h 256"/>
                <a:gd name="T20" fmla="*/ 45 w 92"/>
                <a:gd name="T21" fmla="*/ 222 h 256"/>
                <a:gd name="T22" fmla="*/ 82 w 92"/>
                <a:gd name="T23" fmla="*/ 229 h 256"/>
                <a:gd name="T24" fmla="*/ 87 w 92"/>
                <a:gd name="T25" fmla="*/ 52 h 256"/>
                <a:gd name="T26" fmla="*/ 81 w 92"/>
                <a:gd name="T27" fmla="*/ 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256">
                  <a:moveTo>
                    <a:pt x="81" y="2"/>
                  </a:moveTo>
                  <a:cubicBezTo>
                    <a:pt x="81" y="3"/>
                    <a:pt x="81" y="3"/>
                    <a:pt x="81" y="2"/>
                  </a:cubicBezTo>
                  <a:cubicBezTo>
                    <a:pt x="78" y="13"/>
                    <a:pt x="3" y="5"/>
                    <a:pt x="4" y="0"/>
                  </a:cubicBezTo>
                  <a:cubicBezTo>
                    <a:pt x="0" y="18"/>
                    <a:pt x="0" y="25"/>
                    <a:pt x="1" y="29"/>
                  </a:cubicBezTo>
                  <a:cubicBezTo>
                    <a:pt x="3" y="48"/>
                    <a:pt x="11" y="129"/>
                    <a:pt x="11" y="216"/>
                  </a:cubicBezTo>
                  <a:cubicBezTo>
                    <a:pt x="11" y="239"/>
                    <a:pt x="44" y="235"/>
                    <a:pt x="45" y="215"/>
                  </a:cubicBezTo>
                  <a:cubicBezTo>
                    <a:pt x="44" y="181"/>
                    <a:pt x="43" y="58"/>
                    <a:pt x="42" y="54"/>
                  </a:cubicBezTo>
                  <a:cubicBezTo>
                    <a:pt x="42" y="50"/>
                    <a:pt x="33" y="49"/>
                    <a:pt x="33" y="42"/>
                  </a:cubicBezTo>
                  <a:cubicBezTo>
                    <a:pt x="33" y="49"/>
                    <a:pt x="42" y="50"/>
                    <a:pt x="42" y="54"/>
                  </a:cubicBezTo>
                  <a:cubicBezTo>
                    <a:pt x="43" y="58"/>
                    <a:pt x="44" y="181"/>
                    <a:pt x="45" y="215"/>
                  </a:cubicBezTo>
                  <a:cubicBezTo>
                    <a:pt x="45" y="217"/>
                    <a:pt x="45" y="222"/>
                    <a:pt x="45" y="222"/>
                  </a:cubicBezTo>
                  <a:cubicBezTo>
                    <a:pt x="47" y="256"/>
                    <a:pt x="82" y="246"/>
                    <a:pt x="82" y="229"/>
                  </a:cubicBezTo>
                  <a:cubicBezTo>
                    <a:pt x="82" y="161"/>
                    <a:pt x="84" y="67"/>
                    <a:pt x="87" y="52"/>
                  </a:cubicBezTo>
                  <a:cubicBezTo>
                    <a:pt x="92" y="27"/>
                    <a:pt x="83" y="5"/>
                    <a:pt x="81" y="2"/>
                  </a:cubicBezTo>
                  <a:close/>
                </a:path>
              </a:pathLst>
            </a:custGeom>
            <a:gradFill rotWithShape="1">
              <a:gsLst>
                <a:gs pos="0">
                  <a:srgbClr val="CED5D8"/>
                </a:gs>
                <a:gs pos="50000">
                  <a:srgbClr val="C3CDD7"/>
                </a:gs>
                <a:gs pos="100000">
                  <a:srgbClr val="CED5D8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63" name="Freeform 103"/>
            <p:cNvSpPr>
              <a:spLocks/>
            </p:cNvSpPr>
            <p:nvPr/>
          </p:nvSpPr>
          <p:spPr bwMode="gray">
            <a:xfrm>
              <a:off x="1958" y="3700"/>
              <a:ext cx="240" cy="291"/>
            </a:xfrm>
            <a:custGeom>
              <a:avLst/>
              <a:gdLst>
                <a:gd name="T0" fmla="*/ 172 w 177"/>
                <a:gd name="T1" fmla="*/ 191 h 215"/>
                <a:gd name="T2" fmla="*/ 150 w 177"/>
                <a:gd name="T3" fmla="*/ 200 h 215"/>
                <a:gd name="T4" fmla="*/ 129 w 177"/>
                <a:gd name="T5" fmla="*/ 84 h 215"/>
                <a:gd name="T6" fmla="*/ 127 w 177"/>
                <a:gd name="T7" fmla="*/ 66 h 215"/>
                <a:gd name="T8" fmla="*/ 125 w 177"/>
                <a:gd name="T9" fmla="*/ 152 h 215"/>
                <a:gd name="T10" fmla="*/ 102 w 177"/>
                <a:gd name="T11" fmla="*/ 172 h 215"/>
                <a:gd name="T12" fmla="*/ 58 w 177"/>
                <a:gd name="T13" fmla="*/ 161 h 215"/>
                <a:gd name="T14" fmla="*/ 48 w 177"/>
                <a:gd name="T15" fmla="*/ 150 h 215"/>
                <a:gd name="T16" fmla="*/ 45 w 177"/>
                <a:gd name="T17" fmla="*/ 44 h 215"/>
                <a:gd name="T18" fmla="*/ 26 w 177"/>
                <a:gd name="T19" fmla="*/ 165 h 215"/>
                <a:gd name="T20" fmla="*/ 4 w 177"/>
                <a:gd name="T21" fmla="*/ 156 h 215"/>
                <a:gd name="T22" fmla="*/ 31 w 177"/>
                <a:gd name="T23" fmla="*/ 11 h 215"/>
                <a:gd name="T24" fmla="*/ 61 w 177"/>
                <a:gd name="T25" fmla="*/ 1 h 215"/>
                <a:gd name="T26" fmla="*/ 91 w 177"/>
                <a:gd name="T27" fmla="*/ 9 h 215"/>
                <a:gd name="T28" fmla="*/ 125 w 177"/>
                <a:gd name="T29" fmla="*/ 18 h 215"/>
                <a:gd name="T30" fmla="*/ 151 w 177"/>
                <a:gd name="T31" fmla="*/ 43 h 215"/>
                <a:gd name="T32" fmla="*/ 172 w 177"/>
                <a:gd name="T33" fmla="*/ 19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7" h="215">
                  <a:moveTo>
                    <a:pt x="172" y="191"/>
                  </a:moveTo>
                  <a:cubicBezTo>
                    <a:pt x="177" y="214"/>
                    <a:pt x="153" y="215"/>
                    <a:pt x="150" y="200"/>
                  </a:cubicBezTo>
                  <a:cubicBezTo>
                    <a:pt x="140" y="146"/>
                    <a:pt x="132" y="106"/>
                    <a:pt x="129" y="84"/>
                  </a:cubicBezTo>
                  <a:cubicBezTo>
                    <a:pt x="129" y="78"/>
                    <a:pt x="127" y="66"/>
                    <a:pt x="127" y="66"/>
                  </a:cubicBezTo>
                  <a:cubicBezTo>
                    <a:pt x="125" y="78"/>
                    <a:pt x="114" y="132"/>
                    <a:pt x="125" y="152"/>
                  </a:cubicBezTo>
                  <a:cubicBezTo>
                    <a:pt x="129" y="161"/>
                    <a:pt x="111" y="173"/>
                    <a:pt x="102" y="172"/>
                  </a:cubicBezTo>
                  <a:cubicBezTo>
                    <a:pt x="95" y="170"/>
                    <a:pt x="70" y="163"/>
                    <a:pt x="58" y="161"/>
                  </a:cubicBezTo>
                  <a:cubicBezTo>
                    <a:pt x="52" y="160"/>
                    <a:pt x="48" y="155"/>
                    <a:pt x="48" y="150"/>
                  </a:cubicBezTo>
                  <a:cubicBezTo>
                    <a:pt x="59" y="87"/>
                    <a:pt x="41" y="76"/>
                    <a:pt x="45" y="44"/>
                  </a:cubicBezTo>
                  <a:cubicBezTo>
                    <a:pt x="46" y="35"/>
                    <a:pt x="30" y="154"/>
                    <a:pt x="26" y="165"/>
                  </a:cubicBezTo>
                  <a:cubicBezTo>
                    <a:pt x="22" y="179"/>
                    <a:pt x="0" y="175"/>
                    <a:pt x="4" y="156"/>
                  </a:cubicBezTo>
                  <a:cubicBezTo>
                    <a:pt x="9" y="136"/>
                    <a:pt x="30" y="16"/>
                    <a:pt x="31" y="11"/>
                  </a:cubicBezTo>
                  <a:cubicBezTo>
                    <a:pt x="34" y="3"/>
                    <a:pt x="52" y="0"/>
                    <a:pt x="61" y="1"/>
                  </a:cubicBezTo>
                  <a:cubicBezTo>
                    <a:pt x="70" y="3"/>
                    <a:pt x="80" y="6"/>
                    <a:pt x="91" y="9"/>
                  </a:cubicBezTo>
                  <a:cubicBezTo>
                    <a:pt x="104" y="13"/>
                    <a:pt x="118" y="16"/>
                    <a:pt x="125" y="18"/>
                  </a:cubicBezTo>
                  <a:cubicBezTo>
                    <a:pt x="133" y="21"/>
                    <a:pt x="148" y="26"/>
                    <a:pt x="151" y="43"/>
                  </a:cubicBezTo>
                  <a:cubicBezTo>
                    <a:pt x="154" y="61"/>
                    <a:pt x="168" y="170"/>
                    <a:pt x="172" y="191"/>
                  </a:cubicBez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64" name="Freeform 104"/>
            <p:cNvSpPr>
              <a:spLocks/>
            </p:cNvSpPr>
            <p:nvPr/>
          </p:nvSpPr>
          <p:spPr bwMode="gray">
            <a:xfrm>
              <a:off x="1987" y="3700"/>
              <a:ext cx="184" cy="235"/>
            </a:xfrm>
            <a:custGeom>
              <a:avLst/>
              <a:gdLst>
                <a:gd name="T0" fmla="*/ 136 w 136"/>
                <a:gd name="T1" fmla="*/ 88 h 173"/>
                <a:gd name="T2" fmla="*/ 136 w 136"/>
                <a:gd name="T3" fmla="*/ 88 h 173"/>
                <a:gd name="T4" fmla="*/ 130 w 136"/>
                <a:gd name="T5" fmla="*/ 43 h 173"/>
                <a:gd name="T6" fmla="*/ 104 w 136"/>
                <a:gd name="T7" fmla="*/ 18 h 173"/>
                <a:gd name="T8" fmla="*/ 70 w 136"/>
                <a:gd name="T9" fmla="*/ 9 h 173"/>
                <a:gd name="T10" fmla="*/ 40 w 136"/>
                <a:gd name="T11" fmla="*/ 1 h 173"/>
                <a:gd name="T12" fmla="*/ 10 w 136"/>
                <a:gd name="T13" fmla="*/ 11 h 173"/>
                <a:gd name="T14" fmla="*/ 0 w 136"/>
                <a:gd name="T15" fmla="*/ 68 h 173"/>
                <a:gd name="T16" fmla="*/ 0 w 136"/>
                <a:gd name="T17" fmla="*/ 68 h 173"/>
                <a:gd name="T18" fmla="*/ 20 w 136"/>
                <a:gd name="T19" fmla="*/ 75 h 173"/>
                <a:gd name="T20" fmla="*/ 24 w 136"/>
                <a:gd name="T21" fmla="*/ 44 h 173"/>
                <a:gd name="T22" fmla="*/ 27 w 136"/>
                <a:gd name="T23" fmla="*/ 150 h 173"/>
                <a:gd name="T24" fmla="*/ 37 w 136"/>
                <a:gd name="T25" fmla="*/ 161 h 173"/>
                <a:gd name="T26" fmla="*/ 81 w 136"/>
                <a:gd name="T27" fmla="*/ 172 h 173"/>
                <a:gd name="T28" fmla="*/ 104 w 136"/>
                <a:gd name="T29" fmla="*/ 152 h 173"/>
                <a:gd name="T30" fmla="*/ 106 w 136"/>
                <a:gd name="T31" fmla="*/ 66 h 173"/>
                <a:gd name="T32" fmla="*/ 108 w 136"/>
                <a:gd name="T33" fmla="*/ 84 h 173"/>
                <a:gd name="T34" fmla="*/ 109 w 136"/>
                <a:gd name="T35" fmla="*/ 93 h 173"/>
                <a:gd name="T36" fmla="*/ 136 w 136"/>
                <a:gd name="T37" fmla="*/ 88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6" h="173">
                  <a:moveTo>
                    <a:pt x="136" y="88"/>
                  </a:moveTo>
                  <a:cubicBezTo>
                    <a:pt x="136" y="88"/>
                    <a:pt x="136" y="88"/>
                    <a:pt x="136" y="88"/>
                  </a:cubicBezTo>
                  <a:cubicBezTo>
                    <a:pt x="133" y="67"/>
                    <a:pt x="131" y="50"/>
                    <a:pt x="130" y="43"/>
                  </a:cubicBezTo>
                  <a:cubicBezTo>
                    <a:pt x="127" y="26"/>
                    <a:pt x="112" y="21"/>
                    <a:pt x="104" y="18"/>
                  </a:cubicBezTo>
                  <a:cubicBezTo>
                    <a:pt x="97" y="16"/>
                    <a:pt x="83" y="13"/>
                    <a:pt x="70" y="9"/>
                  </a:cubicBezTo>
                  <a:cubicBezTo>
                    <a:pt x="59" y="6"/>
                    <a:pt x="49" y="3"/>
                    <a:pt x="40" y="1"/>
                  </a:cubicBezTo>
                  <a:cubicBezTo>
                    <a:pt x="31" y="0"/>
                    <a:pt x="13" y="3"/>
                    <a:pt x="10" y="11"/>
                  </a:cubicBezTo>
                  <a:cubicBezTo>
                    <a:pt x="10" y="13"/>
                    <a:pt x="5" y="39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2"/>
                    <a:pt x="14" y="79"/>
                    <a:pt x="20" y="75"/>
                  </a:cubicBezTo>
                  <a:cubicBezTo>
                    <a:pt x="22" y="55"/>
                    <a:pt x="24" y="40"/>
                    <a:pt x="24" y="44"/>
                  </a:cubicBezTo>
                  <a:cubicBezTo>
                    <a:pt x="20" y="76"/>
                    <a:pt x="38" y="87"/>
                    <a:pt x="27" y="150"/>
                  </a:cubicBezTo>
                  <a:cubicBezTo>
                    <a:pt x="27" y="155"/>
                    <a:pt x="31" y="160"/>
                    <a:pt x="37" y="161"/>
                  </a:cubicBezTo>
                  <a:cubicBezTo>
                    <a:pt x="49" y="163"/>
                    <a:pt x="74" y="170"/>
                    <a:pt x="81" y="172"/>
                  </a:cubicBezTo>
                  <a:cubicBezTo>
                    <a:pt x="90" y="173"/>
                    <a:pt x="108" y="161"/>
                    <a:pt x="104" y="152"/>
                  </a:cubicBezTo>
                  <a:cubicBezTo>
                    <a:pt x="93" y="132"/>
                    <a:pt x="104" y="78"/>
                    <a:pt x="106" y="66"/>
                  </a:cubicBezTo>
                  <a:cubicBezTo>
                    <a:pt x="106" y="66"/>
                    <a:pt x="108" y="78"/>
                    <a:pt x="108" y="84"/>
                  </a:cubicBezTo>
                  <a:cubicBezTo>
                    <a:pt x="108" y="87"/>
                    <a:pt x="109" y="90"/>
                    <a:pt x="109" y="93"/>
                  </a:cubicBezTo>
                  <a:cubicBezTo>
                    <a:pt x="116" y="95"/>
                    <a:pt x="132" y="93"/>
                    <a:pt x="136" y="88"/>
                  </a:cubicBezTo>
                  <a:close/>
                </a:path>
              </a:pathLst>
            </a:custGeom>
            <a:solidFill>
              <a:srgbClr val="79A6D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65" name="Freeform 105"/>
            <p:cNvSpPr>
              <a:spLocks/>
            </p:cNvSpPr>
            <p:nvPr/>
          </p:nvSpPr>
          <p:spPr bwMode="gray">
            <a:xfrm>
              <a:off x="2041" y="3685"/>
              <a:ext cx="78" cy="48"/>
            </a:xfrm>
            <a:custGeom>
              <a:avLst/>
              <a:gdLst>
                <a:gd name="T0" fmla="*/ 26 w 58"/>
                <a:gd name="T1" fmla="*/ 34 h 35"/>
                <a:gd name="T2" fmla="*/ 9 w 58"/>
                <a:gd name="T3" fmla="*/ 20 h 35"/>
                <a:gd name="T4" fmla="*/ 14 w 58"/>
                <a:gd name="T5" fmla="*/ 11 h 35"/>
                <a:gd name="T6" fmla="*/ 47 w 58"/>
                <a:gd name="T7" fmla="*/ 14 h 35"/>
                <a:gd name="T8" fmla="*/ 50 w 58"/>
                <a:gd name="T9" fmla="*/ 25 h 35"/>
                <a:gd name="T10" fmla="*/ 26 w 58"/>
                <a:gd name="T11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35">
                  <a:moveTo>
                    <a:pt x="26" y="34"/>
                  </a:moveTo>
                  <a:cubicBezTo>
                    <a:pt x="12" y="32"/>
                    <a:pt x="0" y="22"/>
                    <a:pt x="9" y="20"/>
                  </a:cubicBezTo>
                  <a:cubicBezTo>
                    <a:pt x="15" y="18"/>
                    <a:pt x="12" y="13"/>
                    <a:pt x="14" y="11"/>
                  </a:cubicBezTo>
                  <a:cubicBezTo>
                    <a:pt x="17" y="8"/>
                    <a:pt x="47" y="0"/>
                    <a:pt x="47" y="14"/>
                  </a:cubicBezTo>
                  <a:cubicBezTo>
                    <a:pt x="47" y="18"/>
                    <a:pt x="42" y="22"/>
                    <a:pt x="50" y="25"/>
                  </a:cubicBezTo>
                  <a:cubicBezTo>
                    <a:pt x="58" y="29"/>
                    <a:pt x="40" y="35"/>
                    <a:pt x="26" y="3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66" name="Freeform 106"/>
            <p:cNvSpPr>
              <a:spLocks/>
            </p:cNvSpPr>
            <p:nvPr/>
          </p:nvSpPr>
          <p:spPr bwMode="gray">
            <a:xfrm>
              <a:off x="2029" y="3619"/>
              <a:ext cx="99" cy="99"/>
            </a:xfrm>
            <a:custGeom>
              <a:avLst/>
              <a:gdLst>
                <a:gd name="T0" fmla="*/ 35 w 73"/>
                <a:gd name="T1" fmla="*/ 1 h 73"/>
                <a:gd name="T2" fmla="*/ 0 w 73"/>
                <a:gd name="T3" fmla="*/ 38 h 73"/>
                <a:gd name="T4" fmla="*/ 38 w 73"/>
                <a:gd name="T5" fmla="*/ 72 h 73"/>
                <a:gd name="T6" fmla="*/ 72 w 73"/>
                <a:gd name="T7" fmla="*/ 35 h 73"/>
                <a:gd name="T8" fmla="*/ 35 w 73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9"/>
                    <a:pt x="0" y="38"/>
                  </a:cubicBezTo>
                  <a:cubicBezTo>
                    <a:pt x="1" y="58"/>
                    <a:pt x="18" y="73"/>
                    <a:pt x="38" y="72"/>
                  </a:cubicBezTo>
                  <a:cubicBezTo>
                    <a:pt x="58" y="71"/>
                    <a:pt x="73" y="55"/>
                    <a:pt x="72" y="35"/>
                  </a:cubicBezTo>
                  <a:cubicBezTo>
                    <a:pt x="71" y="16"/>
                    <a:pt x="54" y="0"/>
                    <a:pt x="35" y="1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67" name="Freeform 107"/>
            <p:cNvSpPr>
              <a:spLocks/>
            </p:cNvSpPr>
            <p:nvPr/>
          </p:nvSpPr>
          <p:spPr bwMode="gray">
            <a:xfrm>
              <a:off x="2029" y="3619"/>
              <a:ext cx="99" cy="99"/>
            </a:xfrm>
            <a:custGeom>
              <a:avLst/>
              <a:gdLst>
                <a:gd name="T0" fmla="*/ 35 w 73"/>
                <a:gd name="T1" fmla="*/ 1 h 73"/>
                <a:gd name="T2" fmla="*/ 0 w 73"/>
                <a:gd name="T3" fmla="*/ 38 h 73"/>
                <a:gd name="T4" fmla="*/ 38 w 73"/>
                <a:gd name="T5" fmla="*/ 72 h 73"/>
                <a:gd name="T6" fmla="*/ 72 w 73"/>
                <a:gd name="T7" fmla="*/ 35 h 73"/>
                <a:gd name="T8" fmla="*/ 35 w 73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9"/>
                    <a:pt x="0" y="38"/>
                  </a:cubicBezTo>
                  <a:cubicBezTo>
                    <a:pt x="1" y="58"/>
                    <a:pt x="18" y="73"/>
                    <a:pt x="38" y="72"/>
                  </a:cubicBezTo>
                  <a:cubicBezTo>
                    <a:pt x="58" y="71"/>
                    <a:pt x="73" y="55"/>
                    <a:pt x="72" y="35"/>
                  </a:cubicBezTo>
                  <a:cubicBezTo>
                    <a:pt x="71" y="16"/>
                    <a:pt x="54" y="0"/>
                    <a:pt x="35" y="1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68" name="Freeform 108"/>
            <p:cNvSpPr>
              <a:spLocks/>
            </p:cNvSpPr>
            <p:nvPr/>
          </p:nvSpPr>
          <p:spPr bwMode="gray">
            <a:xfrm>
              <a:off x="2003" y="3612"/>
              <a:ext cx="141" cy="111"/>
            </a:xfrm>
            <a:custGeom>
              <a:avLst/>
              <a:gdLst>
                <a:gd name="T0" fmla="*/ 99 w 104"/>
                <a:gd name="T1" fmla="*/ 70 h 82"/>
                <a:gd name="T2" fmla="*/ 96 w 104"/>
                <a:gd name="T3" fmla="*/ 60 h 82"/>
                <a:gd name="T4" fmla="*/ 66 w 104"/>
                <a:gd name="T5" fmla="*/ 6 h 82"/>
                <a:gd name="T6" fmla="*/ 16 w 104"/>
                <a:gd name="T7" fmla="*/ 39 h 82"/>
                <a:gd name="T8" fmla="*/ 8 w 104"/>
                <a:gd name="T9" fmla="*/ 59 h 82"/>
                <a:gd name="T10" fmla="*/ 37 w 104"/>
                <a:gd name="T11" fmla="*/ 79 h 82"/>
                <a:gd name="T12" fmla="*/ 80 w 104"/>
                <a:gd name="T13" fmla="*/ 81 h 82"/>
                <a:gd name="T14" fmla="*/ 99 w 104"/>
                <a:gd name="T15" fmla="*/ 7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82">
                  <a:moveTo>
                    <a:pt x="99" y="70"/>
                  </a:moveTo>
                  <a:cubicBezTo>
                    <a:pt x="96" y="70"/>
                    <a:pt x="96" y="65"/>
                    <a:pt x="96" y="60"/>
                  </a:cubicBezTo>
                  <a:cubicBezTo>
                    <a:pt x="96" y="34"/>
                    <a:pt x="90" y="13"/>
                    <a:pt x="66" y="6"/>
                  </a:cubicBezTo>
                  <a:cubicBezTo>
                    <a:pt x="44" y="0"/>
                    <a:pt x="16" y="11"/>
                    <a:pt x="16" y="39"/>
                  </a:cubicBezTo>
                  <a:cubicBezTo>
                    <a:pt x="16" y="44"/>
                    <a:pt x="16" y="56"/>
                    <a:pt x="8" y="59"/>
                  </a:cubicBezTo>
                  <a:cubicBezTo>
                    <a:pt x="0" y="61"/>
                    <a:pt x="20" y="75"/>
                    <a:pt x="37" y="79"/>
                  </a:cubicBezTo>
                  <a:cubicBezTo>
                    <a:pt x="50" y="82"/>
                    <a:pt x="69" y="82"/>
                    <a:pt x="80" y="81"/>
                  </a:cubicBezTo>
                  <a:cubicBezTo>
                    <a:pt x="104" y="78"/>
                    <a:pt x="104" y="70"/>
                    <a:pt x="99" y="70"/>
                  </a:cubicBez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469" name="Group 109"/>
          <p:cNvGrpSpPr>
            <a:grpSpLocks/>
          </p:cNvGrpSpPr>
          <p:nvPr/>
        </p:nvGrpSpPr>
        <p:grpSpPr bwMode="auto">
          <a:xfrm>
            <a:off x="2703513" y="2770188"/>
            <a:ext cx="449262" cy="844550"/>
            <a:chOff x="925" y="3718"/>
            <a:chExt cx="283" cy="532"/>
          </a:xfrm>
        </p:grpSpPr>
        <p:sp>
          <p:nvSpPr>
            <p:cNvPr id="527470" name="Freeform 110"/>
            <p:cNvSpPr>
              <a:spLocks/>
            </p:cNvSpPr>
            <p:nvPr/>
          </p:nvSpPr>
          <p:spPr bwMode="gray">
            <a:xfrm>
              <a:off x="974" y="4006"/>
              <a:ext cx="188" cy="244"/>
            </a:xfrm>
            <a:custGeom>
              <a:avLst/>
              <a:gdLst>
                <a:gd name="T0" fmla="*/ 139 w 139"/>
                <a:gd name="T1" fmla="*/ 5 h 180"/>
                <a:gd name="T2" fmla="*/ 116 w 139"/>
                <a:gd name="T3" fmla="*/ 20 h 180"/>
                <a:gd name="T4" fmla="*/ 71 w 139"/>
                <a:gd name="T5" fmla="*/ 10 h 180"/>
                <a:gd name="T6" fmla="*/ 63 w 139"/>
                <a:gd name="T7" fmla="*/ 0 h 180"/>
                <a:gd name="T8" fmla="*/ 60 w 139"/>
                <a:gd name="T9" fmla="*/ 20 h 180"/>
                <a:gd name="T10" fmla="*/ 15 w 139"/>
                <a:gd name="T11" fmla="*/ 31 h 180"/>
                <a:gd name="T12" fmla="*/ 1 w 139"/>
                <a:gd name="T13" fmla="*/ 54 h 180"/>
                <a:gd name="T14" fmla="*/ 1 w 139"/>
                <a:gd name="T15" fmla="*/ 145 h 180"/>
                <a:gd name="T16" fmla="*/ 32 w 139"/>
                <a:gd name="T17" fmla="*/ 155 h 180"/>
                <a:gd name="T18" fmla="*/ 37 w 139"/>
                <a:gd name="T19" fmla="*/ 144 h 180"/>
                <a:gd name="T20" fmla="*/ 37 w 139"/>
                <a:gd name="T21" fmla="*/ 72 h 180"/>
                <a:gd name="T22" fmla="*/ 37 w 139"/>
                <a:gd name="T23" fmla="*/ 72 h 180"/>
                <a:gd name="T24" fmla="*/ 37 w 139"/>
                <a:gd name="T25" fmla="*/ 71 h 180"/>
                <a:gd name="T26" fmla="*/ 37 w 139"/>
                <a:gd name="T27" fmla="*/ 65 h 180"/>
                <a:gd name="T28" fmla="*/ 37 w 139"/>
                <a:gd name="T29" fmla="*/ 63 h 180"/>
                <a:gd name="T30" fmla="*/ 37 w 139"/>
                <a:gd name="T31" fmla="*/ 62 h 180"/>
                <a:gd name="T32" fmla="*/ 51 w 139"/>
                <a:gd name="T33" fmla="*/ 40 h 180"/>
                <a:gd name="T34" fmla="*/ 90 w 139"/>
                <a:gd name="T35" fmla="*/ 29 h 180"/>
                <a:gd name="T36" fmla="*/ 90 w 139"/>
                <a:gd name="T37" fmla="*/ 29 h 180"/>
                <a:gd name="T38" fmla="*/ 51 w 139"/>
                <a:gd name="T39" fmla="*/ 40 h 180"/>
                <a:gd name="T40" fmla="*/ 37 w 139"/>
                <a:gd name="T41" fmla="*/ 62 h 180"/>
                <a:gd name="T42" fmla="*/ 37 w 139"/>
                <a:gd name="T43" fmla="*/ 70 h 180"/>
                <a:gd name="T44" fmla="*/ 37 w 139"/>
                <a:gd name="T45" fmla="*/ 71 h 180"/>
                <a:gd name="T46" fmla="*/ 37 w 139"/>
                <a:gd name="T47" fmla="*/ 77 h 180"/>
                <a:gd name="T48" fmla="*/ 37 w 139"/>
                <a:gd name="T49" fmla="*/ 77 h 180"/>
                <a:gd name="T50" fmla="*/ 37 w 139"/>
                <a:gd name="T51" fmla="*/ 153 h 180"/>
                <a:gd name="T52" fmla="*/ 37 w 139"/>
                <a:gd name="T53" fmla="*/ 153 h 180"/>
                <a:gd name="T54" fmla="*/ 38 w 139"/>
                <a:gd name="T55" fmla="*/ 157 h 180"/>
                <a:gd name="T56" fmla="*/ 74 w 139"/>
                <a:gd name="T57" fmla="*/ 156 h 180"/>
                <a:gd name="T58" fmla="*/ 75 w 139"/>
                <a:gd name="T59" fmla="*/ 74 h 180"/>
                <a:gd name="T60" fmla="*/ 78 w 139"/>
                <a:gd name="T61" fmla="*/ 66 h 180"/>
                <a:gd name="T62" fmla="*/ 124 w 139"/>
                <a:gd name="T63" fmla="*/ 55 h 180"/>
                <a:gd name="T64" fmla="*/ 139 w 139"/>
                <a:gd name="T65" fmla="*/ 25 h 180"/>
                <a:gd name="T66" fmla="*/ 139 w 139"/>
                <a:gd name="T67" fmla="*/ 7 h 180"/>
                <a:gd name="T68" fmla="*/ 139 w 139"/>
                <a:gd name="T69" fmla="*/ 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80">
                  <a:moveTo>
                    <a:pt x="139" y="5"/>
                  </a:moveTo>
                  <a:cubicBezTo>
                    <a:pt x="137" y="16"/>
                    <a:pt x="123" y="22"/>
                    <a:pt x="116" y="20"/>
                  </a:cubicBezTo>
                  <a:cubicBezTo>
                    <a:pt x="109" y="20"/>
                    <a:pt x="82" y="13"/>
                    <a:pt x="71" y="10"/>
                  </a:cubicBezTo>
                  <a:cubicBezTo>
                    <a:pt x="66" y="10"/>
                    <a:pt x="64" y="5"/>
                    <a:pt x="63" y="0"/>
                  </a:cubicBezTo>
                  <a:cubicBezTo>
                    <a:pt x="63" y="18"/>
                    <a:pt x="63" y="18"/>
                    <a:pt x="60" y="20"/>
                  </a:cubicBezTo>
                  <a:cubicBezTo>
                    <a:pt x="60" y="20"/>
                    <a:pt x="25" y="28"/>
                    <a:pt x="15" y="31"/>
                  </a:cubicBezTo>
                  <a:cubicBezTo>
                    <a:pt x="7" y="35"/>
                    <a:pt x="2" y="41"/>
                    <a:pt x="1" y="54"/>
                  </a:cubicBezTo>
                  <a:cubicBezTo>
                    <a:pt x="1" y="54"/>
                    <a:pt x="0" y="134"/>
                    <a:pt x="1" y="145"/>
                  </a:cubicBezTo>
                  <a:cubicBezTo>
                    <a:pt x="2" y="162"/>
                    <a:pt x="22" y="164"/>
                    <a:pt x="32" y="155"/>
                  </a:cubicBezTo>
                  <a:cubicBezTo>
                    <a:pt x="35" y="152"/>
                    <a:pt x="37" y="149"/>
                    <a:pt x="37" y="144"/>
                  </a:cubicBezTo>
                  <a:cubicBezTo>
                    <a:pt x="37" y="130"/>
                    <a:pt x="37" y="101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1"/>
                  </a:cubicBezTo>
                  <a:cubicBezTo>
                    <a:pt x="37" y="69"/>
                    <a:pt x="37" y="67"/>
                    <a:pt x="37" y="65"/>
                  </a:cubicBezTo>
                  <a:cubicBezTo>
                    <a:pt x="37" y="64"/>
                    <a:pt x="37" y="64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ubicBezTo>
                    <a:pt x="38" y="50"/>
                    <a:pt x="43" y="43"/>
                    <a:pt x="51" y="40"/>
                  </a:cubicBezTo>
                  <a:cubicBezTo>
                    <a:pt x="59" y="37"/>
                    <a:pt x="89" y="30"/>
                    <a:pt x="90" y="29"/>
                  </a:cubicBezTo>
                  <a:cubicBezTo>
                    <a:pt x="94" y="28"/>
                    <a:pt x="94" y="28"/>
                    <a:pt x="90" y="29"/>
                  </a:cubicBezTo>
                  <a:cubicBezTo>
                    <a:pt x="89" y="30"/>
                    <a:pt x="59" y="37"/>
                    <a:pt x="51" y="40"/>
                  </a:cubicBezTo>
                  <a:cubicBezTo>
                    <a:pt x="43" y="43"/>
                    <a:pt x="38" y="50"/>
                    <a:pt x="37" y="62"/>
                  </a:cubicBezTo>
                  <a:cubicBezTo>
                    <a:pt x="37" y="63"/>
                    <a:pt x="37" y="69"/>
                    <a:pt x="37" y="70"/>
                  </a:cubicBezTo>
                  <a:cubicBezTo>
                    <a:pt x="37" y="70"/>
                    <a:pt x="37" y="71"/>
                    <a:pt x="37" y="71"/>
                  </a:cubicBezTo>
                  <a:cubicBezTo>
                    <a:pt x="37" y="71"/>
                    <a:pt x="37" y="73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153"/>
                    <a:pt x="37" y="153"/>
                    <a:pt x="37" y="153"/>
                  </a:cubicBezTo>
                  <a:cubicBezTo>
                    <a:pt x="37" y="153"/>
                    <a:pt x="38" y="153"/>
                    <a:pt x="37" y="153"/>
                  </a:cubicBezTo>
                  <a:cubicBezTo>
                    <a:pt x="38" y="154"/>
                    <a:pt x="38" y="156"/>
                    <a:pt x="38" y="157"/>
                  </a:cubicBezTo>
                  <a:cubicBezTo>
                    <a:pt x="39" y="180"/>
                    <a:pt x="74" y="176"/>
                    <a:pt x="74" y="156"/>
                  </a:cubicBezTo>
                  <a:cubicBezTo>
                    <a:pt x="74" y="141"/>
                    <a:pt x="75" y="77"/>
                    <a:pt x="75" y="74"/>
                  </a:cubicBezTo>
                  <a:cubicBezTo>
                    <a:pt x="75" y="71"/>
                    <a:pt x="76" y="67"/>
                    <a:pt x="78" y="66"/>
                  </a:cubicBezTo>
                  <a:cubicBezTo>
                    <a:pt x="80" y="66"/>
                    <a:pt x="119" y="56"/>
                    <a:pt x="124" y="55"/>
                  </a:cubicBezTo>
                  <a:cubicBezTo>
                    <a:pt x="134" y="51"/>
                    <a:pt x="139" y="46"/>
                    <a:pt x="139" y="25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9" y="6"/>
                    <a:pt x="139" y="6"/>
                    <a:pt x="139" y="5"/>
                  </a:cubicBezTo>
                  <a:close/>
                </a:path>
              </a:pathLst>
            </a:custGeom>
            <a:gradFill rotWithShape="1">
              <a:gsLst>
                <a:gs pos="0">
                  <a:srgbClr val="CED5D8"/>
                </a:gs>
                <a:gs pos="50000">
                  <a:srgbClr val="C3CDD7"/>
                </a:gs>
                <a:gs pos="100000">
                  <a:srgbClr val="CED5D8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71" name="Freeform 111"/>
            <p:cNvSpPr>
              <a:spLocks noEditPoints="1"/>
            </p:cNvSpPr>
            <p:nvPr/>
          </p:nvSpPr>
          <p:spPr bwMode="gray">
            <a:xfrm>
              <a:off x="925" y="3805"/>
              <a:ext cx="283" cy="236"/>
            </a:xfrm>
            <a:custGeom>
              <a:avLst/>
              <a:gdLst>
                <a:gd name="T0" fmla="*/ 209 w 209"/>
                <a:gd name="T1" fmla="*/ 104 h 175"/>
                <a:gd name="T2" fmla="*/ 209 w 209"/>
                <a:gd name="T3" fmla="*/ 104 h 175"/>
                <a:gd name="T4" fmla="*/ 209 w 209"/>
                <a:gd name="T5" fmla="*/ 103 h 175"/>
                <a:gd name="T6" fmla="*/ 209 w 209"/>
                <a:gd name="T7" fmla="*/ 98 h 175"/>
                <a:gd name="T8" fmla="*/ 201 w 209"/>
                <a:gd name="T9" fmla="*/ 45 h 175"/>
                <a:gd name="T10" fmla="*/ 175 w 209"/>
                <a:gd name="T11" fmla="*/ 20 h 175"/>
                <a:gd name="T12" fmla="*/ 141 w 209"/>
                <a:gd name="T13" fmla="*/ 11 h 175"/>
                <a:gd name="T14" fmla="*/ 112 w 209"/>
                <a:gd name="T15" fmla="*/ 3 h 175"/>
                <a:gd name="T16" fmla="*/ 78 w 209"/>
                <a:gd name="T17" fmla="*/ 13 h 175"/>
                <a:gd name="T18" fmla="*/ 69 w 209"/>
                <a:gd name="T19" fmla="*/ 82 h 175"/>
                <a:gd name="T20" fmla="*/ 69 w 209"/>
                <a:gd name="T21" fmla="*/ 82 h 175"/>
                <a:gd name="T22" fmla="*/ 67 w 209"/>
                <a:gd name="T23" fmla="*/ 92 h 175"/>
                <a:gd name="T24" fmla="*/ 19 w 209"/>
                <a:gd name="T25" fmla="*/ 104 h 175"/>
                <a:gd name="T26" fmla="*/ 20 w 209"/>
                <a:gd name="T27" fmla="*/ 127 h 175"/>
                <a:gd name="T28" fmla="*/ 71 w 209"/>
                <a:gd name="T29" fmla="*/ 114 h 175"/>
                <a:gd name="T30" fmla="*/ 77 w 209"/>
                <a:gd name="T31" fmla="*/ 112 h 175"/>
                <a:gd name="T32" fmla="*/ 92 w 209"/>
                <a:gd name="T33" fmla="*/ 86 h 175"/>
                <a:gd name="T34" fmla="*/ 92 w 209"/>
                <a:gd name="T35" fmla="*/ 82 h 175"/>
                <a:gd name="T36" fmla="*/ 92 w 209"/>
                <a:gd name="T37" fmla="*/ 77 h 175"/>
                <a:gd name="T38" fmla="*/ 92 w 209"/>
                <a:gd name="T39" fmla="*/ 77 h 175"/>
                <a:gd name="T40" fmla="*/ 92 w 209"/>
                <a:gd name="T41" fmla="*/ 75 h 175"/>
                <a:gd name="T42" fmla="*/ 99 w 209"/>
                <a:gd name="T43" fmla="*/ 86 h 175"/>
                <a:gd name="T44" fmla="*/ 99 w 209"/>
                <a:gd name="T45" fmla="*/ 151 h 175"/>
                <a:gd name="T46" fmla="*/ 108 w 209"/>
                <a:gd name="T47" fmla="*/ 162 h 175"/>
                <a:gd name="T48" fmla="*/ 153 w 209"/>
                <a:gd name="T49" fmla="*/ 173 h 175"/>
                <a:gd name="T50" fmla="*/ 175 w 209"/>
                <a:gd name="T51" fmla="*/ 154 h 175"/>
                <a:gd name="T52" fmla="*/ 171 w 209"/>
                <a:gd name="T53" fmla="*/ 140 h 175"/>
                <a:gd name="T54" fmla="*/ 189 w 209"/>
                <a:gd name="T55" fmla="*/ 135 h 175"/>
                <a:gd name="T56" fmla="*/ 194 w 209"/>
                <a:gd name="T57" fmla="*/ 134 h 175"/>
                <a:gd name="T58" fmla="*/ 209 w 209"/>
                <a:gd name="T59" fmla="*/ 104 h 175"/>
                <a:gd name="T60" fmla="*/ 209 w 209"/>
                <a:gd name="T61" fmla="*/ 104 h 175"/>
                <a:gd name="T62" fmla="*/ 209 w 209"/>
                <a:gd name="T63" fmla="*/ 104 h 175"/>
                <a:gd name="T64" fmla="*/ 94 w 209"/>
                <a:gd name="T65" fmla="*/ 56 h 175"/>
                <a:gd name="T66" fmla="*/ 95 w 209"/>
                <a:gd name="T67" fmla="*/ 49 h 175"/>
                <a:gd name="T68" fmla="*/ 95 w 209"/>
                <a:gd name="T69" fmla="*/ 56 h 175"/>
                <a:gd name="T70" fmla="*/ 94 w 209"/>
                <a:gd name="T71" fmla="*/ 55 h 175"/>
                <a:gd name="T72" fmla="*/ 94 w 209"/>
                <a:gd name="T73" fmla="*/ 56 h 175"/>
                <a:gd name="T74" fmla="*/ 171 w 209"/>
                <a:gd name="T75" fmla="*/ 115 h 175"/>
                <a:gd name="T76" fmla="*/ 177 w 209"/>
                <a:gd name="T77" fmla="*/ 68 h 175"/>
                <a:gd name="T78" fmla="*/ 179 w 209"/>
                <a:gd name="T79" fmla="*/ 86 h 175"/>
                <a:gd name="T80" fmla="*/ 182 w 209"/>
                <a:gd name="T81" fmla="*/ 105 h 175"/>
                <a:gd name="T82" fmla="*/ 182 w 209"/>
                <a:gd name="T83" fmla="*/ 105 h 175"/>
                <a:gd name="T84" fmla="*/ 183 w 209"/>
                <a:gd name="T85" fmla="*/ 111 h 175"/>
                <a:gd name="T86" fmla="*/ 171 w 209"/>
                <a:gd name="T87" fmla="*/ 11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9" h="175">
                  <a:moveTo>
                    <a:pt x="209" y="104"/>
                  </a:moveTo>
                  <a:cubicBezTo>
                    <a:pt x="209" y="104"/>
                    <a:pt x="209" y="104"/>
                    <a:pt x="209" y="104"/>
                  </a:cubicBezTo>
                  <a:cubicBezTo>
                    <a:pt x="209" y="103"/>
                    <a:pt x="209" y="103"/>
                    <a:pt x="209" y="103"/>
                  </a:cubicBezTo>
                  <a:cubicBezTo>
                    <a:pt x="209" y="98"/>
                    <a:pt x="209" y="98"/>
                    <a:pt x="209" y="98"/>
                  </a:cubicBezTo>
                  <a:cubicBezTo>
                    <a:pt x="205" y="74"/>
                    <a:pt x="202" y="52"/>
                    <a:pt x="201" y="45"/>
                  </a:cubicBezTo>
                  <a:cubicBezTo>
                    <a:pt x="199" y="28"/>
                    <a:pt x="183" y="23"/>
                    <a:pt x="175" y="20"/>
                  </a:cubicBezTo>
                  <a:cubicBezTo>
                    <a:pt x="168" y="17"/>
                    <a:pt x="154" y="14"/>
                    <a:pt x="141" y="11"/>
                  </a:cubicBezTo>
                  <a:cubicBezTo>
                    <a:pt x="130" y="8"/>
                    <a:pt x="121" y="5"/>
                    <a:pt x="112" y="3"/>
                  </a:cubicBezTo>
                  <a:cubicBezTo>
                    <a:pt x="103" y="1"/>
                    <a:pt x="81" y="0"/>
                    <a:pt x="78" y="13"/>
                  </a:cubicBezTo>
                  <a:cubicBezTo>
                    <a:pt x="75" y="23"/>
                    <a:pt x="69" y="82"/>
                    <a:pt x="69" y="82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45" y="98"/>
                    <a:pt x="26" y="102"/>
                    <a:pt x="19" y="104"/>
                  </a:cubicBezTo>
                  <a:cubicBezTo>
                    <a:pt x="0" y="108"/>
                    <a:pt x="5" y="129"/>
                    <a:pt x="20" y="127"/>
                  </a:cubicBezTo>
                  <a:cubicBezTo>
                    <a:pt x="24" y="127"/>
                    <a:pt x="47" y="121"/>
                    <a:pt x="71" y="114"/>
                  </a:cubicBezTo>
                  <a:cubicBezTo>
                    <a:pt x="73" y="113"/>
                    <a:pt x="75" y="113"/>
                    <a:pt x="77" y="112"/>
                  </a:cubicBezTo>
                  <a:cubicBezTo>
                    <a:pt x="87" y="108"/>
                    <a:pt x="92" y="104"/>
                    <a:pt x="92" y="86"/>
                  </a:cubicBezTo>
                  <a:cubicBezTo>
                    <a:pt x="92" y="85"/>
                    <a:pt x="92" y="84"/>
                    <a:pt x="92" y="82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2" y="76"/>
                    <a:pt x="92" y="76"/>
                    <a:pt x="92" y="75"/>
                  </a:cubicBezTo>
                  <a:cubicBezTo>
                    <a:pt x="93" y="79"/>
                    <a:pt x="96" y="83"/>
                    <a:pt x="99" y="86"/>
                  </a:cubicBezTo>
                  <a:cubicBezTo>
                    <a:pt x="102" y="101"/>
                    <a:pt x="104" y="120"/>
                    <a:pt x="99" y="151"/>
                  </a:cubicBezTo>
                  <a:cubicBezTo>
                    <a:pt x="98" y="157"/>
                    <a:pt x="102" y="161"/>
                    <a:pt x="108" y="162"/>
                  </a:cubicBezTo>
                  <a:cubicBezTo>
                    <a:pt x="120" y="165"/>
                    <a:pt x="145" y="172"/>
                    <a:pt x="153" y="173"/>
                  </a:cubicBezTo>
                  <a:cubicBezTo>
                    <a:pt x="161" y="175"/>
                    <a:pt x="179" y="163"/>
                    <a:pt x="175" y="154"/>
                  </a:cubicBezTo>
                  <a:cubicBezTo>
                    <a:pt x="173" y="150"/>
                    <a:pt x="172" y="145"/>
                    <a:pt x="171" y="140"/>
                  </a:cubicBezTo>
                  <a:cubicBezTo>
                    <a:pt x="177" y="138"/>
                    <a:pt x="183" y="137"/>
                    <a:pt x="189" y="135"/>
                  </a:cubicBezTo>
                  <a:cubicBezTo>
                    <a:pt x="191" y="135"/>
                    <a:pt x="192" y="134"/>
                    <a:pt x="194" y="134"/>
                  </a:cubicBezTo>
                  <a:cubicBezTo>
                    <a:pt x="204" y="130"/>
                    <a:pt x="209" y="125"/>
                    <a:pt x="209" y="104"/>
                  </a:cubicBezTo>
                  <a:cubicBezTo>
                    <a:pt x="209" y="104"/>
                    <a:pt x="209" y="104"/>
                    <a:pt x="209" y="104"/>
                  </a:cubicBezTo>
                  <a:cubicBezTo>
                    <a:pt x="209" y="104"/>
                    <a:pt x="209" y="104"/>
                    <a:pt x="209" y="104"/>
                  </a:cubicBezTo>
                  <a:close/>
                  <a:moveTo>
                    <a:pt x="94" y="56"/>
                  </a:moveTo>
                  <a:cubicBezTo>
                    <a:pt x="94" y="53"/>
                    <a:pt x="95" y="50"/>
                    <a:pt x="95" y="49"/>
                  </a:cubicBezTo>
                  <a:cubicBezTo>
                    <a:pt x="95" y="51"/>
                    <a:pt x="95" y="53"/>
                    <a:pt x="95" y="56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6"/>
                    <a:pt x="94" y="56"/>
                  </a:cubicBezTo>
                  <a:close/>
                  <a:moveTo>
                    <a:pt x="171" y="115"/>
                  </a:moveTo>
                  <a:cubicBezTo>
                    <a:pt x="172" y="95"/>
                    <a:pt x="176" y="74"/>
                    <a:pt x="177" y="68"/>
                  </a:cubicBezTo>
                  <a:cubicBezTo>
                    <a:pt x="177" y="68"/>
                    <a:pt x="179" y="80"/>
                    <a:pt x="179" y="86"/>
                  </a:cubicBezTo>
                  <a:cubicBezTo>
                    <a:pt x="180" y="91"/>
                    <a:pt x="181" y="97"/>
                    <a:pt x="182" y="105"/>
                  </a:cubicBezTo>
                  <a:cubicBezTo>
                    <a:pt x="182" y="105"/>
                    <a:pt x="182" y="105"/>
                    <a:pt x="182" y="105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79" y="112"/>
                    <a:pt x="175" y="114"/>
                    <a:pt x="171" y="115"/>
                  </a:cubicBez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72" name="Freeform 112"/>
            <p:cNvSpPr>
              <a:spLocks noEditPoints="1"/>
            </p:cNvSpPr>
            <p:nvPr/>
          </p:nvSpPr>
          <p:spPr bwMode="gray">
            <a:xfrm>
              <a:off x="1020" y="3805"/>
              <a:ext cx="186" cy="236"/>
            </a:xfrm>
            <a:custGeom>
              <a:avLst/>
              <a:gdLst>
                <a:gd name="T0" fmla="*/ 130 w 136"/>
                <a:gd name="T1" fmla="*/ 43 h 173"/>
                <a:gd name="T2" fmla="*/ 104 w 136"/>
                <a:gd name="T3" fmla="*/ 18 h 173"/>
                <a:gd name="T4" fmla="*/ 70 w 136"/>
                <a:gd name="T5" fmla="*/ 9 h 173"/>
                <a:gd name="T6" fmla="*/ 40 w 136"/>
                <a:gd name="T7" fmla="*/ 1 h 173"/>
                <a:gd name="T8" fmla="*/ 10 w 136"/>
                <a:gd name="T9" fmla="*/ 11 h 173"/>
                <a:gd name="T10" fmla="*/ 0 w 136"/>
                <a:gd name="T11" fmla="*/ 68 h 173"/>
                <a:gd name="T12" fmla="*/ 20 w 136"/>
                <a:gd name="T13" fmla="*/ 75 h 173"/>
                <a:gd name="T14" fmla="*/ 20 w 136"/>
                <a:gd name="T15" fmla="*/ 69 h 173"/>
                <a:gd name="T16" fmla="*/ 28 w 136"/>
                <a:gd name="T17" fmla="*/ 84 h 173"/>
                <a:gd name="T18" fmla="*/ 27 w 136"/>
                <a:gd name="T19" fmla="*/ 150 h 173"/>
                <a:gd name="T20" fmla="*/ 37 w 136"/>
                <a:gd name="T21" fmla="*/ 161 h 173"/>
                <a:gd name="T22" fmla="*/ 81 w 136"/>
                <a:gd name="T23" fmla="*/ 172 h 173"/>
                <a:gd name="T24" fmla="*/ 104 w 136"/>
                <a:gd name="T25" fmla="*/ 152 h 173"/>
                <a:gd name="T26" fmla="*/ 106 w 136"/>
                <a:gd name="T27" fmla="*/ 66 h 173"/>
                <a:gd name="T28" fmla="*/ 108 w 136"/>
                <a:gd name="T29" fmla="*/ 84 h 173"/>
                <a:gd name="T30" fmla="*/ 109 w 136"/>
                <a:gd name="T31" fmla="*/ 93 h 173"/>
                <a:gd name="T32" fmla="*/ 136 w 136"/>
                <a:gd name="T33" fmla="*/ 88 h 173"/>
                <a:gd name="T34" fmla="*/ 130 w 136"/>
                <a:gd name="T35" fmla="*/ 43 h 173"/>
                <a:gd name="T36" fmla="*/ 22 w 136"/>
                <a:gd name="T37" fmla="*/ 55 h 173"/>
                <a:gd name="T38" fmla="*/ 24 w 136"/>
                <a:gd name="T39" fmla="*/ 44 h 173"/>
                <a:gd name="T40" fmla="*/ 23 w 136"/>
                <a:gd name="T41" fmla="*/ 54 h 173"/>
                <a:gd name="T42" fmla="*/ 23 w 136"/>
                <a:gd name="T43" fmla="*/ 53 h 173"/>
                <a:gd name="T44" fmla="*/ 22 w 136"/>
                <a:gd name="T45" fmla="*/ 5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6" h="173">
                  <a:moveTo>
                    <a:pt x="130" y="43"/>
                  </a:moveTo>
                  <a:cubicBezTo>
                    <a:pt x="127" y="26"/>
                    <a:pt x="112" y="21"/>
                    <a:pt x="104" y="18"/>
                  </a:cubicBezTo>
                  <a:cubicBezTo>
                    <a:pt x="97" y="16"/>
                    <a:pt x="83" y="13"/>
                    <a:pt x="70" y="9"/>
                  </a:cubicBezTo>
                  <a:cubicBezTo>
                    <a:pt x="59" y="6"/>
                    <a:pt x="49" y="3"/>
                    <a:pt x="40" y="1"/>
                  </a:cubicBezTo>
                  <a:cubicBezTo>
                    <a:pt x="31" y="0"/>
                    <a:pt x="13" y="3"/>
                    <a:pt x="10" y="11"/>
                  </a:cubicBezTo>
                  <a:cubicBezTo>
                    <a:pt x="10" y="13"/>
                    <a:pt x="5" y="39"/>
                    <a:pt x="0" y="68"/>
                  </a:cubicBezTo>
                  <a:cubicBezTo>
                    <a:pt x="0" y="72"/>
                    <a:pt x="14" y="79"/>
                    <a:pt x="20" y="75"/>
                  </a:cubicBezTo>
                  <a:cubicBezTo>
                    <a:pt x="20" y="73"/>
                    <a:pt x="20" y="71"/>
                    <a:pt x="20" y="69"/>
                  </a:cubicBezTo>
                  <a:cubicBezTo>
                    <a:pt x="21" y="75"/>
                    <a:pt x="23" y="80"/>
                    <a:pt x="28" y="84"/>
                  </a:cubicBezTo>
                  <a:cubicBezTo>
                    <a:pt x="31" y="99"/>
                    <a:pt x="33" y="118"/>
                    <a:pt x="27" y="150"/>
                  </a:cubicBezTo>
                  <a:cubicBezTo>
                    <a:pt x="27" y="155"/>
                    <a:pt x="31" y="160"/>
                    <a:pt x="37" y="161"/>
                  </a:cubicBezTo>
                  <a:cubicBezTo>
                    <a:pt x="49" y="163"/>
                    <a:pt x="74" y="170"/>
                    <a:pt x="81" y="172"/>
                  </a:cubicBezTo>
                  <a:cubicBezTo>
                    <a:pt x="90" y="173"/>
                    <a:pt x="108" y="161"/>
                    <a:pt x="104" y="152"/>
                  </a:cubicBezTo>
                  <a:cubicBezTo>
                    <a:pt x="93" y="132"/>
                    <a:pt x="104" y="78"/>
                    <a:pt x="106" y="66"/>
                  </a:cubicBezTo>
                  <a:cubicBezTo>
                    <a:pt x="106" y="66"/>
                    <a:pt x="108" y="78"/>
                    <a:pt x="108" y="84"/>
                  </a:cubicBezTo>
                  <a:cubicBezTo>
                    <a:pt x="108" y="87"/>
                    <a:pt x="109" y="90"/>
                    <a:pt x="109" y="93"/>
                  </a:cubicBezTo>
                  <a:cubicBezTo>
                    <a:pt x="116" y="95"/>
                    <a:pt x="132" y="93"/>
                    <a:pt x="136" y="88"/>
                  </a:cubicBezTo>
                  <a:cubicBezTo>
                    <a:pt x="133" y="67"/>
                    <a:pt x="131" y="50"/>
                    <a:pt x="130" y="43"/>
                  </a:cubicBezTo>
                  <a:close/>
                  <a:moveTo>
                    <a:pt x="22" y="55"/>
                  </a:moveTo>
                  <a:cubicBezTo>
                    <a:pt x="24" y="47"/>
                    <a:pt x="24" y="42"/>
                    <a:pt x="24" y="44"/>
                  </a:cubicBezTo>
                  <a:cubicBezTo>
                    <a:pt x="23" y="47"/>
                    <a:pt x="23" y="51"/>
                    <a:pt x="23" y="54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4"/>
                    <a:pt x="23" y="55"/>
                    <a:pt x="22" y="55"/>
                  </a:cubicBezTo>
                  <a:close/>
                </a:path>
              </a:pathLst>
            </a:custGeom>
            <a:solidFill>
              <a:srgbClr val="79A6D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73" name="Freeform 113"/>
            <p:cNvSpPr>
              <a:spLocks/>
            </p:cNvSpPr>
            <p:nvPr/>
          </p:nvSpPr>
          <p:spPr bwMode="gray">
            <a:xfrm>
              <a:off x="1086" y="3955"/>
              <a:ext cx="95" cy="59"/>
            </a:xfrm>
            <a:custGeom>
              <a:avLst/>
              <a:gdLst>
                <a:gd name="T0" fmla="*/ 64 w 70"/>
                <a:gd name="T1" fmla="*/ 0 h 44"/>
                <a:gd name="T2" fmla="*/ 64 w 70"/>
                <a:gd name="T3" fmla="*/ 0 h 44"/>
                <a:gd name="T4" fmla="*/ 14 w 70"/>
                <a:gd name="T5" fmla="*/ 16 h 44"/>
                <a:gd name="T6" fmla="*/ 26 w 70"/>
                <a:gd name="T7" fmla="*/ 36 h 44"/>
                <a:gd name="T8" fmla="*/ 70 w 70"/>
                <a:gd name="T9" fmla="*/ 24 h 44"/>
                <a:gd name="T10" fmla="*/ 69 w 70"/>
                <a:gd name="T11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44">
                  <a:moveTo>
                    <a:pt x="64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49" y="5"/>
                    <a:pt x="32" y="10"/>
                    <a:pt x="14" y="16"/>
                  </a:cubicBezTo>
                  <a:cubicBezTo>
                    <a:pt x="0" y="21"/>
                    <a:pt x="4" y="44"/>
                    <a:pt x="26" y="36"/>
                  </a:cubicBezTo>
                  <a:cubicBezTo>
                    <a:pt x="33" y="34"/>
                    <a:pt x="50" y="29"/>
                    <a:pt x="70" y="24"/>
                  </a:cubicBezTo>
                  <a:cubicBezTo>
                    <a:pt x="69" y="24"/>
                    <a:pt x="69" y="24"/>
                    <a:pt x="69" y="24"/>
                  </a:cubicBezTo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74" name="Freeform 114"/>
            <p:cNvSpPr>
              <a:spLocks/>
            </p:cNvSpPr>
            <p:nvPr/>
          </p:nvSpPr>
          <p:spPr bwMode="gray">
            <a:xfrm>
              <a:off x="1044" y="3879"/>
              <a:ext cx="26" cy="48"/>
            </a:xfrm>
            <a:custGeom>
              <a:avLst/>
              <a:gdLst>
                <a:gd name="T0" fmla="*/ 6 w 19"/>
                <a:gd name="T1" fmla="*/ 0 h 35"/>
                <a:gd name="T2" fmla="*/ 19 w 19"/>
                <a:gd name="T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35">
                  <a:moveTo>
                    <a:pt x="6" y="0"/>
                  </a:moveTo>
                  <a:cubicBezTo>
                    <a:pt x="3" y="8"/>
                    <a:pt x="0" y="29"/>
                    <a:pt x="19" y="35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75" name="Freeform 115"/>
            <p:cNvSpPr>
              <a:spLocks/>
            </p:cNvSpPr>
            <p:nvPr/>
          </p:nvSpPr>
          <p:spPr bwMode="gray">
            <a:xfrm>
              <a:off x="1097" y="3893"/>
              <a:ext cx="27" cy="49"/>
            </a:xfrm>
            <a:custGeom>
              <a:avLst/>
              <a:gdLst>
                <a:gd name="T0" fmla="*/ 7 w 20"/>
                <a:gd name="T1" fmla="*/ 0 h 36"/>
                <a:gd name="T2" fmla="*/ 20 w 20"/>
                <a:gd name="T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36">
                  <a:moveTo>
                    <a:pt x="7" y="0"/>
                  </a:moveTo>
                  <a:cubicBezTo>
                    <a:pt x="3" y="9"/>
                    <a:pt x="0" y="30"/>
                    <a:pt x="20" y="36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76" name="Freeform 116"/>
            <p:cNvSpPr>
              <a:spLocks/>
            </p:cNvSpPr>
            <p:nvPr/>
          </p:nvSpPr>
          <p:spPr bwMode="gray">
            <a:xfrm>
              <a:off x="1085" y="3823"/>
              <a:ext cx="62" cy="72"/>
            </a:xfrm>
            <a:custGeom>
              <a:avLst/>
              <a:gdLst>
                <a:gd name="T0" fmla="*/ 0 w 46"/>
                <a:gd name="T1" fmla="*/ 0 h 53"/>
                <a:gd name="T2" fmla="*/ 4 w 46"/>
                <a:gd name="T3" fmla="*/ 53 h 53"/>
                <a:gd name="T4" fmla="*/ 46 w 46"/>
                <a:gd name="T5" fmla="*/ 7 h 53"/>
                <a:gd name="T6" fmla="*/ 0 w 46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53">
                  <a:moveTo>
                    <a:pt x="0" y="0"/>
                  </a:moveTo>
                  <a:cubicBezTo>
                    <a:pt x="4" y="53"/>
                    <a:pt x="4" y="53"/>
                    <a:pt x="4" y="53"/>
                  </a:cubicBezTo>
                  <a:cubicBezTo>
                    <a:pt x="6" y="41"/>
                    <a:pt x="46" y="7"/>
                    <a:pt x="46" y="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77" name="Freeform 117"/>
            <p:cNvSpPr>
              <a:spLocks/>
            </p:cNvSpPr>
            <p:nvPr/>
          </p:nvSpPr>
          <p:spPr bwMode="gray">
            <a:xfrm>
              <a:off x="1078" y="3793"/>
              <a:ext cx="78" cy="48"/>
            </a:xfrm>
            <a:custGeom>
              <a:avLst/>
              <a:gdLst>
                <a:gd name="T0" fmla="*/ 26 w 58"/>
                <a:gd name="T1" fmla="*/ 34 h 36"/>
                <a:gd name="T2" fmla="*/ 8 w 58"/>
                <a:gd name="T3" fmla="*/ 20 h 36"/>
                <a:gd name="T4" fmla="*/ 13 w 58"/>
                <a:gd name="T5" fmla="*/ 12 h 36"/>
                <a:gd name="T6" fmla="*/ 47 w 58"/>
                <a:gd name="T7" fmla="*/ 14 h 36"/>
                <a:gd name="T8" fmla="*/ 50 w 58"/>
                <a:gd name="T9" fmla="*/ 26 h 36"/>
                <a:gd name="T10" fmla="*/ 26 w 58"/>
                <a:gd name="T1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36">
                  <a:moveTo>
                    <a:pt x="26" y="34"/>
                  </a:moveTo>
                  <a:cubicBezTo>
                    <a:pt x="12" y="33"/>
                    <a:pt x="0" y="22"/>
                    <a:pt x="8" y="20"/>
                  </a:cubicBezTo>
                  <a:cubicBezTo>
                    <a:pt x="14" y="19"/>
                    <a:pt x="11" y="14"/>
                    <a:pt x="13" y="12"/>
                  </a:cubicBezTo>
                  <a:cubicBezTo>
                    <a:pt x="16" y="9"/>
                    <a:pt x="47" y="0"/>
                    <a:pt x="47" y="14"/>
                  </a:cubicBezTo>
                  <a:cubicBezTo>
                    <a:pt x="47" y="19"/>
                    <a:pt x="41" y="22"/>
                    <a:pt x="50" y="26"/>
                  </a:cubicBezTo>
                  <a:cubicBezTo>
                    <a:pt x="58" y="29"/>
                    <a:pt x="40" y="36"/>
                    <a:pt x="26" y="3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78" name="Freeform 118"/>
            <p:cNvSpPr>
              <a:spLocks/>
            </p:cNvSpPr>
            <p:nvPr/>
          </p:nvSpPr>
          <p:spPr bwMode="gray">
            <a:xfrm>
              <a:off x="1065" y="3727"/>
              <a:ext cx="98" cy="99"/>
            </a:xfrm>
            <a:custGeom>
              <a:avLst/>
              <a:gdLst>
                <a:gd name="T0" fmla="*/ 35 w 73"/>
                <a:gd name="T1" fmla="*/ 1 h 73"/>
                <a:gd name="T2" fmla="*/ 1 w 73"/>
                <a:gd name="T3" fmla="*/ 38 h 73"/>
                <a:gd name="T4" fmla="*/ 38 w 73"/>
                <a:gd name="T5" fmla="*/ 72 h 73"/>
                <a:gd name="T6" fmla="*/ 72 w 73"/>
                <a:gd name="T7" fmla="*/ 35 h 73"/>
                <a:gd name="T8" fmla="*/ 35 w 73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8"/>
                    <a:pt x="1" y="38"/>
                  </a:cubicBezTo>
                  <a:cubicBezTo>
                    <a:pt x="2" y="57"/>
                    <a:pt x="18" y="73"/>
                    <a:pt x="38" y="72"/>
                  </a:cubicBezTo>
                  <a:cubicBezTo>
                    <a:pt x="58" y="71"/>
                    <a:pt x="73" y="54"/>
                    <a:pt x="72" y="35"/>
                  </a:cubicBezTo>
                  <a:cubicBezTo>
                    <a:pt x="72" y="15"/>
                    <a:pt x="55" y="0"/>
                    <a:pt x="35" y="1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79" name="Freeform 119"/>
            <p:cNvSpPr>
              <a:spLocks/>
            </p:cNvSpPr>
            <p:nvPr/>
          </p:nvSpPr>
          <p:spPr bwMode="gray">
            <a:xfrm>
              <a:off x="1065" y="3727"/>
              <a:ext cx="98" cy="99"/>
            </a:xfrm>
            <a:custGeom>
              <a:avLst/>
              <a:gdLst>
                <a:gd name="T0" fmla="*/ 35 w 73"/>
                <a:gd name="T1" fmla="*/ 1 h 73"/>
                <a:gd name="T2" fmla="*/ 1 w 73"/>
                <a:gd name="T3" fmla="*/ 38 h 73"/>
                <a:gd name="T4" fmla="*/ 38 w 73"/>
                <a:gd name="T5" fmla="*/ 72 h 73"/>
                <a:gd name="T6" fmla="*/ 72 w 73"/>
                <a:gd name="T7" fmla="*/ 35 h 73"/>
                <a:gd name="T8" fmla="*/ 35 w 73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8"/>
                    <a:pt x="1" y="38"/>
                  </a:cubicBezTo>
                  <a:cubicBezTo>
                    <a:pt x="2" y="57"/>
                    <a:pt x="18" y="73"/>
                    <a:pt x="38" y="72"/>
                  </a:cubicBezTo>
                  <a:cubicBezTo>
                    <a:pt x="58" y="71"/>
                    <a:pt x="73" y="54"/>
                    <a:pt x="72" y="35"/>
                  </a:cubicBezTo>
                  <a:cubicBezTo>
                    <a:pt x="72" y="15"/>
                    <a:pt x="55" y="0"/>
                    <a:pt x="35" y="1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80" name="Freeform 120"/>
            <p:cNvSpPr>
              <a:spLocks/>
            </p:cNvSpPr>
            <p:nvPr/>
          </p:nvSpPr>
          <p:spPr bwMode="gray">
            <a:xfrm>
              <a:off x="1051" y="3718"/>
              <a:ext cx="139" cy="118"/>
            </a:xfrm>
            <a:custGeom>
              <a:avLst/>
              <a:gdLst>
                <a:gd name="T0" fmla="*/ 89 w 103"/>
                <a:gd name="T1" fmla="*/ 61 h 87"/>
                <a:gd name="T2" fmla="*/ 59 w 103"/>
                <a:gd name="T3" fmla="*/ 6 h 87"/>
                <a:gd name="T4" fmla="*/ 10 w 103"/>
                <a:gd name="T5" fmla="*/ 39 h 87"/>
                <a:gd name="T6" fmla="*/ 10 w 103"/>
                <a:gd name="T7" fmla="*/ 39 h 87"/>
                <a:gd name="T8" fmla="*/ 0 w 103"/>
                <a:gd name="T9" fmla="*/ 59 h 87"/>
                <a:gd name="T10" fmla="*/ 17 w 103"/>
                <a:gd name="T11" fmla="*/ 61 h 87"/>
                <a:gd name="T12" fmla="*/ 12 w 103"/>
                <a:gd name="T13" fmla="*/ 38 h 87"/>
                <a:gd name="T14" fmla="*/ 30 w 103"/>
                <a:gd name="T15" fmla="*/ 26 h 87"/>
                <a:gd name="T16" fmla="*/ 57 w 103"/>
                <a:gd name="T17" fmla="*/ 58 h 87"/>
                <a:gd name="T18" fmla="*/ 92 w 103"/>
                <a:gd name="T19" fmla="*/ 75 h 87"/>
                <a:gd name="T20" fmla="*/ 89 w 103"/>
                <a:gd name="T21" fmla="*/ 6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87">
                  <a:moveTo>
                    <a:pt x="89" y="61"/>
                  </a:moveTo>
                  <a:cubicBezTo>
                    <a:pt x="89" y="34"/>
                    <a:pt x="82" y="13"/>
                    <a:pt x="59" y="6"/>
                  </a:cubicBezTo>
                  <a:cubicBezTo>
                    <a:pt x="36" y="0"/>
                    <a:pt x="8" y="13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45"/>
                    <a:pt x="9" y="61"/>
                    <a:pt x="0" y="59"/>
                  </a:cubicBezTo>
                  <a:cubicBezTo>
                    <a:pt x="0" y="62"/>
                    <a:pt x="24" y="69"/>
                    <a:pt x="17" y="61"/>
                  </a:cubicBezTo>
                  <a:cubicBezTo>
                    <a:pt x="15" y="58"/>
                    <a:pt x="10" y="44"/>
                    <a:pt x="12" y="38"/>
                  </a:cubicBezTo>
                  <a:cubicBezTo>
                    <a:pt x="15" y="28"/>
                    <a:pt x="20" y="26"/>
                    <a:pt x="30" y="26"/>
                  </a:cubicBezTo>
                  <a:cubicBezTo>
                    <a:pt x="42" y="26"/>
                    <a:pt x="69" y="38"/>
                    <a:pt x="57" y="58"/>
                  </a:cubicBezTo>
                  <a:cubicBezTo>
                    <a:pt x="46" y="77"/>
                    <a:pt x="81" y="87"/>
                    <a:pt x="92" y="75"/>
                  </a:cubicBezTo>
                  <a:cubicBezTo>
                    <a:pt x="103" y="64"/>
                    <a:pt x="89" y="71"/>
                    <a:pt x="89" y="61"/>
                  </a:cubicBez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481" name="Group 121"/>
          <p:cNvGrpSpPr>
            <a:grpSpLocks/>
          </p:cNvGrpSpPr>
          <p:nvPr/>
        </p:nvGrpSpPr>
        <p:grpSpPr bwMode="auto">
          <a:xfrm>
            <a:off x="3319463" y="2851150"/>
            <a:ext cx="425450" cy="763588"/>
            <a:chOff x="1270" y="3727"/>
            <a:chExt cx="268" cy="481"/>
          </a:xfrm>
        </p:grpSpPr>
        <p:sp>
          <p:nvSpPr>
            <p:cNvPr id="527482" name="Freeform 122"/>
            <p:cNvSpPr>
              <a:spLocks/>
            </p:cNvSpPr>
            <p:nvPr/>
          </p:nvSpPr>
          <p:spPr bwMode="gray">
            <a:xfrm>
              <a:off x="1356" y="4010"/>
              <a:ext cx="117" cy="179"/>
            </a:xfrm>
            <a:custGeom>
              <a:avLst/>
              <a:gdLst>
                <a:gd name="T0" fmla="*/ 86 w 86"/>
                <a:gd name="T1" fmla="*/ 30 h 132"/>
                <a:gd name="T2" fmla="*/ 86 w 86"/>
                <a:gd name="T3" fmla="*/ 29 h 132"/>
                <a:gd name="T4" fmla="*/ 86 w 86"/>
                <a:gd name="T5" fmla="*/ 24 h 132"/>
                <a:gd name="T6" fmla="*/ 86 w 86"/>
                <a:gd name="T7" fmla="*/ 14 h 132"/>
                <a:gd name="T8" fmla="*/ 85 w 86"/>
                <a:gd name="T9" fmla="*/ 14 h 132"/>
                <a:gd name="T10" fmla="*/ 71 w 86"/>
                <a:gd name="T11" fmla="*/ 1 h 132"/>
                <a:gd name="T12" fmla="*/ 50 w 86"/>
                <a:gd name="T13" fmla="*/ 3 h 132"/>
                <a:gd name="T14" fmla="*/ 45 w 86"/>
                <a:gd name="T15" fmla="*/ 5 h 132"/>
                <a:gd name="T16" fmla="*/ 39 w 86"/>
                <a:gd name="T17" fmla="*/ 6 h 132"/>
                <a:gd name="T18" fmla="*/ 39 w 86"/>
                <a:gd name="T19" fmla="*/ 6 h 132"/>
                <a:gd name="T20" fmla="*/ 0 w 86"/>
                <a:gd name="T21" fmla="*/ 16 h 132"/>
                <a:gd name="T22" fmla="*/ 23 w 86"/>
                <a:gd name="T23" fmla="*/ 39 h 132"/>
                <a:gd name="T24" fmla="*/ 49 w 86"/>
                <a:gd name="T25" fmla="*/ 33 h 132"/>
                <a:gd name="T26" fmla="*/ 50 w 86"/>
                <a:gd name="T27" fmla="*/ 115 h 132"/>
                <a:gd name="T28" fmla="*/ 80 w 86"/>
                <a:gd name="T29" fmla="*/ 124 h 132"/>
                <a:gd name="T30" fmla="*/ 86 w 86"/>
                <a:gd name="T31" fmla="*/ 114 h 132"/>
                <a:gd name="T32" fmla="*/ 86 w 86"/>
                <a:gd name="T33" fmla="*/ 3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2">
                  <a:moveTo>
                    <a:pt x="86" y="30"/>
                  </a:moveTo>
                  <a:cubicBezTo>
                    <a:pt x="86" y="30"/>
                    <a:pt x="86" y="30"/>
                    <a:pt x="86" y="29"/>
                  </a:cubicBezTo>
                  <a:cubicBezTo>
                    <a:pt x="86" y="27"/>
                    <a:pt x="86" y="25"/>
                    <a:pt x="86" y="24"/>
                  </a:cubicBezTo>
                  <a:cubicBezTo>
                    <a:pt x="86" y="23"/>
                    <a:pt x="86" y="19"/>
                    <a:pt x="86" y="14"/>
                  </a:cubicBezTo>
                  <a:cubicBezTo>
                    <a:pt x="86" y="14"/>
                    <a:pt x="85" y="14"/>
                    <a:pt x="85" y="14"/>
                  </a:cubicBezTo>
                  <a:cubicBezTo>
                    <a:pt x="83" y="5"/>
                    <a:pt x="75" y="1"/>
                    <a:pt x="71" y="1"/>
                  </a:cubicBezTo>
                  <a:cubicBezTo>
                    <a:pt x="67" y="0"/>
                    <a:pt x="58" y="2"/>
                    <a:pt x="50" y="3"/>
                  </a:cubicBezTo>
                  <a:cubicBezTo>
                    <a:pt x="47" y="4"/>
                    <a:pt x="45" y="5"/>
                    <a:pt x="45" y="5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55"/>
                    <a:pt x="49" y="108"/>
                    <a:pt x="50" y="115"/>
                  </a:cubicBezTo>
                  <a:cubicBezTo>
                    <a:pt x="50" y="130"/>
                    <a:pt x="71" y="132"/>
                    <a:pt x="80" y="124"/>
                  </a:cubicBezTo>
                  <a:cubicBezTo>
                    <a:pt x="83" y="121"/>
                    <a:pt x="86" y="118"/>
                    <a:pt x="86" y="114"/>
                  </a:cubicBezTo>
                  <a:cubicBezTo>
                    <a:pt x="86" y="101"/>
                    <a:pt x="85" y="56"/>
                    <a:pt x="86" y="30"/>
                  </a:cubicBezTo>
                  <a:close/>
                </a:path>
              </a:pathLst>
            </a:custGeom>
            <a:gradFill rotWithShape="1">
              <a:gsLst>
                <a:gs pos="0">
                  <a:srgbClr val="CED5D8"/>
                </a:gs>
                <a:gs pos="50000">
                  <a:srgbClr val="C3CDD7"/>
                </a:gs>
                <a:gs pos="100000">
                  <a:srgbClr val="CED5D8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83" name="Freeform 123"/>
            <p:cNvSpPr>
              <a:spLocks/>
            </p:cNvSpPr>
            <p:nvPr/>
          </p:nvSpPr>
          <p:spPr bwMode="gray">
            <a:xfrm>
              <a:off x="1312" y="4018"/>
              <a:ext cx="211" cy="190"/>
            </a:xfrm>
            <a:custGeom>
              <a:avLst/>
              <a:gdLst>
                <a:gd name="T0" fmla="*/ 156 w 156"/>
                <a:gd name="T1" fmla="*/ 19 h 140"/>
                <a:gd name="T2" fmla="*/ 156 w 156"/>
                <a:gd name="T3" fmla="*/ 19 h 140"/>
                <a:gd name="T4" fmla="*/ 155 w 156"/>
                <a:gd name="T5" fmla="*/ 17 h 140"/>
                <a:gd name="T6" fmla="*/ 141 w 156"/>
                <a:gd name="T7" fmla="*/ 2 h 140"/>
                <a:gd name="T8" fmla="*/ 109 w 156"/>
                <a:gd name="T9" fmla="*/ 8 h 140"/>
                <a:gd name="T10" fmla="*/ 79 w 156"/>
                <a:gd name="T11" fmla="*/ 15 h 140"/>
                <a:gd name="T12" fmla="*/ 79 w 156"/>
                <a:gd name="T13" fmla="*/ 5 h 140"/>
                <a:gd name="T14" fmla="*/ 2 w 156"/>
                <a:gd name="T15" fmla="*/ 0 h 140"/>
                <a:gd name="T16" fmla="*/ 2 w 156"/>
                <a:gd name="T17" fmla="*/ 1 h 140"/>
                <a:gd name="T18" fmla="*/ 2 w 156"/>
                <a:gd name="T19" fmla="*/ 12 h 140"/>
                <a:gd name="T20" fmla="*/ 10 w 156"/>
                <a:gd name="T21" fmla="*/ 41 h 140"/>
                <a:gd name="T22" fmla="*/ 56 w 156"/>
                <a:gd name="T23" fmla="*/ 53 h 140"/>
                <a:gd name="T24" fmla="*/ 66 w 156"/>
                <a:gd name="T25" fmla="*/ 51 h 140"/>
                <a:gd name="T26" fmla="*/ 119 w 156"/>
                <a:gd name="T27" fmla="*/ 37 h 140"/>
                <a:gd name="T28" fmla="*/ 139 w 156"/>
                <a:gd name="T29" fmla="*/ 32 h 140"/>
                <a:gd name="T30" fmla="*/ 119 w 156"/>
                <a:gd name="T31" fmla="*/ 37 h 140"/>
                <a:gd name="T32" fmla="*/ 119 w 156"/>
                <a:gd name="T33" fmla="*/ 116 h 140"/>
                <a:gd name="T34" fmla="*/ 120 w 156"/>
                <a:gd name="T35" fmla="*/ 119 h 140"/>
                <a:gd name="T36" fmla="*/ 156 w 156"/>
                <a:gd name="T37" fmla="*/ 119 h 140"/>
                <a:gd name="T38" fmla="*/ 156 w 156"/>
                <a:gd name="T39" fmla="*/ 1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6" h="140">
                  <a:moveTo>
                    <a:pt x="156" y="19"/>
                  </a:moveTo>
                  <a:cubicBezTo>
                    <a:pt x="156" y="19"/>
                    <a:pt x="156" y="19"/>
                    <a:pt x="156" y="19"/>
                  </a:cubicBezTo>
                  <a:cubicBezTo>
                    <a:pt x="156" y="19"/>
                    <a:pt x="156" y="18"/>
                    <a:pt x="155" y="17"/>
                  </a:cubicBezTo>
                  <a:cubicBezTo>
                    <a:pt x="153" y="6"/>
                    <a:pt x="145" y="3"/>
                    <a:pt x="141" y="2"/>
                  </a:cubicBezTo>
                  <a:cubicBezTo>
                    <a:pt x="134" y="1"/>
                    <a:pt x="109" y="8"/>
                    <a:pt x="109" y="8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5"/>
                    <a:pt x="79" y="6"/>
                    <a:pt x="79" y="5"/>
                  </a:cubicBezTo>
                  <a:cubicBezTo>
                    <a:pt x="78" y="9"/>
                    <a:pt x="4" y="1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31"/>
                    <a:pt x="0" y="38"/>
                    <a:pt x="10" y="41"/>
                  </a:cubicBezTo>
                  <a:cubicBezTo>
                    <a:pt x="15" y="42"/>
                    <a:pt x="52" y="53"/>
                    <a:pt x="56" y="53"/>
                  </a:cubicBezTo>
                  <a:cubicBezTo>
                    <a:pt x="58" y="54"/>
                    <a:pt x="62" y="53"/>
                    <a:pt x="66" y="51"/>
                  </a:cubicBezTo>
                  <a:cubicBezTo>
                    <a:pt x="78" y="48"/>
                    <a:pt x="101" y="42"/>
                    <a:pt x="119" y="37"/>
                  </a:cubicBezTo>
                  <a:cubicBezTo>
                    <a:pt x="139" y="32"/>
                    <a:pt x="139" y="32"/>
                    <a:pt x="139" y="32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9" y="116"/>
                    <a:pt x="119" y="116"/>
                    <a:pt x="119" y="116"/>
                  </a:cubicBezTo>
                  <a:cubicBezTo>
                    <a:pt x="119" y="117"/>
                    <a:pt x="119" y="118"/>
                    <a:pt x="120" y="119"/>
                  </a:cubicBezTo>
                  <a:cubicBezTo>
                    <a:pt x="120" y="140"/>
                    <a:pt x="156" y="136"/>
                    <a:pt x="156" y="119"/>
                  </a:cubicBezTo>
                  <a:cubicBezTo>
                    <a:pt x="156" y="105"/>
                    <a:pt x="156" y="21"/>
                    <a:pt x="156" y="19"/>
                  </a:cubicBezTo>
                  <a:close/>
                </a:path>
              </a:pathLst>
            </a:custGeom>
            <a:gradFill rotWithShape="1">
              <a:gsLst>
                <a:gs pos="0">
                  <a:srgbClr val="CED5D8"/>
                </a:gs>
                <a:gs pos="50000">
                  <a:srgbClr val="C3CDD7"/>
                </a:gs>
                <a:gs pos="100000">
                  <a:srgbClr val="CED5D8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84" name="Freeform 124"/>
            <p:cNvSpPr>
              <a:spLocks/>
            </p:cNvSpPr>
            <p:nvPr/>
          </p:nvSpPr>
          <p:spPr bwMode="gray">
            <a:xfrm>
              <a:off x="1270" y="3815"/>
              <a:ext cx="268" cy="237"/>
            </a:xfrm>
            <a:custGeom>
              <a:avLst/>
              <a:gdLst>
                <a:gd name="T0" fmla="*/ 175 w 198"/>
                <a:gd name="T1" fmla="*/ 98 h 175"/>
                <a:gd name="T2" fmla="*/ 143 w 198"/>
                <a:gd name="T3" fmla="*/ 104 h 175"/>
                <a:gd name="T4" fmla="*/ 143 w 198"/>
                <a:gd name="T5" fmla="*/ 104 h 175"/>
                <a:gd name="T6" fmla="*/ 144 w 198"/>
                <a:gd name="T7" fmla="*/ 104 h 175"/>
                <a:gd name="T8" fmla="*/ 143 w 198"/>
                <a:gd name="T9" fmla="*/ 104 h 175"/>
                <a:gd name="T10" fmla="*/ 143 w 198"/>
                <a:gd name="T11" fmla="*/ 104 h 175"/>
                <a:gd name="T12" fmla="*/ 143 w 198"/>
                <a:gd name="T13" fmla="*/ 103 h 175"/>
                <a:gd name="T14" fmla="*/ 143 w 198"/>
                <a:gd name="T15" fmla="*/ 98 h 175"/>
                <a:gd name="T16" fmla="*/ 135 w 198"/>
                <a:gd name="T17" fmla="*/ 45 h 175"/>
                <a:gd name="T18" fmla="*/ 109 w 198"/>
                <a:gd name="T19" fmla="*/ 20 h 175"/>
                <a:gd name="T20" fmla="*/ 75 w 198"/>
                <a:gd name="T21" fmla="*/ 11 h 175"/>
                <a:gd name="T22" fmla="*/ 46 w 198"/>
                <a:gd name="T23" fmla="*/ 3 h 175"/>
                <a:gd name="T24" fmla="*/ 12 w 198"/>
                <a:gd name="T25" fmla="*/ 13 h 175"/>
                <a:gd name="T26" fmla="*/ 3 w 198"/>
                <a:gd name="T27" fmla="*/ 82 h 175"/>
                <a:gd name="T28" fmla="*/ 3 w 198"/>
                <a:gd name="T29" fmla="*/ 82 h 175"/>
                <a:gd name="T30" fmla="*/ 2 w 198"/>
                <a:gd name="T31" fmla="*/ 91 h 175"/>
                <a:gd name="T32" fmla="*/ 2 w 198"/>
                <a:gd name="T33" fmla="*/ 91 h 175"/>
                <a:gd name="T34" fmla="*/ 17 w 198"/>
                <a:gd name="T35" fmla="*/ 109 h 175"/>
                <a:gd name="T36" fmla="*/ 20 w 198"/>
                <a:gd name="T37" fmla="*/ 109 h 175"/>
                <a:gd name="T38" fmla="*/ 36 w 198"/>
                <a:gd name="T39" fmla="*/ 105 h 175"/>
                <a:gd name="T40" fmla="*/ 36 w 198"/>
                <a:gd name="T41" fmla="*/ 105 h 175"/>
                <a:gd name="T42" fmla="*/ 33 w 198"/>
                <a:gd name="T43" fmla="*/ 83 h 175"/>
                <a:gd name="T44" fmla="*/ 33 w 198"/>
                <a:gd name="T45" fmla="*/ 83 h 175"/>
                <a:gd name="T46" fmla="*/ 31 w 198"/>
                <a:gd name="T47" fmla="*/ 83 h 175"/>
                <a:gd name="T48" fmla="*/ 31 w 198"/>
                <a:gd name="T49" fmla="*/ 83 h 175"/>
                <a:gd name="T50" fmla="*/ 26 w 198"/>
                <a:gd name="T51" fmla="*/ 85 h 175"/>
                <a:gd name="T52" fmla="*/ 26 w 198"/>
                <a:gd name="T53" fmla="*/ 82 h 175"/>
                <a:gd name="T54" fmla="*/ 26 w 198"/>
                <a:gd name="T55" fmla="*/ 77 h 175"/>
                <a:gd name="T56" fmla="*/ 26 w 198"/>
                <a:gd name="T57" fmla="*/ 77 h 175"/>
                <a:gd name="T58" fmla="*/ 26 w 198"/>
                <a:gd name="T59" fmla="*/ 77 h 175"/>
                <a:gd name="T60" fmla="*/ 29 w 198"/>
                <a:gd name="T61" fmla="*/ 48 h 175"/>
                <a:gd name="T62" fmla="*/ 33 w 198"/>
                <a:gd name="T63" fmla="*/ 83 h 175"/>
                <a:gd name="T64" fmla="*/ 33 w 198"/>
                <a:gd name="T65" fmla="*/ 83 h 175"/>
                <a:gd name="T66" fmla="*/ 33 w 198"/>
                <a:gd name="T67" fmla="*/ 83 h 175"/>
                <a:gd name="T68" fmla="*/ 36 w 198"/>
                <a:gd name="T69" fmla="*/ 105 h 175"/>
                <a:gd name="T70" fmla="*/ 36 w 198"/>
                <a:gd name="T71" fmla="*/ 105 h 175"/>
                <a:gd name="T72" fmla="*/ 36 w 198"/>
                <a:gd name="T73" fmla="*/ 105 h 175"/>
                <a:gd name="T74" fmla="*/ 33 w 198"/>
                <a:gd name="T75" fmla="*/ 151 h 175"/>
                <a:gd name="T76" fmla="*/ 42 w 198"/>
                <a:gd name="T77" fmla="*/ 162 h 175"/>
                <a:gd name="T78" fmla="*/ 87 w 198"/>
                <a:gd name="T79" fmla="*/ 173 h 175"/>
                <a:gd name="T80" fmla="*/ 109 w 198"/>
                <a:gd name="T81" fmla="*/ 154 h 175"/>
                <a:gd name="T82" fmla="*/ 106 w 198"/>
                <a:gd name="T83" fmla="*/ 140 h 175"/>
                <a:gd name="T84" fmla="*/ 106 w 198"/>
                <a:gd name="T85" fmla="*/ 140 h 175"/>
                <a:gd name="T86" fmla="*/ 106 w 198"/>
                <a:gd name="T87" fmla="*/ 140 h 175"/>
                <a:gd name="T88" fmla="*/ 106 w 198"/>
                <a:gd name="T89" fmla="*/ 140 h 175"/>
                <a:gd name="T90" fmla="*/ 106 w 198"/>
                <a:gd name="T91" fmla="*/ 140 h 175"/>
                <a:gd name="T92" fmla="*/ 105 w 198"/>
                <a:gd name="T93" fmla="*/ 114 h 175"/>
                <a:gd name="T94" fmla="*/ 105 w 198"/>
                <a:gd name="T95" fmla="*/ 114 h 175"/>
                <a:gd name="T96" fmla="*/ 111 w 198"/>
                <a:gd name="T97" fmla="*/ 68 h 175"/>
                <a:gd name="T98" fmla="*/ 113 w 198"/>
                <a:gd name="T99" fmla="*/ 86 h 175"/>
                <a:gd name="T100" fmla="*/ 116 w 198"/>
                <a:gd name="T101" fmla="*/ 104 h 175"/>
                <a:gd name="T102" fmla="*/ 116 w 198"/>
                <a:gd name="T103" fmla="*/ 104 h 175"/>
                <a:gd name="T104" fmla="*/ 117 w 198"/>
                <a:gd name="T105" fmla="*/ 110 h 175"/>
                <a:gd name="T106" fmla="*/ 117 w 198"/>
                <a:gd name="T107" fmla="*/ 111 h 175"/>
                <a:gd name="T108" fmla="*/ 117 w 198"/>
                <a:gd name="T109" fmla="*/ 111 h 175"/>
                <a:gd name="T110" fmla="*/ 131 w 198"/>
                <a:gd name="T111" fmla="*/ 132 h 175"/>
                <a:gd name="T112" fmla="*/ 175 w 198"/>
                <a:gd name="T113" fmla="*/ 121 h 175"/>
                <a:gd name="T114" fmla="*/ 175 w 198"/>
                <a:gd name="T115" fmla="*/ 9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" h="175">
                  <a:moveTo>
                    <a:pt x="175" y="98"/>
                  </a:moveTo>
                  <a:cubicBezTo>
                    <a:pt x="164" y="100"/>
                    <a:pt x="153" y="102"/>
                    <a:pt x="143" y="104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3" y="103"/>
                    <a:pt x="143" y="103"/>
                    <a:pt x="143" y="103"/>
                  </a:cubicBezTo>
                  <a:cubicBezTo>
                    <a:pt x="143" y="98"/>
                    <a:pt x="143" y="98"/>
                    <a:pt x="143" y="98"/>
                  </a:cubicBezTo>
                  <a:cubicBezTo>
                    <a:pt x="139" y="74"/>
                    <a:pt x="137" y="52"/>
                    <a:pt x="135" y="45"/>
                  </a:cubicBezTo>
                  <a:cubicBezTo>
                    <a:pt x="133" y="28"/>
                    <a:pt x="117" y="23"/>
                    <a:pt x="109" y="20"/>
                  </a:cubicBezTo>
                  <a:cubicBezTo>
                    <a:pt x="102" y="17"/>
                    <a:pt x="89" y="14"/>
                    <a:pt x="75" y="11"/>
                  </a:cubicBezTo>
                  <a:cubicBezTo>
                    <a:pt x="64" y="8"/>
                    <a:pt x="55" y="4"/>
                    <a:pt x="46" y="3"/>
                  </a:cubicBezTo>
                  <a:cubicBezTo>
                    <a:pt x="37" y="1"/>
                    <a:pt x="15" y="0"/>
                    <a:pt x="12" y="13"/>
                  </a:cubicBezTo>
                  <a:cubicBezTo>
                    <a:pt x="9" y="23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0" y="105"/>
                    <a:pt x="8" y="109"/>
                    <a:pt x="17" y="109"/>
                  </a:cubicBezTo>
                  <a:cubicBezTo>
                    <a:pt x="18" y="109"/>
                    <a:pt x="19" y="109"/>
                    <a:pt x="20" y="109"/>
                  </a:cubicBezTo>
                  <a:cubicBezTo>
                    <a:pt x="23" y="108"/>
                    <a:pt x="32" y="107"/>
                    <a:pt x="36" y="105"/>
                  </a:cubicBezTo>
                  <a:cubicBezTo>
                    <a:pt x="36" y="105"/>
                    <a:pt x="36" y="105"/>
                    <a:pt x="36" y="105"/>
                  </a:cubicBezTo>
                  <a:cubicBezTo>
                    <a:pt x="35" y="96"/>
                    <a:pt x="34" y="92"/>
                    <a:pt x="33" y="83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2" y="83"/>
                    <a:pt x="31" y="83"/>
                    <a:pt x="31" y="83"/>
                  </a:cubicBezTo>
                  <a:cubicBezTo>
                    <a:pt x="33" y="83"/>
                    <a:pt x="30" y="84"/>
                    <a:pt x="31" y="83"/>
                  </a:cubicBezTo>
                  <a:cubicBezTo>
                    <a:pt x="30" y="83"/>
                    <a:pt x="29" y="84"/>
                    <a:pt x="26" y="85"/>
                  </a:cubicBezTo>
                  <a:cubicBezTo>
                    <a:pt x="26" y="84"/>
                    <a:pt x="26" y="83"/>
                    <a:pt x="26" y="82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7" y="64"/>
                    <a:pt x="28" y="54"/>
                    <a:pt x="29" y="48"/>
                  </a:cubicBezTo>
                  <a:cubicBezTo>
                    <a:pt x="28" y="61"/>
                    <a:pt x="30" y="71"/>
                    <a:pt x="33" y="83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4" y="89"/>
                    <a:pt x="35" y="96"/>
                    <a:pt x="36" y="105"/>
                  </a:cubicBezTo>
                  <a:cubicBezTo>
                    <a:pt x="36" y="105"/>
                    <a:pt x="36" y="105"/>
                    <a:pt x="36" y="105"/>
                  </a:cubicBezTo>
                  <a:cubicBezTo>
                    <a:pt x="36" y="105"/>
                    <a:pt x="36" y="105"/>
                    <a:pt x="36" y="105"/>
                  </a:cubicBezTo>
                  <a:cubicBezTo>
                    <a:pt x="37" y="117"/>
                    <a:pt x="36" y="132"/>
                    <a:pt x="33" y="151"/>
                  </a:cubicBezTo>
                  <a:cubicBezTo>
                    <a:pt x="32" y="156"/>
                    <a:pt x="36" y="161"/>
                    <a:pt x="42" y="162"/>
                  </a:cubicBezTo>
                  <a:cubicBezTo>
                    <a:pt x="55" y="164"/>
                    <a:pt x="79" y="172"/>
                    <a:pt x="87" y="173"/>
                  </a:cubicBezTo>
                  <a:cubicBezTo>
                    <a:pt x="95" y="175"/>
                    <a:pt x="114" y="162"/>
                    <a:pt x="109" y="154"/>
                  </a:cubicBezTo>
                  <a:cubicBezTo>
                    <a:pt x="108" y="150"/>
                    <a:pt x="106" y="146"/>
                    <a:pt x="106" y="140"/>
                  </a:cubicBezTo>
                  <a:cubicBezTo>
                    <a:pt x="106" y="140"/>
                    <a:pt x="106" y="140"/>
                    <a:pt x="106" y="140"/>
                  </a:cubicBezTo>
                  <a:cubicBezTo>
                    <a:pt x="106" y="140"/>
                    <a:pt x="106" y="140"/>
                    <a:pt x="106" y="140"/>
                  </a:cubicBezTo>
                  <a:cubicBezTo>
                    <a:pt x="106" y="140"/>
                    <a:pt x="106" y="140"/>
                    <a:pt x="106" y="140"/>
                  </a:cubicBezTo>
                  <a:cubicBezTo>
                    <a:pt x="106" y="140"/>
                    <a:pt x="106" y="140"/>
                    <a:pt x="106" y="140"/>
                  </a:cubicBezTo>
                  <a:cubicBezTo>
                    <a:pt x="105" y="135"/>
                    <a:pt x="104" y="122"/>
                    <a:pt x="105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6" y="94"/>
                    <a:pt x="110" y="74"/>
                    <a:pt x="111" y="68"/>
                  </a:cubicBezTo>
                  <a:cubicBezTo>
                    <a:pt x="111" y="68"/>
                    <a:pt x="113" y="80"/>
                    <a:pt x="113" y="86"/>
                  </a:cubicBezTo>
                  <a:cubicBezTo>
                    <a:pt x="114" y="91"/>
                    <a:pt x="115" y="97"/>
                    <a:pt x="116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7" y="110"/>
                    <a:pt x="117" y="110"/>
                    <a:pt x="117" y="110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9" y="126"/>
                    <a:pt x="124" y="131"/>
                    <a:pt x="131" y="132"/>
                  </a:cubicBezTo>
                  <a:cubicBezTo>
                    <a:pt x="139" y="134"/>
                    <a:pt x="168" y="122"/>
                    <a:pt x="175" y="121"/>
                  </a:cubicBezTo>
                  <a:cubicBezTo>
                    <a:pt x="198" y="116"/>
                    <a:pt x="190" y="94"/>
                    <a:pt x="175" y="98"/>
                  </a:cubicBez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85" name="Freeform 125"/>
            <p:cNvSpPr>
              <a:spLocks/>
            </p:cNvSpPr>
            <p:nvPr/>
          </p:nvSpPr>
          <p:spPr bwMode="gray">
            <a:xfrm>
              <a:off x="1275" y="3815"/>
              <a:ext cx="187" cy="237"/>
            </a:xfrm>
            <a:custGeom>
              <a:avLst/>
              <a:gdLst>
                <a:gd name="T0" fmla="*/ 137 w 138"/>
                <a:gd name="T1" fmla="*/ 91 h 175"/>
                <a:gd name="T2" fmla="*/ 138 w 138"/>
                <a:gd name="T3" fmla="*/ 91 h 175"/>
                <a:gd name="T4" fmla="*/ 131 w 138"/>
                <a:gd name="T5" fmla="*/ 45 h 175"/>
                <a:gd name="T6" fmla="*/ 105 w 138"/>
                <a:gd name="T7" fmla="*/ 20 h 175"/>
                <a:gd name="T8" fmla="*/ 71 w 138"/>
                <a:gd name="T9" fmla="*/ 11 h 175"/>
                <a:gd name="T10" fmla="*/ 42 w 138"/>
                <a:gd name="T11" fmla="*/ 3 h 175"/>
                <a:gd name="T12" fmla="*/ 8 w 138"/>
                <a:gd name="T13" fmla="*/ 13 h 175"/>
                <a:gd name="T14" fmla="*/ 0 w 138"/>
                <a:gd name="T15" fmla="*/ 71 h 175"/>
                <a:gd name="T16" fmla="*/ 0 w 138"/>
                <a:gd name="T17" fmla="*/ 71 h 175"/>
                <a:gd name="T18" fmla="*/ 21 w 138"/>
                <a:gd name="T19" fmla="*/ 78 h 175"/>
                <a:gd name="T20" fmla="*/ 22 w 138"/>
                <a:gd name="T21" fmla="*/ 77 h 175"/>
                <a:gd name="T22" fmla="*/ 22 w 138"/>
                <a:gd name="T23" fmla="*/ 77 h 175"/>
                <a:gd name="T24" fmla="*/ 22 w 138"/>
                <a:gd name="T25" fmla="*/ 77 h 175"/>
                <a:gd name="T26" fmla="*/ 25 w 138"/>
                <a:gd name="T27" fmla="*/ 48 h 175"/>
                <a:gd name="T28" fmla="*/ 29 w 138"/>
                <a:gd name="T29" fmla="*/ 83 h 175"/>
                <a:gd name="T30" fmla="*/ 29 w 138"/>
                <a:gd name="T31" fmla="*/ 83 h 175"/>
                <a:gd name="T32" fmla="*/ 29 w 138"/>
                <a:gd name="T33" fmla="*/ 83 h 175"/>
                <a:gd name="T34" fmla="*/ 32 w 138"/>
                <a:gd name="T35" fmla="*/ 105 h 175"/>
                <a:gd name="T36" fmla="*/ 32 w 138"/>
                <a:gd name="T37" fmla="*/ 105 h 175"/>
                <a:gd name="T38" fmla="*/ 32 w 138"/>
                <a:gd name="T39" fmla="*/ 105 h 175"/>
                <a:gd name="T40" fmla="*/ 29 w 138"/>
                <a:gd name="T41" fmla="*/ 151 h 175"/>
                <a:gd name="T42" fmla="*/ 38 w 138"/>
                <a:gd name="T43" fmla="*/ 162 h 175"/>
                <a:gd name="T44" fmla="*/ 83 w 138"/>
                <a:gd name="T45" fmla="*/ 173 h 175"/>
                <a:gd name="T46" fmla="*/ 105 w 138"/>
                <a:gd name="T47" fmla="*/ 154 h 175"/>
                <a:gd name="T48" fmla="*/ 102 w 138"/>
                <a:gd name="T49" fmla="*/ 140 h 175"/>
                <a:gd name="T50" fmla="*/ 102 w 138"/>
                <a:gd name="T51" fmla="*/ 140 h 175"/>
                <a:gd name="T52" fmla="*/ 102 w 138"/>
                <a:gd name="T53" fmla="*/ 140 h 175"/>
                <a:gd name="T54" fmla="*/ 102 w 138"/>
                <a:gd name="T55" fmla="*/ 140 h 175"/>
                <a:gd name="T56" fmla="*/ 102 w 138"/>
                <a:gd name="T57" fmla="*/ 140 h 175"/>
                <a:gd name="T58" fmla="*/ 101 w 138"/>
                <a:gd name="T59" fmla="*/ 114 h 175"/>
                <a:gd name="T60" fmla="*/ 101 w 138"/>
                <a:gd name="T61" fmla="*/ 114 h 175"/>
                <a:gd name="T62" fmla="*/ 107 w 138"/>
                <a:gd name="T63" fmla="*/ 68 h 175"/>
                <a:gd name="T64" fmla="*/ 109 w 138"/>
                <a:gd name="T65" fmla="*/ 86 h 175"/>
                <a:gd name="T66" fmla="*/ 111 w 138"/>
                <a:gd name="T67" fmla="*/ 95 h 175"/>
                <a:gd name="T68" fmla="*/ 137 w 138"/>
                <a:gd name="T69" fmla="*/ 9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8" h="175">
                  <a:moveTo>
                    <a:pt x="137" y="91"/>
                  </a:moveTo>
                  <a:cubicBezTo>
                    <a:pt x="138" y="91"/>
                    <a:pt x="138" y="91"/>
                    <a:pt x="138" y="91"/>
                  </a:cubicBezTo>
                  <a:cubicBezTo>
                    <a:pt x="135" y="69"/>
                    <a:pt x="132" y="51"/>
                    <a:pt x="131" y="45"/>
                  </a:cubicBezTo>
                  <a:cubicBezTo>
                    <a:pt x="129" y="28"/>
                    <a:pt x="113" y="23"/>
                    <a:pt x="105" y="20"/>
                  </a:cubicBezTo>
                  <a:cubicBezTo>
                    <a:pt x="98" y="17"/>
                    <a:pt x="85" y="14"/>
                    <a:pt x="71" y="11"/>
                  </a:cubicBezTo>
                  <a:cubicBezTo>
                    <a:pt x="60" y="8"/>
                    <a:pt x="51" y="4"/>
                    <a:pt x="42" y="3"/>
                  </a:cubicBezTo>
                  <a:cubicBezTo>
                    <a:pt x="33" y="1"/>
                    <a:pt x="11" y="0"/>
                    <a:pt x="8" y="13"/>
                  </a:cubicBezTo>
                  <a:cubicBezTo>
                    <a:pt x="6" y="20"/>
                    <a:pt x="2" y="53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5"/>
                    <a:pt x="15" y="82"/>
                    <a:pt x="21" y="78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23" y="64"/>
                    <a:pt x="24" y="54"/>
                    <a:pt x="25" y="48"/>
                  </a:cubicBezTo>
                  <a:cubicBezTo>
                    <a:pt x="24" y="61"/>
                    <a:pt x="26" y="71"/>
                    <a:pt x="29" y="83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30" y="89"/>
                    <a:pt x="31" y="96"/>
                    <a:pt x="32" y="105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33" y="117"/>
                    <a:pt x="32" y="132"/>
                    <a:pt x="29" y="151"/>
                  </a:cubicBezTo>
                  <a:cubicBezTo>
                    <a:pt x="28" y="156"/>
                    <a:pt x="32" y="161"/>
                    <a:pt x="38" y="162"/>
                  </a:cubicBezTo>
                  <a:cubicBezTo>
                    <a:pt x="51" y="164"/>
                    <a:pt x="75" y="172"/>
                    <a:pt x="83" y="173"/>
                  </a:cubicBezTo>
                  <a:cubicBezTo>
                    <a:pt x="91" y="175"/>
                    <a:pt x="110" y="162"/>
                    <a:pt x="105" y="154"/>
                  </a:cubicBezTo>
                  <a:cubicBezTo>
                    <a:pt x="104" y="150"/>
                    <a:pt x="102" y="146"/>
                    <a:pt x="102" y="140"/>
                  </a:cubicBezTo>
                  <a:cubicBezTo>
                    <a:pt x="102" y="140"/>
                    <a:pt x="102" y="140"/>
                    <a:pt x="102" y="140"/>
                  </a:cubicBezTo>
                  <a:cubicBezTo>
                    <a:pt x="102" y="140"/>
                    <a:pt x="102" y="140"/>
                    <a:pt x="102" y="140"/>
                  </a:cubicBezTo>
                  <a:cubicBezTo>
                    <a:pt x="102" y="140"/>
                    <a:pt x="102" y="140"/>
                    <a:pt x="102" y="140"/>
                  </a:cubicBezTo>
                  <a:cubicBezTo>
                    <a:pt x="102" y="140"/>
                    <a:pt x="102" y="140"/>
                    <a:pt x="102" y="140"/>
                  </a:cubicBezTo>
                  <a:cubicBezTo>
                    <a:pt x="101" y="135"/>
                    <a:pt x="100" y="122"/>
                    <a:pt x="101" y="114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102" y="94"/>
                    <a:pt x="106" y="74"/>
                    <a:pt x="107" y="68"/>
                  </a:cubicBezTo>
                  <a:cubicBezTo>
                    <a:pt x="107" y="68"/>
                    <a:pt x="109" y="80"/>
                    <a:pt x="109" y="86"/>
                  </a:cubicBezTo>
                  <a:cubicBezTo>
                    <a:pt x="110" y="89"/>
                    <a:pt x="110" y="92"/>
                    <a:pt x="111" y="95"/>
                  </a:cubicBezTo>
                  <a:cubicBezTo>
                    <a:pt x="117" y="98"/>
                    <a:pt x="133" y="95"/>
                    <a:pt x="137" y="91"/>
                  </a:cubicBezTo>
                  <a:close/>
                </a:path>
              </a:pathLst>
            </a:custGeom>
            <a:solidFill>
              <a:srgbClr val="79A6D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86" name="Freeform 126"/>
            <p:cNvSpPr>
              <a:spLocks/>
            </p:cNvSpPr>
            <p:nvPr/>
          </p:nvSpPr>
          <p:spPr bwMode="gray">
            <a:xfrm>
              <a:off x="1332" y="3801"/>
              <a:ext cx="79" cy="48"/>
            </a:xfrm>
            <a:custGeom>
              <a:avLst/>
              <a:gdLst>
                <a:gd name="T0" fmla="*/ 26 w 58"/>
                <a:gd name="T1" fmla="*/ 34 h 35"/>
                <a:gd name="T2" fmla="*/ 9 w 58"/>
                <a:gd name="T3" fmla="*/ 20 h 35"/>
                <a:gd name="T4" fmla="*/ 14 w 58"/>
                <a:gd name="T5" fmla="*/ 11 h 35"/>
                <a:gd name="T6" fmla="*/ 47 w 58"/>
                <a:gd name="T7" fmla="*/ 14 h 35"/>
                <a:gd name="T8" fmla="*/ 50 w 58"/>
                <a:gd name="T9" fmla="*/ 25 h 35"/>
                <a:gd name="T10" fmla="*/ 26 w 58"/>
                <a:gd name="T11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35">
                  <a:moveTo>
                    <a:pt x="26" y="34"/>
                  </a:moveTo>
                  <a:cubicBezTo>
                    <a:pt x="12" y="32"/>
                    <a:pt x="0" y="22"/>
                    <a:pt x="9" y="20"/>
                  </a:cubicBezTo>
                  <a:cubicBezTo>
                    <a:pt x="15" y="18"/>
                    <a:pt x="11" y="13"/>
                    <a:pt x="14" y="11"/>
                  </a:cubicBezTo>
                  <a:cubicBezTo>
                    <a:pt x="16" y="8"/>
                    <a:pt x="47" y="0"/>
                    <a:pt x="47" y="14"/>
                  </a:cubicBezTo>
                  <a:cubicBezTo>
                    <a:pt x="47" y="18"/>
                    <a:pt x="42" y="22"/>
                    <a:pt x="50" y="25"/>
                  </a:cubicBezTo>
                  <a:cubicBezTo>
                    <a:pt x="58" y="29"/>
                    <a:pt x="40" y="35"/>
                    <a:pt x="26" y="3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87" name="Freeform 127"/>
            <p:cNvSpPr>
              <a:spLocks/>
            </p:cNvSpPr>
            <p:nvPr/>
          </p:nvSpPr>
          <p:spPr bwMode="gray">
            <a:xfrm>
              <a:off x="1319" y="3735"/>
              <a:ext cx="100" cy="99"/>
            </a:xfrm>
            <a:custGeom>
              <a:avLst/>
              <a:gdLst>
                <a:gd name="T0" fmla="*/ 36 w 74"/>
                <a:gd name="T1" fmla="*/ 1 h 73"/>
                <a:gd name="T2" fmla="*/ 1 w 74"/>
                <a:gd name="T3" fmla="*/ 38 h 73"/>
                <a:gd name="T4" fmla="*/ 39 w 74"/>
                <a:gd name="T5" fmla="*/ 72 h 73"/>
                <a:gd name="T6" fmla="*/ 73 w 74"/>
                <a:gd name="T7" fmla="*/ 35 h 73"/>
                <a:gd name="T8" fmla="*/ 36 w 74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3">
                  <a:moveTo>
                    <a:pt x="36" y="1"/>
                  </a:moveTo>
                  <a:cubicBezTo>
                    <a:pt x="16" y="2"/>
                    <a:pt x="0" y="19"/>
                    <a:pt x="1" y="38"/>
                  </a:cubicBezTo>
                  <a:cubicBezTo>
                    <a:pt x="2" y="58"/>
                    <a:pt x="19" y="73"/>
                    <a:pt x="39" y="72"/>
                  </a:cubicBezTo>
                  <a:cubicBezTo>
                    <a:pt x="58" y="71"/>
                    <a:pt x="74" y="55"/>
                    <a:pt x="73" y="35"/>
                  </a:cubicBezTo>
                  <a:cubicBezTo>
                    <a:pt x="72" y="15"/>
                    <a:pt x="55" y="0"/>
                    <a:pt x="36" y="1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88" name="Freeform 128"/>
            <p:cNvSpPr>
              <a:spLocks/>
            </p:cNvSpPr>
            <p:nvPr/>
          </p:nvSpPr>
          <p:spPr bwMode="gray">
            <a:xfrm>
              <a:off x="1319" y="3735"/>
              <a:ext cx="100" cy="99"/>
            </a:xfrm>
            <a:custGeom>
              <a:avLst/>
              <a:gdLst>
                <a:gd name="T0" fmla="*/ 36 w 74"/>
                <a:gd name="T1" fmla="*/ 1 h 73"/>
                <a:gd name="T2" fmla="*/ 1 w 74"/>
                <a:gd name="T3" fmla="*/ 38 h 73"/>
                <a:gd name="T4" fmla="*/ 39 w 74"/>
                <a:gd name="T5" fmla="*/ 72 h 73"/>
                <a:gd name="T6" fmla="*/ 73 w 74"/>
                <a:gd name="T7" fmla="*/ 35 h 73"/>
                <a:gd name="T8" fmla="*/ 36 w 74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3">
                  <a:moveTo>
                    <a:pt x="36" y="1"/>
                  </a:moveTo>
                  <a:cubicBezTo>
                    <a:pt x="16" y="2"/>
                    <a:pt x="0" y="19"/>
                    <a:pt x="1" y="38"/>
                  </a:cubicBezTo>
                  <a:cubicBezTo>
                    <a:pt x="2" y="58"/>
                    <a:pt x="19" y="73"/>
                    <a:pt x="39" y="72"/>
                  </a:cubicBezTo>
                  <a:cubicBezTo>
                    <a:pt x="58" y="71"/>
                    <a:pt x="74" y="55"/>
                    <a:pt x="73" y="35"/>
                  </a:cubicBezTo>
                  <a:cubicBezTo>
                    <a:pt x="72" y="15"/>
                    <a:pt x="55" y="0"/>
                    <a:pt x="36" y="1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89" name="Freeform 129"/>
            <p:cNvSpPr>
              <a:spLocks/>
            </p:cNvSpPr>
            <p:nvPr/>
          </p:nvSpPr>
          <p:spPr bwMode="gray">
            <a:xfrm>
              <a:off x="1295" y="3727"/>
              <a:ext cx="142" cy="113"/>
            </a:xfrm>
            <a:custGeom>
              <a:avLst/>
              <a:gdLst>
                <a:gd name="T0" fmla="*/ 99 w 105"/>
                <a:gd name="T1" fmla="*/ 71 h 83"/>
                <a:gd name="T2" fmla="*/ 97 w 105"/>
                <a:gd name="T3" fmla="*/ 61 h 83"/>
                <a:gd name="T4" fmla="*/ 67 w 105"/>
                <a:gd name="T5" fmla="*/ 7 h 83"/>
                <a:gd name="T6" fmla="*/ 16 w 105"/>
                <a:gd name="T7" fmla="*/ 40 h 83"/>
                <a:gd name="T8" fmla="*/ 8 w 105"/>
                <a:gd name="T9" fmla="*/ 59 h 83"/>
                <a:gd name="T10" fmla="*/ 38 w 105"/>
                <a:gd name="T11" fmla="*/ 79 h 83"/>
                <a:gd name="T12" fmla="*/ 80 w 105"/>
                <a:gd name="T13" fmla="*/ 81 h 83"/>
                <a:gd name="T14" fmla="*/ 99 w 105"/>
                <a:gd name="T15" fmla="*/ 7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83">
                  <a:moveTo>
                    <a:pt x="99" y="71"/>
                  </a:moveTo>
                  <a:cubicBezTo>
                    <a:pt x="97" y="71"/>
                    <a:pt x="97" y="66"/>
                    <a:pt x="97" y="61"/>
                  </a:cubicBezTo>
                  <a:cubicBezTo>
                    <a:pt x="97" y="34"/>
                    <a:pt x="91" y="13"/>
                    <a:pt x="67" y="7"/>
                  </a:cubicBezTo>
                  <a:cubicBezTo>
                    <a:pt x="44" y="0"/>
                    <a:pt x="16" y="12"/>
                    <a:pt x="16" y="40"/>
                  </a:cubicBezTo>
                  <a:cubicBezTo>
                    <a:pt x="16" y="45"/>
                    <a:pt x="17" y="57"/>
                    <a:pt x="8" y="59"/>
                  </a:cubicBezTo>
                  <a:cubicBezTo>
                    <a:pt x="0" y="61"/>
                    <a:pt x="21" y="75"/>
                    <a:pt x="38" y="79"/>
                  </a:cubicBezTo>
                  <a:cubicBezTo>
                    <a:pt x="51" y="83"/>
                    <a:pt x="69" y="82"/>
                    <a:pt x="80" y="81"/>
                  </a:cubicBezTo>
                  <a:cubicBezTo>
                    <a:pt x="105" y="79"/>
                    <a:pt x="104" y="71"/>
                    <a:pt x="99" y="71"/>
                  </a:cubicBez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490" name="Group 130"/>
          <p:cNvGrpSpPr>
            <a:grpSpLocks/>
          </p:cNvGrpSpPr>
          <p:nvPr/>
        </p:nvGrpSpPr>
        <p:grpSpPr bwMode="auto">
          <a:xfrm>
            <a:off x="352425" y="3733800"/>
            <a:ext cx="538163" cy="996950"/>
            <a:chOff x="3338" y="1918"/>
            <a:chExt cx="339" cy="628"/>
          </a:xfrm>
        </p:grpSpPr>
        <p:grpSp>
          <p:nvGrpSpPr>
            <p:cNvPr id="527491" name="Group 131"/>
            <p:cNvGrpSpPr>
              <a:grpSpLocks/>
            </p:cNvGrpSpPr>
            <p:nvPr/>
          </p:nvGrpSpPr>
          <p:grpSpPr bwMode="auto">
            <a:xfrm flipH="1">
              <a:off x="3419" y="2006"/>
              <a:ext cx="258" cy="202"/>
              <a:chOff x="1315" y="1508"/>
              <a:chExt cx="596" cy="469"/>
            </a:xfrm>
          </p:grpSpPr>
          <p:sp>
            <p:nvSpPr>
              <p:cNvPr id="527492" name="Freeform 132"/>
              <p:cNvSpPr>
                <a:spLocks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493" name="Freeform 133"/>
              <p:cNvSpPr>
                <a:spLocks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494" name="Freeform 134"/>
              <p:cNvSpPr>
                <a:spLocks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7495" name="Group 135"/>
            <p:cNvGrpSpPr>
              <a:grpSpLocks/>
            </p:cNvGrpSpPr>
            <p:nvPr/>
          </p:nvGrpSpPr>
          <p:grpSpPr bwMode="auto">
            <a:xfrm flipH="1">
              <a:off x="3338" y="1919"/>
              <a:ext cx="301" cy="627"/>
              <a:chOff x="2966" y="2390"/>
              <a:chExt cx="413" cy="859"/>
            </a:xfrm>
          </p:grpSpPr>
          <p:sp>
            <p:nvSpPr>
              <p:cNvPr id="527496" name="Freeform 136"/>
              <p:cNvSpPr>
                <a:spLocks/>
              </p:cNvSpPr>
              <p:nvPr/>
            </p:nvSpPr>
            <p:spPr bwMode="gray">
              <a:xfrm flipH="1">
                <a:off x="2966" y="2503"/>
                <a:ext cx="413" cy="349"/>
              </a:xfrm>
              <a:custGeom>
                <a:avLst/>
                <a:gdLst>
                  <a:gd name="T0" fmla="*/ 186 w 226"/>
                  <a:gd name="T1" fmla="*/ 107 h 191"/>
                  <a:gd name="T2" fmla="*/ 164 w 226"/>
                  <a:gd name="T3" fmla="*/ 113 h 191"/>
                  <a:gd name="T4" fmla="*/ 154 w 226"/>
                  <a:gd name="T5" fmla="*/ 49 h 191"/>
                  <a:gd name="T6" fmla="*/ 128 w 226"/>
                  <a:gd name="T7" fmla="*/ 24 h 191"/>
                  <a:gd name="T8" fmla="*/ 85 w 226"/>
                  <a:gd name="T9" fmla="*/ 13 h 191"/>
                  <a:gd name="T10" fmla="*/ 45 w 226"/>
                  <a:gd name="T11" fmla="*/ 2 h 191"/>
                  <a:gd name="T12" fmla="*/ 15 w 226"/>
                  <a:gd name="T13" fmla="*/ 12 h 191"/>
                  <a:gd name="T14" fmla="*/ 2 w 226"/>
                  <a:gd name="T15" fmla="*/ 85 h 191"/>
                  <a:gd name="T16" fmla="*/ 2 w 226"/>
                  <a:gd name="T17" fmla="*/ 85 h 191"/>
                  <a:gd name="T18" fmla="*/ 1 w 226"/>
                  <a:gd name="T19" fmla="*/ 89 h 191"/>
                  <a:gd name="T20" fmla="*/ 1 w 226"/>
                  <a:gd name="T21" fmla="*/ 89 h 191"/>
                  <a:gd name="T22" fmla="*/ 8 w 226"/>
                  <a:gd name="T23" fmla="*/ 106 h 191"/>
                  <a:gd name="T24" fmla="*/ 23 w 226"/>
                  <a:gd name="T25" fmla="*/ 106 h 191"/>
                  <a:gd name="T26" fmla="*/ 29 w 226"/>
                  <a:gd name="T27" fmla="*/ 105 h 191"/>
                  <a:gd name="T28" fmla="*/ 29 w 226"/>
                  <a:gd name="T29" fmla="*/ 105 h 191"/>
                  <a:gd name="T30" fmla="*/ 32 w 226"/>
                  <a:gd name="T31" fmla="*/ 104 h 191"/>
                  <a:gd name="T32" fmla="*/ 38 w 226"/>
                  <a:gd name="T33" fmla="*/ 102 h 191"/>
                  <a:gd name="T34" fmla="*/ 39 w 226"/>
                  <a:gd name="T35" fmla="*/ 68 h 191"/>
                  <a:gd name="T36" fmla="*/ 36 w 226"/>
                  <a:gd name="T37" fmla="*/ 69 h 191"/>
                  <a:gd name="T38" fmla="*/ 39 w 226"/>
                  <a:gd name="T39" fmla="*/ 47 h 191"/>
                  <a:gd name="T40" fmla="*/ 38 w 226"/>
                  <a:gd name="T41" fmla="*/ 165 h 191"/>
                  <a:gd name="T42" fmla="*/ 47 w 226"/>
                  <a:gd name="T43" fmla="*/ 175 h 191"/>
                  <a:gd name="T44" fmla="*/ 98 w 226"/>
                  <a:gd name="T45" fmla="*/ 189 h 191"/>
                  <a:gd name="T46" fmla="*/ 125 w 226"/>
                  <a:gd name="T47" fmla="*/ 170 h 191"/>
                  <a:gd name="T48" fmla="*/ 125 w 226"/>
                  <a:gd name="T49" fmla="*/ 153 h 191"/>
                  <a:gd name="T50" fmla="*/ 125 w 226"/>
                  <a:gd name="T51" fmla="*/ 124 h 191"/>
                  <a:gd name="T52" fmla="*/ 123 w 226"/>
                  <a:gd name="T53" fmla="*/ 88 h 191"/>
                  <a:gd name="T54" fmla="*/ 121 w 226"/>
                  <a:gd name="T55" fmla="*/ 75 h 191"/>
                  <a:gd name="T56" fmla="*/ 121 w 226"/>
                  <a:gd name="T57" fmla="*/ 71 h 191"/>
                  <a:gd name="T58" fmla="*/ 121 w 226"/>
                  <a:gd name="T59" fmla="*/ 75 h 191"/>
                  <a:gd name="T60" fmla="*/ 123 w 226"/>
                  <a:gd name="T61" fmla="*/ 88 h 191"/>
                  <a:gd name="T62" fmla="*/ 128 w 226"/>
                  <a:gd name="T63" fmla="*/ 121 h 191"/>
                  <a:gd name="T64" fmla="*/ 129 w 226"/>
                  <a:gd name="T65" fmla="*/ 123 h 191"/>
                  <a:gd name="T66" fmla="*/ 129 w 226"/>
                  <a:gd name="T67" fmla="*/ 123 h 191"/>
                  <a:gd name="T68" fmla="*/ 129 w 226"/>
                  <a:gd name="T69" fmla="*/ 127 h 191"/>
                  <a:gd name="T70" fmla="*/ 137 w 226"/>
                  <a:gd name="T71" fmla="*/ 147 h 191"/>
                  <a:gd name="T72" fmla="*/ 151 w 226"/>
                  <a:gd name="T73" fmla="*/ 153 h 191"/>
                  <a:gd name="T74" fmla="*/ 199 w 226"/>
                  <a:gd name="T75" fmla="*/ 139 h 191"/>
                  <a:gd name="T76" fmla="*/ 186 w 226"/>
                  <a:gd name="T77" fmla="*/ 107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26" h="191">
                    <a:moveTo>
                      <a:pt x="186" y="107"/>
                    </a:moveTo>
                    <a:cubicBezTo>
                      <a:pt x="184" y="108"/>
                      <a:pt x="175" y="110"/>
                      <a:pt x="164" y="113"/>
                    </a:cubicBezTo>
                    <a:cubicBezTo>
                      <a:pt x="159" y="84"/>
                      <a:pt x="155" y="57"/>
                      <a:pt x="154" y="49"/>
                    </a:cubicBezTo>
                    <a:cubicBezTo>
                      <a:pt x="151" y="32"/>
                      <a:pt x="136" y="27"/>
                      <a:pt x="128" y="24"/>
                    </a:cubicBezTo>
                    <a:cubicBezTo>
                      <a:pt x="120" y="21"/>
                      <a:pt x="98" y="16"/>
                      <a:pt x="85" y="13"/>
                    </a:cubicBezTo>
                    <a:cubicBezTo>
                      <a:pt x="73" y="9"/>
                      <a:pt x="54" y="3"/>
                      <a:pt x="45" y="2"/>
                    </a:cubicBezTo>
                    <a:cubicBezTo>
                      <a:pt x="36" y="0"/>
                      <a:pt x="18" y="4"/>
                      <a:pt x="15" y="12"/>
                    </a:cubicBezTo>
                    <a:cubicBezTo>
                      <a:pt x="14" y="14"/>
                      <a:pt x="8" y="50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0" y="98"/>
                      <a:pt x="3" y="104"/>
                      <a:pt x="8" y="106"/>
                    </a:cubicBezTo>
                    <a:cubicBezTo>
                      <a:pt x="12" y="108"/>
                      <a:pt x="17" y="107"/>
                      <a:pt x="23" y="106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30" y="104"/>
                      <a:pt x="31" y="104"/>
                      <a:pt x="32" y="104"/>
                    </a:cubicBezTo>
                    <a:cubicBezTo>
                      <a:pt x="34" y="103"/>
                      <a:pt x="36" y="103"/>
                      <a:pt x="38" y="102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8" y="68"/>
                      <a:pt x="37" y="69"/>
                      <a:pt x="36" y="69"/>
                    </a:cubicBezTo>
                    <a:cubicBezTo>
                      <a:pt x="38" y="54"/>
                      <a:pt x="39" y="44"/>
                      <a:pt x="39" y="47"/>
                    </a:cubicBezTo>
                    <a:cubicBezTo>
                      <a:pt x="39" y="53"/>
                      <a:pt x="38" y="122"/>
                      <a:pt x="38" y="165"/>
                    </a:cubicBezTo>
                    <a:cubicBezTo>
                      <a:pt x="39" y="170"/>
                      <a:pt x="41" y="175"/>
                      <a:pt x="47" y="175"/>
                    </a:cubicBezTo>
                    <a:cubicBezTo>
                      <a:pt x="59" y="178"/>
                      <a:pt x="91" y="188"/>
                      <a:pt x="98" y="189"/>
                    </a:cubicBezTo>
                    <a:cubicBezTo>
                      <a:pt x="106" y="191"/>
                      <a:pt x="122" y="181"/>
                      <a:pt x="125" y="170"/>
                    </a:cubicBezTo>
                    <a:cubicBezTo>
                      <a:pt x="125" y="168"/>
                      <a:pt x="125" y="155"/>
                      <a:pt x="125" y="153"/>
                    </a:cubicBezTo>
                    <a:cubicBezTo>
                      <a:pt x="125" y="124"/>
                      <a:pt x="125" y="124"/>
                      <a:pt x="125" y="124"/>
                    </a:cubicBezTo>
                    <a:cubicBezTo>
                      <a:pt x="125" y="111"/>
                      <a:pt x="124" y="99"/>
                      <a:pt x="123" y="88"/>
                    </a:cubicBezTo>
                    <a:cubicBezTo>
                      <a:pt x="122" y="82"/>
                      <a:pt x="122" y="78"/>
                      <a:pt x="121" y="75"/>
                    </a:cubicBezTo>
                    <a:cubicBezTo>
                      <a:pt x="121" y="73"/>
                      <a:pt x="121" y="72"/>
                      <a:pt x="121" y="71"/>
                    </a:cubicBezTo>
                    <a:cubicBezTo>
                      <a:pt x="121" y="72"/>
                      <a:pt x="121" y="73"/>
                      <a:pt x="121" y="75"/>
                    </a:cubicBezTo>
                    <a:cubicBezTo>
                      <a:pt x="122" y="79"/>
                      <a:pt x="123" y="83"/>
                      <a:pt x="123" y="88"/>
                    </a:cubicBezTo>
                    <a:cubicBezTo>
                      <a:pt x="124" y="96"/>
                      <a:pt x="126" y="107"/>
                      <a:pt x="128" y="121"/>
                    </a:cubicBezTo>
                    <a:cubicBezTo>
                      <a:pt x="129" y="122"/>
                      <a:pt x="129" y="122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127"/>
                      <a:pt x="129" y="127"/>
                      <a:pt x="129" y="127"/>
                    </a:cubicBezTo>
                    <a:cubicBezTo>
                      <a:pt x="131" y="137"/>
                      <a:pt x="134" y="143"/>
                      <a:pt x="137" y="147"/>
                    </a:cubicBezTo>
                    <a:cubicBezTo>
                      <a:pt x="141" y="151"/>
                      <a:pt x="145" y="152"/>
                      <a:pt x="151" y="153"/>
                    </a:cubicBezTo>
                    <a:cubicBezTo>
                      <a:pt x="166" y="149"/>
                      <a:pt x="181" y="144"/>
                      <a:pt x="199" y="139"/>
                    </a:cubicBezTo>
                    <a:cubicBezTo>
                      <a:pt x="226" y="131"/>
                      <a:pt x="210" y="99"/>
                      <a:pt x="186" y="10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96633"/>
                  </a:gs>
                  <a:gs pos="50000">
                    <a:srgbClr val="996633">
                      <a:gamma/>
                      <a:shade val="85882"/>
                      <a:invGamma/>
                    </a:srgbClr>
                  </a:gs>
                  <a:gs pos="100000">
                    <a:srgbClr val="996633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497" name="Freeform 137"/>
              <p:cNvSpPr>
                <a:spLocks/>
              </p:cNvSpPr>
              <p:nvPr/>
            </p:nvSpPr>
            <p:spPr bwMode="gray">
              <a:xfrm flipH="1">
                <a:off x="3178" y="2486"/>
                <a:ext cx="109" cy="66"/>
              </a:xfrm>
              <a:custGeom>
                <a:avLst/>
                <a:gdLst>
                  <a:gd name="T0" fmla="*/ 27 w 60"/>
                  <a:gd name="T1" fmla="*/ 34 h 36"/>
                  <a:gd name="T2" fmla="*/ 9 w 60"/>
                  <a:gd name="T3" fmla="*/ 20 h 36"/>
                  <a:gd name="T4" fmla="*/ 14 w 60"/>
                  <a:gd name="T5" fmla="*/ 11 h 36"/>
                  <a:gd name="T6" fmla="*/ 48 w 60"/>
                  <a:gd name="T7" fmla="*/ 14 h 36"/>
                  <a:gd name="T8" fmla="*/ 51 w 60"/>
                  <a:gd name="T9" fmla="*/ 26 h 36"/>
                  <a:gd name="T10" fmla="*/ 27 w 60"/>
                  <a:gd name="T1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6">
                    <a:moveTo>
                      <a:pt x="27" y="34"/>
                    </a:moveTo>
                    <a:cubicBezTo>
                      <a:pt x="13" y="33"/>
                      <a:pt x="0" y="22"/>
                      <a:pt x="9" y="20"/>
                    </a:cubicBezTo>
                    <a:cubicBezTo>
                      <a:pt x="15" y="19"/>
                      <a:pt x="12" y="13"/>
                      <a:pt x="14" y="11"/>
                    </a:cubicBezTo>
                    <a:cubicBezTo>
                      <a:pt x="17" y="8"/>
                      <a:pt x="48" y="0"/>
                      <a:pt x="48" y="14"/>
                    </a:cubicBezTo>
                    <a:cubicBezTo>
                      <a:pt x="48" y="18"/>
                      <a:pt x="43" y="22"/>
                      <a:pt x="51" y="26"/>
                    </a:cubicBezTo>
                    <a:cubicBezTo>
                      <a:pt x="60" y="29"/>
                      <a:pt x="41" y="36"/>
                      <a:pt x="27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498" name="Freeform 138"/>
              <p:cNvSpPr>
                <a:spLocks/>
              </p:cNvSpPr>
              <p:nvPr/>
            </p:nvSpPr>
            <p:spPr bwMode="gray">
              <a:xfrm flipH="1">
                <a:off x="3150" y="2802"/>
                <a:ext cx="165" cy="447"/>
              </a:xfrm>
              <a:custGeom>
                <a:avLst/>
                <a:gdLst>
                  <a:gd name="T0" fmla="*/ 89 w 90"/>
                  <a:gd name="T1" fmla="*/ 156 h 245"/>
                  <a:gd name="T2" fmla="*/ 89 w 90"/>
                  <a:gd name="T3" fmla="*/ 7 h 245"/>
                  <a:gd name="T4" fmla="*/ 89 w 90"/>
                  <a:gd name="T5" fmla="*/ 5 h 245"/>
                  <a:gd name="T6" fmla="*/ 63 w 90"/>
                  <a:gd name="T7" fmla="*/ 20 h 245"/>
                  <a:gd name="T8" fmla="*/ 12 w 90"/>
                  <a:gd name="T9" fmla="*/ 10 h 245"/>
                  <a:gd name="T10" fmla="*/ 2 w 90"/>
                  <a:gd name="T11" fmla="*/ 0 h 245"/>
                  <a:gd name="T12" fmla="*/ 3 w 90"/>
                  <a:gd name="T13" fmla="*/ 36 h 245"/>
                  <a:gd name="T14" fmla="*/ 2 w 90"/>
                  <a:gd name="T15" fmla="*/ 205 h 245"/>
                  <a:gd name="T16" fmla="*/ 43 w 90"/>
                  <a:gd name="T17" fmla="*/ 205 h 245"/>
                  <a:gd name="T18" fmla="*/ 45 w 90"/>
                  <a:gd name="T19" fmla="*/ 51 h 245"/>
                  <a:gd name="T20" fmla="*/ 36 w 90"/>
                  <a:gd name="T21" fmla="*/ 40 h 245"/>
                  <a:gd name="T22" fmla="*/ 45 w 90"/>
                  <a:gd name="T23" fmla="*/ 51 h 245"/>
                  <a:gd name="T24" fmla="*/ 43 w 90"/>
                  <a:gd name="T25" fmla="*/ 205 h 245"/>
                  <a:gd name="T26" fmla="*/ 44 w 90"/>
                  <a:gd name="T27" fmla="*/ 211 h 245"/>
                  <a:gd name="T28" fmla="*/ 88 w 90"/>
                  <a:gd name="T29" fmla="*/ 218 h 245"/>
                  <a:gd name="T30" fmla="*/ 89 w 90"/>
                  <a:gd name="T31" fmla="*/ 1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20"/>
                      <a:pt x="24" y="13"/>
                      <a:pt x="12" y="10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5"/>
                      <a:pt x="43" y="205"/>
                    </a:cubicBezTo>
                    <a:cubicBezTo>
                      <a:pt x="43" y="171"/>
                      <a:pt x="46" y="55"/>
                      <a:pt x="45" y="51"/>
                    </a:cubicBezTo>
                    <a:cubicBezTo>
                      <a:pt x="45" y="47"/>
                      <a:pt x="36" y="47"/>
                      <a:pt x="36" y="40"/>
                    </a:cubicBezTo>
                    <a:cubicBezTo>
                      <a:pt x="36" y="47"/>
                      <a:pt x="45" y="47"/>
                      <a:pt x="45" y="51"/>
                    </a:cubicBezTo>
                    <a:cubicBezTo>
                      <a:pt x="46" y="55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96633"/>
                  </a:gs>
                  <a:gs pos="50000">
                    <a:srgbClr val="996633">
                      <a:gamma/>
                      <a:shade val="85882"/>
                      <a:invGamma/>
                    </a:srgbClr>
                  </a:gs>
                  <a:gs pos="100000">
                    <a:srgbClr val="996633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499" name="Oval 139"/>
              <p:cNvSpPr>
                <a:spLocks noChangeArrowheads="1"/>
              </p:cNvSpPr>
              <p:nvPr/>
            </p:nvSpPr>
            <p:spPr bwMode="gray">
              <a:xfrm>
                <a:off x="3159" y="2390"/>
                <a:ext cx="145" cy="14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7500" name="Group 140"/>
            <p:cNvGrpSpPr>
              <a:grpSpLocks/>
            </p:cNvGrpSpPr>
            <p:nvPr/>
          </p:nvGrpSpPr>
          <p:grpSpPr bwMode="auto">
            <a:xfrm>
              <a:off x="3392" y="1918"/>
              <a:ext cx="129" cy="69"/>
              <a:chOff x="3198" y="2487"/>
              <a:chExt cx="181" cy="96"/>
            </a:xfrm>
          </p:grpSpPr>
          <p:sp>
            <p:nvSpPr>
              <p:cNvPr id="527501" name="Freeform 141"/>
              <p:cNvSpPr>
                <a:spLocks/>
              </p:cNvSpPr>
              <p:nvPr/>
            </p:nvSpPr>
            <p:spPr bwMode="gray">
              <a:xfrm>
                <a:off x="3324" y="2499"/>
                <a:ext cx="55" cy="43"/>
              </a:xfrm>
              <a:custGeom>
                <a:avLst/>
                <a:gdLst>
                  <a:gd name="T0" fmla="*/ 12 w 28"/>
                  <a:gd name="T1" fmla="*/ 22 h 22"/>
                  <a:gd name="T2" fmla="*/ 12 w 28"/>
                  <a:gd name="T3" fmla="*/ 22 h 22"/>
                  <a:gd name="T4" fmla="*/ 21 w 28"/>
                  <a:gd name="T5" fmla="*/ 5 h 22"/>
                  <a:gd name="T6" fmla="*/ 0 w 28"/>
                  <a:gd name="T7" fmla="*/ 4 h 22"/>
                  <a:gd name="T8" fmla="*/ 12 w 28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2">
                    <a:moveTo>
                      <a:pt x="12" y="22"/>
                    </a:moveTo>
                    <a:cubicBezTo>
                      <a:pt x="12" y="22"/>
                      <a:pt x="12" y="22"/>
                      <a:pt x="12" y="22"/>
                    </a:cubicBezTo>
                    <a:cubicBezTo>
                      <a:pt x="17" y="21"/>
                      <a:pt x="28" y="13"/>
                      <a:pt x="21" y="5"/>
                    </a:cubicBezTo>
                    <a:cubicBezTo>
                      <a:pt x="15" y="0"/>
                      <a:pt x="4" y="3"/>
                      <a:pt x="0" y="4"/>
                    </a:cubicBezTo>
                    <a:cubicBezTo>
                      <a:pt x="0" y="4"/>
                      <a:pt x="10" y="15"/>
                      <a:pt x="12" y="2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96633"/>
                  </a:gs>
                  <a:gs pos="50000">
                    <a:srgbClr val="996633">
                      <a:gamma/>
                      <a:shade val="85882"/>
                      <a:invGamma/>
                    </a:srgbClr>
                  </a:gs>
                  <a:gs pos="100000">
                    <a:srgbClr val="996633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02" name="Freeform 142"/>
              <p:cNvSpPr>
                <a:spLocks/>
              </p:cNvSpPr>
              <p:nvPr/>
            </p:nvSpPr>
            <p:spPr bwMode="gray">
              <a:xfrm>
                <a:off x="3198" y="2487"/>
                <a:ext cx="150" cy="96"/>
              </a:xfrm>
              <a:custGeom>
                <a:avLst/>
                <a:gdLst>
                  <a:gd name="T0" fmla="*/ 77 w 77"/>
                  <a:gd name="T1" fmla="*/ 28 h 49"/>
                  <a:gd name="T2" fmla="*/ 66 w 77"/>
                  <a:gd name="T3" fmla="*/ 11 h 49"/>
                  <a:gd name="T4" fmla="*/ 38 w 77"/>
                  <a:gd name="T5" fmla="*/ 1 h 49"/>
                  <a:gd name="T6" fmla="*/ 0 w 77"/>
                  <a:gd name="T7" fmla="*/ 38 h 49"/>
                  <a:gd name="T8" fmla="*/ 0 w 77"/>
                  <a:gd name="T9" fmla="*/ 38 h 49"/>
                  <a:gd name="T10" fmla="*/ 77 w 77"/>
                  <a:gd name="T11" fmla="*/ 28 h 49"/>
                  <a:gd name="T12" fmla="*/ 77 w 77"/>
                  <a:gd name="T13" fmla="*/ 28 h 49"/>
                  <a:gd name="T14" fmla="*/ 77 w 77"/>
                  <a:gd name="T15" fmla="*/ 2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49">
                    <a:moveTo>
                      <a:pt x="77" y="28"/>
                    </a:moveTo>
                    <a:cubicBezTo>
                      <a:pt x="75" y="21"/>
                      <a:pt x="71" y="15"/>
                      <a:pt x="66" y="11"/>
                    </a:cubicBezTo>
                    <a:cubicBezTo>
                      <a:pt x="58" y="4"/>
                      <a:pt x="49" y="0"/>
                      <a:pt x="38" y="1"/>
                    </a:cubicBezTo>
                    <a:cubicBezTo>
                      <a:pt x="17" y="2"/>
                      <a:pt x="1" y="1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6" y="49"/>
                      <a:pt x="70" y="44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96633"/>
                  </a:gs>
                  <a:gs pos="50000">
                    <a:srgbClr val="996633">
                      <a:gamma/>
                      <a:shade val="85882"/>
                      <a:invGamma/>
                    </a:srgbClr>
                  </a:gs>
                  <a:gs pos="100000">
                    <a:srgbClr val="996633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7503" name="Group 143"/>
          <p:cNvGrpSpPr>
            <a:grpSpLocks/>
          </p:cNvGrpSpPr>
          <p:nvPr/>
        </p:nvGrpSpPr>
        <p:grpSpPr bwMode="auto">
          <a:xfrm>
            <a:off x="2320925" y="3721100"/>
            <a:ext cx="488950" cy="1009650"/>
            <a:chOff x="2359" y="936"/>
            <a:chExt cx="308" cy="636"/>
          </a:xfrm>
        </p:grpSpPr>
        <p:grpSp>
          <p:nvGrpSpPr>
            <p:cNvPr id="527504" name="Group 144"/>
            <p:cNvGrpSpPr>
              <a:grpSpLocks/>
            </p:cNvGrpSpPr>
            <p:nvPr/>
          </p:nvGrpSpPr>
          <p:grpSpPr bwMode="auto">
            <a:xfrm>
              <a:off x="2410" y="1063"/>
              <a:ext cx="257" cy="202"/>
              <a:chOff x="1315" y="1508"/>
              <a:chExt cx="596" cy="469"/>
            </a:xfrm>
          </p:grpSpPr>
          <p:sp>
            <p:nvSpPr>
              <p:cNvPr id="527505" name="Freeform 145"/>
              <p:cNvSpPr>
                <a:spLocks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06" name="Freeform 146"/>
              <p:cNvSpPr>
                <a:spLocks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07" name="Freeform 147"/>
              <p:cNvSpPr>
                <a:spLocks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7508" name="Group 148"/>
            <p:cNvGrpSpPr>
              <a:grpSpLocks/>
            </p:cNvGrpSpPr>
            <p:nvPr/>
          </p:nvGrpSpPr>
          <p:grpSpPr bwMode="auto">
            <a:xfrm>
              <a:off x="2359" y="936"/>
              <a:ext cx="300" cy="636"/>
              <a:chOff x="2057" y="886"/>
              <a:chExt cx="300" cy="636"/>
            </a:xfrm>
          </p:grpSpPr>
          <p:sp>
            <p:nvSpPr>
              <p:cNvPr id="527509" name="Freeform 149"/>
              <p:cNvSpPr>
                <a:spLocks/>
              </p:cNvSpPr>
              <p:nvPr/>
            </p:nvSpPr>
            <p:spPr bwMode="gray">
              <a:xfrm>
                <a:off x="2057" y="980"/>
                <a:ext cx="300" cy="254"/>
              </a:xfrm>
              <a:custGeom>
                <a:avLst/>
                <a:gdLst>
                  <a:gd name="T0" fmla="*/ 186 w 226"/>
                  <a:gd name="T1" fmla="*/ 107 h 191"/>
                  <a:gd name="T2" fmla="*/ 164 w 226"/>
                  <a:gd name="T3" fmla="*/ 113 h 191"/>
                  <a:gd name="T4" fmla="*/ 154 w 226"/>
                  <a:gd name="T5" fmla="*/ 49 h 191"/>
                  <a:gd name="T6" fmla="*/ 128 w 226"/>
                  <a:gd name="T7" fmla="*/ 24 h 191"/>
                  <a:gd name="T8" fmla="*/ 85 w 226"/>
                  <a:gd name="T9" fmla="*/ 13 h 191"/>
                  <a:gd name="T10" fmla="*/ 45 w 226"/>
                  <a:gd name="T11" fmla="*/ 2 h 191"/>
                  <a:gd name="T12" fmla="*/ 15 w 226"/>
                  <a:gd name="T13" fmla="*/ 12 h 191"/>
                  <a:gd name="T14" fmla="*/ 2 w 226"/>
                  <a:gd name="T15" fmla="*/ 85 h 191"/>
                  <a:gd name="T16" fmla="*/ 2 w 226"/>
                  <a:gd name="T17" fmla="*/ 85 h 191"/>
                  <a:gd name="T18" fmla="*/ 1 w 226"/>
                  <a:gd name="T19" fmla="*/ 89 h 191"/>
                  <a:gd name="T20" fmla="*/ 1 w 226"/>
                  <a:gd name="T21" fmla="*/ 89 h 191"/>
                  <a:gd name="T22" fmla="*/ 8 w 226"/>
                  <a:gd name="T23" fmla="*/ 106 h 191"/>
                  <a:gd name="T24" fmla="*/ 23 w 226"/>
                  <a:gd name="T25" fmla="*/ 106 h 191"/>
                  <a:gd name="T26" fmla="*/ 29 w 226"/>
                  <a:gd name="T27" fmla="*/ 105 h 191"/>
                  <a:gd name="T28" fmla="*/ 29 w 226"/>
                  <a:gd name="T29" fmla="*/ 105 h 191"/>
                  <a:gd name="T30" fmla="*/ 32 w 226"/>
                  <a:gd name="T31" fmla="*/ 104 h 191"/>
                  <a:gd name="T32" fmla="*/ 38 w 226"/>
                  <a:gd name="T33" fmla="*/ 102 h 191"/>
                  <a:gd name="T34" fmla="*/ 39 w 226"/>
                  <a:gd name="T35" fmla="*/ 68 h 191"/>
                  <a:gd name="T36" fmla="*/ 36 w 226"/>
                  <a:gd name="T37" fmla="*/ 69 h 191"/>
                  <a:gd name="T38" fmla="*/ 39 w 226"/>
                  <a:gd name="T39" fmla="*/ 47 h 191"/>
                  <a:gd name="T40" fmla="*/ 38 w 226"/>
                  <a:gd name="T41" fmla="*/ 165 h 191"/>
                  <a:gd name="T42" fmla="*/ 47 w 226"/>
                  <a:gd name="T43" fmla="*/ 175 h 191"/>
                  <a:gd name="T44" fmla="*/ 98 w 226"/>
                  <a:gd name="T45" fmla="*/ 189 h 191"/>
                  <a:gd name="T46" fmla="*/ 125 w 226"/>
                  <a:gd name="T47" fmla="*/ 170 h 191"/>
                  <a:gd name="T48" fmla="*/ 125 w 226"/>
                  <a:gd name="T49" fmla="*/ 153 h 191"/>
                  <a:gd name="T50" fmla="*/ 125 w 226"/>
                  <a:gd name="T51" fmla="*/ 124 h 191"/>
                  <a:gd name="T52" fmla="*/ 123 w 226"/>
                  <a:gd name="T53" fmla="*/ 88 h 191"/>
                  <a:gd name="T54" fmla="*/ 121 w 226"/>
                  <a:gd name="T55" fmla="*/ 75 h 191"/>
                  <a:gd name="T56" fmla="*/ 121 w 226"/>
                  <a:gd name="T57" fmla="*/ 71 h 191"/>
                  <a:gd name="T58" fmla="*/ 121 w 226"/>
                  <a:gd name="T59" fmla="*/ 75 h 191"/>
                  <a:gd name="T60" fmla="*/ 123 w 226"/>
                  <a:gd name="T61" fmla="*/ 88 h 191"/>
                  <a:gd name="T62" fmla="*/ 128 w 226"/>
                  <a:gd name="T63" fmla="*/ 121 h 191"/>
                  <a:gd name="T64" fmla="*/ 129 w 226"/>
                  <a:gd name="T65" fmla="*/ 123 h 191"/>
                  <a:gd name="T66" fmla="*/ 129 w 226"/>
                  <a:gd name="T67" fmla="*/ 123 h 191"/>
                  <a:gd name="T68" fmla="*/ 129 w 226"/>
                  <a:gd name="T69" fmla="*/ 127 h 191"/>
                  <a:gd name="T70" fmla="*/ 137 w 226"/>
                  <a:gd name="T71" fmla="*/ 147 h 191"/>
                  <a:gd name="T72" fmla="*/ 151 w 226"/>
                  <a:gd name="T73" fmla="*/ 153 h 191"/>
                  <a:gd name="T74" fmla="*/ 199 w 226"/>
                  <a:gd name="T75" fmla="*/ 139 h 191"/>
                  <a:gd name="T76" fmla="*/ 186 w 226"/>
                  <a:gd name="T77" fmla="*/ 107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26" h="191">
                    <a:moveTo>
                      <a:pt x="186" y="107"/>
                    </a:moveTo>
                    <a:cubicBezTo>
                      <a:pt x="184" y="108"/>
                      <a:pt x="175" y="110"/>
                      <a:pt x="164" y="113"/>
                    </a:cubicBezTo>
                    <a:cubicBezTo>
                      <a:pt x="159" y="84"/>
                      <a:pt x="155" y="57"/>
                      <a:pt x="154" y="49"/>
                    </a:cubicBezTo>
                    <a:cubicBezTo>
                      <a:pt x="151" y="32"/>
                      <a:pt x="136" y="27"/>
                      <a:pt x="128" y="24"/>
                    </a:cubicBezTo>
                    <a:cubicBezTo>
                      <a:pt x="120" y="21"/>
                      <a:pt x="98" y="16"/>
                      <a:pt x="85" y="13"/>
                    </a:cubicBezTo>
                    <a:cubicBezTo>
                      <a:pt x="73" y="9"/>
                      <a:pt x="54" y="3"/>
                      <a:pt x="45" y="2"/>
                    </a:cubicBezTo>
                    <a:cubicBezTo>
                      <a:pt x="36" y="0"/>
                      <a:pt x="18" y="4"/>
                      <a:pt x="15" y="12"/>
                    </a:cubicBezTo>
                    <a:cubicBezTo>
                      <a:pt x="14" y="14"/>
                      <a:pt x="8" y="50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0" y="98"/>
                      <a:pt x="3" y="104"/>
                      <a:pt x="8" y="106"/>
                    </a:cubicBezTo>
                    <a:cubicBezTo>
                      <a:pt x="12" y="108"/>
                      <a:pt x="17" y="107"/>
                      <a:pt x="23" y="106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30" y="104"/>
                      <a:pt x="31" y="104"/>
                      <a:pt x="32" y="104"/>
                    </a:cubicBezTo>
                    <a:cubicBezTo>
                      <a:pt x="34" y="103"/>
                      <a:pt x="36" y="103"/>
                      <a:pt x="38" y="102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8" y="68"/>
                      <a:pt x="37" y="69"/>
                      <a:pt x="36" y="69"/>
                    </a:cubicBezTo>
                    <a:cubicBezTo>
                      <a:pt x="38" y="54"/>
                      <a:pt x="39" y="44"/>
                      <a:pt x="39" y="47"/>
                    </a:cubicBezTo>
                    <a:cubicBezTo>
                      <a:pt x="39" y="53"/>
                      <a:pt x="38" y="122"/>
                      <a:pt x="38" y="165"/>
                    </a:cubicBezTo>
                    <a:cubicBezTo>
                      <a:pt x="39" y="170"/>
                      <a:pt x="41" y="175"/>
                      <a:pt x="47" y="175"/>
                    </a:cubicBezTo>
                    <a:cubicBezTo>
                      <a:pt x="59" y="178"/>
                      <a:pt x="91" y="188"/>
                      <a:pt x="98" y="189"/>
                    </a:cubicBezTo>
                    <a:cubicBezTo>
                      <a:pt x="106" y="191"/>
                      <a:pt x="122" y="181"/>
                      <a:pt x="125" y="170"/>
                    </a:cubicBezTo>
                    <a:cubicBezTo>
                      <a:pt x="125" y="168"/>
                      <a:pt x="125" y="155"/>
                      <a:pt x="125" y="153"/>
                    </a:cubicBezTo>
                    <a:cubicBezTo>
                      <a:pt x="125" y="124"/>
                      <a:pt x="125" y="124"/>
                      <a:pt x="125" y="124"/>
                    </a:cubicBezTo>
                    <a:cubicBezTo>
                      <a:pt x="125" y="111"/>
                      <a:pt x="124" y="99"/>
                      <a:pt x="123" y="88"/>
                    </a:cubicBezTo>
                    <a:cubicBezTo>
                      <a:pt x="122" y="82"/>
                      <a:pt x="122" y="78"/>
                      <a:pt x="121" y="75"/>
                    </a:cubicBezTo>
                    <a:cubicBezTo>
                      <a:pt x="121" y="73"/>
                      <a:pt x="121" y="72"/>
                      <a:pt x="121" y="71"/>
                    </a:cubicBezTo>
                    <a:cubicBezTo>
                      <a:pt x="121" y="72"/>
                      <a:pt x="121" y="73"/>
                      <a:pt x="121" y="75"/>
                    </a:cubicBezTo>
                    <a:cubicBezTo>
                      <a:pt x="122" y="79"/>
                      <a:pt x="123" y="83"/>
                      <a:pt x="123" y="88"/>
                    </a:cubicBezTo>
                    <a:cubicBezTo>
                      <a:pt x="124" y="96"/>
                      <a:pt x="126" y="107"/>
                      <a:pt x="128" y="121"/>
                    </a:cubicBezTo>
                    <a:cubicBezTo>
                      <a:pt x="129" y="122"/>
                      <a:pt x="129" y="122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127"/>
                      <a:pt x="129" y="127"/>
                      <a:pt x="129" y="127"/>
                    </a:cubicBezTo>
                    <a:cubicBezTo>
                      <a:pt x="131" y="137"/>
                      <a:pt x="134" y="143"/>
                      <a:pt x="137" y="147"/>
                    </a:cubicBezTo>
                    <a:cubicBezTo>
                      <a:pt x="141" y="151"/>
                      <a:pt x="145" y="152"/>
                      <a:pt x="151" y="153"/>
                    </a:cubicBezTo>
                    <a:cubicBezTo>
                      <a:pt x="166" y="149"/>
                      <a:pt x="181" y="144"/>
                      <a:pt x="199" y="139"/>
                    </a:cubicBezTo>
                    <a:cubicBezTo>
                      <a:pt x="226" y="131"/>
                      <a:pt x="210" y="99"/>
                      <a:pt x="186" y="107"/>
                    </a:cubicBezTo>
                    <a:close/>
                  </a:path>
                </a:pathLst>
              </a:custGeom>
              <a:solidFill>
                <a:srgbClr val="F8F8F8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10" name="Freeform 150"/>
              <p:cNvSpPr>
                <a:spLocks/>
              </p:cNvSpPr>
              <p:nvPr/>
            </p:nvSpPr>
            <p:spPr bwMode="gray">
              <a:xfrm>
                <a:off x="2105" y="1197"/>
                <a:ext cx="120" cy="325"/>
              </a:xfrm>
              <a:custGeom>
                <a:avLst/>
                <a:gdLst>
                  <a:gd name="T0" fmla="*/ 89 w 90"/>
                  <a:gd name="T1" fmla="*/ 156 h 245"/>
                  <a:gd name="T2" fmla="*/ 89 w 90"/>
                  <a:gd name="T3" fmla="*/ 7 h 245"/>
                  <a:gd name="T4" fmla="*/ 89 w 90"/>
                  <a:gd name="T5" fmla="*/ 5 h 245"/>
                  <a:gd name="T6" fmla="*/ 63 w 90"/>
                  <a:gd name="T7" fmla="*/ 20 h 245"/>
                  <a:gd name="T8" fmla="*/ 12 w 90"/>
                  <a:gd name="T9" fmla="*/ 10 h 245"/>
                  <a:gd name="T10" fmla="*/ 2 w 90"/>
                  <a:gd name="T11" fmla="*/ 0 h 245"/>
                  <a:gd name="T12" fmla="*/ 3 w 90"/>
                  <a:gd name="T13" fmla="*/ 36 h 245"/>
                  <a:gd name="T14" fmla="*/ 2 w 90"/>
                  <a:gd name="T15" fmla="*/ 205 h 245"/>
                  <a:gd name="T16" fmla="*/ 43 w 90"/>
                  <a:gd name="T17" fmla="*/ 205 h 245"/>
                  <a:gd name="T18" fmla="*/ 45 w 90"/>
                  <a:gd name="T19" fmla="*/ 51 h 245"/>
                  <a:gd name="T20" fmla="*/ 36 w 90"/>
                  <a:gd name="T21" fmla="*/ 40 h 245"/>
                  <a:gd name="T22" fmla="*/ 45 w 90"/>
                  <a:gd name="T23" fmla="*/ 51 h 245"/>
                  <a:gd name="T24" fmla="*/ 43 w 90"/>
                  <a:gd name="T25" fmla="*/ 205 h 245"/>
                  <a:gd name="T26" fmla="*/ 44 w 90"/>
                  <a:gd name="T27" fmla="*/ 211 h 245"/>
                  <a:gd name="T28" fmla="*/ 88 w 90"/>
                  <a:gd name="T29" fmla="*/ 218 h 245"/>
                  <a:gd name="T30" fmla="*/ 89 w 90"/>
                  <a:gd name="T31" fmla="*/ 1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20"/>
                      <a:pt x="24" y="13"/>
                      <a:pt x="12" y="10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5"/>
                      <a:pt x="43" y="205"/>
                    </a:cubicBezTo>
                    <a:cubicBezTo>
                      <a:pt x="43" y="171"/>
                      <a:pt x="46" y="55"/>
                      <a:pt x="45" y="51"/>
                    </a:cubicBezTo>
                    <a:cubicBezTo>
                      <a:pt x="45" y="47"/>
                      <a:pt x="36" y="47"/>
                      <a:pt x="36" y="40"/>
                    </a:cubicBezTo>
                    <a:cubicBezTo>
                      <a:pt x="36" y="47"/>
                      <a:pt x="45" y="47"/>
                      <a:pt x="45" y="51"/>
                    </a:cubicBezTo>
                    <a:cubicBezTo>
                      <a:pt x="46" y="55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11" name="Freeform 151"/>
              <p:cNvSpPr>
                <a:spLocks/>
              </p:cNvSpPr>
              <p:nvPr/>
            </p:nvSpPr>
            <p:spPr bwMode="gray">
              <a:xfrm>
                <a:off x="2107" y="987"/>
                <a:ext cx="118" cy="252"/>
              </a:xfrm>
              <a:custGeom>
                <a:avLst/>
                <a:gdLst>
                  <a:gd name="T0" fmla="*/ 87 w 87"/>
                  <a:gd name="T1" fmla="*/ 103 h 185"/>
                  <a:gd name="T2" fmla="*/ 63 w 87"/>
                  <a:gd name="T3" fmla="*/ 122 h 185"/>
                  <a:gd name="T4" fmla="*/ 63 w 87"/>
                  <a:gd name="T5" fmla="*/ 122 h 185"/>
                  <a:gd name="T6" fmla="*/ 63 w 87"/>
                  <a:gd name="T7" fmla="*/ 41 h 185"/>
                  <a:gd name="T8" fmla="*/ 76 w 87"/>
                  <a:gd name="T9" fmla="*/ 15 h 185"/>
                  <a:gd name="T10" fmla="*/ 63 w 87"/>
                  <a:gd name="T11" fmla="*/ 12 h 185"/>
                  <a:gd name="T12" fmla="*/ 49 w 87"/>
                  <a:gd name="T13" fmla="*/ 37 h 185"/>
                  <a:gd name="T14" fmla="*/ 49 w 87"/>
                  <a:gd name="T15" fmla="*/ 118 h 185"/>
                  <a:gd name="T16" fmla="*/ 19 w 87"/>
                  <a:gd name="T17" fmla="*/ 110 h 185"/>
                  <a:gd name="T18" fmla="*/ 18 w 87"/>
                  <a:gd name="T19" fmla="*/ 29 h 185"/>
                  <a:gd name="T20" fmla="*/ 31 w 87"/>
                  <a:gd name="T21" fmla="*/ 3 h 185"/>
                  <a:gd name="T22" fmla="*/ 21 w 87"/>
                  <a:gd name="T23" fmla="*/ 0 h 185"/>
                  <a:gd name="T24" fmla="*/ 6 w 87"/>
                  <a:gd name="T25" fmla="*/ 26 h 185"/>
                  <a:gd name="T26" fmla="*/ 6 w 87"/>
                  <a:gd name="T27" fmla="*/ 107 h 185"/>
                  <a:gd name="T28" fmla="*/ 1 w 87"/>
                  <a:gd name="T29" fmla="*/ 99 h 185"/>
                  <a:gd name="T30" fmla="*/ 0 w 87"/>
                  <a:gd name="T31" fmla="*/ 159 h 185"/>
                  <a:gd name="T32" fmla="*/ 10 w 87"/>
                  <a:gd name="T33" fmla="*/ 170 h 185"/>
                  <a:gd name="T34" fmla="*/ 61 w 87"/>
                  <a:gd name="T35" fmla="*/ 184 h 185"/>
                  <a:gd name="T36" fmla="*/ 87 w 87"/>
                  <a:gd name="T37" fmla="*/ 164 h 185"/>
                  <a:gd name="T38" fmla="*/ 87 w 87"/>
                  <a:gd name="T39" fmla="*/ 103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185">
                    <a:moveTo>
                      <a:pt x="87" y="103"/>
                    </a:moveTo>
                    <a:cubicBezTo>
                      <a:pt x="84" y="113"/>
                      <a:pt x="72" y="121"/>
                      <a:pt x="63" y="122"/>
                    </a:cubicBezTo>
                    <a:cubicBezTo>
                      <a:pt x="63" y="122"/>
                      <a:pt x="63" y="122"/>
                      <a:pt x="63" y="122"/>
                    </a:cubicBezTo>
                    <a:cubicBezTo>
                      <a:pt x="63" y="122"/>
                      <a:pt x="63" y="51"/>
                      <a:pt x="63" y="41"/>
                    </a:cubicBezTo>
                    <a:cubicBezTo>
                      <a:pt x="63" y="30"/>
                      <a:pt x="71" y="15"/>
                      <a:pt x="76" y="15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58" y="12"/>
                      <a:pt x="50" y="26"/>
                      <a:pt x="49" y="37"/>
                    </a:cubicBezTo>
                    <a:cubicBezTo>
                      <a:pt x="48" y="49"/>
                      <a:pt x="49" y="118"/>
                      <a:pt x="49" y="118"/>
                    </a:cubicBezTo>
                    <a:cubicBezTo>
                      <a:pt x="40" y="116"/>
                      <a:pt x="28" y="112"/>
                      <a:pt x="19" y="110"/>
                    </a:cubicBezTo>
                    <a:cubicBezTo>
                      <a:pt x="18" y="108"/>
                      <a:pt x="18" y="39"/>
                      <a:pt x="18" y="29"/>
                    </a:cubicBezTo>
                    <a:cubicBezTo>
                      <a:pt x="18" y="18"/>
                      <a:pt x="27" y="3"/>
                      <a:pt x="31" y="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6" y="0"/>
                      <a:pt x="7" y="15"/>
                      <a:pt x="6" y="26"/>
                    </a:cubicBezTo>
                    <a:cubicBezTo>
                      <a:pt x="5" y="37"/>
                      <a:pt x="6" y="100"/>
                      <a:pt x="6" y="107"/>
                    </a:cubicBezTo>
                    <a:cubicBezTo>
                      <a:pt x="3" y="105"/>
                      <a:pt x="2" y="102"/>
                      <a:pt x="1" y="99"/>
                    </a:cubicBezTo>
                    <a:cubicBezTo>
                      <a:pt x="0" y="119"/>
                      <a:pt x="0" y="141"/>
                      <a:pt x="0" y="159"/>
                    </a:cubicBezTo>
                    <a:cubicBezTo>
                      <a:pt x="1" y="164"/>
                      <a:pt x="4" y="169"/>
                      <a:pt x="10" y="170"/>
                    </a:cubicBezTo>
                    <a:cubicBezTo>
                      <a:pt x="22" y="172"/>
                      <a:pt x="53" y="182"/>
                      <a:pt x="61" y="184"/>
                    </a:cubicBezTo>
                    <a:cubicBezTo>
                      <a:pt x="69" y="185"/>
                      <a:pt x="85" y="176"/>
                      <a:pt x="87" y="164"/>
                    </a:cubicBezTo>
                    <a:cubicBezTo>
                      <a:pt x="87" y="144"/>
                      <a:pt x="87" y="123"/>
                      <a:pt x="87" y="10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12" name="Freeform 152"/>
              <p:cNvSpPr>
                <a:spLocks/>
              </p:cNvSpPr>
              <p:nvPr/>
            </p:nvSpPr>
            <p:spPr bwMode="gray">
              <a:xfrm>
                <a:off x="2124" y="968"/>
                <a:ext cx="79" cy="48"/>
              </a:xfrm>
              <a:custGeom>
                <a:avLst/>
                <a:gdLst>
                  <a:gd name="T0" fmla="*/ 27 w 60"/>
                  <a:gd name="T1" fmla="*/ 34 h 36"/>
                  <a:gd name="T2" fmla="*/ 9 w 60"/>
                  <a:gd name="T3" fmla="*/ 20 h 36"/>
                  <a:gd name="T4" fmla="*/ 14 w 60"/>
                  <a:gd name="T5" fmla="*/ 11 h 36"/>
                  <a:gd name="T6" fmla="*/ 48 w 60"/>
                  <a:gd name="T7" fmla="*/ 14 h 36"/>
                  <a:gd name="T8" fmla="*/ 51 w 60"/>
                  <a:gd name="T9" fmla="*/ 26 h 36"/>
                  <a:gd name="T10" fmla="*/ 27 w 60"/>
                  <a:gd name="T1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6">
                    <a:moveTo>
                      <a:pt x="27" y="34"/>
                    </a:moveTo>
                    <a:cubicBezTo>
                      <a:pt x="13" y="33"/>
                      <a:pt x="0" y="22"/>
                      <a:pt x="9" y="20"/>
                    </a:cubicBezTo>
                    <a:cubicBezTo>
                      <a:pt x="15" y="19"/>
                      <a:pt x="12" y="13"/>
                      <a:pt x="14" y="11"/>
                    </a:cubicBezTo>
                    <a:cubicBezTo>
                      <a:pt x="17" y="8"/>
                      <a:pt x="48" y="0"/>
                      <a:pt x="48" y="14"/>
                    </a:cubicBezTo>
                    <a:cubicBezTo>
                      <a:pt x="48" y="18"/>
                      <a:pt x="43" y="22"/>
                      <a:pt x="51" y="26"/>
                    </a:cubicBezTo>
                    <a:cubicBezTo>
                      <a:pt x="60" y="29"/>
                      <a:pt x="41" y="36"/>
                      <a:pt x="27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13" name="Oval 153"/>
              <p:cNvSpPr>
                <a:spLocks noChangeArrowheads="1"/>
              </p:cNvSpPr>
              <p:nvPr/>
            </p:nvSpPr>
            <p:spPr bwMode="gray">
              <a:xfrm flipH="1">
                <a:off x="2111" y="898"/>
                <a:ext cx="106" cy="10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27514" name="Group 154"/>
              <p:cNvGrpSpPr>
                <a:grpSpLocks/>
              </p:cNvGrpSpPr>
              <p:nvPr/>
            </p:nvGrpSpPr>
            <p:grpSpPr bwMode="auto">
              <a:xfrm>
                <a:off x="2111" y="886"/>
                <a:ext cx="126" cy="67"/>
                <a:chOff x="2446" y="1964"/>
                <a:chExt cx="126" cy="67"/>
              </a:xfrm>
            </p:grpSpPr>
            <p:sp>
              <p:nvSpPr>
                <p:cNvPr id="527515" name="Freeform 155"/>
                <p:cNvSpPr>
                  <a:spLocks/>
                </p:cNvSpPr>
                <p:nvPr/>
              </p:nvSpPr>
              <p:spPr bwMode="gray">
                <a:xfrm>
                  <a:off x="2534" y="1972"/>
                  <a:ext cx="38" cy="30"/>
                </a:xfrm>
                <a:custGeom>
                  <a:avLst/>
                  <a:gdLst>
                    <a:gd name="T0" fmla="*/ 12 w 28"/>
                    <a:gd name="T1" fmla="*/ 22 h 22"/>
                    <a:gd name="T2" fmla="*/ 12 w 28"/>
                    <a:gd name="T3" fmla="*/ 22 h 22"/>
                    <a:gd name="T4" fmla="*/ 20 w 28"/>
                    <a:gd name="T5" fmla="*/ 5 h 22"/>
                    <a:gd name="T6" fmla="*/ 0 w 28"/>
                    <a:gd name="T7" fmla="*/ 4 h 22"/>
                    <a:gd name="T8" fmla="*/ 12 w 28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2">
                      <a:moveTo>
                        <a:pt x="12" y="22"/>
                      </a:move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7" y="21"/>
                        <a:pt x="28" y="13"/>
                        <a:pt x="20" y="5"/>
                      </a:cubicBezTo>
                      <a:cubicBezTo>
                        <a:pt x="15" y="0"/>
                        <a:pt x="4" y="3"/>
                        <a:pt x="0" y="4"/>
                      </a:cubicBezTo>
                      <a:cubicBezTo>
                        <a:pt x="0" y="4"/>
                        <a:pt x="10" y="15"/>
                        <a:pt x="12" y="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7516" name="Freeform 156"/>
                <p:cNvSpPr>
                  <a:spLocks/>
                </p:cNvSpPr>
                <p:nvPr/>
              </p:nvSpPr>
              <p:spPr bwMode="gray">
                <a:xfrm>
                  <a:off x="2446" y="1964"/>
                  <a:ext cx="104" cy="67"/>
                </a:xfrm>
                <a:custGeom>
                  <a:avLst/>
                  <a:gdLst>
                    <a:gd name="T0" fmla="*/ 77 w 77"/>
                    <a:gd name="T1" fmla="*/ 28 h 49"/>
                    <a:gd name="T2" fmla="*/ 66 w 77"/>
                    <a:gd name="T3" fmla="*/ 11 h 49"/>
                    <a:gd name="T4" fmla="*/ 38 w 77"/>
                    <a:gd name="T5" fmla="*/ 1 h 49"/>
                    <a:gd name="T6" fmla="*/ 0 w 77"/>
                    <a:gd name="T7" fmla="*/ 38 h 49"/>
                    <a:gd name="T8" fmla="*/ 0 w 77"/>
                    <a:gd name="T9" fmla="*/ 38 h 49"/>
                    <a:gd name="T10" fmla="*/ 77 w 77"/>
                    <a:gd name="T11" fmla="*/ 28 h 49"/>
                    <a:gd name="T12" fmla="*/ 77 w 77"/>
                    <a:gd name="T13" fmla="*/ 28 h 49"/>
                    <a:gd name="T14" fmla="*/ 77 w 77"/>
                    <a:gd name="T15" fmla="*/ 28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7" h="49">
                      <a:moveTo>
                        <a:pt x="77" y="28"/>
                      </a:moveTo>
                      <a:cubicBezTo>
                        <a:pt x="75" y="21"/>
                        <a:pt x="71" y="15"/>
                        <a:pt x="66" y="11"/>
                      </a:cubicBezTo>
                      <a:cubicBezTo>
                        <a:pt x="58" y="4"/>
                        <a:pt x="48" y="0"/>
                        <a:pt x="38" y="1"/>
                      </a:cubicBezTo>
                      <a:cubicBezTo>
                        <a:pt x="17" y="2"/>
                        <a:pt x="1" y="1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6" y="49"/>
                        <a:pt x="69" y="44"/>
                        <a:pt x="77" y="28"/>
                      </a:cubicBezTo>
                      <a:cubicBezTo>
                        <a:pt x="77" y="28"/>
                        <a:pt x="77" y="28"/>
                        <a:pt x="77" y="28"/>
                      </a:cubicBezTo>
                      <a:cubicBezTo>
                        <a:pt x="77" y="28"/>
                        <a:pt x="77" y="28"/>
                        <a:pt x="77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527517" name="Group 157"/>
          <p:cNvGrpSpPr>
            <a:grpSpLocks/>
          </p:cNvGrpSpPr>
          <p:nvPr/>
        </p:nvGrpSpPr>
        <p:grpSpPr bwMode="auto">
          <a:xfrm>
            <a:off x="5824538" y="1546225"/>
            <a:ext cx="422275" cy="1008063"/>
            <a:chOff x="940" y="1053"/>
            <a:chExt cx="266" cy="635"/>
          </a:xfrm>
        </p:grpSpPr>
        <p:sp>
          <p:nvSpPr>
            <p:cNvPr id="527518" name="Freeform 158"/>
            <p:cNvSpPr>
              <a:spLocks/>
            </p:cNvSpPr>
            <p:nvPr/>
          </p:nvSpPr>
          <p:spPr bwMode="gray">
            <a:xfrm>
              <a:off x="1007" y="1359"/>
              <a:ext cx="121" cy="329"/>
            </a:xfrm>
            <a:custGeom>
              <a:avLst/>
              <a:gdLst>
                <a:gd name="T0" fmla="*/ 89 w 90"/>
                <a:gd name="T1" fmla="*/ 156 h 245"/>
                <a:gd name="T2" fmla="*/ 90 w 90"/>
                <a:gd name="T3" fmla="*/ 7 h 245"/>
                <a:gd name="T4" fmla="*/ 89 w 90"/>
                <a:gd name="T5" fmla="*/ 5 h 245"/>
                <a:gd name="T6" fmla="*/ 63 w 90"/>
                <a:gd name="T7" fmla="*/ 20 h 245"/>
                <a:gd name="T8" fmla="*/ 12 w 90"/>
                <a:gd name="T9" fmla="*/ 10 h 245"/>
                <a:gd name="T10" fmla="*/ 3 w 90"/>
                <a:gd name="T11" fmla="*/ 0 h 245"/>
                <a:gd name="T12" fmla="*/ 3 w 90"/>
                <a:gd name="T13" fmla="*/ 36 h 245"/>
                <a:gd name="T14" fmla="*/ 2 w 90"/>
                <a:gd name="T15" fmla="*/ 205 h 245"/>
                <a:gd name="T16" fmla="*/ 44 w 90"/>
                <a:gd name="T17" fmla="*/ 204 h 245"/>
                <a:gd name="T18" fmla="*/ 45 w 90"/>
                <a:gd name="T19" fmla="*/ 51 h 245"/>
                <a:gd name="T20" fmla="*/ 36 w 90"/>
                <a:gd name="T21" fmla="*/ 39 h 245"/>
                <a:gd name="T22" fmla="*/ 45 w 90"/>
                <a:gd name="T23" fmla="*/ 51 h 245"/>
                <a:gd name="T24" fmla="*/ 44 w 90"/>
                <a:gd name="T25" fmla="*/ 204 h 245"/>
                <a:gd name="T26" fmla="*/ 44 w 90"/>
                <a:gd name="T27" fmla="*/ 211 h 245"/>
                <a:gd name="T28" fmla="*/ 88 w 90"/>
                <a:gd name="T29" fmla="*/ 218 h 245"/>
                <a:gd name="T30" fmla="*/ 89 w 90"/>
                <a:gd name="T31" fmla="*/ 15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0"/>
                    <a:pt x="90" y="47"/>
                    <a:pt x="90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19"/>
                    <a:pt x="24" y="13"/>
                    <a:pt x="12" y="10"/>
                  </a:cubicBezTo>
                  <a:cubicBezTo>
                    <a:pt x="6" y="9"/>
                    <a:pt x="4" y="4"/>
                    <a:pt x="3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4"/>
                    <a:pt x="44" y="204"/>
                  </a:cubicBezTo>
                  <a:cubicBezTo>
                    <a:pt x="43" y="170"/>
                    <a:pt x="46" y="55"/>
                    <a:pt x="45" y="51"/>
                  </a:cubicBezTo>
                  <a:cubicBezTo>
                    <a:pt x="45" y="47"/>
                    <a:pt x="36" y="46"/>
                    <a:pt x="36" y="39"/>
                  </a:cubicBezTo>
                  <a:cubicBezTo>
                    <a:pt x="36" y="46"/>
                    <a:pt x="45" y="47"/>
                    <a:pt x="45" y="51"/>
                  </a:cubicBezTo>
                  <a:cubicBezTo>
                    <a:pt x="46" y="55"/>
                    <a:pt x="43" y="170"/>
                    <a:pt x="44" y="204"/>
                  </a:cubicBezTo>
                  <a:cubicBezTo>
                    <a:pt x="44" y="206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solidFill>
              <a:srgbClr val="5190C9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19" name="Freeform 159"/>
            <p:cNvSpPr>
              <a:spLocks/>
            </p:cNvSpPr>
            <p:nvPr/>
          </p:nvSpPr>
          <p:spPr bwMode="gray">
            <a:xfrm>
              <a:off x="940" y="1139"/>
              <a:ext cx="266" cy="310"/>
            </a:xfrm>
            <a:custGeom>
              <a:avLst/>
              <a:gdLst>
                <a:gd name="T0" fmla="*/ 192 w 198"/>
                <a:gd name="T1" fmla="*/ 194 h 231"/>
                <a:gd name="T2" fmla="*/ 169 w 198"/>
                <a:gd name="T3" fmla="*/ 49 h 231"/>
                <a:gd name="T4" fmla="*/ 143 w 198"/>
                <a:gd name="T5" fmla="*/ 24 h 231"/>
                <a:gd name="T6" fmla="*/ 100 w 198"/>
                <a:gd name="T7" fmla="*/ 12 h 231"/>
                <a:gd name="T8" fmla="*/ 60 w 198"/>
                <a:gd name="T9" fmla="*/ 2 h 231"/>
                <a:gd name="T10" fmla="*/ 30 w 198"/>
                <a:gd name="T11" fmla="*/ 11 h 231"/>
                <a:gd name="T12" fmla="*/ 4 w 198"/>
                <a:gd name="T13" fmla="*/ 159 h 231"/>
                <a:gd name="T14" fmla="*/ 36 w 198"/>
                <a:gd name="T15" fmla="*/ 168 h 231"/>
                <a:gd name="T16" fmla="*/ 54 w 198"/>
                <a:gd name="T17" fmla="*/ 47 h 231"/>
                <a:gd name="T18" fmla="*/ 53 w 198"/>
                <a:gd name="T19" fmla="*/ 164 h 231"/>
                <a:gd name="T20" fmla="*/ 62 w 198"/>
                <a:gd name="T21" fmla="*/ 174 h 231"/>
                <a:gd name="T22" fmla="*/ 113 w 198"/>
                <a:gd name="T23" fmla="*/ 188 h 231"/>
                <a:gd name="T24" fmla="*/ 140 w 198"/>
                <a:gd name="T25" fmla="*/ 169 h 231"/>
                <a:gd name="T26" fmla="*/ 140 w 198"/>
                <a:gd name="T27" fmla="*/ 169 h 231"/>
                <a:gd name="T28" fmla="*/ 138 w 198"/>
                <a:gd name="T29" fmla="*/ 87 h 231"/>
                <a:gd name="T30" fmla="*/ 136 w 198"/>
                <a:gd name="T31" fmla="*/ 70 h 231"/>
                <a:gd name="T32" fmla="*/ 136 w 198"/>
                <a:gd name="T33" fmla="*/ 69 h 231"/>
                <a:gd name="T34" fmla="*/ 136 w 198"/>
                <a:gd name="T35" fmla="*/ 70 h 231"/>
                <a:gd name="T36" fmla="*/ 138 w 198"/>
                <a:gd name="T37" fmla="*/ 87 h 231"/>
                <a:gd name="T38" fmla="*/ 159 w 198"/>
                <a:gd name="T39" fmla="*/ 203 h 231"/>
                <a:gd name="T40" fmla="*/ 192 w 198"/>
                <a:gd name="T41" fmla="*/ 19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8" h="231">
                  <a:moveTo>
                    <a:pt x="192" y="194"/>
                  </a:moveTo>
                  <a:cubicBezTo>
                    <a:pt x="189" y="184"/>
                    <a:pt x="172" y="67"/>
                    <a:pt x="169" y="49"/>
                  </a:cubicBezTo>
                  <a:cubicBezTo>
                    <a:pt x="166" y="32"/>
                    <a:pt x="151" y="26"/>
                    <a:pt x="143" y="24"/>
                  </a:cubicBezTo>
                  <a:cubicBezTo>
                    <a:pt x="135" y="21"/>
                    <a:pt x="113" y="16"/>
                    <a:pt x="100" y="12"/>
                  </a:cubicBezTo>
                  <a:cubicBezTo>
                    <a:pt x="88" y="9"/>
                    <a:pt x="69" y="3"/>
                    <a:pt x="60" y="2"/>
                  </a:cubicBezTo>
                  <a:cubicBezTo>
                    <a:pt x="51" y="0"/>
                    <a:pt x="33" y="3"/>
                    <a:pt x="30" y="11"/>
                  </a:cubicBezTo>
                  <a:cubicBezTo>
                    <a:pt x="28" y="17"/>
                    <a:pt x="8" y="139"/>
                    <a:pt x="4" y="159"/>
                  </a:cubicBezTo>
                  <a:cubicBezTo>
                    <a:pt x="0" y="180"/>
                    <a:pt x="31" y="184"/>
                    <a:pt x="36" y="168"/>
                  </a:cubicBezTo>
                  <a:cubicBezTo>
                    <a:pt x="40" y="157"/>
                    <a:pt x="55" y="38"/>
                    <a:pt x="54" y="47"/>
                  </a:cubicBezTo>
                  <a:cubicBezTo>
                    <a:pt x="54" y="53"/>
                    <a:pt x="53" y="121"/>
                    <a:pt x="53" y="164"/>
                  </a:cubicBezTo>
                  <a:cubicBezTo>
                    <a:pt x="54" y="169"/>
                    <a:pt x="56" y="173"/>
                    <a:pt x="62" y="174"/>
                  </a:cubicBezTo>
                  <a:cubicBezTo>
                    <a:pt x="74" y="177"/>
                    <a:pt x="106" y="187"/>
                    <a:pt x="113" y="188"/>
                  </a:cubicBezTo>
                  <a:cubicBezTo>
                    <a:pt x="121" y="190"/>
                    <a:pt x="137" y="180"/>
                    <a:pt x="140" y="169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41"/>
                    <a:pt x="140" y="110"/>
                    <a:pt x="138" y="87"/>
                  </a:cubicBezTo>
                  <a:cubicBezTo>
                    <a:pt x="137" y="78"/>
                    <a:pt x="137" y="73"/>
                    <a:pt x="136" y="70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6" y="69"/>
                    <a:pt x="136" y="69"/>
                    <a:pt x="136" y="70"/>
                  </a:cubicBezTo>
                  <a:cubicBezTo>
                    <a:pt x="137" y="75"/>
                    <a:pt x="138" y="81"/>
                    <a:pt x="138" y="87"/>
                  </a:cubicBezTo>
                  <a:cubicBezTo>
                    <a:pt x="141" y="109"/>
                    <a:pt x="148" y="149"/>
                    <a:pt x="159" y="203"/>
                  </a:cubicBezTo>
                  <a:cubicBezTo>
                    <a:pt x="165" y="231"/>
                    <a:pt x="198" y="218"/>
                    <a:pt x="192" y="194"/>
                  </a:cubicBezTo>
                </a:path>
              </a:pathLst>
            </a:custGeom>
            <a:solidFill>
              <a:srgbClr val="F8F8F8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20" name="Freeform 160"/>
            <p:cNvSpPr>
              <a:spLocks/>
            </p:cNvSpPr>
            <p:nvPr/>
          </p:nvSpPr>
          <p:spPr bwMode="gray">
            <a:xfrm>
              <a:off x="1026" y="1122"/>
              <a:ext cx="88" cy="55"/>
            </a:xfrm>
            <a:custGeom>
              <a:avLst/>
              <a:gdLst>
                <a:gd name="T0" fmla="*/ 29 w 66"/>
                <a:gd name="T1" fmla="*/ 39 h 41"/>
                <a:gd name="T2" fmla="*/ 9 w 66"/>
                <a:gd name="T3" fmla="*/ 23 h 41"/>
                <a:gd name="T4" fmla="*/ 15 w 66"/>
                <a:gd name="T5" fmla="*/ 13 h 41"/>
                <a:gd name="T6" fmla="*/ 53 w 66"/>
                <a:gd name="T7" fmla="*/ 16 h 41"/>
                <a:gd name="T8" fmla="*/ 57 w 66"/>
                <a:gd name="T9" fmla="*/ 30 h 41"/>
                <a:gd name="T10" fmla="*/ 29 w 66"/>
                <a:gd name="T1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9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30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21" name="Oval 161"/>
            <p:cNvSpPr>
              <a:spLocks noChangeArrowheads="1"/>
            </p:cNvSpPr>
            <p:nvPr/>
          </p:nvSpPr>
          <p:spPr bwMode="gray">
            <a:xfrm flipH="1">
              <a:off x="1014" y="1053"/>
              <a:ext cx="106" cy="10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22" name="Freeform 162"/>
            <p:cNvSpPr>
              <a:spLocks/>
            </p:cNvSpPr>
            <p:nvPr/>
          </p:nvSpPr>
          <p:spPr bwMode="gray">
            <a:xfrm>
              <a:off x="1043" y="1166"/>
              <a:ext cx="32" cy="153"/>
            </a:xfrm>
            <a:custGeom>
              <a:avLst/>
              <a:gdLst>
                <a:gd name="T0" fmla="*/ 0 w 55"/>
                <a:gd name="T1" fmla="*/ 0 h 265"/>
                <a:gd name="T2" fmla="*/ 14 w 55"/>
                <a:gd name="T3" fmla="*/ 22 h 265"/>
                <a:gd name="T4" fmla="*/ 5 w 55"/>
                <a:gd name="T5" fmla="*/ 239 h 265"/>
                <a:gd name="T6" fmla="*/ 29 w 55"/>
                <a:gd name="T7" fmla="*/ 265 h 265"/>
                <a:gd name="T8" fmla="*/ 52 w 55"/>
                <a:gd name="T9" fmla="*/ 253 h 265"/>
                <a:gd name="T10" fmla="*/ 38 w 55"/>
                <a:gd name="T11" fmla="*/ 29 h 265"/>
                <a:gd name="T12" fmla="*/ 55 w 55"/>
                <a:gd name="T13" fmla="*/ 15 h 265"/>
                <a:gd name="T14" fmla="*/ 0 w 55"/>
                <a:gd name="T15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265">
                  <a:moveTo>
                    <a:pt x="0" y="0"/>
                  </a:moveTo>
                  <a:lnTo>
                    <a:pt x="14" y="22"/>
                  </a:lnTo>
                  <a:lnTo>
                    <a:pt x="5" y="239"/>
                  </a:lnTo>
                  <a:lnTo>
                    <a:pt x="29" y="265"/>
                  </a:lnTo>
                  <a:lnTo>
                    <a:pt x="52" y="253"/>
                  </a:lnTo>
                  <a:lnTo>
                    <a:pt x="38" y="29"/>
                  </a:lnTo>
                  <a:lnTo>
                    <a:pt x="55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90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523" name="Group 163"/>
          <p:cNvGrpSpPr>
            <a:grpSpLocks/>
          </p:cNvGrpSpPr>
          <p:nvPr/>
        </p:nvGrpSpPr>
        <p:grpSpPr bwMode="auto">
          <a:xfrm>
            <a:off x="4418013" y="1709738"/>
            <a:ext cx="495300" cy="844550"/>
            <a:chOff x="555" y="1099"/>
            <a:chExt cx="312" cy="532"/>
          </a:xfrm>
        </p:grpSpPr>
        <p:sp>
          <p:nvSpPr>
            <p:cNvPr id="527524" name="Freeform 164"/>
            <p:cNvSpPr>
              <a:spLocks noEditPoints="1"/>
            </p:cNvSpPr>
            <p:nvPr/>
          </p:nvSpPr>
          <p:spPr bwMode="gray">
            <a:xfrm>
              <a:off x="555" y="1186"/>
              <a:ext cx="312" cy="245"/>
            </a:xfrm>
            <a:custGeom>
              <a:avLst/>
              <a:gdLst>
                <a:gd name="T0" fmla="*/ 235 w 237"/>
                <a:gd name="T1" fmla="*/ 113 h 186"/>
                <a:gd name="T2" fmla="*/ 235 w 237"/>
                <a:gd name="T3" fmla="*/ 113 h 186"/>
                <a:gd name="T4" fmla="*/ 225 w 237"/>
                <a:gd name="T5" fmla="*/ 49 h 186"/>
                <a:gd name="T6" fmla="*/ 199 w 237"/>
                <a:gd name="T7" fmla="*/ 24 h 186"/>
                <a:gd name="T8" fmla="*/ 156 w 237"/>
                <a:gd name="T9" fmla="*/ 12 h 186"/>
                <a:gd name="T10" fmla="*/ 116 w 237"/>
                <a:gd name="T11" fmla="*/ 2 h 186"/>
                <a:gd name="T12" fmla="*/ 87 w 237"/>
                <a:gd name="T13" fmla="*/ 12 h 186"/>
                <a:gd name="T14" fmla="*/ 73 w 237"/>
                <a:gd name="T15" fmla="*/ 85 h 186"/>
                <a:gd name="T16" fmla="*/ 73 w 237"/>
                <a:gd name="T17" fmla="*/ 85 h 186"/>
                <a:gd name="T18" fmla="*/ 72 w 237"/>
                <a:gd name="T19" fmla="*/ 90 h 186"/>
                <a:gd name="T20" fmla="*/ 21 w 237"/>
                <a:gd name="T21" fmla="*/ 104 h 186"/>
                <a:gd name="T22" fmla="*/ 26 w 237"/>
                <a:gd name="T23" fmla="*/ 135 h 186"/>
                <a:gd name="T24" fmla="*/ 80 w 237"/>
                <a:gd name="T25" fmla="*/ 122 h 186"/>
                <a:gd name="T26" fmla="*/ 80 w 237"/>
                <a:gd name="T27" fmla="*/ 122 h 186"/>
                <a:gd name="T28" fmla="*/ 86 w 237"/>
                <a:gd name="T29" fmla="*/ 120 h 186"/>
                <a:gd name="T30" fmla="*/ 99 w 237"/>
                <a:gd name="T31" fmla="*/ 112 h 186"/>
                <a:gd name="T32" fmla="*/ 104 w 237"/>
                <a:gd name="T33" fmla="*/ 92 h 186"/>
                <a:gd name="T34" fmla="*/ 104 w 237"/>
                <a:gd name="T35" fmla="*/ 92 h 186"/>
                <a:gd name="T36" fmla="*/ 110 w 237"/>
                <a:gd name="T37" fmla="*/ 47 h 186"/>
                <a:gd name="T38" fmla="*/ 109 w 237"/>
                <a:gd name="T39" fmla="*/ 160 h 186"/>
                <a:gd name="T40" fmla="*/ 119 w 237"/>
                <a:gd name="T41" fmla="*/ 170 h 186"/>
                <a:gd name="T42" fmla="*/ 169 w 237"/>
                <a:gd name="T43" fmla="*/ 184 h 186"/>
                <a:gd name="T44" fmla="*/ 196 w 237"/>
                <a:gd name="T45" fmla="*/ 165 h 186"/>
                <a:gd name="T46" fmla="*/ 196 w 237"/>
                <a:gd name="T47" fmla="*/ 160 h 186"/>
                <a:gd name="T48" fmla="*/ 216 w 237"/>
                <a:gd name="T49" fmla="*/ 155 h 186"/>
                <a:gd name="T50" fmla="*/ 219 w 237"/>
                <a:gd name="T51" fmla="*/ 154 h 186"/>
                <a:gd name="T52" fmla="*/ 232 w 237"/>
                <a:gd name="T53" fmla="*/ 146 h 186"/>
                <a:gd name="T54" fmla="*/ 237 w 237"/>
                <a:gd name="T55" fmla="*/ 124 h 186"/>
                <a:gd name="T56" fmla="*/ 235 w 237"/>
                <a:gd name="T57" fmla="*/ 113 h 186"/>
                <a:gd name="T58" fmla="*/ 193 w 237"/>
                <a:gd name="T59" fmla="*/ 75 h 186"/>
                <a:gd name="T60" fmla="*/ 194 w 237"/>
                <a:gd name="T61" fmla="*/ 87 h 186"/>
                <a:gd name="T62" fmla="*/ 200 w 237"/>
                <a:gd name="T63" fmla="*/ 123 h 186"/>
                <a:gd name="T64" fmla="*/ 196 w 237"/>
                <a:gd name="T65" fmla="*/ 124 h 186"/>
                <a:gd name="T66" fmla="*/ 194 w 237"/>
                <a:gd name="T67" fmla="*/ 87 h 186"/>
                <a:gd name="T68" fmla="*/ 193 w 237"/>
                <a:gd name="T69" fmla="*/ 75 h 186"/>
                <a:gd name="T70" fmla="*/ 192 w 237"/>
                <a:gd name="T71" fmla="*/ 70 h 186"/>
                <a:gd name="T72" fmla="*/ 193 w 237"/>
                <a:gd name="T73" fmla="*/ 7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7" h="186">
                  <a:moveTo>
                    <a:pt x="235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0" y="84"/>
                    <a:pt x="226" y="57"/>
                    <a:pt x="225" y="49"/>
                  </a:cubicBezTo>
                  <a:cubicBezTo>
                    <a:pt x="223" y="32"/>
                    <a:pt x="207" y="26"/>
                    <a:pt x="199" y="24"/>
                  </a:cubicBezTo>
                  <a:cubicBezTo>
                    <a:pt x="192" y="21"/>
                    <a:pt x="169" y="16"/>
                    <a:pt x="156" y="12"/>
                  </a:cubicBezTo>
                  <a:cubicBezTo>
                    <a:pt x="145" y="9"/>
                    <a:pt x="125" y="3"/>
                    <a:pt x="116" y="2"/>
                  </a:cubicBezTo>
                  <a:cubicBezTo>
                    <a:pt x="107" y="0"/>
                    <a:pt x="90" y="4"/>
                    <a:pt x="87" y="12"/>
                  </a:cubicBezTo>
                  <a:cubicBezTo>
                    <a:pt x="86" y="14"/>
                    <a:pt x="79" y="50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49" y="96"/>
                    <a:pt x="29" y="102"/>
                    <a:pt x="21" y="104"/>
                  </a:cubicBezTo>
                  <a:cubicBezTo>
                    <a:pt x="0" y="108"/>
                    <a:pt x="9" y="137"/>
                    <a:pt x="26" y="135"/>
                  </a:cubicBezTo>
                  <a:cubicBezTo>
                    <a:pt x="31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8"/>
                    <a:pt x="96" y="116"/>
                    <a:pt x="99" y="112"/>
                  </a:cubicBezTo>
                  <a:cubicBezTo>
                    <a:pt x="102" y="108"/>
                    <a:pt x="104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8" y="65"/>
                    <a:pt x="111" y="43"/>
                    <a:pt x="110" y="47"/>
                  </a:cubicBezTo>
                  <a:cubicBezTo>
                    <a:pt x="110" y="53"/>
                    <a:pt x="109" y="117"/>
                    <a:pt x="109" y="160"/>
                  </a:cubicBezTo>
                  <a:cubicBezTo>
                    <a:pt x="110" y="165"/>
                    <a:pt x="112" y="170"/>
                    <a:pt x="119" y="170"/>
                  </a:cubicBezTo>
                  <a:cubicBezTo>
                    <a:pt x="131" y="173"/>
                    <a:pt x="162" y="183"/>
                    <a:pt x="169" y="184"/>
                  </a:cubicBezTo>
                  <a:cubicBezTo>
                    <a:pt x="178" y="186"/>
                    <a:pt x="193" y="176"/>
                    <a:pt x="196" y="165"/>
                  </a:cubicBezTo>
                  <a:cubicBezTo>
                    <a:pt x="196" y="163"/>
                    <a:pt x="196" y="162"/>
                    <a:pt x="196" y="160"/>
                  </a:cubicBezTo>
                  <a:cubicBezTo>
                    <a:pt x="202" y="158"/>
                    <a:pt x="209" y="157"/>
                    <a:pt x="216" y="155"/>
                  </a:cubicBezTo>
                  <a:cubicBezTo>
                    <a:pt x="217" y="154"/>
                    <a:pt x="218" y="154"/>
                    <a:pt x="219" y="154"/>
                  </a:cubicBezTo>
                  <a:cubicBezTo>
                    <a:pt x="225" y="152"/>
                    <a:pt x="229" y="150"/>
                    <a:pt x="232" y="146"/>
                  </a:cubicBezTo>
                  <a:cubicBezTo>
                    <a:pt x="235" y="141"/>
                    <a:pt x="237" y="135"/>
                    <a:pt x="237" y="124"/>
                  </a:cubicBezTo>
                  <a:lnTo>
                    <a:pt x="235" y="113"/>
                  </a:lnTo>
                  <a:close/>
                  <a:moveTo>
                    <a:pt x="193" y="75"/>
                  </a:moveTo>
                  <a:cubicBezTo>
                    <a:pt x="194" y="79"/>
                    <a:pt x="194" y="83"/>
                    <a:pt x="194" y="87"/>
                  </a:cubicBezTo>
                  <a:cubicBezTo>
                    <a:pt x="196" y="96"/>
                    <a:pt x="198" y="108"/>
                    <a:pt x="200" y="123"/>
                  </a:cubicBezTo>
                  <a:cubicBezTo>
                    <a:pt x="199" y="123"/>
                    <a:pt x="197" y="123"/>
                    <a:pt x="196" y="124"/>
                  </a:cubicBezTo>
                  <a:cubicBezTo>
                    <a:pt x="196" y="111"/>
                    <a:pt x="195" y="99"/>
                    <a:pt x="194" y="87"/>
                  </a:cubicBezTo>
                  <a:cubicBezTo>
                    <a:pt x="194" y="82"/>
                    <a:pt x="193" y="78"/>
                    <a:pt x="193" y="75"/>
                  </a:cubicBezTo>
                  <a:cubicBezTo>
                    <a:pt x="192" y="73"/>
                    <a:pt x="192" y="72"/>
                    <a:pt x="192" y="70"/>
                  </a:cubicBezTo>
                  <a:cubicBezTo>
                    <a:pt x="192" y="72"/>
                    <a:pt x="193" y="73"/>
                    <a:pt x="193" y="75"/>
                  </a:cubicBezTo>
                  <a:close/>
                </a:path>
              </a:pathLst>
            </a:custGeom>
            <a:solidFill>
              <a:srgbClr val="F8F8F8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25" name="Freeform 165"/>
            <p:cNvSpPr>
              <a:spLocks/>
            </p:cNvSpPr>
            <p:nvPr/>
          </p:nvSpPr>
          <p:spPr bwMode="gray">
            <a:xfrm>
              <a:off x="710" y="1170"/>
              <a:ext cx="87" cy="54"/>
            </a:xfrm>
            <a:custGeom>
              <a:avLst/>
              <a:gdLst>
                <a:gd name="T0" fmla="*/ 30 w 66"/>
                <a:gd name="T1" fmla="*/ 39 h 41"/>
                <a:gd name="T2" fmla="*/ 10 w 66"/>
                <a:gd name="T3" fmla="*/ 23 h 41"/>
                <a:gd name="T4" fmla="*/ 16 w 66"/>
                <a:gd name="T5" fmla="*/ 13 h 41"/>
                <a:gd name="T6" fmla="*/ 54 w 66"/>
                <a:gd name="T7" fmla="*/ 16 h 41"/>
                <a:gd name="T8" fmla="*/ 57 w 66"/>
                <a:gd name="T9" fmla="*/ 29 h 41"/>
                <a:gd name="T10" fmla="*/ 30 w 66"/>
                <a:gd name="T1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1">
                  <a:moveTo>
                    <a:pt x="30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7" y="21"/>
                    <a:pt x="13" y="15"/>
                    <a:pt x="16" y="13"/>
                  </a:cubicBezTo>
                  <a:cubicBezTo>
                    <a:pt x="19" y="10"/>
                    <a:pt x="54" y="0"/>
                    <a:pt x="54" y="16"/>
                  </a:cubicBezTo>
                  <a:cubicBezTo>
                    <a:pt x="54" y="21"/>
                    <a:pt x="48" y="25"/>
                    <a:pt x="57" y="29"/>
                  </a:cubicBezTo>
                  <a:cubicBezTo>
                    <a:pt x="66" y="33"/>
                    <a:pt x="46" y="41"/>
                    <a:pt x="30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26" name="Freeform 166"/>
            <p:cNvSpPr>
              <a:spLocks/>
            </p:cNvSpPr>
            <p:nvPr/>
          </p:nvSpPr>
          <p:spPr bwMode="gray">
            <a:xfrm>
              <a:off x="604" y="1394"/>
              <a:ext cx="209" cy="237"/>
            </a:xfrm>
            <a:custGeom>
              <a:avLst/>
              <a:gdLst>
                <a:gd name="T0" fmla="*/ 159 w 159"/>
                <a:gd name="T1" fmla="*/ 6 h 180"/>
                <a:gd name="T2" fmla="*/ 132 w 159"/>
                <a:gd name="T3" fmla="*/ 21 h 180"/>
                <a:gd name="T4" fmla="*/ 81 w 159"/>
                <a:gd name="T5" fmla="*/ 11 h 180"/>
                <a:gd name="T6" fmla="*/ 72 w 159"/>
                <a:gd name="T7" fmla="*/ 0 h 180"/>
                <a:gd name="T8" fmla="*/ 68 w 159"/>
                <a:gd name="T9" fmla="*/ 19 h 180"/>
                <a:gd name="T10" fmla="*/ 17 w 159"/>
                <a:gd name="T11" fmla="*/ 32 h 180"/>
                <a:gd name="T12" fmla="*/ 1 w 159"/>
                <a:gd name="T13" fmla="*/ 55 h 180"/>
                <a:gd name="T14" fmla="*/ 1 w 159"/>
                <a:gd name="T15" fmla="*/ 145 h 180"/>
                <a:gd name="T16" fmla="*/ 36 w 159"/>
                <a:gd name="T17" fmla="*/ 156 h 180"/>
                <a:gd name="T18" fmla="*/ 43 w 159"/>
                <a:gd name="T19" fmla="*/ 145 h 180"/>
                <a:gd name="T20" fmla="*/ 42 w 159"/>
                <a:gd name="T21" fmla="*/ 73 h 180"/>
                <a:gd name="T22" fmla="*/ 42 w 159"/>
                <a:gd name="T23" fmla="*/ 73 h 180"/>
                <a:gd name="T24" fmla="*/ 42 w 159"/>
                <a:gd name="T25" fmla="*/ 72 h 180"/>
                <a:gd name="T26" fmla="*/ 42 w 159"/>
                <a:gd name="T27" fmla="*/ 66 h 180"/>
                <a:gd name="T28" fmla="*/ 42 w 159"/>
                <a:gd name="T29" fmla="*/ 64 h 180"/>
                <a:gd name="T30" fmla="*/ 42 w 159"/>
                <a:gd name="T31" fmla="*/ 63 h 180"/>
                <a:gd name="T32" fmla="*/ 59 w 159"/>
                <a:gd name="T33" fmla="*/ 41 h 180"/>
                <a:gd name="T34" fmla="*/ 103 w 159"/>
                <a:gd name="T35" fmla="*/ 30 h 180"/>
                <a:gd name="T36" fmla="*/ 103 w 159"/>
                <a:gd name="T37" fmla="*/ 30 h 180"/>
                <a:gd name="T38" fmla="*/ 59 w 159"/>
                <a:gd name="T39" fmla="*/ 41 h 180"/>
                <a:gd name="T40" fmla="*/ 42 w 159"/>
                <a:gd name="T41" fmla="*/ 63 h 180"/>
                <a:gd name="T42" fmla="*/ 42 w 159"/>
                <a:gd name="T43" fmla="*/ 71 h 180"/>
                <a:gd name="T44" fmla="*/ 42 w 159"/>
                <a:gd name="T45" fmla="*/ 72 h 180"/>
                <a:gd name="T46" fmla="*/ 42 w 159"/>
                <a:gd name="T47" fmla="*/ 77 h 180"/>
                <a:gd name="T48" fmla="*/ 42 w 159"/>
                <a:gd name="T49" fmla="*/ 77 h 180"/>
                <a:gd name="T50" fmla="*/ 43 w 159"/>
                <a:gd name="T51" fmla="*/ 154 h 180"/>
                <a:gd name="T52" fmla="*/ 43 w 159"/>
                <a:gd name="T53" fmla="*/ 154 h 180"/>
                <a:gd name="T54" fmla="*/ 43 w 159"/>
                <a:gd name="T55" fmla="*/ 157 h 180"/>
                <a:gd name="T56" fmla="*/ 84 w 159"/>
                <a:gd name="T57" fmla="*/ 157 h 180"/>
                <a:gd name="T58" fmla="*/ 85 w 159"/>
                <a:gd name="T59" fmla="*/ 77 h 180"/>
                <a:gd name="T60" fmla="*/ 89 w 159"/>
                <a:gd name="T61" fmla="*/ 69 h 180"/>
                <a:gd name="T62" fmla="*/ 141 w 159"/>
                <a:gd name="T63" fmla="*/ 55 h 180"/>
                <a:gd name="T64" fmla="*/ 159 w 159"/>
                <a:gd name="T65" fmla="*/ 25 h 180"/>
                <a:gd name="T66" fmla="*/ 159 w 159"/>
                <a:gd name="T67" fmla="*/ 8 h 180"/>
                <a:gd name="T68" fmla="*/ 159 w 159"/>
                <a:gd name="T69" fmla="*/ 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9" h="180">
                  <a:moveTo>
                    <a:pt x="159" y="6"/>
                  </a:moveTo>
                  <a:cubicBezTo>
                    <a:pt x="156" y="17"/>
                    <a:pt x="140" y="23"/>
                    <a:pt x="132" y="21"/>
                  </a:cubicBezTo>
                  <a:cubicBezTo>
                    <a:pt x="124" y="20"/>
                    <a:pt x="94" y="14"/>
                    <a:pt x="81" y="11"/>
                  </a:cubicBezTo>
                  <a:cubicBezTo>
                    <a:pt x="75" y="10"/>
                    <a:pt x="73" y="5"/>
                    <a:pt x="72" y="0"/>
                  </a:cubicBezTo>
                  <a:cubicBezTo>
                    <a:pt x="72" y="19"/>
                    <a:pt x="72" y="18"/>
                    <a:pt x="68" y="19"/>
                  </a:cubicBezTo>
                  <a:cubicBezTo>
                    <a:pt x="68" y="19"/>
                    <a:pt x="28" y="28"/>
                    <a:pt x="17" y="32"/>
                  </a:cubicBezTo>
                  <a:cubicBezTo>
                    <a:pt x="7" y="36"/>
                    <a:pt x="2" y="42"/>
                    <a:pt x="1" y="55"/>
                  </a:cubicBezTo>
                  <a:cubicBezTo>
                    <a:pt x="1" y="55"/>
                    <a:pt x="0" y="135"/>
                    <a:pt x="1" y="145"/>
                  </a:cubicBezTo>
                  <a:cubicBezTo>
                    <a:pt x="2" y="163"/>
                    <a:pt x="25" y="165"/>
                    <a:pt x="36" y="156"/>
                  </a:cubicBezTo>
                  <a:cubicBezTo>
                    <a:pt x="39" y="153"/>
                    <a:pt x="43" y="149"/>
                    <a:pt x="43" y="145"/>
                  </a:cubicBezTo>
                  <a:cubicBezTo>
                    <a:pt x="42" y="130"/>
                    <a:pt x="42" y="102"/>
                    <a:pt x="42" y="73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2" y="73"/>
                    <a:pt x="42" y="72"/>
                    <a:pt x="42" y="72"/>
                  </a:cubicBezTo>
                  <a:cubicBezTo>
                    <a:pt x="42" y="70"/>
                    <a:pt x="42" y="68"/>
                    <a:pt x="42" y="66"/>
                  </a:cubicBezTo>
                  <a:cubicBezTo>
                    <a:pt x="42" y="65"/>
                    <a:pt x="42" y="65"/>
                    <a:pt x="42" y="64"/>
                  </a:cubicBezTo>
                  <a:cubicBezTo>
                    <a:pt x="42" y="64"/>
                    <a:pt x="42" y="63"/>
                    <a:pt x="42" y="63"/>
                  </a:cubicBezTo>
                  <a:cubicBezTo>
                    <a:pt x="43" y="50"/>
                    <a:pt x="48" y="44"/>
                    <a:pt x="59" y="41"/>
                  </a:cubicBezTo>
                  <a:cubicBezTo>
                    <a:pt x="68" y="37"/>
                    <a:pt x="101" y="30"/>
                    <a:pt x="103" y="30"/>
                  </a:cubicBezTo>
                  <a:cubicBezTo>
                    <a:pt x="107" y="28"/>
                    <a:pt x="107" y="28"/>
                    <a:pt x="103" y="30"/>
                  </a:cubicBezTo>
                  <a:cubicBezTo>
                    <a:pt x="101" y="30"/>
                    <a:pt x="68" y="37"/>
                    <a:pt x="59" y="41"/>
                  </a:cubicBezTo>
                  <a:cubicBezTo>
                    <a:pt x="48" y="44"/>
                    <a:pt x="43" y="50"/>
                    <a:pt x="42" y="63"/>
                  </a:cubicBezTo>
                  <a:cubicBezTo>
                    <a:pt x="42" y="64"/>
                    <a:pt x="42" y="70"/>
                    <a:pt x="42" y="71"/>
                  </a:cubicBezTo>
                  <a:cubicBezTo>
                    <a:pt x="42" y="71"/>
                    <a:pt x="42" y="71"/>
                    <a:pt x="42" y="72"/>
                  </a:cubicBezTo>
                  <a:cubicBezTo>
                    <a:pt x="42" y="72"/>
                    <a:pt x="42" y="74"/>
                    <a:pt x="42" y="77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2" y="154"/>
                    <a:pt x="43" y="154"/>
                    <a:pt x="43" y="154"/>
                  </a:cubicBezTo>
                  <a:cubicBezTo>
                    <a:pt x="43" y="155"/>
                    <a:pt x="43" y="156"/>
                    <a:pt x="43" y="157"/>
                  </a:cubicBezTo>
                  <a:cubicBezTo>
                    <a:pt x="44" y="180"/>
                    <a:pt x="84" y="177"/>
                    <a:pt x="84" y="157"/>
                  </a:cubicBezTo>
                  <a:cubicBezTo>
                    <a:pt x="84" y="142"/>
                    <a:pt x="85" y="80"/>
                    <a:pt x="85" y="77"/>
                  </a:cubicBezTo>
                  <a:cubicBezTo>
                    <a:pt x="85" y="74"/>
                    <a:pt x="87" y="70"/>
                    <a:pt x="89" y="69"/>
                  </a:cubicBezTo>
                  <a:cubicBezTo>
                    <a:pt x="91" y="69"/>
                    <a:pt x="136" y="57"/>
                    <a:pt x="141" y="55"/>
                  </a:cubicBezTo>
                  <a:cubicBezTo>
                    <a:pt x="153" y="52"/>
                    <a:pt x="159" y="47"/>
                    <a:pt x="159" y="25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9" y="7"/>
                    <a:pt x="159" y="7"/>
                    <a:pt x="159" y="6"/>
                  </a:cubicBezTo>
                  <a:close/>
                </a:path>
              </a:pathLst>
            </a:custGeom>
            <a:solidFill>
              <a:srgbClr val="5190C9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27" name="Freeform 167"/>
            <p:cNvSpPr>
              <a:spLocks/>
            </p:cNvSpPr>
            <p:nvPr/>
          </p:nvSpPr>
          <p:spPr bwMode="gray">
            <a:xfrm>
              <a:off x="720" y="1348"/>
              <a:ext cx="119" cy="71"/>
            </a:xfrm>
            <a:custGeom>
              <a:avLst/>
              <a:gdLst>
                <a:gd name="T0" fmla="*/ 75 w 91"/>
                <a:gd name="T1" fmla="*/ 0 h 54"/>
                <a:gd name="T2" fmla="*/ 28 w 91"/>
                <a:gd name="T3" fmla="*/ 14 h 54"/>
                <a:gd name="T4" fmla="*/ 40 w 91"/>
                <a:gd name="T5" fmla="*/ 46 h 54"/>
                <a:gd name="T6" fmla="*/ 91 w 91"/>
                <a:gd name="T7" fmla="*/ 3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54">
                  <a:moveTo>
                    <a:pt x="75" y="0"/>
                  </a:moveTo>
                  <a:cubicBezTo>
                    <a:pt x="61" y="4"/>
                    <a:pt x="45" y="8"/>
                    <a:pt x="28" y="14"/>
                  </a:cubicBezTo>
                  <a:cubicBezTo>
                    <a:pt x="0" y="22"/>
                    <a:pt x="17" y="54"/>
                    <a:pt x="40" y="46"/>
                  </a:cubicBezTo>
                  <a:cubicBezTo>
                    <a:pt x="44" y="44"/>
                    <a:pt x="66" y="38"/>
                    <a:pt x="91" y="32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28" name="Oval 168"/>
            <p:cNvSpPr>
              <a:spLocks noChangeArrowheads="1"/>
            </p:cNvSpPr>
            <p:nvPr/>
          </p:nvSpPr>
          <p:spPr bwMode="gray">
            <a:xfrm flipH="1">
              <a:off x="700" y="1099"/>
              <a:ext cx="105" cy="10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29" name="Freeform 169"/>
            <p:cNvSpPr>
              <a:spLocks/>
            </p:cNvSpPr>
            <p:nvPr/>
          </p:nvSpPr>
          <p:spPr bwMode="gray">
            <a:xfrm>
              <a:off x="727" y="1214"/>
              <a:ext cx="32" cy="153"/>
            </a:xfrm>
            <a:custGeom>
              <a:avLst/>
              <a:gdLst>
                <a:gd name="T0" fmla="*/ 0 w 55"/>
                <a:gd name="T1" fmla="*/ 0 h 265"/>
                <a:gd name="T2" fmla="*/ 14 w 55"/>
                <a:gd name="T3" fmla="*/ 22 h 265"/>
                <a:gd name="T4" fmla="*/ 5 w 55"/>
                <a:gd name="T5" fmla="*/ 239 h 265"/>
                <a:gd name="T6" fmla="*/ 29 w 55"/>
                <a:gd name="T7" fmla="*/ 265 h 265"/>
                <a:gd name="T8" fmla="*/ 52 w 55"/>
                <a:gd name="T9" fmla="*/ 253 h 265"/>
                <a:gd name="T10" fmla="*/ 38 w 55"/>
                <a:gd name="T11" fmla="*/ 29 h 265"/>
                <a:gd name="T12" fmla="*/ 55 w 55"/>
                <a:gd name="T13" fmla="*/ 15 h 265"/>
                <a:gd name="T14" fmla="*/ 0 w 55"/>
                <a:gd name="T15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265">
                  <a:moveTo>
                    <a:pt x="0" y="0"/>
                  </a:moveTo>
                  <a:lnTo>
                    <a:pt x="14" y="22"/>
                  </a:lnTo>
                  <a:lnTo>
                    <a:pt x="5" y="239"/>
                  </a:lnTo>
                  <a:lnTo>
                    <a:pt x="29" y="265"/>
                  </a:lnTo>
                  <a:lnTo>
                    <a:pt x="52" y="253"/>
                  </a:lnTo>
                  <a:lnTo>
                    <a:pt x="38" y="29"/>
                  </a:lnTo>
                  <a:lnTo>
                    <a:pt x="55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90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530" name="Group 170"/>
          <p:cNvGrpSpPr>
            <a:grpSpLocks/>
          </p:cNvGrpSpPr>
          <p:nvPr/>
        </p:nvGrpSpPr>
        <p:grpSpPr bwMode="auto">
          <a:xfrm>
            <a:off x="1031875" y="4797425"/>
            <a:ext cx="561975" cy="1014413"/>
            <a:chOff x="3232" y="933"/>
            <a:chExt cx="354" cy="639"/>
          </a:xfrm>
        </p:grpSpPr>
        <p:sp>
          <p:nvSpPr>
            <p:cNvPr id="527531" name="Freeform 171"/>
            <p:cNvSpPr>
              <a:spLocks/>
            </p:cNvSpPr>
            <p:nvPr/>
          </p:nvSpPr>
          <p:spPr bwMode="gray">
            <a:xfrm>
              <a:off x="3299" y="1243"/>
              <a:ext cx="121" cy="329"/>
            </a:xfrm>
            <a:custGeom>
              <a:avLst/>
              <a:gdLst>
                <a:gd name="T0" fmla="*/ 89 w 90"/>
                <a:gd name="T1" fmla="*/ 156 h 245"/>
                <a:gd name="T2" fmla="*/ 90 w 90"/>
                <a:gd name="T3" fmla="*/ 7 h 245"/>
                <a:gd name="T4" fmla="*/ 89 w 90"/>
                <a:gd name="T5" fmla="*/ 5 h 245"/>
                <a:gd name="T6" fmla="*/ 63 w 90"/>
                <a:gd name="T7" fmla="*/ 20 h 245"/>
                <a:gd name="T8" fmla="*/ 12 w 90"/>
                <a:gd name="T9" fmla="*/ 10 h 245"/>
                <a:gd name="T10" fmla="*/ 3 w 90"/>
                <a:gd name="T11" fmla="*/ 0 h 245"/>
                <a:gd name="T12" fmla="*/ 3 w 90"/>
                <a:gd name="T13" fmla="*/ 36 h 245"/>
                <a:gd name="T14" fmla="*/ 2 w 90"/>
                <a:gd name="T15" fmla="*/ 205 h 245"/>
                <a:gd name="T16" fmla="*/ 44 w 90"/>
                <a:gd name="T17" fmla="*/ 204 h 245"/>
                <a:gd name="T18" fmla="*/ 45 w 90"/>
                <a:gd name="T19" fmla="*/ 51 h 245"/>
                <a:gd name="T20" fmla="*/ 36 w 90"/>
                <a:gd name="T21" fmla="*/ 39 h 245"/>
                <a:gd name="T22" fmla="*/ 45 w 90"/>
                <a:gd name="T23" fmla="*/ 51 h 245"/>
                <a:gd name="T24" fmla="*/ 44 w 90"/>
                <a:gd name="T25" fmla="*/ 204 h 245"/>
                <a:gd name="T26" fmla="*/ 44 w 90"/>
                <a:gd name="T27" fmla="*/ 211 h 245"/>
                <a:gd name="T28" fmla="*/ 88 w 90"/>
                <a:gd name="T29" fmla="*/ 218 h 245"/>
                <a:gd name="T30" fmla="*/ 89 w 90"/>
                <a:gd name="T31" fmla="*/ 15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0"/>
                    <a:pt x="90" y="47"/>
                    <a:pt x="90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19"/>
                    <a:pt x="24" y="13"/>
                    <a:pt x="12" y="10"/>
                  </a:cubicBezTo>
                  <a:cubicBezTo>
                    <a:pt x="6" y="9"/>
                    <a:pt x="4" y="4"/>
                    <a:pt x="3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4"/>
                    <a:pt x="44" y="204"/>
                  </a:cubicBezTo>
                  <a:cubicBezTo>
                    <a:pt x="43" y="170"/>
                    <a:pt x="46" y="55"/>
                    <a:pt x="45" y="51"/>
                  </a:cubicBezTo>
                  <a:cubicBezTo>
                    <a:pt x="45" y="47"/>
                    <a:pt x="36" y="46"/>
                    <a:pt x="36" y="39"/>
                  </a:cubicBezTo>
                  <a:cubicBezTo>
                    <a:pt x="36" y="46"/>
                    <a:pt x="45" y="47"/>
                    <a:pt x="45" y="51"/>
                  </a:cubicBezTo>
                  <a:cubicBezTo>
                    <a:pt x="46" y="55"/>
                    <a:pt x="43" y="170"/>
                    <a:pt x="44" y="204"/>
                  </a:cubicBezTo>
                  <a:cubicBezTo>
                    <a:pt x="44" y="206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7532" name="Group 172"/>
            <p:cNvGrpSpPr>
              <a:grpSpLocks/>
            </p:cNvGrpSpPr>
            <p:nvPr/>
          </p:nvGrpSpPr>
          <p:grpSpPr bwMode="auto">
            <a:xfrm>
              <a:off x="3354" y="1258"/>
              <a:ext cx="232" cy="168"/>
              <a:chOff x="2844" y="1025"/>
              <a:chExt cx="466" cy="338"/>
            </a:xfrm>
          </p:grpSpPr>
          <p:sp>
            <p:nvSpPr>
              <p:cNvPr id="527533" name="Freeform 173"/>
              <p:cNvSpPr>
                <a:spLocks/>
              </p:cNvSpPr>
              <p:nvPr/>
            </p:nvSpPr>
            <p:spPr bwMode="gray">
              <a:xfrm>
                <a:off x="2844" y="1103"/>
                <a:ext cx="338" cy="224"/>
              </a:xfrm>
              <a:custGeom>
                <a:avLst/>
                <a:gdLst>
                  <a:gd name="T0" fmla="*/ 0 w 338"/>
                  <a:gd name="T1" fmla="*/ 224 h 224"/>
                  <a:gd name="T2" fmla="*/ 0 w 338"/>
                  <a:gd name="T3" fmla="*/ 90 h 224"/>
                  <a:gd name="T4" fmla="*/ 338 w 338"/>
                  <a:gd name="T5" fmla="*/ 0 h 224"/>
                  <a:gd name="T6" fmla="*/ 338 w 338"/>
                  <a:gd name="T7" fmla="*/ 135 h 224"/>
                  <a:gd name="T8" fmla="*/ 0 w 338"/>
                  <a:gd name="T9" fmla="*/ 224 h 224"/>
                  <a:gd name="T10" fmla="*/ 0 w 338"/>
                  <a:gd name="T11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8" h="224">
                    <a:moveTo>
                      <a:pt x="0" y="224"/>
                    </a:moveTo>
                    <a:lnTo>
                      <a:pt x="0" y="90"/>
                    </a:lnTo>
                    <a:lnTo>
                      <a:pt x="338" y="0"/>
                    </a:lnTo>
                    <a:lnTo>
                      <a:pt x="338" y="135"/>
                    </a:lnTo>
                    <a:lnTo>
                      <a:pt x="0" y="224"/>
                    </a:lnTo>
                    <a:lnTo>
                      <a:pt x="0" y="224"/>
                    </a:lnTo>
                    <a:close/>
                  </a:path>
                </a:pathLst>
              </a:custGeom>
              <a:solidFill>
                <a:srgbClr val="6D6D6C"/>
              </a:solidFill>
              <a:ln w="63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34" name="Freeform 174"/>
              <p:cNvSpPr>
                <a:spLocks/>
              </p:cNvSpPr>
              <p:nvPr/>
            </p:nvSpPr>
            <p:spPr bwMode="gray">
              <a:xfrm>
                <a:off x="3182" y="1025"/>
                <a:ext cx="128" cy="246"/>
              </a:xfrm>
              <a:custGeom>
                <a:avLst/>
                <a:gdLst>
                  <a:gd name="T0" fmla="*/ 83 w 128"/>
                  <a:gd name="T1" fmla="*/ 10 h 246"/>
                  <a:gd name="T2" fmla="*/ 83 w 128"/>
                  <a:gd name="T3" fmla="*/ 10 h 246"/>
                  <a:gd name="T4" fmla="*/ 47 w 128"/>
                  <a:gd name="T5" fmla="*/ 0 h 246"/>
                  <a:gd name="T6" fmla="*/ 0 w 128"/>
                  <a:gd name="T7" fmla="*/ 78 h 246"/>
                  <a:gd name="T8" fmla="*/ 0 w 128"/>
                  <a:gd name="T9" fmla="*/ 213 h 246"/>
                  <a:gd name="T10" fmla="*/ 128 w 128"/>
                  <a:gd name="T11" fmla="*/ 246 h 246"/>
                  <a:gd name="T12" fmla="*/ 128 w 128"/>
                  <a:gd name="T13" fmla="*/ 113 h 246"/>
                  <a:gd name="T14" fmla="*/ 128 w 128"/>
                  <a:gd name="T15" fmla="*/ 111 h 246"/>
                  <a:gd name="T16" fmla="*/ 83 w 128"/>
                  <a:gd name="T17" fmla="*/ 1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246">
                    <a:moveTo>
                      <a:pt x="83" y="10"/>
                    </a:moveTo>
                    <a:lnTo>
                      <a:pt x="83" y="10"/>
                    </a:lnTo>
                    <a:lnTo>
                      <a:pt x="47" y="0"/>
                    </a:lnTo>
                    <a:lnTo>
                      <a:pt x="0" y="78"/>
                    </a:lnTo>
                    <a:lnTo>
                      <a:pt x="0" y="213"/>
                    </a:lnTo>
                    <a:lnTo>
                      <a:pt x="128" y="246"/>
                    </a:lnTo>
                    <a:lnTo>
                      <a:pt x="128" y="113"/>
                    </a:lnTo>
                    <a:lnTo>
                      <a:pt x="128" y="111"/>
                    </a:lnTo>
                    <a:lnTo>
                      <a:pt x="83" y="10"/>
                    </a:lnTo>
                    <a:close/>
                  </a:path>
                </a:pathLst>
              </a:custGeom>
              <a:solidFill>
                <a:srgbClr val="A0A0A0"/>
              </a:solidFill>
              <a:ln w="63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35" name="Freeform 175"/>
              <p:cNvSpPr>
                <a:spLocks/>
              </p:cNvSpPr>
              <p:nvPr/>
            </p:nvSpPr>
            <p:spPr bwMode="gray">
              <a:xfrm>
                <a:off x="2972" y="1136"/>
                <a:ext cx="338" cy="227"/>
              </a:xfrm>
              <a:custGeom>
                <a:avLst/>
                <a:gdLst>
                  <a:gd name="T0" fmla="*/ 0 w 338"/>
                  <a:gd name="T1" fmla="*/ 227 h 227"/>
                  <a:gd name="T2" fmla="*/ 0 w 338"/>
                  <a:gd name="T3" fmla="*/ 92 h 227"/>
                  <a:gd name="T4" fmla="*/ 338 w 338"/>
                  <a:gd name="T5" fmla="*/ 0 h 227"/>
                  <a:gd name="T6" fmla="*/ 338 w 338"/>
                  <a:gd name="T7" fmla="*/ 135 h 227"/>
                  <a:gd name="T8" fmla="*/ 0 w 338"/>
                  <a:gd name="T9" fmla="*/ 227 h 227"/>
                  <a:gd name="T10" fmla="*/ 0 w 338"/>
                  <a:gd name="T11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8" h="227">
                    <a:moveTo>
                      <a:pt x="0" y="227"/>
                    </a:moveTo>
                    <a:lnTo>
                      <a:pt x="0" y="92"/>
                    </a:lnTo>
                    <a:lnTo>
                      <a:pt x="338" y="0"/>
                    </a:lnTo>
                    <a:lnTo>
                      <a:pt x="338" y="135"/>
                    </a:lnTo>
                    <a:lnTo>
                      <a:pt x="0" y="227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303030"/>
              </a:solidFill>
              <a:ln w="63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36" name="Freeform 176"/>
              <p:cNvSpPr>
                <a:spLocks/>
              </p:cNvSpPr>
              <p:nvPr/>
            </p:nvSpPr>
            <p:spPr bwMode="gray">
              <a:xfrm>
                <a:off x="2898" y="1072"/>
                <a:ext cx="353" cy="107"/>
              </a:xfrm>
              <a:custGeom>
                <a:avLst/>
                <a:gdLst>
                  <a:gd name="T0" fmla="*/ 147 w 149"/>
                  <a:gd name="T1" fmla="*/ 2 h 45"/>
                  <a:gd name="T2" fmla="*/ 144 w 149"/>
                  <a:gd name="T3" fmla="*/ 0 h 45"/>
                  <a:gd name="T4" fmla="*/ 2 w 149"/>
                  <a:gd name="T5" fmla="*/ 38 h 45"/>
                  <a:gd name="T6" fmla="*/ 2 w 149"/>
                  <a:gd name="T7" fmla="*/ 43 h 45"/>
                  <a:gd name="T8" fmla="*/ 5 w 149"/>
                  <a:gd name="T9" fmla="*/ 45 h 45"/>
                  <a:gd name="T10" fmla="*/ 147 w 149"/>
                  <a:gd name="T11" fmla="*/ 6 h 45"/>
                  <a:gd name="T12" fmla="*/ 147 w 149"/>
                  <a:gd name="T13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9" h="45">
                    <a:moveTo>
                      <a:pt x="147" y="2"/>
                    </a:moveTo>
                    <a:cubicBezTo>
                      <a:pt x="146" y="0"/>
                      <a:pt x="144" y="0"/>
                      <a:pt x="144" y="0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0" y="39"/>
                      <a:pt x="2" y="43"/>
                    </a:cubicBezTo>
                    <a:cubicBezTo>
                      <a:pt x="3" y="45"/>
                      <a:pt x="5" y="45"/>
                      <a:pt x="5" y="45"/>
                    </a:cubicBezTo>
                    <a:cubicBezTo>
                      <a:pt x="147" y="6"/>
                      <a:pt x="147" y="6"/>
                      <a:pt x="147" y="6"/>
                    </a:cubicBezTo>
                    <a:cubicBezTo>
                      <a:pt x="147" y="6"/>
                      <a:pt x="149" y="5"/>
                      <a:pt x="147" y="2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37" name="Freeform 177"/>
              <p:cNvSpPr>
                <a:spLocks/>
              </p:cNvSpPr>
              <p:nvPr/>
            </p:nvSpPr>
            <p:spPr bwMode="gray">
              <a:xfrm>
                <a:off x="2844" y="1117"/>
                <a:ext cx="128" cy="246"/>
              </a:xfrm>
              <a:custGeom>
                <a:avLst/>
                <a:gdLst>
                  <a:gd name="T0" fmla="*/ 83 w 128"/>
                  <a:gd name="T1" fmla="*/ 7 h 246"/>
                  <a:gd name="T2" fmla="*/ 83 w 128"/>
                  <a:gd name="T3" fmla="*/ 7 h 246"/>
                  <a:gd name="T4" fmla="*/ 47 w 128"/>
                  <a:gd name="T5" fmla="*/ 0 h 246"/>
                  <a:gd name="T6" fmla="*/ 0 w 128"/>
                  <a:gd name="T7" fmla="*/ 76 h 246"/>
                  <a:gd name="T8" fmla="*/ 0 w 128"/>
                  <a:gd name="T9" fmla="*/ 210 h 246"/>
                  <a:gd name="T10" fmla="*/ 128 w 128"/>
                  <a:gd name="T11" fmla="*/ 246 h 246"/>
                  <a:gd name="T12" fmla="*/ 128 w 128"/>
                  <a:gd name="T13" fmla="*/ 111 h 246"/>
                  <a:gd name="T14" fmla="*/ 128 w 128"/>
                  <a:gd name="T15" fmla="*/ 111 h 246"/>
                  <a:gd name="T16" fmla="*/ 83 w 128"/>
                  <a:gd name="T17" fmla="*/ 7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246">
                    <a:moveTo>
                      <a:pt x="83" y="7"/>
                    </a:moveTo>
                    <a:lnTo>
                      <a:pt x="83" y="7"/>
                    </a:lnTo>
                    <a:lnTo>
                      <a:pt x="47" y="0"/>
                    </a:lnTo>
                    <a:lnTo>
                      <a:pt x="0" y="76"/>
                    </a:lnTo>
                    <a:lnTo>
                      <a:pt x="0" y="210"/>
                    </a:lnTo>
                    <a:lnTo>
                      <a:pt x="128" y="246"/>
                    </a:lnTo>
                    <a:lnTo>
                      <a:pt x="128" y="111"/>
                    </a:lnTo>
                    <a:lnTo>
                      <a:pt x="128" y="111"/>
                    </a:lnTo>
                    <a:lnTo>
                      <a:pt x="83" y="7"/>
                    </a:lnTo>
                    <a:close/>
                  </a:path>
                </a:pathLst>
              </a:custGeom>
              <a:solidFill>
                <a:srgbClr val="B6B6B6"/>
              </a:solidFill>
              <a:ln w="63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38" name="Freeform 178"/>
              <p:cNvSpPr>
                <a:spLocks/>
              </p:cNvSpPr>
              <p:nvPr/>
            </p:nvSpPr>
            <p:spPr bwMode="gray">
              <a:xfrm>
                <a:off x="2901" y="1160"/>
                <a:ext cx="16" cy="19"/>
              </a:xfrm>
              <a:custGeom>
                <a:avLst/>
                <a:gdLst>
                  <a:gd name="T0" fmla="*/ 5 w 7"/>
                  <a:gd name="T1" fmla="*/ 7 h 8"/>
                  <a:gd name="T2" fmla="*/ 1 w 7"/>
                  <a:gd name="T3" fmla="*/ 5 h 8"/>
                  <a:gd name="T4" fmla="*/ 1 w 7"/>
                  <a:gd name="T5" fmla="*/ 1 h 8"/>
                  <a:gd name="T6" fmla="*/ 5 w 7"/>
                  <a:gd name="T7" fmla="*/ 2 h 8"/>
                  <a:gd name="T8" fmla="*/ 5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5" y="7"/>
                    </a:move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1"/>
                      <a:pt x="5" y="2"/>
                    </a:cubicBezTo>
                    <a:cubicBezTo>
                      <a:pt x="6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27539" name="Freeform 179"/>
            <p:cNvSpPr>
              <a:spLocks/>
            </p:cNvSpPr>
            <p:nvPr/>
          </p:nvSpPr>
          <p:spPr bwMode="gray">
            <a:xfrm>
              <a:off x="3232" y="1023"/>
              <a:ext cx="266" cy="310"/>
            </a:xfrm>
            <a:custGeom>
              <a:avLst/>
              <a:gdLst>
                <a:gd name="T0" fmla="*/ 192 w 198"/>
                <a:gd name="T1" fmla="*/ 194 h 231"/>
                <a:gd name="T2" fmla="*/ 169 w 198"/>
                <a:gd name="T3" fmla="*/ 49 h 231"/>
                <a:gd name="T4" fmla="*/ 143 w 198"/>
                <a:gd name="T5" fmla="*/ 24 h 231"/>
                <a:gd name="T6" fmla="*/ 100 w 198"/>
                <a:gd name="T7" fmla="*/ 12 h 231"/>
                <a:gd name="T8" fmla="*/ 60 w 198"/>
                <a:gd name="T9" fmla="*/ 2 h 231"/>
                <a:gd name="T10" fmla="*/ 30 w 198"/>
                <a:gd name="T11" fmla="*/ 11 h 231"/>
                <a:gd name="T12" fmla="*/ 4 w 198"/>
                <a:gd name="T13" fmla="*/ 159 h 231"/>
                <a:gd name="T14" fmla="*/ 36 w 198"/>
                <a:gd name="T15" fmla="*/ 168 h 231"/>
                <a:gd name="T16" fmla="*/ 54 w 198"/>
                <a:gd name="T17" fmla="*/ 47 h 231"/>
                <a:gd name="T18" fmla="*/ 53 w 198"/>
                <a:gd name="T19" fmla="*/ 164 h 231"/>
                <a:gd name="T20" fmla="*/ 62 w 198"/>
                <a:gd name="T21" fmla="*/ 174 h 231"/>
                <a:gd name="T22" fmla="*/ 113 w 198"/>
                <a:gd name="T23" fmla="*/ 188 h 231"/>
                <a:gd name="T24" fmla="*/ 140 w 198"/>
                <a:gd name="T25" fmla="*/ 169 h 231"/>
                <a:gd name="T26" fmla="*/ 140 w 198"/>
                <a:gd name="T27" fmla="*/ 169 h 231"/>
                <a:gd name="T28" fmla="*/ 138 w 198"/>
                <a:gd name="T29" fmla="*/ 87 h 231"/>
                <a:gd name="T30" fmla="*/ 136 w 198"/>
                <a:gd name="T31" fmla="*/ 70 h 231"/>
                <a:gd name="T32" fmla="*/ 136 w 198"/>
                <a:gd name="T33" fmla="*/ 69 h 231"/>
                <a:gd name="T34" fmla="*/ 136 w 198"/>
                <a:gd name="T35" fmla="*/ 70 h 231"/>
                <a:gd name="T36" fmla="*/ 138 w 198"/>
                <a:gd name="T37" fmla="*/ 87 h 231"/>
                <a:gd name="T38" fmla="*/ 159 w 198"/>
                <a:gd name="T39" fmla="*/ 203 h 231"/>
                <a:gd name="T40" fmla="*/ 192 w 198"/>
                <a:gd name="T41" fmla="*/ 19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8" h="231">
                  <a:moveTo>
                    <a:pt x="192" y="194"/>
                  </a:moveTo>
                  <a:cubicBezTo>
                    <a:pt x="189" y="184"/>
                    <a:pt x="172" y="67"/>
                    <a:pt x="169" y="49"/>
                  </a:cubicBezTo>
                  <a:cubicBezTo>
                    <a:pt x="166" y="32"/>
                    <a:pt x="151" y="26"/>
                    <a:pt x="143" y="24"/>
                  </a:cubicBezTo>
                  <a:cubicBezTo>
                    <a:pt x="135" y="21"/>
                    <a:pt x="113" y="16"/>
                    <a:pt x="100" y="12"/>
                  </a:cubicBezTo>
                  <a:cubicBezTo>
                    <a:pt x="88" y="9"/>
                    <a:pt x="69" y="3"/>
                    <a:pt x="60" y="2"/>
                  </a:cubicBezTo>
                  <a:cubicBezTo>
                    <a:pt x="51" y="0"/>
                    <a:pt x="33" y="3"/>
                    <a:pt x="30" y="11"/>
                  </a:cubicBezTo>
                  <a:cubicBezTo>
                    <a:pt x="28" y="17"/>
                    <a:pt x="8" y="139"/>
                    <a:pt x="4" y="159"/>
                  </a:cubicBezTo>
                  <a:cubicBezTo>
                    <a:pt x="0" y="180"/>
                    <a:pt x="31" y="184"/>
                    <a:pt x="36" y="168"/>
                  </a:cubicBezTo>
                  <a:cubicBezTo>
                    <a:pt x="40" y="157"/>
                    <a:pt x="55" y="38"/>
                    <a:pt x="54" y="47"/>
                  </a:cubicBezTo>
                  <a:cubicBezTo>
                    <a:pt x="54" y="53"/>
                    <a:pt x="53" y="121"/>
                    <a:pt x="53" y="164"/>
                  </a:cubicBezTo>
                  <a:cubicBezTo>
                    <a:pt x="54" y="169"/>
                    <a:pt x="56" y="173"/>
                    <a:pt x="62" y="174"/>
                  </a:cubicBezTo>
                  <a:cubicBezTo>
                    <a:pt x="74" y="177"/>
                    <a:pt x="106" y="187"/>
                    <a:pt x="113" y="188"/>
                  </a:cubicBezTo>
                  <a:cubicBezTo>
                    <a:pt x="121" y="190"/>
                    <a:pt x="137" y="180"/>
                    <a:pt x="140" y="169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41"/>
                    <a:pt x="140" y="110"/>
                    <a:pt x="138" y="87"/>
                  </a:cubicBezTo>
                  <a:cubicBezTo>
                    <a:pt x="137" y="78"/>
                    <a:pt x="137" y="73"/>
                    <a:pt x="136" y="70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6" y="69"/>
                    <a:pt x="136" y="69"/>
                    <a:pt x="136" y="70"/>
                  </a:cubicBezTo>
                  <a:cubicBezTo>
                    <a:pt x="137" y="75"/>
                    <a:pt x="138" y="81"/>
                    <a:pt x="138" y="87"/>
                  </a:cubicBezTo>
                  <a:cubicBezTo>
                    <a:pt x="141" y="109"/>
                    <a:pt x="148" y="149"/>
                    <a:pt x="159" y="203"/>
                  </a:cubicBezTo>
                  <a:cubicBezTo>
                    <a:pt x="165" y="231"/>
                    <a:pt x="198" y="218"/>
                    <a:pt x="192" y="194"/>
                  </a:cubicBezTo>
                </a:path>
              </a:pathLst>
            </a:custGeom>
            <a:solidFill>
              <a:srgbClr val="F8F8F8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40" name="Freeform 180"/>
            <p:cNvSpPr>
              <a:spLocks/>
            </p:cNvSpPr>
            <p:nvPr/>
          </p:nvSpPr>
          <p:spPr bwMode="gray">
            <a:xfrm>
              <a:off x="3302" y="1029"/>
              <a:ext cx="118" cy="252"/>
            </a:xfrm>
            <a:custGeom>
              <a:avLst/>
              <a:gdLst>
                <a:gd name="T0" fmla="*/ 87 w 87"/>
                <a:gd name="T1" fmla="*/ 103 h 185"/>
                <a:gd name="T2" fmla="*/ 63 w 87"/>
                <a:gd name="T3" fmla="*/ 122 h 185"/>
                <a:gd name="T4" fmla="*/ 63 w 87"/>
                <a:gd name="T5" fmla="*/ 122 h 185"/>
                <a:gd name="T6" fmla="*/ 63 w 87"/>
                <a:gd name="T7" fmla="*/ 41 h 185"/>
                <a:gd name="T8" fmla="*/ 76 w 87"/>
                <a:gd name="T9" fmla="*/ 15 h 185"/>
                <a:gd name="T10" fmla="*/ 63 w 87"/>
                <a:gd name="T11" fmla="*/ 12 h 185"/>
                <a:gd name="T12" fmla="*/ 49 w 87"/>
                <a:gd name="T13" fmla="*/ 37 h 185"/>
                <a:gd name="T14" fmla="*/ 49 w 87"/>
                <a:gd name="T15" fmla="*/ 118 h 185"/>
                <a:gd name="T16" fmla="*/ 19 w 87"/>
                <a:gd name="T17" fmla="*/ 110 h 185"/>
                <a:gd name="T18" fmla="*/ 18 w 87"/>
                <a:gd name="T19" fmla="*/ 29 h 185"/>
                <a:gd name="T20" fmla="*/ 31 w 87"/>
                <a:gd name="T21" fmla="*/ 3 h 185"/>
                <a:gd name="T22" fmla="*/ 21 w 87"/>
                <a:gd name="T23" fmla="*/ 0 h 185"/>
                <a:gd name="T24" fmla="*/ 6 w 87"/>
                <a:gd name="T25" fmla="*/ 26 h 185"/>
                <a:gd name="T26" fmla="*/ 6 w 87"/>
                <a:gd name="T27" fmla="*/ 107 h 185"/>
                <a:gd name="T28" fmla="*/ 1 w 87"/>
                <a:gd name="T29" fmla="*/ 99 h 185"/>
                <a:gd name="T30" fmla="*/ 0 w 87"/>
                <a:gd name="T31" fmla="*/ 159 h 185"/>
                <a:gd name="T32" fmla="*/ 10 w 87"/>
                <a:gd name="T33" fmla="*/ 170 h 185"/>
                <a:gd name="T34" fmla="*/ 61 w 87"/>
                <a:gd name="T35" fmla="*/ 184 h 185"/>
                <a:gd name="T36" fmla="*/ 87 w 87"/>
                <a:gd name="T37" fmla="*/ 164 h 185"/>
                <a:gd name="T38" fmla="*/ 87 w 87"/>
                <a:gd name="T39" fmla="*/ 10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85">
                  <a:moveTo>
                    <a:pt x="87" y="103"/>
                  </a:moveTo>
                  <a:cubicBezTo>
                    <a:pt x="84" y="113"/>
                    <a:pt x="72" y="121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51"/>
                    <a:pt x="63" y="41"/>
                  </a:cubicBezTo>
                  <a:cubicBezTo>
                    <a:pt x="63" y="30"/>
                    <a:pt x="71" y="15"/>
                    <a:pt x="76" y="15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2"/>
                    <a:pt x="50" y="26"/>
                    <a:pt x="49" y="37"/>
                  </a:cubicBezTo>
                  <a:cubicBezTo>
                    <a:pt x="48" y="49"/>
                    <a:pt x="49" y="118"/>
                    <a:pt x="49" y="118"/>
                  </a:cubicBezTo>
                  <a:cubicBezTo>
                    <a:pt x="40" y="116"/>
                    <a:pt x="28" y="112"/>
                    <a:pt x="19" y="110"/>
                  </a:cubicBezTo>
                  <a:cubicBezTo>
                    <a:pt x="18" y="108"/>
                    <a:pt x="18" y="39"/>
                    <a:pt x="18" y="29"/>
                  </a:cubicBezTo>
                  <a:cubicBezTo>
                    <a:pt x="18" y="18"/>
                    <a:pt x="27" y="3"/>
                    <a:pt x="3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7" y="15"/>
                    <a:pt x="6" y="26"/>
                  </a:cubicBezTo>
                  <a:cubicBezTo>
                    <a:pt x="5" y="37"/>
                    <a:pt x="6" y="100"/>
                    <a:pt x="6" y="107"/>
                  </a:cubicBezTo>
                  <a:cubicBezTo>
                    <a:pt x="3" y="105"/>
                    <a:pt x="2" y="102"/>
                    <a:pt x="1" y="99"/>
                  </a:cubicBezTo>
                  <a:cubicBezTo>
                    <a:pt x="0" y="119"/>
                    <a:pt x="0" y="141"/>
                    <a:pt x="0" y="159"/>
                  </a:cubicBezTo>
                  <a:cubicBezTo>
                    <a:pt x="1" y="164"/>
                    <a:pt x="4" y="169"/>
                    <a:pt x="10" y="170"/>
                  </a:cubicBezTo>
                  <a:cubicBezTo>
                    <a:pt x="22" y="172"/>
                    <a:pt x="53" y="182"/>
                    <a:pt x="61" y="184"/>
                  </a:cubicBezTo>
                  <a:cubicBezTo>
                    <a:pt x="69" y="185"/>
                    <a:pt x="85" y="176"/>
                    <a:pt x="87" y="164"/>
                  </a:cubicBezTo>
                  <a:cubicBezTo>
                    <a:pt x="87" y="144"/>
                    <a:pt x="87" y="123"/>
                    <a:pt x="87" y="1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41" name="Freeform 181"/>
            <p:cNvSpPr>
              <a:spLocks/>
            </p:cNvSpPr>
            <p:nvPr/>
          </p:nvSpPr>
          <p:spPr bwMode="gray">
            <a:xfrm>
              <a:off x="3318" y="1006"/>
              <a:ext cx="88" cy="55"/>
            </a:xfrm>
            <a:custGeom>
              <a:avLst/>
              <a:gdLst>
                <a:gd name="T0" fmla="*/ 29 w 66"/>
                <a:gd name="T1" fmla="*/ 39 h 41"/>
                <a:gd name="T2" fmla="*/ 9 w 66"/>
                <a:gd name="T3" fmla="*/ 23 h 41"/>
                <a:gd name="T4" fmla="*/ 15 w 66"/>
                <a:gd name="T5" fmla="*/ 13 h 41"/>
                <a:gd name="T6" fmla="*/ 53 w 66"/>
                <a:gd name="T7" fmla="*/ 16 h 41"/>
                <a:gd name="T8" fmla="*/ 57 w 66"/>
                <a:gd name="T9" fmla="*/ 30 h 41"/>
                <a:gd name="T10" fmla="*/ 29 w 66"/>
                <a:gd name="T1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9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30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42" name="Oval 182"/>
            <p:cNvSpPr>
              <a:spLocks noChangeArrowheads="1"/>
            </p:cNvSpPr>
            <p:nvPr/>
          </p:nvSpPr>
          <p:spPr bwMode="gray">
            <a:xfrm flipH="1">
              <a:off x="3306" y="937"/>
              <a:ext cx="106" cy="10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7543" name="Group 183"/>
            <p:cNvGrpSpPr>
              <a:grpSpLocks/>
            </p:cNvGrpSpPr>
            <p:nvPr/>
          </p:nvGrpSpPr>
          <p:grpSpPr bwMode="auto">
            <a:xfrm>
              <a:off x="3306" y="933"/>
              <a:ext cx="126" cy="67"/>
              <a:chOff x="2446" y="1964"/>
              <a:chExt cx="126" cy="67"/>
            </a:xfrm>
          </p:grpSpPr>
          <p:sp>
            <p:nvSpPr>
              <p:cNvPr id="527544" name="Freeform 184"/>
              <p:cNvSpPr>
                <a:spLocks/>
              </p:cNvSpPr>
              <p:nvPr/>
            </p:nvSpPr>
            <p:spPr bwMode="gray">
              <a:xfrm>
                <a:off x="2534" y="1972"/>
                <a:ext cx="38" cy="30"/>
              </a:xfrm>
              <a:custGeom>
                <a:avLst/>
                <a:gdLst>
                  <a:gd name="T0" fmla="*/ 12 w 28"/>
                  <a:gd name="T1" fmla="*/ 22 h 22"/>
                  <a:gd name="T2" fmla="*/ 12 w 28"/>
                  <a:gd name="T3" fmla="*/ 22 h 22"/>
                  <a:gd name="T4" fmla="*/ 20 w 28"/>
                  <a:gd name="T5" fmla="*/ 5 h 22"/>
                  <a:gd name="T6" fmla="*/ 0 w 28"/>
                  <a:gd name="T7" fmla="*/ 4 h 22"/>
                  <a:gd name="T8" fmla="*/ 12 w 28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2">
                    <a:moveTo>
                      <a:pt x="12" y="22"/>
                    </a:moveTo>
                    <a:cubicBezTo>
                      <a:pt x="12" y="22"/>
                      <a:pt x="12" y="22"/>
                      <a:pt x="12" y="22"/>
                    </a:cubicBezTo>
                    <a:cubicBezTo>
                      <a:pt x="17" y="21"/>
                      <a:pt x="28" y="13"/>
                      <a:pt x="20" y="5"/>
                    </a:cubicBezTo>
                    <a:cubicBezTo>
                      <a:pt x="15" y="0"/>
                      <a:pt x="4" y="3"/>
                      <a:pt x="0" y="4"/>
                    </a:cubicBezTo>
                    <a:cubicBezTo>
                      <a:pt x="0" y="4"/>
                      <a:pt x="10" y="15"/>
                      <a:pt x="12" y="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45" name="Freeform 185"/>
              <p:cNvSpPr>
                <a:spLocks/>
              </p:cNvSpPr>
              <p:nvPr/>
            </p:nvSpPr>
            <p:spPr bwMode="gray">
              <a:xfrm>
                <a:off x="2446" y="1964"/>
                <a:ext cx="104" cy="67"/>
              </a:xfrm>
              <a:custGeom>
                <a:avLst/>
                <a:gdLst>
                  <a:gd name="T0" fmla="*/ 77 w 77"/>
                  <a:gd name="T1" fmla="*/ 28 h 49"/>
                  <a:gd name="T2" fmla="*/ 66 w 77"/>
                  <a:gd name="T3" fmla="*/ 11 h 49"/>
                  <a:gd name="T4" fmla="*/ 38 w 77"/>
                  <a:gd name="T5" fmla="*/ 1 h 49"/>
                  <a:gd name="T6" fmla="*/ 0 w 77"/>
                  <a:gd name="T7" fmla="*/ 38 h 49"/>
                  <a:gd name="T8" fmla="*/ 0 w 77"/>
                  <a:gd name="T9" fmla="*/ 38 h 49"/>
                  <a:gd name="T10" fmla="*/ 77 w 77"/>
                  <a:gd name="T11" fmla="*/ 28 h 49"/>
                  <a:gd name="T12" fmla="*/ 77 w 77"/>
                  <a:gd name="T13" fmla="*/ 28 h 49"/>
                  <a:gd name="T14" fmla="*/ 77 w 77"/>
                  <a:gd name="T15" fmla="*/ 2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49">
                    <a:moveTo>
                      <a:pt x="77" y="28"/>
                    </a:moveTo>
                    <a:cubicBezTo>
                      <a:pt x="75" y="21"/>
                      <a:pt x="71" y="15"/>
                      <a:pt x="66" y="11"/>
                    </a:cubicBezTo>
                    <a:cubicBezTo>
                      <a:pt x="58" y="4"/>
                      <a:pt x="48" y="0"/>
                      <a:pt x="38" y="1"/>
                    </a:cubicBezTo>
                    <a:cubicBezTo>
                      <a:pt x="17" y="2"/>
                      <a:pt x="1" y="1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6" y="49"/>
                      <a:pt x="69" y="44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7546" name="Group 186"/>
          <p:cNvGrpSpPr>
            <a:grpSpLocks/>
          </p:cNvGrpSpPr>
          <p:nvPr/>
        </p:nvGrpSpPr>
        <p:grpSpPr bwMode="auto">
          <a:xfrm>
            <a:off x="1676400" y="3727450"/>
            <a:ext cx="504825" cy="1003300"/>
            <a:chOff x="1750" y="940"/>
            <a:chExt cx="318" cy="632"/>
          </a:xfrm>
        </p:grpSpPr>
        <p:sp>
          <p:nvSpPr>
            <p:cNvPr id="527547" name="Freeform 187"/>
            <p:cNvSpPr>
              <a:spLocks/>
            </p:cNvSpPr>
            <p:nvPr/>
          </p:nvSpPr>
          <p:spPr bwMode="gray">
            <a:xfrm>
              <a:off x="1897" y="1247"/>
              <a:ext cx="120" cy="325"/>
            </a:xfrm>
            <a:custGeom>
              <a:avLst/>
              <a:gdLst>
                <a:gd name="T0" fmla="*/ 89 w 90"/>
                <a:gd name="T1" fmla="*/ 156 h 245"/>
                <a:gd name="T2" fmla="*/ 89 w 90"/>
                <a:gd name="T3" fmla="*/ 7 h 245"/>
                <a:gd name="T4" fmla="*/ 89 w 90"/>
                <a:gd name="T5" fmla="*/ 5 h 245"/>
                <a:gd name="T6" fmla="*/ 63 w 90"/>
                <a:gd name="T7" fmla="*/ 20 h 245"/>
                <a:gd name="T8" fmla="*/ 12 w 90"/>
                <a:gd name="T9" fmla="*/ 10 h 245"/>
                <a:gd name="T10" fmla="*/ 2 w 90"/>
                <a:gd name="T11" fmla="*/ 0 h 245"/>
                <a:gd name="T12" fmla="*/ 3 w 90"/>
                <a:gd name="T13" fmla="*/ 36 h 245"/>
                <a:gd name="T14" fmla="*/ 2 w 90"/>
                <a:gd name="T15" fmla="*/ 205 h 245"/>
                <a:gd name="T16" fmla="*/ 43 w 90"/>
                <a:gd name="T17" fmla="*/ 205 h 245"/>
                <a:gd name="T18" fmla="*/ 45 w 90"/>
                <a:gd name="T19" fmla="*/ 51 h 245"/>
                <a:gd name="T20" fmla="*/ 36 w 90"/>
                <a:gd name="T21" fmla="*/ 40 h 245"/>
                <a:gd name="T22" fmla="*/ 45 w 90"/>
                <a:gd name="T23" fmla="*/ 51 h 245"/>
                <a:gd name="T24" fmla="*/ 43 w 90"/>
                <a:gd name="T25" fmla="*/ 205 h 245"/>
                <a:gd name="T26" fmla="*/ 44 w 90"/>
                <a:gd name="T27" fmla="*/ 211 h 245"/>
                <a:gd name="T28" fmla="*/ 88 w 90"/>
                <a:gd name="T29" fmla="*/ 218 h 245"/>
                <a:gd name="T30" fmla="*/ 89 w 90"/>
                <a:gd name="T31" fmla="*/ 15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48" name="Freeform 188"/>
            <p:cNvSpPr>
              <a:spLocks noEditPoints="1"/>
            </p:cNvSpPr>
            <p:nvPr/>
          </p:nvSpPr>
          <p:spPr bwMode="gray">
            <a:xfrm>
              <a:off x="1755" y="1029"/>
              <a:ext cx="313" cy="258"/>
            </a:xfrm>
            <a:custGeom>
              <a:avLst/>
              <a:gdLst>
                <a:gd name="T0" fmla="*/ 235 w 236"/>
                <a:gd name="T1" fmla="*/ 114 h 194"/>
                <a:gd name="T2" fmla="*/ 235 w 236"/>
                <a:gd name="T3" fmla="*/ 114 h 194"/>
                <a:gd name="T4" fmla="*/ 225 w 236"/>
                <a:gd name="T5" fmla="*/ 49 h 194"/>
                <a:gd name="T6" fmla="*/ 199 w 236"/>
                <a:gd name="T7" fmla="*/ 24 h 194"/>
                <a:gd name="T8" fmla="*/ 156 w 236"/>
                <a:gd name="T9" fmla="*/ 13 h 194"/>
                <a:gd name="T10" fmla="*/ 116 w 236"/>
                <a:gd name="T11" fmla="*/ 2 h 194"/>
                <a:gd name="T12" fmla="*/ 86 w 236"/>
                <a:gd name="T13" fmla="*/ 12 h 194"/>
                <a:gd name="T14" fmla="*/ 73 w 236"/>
                <a:gd name="T15" fmla="*/ 86 h 194"/>
                <a:gd name="T16" fmla="*/ 73 w 236"/>
                <a:gd name="T17" fmla="*/ 86 h 194"/>
                <a:gd name="T18" fmla="*/ 72 w 236"/>
                <a:gd name="T19" fmla="*/ 91 h 194"/>
                <a:gd name="T20" fmla="*/ 21 w 236"/>
                <a:gd name="T21" fmla="*/ 104 h 194"/>
                <a:gd name="T22" fmla="*/ 26 w 236"/>
                <a:gd name="T23" fmla="*/ 135 h 194"/>
                <a:gd name="T24" fmla="*/ 80 w 236"/>
                <a:gd name="T25" fmla="*/ 122 h 194"/>
                <a:gd name="T26" fmla="*/ 80 w 236"/>
                <a:gd name="T27" fmla="*/ 122 h 194"/>
                <a:gd name="T28" fmla="*/ 86 w 236"/>
                <a:gd name="T29" fmla="*/ 120 h 194"/>
                <a:gd name="T30" fmla="*/ 99 w 236"/>
                <a:gd name="T31" fmla="*/ 112 h 194"/>
                <a:gd name="T32" fmla="*/ 104 w 236"/>
                <a:gd name="T33" fmla="*/ 92 h 194"/>
                <a:gd name="T34" fmla="*/ 104 w 236"/>
                <a:gd name="T35" fmla="*/ 92 h 194"/>
                <a:gd name="T36" fmla="*/ 110 w 236"/>
                <a:gd name="T37" fmla="*/ 47 h 194"/>
                <a:gd name="T38" fmla="*/ 109 w 236"/>
                <a:gd name="T39" fmla="*/ 167 h 194"/>
                <a:gd name="T40" fmla="*/ 118 w 236"/>
                <a:gd name="T41" fmla="*/ 178 h 194"/>
                <a:gd name="T42" fmla="*/ 169 w 236"/>
                <a:gd name="T43" fmla="*/ 192 h 194"/>
                <a:gd name="T44" fmla="*/ 196 w 236"/>
                <a:gd name="T45" fmla="*/ 173 h 194"/>
                <a:gd name="T46" fmla="*/ 196 w 236"/>
                <a:gd name="T47" fmla="*/ 160 h 194"/>
                <a:gd name="T48" fmla="*/ 216 w 236"/>
                <a:gd name="T49" fmla="*/ 155 h 194"/>
                <a:gd name="T50" fmla="*/ 219 w 236"/>
                <a:gd name="T51" fmla="*/ 154 h 194"/>
                <a:gd name="T52" fmla="*/ 232 w 236"/>
                <a:gd name="T53" fmla="*/ 146 h 194"/>
                <a:gd name="T54" fmla="*/ 236 w 236"/>
                <a:gd name="T55" fmla="*/ 124 h 194"/>
                <a:gd name="T56" fmla="*/ 235 w 236"/>
                <a:gd name="T57" fmla="*/ 114 h 194"/>
                <a:gd name="T58" fmla="*/ 192 w 236"/>
                <a:gd name="T59" fmla="*/ 75 h 194"/>
                <a:gd name="T60" fmla="*/ 194 w 236"/>
                <a:gd name="T61" fmla="*/ 88 h 194"/>
                <a:gd name="T62" fmla="*/ 200 w 236"/>
                <a:gd name="T63" fmla="*/ 123 h 194"/>
                <a:gd name="T64" fmla="*/ 196 w 236"/>
                <a:gd name="T65" fmla="*/ 124 h 194"/>
                <a:gd name="T66" fmla="*/ 194 w 236"/>
                <a:gd name="T67" fmla="*/ 88 h 194"/>
                <a:gd name="T68" fmla="*/ 192 w 236"/>
                <a:gd name="T69" fmla="*/ 75 h 194"/>
                <a:gd name="T70" fmla="*/ 192 w 236"/>
                <a:gd name="T71" fmla="*/ 71 h 194"/>
                <a:gd name="T72" fmla="*/ 192 w 236"/>
                <a:gd name="T73" fmla="*/ 7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6" h="194">
                  <a:moveTo>
                    <a:pt x="235" y="114"/>
                  </a:moveTo>
                  <a:cubicBezTo>
                    <a:pt x="235" y="114"/>
                    <a:pt x="235" y="114"/>
                    <a:pt x="235" y="114"/>
                  </a:cubicBezTo>
                  <a:cubicBezTo>
                    <a:pt x="230" y="85"/>
                    <a:pt x="226" y="57"/>
                    <a:pt x="225" y="49"/>
                  </a:cubicBezTo>
                  <a:cubicBezTo>
                    <a:pt x="222" y="32"/>
                    <a:pt x="207" y="27"/>
                    <a:pt x="199" y="24"/>
                  </a:cubicBezTo>
                  <a:cubicBezTo>
                    <a:pt x="191" y="21"/>
                    <a:pt x="169" y="16"/>
                    <a:pt x="156" y="13"/>
                  </a:cubicBezTo>
                  <a:cubicBezTo>
                    <a:pt x="144" y="9"/>
                    <a:pt x="125" y="3"/>
                    <a:pt x="116" y="2"/>
                  </a:cubicBezTo>
                  <a:cubicBezTo>
                    <a:pt x="107" y="0"/>
                    <a:pt x="89" y="4"/>
                    <a:pt x="86" y="12"/>
                  </a:cubicBezTo>
                  <a:cubicBezTo>
                    <a:pt x="85" y="14"/>
                    <a:pt x="79" y="50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49" y="96"/>
                    <a:pt x="28" y="103"/>
                    <a:pt x="21" y="104"/>
                  </a:cubicBezTo>
                  <a:cubicBezTo>
                    <a:pt x="0" y="109"/>
                    <a:pt x="9" y="137"/>
                    <a:pt x="26" y="135"/>
                  </a:cubicBezTo>
                  <a:cubicBezTo>
                    <a:pt x="31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8"/>
                    <a:pt x="96" y="116"/>
                    <a:pt x="99" y="112"/>
                  </a:cubicBezTo>
                  <a:cubicBezTo>
                    <a:pt x="102" y="108"/>
                    <a:pt x="104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7" y="65"/>
                    <a:pt x="110" y="43"/>
                    <a:pt x="110" y="47"/>
                  </a:cubicBezTo>
                  <a:cubicBezTo>
                    <a:pt x="110" y="53"/>
                    <a:pt x="109" y="125"/>
                    <a:pt x="109" y="167"/>
                  </a:cubicBezTo>
                  <a:cubicBezTo>
                    <a:pt x="110" y="172"/>
                    <a:pt x="112" y="177"/>
                    <a:pt x="118" y="178"/>
                  </a:cubicBezTo>
                  <a:cubicBezTo>
                    <a:pt x="130" y="180"/>
                    <a:pt x="162" y="190"/>
                    <a:pt x="169" y="192"/>
                  </a:cubicBezTo>
                  <a:cubicBezTo>
                    <a:pt x="177" y="194"/>
                    <a:pt x="193" y="184"/>
                    <a:pt x="196" y="173"/>
                  </a:cubicBezTo>
                  <a:cubicBezTo>
                    <a:pt x="196" y="171"/>
                    <a:pt x="196" y="162"/>
                    <a:pt x="196" y="160"/>
                  </a:cubicBezTo>
                  <a:cubicBezTo>
                    <a:pt x="202" y="158"/>
                    <a:pt x="208" y="157"/>
                    <a:pt x="216" y="155"/>
                  </a:cubicBezTo>
                  <a:cubicBezTo>
                    <a:pt x="217" y="155"/>
                    <a:pt x="218" y="154"/>
                    <a:pt x="219" y="154"/>
                  </a:cubicBezTo>
                  <a:cubicBezTo>
                    <a:pt x="225" y="152"/>
                    <a:pt x="229" y="150"/>
                    <a:pt x="232" y="146"/>
                  </a:cubicBezTo>
                  <a:cubicBezTo>
                    <a:pt x="235" y="142"/>
                    <a:pt x="236" y="135"/>
                    <a:pt x="236" y="124"/>
                  </a:cubicBezTo>
                  <a:lnTo>
                    <a:pt x="235" y="114"/>
                  </a:lnTo>
                  <a:close/>
                  <a:moveTo>
                    <a:pt x="192" y="75"/>
                  </a:moveTo>
                  <a:cubicBezTo>
                    <a:pt x="193" y="79"/>
                    <a:pt x="194" y="83"/>
                    <a:pt x="194" y="88"/>
                  </a:cubicBezTo>
                  <a:cubicBezTo>
                    <a:pt x="195" y="97"/>
                    <a:pt x="197" y="108"/>
                    <a:pt x="200" y="123"/>
                  </a:cubicBezTo>
                  <a:cubicBezTo>
                    <a:pt x="198" y="123"/>
                    <a:pt x="197" y="124"/>
                    <a:pt x="196" y="124"/>
                  </a:cubicBezTo>
                  <a:cubicBezTo>
                    <a:pt x="196" y="111"/>
                    <a:pt x="195" y="99"/>
                    <a:pt x="194" y="88"/>
                  </a:cubicBezTo>
                  <a:cubicBezTo>
                    <a:pt x="193" y="82"/>
                    <a:pt x="193" y="78"/>
                    <a:pt x="192" y="75"/>
                  </a:cubicBezTo>
                  <a:cubicBezTo>
                    <a:pt x="192" y="73"/>
                    <a:pt x="192" y="72"/>
                    <a:pt x="192" y="71"/>
                  </a:cubicBezTo>
                  <a:cubicBezTo>
                    <a:pt x="192" y="72"/>
                    <a:pt x="192" y="73"/>
                    <a:pt x="192" y="75"/>
                  </a:cubicBezTo>
                  <a:close/>
                </a:path>
              </a:pathLst>
            </a:custGeom>
            <a:solidFill>
              <a:srgbClr val="F8F8F8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49" name="Freeform 189"/>
            <p:cNvSpPr>
              <a:spLocks/>
            </p:cNvSpPr>
            <p:nvPr/>
          </p:nvSpPr>
          <p:spPr bwMode="gray">
            <a:xfrm>
              <a:off x="1899" y="1036"/>
              <a:ext cx="118" cy="252"/>
            </a:xfrm>
            <a:custGeom>
              <a:avLst/>
              <a:gdLst>
                <a:gd name="T0" fmla="*/ 87 w 87"/>
                <a:gd name="T1" fmla="*/ 103 h 185"/>
                <a:gd name="T2" fmla="*/ 63 w 87"/>
                <a:gd name="T3" fmla="*/ 122 h 185"/>
                <a:gd name="T4" fmla="*/ 63 w 87"/>
                <a:gd name="T5" fmla="*/ 122 h 185"/>
                <a:gd name="T6" fmla="*/ 63 w 87"/>
                <a:gd name="T7" fmla="*/ 41 h 185"/>
                <a:gd name="T8" fmla="*/ 76 w 87"/>
                <a:gd name="T9" fmla="*/ 15 h 185"/>
                <a:gd name="T10" fmla="*/ 63 w 87"/>
                <a:gd name="T11" fmla="*/ 12 h 185"/>
                <a:gd name="T12" fmla="*/ 49 w 87"/>
                <a:gd name="T13" fmla="*/ 37 h 185"/>
                <a:gd name="T14" fmla="*/ 49 w 87"/>
                <a:gd name="T15" fmla="*/ 118 h 185"/>
                <a:gd name="T16" fmla="*/ 19 w 87"/>
                <a:gd name="T17" fmla="*/ 110 h 185"/>
                <a:gd name="T18" fmla="*/ 18 w 87"/>
                <a:gd name="T19" fmla="*/ 29 h 185"/>
                <a:gd name="T20" fmla="*/ 31 w 87"/>
                <a:gd name="T21" fmla="*/ 3 h 185"/>
                <a:gd name="T22" fmla="*/ 21 w 87"/>
                <a:gd name="T23" fmla="*/ 0 h 185"/>
                <a:gd name="T24" fmla="*/ 6 w 87"/>
                <a:gd name="T25" fmla="*/ 26 h 185"/>
                <a:gd name="T26" fmla="*/ 6 w 87"/>
                <a:gd name="T27" fmla="*/ 107 h 185"/>
                <a:gd name="T28" fmla="*/ 1 w 87"/>
                <a:gd name="T29" fmla="*/ 99 h 185"/>
                <a:gd name="T30" fmla="*/ 0 w 87"/>
                <a:gd name="T31" fmla="*/ 159 h 185"/>
                <a:gd name="T32" fmla="*/ 10 w 87"/>
                <a:gd name="T33" fmla="*/ 170 h 185"/>
                <a:gd name="T34" fmla="*/ 61 w 87"/>
                <a:gd name="T35" fmla="*/ 184 h 185"/>
                <a:gd name="T36" fmla="*/ 87 w 87"/>
                <a:gd name="T37" fmla="*/ 164 h 185"/>
                <a:gd name="T38" fmla="*/ 87 w 87"/>
                <a:gd name="T39" fmla="*/ 10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85">
                  <a:moveTo>
                    <a:pt x="87" y="103"/>
                  </a:moveTo>
                  <a:cubicBezTo>
                    <a:pt x="84" y="113"/>
                    <a:pt x="72" y="121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51"/>
                    <a:pt x="63" y="41"/>
                  </a:cubicBezTo>
                  <a:cubicBezTo>
                    <a:pt x="63" y="30"/>
                    <a:pt x="71" y="15"/>
                    <a:pt x="76" y="15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2"/>
                    <a:pt x="50" y="26"/>
                    <a:pt x="49" y="37"/>
                  </a:cubicBezTo>
                  <a:cubicBezTo>
                    <a:pt x="48" y="49"/>
                    <a:pt x="49" y="118"/>
                    <a:pt x="49" y="118"/>
                  </a:cubicBezTo>
                  <a:cubicBezTo>
                    <a:pt x="40" y="116"/>
                    <a:pt x="28" y="112"/>
                    <a:pt x="19" y="110"/>
                  </a:cubicBezTo>
                  <a:cubicBezTo>
                    <a:pt x="18" y="108"/>
                    <a:pt x="18" y="39"/>
                    <a:pt x="18" y="29"/>
                  </a:cubicBezTo>
                  <a:cubicBezTo>
                    <a:pt x="18" y="18"/>
                    <a:pt x="27" y="3"/>
                    <a:pt x="3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7" y="15"/>
                    <a:pt x="6" y="26"/>
                  </a:cubicBezTo>
                  <a:cubicBezTo>
                    <a:pt x="5" y="37"/>
                    <a:pt x="6" y="100"/>
                    <a:pt x="6" y="107"/>
                  </a:cubicBezTo>
                  <a:cubicBezTo>
                    <a:pt x="3" y="105"/>
                    <a:pt x="2" y="102"/>
                    <a:pt x="1" y="99"/>
                  </a:cubicBezTo>
                  <a:cubicBezTo>
                    <a:pt x="0" y="119"/>
                    <a:pt x="0" y="141"/>
                    <a:pt x="0" y="159"/>
                  </a:cubicBezTo>
                  <a:cubicBezTo>
                    <a:pt x="1" y="164"/>
                    <a:pt x="4" y="169"/>
                    <a:pt x="10" y="170"/>
                  </a:cubicBezTo>
                  <a:cubicBezTo>
                    <a:pt x="22" y="172"/>
                    <a:pt x="53" y="182"/>
                    <a:pt x="61" y="184"/>
                  </a:cubicBezTo>
                  <a:cubicBezTo>
                    <a:pt x="69" y="185"/>
                    <a:pt x="85" y="176"/>
                    <a:pt x="87" y="164"/>
                  </a:cubicBezTo>
                  <a:cubicBezTo>
                    <a:pt x="87" y="144"/>
                    <a:pt x="87" y="123"/>
                    <a:pt x="87" y="1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50" name="Freeform 190"/>
            <p:cNvSpPr>
              <a:spLocks/>
            </p:cNvSpPr>
            <p:nvPr/>
          </p:nvSpPr>
          <p:spPr bwMode="gray">
            <a:xfrm>
              <a:off x="1912" y="1013"/>
              <a:ext cx="87" cy="55"/>
            </a:xfrm>
            <a:custGeom>
              <a:avLst/>
              <a:gdLst>
                <a:gd name="T0" fmla="*/ 29 w 66"/>
                <a:gd name="T1" fmla="*/ 39 h 41"/>
                <a:gd name="T2" fmla="*/ 10 w 66"/>
                <a:gd name="T3" fmla="*/ 23 h 41"/>
                <a:gd name="T4" fmla="*/ 15 w 66"/>
                <a:gd name="T5" fmla="*/ 13 h 41"/>
                <a:gd name="T6" fmla="*/ 53 w 66"/>
                <a:gd name="T7" fmla="*/ 16 h 41"/>
                <a:gd name="T8" fmla="*/ 57 w 66"/>
                <a:gd name="T9" fmla="*/ 29 h 41"/>
                <a:gd name="T10" fmla="*/ 29 w 66"/>
                <a:gd name="T1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29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51" name="Oval 191"/>
            <p:cNvSpPr>
              <a:spLocks noChangeArrowheads="1"/>
            </p:cNvSpPr>
            <p:nvPr/>
          </p:nvSpPr>
          <p:spPr bwMode="gray">
            <a:xfrm flipH="1">
              <a:off x="1902" y="943"/>
              <a:ext cx="105" cy="10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52" name="Freeform 192"/>
            <p:cNvSpPr>
              <a:spLocks/>
            </p:cNvSpPr>
            <p:nvPr/>
          </p:nvSpPr>
          <p:spPr bwMode="gray">
            <a:xfrm>
              <a:off x="1879" y="940"/>
              <a:ext cx="128" cy="68"/>
            </a:xfrm>
            <a:custGeom>
              <a:avLst/>
              <a:gdLst>
                <a:gd name="T0" fmla="*/ 54 w 94"/>
                <a:gd name="T1" fmla="*/ 1 h 50"/>
                <a:gd name="T2" fmla="*/ 49 w 94"/>
                <a:gd name="T3" fmla="*/ 1 h 50"/>
                <a:gd name="T4" fmla="*/ 48 w 94"/>
                <a:gd name="T5" fmla="*/ 1 h 50"/>
                <a:gd name="T6" fmla="*/ 44 w 94"/>
                <a:gd name="T7" fmla="*/ 2 h 50"/>
                <a:gd name="T8" fmla="*/ 43 w 94"/>
                <a:gd name="T9" fmla="*/ 3 h 50"/>
                <a:gd name="T10" fmla="*/ 39 w 94"/>
                <a:gd name="T11" fmla="*/ 4 h 50"/>
                <a:gd name="T12" fmla="*/ 39 w 94"/>
                <a:gd name="T13" fmla="*/ 4 h 50"/>
                <a:gd name="T14" fmla="*/ 35 w 94"/>
                <a:gd name="T15" fmla="*/ 6 h 50"/>
                <a:gd name="T16" fmla="*/ 34 w 94"/>
                <a:gd name="T17" fmla="*/ 7 h 50"/>
                <a:gd name="T18" fmla="*/ 31 w 94"/>
                <a:gd name="T19" fmla="*/ 9 h 50"/>
                <a:gd name="T20" fmla="*/ 30 w 94"/>
                <a:gd name="T21" fmla="*/ 10 h 50"/>
                <a:gd name="T22" fmla="*/ 21 w 94"/>
                <a:gd name="T23" fmla="*/ 20 h 50"/>
                <a:gd name="T24" fmla="*/ 21 w 94"/>
                <a:gd name="T25" fmla="*/ 21 h 50"/>
                <a:gd name="T26" fmla="*/ 21 w 94"/>
                <a:gd name="T27" fmla="*/ 21 h 50"/>
                <a:gd name="T28" fmla="*/ 20 w 94"/>
                <a:gd name="T29" fmla="*/ 23 h 50"/>
                <a:gd name="T30" fmla="*/ 20 w 94"/>
                <a:gd name="T31" fmla="*/ 23 h 50"/>
                <a:gd name="T32" fmla="*/ 0 w 94"/>
                <a:gd name="T33" fmla="*/ 35 h 50"/>
                <a:gd name="T34" fmla="*/ 10 w 94"/>
                <a:gd name="T35" fmla="*/ 34 h 50"/>
                <a:gd name="T36" fmla="*/ 16 w 94"/>
                <a:gd name="T37" fmla="*/ 36 h 50"/>
                <a:gd name="T38" fmla="*/ 20 w 94"/>
                <a:gd name="T39" fmla="*/ 37 h 50"/>
                <a:gd name="T40" fmla="*/ 40 w 94"/>
                <a:gd name="T41" fmla="*/ 48 h 50"/>
                <a:gd name="T42" fmla="*/ 57 w 94"/>
                <a:gd name="T43" fmla="*/ 40 h 50"/>
                <a:gd name="T44" fmla="*/ 94 w 94"/>
                <a:gd name="T45" fmla="*/ 34 h 50"/>
                <a:gd name="T46" fmla="*/ 54 w 94"/>
                <a:gd name="T4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4" h="50">
                  <a:moveTo>
                    <a:pt x="54" y="1"/>
                  </a:moveTo>
                  <a:cubicBezTo>
                    <a:pt x="52" y="1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6" y="2"/>
                    <a:pt x="44" y="2"/>
                  </a:cubicBezTo>
                  <a:cubicBezTo>
                    <a:pt x="44" y="2"/>
                    <a:pt x="44" y="2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5" y="6"/>
                    <a:pt x="35" y="7"/>
                    <a:pt x="34" y="7"/>
                  </a:cubicBezTo>
                  <a:cubicBezTo>
                    <a:pt x="33" y="7"/>
                    <a:pt x="32" y="8"/>
                    <a:pt x="31" y="9"/>
                  </a:cubicBezTo>
                  <a:cubicBezTo>
                    <a:pt x="31" y="9"/>
                    <a:pt x="31" y="9"/>
                    <a:pt x="30" y="10"/>
                  </a:cubicBezTo>
                  <a:cubicBezTo>
                    <a:pt x="27" y="13"/>
                    <a:pt x="24" y="16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7" y="27"/>
                    <a:pt x="3" y="32"/>
                    <a:pt x="0" y="35"/>
                  </a:cubicBezTo>
                  <a:cubicBezTo>
                    <a:pt x="2" y="32"/>
                    <a:pt x="6" y="33"/>
                    <a:pt x="10" y="34"/>
                  </a:cubicBezTo>
                  <a:cubicBezTo>
                    <a:pt x="12" y="34"/>
                    <a:pt x="14" y="35"/>
                    <a:pt x="16" y="36"/>
                  </a:cubicBezTo>
                  <a:cubicBezTo>
                    <a:pt x="18" y="36"/>
                    <a:pt x="19" y="37"/>
                    <a:pt x="20" y="37"/>
                  </a:cubicBezTo>
                  <a:cubicBezTo>
                    <a:pt x="27" y="41"/>
                    <a:pt x="34" y="50"/>
                    <a:pt x="40" y="48"/>
                  </a:cubicBezTo>
                  <a:cubicBezTo>
                    <a:pt x="40" y="48"/>
                    <a:pt x="51" y="40"/>
                    <a:pt x="57" y="40"/>
                  </a:cubicBezTo>
                  <a:cubicBezTo>
                    <a:pt x="84" y="41"/>
                    <a:pt x="94" y="34"/>
                    <a:pt x="94" y="34"/>
                  </a:cubicBezTo>
                  <a:cubicBezTo>
                    <a:pt x="92" y="14"/>
                    <a:pt x="74" y="0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7553" name="Group 193"/>
            <p:cNvGrpSpPr>
              <a:grpSpLocks/>
            </p:cNvGrpSpPr>
            <p:nvPr/>
          </p:nvGrpSpPr>
          <p:grpSpPr bwMode="auto">
            <a:xfrm flipH="1">
              <a:off x="1750" y="1111"/>
              <a:ext cx="258" cy="202"/>
              <a:chOff x="1315" y="1508"/>
              <a:chExt cx="596" cy="469"/>
            </a:xfrm>
          </p:grpSpPr>
          <p:sp>
            <p:nvSpPr>
              <p:cNvPr id="527554" name="Freeform 194"/>
              <p:cNvSpPr>
                <a:spLocks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55" name="Freeform 195"/>
              <p:cNvSpPr>
                <a:spLocks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56" name="Freeform 196"/>
              <p:cNvSpPr>
                <a:spLocks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27557" name="Freeform 197"/>
            <p:cNvSpPr>
              <a:spLocks/>
            </p:cNvSpPr>
            <p:nvPr/>
          </p:nvSpPr>
          <p:spPr bwMode="gray">
            <a:xfrm>
              <a:off x="1921" y="1192"/>
              <a:ext cx="121" cy="72"/>
            </a:xfrm>
            <a:custGeom>
              <a:avLst/>
              <a:gdLst>
                <a:gd name="T0" fmla="*/ 75 w 91"/>
                <a:gd name="T1" fmla="*/ 0 h 54"/>
                <a:gd name="T2" fmla="*/ 27 w 91"/>
                <a:gd name="T3" fmla="*/ 14 h 54"/>
                <a:gd name="T4" fmla="*/ 40 w 91"/>
                <a:gd name="T5" fmla="*/ 46 h 54"/>
                <a:gd name="T6" fmla="*/ 91 w 91"/>
                <a:gd name="T7" fmla="*/ 3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54">
                  <a:moveTo>
                    <a:pt x="75" y="0"/>
                  </a:moveTo>
                  <a:cubicBezTo>
                    <a:pt x="61" y="4"/>
                    <a:pt x="45" y="9"/>
                    <a:pt x="27" y="14"/>
                  </a:cubicBezTo>
                  <a:cubicBezTo>
                    <a:pt x="0" y="22"/>
                    <a:pt x="17" y="54"/>
                    <a:pt x="40" y="46"/>
                  </a:cubicBezTo>
                  <a:cubicBezTo>
                    <a:pt x="44" y="44"/>
                    <a:pt x="65" y="38"/>
                    <a:pt x="91" y="32"/>
                  </a:cubicBezTo>
                </a:path>
              </a:pathLst>
            </a:custGeom>
            <a:gradFill rotWithShape="1">
              <a:gsLst>
                <a:gs pos="0">
                  <a:schemeClr val="bg1"/>
                </a:gs>
                <a:gs pos="50000">
                  <a:schemeClr val="bg1">
                    <a:gamma/>
                    <a:shade val="85882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558" name="Group 198"/>
          <p:cNvGrpSpPr>
            <a:grpSpLocks/>
          </p:cNvGrpSpPr>
          <p:nvPr/>
        </p:nvGrpSpPr>
        <p:grpSpPr bwMode="auto">
          <a:xfrm>
            <a:off x="320675" y="4789488"/>
            <a:ext cx="569913" cy="1022350"/>
            <a:chOff x="2782" y="903"/>
            <a:chExt cx="359" cy="644"/>
          </a:xfrm>
        </p:grpSpPr>
        <p:sp>
          <p:nvSpPr>
            <p:cNvPr id="527559" name="Freeform 199"/>
            <p:cNvSpPr>
              <a:spLocks/>
            </p:cNvSpPr>
            <p:nvPr/>
          </p:nvSpPr>
          <p:spPr bwMode="gray">
            <a:xfrm>
              <a:off x="2849" y="1218"/>
              <a:ext cx="121" cy="329"/>
            </a:xfrm>
            <a:custGeom>
              <a:avLst/>
              <a:gdLst>
                <a:gd name="T0" fmla="*/ 89 w 90"/>
                <a:gd name="T1" fmla="*/ 156 h 245"/>
                <a:gd name="T2" fmla="*/ 90 w 90"/>
                <a:gd name="T3" fmla="*/ 7 h 245"/>
                <a:gd name="T4" fmla="*/ 89 w 90"/>
                <a:gd name="T5" fmla="*/ 5 h 245"/>
                <a:gd name="T6" fmla="*/ 63 w 90"/>
                <a:gd name="T7" fmla="*/ 20 h 245"/>
                <a:gd name="T8" fmla="*/ 12 w 90"/>
                <a:gd name="T9" fmla="*/ 10 h 245"/>
                <a:gd name="T10" fmla="*/ 3 w 90"/>
                <a:gd name="T11" fmla="*/ 0 h 245"/>
                <a:gd name="T12" fmla="*/ 3 w 90"/>
                <a:gd name="T13" fmla="*/ 36 h 245"/>
                <a:gd name="T14" fmla="*/ 2 w 90"/>
                <a:gd name="T15" fmla="*/ 205 h 245"/>
                <a:gd name="T16" fmla="*/ 44 w 90"/>
                <a:gd name="T17" fmla="*/ 204 h 245"/>
                <a:gd name="T18" fmla="*/ 45 w 90"/>
                <a:gd name="T19" fmla="*/ 51 h 245"/>
                <a:gd name="T20" fmla="*/ 36 w 90"/>
                <a:gd name="T21" fmla="*/ 39 h 245"/>
                <a:gd name="T22" fmla="*/ 45 w 90"/>
                <a:gd name="T23" fmla="*/ 51 h 245"/>
                <a:gd name="T24" fmla="*/ 44 w 90"/>
                <a:gd name="T25" fmla="*/ 204 h 245"/>
                <a:gd name="T26" fmla="*/ 44 w 90"/>
                <a:gd name="T27" fmla="*/ 211 h 245"/>
                <a:gd name="T28" fmla="*/ 88 w 90"/>
                <a:gd name="T29" fmla="*/ 218 h 245"/>
                <a:gd name="T30" fmla="*/ 89 w 90"/>
                <a:gd name="T31" fmla="*/ 15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0"/>
                    <a:pt x="90" y="47"/>
                    <a:pt x="90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19"/>
                    <a:pt x="24" y="13"/>
                    <a:pt x="12" y="10"/>
                  </a:cubicBezTo>
                  <a:cubicBezTo>
                    <a:pt x="6" y="9"/>
                    <a:pt x="4" y="4"/>
                    <a:pt x="3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4"/>
                    <a:pt x="44" y="204"/>
                  </a:cubicBezTo>
                  <a:cubicBezTo>
                    <a:pt x="43" y="170"/>
                    <a:pt x="46" y="55"/>
                    <a:pt x="45" y="51"/>
                  </a:cubicBezTo>
                  <a:cubicBezTo>
                    <a:pt x="45" y="47"/>
                    <a:pt x="36" y="46"/>
                    <a:pt x="36" y="39"/>
                  </a:cubicBezTo>
                  <a:cubicBezTo>
                    <a:pt x="36" y="46"/>
                    <a:pt x="45" y="47"/>
                    <a:pt x="45" y="51"/>
                  </a:cubicBezTo>
                  <a:cubicBezTo>
                    <a:pt x="46" y="55"/>
                    <a:pt x="43" y="170"/>
                    <a:pt x="44" y="204"/>
                  </a:cubicBezTo>
                  <a:cubicBezTo>
                    <a:pt x="44" y="206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7560" name="Group 200"/>
            <p:cNvGrpSpPr>
              <a:grpSpLocks/>
            </p:cNvGrpSpPr>
            <p:nvPr/>
          </p:nvGrpSpPr>
          <p:grpSpPr bwMode="auto">
            <a:xfrm>
              <a:off x="2909" y="1231"/>
              <a:ext cx="232" cy="168"/>
              <a:chOff x="2844" y="1025"/>
              <a:chExt cx="466" cy="338"/>
            </a:xfrm>
          </p:grpSpPr>
          <p:sp>
            <p:nvSpPr>
              <p:cNvPr id="527561" name="Freeform 201"/>
              <p:cNvSpPr>
                <a:spLocks/>
              </p:cNvSpPr>
              <p:nvPr/>
            </p:nvSpPr>
            <p:spPr bwMode="gray">
              <a:xfrm>
                <a:off x="2844" y="1103"/>
                <a:ext cx="338" cy="224"/>
              </a:xfrm>
              <a:custGeom>
                <a:avLst/>
                <a:gdLst>
                  <a:gd name="T0" fmla="*/ 0 w 338"/>
                  <a:gd name="T1" fmla="*/ 224 h 224"/>
                  <a:gd name="T2" fmla="*/ 0 w 338"/>
                  <a:gd name="T3" fmla="*/ 90 h 224"/>
                  <a:gd name="T4" fmla="*/ 338 w 338"/>
                  <a:gd name="T5" fmla="*/ 0 h 224"/>
                  <a:gd name="T6" fmla="*/ 338 w 338"/>
                  <a:gd name="T7" fmla="*/ 135 h 224"/>
                  <a:gd name="T8" fmla="*/ 0 w 338"/>
                  <a:gd name="T9" fmla="*/ 224 h 224"/>
                  <a:gd name="T10" fmla="*/ 0 w 338"/>
                  <a:gd name="T11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8" h="224">
                    <a:moveTo>
                      <a:pt x="0" y="224"/>
                    </a:moveTo>
                    <a:lnTo>
                      <a:pt x="0" y="90"/>
                    </a:lnTo>
                    <a:lnTo>
                      <a:pt x="338" y="0"/>
                    </a:lnTo>
                    <a:lnTo>
                      <a:pt x="338" y="135"/>
                    </a:lnTo>
                    <a:lnTo>
                      <a:pt x="0" y="224"/>
                    </a:lnTo>
                    <a:lnTo>
                      <a:pt x="0" y="224"/>
                    </a:lnTo>
                    <a:close/>
                  </a:path>
                </a:pathLst>
              </a:custGeom>
              <a:solidFill>
                <a:srgbClr val="6D6D6C"/>
              </a:solidFill>
              <a:ln w="63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62" name="Freeform 202"/>
              <p:cNvSpPr>
                <a:spLocks/>
              </p:cNvSpPr>
              <p:nvPr/>
            </p:nvSpPr>
            <p:spPr bwMode="gray">
              <a:xfrm>
                <a:off x="3182" y="1025"/>
                <a:ext cx="128" cy="246"/>
              </a:xfrm>
              <a:custGeom>
                <a:avLst/>
                <a:gdLst>
                  <a:gd name="T0" fmla="*/ 83 w 128"/>
                  <a:gd name="T1" fmla="*/ 10 h 246"/>
                  <a:gd name="T2" fmla="*/ 83 w 128"/>
                  <a:gd name="T3" fmla="*/ 10 h 246"/>
                  <a:gd name="T4" fmla="*/ 47 w 128"/>
                  <a:gd name="T5" fmla="*/ 0 h 246"/>
                  <a:gd name="T6" fmla="*/ 0 w 128"/>
                  <a:gd name="T7" fmla="*/ 78 h 246"/>
                  <a:gd name="T8" fmla="*/ 0 w 128"/>
                  <a:gd name="T9" fmla="*/ 213 h 246"/>
                  <a:gd name="T10" fmla="*/ 128 w 128"/>
                  <a:gd name="T11" fmla="*/ 246 h 246"/>
                  <a:gd name="T12" fmla="*/ 128 w 128"/>
                  <a:gd name="T13" fmla="*/ 113 h 246"/>
                  <a:gd name="T14" fmla="*/ 128 w 128"/>
                  <a:gd name="T15" fmla="*/ 111 h 246"/>
                  <a:gd name="T16" fmla="*/ 83 w 128"/>
                  <a:gd name="T17" fmla="*/ 1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246">
                    <a:moveTo>
                      <a:pt x="83" y="10"/>
                    </a:moveTo>
                    <a:lnTo>
                      <a:pt x="83" y="10"/>
                    </a:lnTo>
                    <a:lnTo>
                      <a:pt x="47" y="0"/>
                    </a:lnTo>
                    <a:lnTo>
                      <a:pt x="0" y="78"/>
                    </a:lnTo>
                    <a:lnTo>
                      <a:pt x="0" y="213"/>
                    </a:lnTo>
                    <a:lnTo>
                      <a:pt x="128" y="246"/>
                    </a:lnTo>
                    <a:lnTo>
                      <a:pt x="128" y="113"/>
                    </a:lnTo>
                    <a:lnTo>
                      <a:pt x="128" y="111"/>
                    </a:lnTo>
                    <a:lnTo>
                      <a:pt x="83" y="10"/>
                    </a:lnTo>
                    <a:close/>
                  </a:path>
                </a:pathLst>
              </a:custGeom>
              <a:solidFill>
                <a:srgbClr val="A0A0A0"/>
              </a:solidFill>
              <a:ln w="63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63" name="Freeform 203"/>
              <p:cNvSpPr>
                <a:spLocks/>
              </p:cNvSpPr>
              <p:nvPr/>
            </p:nvSpPr>
            <p:spPr bwMode="gray">
              <a:xfrm>
                <a:off x="2972" y="1136"/>
                <a:ext cx="338" cy="227"/>
              </a:xfrm>
              <a:custGeom>
                <a:avLst/>
                <a:gdLst>
                  <a:gd name="T0" fmla="*/ 0 w 338"/>
                  <a:gd name="T1" fmla="*/ 227 h 227"/>
                  <a:gd name="T2" fmla="*/ 0 w 338"/>
                  <a:gd name="T3" fmla="*/ 92 h 227"/>
                  <a:gd name="T4" fmla="*/ 338 w 338"/>
                  <a:gd name="T5" fmla="*/ 0 h 227"/>
                  <a:gd name="T6" fmla="*/ 338 w 338"/>
                  <a:gd name="T7" fmla="*/ 135 h 227"/>
                  <a:gd name="T8" fmla="*/ 0 w 338"/>
                  <a:gd name="T9" fmla="*/ 227 h 227"/>
                  <a:gd name="T10" fmla="*/ 0 w 338"/>
                  <a:gd name="T11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8" h="227">
                    <a:moveTo>
                      <a:pt x="0" y="227"/>
                    </a:moveTo>
                    <a:lnTo>
                      <a:pt x="0" y="92"/>
                    </a:lnTo>
                    <a:lnTo>
                      <a:pt x="338" y="0"/>
                    </a:lnTo>
                    <a:lnTo>
                      <a:pt x="338" y="135"/>
                    </a:lnTo>
                    <a:lnTo>
                      <a:pt x="0" y="227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303030"/>
              </a:solidFill>
              <a:ln w="63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64" name="Freeform 204"/>
              <p:cNvSpPr>
                <a:spLocks/>
              </p:cNvSpPr>
              <p:nvPr/>
            </p:nvSpPr>
            <p:spPr bwMode="gray">
              <a:xfrm>
                <a:off x="2898" y="1072"/>
                <a:ext cx="353" cy="107"/>
              </a:xfrm>
              <a:custGeom>
                <a:avLst/>
                <a:gdLst>
                  <a:gd name="T0" fmla="*/ 147 w 149"/>
                  <a:gd name="T1" fmla="*/ 2 h 45"/>
                  <a:gd name="T2" fmla="*/ 144 w 149"/>
                  <a:gd name="T3" fmla="*/ 0 h 45"/>
                  <a:gd name="T4" fmla="*/ 2 w 149"/>
                  <a:gd name="T5" fmla="*/ 38 h 45"/>
                  <a:gd name="T6" fmla="*/ 2 w 149"/>
                  <a:gd name="T7" fmla="*/ 43 h 45"/>
                  <a:gd name="T8" fmla="*/ 5 w 149"/>
                  <a:gd name="T9" fmla="*/ 45 h 45"/>
                  <a:gd name="T10" fmla="*/ 147 w 149"/>
                  <a:gd name="T11" fmla="*/ 6 h 45"/>
                  <a:gd name="T12" fmla="*/ 147 w 149"/>
                  <a:gd name="T13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9" h="45">
                    <a:moveTo>
                      <a:pt x="147" y="2"/>
                    </a:moveTo>
                    <a:cubicBezTo>
                      <a:pt x="146" y="0"/>
                      <a:pt x="144" y="0"/>
                      <a:pt x="144" y="0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0" y="39"/>
                      <a:pt x="2" y="43"/>
                    </a:cubicBezTo>
                    <a:cubicBezTo>
                      <a:pt x="3" y="45"/>
                      <a:pt x="5" y="45"/>
                      <a:pt x="5" y="45"/>
                    </a:cubicBezTo>
                    <a:cubicBezTo>
                      <a:pt x="147" y="6"/>
                      <a:pt x="147" y="6"/>
                      <a:pt x="147" y="6"/>
                    </a:cubicBezTo>
                    <a:cubicBezTo>
                      <a:pt x="147" y="6"/>
                      <a:pt x="149" y="5"/>
                      <a:pt x="147" y="2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65" name="Freeform 205"/>
              <p:cNvSpPr>
                <a:spLocks/>
              </p:cNvSpPr>
              <p:nvPr/>
            </p:nvSpPr>
            <p:spPr bwMode="gray">
              <a:xfrm>
                <a:off x="2844" y="1117"/>
                <a:ext cx="128" cy="246"/>
              </a:xfrm>
              <a:custGeom>
                <a:avLst/>
                <a:gdLst>
                  <a:gd name="T0" fmla="*/ 83 w 128"/>
                  <a:gd name="T1" fmla="*/ 7 h 246"/>
                  <a:gd name="T2" fmla="*/ 83 w 128"/>
                  <a:gd name="T3" fmla="*/ 7 h 246"/>
                  <a:gd name="T4" fmla="*/ 47 w 128"/>
                  <a:gd name="T5" fmla="*/ 0 h 246"/>
                  <a:gd name="T6" fmla="*/ 0 w 128"/>
                  <a:gd name="T7" fmla="*/ 76 h 246"/>
                  <a:gd name="T8" fmla="*/ 0 w 128"/>
                  <a:gd name="T9" fmla="*/ 210 h 246"/>
                  <a:gd name="T10" fmla="*/ 128 w 128"/>
                  <a:gd name="T11" fmla="*/ 246 h 246"/>
                  <a:gd name="T12" fmla="*/ 128 w 128"/>
                  <a:gd name="T13" fmla="*/ 111 h 246"/>
                  <a:gd name="T14" fmla="*/ 128 w 128"/>
                  <a:gd name="T15" fmla="*/ 111 h 246"/>
                  <a:gd name="T16" fmla="*/ 83 w 128"/>
                  <a:gd name="T17" fmla="*/ 7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246">
                    <a:moveTo>
                      <a:pt x="83" y="7"/>
                    </a:moveTo>
                    <a:lnTo>
                      <a:pt x="83" y="7"/>
                    </a:lnTo>
                    <a:lnTo>
                      <a:pt x="47" y="0"/>
                    </a:lnTo>
                    <a:lnTo>
                      <a:pt x="0" y="76"/>
                    </a:lnTo>
                    <a:lnTo>
                      <a:pt x="0" y="210"/>
                    </a:lnTo>
                    <a:lnTo>
                      <a:pt x="128" y="246"/>
                    </a:lnTo>
                    <a:lnTo>
                      <a:pt x="128" y="111"/>
                    </a:lnTo>
                    <a:lnTo>
                      <a:pt x="128" y="111"/>
                    </a:lnTo>
                    <a:lnTo>
                      <a:pt x="83" y="7"/>
                    </a:lnTo>
                    <a:close/>
                  </a:path>
                </a:pathLst>
              </a:custGeom>
              <a:solidFill>
                <a:srgbClr val="B6B6B6"/>
              </a:solidFill>
              <a:ln w="63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66" name="Freeform 206"/>
              <p:cNvSpPr>
                <a:spLocks/>
              </p:cNvSpPr>
              <p:nvPr/>
            </p:nvSpPr>
            <p:spPr bwMode="gray">
              <a:xfrm>
                <a:off x="2901" y="1160"/>
                <a:ext cx="16" cy="19"/>
              </a:xfrm>
              <a:custGeom>
                <a:avLst/>
                <a:gdLst>
                  <a:gd name="T0" fmla="*/ 5 w 7"/>
                  <a:gd name="T1" fmla="*/ 7 h 8"/>
                  <a:gd name="T2" fmla="*/ 1 w 7"/>
                  <a:gd name="T3" fmla="*/ 5 h 8"/>
                  <a:gd name="T4" fmla="*/ 1 w 7"/>
                  <a:gd name="T5" fmla="*/ 1 h 8"/>
                  <a:gd name="T6" fmla="*/ 5 w 7"/>
                  <a:gd name="T7" fmla="*/ 2 h 8"/>
                  <a:gd name="T8" fmla="*/ 5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5" y="7"/>
                    </a:move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1"/>
                      <a:pt x="5" y="2"/>
                    </a:cubicBezTo>
                    <a:cubicBezTo>
                      <a:pt x="6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27567" name="Freeform 207"/>
            <p:cNvSpPr>
              <a:spLocks/>
            </p:cNvSpPr>
            <p:nvPr/>
          </p:nvSpPr>
          <p:spPr bwMode="gray">
            <a:xfrm>
              <a:off x="2782" y="998"/>
              <a:ext cx="266" cy="310"/>
            </a:xfrm>
            <a:custGeom>
              <a:avLst/>
              <a:gdLst>
                <a:gd name="T0" fmla="*/ 192 w 198"/>
                <a:gd name="T1" fmla="*/ 194 h 231"/>
                <a:gd name="T2" fmla="*/ 169 w 198"/>
                <a:gd name="T3" fmla="*/ 49 h 231"/>
                <a:gd name="T4" fmla="*/ 143 w 198"/>
                <a:gd name="T5" fmla="*/ 24 h 231"/>
                <a:gd name="T6" fmla="*/ 100 w 198"/>
                <a:gd name="T7" fmla="*/ 12 h 231"/>
                <a:gd name="T8" fmla="*/ 60 w 198"/>
                <a:gd name="T9" fmla="*/ 2 h 231"/>
                <a:gd name="T10" fmla="*/ 30 w 198"/>
                <a:gd name="T11" fmla="*/ 11 h 231"/>
                <a:gd name="T12" fmla="*/ 4 w 198"/>
                <a:gd name="T13" fmla="*/ 159 h 231"/>
                <a:gd name="T14" fmla="*/ 36 w 198"/>
                <a:gd name="T15" fmla="*/ 168 h 231"/>
                <a:gd name="T16" fmla="*/ 54 w 198"/>
                <a:gd name="T17" fmla="*/ 47 h 231"/>
                <a:gd name="T18" fmla="*/ 53 w 198"/>
                <a:gd name="T19" fmla="*/ 164 h 231"/>
                <a:gd name="T20" fmla="*/ 62 w 198"/>
                <a:gd name="T21" fmla="*/ 174 h 231"/>
                <a:gd name="T22" fmla="*/ 113 w 198"/>
                <a:gd name="T23" fmla="*/ 188 h 231"/>
                <a:gd name="T24" fmla="*/ 140 w 198"/>
                <a:gd name="T25" fmla="*/ 169 h 231"/>
                <a:gd name="T26" fmla="*/ 140 w 198"/>
                <a:gd name="T27" fmla="*/ 169 h 231"/>
                <a:gd name="T28" fmla="*/ 138 w 198"/>
                <a:gd name="T29" fmla="*/ 87 h 231"/>
                <a:gd name="T30" fmla="*/ 136 w 198"/>
                <a:gd name="T31" fmla="*/ 70 h 231"/>
                <a:gd name="T32" fmla="*/ 136 w 198"/>
                <a:gd name="T33" fmla="*/ 69 h 231"/>
                <a:gd name="T34" fmla="*/ 136 w 198"/>
                <a:gd name="T35" fmla="*/ 70 h 231"/>
                <a:gd name="T36" fmla="*/ 138 w 198"/>
                <a:gd name="T37" fmla="*/ 87 h 231"/>
                <a:gd name="T38" fmla="*/ 159 w 198"/>
                <a:gd name="T39" fmla="*/ 203 h 231"/>
                <a:gd name="T40" fmla="*/ 192 w 198"/>
                <a:gd name="T41" fmla="*/ 19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8" h="231">
                  <a:moveTo>
                    <a:pt x="192" y="194"/>
                  </a:moveTo>
                  <a:cubicBezTo>
                    <a:pt x="189" y="184"/>
                    <a:pt x="172" y="67"/>
                    <a:pt x="169" y="49"/>
                  </a:cubicBezTo>
                  <a:cubicBezTo>
                    <a:pt x="166" y="32"/>
                    <a:pt x="151" y="26"/>
                    <a:pt x="143" y="24"/>
                  </a:cubicBezTo>
                  <a:cubicBezTo>
                    <a:pt x="135" y="21"/>
                    <a:pt x="113" y="16"/>
                    <a:pt x="100" y="12"/>
                  </a:cubicBezTo>
                  <a:cubicBezTo>
                    <a:pt x="88" y="9"/>
                    <a:pt x="69" y="3"/>
                    <a:pt x="60" y="2"/>
                  </a:cubicBezTo>
                  <a:cubicBezTo>
                    <a:pt x="51" y="0"/>
                    <a:pt x="33" y="3"/>
                    <a:pt x="30" y="11"/>
                  </a:cubicBezTo>
                  <a:cubicBezTo>
                    <a:pt x="28" y="17"/>
                    <a:pt x="8" y="139"/>
                    <a:pt x="4" y="159"/>
                  </a:cubicBezTo>
                  <a:cubicBezTo>
                    <a:pt x="0" y="180"/>
                    <a:pt x="31" y="184"/>
                    <a:pt x="36" y="168"/>
                  </a:cubicBezTo>
                  <a:cubicBezTo>
                    <a:pt x="40" y="157"/>
                    <a:pt x="55" y="38"/>
                    <a:pt x="54" y="47"/>
                  </a:cubicBezTo>
                  <a:cubicBezTo>
                    <a:pt x="54" y="53"/>
                    <a:pt x="53" y="121"/>
                    <a:pt x="53" y="164"/>
                  </a:cubicBezTo>
                  <a:cubicBezTo>
                    <a:pt x="54" y="169"/>
                    <a:pt x="56" y="173"/>
                    <a:pt x="62" y="174"/>
                  </a:cubicBezTo>
                  <a:cubicBezTo>
                    <a:pt x="74" y="177"/>
                    <a:pt x="106" y="187"/>
                    <a:pt x="113" y="188"/>
                  </a:cubicBezTo>
                  <a:cubicBezTo>
                    <a:pt x="121" y="190"/>
                    <a:pt x="137" y="180"/>
                    <a:pt x="140" y="169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41"/>
                    <a:pt x="140" y="110"/>
                    <a:pt x="138" y="87"/>
                  </a:cubicBezTo>
                  <a:cubicBezTo>
                    <a:pt x="137" y="78"/>
                    <a:pt x="137" y="73"/>
                    <a:pt x="136" y="70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6" y="69"/>
                    <a:pt x="136" y="69"/>
                    <a:pt x="136" y="70"/>
                  </a:cubicBezTo>
                  <a:cubicBezTo>
                    <a:pt x="137" y="75"/>
                    <a:pt x="138" y="81"/>
                    <a:pt x="138" y="87"/>
                  </a:cubicBezTo>
                  <a:cubicBezTo>
                    <a:pt x="141" y="109"/>
                    <a:pt x="148" y="149"/>
                    <a:pt x="159" y="203"/>
                  </a:cubicBezTo>
                  <a:cubicBezTo>
                    <a:pt x="165" y="231"/>
                    <a:pt x="198" y="218"/>
                    <a:pt x="192" y="194"/>
                  </a:cubicBezTo>
                </a:path>
              </a:pathLst>
            </a:custGeom>
            <a:solidFill>
              <a:srgbClr val="F8F8F8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68" name="Freeform 208"/>
            <p:cNvSpPr>
              <a:spLocks/>
            </p:cNvSpPr>
            <p:nvPr/>
          </p:nvSpPr>
          <p:spPr bwMode="gray">
            <a:xfrm>
              <a:off x="2853" y="1004"/>
              <a:ext cx="118" cy="252"/>
            </a:xfrm>
            <a:custGeom>
              <a:avLst/>
              <a:gdLst>
                <a:gd name="T0" fmla="*/ 87 w 87"/>
                <a:gd name="T1" fmla="*/ 103 h 185"/>
                <a:gd name="T2" fmla="*/ 63 w 87"/>
                <a:gd name="T3" fmla="*/ 122 h 185"/>
                <a:gd name="T4" fmla="*/ 63 w 87"/>
                <a:gd name="T5" fmla="*/ 122 h 185"/>
                <a:gd name="T6" fmla="*/ 63 w 87"/>
                <a:gd name="T7" fmla="*/ 41 h 185"/>
                <a:gd name="T8" fmla="*/ 76 w 87"/>
                <a:gd name="T9" fmla="*/ 15 h 185"/>
                <a:gd name="T10" fmla="*/ 63 w 87"/>
                <a:gd name="T11" fmla="*/ 12 h 185"/>
                <a:gd name="T12" fmla="*/ 49 w 87"/>
                <a:gd name="T13" fmla="*/ 37 h 185"/>
                <a:gd name="T14" fmla="*/ 49 w 87"/>
                <a:gd name="T15" fmla="*/ 118 h 185"/>
                <a:gd name="T16" fmla="*/ 19 w 87"/>
                <a:gd name="T17" fmla="*/ 110 h 185"/>
                <a:gd name="T18" fmla="*/ 18 w 87"/>
                <a:gd name="T19" fmla="*/ 29 h 185"/>
                <a:gd name="T20" fmla="*/ 31 w 87"/>
                <a:gd name="T21" fmla="*/ 3 h 185"/>
                <a:gd name="T22" fmla="*/ 21 w 87"/>
                <a:gd name="T23" fmla="*/ 0 h 185"/>
                <a:gd name="T24" fmla="*/ 6 w 87"/>
                <a:gd name="T25" fmla="*/ 26 h 185"/>
                <a:gd name="T26" fmla="*/ 6 w 87"/>
                <a:gd name="T27" fmla="*/ 107 h 185"/>
                <a:gd name="T28" fmla="*/ 1 w 87"/>
                <a:gd name="T29" fmla="*/ 99 h 185"/>
                <a:gd name="T30" fmla="*/ 0 w 87"/>
                <a:gd name="T31" fmla="*/ 159 h 185"/>
                <a:gd name="T32" fmla="*/ 10 w 87"/>
                <a:gd name="T33" fmla="*/ 170 h 185"/>
                <a:gd name="T34" fmla="*/ 61 w 87"/>
                <a:gd name="T35" fmla="*/ 184 h 185"/>
                <a:gd name="T36" fmla="*/ 87 w 87"/>
                <a:gd name="T37" fmla="*/ 164 h 185"/>
                <a:gd name="T38" fmla="*/ 87 w 87"/>
                <a:gd name="T39" fmla="*/ 10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85">
                  <a:moveTo>
                    <a:pt x="87" y="103"/>
                  </a:moveTo>
                  <a:cubicBezTo>
                    <a:pt x="84" y="113"/>
                    <a:pt x="72" y="121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51"/>
                    <a:pt x="63" y="41"/>
                  </a:cubicBezTo>
                  <a:cubicBezTo>
                    <a:pt x="63" y="30"/>
                    <a:pt x="71" y="15"/>
                    <a:pt x="76" y="15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2"/>
                    <a:pt x="50" y="26"/>
                    <a:pt x="49" y="37"/>
                  </a:cubicBezTo>
                  <a:cubicBezTo>
                    <a:pt x="48" y="49"/>
                    <a:pt x="49" y="118"/>
                    <a:pt x="49" y="118"/>
                  </a:cubicBezTo>
                  <a:cubicBezTo>
                    <a:pt x="40" y="116"/>
                    <a:pt x="28" y="112"/>
                    <a:pt x="19" y="110"/>
                  </a:cubicBezTo>
                  <a:cubicBezTo>
                    <a:pt x="18" y="108"/>
                    <a:pt x="18" y="39"/>
                    <a:pt x="18" y="29"/>
                  </a:cubicBezTo>
                  <a:cubicBezTo>
                    <a:pt x="18" y="18"/>
                    <a:pt x="27" y="3"/>
                    <a:pt x="3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7" y="15"/>
                    <a:pt x="6" y="26"/>
                  </a:cubicBezTo>
                  <a:cubicBezTo>
                    <a:pt x="5" y="37"/>
                    <a:pt x="6" y="100"/>
                    <a:pt x="6" y="107"/>
                  </a:cubicBezTo>
                  <a:cubicBezTo>
                    <a:pt x="3" y="105"/>
                    <a:pt x="2" y="102"/>
                    <a:pt x="1" y="99"/>
                  </a:cubicBezTo>
                  <a:cubicBezTo>
                    <a:pt x="0" y="119"/>
                    <a:pt x="0" y="141"/>
                    <a:pt x="0" y="159"/>
                  </a:cubicBezTo>
                  <a:cubicBezTo>
                    <a:pt x="1" y="164"/>
                    <a:pt x="4" y="169"/>
                    <a:pt x="10" y="170"/>
                  </a:cubicBezTo>
                  <a:cubicBezTo>
                    <a:pt x="22" y="172"/>
                    <a:pt x="53" y="182"/>
                    <a:pt x="61" y="184"/>
                  </a:cubicBezTo>
                  <a:cubicBezTo>
                    <a:pt x="69" y="185"/>
                    <a:pt x="85" y="176"/>
                    <a:pt x="87" y="164"/>
                  </a:cubicBezTo>
                  <a:cubicBezTo>
                    <a:pt x="87" y="144"/>
                    <a:pt x="87" y="123"/>
                    <a:pt x="87" y="1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69" name="Freeform 209"/>
            <p:cNvSpPr>
              <a:spLocks/>
            </p:cNvSpPr>
            <p:nvPr/>
          </p:nvSpPr>
          <p:spPr bwMode="gray">
            <a:xfrm>
              <a:off x="2868" y="981"/>
              <a:ext cx="88" cy="55"/>
            </a:xfrm>
            <a:custGeom>
              <a:avLst/>
              <a:gdLst>
                <a:gd name="T0" fmla="*/ 29 w 66"/>
                <a:gd name="T1" fmla="*/ 39 h 41"/>
                <a:gd name="T2" fmla="*/ 9 w 66"/>
                <a:gd name="T3" fmla="*/ 23 h 41"/>
                <a:gd name="T4" fmla="*/ 15 w 66"/>
                <a:gd name="T5" fmla="*/ 13 h 41"/>
                <a:gd name="T6" fmla="*/ 53 w 66"/>
                <a:gd name="T7" fmla="*/ 16 h 41"/>
                <a:gd name="T8" fmla="*/ 57 w 66"/>
                <a:gd name="T9" fmla="*/ 30 h 41"/>
                <a:gd name="T10" fmla="*/ 29 w 66"/>
                <a:gd name="T1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9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30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70" name="Oval 210"/>
            <p:cNvSpPr>
              <a:spLocks noChangeArrowheads="1"/>
            </p:cNvSpPr>
            <p:nvPr/>
          </p:nvSpPr>
          <p:spPr bwMode="gray">
            <a:xfrm flipH="1">
              <a:off x="2856" y="912"/>
              <a:ext cx="106" cy="10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71" name="Freeform 211"/>
            <p:cNvSpPr>
              <a:spLocks/>
            </p:cNvSpPr>
            <p:nvPr/>
          </p:nvSpPr>
          <p:spPr bwMode="gray">
            <a:xfrm>
              <a:off x="2834" y="903"/>
              <a:ext cx="128" cy="68"/>
            </a:xfrm>
            <a:custGeom>
              <a:avLst/>
              <a:gdLst>
                <a:gd name="T0" fmla="*/ 54 w 94"/>
                <a:gd name="T1" fmla="*/ 1 h 50"/>
                <a:gd name="T2" fmla="*/ 49 w 94"/>
                <a:gd name="T3" fmla="*/ 1 h 50"/>
                <a:gd name="T4" fmla="*/ 48 w 94"/>
                <a:gd name="T5" fmla="*/ 1 h 50"/>
                <a:gd name="T6" fmla="*/ 44 w 94"/>
                <a:gd name="T7" fmla="*/ 2 h 50"/>
                <a:gd name="T8" fmla="*/ 43 w 94"/>
                <a:gd name="T9" fmla="*/ 3 h 50"/>
                <a:gd name="T10" fmla="*/ 39 w 94"/>
                <a:gd name="T11" fmla="*/ 4 h 50"/>
                <a:gd name="T12" fmla="*/ 39 w 94"/>
                <a:gd name="T13" fmla="*/ 4 h 50"/>
                <a:gd name="T14" fmla="*/ 35 w 94"/>
                <a:gd name="T15" fmla="*/ 6 h 50"/>
                <a:gd name="T16" fmla="*/ 34 w 94"/>
                <a:gd name="T17" fmla="*/ 7 h 50"/>
                <a:gd name="T18" fmla="*/ 31 w 94"/>
                <a:gd name="T19" fmla="*/ 9 h 50"/>
                <a:gd name="T20" fmla="*/ 30 w 94"/>
                <a:gd name="T21" fmla="*/ 10 h 50"/>
                <a:gd name="T22" fmla="*/ 21 w 94"/>
                <a:gd name="T23" fmla="*/ 20 h 50"/>
                <a:gd name="T24" fmla="*/ 21 w 94"/>
                <a:gd name="T25" fmla="*/ 21 h 50"/>
                <a:gd name="T26" fmla="*/ 21 w 94"/>
                <a:gd name="T27" fmla="*/ 21 h 50"/>
                <a:gd name="T28" fmla="*/ 20 w 94"/>
                <a:gd name="T29" fmla="*/ 23 h 50"/>
                <a:gd name="T30" fmla="*/ 20 w 94"/>
                <a:gd name="T31" fmla="*/ 23 h 50"/>
                <a:gd name="T32" fmla="*/ 0 w 94"/>
                <a:gd name="T33" fmla="*/ 35 h 50"/>
                <a:gd name="T34" fmla="*/ 10 w 94"/>
                <a:gd name="T35" fmla="*/ 34 h 50"/>
                <a:gd name="T36" fmla="*/ 16 w 94"/>
                <a:gd name="T37" fmla="*/ 36 h 50"/>
                <a:gd name="T38" fmla="*/ 20 w 94"/>
                <a:gd name="T39" fmla="*/ 37 h 50"/>
                <a:gd name="T40" fmla="*/ 40 w 94"/>
                <a:gd name="T41" fmla="*/ 48 h 50"/>
                <a:gd name="T42" fmla="*/ 57 w 94"/>
                <a:gd name="T43" fmla="*/ 40 h 50"/>
                <a:gd name="T44" fmla="*/ 94 w 94"/>
                <a:gd name="T45" fmla="*/ 34 h 50"/>
                <a:gd name="T46" fmla="*/ 54 w 94"/>
                <a:gd name="T4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4" h="50">
                  <a:moveTo>
                    <a:pt x="54" y="1"/>
                  </a:moveTo>
                  <a:cubicBezTo>
                    <a:pt x="52" y="1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6" y="2"/>
                    <a:pt x="44" y="2"/>
                  </a:cubicBezTo>
                  <a:cubicBezTo>
                    <a:pt x="44" y="2"/>
                    <a:pt x="44" y="2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5" y="6"/>
                    <a:pt x="35" y="7"/>
                    <a:pt x="34" y="7"/>
                  </a:cubicBezTo>
                  <a:cubicBezTo>
                    <a:pt x="33" y="7"/>
                    <a:pt x="32" y="8"/>
                    <a:pt x="31" y="9"/>
                  </a:cubicBezTo>
                  <a:cubicBezTo>
                    <a:pt x="31" y="9"/>
                    <a:pt x="31" y="9"/>
                    <a:pt x="30" y="10"/>
                  </a:cubicBezTo>
                  <a:cubicBezTo>
                    <a:pt x="27" y="13"/>
                    <a:pt x="24" y="16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7" y="27"/>
                    <a:pt x="3" y="32"/>
                    <a:pt x="0" y="35"/>
                  </a:cubicBezTo>
                  <a:cubicBezTo>
                    <a:pt x="2" y="32"/>
                    <a:pt x="6" y="33"/>
                    <a:pt x="10" y="34"/>
                  </a:cubicBezTo>
                  <a:cubicBezTo>
                    <a:pt x="12" y="34"/>
                    <a:pt x="14" y="35"/>
                    <a:pt x="16" y="36"/>
                  </a:cubicBezTo>
                  <a:cubicBezTo>
                    <a:pt x="18" y="36"/>
                    <a:pt x="19" y="37"/>
                    <a:pt x="20" y="37"/>
                  </a:cubicBezTo>
                  <a:cubicBezTo>
                    <a:pt x="27" y="41"/>
                    <a:pt x="34" y="50"/>
                    <a:pt x="40" y="48"/>
                  </a:cubicBezTo>
                  <a:cubicBezTo>
                    <a:pt x="40" y="48"/>
                    <a:pt x="51" y="40"/>
                    <a:pt x="57" y="40"/>
                  </a:cubicBezTo>
                  <a:cubicBezTo>
                    <a:pt x="84" y="41"/>
                    <a:pt x="94" y="34"/>
                    <a:pt x="94" y="34"/>
                  </a:cubicBezTo>
                  <a:cubicBezTo>
                    <a:pt x="92" y="14"/>
                    <a:pt x="74" y="0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602" name="Group 242"/>
          <p:cNvGrpSpPr>
            <a:grpSpLocks/>
          </p:cNvGrpSpPr>
          <p:nvPr/>
        </p:nvGrpSpPr>
        <p:grpSpPr bwMode="auto">
          <a:xfrm>
            <a:off x="1030288" y="3727450"/>
            <a:ext cx="504825" cy="1003300"/>
            <a:chOff x="3910" y="940"/>
            <a:chExt cx="318" cy="632"/>
          </a:xfrm>
        </p:grpSpPr>
        <p:sp>
          <p:nvSpPr>
            <p:cNvPr id="527603" name="Freeform 243"/>
            <p:cNvSpPr>
              <a:spLocks/>
            </p:cNvSpPr>
            <p:nvPr/>
          </p:nvSpPr>
          <p:spPr bwMode="gray">
            <a:xfrm>
              <a:off x="4057" y="1247"/>
              <a:ext cx="120" cy="325"/>
            </a:xfrm>
            <a:custGeom>
              <a:avLst/>
              <a:gdLst>
                <a:gd name="T0" fmla="*/ 89 w 90"/>
                <a:gd name="T1" fmla="*/ 156 h 245"/>
                <a:gd name="T2" fmla="*/ 89 w 90"/>
                <a:gd name="T3" fmla="*/ 7 h 245"/>
                <a:gd name="T4" fmla="*/ 89 w 90"/>
                <a:gd name="T5" fmla="*/ 5 h 245"/>
                <a:gd name="T6" fmla="*/ 63 w 90"/>
                <a:gd name="T7" fmla="*/ 20 h 245"/>
                <a:gd name="T8" fmla="*/ 12 w 90"/>
                <a:gd name="T9" fmla="*/ 10 h 245"/>
                <a:gd name="T10" fmla="*/ 2 w 90"/>
                <a:gd name="T11" fmla="*/ 0 h 245"/>
                <a:gd name="T12" fmla="*/ 3 w 90"/>
                <a:gd name="T13" fmla="*/ 36 h 245"/>
                <a:gd name="T14" fmla="*/ 2 w 90"/>
                <a:gd name="T15" fmla="*/ 205 h 245"/>
                <a:gd name="T16" fmla="*/ 43 w 90"/>
                <a:gd name="T17" fmla="*/ 205 h 245"/>
                <a:gd name="T18" fmla="*/ 45 w 90"/>
                <a:gd name="T19" fmla="*/ 51 h 245"/>
                <a:gd name="T20" fmla="*/ 36 w 90"/>
                <a:gd name="T21" fmla="*/ 40 h 245"/>
                <a:gd name="T22" fmla="*/ 45 w 90"/>
                <a:gd name="T23" fmla="*/ 51 h 245"/>
                <a:gd name="T24" fmla="*/ 43 w 90"/>
                <a:gd name="T25" fmla="*/ 205 h 245"/>
                <a:gd name="T26" fmla="*/ 44 w 90"/>
                <a:gd name="T27" fmla="*/ 211 h 245"/>
                <a:gd name="T28" fmla="*/ 88 w 90"/>
                <a:gd name="T29" fmla="*/ 218 h 245"/>
                <a:gd name="T30" fmla="*/ 89 w 90"/>
                <a:gd name="T31" fmla="*/ 15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gradFill rotWithShape="1">
              <a:gsLst>
                <a:gs pos="0">
                  <a:srgbClr val="996633"/>
                </a:gs>
                <a:gs pos="50000">
                  <a:srgbClr val="996633">
                    <a:gamma/>
                    <a:shade val="85882"/>
                    <a:invGamma/>
                  </a:srgbClr>
                </a:gs>
                <a:gs pos="100000">
                  <a:srgbClr val="996633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04" name="Freeform 244"/>
            <p:cNvSpPr>
              <a:spLocks noEditPoints="1"/>
            </p:cNvSpPr>
            <p:nvPr/>
          </p:nvSpPr>
          <p:spPr bwMode="gray">
            <a:xfrm>
              <a:off x="3915" y="1029"/>
              <a:ext cx="313" cy="258"/>
            </a:xfrm>
            <a:custGeom>
              <a:avLst/>
              <a:gdLst>
                <a:gd name="T0" fmla="*/ 235 w 236"/>
                <a:gd name="T1" fmla="*/ 114 h 194"/>
                <a:gd name="T2" fmla="*/ 235 w 236"/>
                <a:gd name="T3" fmla="*/ 114 h 194"/>
                <a:gd name="T4" fmla="*/ 225 w 236"/>
                <a:gd name="T5" fmla="*/ 49 h 194"/>
                <a:gd name="T6" fmla="*/ 199 w 236"/>
                <a:gd name="T7" fmla="*/ 24 h 194"/>
                <a:gd name="T8" fmla="*/ 156 w 236"/>
                <a:gd name="T9" fmla="*/ 13 h 194"/>
                <a:gd name="T10" fmla="*/ 116 w 236"/>
                <a:gd name="T11" fmla="*/ 2 h 194"/>
                <a:gd name="T12" fmla="*/ 86 w 236"/>
                <a:gd name="T13" fmla="*/ 12 h 194"/>
                <a:gd name="T14" fmla="*/ 73 w 236"/>
                <a:gd name="T15" fmla="*/ 86 h 194"/>
                <a:gd name="T16" fmla="*/ 73 w 236"/>
                <a:gd name="T17" fmla="*/ 86 h 194"/>
                <a:gd name="T18" fmla="*/ 72 w 236"/>
                <a:gd name="T19" fmla="*/ 91 h 194"/>
                <a:gd name="T20" fmla="*/ 21 w 236"/>
                <a:gd name="T21" fmla="*/ 104 h 194"/>
                <a:gd name="T22" fmla="*/ 26 w 236"/>
                <a:gd name="T23" fmla="*/ 135 h 194"/>
                <a:gd name="T24" fmla="*/ 80 w 236"/>
                <a:gd name="T25" fmla="*/ 122 h 194"/>
                <a:gd name="T26" fmla="*/ 80 w 236"/>
                <a:gd name="T27" fmla="*/ 122 h 194"/>
                <a:gd name="T28" fmla="*/ 86 w 236"/>
                <a:gd name="T29" fmla="*/ 120 h 194"/>
                <a:gd name="T30" fmla="*/ 99 w 236"/>
                <a:gd name="T31" fmla="*/ 112 h 194"/>
                <a:gd name="T32" fmla="*/ 104 w 236"/>
                <a:gd name="T33" fmla="*/ 92 h 194"/>
                <a:gd name="T34" fmla="*/ 104 w 236"/>
                <a:gd name="T35" fmla="*/ 92 h 194"/>
                <a:gd name="T36" fmla="*/ 110 w 236"/>
                <a:gd name="T37" fmla="*/ 47 h 194"/>
                <a:gd name="T38" fmla="*/ 109 w 236"/>
                <a:gd name="T39" fmla="*/ 167 h 194"/>
                <a:gd name="T40" fmla="*/ 118 w 236"/>
                <a:gd name="T41" fmla="*/ 178 h 194"/>
                <a:gd name="T42" fmla="*/ 169 w 236"/>
                <a:gd name="T43" fmla="*/ 192 h 194"/>
                <a:gd name="T44" fmla="*/ 196 w 236"/>
                <a:gd name="T45" fmla="*/ 173 h 194"/>
                <a:gd name="T46" fmla="*/ 196 w 236"/>
                <a:gd name="T47" fmla="*/ 160 h 194"/>
                <a:gd name="T48" fmla="*/ 216 w 236"/>
                <a:gd name="T49" fmla="*/ 155 h 194"/>
                <a:gd name="T50" fmla="*/ 219 w 236"/>
                <a:gd name="T51" fmla="*/ 154 h 194"/>
                <a:gd name="T52" fmla="*/ 232 w 236"/>
                <a:gd name="T53" fmla="*/ 146 h 194"/>
                <a:gd name="T54" fmla="*/ 236 w 236"/>
                <a:gd name="T55" fmla="*/ 124 h 194"/>
                <a:gd name="T56" fmla="*/ 235 w 236"/>
                <a:gd name="T57" fmla="*/ 114 h 194"/>
                <a:gd name="T58" fmla="*/ 192 w 236"/>
                <a:gd name="T59" fmla="*/ 75 h 194"/>
                <a:gd name="T60" fmla="*/ 194 w 236"/>
                <a:gd name="T61" fmla="*/ 88 h 194"/>
                <a:gd name="T62" fmla="*/ 200 w 236"/>
                <a:gd name="T63" fmla="*/ 123 h 194"/>
                <a:gd name="T64" fmla="*/ 196 w 236"/>
                <a:gd name="T65" fmla="*/ 124 h 194"/>
                <a:gd name="T66" fmla="*/ 194 w 236"/>
                <a:gd name="T67" fmla="*/ 88 h 194"/>
                <a:gd name="T68" fmla="*/ 192 w 236"/>
                <a:gd name="T69" fmla="*/ 75 h 194"/>
                <a:gd name="T70" fmla="*/ 192 w 236"/>
                <a:gd name="T71" fmla="*/ 71 h 194"/>
                <a:gd name="T72" fmla="*/ 192 w 236"/>
                <a:gd name="T73" fmla="*/ 7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6" h="194">
                  <a:moveTo>
                    <a:pt x="235" y="114"/>
                  </a:moveTo>
                  <a:cubicBezTo>
                    <a:pt x="235" y="114"/>
                    <a:pt x="235" y="114"/>
                    <a:pt x="235" y="114"/>
                  </a:cubicBezTo>
                  <a:cubicBezTo>
                    <a:pt x="230" y="85"/>
                    <a:pt x="226" y="57"/>
                    <a:pt x="225" y="49"/>
                  </a:cubicBezTo>
                  <a:cubicBezTo>
                    <a:pt x="222" y="32"/>
                    <a:pt x="207" y="27"/>
                    <a:pt x="199" y="24"/>
                  </a:cubicBezTo>
                  <a:cubicBezTo>
                    <a:pt x="191" y="21"/>
                    <a:pt x="169" y="16"/>
                    <a:pt x="156" y="13"/>
                  </a:cubicBezTo>
                  <a:cubicBezTo>
                    <a:pt x="144" y="9"/>
                    <a:pt x="125" y="3"/>
                    <a:pt x="116" y="2"/>
                  </a:cubicBezTo>
                  <a:cubicBezTo>
                    <a:pt x="107" y="0"/>
                    <a:pt x="89" y="4"/>
                    <a:pt x="86" y="12"/>
                  </a:cubicBezTo>
                  <a:cubicBezTo>
                    <a:pt x="85" y="14"/>
                    <a:pt x="79" y="50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49" y="96"/>
                    <a:pt x="28" y="103"/>
                    <a:pt x="21" y="104"/>
                  </a:cubicBezTo>
                  <a:cubicBezTo>
                    <a:pt x="0" y="109"/>
                    <a:pt x="9" y="137"/>
                    <a:pt x="26" y="135"/>
                  </a:cubicBezTo>
                  <a:cubicBezTo>
                    <a:pt x="31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8"/>
                    <a:pt x="96" y="116"/>
                    <a:pt x="99" y="112"/>
                  </a:cubicBezTo>
                  <a:cubicBezTo>
                    <a:pt x="102" y="108"/>
                    <a:pt x="104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7" y="65"/>
                    <a:pt x="110" y="43"/>
                    <a:pt x="110" y="47"/>
                  </a:cubicBezTo>
                  <a:cubicBezTo>
                    <a:pt x="110" y="53"/>
                    <a:pt x="109" y="125"/>
                    <a:pt x="109" y="167"/>
                  </a:cubicBezTo>
                  <a:cubicBezTo>
                    <a:pt x="110" y="172"/>
                    <a:pt x="112" y="177"/>
                    <a:pt x="118" y="178"/>
                  </a:cubicBezTo>
                  <a:cubicBezTo>
                    <a:pt x="130" y="180"/>
                    <a:pt x="162" y="190"/>
                    <a:pt x="169" y="192"/>
                  </a:cubicBezTo>
                  <a:cubicBezTo>
                    <a:pt x="177" y="194"/>
                    <a:pt x="193" y="184"/>
                    <a:pt x="196" y="173"/>
                  </a:cubicBezTo>
                  <a:cubicBezTo>
                    <a:pt x="196" y="171"/>
                    <a:pt x="196" y="162"/>
                    <a:pt x="196" y="160"/>
                  </a:cubicBezTo>
                  <a:cubicBezTo>
                    <a:pt x="202" y="158"/>
                    <a:pt x="208" y="157"/>
                    <a:pt x="216" y="155"/>
                  </a:cubicBezTo>
                  <a:cubicBezTo>
                    <a:pt x="217" y="155"/>
                    <a:pt x="218" y="154"/>
                    <a:pt x="219" y="154"/>
                  </a:cubicBezTo>
                  <a:cubicBezTo>
                    <a:pt x="225" y="152"/>
                    <a:pt x="229" y="150"/>
                    <a:pt x="232" y="146"/>
                  </a:cubicBezTo>
                  <a:cubicBezTo>
                    <a:pt x="235" y="142"/>
                    <a:pt x="236" y="135"/>
                    <a:pt x="236" y="124"/>
                  </a:cubicBezTo>
                  <a:lnTo>
                    <a:pt x="235" y="114"/>
                  </a:lnTo>
                  <a:close/>
                  <a:moveTo>
                    <a:pt x="192" y="75"/>
                  </a:moveTo>
                  <a:cubicBezTo>
                    <a:pt x="193" y="79"/>
                    <a:pt x="194" y="83"/>
                    <a:pt x="194" y="88"/>
                  </a:cubicBezTo>
                  <a:cubicBezTo>
                    <a:pt x="195" y="97"/>
                    <a:pt x="197" y="108"/>
                    <a:pt x="200" y="123"/>
                  </a:cubicBezTo>
                  <a:cubicBezTo>
                    <a:pt x="198" y="123"/>
                    <a:pt x="197" y="124"/>
                    <a:pt x="196" y="124"/>
                  </a:cubicBezTo>
                  <a:cubicBezTo>
                    <a:pt x="196" y="111"/>
                    <a:pt x="195" y="99"/>
                    <a:pt x="194" y="88"/>
                  </a:cubicBezTo>
                  <a:cubicBezTo>
                    <a:pt x="193" y="82"/>
                    <a:pt x="193" y="78"/>
                    <a:pt x="192" y="75"/>
                  </a:cubicBezTo>
                  <a:cubicBezTo>
                    <a:pt x="192" y="73"/>
                    <a:pt x="192" y="72"/>
                    <a:pt x="192" y="71"/>
                  </a:cubicBezTo>
                  <a:cubicBezTo>
                    <a:pt x="192" y="72"/>
                    <a:pt x="192" y="73"/>
                    <a:pt x="192" y="75"/>
                  </a:cubicBezTo>
                  <a:close/>
                </a:path>
              </a:pathLst>
            </a:custGeom>
            <a:gradFill rotWithShape="1">
              <a:gsLst>
                <a:gs pos="0">
                  <a:srgbClr val="996633"/>
                </a:gs>
                <a:gs pos="50000">
                  <a:srgbClr val="996633">
                    <a:gamma/>
                    <a:shade val="85882"/>
                    <a:invGamma/>
                  </a:srgbClr>
                </a:gs>
                <a:gs pos="100000">
                  <a:srgbClr val="996633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05" name="Freeform 245"/>
            <p:cNvSpPr>
              <a:spLocks/>
            </p:cNvSpPr>
            <p:nvPr/>
          </p:nvSpPr>
          <p:spPr bwMode="gray">
            <a:xfrm>
              <a:off x="4072" y="1013"/>
              <a:ext cx="87" cy="55"/>
            </a:xfrm>
            <a:custGeom>
              <a:avLst/>
              <a:gdLst>
                <a:gd name="T0" fmla="*/ 29 w 66"/>
                <a:gd name="T1" fmla="*/ 39 h 41"/>
                <a:gd name="T2" fmla="*/ 10 w 66"/>
                <a:gd name="T3" fmla="*/ 23 h 41"/>
                <a:gd name="T4" fmla="*/ 15 w 66"/>
                <a:gd name="T5" fmla="*/ 13 h 41"/>
                <a:gd name="T6" fmla="*/ 53 w 66"/>
                <a:gd name="T7" fmla="*/ 16 h 41"/>
                <a:gd name="T8" fmla="*/ 57 w 66"/>
                <a:gd name="T9" fmla="*/ 29 h 41"/>
                <a:gd name="T10" fmla="*/ 29 w 66"/>
                <a:gd name="T1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29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06" name="Oval 246"/>
            <p:cNvSpPr>
              <a:spLocks noChangeArrowheads="1"/>
            </p:cNvSpPr>
            <p:nvPr/>
          </p:nvSpPr>
          <p:spPr bwMode="gray">
            <a:xfrm flipH="1">
              <a:off x="4062" y="943"/>
              <a:ext cx="105" cy="10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07" name="Freeform 247"/>
            <p:cNvSpPr>
              <a:spLocks/>
            </p:cNvSpPr>
            <p:nvPr/>
          </p:nvSpPr>
          <p:spPr bwMode="gray">
            <a:xfrm>
              <a:off x="4039" y="940"/>
              <a:ext cx="128" cy="68"/>
            </a:xfrm>
            <a:custGeom>
              <a:avLst/>
              <a:gdLst>
                <a:gd name="T0" fmla="*/ 54 w 94"/>
                <a:gd name="T1" fmla="*/ 1 h 50"/>
                <a:gd name="T2" fmla="*/ 49 w 94"/>
                <a:gd name="T3" fmla="*/ 1 h 50"/>
                <a:gd name="T4" fmla="*/ 48 w 94"/>
                <a:gd name="T5" fmla="*/ 1 h 50"/>
                <a:gd name="T6" fmla="*/ 44 w 94"/>
                <a:gd name="T7" fmla="*/ 2 h 50"/>
                <a:gd name="T8" fmla="*/ 43 w 94"/>
                <a:gd name="T9" fmla="*/ 3 h 50"/>
                <a:gd name="T10" fmla="*/ 39 w 94"/>
                <a:gd name="T11" fmla="*/ 4 h 50"/>
                <a:gd name="T12" fmla="*/ 39 w 94"/>
                <a:gd name="T13" fmla="*/ 4 h 50"/>
                <a:gd name="T14" fmla="*/ 35 w 94"/>
                <a:gd name="T15" fmla="*/ 6 h 50"/>
                <a:gd name="T16" fmla="*/ 34 w 94"/>
                <a:gd name="T17" fmla="*/ 7 h 50"/>
                <a:gd name="T18" fmla="*/ 31 w 94"/>
                <a:gd name="T19" fmla="*/ 9 h 50"/>
                <a:gd name="T20" fmla="*/ 30 w 94"/>
                <a:gd name="T21" fmla="*/ 10 h 50"/>
                <a:gd name="T22" fmla="*/ 21 w 94"/>
                <a:gd name="T23" fmla="*/ 20 h 50"/>
                <a:gd name="T24" fmla="*/ 21 w 94"/>
                <a:gd name="T25" fmla="*/ 21 h 50"/>
                <a:gd name="T26" fmla="*/ 21 w 94"/>
                <a:gd name="T27" fmla="*/ 21 h 50"/>
                <a:gd name="T28" fmla="*/ 20 w 94"/>
                <a:gd name="T29" fmla="*/ 23 h 50"/>
                <a:gd name="T30" fmla="*/ 20 w 94"/>
                <a:gd name="T31" fmla="*/ 23 h 50"/>
                <a:gd name="T32" fmla="*/ 0 w 94"/>
                <a:gd name="T33" fmla="*/ 35 h 50"/>
                <a:gd name="T34" fmla="*/ 10 w 94"/>
                <a:gd name="T35" fmla="*/ 34 h 50"/>
                <a:gd name="T36" fmla="*/ 16 w 94"/>
                <a:gd name="T37" fmla="*/ 36 h 50"/>
                <a:gd name="T38" fmla="*/ 20 w 94"/>
                <a:gd name="T39" fmla="*/ 37 h 50"/>
                <a:gd name="T40" fmla="*/ 40 w 94"/>
                <a:gd name="T41" fmla="*/ 48 h 50"/>
                <a:gd name="T42" fmla="*/ 57 w 94"/>
                <a:gd name="T43" fmla="*/ 40 h 50"/>
                <a:gd name="T44" fmla="*/ 94 w 94"/>
                <a:gd name="T45" fmla="*/ 34 h 50"/>
                <a:gd name="T46" fmla="*/ 54 w 94"/>
                <a:gd name="T4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4" h="50">
                  <a:moveTo>
                    <a:pt x="54" y="1"/>
                  </a:moveTo>
                  <a:cubicBezTo>
                    <a:pt x="52" y="1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6" y="2"/>
                    <a:pt x="44" y="2"/>
                  </a:cubicBezTo>
                  <a:cubicBezTo>
                    <a:pt x="44" y="2"/>
                    <a:pt x="44" y="2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5" y="6"/>
                    <a:pt x="35" y="7"/>
                    <a:pt x="34" y="7"/>
                  </a:cubicBezTo>
                  <a:cubicBezTo>
                    <a:pt x="33" y="7"/>
                    <a:pt x="32" y="8"/>
                    <a:pt x="31" y="9"/>
                  </a:cubicBezTo>
                  <a:cubicBezTo>
                    <a:pt x="31" y="9"/>
                    <a:pt x="31" y="9"/>
                    <a:pt x="30" y="10"/>
                  </a:cubicBezTo>
                  <a:cubicBezTo>
                    <a:pt x="27" y="13"/>
                    <a:pt x="24" y="16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7" y="27"/>
                    <a:pt x="3" y="32"/>
                    <a:pt x="0" y="35"/>
                  </a:cubicBezTo>
                  <a:cubicBezTo>
                    <a:pt x="2" y="32"/>
                    <a:pt x="6" y="33"/>
                    <a:pt x="10" y="34"/>
                  </a:cubicBezTo>
                  <a:cubicBezTo>
                    <a:pt x="12" y="34"/>
                    <a:pt x="14" y="35"/>
                    <a:pt x="16" y="36"/>
                  </a:cubicBezTo>
                  <a:cubicBezTo>
                    <a:pt x="18" y="36"/>
                    <a:pt x="19" y="37"/>
                    <a:pt x="20" y="37"/>
                  </a:cubicBezTo>
                  <a:cubicBezTo>
                    <a:pt x="27" y="41"/>
                    <a:pt x="34" y="50"/>
                    <a:pt x="40" y="48"/>
                  </a:cubicBezTo>
                  <a:cubicBezTo>
                    <a:pt x="40" y="48"/>
                    <a:pt x="51" y="40"/>
                    <a:pt x="57" y="40"/>
                  </a:cubicBezTo>
                  <a:cubicBezTo>
                    <a:pt x="84" y="41"/>
                    <a:pt x="94" y="34"/>
                    <a:pt x="94" y="34"/>
                  </a:cubicBezTo>
                  <a:cubicBezTo>
                    <a:pt x="92" y="14"/>
                    <a:pt x="74" y="0"/>
                    <a:pt x="54" y="1"/>
                  </a:cubicBezTo>
                  <a:close/>
                </a:path>
              </a:pathLst>
            </a:custGeom>
            <a:gradFill rotWithShape="1">
              <a:gsLst>
                <a:gs pos="0">
                  <a:srgbClr val="996633"/>
                </a:gs>
                <a:gs pos="50000">
                  <a:srgbClr val="996633">
                    <a:gamma/>
                    <a:shade val="85882"/>
                    <a:invGamma/>
                  </a:srgbClr>
                </a:gs>
                <a:gs pos="100000">
                  <a:srgbClr val="996633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7608" name="Group 248"/>
            <p:cNvGrpSpPr>
              <a:grpSpLocks/>
            </p:cNvGrpSpPr>
            <p:nvPr/>
          </p:nvGrpSpPr>
          <p:grpSpPr bwMode="auto">
            <a:xfrm flipH="1">
              <a:off x="3910" y="1111"/>
              <a:ext cx="258" cy="202"/>
              <a:chOff x="1315" y="1508"/>
              <a:chExt cx="596" cy="469"/>
            </a:xfrm>
          </p:grpSpPr>
          <p:sp>
            <p:nvSpPr>
              <p:cNvPr id="527609" name="Freeform 249"/>
              <p:cNvSpPr>
                <a:spLocks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610" name="Freeform 250"/>
              <p:cNvSpPr>
                <a:spLocks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611" name="Freeform 251"/>
              <p:cNvSpPr>
                <a:spLocks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27612" name="Freeform 252"/>
            <p:cNvSpPr>
              <a:spLocks/>
            </p:cNvSpPr>
            <p:nvPr/>
          </p:nvSpPr>
          <p:spPr bwMode="gray">
            <a:xfrm>
              <a:off x="4081" y="1192"/>
              <a:ext cx="121" cy="72"/>
            </a:xfrm>
            <a:custGeom>
              <a:avLst/>
              <a:gdLst>
                <a:gd name="T0" fmla="*/ 75 w 91"/>
                <a:gd name="T1" fmla="*/ 0 h 54"/>
                <a:gd name="T2" fmla="*/ 27 w 91"/>
                <a:gd name="T3" fmla="*/ 14 h 54"/>
                <a:gd name="T4" fmla="*/ 40 w 91"/>
                <a:gd name="T5" fmla="*/ 46 h 54"/>
                <a:gd name="T6" fmla="*/ 91 w 91"/>
                <a:gd name="T7" fmla="*/ 3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54">
                  <a:moveTo>
                    <a:pt x="75" y="0"/>
                  </a:moveTo>
                  <a:cubicBezTo>
                    <a:pt x="61" y="4"/>
                    <a:pt x="45" y="9"/>
                    <a:pt x="27" y="14"/>
                  </a:cubicBezTo>
                  <a:cubicBezTo>
                    <a:pt x="0" y="22"/>
                    <a:pt x="17" y="54"/>
                    <a:pt x="40" y="46"/>
                  </a:cubicBezTo>
                  <a:cubicBezTo>
                    <a:pt x="44" y="44"/>
                    <a:pt x="65" y="38"/>
                    <a:pt x="91" y="32"/>
                  </a:cubicBezTo>
                </a:path>
              </a:pathLst>
            </a:custGeom>
            <a:gradFill rotWithShape="1">
              <a:gsLst>
                <a:gs pos="0">
                  <a:srgbClr val="996633"/>
                </a:gs>
                <a:gs pos="50000">
                  <a:srgbClr val="996633">
                    <a:gamma/>
                    <a:shade val="85882"/>
                    <a:invGamma/>
                  </a:srgbClr>
                </a:gs>
                <a:gs pos="100000">
                  <a:srgbClr val="996633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613" name="Group 253"/>
          <p:cNvGrpSpPr>
            <a:grpSpLocks/>
          </p:cNvGrpSpPr>
          <p:nvPr/>
        </p:nvGrpSpPr>
        <p:grpSpPr bwMode="auto">
          <a:xfrm>
            <a:off x="8324850" y="1546225"/>
            <a:ext cx="482600" cy="1008063"/>
            <a:chOff x="2022" y="1053"/>
            <a:chExt cx="304" cy="635"/>
          </a:xfrm>
        </p:grpSpPr>
        <p:sp>
          <p:nvSpPr>
            <p:cNvPr id="527614" name="Freeform 254"/>
            <p:cNvSpPr>
              <a:spLocks/>
            </p:cNvSpPr>
            <p:nvPr/>
          </p:nvSpPr>
          <p:spPr bwMode="gray">
            <a:xfrm>
              <a:off x="2089" y="1359"/>
              <a:ext cx="121" cy="329"/>
            </a:xfrm>
            <a:custGeom>
              <a:avLst/>
              <a:gdLst>
                <a:gd name="T0" fmla="*/ 89 w 90"/>
                <a:gd name="T1" fmla="*/ 156 h 245"/>
                <a:gd name="T2" fmla="*/ 90 w 90"/>
                <a:gd name="T3" fmla="*/ 7 h 245"/>
                <a:gd name="T4" fmla="*/ 89 w 90"/>
                <a:gd name="T5" fmla="*/ 5 h 245"/>
                <a:gd name="T6" fmla="*/ 63 w 90"/>
                <a:gd name="T7" fmla="*/ 20 h 245"/>
                <a:gd name="T8" fmla="*/ 12 w 90"/>
                <a:gd name="T9" fmla="*/ 10 h 245"/>
                <a:gd name="T10" fmla="*/ 3 w 90"/>
                <a:gd name="T11" fmla="*/ 0 h 245"/>
                <a:gd name="T12" fmla="*/ 3 w 90"/>
                <a:gd name="T13" fmla="*/ 36 h 245"/>
                <a:gd name="T14" fmla="*/ 2 w 90"/>
                <a:gd name="T15" fmla="*/ 205 h 245"/>
                <a:gd name="T16" fmla="*/ 44 w 90"/>
                <a:gd name="T17" fmla="*/ 204 h 245"/>
                <a:gd name="T18" fmla="*/ 45 w 90"/>
                <a:gd name="T19" fmla="*/ 51 h 245"/>
                <a:gd name="T20" fmla="*/ 36 w 90"/>
                <a:gd name="T21" fmla="*/ 39 h 245"/>
                <a:gd name="T22" fmla="*/ 45 w 90"/>
                <a:gd name="T23" fmla="*/ 51 h 245"/>
                <a:gd name="T24" fmla="*/ 44 w 90"/>
                <a:gd name="T25" fmla="*/ 204 h 245"/>
                <a:gd name="T26" fmla="*/ 44 w 90"/>
                <a:gd name="T27" fmla="*/ 211 h 245"/>
                <a:gd name="T28" fmla="*/ 88 w 90"/>
                <a:gd name="T29" fmla="*/ 218 h 245"/>
                <a:gd name="T30" fmla="*/ 89 w 90"/>
                <a:gd name="T31" fmla="*/ 15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0"/>
                    <a:pt x="90" y="47"/>
                    <a:pt x="90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19"/>
                    <a:pt x="24" y="13"/>
                    <a:pt x="12" y="10"/>
                  </a:cubicBezTo>
                  <a:cubicBezTo>
                    <a:pt x="6" y="9"/>
                    <a:pt x="4" y="4"/>
                    <a:pt x="3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4"/>
                    <a:pt x="44" y="204"/>
                  </a:cubicBezTo>
                  <a:cubicBezTo>
                    <a:pt x="43" y="170"/>
                    <a:pt x="46" y="55"/>
                    <a:pt x="45" y="51"/>
                  </a:cubicBezTo>
                  <a:cubicBezTo>
                    <a:pt x="45" y="47"/>
                    <a:pt x="36" y="46"/>
                    <a:pt x="36" y="39"/>
                  </a:cubicBezTo>
                  <a:cubicBezTo>
                    <a:pt x="36" y="46"/>
                    <a:pt x="45" y="47"/>
                    <a:pt x="45" y="51"/>
                  </a:cubicBezTo>
                  <a:cubicBezTo>
                    <a:pt x="46" y="55"/>
                    <a:pt x="43" y="170"/>
                    <a:pt x="44" y="204"/>
                  </a:cubicBezTo>
                  <a:cubicBezTo>
                    <a:pt x="44" y="206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solidFill>
              <a:srgbClr val="292929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7615" name="Group 255"/>
            <p:cNvGrpSpPr>
              <a:grpSpLocks/>
            </p:cNvGrpSpPr>
            <p:nvPr/>
          </p:nvGrpSpPr>
          <p:grpSpPr bwMode="auto">
            <a:xfrm>
              <a:off x="2199" y="1411"/>
              <a:ext cx="127" cy="137"/>
              <a:chOff x="2408" y="1629"/>
              <a:chExt cx="127" cy="137"/>
            </a:xfrm>
          </p:grpSpPr>
          <p:sp>
            <p:nvSpPr>
              <p:cNvPr id="527616" name="Freeform 256"/>
              <p:cNvSpPr>
                <a:spLocks/>
              </p:cNvSpPr>
              <p:nvPr/>
            </p:nvSpPr>
            <p:spPr bwMode="gray">
              <a:xfrm>
                <a:off x="2408" y="1645"/>
                <a:ext cx="127" cy="34"/>
              </a:xfrm>
              <a:custGeom>
                <a:avLst/>
                <a:gdLst>
                  <a:gd name="T0" fmla="*/ 0 w 227"/>
                  <a:gd name="T1" fmla="*/ 47 h 62"/>
                  <a:gd name="T2" fmla="*/ 177 w 227"/>
                  <a:gd name="T3" fmla="*/ 0 h 62"/>
                  <a:gd name="T4" fmla="*/ 227 w 227"/>
                  <a:gd name="T5" fmla="*/ 12 h 62"/>
                  <a:gd name="T6" fmla="*/ 47 w 227"/>
                  <a:gd name="T7" fmla="*/ 62 h 62"/>
                  <a:gd name="T8" fmla="*/ 0 w 227"/>
                  <a:gd name="T9" fmla="*/ 4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7" h="62">
                    <a:moveTo>
                      <a:pt x="0" y="47"/>
                    </a:moveTo>
                    <a:lnTo>
                      <a:pt x="177" y="0"/>
                    </a:lnTo>
                    <a:lnTo>
                      <a:pt x="227" y="12"/>
                    </a:lnTo>
                    <a:lnTo>
                      <a:pt x="47" y="62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617" name="Freeform 257"/>
              <p:cNvSpPr>
                <a:spLocks/>
              </p:cNvSpPr>
              <p:nvPr/>
            </p:nvSpPr>
            <p:spPr bwMode="gray">
              <a:xfrm>
                <a:off x="2434" y="1651"/>
                <a:ext cx="101" cy="115"/>
              </a:xfrm>
              <a:custGeom>
                <a:avLst/>
                <a:gdLst>
                  <a:gd name="T0" fmla="*/ 0 w 180"/>
                  <a:gd name="T1" fmla="*/ 206 h 206"/>
                  <a:gd name="T2" fmla="*/ 0 w 180"/>
                  <a:gd name="T3" fmla="*/ 50 h 206"/>
                  <a:gd name="T4" fmla="*/ 180 w 180"/>
                  <a:gd name="T5" fmla="*/ 0 h 206"/>
                  <a:gd name="T6" fmla="*/ 180 w 180"/>
                  <a:gd name="T7" fmla="*/ 158 h 206"/>
                  <a:gd name="T8" fmla="*/ 0 w 180"/>
                  <a:gd name="T9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206">
                    <a:moveTo>
                      <a:pt x="0" y="206"/>
                    </a:moveTo>
                    <a:lnTo>
                      <a:pt x="0" y="50"/>
                    </a:lnTo>
                    <a:lnTo>
                      <a:pt x="180" y="0"/>
                    </a:lnTo>
                    <a:lnTo>
                      <a:pt x="180" y="158"/>
                    </a:lnTo>
                    <a:lnTo>
                      <a:pt x="0" y="206"/>
                    </a:lnTo>
                    <a:close/>
                  </a:path>
                </a:pathLst>
              </a:custGeom>
              <a:solidFill>
                <a:srgbClr val="8E47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618" name="Freeform 258"/>
              <p:cNvSpPr>
                <a:spLocks/>
              </p:cNvSpPr>
              <p:nvPr/>
            </p:nvSpPr>
            <p:spPr bwMode="gray">
              <a:xfrm>
                <a:off x="2408" y="1671"/>
                <a:ext cx="26" cy="95"/>
              </a:xfrm>
              <a:custGeom>
                <a:avLst/>
                <a:gdLst>
                  <a:gd name="T0" fmla="*/ 0 w 47"/>
                  <a:gd name="T1" fmla="*/ 0 h 171"/>
                  <a:gd name="T2" fmla="*/ 0 w 47"/>
                  <a:gd name="T3" fmla="*/ 159 h 171"/>
                  <a:gd name="T4" fmla="*/ 47 w 47"/>
                  <a:gd name="T5" fmla="*/ 171 h 171"/>
                  <a:gd name="T6" fmla="*/ 47 w 47"/>
                  <a:gd name="T7" fmla="*/ 15 h 171"/>
                  <a:gd name="T8" fmla="*/ 0 w 47"/>
                  <a:gd name="T9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71">
                    <a:moveTo>
                      <a:pt x="0" y="0"/>
                    </a:moveTo>
                    <a:lnTo>
                      <a:pt x="0" y="159"/>
                    </a:lnTo>
                    <a:lnTo>
                      <a:pt x="47" y="171"/>
                    </a:lnTo>
                    <a:lnTo>
                      <a:pt x="4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619" name="Freeform 259"/>
              <p:cNvSpPr>
                <a:spLocks/>
              </p:cNvSpPr>
              <p:nvPr/>
            </p:nvSpPr>
            <p:spPr bwMode="gray">
              <a:xfrm>
                <a:off x="2487" y="1632"/>
                <a:ext cx="11" cy="26"/>
              </a:xfrm>
              <a:custGeom>
                <a:avLst/>
                <a:gdLst>
                  <a:gd name="T0" fmla="*/ 0 w 19"/>
                  <a:gd name="T1" fmla="*/ 0 h 47"/>
                  <a:gd name="T2" fmla="*/ 0 w 19"/>
                  <a:gd name="T3" fmla="*/ 42 h 47"/>
                  <a:gd name="T4" fmla="*/ 19 w 19"/>
                  <a:gd name="T5" fmla="*/ 47 h 47"/>
                  <a:gd name="T6" fmla="*/ 19 w 19"/>
                  <a:gd name="T7" fmla="*/ 4 h 47"/>
                  <a:gd name="T8" fmla="*/ 0 w 1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7">
                    <a:moveTo>
                      <a:pt x="0" y="0"/>
                    </a:moveTo>
                    <a:lnTo>
                      <a:pt x="0" y="42"/>
                    </a:lnTo>
                    <a:lnTo>
                      <a:pt x="19" y="47"/>
                    </a:lnTo>
                    <a:lnTo>
                      <a:pt x="19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47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620" name="Freeform 260"/>
              <p:cNvSpPr>
                <a:spLocks/>
              </p:cNvSpPr>
              <p:nvPr/>
            </p:nvSpPr>
            <p:spPr bwMode="gray">
              <a:xfrm>
                <a:off x="2446" y="1632"/>
                <a:ext cx="58" cy="40"/>
              </a:xfrm>
              <a:custGeom>
                <a:avLst/>
                <a:gdLst>
                  <a:gd name="T0" fmla="*/ 104 w 104"/>
                  <a:gd name="T1" fmla="*/ 0 h 73"/>
                  <a:gd name="T2" fmla="*/ 0 w 104"/>
                  <a:gd name="T3" fmla="*/ 28 h 73"/>
                  <a:gd name="T4" fmla="*/ 0 w 104"/>
                  <a:gd name="T5" fmla="*/ 73 h 73"/>
                  <a:gd name="T6" fmla="*/ 14 w 104"/>
                  <a:gd name="T7" fmla="*/ 68 h 73"/>
                  <a:gd name="T8" fmla="*/ 14 w 104"/>
                  <a:gd name="T9" fmla="*/ 37 h 73"/>
                  <a:gd name="T10" fmla="*/ 92 w 104"/>
                  <a:gd name="T11" fmla="*/ 16 h 73"/>
                  <a:gd name="T12" fmla="*/ 92 w 104"/>
                  <a:gd name="T13" fmla="*/ 47 h 73"/>
                  <a:gd name="T14" fmla="*/ 104 w 104"/>
                  <a:gd name="T15" fmla="*/ 45 h 73"/>
                  <a:gd name="T16" fmla="*/ 104 w 104"/>
                  <a:gd name="T17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" h="73">
                    <a:moveTo>
                      <a:pt x="104" y="0"/>
                    </a:moveTo>
                    <a:lnTo>
                      <a:pt x="0" y="28"/>
                    </a:lnTo>
                    <a:lnTo>
                      <a:pt x="0" y="73"/>
                    </a:lnTo>
                    <a:lnTo>
                      <a:pt x="14" y="68"/>
                    </a:lnTo>
                    <a:lnTo>
                      <a:pt x="14" y="37"/>
                    </a:lnTo>
                    <a:lnTo>
                      <a:pt x="92" y="16"/>
                    </a:lnTo>
                    <a:lnTo>
                      <a:pt x="92" y="47"/>
                    </a:lnTo>
                    <a:lnTo>
                      <a:pt x="104" y="45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8E47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621" name="Freeform 261"/>
              <p:cNvSpPr>
                <a:spLocks/>
              </p:cNvSpPr>
              <p:nvPr/>
            </p:nvSpPr>
            <p:spPr bwMode="gray">
              <a:xfrm>
                <a:off x="2437" y="1645"/>
                <a:ext cx="9" cy="27"/>
              </a:xfrm>
              <a:custGeom>
                <a:avLst/>
                <a:gdLst>
                  <a:gd name="T0" fmla="*/ 0 w 16"/>
                  <a:gd name="T1" fmla="*/ 0 h 50"/>
                  <a:gd name="T2" fmla="*/ 0 w 16"/>
                  <a:gd name="T3" fmla="*/ 43 h 50"/>
                  <a:gd name="T4" fmla="*/ 16 w 16"/>
                  <a:gd name="T5" fmla="*/ 50 h 50"/>
                  <a:gd name="T6" fmla="*/ 16 w 16"/>
                  <a:gd name="T7" fmla="*/ 5 h 50"/>
                  <a:gd name="T8" fmla="*/ 0 w 16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50">
                    <a:moveTo>
                      <a:pt x="0" y="0"/>
                    </a:moveTo>
                    <a:lnTo>
                      <a:pt x="0" y="43"/>
                    </a:lnTo>
                    <a:lnTo>
                      <a:pt x="16" y="50"/>
                    </a:lnTo>
                    <a:lnTo>
                      <a:pt x="16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47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622" name="Freeform 262"/>
              <p:cNvSpPr>
                <a:spLocks/>
              </p:cNvSpPr>
              <p:nvPr/>
            </p:nvSpPr>
            <p:spPr bwMode="gray">
              <a:xfrm>
                <a:off x="2437" y="1629"/>
                <a:ext cx="67" cy="18"/>
              </a:xfrm>
              <a:custGeom>
                <a:avLst/>
                <a:gdLst>
                  <a:gd name="T0" fmla="*/ 0 w 120"/>
                  <a:gd name="T1" fmla="*/ 28 h 33"/>
                  <a:gd name="T2" fmla="*/ 101 w 120"/>
                  <a:gd name="T3" fmla="*/ 0 h 33"/>
                  <a:gd name="T4" fmla="*/ 120 w 120"/>
                  <a:gd name="T5" fmla="*/ 5 h 33"/>
                  <a:gd name="T6" fmla="*/ 16 w 120"/>
                  <a:gd name="T7" fmla="*/ 33 h 33"/>
                  <a:gd name="T8" fmla="*/ 0 w 120"/>
                  <a:gd name="T9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33">
                    <a:moveTo>
                      <a:pt x="0" y="28"/>
                    </a:moveTo>
                    <a:lnTo>
                      <a:pt x="101" y="0"/>
                    </a:lnTo>
                    <a:lnTo>
                      <a:pt x="120" y="5"/>
                    </a:lnTo>
                    <a:lnTo>
                      <a:pt x="16" y="33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8E47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27623" name="Freeform 263"/>
            <p:cNvSpPr>
              <a:spLocks/>
            </p:cNvSpPr>
            <p:nvPr/>
          </p:nvSpPr>
          <p:spPr bwMode="gray">
            <a:xfrm>
              <a:off x="2022" y="1139"/>
              <a:ext cx="266" cy="310"/>
            </a:xfrm>
            <a:custGeom>
              <a:avLst/>
              <a:gdLst>
                <a:gd name="T0" fmla="*/ 192 w 198"/>
                <a:gd name="T1" fmla="*/ 194 h 231"/>
                <a:gd name="T2" fmla="*/ 169 w 198"/>
                <a:gd name="T3" fmla="*/ 49 h 231"/>
                <a:gd name="T4" fmla="*/ 143 w 198"/>
                <a:gd name="T5" fmla="*/ 24 h 231"/>
                <a:gd name="T6" fmla="*/ 100 w 198"/>
                <a:gd name="T7" fmla="*/ 12 h 231"/>
                <a:gd name="T8" fmla="*/ 60 w 198"/>
                <a:gd name="T9" fmla="*/ 2 h 231"/>
                <a:gd name="T10" fmla="*/ 30 w 198"/>
                <a:gd name="T11" fmla="*/ 11 h 231"/>
                <a:gd name="T12" fmla="*/ 4 w 198"/>
                <a:gd name="T13" fmla="*/ 159 h 231"/>
                <a:gd name="T14" fmla="*/ 36 w 198"/>
                <a:gd name="T15" fmla="*/ 168 h 231"/>
                <a:gd name="T16" fmla="*/ 54 w 198"/>
                <a:gd name="T17" fmla="*/ 47 h 231"/>
                <a:gd name="T18" fmla="*/ 53 w 198"/>
                <a:gd name="T19" fmla="*/ 164 h 231"/>
                <a:gd name="T20" fmla="*/ 62 w 198"/>
                <a:gd name="T21" fmla="*/ 174 h 231"/>
                <a:gd name="T22" fmla="*/ 113 w 198"/>
                <a:gd name="T23" fmla="*/ 188 h 231"/>
                <a:gd name="T24" fmla="*/ 140 w 198"/>
                <a:gd name="T25" fmla="*/ 169 h 231"/>
                <a:gd name="T26" fmla="*/ 140 w 198"/>
                <a:gd name="T27" fmla="*/ 169 h 231"/>
                <a:gd name="T28" fmla="*/ 138 w 198"/>
                <a:gd name="T29" fmla="*/ 87 h 231"/>
                <a:gd name="T30" fmla="*/ 136 w 198"/>
                <a:gd name="T31" fmla="*/ 70 h 231"/>
                <a:gd name="T32" fmla="*/ 136 w 198"/>
                <a:gd name="T33" fmla="*/ 69 h 231"/>
                <a:gd name="T34" fmla="*/ 136 w 198"/>
                <a:gd name="T35" fmla="*/ 70 h 231"/>
                <a:gd name="T36" fmla="*/ 138 w 198"/>
                <a:gd name="T37" fmla="*/ 87 h 231"/>
                <a:gd name="T38" fmla="*/ 159 w 198"/>
                <a:gd name="T39" fmla="*/ 203 h 231"/>
                <a:gd name="T40" fmla="*/ 192 w 198"/>
                <a:gd name="T41" fmla="*/ 19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8" h="231">
                  <a:moveTo>
                    <a:pt x="192" y="194"/>
                  </a:moveTo>
                  <a:cubicBezTo>
                    <a:pt x="189" y="184"/>
                    <a:pt x="172" y="67"/>
                    <a:pt x="169" y="49"/>
                  </a:cubicBezTo>
                  <a:cubicBezTo>
                    <a:pt x="166" y="32"/>
                    <a:pt x="151" y="26"/>
                    <a:pt x="143" y="24"/>
                  </a:cubicBezTo>
                  <a:cubicBezTo>
                    <a:pt x="135" y="21"/>
                    <a:pt x="113" y="16"/>
                    <a:pt x="100" y="12"/>
                  </a:cubicBezTo>
                  <a:cubicBezTo>
                    <a:pt x="88" y="9"/>
                    <a:pt x="69" y="3"/>
                    <a:pt x="60" y="2"/>
                  </a:cubicBezTo>
                  <a:cubicBezTo>
                    <a:pt x="51" y="0"/>
                    <a:pt x="33" y="3"/>
                    <a:pt x="30" y="11"/>
                  </a:cubicBezTo>
                  <a:cubicBezTo>
                    <a:pt x="28" y="17"/>
                    <a:pt x="8" y="139"/>
                    <a:pt x="4" y="159"/>
                  </a:cubicBezTo>
                  <a:cubicBezTo>
                    <a:pt x="0" y="180"/>
                    <a:pt x="31" y="184"/>
                    <a:pt x="36" y="168"/>
                  </a:cubicBezTo>
                  <a:cubicBezTo>
                    <a:pt x="40" y="157"/>
                    <a:pt x="55" y="38"/>
                    <a:pt x="54" y="47"/>
                  </a:cubicBezTo>
                  <a:cubicBezTo>
                    <a:pt x="54" y="53"/>
                    <a:pt x="53" y="121"/>
                    <a:pt x="53" y="164"/>
                  </a:cubicBezTo>
                  <a:cubicBezTo>
                    <a:pt x="54" y="169"/>
                    <a:pt x="56" y="173"/>
                    <a:pt x="62" y="174"/>
                  </a:cubicBezTo>
                  <a:cubicBezTo>
                    <a:pt x="74" y="177"/>
                    <a:pt x="106" y="187"/>
                    <a:pt x="113" y="188"/>
                  </a:cubicBezTo>
                  <a:cubicBezTo>
                    <a:pt x="121" y="190"/>
                    <a:pt x="137" y="180"/>
                    <a:pt x="140" y="169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41"/>
                    <a:pt x="140" y="110"/>
                    <a:pt x="138" y="87"/>
                  </a:cubicBezTo>
                  <a:cubicBezTo>
                    <a:pt x="137" y="78"/>
                    <a:pt x="137" y="73"/>
                    <a:pt x="136" y="70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6" y="69"/>
                    <a:pt x="136" y="69"/>
                    <a:pt x="136" y="70"/>
                  </a:cubicBezTo>
                  <a:cubicBezTo>
                    <a:pt x="137" y="75"/>
                    <a:pt x="138" y="81"/>
                    <a:pt x="138" y="87"/>
                  </a:cubicBezTo>
                  <a:cubicBezTo>
                    <a:pt x="141" y="109"/>
                    <a:pt x="148" y="149"/>
                    <a:pt x="159" y="203"/>
                  </a:cubicBezTo>
                  <a:cubicBezTo>
                    <a:pt x="165" y="231"/>
                    <a:pt x="198" y="218"/>
                    <a:pt x="192" y="194"/>
                  </a:cubicBezTo>
                </a:path>
              </a:pathLst>
            </a:custGeom>
            <a:solidFill>
              <a:srgbClr val="292929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24" name="Freeform 264"/>
            <p:cNvSpPr>
              <a:spLocks/>
            </p:cNvSpPr>
            <p:nvPr/>
          </p:nvSpPr>
          <p:spPr bwMode="gray">
            <a:xfrm>
              <a:off x="2108" y="1122"/>
              <a:ext cx="88" cy="55"/>
            </a:xfrm>
            <a:custGeom>
              <a:avLst/>
              <a:gdLst>
                <a:gd name="T0" fmla="*/ 29 w 66"/>
                <a:gd name="T1" fmla="*/ 39 h 41"/>
                <a:gd name="T2" fmla="*/ 9 w 66"/>
                <a:gd name="T3" fmla="*/ 23 h 41"/>
                <a:gd name="T4" fmla="*/ 15 w 66"/>
                <a:gd name="T5" fmla="*/ 13 h 41"/>
                <a:gd name="T6" fmla="*/ 53 w 66"/>
                <a:gd name="T7" fmla="*/ 16 h 41"/>
                <a:gd name="T8" fmla="*/ 57 w 66"/>
                <a:gd name="T9" fmla="*/ 30 h 41"/>
                <a:gd name="T10" fmla="*/ 29 w 66"/>
                <a:gd name="T1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9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30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25" name="Oval 265"/>
            <p:cNvSpPr>
              <a:spLocks noChangeArrowheads="1"/>
            </p:cNvSpPr>
            <p:nvPr/>
          </p:nvSpPr>
          <p:spPr bwMode="gray">
            <a:xfrm flipH="1">
              <a:off x="2096" y="1053"/>
              <a:ext cx="106" cy="10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26" name="Freeform 266"/>
            <p:cNvSpPr>
              <a:spLocks/>
            </p:cNvSpPr>
            <p:nvPr/>
          </p:nvSpPr>
          <p:spPr bwMode="gray">
            <a:xfrm>
              <a:off x="2125" y="1166"/>
              <a:ext cx="32" cy="153"/>
            </a:xfrm>
            <a:custGeom>
              <a:avLst/>
              <a:gdLst>
                <a:gd name="T0" fmla="*/ 0 w 55"/>
                <a:gd name="T1" fmla="*/ 0 h 265"/>
                <a:gd name="T2" fmla="*/ 14 w 55"/>
                <a:gd name="T3" fmla="*/ 22 h 265"/>
                <a:gd name="T4" fmla="*/ 5 w 55"/>
                <a:gd name="T5" fmla="*/ 239 h 265"/>
                <a:gd name="T6" fmla="*/ 29 w 55"/>
                <a:gd name="T7" fmla="*/ 265 h 265"/>
                <a:gd name="T8" fmla="*/ 52 w 55"/>
                <a:gd name="T9" fmla="*/ 253 h 265"/>
                <a:gd name="T10" fmla="*/ 38 w 55"/>
                <a:gd name="T11" fmla="*/ 29 h 265"/>
                <a:gd name="T12" fmla="*/ 55 w 55"/>
                <a:gd name="T13" fmla="*/ 15 h 265"/>
                <a:gd name="T14" fmla="*/ 0 w 55"/>
                <a:gd name="T15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265">
                  <a:moveTo>
                    <a:pt x="0" y="0"/>
                  </a:moveTo>
                  <a:lnTo>
                    <a:pt x="14" y="22"/>
                  </a:lnTo>
                  <a:lnTo>
                    <a:pt x="5" y="239"/>
                  </a:lnTo>
                  <a:lnTo>
                    <a:pt x="29" y="265"/>
                  </a:lnTo>
                  <a:lnTo>
                    <a:pt x="52" y="253"/>
                  </a:lnTo>
                  <a:lnTo>
                    <a:pt x="38" y="29"/>
                  </a:lnTo>
                  <a:lnTo>
                    <a:pt x="55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90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627" name="Group 267"/>
          <p:cNvGrpSpPr>
            <a:grpSpLocks/>
          </p:cNvGrpSpPr>
          <p:nvPr/>
        </p:nvGrpSpPr>
        <p:grpSpPr bwMode="auto">
          <a:xfrm>
            <a:off x="6900863" y="1709738"/>
            <a:ext cx="495300" cy="844550"/>
            <a:chOff x="3973" y="1116"/>
            <a:chExt cx="312" cy="532"/>
          </a:xfrm>
        </p:grpSpPr>
        <p:sp>
          <p:nvSpPr>
            <p:cNvPr id="527628" name="Freeform 268"/>
            <p:cNvSpPr>
              <a:spLocks noEditPoints="1"/>
            </p:cNvSpPr>
            <p:nvPr/>
          </p:nvSpPr>
          <p:spPr bwMode="gray">
            <a:xfrm>
              <a:off x="3973" y="1203"/>
              <a:ext cx="312" cy="245"/>
            </a:xfrm>
            <a:custGeom>
              <a:avLst/>
              <a:gdLst>
                <a:gd name="T0" fmla="*/ 235 w 237"/>
                <a:gd name="T1" fmla="*/ 113 h 186"/>
                <a:gd name="T2" fmla="*/ 235 w 237"/>
                <a:gd name="T3" fmla="*/ 113 h 186"/>
                <a:gd name="T4" fmla="*/ 225 w 237"/>
                <a:gd name="T5" fmla="*/ 49 h 186"/>
                <a:gd name="T6" fmla="*/ 199 w 237"/>
                <a:gd name="T7" fmla="*/ 24 h 186"/>
                <a:gd name="T8" fmla="*/ 156 w 237"/>
                <a:gd name="T9" fmla="*/ 12 h 186"/>
                <a:gd name="T10" fmla="*/ 116 w 237"/>
                <a:gd name="T11" fmla="*/ 2 h 186"/>
                <a:gd name="T12" fmla="*/ 87 w 237"/>
                <a:gd name="T13" fmla="*/ 12 h 186"/>
                <a:gd name="T14" fmla="*/ 73 w 237"/>
                <a:gd name="T15" fmla="*/ 85 h 186"/>
                <a:gd name="T16" fmla="*/ 73 w 237"/>
                <a:gd name="T17" fmla="*/ 85 h 186"/>
                <a:gd name="T18" fmla="*/ 72 w 237"/>
                <a:gd name="T19" fmla="*/ 90 h 186"/>
                <a:gd name="T20" fmla="*/ 21 w 237"/>
                <a:gd name="T21" fmla="*/ 104 h 186"/>
                <a:gd name="T22" fmla="*/ 26 w 237"/>
                <a:gd name="T23" fmla="*/ 135 h 186"/>
                <a:gd name="T24" fmla="*/ 80 w 237"/>
                <a:gd name="T25" fmla="*/ 122 h 186"/>
                <a:gd name="T26" fmla="*/ 80 w 237"/>
                <a:gd name="T27" fmla="*/ 122 h 186"/>
                <a:gd name="T28" fmla="*/ 86 w 237"/>
                <a:gd name="T29" fmla="*/ 120 h 186"/>
                <a:gd name="T30" fmla="*/ 99 w 237"/>
                <a:gd name="T31" fmla="*/ 112 h 186"/>
                <a:gd name="T32" fmla="*/ 104 w 237"/>
                <a:gd name="T33" fmla="*/ 92 h 186"/>
                <a:gd name="T34" fmla="*/ 104 w 237"/>
                <a:gd name="T35" fmla="*/ 92 h 186"/>
                <a:gd name="T36" fmla="*/ 110 w 237"/>
                <a:gd name="T37" fmla="*/ 47 h 186"/>
                <a:gd name="T38" fmla="*/ 109 w 237"/>
                <a:gd name="T39" fmla="*/ 160 h 186"/>
                <a:gd name="T40" fmla="*/ 119 w 237"/>
                <a:gd name="T41" fmla="*/ 170 h 186"/>
                <a:gd name="T42" fmla="*/ 169 w 237"/>
                <a:gd name="T43" fmla="*/ 184 h 186"/>
                <a:gd name="T44" fmla="*/ 196 w 237"/>
                <a:gd name="T45" fmla="*/ 165 h 186"/>
                <a:gd name="T46" fmla="*/ 196 w 237"/>
                <a:gd name="T47" fmla="*/ 160 h 186"/>
                <a:gd name="T48" fmla="*/ 216 w 237"/>
                <a:gd name="T49" fmla="*/ 155 h 186"/>
                <a:gd name="T50" fmla="*/ 219 w 237"/>
                <a:gd name="T51" fmla="*/ 154 h 186"/>
                <a:gd name="T52" fmla="*/ 232 w 237"/>
                <a:gd name="T53" fmla="*/ 146 h 186"/>
                <a:gd name="T54" fmla="*/ 237 w 237"/>
                <a:gd name="T55" fmla="*/ 124 h 186"/>
                <a:gd name="T56" fmla="*/ 235 w 237"/>
                <a:gd name="T57" fmla="*/ 113 h 186"/>
                <a:gd name="T58" fmla="*/ 193 w 237"/>
                <a:gd name="T59" fmla="*/ 75 h 186"/>
                <a:gd name="T60" fmla="*/ 194 w 237"/>
                <a:gd name="T61" fmla="*/ 87 h 186"/>
                <a:gd name="T62" fmla="*/ 200 w 237"/>
                <a:gd name="T63" fmla="*/ 123 h 186"/>
                <a:gd name="T64" fmla="*/ 196 w 237"/>
                <a:gd name="T65" fmla="*/ 124 h 186"/>
                <a:gd name="T66" fmla="*/ 194 w 237"/>
                <a:gd name="T67" fmla="*/ 87 h 186"/>
                <a:gd name="T68" fmla="*/ 193 w 237"/>
                <a:gd name="T69" fmla="*/ 75 h 186"/>
                <a:gd name="T70" fmla="*/ 192 w 237"/>
                <a:gd name="T71" fmla="*/ 70 h 186"/>
                <a:gd name="T72" fmla="*/ 193 w 237"/>
                <a:gd name="T73" fmla="*/ 7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7" h="186">
                  <a:moveTo>
                    <a:pt x="235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0" y="84"/>
                    <a:pt x="226" y="57"/>
                    <a:pt x="225" y="49"/>
                  </a:cubicBezTo>
                  <a:cubicBezTo>
                    <a:pt x="223" y="32"/>
                    <a:pt x="207" y="26"/>
                    <a:pt x="199" y="24"/>
                  </a:cubicBezTo>
                  <a:cubicBezTo>
                    <a:pt x="192" y="21"/>
                    <a:pt x="169" y="16"/>
                    <a:pt x="156" y="12"/>
                  </a:cubicBezTo>
                  <a:cubicBezTo>
                    <a:pt x="145" y="9"/>
                    <a:pt x="125" y="3"/>
                    <a:pt x="116" y="2"/>
                  </a:cubicBezTo>
                  <a:cubicBezTo>
                    <a:pt x="107" y="0"/>
                    <a:pt x="90" y="4"/>
                    <a:pt x="87" y="12"/>
                  </a:cubicBezTo>
                  <a:cubicBezTo>
                    <a:pt x="86" y="14"/>
                    <a:pt x="79" y="50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49" y="96"/>
                    <a:pt x="29" y="102"/>
                    <a:pt x="21" y="104"/>
                  </a:cubicBezTo>
                  <a:cubicBezTo>
                    <a:pt x="0" y="108"/>
                    <a:pt x="9" y="137"/>
                    <a:pt x="26" y="135"/>
                  </a:cubicBezTo>
                  <a:cubicBezTo>
                    <a:pt x="31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8"/>
                    <a:pt x="96" y="116"/>
                    <a:pt x="99" y="112"/>
                  </a:cubicBezTo>
                  <a:cubicBezTo>
                    <a:pt x="102" y="108"/>
                    <a:pt x="104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8" y="65"/>
                    <a:pt x="111" y="43"/>
                    <a:pt x="110" y="47"/>
                  </a:cubicBezTo>
                  <a:cubicBezTo>
                    <a:pt x="110" y="53"/>
                    <a:pt x="109" y="117"/>
                    <a:pt x="109" y="160"/>
                  </a:cubicBezTo>
                  <a:cubicBezTo>
                    <a:pt x="110" y="165"/>
                    <a:pt x="112" y="170"/>
                    <a:pt x="119" y="170"/>
                  </a:cubicBezTo>
                  <a:cubicBezTo>
                    <a:pt x="131" y="173"/>
                    <a:pt x="162" y="183"/>
                    <a:pt x="169" y="184"/>
                  </a:cubicBezTo>
                  <a:cubicBezTo>
                    <a:pt x="178" y="186"/>
                    <a:pt x="193" y="176"/>
                    <a:pt x="196" y="165"/>
                  </a:cubicBezTo>
                  <a:cubicBezTo>
                    <a:pt x="196" y="163"/>
                    <a:pt x="196" y="162"/>
                    <a:pt x="196" y="160"/>
                  </a:cubicBezTo>
                  <a:cubicBezTo>
                    <a:pt x="202" y="158"/>
                    <a:pt x="209" y="157"/>
                    <a:pt x="216" y="155"/>
                  </a:cubicBezTo>
                  <a:cubicBezTo>
                    <a:pt x="217" y="154"/>
                    <a:pt x="218" y="154"/>
                    <a:pt x="219" y="154"/>
                  </a:cubicBezTo>
                  <a:cubicBezTo>
                    <a:pt x="225" y="152"/>
                    <a:pt x="229" y="150"/>
                    <a:pt x="232" y="146"/>
                  </a:cubicBezTo>
                  <a:cubicBezTo>
                    <a:pt x="235" y="141"/>
                    <a:pt x="237" y="135"/>
                    <a:pt x="237" y="124"/>
                  </a:cubicBezTo>
                  <a:lnTo>
                    <a:pt x="235" y="113"/>
                  </a:lnTo>
                  <a:close/>
                  <a:moveTo>
                    <a:pt x="193" y="75"/>
                  </a:moveTo>
                  <a:cubicBezTo>
                    <a:pt x="194" y="79"/>
                    <a:pt x="194" y="83"/>
                    <a:pt x="194" y="87"/>
                  </a:cubicBezTo>
                  <a:cubicBezTo>
                    <a:pt x="196" y="96"/>
                    <a:pt x="198" y="108"/>
                    <a:pt x="200" y="123"/>
                  </a:cubicBezTo>
                  <a:cubicBezTo>
                    <a:pt x="199" y="123"/>
                    <a:pt x="197" y="123"/>
                    <a:pt x="196" y="124"/>
                  </a:cubicBezTo>
                  <a:cubicBezTo>
                    <a:pt x="196" y="111"/>
                    <a:pt x="195" y="99"/>
                    <a:pt x="194" y="87"/>
                  </a:cubicBezTo>
                  <a:cubicBezTo>
                    <a:pt x="194" y="82"/>
                    <a:pt x="193" y="78"/>
                    <a:pt x="193" y="75"/>
                  </a:cubicBezTo>
                  <a:cubicBezTo>
                    <a:pt x="192" y="73"/>
                    <a:pt x="192" y="72"/>
                    <a:pt x="192" y="70"/>
                  </a:cubicBezTo>
                  <a:cubicBezTo>
                    <a:pt x="192" y="72"/>
                    <a:pt x="193" y="73"/>
                    <a:pt x="193" y="75"/>
                  </a:cubicBezTo>
                  <a:close/>
                </a:path>
              </a:pathLst>
            </a:custGeom>
            <a:solidFill>
              <a:srgbClr val="292929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29" name="Freeform 269"/>
            <p:cNvSpPr>
              <a:spLocks/>
            </p:cNvSpPr>
            <p:nvPr/>
          </p:nvSpPr>
          <p:spPr bwMode="gray">
            <a:xfrm>
              <a:off x="4128" y="1187"/>
              <a:ext cx="87" cy="54"/>
            </a:xfrm>
            <a:custGeom>
              <a:avLst/>
              <a:gdLst>
                <a:gd name="T0" fmla="*/ 30 w 66"/>
                <a:gd name="T1" fmla="*/ 39 h 41"/>
                <a:gd name="T2" fmla="*/ 10 w 66"/>
                <a:gd name="T3" fmla="*/ 23 h 41"/>
                <a:gd name="T4" fmla="*/ 16 w 66"/>
                <a:gd name="T5" fmla="*/ 13 h 41"/>
                <a:gd name="T6" fmla="*/ 54 w 66"/>
                <a:gd name="T7" fmla="*/ 16 h 41"/>
                <a:gd name="T8" fmla="*/ 57 w 66"/>
                <a:gd name="T9" fmla="*/ 29 h 41"/>
                <a:gd name="T10" fmla="*/ 30 w 66"/>
                <a:gd name="T1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1">
                  <a:moveTo>
                    <a:pt x="30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7" y="21"/>
                    <a:pt x="13" y="15"/>
                    <a:pt x="16" y="13"/>
                  </a:cubicBezTo>
                  <a:cubicBezTo>
                    <a:pt x="19" y="10"/>
                    <a:pt x="54" y="0"/>
                    <a:pt x="54" y="16"/>
                  </a:cubicBezTo>
                  <a:cubicBezTo>
                    <a:pt x="54" y="21"/>
                    <a:pt x="48" y="25"/>
                    <a:pt x="57" y="29"/>
                  </a:cubicBezTo>
                  <a:cubicBezTo>
                    <a:pt x="66" y="33"/>
                    <a:pt x="46" y="41"/>
                    <a:pt x="30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30" name="Freeform 270"/>
            <p:cNvSpPr>
              <a:spLocks/>
            </p:cNvSpPr>
            <p:nvPr/>
          </p:nvSpPr>
          <p:spPr bwMode="gray">
            <a:xfrm>
              <a:off x="4022" y="1411"/>
              <a:ext cx="209" cy="237"/>
            </a:xfrm>
            <a:custGeom>
              <a:avLst/>
              <a:gdLst>
                <a:gd name="T0" fmla="*/ 159 w 159"/>
                <a:gd name="T1" fmla="*/ 6 h 180"/>
                <a:gd name="T2" fmla="*/ 132 w 159"/>
                <a:gd name="T3" fmla="*/ 21 h 180"/>
                <a:gd name="T4" fmla="*/ 81 w 159"/>
                <a:gd name="T5" fmla="*/ 11 h 180"/>
                <a:gd name="T6" fmla="*/ 72 w 159"/>
                <a:gd name="T7" fmla="*/ 0 h 180"/>
                <a:gd name="T8" fmla="*/ 68 w 159"/>
                <a:gd name="T9" fmla="*/ 19 h 180"/>
                <a:gd name="T10" fmla="*/ 17 w 159"/>
                <a:gd name="T11" fmla="*/ 32 h 180"/>
                <a:gd name="T12" fmla="*/ 1 w 159"/>
                <a:gd name="T13" fmla="*/ 55 h 180"/>
                <a:gd name="T14" fmla="*/ 1 w 159"/>
                <a:gd name="T15" fmla="*/ 145 h 180"/>
                <a:gd name="T16" fmla="*/ 36 w 159"/>
                <a:gd name="T17" fmla="*/ 156 h 180"/>
                <a:gd name="T18" fmla="*/ 43 w 159"/>
                <a:gd name="T19" fmla="*/ 145 h 180"/>
                <a:gd name="T20" fmla="*/ 42 w 159"/>
                <a:gd name="T21" fmla="*/ 73 h 180"/>
                <a:gd name="T22" fmla="*/ 42 w 159"/>
                <a:gd name="T23" fmla="*/ 73 h 180"/>
                <a:gd name="T24" fmla="*/ 42 w 159"/>
                <a:gd name="T25" fmla="*/ 72 h 180"/>
                <a:gd name="T26" fmla="*/ 42 w 159"/>
                <a:gd name="T27" fmla="*/ 66 h 180"/>
                <a:gd name="T28" fmla="*/ 42 w 159"/>
                <a:gd name="T29" fmla="*/ 64 h 180"/>
                <a:gd name="T30" fmla="*/ 42 w 159"/>
                <a:gd name="T31" fmla="*/ 63 h 180"/>
                <a:gd name="T32" fmla="*/ 59 w 159"/>
                <a:gd name="T33" fmla="*/ 41 h 180"/>
                <a:gd name="T34" fmla="*/ 103 w 159"/>
                <a:gd name="T35" fmla="*/ 30 h 180"/>
                <a:gd name="T36" fmla="*/ 103 w 159"/>
                <a:gd name="T37" fmla="*/ 30 h 180"/>
                <a:gd name="T38" fmla="*/ 59 w 159"/>
                <a:gd name="T39" fmla="*/ 41 h 180"/>
                <a:gd name="T40" fmla="*/ 42 w 159"/>
                <a:gd name="T41" fmla="*/ 63 h 180"/>
                <a:gd name="T42" fmla="*/ 42 w 159"/>
                <a:gd name="T43" fmla="*/ 71 h 180"/>
                <a:gd name="T44" fmla="*/ 42 w 159"/>
                <a:gd name="T45" fmla="*/ 72 h 180"/>
                <a:gd name="T46" fmla="*/ 42 w 159"/>
                <a:gd name="T47" fmla="*/ 77 h 180"/>
                <a:gd name="T48" fmla="*/ 42 w 159"/>
                <a:gd name="T49" fmla="*/ 77 h 180"/>
                <a:gd name="T50" fmla="*/ 43 w 159"/>
                <a:gd name="T51" fmla="*/ 154 h 180"/>
                <a:gd name="T52" fmla="*/ 43 w 159"/>
                <a:gd name="T53" fmla="*/ 154 h 180"/>
                <a:gd name="T54" fmla="*/ 43 w 159"/>
                <a:gd name="T55" fmla="*/ 157 h 180"/>
                <a:gd name="T56" fmla="*/ 84 w 159"/>
                <a:gd name="T57" fmla="*/ 157 h 180"/>
                <a:gd name="T58" fmla="*/ 85 w 159"/>
                <a:gd name="T59" fmla="*/ 77 h 180"/>
                <a:gd name="T60" fmla="*/ 89 w 159"/>
                <a:gd name="T61" fmla="*/ 69 h 180"/>
                <a:gd name="T62" fmla="*/ 141 w 159"/>
                <a:gd name="T63" fmla="*/ 55 h 180"/>
                <a:gd name="T64" fmla="*/ 159 w 159"/>
                <a:gd name="T65" fmla="*/ 25 h 180"/>
                <a:gd name="T66" fmla="*/ 159 w 159"/>
                <a:gd name="T67" fmla="*/ 8 h 180"/>
                <a:gd name="T68" fmla="*/ 159 w 159"/>
                <a:gd name="T69" fmla="*/ 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9" h="180">
                  <a:moveTo>
                    <a:pt x="159" y="6"/>
                  </a:moveTo>
                  <a:cubicBezTo>
                    <a:pt x="156" y="17"/>
                    <a:pt x="140" y="23"/>
                    <a:pt x="132" y="21"/>
                  </a:cubicBezTo>
                  <a:cubicBezTo>
                    <a:pt x="124" y="20"/>
                    <a:pt x="94" y="14"/>
                    <a:pt x="81" y="11"/>
                  </a:cubicBezTo>
                  <a:cubicBezTo>
                    <a:pt x="75" y="10"/>
                    <a:pt x="73" y="5"/>
                    <a:pt x="72" y="0"/>
                  </a:cubicBezTo>
                  <a:cubicBezTo>
                    <a:pt x="72" y="19"/>
                    <a:pt x="72" y="18"/>
                    <a:pt x="68" y="19"/>
                  </a:cubicBezTo>
                  <a:cubicBezTo>
                    <a:pt x="68" y="19"/>
                    <a:pt x="28" y="28"/>
                    <a:pt x="17" y="32"/>
                  </a:cubicBezTo>
                  <a:cubicBezTo>
                    <a:pt x="7" y="36"/>
                    <a:pt x="2" y="42"/>
                    <a:pt x="1" y="55"/>
                  </a:cubicBezTo>
                  <a:cubicBezTo>
                    <a:pt x="1" y="55"/>
                    <a:pt x="0" y="135"/>
                    <a:pt x="1" y="145"/>
                  </a:cubicBezTo>
                  <a:cubicBezTo>
                    <a:pt x="2" y="163"/>
                    <a:pt x="25" y="165"/>
                    <a:pt x="36" y="156"/>
                  </a:cubicBezTo>
                  <a:cubicBezTo>
                    <a:pt x="39" y="153"/>
                    <a:pt x="43" y="149"/>
                    <a:pt x="43" y="145"/>
                  </a:cubicBezTo>
                  <a:cubicBezTo>
                    <a:pt x="42" y="130"/>
                    <a:pt x="42" y="102"/>
                    <a:pt x="42" y="73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2" y="73"/>
                    <a:pt x="42" y="72"/>
                    <a:pt x="42" y="72"/>
                  </a:cubicBezTo>
                  <a:cubicBezTo>
                    <a:pt x="42" y="70"/>
                    <a:pt x="42" y="68"/>
                    <a:pt x="42" y="66"/>
                  </a:cubicBezTo>
                  <a:cubicBezTo>
                    <a:pt x="42" y="65"/>
                    <a:pt x="42" y="65"/>
                    <a:pt x="42" y="64"/>
                  </a:cubicBezTo>
                  <a:cubicBezTo>
                    <a:pt x="42" y="64"/>
                    <a:pt x="42" y="63"/>
                    <a:pt x="42" y="63"/>
                  </a:cubicBezTo>
                  <a:cubicBezTo>
                    <a:pt x="43" y="50"/>
                    <a:pt x="48" y="44"/>
                    <a:pt x="59" y="41"/>
                  </a:cubicBezTo>
                  <a:cubicBezTo>
                    <a:pt x="68" y="37"/>
                    <a:pt x="101" y="30"/>
                    <a:pt x="103" y="30"/>
                  </a:cubicBezTo>
                  <a:cubicBezTo>
                    <a:pt x="107" y="28"/>
                    <a:pt x="107" y="28"/>
                    <a:pt x="103" y="30"/>
                  </a:cubicBezTo>
                  <a:cubicBezTo>
                    <a:pt x="101" y="30"/>
                    <a:pt x="68" y="37"/>
                    <a:pt x="59" y="41"/>
                  </a:cubicBezTo>
                  <a:cubicBezTo>
                    <a:pt x="48" y="44"/>
                    <a:pt x="43" y="50"/>
                    <a:pt x="42" y="63"/>
                  </a:cubicBezTo>
                  <a:cubicBezTo>
                    <a:pt x="42" y="64"/>
                    <a:pt x="42" y="70"/>
                    <a:pt x="42" y="71"/>
                  </a:cubicBezTo>
                  <a:cubicBezTo>
                    <a:pt x="42" y="71"/>
                    <a:pt x="42" y="71"/>
                    <a:pt x="42" y="72"/>
                  </a:cubicBezTo>
                  <a:cubicBezTo>
                    <a:pt x="42" y="72"/>
                    <a:pt x="42" y="74"/>
                    <a:pt x="42" y="77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2" y="154"/>
                    <a:pt x="43" y="154"/>
                    <a:pt x="43" y="154"/>
                  </a:cubicBezTo>
                  <a:cubicBezTo>
                    <a:pt x="43" y="155"/>
                    <a:pt x="43" y="156"/>
                    <a:pt x="43" y="157"/>
                  </a:cubicBezTo>
                  <a:cubicBezTo>
                    <a:pt x="44" y="180"/>
                    <a:pt x="84" y="177"/>
                    <a:pt x="84" y="157"/>
                  </a:cubicBezTo>
                  <a:cubicBezTo>
                    <a:pt x="84" y="142"/>
                    <a:pt x="85" y="80"/>
                    <a:pt x="85" y="77"/>
                  </a:cubicBezTo>
                  <a:cubicBezTo>
                    <a:pt x="85" y="74"/>
                    <a:pt x="87" y="70"/>
                    <a:pt x="89" y="69"/>
                  </a:cubicBezTo>
                  <a:cubicBezTo>
                    <a:pt x="91" y="69"/>
                    <a:pt x="136" y="57"/>
                    <a:pt x="141" y="55"/>
                  </a:cubicBezTo>
                  <a:cubicBezTo>
                    <a:pt x="153" y="52"/>
                    <a:pt x="159" y="47"/>
                    <a:pt x="159" y="25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9" y="7"/>
                    <a:pt x="159" y="7"/>
                    <a:pt x="159" y="6"/>
                  </a:cubicBezTo>
                  <a:close/>
                </a:path>
              </a:pathLst>
            </a:custGeom>
            <a:solidFill>
              <a:srgbClr val="292929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31" name="Freeform 271"/>
            <p:cNvSpPr>
              <a:spLocks/>
            </p:cNvSpPr>
            <p:nvPr/>
          </p:nvSpPr>
          <p:spPr bwMode="gray">
            <a:xfrm>
              <a:off x="4138" y="1365"/>
              <a:ext cx="119" cy="71"/>
            </a:xfrm>
            <a:custGeom>
              <a:avLst/>
              <a:gdLst>
                <a:gd name="T0" fmla="*/ 75 w 91"/>
                <a:gd name="T1" fmla="*/ 0 h 54"/>
                <a:gd name="T2" fmla="*/ 28 w 91"/>
                <a:gd name="T3" fmla="*/ 14 h 54"/>
                <a:gd name="T4" fmla="*/ 40 w 91"/>
                <a:gd name="T5" fmla="*/ 46 h 54"/>
                <a:gd name="T6" fmla="*/ 91 w 91"/>
                <a:gd name="T7" fmla="*/ 3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54">
                  <a:moveTo>
                    <a:pt x="75" y="0"/>
                  </a:moveTo>
                  <a:cubicBezTo>
                    <a:pt x="61" y="4"/>
                    <a:pt x="45" y="8"/>
                    <a:pt x="28" y="14"/>
                  </a:cubicBezTo>
                  <a:cubicBezTo>
                    <a:pt x="0" y="22"/>
                    <a:pt x="17" y="54"/>
                    <a:pt x="40" y="46"/>
                  </a:cubicBezTo>
                  <a:cubicBezTo>
                    <a:pt x="44" y="44"/>
                    <a:pt x="66" y="38"/>
                    <a:pt x="91" y="32"/>
                  </a:cubicBezTo>
                </a:path>
              </a:pathLst>
            </a:custGeom>
            <a:solidFill>
              <a:srgbClr val="292929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32" name="Oval 272"/>
            <p:cNvSpPr>
              <a:spLocks noChangeArrowheads="1"/>
            </p:cNvSpPr>
            <p:nvPr/>
          </p:nvSpPr>
          <p:spPr bwMode="gray">
            <a:xfrm flipH="1">
              <a:off x="4118" y="1116"/>
              <a:ext cx="105" cy="10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33" name="Freeform 273"/>
            <p:cNvSpPr>
              <a:spLocks/>
            </p:cNvSpPr>
            <p:nvPr/>
          </p:nvSpPr>
          <p:spPr bwMode="gray">
            <a:xfrm>
              <a:off x="4145" y="1231"/>
              <a:ext cx="32" cy="153"/>
            </a:xfrm>
            <a:custGeom>
              <a:avLst/>
              <a:gdLst>
                <a:gd name="T0" fmla="*/ 0 w 55"/>
                <a:gd name="T1" fmla="*/ 0 h 265"/>
                <a:gd name="T2" fmla="*/ 14 w 55"/>
                <a:gd name="T3" fmla="*/ 22 h 265"/>
                <a:gd name="T4" fmla="*/ 5 w 55"/>
                <a:gd name="T5" fmla="*/ 239 h 265"/>
                <a:gd name="T6" fmla="*/ 29 w 55"/>
                <a:gd name="T7" fmla="*/ 265 h 265"/>
                <a:gd name="T8" fmla="*/ 52 w 55"/>
                <a:gd name="T9" fmla="*/ 253 h 265"/>
                <a:gd name="T10" fmla="*/ 38 w 55"/>
                <a:gd name="T11" fmla="*/ 29 h 265"/>
                <a:gd name="T12" fmla="*/ 55 w 55"/>
                <a:gd name="T13" fmla="*/ 15 h 265"/>
                <a:gd name="T14" fmla="*/ 0 w 55"/>
                <a:gd name="T15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265">
                  <a:moveTo>
                    <a:pt x="0" y="0"/>
                  </a:moveTo>
                  <a:lnTo>
                    <a:pt x="14" y="22"/>
                  </a:lnTo>
                  <a:lnTo>
                    <a:pt x="5" y="239"/>
                  </a:lnTo>
                  <a:lnTo>
                    <a:pt x="29" y="265"/>
                  </a:lnTo>
                  <a:lnTo>
                    <a:pt x="52" y="253"/>
                  </a:lnTo>
                  <a:lnTo>
                    <a:pt x="38" y="29"/>
                  </a:lnTo>
                  <a:lnTo>
                    <a:pt x="55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90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634" name="Group 274"/>
          <p:cNvGrpSpPr>
            <a:grpSpLocks/>
          </p:cNvGrpSpPr>
          <p:nvPr/>
        </p:nvGrpSpPr>
        <p:grpSpPr bwMode="auto">
          <a:xfrm>
            <a:off x="7842250" y="2644775"/>
            <a:ext cx="420688" cy="996950"/>
            <a:chOff x="2954" y="1918"/>
            <a:chExt cx="265" cy="628"/>
          </a:xfrm>
        </p:grpSpPr>
        <p:sp>
          <p:nvSpPr>
            <p:cNvPr id="527635" name="Freeform 275"/>
            <p:cNvSpPr>
              <a:spLocks/>
            </p:cNvSpPr>
            <p:nvPr/>
          </p:nvSpPr>
          <p:spPr bwMode="gray">
            <a:xfrm flipH="1">
              <a:off x="3031" y="2221"/>
              <a:ext cx="120" cy="325"/>
            </a:xfrm>
            <a:custGeom>
              <a:avLst/>
              <a:gdLst>
                <a:gd name="T0" fmla="*/ 88 w 90"/>
                <a:gd name="T1" fmla="*/ 156 h 245"/>
                <a:gd name="T2" fmla="*/ 89 w 90"/>
                <a:gd name="T3" fmla="*/ 7 h 245"/>
                <a:gd name="T4" fmla="*/ 89 w 90"/>
                <a:gd name="T5" fmla="*/ 6 h 245"/>
                <a:gd name="T6" fmla="*/ 63 w 90"/>
                <a:gd name="T7" fmla="*/ 25 h 245"/>
                <a:gd name="T8" fmla="*/ 12 w 90"/>
                <a:gd name="T9" fmla="*/ 11 h 245"/>
                <a:gd name="T10" fmla="*/ 6 w 90"/>
                <a:gd name="T11" fmla="*/ 8 h 245"/>
                <a:gd name="T12" fmla="*/ 2 w 90"/>
                <a:gd name="T13" fmla="*/ 0 h 245"/>
                <a:gd name="T14" fmla="*/ 3 w 90"/>
                <a:gd name="T15" fmla="*/ 36 h 245"/>
                <a:gd name="T16" fmla="*/ 2 w 90"/>
                <a:gd name="T17" fmla="*/ 206 h 245"/>
                <a:gd name="T18" fmla="*/ 43 w 90"/>
                <a:gd name="T19" fmla="*/ 205 h 245"/>
                <a:gd name="T20" fmla="*/ 44 w 90"/>
                <a:gd name="T21" fmla="*/ 52 h 245"/>
                <a:gd name="T22" fmla="*/ 35 w 90"/>
                <a:gd name="T23" fmla="*/ 40 h 245"/>
                <a:gd name="T24" fmla="*/ 44 w 90"/>
                <a:gd name="T25" fmla="*/ 52 h 245"/>
                <a:gd name="T26" fmla="*/ 43 w 90"/>
                <a:gd name="T27" fmla="*/ 205 h 245"/>
                <a:gd name="T28" fmla="*/ 43 w 90"/>
                <a:gd name="T29" fmla="*/ 211 h 245"/>
                <a:gd name="T30" fmla="*/ 88 w 90"/>
                <a:gd name="T31" fmla="*/ 218 h 245"/>
                <a:gd name="T32" fmla="*/ 88 w 90"/>
                <a:gd name="T33" fmla="*/ 15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245">
                  <a:moveTo>
                    <a:pt x="88" y="156"/>
                  </a:moveTo>
                  <a:cubicBezTo>
                    <a:pt x="89" y="141"/>
                    <a:pt x="90" y="48"/>
                    <a:pt x="89" y="7"/>
                  </a:cubicBezTo>
                  <a:cubicBezTo>
                    <a:pt x="89" y="7"/>
                    <a:pt x="89" y="7"/>
                    <a:pt x="89" y="6"/>
                  </a:cubicBezTo>
                  <a:cubicBezTo>
                    <a:pt x="86" y="17"/>
                    <a:pt x="71" y="26"/>
                    <a:pt x="63" y="25"/>
                  </a:cubicBezTo>
                  <a:cubicBezTo>
                    <a:pt x="55" y="23"/>
                    <a:pt x="24" y="13"/>
                    <a:pt x="12" y="11"/>
                  </a:cubicBezTo>
                  <a:cubicBezTo>
                    <a:pt x="9" y="11"/>
                    <a:pt x="8" y="10"/>
                    <a:pt x="6" y="8"/>
                  </a:cubicBezTo>
                  <a:cubicBezTo>
                    <a:pt x="4" y="6"/>
                    <a:pt x="3" y="3"/>
                    <a:pt x="2" y="0"/>
                  </a:cubicBezTo>
                  <a:cubicBezTo>
                    <a:pt x="2" y="18"/>
                    <a:pt x="2" y="32"/>
                    <a:pt x="3" y="36"/>
                  </a:cubicBezTo>
                  <a:cubicBezTo>
                    <a:pt x="2" y="49"/>
                    <a:pt x="0" y="182"/>
                    <a:pt x="2" y="206"/>
                  </a:cubicBezTo>
                  <a:cubicBezTo>
                    <a:pt x="3" y="229"/>
                    <a:pt x="43" y="225"/>
                    <a:pt x="43" y="205"/>
                  </a:cubicBezTo>
                  <a:cubicBezTo>
                    <a:pt x="42" y="171"/>
                    <a:pt x="46" y="55"/>
                    <a:pt x="44" y="52"/>
                  </a:cubicBezTo>
                  <a:cubicBezTo>
                    <a:pt x="44" y="47"/>
                    <a:pt x="36" y="47"/>
                    <a:pt x="35" y="40"/>
                  </a:cubicBezTo>
                  <a:cubicBezTo>
                    <a:pt x="36" y="47"/>
                    <a:pt x="44" y="47"/>
                    <a:pt x="44" y="52"/>
                  </a:cubicBezTo>
                  <a:cubicBezTo>
                    <a:pt x="46" y="55"/>
                    <a:pt x="42" y="171"/>
                    <a:pt x="43" y="205"/>
                  </a:cubicBezTo>
                  <a:cubicBezTo>
                    <a:pt x="43" y="207"/>
                    <a:pt x="43" y="211"/>
                    <a:pt x="43" y="211"/>
                  </a:cubicBezTo>
                  <a:cubicBezTo>
                    <a:pt x="46" y="245"/>
                    <a:pt x="87" y="236"/>
                    <a:pt x="88" y="218"/>
                  </a:cubicBezTo>
                  <a:cubicBezTo>
                    <a:pt x="89" y="201"/>
                    <a:pt x="88" y="171"/>
                    <a:pt x="88" y="156"/>
                  </a:cubicBezTo>
                  <a:close/>
                </a:path>
              </a:pathLst>
            </a:custGeom>
            <a:solidFill>
              <a:srgbClr val="5190C9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36" name="Freeform 276"/>
            <p:cNvSpPr>
              <a:spLocks/>
            </p:cNvSpPr>
            <p:nvPr/>
          </p:nvSpPr>
          <p:spPr bwMode="gray">
            <a:xfrm flipH="1">
              <a:off x="2954" y="2004"/>
              <a:ext cx="265" cy="390"/>
            </a:xfrm>
            <a:custGeom>
              <a:avLst/>
              <a:gdLst>
                <a:gd name="T0" fmla="*/ 193 w 199"/>
                <a:gd name="T1" fmla="*/ 194 h 294"/>
                <a:gd name="T2" fmla="*/ 169 w 199"/>
                <a:gd name="T3" fmla="*/ 49 h 294"/>
                <a:gd name="T4" fmla="*/ 143 w 199"/>
                <a:gd name="T5" fmla="*/ 24 h 294"/>
                <a:gd name="T6" fmla="*/ 100 w 199"/>
                <a:gd name="T7" fmla="*/ 13 h 294"/>
                <a:gd name="T8" fmla="*/ 61 w 199"/>
                <a:gd name="T9" fmla="*/ 2 h 294"/>
                <a:gd name="T10" fmla="*/ 31 w 199"/>
                <a:gd name="T11" fmla="*/ 12 h 294"/>
                <a:gd name="T12" fmla="*/ 4 w 199"/>
                <a:gd name="T13" fmla="*/ 159 h 294"/>
                <a:gd name="T14" fmla="*/ 37 w 199"/>
                <a:gd name="T15" fmla="*/ 168 h 294"/>
                <a:gd name="T16" fmla="*/ 54 w 199"/>
                <a:gd name="T17" fmla="*/ 47 h 294"/>
                <a:gd name="T18" fmla="*/ 53 w 199"/>
                <a:gd name="T19" fmla="*/ 268 h 294"/>
                <a:gd name="T20" fmla="*/ 57 w 199"/>
                <a:gd name="T21" fmla="*/ 276 h 294"/>
                <a:gd name="T22" fmla="*/ 63 w 199"/>
                <a:gd name="T23" fmla="*/ 279 h 294"/>
                <a:gd name="T24" fmla="*/ 114 w 199"/>
                <a:gd name="T25" fmla="*/ 293 h 294"/>
                <a:gd name="T26" fmla="*/ 140 w 199"/>
                <a:gd name="T27" fmla="*/ 274 h 294"/>
                <a:gd name="T28" fmla="*/ 140 w 199"/>
                <a:gd name="T29" fmla="*/ 169 h 294"/>
                <a:gd name="T30" fmla="*/ 139 w 199"/>
                <a:gd name="T31" fmla="*/ 88 h 294"/>
                <a:gd name="T32" fmla="*/ 137 w 199"/>
                <a:gd name="T33" fmla="*/ 75 h 294"/>
                <a:gd name="T34" fmla="*/ 136 w 199"/>
                <a:gd name="T35" fmla="*/ 71 h 294"/>
                <a:gd name="T36" fmla="*/ 137 w 199"/>
                <a:gd name="T37" fmla="*/ 75 h 294"/>
                <a:gd name="T38" fmla="*/ 139 w 199"/>
                <a:gd name="T39" fmla="*/ 88 h 294"/>
                <a:gd name="T40" fmla="*/ 160 w 199"/>
                <a:gd name="T41" fmla="*/ 204 h 294"/>
                <a:gd name="T42" fmla="*/ 193 w 199"/>
                <a:gd name="T43" fmla="*/ 19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9" h="294">
                  <a:moveTo>
                    <a:pt x="193" y="194"/>
                  </a:moveTo>
                  <a:cubicBezTo>
                    <a:pt x="189" y="184"/>
                    <a:pt x="172" y="67"/>
                    <a:pt x="169" y="49"/>
                  </a:cubicBezTo>
                  <a:cubicBezTo>
                    <a:pt x="167" y="32"/>
                    <a:pt x="151" y="27"/>
                    <a:pt x="143" y="24"/>
                  </a:cubicBezTo>
                  <a:cubicBezTo>
                    <a:pt x="136" y="21"/>
                    <a:pt x="113" y="16"/>
                    <a:pt x="100" y="13"/>
                  </a:cubicBezTo>
                  <a:cubicBezTo>
                    <a:pt x="89" y="10"/>
                    <a:pt x="70" y="4"/>
                    <a:pt x="61" y="2"/>
                  </a:cubicBezTo>
                  <a:cubicBezTo>
                    <a:pt x="52" y="0"/>
                    <a:pt x="34" y="4"/>
                    <a:pt x="31" y="12"/>
                  </a:cubicBezTo>
                  <a:cubicBezTo>
                    <a:pt x="29" y="17"/>
                    <a:pt x="8" y="139"/>
                    <a:pt x="4" y="159"/>
                  </a:cubicBezTo>
                  <a:cubicBezTo>
                    <a:pt x="0" y="181"/>
                    <a:pt x="31" y="184"/>
                    <a:pt x="37" y="168"/>
                  </a:cubicBezTo>
                  <a:cubicBezTo>
                    <a:pt x="40" y="158"/>
                    <a:pt x="55" y="38"/>
                    <a:pt x="54" y="47"/>
                  </a:cubicBezTo>
                  <a:cubicBezTo>
                    <a:pt x="55" y="53"/>
                    <a:pt x="53" y="226"/>
                    <a:pt x="53" y="268"/>
                  </a:cubicBezTo>
                  <a:cubicBezTo>
                    <a:pt x="54" y="271"/>
                    <a:pt x="55" y="274"/>
                    <a:pt x="57" y="276"/>
                  </a:cubicBezTo>
                  <a:cubicBezTo>
                    <a:pt x="59" y="278"/>
                    <a:pt x="60" y="279"/>
                    <a:pt x="63" y="279"/>
                  </a:cubicBezTo>
                  <a:cubicBezTo>
                    <a:pt x="75" y="281"/>
                    <a:pt x="106" y="291"/>
                    <a:pt x="114" y="293"/>
                  </a:cubicBezTo>
                  <a:cubicBezTo>
                    <a:pt x="122" y="294"/>
                    <a:pt x="137" y="285"/>
                    <a:pt x="140" y="274"/>
                  </a:cubicBezTo>
                  <a:cubicBezTo>
                    <a:pt x="140" y="274"/>
                    <a:pt x="140" y="170"/>
                    <a:pt x="140" y="169"/>
                  </a:cubicBezTo>
                  <a:cubicBezTo>
                    <a:pt x="140" y="141"/>
                    <a:pt x="141" y="111"/>
                    <a:pt x="139" y="88"/>
                  </a:cubicBezTo>
                  <a:cubicBezTo>
                    <a:pt x="138" y="82"/>
                    <a:pt x="137" y="78"/>
                    <a:pt x="137" y="75"/>
                  </a:cubicBezTo>
                  <a:cubicBezTo>
                    <a:pt x="137" y="74"/>
                    <a:pt x="136" y="72"/>
                    <a:pt x="136" y="71"/>
                  </a:cubicBezTo>
                  <a:cubicBezTo>
                    <a:pt x="136" y="72"/>
                    <a:pt x="137" y="73"/>
                    <a:pt x="137" y="75"/>
                  </a:cubicBezTo>
                  <a:cubicBezTo>
                    <a:pt x="138" y="79"/>
                    <a:pt x="138" y="84"/>
                    <a:pt x="139" y="88"/>
                  </a:cubicBezTo>
                  <a:cubicBezTo>
                    <a:pt x="142" y="110"/>
                    <a:pt x="148" y="150"/>
                    <a:pt x="160" y="204"/>
                  </a:cubicBezTo>
                  <a:cubicBezTo>
                    <a:pt x="165" y="232"/>
                    <a:pt x="199" y="218"/>
                    <a:pt x="193" y="194"/>
                  </a:cubicBez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37" name="Freeform 277"/>
            <p:cNvSpPr>
              <a:spLocks/>
            </p:cNvSpPr>
            <p:nvPr/>
          </p:nvSpPr>
          <p:spPr bwMode="gray">
            <a:xfrm flipH="1">
              <a:off x="3044" y="1989"/>
              <a:ext cx="90" cy="55"/>
            </a:xfrm>
            <a:custGeom>
              <a:avLst/>
              <a:gdLst>
                <a:gd name="T0" fmla="*/ 30 w 67"/>
                <a:gd name="T1" fmla="*/ 39 h 41"/>
                <a:gd name="T2" fmla="*/ 10 w 67"/>
                <a:gd name="T3" fmla="*/ 23 h 41"/>
                <a:gd name="T4" fmla="*/ 16 w 67"/>
                <a:gd name="T5" fmla="*/ 12 h 41"/>
                <a:gd name="T6" fmla="*/ 54 w 67"/>
                <a:gd name="T7" fmla="*/ 16 h 41"/>
                <a:gd name="T8" fmla="*/ 57 w 67"/>
                <a:gd name="T9" fmla="*/ 29 h 41"/>
                <a:gd name="T10" fmla="*/ 30 w 67"/>
                <a:gd name="T1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41">
                  <a:moveTo>
                    <a:pt x="30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7" y="21"/>
                    <a:pt x="13" y="15"/>
                    <a:pt x="16" y="12"/>
                  </a:cubicBezTo>
                  <a:cubicBezTo>
                    <a:pt x="19" y="10"/>
                    <a:pt x="54" y="0"/>
                    <a:pt x="54" y="16"/>
                  </a:cubicBezTo>
                  <a:cubicBezTo>
                    <a:pt x="54" y="21"/>
                    <a:pt x="48" y="25"/>
                    <a:pt x="57" y="29"/>
                  </a:cubicBezTo>
                  <a:cubicBezTo>
                    <a:pt x="67" y="33"/>
                    <a:pt x="46" y="41"/>
                    <a:pt x="30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38" name="Line 278"/>
            <p:cNvSpPr>
              <a:spLocks noChangeShapeType="1"/>
            </p:cNvSpPr>
            <p:nvPr/>
          </p:nvSpPr>
          <p:spPr bwMode="gray">
            <a:xfrm flipV="1">
              <a:off x="3052" y="2119"/>
              <a:ext cx="23" cy="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39" name="Line 279"/>
            <p:cNvSpPr>
              <a:spLocks noChangeShapeType="1"/>
            </p:cNvSpPr>
            <p:nvPr/>
          </p:nvSpPr>
          <p:spPr bwMode="gray">
            <a:xfrm flipH="1" flipV="1">
              <a:off x="3057" y="2108"/>
              <a:ext cx="0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40" name="Oval 280"/>
            <p:cNvSpPr>
              <a:spLocks noChangeArrowheads="1"/>
            </p:cNvSpPr>
            <p:nvPr/>
          </p:nvSpPr>
          <p:spPr bwMode="gray">
            <a:xfrm flipH="1">
              <a:off x="3038" y="1918"/>
              <a:ext cx="105" cy="10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650" name="Group 290"/>
          <p:cNvGrpSpPr>
            <a:grpSpLocks/>
          </p:cNvGrpSpPr>
          <p:nvPr/>
        </p:nvGrpSpPr>
        <p:grpSpPr bwMode="auto">
          <a:xfrm>
            <a:off x="7821613" y="1563688"/>
            <a:ext cx="476250" cy="990600"/>
            <a:chOff x="4016" y="1008"/>
            <a:chExt cx="300" cy="624"/>
          </a:xfrm>
        </p:grpSpPr>
        <p:sp>
          <p:nvSpPr>
            <p:cNvPr id="527651" name="Freeform 291"/>
            <p:cNvSpPr>
              <a:spLocks/>
            </p:cNvSpPr>
            <p:nvPr/>
          </p:nvSpPr>
          <p:spPr bwMode="gray">
            <a:xfrm>
              <a:off x="4016" y="1090"/>
              <a:ext cx="300" cy="254"/>
            </a:xfrm>
            <a:custGeom>
              <a:avLst/>
              <a:gdLst>
                <a:gd name="T0" fmla="*/ 186 w 226"/>
                <a:gd name="T1" fmla="*/ 107 h 191"/>
                <a:gd name="T2" fmla="*/ 164 w 226"/>
                <a:gd name="T3" fmla="*/ 113 h 191"/>
                <a:gd name="T4" fmla="*/ 154 w 226"/>
                <a:gd name="T5" fmla="*/ 49 h 191"/>
                <a:gd name="T6" fmla="*/ 128 w 226"/>
                <a:gd name="T7" fmla="*/ 24 h 191"/>
                <a:gd name="T8" fmla="*/ 85 w 226"/>
                <a:gd name="T9" fmla="*/ 13 h 191"/>
                <a:gd name="T10" fmla="*/ 45 w 226"/>
                <a:gd name="T11" fmla="*/ 2 h 191"/>
                <a:gd name="T12" fmla="*/ 15 w 226"/>
                <a:gd name="T13" fmla="*/ 12 h 191"/>
                <a:gd name="T14" fmla="*/ 2 w 226"/>
                <a:gd name="T15" fmla="*/ 85 h 191"/>
                <a:gd name="T16" fmla="*/ 2 w 226"/>
                <a:gd name="T17" fmla="*/ 85 h 191"/>
                <a:gd name="T18" fmla="*/ 1 w 226"/>
                <a:gd name="T19" fmla="*/ 89 h 191"/>
                <a:gd name="T20" fmla="*/ 1 w 226"/>
                <a:gd name="T21" fmla="*/ 89 h 191"/>
                <a:gd name="T22" fmla="*/ 8 w 226"/>
                <a:gd name="T23" fmla="*/ 106 h 191"/>
                <a:gd name="T24" fmla="*/ 23 w 226"/>
                <a:gd name="T25" fmla="*/ 106 h 191"/>
                <a:gd name="T26" fmla="*/ 29 w 226"/>
                <a:gd name="T27" fmla="*/ 105 h 191"/>
                <a:gd name="T28" fmla="*/ 29 w 226"/>
                <a:gd name="T29" fmla="*/ 105 h 191"/>
                <a:gd name="T30" fmla="*/ 32 w 226"/>
                <a:gd name="T31" fmla="*/ 104 h 191"/>
                <a:gd name="T32" fmla="*/ 38 w 226"/>
                <a:gd name="T33" fmla="*/ 102 h 191"/>
                <a:gd name="T34" fmla="*/ 39 w 226"/>
                <a:gd name="T35" fmla="*/ 68 h 191"/>
                <a:gd name="T36" fmla="*/ 36 w 226"/>
                <a:gd name="T37" fmla="*/ 69 h 191"/>
                <a:gd name="T38" fmla="*/ 39 w 226"/>
                <a:gd name="T39" fmla="*/ 47 h 191"/>
                <a:gd name="T40" fmla="*/ 38 w 226"/>
                <a:gd name="T41" fmla="*/ 165 h 191"/>
                <a:gd name="T42" fmla="*/ 47 w 226"/>
                <a:gd name="T43" fmla="*/ 175 h 191"/>
                <a:gd name="T44" fmla="*/ 98 w 226"/>
                <a:gd name="T45" fmla="*/ 189 h 191"/>
                <a:gd name="T46" fmla="*/ 125 w 226"/>
                <a:gd name="T47" fmla="*/ 170 h 191"/>
                <a:gd name="T48" fmla="*/ 125 w 226"/>
                <a:gd name="T49" fmla="*/ 153 h 191"/>
                <a:gd name="T50" fmla="*/ 125 w 226"/>
                <a:gd name="T51" fmla="*/ 124 h 191"/>
                <a:gd name="T52" fmla="*/ 123 w 226"/>
                <a:gd name="T53" fmla="*/ 88 h 191"/>
                <a:gd name="T54" fmla="*/ 121 w 226"/>
                <a:gd name="T55" fmla="*/ 75 h 191"/>
                <a:gd name="T56" fmla="*/ 121 w 226"/>
                <a:gd name="T57" fmla="*/ 71 h 191"/>
                <a:gd name="T58" fmla="*/ 121 w 226"/>
                <a:gd name="T59" fmla="*/ 75 h 191"/>
                <a:gd name="T60" fmla="*/ 123 w 226"/>
                <a:gd name="T61" fmla="*/ 88 h 191"/>
                <a:gd name="T62" fmla="*/ 128 w 226"/>
                <a:gd name="T63" fmla="*/ 121 h 191"/>
                <a:gd name="T64" fmla="*/ 129 w 226"/>
                <a:gd name="T65" fmla="*/ 123 h 191"/>
                <a:gd name="T66" fmla="*/ 129 w 226"/>
                <a:gd name="T67" fmla="*/ 123 h 191"/>
                <a:gd name="T68" fmla="*/ 129 w 226"/>
                <a:gd name="T69" fmla="*/ 127 h 191"/>
                <a:gd name="T70" fmla="*/ 137 w 226"/>
                <a:gd name="T71" fmla="*/ 147 h 191"/>
                <a:gd name="T72" fmla="*/ 151 w 226"/>
                <a:gd name="T73" fmla="*/ 153 h 191"/>
                <a:gd name="T74" fmla="*/ 199 w 226"/>
                <a:gd name="T75" fmla="*/ 139 h 191"/>
                <a:gd name="T76" fmla="*/ 186 w 226"/>
                <a:gd name="T77" fmla="*/ 107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6" h="191">
                  <a:moveTo>
                    <a:pt x="186" y="107"/>
                  </a:moveTo>
                  <a:cubicBezTo>
                    <a:pt x="184" y="108"/>
                    <a:pt x="175" y="110"/>
                    <a:pt x="164" y="113"/>
                  </a:cubicBezTo>
                  <a:cubicBezTo>
                    <a:pt x="159" y="84"/>
                    <a:pt x="155" y="57"/>
                    <a:pt x="154" y="49"/>
                  </a:cubicBezTo>
                  <a:cubicBezTo>
                    <a:pt x="151" y="32"/>
                    <a:pt x="136" y="27"/>
                    <a:pt x="128" y="24"/>
                  </a:cubicBezTo>
                  <a:cubicBezTo>
                    <a:pt x="120" y="21"/>
                    <a:pt x="98" y="16"/>
                    <a:pt x="85" y="13"/>
                  </a:cubicBezTo>
                  <a:cubicBezTo>
                    <a:pt x="73" y="9"/>
                    <a:pt x="54" y="3"/>
                    <a:pt x="45" y="2"/>
                  </a:cubicBezTo>
                  <a:cubicBezTo>
                    <a:pt x="36" y="0"/>
                    <a:pt x="18" y="4"/>
                    <a:pt x="15" y="12"/>
                  </a:cubicBezTo>
                  <a:cubicBezTo>
                    <a:pt x="14" y="14"/>
                    <a:pt x="8" y="50"/>
                    <a:pt x="2" y="85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8"/>
                    <a:pt x="3" y="104"/>
                    <a:pt x="8" y="106"/>
                  </a:cubicBezTo>
                  <a:cubicBezTo>
                    <a:pt x="12" y="108"/>
                    <a:pt x="17" y="107"/>
                    <a:pt x="23" y="106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30" y="104"/>
                    <a:pt x="31" y="104"/>
                    <a:pt x="32" y="104"/>
                  </a:cubicBezTo>
                  <a:cubicBezTo>
                    <a:pt x="34" y="103"/>
                    <a:pt x="36" y="103"/>
                    <a:pt x="38" y="102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7" y="69"/>
                    <a:pt x="36" y="69"/>
                  </a:cubicBezTo>
                  <a:cubicBezTo>
                    <a:pt x="38" y="54"/>
                    <a:pt x="39" y="44"/>
                    <a:pt x="39" y="47"/>
                  </a:cubicBezTo>
                  <a:cubicBezTo>
                    <a:pt x="39" y="53"/>
                    <a:pt x="38" y="122"/>
                    <a:pt x="38" y="165"/>
                  </a:cubicBezTo>
                  <a:cubicBezTo>
                    <a:pt x="39" y="170"/>
                    <a:pt x="41" y="175"/>
                    <a:pt x="47" y="175"/>
                  </a:cubicBezTo>
                  <a:cubicBezTo>
                    <a:pt x="59" y="178"/>
                    <a:pt x="91" y="188"/>
                    <a:pt x="98" y="189"/>
                  </a:cubicBezTo>
                  <a:cubicBezTo>
                    <a:pt x="106" y="191"/>
                    <a:pt x="122" y="181"/>
                    <a:pt x="125" y="170"/>
                  </a:cubicBezTo>
                  <a:cubicBezTo>
                    <a:pt x="125" y="168"/>
                    <a:pt x="125" y="155"/>
                    <a:pt x="125" y="15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11"/>
                    <a:pt x="124" y="99"/>
                    <a:pt x="123" y="88"/>
                  </a:cubicBezTo>
                  <a:cubicBezTo>
                    <a:pt x="122" y="82"/>
                    <a:pt x="122" y="78"/>
                    <a:pt x="121" y="75"/>
                  </a:cubicBezTo>
                  <a:cubicBezTo>
                    <a:pt x="121" y="73"/>
                    <a:pt x="121" y="72"/>
                    <a:pt x="121" y="71"/>
                  </a:cubicBezTo>
                  <a:cubicBezTo>
                    <a:pt x="121" y="72"/>
                    <a:pt x="121" y="73"/>
                    <a:pt x="121" y="75"/>
                  </a:cubicBezTo>
                  <a:cubicBezTo>
                    <a:pt x="122" y="79"/>
                    <a:pt x="123" y="83"/>
                    <a:pt x="123" y="88"/>
                  </a:cubicBezTo>
                  <a:cubicBezTo>
                    <a:pt x="124" y="96"/>
                    <a:pt x="126" y="107"/>
                    <a:pt x="128" y="121"/>
                  </a:cubicBezTo>
                  <a:cubicBezTo>
                    <a:pt x="129" y="122"/>
                    <a:pt x="129" y="122"/>
                    <a:pt x="129" y="123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129" y="127"/>
                    <a:pt x="129" y="127"/>
                    <a:pt x="129" y="127"/>
                  </a:cubicBezTo>
                  <a:cubicBezTo>
                    <a:pt x="131" y="137"/>
                    <a:pt x="134" y="143"/>
                    <a:pt x="137" y="147"/>
                  </a:cubicBezTo>
                  <a:cubicBezTo>
                    <a:pt x="141" y="151"/>
                    <a:pt x="145" y="152"/>
                    <a:pt x="151" y="153"/>
                  </a:cubicBezTo>
                  <a:cubicBezTo>
                    <a:pt x="166" y="149"/>
                    <a:pt x="181" y="144"/>
                    <a:pt x="199" y="139"/>
                  </a:cubicBezTo>
                  <a:cubicBezTo>
                    <a:pt x="226" y="131"/>
                    <a:pt x="210" y="99"/>
                    <a:pt x="186" y="107"/>
                  </a:cubicBezTo>
                  <a:close/>
                </a:path>
              </a:pathLst>
            </a:custGeom>
            <a:solidFill>
              <a:srgbClr val="292929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52" name="Freeform 292"/>
            <p:cNvSpPr>
              <a:spLocks/>
            </p:cNvSpPr>
            <p:nvPr/>
          </p:nvSpPr>
          <p:spPr bwMode="gray">
            <a:xfrm>
              <a:off x="4083" y="1078"/>
              <a:ext cx="79" cy="48"/>
            </a:xfrm>
            <a:custGeom>
              <a:avLst/>
              <a:gdLst>
                <a:gd name="T0" fmla="*/ 27 w 60"/>
                <a:gd name="T1" fmla="*/ 34 h 36"/>
                <a:gd name="T2" fmla="*/ 9 w 60"/>
                <a:gd name="T3" fmla="*/ 20 h 36"/>
                <a:gd name="T4" fmla="*/ 14 w 60"/>
                <a:gd name="T5" fmla="*/ 11 h 36"/>
                <a:gd name="T6" fmla="*/ 48 w 60"/>
                <a:gd name="T7" fmla="*/ 14 h 36"/>
                <a:gd name="T8" fmla="*/ 51 w 60"/>
                <a:gd name="T9" fmla="*/ 26 h 36"/>
                <a:gd name="T10" fmla="*/ 27 w 60"/>
                <a:gd name="T1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36">
                  <a:moveTo>
                    <a:pt x="27" y="34"/>
                  </a:moveTo>
                  <a:cubicBezTo>
                    <a:pt x="13" y="33"/>
                    <a:pt x="0" y="22"/>
                    <a:pt x="9" y="20"/>
                  </a:cubicBezTo>
                  <a:cubicBezTo>
                    <a:pt x="15" y="19"/>
                    <a:pt x="12" y="13"/>
                    <a:pt x="14" y="11"/>
                  </a:cubicBezTo>
                  <a:cubicBezTo>
                    <a:pt x="17" y="8"/>
                    <a:pt x="48" y="0"/>
                    <a:pt x="48" y="14"/>
                  </a:cubicBezTo>
                  <a:cubicBezTo>
                    <a:pt x="48" y="18"/>
                    <a:pt x="43" y="22"/>
                    <a:pt x="51" y="26"/>
                  </a:cubicBezTo>
                  <a:cubicBezTo>
                    <a:pt x="60" y="29"/>
                    <a:pt x="41" y="36"/>
                    <a:pt x="27" y="3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53" name="Oval 293"/>
            <p:cNvSpPr>
              <a:spLocks noChangeArrowheads="1"/>
            </p:cNvSpPr>
            <p:nvPr/>
          </p:nvSpPr>
          <p:spPr bwMode="gray">
            <a:xfrm flipH="1">
              <a:off x="4070" y="1008"/>
              <a:ext cx="106" cy="10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54" name="Freeform 294"/>
            <p:cNvSpPr>
              <a:spLocks/>
            </p:cNvSpPr>
            <p:nvPr/>
          </p:nvSpPr>
          <p:spPr bwMode="gray">
            <a:xfrm>
              <a:off x="4064" y="1307"/>
              <a:ext cx="120" cy="325"/>
            </a:xfrm>
            <a:custGeom>
              <a:avLst/>
              <a:gdLst>
                <a:gd name="T0" fmla="*/ 89 w 90"/>
                <a:gd name="T1" fmla="*/ 156 h 245"/>
                <a:gd name="T2" fmla="*/ 89 w 90"/>
                <a:gd name="T3" fmla="*/ 7 h 245"/>
                <a:gd name="T4" fmla="*/ 89 w 90"/>
                <a:gd name="T5" fmla="*/ 5 h 245"/>
                <a:gd name="T6" fmla="*/ 63 w 90"/>
                <a:gd name="T7" fmla="*/ 20 h 245"/>
                <a:gd name="T8" fmla="*/ 12 w 90"/>
                <a:gd name="T9" fmla="*/ 10 h 245"/>
                <a:gd name="T10" fmla="*/ 2 w 90"/>
                <a:gd name="T11" fmla="*/ 0 h 245"/>
                <a:gd name="T12" fmla="*/ 3 w 90"/>
                <a:gd name="T13" fmla="*/ 36 h 245"/>
                <a:gd name="T14" fmla="*/ 2 w 90"/>
                <a:gd name="T15" fmla="*/ 205 h 245"/>
                <a:gd name="T16" fmla="*/ 43 w 90"/>
                <a:gd name="T17" fmla="*/ 205 h 245"/>
                <a:gd name="T18" fmla="*/ 45 w 90"/>
                <a:gd name="T19" fmla="*/ 51 h 245"/>
                <a:gd name="T20" fmla="*/ 36 w 90"/>
                <a:gd name="T21" fmla="*/ 40 h 245"/>
                <a:gd name="T22" fmla="*/ 45 w 90"/>
                <a:gd name="T23" fmla="*/ 51 h 245"/>
                <a:gd name="T24" fmla="*/ 43 w 90"/>
                <a:gd name="T25" fmla="*/ 205 h 245"/>
                <a:gd name="T26" fmla="*/ 44 w 90"/>
                <a:gd name="T27" fmla="*/ 211 h 245"/>
                <a:gd name="T28" fmla="*/ 88 w 90"/>
                <a:gd name="T29" fmla="*/ 218 h 245"/>
                <a:gd name="T30" fmla="*/ 89 w 90"/>
                <a:gd name="T31" fmla="*/ 15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solidFill>
              <a:srgbClr val="292929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642" name="Group 282"/>
          <p:cNvGrpSpPr>
            <a:grpSpLocks/>
          </p:cNvGrpSpPr>
          <p:nvPr/>
        </p:nvGrpSpPr>
        <p:grpSpPr bwMode="auto">
          <a:xfrm>
            <a:off x="7408863" y="1555750"/>
            <a:ext cx="496887" cy="998538"/>
            <a:chOff x="2405" y="1044"/>
            <a:chExt cx="313" cy="629"/>
          </a:xfrm>
        </p:grpSpPr>
        <p:grpSp>
          <p:nvGrpSpPr>
            <p:cNvPr id="527643" name="Group 283"/>
            <p:cNvGrpSpPr>
              <a:grpSpLocks/>
            </p:cNvGrpSpPr>
            <p:nvPr/>
          </p:nvGrpSpPr>
          <p:grpSpPr bwMode="auto">
            <a:xfrm>
              <a:off x="2405" y="1044"/>
              <a:ext cx="313" cy="629"/>
              <a:chOff x="1155" y="1032"/>
              <a:chExt cx="313" cy="629"/>
            </a:xfrm>
          </p:grpSpPr>
          <p:sp>
            <p:nvSpPr>
              <p:cNvPr id="527644" name="Freeform 284"/>
              <p:cNvSpPr>
                <a:spLocks/>
              </p:cNvSpPr>
              <p:nvPr/>
            </p:nvSpPr>
            <p:spPr bwMode="gray">
              <a:xfrm>
                <a:off x="1297" y="1336"/>
                <a:ext cx="120" cy="325"/>
              </a:xfrm>
              <a:custGeom>
                <a:avLst/>
                <a:gdLst>
                  <a:gd name="T0" fmla="*/ 89 w 90"/>
                  <a:gd name="T1" fmla="*/ 156 h 245"/>
                  <a:gd name="T2" fmla="*/ 89 w 90"/>
                  <a:gd name="T3" fmla="*/ 7 h 245"/>
                  <a:gd name="T4" fmla="*/ 89 w 90"/>
                  <a:gd name="T5" fmla="*/ 5 h 245"/>
                  <a:gd name="T6" fmla="*/ 63 w 90"/>
                  <a:gd name="T7" fmla="*/ 20 h 245"/>
                  <a:gd name="T8" fmla="*/ 12 w 90"/>
                  <a:gd name="T9" fmla="*/ 10 h 245"/>
                  <a:gd name="T10" fmla="*/ 2 w 90"/>
                  <a:gd name="T11" fmla="*/ 0 h 245"/>
                  <a:gd name="T12" fmla="*/ 3 w 90"/>
                  <a:gd name="T13" fmla="*/ 36 h 245"/>
                  <a:gd name="T14" fmla="*/ 2 w 90"/>
                  <a:gd name="T15" fmla="*/ 205 h 245"/>
                  <a:gd name="T16" fmla="*/ 43 w 90"/>
                  <a:gd name="T17" fmla="*/ 205 h 245"/>
                  <a:gd name="T18" fmla="*/ 45 w 90"/>
                  <a:gd name="T19" fmla="*/ 51 h 245"/>
                  <a:gd name="T20" fmla="*/ 36 w 90"/>
                  <a:gd name="T21" fmla="*/ 40 h 245"/>
                  <a:gd name="T22" fmla="*/ 45 w 90"/>
                  <a:gd name="T23" fmla="*/ 51 h 245"/>
                  <a:gd name="T24" fmla="*/ 43 w 90"/>
                  <a:gd name="T25" fmla="*/ 205 h 245"/>
                  <a:gd name="T26" fmla="*/ 44 w 90"/>
                  <a:gd name="T27" fmla="*/ 211 h 245"/>
                  <a:gd name="T28" fmla="*/ 88 w 90"/>
                  <a:gd name="T29" fmla="*/ 218 h 245"/>
                  <a:gd name="T30" fmla="*/ 89 w 90"/>
                  <a:gd name="T31" fmla="*/ 1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20"/>
                      <a:pt x="24" y="13"/>
                      <a:pt x="12" y="10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5"/>
                      <a:pt x="43" y="205"/>
                    </a:cubicBezTo>
                    <a:cubicBezTo>
                      <a:pt x="43" y="171"/>
                      <a:pt x="46" y="55"/>
                      <a:pt x="45" y="51"/>
                    </a:cubicBezTo>
                    <a:cubicBezTo>
                      <a:pt x="45" y="47"/>
                      <a:pt x="36" y="47"/>
                      <a:pt x="36" y="40"/>
                    </a:cubicBezTo>
                    <a:cubicBezTo>
                      <a:pt x="36" y="47"/>
                      <a:pt x="45" y="47"/>
                      <a:pt x="45" y="51"/>
                    </a:cubicBezTo>
                    <a:cubicBezTo>
                      <a:pt x="46" y="55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solidFill>
                <a:srgbClr val="292929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645" name="Freeform 285"/>
              <p:cNvSpPr>
                <a:spLocks noEditPoints="1"/>
              </p:cNvSpPr>
              <p:nvPr/>
            </p:nvSpPr>
            <p:spPr bwMode="gray">
              <a:xfrm>
                <a:off x="1155" y="1118"/>
                <a:ext cx="313" cy="258"/>
              </a:xfrm>
              <a:custGeom>
                <a:avLst/>
                <a:gdLst>
                  <a:gd name="T0" fmla="*/ 235 w 236"/>
                  <a:gd name="T1" fmla="*/ 114 h 194"/>
                  <a:gd name="T2" fmla="*/ 235 w 236"/>
                  <a:gd name="T3" fmla="*/ 114 h 194"/>
                  <a:gd name="T4" fmla="*/ 225 w 236"/>
                  <a:gd name="T5" fmla="*/ 49 h 194"/>
                  <a:gd name="T6" fmla="*/ 199 w 236"/>
                  <a:gd name="T7" fmla="*/ 24 h 194"/>
                  <a:gd name="T8" fmla="*/ 156 w 236"/>
                  <a:gd name="T9" fmla="*/ 13 h 194"/>
                  <a:gd name="T10" fmla="*/ 116 w 236"/>
                  <a:gd name="T11" fmla="*/ 2 h 194"/>
                  <a:gd name="T12" fmla="*/ 86 w 236"/>
                  <a:gd name="T13" fmla="*/ 12 h 194"/>
                  <a:gd name="T14" fmla="*/ 73 w 236"/>
                  <a:gd name="T15" fmla="*/ 86 h 194"/>
                  <a:gd name="T16" fmla="*/ 73 w 236"/>
                  <a:gd name="T17" fmla="*/ 86 h 194"/>
                  <a:gd name="T18" fmla="*/ 72 w 236"/>
                  <a:gd name="T19" fmla="*/ 91 h 194"/>
                  <a:gd name="T20" fmla="*/ 21 w 236"/>
                  <a:gd name="T21" fmla="*/ 104 h 194"/>
                  <a:gd name="T22" fmla="*/ 26 w 236"/>
                  <a:gd name="T23" fmla="*/ 135 h 194"/>
                  <a:gd name="T24" fmla="*/ 80 w 236"/>
                  <a:gd name="T25" fmla="*/ 122 h 194"/>
                  <a:gd name="T26" fmla="*/ 80 w 236"/>
                  <a:gd name="T27" fmla="*/ 122 h 194"/>
                  <a:gd name="T28" fmla="*/ 86 w 236"/>
                  <a:gd name="T29" fmla="*/ 120 h 194"/>
                  <a:gd name="T30" fmla="*/ 99 w 236"/>
                  <a:gd name="T31" fmla="*/ 112 h 194"/>
                  <a:gd name="T32" fmla="*/ 104 w 236"/>
                  <a:gd name="T33" fmla="*/ 92 h 194"/>
                  <a:gd name="T34" fmla="*/ 104 w 236"/>
                  <a:gd name="T35" fmla="*/ 92 h 194"/>
                  <a:gd name="T36" fmla="*/ 110 w 236"/>
                  <a:gd name="T37" fmla="*/ 47 h 194"/>
                  <a:gd name="T38" fmla="*/ 109 w 236"/>
                  <a:gd name="T39" fmla="*/ 167 h 194"/>
                  <a:gd name="T40" fmla="*/ 118 w 236"/>
                  <a:gd name="T41" fmla="*/ 178 h 194"/>
                  <a:gd name="T42" fmla="*/ 169 w 236"/>
                  <a:gd name="T43" fmla="*/ 192 h 194"/>
                  <a:gd name="T44" fmla="*/ 196 w 236"/>
                  <a:gd name="T45" fmla="*/ 173 h 194"/>
                  <a:gd name="T46" fmla="*/ 196 w 236"/>
                  <a:gd name="T47" fmla="*/ 160 h 194"/>
                  <a:gd name="T48" fmla="*/ 216 w 236"/>
                  <a:gd name="T49" fmla="*/ 155 h 194"/>
                  <a:gd name="T50" fmla="*/ 219 w 236"/>
                  <a:gd name="T51" fmla="*/ 154 h 194"/>
                  <a:gd name="T52" fmla="*/ 232 w 236"/>
                  <a:gd name="T53" fmla="*/ 146 h 194"/>
                  <a:gd name="T54" fmla="*/ 236 w 236"/>
                  <a:gd name="T55" fmla="*/ 124 h 194"/>
                  <a:gd name="T56" fmla="*/ 235 w 236"/>
                  <a:gd name="T57" fmla="*/ 114 h 194"/>
                  <a:gd name="T58" fmla="*/ 192 w 236"/>
                  <a:gd name="T59" fmla="*/ 75 h 194"/>
                  <a:gd name="T60" fmla="*/ 194 w 236"/>
                  <a:gd name="T61" fmla="*/ 88 h 194"/>
                  <a:gd name="T62" fmla="*/ 200 w 236"/>
                  <a:gd name="T63" fmla="*/ 123 h 194"/>
                  <a:gd name="T64" fmla="*/ 196 w 236"/>
                  <a:gd name="T65" fmla="*/ 124 h 194"/>
                  <a:gd name="T66" fmla="*/ 194 w 236"/>
                  <a:gd name="T67" fmla="*/ 88 h 194"/>
                  <a:gd name="T68" fmla="*/ 192 w 236"/>
                  <a:gd name="T69" fmla="*/ 75 h 194"/>
                  <a:gd name="T70" fmla="*/ 192 w 236"/>
                  <a:gd name="T71" fmla="*/ 71 h 194"/>
                  <a:gd name="T72" fmla="*/ 192 w 236"/>
                  <a:gd name="T73" fmla="*/ 7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6" h="194">
                    <a:moveTo>
                      <a:pt x="235" y="114"/>
                    </a:moveTo>
                    <a:cubicBezTo>
                      <a:pt x="235" y="114"/>
                      <a:pt x="235" y="114"/>
                      <a:pt x="235" y="114"/>
                    </a:cubicBezTo>
                    <a:cubicBezTo>
                      <a:pt x="230" y="85"/>
                      <a:pt x="226" y="57"/>
                      <a:pt x="225" y="49"/>
                    </a:cubicBezTo>
                    <a:cubicBezTo>
                      <a:pt x="222" y="32"/>
                      <a:pt x="207" y="27"/>
                      <a:pt x="199" y="24"/>
                    </a:cubicBezTo>
                    <a:cubicBezTo>
                      <a:pt x="191" y="21"/>
                      <a:pt x="169" y="16"/>
                      <a:pt x="156" y="13"/>
                    </a:cubicBezTo>
                    <a:cubicBezTo>
                      <a:pt x="144" y="9"/>
                      <a:pt x="125" y="3"/>
                      <a:pt x="116" y="2"/>
                    </a:cubicBezTo>
                    <a:cubicBezTo>
                      <a:pt x="107" y="0"/>
                      <a:pt x="89" y="4"/>
                      <a:pt x="86" y="12"/>
                    </a:cubicBezTo>
                    <a:cubicBezTo>
                      <a:pt x="85" y="14"/>
                      <a:pt x="79" y="50"/>
                      <a:pt x="73" y="86"/>
                    </a:cubicBezTo>
                    <a:cubicBezTo>
                      <a:pt x="73" y="86"/>
                      <a:pt x="73" y="86"/>
                      <a:pt x="73" y="86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49" y="96"/>
                      <a:pt x="28" y="103"/>
                      <a:pt x="21" y="104"/>
                    </a:cubicBezTo>
                    <a:cubicBezTo>
                      <a:pt x="0" y="109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7" y="65"/>
                      <a:pt x="110" y="43"/>
                      <a:pt x="110" y="47"/>
                    </a:cubicBezTo>
                    <a:cubicBezTo>
                      <a:pt x="110" y="53"/>
                      <a:pt x="109" y="125"/>
                      <a:pt x="109" y="167"/>
                    </a:cubicBezTo>
                    <a:cubicBezTo>
                      <a:pt x="110" y="172"/>
                      <a:pt x="112" y="177"/>
                      <a:pt x="118" y="178"/>
                    </a:cubicBezTo>
                    <a:cubicBezTo>
                      <a:pt x="130" y="180"/>
                      <a:pt x="162" y="190"/>
                      <a:pt x="169" y="192"/>
                    </a:cubicBezTo>
                    <a:cubicBezTo>
                      <a:pt x="177" y="194"/>
                      <a:pt x="193" y="184"/>
                      <a:pt x="196" y="173"/>
                    </a:cubicBezTo>
                    <a:cubicBezTo>
                      <a:pt x="196" y="171"/>
                      <a:pt x="196" y="162"/>
                      <a:pt x="196" y="160"/>
                    </a:cubicBezTo>
                    <a:cubicBezTo>
                      <a:pt x="202" y="158"/>
                      <a:pt x="208" y="157"/>
                      <a:pt x="216" y="155"/>
                    </a:cubicBezTo>
                    <a:cubicBezTo>
                      <a:pt x="217" y="155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2"/>
                      <a:pt x="236" y="135"/>
                      <a:pt x="236" y="124"/>
                    </a:cubicBezTo>
                    <a:lnTo>
                      <a:pt x="235" y="114"/>
                    </a:lnTo>
                    <a:close/>
                    <a:moveTo>
                      <a:pt x="192" y="75"/>
                    </a:moveTo>
                    <a:cubicBezTo>
                      <a:pt x="193" y="79"/>
                      <a:pt x="194" y="83"/>
                      <a:pt x="194" y="88"/>
                    </a:cubicBezTo>
                    <a:cubicBezTo>
                      <a:pt x="195" y="97"/>
                      <a:pt x="197" y="108"/>
                      <a:pt x="200" y="123"/>
                    </a:cubicBezTo>
                    <a:cubicBezTo>
                      <a:pt x="198" y="123"/>
                      <a:pt x="197" y="124"/>
                      <a:pt x="196" y="124"/>
                    </a:cubicBezTo>
                    <a:cubicBezTo>
                      <a:pt x="196" y="111"/>
                      <a:pt x="195" y="99"/>
                      <a:pt x="194" y="88"/>
                    </a:cubicBezTo>
                    <a:cubicBezTo>
                      <a:pt x="193" y="82"/>
                      <a:pt x="193" y="78"/>
                      <a:pt x="192" y="75"/>
                    </a:cubicBezTo>
                    <a:cubicBezTo>
                      <a:pt x="192" y="73"/>
                      <a:pt x="192" y="72"/>
                      <a:pt x="192" y="71"/>
                    </a:cubicBezTo>
                    <a:cubicBezTo>
                      <a:pt x="192" y="72"/>
                      <a:pt x="192" y="73"/>
                      <a:pt x="192" y="75"/>
                    </a:cubicBezTo>
                    <a:close/>
                  </a:path>
                </a:pathLst>
              </a:custGeom>
              <a:solidFill>
                <a:srgbClr val="292929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646" name="Freeform 286"/>
              <p:cNvSpPr>
                <a:spLocks/>
              </p:cNvSpPr>
              <p:nvPr/>
            </p:nvSpPr>
            <p:spPr bwMode="gray">
              <a:xfrm>
                <a:off x="1312" y="1102"/>
                <a:ext cx="87" cy="55"/>
              </a:xfrm>
              <a:custGeom>
                <a:avLst/>
                <a:gdLst>
                  <a:gd name="T0" fmla="*/ 29 w 66"/>
                  <a:gd name="T1" fmla="*/ 39 h 41"/>
                  <a:gd name="T2" fmla="*/ 10 w 66"/>
                  <a:gd name="T3" fmla="*/ 23 h 41"/>
                  <a:gd name="T4" fmla="*/ 15 w 66"/>
                  <a:gd name="T5" fmla="*/ 13 h 41"/>
                  <a:gd name="T6" fmla="*/ 53 w 66"/>
                  <a:gd name="T7" fmla="*/ 16 h 41"/>
                  <a:gd name="T8" fmla="*/ 57 w 66"/>
                  <a:gd name="T9" fmla="*/ 29 h 41"/>
                  <a:gd name="T10" fmla="*/ 29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6" y="21"/>
                      <a:pt x="13" y="16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29"/>
                    </a:cubicBezTo>
                    <a:cubicBezTo>
                      <a:pt x="66" y="33"/>
                      <a:pt x="46" y="41"/>
                      <a:pt x="29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647" name="Freeform 287"/>
              <p:cNvSpPr>
                <a:spLocks/>
              </p:cNvSpPr>
              <p:nvPr/>
            </p:nvSpPr>
            <p:spPr bwMode="gray">
              <a:xfrm>
                <a:off x="1321" y="1281"/>
                <a:ext cx="121" cy="72"/>
              </a:xfrm>
              <a:custGeom>
                <a:avLst/>
                <a:gdLst>
                  <a:gd name="T0" fmla="*/ 75 w 91"/>
                  <a:gd name="T1" fmla="*/ 0 h 54"/>
                  <a:gd name="T2" fmla="*/ 27 w 91"/>
                  <a:gd name="T3" fmla="*/ 14 h 54"/>
                  <a:gd name="T4" fmla="*/ 40 w 91"/>
                  <a:gd name="T5" fmla="*/ 46 h 54"/>
                  <a:gd name="T6" fmla="*/ 91 w 91"/>
                  <a:gd name="T7" fmla="*/ 3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9"/>
                      <a:pt x="27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5" y="38"/>
                      <a:pt x="91" y="32"/>
                    </a:cubicBezTo>
                  </a:path>
                </a:pathLst>
              </a:custGeom>
              <a:noFill/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648" name="Oval 288"/>
              <p:cNvSpPr>
                <a:spLocks noChangeArrowheads="1"/>
              </p:cNvSpPr>
              <p:nvPr/>
            </p:nvSpPr>
            <p:spPr bwMode="gray">
              <a:xfrm flipH="1">
                <a:off x="1302" y="1032"/>
                <a:ext cx="105" cy="10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27649" name="Freeform 289"/>
            <p:cNvSpPr>
              <a:spLocks/>
            </p:cNvSpPr>
            <p:nvPr/>
          </p:nvSpPr>
          <p:spPr bwMode="gray">
            <a:xfrm>
              <a:off x="2579" y="1160"/>
              <a:ext cx="32" cy="153"/>
            </a:xfrm>
            <a:custGeom>
              <a:avLst/>
              <a:gdLst>
                <a:gd name="T0" fmla="*/ 0 w 55"/>
                <a:gd name="T1" fmla="*/ 0 h 265"/>
                <a:gd name="T2" fmla="*/ 14 w 55"/>
                <a:gd name="T3" fmla="*/ 22 h 265"/>
                <a:gd name="T4" fmla="*/ 5 w 55"/>
                <a:gd name="T5" fmla="*/ 239 h 265"/>
                <a:gd name="T6" fmla="*/ 29 w 55"/>
                <a:gd name="T7" fmla="*/ 265 h 265"/>
                <a:gd name="T8" fmla="*/ 52 w 55"/>
                <a:gd name="T9" fmla="*/ 253 h 265"/>
                <a:gd name="T10" fmla="*/ 38 w 55"/>
                <a:gd name="T11" fmla="*/ 29 h 265"/>
                <a:gd name="T12" fmla="*/ 55 w 55"/>
                <a:gd name="T13" fmla="*/ 15 h 265"/>
                <a:gd name="T14" fmla="*/ 0 w 55"/>
                <a:gd name="T15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265">
                  <a:moveTo>
                    <a:pt x="0" y="0"/>
                  </a:moveTo>
                  <a:lnTo>
                    <a:pt x="14" y="22"/>
                  </a:lnTo>
                  <a:lnTo>
                    <a:pt x="5" y="239"/>
                  </a:lnTo>
                  <a:lnTo>
                    <a:pt x="29" y="265"/>
                  </a:lnTo>
                  <a:lnTo>
                    <a:pt x="52" y="253"/>
                  </a:lnTo>
                  <a:lnTo>
                    <a:pt x="38" y="29"/>
                  </a:lnTo>
                  <a:lnTo>
                    <a:pt x="55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90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655" name="Group 295"/>
          <p:cNvGrpSpPr>
            <a:grpSpLocks/>
          </p:cNvGrpSpPr>
          <p:nvPr/>
        </p:nvGrpSpPr>
        <p:grpSpPr bwMode="auto">
          <a:xfrm>
            <a:off x="6373813" y="1784350"/>
            <a:ext cx="498475" cy="769938"/>
            <a:chOff x="4026" y="1114"/>
            <a:chExt cx="314" cy="485"/>
          </a:xfrm>
        </p:grpSpPr>
        <p:sp>
          <p:nvSpPr>
            <p:cNvPr id="527656" name="Freeform 296"/>
            <p:cNvSpPr>
              <a:spLocks/>
            </p:cNvSpPr>
            <p:nvPr/>
          </p:nvSpPr>
          <p:spPr bwMode="gray">
            <a:xfrm>
              <a:off x="4128" y="1405"/>
              <a:ext cx="132" cy="173"/>
            </a:xfrm>
            <a:custGeom>
              <a:avLst/>
              <a:gdLst>
                <a:gd name="T0" fmla="*/ 108 w 108"/>
                <a:gd name="T1" fmla="*/ 36 h 140"/>
                <a:gd name="T2" fmla="*/ 108 w 108"/>
                <a:gd name="T3" fmla="*/ 35 h 140"/>
                <a:gd name="T4" fmla="*/ 108 w 108"/>
                <a:gd name="T5" fmla="*/ 28 h 140"/>
                <a:gd name="T6" fmla="*/ 108 w 108"/>
                <a:gd name="T7" fmla="*/ 23 h 140"/>
                <a:gd name="T8" fmla="*/ 108 w 108"/>
                <a:gd name="T9" fmla="*/ 22 h 140"/>
                <a:gd name="T10" fmla="*/ 108 w 108"/>
                <a:gd name="T11" fmla="*/ 17 h 140"/>
                <a:gd name="T12" fmla="*/ 108 w 108"/>
                <a:gd name="T13" fmla="*/ 16 h 140"/>
                <a:gd name="T14" fmla="*/ 108 w 108"/>
                <a:gd name="T15" fmla="*/ 16 h 140"/>
                <a:gd name="T16" fmla="*/ 89 w 108"/>
                <a:gd name="T17" fmla="*/ 7 h 140"/>
                <a:gd name="T18" fmla="*/ 64 w 108"/>
                <a:gd name="T19" fmla="*/ 2 h 140"/>
                <a:gd name="T20" fmla="*/ 57 w 108"/>
                <a:gd name="T21" fmla="*/ 4 h 140"/>
                <a:gd name="T22" fmla="*/ 49 w 108"/>
                <a:gd name="T23" fmla="*/ 6 h 140"/>
                <a:gd name="T24" fmla="*/ 49 w 108"/>
                <a:gd name="T25" fmla="*/ 6 h 140"/>
                <a:gd name="T26" fmla="*/ 0 w 108"/>
                <a:gd name="T27" fmla="*/ 18 h 140"/>
                <a:gd name="T28" fmla="*/ 29 w 108"/>
                <a:gd name="T29" fmla="*/ 47 h 140"/>
                <a:gd name="T30" fmla="*/ 62 w 108"/>
                <a:gd name="T31" fmla="*/ 40 h 140"/>
                <a:gd name="T32" fmla="*/ 62 w 108"/>
                <a:gd name="T33" fmla="*/ 118 h 140"/>
                <a:gd name="T34" fmla="*/ 101 w 108"/>
                <a:gd name="T35" fmla="*/ 129 h 140"/>
                <a:gd name="T36" fmla="*/ 108 w 108"/>
                <a:gd name="T37" fmla="*/ 117 h 140"/>
                <a:gd name="T38" fmla="*/ 108 w 108"/>
                <a:gd name="T39" fmla="*/ 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140">
                  <a:moveTo>
                    <a:pt x="108" y="36"/>
                  </a:moveTo>
                  <a:cubicBezTo>
                    <a:pt x="108" y="36"/>
                    <a:pt x="108" y="36"/>
                    <a:pt x="108" y="35"/>
                  </a:cubicBezTo>
                  <a:cubicBezTo>
                    <a:pt x="108" y="33"/>
                    <a:pt x="108" y="30"/>
                    <a:pt x="108" y="28"/>
                  </a:cubicBezTo>
                  <a:cubicBezTo>
                    <a:pt x="108" y="28"/>
                    <a:pt x="108" y="26"/>
                    <a:pt x="108" y="23"/>
                  </a:cubicBezTo>
                  <a:cubicBezTo>
                    <a:pt x="108" y="23"/>
                    <a:pt x="108" y="22"/>
                    <a:pt x="108" y="22"/>
                  </a:cubicBezTo>
                  <a:cubicBezTo>
                    <a:pt x="108" y="21"/>
                    <a:pt x="108" y="19"/>
                    <a:pt x="108" y="17"/>
                  </a:cubicBezTo>
                  <a:cubicBezTo>
                    <a:pt x="108" y="17"/>
                    <a:pt x="108" y="17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5" y="4"/>
                    <a:pt x="95" y="8"/>
                    <a:pt x="89" y="7"/>
                  </a:cubicBezTo>
                  <a:cubicBezTo>
                    <a:pt x="85" y="6"/>
                    <a:pt x="73" y="0"/>
                    <a:pt x="64" y="2"/>
                  </a:cubicBezTo>
                  <a:cubicBezTo>
                    <a:pt x="60" y="3"/>
                    <a:pt x="57" y="4"/>
                    <a:pt x="57" y="4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67"/>
                    <a:pt x="62" y="109"/>
                    <a:pt x="62" y="118"/>
                  </a:cubicBezTo>
                  <a:cubicBezTo>
                    <a:pt x="63" y="138"/>
                    <a:pt x="89" y="140"/>
                    <a:pt x="101" y="129"/>
                  </a:cubicBezTo>
                  <a:cubicBezTo>
                    <a:pt x="105" y="126"/>
                    <a:pt x="108" y="122"/>
                    <a:pt x="108" y="117"/>
                  </a:cubicBezTo>
                  <a:cubicBezTo>
                    <a:pt x="108" y="101"/>
                    <a:pt x="107" y="69"/>
                    <a:pt x="108" y="36"/>
                  </a:cubicBezTo>
                  <a:close/>
                </a:path>
              </a:pathLst>
            </a:custGeom>
            <a:solidFill>
              <a:srgbClr val="292929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57" name="Freeform 297"/>
            <p:cNvSpPr>
              <a:spLocks/>
            </p:cNvSpPr>
            <p:nvPr/>
          </p:nvSpPr>
          <p:spPr bwMode="gray">
            <a:xfrm>
              <a:off x="4076" y="1392"/>
              <a:ext cx="245" cy="207"/>
            </a:xfrm>
            <a:custGeom>
              <a:avLst/>
              <a:gdLst>
                <a:gd name="T0" fmla="*/ 196 w 197"/>
                <a:gd name="T1" fmla="*/ 44 h 167"/>
                <a:gd name="T2" fmla="*/ 196 w 197"/>
                <a:gd name="T3" fmla="*/ 37 h 167"/>
                <a:gd name="T4" fmla="*/ 177 w 197"/>
                <a:gd name="T5" fmla="*/ 18 h 167"/>
                <a:gd name="T6" fmla="*/ 137 w 197"/>
                <a:gd name="T7" fmla="*/ 25 h 167"/>
                <a:gd name="T8" fmla="*/ 99 w 197"/>
                <a:gd name="T9" fmla="*/ 35 h 167"/>
                <a:gd name="T10" fmla="*/ 99 w 197"/>
                <a:gd name="T11" fmla="*/ 52 h 167"/>
                <a:gd name="T12" fmla="*/ 99 w 197"/>
                <a:gd name="T13" fmla="*/ 35 h 167"/>
                <a:gd name="T14" fmla="*/ 99 w 197"/>
                <a:gd name="T15" fmla="*/ 35 h 167"/>
                <a:gd name="T16" fmla="*/ 99 w 197"/>
                <a:gd name="T17" fmla="*/ 2 h 167"/>
                <a:gd name="T18" fmla="*/ 89 w 197"/>
                <a:gd name="T19" fmla="*/ 14 h 167"/>
                <a:gd name="T20" fmla="*/ 2 w 197"/>
                <a:gd name="T21" fmla="*/ 8 h 167"/>
                <a:gd name="T22" fmla="*/ 2 w 197"/>
                <a:gd name="T23" fmla="*/ 10 h 167"/>
                <a:gd name="T24" fmla="*/ 2 w 197"/>
                <a:gd name="T25" fmla="*/ 31 h 167"/>
                <a:gd name="T26" fmla="*/ 12 w 197"/>
                <a:gd name="T27" fmla="*/ 67 h 167"/>
                <a:gd name="T28" fmla="*/ 70 w 197"/>
                <a:gd name="T29" fmla="*/ 83 h 167"/>
                <a:gd name="T30" fmla="*/ 83 w 197"/>
                <a:gd name="T31" fmla="*/ 82 h 167"/>
                <a:gd name="T32" fmla="*/ 149 w 197"/>
                <a:gd name="T33" fmla="*/ 65 h 167"/>
                <a:gd name="T34" fmla="*/ 150 w 197"/>
                <a:gd name="T35" fmla="*/ 137 h 167"/>
                <a:gd name="T36" fmla="*/ 150 w 197"/>
                <a:gd name="T37" fmla="*/ 141 h 167"/>
                <a:gd name="T38" fmla="*/ 197 w 197"/>
                <a:gd name="T39" fmla="*/ 140 h 167"/>
                <a:gd name="T40" fmla="*/ 196 w 197"/>
                <a:gd name="T41" fmla="*/ 4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7" h="167">
                  <a:moveTo>
                    <a:pt x="196" y="44"/>
                  </a:moveTo>
                  <a:cubicBezTo>
                    <a:pt x="196" y="44"/>
                    <a:pt x="196" y="40"/>
                    <a:pt x="196" y="37"/>
                  </a:cubicBezTo>
                  <a:cubicBezTo>
                    <a:pt x="193" y="23"/>
                    <a:pt x="183" y="19"/>
                    <a:pt x="177" y="18"/>
                  </a:cubicBezTo>
                  <a:cubicBezTo>
                    <a:pt x="168" y="17"/>
                    <a:pt x="137" y="25"/>
                    <a:pt x="137" y="2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20"/>
                    <a:pt x="99" y="4"/>
                    <a:pt x="99" y="2"/>
                  </a:cubicBezTo>
                  <a:cubicBezTo>
                    <a:pt x="98" y="8"/>
                    <a:pt x="95" y="13"/>
                    <a:pt x="89" y="14"/>
                  </a:cubicBezTo>
                  <a:cubicBezTo>
                    <a:pt x="80" y="16"/>
                    <a:pt x="0" y="0"/>
                    <a:pt x="2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55"/>
                    <a:pt x="0" y="64"/>
                    <a:pt x="12" y="67"/>
                  </a:cubicBezTo>
                  <a:cubicBezTo>
                    <a:pt x="18" y="69"/>
                    <a:pt x="66" y="82"/>
                    <a:pt x="70" y="83"/>
                  </a:cubicBezTo>
                  <a:cubicBezTo>
                    <a:pt x="73" y="83"/>
                    <a:pt x="78" y="84"/>
                    <a:pt x="83" y="82"/>
                  </a:cubicBezTo>
                  <a:cubicBezTo>
                    <a:pt x="97" y="78"/>
                    <a:pt x="127" y="71"/>
                    <a:pt x="149" y="65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38"/>
                    <a:pt x="150" y="140"/>
                    <a:pt x="150" y="141"/>
                  </a:cubicBezTo>
                  <a:cubicBezTo>
                    <a:pt x="151" y="167"/>
                    <a:pt x="196" y="163"/>
                    <a:pt x="197" y="140"/>
                  </a:cubicBezTo>
                  <a:cubicBezTo>
                    <a:pt x="196" y="125"/>
                    <a:pt x="196" y="60"/>
                    <a:pt x="196" y="44"/>
                  </a:cubicBezTo>
                  <a:close/>
                </a:path>
              </a:pathLst>
            </a:custGeom>
            <a:solidFill>
              <a:srgbClr val="292929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58" name="Freeform 298"/>
            <p:cNvSpPr>
              <a:spLocks/>
            </p:cNvSpPr>
            <p:nvPr/>
          </p:nvSpPr>
          <p:spPr bwMode="gray">
            <a:xfrm>
              <a:off x="4026" y="1203"/>
              <a:ext cx="314" cy="247"/>
            </a:xfrm>
            <a:custGeom>
              <a:avLst/>
              <a:gdLst>
                <a:gd name="T0" fmla="*/ 209 w 254"/>
                <a:gd name="T1" fmla="*/ 119 h 200"/>
                <a:gd name="T2" fmla="*/ 184 w 254"/>
                <a:gd name="T3" fmla="*/ 127 h 200"/>
                <a:gd name="T4" fmla="*/ 173 w 254"/>
                <a:gd name="T5" fmla="*/ 55 h 200"/>
                <a:gd name="T6" fmla="*/ 144 w 254"/>
                <a:gd name="T7" fmla="*/ 27 h 200"/>
                <a:gd name="T8" fmla="*/ 96 w 254"/>
                <a:gd name="T9" fmla="*/ 14 h 200"/>
                <a:gd name="T10" fmla="*/ 51 w 254"/>
                <a:gd name="T11" fmla="*/ 2 h 200"/>
                <a:gd name="T12" fmla="*/ 18 w 254"/>
                <a:gd name="T13" fmla="*/ 13 h 200"/>
                <a:gd name="T14" fmla="*/ 3 w 254"/>
                <a:gd name="T15" fmla="*/ 96 h 200"/>
                <a:gd name="T16" fmla="*/ 3 w 254"/>
                <a:gd name="T17" fmla="*/ 96 h 200"/>
                <a:gd name="T18" fmla="*/ 2 w 254"/>
                <a:gd name="T19" fmla="*/ 99 h 200"/>
                <a:gd name="T20" fmla="*/ 2 w 254"/>
                <a:gd name="T21" fmla="*/ 99 h 200"/>
                <a:gd name="T22" fmla="*/ 9 w 254"/>
                <a:gd name="T23" fmla="*/ 118 h 200"/>
                <a:gd name="T24" fmla="*/ 26 w 254"/>
                <a:gd name="T25" fmla="*/ 119 h 200"/>
                <a:gd name="T26" fmla="*/ 33 w 254"/>
                <a:gd name="T27" fmla="*/ 117 h 200"/>
                <a:gd name="T28" fmla="*/ 33 w 254"/>
                <a:gd name="T29" fmla="*/ 117 h 200"/>
                <a:gd name="T30" fmla="*/ 36 w 254"/>
                <a:gd name="T31" fmla="*/ 116 h 200"/>
                <a:gd name="T32" fmla="*/ 43 w 254"/>
                <a:gd name="T33" fmla="*/ 114 h 200"/>
                <a:gd name="T34" fmla="*/ 44 w 254"/>
                <a:gd name="T35" fmla="*/ 76 h 200"/>
                <a:gd name="T36" fmla="*/ 41 w 254"/>
                <a:gd name="T37" fmla="*/ 77 h 200"/>
                <a:gd name="T38" fmla="*/ 44 w 254"/>
                <a:gd name="T39" fmla="*/ 53 h 200"/>
                <a:gd name="T40" fmla="*/ 43 w 254"/>
                <a:gd name="T41" fmla="*/ 171 h 200"/>
                <a:gd name="T42" fmla="*/ 53 w 254"/>
                <a:gd name="T43" fmla="*/ 183 h 200"/>
                <a:gd name="T44" fmla="*/ 111 w 254"/>
                <a:gd name="T45" fmla="*/ 199 h 200"/>
                <a:gd name="T46" fmla="*/ 140 w 254"/>
                <a:gd name="T47" fmla="*/ 177 h 200"/>
                <a:gd name="T48" fmla="*/ 140 w 254"/>
                <a:gd name="T49" fmla="*/ 171 h 200"/>
                <a:gd name="T50" fmla="*/ 140 w 254"/>
                <a:gd name="T51" fmla="*/ 139 h 200"/>
                <a:gd name="T52" fmla="*/ 139 w 254"/>
                <a:gd name="T53" fmla="*/ 98 h 200"/>
                <a:gd name="T54" fmla="*/ 137 w 254"/>
                <a:gd name="T55" fmla="*/ 84 h 200"/>
                <a:gd name="T56" fmla="*/ 136 w 254"/>
                <a:gd name="T57" fmla="*/ 79 h 200"/>
                <a:gd name="T58" fmla="*/ 137 w 254"/>
                <a:gd name="T59" fmla="*/ 84 h 200"/>
                <a:gd name="T60" fmla="*/ 139 w 254"/>
                <a:gd name="T61" fmla="*/ 98 h 200"/>
                <a:gd name="T62" fmla="*/ 145 w 254"/>
                <a:gd name="T63" fmla="*/ 136 h 200"/>
                <a:gd name="T64" fmla="*/ 145 w 254"/>
                <a:gd name="T65" fmla="*/ 137 h 200"/>
                <a:gd name="T66" fmla="*/ 145 w 254"/>
                <a:gd name="T67" fmla="*/ 137 h 200"/>
                <a:gd name="T68" fmla="*/ 145 w 254"/>
                <a:gd name="T69" fmla="*/ 142 h 200"/>
                <a:gd name="T70" fmla="*/ 155 w 254"/>
                <a:gd name="T71" fmla="*/ 165 h 200"/>
                <a:gd name="T72" fmla="*/ 170 w 254"/>
                <a:gd name="T73" fmla="*/ 171 h 200"/>
                <a:gd name="T74" fmla="*/ 223 w 254"/>
                <a:gd name="T75" fmla="*/ 155 h 200"/>
                <a:gd name="T76" fmla="*/ 209 w 254"/>
                <a:gd name="T77" fmla="*/ 11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4" h="200">
                  <a:moveTo>
                    <a:pt x="209" y="119"/>
                  </a:moveTo>
                  <a:cubicBezTo>
                    <a:pt x="207" y="121"/>
                    <a:pt x="197" y="123"/>
                    <a:pt x="184" y="127"/>
                  </a:cubicBezTo>
                  <a:cubicBezTo>
                    <a:pt x="179" y="94"/>
                    <a:pt x="175" y="64"/>
                    <a:pt x="173" y="55"/>
                  </a:cubicBezTo>
                  <a:cubicBezTo>
                    <a:pt x="170" y="36"/>
                    <a:pt x="153" y="30"/>
                    <a:pt x="144" y="27"/>
                  </a:cubicBezTo>
                  <a:cubicBezTo>
                    <a:pt x="136" y="23"/>
                    <a:pt x="110" y="18"/>
                    <a:pt x="96" y="14"/>
                  </a:cubicBezTo>
                  <a:cubicBezTo>
                    <a:pt x="83" y="10"/>
                    <a:pt x="61" y="4"/>
                    <a:pt x="51" y="2"/>
                  </a:cubicBezTo>
                  <a:cubicBezTo>
                    <a:pt x="41" y="0"/>
                    <a:pt x="21" y="4"/>
                    <a:pt x="18" y="13"/>
                  </a:cubicBezTo>
                  <a:cubicBezTo>
                    <a:pt x="16" y="16"/>
                    <a:pt x="10" y="56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0" y="109"/>
                    <a:pt x="4" y="116"/>
                    <a:pt x="9" y="118"/>
                  </a:cubicBezTo>
                  <a:cubicBezTo>
                    <a:pt x="14" y="121"/>
                    <a:pt x="20" y="120"/>
                    <a:pt x="26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4" y="117"/>
                    <a:pt x="35" y="117"/>
                    <a:pt x="36" y="116"/>
                  </a:cubicBezTo>
                  <a:cubicBezTo>
                    <a:pt x="38" y="116"/>
                    <a:pt x="41" y="115"/>
                    <a:pt x="43" y="114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3" y="76"/>
                    <a:pt x="42" y="77"/>
                    <a:pt x="41" y="77"/>
                  </a:cubicBezTo>
                  <a:cubicBezTo>
                    <a:pt x="43" y="60"/>
                    <a:pt x="44" y="49"/>
                    <a:pt x="44" y="53"/>
                  </a:cubicBezTo>
                  <a:cubicBezTo>
                    <a:pt x="44" y="59"/>
                    <a:pt x="43" y="123"/>
                    <a:pt x="43" y="171"/>
                  </a:cubicBezTo>
                  <a:cubicBezTo>
                    <a:pt x="44" y="177"/>
                    <a:pt x="47" y="182"/>
                    <a:pt x="53" y="183"/>
                  </a:cubicBezTo>
                  <a:cubicBezTo>
                    <a:pt x="67" y="186"/>
                    <a:pt x="102" y="197"/>
                    <a:pt x="111" y="199"/>
                  </a:cubicBezTo>
                  <a:cubicBezTo>
                    <a:pt x="120" y="200"/>
                    <a:pt x="138" y="190"/>
                    <a:pt x="140" y="177"/>
                  </a:cubicBezTo>
                  <a:cubicBezTo>
                    <a:pt x="140" y="175"/>
                    <a:pt x="140" y="173"/>
                    <a:pt x="140" y="171"/>
                  </a:cubicBezTo>
                  <a:cubicBezTo>
                    <a:pt x="140" y="139"/>
                    <a:pt x="140" y="139"/>
                    <a:pt x="140" y="139"/>
                  </a:cubicBezTo>
                  <a:cubicBezTo>
                    <a:pt x="140" y="124"/>
                    <a:pt x="140" y="111"/>
                    <a:pt x="139" y="98"/>
                  </a:cubicBezTo>
                  <a:cubicBezTo>
                    <a:pt x="138" y="92"/>
                    <a:pt x="137" y="87"/>
                    <a:pt x="137" y="84"/>
                  </a:cubicBezTo>
                  <a:cubicBezTo>
                    <a:pt x="136" y="82"/>
                    <a:pt x="136" y="80"/>
                    <a:pt x="136" y="79"/>
                  </a:cubicBezTo>
                  <a:cubicBezTo>
                    <a:pt x="136" y="80"/>
                    <a:pt x="136" y="82"/>
                    <a:pt x="137" y="84"/>
                  </a:cubicBezTo>
                  <a:cubicBezTo>
                    <a:pt x="138" y="88"/>
                    <a:pt x="138" y="93"/>
                    <a:pt x="139" y="98"/>
                  </a:cubicBezTo>
                  <a:cubicBezTo>
                    <a:pt x="140" y="108"/>
                    <a:pt x="142" y="120"/>
                    <a:pt x="145" y="136"/>
                  </a:cubicBezTo>
                  <a:cubicBezTo>
                    <a:pt x="145" y="136"/>
                    <a:pt x="145" y="137"/>
                    <a:pt x="145" y="137"/>
                  </a:cubicBezTo>
                  <a:cubicBezTo>
                    <a:pt x="145" y="137"/>
                    <a:pt x="145" y="137"/>
                    <a:pt x="145" y="137"/>
                  </a:cubicBezTo>
                  <a:cubicBezTo>
                    <a:pt x="145" y="142"/>
                    <a:pt x="145" y="142"/>
                    <a:pt x="145" y="142"/>
                  </a:cubicBezTo>
                  <a:cubicBezTo>
                    <a:pt x="148" y="154"/>
                    <a:pt x="151" y="161"/>
                    <a:pt x="155" y="165"/>
                  </a:cubicBezTo>
                  <a:cubicBezTo>
                    <a:pt x="159" y="169"/>
                    <a:pt x="164" y="170"/>
                    <a:pt x="170" y="171"/>
                  </a:cubicBezTo>
                  <a:cubicBezTo>
                    <a:pt x="186" y="167"/>
                    <a:pt x="204" y="161"/>
                    <a:pt x="223" y="155"/>
                  </a:cubicBezTo>
                  <a:cubicBezTo>
                    <a:pt x="254" y="147"/>
                    <a:pt x="236" y="110"/>
                    <a:pt x="209" y="119"/>
                  </a:cubicBezTo>
                  <a:close/>
                </a:path>
              </a:pathLst>
            </a:custGeom>
            <a:solidFill>
              <a:srgbClr val="292929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59" name="Freeform 299"/>
            <p:cNvSpPr>
              <a:spLocks/>
            </p:cNvSpPr>
            <p:nvPr/>
          </p:nvSpPr>
          <p:spPr bwMode="gray">
            <a:xfrm>
              <a:off x="4096" y="1189"/>
              <a:ext cx="82" cy="52"/>
            </a:xfrm>
            <a:custGeom>
              <a:avLst/>
              <a:gdLst>
                <a:gd name="T0" fmla="*/ 30 w 66"/>
                <a:gd name="T1" fmla="*/ 39 h 41"/>
                <a:gd name="T2" fmla="*/ 10 w 66"/>
                <a:gd name="T3" fmla="*/ 23 h 41"/>
                <a:gd name="T4" fmla="*/ 16 w 66"/>
                <a:gd name="T5" fmla="*/ 13 h 41"/>
                <a:gd name="T6" fmla="*/ 54 w 66"/>
                <a:gd name="T7" fmla="*/ 16 h 41"/>
                <a:gd name="T8" fmla="*/ 57 w 66"/>
                <a:gd name="T9" fmla="*/ 29 h 41"/>
                <a:gd name="T10" fmla="*/ 30 w 66"/>
                <a:gd name="T1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1">
                  <a:moveTo>
                    <a:pt x="30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7" y="21"/>
                    <a:pt x="13" y="16"/>
                    <a:pt x="16" y="13"/>
                  </a:cubicBezTo>
                  <a:cubicBezTo>
                    <a:pt x="18" y="10"/>
                    <a:pt x="54" y="0"/>
                    <a:pt x="54" y="16"/>
                  </a:cubicBezTo>
                  <a:cubicBezTo>
                    <a:pt x="54" y="21"/>
                    <a:pt x="47" y="25"/>
                    <a:pt x="57" y="29"/>
                  </a:cubicBezTo>
                  <a:cubicBezTo>
                    <a:pt x="66" y="33"/>
                    <a:pt x="46" y="41"/>
                    <a:pt x="30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60" name="Oval 300"/>
            <p:cNvSpPr>
              <a:spLocks noChangeArrowheads="1"/>
            </p:cNvSpPr>
            <p:nvPr/>
          </p:nvSpPr>
          <p:spPr bwMode="gray">
            <a:xfrm flipH="1">
              <a:off x="4086" y="1114"/>
              <a:ext cx="109" cy="109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670" name="Group 310"/>
          <p:cNvGrpSpPr>
            <a:grpSpLocks/>
          </p:cNvGrpSpPr>
          <p:nvPr/>
        </p:nvGrpSpPr>
        <p:grpSpPr bwMode="auto">
          <a:xfrm>
            <a:off x="5286375" y="1563688"/>
            <a:ext cx="476250" cy="990600"/>
            <a:chOff x="2396" y="1064"/>
            <a:chExt cx="300" cy="624"/>
          </a:xfrm>
        </p:grpSpPr>
        <p:sp>
          <p:nvSpPr>
            <p:cNvPr id="527671" name="Freeform 311"/>
            <p:cNvSpPr>
              <a:spLocks/>
            </p:cNvSpPr>
            <p:nvPr/>
          </p:nvSpPr>
          <p:spPr bwMode="gray">
            <a:xfrm>
              <a:off x="2396" y="1146"/>
              <a:ext cx="300" cy="254"/>
            </a:xfrm>
            <a:custGeom>
              <a:avLst/>
              <a:gdLst>
                <a:gd name="T0" fmla="*/ 186 w 226"/>
                <a:gd name="T1" fmla="*/ 107 h 191"/>
                <a:gd name="T2" fmla="*/ 164 w 226"/>
                <a:gd name="T3" fmla="*/ 113 h 191"/>
                <a:gd name="T4" fmla="*/ 154 w 226"/>
                <a:gd name="T5" fmla="*/ 49 h 191"/>
                <a:gd name="T6" fmla="*/ 128 w 226"/>
                <a:gd name="T7" fmla="*/ 24 h 191"/>
                <a:gd name="T8" fmla="*/ 85 w 226"/>
                <a:gd name="T9" fmla="*/ 13 h 191"/>
                <a:gd name="T10" fmla="*/ 45 w 226"/>
                <a:gd name="T11" fmla="*/ 2 h 191"/>
                <a:gd name="T12" fmla="*/ 15 w 226"/>
                <a:gd name="T13" fmla="*/ 12 h 191"/>
                <a:gd name="T14" fmla="*/ 2 w 226"/>
                <a:gd name="T15" fmla="*/ 85 h 191"/>
                <a:gd name="T16" fmla="*/ 2 w 226"/>
                <a:gd name="T17" fmla="*/ 85 h 191"/>
                <a:gd name="T18" fmla="*/ 1 w 226"/>
                <a:gd name="T19" fmla="*/ 89 h 191"/>
                <a:gd name="T20" fmla="*/ 1 w 226"/>
                <a:gd name="T21" fmla="*/ 89 h 191"/>
                <a:gd name="T22" fmla="*/ 8 w 226"/>
                <a:gd name="T23" fmla="*/ 106 h 191"/>
                <a:gd name="T24" fmla="*/ 23 w 226"/>
                <a:gd name="T25" fmla="*/ 106 h 191"/>
                <a:gd name="T26" fmla="*/ 29 w 226"/>
                <a:gd name="T27" fmla="*/ 105 h 191"/>
                <a:gd name="T28" fmla="*/ 29 w 226"/>
                <a:gd name="T29" fmla="*/ 105 h 191"/>
                <a:gd name="T30" fmla="*/ 32 w 226"/>
                <a:gd name="T31" fmla="*/ 104 h 191"/>
                <a:gd name="T32" fmla="*/ 38 w 226"/>
                <a:gd name="T33" fmla="*/ 102 h 191"/>
                <a:gd name="T34" fmla="*/ 39 w 226"/>
                <a:gd name="T35" fmla="*/ 68 h 191"/>
                <a:gd name="T36" fmla="*/ 36 w 226"/>
                <a:gd name="T37" fmla="*/ 69 h 191"/>
                <a:gd name="T38" fmla="*/ 39 w 226"/>
                <a:gd name="T39" fmla="*/ 47 h 191"/>
                <a:gd name="T40" fmla="*/ 38 w 226"/>
                <a:gd name="T41" fmla="*/ 165 h 191"/>
                <a:gd name="T42" fmla="*/ 47 w 226"/>
                <a:gd name="T43" fmla="*/ 175 h 191"/>
                <a:gd name="T44" fmla="*/ 98 w 226"/>
                <a:gd name="T45" fmla="*/ 189 h 191"/>
                <a:gd name="T46" fmla="*/ 125 w 226"/>
                <a:gd name="T47" fmla="*/ 170 h 191"/>
                <a:gd name="T48" fmla="*/ 125 w 226"/>
                <a:gd name="T49" fmla="*/ 153 h 191"/>
                <a:gd name="T50" fmla="*/ 125 w 226"/>
                <a:gd name="T51" fmla="*/ 124 h 191"/>
                <a:gd name="T52" fmla="*/ 123 w 226"/>
                <a:gd name="T53" fmla="*/ 88 h 191"/>
                <a:gd name="T54" fmla="*/ 121 w 226"/>
                <a:gd name="T55" fmla="*/ 75 h 191"/>
                <a:gd name="T56" fmla="*/ 121 w 226"/>
                <a:gd name="T57" fmla="*/ 71 h 191"/>
                <a:gd name="T58" fmla="*/ 121 w 226"/>
                <a:gd name="T59" fmla="*/ 75 h 191"/>
                <a:gd name="T60" fmla="*/ 123 w 226"/>
                <a:gd name="T61" fmla="*/ 88 h 191"/>
                <a:gd name="T62" fmla="*/ 128 w 226"/>
                <a:gd name="T63" fmla="*/ 121 h 191"/>
                <a:gd name="T64" fmla="*/ 129 w 226"/>
                <a:gd name="T65" fmla="*/ 123 h 191"/>
                <a:gd name="T66" fmla="*/ 129 w 226"/>
                <a:gd name="T67" fmla="*/ 123 h 191"/>
                <a:gd name="T68" fmla="*/ 129 w 226"/>
                <a:gd name="T69" fmla="*/ 127 h 191"/>
                <a:gd name="T70" fmla="*/ 137 w 226"/>
                <a:gd name="T71" fmla="*/ 147 h 191"/>
                <a:gd name="T72" fmla="*/ 151 w 226"/>
                <a:gd name="T73" fmla="*/ 153 h 191"/>
                <a:gd name="T74" fmla="*/ 199 w 226"/>
                <a:gd name="T75" fmla="*/ 139 h 191"/>
                <a:gd name="T76" fmla="*/ 186 w 226"/>
                <a:gd name="T77" fmla="*/ 107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6" h="191">
                  <a:moveTo>
                    <a:pt x="186" y="107"/>
                  </a:moveTo>
                  <a:cubicBezTo>
                    <a:pt x="184" y="108"/>
                    <a:pt x="175" y="110"/>
                    <a:pt x="164" y="113"/>
                  </a:cubicBezTo>
                  <a:cubicBezTo>
                    <a:pt x="159" y="84"/>
                    <a:pt x="155" y="57"/>
                    <a:pt x="154" y="49"/>
                  </a:cubicBezTo>
                  <a:cubicBezTo>
                    <a:pt x="151" y="32"/>
                    <a:pt x="136" y="27"/>
                    <a:pt x="128" y="24"/>
                  </a:cubicBezTo>
                  <a:cubicBezTo>
                    <a:pt x="120" y="21"/>
                    <a:pt x="98" y="16"/>
                    <a:pt x="85" y="13"/>
                  </a:cubicBezTo>
                  <a:cubicBezTo>
                    <a:pt x="73" y="9"/>
                    <a:pt x="54" y="3"/>
                    <a:pt x="45" y="2"/>
                  </a:cubicBezTo>
                  <a:cubicBezTo>
                    <a:pt x="36" y="0"/>
                    <a:pt x="18" y="4"/>
                    <a:pt x="15" y="12"/>
                  </a:cubicBezTo>
                  <a:cubicBezTo>
                    <a:pt x="14" y="14"/>
                    <a:pt x="8" y="50"/>
                    <a:pt x="2" y="85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8"/>
                    <a:pt x="3" y="104"/>
                    <a:pt x="8" y="106"/>
                  </a:cubicBezTo>
                  <a:cubicBezTo>
                    <a:pt x="12" y="108"/>
                    <a:pt x="17" y="107"/>
                    <a:pt x="23" y="106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30" y="104"/>
                    <a:pt x="31" y="104"/>
                    <a:pt x="32" y="104"/>
                  </a:cubicBezTo>
                  <a:cubicBezTo>
                    <a:pt x="34" y="103"/>
                    <a:pt x="36" y="103"/>
                    <a:pt x="38" y="102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7" y="69"/>
                    <a:pt x="36" y="69"/>
                  </a:cubicBezTo>
                  <a:cubicBezTo>
                    <a:pt x="38" y="54"/>
                    <a:pt x="39" y="44"/>
                    <a:pt x="39" y="47"/>
                  </a:cubicBezTo>
                  <a:cubicBezTo>
                    <a:pt x="39" y="53"/>
                    <a:pt x="38" y="122"/>
                    <a:pt x="38" y="165"/>
                  </a:cubicBezTo>
                  <a:cubicBezTo>
                    <a:pt x="39" y="170"/>
                    <a:pt x="41" y="175"/>
                    <a:pt x="47" y="175"/>
                  </a:cubicBezTo>
                  <a:cubicBezTo>
                    <a:pt x="59" y="178"/>
                    <a:pt x="91" y="188"/>
                    <a:pt x="98" y="189"/>
                  </a:cubicBezTo>
                  <a:cubicBezTo>
                    <a:pt x="106" y="191"/>
                    <a:pt x="122" y="181"/>
                    <a:pt x="125" y="170"/>
                  </a:cubicBezTo>
                  <a:cubicBezTo>
                    <a:pt x="125" y="168"/>
                    <a:pt x="125" y="155"/>
                    <a:pt x="125" y="15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11"/>
                    <a:pt x="124" y="99"/>
                    <a:pt x="123" y="88"/>
                  </a:cubicBezTo>
                  <a:cubicBezTo>
                    <a:pt x="122" y="82"/>
                    <a:pt x="122" y="78"/>
                    <a:pt x="121" y="75"/>
                  </a:cubicBezTo>
                  <a:cubicBezTo>
                    <a:pt x="121" y="73"/>
                    <a:pt x="121" y="72"/>
                    <a:pt x="121" y="71"/>
                  </a:cubicBezTo>
                  <a:cubicBezTo>
                    <a:pt x="121" y="72"/>
                    <a:pt x="121" y="73"/>
                    <a:pt x="121" y="75"/>
                  </a:cubicBezTo>
                  <a:cubicBezTo>
                    <a:pt x="122" y="79"/>
                    <a:pt x="123" y="83"/>
                    <a:pt x="123" y="88"/>
                  </a:cubicBezTo>
                  <a:cubicBezTo>
                    <a:pt x="124" y="96"/>
                    <a:pt x="126" y="107"/>
                    <a:pt x="128" y="121"/>
                  </a:cubicBezTo>
                  <a:cubicBezTo>
                    <a:pt x="129" y="122"/>
                    <a:pt x="129" y="122"/>
                    <a:pt x="129" y="123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129" y="127"/>
                    <a:pt x="129" y="127"/>
                    <a:pt x="129" y="127"/>
                  </a:cubicBezTo>
                  <a:cubicBezTo>
                    <a:pt x="131" y="137"/>
                    <a:pt x="134" y="143"/>
                    <a:pt x="137" y="147"/>
                  </a:cubicBezTo>
                  <a:cubicBezTo>
                    <a:pt x="141" y="151"/>
                    <a:pt x="145" y="152"/>
                    <a:pt x="151" y="153"/>
                  </a:cubicBezTo>
                  <a:cubicBezTo>
                    <a:pt x="166" y="149"/>
                    <a:pt x="181" y="144"/>
                    <a:pt x="199" y="139"/>
                  </a:cubicBezTo>
                  <a:cubicBezTo>
                    <a:pt x="226" y="131"/>
                    <a:pt x="210" y="99"/>
                    <a:pt x="186" y="107"/>
                  </a:cubicBezTo>
                  <a:close/>
                </a:path>
              </a:pathLst>
            </a:custGeom>
            <a:solidFill>
              <a:srgbClr val="F8F8F8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72" name="Freeform 312"/>
            <p:cNvSpPr>
              <a:spLocks/>
            </p:cNvSpPr>
            <p:nvPr/>
          </p:nvSpPr>
          <p:spPr bwMode="gray">
            <a:xfrm>
              <a:off x="2463" y="1134"/>
              <a:ext cx="79" cy="48"/>
            </a:xfrm>
            <a:custGeom>
              <a:avLst/>
              <a:gdLst>
                <a:gd name="T0" fmla="*/ 27 w 60"/>
                <a:gd name="T1" fmla="*/ 34 h 36"/>
                <a:gd name="T2" fmla="*/ 9 w 60"/>
                <a:gd name="T3" fmla="*/ 20 h 36"/>
                <a:gd name="T4" fmla="*/ 14 w 60"/>
                <a:gd name="T5" fmla="*/ 11 h 36"/>
                <a:gd name="T6" fmla="*/ 48 w 60"/>
                <a:gd name="T7" fmla="*/ 14 h 36"/>
                <a:gd name="T8" fmla="*/ 51 w 60"/>
                <a:gd name="T9" fmla="*/ 26 h 36"/>
                <a:gd name="T10" fmla="*/ 27 w 60"/>
                <a:gd name="T1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36">
                  <a:moveTo>
                    <a:pt x="27" y="34"/>
                  </a:moveTo>
                  <a:cubicBezTo>
                    <a:pt x="13" y="33"/>
                    <a:pt x="0" y="22"/>
                    <a:pt x="9" y="20"/>
                  </a:cubicBezTo>
                  <a:cubicBezTo>
                    <a:pt x="15" y="19"/>
                    <a:pt x="12" y="13"/>
                    <a:pt x="14" y="11"/>
                  </a:cubicBezTo>
                  <a:cubicBezTo>
                    <a:pt x="17" y="8"/>
                    <a:pt x="48" y="0"/>
                    <a:pt x="48" y="14"/>
                  </a:cubicBezTo>
                  <a:cubicBezTo>
                    <a:pt x="48" y="18"/>
                    <a:pt x="43" y="22"/>
                    <a:pt x="51" y="26"/>
                  </a:cubicBezTo>
                  <a:cubicBezTo>
                    <a:pt x="60" y="29"/>
                    <a:pt x="41" y="36"/>
                    <a:pt x="27" y="3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73" name="Oval 313"/>
            <p:cNvSpPr>
              <a:spLocks noChangeArrowheads="1"/>
            </p:cNvSpPr>
            <p:nvPr/>
          </p:nvSpPr>
          <p:spPr bwMode="gray">
            <a:xfrm flipH="1">
              <a:off x="2450" y="1064"/>
              <a:ext cx="106" cy="10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74" name="Freeform 314"/>
            <p:cNvSpPr>
              <a:spLocks/>
            </p:cNvSpPr>
            <p:nvPr/>
          </p:nvSpPr>
          <p:spPr bwMode="gray">
            <a:xfrm>
              <a:off x="2444" y="1363"/>
              <a:ext cx="120" cy="325"/>
            </a:xfrm>
            <a:custGeom>
              <a:avLst/>
              <a:gdLst>
                <a:gd name="T0" fmla="*/ 89 w 90"/>
                <a:gd name="T1" fmla="*/ 156 h 245"/>
                <a:gd name="T2" fmla="*/ 89 w 90"/>
                <a:gd name="T3" fmla="*/ 7 h 245"/>
                <a:gd name="T4" fmla="*/ 89 w 90"/>
                <a:gd name="T5" fmla="*/ 5 h 245"/>
                <a:gd name="T6" fmla="*/ 63 w 90"/>
                <a:gd name="T7" fmla="*/ 20 h 245"/>
                <a:gd name="T8" fmla="*/ 12 w 90"/>
                <a:gd name="T9" fmla="*/ 10 h 245"/>
                <a:gd name="T10" fmla="*/ 2 w 90"/>
                <a:gd name="T11" fmla="*/ 0 h 245"/>
                <a:gd name="T12" fmla="*/ 3 w 90"/>
                <a:gd name="T13" fmla="*/ 36 h 245"/>
                <a:gd name="T14" fmla="*/ 2 w 90"/>
                <a:gd name="T15" fmla="*/ 205 h 245"/>
                <a:gd name="T16" fmla="*/ 43 w 90"/>
                <a:gd name="T17" fmla="*/ 205 h 245"/>
                <a:gd name="T18" fmla="*/ 45 w 90"/>
                <a:gd name="T19" fmla="*/ 51 h 245"/>
                <a:gd name="T20" fmla="*/ 36 w 90"/>
                <a:gd name="T21" fmla="*/ 40 h 245"/>
                <a:gd name="T22" fmla="*/ 45 w 90"/>
                <a:gd name="T23" fmla="*/ 51 h 245"/>
                <a:gd name="T24" fmla="*/ 43 w 90"/>
                <a:gd name="T25" fmla="*/ 205 h 245"/>
                <a:gd name="T26" fmla="*/ 44 w 90"/>
                <a:gd name="T27" fmla="*/ 211 h 245"/>
                <a:gd name="T28" fmla="*/ 88 w 90"/>
                <a:gd name="T29" fmla="*/ 218 h 245"/>
                <a:gd name="T30" fmla="*/ 89 w 90"/>
                <a:gd name="T31" fmla="*/ 15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solidFill>
              <a:srgbClr val="5190C9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8043" name="Group 683"/>
          <p:cNvGrpSpPr>
            <a:grpSpLocks/>
          </p:cNvGrpSpPr>
          <p:nvPr/>
        </p:nvGrpSpPr>
        <p:grpSpPr bwMode="auto">
          <a:xfrm>
            <a:off x="4895850" y="1555750"/>
            <a:ext cx="496888" cy="998538"/>
            <a:chOff x="3084" y="980"/>
            <a:chExt cx="313" cy="629"/>
          </a:xfrm>
        </p:grpSpPr>
        <p:grpSp>
          <p:nvGrpSpPr>
            <p:cNvPr id="527663" name="Group 303"/>
            <p:cNvGrpSpPr>
              <a:grpSpLocks/>
            </p:cNvGrpSpPr>
            <p:nvPr/>
          </p:nvGrpSpPr>
          <p:grpSpPr bwMode="auto">
            <a:xfrm>
              <a:off x="3084" y="980"/>
              <a:ext cx="313" cy="629"/>
              <a:chOff x="1155" y="1032"/>
              <a:chExt cx="313" cy="629"/>
            </a:xfrm>
          </p:grpSpPr>
          <p:sp>
            <p:nvSpPr>
              <p:cNvPr id="527664" name="Freeform 304"/>
              <p:cNvSpPr>
                <a:spLocks/>
              </p:cNvSpPr>
              <p:nvPr/>
            </p:nvSpPr>
            <p:spPr bwMode="gray">
              <a:xfrm>
                <a:off x="1297" y="1336"/>
                <a:ext cx="120" cy="325"/>
              </a:xfrm>
              <a:custGeom>
                <a:avLst/>
                <a:gdLst>
                  <a:gd name="T0" fmla="*/ 89 w 90"/>
                  <a:gd name="T1" fmla="*/ 156 h 245"/>
                  <a:gd name="T2" fmla="*/ 89 w 90"/>
                  <a:gd name="T3" fmla="*/ 7 h 245"/>
                  <a:gd name="T4" fmla="*/ 89 w 90"/>
                  <a:gd name="T5" fmla="*/ 5 h 245"/>
                  <a:gd name="T6" fmla="*/ 63 w 90"/>
                  <a:gd name="T7" fmla="*/ 20 h 245"/>
                  <a:gd name="T8" fmla="*/ 12 w 90"/>
                  <a:gd name="T9" fmla="*/ 10 h 245"/>
                  <a:gd name="T10" fmla="*/ 2 w 90"/>
                  <a:gd name="T11" fmla="*/ 0 h 245"/>
                  <a:gd name="T12" fmla="*/ 3 w 90"/>
                  <a:gd name="T13" fmla="*/ 36 h 245"/>
                  <a:gd name="T14" fmla="*/ 2 w 90"/>
                  <a:gd name="T15" fmla="*/ 205 h 245"/>
                  <a:gd name="T16" fmla="*/ 43 w 90"/>
                  <a:gd name="T17" fmla="*/ 205 h 245"/>
                  <a:gd name="T18" fmla="*/ 45 w 90"/>
                  <a:gd name="T19" fmla="*/ 51 h 245"/>
                  <a:gd name="T20" fmla="*/ 36 w 90"/>
                  <a:gd name="T21" fmla="*/ 40 h 245"/>
                  <a:gd name="T22" fmla="*/ 45 w 90"/>
                  <a:gd name="T23" fmla="*/ 51 h 245"/>
                  <a:gd name="T24" fmla="*/ 43 w 90"/>
                  <a:gd name="T25" fmla="*/ 205 h 245"/>
                  <a:gd name="T26" fmla="*/ 44 w 90"/>
                  <a:gd name="T27" fmla="*/ 211 h 245"/>
                  <a:gd name="T28" fmla="*/ 88 w 90"/>
                  <a:gd name="T29" fmla="*/ 218 h 245"/>
                  <a:gd name="T30" fmla="*/ 89 w 90"/>
                  <a:gd name="T31" fmla="*/ 1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20"/>
                      <a:pt x="24" y="13"/>
                      <a:pt x="12" y="10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5"/>
                      <a:pt x="43" y="205"/>
                    </a:cubicBezTo>
                    <a:cubicBezTo>
                      <a:pt x="43" y="171"/>
                      <a:pt x="46" y="55"/>
                      <a:pt x="45" y="51"/>
                    </a:cubicBezTo>
                    <a:cubicBezTo>
                      <a:pt x="45" y="47"/>
                      <a:pt x="36" y="47"/>
                      <a:pt x="36" y="40"/>
                    </a:cubicBezTo>
                    <a:cubicBezTo>
                      <a:pt x="36" y="47"/>
                      <a:pt x="45" y="47"/>
                      <a:pt x="45" y="51"/>
                    </a:cubicBezTo>
                    <a:cubicBezTo>
                      <a:pt x="46" y="55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solidFill>
                <a:srgbClr val="5190C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665" name="Freeform 305"/>
              <p:cNvSpPr>
                <a:spLocks noEditPoints="1"/>
              </p:cNvSpPr>
              <p:nvPr/>
            </p:nvSpPr>
            <p:spPr bwMode="gray">
              <a:xfrm>
                <a:off x="1155" y="1118"/>
                <a:ext cx="313" cy="258"/>
              </a:xfrm>
              <a:custGeom>
                <a:avLst/>
                <a:gdLst>
                  <a:gd name="T0" fmla="*/ 235 w 236"/>
                  <a:gd name="T1" fmla="*/ 114 h 194"/>
                  <a:gd name="T2" fmla="*/ 235 w 236"/>
                  <a:gd name="T3" fmla="*/ 114 h 194"/>
                  <a:gd name="T4" fmla="*/ 225 w 236"/>
                  <a:gd name="T5" fmla="*/ 49 h 194"/>
                  <a:gd name="T6" fmla="*/ 199 w 236"/>
                  <a:gd name="T7" fmla="*/ 24 h 194"/>
                  <a:gd name="T8" fmla="*/ 156 w 236"/>
                  <a:gd name="T9" fmla="*/ 13 h 194"/>
                  <a:gd name="T10" fmla="*/ 116 w 236"/>
                  <a:gd name="T11" fmla="*/ 2 h 194"/>
                  <a:gd name="T12" fmla="*/ 86 w 236"/>
                  <a:gd name="T13" fmla="*/ 12 h 194"/>
                  <a:gd name="T14" fmla="*/ 73 w 236"/>
                  <a:gd name="T15" fmla="*/ 86 h 194"/>
                  <a:gd name="T16" fmla="*/ 73 w 236"/>
                  <a:gd name="T17" fmla="*/ 86 h 194"/>
                  <a:gd name="T18" fmla="*/ 72 w 236"/>
                  <a:gd name="T19" fmla="*/ 91 h 194"/>
                  <a:gd name="T20" fmla="*/ 21 w 236"/>
                  <a:gd name="T21" fmla="*/ 104 h 194"/>
                  <a:gd name="T22" fmla="*/ 26 w 236"/>
                  <a:gd name="T23" fmla="*/ 135 h 194"/>
                  <a:gd name="T24" fmla="*/ 80 w 236"/>
                  <a:gd name="T25" fmla="*/ 122 h 194"/>
                  <a:gd name="T26" fmla="*/ 80 w 236"/>
                  <a:gd name="T27" fmla="*/ 122 h 194"/>
                  <a:gd name="T28" fmla="*/ 86 w 236"/>
                  <a:gd name="T29" fmla="*/ 120 h 194"/>
                  <a:gd name="T30" fmla="*/ 99 w 236"/>
                  <a:gd name="T31" fmla="*/ 112 h 194"/>
                  <a:gd name="T32" fmla="*/ 104 w 236"/>
                  <a:gd name="T33" fmla="*/ 92 h 194"/>
                  <a:gd name="T34" fmla="*/ 104 w 236"/>
                  <a:gd name="T35" fmla="*/ 92 h 194"/>
                  <a:gd name="T36" fmla="*/ 110 w 236"/>
                  <a:gd name="T37" fmla="*/ 47 h 194"/>
                  <a:gd name="T38" fmla="*/ 109 w 236"/>
                  <a:gd name="T39" fmla="*/ 167 h 194"/>
                  <a:gd name="T40" fmla="*/ 118 w 236"/>
                  <a:gd name="T41" fmla="*/ 178 h 194"/>
                  <a:gd name="T42" fmla="*/ 169 w 236"/>
                  <a:gd name="T43" fmla="*/ 192 h 194"/>
                  <a:gd name="T44" fmla="*/ 196 w 236"/>
                  <a:gd name="T45" fmla="*/ 173 h 194"/>
                  <a:gd name="T46" fmla="*/ 196 w 236"/>
                  <a:gd name="T47" fmla="*/ 160 h 194"/>
                  <a:gd name="T48" fmla="*/ 216 w 236"/>
                  <a:gd name="T49" fmla="*/ 155 h 194"/>
                  <a:gd name="T50" fmla="*/ 219 w 236"/>
                  <a:gd name="T51" fmla="*/ 154 h 194"/>
                  <a:gd name="T52" fmla="*/ 232 w 236"/>
                  <a:gd name="T53" fmla="*/ 146 h 194"/>
                  <a:gd name="T54" fmla="*/ 236 w 236"/>
                  <a:gd name="T55" fmla="*/ 124 h 194"/>
                  <a:gd name="T56" fmla="*/ 235 w 236"/>
                  <a:gd name="T57" fmla="*/ 114 h 194"/>
                  <a:gd name="T58" fmla="*/ 192 w 236"/>
                  <a:gd name="T59" fmla="*/ 75 h 194"/>
                  <a:gd name="T60" fmla="*/ 194 w 236"/>
                  <a:gd name="T61" fmla="*/ 88 h 194"/>
                  <a:gd name="T62" fmla="*/ 200 w 236"/>
                  <a:gd name="T63" fmla="*/ 123 h 194"/>
                  <a:gd name="T64" fmla="*/ 196 w 236"/>
                  <a:gd name="T65" fmla="*/ 124 h 194"/>
                  <a:gd name="T66" fmla="*/ 194 w 236"/>
                  <a:gd name="T67" fmla="*/ 88 h 194"/>
                  <a:gd name="T68" fmla="*/ 192 w 236"/>
                  <a:gd name="T69" fmla="*/ 75 h 194"/>
                  <a:gd name="T70" fmla="*/ 192 w 236"/>
                  <a:gd name="T71" fmla="*/ 71 h 194"/>
                  <a:gd name="T72" fmla="*/ 192 w 236"/>
                  <a:gd name="T73" fmla="*/ 7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6" h="194">
                    <a:moveTo>
                      <a:pt x="235" y="114"/>
                    </a:moveTo>
                    <a:cubicBezTo>
                      <a:pt x="235" y="114"/>
                      <a:pt x="235" y="114"/>
                      <a:pt x="235" y="114"/>
                    </a:cubicBezTo>
                    <a:cubicBezTo>
                      <a:pt x="230" y="85"/>
                      <a:pt x="226" y="57"/>
                      <a:pt x="225" y="49"/>
                    </a:cubicBezTo>
                    <a:cubicBezTo>
                      <a:pt x="222" y="32"/>
                      <a:pt x="207" y="27"/>
                      <a:pt x="199" y="24"/>
                    </a:cubicBezTo>
                    <a:cubicBezTo>
                      <a:pt x="191" y="21"/>
                      <a:pt x="169" y="16"/>
                      <a:pt x="156" y="13"/>
                    </a:cubicBezTo>
                    <a:cubicBezTo>
                      <a:pt x="144" y="9"/>
                      <a:pt x="125" y="3"/>
                      <a:pt x="116" y="2"/>
                    </a:cubicBezTo>
                    <a:cubicBezTo>
                      <a:pt x="107" y="0"/>
                      <a:pt x="89" y="4"/>
                      <a:pt x="86" y="12"/>
                    </a:cubicBezTo>
                    <a:cubicBezTo>
                      <a:pt x="85" y="14"/>
                      <a:pt x="79" y="50"/>
                      <a:pt x="73" y="86"/>
                    </a:cubicBezTo>
                    <a:cubicBezTo>
                      <a:pt x="73" y="86"/>
                      <a:pt x="73" y="86"/>
                      <a:pt x="73" y="86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49" y="96"/>
                      <a:pt x="28" y="103"/>
                      <a:pt x="21" y="104"/>
                    </a:cubicBezTo>
                    <a:cubicBezTo>
                      <a:pt x="0" y="109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7" y="65"/>
                      <a:pt x="110" y="43"/>
                      <a:pt x="110" y="47"/>
                    </a:cubicBezTo>
                    <a:cubicBezTo>
                      <a:pt x="110" y="53"/>
                      <a:pt x="109" y="125"/>
                      <a:pt x="109" y="167"/>
                    </a:cubicBezTo>
                    <a:cubicBezTo>
                      <a:pt x="110" y="172"/>
                      <a:pt x="112" y="177"/>
                      <a:pt x="118" y="178"/>
                    </a:cubicBezTo>
                    <a:cubicBezTo>
                      <a:pt x="130" y="180"/>
                      <a:pt x="162" y="190"/>
                      <a:pt x="169" y="192"/>
                    </a:cubicBezTo>
                    <a:cubicBezTo>
                      <a:pt x="177" y="194"/>
                      <a:pt x="193" y="184"/>
                      <a:pt x="196" y="173"/>
                    </a:cubicBezTo>
                    <a:cubicBezTo>
                      <a:pt x="196" y="171"/>
                      <a:pt x="196" y="162"/>
                      <a:pt x="196" y="160"/>
                    </a:cubicBezTo>
                    <a:cubicBezTo>
                      <a:pt x="202" y="158"/>
                      <a:pt x="208" y="157"/>
                      <a:pt x="216" y="155"/>
                    </a:cubicBezTo>
                    <a:cubicBezTo>
                      <a:pt x="217" y="155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2"/>
                      <a:pt x="236" y="135"/>
                      <a:pt x="236" y="124"/>
                    </a:cubicBezTo>
                    <a:lnTo>
                      <a:pt x="235" y="114"/>
                    </a:lnTo>
                    <a:close/>
                    <a:moveTo>
                      <a:pt x="192" y="75"/>
                    </a:moveTo>
                    <a:cubicBezTo>
                      <a:pt x="193" y="79"/>
                      <a:pt x="194" y="83"/>
                      <a:pt x="194" y="88"/>
                    </a:cubicBezTo>
                    <a:cubicBezTo>
                      <a:pt x="195" y="97"/>
                      <a:pt x="197" y="108"/>
                      <a:pt x="200" y="123"/>
                    </a:cubicBezTo>
                    <a:cubicBezTo>
                      <a:pt x="198" y="123"/>
                      <a:pt x="197" y="124"/>
                      <a:pt x="196" y="124"/>
                    </a:cubicBezTo>
                    <a:cubicBezTo>
                      <a:pt x="196" y="111"/>
                      <a:pt x="195" y="99"/>
                      <a:pt x="194" y="88"/>
                    </a:cubicBezTo>
                    <a:cubicBezTo>
                      <a:pt x="193" y="82"/>
                      <a:pt x="193" y="78"/>
                      <a:pt x="192" y="75"/>
                    </a:cubicBezTo>
                    <a:cubicBezTo>
                      <a:pt x="192" y="73"/>
                      <a:pt x="192" y="72"/>
                      <a:pt x="192" y="71"/>
                    </a:cubicBezTo>
                    <a:cubicBezTo>
                      <a:pt x="192" y="72"/>
                      <a:pt x="192" y="73"/>
                      <a:pt x="192" y="75"/>
                    </a:cubicBezTo>
                    <a:close/>
                  </a:path>
                </a:pathLst>
              </a:custGeom>
              <a:solidFill>
                <a:srgbClr val="F8F8F8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666" name="Freeform 306"/>
              <p:cNvSpPr>
                <a:spLocks/>
              </p:cNvSpPr>
              <p:nvPr/>
            </p:nvSpPr>
            <p:spPr bwMode="gray">
              <a:xfrm>
                <a:off x="1312" y="1102"/>
                <a:ext cx="87" cy="55"/>
              </a:xfrm>
              <a:custGeom>
                <a:avLst/>
                <a:gdLst>
                  <a:gd name="T0" fmla="*/ 29 w 66"/>
                  <a:gd name="T1" fmla="*/ 39 h 41"/>
                  <a:gd name="T2" fmla="*/ 10 w 66"/>
                  <a:gd name="T3" fmla="*/ 23 h 41"/>
                  <a:gd name="T4" fmla="*/ 15 w 66"/>
                  <a:gd name="T5" fmla="*/ 13 h 41"/>
                  <a:gd name="T6" fmla="*/ 53 w 66"/>
                  <a:gd name="T7" fmla="*/ 16 h 41"/>
                  <a:gd name="T8" fmla="*/ 57 w 66"/>
                  <a:gd name="T9" fmla="*/ 29 h 41"/>
                  <a:gd name="T10" fmla="*/ 29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6" y="21"/>
                      <a:pt x="13" y="16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29"/>
                    </a:cubicBezTo>
                    <a:cubicBezTo>
                      <a:pt x="66" y="33"/>
                      <a:pt x="46" y="41"/>
                      <a:pt x="29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667" name="Freeform 307"/>
              <p:cNvSpPr>
                <a:spLocks/>
              </p:cNvSpPr>
              <p:nvPr/>
            </p:nvSpPr>
            <p:spPr bwMode="gray">
              <a:xfrm>
                <a:off x="1321" y="1281"/>
                <a:ext cx="121" cy="72"/>
              </a:xfrm>
              <a:custGeom>
                <a:avLst/>
                <a:gdLst>
                  <a:gd name="T0" fmla="*/ 75 w 91"/>
                  <a:gd name="T1" fmla="*/ 0 h 54"/>
                  <a:gd name="T2" fmla="*/ 27 w 91"/>
                  <a:gd name="T3" fmla="*/ 14 h 54"/>
                  <a:gd name="T4" fmla="*/ 40 w 91"/>
                  <a:gd name="T5" fmla="*/ 46 h 54"/>
                  <a:gd name="T6" fmla="*/ 91 w 91"/>
                  <a:gd name="T7" fmla="*/ 3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9"/>
                      <a:pt x="27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5" y="38"/>
                      <a:pt x="91" y="32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668" name="Oval 308"/>
              <p:cNvSpPr>
                <a:spLocks noChangeArrowheads="1"/>
              </p:cNvSpPr>
              <p:nvPr/>
            </p:nvSpPr>
            <p:spPr bwMode="gray">
              <a:xfrm flipH="1">
                <a:off x="1302" y="1032"/>
                <a:ext cx="105" cy="10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27669" name="Freeform 309"/>
            <p:cNvSpPr>
              <a:spLocks/>
            </p:cNvSpPr>
            <p:nvPr/>
          </p:nvSpPr>
          <p:spPr bwMode="gray">
            <a:xfrm>
              <a:off x="3258" y="1096"/>
              <a:ext cx="32" cy="153"/>
            </a:xfrm>
            <a:custGeom>
              <a:avLst/>
              <a:gdLst>
                <a:gd name="T0" fmla="*/ 0 w 55"/>
                <a:gd name="T1" fmla="*/ 0 h 265"/>
                <a:gd name="T2" fmla="*/ 14 w 55"/>
                <a:gd name="T3" fmla="*/ 22 h 265"/>
                <a:gd name="T4" fmla="*/ 5 w 55"/>
                <a:gd name="T5" fmla="*/ 239 h 265"/>
                <a:gd name="T6" fmla="*/ 29 w 55"/>
                <a:gd name="T7" fmla="*/ 265 h 265"/>
                <a:gd name="T8" fmla="*/ 52 w 55"/>
                <a:gd name="T9" fmla="*/ 253 h 265"/>
                <a:gd name="T10" fmla="*/ 38 w 55"/>
                <a:gd name="T11" fmla="*/ 29 h 265"/>
                <a:gd name="T12" fmla="*/ 55 w 55"/>
                <a:gd name="T13" fmla="*/ 15 h 265"/>
                <a:gd name="T14" fmla="*/ 0 w 55"/>
                <a:gd name="T15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265">
                  <a:moveTo>
                    <a:pt x="0" y="0"/>
                  </a:moveTo>
                  <a:lnTo>
                    <a:pt x="14" y="22"/>
                  </a:lnTo>
                  <a:lnTo>
                    <a:pt x="5" y="239"/>
                  </a:lnTo>
                  <a:lnTo>
                    <a:pt x="29" y="265"/>
                  </a:lnTo>
                  <a:lnTo>
                    <a:pt x="52" y="253"/>
                  </a:lnTo>
                  <a:lnTo>
                    <a:pt x="38" y="29"/>
                  </a:lnTo>
                  <a:lnTo>
                    <a:pt x="55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90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675" name="Group 315"/>
          <p:cNvGrpSpPr>
            <a:grpSpLocks/>
          </p:cNvGrpSpPr>
          <p:nvPr/>
        </p:nvGrpSpPr>
        <p:grpSpPr bwMode="auto">
          <a:xfrm>
            <a:off x="960438" y="1709738"/>
            <a:ext cx="495300" cy="844550"/>
            <a:chOff x="4409" y="2049"/>
            <a:chExt cx="312" cy="532"/>
          </a:xfrm>
        </p:grpSpPr>
        <p:sp>
          <p:nvSpPr>
            <p:cNvPr id="527676" name="Freeform 316"/>
            <p:cNvSpPr>
              <a:spLocks noEditPoints="1"/>
            </p:cNvSpPr>
            <p:nvPr/>
          </p:nvSpPr>
          <p:spPr bwMode="gray">
            <a:xfrm>
              <a:off x="4409" y="2136"/>
              <a:ext cx="312" cy="245"/>
            </a:xfrm>
            <a:custGeom>
              <a:avLst/>
              <a:gdLst>
                <a:gd name="T0" fmla="*/ 235 w 237"/>
                <a:gd name="T1" fmla="*/ 113 h 186"/>
                <a:gd name="T2" fmla="*/ 235 w 237"/>
                <a:gd name="T3" fmla="*/ 113 h 186"/>
                <a:gd name="T4" fmla="*/ 225 w 237"/>
                <a:gd name="T5" fmla="*/ 49 h 186"/>
                <a:gd name="T6" fmla="*/ 199 w 237"/>
                <a:gd name="T7" fmla="*/ 24 h 186"/>
                <a:gd name="T8" fmla="*/ 156 w 237"/>
                <a:gd name="T9" fmla="*/ 12 h 186"/>
                <a:gd name="T10" fmla="*/ 116 w 237"/>
                <a:gd name="T11" fmla="*/ 2 h 186"/>
                <a:gd name="T12" fmla="*/ 87 w 237"/>
                <a:gd name="T13" fmla="*/ 12 h 186"/>
                <a:gd name="T14" fmla="*/ 73 w 237"/>
                <a:gd name="T15" fmla="*/ 85 h 186"/>
                <a:gd name="T16" fmla="*/ 73 w 237"/>
                <a:gd name="T17" fmla="*/ 85 h 186"/>
                <a:gd name="T18" fmla="*/ 72 w 237"/>
                <a:gd name="T19" fmla="*/ 90 h 186"/>
                <a:gd name="T20" fmla="*/ 21 w 237"/>
                <a:gd name="T21" fmla="*/ 104 h 186"/>
                <a:gd name="T22" fmla="*/ 26 w 237"/>
                <a:gd name="T23" fmla="*/ 135 h 186"/>
                <a:gd name="T24" fmla="*/ 80 w 237"/>
                <a:gd name="T25" fmla="*/ 122 h 186"/>
                <a:gd name="T26" fmla="*/ 80 w 237"/>
                <a:gd name="T27" fmla="*/ 122 h 186"/>
                <a:gd name="T28" fmla="*/ 86 w 237"/>
                <a:gd name="T29" fmla="*/ 120 h 186"/>
                <a:gd name="T30" fmla="*/ 99 w 237"/>
                <a:gd name="T31" fmla="*/ 112 h 186"/>
                <a:gd name="T32" fmla="*/ 104 w 237"/>
                <a:gd name="T33" fmla="*/ 92 h 186"/>
                <a:gd name="T34" fmla="*/ 104 w 237"/>
                <a:gd name="T35" fmla="*/ 92 h 186"/>
                <a:gd name="T36" fmla="*/ 110 w 237"/>
                <a:gd name="T37" fmla="*/ 47 h 186"/>
                <a:gd name="T38" fmla="*/ 109 w 237"/>
                <a:gd name="T39" fmla="*/ 160 h 186"/>
                <a:gd name="T40" fmla="*/ 119 w 237"/>
                <a:gd name="T41" fmla="*/ 170 h 186"/>
                <a:gd name="T42" fmla="*/ 169 w 237"/>
                <a:gd name="T43" fmla="*/ 184 h 186"/>
                <a:gd name="T44" fmla="*/ 196 w 237"/>
                <a:gd name="T45" fmla="*/ 165 h 186"/>
                <a:gd name="T46" fmla="*/ 196 w 237"/>
                <a:gd name="T47" fmla="*/ 160 h 186"/>
                <a:gd name="T48" fmla="*/ 216 w 237"/>
                <a:gd name="T49" fmla="*/ 155 h 186"/>
                <a:gd name="T50" fmla="*/ 219 w 237"/>
                <a:gd name="T51" fmla="*/ 154 h 186"/>
                <a:gd name="T52" fmla="*/ 232 w 237"/>
                <a:gd name="T53" fmla="*/ 146 h 186"/>
                <a:gd name="T54" fmla="*/ 237 w 237"/>
                <a:gd name="T55" fmla="*/ 124 h 186"/>
                <a:gd name="T56" fmla="*/ 235 w 237"/>
                <a:gd name="T57" fmla="*/ 113 h 186"/>
                <a:gd name="T58" fmla="*/ 193 w 237"/>
                <a:gd name="T59" fmla="*/ 75 h 186"/>
                <a:gd name="T60" fmla="*/ 194 w 237"/>
                <a:gd name="T61" fmla="*/ 87 h 186"/>
                <a:gd name="T62" fmla="*/ 200 w 237"/>
                <a:gd name="T63" fmla="*/ 123 h 186"/>
                <a:gd name="T64" fmla="*/ 196 w 237"/>
                <a:gd name="T65" fmla="*/ 124 h 186"/>
                <a:gd name="T66" fmla="*/ 194 w 237"/>
                <a:gd name="T67" fmla="*/ 87 h 186"/>
                <a:gd name="T68" fmla="*/ 193 w 237"/>
                <a:gd name="T69" fmla="*/ 75 h 186"/>
                <a:gd name="T70" fmla="*/ 192 w 237"/>
                <a:gd name="T71" fmla="*/ 70 h 186"/>
                <a:gd name="T72" fmla="*/ 193 w 237"/>
                <a:gd name="T73" fmla="*/ 7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7" h="186">
                  <a:moveTo>
                    <a:pt x="235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0" y="84"/>
                    <a:pt x="226" y="57"/>
                    <a:pt x="225" y="49"/>
                  </a:cubicBezTo>
                  <a:cubicBezTo>
                    <a:pt x="223" y="32"/>
                    <a:pt x="207" y="26"/>
                    <a:pt x="199" y="24"/>
                  </a:cubicBezTo>
                  <a:cubicBezTo>
                    <a:pt x="192" y="21"/>
                    <a:pt x="169" y="16"/>
                    <a:pt x="156" y="12"/>
                  </a:cubicBezTo>
                  <a:cubicBezTo>
                    <a:pt x="145" y="9"/>
                    <a:pt x="125" y="3"/>
                    <a:pt x="116" y="2"/>
                  </a:cubicBezTo>
                  <a:cubicBezTo>
                    <a:pt x="107" y="0"/>
                    <a:pt x="90" y="4"/>
                    <a:pt x="87" y="12"/>
                  </a:cubicBezTo>
                  <a:cubicBezTo>
                    <a:pt x="86" y="14"/>
                    <a:pt x="79" y="50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49" y="96"/>
                    <a:pt x="29" y="102"/>
                    <a:pt x="21" y="104"/>
                  </a:cubicBezTo>
                  <a:cubicBezTo>
                    <a:pt x="0" y="108"/>
                    <a:pt x="9" y="137"/>
                    <a:pt x="26" y="135"/>
                  </a:cubicBezTo>
                  <a:cubicBezTo>
                    <a:pt x="31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8"/>
                    <a:pt x="96" y="116"/>
                    <a:pt x="99" y="112"/>
                  </a:cubicBezTo>
                  <a:cubicBezTo>
                    <a:pt x="102" y="108"/>
                    <a:pt x="104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8" y="65"/>
                    <a:pt x="111" y="43"/>
                    <a:pt x="110" y="47"/>
                  </a:cubicBezTo>
                  <a:cubicBezTo>
                    <a:pt x="110" y="53"/>
                    <a:pt x="109" y="117"/>
                    <a:pt x="109" y="160"/>
                  </a:cubicBezTo>
                  <a:cubicBezTo>
                    <a:pt x="110" y="165"/>
                    <a:pt x="112" y="170"/>
                    <a:pt x="119" y="170"/>
                  </a:cubicBezTo>
                  <a:cubicBezTo>
                    <a:pt x="131" y="173"/>
                    <a:pt x="162" y="183"/>
                    <a:pt x="169" y="184"/>
                  </a:cubicBezTo>
                  <a:cubicBezTo>
                    <a:pt x="178" y="186"/>
                    <a:pt x="193" y="176"/>
                    <a:pt x="196" y="165"/>
                  </a:cubicBezTo>
                  <a:cubicBezTo>
                    <a:pt x="196" y="163"/>
                    <a:pt x="196" y="162"/>
                    <a:pt x="196" y="160"/>
                  </a:cubicBezTo>
                  <a:cubicBezTo>
                    <a:pt x="202" y="158"/>
                    <a:pt x="209" y="157"/>
                    <a:pt x="216" y="155"/>
                  </a:cubicBezTo>
                  <a:cubicBezTo>
                    <a:pt x="217" y="154"/>
                    <a:pt x="218" y="154"/>
                    <a:pt x="219" y="154"/>
                  </a:cubicBezTo>
                  <a:cubicBezTo>
                    <a:pt x="225" y="152"/>
                    <a:pt x="229" y="150"/>
                    <a:pt x="232" y="146"/>
                  </a:cubicBezTo>
                  <a:cubicBezTo>
                    <a:pt x="235" y="141"/>
                    <a:pt x="237" y="135"/>
                    <a:pt x="237" y="124"/>
                  </a:cubicBezTo>
                  <a:lnTo>
                    <a:pt x="235" y="113"/>
                  </a:lnTo>
                  <a:close/>
                  <a:moveTo>
                    <a:pt x="193" y="75"/>
                  </a:moveTo>
                  <a:cubicBezTo>
                    <a:pt x="194" y="79"/>
                    <a:pt x="194" y="83"/>
                    <a:pt x="194" y="87"/>
                  </a:cubicBezTo>
                  <a:cubicBezTo>
                    <a:pt x="196" y="96"/>
                    <a:pt x="198" y="108"/>
                    <a:pt x="200" y="123"/>
                  </a:cubicBezTo>
                  <a:cubicBezTo>
                    <a:pt x="199" y="123"/>
                    <a:pt x="197" y="123"/>
                    <a:pt x="196" y="124"/>
                  </a:cubicBezTo>
                  <a:cubicBezTo>
                    <a:pt x="196" y="111"/>
                    <a:pt x="195" y="99"/>
                    <a:pt x="194" y="87"/>
                  </a:cubicBezTo>
                  <a:cubicBezTo>
                    <a:pt x="194" y="82"/>
                    <a:pt x="193" y="78"/>
                    <a:pt x="193" y="75"/>
                  </a:cubicBezTo>
                  <a:cubicBezTo>
                    <a:pt x="192" y="73"/>
                    <a:pt x="192" y="72"/>
                    <a:pt x="192" y="70"/>
                  </a:cubicBezTo>
                  <a:cubicBezTo>
                    <a:pt x="192" y="72"/>
                    <a:pt x="193" y="73"/>
                    <a:pt x="193" y="75"/>
                  </a:cubicBezTo>
                  <a:close/>
                </a:path>
              </a:pathLst>
            </a:custGeom>
            <a:solidFill>
              <a:srgbClr val="DDDDDD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77" name="Freeform 317"/>
            <p:cNvSpPr>
              <a:spLocks/>
            </p:cNvSpPr>
            <p:nvPr/>
          </p:nvSpPr>
          <p:spPr bwMode="gray">
            <a:xfrm>
              <a:off x="4564" y="2120"/>
              <a:ext cx="87" cy="54"/>
            </a:xfrm>
            <a:custGeom>
              <a:avLst/>
              <a:gdLst>
                <a:gd name="T0" fmla="*/ 30 w 66"/>
                <a:gd name="T1" fmla="*/ 39 h 41"/>
                <a:gd name="T2" fmla="*/ 10 w 66"/>
                <a:gd name="T3" fmla="*/ 23 h 41"/>
                <a:gd name="T4" fmla="*/ 16 w 66"/>
                <a:gd name="T5" fmla="*/ 13 h 41"/>
                <a:gd name="T6" fmla="*/ 54 w 66"/>
                <a:gd name="T7" fmla="*/ 16 h 41"/>
                <a:gd name="T8" fmla="*/ 57 w 66"/>
                <a:gd name="T9" fmla="*/ 29 h 41"/>
                <a:gd name="T10" fmla="*/ 30 w 66"/>
                <a:gd name="T1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1">
                  <a:moveTo>
                    <a:pt x="30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7" y="21"/>
                    <a:pt x="13" y="15"/>
                    <a:pt x="16" y="13"/>
                  </a:cubicBezTo>
                  <a:cubicBezTo>
                    <a:pt x="19" y="10"/>
                    <a:pt x="54" y="0"/>
                    <a:pt x="54" y="16"/>
                  </a:cubicBezTo>
                  <a:cubicBezTo>
                    <a:pt x="54" y="21"/>
                    <a:pt x="48" y="25"/>
                    <a:pt x="57" y="29"/>
                  </a:cubicBezTo>
                  <a:cubicBezTo>
                    <a:pt x="66" y="33"/>
                    <a:pt x="46" y="41"/>
                    <a:pt x="30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78" name="Freeform 318"/>
            <p:cNvSpPr>
              <a:spLocks/>
            </p:cNvSpPr>
            <p:nvPr/>
          </p:nvSpPr>
          <p:spPr bwMode="gray">
            <a:xfrm>
              <a:off x="4458" y="2344"/>
              <a:ext cx="209" cy="237"/>
            </a:xfrm>
            <a:custGeom>
              <a:avLst/>
              <a:gdLst>
                <a:gd name="T0" fmla="*/ 159 w 159"/>
                <a:gd name="T1" fmla="*/ 6 h 180"/>
                <a:gd name="T2" fmla="*/ 132 w 159"/>
                <a:gd name="T3" fmla="*/ 21 h 180"/>
                <a:gd name="T4" fmla="*/ 81 w 159"/>
                <a:gd name="T5" fmla="*/ 11 h 180"/>
                <a:gd name="T6" fmla="*/ 72 w 159"/>
                <a:gd name="T7" fmla="*/ 0 h 180"/>
                <a:gd name="T8" fmla="*/ 68 w 159"/>
                <a:gd name="T9" fmla="*/ 19 h 180"/>
                <a:gd name="T10" fmla="*/ 17 w 159"/>
                <a:gd name="T11" fmla="*/ 32 h 180"/>
                <a:gd name="T12" fmla="*/ 1 w 159"/>
                <a:gd name="T13" fmla="*/ 55 h 180"/>
                <a:gd name="T14" fmla="*/ 1 w 159"/>
                <a:gd name="T15" fmla="*/ 145 h 180"/>
                <a:gd name="T16" fmla="*/ 36 w 159"/>
                <a:gd name="T17" fmla="*/ 156 h 180"/>
                <a:gd name="T18" fmla="*/ 43 w 159"/>
                <a:gd name="T19" fmla="*/ 145 h 180"/>
                <a:gd name="T20" fmla="*/ 42 w 159"/>
                <a:gd name="T21" fmla="*/ 73 h 180"/>
                <a:gd name="T22" fmla="*/ 42 w 159"/>
                <a:gd name="T23" fmla="*/ 73 h 180"/>
                <a:gd name="T24" fmla="*/ 42 w 159"/>
                <a:gd name="T25" fmla="*/ 72 h 180"/>
                <a:gd name="T26" fmla="*/ 42 w 159"/>
                <a:gd name="T27" fmla="*/ 66 h 180"/>
                <a:gd name="T28" fmla="*/ 42 w 159"/>
                <a:gd name="T29" fmla="*/ 64 h 180"/>
                <a:gd name="T30" fmla="*/ 42 w 159"/>
                <a:gd name="T31" fmla="*/ 63 h 180"/>
                <a:gd name="T32" fmla="*/ 59 w 159"/>
                <a:gd name="T33" fmla="*/ 41 h 180"/>
                <a:gd name="T34" fmla="*/ 103 w 159"/>
                <a:gd name="T35" fmla="*/ 30 h 180"/>
                <a:gd name="T36" fmla="*/ 103 w 159"/>
                <a:gd name="T37" fmla="*/ 30 h 180"/>
                <a:gd name="T38" fmla="*/ 59 w 159"/>
                <a:gd name="T39" fmla="*/ 41 h 180"/>
                <a:gd name="T40" fmla="*/ 42 w 159"/>
                <a:gd name="T41" fmla="*/ 63 h 180"/>
                <a:gd name="T42" fmla="*/ 42 w 159"/>
                <a:gd name="T43" fmla="*/ 71 h 180"/>
                <a:gd name="T44" fmla="*/ 42 w 159"/>
                <a:gd name="T45" fmla="*/ 72 h 180"/>
                <a:gd name="T46" fmla="*/ 42 w 159"/>
                <a:gd name="T47" fmla="*/ 77 h 180"/>
                <a:gd name="T48" fmla="*/ 42 w 159"/>
                <a:gd name="T49" fmla="*/ 77 h 180"/>
                <a:gd name="T50" fmla="*/ 43 w 159"/>
                <a:gd name="T51" fmla="*/ 154 h 180"/>
                <a:gd name="T52" fmla="*/ 43 w 159"/>
                <a:gd name="T53" fmla="*/ 154 h 180"/>
                <a:gd name="T54" fmla="*/ 43 w 159"/>
                <a:gd name="T55" fmla="*/ 157 h 180"/>
                <a:gd name="T56" fmla="*/ 84 w 159"/>
                <a:gd name="T57" fmla="*/ 157 h 180"/>
                <a:gd name="T58" fmla="*/ 85 w 159"/>
                <a:gd name="T59" fmla="*/ 77 h 180"/>
                <a:gd name="T60" fmla="*/ 89 w 159"/>
                <a:gd name="T61" fmla="*/ 69 h 180"/>
                <a:gd name="T62" fmla="*/ 141 w 159"/>
                <a:gd name="T63" fmla="*/ 55 h 180"/>
                <a:gd name="T64" fmla="*/ 159 w 159"/>
                <a:gd name="T65" fmla="*/ 25 h 180"/>
                <a:gd name="T66" fmla="*/ 159 w 159"/>
                <a:gd name="T67" fmla="*/ 8 h 180"/>
                <a:gd name="T68" fmla="*/ 159 w 159"/>
                <a:gd name="T69" fmla="*/ 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9" h="180">
                  <a:moveTo>
                    <a:pt x="159" y="6"/>
                  </a:moveTo>
                  <a:cubicBezTo>
                    <a:pt x="156" y="17"/>
                    <a:pt x="140" y="23"/>
                    <a:pt x="132" y="21"/>
                  </a:cubicBezTo>
                  <a:cubicBezTo>
                    <a:pt x="124" y="20"/>
                    <a:pt x="94" y="14"/>
                    <a:pt x="81" y="11"/>
                  </a:cubicBezTo>
                  <a:cubicBezTo>
                    <a:pt x="75" y="10"/>
                    <a:pt x="73" y="5"/>
                    <a:pt x="72" y="0"/>
                  </a:cubicBezTo>
                  <a:cubicBezTo>
                    <a:pt x="72" y="19"/>
                    <a:pt x="72" y="18"/>
                    <a:pt x="68" y="19"/>
                  </a:cubicBezTo>
                  <a:cubicBezTo>
                    <a:pt x="68" y="19"/>
                    <a:pt x="28" y="28"/>
                    <a:pt x="17" y="32"/>
                  </a:cubicBezTo>
                  <a:cubicBezTo>
                    <a:pt x="7" y="36"/>
                    <a:pt x="2" y="42"/>
                    <a:pt x="1" y="55"/>
                  </a:cubicBezTo>
                  <a:cubicBezTo>
                    <a:pt x="1" y="55"/>
                    <a:pt x="0" y="135"/>
                    <a:pt x="1" y="145"/>
                  </a:cubicBezTo>
                  <a:cubicBezTo>
                    <a:pt x="2" y="163"/>
                    <a:pt x="25" y="165"/>
                    <a:pt x="36" y="156"/>
                  </a:cubicBezTo>
                  <a:cubicBezTo>
                    <a:pt x="39" y="153"/>
                    <a:pt x="43" y="149"/>
                    <a:pt x="43" y="145"/>
                  </a:cubicBezTo>
                  <a:cubicBezTo>
                    <a:pt x="42" y="130"/>
                    <a:pt x="42" y="102"/>
                    <a:pt x="42" y="73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2" y="73"/>
                    <a:pt x="42" y="72"/>
                    <a:pt x="42" y="72"/>
                  </a:cubicBezTo>
                  <a:cubicBezTo>
                    <a:pt x="42" y="70"/>
                    <a:pt x="42" y="68"/>
                    <a:pt x="42" y="66"/>
                  </a:cubicBezTo>
                  <a:cubicBezTo>
                    <a:pt x="42" y="65"/>
                    <a:pt x="42" y="65"/>
                    <a:pt x="42" y="64"/>
                  </a:cubicBezTo>
                  <a:cubicBezTo>
                    <a:pt x="42" y="64"/>
                    <a:pt x="42" y="63"/>
                    <a:pt x="42" y="63"/>
                  </a:cubicBezTo>
                  <a:cubicBezTo>
                    <a:pt x="43" y="50"/>
                    <a:pt x="48" y="44"/>
                    <a:pt x="59" y="41"/>
                  </a:cubicBezTo>
                  <a:cubicBezTo>
                    <a:pt x="68" y="37"/>
                    <a:pt x="101" y="30"/>
                    <a:pt x="103" y="30"/>
                  </a:cubicBezTo>
                  <a:cubicBezTo>
                    <a:pt x="107" y="28"/>
                    <a:pt x="107" y="28"/>
                    <a:pt x="103" y="30"/>
                  </a:cubicBezTo>
                  <a:cubicBezTo>
                    <a:pt x="101" y="30"/>
                    <a:pt x="68" y="37"/>
                    <a:pt x="59" y="41"/>
                  </a:cubicBezTo>
                  <a:cubicBezTo>
                    <a:pt x="48" y="44"/>
                    <a:pt x="43" y="50"/>
                    <a:pt x="42" y="63"/>
                  </a:cubicBezTo>
                  <a:cubicBezTo>
                    <a:pt x="42" y="64"/>
                    <a:pt x="42" y="70"/>
                    <a:pt x="42" y="71"/>
                  </a:cubicBezTo>
                  <a:cubicBezTo>
                    <a:pt x="42" y="71"/>
                    <a:pt x="42" y="71"/>
                    <a:pt x="42" y="72"/>
                  </a:cubicBezTo>
                  <a:cubicBezTo>
                    <a:pt x="42" y="72"/>
                    <a:pt x="42" y="74"/>
                    <a:pt x="42" y="77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2" y="154"/>
                    <a:pt x="43" y="154"/>
                    <a:pt x="43" y="154"/>
                  </a:cubicBezTo>
                  <a:cubicBezTo>
                    <a:pt x="43" y="155"/>
                    <a:pt x="43" y="156"/>
                    <a:pt x="43" y="157"/>
                  </a:cubicBezTo>
                  <a:cubicBezTo>
                    <a:pt x="44" y="180"/>
                    <a:pt x="84" y="177"/>
                    <a:pt x="84" y="157"/>
                  </a:cubicBezTo>
                  <a:cubicBezTo>
                    <a:pt x="84" y="142"/>
                    <a:pt x="85" y="80"/>
                    <a:pt x="85" y="77"/>
                  </a:cubicBezTo>
                  <a:cubicBezTo>
                    <a:pt x="85" y="74"/>
                    <a:pt x="87" y="70"/>
                    <a:pt x="89" y="69"/>
                  </a:cubicBezTo>
                  <a:cubicBezTo>
                    <a:pt x="91" y="69"/>
                    <a:pt x="136" y="57"/>
                    <a:pt x="141" y="55"/>
                  </a:cubicBezTo>
                  <a:cubicBezTo>
                    <a:pt x="153" y="52"/>
                    <a:pt x="159" y="47"/>
                    <a:pt x="159" y="25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9" y="7"/>
                    <a:pt x="159" y="7"/>
                    <a:pt x="159" y="6"/>
                  </a:cubicBezTo>
                  <a:close/>
                </a:path>
              </a:pathLst>
            </a:custGeom>
            <a:gradFill rotWithShape="1">
              <a:gsLst>
                <a:gs pos="0">
                  <a:srgbClr val="CED5D8"/>
                </a:gs>
                <a:gs pos="50000">
                  <a:srgbClr val="C3CDD7"/>
                </a:gs>
                <a:gs pos="100000">
                  <a:srgbClr val="CED5D8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79" name="Freeform 319"/>
            <p:cNvSpPr>
              <a:spLocks/>
            </p:cNvSpPr>
            <p:nvPr/>
          </p:nvSpPr>
          <p:spPr bwMode="gray">
            <a:xfrm>
              <a:off x="4574" y="2298"/>
              <a:ext cx="119" cy="71"/>
            </a:xfrm>
            <a:custGeom>
              <a:avLst/>
              <a:gdLst>
                <a:gd name="T0" fmla="*/ 75 w 91"/>
                <a:gd name="T1" fmla="*/ 0 h 54"/>
                <a:gd name="T2" fmla="*/ 28 w 91"/>
                <a:gd name="T3" fmla="*/ 14 h 54"/>
                <a:gd name="T4" fmla="*/ 40 w 91"/>
                <a:gd name="T5" fmla="*/ 46 h 54"/>
                <a:gd name="T6" fmla="*/ 91 w 91"/>
                <a:gd name="T7" fmla="*/ 3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54">
                  <a:moveTo>
                    <a:pt x="75" y="0"/>
                  </a:moveTo>
                  <a:cubicBezTo>
                    <a:pt x="61" y="4"/>
                    <a:pt x="45" y="8"/>
                    <a:pt x="28" y="14"/>
                  </a:cubicBezTo>
                  <a:cubicBezTo>
                    <a:pt x="0" y="22"/>
                    <a:pt x="17" y="54"/>
                    <a:pt x="40" y="46"/>
                  </a:cubicBezTo>
                  <a:cubicBezTo>
                    <a:pt x="44" y="44"/>
                    <a:pt x="66" y="38"/>
                    <a:pt x="91" y="32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80" name="Oval 320"/>
            <p:cNvSpPr>
              <a:spLocks noChangeArrowheads="1"/>
            </p:cNvSpPr>
            <p:nvPr/>
          </p:nvSpPr>
          <p:spPr bwMode="gray">
            <a:xfrm flipH="1">
              <a:off x="4554" y="2049"/>
              <a:ext cx="105" cy="10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688" name="Group 328"/>
          <p:cNvGrpSpPr>
            <a:grpSpLocks/>
          </p:cNvGrpSpPr>
          <p:nvPr/>
        </p:nvGrpSpPr>
        <p:grpSpPr bwMode="auto">
          <a:xfrm>
            <a:off x="1874838" y="1563688"/>
            <a:ext cx="476250" cy="990600"/>
            <a:chOff x="4077" y="1922"/>
            <a:chExt cx="300" cy="624"/>
          </a:xfrm>
        </p:grpSpPr>
        <p:sp>
          <p:nvSpPr>
            <p:cNvPr id="527689" name="Freeform 329"/>
            <p:cNvSpPr>
              <a:spLocks/>
            </p:cNvSpPr>
            <p:nvPr/>
          </p:nvSpPr>
          <p:spPr bwMode="gray">
            <a:xfrm>
              <a:off x="4077" y="2004"/>
              <a:ext cx="300" cy="254"/>
            </a:xfrm>
            <a:custGeom>
              <a:avLst/>
              <a:gdLst>
                <a:gd name="T0" fmla="*/ 186 w 226"/>
                <a:gd name="T1" fmla="*/ 107 h 191"/>
                <a:gd name="T2" fmla="*/ 164 w 226"/>
                <a:gd name="T3" fmla="*/ 113 h 191"/>
                <a:gd name="T4" fmla="*/ 154 w 226"/>
                <a:gd name="T5" fmla="*/ 49 h 191"/>
                <a:gd name="T6" fmla="*/ 128 w 226"/>
                <a:gd name="T7" fmla="*/ 24 h 191"/>
                <a:gd name="T8" fmla="*/ 85 w 226"/>
                <a:gd name="T9" fmla="*/ 13 h 191"/>
                <a:gd name="T10" fmla="*/ 45 w 226"/>
                <a:gd name="T11" fmla="*/ 2 h 191"/>
                <a:gd name="T12" fmla="*/ 15 w 226"/>
                <a:gd name="T13" fmla="*/ 12 h 191"/>
                <a:gd name="T14" fmla="*/ 2 w 226"/>
                <a:gd name="T15" fmla="*/ 85 h 191"/>
                <a:gd name="T16" fmla="*/ 2 w 226"/>
                <a:gd name="T17" fmla="*/ 85 h 191"/>
                <a:gd name="T18" fmla="*/ 1 w 226"/>
                <a:gd name="T19" fmla="*/ 89 h 191"/>
                <a:gd name="T20" fmla="*/ 1 w 226"/>
                <a:gd name="T21" fmla="*/ 89 h 191"/>
                <a:gd name="T22" fmla="*/ 8 w 226"/>
                <a:gd name="T23" fmla="*/ 106 h 191"/>
                <a:gd name="T24" fmla="*/ 23 w 226"/>
                <a:gd name="T25" fmla="*/ 106 h 191"/>
                <a:gd name="T26" fmla="*/ 29 w 226"/>
                <a:gd name="T27" fmla="*/ 105 h 191"/>
                <a:gd name="T28" fmla="*/ 29 w 226"/>
                <a:gd name="T29" fmla="*/ 105 h 191"/>
                <a:gd name="T30" fmla="*/ 32 w 226"/>
                <a:gd name="T31" fmla="*/ 104 h 191"/>
                <a:gd name="T32" fmla="*/ 38 w 226"/>
                <a:gd name="T33" fmla="*/ 102 h 191"/>
                <a:gd name="T34" fmla="*/ 39 w 226"/>
                <a:gd name="T35" fmla="*/ 68 h 191"/>
                <a:gd name="T36" fmla="*/ 36 w 226"/>
                <a:gd name="T37" fmla="*/ 69 h 191"/>
                <a:gd name="T38" fmla="*/ 39 w 226"/>
                <a:gd name="T39" fmla="*/ 47 h 191"/>
                <a:gd name="T40" fmla="*/ 38 w 226"/>
                <a:gd name="T41" fmla="*/ 165 h 191"/>
                <a:gd name="T42" fmla="*/ 47 w 226"/>
                <a:gd name="T43" fmla="*/ 175 h 191"/>
                <a:gd name="T44" fmla="*/ 98 w 226"/>
                <a:gd name="T45" fmla="*/ 189 h 191"/>
                <a:gd name="T46" fmla="*/ 125 w 226"/>
                <a:gd name="T47" fmla="*/ 170 h 191"/>
                <a:gd name="T48" fmla="*/ 125 w 226"/>
                <a:gd name="T49" fmla="*/ 153 h 191"/>
                <a:gd name="T50" fmla="*/ 125 w 226"/>
                <a:gd name="T51" fmla="*/ 124 h 191"/>
                <a:gd name="T52" fmla="*/ 123 w 226"/>
                <a:gd name="T53" fmla="*/ 88 h 191"/>
                <a:gd name="T54" fmla="*/ 121 w 226"/>
                <a:gd name="T55" fmla="*/ 75 h 191"/>
                <a:gd name="T56" fmla="*/ 121 w 226"/>
                <a:gd name="T57" fmla="*/ 71 h 191"/>
                <a:gd name="T58" fmla="*/ 121 w 226"/>
                <a:gd name="T59" fmla="*/ 75 h 191"/>
                <a:gd name="T60" fmla="*/ 123 w 226"/>
                <a:gd name="T61" fmla="*/ 88 h 191"/>
                <a:gd name="T62" fmla="*/ 128 w 226"/>
                <a:gd name="T63" fmla="*/ 121 h 191"/>
                <a:gd name="T64" fmla="*/ 129 w 226"/>
                <a:gd name="T65" fmla="*/ 123 h 191"/>
                <a:gd name="T66" fmla="*/ 129 w 226"/>
                <a:gd name="T67" fmla="*/ 123 h 191"/>
                <a:gd name="T68" fmla="*/ 129 w 226"/>
                <a:gd name="T69" fmla="*/ 127 h 191"/>
                <a:gd name="T70" fmla="*/ 137 w 226"/>
                <a:gd name="T71" fmla="*/ 147 h 191"/>
                <a:gd name="T72" fmla="*/ 151 w 226"/>
                <a:gd name="T73" fmla="*/ 153 h 191"/>
                <a:gd name="T74" fmla="*/ 199 w 226"/>
                <a:gd name="T75" fmla="*/ 139 h 191"/>
                <a:gd name="T76" fmla="*/ 186 w 226"/>
                <a:gd name="T77" fmla="*/ 107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6" h="191">
                  <a:moveTo>
                    <a:pt x="186" y="107"/>
                  </a:moveTo>
                  <a:cubicBezTo>
                    <a:pt x="184" y="108"/>
                    <a:pt x="175" y="110"/>
                    <a:pt x="164" y="113"/>
                  </a:cubicBezTo>
                  <a:cubicBezTo>
                    <a:pt x="159" y="84"/>
                    <a:pt x="155" y="57"/>
                    <a:pt x="154" y="49"/>
                  </a:cubicBezTo>
                  <a:cubicBezTo>
                    <a:pt x="151" y="32"/>
                    <a:pt x="136" y="27"/>
                    <a:pt x="128" y="24"/>
                  </a:cubicBezTo>
                  <a:cubicBezTo>
                    <a:pt x="120" y="21"/>
                    <a:pt x="98" y="16"/>
                    <a:pt x="85" y="13"/>
                  </a:cubicBezTo>
                  <a:cubicBezTo>
                    <a:pt x="73" y="9"/>
                    <a:pt x="54" y="3"/>
                    <a:pt x="45" y="2"/>
                  </a:cubicBezTo>
                  <a:cubicBezTo>
                    <a:pt x="36" y="0"/>
                    <a:pt x="18" y="4"/>
                    <a:pt x="15" y="12"/>
                  </a:cubicBezTo>
                  <a:cubicBezTo>
                    <a:pt x="14" y="14"/>
                    <a:pt x="8" y="50"/>
                    <a:pt x="2" y="85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8"/>
                    <a:pt x="3" y="104"/>
                    <a:pt x="8" y="106"/>
                  </a:cubicBezTo>
                  <a:cubicBezTo>
                    <a:pt x="12" y="108"/>
                    <a:pt x="17" y="107"/>
                    <a:pt x="23" y="106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30" y="104"/>
                    <a:pt x="31" y="104"/>
                    <a:pt x="32" y="104"/>
                  </a:cubicBezTo>
                  <a:cubicBezTo>
                    <a:pt x="34" y="103"/>
                    <a:pt x="36" y="103"/>
                    <a:pt x="38" y="102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7" y="69"/>
                    <a:pt x="36" y="69"/>
                  </a:cubicBezTo>
                  <a:cubicBezTo>
                    <a:pt x="38" y="54"/>
                    <a:pt x="39" y="44"/>
                    <a:pt x="39" y="47"/>
                  </a:cubicBezTo>
                  <a:cubicBezTo>
                    <a:pt x="39" y="53"/>
                    <a:pt x="38" y="122"/>
                    <a:pt x="38" y="165"/>
                  </a:cubicBezTo>
                  <a:cubicBezTo>
                    <a:pt x="39" y="170"/>
                    <a:pt x="41" y="175"/>
                    <a:pt x="47" y="175"/>
                  </a:cubicBezTo>
                  <a:cubicBezTo>
                    <a:pt x="59" y="178"/>
                    <a:pt x="91" y="188"/>
                    <a:pt x="98" y="189"/>
                  </a:cubicBezTo>
                  <a:cubicBezTo>
                    <a:pt x="106" y="191"/>
                    <a:pt x="122" y="181"/>
                    <a:pt x="125" y="170"/>
                  </a:cubicBezTo>
                  <a:cubicBezTo>
                    <a:pt x="125" y="168"/>
                    <a:pt x="125" y="155"/>
                    <a:pt x="125" y="15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11"/>
                    <a:pt x="124" y="99"/>
                    <a:pt x="123" y="88"/>
                  </a:cubicBezTo>
                  <a:cubicBezTo>
                    <a:pt x="122" y="82"/>
                    <a:pt x="122" y="78"/>
                    <a:pt x="121" y="75"/>
                  </a:cubicBezTo>
                  <a:cubicBezTo>
                    <a:pt x="121" y="73"/>
                    <a:pt x="121" y="72"/>
                    <a:pt x="121" y="71"/>
                  </a:cubicBezTo>
                  <a:cubicBezTo>
                    <a:pt x="121" y="72"/>
                    <a:pt x="121" y="73"/>
                    <a:pt x="121" y="75"/>
                  </a:cubicBezTo>
                  <a:cubicBezTo>
                    <a:pt x="122" y="79"/>
                    <a:pt x="123" y="83"/>
                    <a:pt x="123" y="88"/>
                  </a:cubicBezTo>
                  <a:cubicBezTo>
                    <a:pt x="124" y="96"/>
                    <a:pt x="126" y="107"/>
                    <a:pt x="128" y="121"/>
                  </a:cubicBezTo>
                  <a:cubicBezTo>
                    <a:pt x="129" y="122"/>
                    <a:pt x="129" y="122"/>
                    <a:pt x="129" y="123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129" y="127"/>
                    <a:pt x="129" y="127"/>
                    <a:pt x="129" y="127"/>
                  </a:cubicBezTo>
                  <a:cubicBezTo>
                    <a:pt x="131" y="137"/>
                    <a:pt x="134" y="143"/>
                    <a:pt x="137" y="147"/>
                  </a:cubicBezTo>
                  <a:cubicBezTo>
                    <a:pt x="141" y="151"/>
                    <a:pt x="145" y="152"/>
                    <a:pt x="151" y="153"/>
                  </a:cubicBezTo>
                  <a:cubicBezTo>
                    <a:pt x="166" y="149"/>
                    <a:pt x="181" y="144"/>
                    <a:pt x="199" y="139"/>
                  </a:cubicBezTo>
                  <a:cubicBezTo>
                    <a:pt x="226" y="131"/>
                    <a:pt x="210" y="99"/>
                    <a:pt x="186" y="107"/>
                  </a:cubicBezTo>
                  <a:close/>
                </a:path>
              </a:pathLst>
            </a:custGeom>
            <a:solidFill>
              <a:srgbClr val="DDDDDD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90" name="Freeform 330"/>
            <p:cNvSpPr>
              <a:spLocks/>
            </p:cNvSpPr>
            <p:nvPr/>
          </p:nvSpPr>
          <p:spPr bwMode="gray">
            <a:xfrm>
              <a:off x="4144" y="1992"/>
              <a:ext cx="79" cy="48"/>
            </a:xfrm>
            <a:custGeom>
              <a:avLst/>
              <a:gdLst>
                <a:gd name="T0" fmla="*/ 27 w 60"/>
                <a:gd name="T1" fmla="*/ 34 h 36"/>
                <a:gd name="T2" fmla="*/ 9 w 60"/>
                <a:gd name="T3" fmla="*/ 20 h 36"/>
                <a:gd name="T4" fmla="*/ 14 w 60"/>
                <a:gd name="T5" fmla="*/ 11 h 36"/>
                <a:gd name="T6" fmla="*/ 48 w 60"/>
                <a:gd name="T7" fmla="*/ 14 h 36"/>
                <a:gd name="T8" fmla="*/ 51 w 60"/>
                <a:gd name="T9" fmla="*/ 26 h 36"/>
                <a:gd name="T10" fmla="*/ 27 w 60"/>
                <a:gd name="T1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36">
                  <a:moveTo>
                    <a:pt x="27" y="34"/>
                  </a:moveTo>
                  <a:cubicBezTo>
                    <a:pt x="13" y="33"/>
                    <a:pt x="0" y="22"/>
                    <a:pt x="9" y="20"/>
                  </a:cubicBezTo>
                  <a:cubicBezTo>
                    <a:pt x="15" y="19"/>
                    <a:pt x="12" y="13"/>
                    <a:pt x="14" y="11"/>
                  </a:cubicBezTo>
                  <a:cubicBezTo>
                    <a:pt x="17" y="8"/>
                    <a:pt x="48" y="0"/>
                    <a:pt x="48" y="14"/>
                  </a:cubicBezTo>
                  <a:cubicBezTo>
                    <a:pt x="48" y="18"/>
                    <a:pt x="43" y="22"/>
                    <a:pt x="51" y="26"/>
                  </a:cubicBezTo>
                  <a:cubicBezTo>
                    <a:pt x="60" y="29"/>
                    <a:pt x="41" y="36"/>
                    <a:pt x="27" y="3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91" name="Oval 331"/>
            <p:cNvSpPr>
              <a:spLocks noChangeArrowheads="1"/>
            </p:cNvSpPr>
            <p:nvPr/>
          </p:nvSpPr>
          <p:spPr bwMode="gray">
            <a:xfrm flipH="1">
              <a:off x="4131" y="1922"/>
              <a:ext cx="106" cy="10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92" name="Freeform 332"/>
            <p:cNvSpPr>
              <a:spLocks/>
            </p:cNvSpPr>
            <p:nvPr/>
          </p:nvSpPr>
          <p:spPr bwMode="gray">
            <a:xfrm>
              <a:off x="4125" y="2221"/>
              <a:ext cx="120" cy="325"/>
            </a:xfrm>
            <a:custGeom>
              <a:avLst/>
              <a:gdLst>
                <a:gd name="T0" fmla="*/ 89 w 90"/>
                <a:gd name="T1" fmla="*/ 156 h 245"/>
                <a:gd name="T2" fmla="*/ 89 w 90"/>
                <a:gd name="T3" fmla="*/ 7 h 245"/>
                <a:gd name="T4" fmla="*/ 89 w 90"/>
                <a:gd name="T5" fmla="*/ 5 h 245"/>
                <a:gd name="T6" fmla="*/ 63 w 90"/>
                <a:gd name="T7" fmla="*/ 20 h 245"/>
                <a:gd name="T8" fmla="*/ 12 w 90"/>
                <a:gd name="T9" fmla="*/ 10 h 245"/>
                <a:gd name="T10" fmla="*/ 2 w 90"/>
                <a:gd name="T11" fmla="*/ 0 h 245"/>
                <a:gd name="T12" fmla="*/ 3 w 90"/>
                <a:gd name="T13" fmla="*/ 36 h 245"/>
                <a:gd name="T14" fmla="*/ 2 w 90"/>
                <a:gd name="T15" fmla="*/ 205 h 245"/>
                <a:gd name="T16" fmla="*/ 43 w 90"/>
                <a:gd name="T17" fmla="*/ 205 h 245"/>
                <a:gd name="T18" fmla="*/ 45 w 90"/>
                <a:gd name="T19" fmla="*/ 51 h 245"/>
                <a:gd name="T20" fmla="*/ 36 w 90"/>
                <a:gd name="T21" fmla="*/ 40 h 245"/>
                <a:gd name="T22" fmla="*/ 45 w 90"/>
                <a:gd name="T23" fmla="*/ 51 h 245"/>
                <a:gd name="T24" fmla="*/ 43 w 90"/>
                <a:gd name="T25" fmla="*/ 205 h 245"/>
                <a:gd name="T26" fmla="*/ 44 w 90"/>
                <a:gd name="T27" fmla="*/ 211 h 245"/>
                <a:gd name="T28" fmla="*/ 88 w 90"/>
                <a:gd name="T29" fmla="*/ 218 h 245"/>
                <a:gd name="T30" fmla="*/ 89 w 90"/>
                <a:gd name="T31" fmla="*/ 15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gradFill rotWithShape="1">
              <a:gsLst>
                <a:gs pos="0">
                  <a:srgbClr val="CED5D8"/>
                </a:gs>
                <a:gs pos="50000">
                  <a:srgbClr val="C3CDD7"/>
                </a:gs>
                <a:gs pos="100000">
                  <a:srgbClr val="CED5D8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682" name="Group 322"/>
          <p:cNvGrpSpPr>
            <a:grpSpLocks/>
          </p:cNvGrpSpPr>
          <p:nvPr/>
        </p:nvGrpSpPr>
        <p:grpSpPr bwMode="auto">
          <a:xfrm>
            <a:off x="1474788" y="1555750"/>
            <a:ext cx="496887" cy="998538"/>
            <a:chOff x="1155" y="1032"/>
            <a:chExt cx="313" cy="629"/>
          </a:xfrm>
        </p:grpSpPr>
        <p:sp>
          <p:nvSpPr>
            <p:cNvPr id="527683" name="Freeform 323"/>
            <p:cNvSpPr>
              <a:spLocks/>
            </p:cNvSpPr>
            <p:nvPr/>
          </p:nvSpPr>
          <p:spPr bwMode="gray">
            <a:xfrm>
              <a:off x="1297" y="1336"/>
              <a:ext cx="120" cy="325"/>
            </a:xfrm>
            <a:custGeom>
              <a:avLst/>
              <a:gdLst>
                <a:gd name="T0" fmla="*/ 89 w 90"/>
                <a:gd name="T1" fmla="*/ 156 h 245"/>
                <a:gd name="T2" fmla="*/ 89 w 90"/>
                <a:gd name="T3" fmla="*/ 7 h 245"/>
                <a:gd name="T4" fmla="*/ 89 w 90"/>
                <a:gd name="T5" fmla="*/ 5 h 245"/>
                <a:gd name="T6" fmla="*/ 63 w 90"/>
                <a:gd name="T7" fmla="*/ 20 h 245"/>
                <a:gd name="T8" fmla="*/ 12 w 90"/>
                <a:gd name="T9" fmla="*/ 10 h 245"/>
                <a:gd name="T10" fmla="*/ 2 w 90"/>
                <a:gd name="T11" fmla="*/ 0 h 245"/>
                <a:gd name="T12" fmla="*/ 3 w 90"/>
                <a:gd name="T13" fmla="*/ 36 h 245"/>
                <a:gd name="T14" fmla="*/ 2 w 90"/>
                <a:gd name="T15" fmla="*/ 205 h 245"/>
                <a:gd name="T16" fmla="*/ 43 w 90"/>
                <a:gd name="T17" fmla="*/ 205 h 245"/>
                <a:gd name="T18" fmla="*/ 45 w 90"/>
                <a:gd name="T19" fmla="*/ 51 h 245"/>
                <a:gd name="T20" fmla="*/ 36 w 90"/>
                <a:gd name="T21" fmla="*/ 40 h 245"/>
                <a:gd name="T22" fmla="*/ 45 w 90"/>
                <a:gd name="T23" fmla="*/ 51 h 245"/>
                <a:gd name="T24" fmla="*/ 43 w 90"/>
                <a:gd name="T25" fmla="*/ 205 h 245"/>
                <a:gd name="T26" fmla="*/ 44 w 90"/>
                <a:gd name="T27" fmla="*/ 211 h 245"/>
                <a:gd name="T28" fmla="*/ 88 w 90"/>
                <a:gd name="T29" fmla="*/ 218 h 245"/>
                <a:gd name="T30" fmla="*/ 89 w 90"/>
                <a:gd name="T31" fmla="*/ 15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gradFill rotWithShape="1">
              <a:gsLst>
                <a:gs pos="0">
                  <a:srgbClr val="CED5D8"/>
                </a:gs>
                <a:gs pos="50000">
                  <a:srgbClr val="C3CDD7"/>
                </a:gs>
                <a:gs pos="100000">
                  <a:srgbClr val="CED5D8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84" name="Freeform 324"/>
            <p:cNvSpPr>
              <a:spLocks noEditPoints="1"/>
            </p:cNvSpPr>
            <p:nvPr/>
          </p:nvSpPr>
          <p:spPr bwMode="gray">
            <a:xfrm>
              <a:off x="1155" y="1118"/>
              <a:ext cx="313" cy="258"/>
            </a:xfrm>
            <a:custGeom>
              <a:avLst/>
              <a:gdLst>
                <a:gd name="T0" fmla="*/ 235 w 236"/>
                <a:gd name="T1" fmla="*/ 114 h 194"/>
                <a:gd name="T2" fmla="*/ 235 w 236"/>
                <a:gd name="T3" fmla="*/ 114 h 194"/>
                <a:gd name="T4" fmla="*/ 225 w 236"/>
                <a:gd name="T5" fmla="*/ 49 h 194"/>
                <a:gd name="T6" fmla="*/ 199 w 236"/>
                <a:gd name="T7" fmla="*/ 24 h 194"/>
                <a:gd name="T8" fmla="*/ 156 w 236"/>
                <a:gd name="T9" fmla="*/ 13 h 194"/>
                <a:gd name="T10" fmla="*/ 116 w 236"/>
                <a:gd name="T11" fmla="*/ 2 h 194"/>
                <a:gd name="T12" fmla="*/ 86 w 236"/>
                <a:gd name="T13" fmla="*/ 12 h 194"/>
                <a:gd name="T14" fmla="*/ 73 w 236"/>
                <a:gd name="T15" fmla="*/ 86 h 194"/>
                <a:gd name="T16" fmla="*/ 73 w 236"/>
                <a:gd name="T17" fmla="*/ 86 h 194"/>
                <a:gd name="T18" fmla="*/ 72 w 236"/>
                <a:gd name="T19" fmla="*/ 91 h 194"/>
                <a:gd name="T20" fmla="*/ 21 w 236"/>
                <a:gd name="T21" fmla="*/ 104 h 194"/>
                <a:gd name="T22" fmla="*/ 26 w 236"/>
                <a:gd name="T23" fmla="*/ 135 h 194"/>
                <a:gd name="T24" fmla="*/ 80 w 236"/>
                <a:gd name="T25" fmla="*/ 122 h 194"/>
                <a:gd name="T26" fmla="*/ 80 w 236"/>
                <a:gd name="T27" fmla="*/ 122 h 194"/>
                <a:gd name="T28" fmla="*/ 86 w 236"/>
                <a:gd name="T29" fmla="*/ 120 h 194"/>
                <a:gd name="T30" fmla="*/ 99 w 236"/>
                <a:gd name="T31" fmla="*/ 112 h 194"/>
                <a:gd name="T32" fmla="*/ 104 w 236"/>
                <a:gd name="T33" fmla="*/ 92 h 194"/>
                <a:gd name="T34" fmla="*/ 104 w 236"/>
                <a:gd name="T35" fmla="*/ 92 h 194"/>
                <a:gd name="T36" fmla="*/ 110 w 236"/>
                <a:gd name="T37" fmla="*/ 47 h 194"/>
                <a:gd name="T38" fmla="*/ 109 w 236"/>
                <a:gd name="T39" fmla="*/ 167 h 194"/>
                <a:gd name="T40" fmla="*/ 118 w 236"/>
                <a:gd name="T41" fmla="*/ 178 h 194"/>
                <a:gd name="T42" fmla="*/ 169 w 236"/>
                <a:gd name="T43" fmla="*/ 192 h 194"/>
                <a:gd name="T44" fmla="*/ 196 w 236"/>
                <a:gd name="T45" fmla="*/ 173 h 194"/>
                <a:gd name="T46" fmla="*/ 196 w 236"/>
                <a:gd name="T47" fmla="*/ 160 h 194"/>
                <a:gd name="T48" fmla="*/ 216 w 236"/>
                <a:gd name="T49" fmla="*/ 155 h 194"/>
                <a:gd name="T50" fmla="*/ 219 w 236"/>
                <a:gd name="T51" fmla="*/ 154 h 194"/>
                <a:gd name="T52" fmla="*/ 232 w 236"/>
                <a:gd name="T53" fmla="*/ 146 h 194"/>
                <a:gd name="T54" fmla="*/ 236 w 236"/>
                <a:gd name="T55" fmla="*/ 124 h 194"/>
                <a:gd name="T56" fmla="*/ 235 w 236"/>
                <a:gd name="T57" fmla="*/ 114 h 194"/>
                <a:gd name="T58" fmla="*/ 192 w 236"/>
                <a:gd name="T59" fmla="*/ 75 h 194"/>
                <a:gd name="T60" fmla="*/ 194 w 236"/>
                <a:gd name="T61" fmla="*/ 88 h 194"/>
                <a:gd name="T62" fmla="*/ 200 w 236"/>
                <a:gd name="T63" fmla="*/ 123 h 194"/>
                <a:gd name="T64" fmla="*/ 196 w 236"/>
                <a:gd name="T65" fmla="*/ 124 h 194"/>
                <a:gd name="T66" fmla="*/ 194 w 236"/>
                <a:gd name="T67" fmla="*/ 88 h 194"/>
                <a:gd name="T68" fmla="*/ 192 w 236"/>
                <a:gd name="T69" fmla="*/ 75 h 194"/>
                <a:gd name="T70" fmla="*/ 192 w 236"/>
                <a:gd name="T71" fmla="*/ 71 h 194"/>
                <a:gd name="T72" fmla="*/ 192 w 236"/>
                <a:gd name="T73" fmla="*/ 7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6" h="194">
                  <a:moveTo>
                    <a:pt x="235" y="114"/>
                  </a:moveTo>
                  <a:cubicBezTo>
                    <a:pt x="235" y="114"/>
                    <a:pt x="235" y="114"/>
                    <a:pt x="235" y="114"/>
                  </a:cubicBezTo>
                  <a:cubicBezTo>
                    <a:pt x="230" y="85"/>
                    <a:pt x="226" y="57"/>
                    <a:pt x="225" y="49"/>
                  </a:cubicBezTo>
                  <a:cubicBezTo>
                    <a:pt x="222" y="32"/>
                    <a:pt x="207" y="27"/>
                    <a:pt x="199" y="24"/>
                  </a:cubicBezTo>
                  <a:cubicBezTo>
                    <a:pt x="191" y="21"/>
                    <a:pt x="169" y="16"/>
                    <a:pt x="156" y="13"/>
                  </a:cubicBezTo>
                  <a:cubicBezTo>
                    <a:pt x="144" y="9"/>
                    <a:pt x="125" y="3"/>
                    <a:pt x="116" y="2"/>
                  </a:cubicBezTo>
                  <a:cubicBezTo>
                    <a:pt x="107" y="0"/>
                    <a:pt x="89" y="4"/>
                    <a:pt x="86" y="12"/>
                  </a:cubicBezTo>
                  <a:cubicBezTo>
                    <a:pt x="85" y="14"/>
                    <a:pt x="79" y="50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49" y="96"/>
                    <a:pt x="28" y="103"/>
                    <a:pt x="21" y="104"/>
                  </a:cubicBezTo>
                  <a:cubicBezTo>
                    <a:pt x="0" y="109"/>
                    <a:pt x="9" y="137"/>
                    <a:pt x="26" y="135"/>
                  </a:cubicBezTo>
                  <a:cubicBezTo>
                    <a:pt x="31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8"/>
                    <a:pt x="96" y="116"/>
                    <a:pt x="99" y="112"/>
                  </a:cubicBezTo>
                  <a:cubicBezTo>
                    <a:pt x="102" y="108"/>
                    <a:pt x="104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7" y="65"/>
                    <a:pt x="110" y="43"/>
                    <a:pt x="110" y="47"/>
                  </a:cubicBezTo>
                  <a:cubicBezTo>
                    <a:pt x="110" y="53"/>
                    <a:pt x="109" y="125"/>
                    <a:pt x="109" y="167"/>
                  </a:cubicBezTo>
                  <a:cubicBezTo>
                    <a:pt x="110" y="172"/>
                    <a:pt x="112" y="177"/>
                    <a:pt x="118" y="178"/>
                  </a:cubicBezTo>
                  <a:cubicBezTo>
                    <a:pt x="130" y="180"/>
                    <a:pt x="162" y="190"/>
                    <a:pt x="169" y="192"/>
                  </a:cubicBezTo>
                  <a:cubicBezTo>
                    <a:pt x="177" y="194"/>
                    <a:pt x="193" y="184"/>
                    <a:pt x="196" y="173"/>
                  </a:cubicBezTo>
                  <a:cubicBezTo>
                    <a:pt x="196" y="171"/>
                    <a:pt x="196" y="162"/>
                    <a:pt x="196" y="160"/>
                  </a:cubicBezTo>
                  <a:cubicBezTo>
                    <a:pt x="202" y="158"/>
                    <a:pt x="208" y="157"/>
                    <a:pt x="216" y="155"/>
                  </a:cubicBezTo>
                  <a:cubicBezTo>
                    <a:pt x="217" y="155"/>
                    <a:pt x="218" y="154"/>
                    <a:pt x="219" y="154"/>
                  </a:cubicBezTo>
                  <a:cubicBezTo>
                    <a:pt x="225" y="152"/>
                    <a:pt x="229" y="150"/>
                    <a:pt x="232" y="146"/>
                  </a:cubicBezTo>
                  <a:cubicBezTo>
                    <a:pt x="235" y="142"/>
                    <a:pt x="236" y="135"/>
                    <a:pt x="236" y="124"/>
                  </a:cubicBezTo>
                  <a:lnTo>
                    <a:pt x="235" y="114"/>
                  </a:lnTo>
                  <a:close/>
                  <a:moveTo>
                    <a:pt x="192" y="75"/>
                  </a:moveTo>
                  <a:cubicBezTo>
                    <a:pt x="193" y="79"/>
                    <a:pt x="194" y="83"/>
                    <a:pt x="194" y="88"/>
                  </a:cubicBezTo>
                  <a:cubicBezTo>
                    <a:pt x="195" y="97"/>
                    <a:pt x="197" y="108"/>
                    <a:pt x="200" y="123"/>
                  </a:cubicBezTo>
                  <a:cubicBezTo>
                    <a:pt x="198" y="123"/>
                    <a:pt x="197" y="124"/>
                    <a:pt x="196" y="124"/>
                  </a:cubicBezTo>
                  <a:cubicBezTo>
                    <a:pt x="196" y="111"/>
                    <a:pt x="195" y="99"/>
                    <a:pt x="194" y="88"/>
                  </a:cubicBezTo>
                  <a:cubicBezTo>
                    <a:pt x="193" y="82"/>
                    <a:pt x="193" y="78"/>
                    <a:pt x="192" y="75"/>
                  </a:cubicBezTo>
                  <a:cubicBezTo>
                    <a:pt x="192" y="73"/>
                    <a:pt x="192" y="72"/>
                    <a:pt x="192" y="71"/>
                  </a:cubicBezTo>
                  <a:cubicBezTo>
                    <a:pt x="192" y="72"/>
                    <a:pt x="192" y="73"/>
                    <a:pt x="192" y="75"/>
                  </a:cubicBezTo>
                  <a:close/>
                </a:path>
              </a:pathLst>
            </a:custGeom>
            <a:solidFill>
              <a:srgbClr val="DDDDDD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85" name="Freeform 325"/>
            <p:cNvSpPr>
              <a:spLocks/>
            </p:cNvSpPr>
            <p:nvPr/>
          </p:nvSpPr>
          <p:spPr bwMode="gray">
            <a:xfrm>
              <a:off x="1312" y="1102"/>
              <a:ext cx="87" cy="55"/>
            </a:xfrm>
            <a:custGeom>
              <a:avLst/>
              <a:gdLst>
                <a:gd name="T0" fmla="*/ 29 w 66"/>
                <a:gd name="T1" fmla="*/ 39 h 41"/>
                <a:gd name="T2" fmla="*/ 10 w 66"/>
                <a:gd name="T3" fmla="*/ 23 h 41"/>
                <a:gd name="T4" fmla="*/ 15 w 66"/>
                <a:gd name="T5" fmla="*/ 13 h 41"/>
                <a:gd name="T6" fmla="*/ 53 w 66"/>
                <a:gd name="T7" fmla="*/ 16 h 41"/>
                <a:gd name="T8" fmla="*/ 57 w 66"/>
                <a:gd name="T9" fmla="*/ 29 h 41"/>
                <a:gd name="T10" fmla="*/ 29 w 66"/>
                <a:gd name="T1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29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86" name="Freeform 326"/>
            <p:cNvSpPr>
              <a:spLocks/>
            </p:cNvSpPr>
            <p:nvPr/>
          </p:nvSpPr>
          <p:spPr bwMode="gray">
            <a:xfrm>
              <a:off x="1321" y="1281"/>
              <a:ext cx="121" cy="72"/>
            </a:xfrm>
            <a:custGeom>
              <a:avLst/>
              <a:gdLst>
                <a:gd name="T0" fmla="*/ 75 w 91"/>
                <a:gd name="T1" fmla="*/ 0 h 54"/>
                <a:gd name="T2" fmla="*/ 27 w 91"/>
                <a:gd name="T3" fmla="*/ 14 h 54"/>
                <a:gd name="T4" fmla="*/ 40 w 91"/>
                <a:gd name="T5" fmla="*/ 46 h 54"/>
                <a:gd name="T6" fmla="*/ 91 w 91"/>
                <a:gd name="T7" fmla="*/ 3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54">
                  <a:moveTo>
                    <a:pt x="75" y="0"/>
                  </a:moveTo>
                  <a:cubicBezTo>
                    <a:pt x="61" y="4"/>
                    <a:pt x="45" y="9"/>
                    <a:pt x="27" y="14"/>
                  </a:cubicBezTo>
                  <a:cubicBezTo>
                    <a:pt x="0" y="22"/>
                    <a:pt x="17" y="54"/>
                    <a:pt x="40" y="46"/>
                  </a:cubicBezTo>
                  <a:cubicBezTo>
                    <a:pt x="44" y="44"/>
                    <a:pt x="65" y="38"/>
                    <a:pt x="91" y="32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87" name="Oval 327"/>
            <p:cNvSpPr>
              <a:spLocks noChangeArrowheads="1"/>
            </p:cNvSpPr>
            <p:nvPr/>
          </p:nvSpPr>
          <p:spPr bwMode="gray">
            <a:xfrm flipH="1">
              <a:off x="1302" y="1032"/>
              <a:ext cx="105" cy="10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693" name="Group 333"/>
          <p:cNvGrpSpPr>
            <a:grpSpLocks/>
          </p:cNvGrpSpPr>
          <p:nvPr/>
        </p:nvGrpSpPr>
        <p:grpSpPr bwMode="auto">
          <a:xfrm>
            <a:off x="2406650" y="1546225"/>
            <a:ext cx="422275" cy="1008063"/>
            <a:chOff x="2628" y="995"/>
            <a:chExt cx="266" cy="635"/>
          </a:xfrm>
        </p:grpSpPr>
        <p:sp>
          <p:nvSpPr>
            <p:cNvPr id="527694" name="Freeform 334"/>
            <p:cNvSpPr>
              <a:spLocks/>
            </p:cNvSpPr>
            <p:nvPr/>
          </p:nvSpPr>
          <p:spPr bwMode="gray">
            <a:xfrm>
              <a:off x="2695" y="1301"/>
              <a:ext cx="121" cy="329"/>
            </a:xfrm>
            <a:custGeom>
              <a:avLst/>
              <a:gdLst>
                <a:gd name="T0" fmla="*/ 89 w 90"/>
                <a:gd name="T1" fmla="*/ 156 h 245"/>
                <a:gd name="T2" fmla="*/ 90 w 90"/>
                <a:gd name="T3" fmla="*/ 7 h 245"/>
                <a:gd name="T4" fmla="*/ 89 w 90"/>
                <a:gd name="T5" fmla="*/ 5 h 245"/>
                <a:gd name="T6" fmla="*/ 63 w 90"/>
                <a:gd name="T7" fmla="*/ 20 h 245"/>
                <a:gd name="T8" fmla="*/ 12 w 90"/>
                <a:gd name="T9" fmla="*/ 10 h 245"/>
                <a:gd name="T10" fmla="*/ 3 w 90"/>
                <a:gd name="T11" fmla="*/ 0 h 245"/>
                <a:gd name="T12" fmla="*/ 3 w 90"/>
                <a:gd name="T13" fmla="*/ 36 h 245"/>
                <a:gd name="T14" fmla="*/ 2 w 90"/>
                <a:gd name="T15" fmla="*/ 205 h 245"/>
                <a:gd name="T16" fmla="*/ 44 w 90"/>
                <a:gd name="T17" fmla="*/ 204 h 245"/>
                <a:gd name="T18" fmla="*/ 45 w 90"/>
                <a:gd name="T19" fmla="*/ 51 h 245"/>
                <a:gd name="T20" fmla="*/ 36 w 90"/>
                <a:gd name="T21" fmla="*/ 39 h 245"/>
                <a:gd name="T22" fmla="*/ 45 w 90"/>
                <a:gd name="T23" fmla="*/ 51 h 245"/>
                <a:gd name="T24" fmla="*/ 44 w 90"/>
                <a:gd name="T25" fmla="*/ 204 h 245"/>
                <a:gd name="T26" fmla="*/ 44 w 90"/>
                <a:gd name="T27" fmla="*/ 211 h 245"/>
                <a:gd name="T28" fmla="*/ 88 w 90"/>
                <a:gd name="T29" fmla="*/ 218 h 245"/>
                <a:gd name="T30" fmla="*/ 89 w 90"/>
                <a:gd name="T31" fmla="*/ 15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0"/>
                    <a:pt x="90" y="47"/>
                    <a:pt x="90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19"/>
                    <a:pt x="24" y="13"/>
                    <a:pt x="12" y="10"/>
                  </a:cubicBezTo>
                  <a:cubicBezTo>
                    <a:pt x="6" y="9"/>
                    <a:pt x="4" y="4"/>
                    <a:pt x="3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4"/>
                    <a:pt x="44" y="204"/>
                  </a:cubicBezTo>
                  <a:cubicBezTo>
                    <a:pt x="43" y="170"/>
                    <a:pt x="46" y="55"/>
                    <a:pt x="45" y="51"/>
                  </a:cubicBezTo>
                  <a:cubicBezTo>
                    <a:pt x="45" y="47"/>
                    <a:pt x="36" y="46"/>
                    <a:pt x="36" y="39"/>
                  </a:cubicBezTo>
                  <a:cubicBezTo>
                    <a:pt x="36" y="46"/>
                    <a:pt x="45" y="47"/>
                    <a:pt x="45" y="51"/>
                  </a:cubicBezTo>
                  <a:cubicBezTo>
                    <a:pt x="46" y="55"/>
                    <a:pt x="43" y="170"/>
                    <a:pt x="44" y="204"/>
                  </a:cubicBezTo>
                  <a:cubicBezTo>
                    <a:pt x="44" y="206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gradFill rotWithShape="1">
              <a:gsLst>
                <a:gs pos="0">
                  <a:srgbClr val="CED5D8"/>
                </a:gs>
                <a:gs pos="50000">
                  <a:srgbClr val="C3CDD7"/>
                </a:gs>
                <a:gs pos="100000">
                  <a:srgbClr val="CED5D8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95" name="Freeform 335"/>
            <p:cNvSpPr>
              <a:spLocks/>
            </p:cNvSpPr>
            <p:nvPr/>
          </p:nvSpPr>
          <p:spPr bwMode="gray">
            <a:xfrm>
              <a:off x="2628" y="1081"/>
              <a:ext cx="266" cy="310"/>
            </a:xfrm>
            <a:custGeom>
              <a:avLst/>
              <a:gdLst>
                <a:gd name="T0" fmla="*/ 192 w 198"/>
                <a:gd name="T1" fmla="*/ 194 h 231"/>
                <a:gd name="T2" fmla="*/ 169 w 198"/>
                <a:gd name="T3" fmla="*/ 49 h 231"/>
                <a:gd name="T4" fmla="*/ 143 w 198"/>
                <a:gd name="T5" fmla="*/ 24 h 231"/>
                <a:gd name="T6" fmla="*/ 100 w 198"/>
                <a:gd name="T7" fmla="*/ 12 h 231"/>
                <a:gd name="T8" fmla="*/ 60 w 198"/>
                <a:gd name="T9" fmla="*/ 2 h 231"/>
                <a:gd name="T10" fmla="*/ 30 w 198"/>
                <a:gd name="T11" fmla="*/ 11 h 231"/>
                <a:gd name="T12" fmla="*/ 4 w 198"/>
                <a:gd name="T13" fmla="*/ 159 h 231"/>
                <a:gd name="T14" fmla="*/ 36 w 198"/>
                <a:gd name="T15" fmla="*/ 168 h 231"/>
                <a:gd name="T16" fmla="*/ 54 w 198"/>
                <a:gd name="T17" fmla="*/ 47 h 231"/>
                <a:gd name="T18" fmla="*/ 53 w 198"/>
                <a:gd name="T19" fmla="*/ 164 h 231"/>
                <a:gd name="T20" fmla="*/ 62 w 198"/>
                <a:gd name="T21" fmla="*/ 174 h 231"/>
                <a:gd name="T22" fmla="*/ 113 w 198"/>
                <a:gd name="T23" fmla="*/ 188 h 231"/>
                <a:gd name="T24" fmla="*/ 140 w 198"/>
                <a:gd name="T25" fmla="*/ 169 h 231"/>
                <a:gd name="T26" fmla="*/ 140 w 198"/>
                <a:gd name="T27" fmla="*/ 169 h 231"/>
                <a:gd name="T28" fmla="*/ 138 w 198"/>
                <a:gd name="T29" fmla="*/ 87 h 231"/>
                <a:gd name="T30" fmla="*/ 136 w 198"/>
                <a:gd name="T31" fmla="*/ 70 h 231"/>
                <a:gd name="T32" fmla="*/ 136 w 198"/>
                <a:gd name="T33" fmla="*/ 69 h 231"/>
                <a:gd name="T34" fmla="*/ 136 w 198"/>
                <a:gd name="T35" fmla="*/ 70 h 231"/>
                <a:gd name="T36" fmla="*/ 138 w 198"/>
                <a:gd name="T37" fmla="*/ 87 h 231"/>
                <a:gd name="T38" fmla="*/ 159 w 198"/>
                <a:gd name="T39" fmla="*/ 203 h 231"/>
                <a:gd name="T40" fmla="*/ 192 w 198"/>
                <a:gd name="T41" fmla="*/ 19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8" h="231">
                  <a:moveTo>
                    <a:pt x="192" y="194"/>
                  </a:moveTo>
                  <a:cubicBezTo>
                    <a:pt x="189" y="184"/>
                    <a:pt x="172" y="67"/>
                    <a:pt x="169" y="49"/>
                  </a:cubicBezTo>
                  <a:cubicBezTo>
                    <a:pt x="166" y="32"/>
                    <a:pt x="151" y="26"/>
                    <a:pt x="143" y="24"/>
                  </a:cubicBezTo>
                  <a:cubicBezTo>
                    <a:pt x="135" y="21"/>
                    <a:pt x="113" y="16"/>
                    <a:pt x="100" y="12"/>
                  </a:cubicBezTo>
                  <a:cubicBezTo>
                    <a:pt x="88" y="9"/>
                    <a:pt x="69" y="3"/>
                    <a:pt x="60" y="2"/>
                  </a:cubicBezTo>
                  <a:cubicBezTo>
                    <a:pt x="51" y="0"/>
                    <a:pt x="33" y="3"/>
                    <a:pt x="30" y="11"/>
                  </a:cubicBezTo>
                  <a:cubicBezTo>
                    <a:pt x="28" y="17"/>
                    <a:pt x="8" y="139"/>
                    <a:pt x="4" y="159"/>
                  </a:cubicBezTo>
                  <a:cubicBezTo>
                    <a:pt x="0" y="180"/>
                    <a:pt x="31" y="184"/>
                    <a:pt x="36" y="168"/>
                  </a:cubicBezTo>
                  <a:cubicBezTo>
                    <a:pt x="40" y="157"/>
                    <a:pt x="55" y="38"/>
                    <a:pt x="54" y="47"/>
                  </a:cubicBezTo>
                  <a:cubicBezTo>
                    <a:pt x="54" y="53"/>
                    <a:pt x="53" y="121"/>
                    <a:pt x="53" y="164"/>
                  </a:cubicBezTo>
                  <a:cubicBezTo>
                    <a:pt x="54" y="169"/>
                    <a:pt x="56" y="173"/>
                    <a:pt x="62" y="174"/>
                  </a:cubicBezTo>
                  <a:cubicBezTo>
                    <a:pt x="74" y="177"/>
                    <a:pt x="106" y="187"/>
                    <a:pt x="113" y="188"/>
                  </a:cubicBezTo>
                  <a:cubicBezTo>
                    <a:pt x="121" y="190"/>
                    <a:pt x="137" y="180"/>
                    <a:pt x="140" y="169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41"/>
                    <a:pt x="140" y="110"/>
                    <a:pt x="138" y="87"/>
                  </a:cubicBezTo>
                  <a:cubicBezTo>
                    <a:pt x="137" y="78"/>
                    <a:pt x="137" y="73"/>
                    <a:pt x="136" y="70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6" y="69"/>
                    <a:pt x="136" y="69"/>
                    <a:pt x="136" y="70"/>
                  </a:cubicBezTo>
                  <a:cubicBezTo>
                    <a:pt x="137" y="75"/>
                    <a:pt x="138" y="81"/>
                    <a:pt x="138" y="87"/>
                  </a:cubicBezTo>
                  <a:cubicBezTo>
                    <a:pt x="141" y="109"/>
                    <a:pt x="148" y="149"/>
                    <a:pt x="159" y="203"/>
                  </a:cubicBezTo>
                  <a:cubicBezTo>
                    <a:pt x="165" y="231"/>
                    <a:pt x="198" y="218"/>
                    <a:pt x="192" y="194"/>
                  </a:cubicBezTo>
                </a:path>
              </a:pathLst>
            </a:custGeom>
            <a:solidFill>
              <a:srgbClr val="DDDDDD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96" name="Freeform 336"/>
            <p:cNvSpPr>
              <a:spLocks/>
            </p:cNvSpPr>
            <p:nvPr/>
          </p:nvSpPr>
          <p:spPr bwMode="gray">
            <a:xfrm>
              <a:off x="2714" y="1064"/>
              <a:ext cx="88" cy="55"/>
            </a:xfrm>
            <a:custGeom>
              <a:avLst/>
              <a:gdLst>
                <a:gd name="T0" fmla="*/ 29 w 66"/>
                <a:gd name="T1" fmla="*/ 39 h 41"/>
                <a:gd name="T2" fmla="*/ 9 w 66"/>
                <a:gd name="T3" fmla="*/ 23 h 41"/>
                <a:gd name="T4" fmla="*/ 15 w 66"/>
                <a:gd name="T5" fmla="*/ 13 h 41"/>
                <a:gd name="T6" fmla="*/ 53 w 66"/>
                <a:gd name="T7" fmla="*/ 16 h 41"/>
                <a:gd name="T8" fmla="*/ 57 w 66"/>
                <a:gd name="T9" fmla="*/ 30 h 41"/>
                <a:gd name="T10" fmla="*/ 29 w 66"/>
                <a:gd name="T1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9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30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97" name="Oval 337"/>
            <p:cNvSpPr>
              <a:spLocks noChangeArrowheads="1"/>
            </p:cNvSpPr>
            <p:nvPr/>
          </p:nvSpPr>
          <p:spPr bwMode="gray">
            <a:xfrm flipH="1">
              <a:off x="2702" y="995"/>
              <a:ext cx="106" cy="10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698" name="Group 338"/>
          <p:cNvGrpSpPr>
            <a:grpSpLocks/>
          </p:cNvGrpSpPr>
          <p:nvPr/>
        </p:nvGrpSpPr>
        <p:grpSpPr bwMode="auto">
          <a:xfrm>
            <a:off x="325438" y="1784350"/>
            <a:ext cx="498475" cy="769938"/>
            <a:chOff x="100" y="1114"/>
            <a:chExt cx="314" cy="485"/>
          </a:xfrm>
        </p:grpSpPr>
        <p:sp>
          <p:nvSpPr>
            <p:cNvPr id="527699" name="Freeform 339"/>
            <p:cNvSpPr>
              <a:spLocks/>
            </p:cNvSpPr>
            <p:nvPr/>
          </p:nvSpPr>
          <p:spPr bwMode="gray">
            <a:xfrm>
              <a:off x="202" y="1405"/>
              <a:ext cx="132" cy="173"/>
            </a:xfrm>
            <a:custGeom>
              <a:avLst/>
              <a:gdLst>
                <a:gd name="T0" fmla="*/ 108 w 108"/>
                <a:gd name="T1" fmla="*/ 36 h 140"/>
                <a:gd name="T2" fmla="*/ 108 w 108"/>
                <a:gd name="T3" fmla="*/ 35 h 140"/>
                <a:gd name="T4" fmla="*/ 108 w 108"/>
                <a:gd name="T5" fmla="*/ 28 h 140"/>
                <a:gd name="T6" fmla="*/ 108 w 108"/>
                <a:gd name="T7" fmla="*/ 23 h 140"/>
                <a:gd name="T8" fmla="*/ 108 w 108"/>
                <a:gd name="T9" fmla="*/ 22 h 140"/>
                <a:gd name="T10" fmla="*/ 108 w 108"/>
                <a:gd name="T11" fmla="*/ 17 h 140"/>
                <a:gd name="T12" fmla="*/ 108 w 108"/>
                <a:gd name="T13" fmla="*/ 16 h 140"/>
                <a:gd name="T14" fmla="*/ 108 w 108"/>
                <a:gd name="T15" fmla="*/ 16 h 140"/>
                <a:gd name="T16" fmla="*/ 89 w 108"/>
                <a:gd name="T17" fmla="*/ 7 h 140"/>
                <a:gd name="T18" fmla="*/ 64 w 108"/>
                <a:gd name="T19" fmla="*/ 2 h 140"/>
                <a:gd name="T20" fmla="*/ 57 w 108"/>
                <a:gd name="T21" fmla="*/ 4 h 140"/>
                <a:gd name="T22" fmla="*/ 49 w 108"/>
                <a:gd name="T23" fmla="*/ 6 h 140"/>
                <a:gd name="T24" fmla="*/ 49 w 108"/>
                <a:gd name="T25" fmla="*/ 6 h 140"/>
                <a:gd name="T26" fmla="*/ 0 w 108"/>
                <a:gd name="T27" fmla="*/ 18 h 140"/>
                <a:gd name="T28" fmla="*/ 29 w 108"/>
                <a:gd name="T29" fmla="*/ 47 h 140"/>
                <a:gd name="T30" fmla="*/ 62 w 108"/>
                <a:gd name="T31" fmla="*/ 40 h 140"/>
                <a:gd name="T32" fmla="*/ 62 w 108"/>
                <a:gd name="T33" fmla="*/ 118 h 140"/>
                <a:gd name="T34" fmla="*/ 101 w 108"/>
                <a:gd name="T35" fmla="*/ 129 h 140"/>
                <a:gd name="T36" fmla="*/ 108 w 108"/>
                <a:gd name="T37" fmla="*/ 117 h 140"/>
                <a:gd name="T38" fmla="*/ 108 w 108"/>
                <a:gd name="T39" fmla="*/ 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140">
                  <a:moveTo>
                    <a:pt x="108" y="36"/>
                  </a:moveTo>
                  <a:cubicBezTo>
                    <a:pt x="108" y="36"/>
                    <a:pt x="108" y="36"/>
                    <a:pt x="108" y="35"/>
                  </a:cubicBezTo>
                  <a:cubicBezTo>
                    <a:pt x="108" y="33"/>
                    <a:pt x="108" y="30"/>
                    <a:pt x="108" y="28"/>
                  </a:cubicBezTo>
                  <a:cubicBezTo>
                    <a:pt x="108" y="28"/>
                    <a:pt x="108" y="26"/>
                    <a:pt x="108" y="23"/>
                  </a:cubicBezTo>
                  <a:cubicBezTo>
                    <a:pt x="108" y="23"/>
                    <a:pt x="108" y="22"/>
                    <a:pt x="108" y="22"/>
                  </a:cubicBezTo>
                  <a:cubicBezTo>
                    <a:pt x="108" y="21"/>
                    <a:pt x="108" y="19"/>
                    <a:pt x="108" y="17"/>
                  </a:cubicBezTo>
                  <a:cubicBezTo>
                    <a:pt x="108" y="17"/>
                    <a:pt x="108" y="17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5" y="4"/>
                    <a:pt x="95" y="8"/>
                    <a:pt x="89" y="7"/>
                  </a:cubicBezTo>
                  <a:cubicBezTo>
                    <a:pt x="85" y="6"/>
                    <a:pt x="73" y="0"/>
                    <a:pt x="64" y="2"/>
                  </a:cubicBezTo>
                  <a:cubicBezTo>
                    <a:pt x="60" y="3"/>
                    <a:pt x="57" y="4"/>
                    <a:pt x="57" y="4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67"/>
                    <a:pt x="62" y="109"/>
                    <a:pt x="62" y="118"/>
                  </a:cubicBezTo>
                  <a:cubicBezTo>
                    <a:pt x="63" y="138"/>
                    <a:pt x="89" y="140"/>
                    <a:pt x="101" y="129"/>
                  </a:cubicBezTo>
                  <a:cubicBezTo>
                    <a:pt x="105" y="126"/>
                    <a:pt x="108" y="122"/>
                    <a:pt x="108" y="117"/>
                  </a:cubicBezTo>
                  <a:cubicBezTo>
                    <a:pt x="108" y="101"/>
                    <a:pt x="107" y="69"/>
                    <a:pt x="108" y="36"/>
                  </a:cubicBezTo>
                  <a:close/>
                </a:path>
              </a:pathLst>
            </a:custGeom>
            <a:gradFill rotWithShape="1">
              <a:gsLst>
                <a:gs pos="0">
                  <a:srgbClr val="CED5D8"/>
                </a:gs>
                <a:gs pos="50000">
                  <a:srgbClr val="C3CDD7"/>
                </a:gs>
                <a:gs pos="100000">
                  <a:srgbClr val="CED5D8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00" name="Freeform 340"/>
            <p:cNvSpPr>
              <a:spLocks/>
            </p:cNvSpPr>
            <p:nvPr/>
          </p:nvSpPr>
          <p:spPr bwMode="gray">
            <a:xfrm>
              <a:off x="150" y="1392"/>
              <a:ext cx="245" cy="207"/>
            </a:xfrm>
            <a:custGeom>
              <a:avLst/>
              <a:gdLst>
                <a:gd name="T0" fmla="*/ 196 w 197"/>
                <a:gd name="T1" fmla="*/ 44 h 167"/>
                <a:gd name="T2" fmla="*/ 196 w 197"/>
                <a:gd name="T3" fmla="*/ 37 h 167"/>
                <a:gd name="T4" fmla="*/ 177 w 197"/>
                <a:gd name="T5" fmla="*/ 18 h 167"/>
                <a:gd name="T6" fmla="*/ 137 w 197"/>
                <a:gd name="T7" fmla="*/ 25 h 167"/>
                <a:gd name="T8" fmla="*/ 99 w 197"/>
                <a:gd name="T9" fmla="*/ 35 h 167"/>
                <a:gd name="T10" fmla="*/ 99 w 197"/>
                <a:gd name="T11" fmla="*/ 52 h 167"/>
                <a:gd name="T12" fmla="*/ 99 w 197"/>
                <a:gd name="T13" fmla="*/ 35 h 167"/>
                <a:gd name="T14" fmla="*/ 99 w 197"/>
                <a:gd name="T15" fmla="*/ 35 h 167"/>
                <a:gd name="T16" fmla="*/ 99 w 197"/>
                <a:gd name="T17" fmla="*/ 2 h 167"/>
                <a:gd name="T18" fmla="*/ 89 w 197"/>
                <a:gd name="T19" fmla="*/ 14 h 167"/>
                <a:gd name="T20" fmla="*/ 2 w 197"/>
                <a:gd name="T21" fmla="*/ 8 h 167"/>
                <a:gd name="T22" fmla="*/ 2 w 197"/>
                <a:gd name="T23" fmla="*/ 10 h 167"/>
                <a:gd name="T24" fmla="*/ 2 w 197"/>
                <a:gd name="T25" fmla="*/ 31 h 167"/>
                <a:gd name="T26" fmla="*/ 12 w 197"/>
                <a:gd name="T27" fmla="*/ 67 h 167"/>
                <a:gd name="T28" fmla="*/ 70 w 197"/>
                <a:gd name="T29" fmla="*/ 83 h 167"/>
                <a:gd name="T30" fmla="*/ 83 w 197"/>
                <a:gd name="T31" fmla="*/ 82 h 167"/>
                <a:gd name="T32" fmla="*/ 149 w 197"/>
                <a:gd name="T33" fmla="*/ 65 h 167"/>
                <a:gd name="T34" fmla="*/ 150 w 197"/>
                <a:gd name="T35" fmla="*/ 137 h 167"/>
                <a:gd name="T36" fmla="*/ 150 w 197"/>
                <a:gd name="T37" fmla="*/ 141 h 167"/>
                <a:gd name="T38" fmla="*/ 197 w 197"/>
                <a:gd name="T39" fmla="*/ 140 h 167"/>
                <a:gd name="T40" fmla="*/ 196 w 197"/>
                <a:gd name="T41" fmla="*/ 4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7" h="167">
                  <a:moveTo>
                    <a:pt x="196" y="44"/>
                  </a:moveTo>
                  <a:cubicBezTo>
                    <a:pt x="196" y="44"/>
                    <a:pt x="196" y="40"/>
                    <a:pt x="196" y="37"/>
                  </a:cubicBezTo>
                  <a:cubicBezTo>
                    <a:pt x="193" y="23"/>
                    <a:pt x="183" y="19"/>
                    <a:pt x="177" y="18"/>
                  </a:cubicBezTo>
                  <a:cubicBezTo>
                    <a:pt x="168" y="17"/>
                    <a:pt x="137" y="25"/>
                    <a:pt x="137" y="2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20"/>
                    <a:pt x="99" y="4"/>
                    <a:pt x="99" y="2"/>
                  </a:cubicBezTo>
                  <a:cubicBezTo>
                    <a:pt x="98" y="8"/>
                    <a:pt x="95" y="13"/>
                    <a:pt x="89" y="14"/>
                  </a:cubicBezTo>
                  <a:cubicBezTo>
                    <a:pt x="80" y="16"/>
                    <a:pt x="0" y="0"/>
                    <a:pt x="2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55"/>
                    <a:pt x="0" y="64"/>
                    <a:pt x="12" y="67"/>
                  </a:cubicBezTo>
                  <a:cubicBezTo>
                    <a:pt x="18" y="69"/>
                    <a:pt x="66" y="82"/>
                    <a:pt x="70" y="83"/>
                  </a:cubicBezTo>
                  <a:cubicBezTo>
                    <a:pt x="73" y="83"/>
                    <a:pt x="78" y="84"/>
                    <a:pt x="83" y="82"/>
                  </a:cubicBezTo>
                  <a:cubicBezTo>
                    <a:pt x="97" y="78"/>
                    <a:pt x="127" y="71"/>
                    <a:pt x="149" y="65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38"/>
                    <a:pt x="150" y="140"/>
                    <a:pt x="150" y="141"/>
                  </a:cubicBezTo>
                  <a:cubicBezTo>
                    <a:pt x="151" y="167"/>
                    <a:pt x="196" y="163"/>
                    <a:pt x="197" y="140"/>
                  </a:cubicBezTo>
                  <a:cubicBezTo>
                    <a:pt x="196" y="125"/>
                    <a:pt x="196" y="60"/>
                    <a:pt x="196" y="44"/>
                  </a:cubicBezTo>
                  <a:close/>
                </a:path>
              </a:pathLst>
            </a:custGeom>
            <a:gradFill rotWithShape="1">
              <a:gsLst>
                <a:gs pos="0">
                  <a:srgbClr val="CED5D8"/>
                </a:gs>
                <a:gs pos="50000">
                  <a:srgbClr val="C3CDD7"/>
                </a:gs>
                <a:gs pos="100000">
                  <a:srgbClr val="CED5D8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01" name="Freeform 341"/>
            <p:cNvSpPr>
              <a:spLocks/>
            </p:cNvSpPr>
            <p:nvPr/>
          </p:nvSpPr>
          <p:spPr bwMode="gray">
            <a:xfrm>
              <a:off x="100" y="1203"/>
              <a:ext cx="314" cy="247"/>
            </a:xfrm>
            <a:custGeom>
              <a:avLst/>
              <a:gdLst>
                <a:gd name="T0" fmla="*/ 209 w 254"/>
                <a:gd name="T1" fmla="*/ 119 h 200"/>
                <a:gd name="T2" fmla="*/ 184 w 254"/>
                <a:gd name="T3" fmla="*/ 127 h 200"/>
                <a:gd name="T4" fmla="*/ 173 w 254"/>
                <a:gd name="T5" fmla="*/ 55 h 200"/>
                <a:gd name="T6" fmla="*/ 144 w 254"/>
                <a:gd name="T7" fmla="*/ 27 h 200"/>
                <a:gd name="T8" fmla="*/ 96 w 254"/>
                <a:gd name="T9" fmla="*/ 14 h 200"/>
                <a:gd name="T10" fmla="*/ 51 w 254"/>
                <a:gd name="T11" fmla="*/ 2 h 200"/>
                <a:gd name="T12" fmla="*/ 18 w 254"/>
                <a:gd name="T13" fmla="*/ 13 h 200"/>
                <a:gd name="T14" fmla="*/ 3 w 254"/>
                <a:gd name="T15" fmla="*/ 96 h 200"/>
                <a:gd name="T16" fmla="*/ 3 w 254"/>
                <a:gd name="T17" fmla="*/ 96 h 200"/>
                <a:gd name="T18" fmla="*/ 2 w 254"/>
                <a:gd name="T19" fmla="*/ 99 h 200"/>
                <a:gd name="T20" fmla="*/ 2 w 254"/>
                <a:gd name="T21" fmla="*/ 99 h 200"/>
                <a:gd name="T22" fmla="*/ 9 w 254"/>
                <a:gd name="T23" fmla="*/ 118 h 200"/>
                <a:gd name="T24" fmla="*/ 26 w 254"/>
                <a:gd name="T25" fmla="*/ 119 h 200"/>
                <a:gd name="T26" fmla="*/ 33 w 254"/>
                <a:gd name="T27" fmla="*/ 117 h 200"/>
                <a:gd name="T28" fmla="*/ 33 w 254"/>
                <a:gd name="T29" fmla="*/ 117 h 200"/>
                <a:gd name="T30" fmla="*/ 36 w 254"/>
                <a:gd name="T31" fmla="*/ 116 h 200"/>
                <a:gd name="T32" fmla="*/ 43 w 254"/>
                <a:gd name="T33" fmla="*/ 114 h 200"/>
                <a:gd name="T34" fmla="*/ 44 w 254"/>
                <a:gd name="T35" fmla="*/ 76 h 200"/>
                <a:gd name="T36" fmla="*/ 41 w 254"/>
                <a:gd name="T37" fmla="*/ 77 h 200"/>
                <a:gd name="T38" fmla="*/ 44 w 254"/>
                <a:gd name="T39" fmla="*/ 53 h 200"/>
                <a:gd name="T40" fmla="*/ 43 w 254"/>
                <a:gd name="T41" fmla="*/ 171 h 200"/>
                <a:gd name="T42" fmla="*/ 53 w 254"/>
                <a:gd name="T43" fmla="*/ 183 h 200"/>
                <a:gd name="T44" fmla="*/ 111 w 254"/>
                <a:gd name="T45" fmla="*/ 199 h 200"/>
                <a:gd name="T46" fmla="*/ 140 w 254"/>
                <a:gd name="T47" fmla="*/ 177 h 200"/>
                <a:gd name="T48" fmla="*/ 140 w 254"/>
                <a:gd name="T49" fmla="*/ 171 h 200"/>
                <a:gd name="T50" fmla="*/ 140 w 254"/>
                <a:gd name="T51" fmla="*/ 139 h 200"/>
                <a:gd name="T52" fmla="*/ 139 w 254"/>
                <a:gd name="T53" fmla="*/ 98 h 200"/>
                <a:gd name="T54" fmla="*/ 137 w 254"/>
                <a:gd name="T55" fmla="*/ 84 h 200"/>
                <a:gd name="T56" fmla="*/ 136 w 254"/>
                <a:gd name="T57" fmla="*/ 79 h 200"/>
                <a:gd name="T58" fmla="*/ 137 w 254"/>
                <a:gd name="T59" fmla="*/ 84 h 200"/>
                <a:gd name="T60" fmla="*/ 139 w 254"/>
                <a:gd name="T61" fmla="*/ 98 h 200"/>
                <a:gd name="T62" fmla="*/ 145 w 254"/>
                <a:gd name="T63" fmla="*/ 136 h 200"/>
                <a:gd name="T64" fmla="*/ 145 w 254"/>
                <a:gd name="T65" fmla="*/ 137 h 200"/>
                <a:gd name="T66" fmla="*/ 145 w 254"/>
                <a:gd name="T67" fmla="*/ 137 h 200"/>
                <a:gd name="T68" fmla="*/ 145 w 254"/>
                <a:gd name="T69" fmla="*/ 142 h 200"/>
                <a:gd name="T70" fmla="*/ 155 w 254"/>
                <a:gd name="T71" fmla="*/ 165 h 200"/>
                <a:gd name="T72" fmla="*/ 170 w 254"/>
                <a:gd name="T73" fmla="*/ 171 h 200"/>
                <a:gd name="T74" fmla="*/ 223 w 254"/>
                <a:gd name="T75" fmla="*/ 155 h 200"/>
                <a:gd name="T76" fmla="*/ 209 w 254"/>
                <a:gd name="T77" fmla="*/ 11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4" h="200">
                  <a:moveTo>
                    <a:pt x="209" y="119"/>
                  </a:moveTo>
                  <a:cubicBezTo>
                    <a:pt x="207" y="121"/>
                    <a:pt x="197" y="123"/>
                    <a:pt x="184" y="127"/>
                  </a:cubicBezTo>
                  <a:cubicBezTo>
                    <a:pt x="179" y="94"/>
                    <a:pt x="175" y="64"/>
                    <a:pt x="173" y="55"/>
                  </a:cubicBezTo>
                  <a:cubicBezTo>
                    <a:pt x="170" y="36"/>
                    <a:pt x="153" y="30"/>
                    <a:pt x="144" y="27"/>
                  </a:cubicBezTo>
                  <a:cubicBezTo>
                    <a:pt x="136" y="23"/>
                    <a:pt x="110" y="18"/>
                    <a:pt x="96" y="14"/>
                  </a:cubicBezTo>
                  <a:cubicBezTo>
                    <a:pt x="83" y="10"/>
                    <a:pt x="61" y="4"/>
                    <a:pt x="51" y="2"/>
                  </a:cubicBezTo>
                  <a:cubicBezTo>
                    <a:pt x="41" y="0"/>
                    <a:pt x="21" y="4"/>
                    <a:pt x="18" y="13"/>
                  </a:cubicBezTo>
                  <a:cubicBezTo>
                    <a:pt x="16" y="16"/>
                    <a:pt x="10" y="56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0" y="109"/>
                    <a:pt x="4" y="116"/>
                    <a:pt x="9" y="118"/>
                  </a:cubicBezTo>
                  <a:cubicBezTo>
                    <a:pt x="14" y="121"/>
                    <a:pt x="20" y="120"/>
                    <a:pt x="26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4" y="117"/>
                    <a:pt x="35" y="117"/>
                    <a:pt x="36" y="116"/>
                  </a:cubicBezTo>
                  <a:cubicBezTo>
                    <a:pt x="38" y="116"/>
                    <a:pt x="41" y="115"/>
                    <a:pt x="43" y="114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3" y="76"/>
                    <a:pt x="42" y="77"/>
                    <a:pt x="41" y="77"/>
                  </a:cubicBezTo>
                  <a:cubicBezTo>
                    <a:pt x="43" y="60"/>
                    <a:pt x="44" y="49"/>
                    <a:pt x="44" y="53"/>
                  </a:cubicBezTo>
                  <a:cubicBezTo>
                    <a:pt x="44" y="59"/>
                    <a:pt x="43" y="123"/>
                    <a:pt x="43" y="171"/>
                  </a:cubicBezTo>
                  <a:cubicBezTo>
                    <a:pt x="44" y="177"/>
                    <a:pt x="47" y="182"/>
                    <a:pt x="53" y="183"/>
                  </a:cubicBezTo>
                  <a:cubicBezTo>
                    <a:pt x="67" y="186"/>
                    <a:pt x="102" y="197"/>
                    <a:pt x="111" y="199"/>
                  </a:cubicBezTo>
                  <a:cubicBezTo>
                    <a:pt x="120" y="200"/>
                    <a:pt x="138" y="190"/>
                    <a:pt x="140" y="177"/>
                  </a:cubicBezTo>
                  <a:cubicBezTo>
                    <a:pt x="140" y="175"/>
                    <a:pt x="140" y="173"/>
                    <a:pt x="140" y="171"/>
                  </a:cubicBezTo>
                  <a:cubicBezTo>
                    <a:pt x="140" y="139"/>
                    <a:pt x="140" y="139"/>
                    <a:pt x="140" y="139"/>
                  </a:cubicBezTo>
                  <a:cubicBezTo>
                    <a:pt x="140" y="124"/>
                    <a:pt x="140" y="111"/>
                    <a:pt x="139" y="98"/>
                  </a:cubicBezTo>
                  <a:cubicBezTo>
                    <a:pt x="138" y="92"/>
                    <a:pt x="137" y="87"/>
                    <a:pt x="137" y="84"/>
                  </a:cubicBezTo>
                  <a:cubicBezTo>
                    <a:pt x="136" y="82"/>
                    <a:pt x="136" y="80"/>
                    <a:pt x="136" y="79"/>
                  </a:cubicBezTo>
                  <a:cubicBezTo>
                    <a:pt x="136" y="80"/>
                    <a:pt x="136" y="82"/>
                    <a:pt x="137" y="84"/>
                  </a:cubicBezTo>
                  <a:cubicBezTo>
                    <a:pt x="138" y="88"/>
                    <a:pt x="138" y="93"/>
                    <a:pt x="139" y="98"/>
                  </a:cubicBezTo>
                  <a:cubicBezTo>
                    <a:pt x="140" y="108"/>
                    <a:pt x="142" y="120"/>
                    <a:pt x="145" y="136"/>
                  </a:cubicBezTo>
                  <a:cubicBezTo>
                    <a:pt x="145" y="136"/>
                    <a:pt x="145" y="137"/>
                    <a:pt x="145" y="137"/>
                  </a:cubicBezTo>
                  <a:cubicBezTo>
                    <a:pt x="145" y="137"/>
                    <a:pt x="145" y="137"/>
                    <a:pt x="145" y="137"/>
                  </a:cubicBezTo>
                  <a:cubicBezTo>
                    <a:pt x="145" y="142"/>
                    <a:pt x="145" y="142"/>
                    <a:pt x="145" y="142"/>
                  </a:cubicBezTo>
                  <a:cubicBezTo>
                    <a:pt x="148" y="154"/>
                    <a:pt x="151" y="161"/>
                    <a:pt x="155" y="165"/>
                  </a:cubicBezTo>
                  <a:cubicBezTo>
                    <a:pt x="159" y="169"/>
                    <a:pt x="164" y="170"/>
                    <a:pt x="170" y="171"/>
                  </a:cubicBezTo>
                  <a:cubicBezTo>
                    <a:pt x="186" y="167"/>
                    <a:pt x="204" y="161"/>
                    <a:pt x="223" y="155"/>
                  </a:cubicBezTo>
                  <a:cubicBezTo>
                    <a:pt x="254" y="147"/>
                    <a:pt x="236" y="110"/>
                    <a:pt x="209" y="119"/>
                  </a:cubicBezTo>
                  <a:close/>
                </a:path>
              </a:pathLst>
            </a:custGeom>
            <a:solidFill>
              <a:srgbClr val="DDDDDD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02" name="Freeform 342"/>
            <p:cNvSpPr>
              <a:spLocks/>
            </p:cNvSpPr>
            <p:nvPr/>
          </p:nvSpPr>
          <p:spPr bwMode="gray">
            <a:xfrm>
              <a:off x="170" y="1189"/>
              <a:ext cx="82" cy="52"/>
            </a:xfrm>
            <a:custGeom>
              <a:avLst/>
              <a:gdLst>
                <a:gd name="T0" fmla="*/ 30 w 66"/>
                <a:gd name="T1" fmla="*/ 39 h 41"/>
                <a:gd name="T2" fmla="*/ 10 w 66"/>
                <a:gd name="T3" fmla="*/ 23 h 41"/>
                <a:gd name="T4" fmla="*/ 16 w 66"/>
                <a:gd name="T5" fmla="*/ 13 h 41"/>
                <a:gd name="T6" fmla="*/ 54 w 66"/>
                <a:gd name="T7" fmla="*/ 16 h 41"/>
                <a:gd name="T8" fmla="*/ 57 w 66"/>
                <a:gd name="T9" fmla="*/ 29 h 41"/>
                <a:gd name="T10" fmla="*/ 30 w 66"/>
                <a:gd name="T1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1">
                  <a:moveTo>
                    <a:pt x="30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7" y="21"/>
                    <a:pt x="13" y="16"/>
                    <a:pt x="16" y="13"/>
                  </a:cubicBezTo>
                  <a:cubicBezTo>
                    <a:pt x="18" y="10"/>
                    <a:pt x="54" y="0"/>
                    <a:pt x="54" y="16"/>
                  </a:cubicBezTo>
                  <a:cubicBezTo>
                    <a:pt x="54" y="21"/>
                    <a:pt x="47" y="25"/>
                    <a:pt x="57" y="29"/>
                  </a:cubicBezTo>
                  <a:cubicBezTo>
                    <a:pt x="66" y="33"/>
                    <a:pt x="46" y="41"/>
                    <a:pt x="30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03" name="Oval 343"/>
            <p:cNvSpPr>
              <a:spLocks noChangeArrowheads="1"/>
            </p:cNvSpPr>
            <p:nvPr/>
          </p:nvSpPr>
          <p:spPr bwMode="gray">
            <a:xfrm flipH="1">
              <a:off x="160" y="1114"/>
              <a:ext cx="109" cy="109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704" name="Group 344"/>
          <p:cNvGrpSpPr>
            <a:grpSpLocks/>
          </p:cNvGrpSpPr>
          <p:nvPr/>
        </p:nvGrpSpPr>
        <p:grpSpPr bwMode="auto">
          <a:xfrm>
            <a:off x="3890963" y="1784350"/>
            <a:ext cx="498475" cy="769938"/>
            <a:chOff x="2065" y="1114"/>
            <a:chExt cx="314" cy="485"/>
          </a:xfrm>
        </p:grpSpPr>
        <p:sp>
          <p:nvSpPr>
            <p:cNvPr id="527705" name="Freeform 345"/>
            <p:cNvSpPr>
              <a:spLocks/>
            </p:cNvSpPr>
            <p:nvPr/>
          </p:nvSpPr>
          <p:spPr bwMode="gray">
            <a:xfrm>
              <a:off x="2167" y="1405"/>
              <a:ext cx="132" cy="173"/>
            </a:xfrm>
            <a:custGeom>
              <a:avLst/>
              <a:gdLst>
                <a:gd name="T0" fmla="*/ 108 w 108"/>
                <a:gd name="T1" fmla="*/ 36 h 140"/>
                <a:gd name="T2" fmla="*/ 108 w 108"/>
                <a:gd name="T3" fmla="*/ 35 h 140"/>
                <a:gd name="T4" fmla="*/ 108 w 108"/>
                <a:gd name="T5" fmla="*/ 28 h 140"/>
                <a:gd name="T6" fmla="*/ 108 w 108"/>
                <a:gd name="T7" fmla="*/ 23 h 140"/>
                <a:gd name="T8" fmla="*/ 108 w 108"/>
                <a:gd name="T9" fmla="*/ 22 h 140"/>
                <a:gd name="T10" fmla="*/ 108 w 108"/>
                <a:gd name="T11" fmla="*/ 17 h 140"/>
                <a:gd name="T12" fmla="*/ 108 w 108"/>
                <a:gd name="T13" fmla="*/ 16 h 140"/>
                <a:gd name="T14" fmla="*/ 108 w 108"/>
                <a:gd name="T15" fmla="*/ 16 h 140"/>
                <a:gd name="T16" fmla="*/ 89 w 108"/>
                <a:gd name="T17" fmla="*/ 7 h 140"/>
                <a:gd name="T18" fmla="*/ 64 w 108"/>
                <a:gd name="T19" fmla="*/ 2 h 140"/>
                <a:gd name="T20" fmla="*/ 57 w 108"/>
                <a:gd name="T21" fmla="*/ 4 h 140"/>
                <a:gd name="T22" fmla="*/ 49 w 108"/>
                <a:gd name="T23" fmla="*/ 6 h 140"/>
                <a:gd name="T24" fmla="*/ 49 w 108"/>
                <a:gd name="T25" fmla="*/ 6 h 140"/>
                <a:gd name="T26" fmla="*/ 0 w 108"/>
                <a:gd name="T27" fmla="*/ 18 h 140"/>
                <a:gd name="T28" fmla="*/ 29 w 108"/>
                <a:gd name="T29" fmla="*/ 47 h 140"/>
                <a:gd name="T30" fmla="*/ 62 w 108"/>
                <a:gd name="T31" fmla="*/ 40 h 140"/>
                <a:gd name="T32" fmla="*/ 62 w 108"/>
                <a:gd name="T33" fmla="*/ 118 h 140"/>
                <a:gd name="T34" fmla="*/ 101 w 108"/>
                <a:gd name="T35" fmla="*/ 129 h 140"/>
                <a:gd name="T36" fmla="*/ 108 w 108"/>
                <a:gd name="T37" fmla="*/ 117 h 140"/>
                <a:gd name="T38" fmla="*/ 108 w 108"/>
                <a:gd name="T39" fmla="*/ 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140">
                  <a:moveTo>
                    <a:pt x="108" y="36"/>
                  </a:moveTo>
                  <a:cubicBezTo>
                    <a:pt x="108" y="36"/>
                    <a:pt x="108" y="36"/>
                    <a:pt x="108" y="35"/>
                  </a:cubicBezTo>
                  <a:cubicBezTo>
                    <a:pt x="108" y="33"/>
                    <a:pt x="108" y="30"/>
                    <a:pt x="108" y="28"/>
                  </a:cubicBezTo>
                  <a:cubicBezTo>
                    <a:pt x="108" y="28"/>
                    <a:pt x="108" y="26"/>
                    <a:pt x="108" y="23"/>
                  </a:cubicBezTo>
                  <a:cubicBezTo>
                    <a:pt x="108" y="23"/>
                    <a:pt x="108" y="22"/>
                    <a:pt x="108" y="22"/>
                  </a:cubicBezTo>
                  <a:cubicBezTo>
                    <a:pt x="108" y="21"/>
                    <a:pt x="108" y="19"/>
                    <a:pt x="108" y="17"/>
                  </a:cubicBezTo>
                  <a:cubicBezTo>
                    <a:pt x="108" y="17"/>
                    <a:pt x="108" y="17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5" y="4"/>
                    <a:pt x="95" y="8"/>
                    <a:pt x="89" y="7"/>
                  </a:cubicBezTo>
                  <a:cubicBezTo>
                    <a:pt x="85" y="6"/>
                    <a:pt x="73" y="0"/>
                    <a:pt x="64" y="2"/>
                  </a:cubicBezTo>
                  <a:cubicBezTo>
                    <a:pt x="60" y="3"/>
                    <a:pt x="57" y="4"/>
                    <a:pt x="57" y="4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67"/>
                    <a:pt x="62" y="109"/>
                    <a:pt x="62" y="118"/>
                  </a:cubicBezTo>
                  <a:cubicBezTo>
                    <a:pt x="63" y="138"/>
                    <a:pt x="89" y="140"/>
                    <a:pt x="101" y="129"/>
                  </a:cubicBezTo>
                  <a:cubicBezTo>
                    <a:pt x="105" y="126"/>
                    <a:pt x="108" y="122"/>
                    <a:pt x="108" y="117"/>
                  </a:cubicBezTo>
                  <a:cubicBezTo>
                    <a:pt x="108" y="101"/>
                    <a:pt x="107" y="69"/>
                    <a:pt x="108" y="36"/>
                  </a:cubicBezTo>
                  <a:close/>
                </a:path>
              </a:pathLst>
            </a:custGeom>
            <a:solidFill>
              <a:srgbClr val="5190C9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06" name="Freeform 346"/>
            <p:cNvSpPr>
              <a:spLocks/>
            </p:cNvSpPr>
            <p:nvPr/>
          </p:nvSpPr>
          <p:spPr bwMode="gray">
            <a:xfrm>
              <a:off x="2115" y="1392"/>
              <a:ext cx="245" cy="207"/>
            </a:xfrm>
            <a:custGeom>
              <a:avLst/>
              <a:gdLst>
                <a:gd name="T0" fmla="*/ 196 w 197"/>
                <a:gd name="T1" fmla="*/ 44 h 167"/>
                <a:gd name="T2" fmla="*/ 196 w 197"/>
                <a:gd name="T3" fmla="*/ 37 h 167"/>
                <a:gd name="T4" fmla="*/ 177 w 197"/>
                <a:gd name="T5" fmla="*/ 18 h 167"/>
                <a:gd name="T6" fmla="*/ 137 w 197"/>
                <a:gd name="T7" fmla="*/ 25 h 167"/>
                <a:gd name="T8" fmla="*/ 99 w 197"/>
                <a:gd name="T9" fmla="*/ 35 h 167"/>
                <a:gd name="T10" fmla="*/ 99 w 197"/>
                <a:gd name="T11" fmla="*/ 52 h 167"/>
                <a:gd name="T12" fmla="*/ 99 w 197"/>
                <a:gd name="T13" fmla="*/ 35 h 167"/>
                <a:gd name="T14" fmla="*/ 99 w 197"/>
                <a:gd name="T15" fmla="*/ 35 h 167"/>
                <a:gd name="T16" fmla="*/ 99 w 197"/>
                <a:gd name="T17" fmla="*/ 2 h 167"/>
                <a:gd name="T18" fmla="*/ 89 w 197"/>
                <a:gd name="T19" fmla="*/ 14 h 167"/>
                <a:gd name="T20" fmla="*/ 2 w 197"/>
                <a:gd name="T21" fmla="*/ 8 h 167"/>
                <a:gd name="T22" fmla="*/ 2 w 197"/>
                <a:gd name="T23" fmla="*/ 10 h 167"/>
                <a:gd name="T24" fmla="*/ 2 w 197"/>
                <a:gd name="T25" fmla="*/ 31 h 167"/>
                <a:gd name="T26" fmla="*/ 12 w 197"/>
                <a:gd name="T27" fmla="*/ 67 h 167"/>
                <a:gd name="T28" fmla="*/ 70 w 197"/>
                <a:gd name="T29" fmla="*/ 83 h 167"/>
                <a:gd name="T30" fmla="*/ 83 w 197"/>
                <a:gd name="T31" fmla="*/ 82 h 167"/>
                <a:gd name="T32" fmla="*/ 149 w 197"/>
                <a:gd name="T33" fmla="*/ 65 h 167"/>
                <a:gd name="T34" fmla="*/ 150 w 197"/>
                <a:gd name="T35" fmla="*/ 137 h 167"/>
                <a:gd name="T36" fmla="*/ 150 w 197"/>
                <a:gd name="T37" fmla="*/ 141 h 167"/>
                <a:gd name="T38" fmla="*/ 197 w 197"/>
                <a:gd name="T39" fmla="*/ 140 h 167"/>
                <a:gd name="T40" fmla="*/ 196 w 197"/>
                <a:gd name="T41" fmla="*/ 4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7" h="167">
                  <a:moveTo>
                    <a:pt x="196" y="44"/>
                  </a:moveTo>
                  <a:cubicBezTo>
                    <a:pt x="196" y="44"/>
                    <a:pt x="196" y="40"/>
                    <a:pt x="196" y="37"/>
                  </a:cubicBezTo>
                  <a:cubicBezTo>
                    <a:pt x="193" y="23"/>
                    <a:pt x="183" y="19"/>
                    <a:pt x="177" y="18"/>
                  </a:cubicBezTo>
                  <a:cubicBezTo>
                    <a:pt x="168" y="17"/>
                    <a:pt x="137" y="25"/>
                    <a:pt x="137" y="2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20"/>
                    <a:pt x="99" y="4"/>
                    <a:pt x="99" y="2"/>
                  </a:cubicBezTo>
                  <a:cubicBezTo>
                    <a:pt x="98" y="8"/>
                    <a:pt x="95" y="13"/>
                    <a:pt x="89" y="14"/>
                  </a:cubicBezTo>
                  <a:cubicBezTo>
                    <a:pt x="80" y="16"/>
                    <a:pt x="0" y="0"/>
                    <a:pt x="2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55"/>
                    <a:pt x="0" y="64"/>
                    <a:pt x="12" y="67"/>
                  </a:cubicBezTo>
                  <a:cubicBezTo>
                    <a:pt x="18" y="69"/>
                    <a:pt x="66" y="82"/>
                    <a:pt x="70" y="83"/>
                  </a:cubicBezTo>
                  <a:cubicBezTo>
                    <a:pt x="73" y="83"/>
                    <a:pt x="78" y="84"/>
                    <a:pt x="83" y="82"/>
                  </a:cubicBezTo>
                  <a:cubicBezTo>
                    <a:pt x="97" y="78"/>
                    <a:pt x="127" y="71"/>
                    <a:pt x="149" y="65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38"/>
                    <a:pt x="150" y="140"/>
                    <a:pt x="150" y="141"/>
                  </a:cubicBezTo>
                  <a:cubicBezTo>
                    <a:pt x="151" y="167"/>
                    <a:pt x="196" y="163"/>
                    <a:pt x="197" y="140"/>
                  </a:cubicBezTo>
                  <a:cubicBezTo>
                    <a:pt x="196" y="125"/>
                    <a:pt x="196" y="60"/>
                    <a:pt x="196" y="44"/>
                  </a:cubicBezTo>
                  <a:close/>
                </a:path>
              </a:pathLst>
            </a:custGeom>
            <a:solidFill>
              <a:srgbClr val="5190C9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07" name="Freeform 347"/>
            <p:cNvSpPr>
              <a:spLocks/>
            </p:cNvSpPr>
            <p:nvPr/>
          </p:nvSpPr>
          <p:spPr bwMode="gray">
            <a:xfrm>
              <a:off x="2065" y="1203"/>
              <a:ext cx="314" cy="247"/>
            </a:xfrm>
            <a:custGeom>
              <a:avLst/>
              <a:gdLst>
                <a:gd name="T0" fmla="*/ 209 w 254"/>
                <a:gd name="T1" fmla="*/ 119 h 200"/>
                <a:gd name="T2" fmla="*/ 184 w 254"/>
                <a:gd name="T3" fmla="*/ 127 h 200"/>
                <a:gd name="T4" fmla="*/ 173 w 254"/>
                <a:gd name="T5" fmla="*/ 55 h 200"/>
                <a:gd name="T6" fmla="*/ 144 w 254"/>
                <a:gd name="T7" fmla="*/ 27 h 200"/>
                <a:gd name="T8" fmla="*/ 96 w 254"/>
                <a:gd name="T9" fmla="*/ 14 h 200"/>
                <a:gd name="T10" fmla="*/ 51 w 254"/>
                <a:gd name="T11" fmla="*/ 2 h 200"/>
                <a:gd name="T12" fmla="*/ 18 w 254"/>
                <a:gd name="T13" fmla="*/ 13 h 200"/>
                <a:gd name="T14" fmla="*/ 3 w 254"/>
                <a:gd name="T15" fmla="*/ 96 h 200"/>
                <a:gd name="T16" fmla="*/ 3 w 254"/>
                <a:gd name="T17" fmla="*/ 96 h 200"/>
                <a:gd name="T18" fmla="*/ 2 w 254"/>
                <a:gd name="T19" fmla="*/ 99 h 200"/>
                <a:gd name="T20" fmla="*/ 2 w 254"/>
                <a:gd name="T21" fmla="*/ 99 h 200"/>
                <a:gd name="T22" fmla="*/ 9 w 254"/>
                <a:gd name="T23" fmla="*/ 118 h 200"/>
                <a:gd name="T24" fmla="*/ 26 w 254"/>
                <a:gd name="T25" fmla="*/ 119 h 200"/>
                <a:gd name="T26" fmla="*/ 33 w 254"/>
                <a:gd name="T27" fmla="*/ 117 h 200"/>
                <a:gd name="T28" fmla="*/ 33 w 254"/>
                <a:gd name="T29" fmla="*/ 117 h 200"/>
                <a:gd name="T30" fmla="*/ 36 w 254"/>
                <a:gd name="T31" fmla="*/ 116 h 200"/>
                <a:gd name="T32" fmla="*/ 43 w 254"/>
                <a:gd name="T33" fmla="*/ 114 h 200"/>
                <a:gd name="T34" fmla="*/ 44 w 254"/>
                <a:gd name="T35" fmla="*/ 76 h 200"/>
                <a:gd name="T36" fmla="*/ 41 w 254"/>
                <a:gd name="T37" fmla="*/ 77 h 200"/>
                <a:gd name="T38" fmla="*/ 44 w 254"/>
                <a:gd name="T39" fmla="*/ 53 h 200"/>
                <a:gd name="T40" fmla="*/ 43 w 254"/>
                <a:gd name="T41" fmla="*/ 171 h 200"/>
                <a:gd name="T42" fmla="*/ 53 w 254"/>
                <a:gd name="T43" fmla="*/ 183 h 200"/>
                <a:gd name="T44" fmla="*/ 111 w 254"/>
                <a:gd name="T45" fmla="*/ 199 h 200"/>
                <a:gd name="T46" fmla="*/ 140 w 254"/>
                <a:gd name="T47" fmla="*/ 177 h 200"/>
                <a:gd name="T48" fmla="*/ 140 w 254"/>
                <a:gd name="T49" fmla="*/ 171 h 200"/>
                <a:gd name="T50" fmla="*/ 140 w 254"/>
                <a:gd name="T51" fmla="*/ 139 h 200"/>
                <a:gd name="T52" fmla="*/ 139 w 254"/>
                <a:gd name="T53" fmla="*/ 98 h 200"/>
                <a:gd name="T54" fmla="*/ 137 w 254"/>
                <a:gd name="T55" fmla="*/ 84 h 200"/>
                <a:gd name="T56" fmla="*/ 136 w 254"/>
                <a:gd name="T57" fmla="*/ 79 h 200"/>
                <a:gd name="T58" fmla="*/ 137 w 254"/>
                <a:gd name="T59" fmla="*/ 84 h 200"/>
                <a:gd name="T60" fmla="*/ 139 w 254"/>
                <a:gd name="T61" fmla="*/ 98 h 200"/>
                <a:gd name="T62" fmla="*/ 145 w 254"/>
                <a:gd name="T63" fmla="*/ 136 h 200"/>
                <a:gd name="T64" fmla="*/ 145 w 254"/>
                <a:gd name="T65" fmla="*/ 137 h 200"/>
                <a:gd name="T66" fmla="*/ 145 w 254"/>
                <a:gd name="T67" fmla="*/ 137 h 200"/>
                <a:gd name="T68" fmla="*/ 145 w 254"/>
                <a:gd name="T69" fmla="*/ 142 h 200"/>
                <a:gd name="T70" fmla="*/ 155 w 254"/>
                <a:gd name="T71" fmla="*/ 165 h 200"/>
                <a:gd name="T72" fmla="*/ 170 w 254"/>
                <a:gd name="T73" fmla="*/ 171 h 200"/>
                <a:gd name="T74" fmla="*/ 223 w 254"/>
                <a:gd name="T75" fmla="*/ 155 h 200"/>
                <a:gd name="T76" fmla="*/ 209 w 254"/>
                <a:gd name="T77" fmla="*/ 11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4" h="200">
                  <a:moveTo>
                    <a:pt x="209" y="119"/>
                  </a:moveTo>
                  <a:cubicBezTo>
                    <a:pt x="207" y="121"/>
                    <a:pt x="197" y="123"/>
                    <a:pt x="184" y="127"/>
                  </a:cubicBezTo>
                  <a:cubicBezTo>
                    <a:pt x="179" y="94"/>
                    <a:pt x="175" y="64"/>
                    <a:pt x="173" y="55"/>
                  </a:cubicBezTo>
                  <a:cubicBezTo>
                    <a:pt x="170" y="36"/>
                    <a:pt x="153" y="30"/>
                    <a:pt x="144" y="27"/>
                  </a:cubicBezTo>
                  <a:cubicBezTo>
                    <a:pt x="136" y="23"/>
                    <a:pt x="110" y="18"/>
                    <a:pt x="96" y="14"/>
                  </a:cubicBezTo>
                  <a:cubicBezTo>
                    <a:pt x="83" y="10"/>
                    <a:pt x="61" y="4"/>
                    <a:pt x="51" y="2"/>
                  </a:cubicBezTo>
                  <a:cubicBezTo>
                    <a:pt x="41" y="0"/>
                    <a:pt x="21" y="4"/>
                    <a:pt x="18" y="13"/>
                  </a:cubicBezTo>
                  <a:cubicBezTo>
                    <a:pt x="16" y="16"/>
                    <a:pt x="10" y="56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0" y="109"/>
                    <a:pt x="4" y="116"/>
                    <a:pt x="9" y="118"/>
                  </a:cubicBezTo>
                  <a:cubicBezTo>
                    <a:pt x="14" y="121"/>
                    <a:pt x="20" y="120"/>
                    <a:pt x="26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4" y="117"/>
                    <a:pt x="35" y="117"/>
                    <a:pt x="36" y="116"/>
                  </a:cubicBezTo>
                  <a:cubicBezTo>
                    <a:pt x="38" y="116"/>
                    <a:pt x="41" y="115"/>
                    <a:pt x="43" y="114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3" y="76"/>
                    <a:pt x="42" y="77"/>
                    <a:pt x="41" y="77"/>
                  </a:cubicBezTo>
                  <a:cubicBezTo>
                    <a:pt x="43" y="60"/>
                    <a:pt x="44" y="49"/>
                    <a:pt x="44" y="53"/>
                  </a:cubicBezTo>
                  <a:cubicBezTo>
                    <a:pt x="44" y="59"/>
                    <a:pt x="43" y="123"/>
                    <a:pt x="43" y="171"/>
                  </a:cubicBezTo>
                  <a:cubicBezTo>
                    <a:pt x="44" y="177"/>
                    <a:pt x="47" y="182"/>
                    <a:pt x="53" y="183"/>
                  </a:cubicBezTo>
                  <a:cubicBezTo>
                    <a:pt x="67" y="186"/>
                    <a:pt x="102" y="197"/>
                    <a:pt x="111" y="199"/>
                  </a:cubicBezTo>
                  <a:cubicBezTo>
                    <a:pt x="120" y="200"/>
                    <a:pt x="138" y="190"/>
                    <a:pt x="140" y="177"/>
                  </a:cubicBezTo>
                  <a:cubicBezTo>
                    <a:pt x="140" y="175"/>
                    <a:pt x="140" y="173"/>
                    <a:pt x="140" y="171"/>
                  </a:cubicBezTo>
                  <a:cubicBezTo>
                    <a:pt x="140" y="139"/>
                    <a:pt x="140" y="139"/>
                    <a:pt x="140" y="139"/>
                  </a:cubicBezTo>
                  <a:cubicBezTo>
                    <a:pt x="140" y="124"/>
                    <a:pt x="140" y="111"/>
                    <a:pt x="139" y="98"/>
                  </a:cubicBezTo>
                  <a:cubicBezTo>
                    <a:pt x="138" y="92"/>
                    <a:pt x="137" y="87"/>
                    <a:pt x="137" y="84"/>
                  </a:cubicBezTo>
                  <a:cubicBezTo>
                    <a:pt x="136" y="82"/>
                    <a:pt x="136" y="80"/>
                    <a:pt x="136" y="79"/>
                  </a:cubicBezTo>
                  <a:cubicBezTo>
                    <a:pt x="136" y="80"/>
                    <a:pt x="136" y="82"/>
                    <a:pt x="137" y="84"/>
                  </a:cubicBezTo>
                  <a:cubicBezTo>
                    <a:pt x="138" y="88"/>
                    <a:pt x="138" y="93"/>
                    <a:pt x="139" y="98"/>
                  </a:cubicBezTo>
                  <a:cubicBezTo>
                    <a:pt x="140" y="108"/>
                    <a:pt x="142" y="120"/>
                    <a:pt x="145" y="136"/>
                  </a:cubicBezTo>
                  <a:cubicBezTo>
                    <a:pt x="145" y="136"/>
                    <a:pt x="145" y="137"/>
                    <a:pt x="145" y="137"/>
                  </a:cubicBezTo>
                  <a:cubicBezTo>
                    <a:pt x="145" y="137"/>
                    <a:pt x="145" y="137"/>
                    <a:pt x="145" y="137"/>
                  </a:cubicBezTo>
                  <a:cubicBezTo>
                    <a:pt x="145" y="142"/>
                    <a:pt x="145" y="142"/>
                    <a:pt x="145" y="142"/>
                  </a:cubicBezTo>
                  <a:cubicBezTo>
                    <a:pt x="148" y="154"/>
                    <a:pt x="151" y="161"/>
                    <a:pt x="155" y="165"/>
                  </a:cubicBezTo>
                  <a:cubicBezTo>
                    <a:pt x="159" y="169"/>
                    <a:pt x="164" y="170"/>
                    <a:pt x="170" y="171"/>
                  </a:cubicBezTo>
                  <a:cubicBezTo>
                    <a:pt x="186" y="167"/>
                    <a:pt x="204" y="161"/>
                    <a:pt x="223" y="155"/>
                  </a:cubicBezTo>
                  <a:cubicBezTo>
                    <a:pt x="254" y="147"/>
                    <a:pt x="236" y="110"/>
                    <a:pt x="209" y="119"/>
                  </a:cubicBezTo>
                  <a:close/>
                </a:path>
              </a:pathLst>
            </a:custGeom>
            <a:solidFill>
              <a:srgbClr val="F8F8F8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08" name="Freeform 348"/>
            <p:cNvSpPr>
              <a:spLocks/>
            </p:cNvSpPr>
            <p:nvPr/>
          </p:nvSpPr>
          <p:spPr bwMode="gray">
            <a:xfrm>
              <a:off x="2135" y="1189"/>
              <a:ext cx="82" cy="52"/>
            </a:xfrm>
            <a:custGeom>
              <a:avLst/>
              <a:gdLst>
                <a:gd name="T0" fmla="*/ 30 w 66"/>
                <a:gd name="T1" fmla="*/ 39 h 41"/>
                <a:gd name="T2" fmla="*/ 10 w 66"/>
                <a:gd name="T3" fmla="*/ 23 h 41"/>
                <a:gd name="T4" fmla="*/ 16 w 66"/>
                <a:gd name="T5" fmla="*/ 13 h 41"/>
                <a:gd name="T6" fmla="*/ 54 w 66"/>
                <a:gd name="T7" fmla="*/ 16 h 41"/>
                <a:gd name="T8" fmla="*/ 57 w 66"/>
                <a:gd name="T9" fmla="*/ 29 h 41"/>
                <a:gd name="T10" fmla="*/ 30 w 66"/>
                <a:gd name="T1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1">
                  <a:moveTo>
                    <a:pt x="30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7" y="21"/>
                    <a:pt x="13" y="16"/>
                    <a:pt x="16" y="13"/>
                  </a:cubicBezTo>
                  <a:cubicBezTo>
                    <a:pt x="18" y="10"/>
                    <a:pt x="54" y="0"/>
                    <a:pt x="54" y="16"/>
                  </a:cubicBezTo>
                  <a:cubicBezTo>
                    <a:pt x="54" y="21"/>
                    <a:pt x="47" y="25"/>
                    <a:pt x="57" y="29"/>
                  </a:cubicBezTo>
                  <a:cubicBezTo>
                    <a:pt x="66" y="33"/>
                    <a:pt x="46" y="41"/>
                    <a:pt x="30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09" name="Oval 349"/>
            <p:cNvSpPr>
              <a:spLocks noChangeArrowheads="1"/>
            </p:cNvSpPr>
            <p:nvPr/>
          </p:nvSpPr>
          <p:spPr bwMode="gray">
            <a:xfrm flipH="1">
              <a:off x="2125" y="1114"/>
              <a:ext cx="109" cy="109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710" name="Group 350"/>
          <p:cNvGrpSpPr>
            <a:grpSpLocks/>
          </p:cNvGrpSpPr>
          <p:nvPr/>
        </p:nvGrpSpPr>
        <p:grpSpPr bwMode="auto">
          <a:xfrm>
            <a:off x="6218238" y="2601913"/>
            <a:ext cx="381000" cy="1012825"/>
            <a:chOff x="3888" y="1815"/>
            <a:chExt cx="240" cy="638"/>
          </a:xfrm>
        </p:grpSpPr>
        <p:sp>
          <p:nvSpPr>
            <p:cNvPr id="527711" name="Freeform 351"/>
            <p:cNvSpPr>
              <a:spLocks/>
            </p:cNvSpPr>
            <p:nvPr/>
          </p:nvSpPr>
          <p:spPr bwMode="gray">
            <a:xfrm>
              <a:off x="3948" y="2106"/>
              <a:ext cx="124" cy="347"/>
            </a:xfrm>
            <a:custGeom>
              <a:avLst/>
              <a:gdLst>
                <a:gd name="T0" fmla="*/ 81 w 92"/>
                <a:gd name="T1" fmla="*/ 2 h 256"/>
                <a:gd name="T2" fmla="*/ 81 w 92"/>
                <a:gd name="T3" fmla="*/ 2 h 256"/>
                <a:gd name="T4" fmla="*/ 4 w 92"/>
                <a:gd name="T5" fmla="*/ 0 h 256"/>
                <a:gd name="T6" fmla="*/ 1 w 92"/>
                <a:gd name="T7" fmla="*/ 29 h 256"/>
                <a:gd name="T8" fmla="*/ 11 w 92"/>
                <a:gd name="T9" fmla="*/ 216 h 256"/>
                <a:gd name="T10" fmla="*/ 45 w 92"/>
                <a:gd name="T11" fmla="*/ 215 h 256"/>
                <a:gd name="T12" fmla="*/ 42 w 92"/>
                <a:gd name="T13" fmla="*/ 54 h 256"/>
                <a:gd name="T14" fmla="*/ 33 w 92"/>
                <a:gd name="T15" fmla="*/ 42 h 256"/>
                <a:gd name="T16" fmla="*/ 42 w 92"/>
                <a:gd name="T17" fmla="*/ 54 h 256"/>
                <a:gd name="T18" fmla="*/ 45 w 92"/>
                <a:gd name="T19" fmla="*/ 215 h 256"/>
                <a:gd name="T20" fmla="*/ 45 w 92"/>
                <a:gd name="T21" fmla="*/ 222 h 256"/>
                <a:gd name="T22" fmla="*/ 82 w 92"/>
                <a:gd name="T23" fmla="*/ 229 h 256"/>
                <a:gd name="T24" fmla="*/ 87 w 92"/>
                <a:gd name="T25" fmla="*/ 52 h 256"/>
                <a:gd name="T26" fmla="*/ 81 w 92"/>
                <a:gd name="T27" fmla="*/ 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256">
                  <a:moveTo>
                    <a:pt x="81" y="2"/>
                  </a:moveTo>
                  <a:cubicBezTo>
                    <a:pt x="81" y="3"/>
                    <a:pt x="81" y="3"/>
                    <a:pt x="81" y="2"/>
                  </a:cubicBezTo>
                  <a:cubicBezTo>
                    <a:pt x="78" y="13"/>
                    <a:pt x="3" y="5"/>
                    <a:pt x="4" y="0"/>
                  </a:cubicBezTo>
                  <a:cubicBezTo>
                    <a:pt x="0" y="18"/>
                    <a:pt x="0" y="25"/>
                    <a:pt x="1" y="29"/>
                  </a:cubicBezTo>
                  <a:cubicBezTo>
                    <a:pt x="3" y="48"/>
                    <a:pt x="11" y="129"/>
                    <a:pt x="11" y="216"/>
                  </a:cubicBezTo>
                  <a:cubicBezTo>
                    <a:pt x="11" y="239"/>
                    <a:pt x="44" y="235"/>
                    <a:pt x="45" y="215"/>
                  </a:cubicBezTo>
                  <a:cubicBezTo>
                    <a:pt x="44" y="181"/>
                    <a:pt x="43" y="58"/>
                    <a:pt x="42" y="54"/>
                  </a:cubicBezTo>
                  <a:cubicBezTo>
                    <a:pt x="42" y="50"/>
                    <a:pt x="33" y="49"/>
                    <a:pt x="33" y="42"/>
                  </a:cubicBezTo>
                  <a:cubicBezTo>
                    <a:pt x="33" y="49"/>
                    <a:pt x="42" y="50"/>
                    <a:pt x="42" y="54"/>
                  </a:cubicBezTo>
                  <a:cubicBezTo>
                    <a:pt x="43" y="58"/>
                    <a:pt x="44" y="181"/>
                    <a:pt x="45" y="215"/>
                  </a:cubicBezTo>
                  <a:cubicBezTo>
                    <a:pt x="45" y="217"/>
                    <a:pt x="45" y="222"/>
                    <a:pt x="45" y="222"/>
                  </a:cubicBezTo>
                  <a:cubicBezTo>
                    <a:pt x="47" y="256"/>
                    <a:pt x="82" y="246"/>
                    <a:pt x="82" y="229"/>
                  </a:cubicBezTo>
                  <a:cubicBezTo>
                    <a:pt x="82" y="161"/>
                    <a:pt x="84" y="67"/>
                    <a:pt x="87" y="52"/>
                  </a:cubicBezTo>
                  <a:cubicBezTo>
                    <a:pt x="92" y="27"/>
                    <a:pt x="83" y="5"/>
                    <a:pt x="81" y="2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5F5F5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12" name="Freeform 352"/>
            <p:cNvSpPr>
              <a:spLocks noEditPoints="1"/>
            </p:cNvSpPr>
            <p:nvPr/>
          </p:nvSpPr>
          <p:spPr bwMode="gray">
            <a:xfrm>
              <a:off x="3888" y="1903"/>
              <a:ext cx="240" cy="291"/>
            </a:xfrm>
            <a:custGeom>
              <a:avLst/>
              <a:gdLst>
                <a:gd name="T0" fmla="*/ 172 w 177"/>
                <a:gd name="T1" fmla="*/ 191 h 215"/>
                <a:gd name="T2" fmla="*/ 151 w 177"/>
                <a:gd name="T3" fmla="*/ 43 h 215"/>
                <a:gd name="T4" fmla="*/ 125 w 177"/>
                <a:gd name="T5" fmla="*/ 18 h 215"/>
                <a:gd name="T6" fmla="*/ 91 w 177"/>
                <a:gd name="T7" fmla="*/ 9 h 215"/>
                <a:gd name="T8" fmla="*/ 61 w 177"/>
                <a:gd name="T9" fmla="*/ 1 h 215"/>
                <a:gd name="T10" fmla="*/ 31 w 177"/>
                <a:gd name="T11" fmla="*/ 11 h 215"/>
                <a:gd name="T12" fmla="*/ 4 w 177"/>
                <a:gd name="T13" fmla="*/ 156 h 215"/>
                <a:gd name="T14" fmla="*/ 26 w 177"/>
                <a:gd name="T15" fmla="*/ 165 h 215"/>
                <a:gd name="T16" fmla="*/ 41 w 177"/>
                <a:gd name="T17" fmla="*/ 69 h 215"/>
                <a:gd name="T18" fmla="*/ 49 w 177"/>
                <a:gd name="T19" fmla="*/ 84 h 215"/>
                <a:gd name="T20" fmla="*/ 48 w 177"/>
                <a:gd name="T21" fmla="*/ 150 h 215"/>
                <a:gd name="T22" fmla="*/ 58 w 177"/>
                <a:gd name="T23" fmla="*/ 161 h 215"/>
                <a:gd name="T24" fmla="*/ 102 w 177"/>
                <a:gd name="T25" fmla="*/ 172 h 215"/>
                <a:gd name="T26" fmla="*/ 125 w 177"/>
                <a:gd name="T27" fmla="*/ 152 h 215"/>
                <a:gd name="T28" fmla="*/ 127 w 177"/>
                <a:gd name="T29" fmla="*/ 66 h 215"/>
                <a:gd name="T30" fmla="*/ 129 w 177"/>
                <a:gd name="T31" fmla="*/ 84 h 215"/>
                <a:gd name="T32" fmla="*/ 150 w 177"/>
                <a:gd name="T33" fmla="*/ 200 h 215"/>
                <a:gd name="T34" fmla="*/ 172 w 177"/>
                <a:gd name="T35" fmla="*/ 191 h 215"/>
                <a:gd name="T36" fmla="*/ 43 w 177"/>
                <a:gd name="T37" fmla="*/ 55 h 215"/>
                <a:gd name="T38" fmla="*/ 45 w 177"/>
                <a:gd name="T39" fmla="*/ 44 h 215"/>
                <a:gd name="T40" fmla="*/ 44 w 177"/>
                <a:gd name="T41" fmla="*/ 54 h 215"/>
                <a:gd name="T42" fmla="*/ 44 w 177"/>
                <a:gd name="T43" fmla="*/ 53 h 215"/>
                <a:gd name="T44" fmla="*/ 43 w 177"/>
                <a:gd name="T45" fmla="*/ 5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7" h="215">
                  <a:moveTo>
                    <a:pt x="172" y="191"/>
                  </a:moveTo>
                  <a:cubicBezTo>
                    <a:pt x="168" y="170"/>
                    <a:pt x="154" y="61"/>
                    <a:pt x="151" y="43"/>
                  </a:cubicBezTo>
                  <a:cubicBezTo>
                    <a:pt x="148" y="26"/>
                    <a:pt x="133" y="21"/>
                    <a:pt x="125" y="18"/>
                  </a:cubicBezTo>
                  <a:cubicBezTo>
                    <a:pt x="118" y="16"/>
                    <a:pt x="104" y="13"/>
                    <a:pt x="91" y="9"/>
                  </a:cubicBezTo>
                  <a:cubicBezTo>
                    <a:pt x="80" y="6"/>
                    <a:pt x="70" y="3"/>
                    <a:pt x="61" y="1"/>
                  </a:cubicBezTo>
                  <a:cubicBezTo>
                    <a:pt x="52" y="0"/>
                    <a:pt x="34" y="3"/>
                    <a:pt x="31" y="11"/>
                  </a:cubicBezTo>
                  <a:cubicBezTo>
                    <a:pt x="30" y="16"/>
                    <a:pt x="9" y="136"/>
                    <a:pt x="4" y="156"/>
                  </a:cubicBezTo>
                  <a:cubicBezTo>
                    <a:pt x="0" y="175"/>
                    <a:pt x="22" y="179"/>
                    <a:pt x="26" y="165"/>
                  </a:cubicBezTo>
                  <a:cubicBezTo>
                    <a:pt x="28" y="158"/>
                    <a:pt x="37" y="103"/>
                    <a:pt x="41" y="69"/>
                  </a:cubicBezTo>
                  <a:cubicBezTo>
                    <a:pt x="42" y="75"/>
                    <a:pt x="44" y="80"/>
                    <a:pt x="49" y="84"/>
                  </a:cubicBezTo>
                  <a:cubicBezTo>
                    <a:pt x="52" y="99"/>
                    <a:pt x="54" y="118"/>
                    <a:pt x="48" y="150"/>
                  </a:cubicBezTo>
                  <a:cubicBezTo>
                    <a:pt x="48" y="155"/>
                    <a:pt x="52" y="160"/>
                    <a:pt x="58" y="161"/>
                  </a:cubicBezTo>
                  <a:cubicBezTo>
                    <a:pt x="70" y="163"/>
                    <a:pt x="95" y="170"/>
                    <a:pt x="102" y="172"/>
                  </a:cubicBezTo>
                  <a:cubicBezTo>
                    <a:pt x="111" y="173"/>
                    <a:pt x="129" y="161"/>
                    <a:pt x="125" y="152"/>
                  </a:cubicBezTo>
                  <a:cubicBezTo>
                    <a:pt x="114" y="132"/>
                    <a:pt x="125" y="78"/>
                    <a:pt x="127" y="66"/>
                  </a:cubicBezTo>
                  <a:cubicBezTo>
                    <a:pt x="127" y="66"/>
                    <a:pt x="129" y="78"/>
                    <a:pt x="129" y="84"/>
                  </a:cubicBezTo>
                  <a:cubicBezTo>
                    <a:pt x="132" y="106"/>
                    <a:pt x="140" y="146"/>
                    <a:pt x="150" y="200"/>
                  </a:cubicBezTo>
                  <a:cubicBezTo>
                    <a:pt x="153" y="215"/>
                    <a:pt x="177" y="214"/>
                    <a:pt x="172" y="191"/>
                  </a:cubicBezTo>
                  <a:close/>
                  <a:moveTo>
                    <a:pt x="43" y="55"/>
                  </a:moveTo>
                  <a:cubicBezTo>
                    <a:pt x="45" y="47"/>
                    <a:pt x="45" y="42"/>
                    <a:pt x="45" y="44"/>
                  </a:cubicBezTo>
                  <a:cubicBezTo>
                    <a:pt x="44" y="47"/>
                    <a:pt x="44" y="51"/>
                    <a:pt x="44" y="54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4"/>
                    <a:pt x="44" y="55"/>
                    <a:pt x="43" y="55"/>
                  </a:cubicBez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13" name="Freeform 353"/>
            <p:cNvSpPr>
              <a:spLocks/>
            </p:cNvSpPr>
            <p:nvPr/>
          </p:nvSpPr>
          <p:spPr bwMode="gray">
            <a:xfrm>
              <a:off x="3979" y="1918"/>
              <a:ext cx="61" cy="71"/>
            </a:xfrm>
            <a:custGeom>
              <a:avLst/>
              <a:gdLst>
                <a:gd name="T0" fmla="*/ 0 w 45"/>
                <a:gd name="T1" fmla="*/ 0 h 52"/>
                <a:gd name="T2" fmla="*/ 3 w 45"/>
                <a:gd name="T3" fmla="*/ 52 h 52"/>
                <a:gd name="T4" fmla="*/ 45 w 45"/>
                <a:gd name="T5" fmla="*/ 7 h 52"/>
                <a:gd name="T6" fmla="*/ 0 w 45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52">
                  <a:moveTo>
                    <a:pt x="0" y="0"/>
                  </a:moveTo>
                  <a:cubicBezTo>
                    <a:pt x="3" y="52"/>
                    <a:pt x="3" y="52"/>
                    <a:pt x="3" y="52"/>
                  </a:cubicBezTo>
                  <a:cubicBezTo>
                    <a:pt x="6" y="40"/>
                    <a:pt x="45" y="7"/>
                    <a:pt x="45" y="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14" name="Freeform 354"/>
            <p:cNvSpPr>
              <a:spLocks/>
            </p:cNvSpPr>
            <p:nvPr/>
          </p:nvSpPr>
          <p:spPr bwMode="gray">
            <a:xfrm>
              <a:off x="3971" y="1888"/>
              <a:ext cx="78" cy="48"/>
            </a:xfrm>
            <a:custGeom>
              <a:avLst/>
              <a:gdLst>
                <a:gd name="T0" fmla="*/ 26 w 58"/>
                <a:gd name="T1" fmla="*/ 34 h 35"/>
                <a:gd name="T2" fmla="*/ 9 w 58"/>
                <a:gd name="T3" fmla="*/ 20 h 35"/>
                <a:gd name="T4" fmla="*/ 14 w 58"/>
                <a:gd name="T5" fmla="*/ 11 h 35"/>
                <a:gd name="T6" fmla="*/ 47 w 58"/>
                <a:gd name="T7" fmla="*/ 14 h 35"/>
                <a:gd name="T8" fmla="*/ 50 w 58"/>
                <a:gd name="T9" fmla="*/ 25 h 35"/>
                <a:gd name="T10" fmla="*/ 26 w 58"/>
                <a:gd name="T11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35">
                  <a:moveTo>
                    <a:pt x="26" y="34"/>
                  </a:moveTo>
                  <a:cubicBezTo>
                    <a:pt x="12" y="32"/>
                    <a:pt x="0" y="22"/>
                    <a:pt x="9" y="20"/>
                  </a:cubicBezTo>
                  <a:cubicBezTo>
                    <a:pt x="15" y="18"/>
                    <a:pt x="12" y="13"/>
                    <a:pt x="14" y="11"/>
                  </a:cubicBezTo>
                  <a:cubicBezTo>
                    <a:pt x="16" y="8"/>
                    <a:pt x="47" y="0"/>
                    <a:pt x="47" y="14"/>
                  </a:cubicBezTo>
                  <a:cubicBezTo>
                    <a:pt x="47" y="18"/>
                    <a:pt x="42" y="22"/>
                    <a:pt x="50" y="25"/>
                  </a:cubicBezTo>
                  <a:cubicBezTo>
                    <a:pt x="58" y="29"/>
                    <a:pt x="40" y="35"/>
                    <a:pt x="26" y="3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15" name="Freeform 355"/>
            <p:cNvSpPr>
              <a:spLocks/>
            </p:cNvSpPr>
            <p:nvPr/>
          </p:nvSpPr>
          <p:spPr bwMode="gray">
            <a:xfrm>
              <a:off x="3959" y="1822"/>
              <a:ext cx="98" cy="99"/>
            </a:xfrm>
            <a:custGeom>
              <a:avLst/>
              <a:gdLst>
                <a:gd name="T0" fmla="*/ 35 w 73"/>
                <a:gd name="T1" fmla="*/ 1 h 73"/>
                <a:gd name="T2" fmla="*/ 0 w 73"/>
                <a:gd name="T3" fmla="*/ 38 h 73"/>
                <a:gd name="T4" fmla="*/ 38 w 73"/>
                <a:gd name="T5" fmla="*/ 72 h 73"/>
                <a:gd name="T6" fmla="*/ 72 w 73"/>
                <a:gd name="T7" fmla="*/ 35 h 73"/>
                <a:gd name="T8" fmla="*/ 35 w 73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9"/>
                    <a:pt x="0" y="38"/>
                  </a:cubicBezTo>
                  <a:cubicBezTo>
                    <a:pt x="1" y="58"/>
                    <a:pt x="18" y="73"/>
                    <a:pt x="38" y="72"/>
                  </a:cubicBezTo>
                  <a:cubicBezTo>
                    <a:pt x="58" y="71"/>
                    <a:pt x="73" y="55"/>
                    <a:pt x="72" y="35"/>
                  </a:cubicBezTo>
                  <a:cubicBezTo>
                    <a:pt x="71" y="16"/>
                    <a:pt x="54" y="0"/>
                    <a:pt x="35" y="1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16" name="Freeform 356"/>
            <p:cNvSpPr>
              <a:spLocks/>
            </p:cNvSpPr>
            <p:nvPr/>
          </p:nvSpPr>
          <p:spPr bwMode="gray">
            <a:xfrm>
              <a:off x="3959" y="1822"/>
              <a:ext cx="98" cy="99"/>
            </a:xfrm>
            <a:custGeom>
              <a:avLst/>
              <a:gdLst>
                <a:gd name="T0" fmla="*/ 35 w 73"/>
                <a:gd name="T1" fmla="*/ 1 h 73"/>
                <a:gd name="T2" fmla="*/ 0 w 73"/>
                <a:gd name="T3" fmla="*/ 38 h 73"/>
                <a:gd name="T4" fmla="*/ 38 w 73"/>
                <a:gd name="T5" fmla="*/ 72 h 73"/>
                <a:gd name="T6" fmla="*/ 72 w 73"/>
                <a:gd name="T7" fmla="*/ 35 h 73"/>
                <a:gd name="T8" fmla="*/ 35 w 73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9"/>
                    <a:pt x="0" y="38"/>
                  </a:cubicBezTo>
                  <a:cubicBezTo>
                    <a:pt x="1" y="58"/>
                    <a:pt x="18" y="73"/>
                    <a:pt x="38" y="72"/>
                  </a:cubicBezTo>
                  <a:cubicBezTo>
                    <a:pt x="58" y="71"/>
                    <a:pt x="73" y="55"/>
                    <a:pt x="72" y="35"/>
                  </a:cubicBezTo>
                  <a:cubicBezTo>
                    <a:pt x="71" y="16"/>
                    <a:pt x="54" y="0"/>
                    <a:pt x="35" y="1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17" name="Freeform 357"/>
            <p:cNvSpPr>
              <a:spLocks/>
            </p:cNvSpPr>
            <p:nvPr/>
          </p:nvSpPr>
          <p:spPr bwMode="gray">
            <a:xfrm>
              <a:off x="3938" y="1975"/>
              <a:ext cx="27" cy="49"/>
            </a:xfrm>
            <a:custGeom>
              <a:avLst/>
              <a:gdLst>
                <a:gd name="T0" fmla="*/ 7 w 20"/>
                <a:gd name="T1" fmla="*/ 0 h 36"/>
                <a:gd name="T2" fmla="*/ 20 w 20"/>
                <a:gd name="T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36">
                  <a:moveTo>
                    <a:pt x="7" y="0"/>
                  </a:moveTo>
                  <a:cubicBezTo>
                    <a:pt x="3" y="9"/>
                    <a:pt x="0" y="30"/>
                    <a:pt x="20" y="36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18" name="Freeform 358"/>
            <p:cNvSpPr>
              <a:spLocks/>
            </p:cNvSpPr>
            <p:nvPr/>
          </p:nvSpPr>
          <p:spPr bwMode="gray">
            <a:xfrm>
              <a:off x="3992" y="1990"/>
              <a:ext cx="26" cy="47"/>
            </a:xfrm>
            <a:custGeom>
              <a:avLst/>
              <a:gdLst>
                <a:gd name="T0" fmla="*/ 7 w 19"/>
                <a:gd name="T1" fmla="*/ 0 h 35"/>
                <a:gd name="T2" fmla="*/ 19 w 19"/>
                <a:gd name="T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35">
                  <a:moveTo>
                    <a:pt x="7" y="0"/>
                  </a:moveTo>
                  <a:cubicBezTo>
                    <a:pt x="3" y="8"/>
                    <a:pt x="0" y="29"/>
                    <a:pt x="19" y="35"/>
                  </a:cubicBezTo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19" name="Freeform 359"/>
            <p:cNvSpPr>
              <a:spLocks/>
            </p:cNvSpPr>
            <p:nvPr/>
          </p:nvSpPr>
          <p:spPr bwMode="gray">
            <a:xfrm>
              <a:off x="3944" y="1815"/>
              <a:ext cx="139" cy="118"/>
            </a:xfrm>
            <a:custGeom>
              <a:avLst/>
              <a:gdLst>
                <a:gd name="T0" fmla="*/ 88 w 103"/>
                <a:gd name="T1" fmla="*/ 60 h 87"/>
                <a:gd name="T2" fmla="*/ 58 w 103"/>
                <a:gd name="T3" fmla="*/ 6 h 87"/>
                <a:gd name="T4" fmla="*/ 10 w 103"/>
                <a:gd name="T5" fmla="*/ 39 h 87"/>
                <a:gd name="T6" fmla="*/ 9 w 103"/>
                <a:gd name="T7" fmla="*/ 39 h 87"/>
                <a:gd name="T8" fmla="*/ 0 w 103"/>
                <a:gd name="T9" fmla="*/ 59 h 87"/>
                <a:gd name="T10" fmla="*/ 17 w 103"/>
                <a:gd name="T11" fmla="*/ 61 h 87"/>
                <a:gd name="T12" fmla="*/ 12 w 103"/>
                <a:gd name="T13" fmla="*/ 38 h 87"/>
                <a:gd name="T14" fmla="*/ 30 w 103"/>
                <a:gd name="T15" fmla="*/ 26 h 87"/>
                <a:gd name="T16" fmla="*/ 57 w 103"/>
                <a:gd name="T17" fmla="*/ 58 h 87"/>
                <a:gd name="T18" fmla="*/ 92 w 103"/>
                <a:gd name="T19" fmla="*/ 75 h 87"/>
                <a:gd name="T20" fmla="*/ 88 w 103"/>
                <a:gd name="T21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87">
                  <a:moveTo>
                    <a:pt x="88" y="60"/>
                  </a:moveTo>
                  <a:cubicBezTo>
                    <a:pt x="88" y="34"/>
                    <a:pt x="82" y="13"/>
                    <a:pt x="58" y="6"/>
                  </a:cubicBezTo>
                  <a:cubicBezTo>
                    <a:pt x="36" y="0"/>
                    <a:pt x="8" y="13"/>
                    <a:pt x="10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45"/>
                    <a:pt x="9" y="61"/>
                    <a:pt x="0" y="59"/>
                  </a:cubicBezTo>
                  <a:cubicBezTo>
                    <a:pt x="0" y="62"/>
                    <a:pt x="24" y="69"/>
                    <a:pt x="17" y="61"/>
                  </a:cubicBezTo>
                  <a:cubicBezTo>
                    <a:pt x="14" y="58"/>
                    <a:pt x="10" y="44"/>
                    <a:pt x="12" y="38"/>
                  </a:cubicBezTo>
                  <a:cubicBezTo>
                    <a:pt x="15" y="28"/>
                    <a:pt x="20" y="26"/>
                    <a:pt x="30" y="26"/>
                  </a:cubicBezTo>
                  <a:cubicBezTo>
                    <a:pt x="41" y="26"/>
                    <a:pt x="68" y="38"/>
                    <a:pt x="57" y="58"/>
                  </a:cubicBezTo>
                  <a:cubicBezTo>
                    <a:pt x="46" y="77"/>
                    <a:pt x="80" y="87"/>
                    <a:pt x="92" y="75"/>
                  </a:cubicBezTo>
                  <a:cubicBezTo>
                    <a:pt x="103" y="64"/>
                    <a:pt x="88" y="70"/>
                    <a:pt x="88" y="60"/>
                  </a:cubicBez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720" name="Group 360"/>
          <p:cNvGrpSpPr>
            <a:grpSpLocks/>
          </p:cNvGrpSpPr>
          <p:nvPr/>
        </p:nvGrpSpPr>
        <p:grpSpPr bwMode="auto">
          <a:xfrm>
            <a:off x="5602288" y="2770188"/>
            <a:ext cx="449262" cy="844550"/>
            <a:chOff x="3504" y="1921"/>
            <a:chExt cx="283" cy="532"/>
          </a:xfrm>
        </p:grpSpPr>
        <p:sp>
          <p:nvSpPr>
            <p:cNvPr id="527721" name="Freeform 361"/>
            <p:cNvSpPr>
              <a:spLocks/>
            </p:cNvSpPr>
            <p:nvPr/>
          </p:nvSpPr>
          <p:spPr bwMode="gray">
            <a:xfrm>
              <a:off x="3553" y="2209"/>
              <a:ext cx="188" cy="244"/>
            </a:xfrm>
            <a:custGeom>
              <a:avLst/>
              <a:gdLst>
                <a:gd name="T0" fmla="*/ 139 w 139"/>
                <a:gd name="T1" fmla="*/ 5 h 180"/>
                <a:gd name="T2" fmla="*/ 116 w 139"/>
                <a:gd name="T3" fmla="*/ 20 h 180"/>
                <a:gd name="T4" fmla="*/ 71 w 139"/>
                <a:gd name="T5" fmla="*/ 10 h 180"/>
                <a:gd name="T6" fmla="*/ 63 w 139"/>
                <a:gd name="T7" fmla="*/ 0 h 180"/>
                <a:gd name="T8" fmla="*/ 60 w 139"/>
                <a:gd name="T9" fmla="*/ 20 h 180"/>
                <a:gd name="T10" fmla="*/ 15 w 139"/>
                <a:gd name="T11" fmla="*/ 31 h 180"/>
                <a:gd name="T12" fmla="*/ 1 w 139"/>
                <a:gd name="T13" fmla="*/ 54 h 180"/>
                <a:gd name="T14" fmla="*/ 1 w 139"/>
                <a:gd name="T15" fmla="*/ 145 h 180"/>
                <a:gd name="T16" fmla="*/ 32 w 139"/>
                <a:gd name="T17" fmla="*/ 155 h 180"/>
                <a:gd name="T18" fmla="*/ 37 w 139"/>
                <a:gd name="T19" fmla="*/ 144 h 180"/>
                <a:gd name="T20" fmla="*/ 37 w 139"/>
                <a:gd name="T21" fmla="*/ 72 h 180"/>
                <a:gd name="T22" fmla="*/ 37 w 139"/>
                <a:gd name="T23" fmla="*/ 72 h 180"/>
                <a:gd name="T24" fmla="*/ 37 w 139"/>
                <a:gd name="T25" fmla="*/ 71 h 180"/>
                <a:gd name="T26" fmla="*/ 37 w 139"/>
                <a:gd name="T27" fmla="*/ 65 h 180"/>
                <a:gd name="T28" fmla="*/ 37 w 139"/>
                <a:gd name="T29" fmla="*/ 63 h 180"/>
                <a:gd name="T30" fmla="*/ 37 w 139"/>
                <a:gd name="T31" fmla="*/ 62 h 180"/>
                <a:gd name="T32" fmla="*/ 51 w 139"/>
                <a:gd name="T33" fmla="*/ 40 h 180"/>
                <a:gd name="T34" fmla="*/ 90 w 139"/>
                <a:gd name="T35" fmla="*/ 29 h 180"/>
                <a:gd name="T36" fmla="*/ 90 w 139"/>
                <a:gd name="T37" fmla="*/ 29 h 180"/>
                <a:gd name="T38" fmla="*/ 51 w 139"/>
                <a:gd name="T39" fmla="*/ 40 h 180"/>
                <a:gd name="T40" fmla="*/ 37 w 139"/>
                <a:gd name="T41" fmla="*/ 62 h 180"/>
                <a:gd name="T42" fmla="*/ 37 w 139"/>
                <a:gd name="T43" fmla="*/ 70 h 180"/>
                <a:gd name="T44" fmla="*/ 37 w 139"/>
                <a:gd name="T45" fmla="*/ 71 h 180"/>
                <a:gd name="T46" fmla="*/ 37 w 139"/>
                <a:gd name="T47" fmla="*/ 77 h 180"/>
                <a:gd name="T48" fmla="*/ 37 w 139"/>
                <a:gd name="T49" fmla="*/ 77 h 180"/>
                <a:gd name="T50" fmla="*/ 37 w 139"/>
                <a:gd name="T51" fmla="*/ 153 h 180"/>
                <a:gd name="T52" fmla="*/ 37 w 139"/>
                <a:gd name="T53" fmla="*/ 153 h 180"/>
                <a:gd name="T54" fmla="*/ 38 w 139"/>
                <a:gd name="T55" fmla="*/ 157 h 180"/>
                <a:gd name="T56" fmla="*/ 74 w 139"/>
                <a:gd name="T57" fmla="*/ 156 h 180"/>
                <a:gd name="T58" fmla="*/ 75 w 139"/>
                <a:gd name="T59" fmla="*/ 74 h 180"/>
                <a:gd name="T60" fmla="*/ 78 w 139"/>
                <a:gd name="T61" fmla="*/ 66 h 180"/>
                <a:gd name="T62" fmla="*/ 124 w 139"/>
                <a:gd name="T63" fmla="*/ 55 h 180"/>
                <a:gd name="T64" fmla="*/ 139 w 139"/>
                <a:gd name="T65" fmla="*/ 25 h 180"/>
                <a:gd name="T66" fmla="*/ 139 w 139"/>
                <a:gd name="T67" fmla="*/ 7 h 180"/>
                <a:gd name="T68" fmla="*/ 139 w 139"/>
                <a:gd name="T69" fmla="*/ 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80">
                  <a:moveTo>
                    <a:pt x="139" y="5"/>
                  </a:moveTo>
                  <a:cubicBezTo>
                    <a:pt x="137" y="16"/>
                    <a:pt x="123" y="22"/>
                    <a:pt x="116" y="20"/>
                  </a:cubicBezTo>
                  <a:cubicBezTo>
                    <a:pt x="109" y="20"/>
                    <a:pt x="82" y="13"/>
                    <a:pt x="71" y="10"/>
                  </a:cubicBezTo>
                  <a:cubicBezTo>
                    <a:pt x="66" y="10"/>
                    <a:pt x="64" y="5"/>
                    <a:pt x="63" y="0"/>
                  </a:cubicBezTo>
                  <a:cubicBezTo>
                    <a:pt x="63" y="18"/>
                    <a:pt x="63" y="18"/>
                    <a:pt x="60" y="20"/>
                  </a:cubicBezTo>
                  <a:cubicBezTo>
                    <a:pt x="60" y="20"/>
                    <a:pt x="25" y="28"/>
                    <a:pt x="15" y="31"/>
                  </a:cubicBezTo>
                  <a:cubicBezTo>
                    <a:pt x="7" y="35"/>
                    <a:pt x="2" y="41"/>
                    <a:pt x="1" y="54"/>
                  </a:cubicBezTo>
                  <a:cubicBezTo>
                    <a:pt x="1" y="54"/>
                    <a:pt x="0" y="134"/>
                    <a:pt x="1" y="145"/>
                  </a:cubicBezTo>
                  <a:cubicBezTo>
                    <a:pt x="2" y="162"/>
                    <a:pt x="22" y="164"/>
                    <a:pt x="32" y="155"/>
                  </a:cubicBezTo>
                  <a:cubicBezTo>
                    <a:pt x="35" y="152"/>
                    <a:pt x="37" y="149"/>
                    <a:pt x="37" y="144"/>
                  </a:cubicBezTo>
                  <a:cubicBezTo>
                    <a:pt x="37" y="130"/>
                    <a:pt x="37" y="101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1"/>
                  </a:cubicBezTo>
                  <a:cubicBezTo>
                    <a:pt x="37" y="69"/>
                    <a:pt x="37" y="67"/>
                    <a:pt x="37" y="65"/>
                  </a:cubicBezTo>
                  <a:cubicBezTo>
                    <a:pt x="37" y="64"/>
                    <a:pt x="37" y="64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ubicBezTo>
                    <a:pt x="38" y="50"/>
                    <a:pt x="43" y="43"/>
                    <a:pt x="51" y="40"/>
                  </a:cubicBezTo>
                  <a:cubicBezTo>
                    <a:pt x="59" y="37"/>
                    <a:pt x="89" y="30"/>
                    <a:pt x="90" y="29"/>
                  </a:cubicBezTo>
                  <a:cubicBezTo>
                    <a:pt x="94" y="28"/>
                    <a:pt x="94" y="28"/>
                    <a:pt x="90" y="29"/>
                  </a:cubicBezTo>
                  <a:cubicBezTo>
                    <a:pt x="89" y="30"/>
                    <a:pt x="59" y="37"/>
                    <a:pt x="51" y="40"/>
                  </a:cubicBezTo>
                  <a:cubicBezTo>
                    <a:pt x="43" y="43"/>
                    <a:pt x="38" y="50"/>
                    <a:pt x="37" y="62"/>
                  </a:cubicBezTo>
                  <a:cubicBezTo>
                    <a:pt x="37" y="63"/>
                    <a:pt x="37" y="69"/>
                    <a:pt x="37" y="70"/>
                  </a:cubicBezTo>
                  <a:cubicBezTo>
                    <a:pt x="37" y="70"/>
                    <a:pt x="37" y="71"/>
                    <a:pt x="37" y="71"/>
                  </a:cubicBezTo>
                  <a:cubicBezTo>
                    <a:pt x="37" y="71"/>
                    <a:pt x="37" y="73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153"/>
                    <a:pt x="37" y="153"/>
                    <a:pt x="37" y="153"/>
                  </a:cubicBezTo>
                  <a:cubicBezTo>
                    <a:pt x="37" y="153"/>
                    <a:pt x="38" y="153"/>
                    <a:pt x="37" y="153"/>
                  </a:cubicBezTo>
                  <a:cubicBezTo>
                    <a:pt x="38" y="154"/>
                    <a:pt x="38" y="156"/>
                    <a:pt x="38" y="157"/>
                  </a:cubicBezTo>
                  <a:cubicBezTo>
                    <a:pt x="39" y="180"/>
                    <a:pt x="74" y="176"/>
                    <a:pt x="74" y="156"/>
                  </a:cubicBezTo>
                  <a:cubicBezTo>
                    <a:pt x="74" y="141"/>
                    <a:pt x="75" y="77"/>
                    <a:pt x="75" y="74"/>
                  </a:cubicBezTo>
                  <a:cubicBezTo>
                    <a:pt x="75" y="71"/>
                    <a:pt x="76" y="67"/>
                    <a:pt x="78" y="66"/>
                  </a:cubicBezTo>
                  <a:cubicBezTo>
                    <a:pt x="80" y="66"/>
                    <a:pt x="119" y="56"/>
                    <a:pt x="124" y="55"/>
                  </a:cubicBezTo>
                  <a:cubicBezTo>
                    <a:pt x="134" y="51"/>
                    <a:pt x="139" y="46"/>
                    <a:pt x="139" y="25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9" y="6"/>
                    <a:pt x="139" y="6"/>
                    <a:pt x="139" y="5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5F5F5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22" name="Freeform 362"/>
            <p:cNvSpPr>
              <a:spLocks noEditPoints="1"/>
            </p:cNvSpPr>
            <p:nvPr/>
          </p:nvSpPr>
          <p:spPr bwMode="gray">
            <a:xfrm>
              <a:off x="3504" y="2008"/>
              <a:ext cx="283" cy="236"/>
            </a:xfrm>
            <a:custGeom>
              <a:avLst/>
              <a:gdLst>
                <a:gd name="T0" fmla="*/ 209 w 209"/>
                <a:gd name="T1" fmla="*/ 104 h 175"/>
                <a:gd name="T2" fmla="*/ 209 w 209"/>
                <a:gd name="T3" fmla="*/ 104 h 175"/>
                <a:gd name="T4" fmla="*/ 209 w 209"/>
                <a:gd name="T5" fmla="*/ 103 h 175"/>
                <a:gd name="T6" fmla="*/ 209 w 209"/>
                <a:gd name="T7" fmla="*/ 98 h 175"/>
                <a:gd name="T8" fmla="*/ 201 w 209"/>
                <a:gd name="T9" fmla="*/ 45 h 175"/>
                <a:gd name="T10" fmla="*/ 175 w 209"/>
                <a:gd name="T11" fmla="*/ 20 h 175"/>
                <a:gd name="T12" fmla="*/ 141 w 209"/>
                <a:gd name="T13" fmla="*/ 11 h 175"/>
                <a:gd name="T14" fmla="*/ 112 w 209"/>
                <a:gd name="T15" fmla="*/ 3 h 175"/>
                <a:gd name="T16" fmla="*/ 78 w 209"/>
                <a:gd name="T17" fmla="*/ 13 h 175"/>
                <a:gd name="T18" fmla="*/ 69 w 209"/>
                <a:gd name="T19" fmla="*/ 82 h 175"/>
                <a:gd name="T20" fmla="*/ 69 w 209"/>
                <a:gd name="T21" fmla="*/ 82 h 175"/>
                <a:gd name="T22" fmla="*/ 67 w 209"/>
                <a:gd name="T23" fmla="*/ 92 h 175"/>
                <a:gd name="T24" fmla="*/ 19 w 209"/>
                <a:gd name="T25" fmla="*/ 104 h 175"/>
                <a:gd name="T26" fmla="*/ 20 w 209"/>
                <a:gd name="T27" fmla="*/ 127 h 175"/>
                <a:gd name="T28" fmla="*/ 71 w 209"/>
                <a:gd name="T29" fmla="*/ 114 h 175"/>
                <a:gd name="T30" fmla="*/ 77 w 209"/>
                <a:gd name="T31" fmla="*/ 112 h 175"/>
                <a:gd name="T32" fmla="*/ 92 w 209"/>
                <a:gd name="T33" fmla="*/ 86 h 175"/>
                <a:gd name="T34" fmla="*/ 92 w 209"/>
                <a:gd name="T35" fmla="*/ 82 h 175"/>
                <a:gd name="T36" fmla="*/ 92 w 209"/>
                <a:gd name="T37" fmla="*/ 77 h 175"/>
                <a:gd name="T38" fmla="*/ 92 w 209"/>
                <a:gd name="T39" fmla="*/ 77 h 175"/>
                <a:gd name="T40" fmla="*/ 92 w 209"/>
                <a:gd name="T41" fmla="*/ 75 h 175"/>
                <a:gd name="T42" fmla="*/ 99 w 209"/>
                <a:gd name="T43" fmla="*/ 86 h 175"/>
                <a:gd name="T44" fmla="*/ 99 w 209"/>
                <a:gd name="T45" fmla="*/ 151 h 175"/>
                <a:gd name="T46" fmla="*/ 108 w 209"/>
                <a:gd name="T47" fmla="*/ 162 h 175"/>
                <a:gd name="T48" fmla="*/ 153 w 209"/>
                <a:gd name="T49" fmla="*/ 173 h 175"/>
                <a:gd name="T50" fmla="*/ 175 w 209"/>
                <a:gd name="T51" fmla="*/ 154 h 175"/>
                <a:gd name="T52" fmla="*/ 171 w 209"/>
                <a:gd name="T53" fmla="*/ 140 h 175"/>
                <a:gd name="T54" fmla="*/ 189 w 209"/>
                <a:gd name="T55" fmla="*/ 135 h 175"/>
                <a:gd name="T56" fmla="*/ 194 w 209"/>
                <a:gd name="T57" fmla="*/ 134 h 175"/>
                <a:gd name="T58" fmla="*/ 209 w 209"/>
                <a:gd name="T59" fmla="*/ 104 h 175"/>
                <a:gd name="T60" fmla="*/ 209 w 209"/>
                <a:gd name="T61" fmla="*/ 104 h 175"/>
                <a:gd name="T62" fmla="*/ 209 w 209"/>
                <a:gd name="T63" fmla="*/ 104 h 175"/>
                <a:gd name="T64" fmla="*/ 94 w 209"/>
                <a:gd name="T65" fmla="*/ 56 h 175"/>
                <a:gd name="T66" fmla="*/ 95 w 209"/>
                <a:gd name="T67" fmla="*/ 49 h 175"/>
                <a:gd name="T68" fmla="*/ 95 w 209"/>
                <a:gd name="T69" fmla="*/ 56 h 175"/>
                <a:gd name="T70" fmla="*/ 94 w 209"/>
                <a:gd name="T71" fmla="*/ 55 h 175"/>
                <a:gd name="T72" fmla="*/ 94 w 209"/>
                <a:gd name="T73" fmla="*/ 56 h 175"/>
                <a:gd name="T74" fmla="*/ 171 w 209"/>
                <a:gd name="T75" fmla="*/ 115 h 175"/>
                <a:gd name="T76" fmla="*/ 177 w 209"/>
                <a:gd name="T77" fmla="*/ 68 h 175"/>
                <a:gd name="T78" fmla="*/ 179 w 209"/>
                <a:gd name="T79" fmla="*/ 86 h 175"/>
                <a:gd name="T80" fmla="*/ 182 w 209"/>
                <a:gd name="T81" fmla="*/ 105 h 175"/>
                <a:gd name="T82" fmla="*/ 182 w 209"/>
                <a:gd name="T83" fmla="*/ 105 h 175"/>
                <a:gd name="T84" fmla="*/ 183 w 209"/>
                <a:gd name="T85" fmla="*/ 111 h 175"/>
                <a:gd name="T86" fmla="*/ 171 w 209"/>
                <a:gd name="T87" fmla="*/ 11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9" h="175">
                  <a:moveTo>
                    <a:pt x="209" y="104"/>
                  </a:moveTo>
                  <a:cubicBezTo>
                    <a:pt x="209" y="104"/>
                    <a:pt x="209" y="104"/>
                    <a:pt x="209" y="104"/>
                  </a:cubicBezTo>
                  <a:cubicBezTo>
                    <a:pt x="209" y="103"/>
                    <a:pt x="209" y="103"/>
                    <a:pt x="209" y="103"/>
                  </a:cubicBezTo>
                  <a:cubicBezTo>
                    <a:pt x="209" y="98"/>
                    <a:pt x="209" y="98"/>
                    <a:pt x="209" y="98"/>
                  </a:cubicBezTo>
                  <a:cubicBezTo>
                    <a:pt x="205" y="74"/>
                    <a:pt x="202" y="52"/>
                    <a:pt x="201" y="45"/>
                  </a:cubicBezTo>
                  <a:cubicBezTo>
                    <a:pt x="199" y="28"/>
                    <a:pt x="183" y="23"/>
                    <a:pt x="175" y="20"/>
                  </a:cubicBezTo>
                  <a:cubicBezTo>
                    <a:pt x="168" y="17"/>
                    <a:pt x="154" y="14"/>
                    <a:pt x="141" y="11"/>
                  </a:cubicBezTo>
                  <a:cubicBezTo>
                    <a:pt x="130" y="8"/>
                    <a:pt x="121" y="5"/>
                    <a:pt x="112" y="3"/>
                  </a:cubicBezTo>
                  <a:cubicBezTo>
                    <a:pt x="103" y="1"/>
                    <a:pt x="81" y="0"/>
                    <a:pt x="78" y="13"/>
                  </a:cubicBezTo>
                  <a:cubicBezTo>
                    <a:pt x="75" y="23"/>
                    <a:pt x="69" y="82"/>
                    <a:pt x="69" y="82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45" y="98"/>
                    <a:pt x="26" y="102"/>
                    <a:pt x="19" y="104"/>
                  </a:cubicBezTo>
                  <a:cubicBezTo>
                    <a:pt x="0" y="108"/>
                    <a:pt x="5" y="129"/>
                    <a:pt x="20" y="127"/>
                  </a:cubicBezTo>
                  <a:cubicBezTo>
                    <a:pt x="24" y="127"/>
                    <a:pt x="47" y="121"/>
                    <a:pt x="71" y="114"/>
                  </a:cubicBezTo>
                  <a:cubicBezTo>
                    <a:pt x="73" y="113"/>
                    <a:pt x="75" y="113"/>
                    <a:pt x="77" y="112"/>
                  </a:cubicBezTo>
                  <a:cubicBezTo>
                    <a:pt x="87" y="108"/>
                    <a:pt x="92" y="104"/>
                    <a:pt x="92" y="86"/>
                  </a:cubicBezTo>
                  <a:cubicBezTo>
                    <a:pt x="92" y="85"/>
                    <a:pt x="92" y="84"/>
                    <a:pt x="92" y="82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2" y="76"/>
                    <a:pt x="92" y="76"/>
                    <a:pt x="92" y="75"/>
                  </a:cubicBezTo>
                  <a:cubicBezTo>
                    <a:pt x="93" y="79"/>
                    <a:pt x="96" y="83"/>
                    <a:pt x="99" y="86"/>
                  </a:cubicBezTo>
                  <a:cubicBezTo>
                    <a:pt x="102" y="101"/>
                    <a:pt x="104" y="120"/>
                    <a:pt x="99" y="151"/>
                  </a:cubicBezTo>
                  <a:cubicBezTo>
                    <a:pt x="98" y="157"/>
                    <a:pt x="102" y="161"/>
                    <a:pt x="108" y="162"/>
                  </a:cubicBezTo>
                  <a:cubicBezTo>
                    <a:pt x="120" y="165"/>
                    <a:pt x="145" y="172"/>
                    <a:pt x="153" y="173"/>
                  </a:cubicBezTo>
                  <a:cubicBezTo>
                    <a:pt x="161" y="175"/>
                    <a:pt x="179" y="163"/>
                    <a:pt x="175" y="154"/>
                  </a:cubicBezTo>
                  <a:cubicBezTo>
                    <a:pt x="173" y="150"/>
                    <a:pt x="172" y="145"/>
                    <a:pt x="171" y="140"/>
                  </a:cubicBezTo>
                  <a:cubicBezTo>
                    <a:pt x="177" y="138"/>
                    <a:pt x="183" y="137"/>
                    <a:pt x="189" y="135"/>
                  </a:cubicBezTo>
                  <a:cubicBezTo>
                    <a:pt x="191" y="135"/>
                    <a:pt x="192" y="134"/>
                    <a:pt x="194" y="134"/>
                  </a:cubicBezTo>
                  <a:cubicBezTo>
                    <a:pt x="204" y="130"/>
                    <a:pt x="209" y="125"/>
                    <a:pt x="209" y="104"/>
                  </a:cubicBezTo>
                  <a:cubicBezTo>
                    <a:pt x="209" y="104"/>
                    <a:pt x="209" y="104"/>
                    <a:pt x="209" y="104"/>
                  </a:cubicBezTo>
                  <a:cubicBezTo>
                    <a:pt x="209" y="104"/>
                    <a:pt x="209" y="104"/>
                    <a:pt x="209" y="104"/>
                  </a:cubicBezTo>
                  <a:close/>
                  <a:moveTo>
                    <a:pt x="94" y="56"/>
                  </a:moveTo>
                  <a:cubicBezTo>
                    <a:pt x="94" y="53"/>
                    <a:pt x="95" y="50"/>
                    <a:pt x="95" y="49"/>
                  </a:cubicBezTo>
                  <a:cubicBezTo>
                    <a:pt x="95" y="51"/>
                    <a:pt x="95" y="53"/>
                    <a:pt x="95" y="56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6"/>
                    <a:pt x="94" y="56"/>
                  </a:cubicBezTo>
                  <a:close/>
                  <a:moveTo>
                    <a:pt x="171" y="115"/>
                  </a:moveTo>
                  <a:cubicBezTo>
                    <a:pt x="172" y="95"/>
                    <a:pt x="176" y="74"/>
                    <a:pt x="177" y="68"/>
                  </a:cubicBezTo>
                  <a:cubicBezTo>
                    <a:pt x="177" y="68"/>
                    <a:pt x="179" y="80"/>
                    <a:pt x="179" y="86"/>
                  </a:cubicBezTo>
                  <a:cubicBezTo>
                    <a:pt x="180" y="91"/>
                    <a:pt x="181" y="97"/>
                    <a:pt x="182" y="105"/>
                  </a:cubicBezTo>
                  <a:cubicBezTo>
                    <a:pt x="182" y="105"/>
                    <a:pt x="182" y="105"/>
                    <a:pt x="182" y="105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79" y="112"/>
                    <a:pt x="175" y="114"/>
                    <a:pt x="171" y="115"/>
                  </a:cubicBez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23" name="Freeform 363"/>
            <p:cNvSpPr>
              <a:spLocks/>
            </p:cNvSpPr>
            <p:nvPr/>
          </p:nvSpPr>
          <p:spPr bwMode="gray">
            <a:xfrm>
              <a:off x="3665" y="2158"/>
              <a:ext cx="95" cy="59"/>
            </a:xfrm>
            <a:custGeom>
              <a:avLst/>
              <a:gdLst>
                <a:gd name="T0" fmla="*/ 64 w 70"/>
                <a:gd name="T1" fmla="*/ 0 h 44"/>
                <a:gd name="T2" fmla="*/ 64 w 70"/>
                <a:gd name="T3" fmla="*/ 0 h 44"/>
                <a:gd name="T4" fmla="*/ 14 w 70"/>
                <a:gd name="T5" fmla="*/ 16 h 44"/>
                <a:gd name="T6" fmla="*/ 26 w 70"/>
                <a:gd name="T7" fmla="*/ 36 h 44"/>
                <a:gd name="T8" fmla="*/ 70 w 70"/>
                <a:gd name="T9" fmla="*/ 24 h 44"/>
                <a:gd name="T10" fmla="*/ 69 w 70"/>
                <a:gd name="T11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44">
                  <a:moveTo>
                    <a:pt x="64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49" y="5"/>
                    <a:pt x="32" y="10"/>
                    <a:pt x="14" y="16"/>
                  </a:cubicBezTo>
                  <a:cubicBezTo>
                    <a:pt x="0" y="21"/>
                    <a:pt x="4" y="44"/>
                    <a:pt x="26" y="36"/>
                  </a:cubicBezTo>
                  <a:cubicBezTo>
                    <a:pt x="33" y="34"/>
                    <a:pt x="50" y="29"/>
                    <a:pt x="70" y="24"/>
                  </a:cubicBezTo>
                  <a:cubicBezTo>
                    <a:pt x="69" y="24"/>
                    <a:pt x="69" y="24"/>
                    <a:pt x="69" y="24"/>
                  </a:cubicBezTo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24" name="Freeform 364"/>
            <p:cNvSpPr>
              <a:spLocks/>
            </p:cNvSpPr>
            <p:nvPr/>
          </p:nvSpPr>
          <p:spPr bwMode="gray">
            <a:xfrm>
              <a:off x="3623" y="2082"/>
              <a:ext cx="26" cy="48"/>
            </a:xfrm>
            <a:custGeom>
              <a:avLst/>
              <a:gdLst>
                <a:gd name="T0" fmla="*/ 6 w 19"/>
                <a:gd name="T1" fmla="*/ 0 h 35"/>
                <a:gd name="T2" fmla="*/ 19 w 19"/>
                <a:gd name="T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35">
                  <a:moveTo>
                    <a:pt x="6" y="0"/>
                  </a:moveTo>
                  <a:cubicBezTo>
                    <a:pt x="3" y="8"/>
                    <a:pt x="0" y="29"/>
                    <a:pt x="19" y="35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25" name="Freeform 365"/>
            <p:cNvSpPr>
              <a:spLocks/>
            </p:cNvSpPr>
            <p:nvPr/>
          </p:nvSpPr>
          <p:spPr bwMode="gray">
            <a:xfrm>
              <a:off x="3676" y="2096"/>
              <a:ext cx="27" cy="49"/>
            </a:xfrm>
            <a:custGeom>
              <a:avLst/>
              <a:gdLst>
                <a:gd name="T0" fmla="*/ 7 w 20"/>
                <a:gd name="T1" fmla="*/ 0 h 36"/>
                <a:gd name="T2" fmla="*/ 20 w 20"/>
                <a:gd name="T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36">
                  <a:moveTo>
                    <a:pt x="7" y="0"/>
                  </a:moveTo>
                  <a:cubicBezTo>
                    <a:pt x="3" y="9"/>
                    <a:pt x="0" y="30"/>
                    <a:pt x="20" y="36"/>
                  </a:cubicBezTo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26" name="Freeform 366"/>
            <p:cNvSpPr>
              <a:spLocks/>
            </p:cNvSpPr>
            <p:nvPr/>
          </p:nvSpPr>
          <p:spPr bwMode="gray">
            <a:xfrm>
              <a:off x="3664" y="2026"/>
              <a:ext cx="62" cy="72"/>
            </a:xfrm>
            <a:custGeom>
              <a:avLst/>
              <a:gdLst>
                <a:gd name="T0" fmla="*/ 0 w 46"/>
                <a:gd name="T1" fmla="*/ 0 h 53"/>
                <a:gd name="T2" fmla="*/ 4 w 46"/>
                <a:gd name="T3" fmla="*/ 53 h 53"/>
                <a:gd name="T4" fmla="*/ 46 w 46"/>
                <a:gd name="T5" fmla="*/ 7 h 53"/>
                <a:gd name="T6" fmla="*/ 0 w 46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53">
                  <a:moveTo>
                    <a:pt x="0" y="0"/>
                  </a:moveTo>
                  <a:cubicBezTo>
                    <a:pt x="4" y="53"/>
                    <a:pt x="4" y="53"/>
                    <a:pt x="4" y="53"/>
                  </a:cubicBezTo>
                  <a:cubicBezTo>
                    <a:pt x="6" y="41"/>
                    <a:pt x="46" y="7"/>
                    <a:pt x="46" y="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27" name="Freeform 367"/>
            <p:cNvSpPr>
              <a:spLocks/>
            </p:cNvSpPr>
            <p:nvPr/>
          </p:nvSpPr>
          <p:spPr bwMode="gray">
            <a:xfrm>
              <a:off x="3657" y="1996"/>
              <a:ext cx="78" cy="48"/>
            </a:xfrm>
            <a:custGeom>
              <a:avLst/>
              <a:gdLst>
                <a:gd name="T0" fmla="*/ 26 w 58"/>
                <a:gd name="T1" fmla="*/ 34 h 36"/>
                <a:gd name="T2" fmla="*/ 8 w 58"/>
                <a:gd name="T3" fmla="*/ 20 h 36"/>
                <a:gd name="T4" fmla="*/ 13 w 58"/>
                <a:gd name="T5" fmla="*/ 12 h 36"/>
                <a:gd name="T6" fmla="*/ 47 w 58"/>
                <a:gd name="T7" fmla="*/ 14 h 36"/>
                <a:gd name="T8" fmla="*/ 50 w 58"/>
                <a:gd name="T9" fmla="*/ 26 h 36"/>
                <a:gd name="T10" fmla="*/ 26 w 58"/>
                <a:gd name="T1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36">
                  <a:moveTo>
                    <a:pt x="26" y="34"/>
                  </a:moveTo>
                  <a:cubicBezTo>
                    <a:pt x="12" y="33"/>
                    <a:pt x="0" y="22"/>
                    <a:pt x="8" y="20"/>
                  </a:cubicBezTo>
                  <a:cubicBezTo>
                    <a:pt x="14" y="19"/>
                    <a:pt x="11" y="14"/>
                    <a:pt x="13" y="12"/>
                  </a:cubicBezTo>
                  <a:cubicBezTo>
                    <a:pt x="16" y="9"/>
                    <a:pt x="47" y="0"/>
                    <a:pt x="47" y="14"/>
                  </a:cubicBezTo>
                  <a:cubicBezTo>
                    <a:pt x="47" y="19"/>
                    <a:pt x="41" y="22"/>
                    <a:pt x="50" y="26"/>
                  </a:cubicBezTo>
                  <a:cubicBezTo>
                    <a:pt x="58" y="29"/>
                    <a:pt x="40" y="36"/>
                    <a:pt x="26" y="3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28" name="Freeform 368"/>
            <p:cNvSpPr>
              <a:spLocks/>
            </p:cNvSpPr>
            <p:nvPr/>
          </p:nvSpPr>
          <p:spPr bwMode="gray">
            <a:xfrm>
              <a:off x="3644" y="1930"/>
              <a:ext cx="98" cy="99"/>
            </a:xfrm>
            <a:custGeom>
              <a:avLst/>
              <a:gdLst>
                <a:gd name="T0" fmla="*/ 35 w 73"/>
                <a:gd name="T1" fmla="*/ 1 h 73"/>
                <a:gd name="T2" fmla="*/ 1 w 73"/>
                <a:gd name="T3" fmla="*/ 38 h 73"/>
                <a:gd name="T4" fmla="*/ 38 w 73"/>
                <a:gd name="T5" fmla="*/ 72 h 73"/>
                <a:gd name="T6" fmla="*/ 72 w 73"/>
                <a:gd name="T7" fmla="*/ 35 h 73"/>
                <a:gd name="T8" fmla="*/ 35 w 73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8"/>
                    <a:pt x="1" y="38"/>
                  </a:cubicBezTo>
                  <a:cubicBezTo>
                    <a:pt x="2" y="57"/>
                    <a:pt x="18" y="73"/>
                    <a:pt x="38" y="72"/>
                  </a:cubicBezTo>
                  <a:cubicBezTo>
                    <a:pt x="58" y="71"/>
                    <a:pt x="73" y="54"/>
                    <a:pt x="72" y="35"/>
                  </a:cubicBezTo>
                  <a:cubicBezTo>
                    <a:pt x="72" y="15"/>
                    <a:pt x="55" y="0"/>
                    <a:pt x="35" y="1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29" name="Freeform 369"/>
            <p:cNvSpPr>
              <a:spLocks/>
            </p:cNvSpPr>
            <p:nvPr/>
          </p:nvSpPr>
          <p:spPr bwMode="gray">
            <a:xfrm>
              <a:off x="3644" y="1930"/>
              <a:ext cx="98" cy="99"/>
            </a:xfrm>
            <a:custGeom>
              <a:avLst/>
              <a:gdLst>
                <a:gd name="T0" fmla="*/ 35 w 73"/>
                <a:gd name="T1" fmla="*/ 1 h 73"/>
                <a:gd name="T2" fmla="*/ 1 w 73"/>
                <a:gd name="T3" fmla="*/ 38 h 73"/>
                <a:gd name="T4" fmla="*/ 38 w 73"/>
                <a:gd name="T5" fmla="*/ 72 h 73"/>
                <a:gd name="T6" fmla="*/ 72 w 73"/>
                <a:gd name="T7" fmla="*/ 35 h 73"/>
                <a:gd name="T8" fmla="*/ 35 w 73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8"/>
                    <a:pt x="1" y="38"/>
                  </a:cubicBezTo>
                  <a:cubicBezTo>
                    <a:pt x="2" y="57"/>
                    <a:pt x="18" y="73"/>
                    <a:pt x="38" y="72"/>
                  </a:cubicBezTo>
                  <a:cubicBezTo>
                    <a:pt x="58" y="71"/>
                    <a:pt x="73" y="54"/>
                    <a:pt x="72" y="35"/>
                  </a:cubicBezTo>
                  <a:cubicBezTo>
                    <a:pt x="72" y="15"/>
                    <a:pt x="55" y="0"/>
                    <a:pt x="35" y="1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30" name="Freeform 370"/>
            <p:cNvSpPr>
              <a:spLocks/>
            </p:cNvSpPr>
            <p:nvPr/>
          </p:nvSpPr>
          <p:spPr bwMode="gray">
            <a:xfrm>
              <a:off x="3630" y="1921"/>
              <a:ext cx="139" cy="118"/>
            </a:xfrm>
            <a:custGeom>
              <a:avLst/>
              <a:gdLst>
                <a:gd name="T0" fmla="*/ 89 w 103"/>
                <a:gd name="T1" fmla="*/ 61 h 87"/>
                <a:gd name="T2" fmla="*/ 59 w 103"/>
                <a:gd name="T3" fmla="*/ 6 h 87"/>
                <a:gd name="T4" fmla="*/ 10 w 103"/>
                <a:gd name="T5" fmla="*/ 39 h 87"/>
                <a:gd name="T6" fmla="*/ 10 w 103"/>
                <a:gd name="T7" fmla="*/ 39 h 87"/>
                <a:gd name="T8" fmla="*/ 0 w 103"/>
                <a:gd name="T9" fmla="*/ 59 h 87"/>
                <a:gd name="T10" fmla="*/ 17 w 103"/>
                <a:gd name="T11" fmla="*/ 61 h 87"/>
                <a:gd name="T12" fmla="*/ 12 w 103"/>
                <a:gd name="T13" fmla="*/ 38 h 87"/>
                <a:gd name="T14" fmla="*/ 30 w 103"/>
                <a:gd name="T15" fmla="*/ 26 h 87"/>
                <a:gd name="T16" fmla="*/ 57 w 103"/>
                <a:gd name="T17" fmla="*/ 58 h 87"/>
                <a:gd name="T18" fmla="*/ 92 w 103"/>
                <a:gd name="T19" fmla="*/ 75 h 87"/>
                <a:gd name="T20" fmla="*/ 89 w 103"/>
                <a:gd name="T21" fmla="*/ 6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87">
                  <a:moveTo>
                    <a:pt x="89" y="61"/>
                  </a:moveTo>
                  <a:cubicBezTo>
                    <a:pt x="89" y="34"/>
                    <a:pt x="82" y="13"/>
                    <a:pt x="59" y="6"/>
                  </a:cubicBezTo>
                  <a:cubicBezTo>
                    <a:pt x="36" y="0"/>
                    <a:pt x="8" y="13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45"/>
                    <a:pt x="9" y="61"/>
                    <a:pt x="0" y="59"/>
                  </a:cubicBezTo>
                  <a:cubicBezTo>
                    <a:pt x="0" y="62"/>
                    <a:pt x="24" y="69"/>
                    <a:pt x="17" y="61"/>
                  </a:cubicBezTo>
                  <a:cubicBezTo>
                    <a:pt x="15" y="58"/>
                    <a:pt x="10" y="44"/>
                    <a:pt x="12" y="38"/>
                  </a:cubicBezTo>
                  <a:cubicBezTo>
                    <a:pt x="15" y="28"/>
                    <a:pt x="20" y="26"/>
                    <a:pt x="30" y="26"/>
                  </a:cubicBezTo>
                  <a:cubicBezTo>
                    <a:pt x="42" y="26"/>
                    <a:pt x="69" y="38"/>
                    <a:pt x="57" y="58"/>
                  </a:cubicBezTo>
                  <a:cubicBezTo>
                    <a:pt x="46" y="77"/>
                    <a:pt x="81" y="87"/>
                    <a:pt x="92" y="75"/>
                  </a:cubicBezTo>
                  <a:cubicBezTo>
                    <a:pt x="103" y="64"/>
                    <a:pt x="89" y="71"/>
                    <a:pt x="89" y="61"/>
                  </a:cubicBez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731" name="Group 371"/>
          <p:cNvGrpSpPr>
            <a:grpSpLocks/>
          </p:cNvGrpSpPr>
          <p:nvPr/>
        </p:nvGrpSpPr>
        <p:grpSpPr bwMode="auto">
          <a:xfrm>
            <a:off x="5008563" y="2851150"/>
            <a:ext cx="425450" cy="763588"/>
            <a:chOff x="3135" y="1972"/>
            <a:chExt cx="268" cy="481"/>
          </a:xfrm>
        </p:grpSpPr>
        <p:sp>
          <p:nvSpPr>
            <p:cNvPr id="527732" name="Freeform 372"/>
            <p:cNvSpPr>
              <a:spLocks/>
            </p:cNvSpPr>
            <p:nvPr/>
          </p:nvSpPr>
          <p:spPr bwMode="gray">
            <a:xfrm>
              <a:off x="3221" y="2255"/>
              <a:ext cx="117" cy="179"/>
            </a:xfrm>
            <a:custGeom>
              <a:avLst/>
              <a:gdLst>
                <a:gd name="T0" fmla="*/ 86 w 86"/>
                <a:gd name="T1" fmla="*/ 30 h 132"/>
                <a:gd name="T2" fmla="*/ 86 w 86"/>
                <a:gd name="T3" fmla="*/ 29 h 132"/>
                <a:gd name="T4" fmla="*/ 86 w 86"/>
                <a:gd name="T5" fmla="*/ 24 h 132"/>
                <a:gd name="T6" fmla="*/ 86 w 86"/>
                <a:gd name="T7" fmla="*/ 14 h 132"/>
                <a:gd name="T8" fmla="*/ 85 w 86"/>
                <a:gd name="T9" fmla="*/ 14 h 132"/>
                <a:gd name="T10" fmla="*/ 71 w 86"/>
                <a:gd name="T11" fmla="*/ 1 h 132"/>
                <a:gd name="T12" fmla="*/ 50 w 86"/>
                <a:gd name="T13" fmla="*/ 3 h 132"/>
                <a:gd name="T14" fmla="*/ 45 w 86"/>
                <a:gd name="T15" fmla="*/ 5 h 132"/>
                <a:gd name="T16" fmla="*/ 39 w 86"/>
                <a:gd name="T17" fmla="*/ 6 h 132"/>
                <a:gd name="T18" fmla="*/ 39 w 86"/>
                <a:gd name="T19" fmla="*/ 6 h 132"/>
                <a:gd name="T20" fmla="*/ 0 w 86"/>
                <a:gd name="T21" fmla="*/ 16 h 132"/>
                <a:gd name="T22" fmla="*/ 23 w 86"/>
                <a:gd name="T23" fmla="*/ 39 h 132"/>
                <a:gd name="T24" fmla="*/ 49 w 86"/>
                <a:gd name="T25" fmla="*/ 33 h 132"/>
                <a:gd name="T26" fmla="*/ 50 w 86"/>
                <a:gd name="T27" fmla="*/ 115 h 132"/>
                <a:gd name="T28" fmla="*/ 80 w 86"/>
                <a:gd name="T29" fmla="*/ 124 h 132"/>
                <a:gd name="T30" fmla="*/ 86 w 86"/>
                <a:gd name="T31" fmla="*/ 114 h 132"/>
                <a:gd name="T32" fmla="*/ 86 w 86"/>
                <a:gd name="T33" fmla="*/ 3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2">
                  <a:moveTo>
                    <a:pt x="86" y="30"/>
                  </a:moveTo>
                  <a:cubicBezTo>
                    <a:pt x="86" y="30"/>
                    <a:pt x="86" y="30"/>
                    <a:pt x="86" y="29"/>
                  </a:cubicBezTo>
                  <a:cubicBezTo>
                    <a:pt x="86" y="27"/>
                    <a:pt x="86" y="25"/>
                    <a:pt x="86" y="24"/>
                  </a:cubicBezTo>
                  <a:cubicBezTo>
                    <a:pt x="86" y="23"/>
                    <a:pt x="86" y="19"/>
                    <a:pt x="86" y="14"/>
                  </a:cubicBezTo>
                  <a:cubicBezTo>
                    <a:pt x="86" y="14"/>
                    <a:pt x="85" y="14"/>
                    <a:pt x="85" y="14"/>
                  </a:cubicBezTo>
                  <a:cubicBezTo>
                    <a:pt x="83" y="5"/>
                    <a:pt x="75" y="1"/>
                    <a:pt x="71" y="1"/>
                  </a:cubicBezTo>
                  <a:cubicBezTo>
                    <a:pt x="67" y="0"/>
                    <a:pt x="58" y="2"/>
                    <a:pt x="50" y="3"/>
                  </a:cubicBezTo>
                  <a:cubicBezTo>
                    <a:pt x="47" y="4"/>
                    <a:pt x="45" y="5"/>
                    <a:pt x="45" y="5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55"/>
                    <a:pt x="49" y="108"/>
                    <a:pt x="50" y="115"/>
                  </a:cubicBezTo>
                  <a:cubicBezTo>
                    <a:pt x="50" y="130"/>
                    <a:pt x="71" y="132"/>
                    <a:pt x="80" y="124"/>
                  </a:cubicBezTo>
                  <a:cubicBezTo>
                    <a:pt x="83" y="121"/>
                    <a:pt x="86" y="118"/>
                    <a:pt x="86" y="114"/>
                  </a:cubicBezTo>
                  <a:cubicBezTo>
                    <a:pt x="86" y="101"/>
                    <a:pt x="85" y="56"/>
                    <a:pt x="86" y="30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5F5F5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33" name="Freeform 373"/>
            <p:cNvSpPr>
              <a:spLocks/>
            </p:cNvSpPr>
            <p:nvPr/>
          </p:nvSpPr>
          <p:spPr bwMode="gray">
            <a:xfrm>
              <a:off x="3177" y="2263"/>
              <a:ext cx="211" cy="190"/>
            </a:xfrm>
            <a:custGeom>
              <a:avLst/>
              <a:gdLst>
                <a:gd name="T0" fmla="*/ 156 w 156"/>
                <a:gd name="T1" fmla="*/ 19 h 140"/>
                <a:gd name="T2" fmla="*/ 156 w 156"/>
                <a:gd name="T3" fmla="*/ 19 h 140"/>
                <a:gd name="T4" fmla="*/ 155 w 156"/>
                <a:gd name="T5" fmla="*/ 17 h 140"/>
                <a:gd name="T6" fmla="*/ 141 w 156"/>
                <a:gd name="T7" fmla="*/ 2 h 140"/>
                <a:gd name="T8" fmla="*/ 109 w 156"/>
                <a:gd name="T9" fmla="*/ 8 h 140"/>
                <a:gd name="T10" fmla="*/ 79 w 156"/>
                <a:gd name="T11" fmla="*/ 15 h 140"/>
                <a:gd name="T12" fmla="*/ 79 w 156"/>
                <a:gd name="T13" fmla="*/ 5 h 140"/>
                <a:gd name="T14" fmla="*/ 2 w 156"/>
                <a:gd name="T15" fmla="*/ 0 h 140"/>
                <a:gd name="T16" fmla="*/ 2 w 156"/>
                <a:gd name="T17" fmla="*/ 1 h 140"/>
                <a:gd name="T18" fmla="*/ 2 w 156"/>
                <a:gd name="T19" fmla="*/ 12 h 140"/>
                <a:gd name="T20" fmla="*/ 10 w 156"/>
                <a:gd name="T21" fmla="*/ 41 h 140"/>
                <a:gd name="T22" fmla="*/ 56 w 156"/>
                <a:gd name="T23" fmla="*/ 53 h 140"/>
                <a:gd name="T24" fmla="*/ 66 w 156"/>
                <a:gd name="T25" fmla="*/ 51 h 140"/>
                <a:gd name="T26" fmla="*/ 119 w 156"/>
                <a:gd name="T27" fmla="*/ 37 h 140"/>
                <a:gd name="T28" fmla="*/ 139 w 156"/>
                <a:gd name="T29" fmla="*/ 32 h 140"/>
                <a:gd name="T30" fmla="*/ 119 w 156"/>
                <a:gd name="T31" fmla="*/ 37 h 140"/>
                <a:gd name="T32" fmla="*/ 119 w 156"/>
                <a:gd name="T33" fmla="*/ 116 h 140"/>
                <a:gd name="T34" fmla="*/ 120 w 156"/>
                <a:gd name="T35" fmla="*/ 119 h 140"/>
                <a:gd name="T36" fmla="*/ 156 w 156"/>
                <a:gd name="T37" fmla="*/ 119 h 140"/>
                <a:gd name="T38" fmla="*/ 156 w 156"/>
                <a:gd name="T39" fmla="*/ 1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6" h="140">
                  <a:moveTo>
                    <a:pt x="156" y="19"/>
                  </a:moveTo>
                  <a:cubicBezTo>
                    <a:pt x="156" y="19"/>
                    <a:pt x="156" y="19"/>
                    <a:pt x="156" y="19"/>
                  </a:cubicBezTo>
                  <a:cubicBezTo>
                    <a:pt x="156" y="19"/>
                    <a:pt x="156" y="18"/>
                    <a:pt x="155" y="17"/>
                  </a:cubicBezTo>
                  <a:cubicBezTo>
                    <a:pt x="153" y="6"/>
                    <a:pt x="145" y="3"/>
                    <a:pt x="141" y="2"/>
                  </a:cubicBezTo>
                  <a:cubicBezTo>
                    <a:pt x="134" y="1"/>
                    <a:pt x="109" y="8"/>
                    <a:pt x="109" y="8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5"/>
                    <a:pt x="79" y="6"/>
                    <a:pt x="79" y="5"/>
                  </a:cubicBezTo>
                  <a:cubicBezTo>
                    <a:pt x="78" y="9"/>
                    <a:pt x="4" y="1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31"/>
                    <a:pt x="0" y="38"/>
                    <a:pt x="10" y="41"/>
                  </a:cubicBezTo>
                  <a:cubicBezTo>
                    <a:pt x="15" y="42"/>
                    <a:pt x="52" y="53"/>
                    <a:pt x="56" y="53"/>
                  </a:cubicBezTo>
                  <a:cubicBezTo>
                    <a:pt x="58" y="54"/>
                    <a:pt x="62" y="53"/>
                    <a:pt x="66" y="51"/>
                  </a:cubicBezTo>
                  <a:cubicBezTo>
                    <a:pt x="78" y="48"/>
                    <a:pt x="101" y="42"/>
                    <a:pt x="119" y="37"/>
                  </a:cubicBezTo>
                  <a:cubicBezTo>
                    <a:pt x="139" y="32"/>
                    <a:pt x="139" y="32"/>
                    <a:pt x="139" y="32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9" y="116"/>
                    <a:pt x="119" y="116"/>
                    <a:pt x="119" y="116"/>
                  </a:cubicBezTo>
                  <a:cubicBezTo>
                    <a:pt x="119" y="117"/>
                    <a:pt x="119" y="118"/>
                    <a:pt x="120" y="119"/>
                  </a:cubicBezTo>
                  <a:cubicBezTo>
                    <a:pt x="120" y="140"/>
                    <a:pt x="156" y="136"/>
                    <a:pt x="156" y="119"/>
                  </a:cubicBezTo>
                  <a:cubicBezTo>
                    <a:pt x="156" y="105"/>
                    <a:pt x="156" y="21"/>
                    <a:pt x="156" y="19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5F5F5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34" name="Freeform 374"/>
            <p:cNvSpPr>
              <a:spLocks/>
            </p:cNvSpPr>
            <p:nvPr/>
          </p:nvSpPr>
          <p:spPr bwMode="gray">
            <a:xfrm>
              <a:off x="3135" y="2060"/>
              <a:ext cx="268" cy="237"/>
            </a:xfrm>
            <a:custGeom>
              <a:avLst/>
              <a:gdLst>
                <a:gd name="T0" fmla="*/ 175 w 198"/>
                <a:gd name="T1" fmla="*/ 98 h 175"/>
                <a:gd name="T2" fmla="*/ 143 w 198"/>
                <a:gd name="T3" fmla="*/ 104 h 175"/>
                <a:gd name="T4" fmla="*/ 143 w 198"/>
                <a:gd name="T5" fmla="*/ 104 h 175"/>
                <a:gd name="T6" fmla="*/ 144 w 198"/>
                <a:gd name="T7" fmla="*/ 104 h 175"/>
                <a:gd name="T8" fmla="*/ 143 w 198"/>
                <a:gd name="T9" fmla="*/ 104 h 175"/>
                <a:gd name="T10" fmla="*/ 143 w 198"/>
                <a:gd name="T11" fmla="*/ 104 h 175"/>
                <a:gd name="T12" fmla="*/ 143 w 198"/>
                <a:gd name="T13" fmla="*/ 103 h 175"/>
                <a:gd name="T14" fmla="*/ 143 w 198"/>
                <a:gd name="T15" fmla="*/ 98 h 175"/>
                <a:gd name="T16" fmla="*/ 135 w 198"/>
                <a:gd name="T17" fmla="*/ 45 h 175"/>
                <a:gd name="T18" fmla="*/ 109 w 198"/>
                <a:gd name="T19" fmla="*/ 20 h 175"/>
                <a:gd name="T20" fmla="*/ 75 w 198"/>
                <a:gd name="T21" fmla="*/ 11 h 175"/>
                <a:gd name="T22" fmla="*/ 46 w 198"/>
                <a:gd name="T23" fmla="*/ 3 h 175"/>
                <a:gd name="T24" fmla="*/ 12 w 198"/>
                <a:gd name="T25" fmla="*/ 13 h 175"/>
                <a:gd name="T26" fmla="*/ 3 w 198"/>
                <a:gd name="T27" fmla="*/ 82 h 175"/>
                <a:gd name="T28" fmla="*/ 3 w 198"/>
                <a:gd name="T29" fmla="*/ 82 h 175"/>
                <a:gd name="T30" fmla="*/ 2 w 198"/>
                <a:gd name="T31" fmla="*/ 91 h 175"/>
                <a:gd name="T32" fmla="*/ 2 w 198"/>
                <a:gd name="T33" fmla="*/ 91 h 175"/>
                <a:gd name="T34" fmla="*/ 17 w 198"/>
                <a:gd name="T35" fmla="*/ 109 h 175"/>
                <a:gd name="T36" fmla="*/ 20 w 198"/>
                <a:gd name="T37" fmla="*/ 109 h 175"/>
                <a:gd name="T38" fmla="*/ 36 w 198"/>
                <a:gd name="T39" fmla="*/ 105 h 175"/>
                <a:gd name="T40" fmla="*/ 36 w 198"/>
                <a:gd name="T41" fmla="*/ 105 h 175"/>
                <a:gd name="T42" fmla="*/ 33 w 198"/>
                <a:gd name="T43" fmla="*/ 83 h 175"/>
                <a:gd name="T44" fmla="*/ 33 w 198"/>
                <a:gd name="T45" fmla="*/ 83 h 175"/>
                <a:gd name="T46" fmla="*/ 31 w 198"/>
                <a:gd name="T47" fmla="*/ 83 h 175"/>
                <a:gd name="T48" fmla="*/ 31 w 198"/>
                <a:gd name="T49" fmla="*/ 83 h 175"/>
                <a:gd name="T50" fmla="*/ 26 w 198"/>
                <a:gd name="T51" fmla="*/ 85 h 175"/>
                <a:gd name="T52" fmla="*/ 26 w 198"/>
                <a:gd name="T53" fmla="*/ 82 h 175"/>
                <a:gd name="T54" fmla="*/ 26 w 198"/>
                <a:gd name="T55" fmla="*/ 77 h 175"/>
                <a:gd name="T56" fmla="*/ 26 w 198"/>
                <a:gd name="T57" fmla="*/ 77 h 175"/>
                <a:gd name="T58" fmla="*/ 26 w 198"/>
                <a:gd name="T59" fmla="*/ 77 h 175"/>
                <a:gd name="T60" fmla="*/ 29 w 198"/>
                <a:gd name="T61" fmla="*/ 48 h 175"/>
                <a:gd name="T62" fmla="*/ 33 w 198"/>
                <a:gd name="T63" fmla="*/ 83 h 175"/>
                <a:gd name="T64" fmla="*/ 33 w 198"/>
                <a:gd name="T65" fmla="*/ 83 h 175"/>
                <a:gd name="T66" fmla="*/ 33 w 198"/>
                <a:gd name="T67" fmla="*/ 83 h 175"/>
                <a:gd name="T68" fmla="*/ 36 w 198"/>
                <a:gd name="T69" fmla="*/ 105 h 175"/>
                <a:gd name="T70" fmla="*/ 36 w 198"/>
                <a:gd name="T71" fmla="*/ 105 h 175"/>
                <a:gd name="T72" fmla="*/ 36 w 198"/>
                <a:gd name="T73" fmla="*/ 105 h 175"/>
                <a:gd name="T74" fmla="*/ 33 w 198"/>
                <a:gd name="T75" fmla="*/ 151 h 175"/>
                <a:gd name="T76" fmla="*/ 42 w 198"/>
                <a:gd name="T77" fmla="*/ 162 h 175"/>
                <a:gd name="T78" fmla="*/ 87 w 198"/>
                <a:gd name="T79" fmla="*/ 173 h 175"/>
                <a:gd name="T80" fmla="*/ 109 w 198"/>
                <a:gd name="T81" fmla="*/ 154 h 175"/>
                <a:gd name="T82" fmla="*/ 106 w 198"/>
                <a:gd name="T83" fmla="*/ 140 h 175"/>
                <a:gd name="T84" fmla="*/ 106 w 198"/>
                <a:gd name="T85" fmla="*/ 140 h 175"/>
                <a:gd name="T86" fmla="*/ 106 w 198"/>
                <a:gd name="T87" fmla="*/ 140 h 175"/>
                <a:gd name="T88" fmla="*/ 106 w 198"/>
                <a:gd name="T89" fmla="*/ 140 h 175"/>
                <a:gd name="T90" fmla="*/ 106 w 198"/>
                <a:gd name="T91" fmla="*/ 140 h 175"/>
                <a:gd name="T92" fmla="*/ 105 w 198"/>
                <a:gd name="T93" fmla="*/ 114 h 175"/>
                <a:gd name="T94" fmla="*/ 105 w 198"/>
                <a:gd name="T95" fmla="*/ 114 h 175"/>
                <a:gd name="T96" fmla="*/ 111 w 198"/>
                <a:gd name="T97" fmla="*/ 68 h 175"/>
                <a:gd name="T98" fmla="*/ 113 w 198"/>
                <a:gd name="T99" fmla="*/ 86 h 175"/>
                <a:gd name="T100" fmla="*/ 116 w 198"/>
                <a:gd name="T101" fmla="*/ 104 h 175"/>
                <a:gd name="T102" fmla="*/ 116 w 198"/>
                <a:gd name="T103" fmla="*/ 104 h 175"/>
                <a:gd name="T104" fmla="*/ 117 w 198"/>
                <a:gd name="T105" fmla="*/ 110 h 175"/>
                <a:gd name="T106" fmla="*/ 117 w 198"/>
                <a:gd name="T107" fmla="*/ 111 h 175"/>
                <a:gd name="T108" fmla="*/ 117 w 198"/>
                <a:gd name="T109" fmla="*/ 111 h 175"/>
                <a:gd name="T110" fmla="*/ 131 w 198"/>
                <a:gd name="T111" fmla="*/ 132 h 175"/>
                <a:gd name="T112" fmla="*/ 175 w 198"/>
                <a:gd name="T113" fmla="*/ 121 h 175"/>
                <a:gd name="T114" fmla="*/ 175 w 198"/>
                <a:gd name="T115" fmla="*/ 9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" h="175">
                  <a:moveTo>
                    <a:pt x="175" y="98"/>
                  </a:moveTo>
                  <a:cubicBezTo>
                    <a:pt x="164" y="100"/>
                    <a:pt x="153" y="102"/>
                    <a:pt x="143" y="104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3" y="103"/>
                    <a:pt x="143" y="103"/>
                    <a:pt x="143" y="103"/>
                  </a:cubicBezTo>
                  <a:cubicBezTo>
                    <a:pt x="143" y="98"/>
                    <a:pt x="143" y="98"/>
                    <a:pt x="143" y="98"/>
                  </a:cubicBezTo>
                  <a:cubicBezTo>
                    <a:pt x="139" y="74"/>
                    <a:pt x="137" y="52"/>
                    <a:pt x="135" y="45"/>
                  </a:cubicBezTo>
                  <a:cubicBezTo>
                    <a:pt x="133" y="28"/>
                    <a:pt x="117" y="23"/>
                    <a:pt x="109" y="20"/>
                  </a:cubicBezTo>
                  <a:cubicBezTo>
                    <a:pt x="102" y="17"/>
                    <a:pt x="89" y="14"/>
                    <a:pt x="75" y="11"/>
                  </a:cubicBezTo>
                  <a:cubicBezTo>
                    <a:pt x="64" y="8"/>
                    <a:pt x="55" y="4"/>
                    <a:pt x="46" y="3"/>
                  </a:cubicBezTo>
                  <a:cubicBezTo>
                    <a:pt x="37" y="1"/>
                    <a:pt x="15" y="0"/>
                    <a:pt x="12" y="13"/>
                  </a:cubicBezTo>
                  <a:cubicBezTo>
                    <a:pt x="9" y="23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0" y="105"/>
                    <a:pt x="8" y="109"/>
                    <a:pt x="17" y="109"/>
                  </a:cubicBezTo>
                  <a:cubicBezTo>
                    <a:pt x="18" y="109"/>
                    <a:pt x="19" y="109"/>
                    <a:pt x="20" y="109"/>
                  </a:cubicBezTo>
                  <a:cubicBezTo>
                    <a:pt x="23" y="108"/>
                    <a:pt x="32" y="107"/>
                    <a:pt x="36" y="105"/>
                  </a:cubicBezTo>
                  <a:cubicBezTo>
                    <a:pt x="36" y="105"/>
                    <a:pt x="36" y="105"/>
                    <a:pt x="36" y="105"/>
                  </a:cubicBezTo>
                  <a:cubicBezTo>
                    <a:pt x="35" y="96"/>
                    <a:pt x="34" y="92"/>
                    <a:pt x="33" y="83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2" y="83"/>
                    <a:pt x="31" y="83"/>
                    <a:pt x="31" y="83"/>
                  </a:cubicBezTo>
                  <a:cubicBezTo>
                    <a:pt x="33" y="83"/>
                    <a:pt x="30" y="84"/>
                    <a:pt x="31" y="83"/>
                  </a:cubicBezTo>
                  <a:cubicBezTo>
                    <a:pt x="30" y="83"/>
                    <a:pt x="29" y="84"/>
                    <a:pt x="26" y="85"/>
                  </a:cubicBezTo>
                  <a:cubicBezTo>
                    <a:pt x="26" y="84"/>
                    <a:pt x="26" y="83"/>
                    <a:pt x="26" y="82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7" y="64"/>
                    <a:pt x="28" y="54"/>
                    <a:pt x="29" y="48"/>
                  </a:cubicBezTo>
                  <a:cubicBezTo>
                    <a:pt x="28" y="61"/>
                    <a:pt x="30" y="71"/>
                    <a:pt x="33" y="83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4" y="89"/>
                    <a:pt x="35" y="96"/>
                    <a:pt x="36" y="105"/>
                  </a:cubicBezTo>
                  <a:cubicBezTo>
                    <a:pt x="36" y="105"/>
                    <a:pt x="36" y="105"/>
                    <a:pt x="36" y="105"/>
                  </a:cubicBezTo>
                  <a:cubicBezTo>
                    <a:pt x="36" y="105"/>
                    <a:pt x="36" y="105"/>
                    <a:pt x="36" y="105"/>
                  </a:cubicBezTo>
                  <a:cubicBezTo>
                    <a:pt x="37" y="117"/>
                    <a:pt x="36" y="132"/>
                    <a:pt x="33" y="151"/>
                  </a:cubicBezTo>
                  <a:cubicBezTo>
                    <a:pt x="32" y="156"/>
                    <a:pt x="36" y="161"/>
                    <a:pt x="42" y="162"/>
                  </a:cubicBezTo>
                  <a:cubicBezTo>
                    <a:pt x="55" y="164"/>
                    <a:pt x="79" y="172"/>
                    <a:pt x="87" y="173"/>
                  </a:cubicBezTo>
                  <a:cubicBezTo>
                    <a:pt x="95" y="175"/>
                    <a:pt x="114" y="162"/>
                    <a:pt x="109" y="154"/>
                  </a:cubicBezTo>
                  <a:cubicBezTo>
                    <a:pt x="108" y="150"/>
                    <a:pt x="106" y="146"/>
                    <a:pt x="106" y="140"/>
                  </a:cubicBezTo>
                  <a:cubicBezTo>
                    <a:pt x="106" y="140"/>
                    <a:pt x="106" y="140"/>
                    <a:pt x="106" y="140"/>
                  </a:cubicBezTo>
                  <a:cubicBezTo>
                    <a:pt x="106" y="140"/>
                    <a:pt x="106" y="140"/>
                    <a:pt x="106" y="140"/>
                  </a:cubicBezTo>
                  <a:cubicBezTo>
                    <a:pt x="106" y="140"/>
                    <a:pt x="106" y="140"/>
                    <a:pt x="106" y="140"/>
                  </a:cubicBezTo>
                  <a:cubicBezTo>
                    <a:pt x="106" y="140"/>
                    <a:pt x="106" y="140"/>
                    <a:pt x="106" y="140"/>
                  </a:cubicBezTo>
                  <a:cubicBezTo>
                    <a:pt x="105" y="135"/>
                    <a:pt x="104" y="122"/>
                    <a:pt x="105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6" y="94"/>
                    <a:pt x="110" y="74"/>
                    <a:pt x="111" y="68"/>
                  </a:cubicBezTo>
                  <a:cubicBezTo>
                    <a:pt x="111" y="68"/>
                    <a:pt x="113" y="80"/>
                    <a:pt x="113" y="86"/>
                  </a:cubicBezTo>
                  <a:cubicBezTo>
                    <a:pt x="114" y="91"/>
                    <a:pt x="115" y="97"/>
                    <a:pt x="116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7" y="110"/>
                    <a:pt x="117" y="110"/>
                    <a:pt x="117" y="110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9" y="126"/>
                    <a:pt x="124" y="131"/>
                    <a:pt x="131" y="132"/>
                  </a:cubicBezTo>
                  <a:cubicBezTo>
                    <a:pt x="139" y="134"/>
                    <a:pt x="168" y="122"/>
                    <a:pt x="175" y="121"/>
                  </a:cubicBezTo>
                  <a:cubicBezTo>
                    <a:pt x="198" y="116"/>
                    <a:pt x="190" y="94"/>
                    <a:pt x="175" y="98"/>
                  </a:cubicBez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35" name="Freeform 375"/>
            <p:cNvSpPr>
              <a:spLocks/>
            </p:cNvSpPr>
            <p:nvPr/>
          </p:nvSpPr>
          <p:spPr bwMode="gray">
            <a:xfrm>
              <a:off x="3197" y="2046"/>
              <a:ext cx="79" cy="48"/>
            </a:xfrm>
            <a:custGeom>
              <a:avLst/>
              <a:gdLst>
                <a:gd name="T0" fmla="*/ 26 w 58"/>
                <a:gd name="T1" fmla="*/ 34 h 35"/>
                <a:gd name="T2" fmla="*/ 9 w 58"/>
                <a:gd name="T3" fmla="*/ 20 h 35"/>
                <a:gd name="T4" fmla="*/ 14 w 58"/>
                <a:gd name="T5" fmla="*/ 11 h 35"/>
                <a:gd name="T6" fmla="*/ 47 w 58"/>
                <a:gd name="T7" fmla="*/ 14 h 35"/>
                <a:gd name="T8" fmla="*/ 50 w 58"/>
                <a:gd name="T9" fmla="*/ 25 h 35"/>
                <a:gd name="T10" fmla="*/ 26 w 58"/>
                <a:gd name="T11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35">
                  <a:moveTo>
                    <a:pt x="26" y="34"/>
                  </a:moveTo>
                  <a:cubicBezTo>
                    <a:pt x="12" y="32"/>
                    <a:pt x="0" y="22"/>
                    <a:pt x="9" y="20"/>
                  </a:cubicBezTo>
                  <a:cubicBezTo>
                    <a:pt x="15" y="18"/>
                    <a:pt x="11" y="13"/>
                    <a:pt x="14" y="11"/>
                  </a:cubicBezTo>
                  <a:cubicBezTo>
                    <a:pt x="16" y="8"/>
                    <a:pt x="47" y="0"/>
                    <a:pt x="47" y="14"/>
                  </a:cubicBezTo>
                  <a:cubicBezTo>
                    <a:pt x="47" y="18"/>
                    <a:pt x="42" y="22"/>
                    <a:pt x="50" y="25"/>
                  </a:cubicBezTo>
                  <a:cubicBezTo>
                    <a:pt x="58" y="29"/>
                    <a:pt x="40" y="35"/>
                    <a:pt x="26" y="3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36" name="Freeform 376"/>
            <p:cNvSpPr>
              <a:spLocks/>
            </p:cNvSpPr>
            <p:nvPr/>
          </p:nvSpPr>
          <p:spPr bwMode="gray">
            <a:xfrm>
              <a:off x="3184" y="1980"/>
              <a:ext cx="100" cy="99"/>
            </a:xfrm>
            <a:custGeom>
              <a:avLst/>
              <a:gdLst>
                <a:gd name="T0" fmla="*/ 36 w 74"/>
                <a:gd name="T1" fmla="*/ 1 h 73"/>
                <a:gd name="T2" fmla="*/ 1 w 74"/>
                <a:gd name="T3" fmla="*/ 38 h 73"/>
                <a:gd name="T4" fmla="*/ 39 w 74"/>
                <a:gd name="T5" fmla="*/ 72 h 73"/>
                <a:gd name="T6" fmla="*/ 73 w 74"/>
                <a:gd name="T7" fmla="*/ 35 h 73"/>
                <a:gd name="T8" fmla="*/ 36 w 74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3">
                  <a:moveTo>
                    <a:pt x="36" y="1"/>
                  </a:moveTo>
                  <a:cubicBezTo>
                    <a:pt x="16" y="2"/>
                    <a:pt x="0" y="19"/>
                    <a:pt x="1" y="38"/>
                  </a:cubicBezTo>
                  <a:cubicBezTo>
                    <a:pt x="2" y="58"/>
                    <a:pt x="19" y="73"/>
                    <a:pt x="39" y="72"/>
                  </a:cubicBezTo>
                  <a:cubicBezTo>
                    <a:pt x="58" y="71"/>
                    <a:pt x="74" y="55"/>
                    <a:pt x="73" y="35"/>
                  </a:cubicBezTo>
                  <a:cubicBezTo>
                    <a:pt x="72" y="15"/>
                    <a:pt x="55" y="0"/>
                    <a:pt x="36" y="1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37" name="Freeform 377"/>
            <p:cNvSpPr>
              <a:spLocks/>
            </p:cNvSpPr>
            <p:nvPr/>
          </p:nvSpPr>
          <p:spPr bwMode="gray">
            <a:xfrm>
              <a:off x="3184" y="1980"/>
              <a:ext cx="100" cy="99"/>
            </a:xfrm>
            <a:custGeom>
              <a:avLst/>
              <a:gdLst>
                <a:gd name="T0" fmla="*/ 36 w 74"/>
                <a:gd name="T1" fmla="*/ 1 h 73"/>
                <a:gd name="T2" fmla="*/ 1 w 74"/>
                <a:gd name="T3" fmla="*/ 38 h 73"/>
                <a:gd name="T4" fmla="*/ 39 w 74"/>
                <a:gd name="T5" fmla="*/ 72 h 73"/>
                <a:gd name="T6" fmla="*/ 73 w 74"/>
                <a:gd name="T7" fmla="*/ 35 h 73"/>
                <a:gd name="T8" fmla="*/ 36 w 74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3">
                  <a:moveTo>
                    <a:pt x="36" y="1"/>
                  </a:moveTo>
                  <a:cubicBezTo>
                    <a:pt x="16" y="2"/>
                    <a:pt x="0" y="19"/>
                    <a:pt x="1" y="38"/>
                  </a:cubicBezTo>
                  <a:cubicBezTo>
                    <a:pt x="2" y="58"/>
                    <a:pt x="19" y="73"/>
                    <a:pt x="39" y="72"/>
                  </a:cubicBezTo>
                  <a:cubicBezTo>
                    <a:pt x="58" y="71"/>
                    <a:pt x="74" y="55"/>
                    <a:pt x="73" y="35"/>
                  </a:cubicBezTo>
                  <a:cubicBezTo>
                    <a:pt x="72" y="15"/>
                    <a:pt x="55" y="0"/>
                    <a:pt x="36" y="1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38" name="Freeform 378"/>
            <p:cNvSpPr>
              <a:spLocks/>
            </p:cNvSpPr>
            <p:nvPr/>
          </p:nvSpPr>
          <p:spPr bwMode="gray">
            <a:xfrm>
              <a:off x="3160" y="1972"/>
              <a:ext cx="142" cy="113"/>
            </a:xfrm>
            <a:custGeom>
              <a:avLst/>
              <a:gdLst>
                <a:gd name="T0" fmla="*/ 99 w 105"/>
                <a:gd name="T1" fmla="*/ 71 h 83"/>
                <a:gd name="T2" fmla="*/ 97 w 105"/>
                <a:gd name="T3" fmla="*/ 61 h 83"/>
                <a:gd name="T4" fmla="*/ 67 w 105"/>
                <a:gd name="T5" fmla="*/ 7 h 83"/>
                <a:gd name="T6" fmla="*/ 16 w 105"/>
                <a:gd name="T7" fmla="*/ 40 h 83"/>
                <a:gd name="T8" fmla="*/ 8 w 105"/>
                <a:gd name="T9" fmla="*/ 59 h 83"/>
                <a:gd name="T10" fmla="*/ 38 w 105"/>
                <a:gd name="T11" fmla="*/ 79 h 83"/>
                <a:gd name="T12" fmla="*/ 80 w 105"/>
                <a:gd name="T13" fmla="*/ 81 h 83"/>
                <a:gd name="T14" fmla="*/ 99 w 105"/>
                <a:gd name="T15" fmla="*/ 7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83">
                  <a:moveTo>
                    <a:pt x="99" y="71"/>
                  </a:moveTo>
                  <a:cubicBezTo>
                    <a:pt x="97" y="71"/>
                    <a:pt x="97" y="66"/>
                    <a:pt x="97" y="61"/>
                  </a:cubicBezTo>
                  <a:cubicBezTo>
                    <a:pt x="97" y="34"/>
                    <a:pt x="91" y="13"/>
                    <a:pt x="67" y="7"/>
                  </a:cubicBezTo>
                  <a:cubicBezTo>
                    <a:pt x="44" y="0"/>
                    <a:pt x="16" y="12"/>
                    <a:pt x="16" y="40"/>
                  </a:cubicBezTo>
                  <a:cubicBezTo>
                    <a:pt x="16" y="45"/>
                    <a:pt x="17" y="57"/>
                    <a:pt x="8" y="59"/>
                  </a:cubicBezTo>
                  <a:cubicBezTo>
                    <a:pt x="0" y="61"/>
                    <a:pt x="21" y="75"/>
                    <a:pt x="38" y="79"/>
                  </a:cubicBezTo>
                  <a:cubicBezTo>
                    <a:pt x="51" y="83"/>
                    <a:pt x="69" y="82"/>
                    <a:pt x="80" y="81"/>
                  </a:cubicBezTo>
                  <a:cubicBezTo>
                    <a:pt x="105" y="79"/>
                    <a:pt x="104" y="71"/>
                    <a:pt x="99" y="71"/>
                  </a:cubicBez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739" name="Group 379"/>
          <p:cNvGrpSpPr>
            <a:grpSpLocks/>
          </p:cNvGrpSpPr>
          <p:nvPr/>
        </p:nvGrpSpPr>
        <p:grpSpPr bwMode="auto">
          <a:xfrm>
            <a:off x="6765925" y="2601913"/>
            <a:ext cx="381000" cy="1012825"/>
            <a:chOff x="4230" y="1815"/>
            <a:chExt cx="240" cy="638"/>
          </a:xfrm>
        </p:grpSpPr>
        <p:grpSp>
          <p:nvGrpSpPr>
            <p:cNvPr id="527740" name="Group 380"/>
            <p:cNvGrpSpPr>
              <a:grpSpLocks/>
            </p:cNvGrpSpPr>
            <p:nvPr/>
          </p:nvGrpSpPr>
          <p:grpSpPr bwMode="auto">
            <a:xfrm>
              <a:off x="4230" y="1815"/>
              <a:ext cx="240" cy="638"/>
              <a:chOff x="1958" y="2774"/>
              <a:chExt cx="240" cy="638"/>
            </a:xfrm>
          </p:grpSpPr>
          <p:sp>
            <p:nvSpPr>
              <p:cNvPr id="527741" name="Freeform 381"/>
              <p:cNvSpPr>
                <a:spLocks/>
              </p:cNvSpPr>
              <p:nvPr/>
            </p:nvSpPr>
            <p:spPr bwMode="gray">
              <a:xfrm>
                <a:off x="2128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742" name="Freeform 382"/>
              <p:cNvSpPr>
                <a:spLocks/>
              </p:cNvSpPr>
              <p:nvPr/>
            </p:nvSpPr>
            <p:spPr bwMode="gray">
              <a:xfrm>
                <a:off x="2128" y="306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743" name="Freeform 383"/>
              <p:cNvSpPr>
                <a:spLocks/>
              </p:cNvSpPr>
              <p:nvPr/>
            </p:nvSpPr>
            <p:spPr bwMode="gray">
              <a:xfrm>
                <a:off x="2018" y="3065"/>
                <a:ext cx="124" cy="347"/>
              </a:xfrm>
              <a:custGeom>
                <a:avLst/>
                <a:gdLst>
                  <a:gd name="T0" fmla="*/ 81 w 92"/>
                  <a:gd name="T1" fmla="*/ 2 h 256"/>
                  <a:gd name="T2" fmla="*/ 81 w 92"/>
                  <a:gd name="T3" fmla="*/ 2 h 256"/>
                  <a:gd name="T4" fmla="*/ 4 w 92"/>
                  <a:gd name="T5" fmla="*/ 0 h 256"/>
                  <a:gd name="T6" fmla="*/ 1 w 92"/>
                  <a:gd name="T7" fmla="*/ 29 h 256"/>
                  <a:gd name="T8" fmla="*/ 11 w 92"/>
                  <a:gd name="T9" fmla="*/ 216 h 256"/>
                  <a:gd name="T10" fmla="*/ 45 w 92"/>
                  <a:gd name="T11" fmla="*/ 215 h 256"/>
                  <a:gd name="T12" fmla="*/ 42 w 92"/>
                  <a:gd name="T13" fmla="*/ 54 h 256"/>
                  <a:gd name="T14" fmla="*/ 42 w 92"/>
                  <a:gd name="T15" fmla="*/ 54 h 256"/>
                  <a:gd name="T16" fmla="*/ 45 w 92"/>
                  <a:gd name="T17" fmla="*/ 215 h 256"/>
                  <a:gd name="T18" fmla="*/ 45 w 92"/>
                  <a:gd name="T19" fmla="*/ 222 h 256"/>
                  <a:gd name="T20" fmla="*/ 82 w 92"/>
                  <a:gd name="T21" fmla="*/ 229 h 256"/>
                  <a:gd name="T22" fmla="*/ 87 w 92"/>
                  <a:gd name="T23" fmla="*/ 52 h 256"/>
                  <a:gd name="T24" fmla="*/ 81 w 92"/>
                  <a:gd name="T25" fmla="*/ 2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2" h="256">
                    <a:moveTo>
                      <a:pt x="81" y="2"/>
                    </a:moveTo>
                    <a:cubicBezTo>
                      <a:pt x="81" y="3"/>
                      <a:pt x="81" y="3"/>
                      <a:pt x="81" y="2"/>
                    </a:cubicBezTo>
                    <a:cubicBezTo>
                      <a:pt x="78" y="13"/>
                      <a:pt x="3" y="5"/>
                      <a:pt x="4" y="0"/>
                    </a:cubicBezTo>
                    <a:cubicBezTo>
                      <a:pt x="0" y="18"/>
                      <a:pt x="0" y="25"/>
                      <a:pt x="1" y="29"/>
                    </a:cubicBezTo>
                    <a:cubicBezTo>
                      <a:pt x="3" y="48"/>
                      <a:pt x="11" y="129"/>
                      <a:pt x="11" y="216"/>
                    </a:cubicBezTo>
                    <a:cubicBezTo>
                      <a:pt x="11" y="239"/>
                      <a:pt x="44" y="235"/>
                      <a:pt x="45" y="215"/>
                    </a:cubicBezTo>
                    <a:cubicBezTo>
                      <a:pt x="44" y="181"/>
                      <a:pt x="43" y="58"/>
                      <a:pt x="42" y="54"/>
                    </a:cubicBezTo>
                    <a:cubicBezTo>
                      <a:pt x="42" y="50"/>
                      <a:pt x="42" y="50"/>
                      <a:pt x="42" y="54"/>
                    </a:cubicBezTo>
                    <a:cubicBezTo>
                      <a:pt x="43" y="58"/>
                      <a:pt x="44" y="181"/>
                      <a:pt x="45" y="215"/>
                    </a:cubicBezTo>
                    <a:cubicBezTo>
                      <a:pt x="45" y="217"/>
                      <a:pt x="45" y="222"/>
                      <a:pt x="45" y="222"/>
                    </a:cubicBezTo>
                    <a:cubicBezTo>
                      <a:pt x="47" y="256"/>
                      <a:pt x="82" y="246"/>
                      <a:pt x="82" y="229"/>
                    </a:cubicBezTo>
                    <a:cubicBezTo>
                      <a:pt x="82" y="161"/>
                      <a:pt x="84" y="67"/>
                      <a:pt x="87" y="52"/>
                    </a:cubicBezTo>
                    <a:cubicBezTo>
                      <a:pt x="92" y="27"/>
                      <a:pt x="83" y="5"/>
                      <a:pt x="8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744" name="Freeform 384"/>
              <p:cNvSpPr>
                <a:spLocks/>
              </p:cNvSpPr>
              <p:nvPr/>
            </p:nvSpPr>
            <p:spPr bwMode="gray">
              <a:xfrm>
                <a:off x="2018" y="3065"/>
                <a:ext cx="124" cy="347"/>
              </a:xfrm>
              <a:custGeom>
                <a:avLst/>
                <a:gdLst>
                  <a:gd name="T0" fmla="*/ 81 w 92"/>
                  <a:gd name="T1" fmla="*/ 2 h 256"/>
                  <a:gd name="T2" fmla="*/ 81 w 92"/>
                  <a:gd name="T3" fmla="*/ 2 h 256"/>
                  <a:gd name="T4" fmla="*/ 4 w 92"/>
                  <a:gd name="T5" fmla="*/ 0 h 256"/>
                  <a:gd name="T6" fmla="*/ 1 w 92"/>
                  <a:gd name="T7" fmla="*/ 29 h 256"/>
                  <a:gd name="T8" fmla="*/ 11 w 92"/>
                  <a:gd name="T9" fmla="*/ 216 h 256"/>
                  <a:gd name="T10" fmla="*/ 45 w 92"/>
                  <a:gd name="T11" fmla="*/ 215 h 256"/>
                  <a:gd name="T12" fmla="*/ 42 w 92"/>
                  <a:gd name="T13" fmla="*/ 54 h 256"/>
                  <a:gd name="T14" fmla="*/ 33 w 92"/>
                  <a:gd name="T15" fmla="*/ 42 h 256"/>
                  <a:gd name="T16" fmla="*/ 42 w 92"/>
                  <a:gd name="T17" fmla="*/ 54 h 256"/>
                  <a:gd name="T18" fmla="*/ 45 w 92"/>
                  <a:gd name="T19" fmla="*/ 215 h 256"/>
                  <a:gd name="T20" fmla="*/ 45 w 92"/>
                  <a:gd name="T21" fmla="*/ 222 h 256"/>
                  <a:gd name="T22" fmla="*/ 82 w 92"/>
                  <a:gd name="T23" fmla="*/ 229 h 256"/>
                  <a:gd name="T24" fmla="*/ 87 w 92"/>
                  <a:gd name="T25" fmla="*/ 52 h 256"/>
                  <a:gd name="T26" fmla="*/ 81 w 92"/>
                  <a:gd name="T27" fmla="*/ 2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256">
                    <a:moveTo>
                      <a:pt x="81" y="2"/>
                    </a:moveTo>
                    <a:cubicBezTo>
                      <a:pt x="81" y="3"/>
                      <a:pt x="81" y="3"/>
                      <a:pt x="81" y="2"/>
                    </a:cubicBezTo>
                    <a:cubicBezTo>
                      <a:pt x="78" y="13"/>
                      <a:pt x="3" y="5"/>
                      <a:pt x="4" y="0"/>
                    </a:cubicBezTo>
                    <a:cubicBezTo>
                      <a:pt x="0" y="18"/>
                      <a:pt x="0" y="25"/>
                      <a:pt x="1" y="29"/>
                    </a:cubicBezTo>
                    <a:cubicBezTo>
                      <a:pt x="3" y="48"/>
                      <a:pt x="11" y="129"/>
                      <a:pt x="11" y="216"/>
                    </a:cubicBezTo>
                    <a:cubicBezTo>
                      <a:pt x="11" y="239"/>
                      <a:pt x="44" y="235"/>
                      <a:pt x="45" y="215"/>
                    </a:cubicBezTo>
                    <a:cubicBezTo>
                      <a:pt x="44" y="181"/>
                      <a:pt x="43" y="58"/>
                      <a:pt x="42" y="54"/>
                    </a:cubicBezTo>
                    <a:cubicBezTo>
                      <a:pt x="42" y="50"/>
                      <a:pt x="33" y="49"/>
                      <a:pt x="33" y="42"/>
                    </a:cubicBezTo>
                    <a:cubicBezTo>
                      <a:pt x="33" y="49"/>
                      <a:pt x="42" y="50"/>
                      <a:pt x="42" y="54"/>
                    </a:cubicBezTo>
                    <a:cubicBezTo>
                      <a:pt x="43" y="58"/>
                      <a:pt x="44" y="181"/>
                      <a:pt x="45" y="215"/>
                    </a:cubicBezTo>
                    <a:cubicBezTo>
                      <a:pt x="45" y="217"/>
                      <a:pt x="45" y="222"/>
                      <a:pt x="45" y="222"/>
                    </a:cubicBezTo>
                    <a:cubicBezTo>
                      <a:pt x="47" y="256"/>
                      <a:pt x="82" y="246"/>
                      <a:pt x="82" y="229"/>
                    </a:cubicBezTo>
                    <a:cubicBezTo>
                      <a:pt x="82" y="161"/>
                      <a:pt x="84" y="67"/>
                      <a:pt x="87" y="52"/>
                    </a:cubicBezTo>
                    <a:cubicBezTo>
                      <a:pt x="92" y="27"/>
                      <a:pt x="83" y="5"/>
                      <a:pt x="81" y="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ED5D8"/>
                  </a:gs>
                  <a:gs pos="50000">
                    <a:srgbClr val="C3CDD7"/>
                  </a:gs>
                  <a:gs pos="100000">
                    <a:srgbClr val="CED5D8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745" name="Freeform 385"/>
              <p:cNvSpPr>
                <a:spLocks/>
              </p:cNvSpPr>
              <p:nvPr/>
            </p:nvSpPr>
            <p:spPr bwMode="gray">
              <a:xfrm>
                <a:off x="1958" y="2862"/>
                <a:ext cx="240" cy="291"/>
              </a:xfrm>
              <a:custGeom>
                <a:avLst/>
                <a:gdLst>
                  <a:gd name="T0" fmla="*/ 172 w 177"/>
                  <a:gd name="T1" fmla="*/ 191 h 215"/>
                  <a:gd name="T2" fmla="*/ 150 w 177"/>
                  <a:gd name="T3" fmla="*/ 200 h 215"/>
                  <a:gd name="T4" fmla="*/ 129 w 177"/>
                  <a:gd name="T5" fmla="*/ 84 h 215"/>
                  <a:gd name="T6" fmla="*/ 127 w 177"/>
                  <a:gd name="T7" fmla="*/ 66 h 215"/>
                  <a:gd name="T8" fmla="*/ 125 w 177"/>
                  <a:gd name="T9" fmla="*/ 152 h 215"/>
                  <a:gd name="T10" fmla="*/ 102 w 177"/>
                  <a:gd name="T11" fmla="*/ 172 h 215"/>
                  <a:gd name="T12" fmla="*/ 58 w 177"/>
                  <a:gd name="T13" fmla="*/ 161 h 215"/>
                  <a:gd name="T14" fmla="*/ 48 w 177"/>
                  <a:gd name="T15" fmla="*/ 150 h 215"/>
                  <a:gd name="T16" fmla="*/ 45 w 177"/>
                  <a:gd name="T17" fmla="*/ 44 h 215"/>
                  <a:gd name="T18" fmla="*/ 26 w 177"/>
                  <a:gd name="T19" fmla="*/ 165 h 215"/>
                  <a:gd name="T20" fmla="*/ 4 w 177"/>
                  <a:gd name="T21" fmla="*/ 156 h 215"/>
                  <a:gd name="T22" fmla="*/ 31 w 177"/>
                  <a:gd name="T23" fmla="*/ 11 h 215"/>
                  <a:gd name="T24" fmla="*/ 61 w 177"/>
                  <a:gd name="T25" fmla="*/ 1 h 215"/>
                  <a:gd name="T26" fmla="*/ 91 w 177"/>
                  <a:gd name="T27" fmla="*/ 9 h 215"/>
                  <a:gd name="T28" fmla="*/ 125 w 177"/>
                  <a:gd name="T29" fmla="*/ 18 h 215"/>
                  <a:gd name="T30" fmla="*/ 151 w 177"/>
                  <a:gd name="T31" fmla="*/ 43 h 215"/>
                  <a:gd name="T32" fmla="*/ 172 w 177"/>
                  <a:gd name="T33" fmla="*/ 191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7" h="215">
                    <a:moveTo>
                      <a:pt x="172" y="191"/>
                    </a:moveTo>
                    <a:cubicBezTo>
                      <a:pt x="177" y="214"/>
                      <a:pt x="153" y="215"/>
                      <a:pt x="150" y="200"/>
                    </a:cubicBezTo>
                    <a:cubicBezTo>
                      <a:pt x="140" y="146"/>
                      <a:pt x="132" y="106"/>
                      <a:pt x="129" y="84"/>
                    </a:cubicBezTo>
                    <a:cubicBezTo>
                      <a:pt x="129" y="78"/>
                      <a:pt x="127" y="66"/>
                      <a:pt x="127" y="66"/>
                    </a:cubicBezTo>
                    <a:cubicBezTo>
                      <a:pt x="125" y="78"/>
                      <a:pt x="114" y="132"/>
                      <a:pt x="125" y="152"/>
                    </a:cubicBezTo>
                    <a:cubicBezTo>
                      <a:pt x="129" y="161"/>
                      <a:pt x="111" y="173"/>
                      <a:pt x="102" y="172"/>
                    </a:cubicBezTo>
                    <a:cubicBezTo>
                      <a:pt x="95" y="170"/>
                      <a:pt x="70" y="163"/>
                      <a:pt x="58" y="161"/>
                    </a:cubicBezTo>
                    <a:cubicBezTo>
                      <a:pt x="52" y="160"/>
                      <a:pt x="48" y="155"/>
                      <a:pt x="48" y="150"/>
                    </a:cubicBezTo>
                    <a:cubicBezTo>
                      <a:pt x="59" y="87"/>
                      <a:pt x="41" y="76"/>
                      <a:pt x="45" y="44"/>
                    </a:cubicBezTo>
                    <a:cubicBezTo>
                      <a:pt x="46" y="35"/>
                      <a:pt x="30" y="154"/>
                      <a:pt x="26" y="165"/>
                    </a:cubicBezTo>
                    <a:cubicBezTo>
                      <a:pt x="22" y="179"/>
                      <a:pt x="0" y="175"/>
                      <a:pt x="4" y="156"/>
                    </a:cubicBezTo>
                    <a:cubicBezTo>
                      <a:pt x="9" y="136"/>
                      <a:pt x="30" y="16"/>
                      <a:pt x="31" y="11"/>
                    </a:cubicBezTo>
                    <a:cubicBezTo>
                      <a:pt x="34" y="3"/>
                      <a:pt x="52" y="0"/>
                      <a:pt x="61" y="1"/>
                    </a:cubicBezTo>
                    <a:cubicBezTo>
                      <a:pt x="70" y="3"/>
                      <a:pt x="80" y="6"/>
                      <a:pt x="91" y="9"/>
                    </a:cubicBezTo>
                    <a:cubicBezTo>
                      <a:pt x="104" y="13"/>
                      <a:pt x="118" y="16"/>
                      <a:pt x="125" y="18"/>
                    </a:cubicBezTo>
                    <a:cubicBezTo>
                      <a:pt x="133" y="21"/>
                      <a:pt x="148" y="26"/>
                      <a:pt x="151" y="43"/>
                    </a:cubicBezTo>
                    <a:cubicBezTo>
                      <a:pt x="154" y="61"/>
                      <a:pt x="168" y="170"/>
                      <a:pt x="172" y="191"/>
                    </a:cubicBezTo>
                    <a:close/>
                  </a:path>
                </a:pathLst>
              </a:custGeom>
              <a:solidFill>
                <a:srgbClr val="292929"/>
              </a:solidFill>
              <a:ln w="63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746" name="Freeform 386"/>
              <p:cNvSpPr>
                <a:spLocks/>
              </p:cNvSpPr>
              <p:nvPr/>
            </p:nvSpPr>
            <p:spPr bwMode="gray">
              <a:xfrm>
                <a:off x="2041" y="2847"/>
                <a:ext cx="78" cy="48"/>
              </a:xfrm>
              <a:custGeom>
                <a:avLst/>
                <a:gdLst>
                  <a:gd name="T0" fmla="*/ 26 w 58"/>
                  <a:gd name="T1" fmla="*/ 34 h 35"/>
                  <a:gd name="T2" fmla="*/ 9 w 58"/>
                  <a:gd name="T3" fmla="*/ 20 h 35"/>
                  <a:gd name="T4" fmla="*/ 14 w 58"/>
                  <a:gd name="T5" fmla="*/ 11 h 35"/>
                  <a:gd name="T6" fmla="*/ 47 w 58"/>
                  <a:gd name="T7" fmla="*/ 14 h 35"/>
                  <a:gd name="T8" fmla="*/ 50 w 58"/>
                  <a:gd name="T9" fmla="*/ 25 h 35"/>
                  <a:gd name="T10" fmla="*/ 26 w 58"/>
                  <a:gd name="T11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35">
                    <a:moveTo>
                      <a:pt x="26" y="34"/>
                    </a:moveTo>
                    <a:cubicBezTo>
                      <a:pt x="12" y="32"/>
                      <a:pt x="0" y="22"/>
                      <a:pt x="9" y="20"/>
                    </a:cubicBezTo>
                    <a:cubicBezTo>
                      <a:pt x="15" y="18"/>
                      <a:pt x="12" y="13"/>
                      <a:pt x="14" y="11"/>
                    </a:cubicBezTo>
                    <a:cubicBezTo>
                      <a:pt x="17" y="8"/>
                      <a:pt x="47" y="0"/>
                      <a:pt x="47" y="14"/>
                    </a:cubicBezTo>
                    <a:cubicBezTo>
                      <a:pt x="47" y="18"/>
                      <a:pt x="42" y="22"/>
                      <a:pt x="50" y="25"/>
                    </a:cubicBezTo>
                    <a:cubicBezTo>
                      <a:pt x="58" y="29"/>
                      <a:pt x="40" y="35"/>
                      <a:pt x="26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747" name="Freeform 387"/>
              <p:cNvSpPr>
                <a:spLocks/>
              </p:cNvSpPr>
              <p:nvPr/>
            </p:nvSpPr>
            <p:spPr bwMode="gray">
              <a:xfrm>
                <a:off x="2029" y="2781"/>
                <a:ext cx="99" cy="99"/>
              </a:xfrm>
              <a:custGeom>
                <a:avLst/>
                <a:gdLst>
                  <a:gd name="T0" fmla="*/ 35 w 73"/>
                  <a:gd name="T1" fmla="*/ 1 h 73"/>
                  <a:gd name="T2" fmla="*/ 0 w 73"/>
                  <a:gd name="T3" fmla="*/ 38 h 73"/>
                  <a:gd name="T4" fmla="*/ 38 w 73"/>
                  <a:gd name="T5" fmla="*/ 72 h 73"/>
                  <a:gd name="T6" fmla="*/ 72 w 73"/>
                  <a:gd name="T7" fmla="*/ 35 h 73"/>
                  <a:gd name="T8" fmla="*/ 35 w 73"/>
                  <a:gd name="T9" fmla="*/ 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35" y="1"/>
                    </a:moveTo>
                    <a:cubicBezTo>
                      <a:pt x="15" y="2"/>
                      <a:pt x="0" y="19"/>
                      <a:pt x="0" y="38"/>
                    </a:cubicBezTo>
                    <a:cubicBezTo>
                      <a:pt x="1" y="58"/>
                      <a:pt x="18" y="73"/>
                      <a:pt x="38" y="72"/>
                    </a:cubicBezTo>
                    <a:cubicBezTo>
                      <a:pt x="58" y="71"/>
                      <a:pt x="73" y="55"/>
                      <a:pt x="72" y="35"/>
                    </a:cubicBezTo>
                    <a:cubicBezTo>
                      <a:pt x="71" y="16"/>
                      <a:pt x="54" y="0"/>
                      <a:pt x="35" y="1"/>
                    </a:cubicBezTo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748" name="Freeform 388"/>
              <p:cNvSpPr>
                <a:spLocks/>
              </p:cNvSpPr>
              <p:nvPr/>
            </p:nvSpPr>
            <p:spPr bwMode="gray">
              <a:xfrm>
                <a:off x="2029" y="2781"/>
                <a:ext cx="99" cy="99"/>
              </a:xfrm>
              <a:custGeom>
                <a:avLst/>
                <a:gdLst>
                  <a:gd name="T0" fmla="*/ 35 w 73"/>
                  <a:gd name="T1" fmla="*/ 1 h 73"/>
                  <a:gd name="T2" fmla="*/ 0 w 73"/>
                  <a:gd name="T3" fmla="*/ 38 h 73"/>
                  <a:gd name="T4" fmla="*/ 38 w 73"/>
                  <a:gd name="T5" fmla="*/ 72 h 73"/>
                  <a:gd name="T6" fmla="*/ 72 w 73"/>
                  <a:gd name="T7" fmla="*/ 35 h 73"/>
                  <a:gd name="T8" fmla="*/ 35 w 73"/>
                  <a:gd name="T9" fmla="*/ 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35" y="1"/>
                    </a:moveTo>
                    <a:cubicBezTo>
                      <a:pt x="15" y="2"/>
                      <a:pt x="0" y="19"/>
                      <a:pt x="0" y="38"/>
                    </a:cubicBezTo>
                    <a:cubicBezTo>
                      <a:pt x="1" y="58"/>
                      <a:pt x="18" y="73"/>
                      <a:pt x="38" y="72"/>
                    </a:cubicBezTo>
                    <a:cubicBezTo>
                      <a:pt x="58" y="71"/>
                      <a:pt x="73" y="55"/>
                      <a:pt x="72" y="35"/>
                    </a:cubicBezTo>
                    <a:cubicBezTo>
                      <a:pt x="71" y="16"/>
                      <a:pt x="54" y="0"/>
                      <a:pt x="35" y="1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749" name="Freeform 389"/>
              <p:cNvSpPr>
                <a:spLocks/>
              </p:cNvSpPr>
              <p:nvPr/>
            </p:nvSpPr>
            <p:spPr bwMode="gray">
              <a:xfrm>
                <a:off x="2003" y="2774"/>
                <a:ext cx="141" cy="111"/>
              </a:xfrm>
              <a:custGeom>
                <a:avLst/>
                <a:gdLst>
                  <a:gd name="T0" fmla="*/ 99 w 104"/>
                  <a:gd name="T1" fmla="*/ 70 h 82"/>
                  <a:gd name="T2" fmla="*/ 96 w 104"/>
                  <a:gd name="T3" fmla="*/ 60 h 82"/>
                  <a:gd name="T4" fmla="*/ 66 w 104"/>
                  <a:gd name="T5" fmla="*/ 6 h 82"/>
                  <a:gd name="T6" fmla="*/ 16 w 104"/>
                  <a:gd name="T7" fmla="*/ 39 h 82"/>
                  <a:gd name="T8" fmla="*/ 8 w 104"/>
                  <a:gd name="T9" fmla="*/ 59 h 82"/>
                  <a:gd name="T10" fmla="*/ 37 w 104"/>
                  <a:gd name="T11" fmla="*/ 79 h 82"/>
                  <a:gd name="T12" fmla="*/ 80 w 104"/>
                  <a:gd name="T13" fmla="*/ 81 h 82"/>
                  <a:gd name="T14" fmla="*/ 99 w 104"/>
                  <a:gd name="T15" fmla="*/ 7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82">
                    <a:moveTo>
                      <a:pt x="99" y="70"/>
                    </a:moveTo>
                    <a:cubicBezTo>
                      <a:pt x="96" y="70"/>
                      <a:pt x="96" y="65"/>
                      <a:pt x="96" y="60"/>
                    </a:cubicBezTo>
                    <a:cubicBezTo>
                      <a:pt x="96" y="34"/>
                      <a:pt x="90" y="13"/>
                      <a:pt x="66" y="6"/>
                    </a:cubicBezTo>
                    <a:cubicBezTo>
                      <a:pt x="44" y="0"/>
                      <a:pt x="16" y="11"/>
                      <a:pt x="16" y="39"/>
                    </a:cubicBezTo>
                    <a:cubicBezTo>
                      <a:pt x="16" y="44"/>
                      <a:pt x="16" y="56"/>
                      <a:pt x="8" y="59"/>
                    </a:cubicBezTo>
                    <a:cubicBezTo>
                      <a:pt x="0" y="61"/>
                      <a:pt x="20" y="75"/>
                      <a:pt x="37" y="79"/>
                    </a:cubicBezTo>
                    <a:cubicBezTo>
                      <a:pt x="50" y="82"/>
                      <a:pt x="69" y="82"/>
                      <a:pt x="80" y="81"/>
                    </a:cubicBezTo>
                    <a:cubicBezTo>
                      <a:pt x="104" y="78"/>
                      <a:pt x="104" y="70"/>
                      <a:pt x="99" y="70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27750" name="Freeform 390"/>
            <p:cNvSpPr>
              <a:spLocks/>
            </p:cNvSpPr>
            <p:nvPr/>
          </p:nvSpPr>
          <p:spPr bwMode="gray">
            <a:xfrm>
              <a:off x="4400" y="2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51" name="Freeform 391"/>
            <p:cNvSpPr>
              <a:spLocks/>
            </p:cNvSpPr>
            <p:nvPr/>
          </p:nvSpPr>
          <p:spPr bwMode="gray">
            <a:xfrm>
              <a:off x="4400" y="210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52" name="Freeform 392"/>
            <p:cNvSpPr>
              <a:spLocks/>
            </p:cNvSpPr>
            <p:nvPr/>
          </p:nvSpPr>
          <p:spPr bwMode="gray">
            <a:xfrm>
              <a:off x="4290" y="2106"/>
              <a:ext cx="124" cy="347"/>
            </a:xfrm>
            <a:custGeom>
              <a:avLst/>
              <a:gdLst>
                <a:gd name="T0" fmla="*/ 81 w 92"/>
                <a:gd name="T1" fmla="*/ 2 h 256"/>
                <a:gd name="T2" fmla="*/ 81 w 92"/>
                <a:gd name="T3" fmla="*/ 2 h 256"/>
                <a:gd name="T4" fmla="*/ 4 w 92"/>
                <a:gd name="T5" fmla="*/ 0 h 256"/>
                <a:gd name="T6" fmla="*/ 1 w 92"/>
                <a:gd name="T7" fmla="*/ 29 h 256"/>
                <a:gd name="T8" fmla="*/ 11 w 92"/>
                <a:gd name="T9" fmla="*/ 216 h 256"/>
                <a:gd name="T10" fmla="*/ 45 w 92"/>
                <a:gd name="T11" fmla="*/ 215 h 256"/>
                <a:gd name="T12" fmla="*/ 42 w 92"/>
                <a:gd name="T13" fmla="*/ 54 h 256"/>
                <a:gd name="T14" fmla="*/ 42 w 92"/>
                <a:gd name="T15" fmla="*/ 54 h 256"/>
                <a:gd name="T16" fmla="*/ 45 w 92"/>
                <a:gd name="T17" fmla="*/ 215 h 256"/>
                <a:gd name="T18" fmla="*/ 45 w 92"/>
                <a:gd name="T19" fmla="*/ 222 h 256"/>
                <a:gd name="T20" fmla="*/ 82 w 92"/>
                <a:gd name="T21" fmla="*/ 229 h 256"/>
                <a:gd name="T22" fmla="*/ 87 w 92"/>
                <a:gd name="T23" fmla="*/ 52 h 256"/>
                <a:gd name="T24" fmla="*/ 81 w 92"/>
                <a:gd name="T25" fmla="*/ 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256">
                  <a:moveTo>
                    <a:pt x="81" y="2"/>
                  </a:moveTo>
                  <a:cubicBezTo>
                    <a:pt x="81" y="3"/>
                    <a:pt x="81" y="3"/>
                    <a:pt x="81" y="2"/>
                  </a:cubicBezTo>
                  <a:cubicBezTo>
                    <a:pt x="78" y="13"/>
                    <a:pt x="3" y="5"/>
                    <a:pt x="4" y="0"/>
                  </a:cubicBezTo>
                  <a:cubicBezTo>
                    <a:pt x="0" y="18"/>
                    <a:pt x="0" y="25"/>
                    <a:pt x="1" y="29"/>
                  </a:cubicBezTo>
                  <a:cubicBezTo>
                    <a:pt x="3" y="48"/>
                    <a:pt x="11" y="129"/>
                    <a:pt x="11" y="216"/>
                  </a:cubicBezTo>
                  <a:cubicBezTo>
                    <a:pt x="11" y="239"/>
                    <a:pt x="44" y="235"/>
                    <a:pt x="45" y="215"/>
                  </a:cubicBezTo>
                  <a:cubicBezTo>
                    <a:pt x="44" y="181"/>
                    <a:pt x="43" y="58"/>
                    <a:pt x="42" y="54"/>
                  </a:cubicBezTo>
                  <a:cubicBezTo>
                    <a:pt x="42" y="50"/>
                    <a:pt x="42" y="50"/>
                    <a:pt x="42" y="54"/>
                  </a:cubicBezTo>
                  <a:cubicBezTo>
                    <a:pt x="43" y="58"/>
                    <a:pt x="44" y="181"/>
                    <a:pt x="45" y="215"/>
                  </a:cubicBezTo>
                  <a:cubicBezTo>
                    <a:pt x="45" y="217"/>
                    <a:pt x="45" y="222"/>
                    <a:pt x="45" y="222"/>
                  </a:cubicBezTo>
                  <a:cubicBezTo>
                    <a:pt x="47" y="256"/>
                    <a:pt x="82" y="246"/>
                    <a:pt x="82" y="229"/>
                  </a:cubicBezTo>
                  <a:cubicBezTo>
                    <a:pt x="82" y="161"/>
                    <a:pt x="84" y="67"/>
                    <a:pt x="87" y="52"/>
                  </a:cubicBezTo>
                  <a:cubicBezTo>
                    <a:pt x="92" y="27"/>
                    <a:pt x="83" y="5"/>
                    <a:pt x="81" y="2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53" name="Freeform 393"/>
            <p:cNvSpPr>
              <a:spLocks/>
            </p:cNvSpPr>
            <p:nvPr/>
          </p:nvSpPr>
          <p:spPr bwMode="gray">
            <a:xfrm>
              <a:off x="4290" y="2106"/>
              <a:ext cx="124" cy="347"/>
            </a:xfrm>
            <a:custGeom>
              <a:avLst/>
              <a:gdLst>
                <a:gd name="T0" fmla="*/ 81 w 92"/>
                <a:gd name="T1" fmla="*/ 2 h 256"/>
                <a:gd name="T2" fmla="*/ 81 w 92"/>
                <a:gd name="T3" fmla="*/ 2 h 256"/>
                <a:gd name="T4" fmla="*/ 4 w 92"/>
                <a:gd name="T5" fmla="*/ 0 h 256"/>
                <a:gd name="T6" fmla="*/ 1 w 92"/>
                <a:gd name="T7" fmla="*/ 29 h 256"/>
                <a:gd name="T8" fmla="*/ 11 w 92"/>
                <a:gd name="T9" fmla="*/ 216 h 256"/>
                <a:gd name="T10" fmla="*/ 45 w 92"/>
                <a:gd name="T11" fmla="*/ 215 h 256"/>
                <a:gd name="T12" fmla="*/ 42 w 92"/>
                <a:gd name="T13" fmla="*/ 54 h 256"/>
                <a:gd name="T14" fmla="*/ 33 w 92"/>
                <a:gd name="T15" fmla="*/ 42 h 256"/>
                <a:gd name="T16" fmla="*/ 42 w 92"/>
                <a:gd name="T17" fmla="*/ 54 h 256"/>
                <a:gd name="T18" fmla="*/ 45 w 92"/>
                <a:gd name="T19" fmla="*/ 215 h 256"/>
                <a:gd name="T20" fmla="*/ 45 w 92"/>
                <a:gd name="T21" fmla="*/ 222 h 256"/>
                <a:gd name="T22" fmla="*/ 82 w 92"/>
                <a:gd name="T23" fmla="*/ 229 h 256"/>
                <a:gd name="T24" fmla="*/ 87 w 92"/>
                <a:gd name="T25" fmla="*/ 52 h 256"/>
                <a:gd name="T26" fmla="*/ 81 w 92"/>
                <a:gd name="T27" fmla="*/ 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256">
                  <a:moveTo>
                    <a:pt x="81" y="2"/>
                  </a:moveTo>
                  <a:cubicBezTo>
                    <a:pt x="81" y="3"/>
                    <a:pt x="81" y="3"/>
                    <a:pt x="81" y="2"/>
                  </a:cubicBezTo>
                  <a:cubicBezTo>
                    <a:pt x="78" y="13"/>
                    <a:pt x="3" y="5"/>
                    <a:pt x="4" y="0"/>
                  </a:cubicBezTo>
                  <a:cubicBezTo>
                    <a:pt x="0" y="18"/>
                    <a:pt x="0" y="25"/>
                    <a:pt x="1" y="29"/>
                  </a:cubicBezTo>
                  <a:cubicBezTo>
                    <a:pt x="3" y="48"/>
                    <a:pt x="11" y="129"/>
                    <a:pt x="11" y="216"/>
                  </a:cubicBezTo>
                  <a:cubicBezTo>
                    <a:pt x="11" y="239"/>
                    <a:pt x="44" y="235"/>
                    <a:pt x="45" y="215"/>
                  </a:cubicBezTo>
                  <a:cubicBezTo>
                    <a:pt x="44" y="181"/>
                    <a:pt x="43" y="58"/>
                    <a:pt x="42" y="54"/>
                  </a:cubicBezTo>
                  <a:cubicBezTo>
                    <a:pt x="42" y="50"/>
                    <a:pt x="33" y="49"/>
                    <a:pt x="33" y="42"/>
                  </a:cubicBezTo>
                  <a:cubicBezTo>
                    <a:pt x="33" y="49"/>
                    <a:pt x="42" y="50"/>
                    <a:pt x="42" y="54"/>
                  </a:cubicBezTo>
                  <a:cubicBezTo>
                    <a:pt x="43" y="58"/>
                    <a:pt x="44" y="181"/>
                    <a:pt x="45" y="215"/>
                  </a:cubicBezTo>
                  <a:cubicBezTo>
                    <a:pt x="45" y="217"/>
                    <a:pt x="45" y="222"/>
                    <a:pt x="45" y="222"/>
                  </a:cubicBezTo>
                  <a:cubicBezTo>
                    <a:pt x="47" y="256"/>
                    <a:pt x="82" y="246"/>
                    <a:pt x="82" y="229"/>
                  </a:cubicBezTo>
                  <a:cubicBezTo>
                    <a:pt x="82" y="161"/>
                    <a:pt x="84" y="67"/>
                    <a:pt x="87" y="52"/>
                  </a:cubicBezTo>
                  <a:cubicBezTo>
                    <a:pt x="92" y="27"/>
                    <a:pt x="83" y="5"/>
                    <a:pt x="81" y="2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5F5F5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54" name="Freeform 394"/>
            <p:cNvSpPr>
              <a:spLocks/>
            </p:cNvSpPr>
            <p:nvPr/>
          </p:nvSpPr>
          <p:spPr bwMode="gray">
            <a:xfrm>
              <a:off x="4230" y="1903"/>
              <a:ext cx="240" cy="291"/>
            </a:xfrm>
            <a:custGeom>
              <a:avLst/>
              <a:gdLst>
                <a:gd name="T0" fmla="*/ 172 w 177"/>
                <a:gd name="T1" fmla="*/ 191 h 215"/>
                <a:gd name="T2" fmla="*/ 150 w 177"/>
                <a:gd name="T3" fmla="*/ 200 h 215"/>
                <a:gd name="T4" fmla="*/ 129 w 177"/>
                <a:gd name="T5" fmla="*/ 84 h 215"/>
                <a:gd name="T6" fmla="*/ 127 w 177"/>
                <a:gd name="T7" fmla="*/ 66 h 215"/>
                <a:gd name="T8" fmla="*/ 125 w 177"/>
                <a:gd name="T9" fmla="*/ 152 h 215"/>
                <a:gd name="T10" fmla="*/ 102 w 177"/>
                <a:gd name="T11" fmla="*/ 172 h 215"/>
                <a:gd name="T12" fmla="*/ 58 w 177"/>
                <a:gd name="T13" fmla="*/ 161 h 215"/>
                <a:gd name="T14" fmla="*/ 48 w 177"/>
                <a:gd name="T15" fmla="*/ 150 h 215"/>
                <a:gd name="T16" fmla="*/ 45 w 177"/>
                <a:gd name="T17" fmla="*/ 44 h 215"/>
                <a:gd name="T18" fmla="*/ 26 w 177"/>
                <a:gd name="T19" fmla="*/ 165 h 215"/>
                <a:gd name="T20" fmla="*/ 4 w 177"/>
                <a:gd name="T21" fmla="*/ 156 h 215"/>
                <a:gd name="T22" fmla="*/ 31 w 177"/>
                <a:gd name="T23" fmla="*/ 11 h 215"/>
                <a:gd name="T24" fmla="*/ 61 w 177"/>
                <a:gd name="T25" fmla="*/ 1 h 215"/>
                <a:gd name="T26" fmla="*/ 91 w 177"/>
                <a:gd name="T27" fmla="*/ 9 h 215"/>
                <a:gd name="T28" fmla="*/ 125 w 177"/>
                <a:gd name="T29" fmla="*/ 18 h 215"/>
                <a:gd name="T30" fmla="*/ 151 w 177"/>
                <a:gd name="T31" fmla="*/ 43 h 215"/>
                <a:gd name="T32" fmla="*/ 172 w 177"/>
                <a:gd name="T33" fmla="*/ 19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7" h="215">
                  <a:moveTo>
                    <a:pt x="172" y="191"/>
                  </a:moveTo>
                  <a:cubicBezTo>
                    <a:pt x="177" y="214"/>
                    <a:pt x="153" y="215"/>
                    <a:pt x="150" y="200"/>
                  </a:cubicBezTo>
                  <a:cubicBezTo>
                    <a:pt x="140" y="146"/>
                    <a:pt x="132" y="106"/>
                    <a:pt x="129" y="84"/>
                  </a:cubicBezTo>
                  <a:cubicBezTo>
                    <a:pt x="129" y="78"/>
                    <a:pt x="127" y="66"/>
                    <a:pt x="127" y="66"/>
                  </a:cubicBezTo>
                  <a:cubicBezTo>
                    <a:pt x="125" y="78"/>
                    <a:pt x="114" y="132"/>
                    <a:pt x="125" y="152"/>
                  </a:cubicBezTo>
                  <a:cubicBezTo>
                    <a:pt x="129" y="161"/>
                    <a:pt x="111" y="173"/>
                    <a:pt x="102" y="172"/>
                  </a:cubicBezTo>
                  <a:cubicBezTo>
                    <a:pt x="95" y="170"/>
                    <a:pt x="70" y="163"/>
                    <a:pt x="58" y="161"/>
                  </a:cubicBezTo>
                  <a:cubicBezTo>
                    <a:pt x="52" y="160"/>
                    <a:pt x="48" y="155"/>
                    <a:pt x="48" y="150"/>
                  </a:cubicBezTo>
                  <a:cubicBezTo>
                    <a:pt x="59" y="87"/>
                    <a:pt x="41" y="76"/>
                    <a:pt x="45" y="44"/>
                  </a:cubicBezTo>
                  <a:cubicBezTo>
                    <a:pt x="46" y="35"/>
                    <a:pt x="30" y="154"/>
                    <a:pt x="26" y="165"/>
                  </a:cubicBezTo>
                  <a:cubicBezTo>
                    <a:pt x="22" y="179"/>
                    <a:pt x="0" y="175"/>
                    <a:pt x="4" y="156"/>
                  </a:cubicBezTo>
                  <a:cubicBezTo>
                    <a:pt x="9" y="136"/>
                    <a:pt x="30" y="16"/>
                    <a:pt x="31" y="11"/>
                  </a:cubicBezTo>
                  <a:cubicBezTo>
                    <a:pt x="34" y="3"/>
                    <a:pt x="52" y="0"/>
                    <a:pt x="61" y="1"/>
                  </a:cubicBezTo>
                  <a:cubicBezTo>
                    <a:pt x="70" y="3"/>
                    <a:pt x="80" y="6"/>
                    <a:pt x="91" y="9"/>
                  </a:cubicBezTo>
                  <a:cubicBezTo>
                    <a:pt x="104" y="13"/>
                    <a:pt x="118" y="16"/>
                    <a:pt x="125" y="18"/>
                  </a:cubicBezTo>
                  <a:cubicBezTo>
                    <a:pt x="133" y="21"/>
                    <a:pt x="148" y="26"/>
                    <a:pt x="151" y="43"/>
                  </a:cubicBezTo>
                  <a:cubicBezTo>
                    <a:pt x="154" y="61"/>
                    <a:pt x="168" y="170"/>
                    <a:pt x="172" y="191"/>
                  </a:cubicBez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55" name="Freeform 395"/>
            <p:cNvSpPr>
              <a:spLocks/>
            </p:cNvSpPr>
            <p:nvPr/>
          </p:nvSpPr>
          <p:spPr bwMode="gray">
            <a:xfrm>
              <a:off x="4313" y="1888"/>
              <a:ext cx="78" cy="48"/>
            </a:xfrm>
            <a:custGeom>
              <a:avLst/>
              <a:gdLst>
                <a:gd name="T0" fmla="*/ 26 w 58"/>
                <a:gd name="T1" fmla="*/ 34 h 35"/>
                <a:gd name="T2" fmla="*/ 9 w 58"/>
                <a:gd name="T3" fmla="*/ 20 h 35"/>
                <a:gd name="T4" fmla="*/ 14 w 58"/>
                <a:gd name="T5" fmla="*/ 11 h 35"/>
                <a:gd name="T6" fmla="*/ 47 w 58"/>
                <a:gd name="T7" fmla="*/ 14 h 35"/>
                <a:gd name="T8" fmla="*/ 50 w 58"/>
                <a:gd name="T9" fmla="*/ 25 h 35"/>
                <a:gd name="T10" fmla="*/ 26 w 58"/>
                <a:gd name="T11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35">
                  <a:moveTo>
                    <a:pt x="26" y="34"/>
                  </a:moveTo>
                  <a:cubicBezTo>
                    <a:pt x="12" y="32"/>
                    <a:pt x="0" y="22"/>
                    <a:pt x="9" y="20"/>
                  </a:cubicBezTo>
                  <a:cubicBezTo>
                    <a:pt x="15" y="18"/>
                    <a:pt x="12" y="13"/>
                    <a:pt x="14" y="11"/>
                  </a:cubicBezTo>
                  <a:cubicBezTo>
                    <a:pt x="17" y="8"/>
                    <a:pt x="47" y="0"/>
                    <a:pt x="47" y="14"/>
                  </a:cubicBezTo>
                  <a:cubicBezTo>
                    <a:pt x="47" y="18"/>
                    <a:pt x="42" y="22"/>
                    <a:pt x="50" y="25"/>
                  </a:cubicBezTo>
                  <a:cubicBezTo>
                    <a:pt x="58" y="29"/>
                    <a:pt x="40" y="35"/>
                    <a:pt x="26" y="3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56" name="Freeform 396"/>
            <p:cNvSpPr>
              <a:spLocks/>
            </p:cNvSpPr>
            <p:nvPr/>
          </p:nvSpPr>
          <p:spPr bwMode="gray">
            <a:xfrm>
              <a:off x="4301" y="1822"/>
              <a:ext cx="99" cy="99"/>
            </a:xfrm>
            <a:custGeom>
              <a:avLst/>
              <a:gdLst>
                <a:gd name="T0" fmla="*/ 35 w 73"/>
                <a:gd name="T1" fmla="*/ 1 h 73"/>
                <a:gd name="T2" fmla="*/ 0 w 73"/>
                <a:gd name="T3" fmla="*/ 38 h 73"/>
                <a:gd name="T4" fmla="*/ 38 w 73"/>
                <a:gd name="T5" fmla="*/ 72 h 73"/>
                <a:gd name="T6" fmla="*/ 72 w 73"/>
                <a:gd name="T7" fmla="*/ 35 h 73"/>
                <a:gd name="T8" fmla="*/ 35 w 73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9"/>
                    <a:pt x="0" y="38"/>
                  </a:cubicBezTo>
                  <a:cubicBezTo>
                    <a:pt x="1" y="58"/>
                    <a:pt x="18" y="73"/>
                    <a:pt x="38" y="72"/>
                  </a:cubicBezTo>
                  <a:cubicBezTo>
                    <a:pt x="58" y="71"/>
                    <a:pt x="73" y="55"/>
                    <a:pt x="72" y="35"/>
                  </a:cubicBezTo>
                  <a:cubicBezTo>
                    <a:pt x="71" y="16"/>
                    <a:pt x="54" y="0"/>
                    <a:pt x="35" y="1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57" name="Freeform 397"/>
            <p:cNvSpPr>
              <a:spLocks/>
            </p:cNvSpPr>
            <p:nvPr/>
          </p:nvSpPr>
          <p:spPr bwMode="gray">
            <a:xfrm>
              <a:off x="4301" y="1822"/>
              <a:ext cx="99" cy="99"/>
            </a:xfrm>
            <a:custGeom>
              <a:avLst/>
              <a:gdLst>
                <a:gd name="T0" fmla="*/ 35 w 73"/>
                <a:gd name="T1" fmla="*/ 1 h 73"/>
                <a:gd name="T2" fmla="*/ 0 w 73"/>
                <a:gd name="T3" fmla="*/ 38 h 73"/>
                <a:gd name="T4" fmla="*/ 38 w 73"/>
                <a:gd name="T5" fmla="*/ 72 h 73"/>
                <a:gd name="T6" fmla="*/ 72 w 73"/>
                <a:gd name="T7" fmla="*/ 35 h 73"/>
                <a:gd name="T8" fmla="*/ 35 w 73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9"/>
                    <a:pt x="0" y="38"/>
                  </a:cubicBezTo>
                  <a:cubicBezTo>
                    <a:pt x="1" y="58"/>
                    <a:pt x="18" y="73"/>
                    <a:pt x="38" y="72"/>
                  </a:cubicBezTo>
                  <a:cubicBezTo>
                    <a:pt x="58" y="71"/>
                    <a:pt x="73" y="55"/>
                    <a:pt x="72" y="35"/>
                  </a:cubicBezTo>
                  <a:cubicBezTo>
                    <a:pt x="71" y="16"/>
                    <a:pt x="54" y="0"/>
                    <a:pt x="35" y="1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58" name="Freeform 398"/>
            <p:cNvSpPr>
              <a:spLocks/>
            </p:cNvSpPr>
            <p:nvPr/>
          </p:nvSpPr>
          <p:spPr bwMode="gray">
            <a:xfrm>
              <a:off x="4275" y="1815"/>
              <a:ext cx="141" cy="111"/>
            </a:xfrm>
            <a:custGeom>
              <a:avLst/>
              <a:gdLst>
                <a:gd name="T0" fmla="*/ 99 w 104"/>
                <a:gd name="T1" fmla="*/ 70 h 82"/>
                <a:gd name="T2" fmla="*/ 96 w 104"/>
                <a:gd name="T3" fmla="*/ 60 h 82"/>
                <a:gd name="T4" fmla="*/ 66 w 104"/>
                <a:gd name="T5" fmla="*/ 6 h 82"/>
                <a:gd name="T6" fmla="*/ 16 w 104"/>
                <a:gd name="T7" fmla="*/ 39 h 82"/>
                <a:gd name="T8" fmla="*/ 8 w 104"/>
                <a:gd name="T9" fmla="*/ 59 h 82"/>
                <a:gd name="T10" fmla="*/ 37 w 104"/>
                <a:gd name="T11" fmla="*/ 79 h 82"/>
                <a:gd name="T12" fmla="*/ 80 w 104"/>
                <a:gd name="T13" fmla="*/ 81 h 82"/>
                <a:gd name="T14" fmla="*/ 99 w 104"/>
                <a:gd name="T15" fmla="*/ 7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82">
                  <a:moveTo>
                    <a:pt x="99" y="70"/>
                  </a:moveTo>
                  <a:cubicBezTo>
                    <a:pt x="96" y="70"/>
                    <a:pt x="96" y="65"/>
                    <a:pt x="96" y="60"/>
                  </a:cubicBezTo>
                  <a:cubicBezTo>
                    <a:pt x="96" y="34"/>
                    <a:pt x="90" y="13"/>
                    <a:pt x="66" y="6"/>
                  </a:cubicBezTo>
                  <a:cubicBezTo>
                    <a:pt x="44" y="0"/>
                    <a:pt x="16" y="11"/>
                    <a:pt x="16" y="39"/>
                  </a:cubicBezTo>
                  <a:cubicBezTo>
                    <a:pt x="16" y="44"/>
                    <a:pt x="16" y="56"/>
                    <a:pt x="8" y="59"/>
                  </a:cubicBezTo>
                  <a:cubicBezTo>
                    <a:pt x="0" y="61"/>
                    <a:pt x="20" y="75"/>
                    <a:pt x="37" y="79"/>
                  </a:cubicBezTo>
                  <a:cubicBezTo>
                    <a:pt x="50" y="82"/>
                    <a:pt x="69" y="82"/>
                    <a:pt x="80" y="81"/>
                  </a:cubicBezTo>
                  <a:cubicBezTo>
                    <a:pt x="104" y="78"/>
                    <a:pt x="104" y="70"/>
                    <a:pt x="99" y="70"/>
                  </a:cubicBez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759" name="Group 399"/>
          <p:cNvGrpSpPr>
            <a:grpSpLocks/>
          </p:cNvGrpSpPr>
          <p:nvPr/>
        </p:nvGrpSpPr>
        <p:grpSpPr bwMode="auto">
          <a:xfrm>
            <a:off x="7315200" y="2601913"/>
            <a:ext cx="381000" cy="1012825"/>
            <a:chOff x="1608" y="2774"/>
            <a:chExt cx="240" cy="638"/>
          </a:xfrm>
        </p:grpSpPr>
        <p:sp>
          <p:nvSpPr>
            <p:cNvPr id="527760" name="Freeform 400"/>
            <p:cNvSpPr>
              <a:spLocks/>
            </p:cNvSpPr>
            <p:nvPr/>
          </p:nvSpPr>
          <p:spPr bwMode="gray">
            <a:xfrm>
              <a:off x="1668" y="3065"/>
              <a:ext cx="124" cy="347"/>
            </a:xfrm>
            <a:custGeom>
              <a:avLst/>
              <a:gdLst>
                <a:gd name="T0" fmla="*/ 81 w 92"/>
                <a:gd name="T1" fmla="*/ 2 h 256"/>
                <a:gd name="T2" fmla="*/ 81 w 92"/>
                <a:gd name="T3" fmla="*/ 2 h 256"/>
                <a:gd name="T4" fmla="*/ 4 w 92"/>
                <a:gd name="T5" fmla="*/ 0 h 256"/>
                <a:gd name="T6" fmla="*/ 1 w 92"/>
                <a:gd name="T7" fmla="*/ 29 h 256"/>
                <a:gd name="T8" fmla="*/ 11 w 92"/>
                <a:gd name="T9" fmla="*/ 216 h 256"/>
                <a:gd name="T10" fmla="*/ 45 w 92"/>
                <a:gd name="T11" fmla="*/ 215 h 256"/>
                <a:gd name="T12" fmla="*/ 42 w 92"/>
                <a:gd name="T13" fmla="*/ 54 h 256"/>
                <a:gd name="T14" fmla="*/ 33 w 92"/>
                <a:gd name="T15" fmla="*/ 42 h 256"/>
                <a:gd name="T16" fmla="*/ 42 w 92"/>
                <a:gd name="T17" fmla="*/ 54 h 256"/>
                <a:gd name="T18" fmla="*/ 45 w 92"/>
                <a:gd name="T19" fmla="*/ 215 h 256"/>
                <a:gd name="T20" fmla="*/ 45 w 92"/>
                <a:gd name="T21" fmla="*/ 222 h 256"/>
                <a:gd name="T22" fmla="*/ 82 w 92"/>
                <a:gd name="T23" fmla="*/ 229 h 256"/>
                <a:gd name="T24" fmla="*/ 87 w 92"/>
                <a:gd name="T25" fmla="*/ 52 h 256"/>
                <a:gd name="T26" fmla="*/ 81 w 92"/>
                <a:gd name="T27" fmla="*/ 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256">
                  <a:moveTo>
                    <a:pt x="81" y="2"/>
                  </a:moveTo>
                  <a:cubicBezTo>
                    <a:pt x="81" y="3"/>
                    <a:pt x="81" y="3"/>
                    <a:pt x="81" y="2"/>
                  </a:cubicBezTo>
                  <a:cubicBezTo>
                    <a:pt x="78" y="13"/>
                    <a:pt x="3" y="5"/>
                    <a:pt x="4" y="0"/>
                  </a:cubicBezTo>
                  <a:cubicBezTo>
                    <a:pt x="0" y="18"/>
                    <a:pt x="0" y="25"/>
                    <a:pt x="1" y="29"/>
                  </a:cubicBezTo>
                  <a:cubicBezTo>
                    <a:pt x="3" y="48"/>
                    <a:pt x="11" y="129"/>
                    <a:pt x="11" y="216"/>
                  </a:cubicBezTo>
                  <a:cubicBezTo>
                    <a:pt x="11" y="239"/>
                    <a:pt x="44" y="235"/>
                    <a:pt x="45" y="215"/>
                  </a:cubicBezTo>
                  <a:cubicBezTo>
                    <a:pt x="44" y="181"/>
                    <a:pt x="43" y="58"/>
                    <a:pt x="42" y="54"/>
                  </a:cubicBezTo>
                  <a:cubicBezTo>
                    <a:pt x="42" y="50"/>
                    <a:pt x="33" y="49"/>
                    <a:pt x="33" y="42"/>
                  </a:cubicBezTo>
                  <a:cubicBezTo>
                    <a:pt x="33" y="49"/>
                    <a:pt x="42" y="50"/>
                    <a:pt x="42" y="54"/>
                  </a:cubicBezTo>
                  <a:cubicBezTo>
                    <a:pt x="43" y="58"/>
                    <a:pt x="44" y="181"/>
                    <a:pt x="45" y="215"/>
                  </a:cubicBezTo>
                  <a:cubicBezTo>
                    <a:pt x="45" y="217"/>
                    <a:pt x="45" y="222"/>
                    <a:pt x="45" y="222"/>
                  </a:cubicBezTo>
                  <a:cubicBezTo>
                    <a:pt x="47" y="256"/>
                    <a:pt x="82" y="246"/>
                    <a:pt x="82" y="229"/>
                  </a:cubicBezTo>
                  <a:cubicBezTo>
                    <a:pt x="82" y="161"/>
                    <a:pt x="84" y="67"/>
                    <a:pt x="87" y="52"/>
                  </a:cubicBezTo>
                  <a:cubicBezTo>
                    <a:pt x="92" y="27"/>
                    <a:pt x="83" y="5"/>
                    <a:pt x="81" y="2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5F5F5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61" name="Freeform 401"/>
            <p:cNvSpPr>
              <a:spLocks noEditPoints="1"/>
            </p:cNvSpPr>
            <p:nvPr/>
          </p:nvSpPr>
          <p:spPr bwMode="gray">
            <a:xfrm>
              <a:off x="1608" y="2862"/>
              <a:ext cx="240" cy="291"/>
            </a:xfrm>
            <a:custGeom>
              <a:avLst/>
              <a:gdLst>
                <a:gd name="T0" fmla="*/ 172 w 177"/>
                <a:gd name="T1" fmla="*/ 191 h 215"/>
                <a:gd name="T2" fmla="*/ 151 w 177"/>
                <a:gd name="T3" fmla="*/ 43 h 215"/>
                <a:gd name="T4" fmla="*/ 125 w 177"/>
                <a:gd name="T5" fmla="*/ 18 h 215"/>
                <a:gd name="T6" fmla="*/ 91 w 177"/>
                <a:gd name="T7" fmla="*/ 9 h 215"/>
                <a:gd name="T8" fmla="*/ 61 w 177"/>
                <a:gd name="T9" fmla="*/ 1 h 215"/>
                <a:gd name="T10" fmla="*/ 31 w 177"/>
                <a:gd name="T11" fmla="*/ 11 h 215"/>
                <a:gd name="T12" fmla="*/ 4 w 177"/>
                <a:gd name="T13" fmla="*/ 156 h 215"/>
                <a:gd name="T14" fmla="*/ 26 w 177"/>
                <a:gd name="T15" fmla="*/ 165 h 215"/>
                <a:gd name="T16" fmla="*/ 41 w 177"/>
                <a:gd name="T17" fmla="*/ 69 h 215"/>
                <a:gd name="T18" fmla="*/ 49 w 177"/>
                <a:gd name="T19" fmla="*/ 84 h 215"/>
                <a:gd name="T20" fmla="*/ 48 w 177"/>
                <a:gd name="T21" fmla="*/ 150 h 215"/>
                <a:gd name="T22" fmla="*/ 58 w 177"/>
                <a:gd name="T23" fmla="*/ 161 h 215"/>
                <a:gd name="T24" fmla="*/ 102 w 177"/>
                <a:gd name="T25" fmla="*/ 172 h 215"/>
                <a:gd name="T26" fmla="*/ 125 w 177"/>
                <a:gd name="T27" fmla="*/ 152 h 215"/>
                <a:gd name="T28" fmla="*/ 127 w 177"/>
                <a:gd name="T29" fmla="*/ 66 h 215"/>
                <a:gd name="T30" fmla="*/ 129 w 177"/>
                <a:gd name="T31" fmla="*/ 84 h 215"/>
                <a:gd name="T32" fmla="*/ 150 w 177"/>
                <a:gd name="T33" fmla="*/ 200 h 215"/>
                <a:gd name="T34" fmla="*/ 172 w 177"/>
                <a:gd name="T35" fmla="*/ 191 h 215"/>
                <a:gd name="T36" fmla="*/ 43 w 177"/>
                <a:gd name="T37" fmla="*/ 55 h 215"/>
                <a:gd name="T38" fmla="*/ 45 w 177"/>
                <a:gd name="T39" fmla="*/ 44 h 215"/>
                <a:gd name="T40" fmla="*/ 44 w 177"/>
                <a:gd name="T41" fmla="*/ 54 h 215"/>
                <a:gd name="T42" fmla="*/ 44 w 177"/>
                <a:gd name="T43" fmla="*/ 53 h 215"/>
                <a:gd name="T44" fmla="*/ 43 w 177"/>
                <a:gd name="T45" fmla="*/ 5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7" h="215">
                  <a:moveTo>
                    <a:pt x="172" y="191"/>
                  </a:moveTo>
                  <a:cubicBezTo>
                    <a:pt x="168" y="170"/>
                    <a:pt x="154" y="61"/>
                    <a:pt x="151" y="43"/>
                  </a:cubicBezTo>
                  <a:cubicBezTo>
                    <a:pt x="148" y="26"/>
                    <a:pt x="133" y="21"/>
                    <a:pt x="125" y="18"/>
                  </a:cubicBezTo>
                  <a:cubicBezTo>
                    <a:pt x="118" y="16"/>
                    <a:pt x="104" y="13"/>
                    <a:pt x="91" y="9"/>
                  </a:cubicBezTo>
                  <a:cubicBezTo>
                    <a:pt x="80" y="6"/>
                    <a:pt x="70" y="3"/>
                    <a:pt x="61" y="1"/>
                  </a:cubicBezTo>
                  <a:cubicBezTo>
                    <a:pt x="52" y="0"/>
                    <a:pt x="34" y="3"/>
                    <a:pt x="31" y="11"/>
                  </a:cubicBezTo>
                  <a:cubicBezTo>
                    <a:pt x="30" y="16"/>
                    <a:pt x="9" y="136"/>
                    <a:pt x="4" y="156"/>
                  </a:cubicBezTo>
                  <a:cubicBezTo>
                    <a:pt x="0" y="175"/>
                    <a:pt x="22" y="179"/>
                    <a:pt x="26" y="165"/>
                  </a:cubicBezTo>
                  <a:cubicBezTo>
                    <a:pt x="28" y="158"/>
                    <a:pt x="37" y="103"/>
                    <a:pt x="41" y="69"/>
                  </a:cubicBezTo>
                  <a:cubicBezTo>
                    <a:pt x="42" y="75"/>
                    <a:pt x="44" y="80"/>
                    <a:pt x="49" y="84"/>
                  </a:cubicBezTo>
                  <a:cubicBezTo>
                    <a:pt x="52" y="99"/>
                    <a:pt x="54" y="118"/>
                    <a:pt x="48" y="150"/>
                  </a:cubicBezTo>
                  <a:cubicBezTo>
                    <a:pt x="48" y="155"/>
                    <a:pt x="52" y="160"/>
                    <a:pt x="58" y="161"/>
                  </a:cubicBezTo>
                  <a:cubicBezTo>
                    <a:pt x="70" y="163"/>
                    <a:pt x="95" y="170"/>
                    <a:pt x="102" y="172"/>
                  </a:cubicBezTo>
                  <a:cubicBezTo>
                    <a:pt x="111" y="173"/>
                    <a:pt x="129" y="161"/>
                    <a:pt x="125" y="152"/>
                  </a:cubicBezTo>
                  <a:cubicBezTo>
                    <a:pt x="114" y="132"/>
                    <a:pt x="125" y="78"/>
                    <a:pt x="127" y="66"/>
                  </a:cubicBezTo>
                  <a:cubicBezTo>
                    <a:pt x="127" y="66"/>
                    <a:pt x="129" y="78"/>
                    <a:pt x="129" y="84"/>
                  </a:cubicBezTo>
                  <a:cubicBezTo>
                    <a:pt x="132" y="106"/>
                    <a:pt x="140" y="146"/>
                    <a:pt x="150" y="200"/>
                  </a:cubicBezTo>
                  <a:cubicBezTo>
                    <a:pt x="153" y="215"/>
                    <a:pt x="177" y="214"/>
                    <a:pt x="172" y="191"/>
                  </a:cubicBezTo>
                  <a:close/>
                  <a:moveTo>
                    <a:pt x="43" y="55"/>
                  </a:moveTo>
                  <a:cubicBezTo>
                    <a:pt x="45" y="47"/>
                    <a:pt x="45" y="42"/>
                    <a:pt x="45" y="44"/>
                  </a:cubicBezTo>
                  <a:cubicBezTo>
                    <a:pt x="44" y="47"/>
                    <a:pt x="44" y="51"/>
                    <a:pt x="44" y="54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4"/>
                    <a:pt x="44" y="55"/>
                    <a:pt x="43" y="55"/>
                  </a:cubicBez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62" name="Freeform 402"/>
            <p:cNvSpPr>
              <a:spLocks/>
            </p:cNvSpPr>
            <p:nvPr/>
          </p:nvSpPr>
          <p:spPr bwMode="gray">
            <a:xfrm>
              <a:off x="1699" y="2877"/>
              <a:ext cx="61" cy="71"/>
            </a:xfrm>
            <a:custGeom>
              <a:avLst/>
              <a:gdLst>
                <a:gd name="T0" fmla="*/ 0 w 45"/>
                <a:gd name="T1" fmla="*/ 0 h 52"/>
                <a:gd name="T2" fmla="*/ 3 w 45"/>
                <a:gd name="T3" fmla="*/ 52 h 52"/>
                <a:gd name="T4" fmla="*/ 45 w 45"/>
                <a:gd name="T5" fmla="*/ 7 h 52"/>
                <a:gd name="T6" fmla="*/ 0 w 45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52">
                  <a:moveTo>
                    <a:pt x="0" y="0"/>
                  </a:moveTo>
                  <a:cubicBezTo>
                    <a:pt x="3" y="52"/>
                    <a:pt x="3" y="52"/>
                    <a:pt x="3" y="52"/>
                  </a:cubicBezTo>
                  <a:cubicBezTo>
                    <a:pt x="6" y="40"/>
                    <a:pt x="45" y="7"/>
                    <a:pt x="45" y="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63" name="Freeform 403"/>
            <p:cNvSpPr>
              <a:spLocks/>
            </p:cNvSpPr>
            <p:nvPr/>
          </p:nvSpPr>
          <p:spPr bwMode="gray">
            <a:xfrm>
              <a:off x="1691" y="2847"/>
              <a:ext cx="78" cy="48"/>
            </a:xfrm>
            <a:custGeom>
              <a:avLst/>
              <a:gdLst>
                <a:gd name="T0" fmla="*/ 26 w 58"/>
                <a:gd name="T1" fmla="*/ 34 h 35"/>
                <a:gd name="T2" fmla="*/ 9 w 58"/>
                <a:gd name="T3" fmla="*/ 20 h 35"/>
                <a:gd name="T4" fmla="*/ 14 w 58"/>
                <a:gd name="T5" fmla="*/ 11 h 35"/>
                <a:gd name="T6" fmla="*/ 47 w 58"/>
                <a:gd name="T7" fmla="*/ 14 h 35"/>
                <a:gd name="T8" fmla="*/ 50 w 58"/>
                <a:gd name="T9" fmla="*/ 25 h 35"/>
                <a:gd name="T10" fmla="*/ 26 w 58"/>
                <a:gd name="T11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35">
                  <a:moveTo>
                    <a:pt x="26" y="34"/>
                  </a:moveTo>
                  <a:cubicBezTo>
                    <a:pt x="12" y="32"/>
                    <a:pt x="0" y="22"/>
                    <a:pt x="9" y="20"/>
                  </a:cubicBezTo>
                  <a:cubicBezTo>
                    <a:pt x="15" y="18"/>
                    <a:pt x="12" y="13"/>
                    <a:pt x="14" y="11"/>
                  </a:cubicBezTo>
                  <a:cubicBezTo>
                    <a:pt x="16" y="8"/>
                    <a:pt x="47" y="0"/>
                    <a:pt x="47" y="14"/>
                  </a:cubicBezTo>
                  <a:cubicBezTo>
                    <a:pt x="47" y="18"/>
                    <a:pt x="42" y="22"/>
                    <a:pt x="50" y="25"/>
                  </a:cubicBezTo>
                  <a:cubicBezTo>
                    <a:pt x="58" y="29"/>
                    <a:pt x="40" y="35"/>
                    <a:pt x="26" y="3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64" name="Freeform 404"/>
            <p:cNvSpPr>
              <a:spLocks/>
            </p:cNvSpPr>
            <p:nvPr/>
          </p:nvSpPr>
          <p:spPr bwMode="gray">
            <a:xfrm>
              <a:off x="1679" y="2781"/>
              <a:ext cx="98" cy="99"/>
            </a:xfrm>
            <a:custGeom>
              <a:avLst/>
              <a:gdLst>
                <a:gd name="T0" fmla="*/ 35 w 73"/>
                <a:gd name="T1" fmla="*/ 1 h 73"/>
                <a:gd name="T2" fmla="*/ 0 w 73"/>
                <a:gd name="T3" fmla="*/ 38 h 73"/>
                <a:gd name="T4" fmla="*/ 38 w 73"/>
                <a:gd name="T5" fmla="*/ 72 h 73"/>
                <a:gd name="T6" fmla="*/ 72 w 73"/>
                <a:gd name="T7" fmla="*/ 35 h 73"/>
                <a:gd name="T8" fmla="*/ 35 w 73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9"/>
                    <a:pt x="0" y="38"/>
                  </a:cubicBezTo>
                  <a:cubicBezTo>
                    <a:pt x="1" y="58"/>
                    <a:pt x="18" y="73"/>
                    <a:pt x="38" y="72"/>
                  </a:cubicBezTo>
                  <a:cubicBezTo>
                    <a:pt x="58" y="71"/>
                    <a:pt x="73" y="55"/>
                    <a:pt x="72" y="35"/>
                  </a:cubicBezTo>
                  <a:cubicBezTo>
                    <a:pt x="71" y="16"/>
                    <a:pt x="54" y="0"/>
                    <a:pt x="35" y="1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65" name="Freeform 405"/>
            <p:cNvSpPr>
              <a:spLocks/>
            </p:cNvSpPr>
            <p:nvPr/>
          </p:nvSpPr>
          <p:spPr bwMode="gray">
            <a:xfrm>
              <a:off x="1679" y="2781"/>
              <a:ext cx="98" cy="99"/>
            </a:xfrm>
            <a:custGeom>
              <a:avLst/>
              <a:gdLst>
                <a:gd name="T0" fmla="*/ 35 w 73"/>
                <a:gd name="T1" fmla="*/ 1 h 73"/>
                <a:gd name="T2" fmla="*/ 0 w 73"/>
                <a:gd name="T3" fmla="*/ 38 h 73"/>
                <a:gd name="T4" fmla="*/ 38 w 73"/>
                <a:gd name="T5" fmla="*/ 72 h 73"/>
                <a:gd name="T6" fmla="*/ 72 w 73"/>
                <a:gd name="T7" fmla="*/ 35 h 73"/>
                <a:gd name="T8" fmla="*/ 35 w 73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9"/>
                    <a:pt x="0" y="38"/>
                  </a:cubicBezTo>
                  <a:cubicBezTo>
                    <a:pt x="1" y="58"/>
                    <a:pt x="18" y="73"/>
                    <a:pt x="38" y="72"/>
                  </a:cubicBezTo>
                  <a:cubicBezTo>
                    <a:pt x="58" y="71"/>
                    <a:pt x="73" y="55"/>
                    <a:pt x="72" y="35"/>
                  </a:cubicBezTo>
                  <a:cubicBezTo>
                    <a:pt x="71" y="16"/>
                    <a:pt x="54" y="0"/>
                    <a:pt x="35" y="1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66" name="Freeform 406"/>
            <p:cNvSpPr>
              <a:spLocks/>
            </p:cNvSpPr>
            <p:nvPr/>
          </p:nvSpPr>
          <p:spPr bwMode="gray">
            <a:xfrm>
              <a:off x="1658" y="2934"/>
              <a:ext cx="27" cy="49"/>
            </a:xfrm>
            <a:custGeom>
              <a:avLst/>
              <a:gdLst>
                <a:gd name="T0" fmla="*/ 7 w 20"/>
                <a:gd name="T1" fmla="*/ 0 h 36"/>
                <a:gd name="T2" fmla="*/ 20 w 20"/>
                <a:gd name="T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36">
                  <a:moveTo>
                    <a:pt x="7" y="0"/>
                  </a:moveTo>
                  <a:cubicBezTo>
                    <a:pt x="3" y="9"/>
                    <a:pt x="0" y="30"/>
                    <a:pt x="20" y="36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67" name="Freeform 407"/>
            <p:cNvSpPr>
              <a:spLocks/>
            </p:cNvSpPr>
            <p:nvPr/>
          </p:nvSpPr>
          <p:spPr bwMode="gray">
            <a:xfrm>
              <a:off x="1712" y="2949"/>
              <a:ext cx="26" cy="47"/>
            </a:xfrm>
            <a:custGeom>
              <a:avLst/>
              <a:gdLst>
                <a:gd name="T0" fmla="*/ 7 w 19"/>
                <a:gd name="T1" fmla="*/ 0 h 35"/>
                <a:gd name="T2" fmla="*/ 19 w 19"/>
                <a:gd name="T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35">
                  <a:moveTo>
                    <a:pt x="7" y="0"/>
                  </a:moveTo>
                  <a:cubicBezTo>
                    <a:pt x="3" y="8"/>
                    <a:pt x="0" y="29"/>
                    <a:pt x="19" y="35"/>
                  </a:cubicBezTo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68" name="Freeform 408"/>
            <p:cNvSpPr>
              <a:spLocks/>
            </p:cNvSpPr>
            <p:nvPr/>
          </p:nvSpPr>
          <p:spPr bwMode="gray">
            <a:xfrm>
              <a:off x="1664" y="2774"/>
              <a:ext cx="139" cy="118"/>
            </a:xfrm>
            <a:custGeom>
              <a:avLst/>
              <a:gdLst>
                <a:gd name="T0" fmla="*/ 88 w 103"/>
                <a:gd name="T1" fmla="*/ 60 h 87"/>
                <a:gd name="T2" fmla="*/ 58 w 103"/>
                <a:gd name="T3" fmla="*/ 6 h 87"/>
                <a:gd name="T4" fmla="*/ 10 w 103"/>
                <a:gd name="T5" fmla="*/ 39 h 87"/>
                <a:gd name="T6" fmla="*/ 9 w 103"/>
                <a:gd name="T7" fmla="*/ 39 h 87"/>
                <a:gd name="T8" fmla="*/ 0 w 103"/>
                <a:gd name="T9" fmla="*/ 59 h 87"/>
                <a:gd name="T10" fmla="*/ 17 w 103"/>
                <a:gd name="T11" fmla="*/ 61 h 87"/>
                <a:gd name="T12" fmla="*/ 12 w 103"/>
                <a:gd name="T13" fmla="*/ 38 h 87"/>
                <a:gd name="T14" fmla="*/ 30 w 103"/>
                <a:gd name="T15" fmla="*/ 26 h 87"/>
                <a:gd name="T16" fmla="*/ 57 w 103"/>
                <a:gd name="T17" fmla="*/ 58 h 87"/>
                <a:gd name="T18" fmla="*/ 92 w 103"/>
                <a:gd name="T19" fmla="*/ 75 h 87"/>
                <a:gd name="T20" fmla="*/ 88 w 103"/>
                <a:gd name="T21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87">
                  <a:moveTo>
                    <a:pt x="88" y="60"/>
                  </a:moveTo>
                  <a:cubicBezTo>
                    <a:pt x="88" y="34"/>
                    <a:pt x="82" y="13"/>
                    <a:pt x="58" y="6"/>
                  </a:cubicBezTo>
                  <a:cubicBezTo>
                    <a:pt x="36" y="0"/>
                    <a:pt x="8" y="13"/>
                    <a:pt x="10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45"/>
                    <a:pt x="9" y="61"/>
                    <a:pt x="0" y="59"/>
                  </a:cubicBezTo>
                  <a:cubicBezTo>
                    <a:pt x="0" y="62"/>
                    <a:pt x="24" y="69"/>
                    <a:pt x="17" y="61"/>
                  </a:cubicBezTo>
                  <a:cubicBezTo>
                    <a:pt x="14" y="58"/>
                    <a:pt x="10" y="44"/>
                    <a:pt x="12" y="38"/>
                  </a:cubicBezTo>
                  <a:cubicBezTo>
                    <a:pt x="15" y="28"/>
                    <a:pt x="20" y="26"/>
                    <a:pt x="30" y="26"/>
                  </a:cubicBezTo>
                  <a:cubicBezTo>
                    <a:pt x="41" y="26"/>
                    <a:pt x="68" y="38"/>
                    <a:pt x="57" y="58"/>
                  </a:cubicBezTo>
                  <a:cubicBezTo>
                    <a:pt x="46" y="77"/>
                    <a:pt x="80" y="87"/>
                    <a:pt x="92" y="75"/>
                  </a:cubicBezTo>
                  <a:cubicBezTo>
                    <a:pt x="103" y="64"/>
                    <a:pt x="88" y="70"/>
                    <a:pt x="88" y="60"/>
                  </a:cubicBez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769" name="Group 409"/>
          <p:cNvGrpSpPr>
            <a:grpSpLocks/>
          </p:cNvGrpSpPr>
          <p:nvPr/>
        </p:nvGrpSpPr>
        <p:grpSpPr bwMode="auto">
          <a:xfrm>
            <a:off x="3279775" y="4300538"/>
            <a:ext cx="201613" cy="217487"/>
            <a:chOff x="2408" y="1629"/>
            <a:chExt cx="127" cy="137"/>
          </a:xfrm>
        </p:grpSpPr>
        <p:sp>
          <p:nvSpPr>
            <p:cNvPr id="527770" name="Freeform 410"/>
            <p:cNvSpPr>
              <a:spLocks/>
            </p:cNvSpPr>
            <p:nvPr/>
          </p:nvSpPr>
          <p:spPr bwMode="gray">
            <a:xfrm>
              <a:off x="2408" y="1645"/>
              <a:ext cx="127" cy="34"/>
            </a:xfrm>
            <a:custGeom>
              <a:avLst/>
              <a:gdLst>
                <a:gd name="T0" fmla="*/ 0 w 227"/>
                <a:gd name="T1" fmla="*/ 47 h 62"/>
                <a:gd name="T2" fmla="*/ 177 w 227"/>
                <a:gd name="T3" fmla="*/ 0 h 62"/>
                <a:gd name="T4" fmla="*/ 227 w 227"/>
                <a:gd name="T5" fmla="*/ 12 h 62"/>
                <a:gd name="T6" fmla="*/ 47 w 227"/>
                <a:gd name="T7" fmla="*/ 62 h 62"/>
                <a:gd name="T8" fmla="*/ 0 w 227"/>
                <a:gd name="T9" fmla="*/ 4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62">
                  <a:moveTo>
                    <a:pt x="0" y="47"/>
                  </a:moveTo>
                  <a:lnTo>
                    <a:pt x="177" y="0"/>
                  </a:lnTo>
                  <a:lnTo>
                    <a:pt x="227" y="12"/>
                  </a:lnTo>
                  <a:lnTo>
                    <a:pt x="47" y="62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6633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71" name="Freeform 411"/>
            <p:cNvSpPr>
              <a:spLocks/>
            </p:cNvSpPr>
            <p:nvPr/>
          </p:nvSpPr>
          <p:spPr bwMode="gray">
            <a:xfrm>
              <a:off x="2434" y="1651"/>
              <a:ext cx="101" cy="115"/>
            </a:xfrm>
            <a:custGeom>
              <a:avLst/>
              <a:gdLst>
                <a:gd name="T0" fmla="*/ 0 w 180"/>
                <a:gd name="T1" fmla="*/ 206 h 206"/>
                <a:gd name="T2" fmla="*/ 0 w 180"/>
                <a:gd name="T3" fmla="*/ 50 h 206"/>
                <a:gd name="T4" fmla="*/ 180 w 180"/>
                <a:gd name="T5" fmla="*/ 0 h 206"/>
                <a:gd name="T6" fmla="*/ 180 w 180"/>
                <a:gd name="T7" fmla="*/ 158 h 206"/>
                <a:gd name="T8" fmla="*/ 0 w 180"/>
                <a:gd name="T9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206">
                  <a:moveTo>
                    <a:pt x="0" y="206"/>
                  </a:moveTo>
                  <a:lnTo>
                    <a:pt x="0" y="50"/>
                  </a:lnTo>
                  <a:lnTo>
                    <a:pt x="180" y="0"/>
                  </a:lnTo>
                  <a:lnTo>
                    <a:pt x="180" y="158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8E47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72" name="Freeform 412"/>
            <p:cNvSpPr>
              <a:spLocks/>
            </p:cNvSpPr>
            <p:nvPr/>
          </p:nvSpPr>
          <p:spPr bwMode="gray">
            <a:xfrm>
              <a:off x="2408" y="1671"/>
              <a:ext cx="26" cy="95"/>
            </a:xfrm>
            <a:custGeom>
              <a:avLst/>
              <a:gdLst>
                <a:gd name="T0" fmla="*/ 0 w 47"/>
                <a:gd name="T1" fmla="*/ 0 h 171"/>
                <a:gd name="T2" fmla="*/ 0 w 47"/>
                <a:gd name="T3" fmla="*/ 159 h 171"/>
                <a:gd name="T4" fmla="*/ 47 w 47"/>
                <a:gd name="T5" fmla="*/ 171 h 171"/>
                <a:gd name="T6" fmla="*/ 47 w 47"/>
                <a:gd name="T7" fmla="*/ 15 h 171"/>
                <a:gd name="T8" fmla="*/ 0 w 47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71">
                  <a:moveTo>
                    <a:pt x="0" y="0"/>
                  </a:moveTo>
                  <a:lnTo>
                    <a:pt x="0" y="159"/>
                  </a:lnTo>
                  <a:lnTo>
                    <a:pt x="47" y="171"/>
                  </a:lnTo>
                  <a:lnTo>
                    <a:pt x="47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24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73" name="Freeform 413"/>
            <p:cNvSpPr>
              <a:spLocks/>
            </p:cNvSpPr>
            <p:nvPr/>
          </p:nvSpPr>
          <p:spPr bwMode="gray">
            <a:xfrm>
              <a:off x="2487" y="1632"/>
              <a:ext cx="11" cy="26"/>
            </a:xfrm>
            <a:custGeom>
              <a:avLst/>
              <a:gdLst>
                <a:gd name="T0" fmla="*/ 0 w 19"/>
                <a:gd name="T1" fmla="*/ 0 h 47"/>
                <a:gd name="T2" fmla="*/ 0 w 19"/>
                <a:gd name="T3" fmla="*/ 42 h 47"/>
                <a:gd name="T4" fmla="*/ 19 w 19"/>
                <a:gd name="T5" fmla="*/ 47 h 47"/>
                <a:gd name="T6" fmla="*/ 19 w 19"/>
                <a:gd name="T7" fmla="*/ 4 h 47"/>
                <a:gd name="T8" fmla="*/ 0 w 19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7">
                  <a:moveTo>
                    <a:pt x="0" y="0"/>
                  </a:moveTo>
                  <a:lnTo>
                    <a:pt x="0" y="42"/>
                  </a:lnTo>
                  <a:lnTo>
                    <a:pt x="19" y="47"/>
                  </a:lnTo>
                  <a:lnTo>
                    <a:pt x="19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47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74" name="Freeform 414"/>
            <p:cNvSpPr>
              <a:spLocks/>
            </p:cNvSpPr>
            <p:nvPr/>
          </p:nvSpPr>
          <p:spPr bwMode="gray">
            <a:xfrm>
              <a:off x="2446" y="1632"/>
              <a:ext cx="58" cy="40"/>
            </a:xfrm>
            <a:custGeom>
              <a:avLst/>
              <a:gdLst>
                <a:gd name="T0" fmla="*/ 104 w 104"/>
                <a:gd name="T1" fmla="*/ 0 h 73"/>
                <a:gd name="T2" fmla="*/ 0 w 104"/>
                <a:gd name="T3" fmla="*/ 28 h 73"/>
                <a:gd name="T4" fmla="*/ 0 w 104"/>
                <a:gd name="T5" fmla="*/ 73 h 73"/>
                <a:gd name="T6" fmla="*/ 14 w 104"/>
                <a:gd name="T7" fmla="*/ 68 h 73"/>
                <a:gd name="T8" fmla="*/ 14 w 104"/>
                <a:gd name="T9" fmla="*/ 37 h 73"/>
                <a:gd name="T10" fmla="*/ 92 w 104"/>
                <a:gd name="T11" fmla="*/ 16 h 73"/>
                <a:gd name="T12" fmla="*/ 92 w 104"/>
                <a:gd name="T13" fmla="*/ 47 h 73"/>
                <a:gd name="T14" fmla="*/ 104 w 104"/>
                <a:gd name="T15" fmla="*/ 45 h 73"/>
                <a:gd name="T16" fmla="*/ 104 w 104"/>
                <a:gd name="T1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73">
                  <a:moveTo>
                    <a:pt x="104" y="0"/>
                  </a:moveTo>
                  <a:lnTo>
                    <a:pt x="0" y="28"/>
                  </a:lnTo>
                  <a:lnTo>
                    <a:pt x="0" y="73"/>
                  </a:lnTo>
                  <a:lnTo>
                    <a:pt x="14" y="68"/>
                  </a:lnTo>
                  <a:lnTo>
                    <a:pt x="14" y="37"/>
                  </a:lnTo>
                  <a:lnTo>
                    <a:pt x="92" y="16"/>
                  </a:lnTo>
                  <a:lnTo>
                    <a:pt x="92" y="47"/>
                  </a:lnTo>
                  <a:lnTo>
                    <a:pt x="104" y="45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8E47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75" name="Freeform 415"/>
            <p:cNvSpPr>
              <a:spLocks/>
            </p:cNvSpPr>
            <p:nvPr/>
          </p:nvSpPr>
          <p:spPr bwMode="gray">
            <a:xfrm>
              <a:off x="2437" y="1645"/>
              <a:ext cx="9" cy="27"/>
            </a:xfrm>
            <a:custGeom>
              <a:avLst/>
              <a:gdLst>
                <a:gd name="T0" fmla="*/ 0 w 16"/>
                <a:gd name="T1" fmla="*/ 0 h 50"/>
                <a:gd name="T2" fmla="*/ 0 w 16"/>
                <a:gd name="T3" fmla="*/ 43 h 50"/>
                <a:gd name="T4" fmla="*/ 16 w 16"/>
                <a:gd name="T5" fmla="*/ 50 h 50"/>
                <a:gd name="T6" fmla="*/ 16 w 16"/>
                <a:gd name="T7" fmla="*/ 5 h 50"/>
                <a:gd name="T8" fmla="*/ 0 w 16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0">
                  <a:moveTo>
                    <a:pt x="0" y="0"/>
                  </a:moveTo>
                  <a:lnTo>
                    <a:pt x="0" y="43"/>
                  </a:lnTo>
                  <a:lnTo>
                    <a:pt x="16" y="50"/>
                  </a:lnTo>
                  <a:lnTo>
                    <a:pt x="1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47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76" name="Freeform 416"/>
            <p:cNvSpPr>
              <a:spLocks/>
            </p:cNvSpPr>
            <p:nvPr/>
          </p:nvSpPr>
          <p:spPr bwMode="gray">
            <a:xfrm>
              <a:off x="2437" y="1629"/>
              <a:ext cx="67" cy="18"/>
            </a:xfrm>
            <a:custGeom>
              <a:avLst/>
              <a:gdLst>
                <a:gd name="T0" fmla="*/ 0 w 120"/>
                <a:gd name="T1" fmla="*/ 28 h 33"/>
                <a:gd name="T2" fmla="*/ 101 w 120"/>
                <a:gd name="T3" fmla="*/ 0 h 33"/>
                <a:gd name="T4" fmla="*/ 120 w 120"/>
                <a:gd name="T5" fmla="*/ 5 h 33"/>
                <a:gd name="T6" fmla="*/ 16 w 120"/>
                <a:gd name="T7" fmla="*/ 33 h 33"/>
                <a:gd name="T8" fmla="*/ 0 w 120"/>
                <a:gd name="T9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33">
                  <a:moveTo>
                    <a:pt x="0" y="28"/>
                  </a:moveTo>
                  <a:lnTo>
                    <a:pt x="101" y="0"/>
                  </a:lnTo>
                  <a:lnTo>
                    <a:pt x="120" y="5"/>
                  </a:lnTo>
                  <a:lnTo>
                    <a:pt x="16" y="3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8E47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527777" name="Freeform 417"/>
          <p:cNvSpPr>
            <a:spLocks/>
          </p:cNvSpPr>
          <p:nvPr/>
        </p:nvSpPr>
        <p:spPr bwMode="gray">
          <a:xfrm>
            <a:off x="3278188" y="5565775"/>
            <a:ext cx="203200" cy="107950"/>
          </a:xfrm>
          <a:custGeom>
            <a:avLst/>
            <a:gdLst>
              <a:gd name="T0" fmla="*/ 54 w 94"/>
              <a:gd name="T1" fmla="*/ 1 h 50"/>
              <a:gd name="T2" fmla="*/ 49 w 94"/>
              <a:gd name="T3" fmla="*/ 1 h 50"/>
              <a:gd name="T4" fmla="*/ 48 w 94"/>
              <a:gd name="T5" fmla="*/ 1 h 50"/>
              <a:gd name="T6" fmla="*/ 44 w 94"/>
              <a:gd name="T7" fmla="*/ 2 h 50"/>
              <a:gd name="T8" fmla="*/ 43 w 94"/>
              <a:gd name="T9" fmla="*/ 3 h 50"/>
              <a:gd name="T10" fmla="*/ 39 w 94"/>
              <a:gd name="T11" fmla="*/ 4 h 50"/>
              <a:gd name="T12" fmla="*/ 39 w 94"/>
              <a:gd name="T13" fmla="*/ 4 h 50"/>
              <a:gd name="T14" fmla="*/ 35 w 94"/>
              <a:gd name="T15" fmla="*/ 6 h 50"/>
              <a:gd name="T16" fmla="*/ 34 w 94"/>
              <a:gd name="T17" fmla="*/ 7 h 50"/>
              <a:gd name="T18" fmla="*/ 31 w 94"/>
              <a:gd name="T19" fmla="*/ 9 h 50"/>
              <a:gd name="T20" fmla="*/ 30 w 94"/>
              <a:gd name="T21" fmla="*/ 10 h 50"/>
              <a:gd name="T22" fmla="*/ 21 w 94"/>
              <a:gd name="T23" fmla="*/ 20 h 50"/>
              <a:gd name="T24" fmla="*/ 21 w 94"/>
              <a:gd name="T25" fmla="*/ 21 h 50"/>
              <a:gd name="T26" fmla="*/ 21 w 94"/>
              <a:gd name="T27" fmla="*/ 21 h 50"/>
              <a:gd name="T28" fmla="*/ 20 w 94"/>
              <a:gd name="T29" fmla="*/ 23 h 50"/>
              <a:gd name="T30" fmla="*/ 20 w 94"/>
              <a:gd name="T31" fmla="*/ 23 h 50"/>
              <a:gd name="T32" fmla="*/ 0 w 94"/>
              <a:gd name="T33" fmla="*/ 35 h 50"/>
              <a:gd name="T34" fmla="*/ 10 w 94"/>
              <a:gd name="T35" fmla="*/ 34 h 50"/>
              <a:gd name="T36" fmla="*/ 16 w 94"/>
              <a:gd name="T37" fmla="*/ 36 h 50"/>
              <a:gd name="T38" fmla="*/ 20 w 94"/>
              <a:gd name="T39" fmla="*/ 37 h 50"/>
              <a:gd name="T40" fmla="*/ 40 w 94"/>
              <a:gd name="T41" fmla="*/ 48 h 50"/>
              <a:gd name="T42" fmla="*/ 57 w 94"/>
              <a:gd name="T43" fmla="*/ 40 h 50"/>
              <a:gd name="T44" fmla="*/ 94 w 94"/>
              <a:gd name="T45" fmla="*/ 34 h 50"/>
              <a:gd name="T46" fmla="*/ 54 w 94"/>
              <a:gd name="T47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4" h="50">
                <a:moveTo>
                  <a:pt x="54" y="1"/>
                </a:moveTo>
                <a:cubicBezTo>
                  <a:pt x="52" y="1"/>
                  <a:pt x="51" y="1"/>
                  <a:pt x="49" y="1"/>
                </a:cubicBezTo>
                <a:cubicBezTo>
                  <a:pt x="49" y="1"/>
                  <a:pt x="48" y="1"/>
                  <a:pt x="48" y="1"/>
                </a:cubicBezTo>
                <a:cubicBezTo>
                  <a:pt x="47" y="2"/>
                  <a:pt x="46" y="2"/>
                  <a:pt x="44" y="2"/>
                </a:cubicBezTo>
                <a:cubicBezTo>
                  <a:pt x="44" y="2"/>
                  <a:pt x="44" y="2"/>
                  <a:pt x="43" y="3"/>
                </a:cubicBezTo>
                <a:cubicBezTo>
                  <a:pt x="42" y="3"/>
                  <a:pt x="41" y="3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7" y="5"/>
                  <a:pt x="36" y="6"/>
                  <a:pt x="35" y="6"/>
                </a:cubicBezTo>
                <a:cubicBezTo>
                  <a:pt x="35" y="6"/>
                  <a:pt x="35" y="7"/>
                  <a:pt x="34" y="7"/>
                </a:cubicBezTo>
                <a:cubicBezTo>
                  <a:pt x="33" y="7"/>
                  <a:pt x="32" y="8"/>
                  <a:pt x="31" y="9"/>
                </a:cubicBezTo>
                <a:cubicBezTo>
                  <a:pt x="31" y="9"/>
                  <a:pt x="31" y="9"/>
                  <a:pt x="30" y="10"/>
                </a:cubicBezTo>
                <a:cubicBezTo>
                  <a:pt x="27" y="13"/>
                  <a:pt x="24" y="16"/>
                  <a:pt x="21" y="20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2"/>
                  <a:pt x="20" y="22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17" y="27"/>
                  <a:pt x="3" y="32"/>
                  <a:pt x="0" y="35"/>
                </a:cubicBezTo>
                <a:cubicBezTo>
                  <a:pt x="2" y="32"/>
                  <a:pt x="6" y="33"/>
                  <a:pt x="10" y="34"/>
                </a:cubicBezTo>
                <a:cubicBezTo>
                  <a:pt x="12" y="34"/>
                  <a:pt x="14" y="35"/>
                  <a:pt x="16" y="36"/>
                </a:cubicBezTo>
                <a:cubicBezTo>
                  <a:pt x="18" y="36"/>
                  <a:pt x="19" y="37"/>
                  <a:pt x="20" y="37"/>
                </a:cubicBezTo>
                <a:cubicBezTo>
                  <a:pt x="27" y="41"/>
                  <a:pt x="34" y="50"/>
                  <a:pt x="40" y="48"/>
                </a:cubicBezTo>
                <a:cubicBezTo>
                  <a:pt x="40" y="48"/>
                  <a:pt x="51" y="40"/>
                  <a:pt x="57" y="40"/>
                </a:cubicBezTo>
                <a:cubicBezTo>
                  <a:pt x="84" y="41"/>
                  <a:pt x="94" y="34"/>
                  <a:pt x="94" y="34"/>
                </a:cubicBezTo>
                <a:cubicBezTo>
                  <a:pt x="92" y="14"/>
                  <a:pt x="74" y="0"/>
                  <a:pt x="54" y="1"/>
                </a:cubicBezTo>
                <a:close/>
              </a:path>
            </a:pathLst>
          </a:custGeom>
          <a:solidFill>
            <a:srgbClr val="FFFFFF"/>
          </a:solidFill>
          <a:ln w="6350" cap="flat" cmpd="sng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527778" name="Group 418"/>
          <p:cNvGrpSpPr>
            <a:grpSpLocks/>
          </p:cNvGrpSpPr>
          <p:nvPr/>
        </p:nvGrpSpPr>
        <p:grpSpPr bwMode="auto">
          <a:xfrm>
            <a:off x="4033838" y="4422775"/>
            <a:ext cx="1420812" cy="1385888"/>
            <a:chOff x="1916" y="2802"/>
            <a:chExt cx="895" cy="873"/>
          </a:xfrm>
        </p:grpSpPr>
        <p:grpSp>
          <p:nvGrpSpPr>
            <p:cNvPr id="527779" name="Group 419"/>
            <p:cNvGrpSpPr>
              <a:grpSpLocks/>
            </p:cNvGrpSpPr>
            <p:nvPr/>
          </p:nvGrpSpPr>
          <p:grpSpPr bwMode="auto">
            <a:xfrm>
              <a:off x="1916" y="2802"/>
              <a:ext cx="207" cy="207"/>
              <a:chOff x="1613" y="2865"/>
              <a:chExt cx="318" cy="318"/>
            </a:xfrm>
          </p:grpSpPr>
          <p:sp>
            <p:nvSpPr>
              <p:cNvPr id="527780" name="Rectangle 420"/>
              <p:cNvSpPr>
                <a:spLocks noChangeArrowheads="1"/>
              </p:cNvSpPr>
              <p:nvPr/>
            </p:nvSpPr>
            <p:spPr bwMode="gray">
              <a:xfrm>
                <a:off x="1891" y="3143"/>
                <a:ext cx="40" cy="4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27781" name="Rectangle 421"/>
              <p:cNvSpPr>
                <a:spLocks noChangeArrowheads="1"/>
              </p:cNvSpPr>
              <p:nvPr/>
            </p:nvSpPr>
            <p:spPr bwMode="gray">
              <a:xfrm>
                <a:off x="1810" y="3062"/>
                <a:ext cx="71" cy="7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grpSp>
            <p:nvGrpSpPr>
              <p:cNvPr id="527782" name="Group 422"/>
              <p:cNvGrpSpPr>
                <a:grpSpLocks/>
              </p:cNvGrpSpPr>
              <p:nvPr/>
            </p:nvGrpSpPr>
            <p:grpSpPr bwMode="auto">
              <a:xfrm>
                <a:off x="1613" y="2865"/>
                <a:ext cx="187" cy="187"/>
                <a:chOff x="1209" y="2983"/>
                <a:chExt cx="109" cy="109"/>
              </a:xfrm>
            </p:grpSpPr>
            <p:sp>
              <p:nvSpPr>
                <p:cNvPr id="527783" name="Rectangle 423"/>
                <p:cNvSpPr>
                  <a:spLocks noChangeArrowheads="1"/>
                </p:cNvSpPr>
                <p:nvPr/>
              </p:nvSpPr>
              <p:spPr bwMode="gray">
                <a:xfrm>
                  <a:off x="1209" y="2983"/>
                  <a:ext cx="109" cy="109"/>
                </a:xfrm>
                <a:prstGeom prst="rect">
                  <a:avLst/>
                </a:prstGeom>
                <a:solidFill>
                  <a:srgbClr val="FFFFFF"/>
                </a:solidFill>
                <a:ln w="6350">
                  <a:solidFill>
                    <a:srgbClr val="1B171B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527784" name="Group 424"/>
                <p:cNvGrpSpPr>
                  <a:grpSpLocks/>
                </p:cNvGrpSpPr>
                <p:nvPr/>
              </p:nvGrpSpPr>
              <p:grpSpPr bwMode="auto">
                <a:xfrm>
                  <a:off x="1224" y="3000"/>
                  <a:ext cx="79" cy="75"/>
                  <a:chOff x="1461" y="3602"/>
                  <a:chExt cx="187" cy="181"/>
                </a:xfrm>
              </p:grpSpPr>
              <p:sp>
                <p:nvSpPr>
                  <p:cNvPr id="527785" name="Freeform 425"/>
                  <p:cNvSpPr>
                    <a:spLocks/>
                  </p:cNvSpPr>
                  <p:nvPr/>
                </p:nvSpPr>
                <p:spPr bwMode="gray">
                  <a:xfrm>
                    <a:off x="1598" y="3602"/>
                    <a:ext cx="17" cy="168"/>
                  </a:xfrm>
                  <a:custGeom>
                    <a:avLst/>
                    <a:gdLst>
                      <a:gd name="T0" fmla="*/ 0 w 23"/>
                      <a:gd name="T1" fmla="*/ 0 h 222"/>
                      <a:gd name="T2" fmla="*/ 0 w 23"/>
                      <a:gd name="T3" fmla="*/ 220 h 222"/>
                      <a:gd name="T4" fmla="*/ 23 w 23"/>
                      <a:gd name="T5" fmla="*/ 222 h 222"/>
                      <a:gd name="T6" fmla="*/ 23 w 23"/>
                      <a:gd name="T7" fmla="*/ 2 h 222"/>
                      <a:gd name="T8" fmla="*/ 0 w 23"/>
                      <a:gd name="T9" fmla="*/ 0 h 2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3" h="222">
                        <a:moveTo>
                          <a:pt x="0" y="0"/>
                        </a:moveTo>
                        <a:cubicBezTo>
                          <a:pt x="0" y="220"/>
                          <a:pt x="0" y="220"/>
                          <a:pt x="0" y="220"/>
                        </a:cubicBezTo>
                        <a:cubicBezTo>
                          <a:pt x="9" y="221"/>
                          <a:pt x="17" y="221"/>
                          <a:pt x="23" y="222"/>
                        </a:cubicBezTo>
                        <a:cubicBezTo>
                          <a:pt x="23" y="2"/>
                          <a:pt x="23" y="2"/>
                          <a:pt x="23" y="2"/>
                        </a:cubicBezTo>
                        <a:cubicBezTo>
                          <a:pt x="17" y="1"/>
                          <a:pt x="9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1B171B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7786" name="Freeform 426"/>
                  <p:cNvSpPr>
                    <a:spLocks/>
                  </p:cNvSpPr>
                  <p:nvPr/>
                </p:nvSpPr>
                <p:spPr bwMode="gray">
                  <a:xfrm>
                    <a:off x="1461" y="3602"/>
                    <a:ext cx="124" cy="181"/>
                  </a:xfrm>
                  <a:custGeom>
                    <a:avLst/>
                    <a:gdLst>
                      <a:gd name="T0" fmla="*/ 105 w 163"/>
                      <a:gd name="T1" fmla="*/ 6 h 240"/>
                      <a:gd name="T2" fmla="*/ 0 w 163"/>
                      <a:gd name="T3" fmla="*/ 6 h 240"/>
                      <a:gd name="T4" fmla="*/ 0 w 163"/>
                      <a:gd name="T5" fmla="*/ 226 h 240"/>
                      <a:gd name="T6" fmla="*/ 106 w 163"/>
                      <a:gd name="T7" fmla="*/ 226 h 240"/>
                      <a:gd name="T8" fmla="*/ 163 w 163"/>
                      <a:gd name="T9" fmla="*/ 220 h 240"/>
                      <a:gd name="T10" fmla="*/ 163 w 163"/>
                      <a:gd name="T11" fmla="*/ 0 h 240"/>
                      <a:gd name="T12" fmla="*/ 105 w 163"/>
                      <a:gd name="T13" fmla="*/ 6 h 2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63" h="240">
                        <a:moveTo>
                          <a:pt x="105" y="6"/>
                        </a:moveTo>
                        <a:cubicBezTo>
                          <a:pt x="51" y="20"/>
                          <a:pt x="0" y="6"/>
                          <a:pt x="0" y="6"/>
                        </a:cubicBezTo>
                        <a:cubicBezTo>
                          <a:pt x="0" y="226"/>
                          <a:pt x="0" y="226"/>
                          <a:pt x="0" y="226"/>
                        </a:cubicBezTo>
                        <a:cubicBezTo>
                          <a:pt x="0" y="226"/>
                          <a:pt x="51" y="240"/>
                          <a:pt x="106" y="226"/>
                        </a:cubicBezTo>
                        <a:cubicBezTo>
                          <a:pt x="126" y="221"/>
                          <a:pt x="146" y="220"/>
                          <a:pt x="163" y="220"/>
                        </a:cubicBezTo>
                        <a:cubicBezTo>
                          <a:pt x="163" y="0"/>
                          <a:pt x="163" y="0"/>
                          <a:pt x="163" y="0"/>
                        </a:cubicBezTo>
                        <a:cubicBezTo>
                          <a:pt x="146" y="0"/>
                          <a:pt x="126" y="1"/>
                          <a:pt x="105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1B171B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7787" name="Freeform 427"/>
                  <p:cNvSpPr>
                    <a:spLocks/>
                  </p:cNvSpPr>
                  <p:nvPr/>
                </p:nvSpPr>
                <p:spPr bwMode="gray">
                  <a:xfrm>
                    <a:off x="1629" y="3602"/>
                    <a:ext cx="19" cy="171"/>
                  </a:xfrm>
                  <a:custGeom>
                    <a:avLst/>
                    <a:gdLst>
                      <a:gd name="T0" fmla="*/ 24 w 24"/>
                      <a:gd name="T1" fmla="*/ 5 h 225"/>
                      <a:gd name="T2" fmla="*/ 0 w 24"/>
                      <a:gd name="T3" fmla="*/ 0 h 225"/>
                      <a:gd name="T4" fmla="*/ 0 w 24"/>
                      <a:gd name="T5" fmla="*/ 220 h 225"/>
                      <a:gd name="T6" fmla="*/ 24 w 24"/>
                      <a:gd name="T7" fmla="*/ 225 h 225"/>
                      <a:gd name="T8" fmla="*/ 24 w 24"/>
                      <a:gd name="T9" fmla="*/ 5 h 2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" h="225">
                        <a:moveTo>
                          <a:pt x="24" y="5"/>
                        </a:moveTo>
                        <a:cubicBezTo>
                          <a:pt x="24" y="5"/>
                          <a:pt x="15" y="2"/>
                          <a:pt x="0" y="0"/>
                        </a:cubicBezTo>
                        <a:cubicBezTo>
                          <a:pt x="0" y="220"/>
                          <a:pt x="0" y="220"/>
                          <a:pt x="0" y="220"/>
                        </a:cubicBezTo>
                        <a:cubicBezTo>
                          <a:pt x="15" y="222"/>
                          <a:pt x="24" y="225"/>
                          <a:pt x="24" y="225"/>
                        </a:cubicBezTo>
                        <a:lnTo>
                          <a:pt x="24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1B171B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7788" name="Freeform 428"/>
                  <p:cNvSpPr>
                    <a:spLocks noEditPoints="1"/>
                  </p:cNvSpPr>
                  <p:nvPr/>
                </p:nvSpPr>
                <p:spPr bwMode="gray">
                  <a:xfrm>
                    <a:off x="1476" y="3647"/>
                    <a:ext cx="84" cy="90"/>
                  </a:xfrm>
                  <a:custGeom>
                    <a:avLst/>
                    <a:gdLst>
                      <a:gd name="T0" fmla="*/ 83 w 109"/>
                      <a:gd name="T1" fmla="*/ 23 h 119"/>
                      <a:gd name="T2" fmla="*/ 74 w 109"/>
                      <a:gd name="T3" fmla="*/ 78 h 119"/>
                      <a:gd name="T4" fmla="*/ 73 w 109"/>
                      <a:gd name="T5" fmla="*/ 80 h 119"/>
                      <a:gd name="T6" fmla="*/ 74 w 109"/>
                      <a:gd name="T7" fmla="*/ 82 h 119"/>
                      <a:gd name="T8" fmla="*/ 76 w 109"/>
                      <a:gd name="T9" fmla="*/ 83 h 119"/>
                      <a:gd name="T10" fmla="*/ 84 w 109"/>
                      <a:gd name="T11" fmla="*/ 80 h 119"/>
                      <a:gd name="T12" fmla="*/ 94 w 109"/>
                      <a:gd name="T13" fmla="*/ 68 h 119"/>
                      <a:gd name="T14" fmla="*/ 98 w 109"/>
                      <a:gd name="T15" fmla="*/ 49 h 119"/>
                      <a:gd name="T16" fmla="*/ 87 w 109"/>
                      <a:gd name="T17" fmla="*/ 20 h 119"/>
                      <a:gd name="T18" fmla="*/ 58 w 109"/>
                      <a:gd name="T19" fmla="*/ 10 h 119"/>
                      <a:gd name="T20" fmla="*/ 33 w 109"/>
                      <a:gd name="T21" fmla="*/ 16 h 119"/>
                      <a:gd name="T22" fmla="*/ 16 w 109"/>
                      <a:gd name="T23" fmla="*/ 34 h 119"/>
                      <a:gd name="T24" fmla="*/ 11 w 109"/>
                      <a:gd name="T25" fmla="*/ 60 h 119"/>
                      <a:gd name="T26" fmla="*/ 24 w 109"/>
                      <a:gd name="T27" fmla="*/ 96 h 119"/>
                      <a:gd name="T28" fmla="*/ 57 w 109"/>
                      <a:gd name="T29" fmla="*/ 109 h 119"/>
                      <a:gd name="T30" fmla="*/ 76 w 109"/>
                      <a:gd name="T31" fmla="*/ 105 h 119"/>
                      <a:gd name="T32" fmla="*/ 94 w 109"/>
                      <a:gd name="T33" fmla="*/ 96 h 119"/>
                      <a:gd name="T34" fmla="*/ 109 w 109"/>
                      <a:gd name="T35" fmla="*/ 96 h 119"/>
                      <a:gd name="T36" fmla="*/ 97 w 109"/>
                      <a:gd name="T37" fmla="*/ 106 h 119"/>
                      <a:gd name="T38" fmla="*/ 79 w 109"/>
                      <a:gd name="T39" fmla="*/ 115 h 119"/>
                      <a:gd name="T40" fmla="*/ 57 w 109"/>
                      <a:gd name="T41" fmla="*/ 119 h 119"/>
                      <a:gd name="T42" fmla="*/ 28 w 109"/>
                      <a:gd name="T43" fmla="*/ 111 h 119"/>
                      <a:gd name="T44" fmla="*/ 7 w 109"/>
                      <a:gd name="T45" fmla="*/ 90 h 119"/>
                      <a:gd name="T46" fmla="*/ 0 w 109"/>
                      <a:gd name="T47" fmla="*/ 60 h 119"/>
                      <a:gd name="T48" fmla="*/ 7 w 109"/>
                      <a:gd name="T49" fmla="*/ 29 h 119"/>
                      <a:gd name="T50" fmla="*/ 28 w 109"/>
                      <a:gd name="T51" fmla="*/ 7 h 119"/>
                      <a:gd name="T52" fmla="*/ 58 w 109"/>
                      <a:gd name="T53" fmla="*/ 0 h 119"/>
                      <a:gd name="T54" fmla="*/ 94 w 109"/>
                      <a:gd name="T55" fmla="*/ 13 h 119"/>
                      <a:gd name="T56" fmla="*/ 109 w 109"/>
                      <a:gd name="T57" fmla="*/ 49 h 119"/>
                      <a:gd name="T58" fmla="*/ 103 w 109"/>
                      <a:gd name="T59" fmla="*/ 73 h 119"/>
                      <a:gd name="T60" fmla="*/ 87 w 109"/>
                      <a:gd name="T61" fmla="*/ 90 h 119"/>
                      <a:gd name="T62" fmla="*/ 72 w 109"/>
                      <a:gd name="T63" fmla="*/ 95 h 119"/>
                      <a:gd name="T64" fmla="*/ 64 w 109"/>
                      <a:gd name="T65" fmla="*/ 93 h 119"/>
                      <a:gd name="T66" fmla="*/ 60 w 109"/>
                      <a:gd name="T67" fmla="*/ 87 h 119"/>
                      <a:gd name="T68" fmla="*/ 52 w 109"/>
                      <a:gd name="T69" fmla="*/ 93 h 119"/>
                      <a:gd name="T70" fmla="*/ 43 w 109"/>
                      <a:gd name="T71" fmla="*/ 95 h 119"/>
                      <a:gd name="T72" fmla="*/ 27 w 109"/>
                      <a:gd name="T73" fmla="*/ 87 h 119"/>
                      <a:gd name="T74" fmla="*/ 20 w 109"/>
                      <a:gd name="T75" fmla="*/ 65 h 119"/>
                      <a:gd name="T76" fmla="*/ 29 w 109"/>
                      <a:gd name="T77" fmla="*/ 35 h 119"/>
                      <a:gd name="T78" fmla="*/ 51 w 109"/>
                      <a:gd name="T79" fmla="*/ 21 h 119"/>
                      <a:gd name="T80" fmla="*/ 60 w 109"/>
                      <a:gd name="T81" fmla="*/ 23 h 119"/>
                      <a:gd name="T82" fmla="*/ 67 w 109"/>
                      <a:gd name="T83" fmla="*/ 31 h 119"/>
                      <a:gd name="T84" fmla="*/ 69 w 109"/>
                      <a:gd name="T85" fmla="*/ 23 h 119"/>
                      <a:gd name="T86" fmla="*/ 83 w 109"/>
                      <a:gd name="T87" fmla="*/ 23 h 119"/>
                      <a:gd name="T88" fmla="*/ 35 w 109"/>
                      <a:gd name="T89" fmla="*/ 69 h 119"/>
                      <a:gd name="T90" fmla="*/ 39 w 109"/>
                      <a:gd name="T91" fmla="*/ 81 h 119"/>
                      <a:gd name="T92" fmla="*/ 46 w 109"/>
                      <a:gd name="T93" fmla="*/ 85 h 119"/>
                      <a:gd name="T94" fmla="*/ 54 w 109"/>
                      <a:gd name="T95" fmla="*/ 81 h 119"/>
                      <a:gd name="T96" fmla="*/ 60 w 109"/>
                      <a:gd name="T97" fmla="*/ 66 h 119"/>
                      <a:gd name="T98" fmla="*/ 63 w 109"/>
                      <a:gd name="T99" fmla="*/ 46 h 119"/>
                      <a:gd name="T100" fmla="*/ 60 w 109"/>
                      <a:gd name="T101" fmla="*/ 36 h 119"/>
                      <a:gd name="T102" fmla="*/ 53 w 109"/>
                      <a:gd name="T103" fmla="*/ 32 h 119"/>
                      <a:gd name="T104" fmla="*/ 45 w 109"/>
                      <a:gd name="T105" fmla="*/ 36 h 119"/>
                      <a:gd name="T106" fmla="*/ 38 w 109"/>
                      <a:gd name="T107" fmla="*/ 50 h 119"/>
                      <a:gd name="T108" fmla="*/ 35 w 109"/>
                      <a:gd name="T109" fmla="*/ 69 h 1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09" h="119">
                        <a:moveTo>
                          <a:pt x="83" y="23"/>
                        </a:moveTo>
                        <a:cubicBezTo>
                          <a:pt x="74" y="78"/>
                          <a:pt x="74" y="78"/>
                          <a:pt x="74" y="78"/>
                        </a:cubicBezTo>
                        <a:cubicBezTo>
                          <a:pt x="73" y="79"/>
                          <a:pt x="73" y="80"/>
                          <a:pt x="73" y="80"/>
                        </a:cubicBezTo>
                        <a:cubicBezTo>
                          <a:pt x="73" y="81"/>
                          <a:pt x="73" y="82"/>
                          <a:pt x="74" y="82"/>
                        </a:cubicBezTo>
                        <a:cubicBezTo>
                          <a:pt x="75" y="83"/>
                          <a:pt x="75" y="83"/>
                          <a:pt x="76" y="83"/>
                        </a:cubicBezTo>
                        <a:cubicBezTo>
                          <a:pt x="78" y="83"/>
                          <a:pt x="81" y="82"/>
                          <a:pt x="84" y="80"/>
                        </a:cubicBezTo>
                        <a:cubicBezTo>
                          <a:pt x="88" y="77"/>
                          <a:pt x="91" y="73"/>
                          <a:pt x="94" y="68"/>
                        </a:cubicBezTo>
                        <a:cubicBezTo>
                          <a:pt x="96" y="63"/>
                          <a:pt x="98" y="57"/>
                          <a:pt x="98" y="49"/>
                        </a:cubicBezTo>
                        <a:cubicBezTo>
                          <a:pt x="98" y="37"/>
                          <a:pt x="94" y="28"/>
                          <a:pt x="87" y="20"/>
                        </a:cubicBezTo>
                        <a:cubicBezTo>
                          <a:pt x="80" y="13"/>
                          <a:pt x="70" y="10"/>
                          <a:pt x="58" y="10"/>
                        </a:cubicBezTo>
                        <a:cubicBezTo>
                          <a:pt x="49" y="10"/>
                          <a:pt x="41" y="12"/>
                          <a:pt x="33" y="16"/>
                        </a:cubicBezTo>
                        <a:cubicBezTo>
                          <a:pt x="26" y="20"/>
                          <a:pt x="20" y="26"/>
                          <a:pt x="16" y="34"/>
                        </a:cubicBezTo>
                        <a:cubicBezTo>
                          <a:pt x="13" y="42"/>
                          <a:pt x="11" y="51"/>
                          <a:pt x="11" y="60"/>
                        </a:cubicBezTo>
                        <a:cubicBezTo>
                          <a:pt x="11" y="75"/>
                          <a:pt x="15" y="87"/>
                          <a:pt x="24" y="96"/>
                        </a:cubicBezTo>
                        <a:cubicBezTo>
                          <a:pt x="32" y="104"/>
                          <a:pt x="43" y="109"/>
                          <a:pt x="57" y="109"/>
                        </a:cubicBezTo>
                        <a:cubicBezTo>
                          <a:pt x="64" y="109"/>
                          <a:pt x="70" y="107"/>
                          <a:pt x="76" y="105"/>
                        </a:cubicBezTo>
                        <a:cubicBezTo>
                          <a:pt x="82" y="103"/>
                          <a:pt x="88" y="100"/>
                          <a:pt x="94" y="96"/>
                        </a:cubicBezTo>
                        <a:cubicBezTo>
                          <a:pt x="109" y="96"/>
                          <a:pt x="109" y="96"/>
                          <a:pt x="109" y="96"/>
                        </a:cubicBezTo>
                        <a:cubicBezTo>
                          <a:pt x="105" y="100"/>
                          <a:pt x="101" y="104"/>
                          <a:pt x="97" y="106"/>
                        </a:cubicBezTo>
                        <a:cubicBezTo>
                          <a:pt x="92" y="110"/>
                          <a:pt x="86" y="113"/>
                          <a:pt x="79" y="115"/>
                        </a:cubicBezTo>
                        <a:cubicBezTo>
                          <a:pt x="73" y="118"/>
                          <a:pt x="65" y="119"/>
                          <a:pt x="57" y="119"/>
                        </a:cubicBezTo>
                        <a:cubicBezTo>
                          <a:pt x="46" y="119"/>
                          <a:pt x="36" y="116"/>
                          <a:pt x="28" y="111"/>
                        </a:cubicBezTo>
                        <a:cubicBezTo>
                          <a:pt x="19" y="106"/>
                          <a:pt x="12" y="99"/>
                          <a:pt x="7" y="90"/>
                        </a:cubicBezTo>
                        <a:cubicBezTo>
                          <a:pt x="2" y="81"/>
                          <a:pt x="0" y="71"/>
                          <a:pt x="0" y="60"/>
                        </a:cubicBezTo>
                        <a:cubicBezTo>
                          <a:pt x="0" y="49"/>
                          <a:pt x="2" y="38"/>
                          <a:pt x="7" y="29"/>
                        </a:cubicBezTo>
                        <a:cubicBezTo>
                          <a:pt x="12" y="19"/>
                          <a:pt x="19" y="12"/>
                          <a:pt x="28" y="7"/>
                        </a:cubicBezTo>
                        <a:cubicBezTo>
                          <a:pt x="36" y="2"/>
                          <a:pt x="46" y="0"/>
                          <a:pt x="58" y="0"/>
                        </a:cubicBezTo>
                        <a:cubicBezTo>
                          <a:pt x="73" y="0"/>
                          <a:pt x="85" y="4"/>
                          <a:pt x="94" y="13"/>
                        </a:cubicBezTo>
                        <a:cubicBezTo>
                          <a:pt x="104" y="23"/>
                          <a:pt x="109" y="35"/>
                          <a:pt x="109" y="49"/>
                        </a:cubicBezTo>
                        <a:cubicBezTo>
                          <a:pt x="109" y="58"/>
                          <a:pt x="107" y="66"/>
                          <a:pt x="103" y="73"/>
                        </a:cubicBezTo>
                        <a:cubicBezTo>
                          <a:pt x="99" y="80"/>
                          <a:pt x="94" y="86"/>
                          <a:pt x="87" y="90"/>
                        </a:cubicBezTo>
                        <a:cubicBezTo>
                          <a:pt x="81" y="93"/>
                          <a:pt x="76" y="95"/>
                          <a:pt x="72" y="95"/>
                        </a:cubicBezTo>
                        <a:cubicBezTo>
                          <a:pt x="69" y="95"/>
                          <a:pt x="66" y="94"/>
                          <a:pt x="64" y="93"/>
                        </a:cubicBezTo>
                        <a:cubicBezTo>
                          <a:pt x="63" y="92"/>
                          <a:pt x="61" y="89"/>
                          <a:pt x="60" y="87"/>
                        </a:cubicBezTo>
                        <a:cubicBezTo>
                          <a:pt x="57" y="90"/>
                          <a:pt x="54" y="92"/>
                          <a:pt x="52" y="93"/>
                        </a:cubicBezTo>
                        <a:cubicBezTo>
                          <a:pt x="49" y="94"/>
                          <a:pt x="46" y="95"/>
                          <a:pt x="43" y="95"/>
                        </a:cubicBezTo>
                        <a:cubicBezTo>
                          <a:pt x="37" y="95"/>
                          <a:pt x="32" y="92"/>
                          <a:pt x="27" y="87"/>
                        </a:cubicBezTo>
                        <a:cubicBezTo>
                          <a:pt x="22" y="82"/>
                          <a:pt x="20" y="75"/>
                          <a:pt x="20" y="65"/>
                        </a:cubicBezTo>
                        <a:cubicBezTo>
                          <a:pt x="20" y="54"/>
                          <a:pt x="23" y="44"/>
                          <a:pt x="29" y="35"/>
                        </a:cubicBezTo>
                        <a:cubicBezTo>
                          <a:pt x="35" y="26"/>
                          <a:pt x="42" y="21"/>
                          <a:pt x="51" y="21"/>
                        </a:cubicBezTo>
                        <a:cubicBezTo>
                          <a:pt x="54" y="21"/>
                          <a:pt x="57" y="22"/>
                          <a:pt x="60" y="23"/>
                        </a:cubicBezTo>
                        <a:cubicBezTo>
                          <a:pt x="62" y="25"/>
                          <a:pt x="65" y="27"/>
                          <a:pt x="67" y="31"/>
                        </a:cubicBezTo>
                        <a:cubicBezTo>
                          <a:pt x="69" y="23"/>
                          <a:pt x="69" y="23"/>
                          <a:pt x="69" y="23"/>
                        </a:cubicBezTo>
                        <a:cubicBezTo>
                          <a:pt x="83" y="23"/>
                          <a:pt x="83" y="23"/>
                          <a:pt x="83" y="23"/>
                        </a:cubicBezTo>
                        <a:close/>
                        <a:moveTo>
                          <a:pt x="35" y="69"/>
                        </a:moveTo>
                        <a:cubicBezTo>
                          <a:pt x="35" y="74"/>
                          <a:pt x="36" y="78"/>
                          <a:pt x="39" y="81"/>
                        </a:cubicBezTo>
                        <a:cubicBezTo>
                          <a:pt x="41" y="84"/>
                          <a:pt x="43" y="85"/>
                          <a:pt x="46" y="85"/>
                        </a:cubicBezTo>
                        <a:cubicBezTo>
                          <a:pt x="49" y="85"/>
                          <a:pt x="51" y="84"/>
                          <a:pt x="54" y="81"/>
                        </a:cubicBezTo>
                        <a:cubicBezTo>
                          <a:pt x="56" y="78"/>
                          <a:pt x="58" y="74"/>
                          <a:pt x="60" y="66"/>
                        </a:cubicBezTo>
                        <a:cubicBezTo>
                          <a:pt x="62" y="59"/>
                          <a:pt x="63" y="52"/>
                          <a:pt x="63" y="46"/>
                        </a:cubicBezTo>
                        <a:cubicBezTo>
                          <a:pt x="63" y="41"/>
                          <a:pt x="62" y="38"/>
                          <a:pt x="60" y="36"/>
                        </a:cubicBezTo>
                        <a:cubicBezTo>
                          <a:pt x="58" y="33"/>
                          <a:pt x="56" y="32"/>
                          <a:pt x="53" y="32"/>
                        </a:cubicBezTo>
                        <a:cubicBezTo>
                          <a:pt x="50" y="32"/>
                          <a:pt x="47" y="33"/>
                          <a:pt x="45" y="36"/>
                        </a:cubicBezTo>
                        <a:cubicBezTo>
                          <a:pt x="42" y="39"/>
                          <a:pt x="39" y="44"/>
                          <a:pt x="38" y="50"/>
                        </a:cubicBezTo>
                        <a:cubicBezTo>
                          <a:pt x="36" y="57"/>
                          <a:pt x="35" y="63"/>
                          <a:pt x="35" y="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6350" cmpd="sng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527789" name="Group 429"/>
            <p:cNvGrpSpPr>
              <a:grpSpLocks/>
            </p:cNvGrpSpPr>
            <p:nvPr/>
          </p:nvGrpSpPr>
          <p:grpSpPr bwMode="auto">
            <a:xfrm>
              <a:off x="2257" y="2802"/>
              <a:ext cx="207" cy="207"/>
              <a:chOff x="562" y="1822"/>
              <a:chExt cx="318" cy="318"/>
            </a:xfrm>
          </p:grpSpPr>
          <p:sp>
            <p:nvSpPr>
              <p:cNvPr id="527790" name="Rectangle 430"/>
              <p:cNvSpPr>
                <a:spLocks noChangeArrowheads="1"/>
              </p:cNvSpPr>
              <p:nvPr/>
            </p:nvSpPr>
            <p:spPr bwMode="gray">
              <a:xfrm>
                <a:off x="840" y="2100"/>
                <a:ext cx="40" cy="4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27791" name="Rectangle 431"/>
              <p:cNvSpPr>
                <a:spLocks noChangeArrowheads="1"/>
              </p:cNvSpPr>
              <p:nvPr/>
            </p:nvSpPr>
            <p:spPr bwMode="gray">
              <a:xfrm>
                <a:off x="759" y="2019"/>
                <a:ext cx="71" cy="7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grpSp>
            <p:nvGrpSpPr>
              <p:cNvPr id="527792" name="Group 432"/>
              <p:cNvGrpSpPr>
                <a:grpSpLocks/>
              </p:cNvGrpSpPr>
              <p:nvPr/>
            </p:nvGrpSpPr>
            <p:grpSpPr bwMode="auto">
              <a:xfrm>
                <a:off x="562" y="1822"/>
                <a:ext cx="187" cy="187"/>
                <a:chOff x="-12610" y="18860"/>
                <a:chExt cx="330" cy="331"/>
              </a:xfrm>
            </p:grpSpPr>
            <p:sp>
              <p:nvSpPr>
                <p:cNvPr id="527793" name="Rectangle 433"/>
                <p:cNvSpPr>
                  <a:spLocks noChangeArrowheads="1"/>
                </p:cNvSpPr>
                <p:nvPr/>
              </p:nvSpPr>
              <p:spPr bwMode="gray">
                <a:xfrm>
                  <a:off x="-12610" y="18860"/>
                  <a:ext cx="330" cy="331"/>
                </a:xfrm>
                <a:prstGeom prst="rect">
                  <a:avLst/>
                </a:prstGeom>
                <a:solidFill>
                  <a:srgbClr val="FFFFFF"/>
                </a:solidFill>
                <a:ln w="6350">
                  <a:solidFill>
                    <a:srgbClr val="1B171B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7794" name="Freeform 434"/>
                <p:cNvSpPr>
                  <a:spLocks noEditPoints="1"/>
                </p:cNvSpPr>
                <p:nvPr/>
              </p:nvSpPr>
              <p:spPr bwMode="gray">
                <a:xfrm>
                  <a:off x="-12535" y="18898"/>
                  <a:ext cx="182" cy="255"/>
                </a:xfrm>
                <a:custGeom>
                  <a:avLst/>
                  <a:gdLst>
                    <a:gd name="T0" fmla="*/ 38 w 77"/>
                    <a:gd name="T1" fmla="*/ 47 h 108"/>
                    <a:gd name="T2" fmla="*/ 62 w 77"/>
                    <a:gd name="T3" fmla="*/ 23 h 108"/>
                    <a:gd name="T4" fmla="*/ 38 w 77"/>
                    <a:gd name="T5" fmla="*/ 0 h 108"/>
                    <a:gd name="T6" fmla="*/ 14 w 77"/>
                    <a:gd name="T7" fmla="*/ 23 h 108"/>
                    <a:gd name="T8" fmla="*/ 38 w 77"/>
                    <a:gd name="T9" fmla="*/ 47 h 108"/>
                    <a:gd name="T10" fmla="*/ 77 w 77"/>
                    <a:gd name="T11" fmla="*/ 61 h 108"/>
                    <a:gd name="T12" fmla="*/ 71 w 77"/>
                    <a:gd name="T13" fmla="*/ 54 h 108"/>
                    <a:gd name="T14" fmla="*/ 5 w 77"/>
                    <a:gd name="T15" fmla="*/ 54 h 108"/>
                    <a:gd name="T16" fmla="*/ 0 w 77"/>
                    <a:gd name="T17" fmla="*/ 61 h 108"/>
                    <a:gd name="T18" fmla="*/ 0 w 77"/>
                    <a:gd name="T19" fmla="*/ 101 h 108"/>
                    <a:gd name="T20" fmla="*/ 5 w 77"/>
                    <a:gd name="T21" fmla="*/ 108 h 108"/>
                    <a:gd name="T22" fmla="*/ 71 w 77"/>
                    <a:gd name="T23" fmla="*/ 108 h 108"/>
                    <a:gd name="T24" fmla="*/ 77 w 77"/>
                    <a:gd name="T25" fmla="*/ 101 h 108"/>
                    <a:gd name="T26" fmla="*/ 77 w 77"/>
                    <a:gd name="T27" fmla="*/ 6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108">
                      <a:moveTo>
                        <a:pt x="38" y="47"/>
                      </a:moveTo>
                      <a:cubicBezTo>
                        <a:pt x="51" y="47"/>
                        <a:pt x="62" y="36"/>
                        <a:pt x="62" y="23"/>
                      </a:cubicBezTo>
                      <a:cubicBezTo>
                        <a:pt x="62" y="10"/>
                        <a:pt x="51" y="0"/>
                        <a:pt x="38" y="0"/>
                      </a:cubicBezTo>
                      <a:cubicBezTo>
                        <a:pt x="25" y="0"/>
                        <a:pt x="14" y="10"/>
                        <a:pt x="14" y="23"/>
                      </a:cubicBezTo>
                      <a:cubicBezTo>
                        <a:pt x="14" y="36"/>
                        <a:pt x="25" y="47"/>
                        <a:pt x="38" y="47"/>
                      </a:cubicBezTo>
                      <a:close/>
                      <a:moveTo>
                        <a:pt x="77" y="61"/>
                      </a:moveTo>
                      <a:cubicBezTo>
                        <a:pt x="77" y="57"/>
                        <a:pt x="74" y="54"/>
                        <a:pt x="71" y="54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2" y="54"/>
                        <a:pt x="0" y="57"/>
                        <a:pt x="0" y="61"/>
                      </a:cubicBezTo>
                      <a:cubicBezTo>
                        <a:pt x="0" y="107"/>
                        <a:pt x="0" y="101"/>
                        <a:pt x="0" y="101"/>
                      </a:cubicBezTo>
                      <a:cubicBezTo>
                        <a:pt x="0" y="105"/>
                        <a:pt x="2" y="108"/>
                        <a:pt x="5" y="108"/>
                      </a:cubicBezTo>
                      <a:cubicBezTo>
                        <a:pt x="71" y="108"/>
                        <a:pt x="71" y="108"/>
                        <a:pt x="71" y="108"/>
                      </a:cubicBezTo>
                      <a:cubicBezTo>
                        <a:pt x="74" y="108"/>
                        <a:pt x="77" y="105"/>
                        <a:pt x="77" y="101"/>
                      </a:cubicBezTo>
                      <a:lnTo>
                        <a:pt x="77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27795" name="Group 435"/>
            <p:cNvGrpSpPr>
              <a:grpSpLocks/>
            </p:cNvGrpSpPr>
            <p:nvPr/>
          </p:nvGrpSpPr>
          <p:grpSpPr bwMode="auto">
            <a:xfrm>
              <a:off x="2604" y="2802"/>
              <a:ext cx="207" cy="207"/>
              <a:chOff x="2588" y="2992"/>
              <a:chExt cx="318" cy="318"/>
            </a:xfrm>
          </p:grpSpPr>
          <p:sp>
            <p:nvSpPr>
              <p:cNvPr id="527796" name="Rectangle 436"/>
              <p:cNvSpPr>
                <a:spLocks noChangeArrowheads="1"/>
              </p:cNvSpPr>
              <p:nvPr/>
            </p:nvSpPr>
            <p:spPr bwMode="gray">
              <a:xfrm>
                <a:off x="2866" y="3270"/>
                <a:ext cx="40" cy="4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27797" name="Rectangle 437"/>
              <p:cNvSpPr>
                <a:spLocks noChangeArrowheads="1"/>
              </p:cNvSpPr>
              <p:nvPr/>
            </p:nvSpPr>
            <p:spPr bwMode="gray">
              <a:xfrm>
                <a:off x="2785" y="3189"/>
                <a:ext cx="71" cy="7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grpSp>
            <p:nvGrpSpPr>
              <p:cNvPr id="527798" name="Group 438"/>
              <p:cNvGrpSpPr>
                <a:grpSpLocks/>
              </p:cNvGrpSpPr>
              <p:nvPr/>
            </p:nvGrpSpPr>
            <p:grpSpPr bwMode="auto">
              <a:xfrm>
                <a:off x="2588" y="2992"/>
                <a:ext cx="187" cy="187"/>
                <a:chOff x="-13054" y="19344"/>
                <a:chExt cx="330" cy="331"/>
              </a:xfrm>
            </p:grpSpPr>
            <p:sp>
              <p:nvSpPr>
                <p:cNvPr id="527799" name="Rectangle 439"/>
                <p:cNvSpPr>
                  <a:spLocks noChangeArrowheads="1"/>
                </p:cNvSpPr>
                <p:nvPr/>
              </p:nvSpPr>
              <p:spPr bwMode="gray">
                <a:xfrm>
                  <a:off x="-13054" y="19344"/>
                  <a:ext cx="330" cy="331"/>
                </a:xfrm>
                <a:prstGeom prst="rect">
                  <a:avLst/>
                </a:prstGeom>
                <a:solidFill>
                  <a:srgbClr val="FFFFFF"/>
                </a:solidFill>
                <a:ln w="6350">
                  <a:solidFill>
                    <a:srgbClr val="1B171B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7800" name="Freeform 440"/>
                <p:cNvSpPr>
                  <a:spLocks/>
                </p:cNvSpPr>
                <p:nvPr/>
              </p:nvSpPr>
              <p:spPr bwMode="gray">
                <a:xfrm>
                  <a:off x="-13005" y="19418"/>
                  <a:ext cx="232" cy="63"/>
                </a:xfrm>
                <a:custGeom>
                  <a:avLst/>
                  <a:gdLst>
                    <a:gd name="T0" fmla="*/ 0 w 232"/>
                    <a:gd name="T1" fmla="*/ 30 h 63"/>
                    <a:gd name="T2" fmla="*/ 116 w 232"/>
                    <a:gd name="T3" fmla="*/ 0 h 63"/>
                    <a:gd name="T4" fmla="*/ 232 w 232"/>
                    <a:gd name="T5" fmla="*/ 30 h 63"/>
                    <a:gd name="T6" fmla="*/ 116 w 232"/>
                    <a:gd name="T7" fmla="*/ 63 h 63"/>
                    <a:gd name="T8" fmla="*/ 0 w 232"/>
                    <a:gd name="T9" fmla="*/ 3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2" h="63">
                      <a:moveTo>
                        <a:pt x="0" y="30"/>
                      </a:moveTo>
                      <a:lnTo>
                        <a:pt x="116" y="0"/>
                      </a:lnTo>
                      <a:lnTo>
                        <a:pt x="232" y="30"/>
                      </a:lnTo>
                      <a:lnTo>
                        <a:pt x="116" y="63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1B171B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7801" name="Freeform 441"/>
                <p:cNvSpPr>
                  <a:spLocks/>
                </p:cNvSpPr>
                <p:nvPr/>
              </p:nvSpPr>
              <p:spPr bwMode="gray">
                <a:xfrm>
                  <a:off x="-12889" y="19448"/>
                  <a:ext cx="116" cy="154"/>
                </a:xfrm>
                <a:custGeom>
                  <a:avLst/>
                  <a:gdLst>
                    <a:gd name="T0" fmla="*/ 0 w 116"/>
                    <a:gd name="T1" fmla="*/ 154 h 154"/>
                    <a:gd name="T2" fmla="*/ 0 w 116"/>
                    <a:gd name="T3" fmla="*/ 33 h 154"/>
                    <a:gd name="T4" fmla="*/ 116 w 116"/>
                    <a:gd name="T5" fmla="*/ 0 h 154"/>
                    <a:gd name="T6" fmla="*/ 116 w 116"/>
                    <a:gd name="T7" fmla="*/ 121 h 154"/>
                    <a:gd name="T8" fmla="*/ 0 w 116"/>
                    <a:gd name="T9" fmla="*/ 15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6" h="154">
                      <a:moveTo>
                        <a:pt x="0" y="154"/>
                      </a:moveTo>
                      <a:lnTo>
                        <a:pt x="0" y="33"/>
                      </a:lnTo>
                      <a:lnTo>
                        <a:pt x="116" y="0"/>
                      </a:lnTo>
                      <a:lnTo>
                        <a:pt x="116" y="121"/>
                      </a:lnTo>
                      <a:lnTo>
                        <a:pt x="0" y="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1B171B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7802" name="Freeform 442"/>
                <p:cNvSpPr>
                  <a:spLocks/>
                </p:cNvSpPr>
                <p:nvPr/>
              </p:nvSpPr>
              <p:spPr bwMode="gray">
                <a:xfrm>
                  <a:off x="-13005" y="19448"/>
                  <a:ext cx="116" cy="154"/>
                </a:xfrm>
                <a:custGeom>
                  <a:avLst/>
                  <a:gdLst>
                    <a:gd name="T0" fmla="*/ 0 w 116"/>
                    <a:gd name="T1" fmla="*/ 0 h 154"/>
                    <a:gd name="T2" fmla="*/ 0 w 116"/>
                    <a:gd name="T3" fmla="*/ 121 h 154"/>
                    <a:gd name="T4" fmla="*/ 116 w 116"/>
                    <a:gd name="T5" fmla="*/ 154 h 154"/>
                    <a:gd name="T6" fmla="*/ 116 w 116"/>
                    <a:gd name="T7" fmla="*/ 33 h 154"/>
                    <a:gd name="T8" fmla="*/ 0 w 116"/>
                    <a:gd name="T9" fmla="*/ 0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6" h="154">
                      <a:moveTo>
                        <a:pt x="0" y="0"/>
                      </a:moveTo>
                      <a:lnTo>
                        <a:pt x="0" y="121"/>
                      </a:lnTo>
                      <a:lnTo>
                        <a:pt x="116" y="154"/>
                      </a:lnTo>
                      <a:lnTo>
                        <a:pt x="116" y="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1B171B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27803" name="Group 443"/>
            <p:cNvGrpSpPr>
              <a:grpSpLocks/>
            </p:cNvGrpSpPr>
            <p:nvPr/>
          </p:nvGrpSpPr>
          <p:grpSpPr bwMode="auto">
            <a:xfrm>
              <a:off x="1916" y="3134"/>
              <a:ext cx="207" cy="208"/>
              <a:chOff x="1900" y="3409"/>
              <a:chExt cx="318" cy="319"/>
            </a:xfrm>
          </p:grpSpPr>
          <p:sp>
            <p:nvSpPr>
              <p:cNvPr id="527804" name="Rectangle 444"/>
              <p:cNvSpPr>
                <a:spLocks noChangeArrowheads="1"/>
              </p:cNvSpPr>
              <p:nvPr/>
            </p:nvSpPr>
            <p:spPr bwMode="gray">
              <a:xfrm>
                <a:off x="2178" y="3688"/>
                <a:ext cx="40" cy="4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27805" name="Rectangle 445"/>
              <p:cNvSpPr>
                <a:spLocks noChangeArrowheads="1"/>
              </p:cNvSpPr>
              <p:nvPr/>
            </p:nvSpPr>
            <p:spPr bwMode="gray">
              <a:xfrm>
                <a:off x="2097" y="3607"/>
                <a:ext cx="71" cy="7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grpSp>
            <p:nvGrpSpPr>
              <p:cNvPr id="527806" name="Group 446"/>
              <p:cNvGrpSpPr>
                <a:grpSpLocks/>
              </p:cNvGrpSpPr>
              <p:nvPr/>
            </p:nvGrpSpPr>
            <p:grpSpPr bwMode="auto">
              <a:xfrm>
                <a:off x="1900" y="3409"/>
                <a:ext cx="187" cy="187"/>
                <a:chOff x="-13057" y="18860"/>
                <a:chExt cx="331" cy="331"/>
              </a:xfrm>
            </p:grpSpPr>
            <p:sp>
              <p:nvSpPr>
                <p:cNvPr id="527807" name="Rectangle 447"/>
                <p:cNvSpPr>
                  <a:spLocks noChangeArrowheads="1"/>
                </p:cNvSpPr>
                <p:nvPr/>
              </p:nvSpPr>
              <p:spPr bwMode="gray">
                <a:xfrm>
                  <a:off x="-13057" y="18860"/>
                  <a:ext cx="331" cy="331"/>
                </a:xfrm>
                <a:prstGeom prst="rect">
                  <a:avLst/>
                </a:prstGeom>
                <a:solidFill>
                  <a:srgbClr val="FFFFFF"/>
                </a:solidFill>
                <a:ln w="6350">
                  <a:solidFill>
                    <a:srgbClr val="1B171B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7808" name="Freeform 448"/>
                <p:cNvSpPr>
                  <a:spLocks/>
                </p:cNvSpPr>
                <p:nvPr/>
              </p:nvSpPr>
              <p:spPr bwMode="gray">
                <a:xfrm>
                  <a:off x="-13005" y="18922"/>
                  <a:ext cx="227" cy="205"/>
                </a:xfrm>
                <a:custGeom>
                  <a:avLst/>
                  <a:gdLst>
                    <a:gd name="T0" fmla="*/ 44 w 96"/>
                    <a:gd name="T1" fmla="*/ 61 h 87"/>
                    <a:gd name="T2" fmla="*/ 42 w 96"/>
                    <a:gd name="T3" fmla="*/ 64 h 87"/>
                    <a:gd name="T4" fmla="*/ 15 w 96"/>
                    <a:gd name="T5" fmla="*/ 87 h 87"/>
                    <a:gd name="T6" fmla="*/ 0 w 96"/>
                    <a:gd name="T7" fmla="*/ 75 h 87"/>
                    <a:gd name="T8" fmla="*/ 4 w 96"/>
                    <a:gd name="T9" fmla="*/ 75 h 87"/>
                    <a:gd name="T10" fmla="*/ 32 w 96"/>
                    <a:gd name="T11" fmla="*/ 56 h 87"/>
                    <a:gd name="T12" fmla="*/ 35 w 96"/>
                    <a:gd name="T13" fmla="*/ 50 h 87"/>
                    <a:gd name="T14" fmla="*/ 33 w 96"/>
                    <a:gd name="T15" fmla="*/ 47 h 87"/>
                    <a:gd name="T16" fmla="*/ 14 w 96"/>
                    <a:gd name="T17" fmla="*/ 16 h 87"/>
                    <a:gd name="T18" fmla="*/ 24 w 96"/>
                    <a:gd name="T19" fmla="*/ 0 h 87"/>
                    <a:gd name="T20" fmla="*/ 42 w 96"/>
                    <a:gd name="T21" fmla="*/ 37 h 87"/>
                    <a:gd name="T22" fmla="*/ 44 w 96"/>
                    <a:gd name="T23" fmla="*/ 40 h 87"/>
                    <a:gd name="T24" fmla="*/ 48 w 96"/>
                    <a:gd name="T25" fmla="*/ 34 h 87"/>
                    <a:gd name="T26" fmla="*/ 78 w 96"/>
                    <a:gd name="T27" fmla="*/ 11 h 87"/>
                    <a:gd name="T28" fmla="*/ 88 w 96"/>
                    <a:gd name="T29" fmla="*/ 16 h 87"/>
                    <a:gd name="T30" fmla="*/ 90 w 96"/>
                    <a:gd name="T31" fmla="*/ 19 h 87"/>
                    <a:gd name="T32" fmla="*/ 57 w 96"/>
                    <a:gd name="T33" fmla="*/ 45 h 87"/>
                    <a:gd name="T34" fmla="*/ 54 w 96"/>
                    <a:gd name="T35" fmla="*/ 50 h 87"/>
                    <a:gd name="T36" fmla="*/ 56 w 96"/>
                    <a:gd name="T37" fmla="*/ 53 h 87"/>
                    <a:gd name="T38" fmla="*/ 88 w 96"/>
                    <a:gd name="T39" fmla="*/ 72 h 87"/>
                    <a:gd name="T40" fmla="*/ 96 w 96"/>
                    <a:gd name="T41" fmla="*/ 70 h 87"/>
                    <a:gd name="T42" fmla="*/ 88 w 96"/>
                    <a:gd name="T43" fmla="*/ 83 h 87"/>
                    <a:gd name="T44" fmla="*/ 79 w 96"/>
                    <a:gd name="T45" fmla="*/ 86 h 87"/>
                    <a:gd name="T46" fmla="*/ 48 w 96"/>
                    <a:gd name="T47" fmla="*/ 66 h 87"/>
                    <a:gd name="T48" fmla="*/ 44 w 96"/>
                    <a:gd name="T49" fmla="*/ 61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96" h="87">
                      <a:moveTo>
                        <a:pt x="44" y="61"/>
                      </a:move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30" y="79"/>
                        <a:pt x="21" y="87"/>
                        <a:pt x="15" y="87"/>
                      </a:cubicBezTo>
                      <a:cubicBezTo>
                        <a:pt x="10" y="87"/>
                        <a:pt x="5" y="83"/>
                        <a:pt x="0" y="75"/>
                      </a:cubicBezTo>
                      <a:cubicBezTo>
                        <a:pt x="2" y="75"/>
                        <a:pt x="3" y="75"/>
                        <a:pt x="4" y="75"/>
                      </a:cubicBezTo>
                      <a:cubicBezTo>
                        <a:pt x="12" y="75"/>
                        <a:pt x="21" y="69"/>
                        <a:pt x="32" y="56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21" y="32"/>
                        <a:pt x="14" y="22"/>
                        <a:pt x="14" y="16"/>
                      </a:cubicBezTo>
                      <a:cubicBezTo>
                        <a:pt x="14" y="12"/>
                        <a:pt x="17" y="7"/>
                        <a:pt x="24" y="0"/>
                      </a:cubicBezTo>
                      <a:cubicBezTo>
                        <a:pt x="27" y="13"/>
                        <a:pt x="33" y="25"/>
                        <a:pt x="42" y="37"/>
                      </a:cubicBezTo>
                      <a:cubicBezTo>
                        <a:pt x="44" y="40"/>
                        <a:pt x="44" y="40"/>
                        <a:pt x="44" y="40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61" y="18"/>
                        <a:pt x="71" y="11"/>
                        <a:pt x="78" y="11"/>
                      </a:cubicBezTo>
                      <a:cubicBezTo>
                        <a:pt x="82" y="11"/>
                        <a:pt x="85" y="13"/>
                        <a:pt x="88" y="16"/>
                      </a:cubicBezTo>
                      <a:cubicBezTo>
                        <a:pt x="88" y="17"/>
                        <a:pt x="89" y="18"/>
                        <a:pt x="90" y="19"/>
                      </a:cubicBezTo>
                      <a:cubicBezTo>
                        <a:pt x="80" y="24"/>
                        <a:pt x="69" y="32"/>
                        <a:pt x="57" y="45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68" y="65"/>
                        <a:pt x="78" y="72"/>
                        <a:pt x="88" y="72"/>
                      </a:cubicBezTo>
                      <a:cubicBezTo>
                        <a:pt x="90" y="72"/>
                        <a:pt x="93" y="71"/>
                        <a:pt x="96" y="70"/>
                      </a:cubicBezTo>
                      <a:cubicBezTo>
                        <a:pt x="92" y="77"/>
                        <a:pt x="90" y="81"/>
                        <a:pt x="88" y="83"/>
                      </a:cubicBezTo>
                      <a:cubicBezTo>
                        <a:pt x="85" y="86"/>
                        <a:pt x="83" y="86"/>
                        <a:pt x="79" y="86"/>
                      </a:cubicBezTo>
                      <a:cubicBezTo>
                        <a:pt x="71" y="86"/>
                        <a:pt x="61" y="79"/>
                        <a:pt x="48" y="66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27809" name="Group 449"/>
            <p:cNvGrpSpPr>
              <a:grpSpLocks/>
            </p:cNvGrpSpPr>
            <p:nvPr/>
          </p:nvGrpSpPr>
          <p:grpSpPr bwMode="auto">
            <a:xfrm>
              <a:off x="2604" y="3134"/>
              <a:ext cx="207" cy="208"/>
              <a:chOff x="2588" y="3409"/>
              <a:chExt cx="318" cy="319"/>
            </a:xfrm>
          </p:grpSpPr>
          <p:sp>
            <p:nvSpPr>
              <p:cNvPr id="527810" name="Rectangle 450"/>
              <p:cNvSpPr>
                <a:spLocks noChangeArrowheads="1"/>
              </p:cNvSpPr>
              <p:nvPr/>
            </p:nvSpPr>
            <p:spPr bwMode="gray">
              <a:xfrm>
                <a:off x="2866" y="3688"/>
                <a:ext cx="40" cy="4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27811" name="Rectangle 451"/>
              <p:cNvSpPr>
                <a:spLocks noChangeArrowheads="1"/>
              </p:cNvSpPr>
              <p:nvPr/>
            </p:nvSpPr>
            <p:spPr bwMode="gray">
              <a:xfrm>
                <a:off x="2785" y="3607"/>
                <a:ext cx="71" cy="7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grpSp>
            <p:nvGrpSpPr>
              <p:cNvPr id="527812" name="Group 452"/>
              <p:cNvGrpSpPr>
                <a:grpSpLocks/>
              </p:cNvGrpSpPr>
              <p:nvPr/>
            </p:nvGrpSpPr>
            <p:grpSpPr bwMode="auto">
              <a:xfrm>
                <a:off x="2588" y="3409"/>
                <a:ext cx="187" cy="187"/>
                <a:chOff x="-12610" y="19344"/>
                <a:chExt cx="330" cy="331"/>
              </a:xfrm>
            </p:grpSpPr>
            <p:sp>
              <p:nvSpPr>
                <p:cNvPr id="527813" name="Rectangle 453"/>
                <p:cNvSpPr>
                  <a:spLocks noChangeArrowheads="1"/>
                </p:cNvSpPr>
                <p:nvPr/>
              </p:nvSpPr>
              <p:spPr bwMode="gray">
                <a:xfrm>
                  <a:off x="-12610" y="19344"/>
                  <a:ext cx="330" cy="331"/>
                </a:xfrm>
                <a:prstGeom prst="rect">
                  <a:avLst/>
                </a:prstGeom>
                <a:solidFill>
                  <a:srgbClr val="FFFFFF"/>
                </a:solidFill>
                <a:ln w="6350">
                  <a:solidFill>
                    <a:srgbClr val="1B171B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7814" name="Freeform 454"/>
                <p:cNvSpPr>
                  <a:spLocks/>
                </p:cNvSpPr>
                <p:nvPr/>
              </p:nvSpPr>
              <p:spPr bwMode="gray">
                <a:xfrm>
                  <a:off x="-12584" y="19420"/>
                  <a:ext cx="281" cy="179"/>
                </a:xfrm>
                <a:custGeom>
                  <a:avLst/>
                  <a:gdLst>
                    <a:gd name="T0" fmla="*/ 112 w 119"/>
                    <a:gd name="T1" fmla="*/ 17 h 76"/>
                    <a:gd name="T2" fmla="*/ 104 w 119"/>
                    <a:gd name="T3" fmla="*/ 15 h 76"/>
                    <a:gd name="T4" fmla="*/ 105 w 119"/>
                    <a:gd name="T5" fmla="*/ 7 h 76"/>
                    <a:gd name="T6" fmla="*/ 110 w 119"/>
                    <a:gd name="T7" fmla="*/ 2 h 76"/>
                    <a:gd name="T8" fmla="*/ 101 w 119"/>
                    <a:gd name="T9" fmla="*/ 3 h 76"/>
                    <a:gd name="T10" fmla="*/ 93 w 119"/>
                    <a:gd name="T11" fmla="*/ 12 h 76"/>
                    <a:gd name="T12" fmla="*/ 87 w 119"/>
                    <a:gd name="T13" fmla="*/ 19 h 76"/>
                    <a:gd name="T14" fmla="*/ 83 w 119"/>
                    <a:gd name="T15" fmla="*/ 20 h 76"/>
                    <a:gd name="T16" fmla="*/ 26 w 119"/>
                    <a:gd name="T17" fmla="*/ 48 h 76"/>
                    <a:gd name="T18" fmla="*/ 16 w 119"/>
                    <a:gd name="T19" fmla="*/ 47 h 76"/>
                    <a:gd name="T20" fmla="*/ 6 w 119"/>
                    <a:gd name="T21" fmla="*/ 50 h 76"/>
                    <a:gd name="T22" fmla="*/ 0 w 119"/>
                    <a:gd name="T23" fmla="*/ 64 h 76"/>
                    <a:gd name="T24" fmla="*/ 7 w 119"/>
                    <a:gd name="T25" fmla="*/ 57 h 76"/>
                    <a:gd name="T26" fmla="*/ 17 w 119"/>
                    <a:gd name="T27" fmla="*/ 59 h 76"/>
                    <a:gd name="T28" fmla="*/ 15 w 119"/>
                    <a:gd name="T29" fmla="*/ 68 h 76"/>
                    <a:gd name="T30" fmla="*/ 9 w 119"/>
                    <a:gd name="T31" fmla="*/ 74 h 76"/>
                    <a:gd name="T32" fmla="*/ 20 w 119"/>
                    <a:gd name="T33" fmla="*/ 73 h 76"/>
                    <a:gd name="T34" fmla="*/ 29 w 119"/>
                    <a:gd name="T35" fmla="*/ 62 h 76"/>
                    <a:gd name="T36" fmla="*/ 36 w 119"/>
                    <a:gd name="T37" fmla="*/ 55 h 76"/>
                    <a:gd name="T38" fmla="*/ 95 w 119"/>
                    <a:gd name="T39" fmla="*/ 24 h 76"/>
                    <a:gd name="T40" fmla="*/ 105 w 119"/>
                    <a:gd name="T41" fmla="*/ 25 h 76"/>
                    <a:gd name="T42" fmla="*/ 114 w 119"/>
                    <a:gd name="T43" fmla="*/ 23 h 76"/>
                    <a:gd name="T44" fmla="*/ 119 w 119"/>
                    <a:gd name="T45" fmla="*/ 11 h 76"/>
                    <a:gd name="T46" fmla="*/ 112 w 119"/>
                    <a:gd name="T47" fmla="*/ 1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19" h="76">
                      <a:moveTo>
                        <a:pt x="112" y="17"/>
                      </a:moveTo>
                      <a:cubicBezTo>
                        <a:pt x="111" y="18"/>
                        <a:pt x="107" y="19"/>
                        <a:pt x="104" y="15"/>
                      </a:cubicBezTo>
                      <a:cubicBezTo>
                        <a:pt x="101" y="10"/>
                        <a:pt x="104" y="7"/>
                        <a:pt x="105" y="7"/>
                      </a:cubicBezTo>
                      <a:cubicBezTo>
                        <a:pt x="106" y="6"/>
                        <a:pt x="110" y="2"/>
                        <a:pt x="110" y="2"/>
                      </a:cubicBezTo>
                      <a:cubicBezTo>
                        <a:pt x="111" y="1"/>
                        <a:pt x="107" y="0"/>
                        <a:pt x="101" y="3"/>
                      </a:cubicBezTo>
                      <a:cubicBezTo>
                        <a:pt x="95" y="5"/>
                        <a:pt x="94" y="9"/>
                        <a:pt x="93" y="12"/>
                      </a:cubicBezTo>
                      <a:cubicBezTo>
                        <a:pt x="92" y="16"/>
                        <a:pt x="88" y="18"/>
                        <a:pt x="87" y="19"/>
                      </a:cubicBezTo>
                      <a:cubicBezTo>
                        <a:pt x="87" y="19"/>
                        <a:pt x="86" y="19"/>
                        <a:pt x="83" y="20"/>
                      </a:cubicBezTo>
                      <a:cubicBezTo>
                        <a:pt x="26" y="48"/>
                        <a:pt x="26" y="48"/>
                        <a:pt x="26" y="48"/>
                      </a:cubicBezTo>
                      <a:cubicBezTo>
                        <a:pt x="26" y="48"/>
                        <a:pt x="23" y="50"/>
                        <a:pt x="16" y="47"/>
                      </a:cubicBezTo>
                      <a:cubicBezTo>
                        <a:pt x="16" y="47"/>
                        <a:pt x="11" y="45"/>
                        <a:pt x="6" y="50"/>
                      </a:cubicBezTo>
                      <a:cubicBezTo>
                        <a:pt x="1" y="54"/>
                        <a:pt x="0" y="61"/>
                        <a:pt x="0" y="64"/>
                      </a:cubicBezTo>
                      <a:cubicBezTo>
                        <a:pt x="0" y="66"/>
                        <a:pt x="6" y="59"/>
                        <a:pt x="7" y="57"/>
                      </a:cubicBezTo>
                      <a:cubicBezTo>
                        <a:pt x="9" y="56"/>
                        <a:pt x="14" y="54"/>
                        <a:pt x="17" y="59"/>
                      </a:cubicBezTo>
                      <a:cubicBezTo>
                        <a:pt x="20" y="65"/>
                        <a:pt x="16" y="68"/>
                        <a:pt x="15" y="68"/>
                      </a:cubicBezTo>
                      <a:cubicBezTo>
                        <a:pt x="15" y="69"/>
                        <a:pt x="10" y="73"/>
                        <a:pt x="9" y="74"/>
                      </a:cubicBezTo>
                      <a:cubicBezTo>
                        <a:pt x="9" y="75"/>
                        <a:pt x="14" y="76"/>
                        <a:pt x="20" y="73"/>
                      </a:cubicBezTo>
                      <a:cubicBezTo>
                        <a:pt x="27" y="70"/>
                        <a:pt x="28" y="66"/>
                        <a:pt x="29" y="62"/>
                      </a:cubicBezTo>
                      <a:cubicBezTo>
                        <a:pt x="30" y="58"/>
                        <a:pt x="35" y="55"/>
                        <a:pt x="36" y="55"/>
                      </a:cubicBezTo>
                      <a:cubicBezTo>
                        <a:pt x="37" y="54"/>
                        <a:pt x="95" y="24"/>
                        <a:pt x="95" y="24"/>
                      </a:cubicBezTo>
                      <a:cubicBezTo>
                        <a:pt x="95" y="24"/>
                        <a:pt x="98" y="23"/>
                        <a:pt x="105" y="25"/>
                      </a:cubicBezTo>
                      <a:cubicBezTo>
                        <a:pt x="105" y="25"/>
                        <a:pt x="109" y="27"/>
                        <a:pt x="114" y="23"/>
                      </a:cubicBezTo>
                      <a:cubicBezTo>
                        <a:pt x="118" y="19"/>
                        <a:pt x="119" y="13"/>
                        <a:pt x="119" y="11"/>
                      </a:cubicBezTo>
                      <a:cubicBezTo>
                        <a:pt x="119" y="9"/>
                        <a:pt x="114" y="15"/>
                        <a:pt x="112" y="1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350" cap="flat" cmpd="sng">
                  <a:solidFill>
                    <a:srgbClr val="1B161B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27815" name="Group 455"/>
            <p:cNvGrpSpPr>
              <a:grpSpLocks/>
            </p:cNvGrpSpPr>
            <p:nvPr/>
          </p:nvGrpSpPr>
          <p:grpSpPr bwMode="auto">
            <a:xfrm>
              <a:off x="2257" y="3134"/>
              <a:ext cx="207" cy="208"/>
              <a:chOff x="2226" y="3409"/>
              <a:chExt cx="318" cy="319"/>
            </a:xfrm>
          </p:grpSpPr>
          <p:sp>
            <p:nvSpPr>
              <p:cNvPr id="527816" name="Rectangle 456"/>
              <p:cNvSpPr>
                <a:spLocks noChangeArrowheads="1"/>
              </p:cNvSpPr>
              <p:nvPr/>
            </p:nvSpPr>
            <p:spPr bwMode="gray">
              <a:xfrm>
                <a:off x="2504" y="3688"/>
                <a:ext cx="40" cy="4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27817" name="Rectangle 457"/>
              <p:cNvSpPr>
                <a:spLocks noChangeArrowheads="1"/>
              </p:cNvSpPr>
              <p:nvPr/>
            </p:nvSpPr>
            <p:spPr bwMode="gray">
              <a:xfrm>
                <a:off x="2423" y="3607"/>
                <a:ext cx="71" cy="7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grpSp>
            <p:nvGrpSpPr>
              <p:cNvPr id="527818" name="Group 458"/>
              <p:cNvGrpSpPr>
                <a:grpSpLocks/>
              </p:cNvGrpSpPr>
              <p:nvPr/>
            </p:nvGrpSpPr>
            <p:grpSpPr bwMode="auto">
              <a:xfrm>
                <a:off x="2226" y="3409"/>
                <a:ext cx="187" cy="187"/>
                <a:chOff x="-12161" y="18860"/>
                <a:chExt cx="330" cy="331"/>
              </a:xfrm>
            </p:grpSpPr>
            <p:sp>
              <p:nvSpPr>
                <p:cNvPr id="527819" name="Rectangle 459"/>
                <p:cNvSpPr>
                  <a:spLocks noChangeArrowheads="1"/>
                </p:cNvSpPr>
                <p:nvPr/>
              </p:nvSpPr>
              <p:spPr bwMode="gray">
                <a:xfrm>
                  <a:off x="-12161" y="18860"/>
                  <a:ext cx="330" cy="331"/>
                </a:xfrm>
                <a:prstGeom prst="rect">
                  <a:avLst/>
                </a:prstGeom>
                <a:solidFill>
                  <a:srgbClr val="FFFFFF"/>
                </a:solidFill>
                <a:ln w="6350">
                  <a:solidFill>
                    <a:srgbClr val="1B171B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7820" name="Freeform 460"/>
                <p:cNvSpPr>
                  <a:spLocks/>
                </p:cNvSpPr>
                <p:nvPr/>
              </p:nvSpPr>
              <p:spPr bwMode="gray">
                <a:xfrm>
                  <a:off x="-12119" y="18912"/>
                  <a:ext cx="243" cy="227"/>
                </a:xfrm>
                <a:custGeom>
                  <a:avLst/>
                  <a:gdLst>
                    <a:gd name="T0" fmla="*/ 100 w 103"/>
                    <a:gd name="T1" fmla="*/ 0 h 96"/>
                    <a:gd name="T2" fmla="*/ 103 w 103"/>
                    <a:gd name="T3" fmla="*/ 3 h 96"/>
                    <a:gd name="T4" fmla="*/ 68 w 103"/>
                    <a:gd name="T5" fmla="*/ 40 h 96"/>
                    <a:gd name="T6" fmla="*/ 38 w 103"/>
                    <a:gd name="T7" fmla="*/ 85 h 96"/>
                    <a:gd name="T8" fmla="*/ 33 w 103"/>
                    <a:gd name="T9" fmla="*/ 89 h 96"/>
                    <a:gd name="T10" fmla="*/ 24 w 103"/>
                    <a:gd name="T11" fmla="*/ 96 h 96"/>
                    <a:gd name="T12" fmla="*/ 19 w 103"/>
                    <a:gd name="T13" fmla="*/ 85 h 96"/>
                    <a:gd name="T14" fmla="*/ 17 w 103"/>
                    <a:gd name="T15" fmla="*/ 80 h 96"/>
                    <a:gd name="T16" fmla="*/ 9 w 103"/>
                    <a:gd name="T17" fmla="*/ 65 h 96"/>
                    <a:gd name="T18" fmla="*/ 0 w 103"/>
                    <a:gd name="T19" fmla="*/ 58 h 96"/>
                    <a:gd name="T20" fmla="*/ 15 w 103"/>
                    <a:gd name="T21" fmla="*/ 50 h 96"/>
                    <a:gd name="T22" fmla="*/ 28 w 103"/>
                    <a:gd name="T23" fmla="*/ 65 h 96"/>
                    <a:gd name="T24" fmla="*/ 30 w 103"/>
                    <a:gd name="T25" fmla="*/ 70 h 96"/>
                    <a:gd name="T26" fmla="*/ 63 w 103"/>
                    <a:gd name="T27" fmla="*/ 30 h 96"/>
                    <a:gd name="T28" fmla="*/ 100 w 103"/>
                    <a:gd name="T29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3" h="96">
                      <a:moveTo>
                        <a:pt x="100" y="0"/>
                      </a:moveTo>
                      <a:cubicBezTo>
                        <a:pt x="103" y="3"/>
                        <a:pt x="103" y="3"/>
                        <a:pt x="103" y="3"/>
                      </a:cubicBezTo>
                      <a:cubicBezTo>
                        <a:pt x="93" y="11"/>
                        <a:pt x="81" y="23"/>
                        <a:pt x="68" y="40"/>
                      </a:cubicBezTo>
                      <a:cubicBezTo>
                        <a:pt x="55" y="56"/>
                        <a:pt x="45" y="71"/>
                        <a:pt x="38" y="85"/>
                      </a:cubicBezTo>
                      <a:cubicBezTo>
                        <a:pt x="33" y="89"/>
                        <a:pt x="33" y="89"/>
                        <a:pt x="33" y="89"/>
                      </a:cubicBezTo>
                      <a:cubicBezTo>
                        <a:pt x="28" y="92"/>
                        <a:pt x="26" y="94"/>
                        <a:pt x="24" y="96"/>
                      </a:cubicBezTo>
                      <a:cubicBezTo>
                        <a:pt x="23" y="94"/>
                        <a:pt x="21" y="90"/>
                        <a:pt x="19" y="85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4" y="73"/>
                        <a:pt x="12" y="68"/>
                        <a:pt x="9" y="65"/>
                      </a:cubicBezTo>
                      <a:cubicBezTo>
                        <a:pt x="7" y="61"/>
                        <a:pt x="4" y="59"/>
                        <a:pt x="0" y="58"/>
                      </a:cubicBezTo>
                      <a:cubicBezTo>
                        <a:pt x="6" y="53"/>
                        <a:pt x="11" y="50"/>
                        <a:pt x="15" y="50"/>
                      </a:cubicBezTo>
                      <a:cubicBezTo>
                        <a:pt x="19" y="50"/>
                        <a:pt x="24" y="55"/>
                        <a:pt x="28" y="65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8" y="56"/>
                        <a:pt x="49" y="43"/>
                        <a:pt x="63" y="30"/>
                      </a:cubicBezTo>
                      <a:cubicBezTo>
                        <a:pt x="75" y="17"/>
                        <a:pt x="88" y="6"/>
                        <a:pt x="100" y="0"/>
                      </a:cubicBezTo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27821" name="Group 461"/>
            <p:cNvGrpSpPr>
              <a:grpSpLocks/>
            </p:cNvGrpSpPr>
            <p:nvPr/>
          </p:nvGrpSpPr>
          <p:grpSpPr bwMode="auto">
            <a:xfrm>
              <a:off x="1916" y="3467"/>
              <a:ext cx="207" cy="207"/>
              <a:chOff x="2950" y="2992"/>
              <a:chExt cx="318" cy="318"/>
            </a:xfrm>
          </p:grpSpPr>
          <p:sp>
            <p:nvSpPr>
              <p:cNvPr id="527822" name="Rectangle 462"/>
              <p:cNvSpPr>
                <a:spLocks noChangeArrowheads="1"/>
              </p:cNvSpPr>
              <p:nvPr/>
            </p:nvSpPr>
            <p:spPr bwMode="gray">
              <a:xfrm>
                <a:off x="3228" y="3270"/>
                <a:ext cx="40" cy="4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27823" name="Rectangle 463"/>
              <p:cNvSpPr>
                <a:spLocks noChangeArrowheads="1"/>
              </p:cNvSpPr>
              <p:nvPr/>
            </p:nvSpPr>
            <p:spPr bwMode="gray">
              <a:xfrm>
                <a:off x="3147" y="3189"/>
                <a:ext cx="71" cy="7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grpSp>
            <p:nvGrpSpPr>
              <p:cNvPr id="527824" name="Group 464"/>
              <p:cNvGrpSpPr>
                <a:grpSpLocks/>
              </p:cNvGrpSpPr>
              <p:nvPr/>
            </p:nvGrpSpPr>
            <p:grpSpPr bwMode="auto">
              <a:xfrm>
                <a:off x="2950" y="2992"/>
                <a:ext cx="187" cy="187"/>
                <a:chOff x="-11715" y="18860"/>
                <a:chExt cx="331" cy="331"/>
              </a:xfrm>
            </p:grpSpPr>
            <p:sp>
              <p:nvSpPr>
                <p:cNvPr id="527825" name="Rectangle 465"/>
                <p:cNvSpPr>
                  <a:spLocks noChangeArrowheads="1"/>
                </p:cNvSpPr>
                <p:nvPr/>
              </p:nvSpPr>
              <p:spPr bwMode="gray">
                <a:xfrm>
                  <a:off x="-11715" y="18860"/>
                  <a:ext cx="331" cy="331"/>
                </a:xfrm>
                <a:prstGeom prst="rect">
                  <a:avLst/>
                </a:prstGeom>
                <a:solidFill>
                  <a:srgbClr val="FFFFFF"/>
                </a:solidFill>
                <a:ln w="6350">
                  <a:solidFill>
                    <a:srgbClr val="1B171B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7826" name="Freeform 466"/>
                <p:cNvSpPr>
                  <a:spLocks noEditPoints="1"/>
                </p:cNvSpPr>
                <p:nvPr/>
              </p:nvSpPr>
              <p:spPr bwMode="gray">
                <a:xfrm>
                  <a:off x="-11613" y="18886"/>
                  <a:ext cx="130" cy="276"/>
                </a:xfrm>
                <a:custGeom>
                  <a:avLst/>
                  <a:gdLst>
                    <a:gd name="T0" fmla="*/ 20 w 55"/>
                    <a:gd name="T1" fmla="*/ 116 h 117"/>
                    <a:gd name="T2" fmla="*/ 13 w 55"/>
                    <a:gd name="T3" fmla="*/ 105 h 117"/>
                    <a:gd name="T4" fmla="*/ 16 w 55"/>
                    <a:gd name="T5" fmla="*/ 95 h 117"/>
                    <a:gd name="T6" fmla="*/ 26 w 55"/>
                    <a:gd name="T7" fmla="*/ 91 h 117"/>
                    <a:gd name="T8" fmla="*/ 34 w 55"/>
                    <a:gd name="T9" fmla="*/ 98 h 117"/>
                    <a:gd name="T10" fmla="*/ 44 w 55"/>
                    <a:gd name="T11" fmla="*/ 104 h 117"/>
                    <a:gd name="T12" fmla="*/ 53 w 55"/>
                    <a:gd name="T13" fmla="*/ 97 h 117"/>
                    <a:gd name="T14" fmla="*/ 51 w 55"/>
                    <a:gd name="T15" fmla="*/ 86 h 117"/>
                    <a:gd name="T16" fmla="*/ 45 w 55"/>
                    <a:gd name="T17" fmla="*/ 79 h 117"/>
                    <a:gd name="T18" fmla="*/ 44 w 55"/>
                    <a:gd name="T19" fmla="*/ 77 h 117"/>
                    <a:gd name="T20" fmla="*/ 32 w 55"/>
                    <a:gd name="T21" fmla="*/ 61 h 117"/>
                    <a:gd name="T22" fmla="*/ 30 w 55"/>
                    <a:gd name="T23" fmla="*/ 58 h 117"/>
                    <a:gd name="T24" fmla="*/ 28 w 55"/>
                    <a:gd name="T25" fmla="*/ 58 h 117"/>
                    <a:gd name="T26" fmla="*/ 22 w 55"/>
                    <a:gd name="T27" fmla="*/ 52 h 117"/>
                    <a:gd name="T28" fmla="*/ 15 w 55"/>
                    <a:gd name="T29" fmla="*/ 36 h 117"/>
                    <a:gd name="T30" fmla="*/ 13 w 55"/>
                    <a:gd name="T31" fmla="*/ 28 h 117"/>
                    <a:gd name="T32" fmla="*/ 15 w 55"/>
                    <a:gd name="T33" fmla="*/ 25 h 117"/>
                    <a:gd name="T34" fmla="*/ 16 w 55"/>
                    <a:gd name="T35" fmla="*/ 23 h 117"/>
                    <a:gd name="T36" fmla="*/ 11 w 55"/>
                    <a:gd name="T37" fmla="*/ 1 h 117"/>
                    <a:gd name="T38" fmla="*/ 1 w 55"/>
                    <a:gd name="T39" fmla="*/ 11 h 117"/>
                    <a:gd name="T40" fmla="*/ 3 w 55"/>
                    <a:gd name="T41" fmla="*/ 37 h 117"/>
                    <a:gd name="T42" fmla="*/ 17 w 55"/>
                    <a:gd name="T43" fmla="*/ 65 h 117"/>
                    <a:gd name="T44" fmla="*/ 26 w 55"/>
                    <a:gd name="T45" fmla="*/ 74 h 117"/>
                    <a:gd name="T46" fmla="*/ 34 w 55"/>
                    <a:gd name="T47" fmla="*/ 79 h 117"/>
                    <a:gd name="T48" fmla="*/ 42 w 55"/>
                    <a:gd name="T49" fmla="*/ 78 h 117"/>
                    <a:gd name="T50" fmla="*/ 42 w 55"/>
                    <a:gd name="T51" fmla="*/ 78 h 117"/>
                    <a:gd name="T52" fmla="*/ 43 w 55"/>
                    <a:gd name="T53" fmla="*/ 80 h 117"/>
                    <a:gd name="T54" fmla="*/ 49 w 55"/>
                    <a:gd name="T55" fmla="*/ 88 h 117"/>
                    <a:gd name="T56" fmla="*/ 51 w 55"/>
                    <a:gd name="T57" fmla="*/ 97 h 117"/>
                    <a:gd name="T58" fmla="*/ 44 w 55"/>
                    <a:gd name="T59" fmla="*/ 101 h 117"/>
                    <a:gd name="T60" fmla="*/ 36 w 55"/>
                    <a:gd name="T61" fmla="*/ 96 h 117"/>
                    <a:gd name="T62" fmla="*/ 26 w 55"/>
                    <a:gd name="T63" fmla="*/ 89 h 117"/>
                    <a:gd name="T64" fmla="*/ 15 w 55"/>
                    <a:gd name="T65" fmla="*/ 94 h 117"/>
                    <a:gd name="T66" fmla="*/ 11 w 55"/>
                    <a:gd name="T67" fmla="*/ 106 h 117"/>
                    <a:gd name="T68" fmla="*/ 18 w 55"/>
                    <a:gd name="T69" fmla="*/ 117 h 117"/>
                    <a:gd name="T70" fmla="*/ 20 w 55"/>
                    <a:gd name="T71" fmla="*/ 116 h 117"/>
                    <a:gd name="T72" fmla="*/ 43 w 55"/>
                    <a:gd name="T73" fmla="*/ 72 h 117"/>
                    <a:gd name="T74" fmla="*/ 47 w 55"/>
                    <a:gd name="T75" fmla="*/ 76 h 117"/>
                    <a:gd name="T76" fmla="*/ 50 w 55"/>
                    <a:gd name="T77" fmla="*/ 69 h 117"/>
                    <a:gd name="T78" fmla="*/ 45 w 55"/>
                    <a:gd name="T79" fmla="*/ 61 h 117"/>
                    <a:gd name="T80" fmla="*/ 40 w 55"/>
                    <a:gd name="T81" fmla="*/ 54 h 117"/>
                    <a:gd name="T82" fmla="*/ 33 w 55"/>
                    <a:gd name="T83" fmla="*/ 56 h 117"/>
                    <a:gd name="T84" fmla="*/ 43 w 55"/>
                    <a:gd name="T85" fmla="*/ 72 h 117"/>
                    <a:gd name="T86" fmla="*/ 20 w 55"/>
                    <a:gd name="T87" fmla="*/ 24 h 117"/>
                    <a:gd name="T88" fmla="*/ 25 w 55"/>
                    <a:gd name="T89" fmla="*/ 20 h 117"/>
                    <a:gd name="T90" fmla="*/ 24 w 55"/>
                    <a:gd name="T91" fmla="*/ 12 h 117"/>
                    <a:gd name="T92" fmla="*/ 22 w 55"/>
                    <a:gd name="T93" fmla="*/ 3 h 117"/>
                    <a:gd name="T94" fmla="*/ 15 w 55"/>
                    <a:gd name="T95" fmla="*/ 1 h 117"/>
                    <a:gd name="T96" fmla="*/ 15 w 55"/>
                    <a:gd name="T97" fmla="*/ 6 h 117"/>
                    <a:gd name="T98" fmla="*/ 20 w 55"/>
                    <a:gd name="T99" fmla="*/ 24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5" h="117">
                      <a:moveTo>
                        <a:pt x="20" y="116"/>
                      </a:moveTo>
                      <a:cubicBezTo>
                        <a:pt x="17" y="113"/>
                        <a:pt x="14" y="109"/>
                        <a:pt x="13" y="105"/>
                      </a:cubicBezTo>
                      <a:cubicBezTo>
                        <a:pt x="12" y="102"/>
                        <a:pt x="13" y="98"/>
                        <a:pt x="16" y="95"/>
                      </a:cubicBezTo>
                      <a:cubicBezTo>
                        <a:pt x="17" y="94"/>
                        <a:pt x="21" y="90"/>
                        <a:pt x="26" y="91"/>
                      </a:cubicBezTo>
                      <a:cubicBezTo>
                        <a:pt x="29" y="92"/>
                        <a:pt x="32" y="95"/>
                        <a:pt x="34" y="98"/>
                      </a:cubicBezTo>
                      <a:cubicBezTo>
                        <a:pt x="36" y="100"/>
                        <a:pt x="40" y="103"/>
                        <a:pt x="44" y="104"/>
                      </a:cubicBezTo>
                      <a:cubicBezTo>
                        <a:pt x="48" y="104"/>
                        <a:pt x="52" y="101"/>
                        <a:pt x="53" y="97"/>
                      </a:cubicBezTo>
                      <a:cubicBezTo>
                        <a:pt x="55" y="94"/>
                        <a:pt x="53" y="89"/>
                        <a:pt x="51" y="86"/>
                      </a:cubicBezTo>
                      <a:cubicBezTo>
                        <a:pt x="49" y="84"/>
                        <a:pt x="47" y="81"/>
                        <a:pt x="45" y="79"/>
                      </a:cubicBezTo>
                      <a:cubicBezTo>
                        <a:pt x="44" y="77"/>
                        <a:pt x="44" y="77"/>
                        <a:pt x="44" y="77"/>
                      </a:cubicBezTo>
                      <a:cubicBezTo>
                        <a:pt x="39" y="72"/>
                        <a:pt x="35" y="66"/>
                        <a:pt x="32" y="61"/>
                      </a:cubicBezTo>
                      <a:cubicBezTo>
                        <a:pt x="31" y="60"/>
                        <a:pt x="31" y="59"/>
                        <a:pt x="30" y="58"/>
                      </a:cubicBezTo>
                      <a:cubicBezTo>
                        <a:pt x="30" y="57"/>
                        <a:pt x="29" y="58"/>
                        <a:pt x="28" y="58"/>
                      </a:cubicBezTo>
                      <a:cubicBezTo>
                        <a:pt x="25" y="58"/>
                        <a:pt x="23" y="54"/>
                        <a:pt x="22" y="52"/>
                      </a:cubicBezTo>
                      <a:cubicBezTo>
                        <a:pt x="19" y="47"/>
                        <a:pt x="17" y="41"/>
                        <a:pt x="15" y="36"/>
                      </a:cubicBezTo>
                      <a:cubicBezTo>
                        <a:pt x="14" y="33"/>
                        <a:pt x="13" y="30"/>
                        <a:pt x="13" y="28"/>
                      </a:cubicBezTo>
                      <a:cubicBezTo>
                        <a:pt x="13" y="26"/>
                        <a:pt x="14" y="25"/>
                        <a:pt x="15" y="25"/>
                      </a:cubicBezTo>
                      <a:cubicBezTo>
                        <a:pt x="16" y="24"/>
                        <a:pt x="16" y="24"/>
                        <a:pt x="16" y="23"/>
                      </a:cubicBezTo>
                      <a:cubicBezTo>
                        <a:pt x="14" y="16"/>
                        <a:pt x="11" y="9"/>
                        <a:pt x="11" y="1"/>
                      </a:cubicBezTo>
                      <a:cubicBezTo>
                        <a:pt x="6" y="3"/>
                        <a:pt x="2" y="6"/>
                        <a:pt x="1" y="11"/>
                      </a:cubicBezTo>
                      <a:cubicBezTo>
                        <a:pt x="0" y="20"/>
                        <a:pt x="1" y="29"/>
                        <a:pt x="3" y="37"/>
                      </a:cubicBezTo>
                      <a:cubicBezTo>
                        <a:pt x="6" y="47"/>
                        <a:pt x="11" y="57"/>
                        <a:pt x="17" y="65"/>
                      </a:cubicBezTo>
                      <a:cubicBezTo>
                        <a:pt x="20" y="68"/>
                        <a:pt x="22" y="71"/>
                        <a:pt x="26" y="74"/>
                      </a:cubicBezTo>
                      <a:cubicBezTo>
                        <a:pt x="28" y="77"/>
                        <a:pt x="31" y="79"/>
                        <a:pt x="34" y="79"/>
                      </a:cubicBezTo>
                      <a:cubicBezTo>
                        <a:pt x="37" y="80"/>
                        <a:pt x="39" y="79"/>
                        <a:pt x="42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3" y="80"/>
                        <a:pt x="43" y="80"/>
                        <a:pt x="43" y="80"/>
                      </a:cubicBezTo>
                      <a:cubicBezTo>
                        <a:pt x="45" y="82"/>
                        <a:pt x="48" y="85"/>
                        <a:pt x="49" y="88"/>
                      </a:cubicBezTo>
                      <a:cubicBezTo>
                        <a:pt x="51" y="90"/>
                        <a:pt x="52" y="94"/>
                        <a:pt x="51" y="97"/>
                      </a:cubicBezTo>
                      <a:cubicBezTo>
                        <a:pt x="51" y="99"/>
                        <a:pt x="47" y="102"/>
                        <a:pt x="44" y="101"/>
                      </a:cubicBezTo>
                      <a:cubicBezTo>
                        <a:pt x="41" y="101"/>
                        <a:pt x="38" y="98"/>
                        <a:pt x="36" y="96"/>
                      </a:cubicBezTo>
                      <a:cubicBezTo>
                        <a:pt x="33" y="93"/>
                        <a:pt x="30" y="90"/>
                        <a:pt x="26" y="89"/>
                      </a:cubicBezTo>
                      <a:cubicBezTo>
                        <a:pt x="22" y="88"/>
                        <a:pt x="18" y="90"/>
                        <a:pt x="15" y="94"/>
                      </a:cubicBezTo>
                      <a:cubicBezTo>
                        <a:pt x="11" y="98"/>
                        <a:pt x="10" y="102"/>
                        <a:pt x="11" y="106"/>
                      </a:cubicBezTo>
                      <a:cubicBezTo>
                        <a:pt x="12" y="110"/>
                        <a:pt x="15" y="114"/>
                        <a:pt x="18" y="117"/>
                      </a:cubicBezTo>
                      <a:cubicBezTo>
                        <a:pt x="20" y="116"/>
                        <a:pt x="20" y="116"/>
                        <a:pt x="20" y="116"/>
                      </a:cubicBezTo>
                      <a:close/>
                      <a:moveTo>
                        <a:pt x="43" y="72"/>
                      </a:moveTo>
                      <a:cubicBezTo>
                        <a:pt x="44" y="73"/>
                        <a:pt x="45" y="75"/>
                        <a:pt x="47" y="76"/>
                      </a:cubicBezTo>
                      <a:cubicBezTo>
                        <a:pt x="49" y="74"/>
                        <a:pt x="52" y="71"/>
                        <a:pt x="50" y="69"/>
                      </a:cubicBezTo>
                      <a:cubicBezTo>
                        <a:pt x="48" y="66"/>
                        <a:pt x="47" y="64"/>
                        <a:pt x="45" y="61"/>
                      </a:cubicBezTo>
                      <a:cubicBezTo>
                        <a:pt x="44" y="59"/>
                        <a:pt x="42" y="56"/>
                        <a:pt x="40" y="54"/>
                      </a:cubicBezTo>
                      <a:cubicBezTo>
                        <a:pt x="37" y="53"/>
                        <a:pt x="35" y="55"/>
                        <a:pt x="33" y="56"/>
                      </a:cubicBezTo>
                      <a:cubicBezTo>
                        <a:pt x="36" y="62"/>
                        <a:pt x="39" y="67"/>
                        <a:pt x="43" y="72"/>
                      </a:cubicBezTo>
                      <a:close/>
                      <a:moveTo>
                        <a:pt x="20" y="24"/>
                      </a:moveTo>
                      <a:cubicBezTo>
                        <a:pt x="22" y="23"/>
                        <a:pt x="25" y="23"/>
                        <a:pt x="25" y="20"/>
                      </a:cubicBezTo>
                      <a:cubicBezTo>
                        <a:pt x="26" y="18"/>
                        <a:pt x="25" y="14"/>
                        <a:pt x="24" y="12"/>
                      </a:cubicBezTo>
                      <a:cubicBezTo>
                        <a:pt x="23" y="9"/>
                        <a:pt x="23" y="6"/>
                        <a:pt x="22" y="3"/>
                      </a:cubicBezTo>
                      <a:cubicBezTo>
                        <a:pt x="22" y="0"/>
                        <a:pt x="18" y="0"/>
                        <a:pt x="15" y="1"/>
                      </a:cubicBezTo>
                      <a:cubicBezTo>
                        <a:pt x="15" y="2"/>
                        <a:pt x="15" y="4"/>
                        <a:pt x="15" y="6"/>
                      </a:cubicBezTo>
                      <a:cubicBezTo>
                        <a:pt x="16" y="12"/>
                        <a:pt x="18" y="18"/>
                        <a:pt x="20" y="2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27827" name="Group 467"/>
            <p:cNvGrpSpPr>
              <a:grpSpLocks/>
            </p:cNvGrpSpPr>
            <p:nvPr/>
          </p:nvGrpSpPr>
          <p:grpSpPr bwMode="auto">
            <a:xfrm>
              <a:off x="2604" y="3467"/>
              <a:ext cx="207" cy="208"/>
              <a:chOff x="2978" y="3409"/>
              <a:chExt cx="318" cy="319"/>
            </a:xfrm>
          </p:grpSpPr>
          <p:sp>
            <p:nvSpPr>
              <p:cNvPr id="527828" name="Rectangle 468"/>
              <p:cNvSpPr>
                <a:spLocks noChangeArrowheads="1"/>
              </p:cNvSpPr>
              <p:nvPr/>
            </p:nvSpPr>
            <p:spPr bwMode="gray">
              <a:xfrm>
                <a:off x="3256" y="3688"/>
                <a:ext cx="40" cy="4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27829" name="Rectangle 469"/>
              <p:cNvSpPr>
                <a:spLocks noChangeArrowheads="1"/>
              </p:cNvSpPr>
              <p:nvPr/>
            </p:nvSpPr>
            <p:spPr bwMode="gray">
              <a:xfrm>
                <a:off x="3175" y="3607"/>
                <a:ext cx="71" cy="7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grpSp>
            <p:nvGrpSpPr>
              <p:cNvPr id="527830" name="Group 470"/>
              <p:cNvGrpSpPr>
                <a:grpSpLocks/>
              </p:cNvGrpSpPr>
              <p:nvPr/>
            </p:nvGrpSpPr>
            <p:grpSpPr bwMode="auto">
              <a:xfrm>
                <a:off x="2978" y="3409"/>
                <a:ext cx="187" cy="187"/>
                <a:chOff x="-11266" y="18860"/>
                <a:chExt cx="331" cy="331"/>
              </a:xfrm>
            </p:grpSpPr>
            <p:sp>
              <p:nvSpPr>
                <p:cNvPr id="527831" name="Rectangle 471"/>
                <p:cNvSpPr>
                  <a:spLocks noChangeArrowheads="1"/>
                </p:cNvSpPr>
                <p:nvPr/>
              </p:nvSpPr>
              <p:spPr bwMode="gray">
                <a:xfrm>
                  <a:off x="-11266" y="18860"/>
                  <a:ext cx="331" cy="331"/>
                </a:xfrm>
                <a:prstGeom prst="rect">
                  <a:avLst/>
                </a:prstGeom>
                <a:solidFill>
                  <a:srgbClr val="FFFFFF"/>
                </a:solidFill>
                <a:ln w="6350">
                  <a:solidFill>
                    <a:srgbClr val="1B171B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7832" name="Freeform 472"/>
                <p:cNvSpPr>
                  <a:spLocks noEditPoints="1"/>
                </p:cNvSpPr>
                <p:nvPr/>
              </p:nvSpPr>
              <p:spPr bwMode="gray">
                <a:xfrm>
                  <a:off x="-11195" y="18917"/>
                  <a:ext cx="189" cy="215"/>
                </a:xfrm>
                <a:custGeom>
                  <a:avLst/>
                  <a:gdLst>
                    <a:gd name="T0" fmla="*/ 61 w 80"/>
                    <a:gd name="T1" fmla="*/ 18 h 91"/>
                    <a:gd name="T2" fmla="*/ 54 w 80"/>
                    <a:gd name="T3" fmla="*/ 60 h 91"/>
                    <a:gd name="T4" fmla="*/ 54 w 80"/>
                    <a:gd name="T5" fmla="*/ 62 h 91"/>
                    <a:gd name="T6" fmla="*/ 54 w 80"/>
                    <a:gd name="T7" fmla="*/ 63 h 91"/>
                    <a:gd name="T8" fmla="*/ 56 w 80"/>
                    <a:gd name="T9" fmla="*/ 64 h 91"/>
                    <a:gd name="T10" fmla="*/ 62 w 80"/>
                    <a:gd name="T11" fmla="*/ 62 h 91"/>
                    <a:gd name="T12" fmla="*/ 69 w 80"/>
                    <a:gd name="T13" fmla="*/ 53 h 91"/>
                    <a:gd name="T14" fmla="*/ 72 w 80"/>
                    <a:gd name="T15" fmla="*/ 38 h 91"/>
                    <a:gd name="T16" fmla="*/ 64 w 80"/>
                    <a:gd name="T17" fmla="*/ 16 h 91"/>
                    <a:gd name="T18" fmla="*/ 43 w 80"/>
                    <a:gd name="T19" fmla="*/ 8 h 91"/>
                    <a:gd name="T20" fmla="*/ 24 w 80"/>
                    <a:gd name="T21" fmla="*/ 13 h 91"/>
                    <a:gd name="T22" fmla="*/ 12 w 80"/>
                    <a:gd name="T23" fmla="*/ 27 h 91"/>
                    <a:gd name="T24" fmla="*/ 8 w 80"/>
                    <a:gd name="T25" fmla="*/ 46 h 91"/>
                    <a:gd name="T26" fmla="*/ 17 w 80"/>
                    <a:gd name="T27" fmla="*/ 73 h 91"/>
                    <a:gd name="T28" fmla="*/ 42 w 80"/>
                    <a:gd name="T29" fmla="*/ 83 h 91"/>
                    <a:gd name="T30" fmla="*/ 56 w 80"/>
                    <a:gd name="T31" fmla="*/ 81 h 91"/>
                    <a:gd name="T32" fmla="*/ 69 w 80"/>
                    <a:gd name="T33" fmla="*/ 74 h 91"/>
                    <a:gd name="T34" fmla="*/ 80 w 80"/>
                    <a:gd name="T35" fmla="*/ 74 h 91"/>
                    <a:gd name="T36" fmla="*/ 72 w 80"/>
                    <a:gd name="T37" fmla="*/ 82 h 91"/>
                    <a:gd name="T38" fmla="*/ 58 w 80"/>
                    <a:gd name="T39" fmla="*/ 88 h 91"/>
                    <a:gd name="T40" fmla="*/ 42 w 80"/>
                    <a:gd name="T41" fmla="*/ 91 h 91"/>
                    <a:gd name="T42" fmla="*/ 20 w 80"/>
                    <a:gd name="T43" fmla="*/ 86 h 91"/>
                    <a:gd name="T44" fmla="*/ 5 w 80"/>
                    <a:gd name="T45" fmla="*/ 69 h 91"/>
                    <a:gd name="T46" fmla="*/ 0 w 80"/>
                    <a:gd name="T47" fmla="*/ 46 h 91"/>
                    <a:gd name="T48" fmla="*/ 5 w 80"/>
                    <a:gd name="T49" fmla="*/ 23 h 91"/>
                    <a:gd name="T50" fmla="*/ 20 w 80"/>
                    <a:gd name="T51" fmla="*/ 6 h 91"/>
                    <a:gd name="T52" fmla="*/ 43 w 80"/>
                    <a:gd name="T53" fmla="*/ 0 h 91"/>
                    <a:gd name="T54" fmla="*/ 69 w 80"/>
                    <a:gd name="T55" fmla="*/ 11 h 91"/>
                    <a:gd name="T56" fmla="*/ 80 w 80"/>
                    <a:gd name="T57" fmla="*/ 38 h 91"/>
                    <a:gd name="T58" fmla="*/ 76 w 80"/>
                    <a:gd name="T59" fmla="*/ 56 h 91"/>
                    <a:gd name="T60" fmla="*/ 64 w 80"/>
                    <a:gd name="T61" fmla="*/ 69 h 91"/>
                    <a:gd name="T62" fmla="*/ 53 w 80"/>
                    <a:gd name="T63" fmla="*/ 73 h 91"/>
                    <a:gd name="T64" fmla="*/ 47 w 80"/>
                    <a:gd name="T65" fmla="*/ 71 h 91"/>
                    <a:gd name="T66" fmla="*/ 44 w 80"/>
                    <a:gd name="T67" fmla="*/ 67 h 91"/>
                    <a:gd name="T68" fmla="*/ 38 w 80"/>
                    <a:gd name="T69" fmla="*/ 71 h 91"/>
                    <a:gd name="T70" fmla="*/ 32 w 80"/>
                    <a:gd name="T71" fmla="*/ 73 h 91"/>
                    <a:gd name="T72" fmla="*/ 20 w 80"/>
                    <a:gd name="T73" fmla="*/ 67 h 91"/>
                    <a:gd name="T74" fmla="*/ 15 w 80"/>
                    <a:gd name="T75" fmla="*/ 50 h 91"/>
                    <a:gd name="T76" fmla="*/ 21 w 80"/>
                    <a:gd name="T77" fmla="*/ 27 h 91"/>
                    <a:gd name="T78" fmla="*/ 37 w 80"/>
                    <a:gd name="T79" fmla="*/ 17 h 91"/>
                    <a:gd name="T80" fmla="*/ 44 w 80"/>
                    <a:gd name="T81" fmla="*/ 18 h 91"/>
                    <a:gd name="T82" fmla="*/ 50 w 80"/>
                    <a:gd name="T83" fmla="*/ 24 h 91"/>
                    <a:gd name="T84" fmla="*/ 51 w 80"/>
                    <a:gd name="T85" fmla="*/ 18 h 91"/>
                    <a:gd name="T86" fmla="*/ 61 w 80"/>
                    <a:gd name="T87" fmla="*/ 18 h 91"/>
                    <a:gd name="T88" fmla="*/ 26 w 80"/>
                    <a:gd name="T89" fmla="*/ 53 h 91"/>
                    <a:gd name="T90" fmla="*/ 28 w 80"/>
                    <a:gd name="T91" fmla="*/ 63 h 91"/>
                    <a:gd name="T92" fmla="*/ 34 w 80"/>
                    <a:gd name="T93" fmla="*/ 65 h 91"/>
                    <a:gd name="T94" fmla="*/ 40 w 80"/>
                    <a:gd name="T95" fmla="*/ 62 h 91"/>
                    <a:gd name="T96" fmla="*/ 44 w 80"/>
                    <a:gd name="T97" fmla="*/ 51 h 91"/>
                    <a:gd name="T98" fmla="*/ 46 w 80"/>
                    <a:gd name="T99" fmla="*/ 35 h 91"/>
                    <a:gd name="T100" fmla="*/ 44 w 80"/>
                    <a:gd name="T101" fmla="*/ 28 h 91"/>
                    <a:gd name="T102" fmla="*/ 39 w 80"/>
                    <a:gd name="T103" fmla="*/ 25 h 91"/>
                    <a:gd name="T104" fmla="*/ 33 w 80"/>
                    <a:gd name="T105" fmla="*/ 28 h 91"/>
                    <a:gd name="T106" fmla="*/ 28 w 80"/>
                    <a:gd name="T107" fmla="*/ 39 h 91"/>
                    <a:gd name="T108" fmla="*/ 26 w 80"/>
                    <a:gd name="T109" fmla="*/ 53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80" h="91">
                      <a:moveTo>
                        <a:pt x="61" y="18"/>
                      </a:moveTo>
                      <a:cubicBezTo>
                        <a:pt x="54" y="60"/>
                        <a:pt x="54" y="60"/>
                        <a:pt x="54" y="60"/>
                      </a:cubicBezTo>
                      <a:cubicBezTo>
                        <a:pt x="54" y="61"/>
                        <a:pt x="54" y="61"/>
                        <a:pt x="54" y="62"/>
                      </a:cubicBezTo>
                      <a:cubicBezTo>
                        <a:pt x="54" y="62"/>
                        <a:pt x="54" y="63"/>
                        <a:pt x="54" y="63"/>
                      </a:cubicBezTo>
                      <a:cubicBezTo>
                        <a:pt x="55" y="64"/>
                        <a:pt x="55" y="64"/>
                        <a:pt x="56" y="64"/>
                      </a:cubicBezTo>
                      <a:cubicBezTo>
                        <a:pt x="58" y="64"/>
                        <a:pt x="59" y="63"/>
                        <a:pt x="62" y="62"/>
                      </a:cubicBezTo>
                      <a:cubicBezTo>
                        <a:pt x="64" y="60"/>
                        <a:pt x="67" y="57"/>
                        <a:pt x="69" y="53"/>
                      </a:cubicBezTo>
                      <a:cubicBezTo>
                        <a:pt x="71" y="49"/>
                        <a:pt x="72" y="44"/>
                        <a:pt x="72" y="38"/>
                      </a:cubicBezTo>
                      <a:cubicBezTo>
                        <a:pt x="72" y="29"/>
                        <a:pt x="69" y="22"/>
                        <a:pt x="64" y="16"/>
                      </a:cubicBezTo>
                      <a:cubicBezTo>
                        <a:pt x="59" y="11"/>
                        <a:pt x="51" y="8"/>
                        <a:pt x="43" y="8"/>
                      </a:cubicBezTo>
                      <a:cubicBezTo>
                        <a:pt x="36" y="8"/>
                        <a:pt x="30" y="10"/>
                        <a:pt x="24" y="13"/>
                      </a:cubicBezTo>
                      <a:cubicBezTo>
                        <a:pt x="19" y="16"/>
                        <a:pt x="15" y="21"/>
                        <a:pt x="12" y="27"/>
                      </a:cubicBezTo>
                      <a:cubicBezTo>
                        <a:pt x="9" y="33"/>
                        <a:pt x="8" y="39"/>
                        <a:pt x="8" y="46"/>
                      </a:cubicBezTo>
                      <a:cubicBezTo>
                        <a:pt x="8" y="58"/>
                        <a:pt x="11" y="67"/>
                        <a:pt x="17" y="73"/>
                      </a:cubicBezTo>
                      <a:cubicBezTo>
                        <a:pt x="24" y="80"/>
                        <a:pt x="32" y="83"/>
                        <a:pt x="42" y="83"/>
                      </a:cubicBezTo>
                      <a:cubicBezTo>
                        <a:pt x="47" y="83"/>
                        <a:pt x="51" y="82"/>
                        <a:pt x="56" y="81"/>
                      </a:cubicBezTo>
                      <a:cubicBezTo>
                        <a:pt x="61" y="79"/>
                        <a:pt x="65" y="77"/>
                        <a:pt x="69" y="74"/>
                      </a:cubicBezTo>
                      <a:cubicBezTo>
                        <a:pt x="80" y="74"/>
                        <a:pt x="80" y="74"/>
                        <a:pt x="80" y="74"/>
                      </a:cubicBezTo>
                      <a:cubicBezTo>
                        <a:pt x="77" y="77"/>
                        <a:pt x="74" y="80"/>
                        <a:pt x="72" y="82"/>
                      </a:cubicBezTo>
                      <a:cubicBezTo>
                        <a:pt x="68" y="84"/>
                        <a:pt x="63" y="87"/>
                        <a:pt x="58" y="88"/>
                      </a:cubicBezTo>
                      <a:cubicBezTo>
                        <a:pt x="53" y="90"/>
                        <a:pt x="48" y="91"/>
                        <a:pt x="42" y="91"/>
                      </a:cubicBezTo>
                      <a:cubicBezTo>
                        <a:pt x="34" y="91"/>
                        <a:pt x="27" y="89"/>
                        <a:pt x="20" y="86"/>
                      </a:cubicBezTo>
                      <a:cubicBezTo>
                        <a:pt x="14" y="82"/>
                        <a:pt x="9" y="76"/>
                        <a:pt x="5" y="69"/>
                      </a:cubicBezTo>
                      <a:cubicBezTo>
                        <a:pt x="1" y="62"/>
                        <a:pt x="0" y="55"/>
                        <a:pt x="0" y="46"/>
                      </a:cubicBezTo>
                      <a:cubicBezTo>
                        <a:pt x="0" y="38"/>
                        <a:pt x="1" y="30"/>
                        <a:pt x="5" y="23"/>
                      </a:cubicBezTo>
                      <a:cubicBezTo>
                        <a:pt x="9" y="15"/>
                        <a:pt x="14" y="10"/>
                        <a:pt x="20" y="6"/>
                      </a:cubicBezTo>
                      <a:cubicBezTo>
                        <a:pt x="26" y="2"/>
                        <a:pt x="34" y="0"/>
                        <a:pt x="43" y="0"/>
                      </a:cubicBezTo>
                      <a:cubicBezTo>
                        <a:pt x="54" y="0"/>
                        <a:pt x="63" y="4"/>
                        <a:pt x="69" y="11"/>
                      </a:cubicBezTo>
                      <a:cubicBezTo>
                        <a:pt x="76" y="18"/>
                        <a:pt x="80" y="27"/>
                        <a:pt x="80" y="38"/>
                      </a:cubicBezTo>
                      <a:cubicBezTo>
                        <a:pt x="80" y="45"/>
                        <a:pt x="79" y="51"/>
                        <a:pt x="76" y="56"/>
                      </a:cubicBezTo>
                      <a:cubicBezTo>
                        <a:pt x="73" y="62"/>
                        <a:pt x="69" y="66"/>
                        <a:pt x="64" y="69"/>
                      </a:cubicBezTo>
                      <a:cubicBezTo>
                        <a:pt x="60" y="72"/>
                        <a:pt x="56" y="73"/>
                        <a:pt x="53" y="73"/>
                      </a:cubicBezTo>
                      <a:cubicBezTo>
                        <a:pt x="50" y="73"/>
                        <a:pt x="49" y="72"/>
                        <a:pt x="47" y="71"/>
                      </a:cubicBezTo>
                      <a:cubicBezTo>
                        <a:pt x="46" y="70"/>
                        <a:pt x="45" y="69"/>
                        <a:pt x="44" y="67"/>
                      </a:cubicBezTo>
                      <a:cubicBezTo>
                        <a:pt x="42" y="69"/>
                        <a:pt x="40" y="71"/>
                        <a:pt x="38" y="71"/>
                      </a:cubicBezTo>
                      <a:cubicBezTo>
                        <a:pt x="36" y="72"/>
                        <a:pt x="34" y="73"/>
                        <a:pt x="32" y="73"/>
                      </a:cubicBezTo>
                      <a:cubicBezTo>
                        <a:pt x="27" y="73"/>
                        <a:pt x="23" y="71"/>
                        <a:pt x="20" y="67"/>
                      </a:cubicBezTo>
                      <a:cubicBezTo>
                        <a:pt x="16" y="63"/>
                        <a:pt x="15" y="58"/>
                        <a:pt x="15" y="50"/>
                      </a:cubicBezTo>
                      <a:cubicBezTo>
                        <a:pt x="15" y="42"/>
                        <a:pt x="17" y="34"/>
                        <a:pt x="21" y="27"/>
                      </a:cubicBezTo>
                      <a:cubicBezTo>
                        <a:pt x="25" y="20"/>
                        <a:pt x="31" y="17"/>
                        <a:pt x="37" y="17"/>
                      </a:cubicBezTo>
                      <a:cubicBezTo>
                        <a:pt x="40" y="17"/>
                        <a:pt x="42" y="17"/>
                        <a:pt x="44" y="18"/>
                      </a:cubicBezTo>
                      <a:cubicBezTo>
                        <a:pt x="46" y="19"/>
                        <a:pt x="48" y="21"/>
                        <a:pt x="50" y="24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lose/>
                      <a:moveTo>
                        <a:pt x="26" y="53"/>
                      </a:moveTo>
                      <a:cubicBezTo>
                        <a:pt x="26" y="57"/>
                        <a:pt x="27" y="60"/>
                        <a:pt x="28" y="63"/>
                      </a:cubicBezTo>
                      <a:cubicBezTo>
                        <a:pt x="30" y="64"/>
                        <a:pt x="31" y="65"/>
                        <a:pt x="34" y="65"/>
                      </a:cubicBezTo>
                      <a:cubicBezTo>
                        <a:pt x="36" y="65"/>
                        <a:pt x="38" y="64"/>
                        <a:pt x="40" y="62"/>
                      </a:cubicBezTo>
                      <a:cubicBezTo>
                        <a:pt x="41" y="60"/>
                        <a:pt x="43" y="57"/>
                        <a:pt x="44" y="51"/>
                      </a:cubicBezTo>
                      <a:cubicBezTo>
                        <a:pt x="46" y="45"/>
                        <a:pt x="46" y="40"/>
                        <a:pt x="46" y="35"/>
                      </a:cubicBezTo>
                      <a:cubicBezTo>
                        <a:pt x="46" y="32"/>
                        <a:pt x="46" y="29"/>
                        <a:pt x="44" y="28"/>
                      </a:cubicBezTo>
                      <a:cubicBezTo>
                        <a:pt x="43" y="26"/>
                        <a:pt x="41" y="25"/>
                        <a:pt x="39" y="25"/>
                      </a:cubicBezTo>
                      <a:cubicBezTo>
                        <a:pt x="37" y="25"/>
                        <a:pt x="35" y="26"/>
                        <a:pt x="33" y="28"/>
                      </a:cubicBezTo>
                      <a:cubicBezTo>
                        <a:pt x="30" y="30"/>
                        <a:pt x="29" y="34"/>
                        <a:pt x="28" y="39"/>
                      </a:cubicBezTo>
                      <a:cubicBezTo>
                        <a:pt x="26" y="44"/>
                        <a:pt x="26" y="49"/>
                        <a:pt x="26" y="5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6350" cmpd="sng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27833" name="Group 473"/>
            <p:cNvGrpSpPr>
              <a:grpSpLocks/>
            </p:cNvGrpSpPr>
            <p:nvPr/>
          </p:nvGrpSpPr>
          <p:grpSpPr bwMode="auto">
            <a:xfrm>
              <a:off x="2257" y="3467"/>
              <a:ext cx="207" cy="208"/>
              <a:chOff x="3461" y="3409"/>
              <a:chExt cx="318" cy="319"/>
            </a:xfrm>
          </p:grpSpPr>
          <p:sp>
            <p:nvSpPr>
              <p:cNvPr id="527834" name="Rectangle 474"/>
              <p:cNvSpPr>
                <a:spLocks noChangeArrowheads="1"/>
              </p:cNvSpPr>
              <p:nvPr/>
            </p:nvSpPr>
            <p:spPr bwMode="gray">
              <a:xfrm>
                <a:off x="3739" y="3688"/>
                <a:ext cx="40" cy="4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27835" name="Rectangle 475"/>
              <p:cNvSpPr>
                <a:spLocks noChangeArrowheads="1"/>
              </p:cNvSpPr>
              <p:nvPr/>
            </p:nvSpPr>
            <p:spPr bwMode="gray">
              <a:xfrm>
                <a:off x="3658" y="3607"/>
                <a:ext cx="71" cy="7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grpSp>
            <p:nvGrpSpPr>
              <p:cNvPr id="527836" name="Group 476"/>
              <p:cNvGrpSpPr>
                <a:grpSpLocks/>
              </p:cNvGrpSpPr>
              <p:nvPr/>
            </p:nvGrpSpPr>
            <p:grpSpPr bwMode="auto">
              <a:xfrm>
                <a:off x="3461" y="3409"/>
                <a:ext cx="187" cy="187"/>
                <a:chOff x="3461" y="3409"/>
                <a:chExt cx="187" cy="187"/>
              </a:xfrm>
            </p:grpSpPr>
            <p:sp>
              <p:nvSpPr>
                <p:cNvPr id="527837" name="Rectangle 477"/>
                <p:cNvSpPr>
                  <a:spLocks noChangeArrowheads="1"/>
                </p:cNvSpPr>
                <p:nvPr/>
              </p:nvSpPr>
              <p:spPr bwMode="gray">
                <a:xfrm>
                  <a:off x="3461" y="3409"/>
                  <a:ext cx="187" cy="187"/>
                </a:xfrm>
                <a:prstGeom prst="rect">
                  <a:avLst/>
                </a:prstGeom>
                <a:solidFill>
                  <a:srgbClr val="FFFFFF"/>
                </a:solidFill>
                <a:ln w="6350">
                  <a:solidFill>
                    <a:srgbClr val="1B171B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527838" name="Group 478"/>
                <p:cNvGrpSpPr>
                  <a:grpSpLocks/>
                </p:cNvGrpSpPr>
                <p:nvPr/>
              </p:nvGrpSpPr>
              <p:grpSpPr bwMode="auto">
                <a:xfrm>
                  <a:off x="3470" y="3471"/>
                  <a:ext cx="169" cy="80"/>
                  <a:chOff x="1487" y="3913"/>
                  <a:chExt cx="356" cy="169"/>
                </a:xfrm>
              </p:grpSpPr>
              <p:sp>
                <p:nvSpPr>
                  <p:cNvPr id="527839" name="Freeform 479"/>
                  <p:cNvSpPr>
                    <a:spLocks/>
                  </p:cNvSpPr>
                  <p:nvPr/>
                </p:nvSpPr>
                <p:spPr bwMode="gray">
                  <a:xfrm>
                    <a:off x="1487" y="3994"/>
                    <a:ext cx="120" cy="88"/>
                  </a:xfrm>
                  <a:custGeom>
                    <a:avLst/>
                    <a:gdLst>
                      <a:gd name="T0" fmla="*/ 0 w 158"/>
                      <a:gd name="T1" fmla="*/ 103 h 116"/>
                      <a:gd name="T2" fmla="*/ 12 w 158"/>
                      <a:gd name="T3" fmla="*/ 116 h 116"/>
                      <a:gd name="T4" fmla="*/ 147 w 158"/>
                      <a:gd name="T5" fmla="*/ 116 h 116"/>
                      <a:gd name="T6" fmla="*/ 158 w 158"/>
                      <a:gd name="T7" fmla="*/ 103 h 116"/>
                      <a:gd name="T8" fmla="*/ 158 w 158"/>
                      <a:gd name="T9" fmla="*/ 13 h 116"/>
                      <a:gd name="T10" fmla="*/ 147 w 158"/>
                      <a:gd name="T11" fmla="*/ 0 h 116"/>
                      <a:gd name="T12" fmla="*/ 12 w 158"/>
                      <a:gd name="T13" fmla="*/ 0 h 116"/>
                      <a:gd name="T14" fmla="*/ 0 w 158"/>
                      <a:gd name="T15" fmla="*/ 13 h 116"/>
                      <a:gd name="T16" fmla="*/ 0 w 158"/>
                      <a:gd name="T17" fmla="*/ 103 h 1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8" h="116">
                        <a:moveTo>
                          <a:pt x="0" y="103"/>
                        </a:moveTo>
                        <a:cubicBezTo>
                          <a:pt x="0" y="111"/>
                          <a:pt x="5" y="116"/>
                          <a:pt x="12" y="116"/>
                        </a:cubicBezTo>
                        <a:cubicBezTo>
                          <a:pt x="12" y="116"/>
                          <a:pt x="12" y="116"/>
                          <a:pt x="147" y="116"/>
                        </a:cubicBezTo>
                        <a:cubicBezTo>
                          <a:pt x="153" y="116"/>
                          <a:pt x="158" y="111"/>
                          <a:pt x="158" y="103"/>
                        </a:cubicBezTo>
                        <a:cubicBezTo>
                          <a:pt x="158" y="103"/>
                          <a:pt x="158" y="103"/>
                          <a:pt x="158" y="13"/>
                        </a:cubicBezTo>
                        <a:cubicBezTo>
                          <a:pt x="158" y="6"/>
                          <a:pt x="153" y="0"/>
                          <a:pt x="147" y="0"/>
                        </a:cubicBezTo>
                        <a:cubicBezTo>
                          <a:pt x="147" y="0"/>
                          <a:pt x="147" y="0"/>
                          <a:pt x="12" y="0"/>
                        </a:cubicBezTo>
                        <a:cubicBezTo>
                          <a:pt x="6" y="0"/>
                          <a:pt x="0" y="6"/>
                          <a:pt x="0" y="13"/>
                        </a:cubicBezTo>
                        <a:cubicBezTo>
                          <a:pt x="0" y="13"/>
                          <a:pt x="0" y="77"/>
                          <a:pt x="0" y="10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6350" cmpd="sng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7840" name="Freeform 480"/>
                  <p:cNvSpPr>
                    <a:spLocks/>
                  </p:cNvSpPr>
                  <p:nvPr/>
                </p:nvSpPr>
                <p:spPr bwMode="gray">
                  <a:xfrm>
                    <a:off x="1511" y="3914"/>
                    <a:ext cx="73" cy="70"/>
                  </a:xfrm>
                  <a:custGeom>
                    <a:avLst/>
                    <a:gdLst>
                      <a:gd name="T0" fmla="*/ 47 w 96"/>
                      <a:gd name="T1" fmla="*/ 92 h 92"/>
                      <a:gd name="T2" fmla="*/ 0 w 96"/>
                      <a:gd name="T3" fmla="*/ 46 h 92"/>
                      <a:gd name="T4" fmla="*/ 48 w 96"/>
                      <a:gd name="T5" fmla="*/ 0 h 92"/>
                      <a:gd name="T6" fmla="*/ 96 w 96"/>
                      <a:gd name="T7" fmla="*/ 46 h 92"/>
                      <a:gd name="T8" fmla="*/ 47 w 96"/>
                      <a:gd name="T9" fmla="*/ 92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92">
                        <a:moveTo>
                          <a:pt x="47" y="92"/>
                        </a:moveTo>
                        <a:cubicBezTo>
                          <a:pt x="21" y="92"/>
                          <a:pt x="0" y="71"/>
                          <a:pt x="0" y="46"/>
                        </a:cubicBezTo>
                        <a:cubicBezTo>
                          <a:pt x="0" y="20"/>
                          <a:pt x="21" y="0"/>
                          <a:pt x="48" y="0"/>
                        </a:cubicBezTo>
                        <a:cubicBezTo>
                          <a:pt x="74" y="0"/>
                          <a:pt x="96" y="20"/>
                          <a:pt x="96" y="46"/>
                        </a:cubicBezTo>
                        <a:cubicBezTo>
                          <a:pt x="96" y="71"/>
                          <a:pt x="74" y="92"/>
                          <a:pt x="47" y="9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6350" cmpd="sng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7841" name="Freeform 481"/>
                  <p:cNvSpPr>
                    <a:spLocks/>
                  </p:cNvSpPr>
                  <p:nvPr/>
                </p:nvSpPr>
                <p:spPr bwMode="gray">
                  <a:xfrm>
                    <a:off x="1598" y="4047"/>
                    <a:ext cx="60" cy="35"/>
                  </a:xfrm>
                  <a:custGeom>
                    <a:avLst/>
                    <a:gdLst>
                      <a:gd name="T0" fmla="*/ 68 w 79"/>
                      <a:gd name="T1" fmla="*/ 0 h 46"/>
                      <a:gd name="T2" fmla="*/ 0 w 79"/>
                      <a:gd name="T3" fmla="*/ 0 h 46"/>
                      <a:gd name="T4" fmla="*/ 0 w 79"/>
                      <a:gd name="T5" fmla="*/ 46 h 46"/>
                      <a:gd name="T6" fmla="*/ 68 w 79"/>
                      <a:gd name="T7" fmla="*/ 46 h 46"/>
                      <a:gd name="T8" fmla="*/ 79 w 79"/>
                      <a:gd name="T9" fmla="*/ 33 h 46"/>
                      <a:gd name="T10" fmla="*/ 79 w 79"/>
                      <a:gd name="T11" fmla="*/ 13 h 46"/>
                      <a:gd name="T12" fmla="*/ 68 w 79"/>
                      <a:gd name="T1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9" h="46">
                        <a:moveTo>
                          <a:pt x="68" y="0"/>
                        </a:moveTo>
                        <a:cubicBezTo>
                          <a:pt x="68" y="0"/>
                          <a:pt x="68" y="0"/>
                          <a:pt x="0" y="0"/>
                        </a:cubicBezTo>
                        <a:cubicBezTo>
                          <a:pt x="0" y="46"/>
                          <a:pt x="0" y="46"/>
                          <a:pt x="0" y="46"/>
                        </a:cubicBezTo>
                        <a:cubicBezTo>
                          <a:pt x="17" y="46"/>
                          <a:pt x="40" y="46"/>
                          <a:pt x="68" y="46"/>
                        </a:cubicBezTo>
                        <a:cubicBezTo>
                          <a:pt x="74" y="46"/>
                          <a:pt x="79" y="41"/>
                          <a:pt x="79" y="33"/>
                        </a:cubicBezTo>
                        <a:cubicBezTo>
                          <a:pt x="79" y="13"/>
                          <a:pt x="79" y="13"/>
                          <a:pt x="79" y="13"/>
                        </a:cubicBezTo>
                        <a:cubicBezTo>
                          <a:pt x="79" y="6"/>
                          <a:pt x="74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6350" cmpd="sng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7842" name="Freeform 482"/>
                  <p:cNvSpPr>
                    <a:spLocks/>
                  </p:cNvSpPr>
                  <p:nvPr/>
                </p:nvSpPr>
                <p:spPr bwMode="gray">
                  <a:xfrm>
                    <a:off x="1723" y="3993"/>
                    <a:ext cx="120" cy="88"/>
                  </a:xfrm>
                  <a:custGeom>
                    <a:avLst/>
                    <a:gdLst>
                      <a:gd name="T0" fmla="*/ 0 w 159"/>
                      <a:gd name="T1" fmla="*/ 103 h 116"/>
                      <a:gd name="T2" fmla="*/ 13 w 159"/>
                      <a:gd name="T3" fmla="*/ 116 h 116"/>
                      <a:gd name="T4" fmla="*/ 147 w 159"/>
                      <a:gd name="T5" fmla="*/ 116 h 116"/>
                      <a:gd name="T6" fmla="*/ 159 w 159"/>
                      <a:gd name="T7" fmla="*/ 103 h 116"/>
                      <a:gd name="T8" fmla="*/ 159 w 159"/>
                      <a:gd name="T9" fmla="*/ 13 h 116"/>
                      <a:gd name="T10" fmla="*/ 148 w 159"/>
                      <a:gd name="T11" fmla="*/ 0 h 116"/>
                      <a:gd name="T12" fmla="*/ 13 w 159"/>
                      <a:gd name="T13" fmla="*/ 0 h 116"/>
                      <a:gd name="T14" fmla="*/ 1 w 159"/>
                      <a:gd name="T15" fmla="*/ 13 h 116"/>
                      <a:gd name="T16" fmla="*/ 0 w 159"/>
                      <a:gd name="T17" fmla="*/ 103 h 1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9" h="116">
                        <a:moveTo>
                          <a:pt x="0" y="103"/>
                        </a:moveTo>
                        <a:cubicBezTo>
                          <a:pt x="0" y="110"/>
                          <a:pt x="6" y="116"/>
                          <a:pt x="13" y="116"/>
                        </a:cubicBezTo>
                        <a:cubicBezTo>
                          <a:pt x="13" y="116"/>
                          <a:pt x="13" y="116"/>
                          <a:pt x="147" y="116"/>
                        </a:cubicBezTo>
                        <a:cubicBezTo>
                          <a:pt x="153" y="116"/>
                          <a:pt x="159" y="110"/>
                          <a:pt x="159" y="103"/>
                        </a:cubicBezTo>
                        <a:cubicBezTo>
                          <a:pt x="159" y="103"/>
                          <a:pt x="159" y="103"/>
                          <a:pt x="159" y="13"/>
                        </a:cubicBezTo>
                        <a:cubicBezTo>
                          <a:pt x="159" y="6"/>
                          <a:pt x="154" y="0"/>
                          <a:pt x="148" y="0"/>
                        </a:cubicBezTo>
                        <a:cubicBezTo>
                          <a:pt x="148" y="0"/>
                          <a:pt x="148" y="0"/>
                          <a:pt x="13" y="0"/>
                        </a:cubicBezTo>
                        <a:cubicBezTo>
                          <a:pt x="6" y="0"/>
                          <a:pt x="1" y="6"/>
                          <a:pt x="1" y="13"/>
                        </a:cubicBezTo>
                        <a:cubicBezTo>
                          <a:pt x="1" y="13"/>
                          <a:pt x="0" y="76"/>
                          <a:pt x="0" y="10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6350" cmpd="sng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7843" name="Freeform 483"/>
                  <p:cNvSpPr>
                    <a:spLocks/>
                  </p:cNvSpPr>
                  <p:nvPr/>
                </p:nvSpPr>
                <p:spPr bwMode="gray">
                  <a:xfrm>
                    <a:off x="1747" y="3913"/>
                    <a:ext cx="74" cy="70"/>
                  </a:xfrm>
                  <a:custGeom>
                    <a:avLst/>
                    <a:gdLst>
                      <a:gd name="T0" fmla="*/ 48 w 97"/>
                      <a:gd name="T1" fmla="*/ 92 h 92"/>
                      <a:gd name="T2" fmla="*/ 0 w 97"/>
                      <a:gd name="T3" fmla="*/ 45 h 92"/>
                      <a:gd name="T4" fmla="*/ 48 w 97"/>
                      <a:gd name="T5" fmla="*/ 0 h 92"/>
                      <a:gd name="T6" fmla="*/ 97 w 97"/>
                      <a:gd name="T7" fmla="*/ 45 h 92"/>
                      <a:gd name="T8" fmla="*/ 48 w 97"/>
                      <a:gd name="T9" fmla="*/ 92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7" h="92">
                        <a:moveTo>
                          <a:pt x="48" y="92"/>
                        </a:moveTo>
                        <a:cubicBezTo>
                          <a:pt x="21" y="92"/>
                          <a:pt x="0" y="71"/>
                          <a:pt x="0" y="45"/>
                        </a:cubicBezTo>
                        <a:cubicBezTo>
                          <a:pt x="0" y="20"/>
                          <a:pt x="22" y="0"/>
                          <a:pt x="48" y="0"/>
                        </a:cubicBezTo>
                        <a:cubicBezTo>
                          <a:pt x="75" y="0"/>
                          <a:pt x="97" y="20"/>
                          <a:pt x="97" y="45"/>
                        </a:cubicBezTo>
                        <a:cubicBezTo>
                          <a:pt x="97" y="71"/>
                          <a:pt x="74" y="92"/>
                          <a:pt x="48" y="9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6350" cmpd="sng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7844" name="Freeform 484"/>
                  <p:cNvSpPr>
                    <a:spLocks/>
                  </p:cNvSpPr>
                  <p:nvPr/>
                </p:nvSpPr>
                <p:spPr bwMode="gray">
                  <a:xfrm>
                    <a:off x="1672" y="4046"/>
                    <a:ext cx="60" cy="35"/>
                  </a:xfrm>
                  <a:custGeom>
                    <a:avLst/>
                    <a:gdLst>
                      <a:gd name="T0" fmla="*/ 11 w 80"/>
                      <a:gd name="T1" fmla="*/ 46 h 46"/>
                      <a:gd name="T2" fmla="*/ 80 w 80"/>
                      <a:gd name="T3" fmla="*/ 46 h 46"/>
                      <a:gd name="T4" fmla="*/ 80 w 80"/>
                      <a:gd name="T5" fmla="*/ 0 h 46"/>
                      <a:gd name="T6" fmla="*/ 11 w 80"/>
                      <a:gd name="T7" fmla="*/ 0 h 46"/>
                      <a:gd name="T8" fmla="*/ 0 w 80"/>
                      <a:gd name="T9" fmla="*/ 13 h 46"/>
                      <a:gd name="T10" fmla="*/ 0 w 80"/>
                      <a:gd name="T11" fmla="*/ 33 h 46"/>
                      <a:gd name="T12" fmla="*/ 11 w 80"/>
                      <a:gd name="T13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0" h="46">
                        <a:moveTo>
                          <a:pt x="11" y="46"/>
                        </a:moveTo>
                        <a:cubicBezTo>
                          <a:pt x="11" y="46"/>
                          <a:pt x="11" y="46"/>
                          <a:pt x="80" y="46"/>
                        </a:cubicBezTo>
                        <a:cubicBezTo>
                          <a:pt x="80" y="0"/>
                          <a:pt x="80" y="0"/>
                          <a:pt x="80" y="0"/>
                        </a:cubicBezTo>
                        <a:cubicBezTo>
                          <a:pt x="62" y="0"/>
                          <a:pt x="40" y="0"/>
                          <a:pt x="11" y="0"/>
                        </a:cubicBezTo>
                        <a:cubicBezTo>
                          <a:pt x="5" y="0"/>
                          <a:pt x="0" y="6"/>
                          <a:pt x="0" y="13"/>
                        </a:cubicBezTo>
                        <a:cubicBezTo>
                          <a:pt x="0" y="33"/>
                          <a:pt x="0" y="33"/>
                          <a:pt x="0" y="33"/>
                        </a:cubicBezTo>
                        <a:cubicBezTo>
                          <a:pt x="0" y="40"/>
                          <a:pt x="5" y="46"/>
                          <a:pt x="11" y="4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6350" cmpd="sng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527845" name="Group 485"/>
          <p:cNvGrpSpPr>
            <a:grpSpLocks/>
          </p:cNvGrpSpPr>
          <p:nvPr/>
        </p:nvGrpSpPr>
        <p:grpSpPr bwMode="auto">
          <a:xfrm>
            <a:off x="8526463" y="4926013"/>
            <a:ext cx="287337" cy="376237"/>
            <a:chOff x="-12596" y="16975"/>
            <a:chExt cx="319" cy="416"/>
          </a:xfrm>
        </p:grpSpPr>
        <p:sp>
          <p:nvSpPr>
            <p:cNvPr id="527846" name="Freeform 486"/>
            <p:cNvSpPr>
              <a:spLocks/>
            </p:cNvSpPr>
            <p:nvPr/>
          </p:nvSpPr>
          <p:spPr bwMode="gray">
            <a:xfrm>
              <a:off x="-12596" y="16975"/>
              <a:ext cx="319" cy="416"/>
            </a:xfrm>
            <a:custGeom>
              <a:avLst/>
              <a:gdLst>
                <a:gd name="T0" fmla="*/ 0 w 319"/>
                <a:gd name="T1" fmla="*/ 416 h 416"/>
                <a:gd name="T2" fmla="*/ 0 w 319"/>
                <a:gd name="T3" fmla="*/ 85 h 416"/>
                <a:gd name="T4" fmla="*/ 319 w 319"/>
                <a:gd name="T5" fmla="*/ 0 h 416"/>
                <a:gd name="T6" fmla="*/ 319 w 319"/>
                <a:gd name="T7" fmla="*/ 328 h 416"/>
                <a:gd name="T8" fmla="*/ 0 w 319"/>
                <a:gd name="T9" fmla="*/ 41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416">
                  <a:moveTo>
                    <a:pt x="0" y="416"/>
                  </a:moveTo>
                  <a:lnTo>
                    <a:pt x="0" y="85"/>
                  </a:lnTo>
                  <a:lnTo>
                    <a:pt x="319" y="0"/>
                  </a:lnTo>
                  <a:lnTo>
                    <a:pt x="319" y="328"/>
                  </a:lnTo>
                  <a:lnTo>
                    <a:pt x="0" y="41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847" name="Freeform 487"/>
            <p:cNvSpPr>
              <a:spLocks/>
            </p:cNvSpPr>
            <p:nvPr/>
          </p:nvSpPr>
          <p:spPr bwMode="gray">
            <a:xfrm>
              <a:off x="-12525" y="17086"/>
              <a:ext cx="175" cy="194"/>
            </a:xfrm>
            <a:custGeom>
              <a:avLst/>
              <a:gdLst>
                <a:gd name="T0" fmla="*/ 34 w 74"/>
                <a:gd name="T1" fmla="*/ 52 h 82"/>
                <a:gd name="T2" fmla="*/ 33 w 74"/>
                <a:gd name="T3" fmla="*/ 55 h 82"/>
                <a:gd name="T4" fmla="*/ 11 w 74"/>
                <a:gd name="T5" fmla="*/ 81 h 82"/>
                <a:gd name="T6" fmla="*/ 0 w 74"/>
                <a:gd name="T7" fmla="*/ 73 h 82"/>
                <a:gd name="T8" fmla="*/ 3 w 74"/>
                <a:gd name="T9" fmla="*/ 73 h 82"/>
                <a:gd name="T10" fmla="*/ 25 w 74"/>
                <a:gd name="T11" fmla="*/ 50 h 82"/>
                <a:gd name="T12" fmla="*/ 27 w 74"/>
                <a:gd name="T13" fmla="*/ 45 h 82"/>
                <a:gd name="T14" fmla="*/ 25 w 74"/>
                <a:gd name="T15" fmla="*/ 42 h 82"/>
                <a:gd name="T16" fmla="*/ 11 w 74"/>
                <a:gd name="T17" fmla="*/ 19 h 82"/>
                <a:gd name="T18" fmla="*/ 19 w 74"/>
                <a:gd name="T19" fmla="*/ 3 h 82"/>
                <a:gd name="T20" fmla="*/ 33 w 74"/>
                <a:gd name="T21" fmla="*/ 31 h 82"/>
                <a:gd name="T22" fmla="*/ 34 w 74"/>
                <a:gd name="T23" fmla="*/ 33 h 82"/>
                <a:gd name="T24" fmla="*/ 37 w 74"/>
                <a:gd name="T25" fmla="*/ 28 h 82"/>
                <a:gd name="T26" fmla="*/ 61 w 74"/>
                <a:gd name="T27" fmla="*/ 1 h 82"/>
                <a:gd name="T28" fmla="*/ 68 w 74"/>
                <a:gd name="T29" fmla="*/ 4 h 82"/>
                <a:gd name="T30" fmla="*/ 70 w 74"/>
                <a:gd name="T31" fmla="*/ 6 h 82"/>
                <a:gd name="T32" fmla="*/ 45 w 74"/>
                <a:gd name="T33" fmla="*/ 35 h 82"/>
                <a:gd name="T34" fmla="*/ 42 w 74"/>
                <a:gd name="T35" fmla="*/ 40 h 82"/>
                <a:gd name="T36" fmla="*/ 44 w 74"/>
                <a:gd name="T37" fmla="*/ 42 h 82"/>
                <a:gd name="T38" fmla="*/ 68 w 74"/>
                <a:gd name="T39" fmla="*/ 52 h 82"/>
                <a:gd name="T40" fmla="*/ 74 w 74"/>
                <a:gd name="T41" fmla="*/ 49 h 82"/>
                <a:gd name="T42" fmla="*/ 68 w 74"/>
                <a:gd name="T43" fmla="*/ 62 h 82"/>
                <a:gd name="T44" fmla="*/ 61 w 74"/>
                <a:gd name="T45" fmla="*/ 67 h 82"/>
                <a:gd name="T46" fmla="*/ 38 w 74"/>
                <a:gd name="T47" fmla="*/ 55 h 82"/>
                <a:gd name="T48" fmla="*/ 34 w 74"/>
                <a:gd name="T49" fmla="*/ 5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" h="82">
                  <a:moveTo>
                    <a:pt x="34" y="52"/>
                  </a:moveTo>
                  <a:cubicBezTo>
                    <a:pt x="33" y="55"/>
                    <a:pt x="33" y="55"/>
                    <a:pt x="33" y="55"/>
                  </a:cubicBezTo>
                  <a:cubicBezTo>
                    <a:pt x="23" y="71"/>
                    <a:pt x="16" y="80"/>
                    <a:pt x="11" y="81"/>
                  </a:cubicBezTo>
                  <a:cubicBezTo>
                    <a:pt x="7" y="82"/>
                    <a:pt x="4" y="79"/>
                    <a:pt x="0" y="73"/>
                  </a:cubicBezTo>
                  <a:cubicBezTo>
                    <a:pt x="1" y="73"/>
                    <a:pt x="2" y="73"/>
                    <a:pt x="3" y="73"/>
                  </a:cubicBezTo>
                  <a:cubicBezTo>
                    <a:pt x="9" y="71"/>
                    <a:pt x="16" y="64"/>
                    <a:pt x="25" y="50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6" y="32"/>
                    <a:pt x="11" y="24"/>
                    <a:pt x="11" y="19"/>
                  </a:cubicBezTo>
                  <a:cubicBezTo>
                    <a:pt x="11" y="15"/>
                    <a:pt x="13" y="10"/>
                    <a:pt x="19" y="3"/>
                  </a:cubicBezTo>
                  <a:cubicBezTo>
                    <a:pt x="21" y="14"/>
                    <a:pt x="26" y="23"/>
                    <a:pt x="33" y="31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47" y="11"/>
                    <a:pt x="55" y="2"/>
                    <a:pt x="61" y="1"/>
                  </a:cubicBezTo>
                  <a:cubicBezTo>
                    <a:pt x="64" y="0"/>
                    <a:pt x="66" y="1"/>
                    <a:pt x="68" y="4"/>
                  </a:cubicBezTo>
                  <a:cubicBezTo>
                    <a:pt x="69" y="4"/>
                    <a:pt x="69" y="5"/>
                    <a:pt x="70" y="6"/>
                  </a:cubicBezTo>
                  <a:cubicBezTo>
                    <a:pt x="62" y="12"/>
                    <a:pt x="54" y="21"/>
                    <a:pt x="45" y="35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53" y="51"/>
                    <a:pt x="61" y="54"/>
                    <a:pt x="68" y="52"/>
                  </a:cubicBezTo>
                  <a:cubicBezTo>
                    <a:pt x="70" y="52"/>
                    <a:pt x="72" y="50"/>
                    <a:pt x="74" y="49"/>
                  </a:cubicBezTo>
                  <a:cubicBezTo>
                    <a:pt x="72" y="56"/>
                    <a:pt x="70" y="60"/>
                    <a:pt x="68" y="62"/>
                  </a:cubicBezTo>
                  <a:cubicBezTo>
                    <a:pt x="66" y="65"/>
                    <a:pt x="64" y="66"/>
                    <a:pt x="61" y="67"/>
                  </a:cubicBezTo>
                  <a:cubicBezTo>
                    <a:pt x="55" y="68"/>
                    <a:pt x="48" y="64"/>
                    <a:pt x="38" y="55"/>
                  </a:cubicBezTo>
                  <a:cubicBezTo>
                    <a:pt x="34" y="52"/>
                    <a:pt x="34" y="52"/>
                    <a:pt x="34" y="52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848" name="Group 488"/>
          <p:cNvGrpSpPr>
            <a:grpSpLocks/>
          </p:cNvGrpSpPr>
          <p:nvPr/>
        </p:nvGrpSpPr>
        <p:grpSpPr bwMode="auto">
          <a:xfrm>
            <a:off x="8242300" y="4926013"/>
            <a:ext cx="288925" cy="376237"/>
            <a:chOff x="-12915" y="16975"/>
            <a:chExt cx="319" cy="416"/>
          </a:xfrm>
        </p:grpSpPr>
        <p:sp>
          <p:nvSpPr>
            <p:cNvPr id="527849" name="Freeform 489"/>
            <p:cNvSpPr>
              <a:spLocks/>
            </p:cNvSpPr>
            <p:nvPr/>
          </p:nvSpPr>
          <p:spPr bwMode="gray">
            <a:xfrm>
              <a:off x="-12915" y="16975"/>
              <a:ext cx="319" cy="416"/>
            </a:xfrm>
            <a:custGeom>
              <a:avLst/>
              <a:gdLst>
                <a:gd name="T0" fmla="*/ 0 w 319"/>
                <a:gd name="T1" fmla="*/ 0 h 416"/>
                <a:gd name="T2" fmla="*/ 0 w 319"/>
                <a:gd name="T3" fmla="*/ 328 h 416"/>
                <a:gd name="T4" fmla="*/ 319 w 319"/>
                <a:gd name="T5" fmla="*/ 416 h 416"/>
                <a:gd name="T6" fmla="*/ 319 w 319"/>
                <a:gd name="T7" fmla="*/ 85 h 416"/>
                <a:gd name="T8" fmla="*/ 0 w 319"/>
                <a:gd name="T9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416">
                  <a:moveTo>
                    <a:pt x="0" y="0"/>
                  </a:moveTo>
                  <a:lnTo>
                    <a:pt x="0" y="328"/>
                  </a:lnTo>
                  <a:lnTo>
                    <a:pt x="319" y="416"/>
                  </a:lnTo>
                  <a:lnTo>
                    <a:pt x="319" y="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850" name="Freeform 490"/>
            <p:cNvSpPr>
              <a:spLocks/>
            </p:cNvSpPr>
            <p:nvPr/>
          </p:nvSpPr>
          <p:spPr bwMode="gray">
            <a:xfrm>
              <a:off x="-12844" y="17086"/>
              <a:ext cx="175" cy="194"/>
            </a:xfrm>
            <a:custGeom>
              <a:avLst/>
              <a:gdLst>
                <a:gd name="T0" fmla="*/ 40 w 74"/>
                <a:gd name="T1" fmla="*/ 52 h 82"/>
                <a:gd name="T2" fmla="*/ 42 w 74"/>
                <a:gd name="T3" fmla="*/ 55 h 82"/>
                <a:gd name="T4" fmla="*/ 63 w 74"/>
                <a:gd name="T5" fmla="*/ 81 h 82"/>
                <a:gd name="T6" fmla="*/ 74 w 74"/>
                <a:gd name="T7" fmla="*/ 73 h 82"/>
                <a:gd name="T8" fmla="*/ 71 w 74"/>
                <a:gd name="T9" fmla="*/ 73 h 82"/>
                <a:gd name="T10" fmla="*/ 50 w 74"/>
                <a:gd name="T11" fmla="*/ 50 h 82"/>
                <a:gd name="T12" fmla="*/ 47 w 74"/>
                <a:gd name="T13" fmla="*/ 45 h 82"/>
                <a:gd name="T14" fmla="*/ 49 w 74"/>
                <a:gd name="T15" fmla="*/ 42 h 82"/>
                <a:gd name="T16" fmla="*/ 64 w 74"/>
                <a:gd name="T17" fmla="*/ 19 h 82"/>
                <a:gd name="T18" fmla="*/ 56 w 74"/>
                <a:gd name="T19" fmla="*/ 3 h 82"/>
                <a:gd name="T20" fmla="*/ 42 w 74"/>
                <a:gd name="T21" fmla="*/ 31 h 82"/>
                <a:gd name="T22" fmla="*/ 40 w 74"/>
                <a:gd name="T23" fmla="*/ 33 h 82"/>
                <a:gd name="T24" fmla="*/ 37 w 74"/>
                <a:gd name="T25" fmla="*/ 28 h 82"/>
                <a:gd name="T26" fmla="*/ 13 w 74"/>
                <a:gd name="T27" fmla="*/ 1 h 82"/>
                <a:gd name="T28" fmla="*/ 6 w 74"/>
                <a:gd name="T29" fmla="*/ 4 h 82"/>
                <a:gd name="T30" fmla="*/ 5 w 74"/>
                <a:gd name="T31" fmla="*/ 6 h 82"/>
                <a:gd name="T32" fmla="*/ 30 w 74"/>
                <a:gd name="T33" fmla="*/ 35 h 82"/>
                <a:gd name="T34" fmla="*/ 33 w 74"/>
                <a:gd name="T35" fmla="*/ 40 h 82"/>
                <a:gd name="T36" fmla="*/ 31 w 74"/>
                <a:gd name="T37" fmla="*/ 42 h 82"/>
                <a:gd name="T38" fmla="*/ 6 w 74"/>
                <a:gd name="T39" fmla="*/ 52 h 82"/>
                <a:gd name="T40" fmla="*/ 0 w 74"/>
                <a:gd name="T41" fmla="*/ 49 h 82"/>
                <a:gd name="T42" fmla="*/ 6 w 74"/>
                <a:gd name="T43" fmla="*/ 62 h 82"/>
                <a:gd name="T44" fmla="*/ 13 w 74"/>
                <a:gd name="T45" fmla="*/ 67 h 82"/>
                <a:gd name="T46" fmla="*/ 37 w 74"/>
                <a:gd name="T47" fmla="*/ 55 h 82"/>
                <a:gd name="T48" fmla="*/ 40 w 74"/>
                <a:gd name="T49" fmla="*/ 5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" h="82">
                  <a:moveTo>
                    <a:pt x="40" y="52"/>
                  </a:moveTo>
                  <a:cubicBezTo>
                    <a:pt x="42" y="55"/>
                    <a:pt x="42" y="55"/>
                    <a:pt x="42" y="55"/>
                  </a:cubicBezTo>
                  <a:cubicBezTo>
                    <a:pt x="51" y="71"/>
                    <a:pt x="58" y="80"/>
                    <a:pt x="63" y="81"/>
                  </a:cubicBezTo>
                  <a:cubicBezTo>
                    <a:pt x="67" y="82"/>
                    <a:pt x="70" y="79"/>
                    <a:pt x="74" y="73"/>
                  </a:cubicBezTo>
                  <a:cubicBezTo>
                    <a:pt x="73" y="73"/>
                    <a:pt x="72" y="73"/>
                    <a:pt x="71" y="73"/>
                  </a:cubicBezTo>
                  <a:cubicBezTo>
                    <a:pt x="65" y="71"/>
                    <a:pt x="58" y="64"/>
                    <a:pt x="50" y="50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59" y="32"/>
                    <a:pt x="64" y="24"/>
                    <a:pt x="64" y="19"/>
                  </a:cubicBezTo>
                  <a:cubicBezTo>
                    <a:pt x="64" y="15"/>
                    <a:pt x="61" y="10"/>
                    <a:pt x="56" y="3"/>
                  </a:cubicBezTo>
                  <a:cubicBezTo>
                    <a:pt x="54" y="14"/>
                    <a:pt x="49" y="23"/>
                    <a:pt x="42" y="31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27" y="11"/>
                    <a:pt x="19" y="2"/>
                    <a:pt x="13" y="1"/>
                  </a:cubicBezTo>
                  <a:cubicBezTo>
                    <a:pt x="10" y="0"/>
                    <a:pt x="8" y="1"/>
                    <a:pt x="6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12" y="12"/>
                    <a:pt x="20" y="21"/>
                    <a:pt x="30" y="35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22" y="51"/>
                    <a:pt x="13" y="54"/>
                    <a:pt x="6" y="52"/>
                  </a:cubicBezTo>
                  <a:cubicBezTo>
                    <a:pt x="4" y="52"/>
                    <a:pt x="2" y="50"/>
                    <a:pt x="0" y="49"/>
                  </a:cubicBezTo>
                  <a:cubicBezTo>
                    <a:pt x="2" y="56"/>
                    <a:pt x="4" y="60"/>
                    <a:pt x="6" y="62"/>
                  </a:cubicBezTo>
                  <a:cubicBezTo>
                    <a:pt x="8" y="65"/>
                    <a:pt x="10" y="66"/>
                    <a:pt x="13" y="67"/>
                  </a:cubicBezTo>
                  <a:cubicBezTo>
                    <a:pt x="19" y="68"/>
                    <a:pt x="27" y="64"/>
                    <a:pt x="37" y="55"/>
                  </a:cubicBezTo>
                  <a:cubicBezTo>
                    <a:pt x="40" y="52"/>
                    <a:pt x="40" y="52"/>
                    <a:pt x="40" y="52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851" name="Group 491"/>
          <p:cNvGrpSpPr>
            <a:grpSpLocks/>
          </p:cNvGrpSpPr>
          <p:nvPr/>
        </p:nvGrpSpPr>
        <p:grpSpPr bwMode="auto">
          <a:xfrm>
            <a:off x="7864475" y="4422775"/>
            <a:ext cx="287338" cy="371475"/>
            <a:chOff x="-12596" y="17811"/>
            <a:chExt cx="319" cy="414"/>
          </a:xfrm>
        </p:grpSpPr>
        <p:sp>
          <p:nvSpPr>
            <p:cNvPr id="527852" name="Freeform 492"/>
            <p:cNvSpPr>
              <a:spLocks/>
            </p:cNvSpPr>
            <p:nvPr/>
          </p:nvSpPr>
          <p:spPr bwMode="gray">
            <a:xfrm>
              <a:off x="-12596" y="17811"/>
              <a:ext cx="319" cy="414"/>
            </a:xfrm>
            <a:custGeom>
              <a:avLst/>
              <a:gdLst>
                <a:gd name="T0" fmla="*/ 0 w 319"/>
                <a:gd name="T1" fmla="*/ 414 h 414"/>
                <a:gd name="T2" fmla="*/ 0 w 319"/>
                <a:gd name="T3" fmla="*/ 85 h 414"/>
                <a:gd name="T4" fmla="*/ 319 w 319"/>
                <a:gd name="T5" fmla="*/ 0 h 414"/>
                <a:gd name="T6" fmla="*/ 319 w 319"/>
                <a:gd name="T7" fmla="*/ 329 h 414"/>
                <a:gd name="T8" fmla="*/ 0 w 319"/>
                <a:gd name="T9" fmla="*/ 41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414">
                  <a:moveTo>
                    <a:pt x="0" y="414"/>
                  </a:moveTo>
                  <a:lnTo>
                    <a:pt x="0" y="85"/>
                  </a:lnTo>
                  <a:lnTo>
                    <a:pt x="319" y="0"/>
                  </a:lnTo>
                  <a:lnTo>
                    <a:pt x="319" y="329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853" name="Freeform 493"/>
            <p:cNvSpPr>
              <a:spLocks noEditPoints="1"/>
            </p:cNvSpPr>
            <p:nvPr/>
          </p:nvSpPr>
          <p:spPr bwMode="gray">
            <a:xfrm>
              <a:off x="-12518" y="17892"/>
              <a:ext cx="182" cy="269"/>
            </a:xfrm>
            <a:custGeom>
              <a:avLst/>
              <a:gdLst>
                <a:gd name="T0" fmla="*/ 28 w 77"/>
                <a:gd name="T1" fmla="*/ 112 h 114"/>
                <a:gd name="T2" fmla="*/ 19 w 77"/>
                <a:gd name="T3" fmla="*/ 104 h 114"/>
                <a:gd name="T4" fmla="*/ 23 w 77"/>
                <a:gd name="T5" fmla="*/ 93 h 114"/>
                <a:gd name="T6" fmla="*/ 37 w 77"/>
                <a:gd name="T7" fmla="*/ 86 h 114"/>
                <a:gd name="T8" fmla="*/ 48 w 77"/>
                <a:gd name="T9" fmla="*/ 89 h 114"/>
                <a:gd name="T10" fmla="*/ 62 w 77"/>
                <a:gd name="T11" fmla="*/ 91 h 114"/>
                <a:gd name="T12" fmla="*/ 76 w 77"/>
                <a:gd name="T13" fmla="*/ 81 h 114"/>
                <a:gd name="T14" fmla="*/ 72 w 77"/>
                <a:gd name="T15" fmla="*/ 72 h 114"/>
                <a:gd name="T16" fmla="*/ 63 w 77"/>
                <a:gd name="T17" fmla="*/ 67 h 114"/>
                <a:gd name="T18" fmla="*/ 62 w 77"/>
                <a:gd name="T19" fmla="*/ 66 h 114"/>
                <a:gd name="T20" fmla="*/ 45 w 77"/>
                <a:gd name="T21" fmla="*/ 54 h 114"/>
                <a:gd name="T22" fmla="*/ 43 w 77"/>
                <a:gd name="T23" fmla="*/ 53 h 114"/>
                <a:gd name="T24" fmla="*/ 39 w 77"/>
                <a:gd name="T25" fmla="*/ 54 h 114"/>
                <a:gd name="T26" fmla="*/ 31 w 77"/>
                <a:gd name="T27" fmla="*/ 50 h 114"/>
                <a:gd name="T28" fmla="*/ 21 w 77"/>
                <a:gd name="T29" fmla="*/ 37 h 114"/>
                <a:gd name="T30" fmla="*/ 19 w 77"/>
                <a:gd name="T31" fmla="*/ 30 h 114"/>
                <a:gd name="T32" fmla="*/ 22 w 77"/>
                <a:gd name="T33" fmla="*/ 26 h 114"/>
                <a:gd name="T34" fmla="*/ 22 w 77"/>
                <a:gd name="T35" fmla="*/ 25 h 114"/>
                <a:gd name="T36" fmla="*/ 16 w 77"/>
                <a:gd name="T37" fmla="*/ 5 h 114"/>
                <a:gd name="T38" fmla="*/ 2 w 77"/>
                <a:gd name="T39" fmla="*/ 19 h 114"/>
                <a:gd name="T40" fmla="*/ 5 w 77"/>
                <a:gd name="T41" fmla="*/ 43 h 114"/>
                <a:gd name="T42" fmla="*/ 24 w 77"/>
                <a:gd name="T43" fmla="*/ 64 h 114"/>
                <a:gd name="T44" fmla="*/ 36 w 77"/>
                <a:gd name="T45" fmla="*/ 70 h 114"/>
                <a:gd name="T46" fmla="*/ 49 w 77"/>
                <a:gd name="T47" fmla="*/ 71 h 114"/>
                <a:gd name="T48" fmla="*/ 59 w 77"/>
                <a:gd name="T49" fmla="*/ 68 h 114"/>
                <a:gd name="T50" fmla="*/ 59 w 77"/>
                <a:gd name="T51" fmla="*/ 68 h 114"/>
                <a:gd name="T52" fmla="*/ 61 w 77"/>
                <a:gd name="T53" fmla="*/ 69 h 114"/>
                <a:gd name="T54" fmla="*/ 70 w 77"/>
                <a:gd name="T55" fmla="*/ 74 h 114"/>
                <a:gd name="T56" fmla="*/ 73 w 77"/>
                <a:gd name="T57" fmla="*/ 81 h 114"/>
                <a:gd name="T58" fmla="*/ 63 w 77"/>
                <a:gd name="T59" fmla="*/ 89 h 114"/>
                <a:gd name="T60" fmla="*/ 50 w 77"/>
                <a:gd name="T61" fmla="*/ 87 h 114"/>
                <a:gd name="T62" fmla="*/ 37 w 77"/>
                <a:gd name="T63" fmla="*/ 84 h 114"/>
                <a:gd name="T64" fmla="*/ 21 w 77"/>
                <a:gd name="T65" fmla="*/ 93 h 114"/>
                <a:gd name="T66" fmla="*/ 16 w 77"/>
                <a:gd name="T67" fmla="*/ 106 h 114"/>
                <a:gd name="T68" fmla="*/ 26 w 77"/>
                <a:gd name="T69" fmla="*/ 114 h 114"/>
                <a:gd name="T70" fmla="*/ 28 w 77"/>
                <a:gd name="T71" fmla="*/ 112 h 114"/>
                <a:gd name="T72" fmla="*/ 61 w 77"/>
                <a:gd name="T73" fmla="*/ 61 h 114"/>
                <a:gd name="T74" fmla="*/ 66 w 77"/>
                <a:gd name="T75" fmla="*/ 63 h 114"/>
                <a:gd name="T76" fmla="*/ 71 w 77"/>
                <a:gd name="T77" fmla="*/ 55 h 114"/>
                <a:gd name="T78" fmla="*/ 64 w 77"/>
                <a:gd name="T79" fmla="*/ 50 h 114"/>
                <a:gd name="T80" fmla="*/ 56 w 77"/>
                <a:gd name="T81" fmla="*/ 46 h 114"/>
                <a:gd name="T82" fmla="*/ 47 w 77"/>
                <a:gd name="T83" fmla="*/ 50 h 114"/>
                <a:gd name="T84" fmla="*/ 61 w 77"/>
                <a:gd name="T85" fmla="*/ 61 h 114"/>
                <a:gd name="T86" fmla="*/ 28 w 77"/>
                <a:gd name="T87" fmla="*/ 24 h 114"/>
                <a:gd name="T88" fmla="*/ 36 w 77"/>
                <a:gd name="T89" fmla="*/ 18 h 114"/>
                <a:gd name="T90" fmla="*/ 34 w 77"/>
                <a:gd name="T91" fmla="*/ 10 h 114"/>
                <a:gd name="T92" fmla="*/ 32 w 77"/>
                <a:gd name="T93" fmla="*/ 3 h 114"/>
                <a:gd name="T94" fmla="*/ 21 w 77"/>
                <a:gd name="T95" fmla="*/ 3 h 114"/>
                <a:gd name="T96" fmla="*/ 22 w 77"/>
                <a:gd name="T97" fmla="*/ 8 h 114"/>
                <a:gd name="T98" fmla="*/ 28 w 77"/>
                <a:gd name="T99" fmla="*/ 2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7" h="114">
                  <a:moveTo>
                    <a:pt x="28" y="112"/>
                  </a:moveTo>
                  <a:cubicBezTo>
                    <a:pt x="24" y="110"/>
                    <a:pt x="20" y="108"/>
                    <a:pt x="19" y="104"/>
                  </a:cubicBezTo>
                  <a:cubicBezTo>
                    <a:pt x="18" y="102"/>
                    <a:pt x="19" y="98"/>
                    <a:pt x="23" y="93"/>
                  </a:cubicBezTo>
                  <a:cubicBezTo>
                    <a:pt x="25" y="92"/>
                    <a:pt x="30" y="87"/>
                    <a:pt x="37" y="86"/>
                  </a:cubicBezTo>
                  <a:cubicBezTo>
                    <a:pt x="41" y="86"/>
                    <a:pt x="45" y="88"/>
                    <a:pt x="48" y="89"/>
                  </a:cubicBezTo>
                  <a:cubicBezTo>
                    <a:pt x="51" y="91"/>
                    <a:pt x="56" y="92"/>
                    <a:pt x="62" y="91"/>
                  </a:cubicBezTo>
                  <a:cubicBezTo>
                    <a:pt x="68" y="90"/>
                    <a:pt x="74" y="85"/>
                    <a:pt x="76" y="81"/>
                  </a:cubicBezTo>
                  <a:cubicBezTo>
                    <a:pt x="77" y="78"/>
                    <a:pt x="75" y="74"/>
                    <a:pt x="72" y="72"/>
                  </a:cubicBezTo>
                  <a:cubicBezTo>
                    <a:pt x="70" y="70"/>
                    <a:pt x="67" y="68"/>
                    <a:pt x="63" y="67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55" y="63"/>
                    <a:pt x="50" y="59"/>
                    <a:pt x="45" y="54"/>
                  </a:cubicBezTo>
                  <a:cubicBezTo>
                    <a:pt x="44" y="54"/>
                    <a:pt x="44" y="53"/>
                    <a:pt x="43" y="53"/>
                  </a:cubicBezTo>
                  <a:cubicBezTo>
                    <a:pt x="42" y="52"/>
                    <a:pt x="41" y="54"/>
                    <a:pt x="39" y="54"/>
                  </a:cubicBezTo>
                  <a:cubicBezTo>
                    <a:pt x="35" y="55"/>
                    <a:pt x="33" y="51"/>
                    <a:pt x="31" y="50"/>
                  </a:cubicBezTo>
                  <a:cubicBezTo>
                    <a:pt x="27" y="46"/>
                    <a:pt x="24" y="42"/>
                    <a:pt x="21" y="37"/>
                  </a:cubicBezTo>
                  <a:cubicBezTo>
                    <a:pt x="20" y="35"/>
                    <a:pt x="18" y="32"/>
                    <a:pt x="19" y="30"/>
                  </a:cubicBezTo>
                  <a:cubicBezTo>
                    <a:pt x="19" y="28"/>
                    <a:pt x="20" y="27"/>
                    <a:pt x="22" y="26"/>
                  </a:cubicBezTo>
                  <a:cubicBezTo>
                    <a:pt x="23" y="25"/>
                    <a:pt x="23" y="25"/>
                    <a:pt x="22" y="25"/>
                  </a:cubicBezTo>
                  <a:cubicBezTo>
                    <a:pt x="20" y="19"/>
                    <a:pt x="17" y="12"/>
                    <a:pt x="16" y="5"/>
                  </a:cubicBezTo>
                  <a:cubicBezTo>
                    <a:pt x="9" y="8"/>
                    <a:pt x="3" y="14"/>
                    <a:pt x="2" y="19"/>
                  </a:cubicBezTo>
                  <a:cubicBezTo>
                    <a:pt x="0" y="27"/>
                    <a:pt x="2" y="36"/>
                    <a:pt x="5" y="43"/>
                  </a:cubicBezTo>
                  <a:cubicBezTo>
                    <a:pt x="9" y="52"/>
                    <a:pt x="15" y="59"/>
                    <a:pt x="24" y="64"/>
                  </a:cubicBezTo>
                  <a:cubicBezTo>
                    <a:pt x="28" y="66"/>
                    <a:pt x="32" y="68"/>
                    <a:pt x="36" y="70"/>
                  </a:cubicBezTo>
                  <a:cubicBezTo>
                    <a:pt x="40" y="71"/>
                    <a:pt x="44" y="72"/>
                    <a:pt x="49" y="71"/>
                  </a:cubicBezTo>
                  <a:cubicBezTo>
                    <a:pt x="52" y="71"/>
                    <a:pt x="56" y="69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4" y="70"/>
                    <a:pt x="67" y="72"/>
                    <a:pt x="70" y="74"/>
                  </a:cubicBezTo>
                  <a:cubicBezTo>
                    <a:pt x="72" y="75"/>
                    <a:pt x="74" y="79"/>
                    <a:pt x="73" y="81"/>
                  </a:cubicBezTo>
                  <a:cubicBezTo>
                    <a:pt x="71" y="85"/>
                    <a:pt x="67" y="88"/>
                    <a:pt x="63" y="89"/>
                  </a:cubicBezTo>
                  <a:cubicBezTo>
                    <a:pt x="57" y="90"/>
                    <a:pt x="53" y="88"/>
                    <a:pt x="50" y="87"/>
                  </a:cubicBezTo>
                  <a:cubicBezTo>
                    <a:pt x="47" y="85"/>
                    <a:pt x="43" y="83"/>
                    <a:pt x="37" y="84"/>
                  </a:cubicBezTo>
                  <a:cubicBezTo>
                    <a:pt x="32" y="84"/>
                    <a:pt x="26" y="88"/>
                    <a:pt x="21" y="93"/>
                  </a:cubicBezTo>
                  <a:cubicBezTo>
                    <a:pt x="16" y="98"/>
                    <a:pt x="14" y="102"/>
                    <a:pt x="16" y="106"/>
                  </a:cubicBezTo>
                  <a:cubicBezTo>
                    <a:pt x="18" y="109"/>
                    <a:pt x="22" y="112"/>
                    <a:pt x="26" y="114"/>
                  </a:cubicBezTo>
                  <a:cubicBezTo>
                    <a:pt x="28" y="112"/>
                    <a:pt x="28" y="112"/>
                    <a:pt x="28" y="112"/>
                  </a:cubicBezTo>
                  <a:close/>
                  <a:moveTo>
                    <a:pt x="61" y="61"/>
                  </a:moveTo>
                  <a:cubicBezTo>
                    <a:pt x="62" y="62"/>
                    <a:pt x="64" y="63"/>
                    <a:pt x="66" y="63"/>
                  </a:cubicBezTo>
                  <a:cubicBezTo>
                    <a:pt x="69" y="61"/>
                    <a:pt x="73" y="57"/>
                    <a:pt x="71" y="55"/>
                  </a:cubicBezTo>
                  <a:cubicBezTo>
                    <a:pt x="68" y="54"/>
                    <a:pt x="66" y="52"/>
                    <a:pt x="64" y="50"/>
                  </a:cubicBezTo>
                  <a:cubicBezTo>
                    <a:pt x="62" y="49"/>
                    <a:pt x="59" y="46"/>
                    <a:pt x="56" y="46"/>
                  </a:cubicBezTo>
                  <a:cubicBezTo>
                    <a:pt x="53" y="45"/>
                    <a:pt x="50" y="48"/>
                    <a:pt x="47" y="50"/>
                  </a:cubicBezTo>
                  <a:cubicBezTo>
                    <a:pt x="51" y="54"/>
                    <a:pt x="55" y="58"/>
                    <a:pt x="61" y="61"/>
                  </a:cubicBezTo>
                  <a:close/>
                  <a:moveTo>
                    <a:pt x="28" y="24"/>
                  </a:moveTo>
                  <a:cubicBezTo>
                    <a:pt x="31" y="22"/>
                    <a:pt x="35" y="21"/>
                    <a:pt x="36" y="18"/>
                  </a:cubicBezTo>
                  <a:cubicBezTo>
                    <a:pt x="37" y="16"/>
                    <a:pt x="35" y="13"/>
                    <a:pt x="34" y="10"/>
                  </a:cubicBezTo>
                  <a:cubicBezTo>
                    <a:pt x="33" y="8"/>
                    <a:pt x="33" y="5"/>
                    <a:pt x="32" y="3"/>
                  </a:cubicBezTo>
                  <a:cubicBezTo>
                    <a:pt x="31" y="0"/>
                    <a:pt x="25" y="2"/>
                    <a:pt x="21" y="3"/>
                  </a:cubicBezTo>
                  <a:cubicBezTo>
                    <a:pt x="21" y="5"/>
                    <a:pt x="21" y="7"/>
                    <a:pt x="22" y="8"/>
                  </a:cubicBezTo>
                  <a:cubicBezTo>
                    <a:pt x="23" y="14"/>
                    <a:pt x="25" y="19"/>
                    <a:pt x="28" y="24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854" name="Group 494"/>
          <p:cNvGrpSpPr>
            <a:grpSpLocks/>
          </p:cNvGrpSpPr>
          <p:nvPr/>
        </p:nvGrpSpPr>
        <p:grpSpPr bwMode="auto">
          <a:xfrm>
            <a:off x="7580313" y="4422775"/>
            <a:ext cx="288925" cy="371475"/>
            <a:chOff x="-12915" y="17811"/>
            <a:chExt cx="319" cy="414"/>
          </a:xfrm>
        </p:grpSpPr>
        <p:sp>
          <p:nvSpPr>
            <p:cNvPr id="527855" name="Freeform 495"/>
            <p:cNvSpPr>
              <a:spLocks/>
            </p:cNvSpPr>
            <p:nvPr/>
          </p:nvSpPr>
          <p:spPr bwMode="gray">
            <a:xfrm>
              <a:off x="-12915" y="17811"/>
              <a:ext cx="319" cy="414"/>
            </a:xfrm>
            <a:custGeom>
              <a:avLst/>
              <a:gdLst>
                <a:gd name="T0" fmla="*/ 0 w 319"/>
                <a:gd name="T1" fmla="*/ 0 h 414"/>
                <a:gd name="T2" fmla="*/ 0 w 319"/>
                <a:gd name="T3" fmla="*/ 329 h 414"/>
                <a:gd name="T4" fmla="*/ 319 w 319"/>
                <a:gd name="T5" fmla="*/ 414 h 414"/>
                <a:gd name="T6" fmla="*/ 319 w 319"/>
                <a:gd name="T7" fmla="*/ 85 h 414"/>
                <a:gd name="T8" fmla="*/ 0 w 319"/>
                <a:gd name="T9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414">
                  <a:moveTo>
                    <a:pt x="0" y="0"/>
                  </a:moveTo>
                  <a:lnTo>
                    <a:pt x="0" y="329"/>
                  </a:lnTo>
                  <a:lnTo>
                    <a:pt x="319" y="414"/>
                  </a:lnTo>
                  <a:lnTo>
                    <a:pt x="319" y="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856" name="Freeform 496"/>
            <p:cNvSpPr>
              <a:spLocks noEditPoints="1"/>
            </p:cNvSpPr>
            <p:nvPr/>
          </p:nvSpPr>
          <p:spPr bwMode="gray">
            <a:xfrm>
              <a:off x="-12863" y="17892"/>
              <a:ext cx="182" cy="269"/>
            </a:xfrm>
            <a:custGeom>
              <a:avLst/>
              <a:gdLst>
                <a:gd name="T0" fmla="*/ 49 w 77"/>
                <a:gd name="T1" fmla="*/ 112 h 114"/>
                <a:gd name="T2" fmla="*/ 51 w 77"/>
                <a:gd name="T3" fmla="*/ 114 h 114"/>
                <a:gd name="T4" fmla="*/ 61 w 77"/>
                <a:gd name="T5" fmla="*/ 106 h 114"/>
                <a:gd name="T6" fmla="*/ 56 w 77"/>
                <a:gd name="T7" fmla="*/ 93 h 114"/>
                <a:gd name="T8" fmla="*/ 40 w 77"/>
                <a:gd name="T9" fmla="*/ 84 h 114"/>
                <a:gd name="T10" fmla="*/ 27 w 77"/>
                <a:gd name="T11" fmla="*/ 87 h 114"/>
                <a:gd name="T12" fmla="*/ 14 w 77"/>
                <a:gd name="T13" fmla="*/ 89 h 114"/>
                <a:gd name="T14" fmla="*/ 4 w 77"/>
                <a:gd name="T15" fmla="*/ 81 h 114"/>
                <a:gd name="T16" fmla="*/ 7 w 77"/>
                <a:gd name="T17" fmla="*/ 74 h 114"/>
                <a:gd name="T18" fmla="*/ 16 w 77"/>
                <a:gd name="T19" fmla="*/ 69 h 114"/>
                <a:gd name="T20" fmla="*/ 18 w 77"/>
                <a:gd name="T21" fmla="*/ 68 h 114"/>
                <a:gd name="T22" fmla="*/ 18 w 77"/>
                <a:gd name="T23" fmla="*/ 68 h 114"/>
                <a:gd name="T24" fmla="*/ 28 w 77"/>
                <a:gd name="T25" fmla="*/ 71 h 114"/>
                <a:gd name="T26" fmla="*/ 41 w 77"/>
                <a:gd name="T27" fmla="*/ 70 h 114"/>
                <a:gd name="T28" fmla="*/ 53 w 77"/>
                <a:gd name="T29" fmla="*/ 64 h 114"/>
                <a:gd name="T30" fmla="*/ 72 w 77"/>
                <a:gd name="T31" fmla="*/ 43 h 114"/>
                <a:gd name="T32" fmla="*/ 75 w 77"/>
                <a:gd name="T33" fmla="*/ 19 h 114"/>
                <a:gd name="T34" fmla="*/ 61 w 77"/>
                <a:gd name="T35" fmla="*/ 5 h 114"/>
                <a:gd name="T36" fmla="*/ 55 w 77"/>
                <a:gd name="T37" fmla="*/ 25 h 114"/>
                <a:gd name="T38" fmla="*/ 55 w 77"/>
                <a:gd name="T39" fmla="*/ 26 h 114"/>
                <a:gd name="T40" fmla="*/ 58 w 77"/>
                <a:gd name="T41" fmla="*/ 30 h 114"/>
                <a:gd name="T42" fmla="*/ 56 w 77"/>
                <a:gd name="T43" fmla="*/ 37 h 114"/>
                <a:gd name="T44" fmla="*/ 46 w 77"/>
                <a:gd name="T45" fmla="*/ 50 h 114"/>
                <a:gd name="T46" fmla="*/ 38 w 77"/>
                <a:gd name="T47" fmla="*/ 54 h 114"/>
                <a:gd name="T48" fmla="*/ 34 w 77"/>
                <a:gd name="T49" fmla="*/ 53 h 114"/>
                <a:gd name="T50" fmla="*/ 32 w 77"/>
                <a:gd name="T51" fmla="*/ 54 h 114"/>
                <a:gd name="T52" fmla="*/ 15 w 77"/>
                <a:gd name="T53" fmla="*/ 66 h 114"/>
                <a:gd name="T54" fmla="*/ 14 w 77"/>
                <a:gd name="T55" fmla="*/ 67 h 114"/>
                <a:gd name="T56" fmla="*/ 5 w 77"/>
                <a:gd name="T57" fmla="*/ 72 h 114"/>
                <a:gd name="T58" fmla="*/ 1 w 77"/>
                <a:gd name="T59" fmla="*/ 81 h 114"/>
                <a:gd name="T60" fmla="*/ 15 w 77"/>
                <a:gd name="T61" fmla="*/ 91 h 114"/>
                <a:gd name="T62" fmla="*/ 29 w 77"/>
                <a:gd name="T63" fmla="*/ 89 h 114"/>
                <a:gd name="T64" fmla="*/ 40 w 77"/>
                <a:gd name="T65" fmla="*/ 86 h 114"/>
                <a:gd name="T66" fmla="*/ 54 w 77"/>
                <a:gd name="T67" fmla="*/ 93 h 114"/>
                <a:gd name="T68" fmla="*/ 58 w 77"/>
                <a:gd name="T69" fmla="*/ 104 h 114"/>
                <a:gd name="T70" fmla="*/ 49 w 77"/>
                <a:gd name="T71" fmla="*/ 112 h 114"/>
                <a:gd name="T72" fmla="*/ 16 w 77"/>
                <a:gd name="T73" fmla="*/ 61 h 114"/>
                <a:gd name="T74" fmla="*/ 30 w 77"/>
                <a:gd name="T75" fmla="*/ 50 h 114"/>
                <a:gd name="T76" fmla="*/ 21 w 77"/>
                <a:gd name="T77" fmla="*/ 46 h 114"/>
                <a:gd name="T78" fmla="*/ 13 w 77"/>
                <a:gd name="T79" fmla="*/ 50 h 114"/>
                <a:gd name="T80" fmla="*/ 7 w 77"/>
                <a:gd name="T81" fmla="*/ 55 h 114"/>
                <a:gd name="T82" fmla="*/ 11 w 77"/>
                <a:gd name="T83" fmla="*/ 63 h 114"/>
                <a:gd name="T84" fmla="*/ 16 w 77"/>
                <a:gd name="T85" fmla="*/ 61 h 114"/>
                <a:gd name="T86" fmla="*/ 49 w 77"/>
                <a:gd name="T87" fmla="*/ 24 h 114"/>
                <a:gd name="T88" fmla="*/ 55 w 77"/>
                <a:gd name="T89" fmla="*/ 8 h 114"/>
                <a:gd name="T90" fmla="*/ 56 w 77"/>
                <a:gd name="T91" fmla="*/ 3 h 114"/>
                <a:gd name="T92" fmla="*/ 45 w 77"/>
                <a:gd name="T93" fmla="*/ 3 h 114"/>
                <a:gd name="T94" fmla="*/ 43 w 77"/>
                <a:gd name="T95" fmla="*/ 10 h 114"/>
                <a:gd name="T96" fmla="*/ 41 w 77"/>
                <a:gd name="T97" fmla="*/ 18 h 114"/>
                <a:gd name="T98" fmla="*/ 49 w 77"/>
                <a:gd name="T99" fmla="*/ 2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7" h="114">
                  <a:moveTo>
                    <a:pt x="49" y="112"/>
                  </a:moveTo>
                  <a:cubicBezTo>
                    <a:pt x="51" y="114"/>
                    <a:pt x="51" y="114"/>
                    <a:pt x="51" y="114"/>
                  </a:cubicBezTo>
                  <a:cubicBezTo>
                    <a:pt x="55" y="112"/>
                    <a:pt x="60" y="109"/>
                    <a:pt x="61" y="106"/>
                  </a:cubicBezTo>
                  <a:cubicBezTo>
                    <a:pt x="63" y="102"/>
                    <a:pt x="61" y="98"/>
                    <a:pt x="56" y="93"/>
                  </a:cubicBezTo>
                  <a:cubicBezTo>
                    <a:pt x="51" y="88"/>
                    <a:pt x="45" y="84"/>
                    <a:pt x="40" y="84"/>
                  </a:cubicBezTo>
                  <a:cubicBezTo>
                    <a:pt x="34" y="83"/>
                    <a:pt x="30" y="85"/>
                    <a:pt x="27" y="87"/>
                  </a:cubicBezTo>
                  <a:cubicBezTo>
                    <a:pt x="24" y="88"/>
                    <a:pt x="20" y="90"/>
                    <a:pt x="14" y="89"/>
                  </a:cubicBezTo>
                  <a:cubicBezTo>
                    <a:pt x="10" y="88"/>
                    <a:pt x="6" y="85"/>
                    <a:pt x="4" y="81"/>
                  </a:cubicBezTo>
                  <a:cubicBezTo>
                    <a:pt x="3" y="79"/>
                    <a:pt x="5" y="75"/>
                    <a:pt x="7" y="74"/>
                  </a:cubicBezTo>
                  <a:cubicBezTo>
                    <a:pt x="10" y="72"/>
                    <a:pt x="13" y="70"/>
                    <a:pt x="16" y="69"/>
                  </a:cubicBezTo>
                  <a:cubicBezTo>
                    <a:pt x="16" y="69"/>
                    <a:pt x="16" y="69"/>
                    <a:pt x="1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21" y="69"/>
                    <a:pt x="25" y="71"/>
                    <a:pt x="28" y="71"/>
                  </a:cubicBezTo>
                  <a:cubicBezTo>
                    <a:pt x="33" y="72"/>
                    <a:pt x="37" y="71"/>
                    <a:pt x="41" y="70"/>
                  </a:cubicBezTo>
                  <a:cubicBezTo>
                    <a:pt x="45" y="68"/>
                    <a:pt x="49" y="66"/>
                    <a:pt x="53" y="64"/>
                  </a:cubicBezTo>
                  <a:cubicBezTo>
                    <a:pt x="62" y="59"/>
                    <a:pt x="69" y="52"/>
                    <a:pt x="72" y="43"/>
                  </a:cubicBezTo>
                  <a:cubicBezTo>
                    <a:pt x="75" y="36"/>
                    <a:pt x="77" y="27"/>
                    <a:pt x="75" y="19"/>
                  </a:cubicBezTo>
                  <a:cubicBezTo>
                    <a:pt x="74" y="14"/>
                    <a:pt x="68" y="8"/>
                    <a:pt x="61" y="5"/>
                  </a:cubicBezTo>
                  <a:cubicBezTo>
                    <a:pt x="60" y="12"/>
                    <a:pt x="58" y="19"/>
                    <a:pt x="55" y="25"/>
                  </a:cubicBezTo>
                  <a:cubicBezTo>
                    <a:pt x="55" y="25"/>
                    <a:pt x="54" y="25"/>
                    <a:pt x="55" y="26"/>
                  </a:cubicBezTo>
                  <a:cubicBezTo>
                    <a:pt x="57" y="27"/>
                    <a:pt x="58" y="28"/>
                    <a:pt x="58" y="30"/>
                  </a:cubicBezTo>
                  <a:cubicBezTo>
                    <a:pt x="59" y="32"/>
                    <a:pt x="57" y="35"/>
                    <a:pt x="56" y="37"/>
                  </a:cubicBezTo>
                  <a:cubicBezTo>
                    <a:pt x="53" y="42"/>
                    <a:pt x="50" y="46"/>
                    <a:pt x="46" y="50"/>
                  </a:cubicBezTo>
                  <a:cubicBezTo>
                    <a:pt x="44" y="51"/>
                    <a:pt x="42" y="55"/>
                    <a:pt x="38" y="54"/>
                  </a:cubicBezTo>
                  <a:cubicBezTo>
                    <a:pt x="37" y="54"/>
                    <a:pt x="35" y="52"/>
                    <a:pt x="34" y="53"/>
                  </a:cubicBezTo>
                  <a:cubicBezTo>
                    <a:pt x="33" y="53"/>
                    <a:pt x="33" y="54"/>
                    <a:pt x="32" y="54"/>
                  </a:cubicBezTo>
                  <a:cubicBezTo>
                    <a:pt x="27" y="59"/>
                    <a:pt x="22" y="63"/>
                    <a:pt x="15" y="66"/>
                  </a:cubicBezTo>
                  <a:cubicBezTo>
                    <a:pt x="15" y="66"/>
                    <a:pt x="15" y="66"/>
                    <a:pt x="14" y="67"/>
                  </a:cubicBezTo>
                  <a:cubicBezTo>
                    <a:pt x="10" y="68"/>
                    <a:pt x="7" y="70"/>
                    <a:pt x="5" y="72"/>
                  </a:cubicBezTo>
                  <a:cubicBezTo>
                    <a:pt x="2" y="74"/>
                    <a:pt x="0" y="78"/>
                    <a:pt x="1" y="81"/>
                  </a:cubicBezTo>
                  <a:cubicBezTo>
                    <a:pt x="3" y="85"/>
                    <a:pt x="9" y="90"/>
                    <a:pt x="15" y="91"/>
                  </a:cubicBezTo>
                  <a:cubicBezTo>
                    <a:pt x="21" y="92"/>
                    <a:pt x="26" y="91"/>
                    <a:pt x="29" y="89"/>
                  </a:cubicBezTo>
                  <a:cubicBezTo>
                    <a:pt x="32" y="88"/>
                    <a:pt x="36" y="86"/>
                    <a:pt x="40" y="86"/>
                  </a:cubicBezTo>
                  <a:cubicBezTo>
                    <a:pt x="47" y="87"/>
                    <a:pt x="52" y="92"/>
                    <a:pt x="54" y="93"/>
                  </a:cubicBezTo>
                  <a:cubicBezTo>
                    <a:pt x="58" y="98"/>
                    <a:pt x="60" y="102"/>
                    <a:pt x="58" y="104"/>
                  </a:cubicBezTo>
                  <a:cubicBezTo>
                    <a:pt x="57" y="108"/>
                    <a:pt x="53" y="110"/>
                    <a:pt x="49" y="112"/>
                  </a:cubicBezTo>
                  <a:close/>
                  <a:moveTo>
                    <a:pt x="16" y="61"/>
                  </a:moveTo>
                  <a:cubicBezTo>
                    <a:pt x="22" y="58"/>
                    <a:pt x="26" y="54"/>
                    <a:pt x="30" y="50"/>
                  </a:cubicBezTo>
                  <a:cubicBezTo>
                    <a:pt x="27" y="48"/>
                    <a:pt x="24" y="45"/>
                    <a:pt x="21" y="46"/>
                  </a:cubicBezTo>
                  <a:cubicBezTo>
                    <a:pt x="18" y="46"/>
                    <a:pt x="15" y="49"/>
                    <a:pt x="13" y="50"/>
                  </a:cubicBezTo>
                  <a:cubicBezTo>
                    <a:pt x="11" y="52"/>
                    <a:pt x="9" y="54"/>
                    <a:pt x="7" y="55"/>
                  </a:cubicBezTo>
                  <a:cubicBezTo>
                    <a:pt x="4" y="57"/>
                    <a:pt x="8" y="61"/>
                    <a:pt x="11" y="63"/>
                  </a:cubicBezTo>
                  <a:cubicBezTo>
                    <a:pt x="13" y="63"/>
                    <a:pt x="15" y="62"/>
                    <a:pt x="16" y="61"/>
                  </a:cubicBezTo>
                  <a:close/>
                  <a:moveTo>
                    <a:pt x="49" y="24"/>
                  </a:moveTo>
                  <a:cubicBezTo>
                    <a:pt x="52" y="19"/>
                    <a:pt x="54" y="14"/>
                    <a:pt x="55" y="8"/>
                  </a:cubicBezTo>
                  <a:cubicBezTo>
                    <a:pt x="56" y="7"/>
                    <a:pt x="56" y="5"/>
                    <a:pt x="56" y="3"/>
                  </a:cubicBezTo>
                  <a:cubicBezTo>
                    <a:pt x="52" y="2"/>
                    <a:pt x="46" y="0"/>
                    <a:pt x="45" y="3"/>
                  </a:cubicBezTo>
                  <a:cubicBezTo>
                    <a:pt x="45" y="5"/>
                    <a:pt x="44" y="8"/>
                    <a:pt x="43" y="10"/>
                  </a:cubicBezTo>
                  <a:cubicBezTo>
                    <a:pt x="42" y="13"/>
                    <a:pt x="40" y="16"/>
                    <a:pt x="41" y="18"/>
                  </a:cubicBezTo>
                  <a:cubicBezTo>
                    <a:pt x="42" y="21"/>
                    <a:pt x="46" y="22"/>
                    <a:pt x="49" y="24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857" name="Group 497"/>
          <p:cNvGrpSpPr>
            <a:grpSpLocks/>
          </p:cNvGrpSpPr>
          <p:nvPr/>
        </p:nvGrpSpPr>
        <p:grpSpPr bwMode="auto">
          <a:xfrm>
            <a:off x="8526463" y="5432425"/>
            <a:ext cx="287337" cy="374650"/>
            <a:chOff x="-12596" y="17403"/>
            <a:chExt cx="319" cy="415"/>
          </a:xfrm>
        </p:grpSpPr>
        <p:sp>
          <p:nvSpPr>
            <p:cNvPr id="527858" name="Freeform 498"/>
            <p:cNvSpPr>
              <a:spLocks/>
            </p:cNvSpPr>
            <p:nvPr/>
          </p:nvSpPr>
          <p:spPr bwMode="gray">
            <a:xfrm>
              <a:off x="-12596" y="17403"/>
              <a:ext cx="319" cy="415"/>
            </a:xfrm>
            <a:custGeom>
              <a:avLst/>
              <a:gdLst>
                <a:gd name="T0" fmla="*/ 0 w 319"/>
                <a:gd name="T1" fmla="*/ 415 h 415"/>
                <a:gd name="T2" fmla="*/ 0 w 319"/>
                <a:gd name="T3" fmla="*/ 87 h 415"/>
                <a:gd name="T4" fmla="*/ 319 w 319"/>
                <a:gd name="T5" fmla="*/ 0 h 415"/>
                <a:gd name="T6" fmla="*/ 319 w 319"/>
                <a:gd name="T7" fmla="*/ 330 h 415"/>
                <a:gd name="T8" fmla="*/ 0 w 319"/>
                <a:gd name="T9" fmla="*/ 415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415">
                  <a:moveTo>
                    <a:pt x="0" y="415"/>
                  </a:moveTo>
                  <a:lnTo>
                    <a:pt x="0" y="87"/>
                  </a:lnTo>
                  <a:lnTo>
                    <a:pt x="319" y="0"/>
                  </a:lnTo>
                  <a:lnTo>
                    <a:pt x="319" y="330"/>
                  </a:lnTo>
                  <a:lnTo>
                    <a:pt x="0" y="415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859" name="Freeform 499"/>
            <p:cNvSpPr>
              <a:spLocks/>
            </p:cNvSpPr>
            <p:nvPr/>
          </p:nvSpPr>
          <p:spPr bwMode="gray">
            <a:xfrm>
              <a:off x="-12523" y="17575"/>
              <a:ext cx="175" cy="161"/>
            </a:xfrm>
            <a:custGeom>
              <a:avLst/>
              <a:gdLst>
                <a:gd name="T0" fmla="*/ 73 w 74"/>
                <a:gd name="T1" fmla="*/ 5 h 68"/>
                <a:gd name="T2" fmla="*/ 68 w 74"/>
                <a:gd name="T3" fmla="*/ 1 h 68"/>
                <a:gd name="T4" fmla="*/ 5 w 74"/>
                <a:gd name="T5" fmla="*/ 18 h 68"/>
                <a:gd name="T6" fmla="*/ 0 w 74"/>
                <a:gd name="T7" fmla="*/ 25 h 68"/>
                <a:gd name="T8" fmla="*/ 0 w 74"/>
                <a:gd name="T9" fmla="*/ 63 h 68"/>
                <a:gd name="T10" fmla="*/ 5 w 74"/>
                <a:gd name="T11" fmla="*/ 67 h 68"/>
                <a:gd name="T12" fmla="*/ 68 w 74"/>
                <a:gd name="T13" fmla="*/ 50 h 68"/>
                <a:gd name="T14" fmla="*/ 74 w 74"/>
                <a:gd name="T15" fmla="*/ 43 h 68"/>
                <a:gd name="T16" fmla="*/ 73 w 74"/>
                <a:gd name="T17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8">
                  <a:moveTo>
                    <a:pt x="73" y="5"/>
                  </a:moveTo>
                  <a:cubicBezTo>
                    <a:pt x="73" y="2"/>
                    <a:pt x="71" y="0"/>
                    <a:pt x="68" y="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2" y="19"/>
                    <a:pt x="0" y="22"/>
                    <a:pt x="0" y="2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6"/>
                    <a:pt x="3" y="68"/>
                    <a:pt x="5" y="67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71" y="49"/>
                    <a:pt x="74" y="46"/>
                    <a:pt x="74" y="43"/>
                  </a:cubicBezTo>
                  <a:cubicBezTo>
                    <a:pt x="73" y="32"/>
                    <a:pt x="73" y="5"/>
                    <a:pt x="73" y="5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860" name="Freeform 500"/>
            <p:cNvSpPr>
              <a:spLocks/>
            </p:cNvSpPr>
            <p:nvPr/>
          </p:nvSpPr>
          <p:spPr bwMode="gray">
            <a:xfrm>
              <a:off x="-12492" y="17483"/>
              <a:ext cx="109" cy="109"/>
            </a:xfrm>
            <a:custGeom>
              <a:avLst/>
              <a:gdLst>
                <a:gd name="T0" fmla="*/ 23 w 46"/>
                <a:gd name="T1" fmla="*/ 42 h 46"/>
                <a:gd name="T2" fmla="*/ 45 w 46"/>
                <a:gd name="T3" fmla="*/ 17 h 46"/>
                <a:gd name="T4" fmla="*/ 23 w 46"/>
                <a:gd name="T5" fmla="*/ 3 h 46"/>
                <a:gd name="T6" fmla="*/ 1 w 46"/>
                <a:gd name="T7" fmla="*/ 29 h 46"/>
                <a:gd name="T8" fmla="*/ 23 w 46"/>
                <a:gd name="T9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23" y="42"/>
                  </a:moveTo>
                  <a:cubicBezTo>
                    <a:pt x="36" y="39"/>
                    <a:pt x="46" y="28"/>
                    <a:pt x="45" y="17"/>
                  </a:cubicBezTo>
                  <a:cubicBezTo>
                    <a:pt x="45" y="6"/>
                    <a:pt x="35" y="0"/>
                    <a:pt x="23" y="3"/>
                  </a:cubicBezTo>
                  <a:cubicBezTo>
                    <a:pt x="11" y="7"/>
                    <a:pt x="0" y="18"/>
                    <a:pt x="1" y="29"/>
                  </a:cubicBezTo>
                  <a:cubicBezTo>
                    <a:pt x="1" y="40"/>
                    <a:pt x="11" y="46"/>
                    <a:pt x="23" y="42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861" name="Group 501"/>
          <p:cNvGrpSpPr>
            <a:grpSpLocks/>
          </p:cNvGrpSpPr>
          <p:nvPr/>
        </p:nvGrpSpPr>
        <p:grpSpPr bwMode="auto">
          <a:xfrm>
            <a:off x="8526463" y="4422775"/>
            <a:ext cx="287337" cy="373063"/>
            <a:chOff x="-12601" y="16557"/>
            <a:chExt cx="319" cy="416"/>
          </a:xfrm>
        </p:grpSpPr>
        <p:sp>
          <p:nvSpPr>
            <p:cNvPr id="527862" name="Freeform 502"/>
            <p:cNvSpPr>
              <a:spLocks/>
            </p:cNvSpPr>
            <p:nvPr/>
          </p:nvSpPr>
          <p:spPr bwMode="gray">
            <a:xfrm>
              <a:off x="-12601" y="16557"/>
              <a:ext cx="319" cy="416"/>
            </a:xfrm>
            <a:custGeom>
              <a:avLst/>
              <a:gdLst>
                <a:gd name="T0" fmla="*/ 0 w 319"/>
                <a:gd name="T1" fmla="*/ 416 h 416"/>
                <a:gd name="T2" fmla="*/ 0 w 319"/>
                <a:gd name="T3" fmla="*/ 85 h 416"/>
                <a:gd name="T4" fmla="*/ 319 w 319"/>
                <a:gd name="T5" fmla="*/ 0 h 416"/>
                <a:gd name="T6" fmla="*/ 319 w 319"/>
                <a:gd name="T7" fmla="*/ 331 h 416"/>
                <a:gd name="T8" fmla="*/ 0 w 319"/>
                <a:gd name="T9" fmla="*/ 41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416">
                  <a:moveTo>
                    <a:pt x="0" y="416"/>
                  </a:moveTo>
                  <a:lnTo>
                    <a:pt x="0" y="85"/>
                  </a:lnTo>
                  <a:lnTo>
                    <a:pt x="319" y="0"/>
                  </a:lnTo>
                  <a:lnTo>
                    <a:pt x="319" y="331"/>
                  </a:lnTo>
                  <a:lnTo>
                    <a:pt x="0" y="41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863" name="Freeform 503"/>
            <p:cNvSpPr>
              <a:spLocks/>
            </p:cNvSpPr>
            <p:nvPr/>
          </p:nvSpPr>
          <p:spPr bwMode="gray">
            <a:xfrm>
              <a:off x="-12535" y="16651"/>
              <a:ext cx="189" cy="227"/>
            </a:xfrm>
            <a:custGeom>
              <a:avLst/>
              <a:gdLst>
                <a:gd name="T0" fmla="*/ 78 w 80"/>
                <a:gd name="T1" fmla="*/ 0 h 96"/>
                <a:gd name="T2" fmla="*/ 80 w 80"/>
                <a:gd name="T3" fmla="*/ 2 h 96"/>
                <a:gd name="T4" fmla="*/ 53 w 80"/>
                <a:gd name="T5" fmla="*/ 40 h 96"/>
                <a:gd name="T6" fmla="*/ 29 w 80"/>
                <a:gd name="T7" fmla="*/ 84 h 96"/>
                <a:gd name="T8" fmla="*/ 25 w 80"/>
                <a:gd name="T9" fmla="*/ 88 h 96"/>
                <a:gd name="T10" fmla="*/ 18 w 80"/>
                <a:gd name="T11" fmla="*/ 96 h 96"/>
                <a:gd name="T12" fmla="*/ 15 w 80"/>
                <a:gd name="T13" fmla="*/ 88 h 96"/>
                <a:gd name="T14" fmla="*/ 13 w 80"/>
                <a:gd name="T15" fmla="*/ 84 h 96"/>
                <a:gd name="T16" fmla="*/ 7 w 80"/>
                <a:gd name="T17" fmla="*/ 73 h 96"/>
                <a:gd name="T18" fmla="*/ 0 w 80"/>
                <a:gd name="T19" fmla="*/ 70 h 96"/>
                <a:gd name="T20" fmla="*/ 11 w 80"/>
                <a:gd name="T21" fmla="*/ 60 h 96"/>
                <a:gd name="T22" fmla="*/ 21 w 80"/>
                <a:gd name="T23" fmla="*/ 70 h 96"/>
                <a:gd name="T24" fmla="*/ 23 w 80"/>
                <a:gd name="T25" fmla="*/ 73 h 96"/>
                <a:gd name="T26" fmla="*/ 48 w 80"/>
                <a:gd name="T27" fmla="*/ 33 h 96"/>
                <a:gd name="T28" fmla="*/ 78 w 80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96">
                  <a:moveTo>
                    <a:pt x="78" y="0"/>
                  </a:moveTo>
                  <a:cubicBezTo>
                    <a:pt x="80" y="2"/>
                    <a:pt x="80" y="2"/>
                    <a:pt x="80" y="2"/>
                  </a:cubicBezTo>
                  <a:cubicBezTo>
                    <a:pt x="72" y="11"/>
                    <a:pt x="62" y="24"/>
                    <a:pt x="53" y="40"/>
                  </a:cubicBezTo>
                  <a:cubicBezTo>
                    <a:pt x="42" y="56"/>
                    <a:pt x="35" y="71"/>
                    <a:pt x="29" y="84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2" y="92"/>
                    <a:pt x="20" y="95"/>
                    <a:pt x="18" y="96"/>
                  </a:cubicBezTo>
                  <a:cubicBezTo>
                    <a:pt x="17" y="95"/>
                    <a:pt x="16" y="92"/>
                    <a:pt x="15" y="88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1" y="79"/>
                    <a:pt x="9" y="75"/>
                    <a:pt x="7" y="73"/>
                  </a:cubicBezTo>
                  <a:cubicBezTo>
                    <a:pt x="5" y="71"/>
                    <a:pt x="3" y="70"/>
                    <a:pt x="0" y="70"/>
                  </a:cubicBezTo>
                  <a:cubicBezTo>
                    <a:pt x="4" y="64"/>
                    <a:pt x="8" y="61"/>
                    <a:pt x="11" y="60"/>
                  </a:cubicBezTo>
                  <a:cubicBezTo>
                    <a:pt x="15" y="59"/>
                    <a:pt x="18" y="62"/>
                    <a:pt x="21" y="70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9" y="60"/>
                    <a:pt x="38" y="47"/>
                    <a:pt x="48" y="33"/>
                  </a:cubicBezTo>
                  <a:cubicBezTo>
                    <a:pt x="58" y="20"/>
                    <a:pt x="68" y="8"/>
                    <a:pt x="78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864" name="Group 504"/>
          <p:cNvGrpSpPr>
            <a:grpSpLocks/>
          </p:cNvGrpSpPr>
          <p:nvPr/>
        </p:nvGrpSpPr>
        <p:grpSpPr bwMode="auto">
          <a:xfrm>
            <a:off x="8242300" y="4422775"/>
            <a:ext cx="284163" cy="373063"/>
            <a:chOff x="-12917" y="16557"/>
            <a:chExt cx="316" cy="416"/>
          </a:xfrm>
        </p:grpSpPr>
        <p:sp>
          <p:nvSpPr>
            <p:cNvPr id="527865" name="Freeform 505"/>
            <p:cNvSpPr>
              <a:spLocks/>
            </p:cNvSpPr>
            <p:nvPr/>
          </p:nvSpPr>
          <p:spPr bwMode="gray">
            <a:xfrm>
              <a:off x="-12917" y="16557"/>
              <a:ext cx="316" cy="416"/>
            </a:xfrm>
            <a:custGeom>
              <a:avLst/>
              <a:gdLst>
                <a:gd name="T0" fmla="*/ 0 w 316"/>
                <a:gd name="T1" fmla="*/ 0 h 416"/>
                <a:gd name="T2" fmla="*/ 0 w 316"/>
                <a:gd name="T3" fmla="*/ 331 h 416"/>
                <a:gd name="T4" fmla="*/ 316 w 316"/>
                <a:gd name="T5" fmla="*/ 416 h 416"/>
                <a:gd name="T6" fmla="*/ 316 w 316"/>
                <a:gd name="T7" fmla="*/ 85 h 416"/>
                <a:gd name="T8" fmla="*/ 0 w 316"/>
                <a:gd name="T9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6" h="416">
                  <a:moveTo>
                    <a:pt x="0" y="0"/>
                  </a:moveTo>
                  <a:lnTo>
                    <a:pt x="0" y="331"/>
                  </a:lnTo>
                  <a:lnTo>
                    <a:pt x="316" y="416"/>
                  </a:lnTo>
                  <a:lnTo>
                    <a:pt x="316" y="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866" name="Freeform 506"/>
            <p:cNvSpPr>
              <a:spLocks/>
            </p:cNvSpPr>
            <p:nvPr/>
          </p:nvSpPr>
          <p:spPr bwMode="gray">
            <a:xfrm>
              <a:off x="-12868" y="16677"/>
              <a:ext cx="218" cy="175"/>
            </a:xfrm>
            <a:custGeom>
              <a:avLst/>
              <a:gdLst>
                <a:gd name="T0" fmla="*/ 89 w 92"/>
                <a:gd name="T1" fmla="*/ 0 h 74"/>
                <a:gd name="T2" fmla="*/ 92 w 92"/>
                <a:gd name="T3" fmla="*/ 4 h 74"/>
                <a:gd name="T4" fmla="*/ 61 w 92"/>
                <a:gd name="T5" fmla="*/ 31 h 74"/>
                <a:gd name="T6" fmla="*/ 34 w 92"/>
                <a:gd name="T7" fmla="*/ 68 h 74"/>
                <a:gd name="T8" fmla="*/ 29 w 92"/>
                <a:gd name="T9" fmla="*/ 69 h 74"/>
                <a:gd name="T10" fmla="*/ 21 w 92"/>
                <a:gd name="T11" fmla="*/ 74 h 74"/>
                <a:gd name="T12" fmla="*/ 17 w 92"/>
                <a:gd name="T13" fmla="*/ 62 h 74"/>
                <a:gd name="T14" fmla="*/ 15 w 92"/>
                <a:gd name="T15" fmla="*/ 57 h 74"/>
                <a:gd name="T16" fmla="*/ 8 w 92"/>
                <a:gd name="T17" fmla="*/ 41 h 74"/>
                <a:gd name="T18" fmla="*/ 0 w 92"/>
                <a:gd name="T19" fmla="*/ 33 h 74"/>
                <a:gd name="T20" fmla="*/ 13 w 92"/>
                <a:gd name="T21" fmla="*/ 28 h 74"/>
                <a:gd name="T22" fmla="*/ 24 w 92"/>
                <a:gd name="T23" fmla="*/ 46 h 74"/>
                <a:gd name="T24" fmla="*/ 27 w 92"/>
                <a:gd name="T25" fmla="*/ 51 h 74"/>
                <a:gd name="T26" fmla="*/ 56 w 92"/>
                <a:gd name="T27" fmla="*/ 20 h 74"/>
                <a:gd name="T28" fmla="*/ 89 w 92"/>
                <a:gd name="T2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" h="74">
                  <a:moveTo>
                    <a:pt x="89" y="0"/>
                  </a:moveTo>
                  <a:cubicBezTo>
                    <a:pt x="92" y="4"/>
                    <a:pt x="92" y="4"/>
                    <a:pt x="92" y="4"/>
                  </a:cubicBezTo>
                  <a:cubicBezTo>
                    <a:pt x="83" y="9"/>
                    <a:pt x="72" y="18"/>
                    <a:pt x="61" y="31"/>
                  </a:cubicBezTo>
                  <a:cubicBezTo>
                    <a:pt x="49" y="43"/>
                    <a:pt x="40" y="55"/>
                    <a:pt x="34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5" y="72"/>
                    <a:pt x="23" y="73"/>
                    <a:pt x="21" y="74"/>
                  </a:cubicBezTo>
                  <a:cubicBezTo>
                    <a:pt x="20" y="72"/>
                    <a:pt x="19" y="68"/>
                    <a:pt x="17" y="6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3" y="50"/>
                    <a:pt x="10" y="45"/>
                    <a:pt x="8" y="41"/>
                  </a:cubicBezTo>
                  <a:cubicBezTo>
                    <a:pt x="6" y="37"/>
                    <a:pt x="3" y="34"/>
                    <a:pt x="0" y="33"/>
                  </a:cubicBezTo>
                  <a:cubicBezTo>
                    <a:pt x="5" y="29"/>
                    <a:pt x="10" y="27"/>
                    <a:pt x="13" y="28"/>
                  </a:cubicBezTo>
                  <a:cubicBezTo>
                    <a:pt x="17" y="29"/>
                    <a:pt x="21" y="35"/>
                    <a:pt x="24" y="46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4" y="40"/>
                    <a:pt x="44" y="30"/>
                    <a:pt x="56" y="20"/>
                  </a:cubicBezTo>
                  <a:cubicBezTo>
                    <a:pt x="67" y="11"/>
                    <a:pt x="79" y="4"/>
                    <a:pt x="89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867" name="Group 507"/>
          <p:cNvGrpSpPr>
            <a:grpSpLocks/>
          </p:cNvGrpSpPr>
          <p:nvPr/>
        </p:nvGrpSpPr>
        <p:grpSpPr bwMode="auto">
          <a:xfrm>
            <a:off x="7864475" y="4927600"/>
            <a:ext cx="287338" cy="373063"/>
            <a:chOff x="-12596" y="18220"/>
            <a:chExt cx="319" cy="416"/>
          </a:xfrm>
        </p:grpSpPr>
        <p:sp>
          <p:nvSpPr>
            <p:cNvPr id="527868" name="Freeform 508"/>
            <p:cNvSpPr>
              <a:spLocks/>
            </p:cNvSpPr>
            <p:nvPr/>
          </p:nvSpPr>
          <p:spPr bwMode="gray">
            <a:xfrm>
              <a:off x="-12596" y="18220"/>
              <a:ext cx="319" cy="416"/>
            </a:xfrm>
            <a:custGeom>
              <a:avLst/>
              <a:gdLst>
                <a:gd name="T0" fmla="*/ 0 w 319"/>
                <a:gd name="T1" fmla="*/ 416 h 416"/>
                <a:gd name="T2" fmla="*/ 0 w 319"/>
                <a:gd name="T3" fmla="*/ 85 h 416"/>
                <a:gd name="T4" fmla="*/ 319 w 319"/>
                <a:gd name="T5" fmla="*/ 0 h 416"/>
                <a:gd name="T6" fmla="*/ 319 w 319"/>
                <a:gd name="T7" fmla="*/ 331 h 416"/>
                <a:gd name="T8" fmla="*/ 0 w 319"/>
                <a:gd name="T9" fmla="*/ 41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416">
                  <a:moveTo>
                    <a:pt x="0" y="416"/>
                  </a:moveTo>
                  <a:lnTo>
                    <a:pt x="0" y="85"/>
                  </a:lnTo>
                  <a:lnTo>
                    <a:pt x="319" y="0"/>
                  </a:lnTo>
                  <a:lnTo>
                    <a:pt x="319" y="331"/>
                  </a:lnTo>
                  <a:lnTo>
                    <a:pt x="0" y="41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869" name="Freeform 509"/>
            <p:cNvSpPr>
              <a:spLocks/>
            </p:cNvSpPr>
            <p:nvPr/>
          </p:nvSpPr>
          <p:spPr bwMode="gray">
            <a:xfrm>
              <a:off x="-12565" y="18303"/>
              <a:ext cx="257" cy="250"/>
            </a:xfrm>
            <a:custGeom>
              <a:avLst/>
              <a:gdLst>
                <a:gd name="T0" fmla="*/ 103 w 109"/>
                <a:gd name="T1" fmla="*/ 19 h 106"/>
                <a:gd name="T2" fmla="*/ 95 w 109"/>
                <a:gd name="T3" fmla="*/ 18 h 106"/>
                <a:gd name="T4" fmla="*/ 95 w 109"/>
                <a:gd name="T5" fmla="*/ 8 h 106"/>
                <a:gd name="T6" fmla="*/ 100 w 109"/>
                <a:gd name="T7" fmla="*/ 1 h 106"/>
                <a:gd name="T8" fmla="*/ 91 w 109"/>
                <a:gd name="T9" fmla="*/ 4 h 106"/>
                <a:gd name="T10" fmla="*/ 85 w 109"/>
                <a:gd name="T11" fmla="*/ 17 h 106"/>
                <a:gd name="T12" fmla="*/ 79 w 109"/>
                <a:gd name="T13" fmla="*/ 26 h 106"/>
                <a:gd name="T14" fmla="*/ 76 w 109"/>
                <a:gd name="T15" fmla="*/ 28 h 106"/>
                <a:gd name="T16" fmla="*/ 24 w 109"/>
                <a:gd name="T17" fmla="*/ 71 h 106"/>
                <a:gd name="T18" fmla="*/ 14 w 109"/>
                <a:gd name="T19" fmla="*/ 72 h 106"/>
                <a:gd name="T20" fmla="*/ 5 w 109"/>
                <a:gd name="T21" fmla="*/ 77 h 106"/>
                <a:gd name="T22" fmla="*/ 0 w 109"/>
                <a:gd name="T23" fmla="*/ 94 h 106"/>
                <a:gd name="T24" fmla="*/ 7 w 109"/>
                <a:gd name="T25" fmla="*/ 85 h 106"/>
                <a:gd name="T26" fmla="*/ 16 w 109"/>
                <a:gd name="T27" fmla="*/ 86 h 106"/>
                <a:gd name="T28" fmla="*/ 15 w 109"/>
                <a:gd name="T29" fmla="*/ 97 h 106"/>
                <a:gd name="T30" fmla="*/ 10 w 109"/>
                <a:gd name="T31" fmla="*/ 105 h 106"/>
                <a:gd name="T32" fmla="*/ 20 w 109"/>
                <a:gd name="T33" fmla="*/ 102 h 106"/>
                <a:gd name="T34" fmla="*/ 27 w 109"/>
                <a:gd name="T35" fmla="*/ 87 h 106"/>
                <a:gd name="T36" fmla="*/ 33 w 109"/>
                <a:gd name="T37" fmla="*/ 77 h 106"/>
                <a:gd name="T38" fmla="*/ 87 w 109"/>
                <a:gd name="T39" fmla="*/ 31 h 106"/>
                <a:gd name="T40" fmla="*/ 96 w 109"/>
                <a:gd name="T41" fmla="*/ 30 h 106"/>
                <a:gd name="T42" fmla="*/ 104 w 109"/>
                <a:gd name="T43" fmla="*/ 26 h 106"/>
                <a:gd name="T44" fmla="*/ 109 w 109"/>
                <a:gd name="T45" fmla="*/ 11 h 106"/>
                <a:gd name="T46" fmla="*/ 103 w 109"/>
                <a:gd name="T47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6">
                  <a:moveTo>
                    <a:pt x="103" y="19"/>
                  </a:moveTo>
                  <a:cubicBezTo>
                    <a:pt x="102" y="20"/>
                    <a:pt x="98" y="23"/>
                    <a:pt x="95" y="18"/>
                  </a:cubicBezTo>
                  <a:cubicBezTo>
                    <a:pt x="92" y="12"/>
                    <a:pt x="95" y="9"/>
                    <a:pt x="95" y="8"/>
                  </a:cubicBezTo>
                  <a:cubicBezTo>
                    <a:pt x="96" y="7"/>
                    <a:pt x="100" y="2"/>
                    <a:pt x="100" y="1"/>
                  </a:cubicBezTo>
                  <a:cubicBezTo>
                    <a:pt x="101" y="1"/>
                    <a:pt x="97" y="0"/>
                    <a:pt x="91" y="4"/>
                  </a:cubicBezTo>
                  <a:cubicBezTo>
                    <a:pt x="86" y="8"/>
                    <a:pt x="85" y="13"/>
                    <a:pt x="85" y="17"/>
                  </a:cubicBezTo>
                  <a:cubicBezTo>
                    <a:pt x="84" y="22"/>
                    <a:pt x="80" y="25"/>
                    <a:pt x="79" y="26"/>
                  </a:cubicBezTo>
                  <a:cubicBezTo>
                    <a:pt x="79" y="26"/>
                    <a:pt x="78" y="27"/>
                    <a:pt x="76" y="28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1" y="74"/>
                    <a:pt x="14" y="72"/>
                  </a:cubicBezTo>
                  <a:cubicBezTo>
                    <a:pt x="14" y="72"/>
                    <a:pt x="9" y="71"/>
                    <a:pt x="5" y="77"/>
                  </a:cubicBezTo>
                  <a:cubicBezTo>
                    <a:pt x="1" y="83"/>
                    <a:pt x="0" y="91"/>
                    <a:pt x="0" y="94"/>
                  </a:cubicBezTo>
                  <a:cubicBezTo>
                    <a:pt x="0" y="97"/>
                    <a:pt x="5" y="88"/>
                    <a:pt x="7" y="85"/>
                  </a:cubicBezTo>
                  <a:cubicBezTo>
                    <a:pt x="8" y="83"/>
                    <a:pt x="12" y="80"/>
                    <a:pt x="16" y="86"/>
                  </a:cubicBezTo>
                  <a:cubicBezTo>
                    <a:pt x="19" y="92"/>
                    <a:pt x="16" y="96"/>
                    <a:pt x="15" y="97"/>
                  </a:cubicBezTo>
                  <a:cubicBezTo>
                    <a:pt x="14" y="98"/>
                    <a:pt x="10" y="104"/>
                    <a:pt x="10" y="105"/>
                  </a:cubicBezTo>
                  <a:cubicBezTo>
                    <a:pt x="9" y="105"/>
                    <a:pt x="13" y="106"/>
                    <a:pt x="20" y="102"/>
                  </a:cubicBezTo>
                  <a:cubicBezTo>
                    <a:pt x="26" y="97"/>
                    <a:pt x="26" y="92"/>
                    <a:pt x="27" y="87"/>
                  </a:cubicBezTo>
                  <a:cubicBezTo>
                    <a:pt x="28" y="82"/>
                    <a:pt x="32" y="78"/>
                    <a:pt x="33" y="77"/>
                  </a:cubicBezTo>
                  <a:cubicBezTo>
                    <a:pt x="34" y="77"/>
                    <a:pt x="87" y="31"/>
                    <a:pt x="87" y="31"/>
                  </a:cubicBezTo>
                  <a:cubicBezTo>
                    <a:pt x="87" y="31"/>
                    <a:pt x="90" y="29"/>
                    <a:pt x="96" y="30"/>
                  </a:cubicBezTo>
                  <a:cubicBezTo>
                    <a:pt x="96" y="30"/>
                    <a:pt x="101" y="32"/>
                    <a:pt x="104" y="26"/>
                  </a:cubicBezTo>
                  <a:cubicBezTo>
                    <a:pt x="108" y="21"/>
                    <a:pt x="109" y="13"/>
                    <a:pt x="109" y="11"/>
                  </a:cubicBezTo>
                  <a:cubicBezTo>
                    <a:pt x="109" y="8"/>
                    <a:pt x="104" y="17"/>
                    <a:pt x="103" y="19"/>
                  </a:cubicBez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1B16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870" name="Group 510"/>
          <p:cNvGrpSpPr>
            <a:grpSpLocks/>
          </p:cNvGrpSpPr>
          <p:nvPr/>
        </p:nvGrpSpPr>
        <p:grpSpPr bwMode="auto">
          <a:xfrm>
            <a:off x="7580313" y="4926013"/>
            <a:ext cx="288925" cy="373062"/>
            <a:chOff x="-12915" y="18220"/>
            <a:chExt cx="319" cy="416"/>
          </a:xfrm>
        </p:grpSpPr>
        <p:sp>
          <p:nvSpPr>
            <p:cNvPr id="527871" name="Freeform 511"/>
            <p:cNvSpPr>
              <a:spLocks/>
            </p:cNvSpPr>
            <p:nvPr/>
          </p:nvSpPr>
          <p:spPr bwMode="gray">
            <a:xfrm>
              <a:off x="-12915" y="18220"/>
              <a:ext cx="319" cy="416"/>
            </a:xfrm>
            <a:custGeom>
              <a:avLst/>
              <a:gdLst>
                <a:gd name="T0" fmla="*/ 319 w 319"/>
                <a:gd name="T1" fmla="*/ 416 h 416"/>
                <a:gd name="T2" fmla="*/ 319 w 319"/>
                <a:gd name="T3" fmla="*/ 85 h 416"/>
                <a:gd name="T4" fmla="*/ 0 w 319"/>
                <a:gd name="T5" fmla="*/ 0 h 416"/>
                <a:gd name="T6" fmla="*/ 0 w 319"/>
                <a:gd name="T7" fmla="*/ 331 h 416"/>
                <a:gd name="T8" fmla="*/ 319 w 319"/>
                <a:gd name="T9" fmla="*/ 41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416">
                  <a:moveTo>
                    <a:pt x="319" y="416"/>
                  </a:moveTo>
                  <a:lnTo>
                    <a:pt x="319" y="85"/>
                  </a:lnTo>
                  <a:lnTo>
                    <a:pt x="0" y="0"/>
                  </a:lnTo>
                  <a:lnTo>
                    <a:pt x="0" y="331"/>
                  </a:lnTo>
                  <a:lnTo>
                    <a:pt x="319" y="41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872" name="Freeform 512"/>
            <p:cNvSpPr>
              <a:spLocks/>
            </p:cNvSpPr>
            <p:nvPr/>
          </p:nvSpPr>
          <p:spPr bwMode="gray">
            <a:xfrm>
              <a:off x="-12884" y="18303"/>
              <a:ext cx="257" cy="250"/>
            </a:xfrm>
            <a:custGeom>
              <a:avLst/>
              <a:gdLst>
                <a:gd name="T0" fmla="*/ 6 w 109"/>
                <a:gd name="T1" fmla="*/ 19 h 106"/>
                <a:gd name="T2" fmla="*/ 14 w 109"/>
                <a:gd name="T3" fmla="*/ 18 h 106"/>
                <a:gd name="T4" fmla="*/ 13 w 109"/>
                <a:gd name="T5" fmla="*/ 8 h 106"/>
                <a:gd name="T6" fmla="*/ 9 w 109"/>
                <a:gd name="T7" fmla="*/ 1 h 106"/>
                <a:gd name="T8" fmla="*/ 18 w 109"/>
                <a:gd name="T9" fmla="*/ 4 h 106"/>
                <a:gd name="T10" fmla="*/ 24 w 109"/>
                <a:gd name="T11" fmla="*/ 17 h 106"/>
                <a:gd name="T12" fmla="*/ 30 w 109"/>
                <a:gd name="T13" fmla="*/ 26 h 106"/>
                <a:gd name="T14" fmla="*/ 33 w 109"/>
                <a:gd name="T15" fmla="*/ 28 h 106"/>
                <a:gd name="T16" fmla="*/ 85 w 109"/>
                <a:gd name="T17" fmla="*/ 71 h 106"/>
                <a:gd name="T18" fmla="*/ 95 w 109"/>
                <a:gd name="T19" fmla="*/ 72 h 106"/>
                <a:gd name="T20" fmla="*/ 104 w 109"/>
                <a:gd name="T21" fmla="*/ 77 h 106"/>
                <a:gd name="T22" fmla="*/ 109 w 109"/>
                <a:gd name="T23" fmla="*/ 94 h 106"/>
                <a:gd name="T24" fmla="*/ 102 w 109"/>
                <a:gd name="T25" fmla="*/ 85 h 106"/>
                <a:gd name="T26" fmla="*/ 93 w 109"/>
                <a:gd name="T27" fmla="*/ 86 h 106"/>
                <a:gd name="T28" fmla="*/ 94 w 109"/>
                <a:gd name="T29" fmla="*/ 97 h 106"/>
                <a:gd name="T30" fmla="*/ 99 w 109"/>
                <a:gd name="T31" fmla="*/ 105 h 106"/>
                <a:gd name="T32" fmla="*/ 89 w 109"/>
                <a:gd name="T33" fmla="*/ 102 h 106"/>
                <a:gd name="T34" fmla="*/ 82 w 109"/>
                <a:gd name="T35" fmla="*/ 87 h 106"/>
                <a:gd name="T36" fmla="*/ 76 w 109"/>
                <a:gd name="T37" fmla="*/ 77 h 106"/>
                <a:gd name="T38" fmla="*/ 21 w 109"/>
                <a:gd name="T39" fmla="*/ 31 h 106"/>
                <a:gd name="T40" fmla="*/ 13 w 109"/>
                <a:gd name="T41" fmla="*/ 30 h 106"/>
                <a:gd name="T42" fmla="*/ 5 w 109"/>
                <a:gd name="T43" fmla="*/ 26 h 106"/>
                <a:gd name="T44" fmla="*/ 0 w 109"/>
                <a:gd name="T45" fmla="*/ 11 h 106"/>
                <a:gd name="T46" fmla="*/ 6 w 109"/>
                <a:gd name="T47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6">
                  <a:moveTo>
                    <a:pt x="6" y="19"/>
                  </a:moveTo>
                  <a:cubicBezTo>
                    <a:pt x="7" y="20"/>
                    <a:pt x="11" y="23"/>
                    <a:pt x="14" y="18"/>
                  </a:cubicBezTo>
                  <a:cubicBezTo>
                    <a:pt x="17" y="12"/>
                    <a:pt x="14" y="9"/>
                    <a:pt x="13" y="8"/>
                  </a:cubicBezTo>
                  <a:cubicBezTo>
                    <a:pt x="13" y="7"/>
                    <a:pt x="9" y="2"/>
                    <a:pt x="9" y="1"/>
                  </a:cubicBezTo>
                  <a:cubicBezTo>
                    <a:pt x="8" y="1"/>
                    <a:pt x="12" y="0"/>
                    <a:pt x="18" y="4"/>
                  </a:cubicBezTo>
                  <a:cubicBezTo>
                    <a:pt x="23" y="8"/>
                    <a:pt x="24" y="13"/>
                    <a:pt x="24" y="17"/>
                  </a:cubicBezTo>
                  <a:cubicBezTo>
                    <a:pt x="25" y="22"/>
                    <a:pt x="29" y="25"/>
                    <a:pt x="30" y="26"/>
                  </a:cubicBezTo>
                  <a:cubicBezTo>
                    <a:pt x="30" y="26"/>
                    <a:pt x="31" y="27"/>
                    <a:pt x="33" y="28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85" y="71"/>
                    <a:pt x="88" y="74"/>
                    <a:pt x="95" y="72"/>
                  </a:cubicBezTo>
                  <a:cubicBezTo>
                    <a:pt x="95" y="72"/>
                    <a:pt x="100" y="71"/>
                    <a:pt x="104" y="77"/>
                  </a:cubicBezTo>
                  <a:cubicBezTo>
                    <a:pt x="108" y="83"/>
                    <a:pt x="109" y="91"/>
                    <a:pt x="109" y="94"/>
                  </a:cubicBezTo>
                  <a:cubicBezTo>
                    <a:pt x="109" y="97"/>
                    <a:pt x="104" y="88"/>
                    <a:pt x="102" y="85"/>
                  </a:cubicBezTo>
                  <a:cubicBezTo>
                    <a:pt x="101" y="83"/>
                    <a:pt x="97" y="80"/>
                    <a:pt x="93" y="86"/>
                  </a:cubicBezTo>
                  <a:cubicBezTo>
                    <a:pt x="90" y="92"/>
                    <a:pt x="93" y="96"/>
                    <a:pt x="94" y="97"/>
                  </a:cubicBezTo>
                  <a:cubicBezTo>
                    <a:pt x="95" y="98"/>
                    <a:pt x="99" y="104"/>
                    <a:pt x="99" y="105"/>
                  </a:cubicBezTo>
                  <a:cubicBezTo>
                    <a:pt x="100" y="105"/>
                    <a:pt x="95" y="106"/>
                    <a:pt x="89" y="102"/>
                  </a:cubicBezTo>
                  <a:cubicBezTo>
                    <a:pt x="83" y="97"/>
                    <a:pt x="83" y="92"/>
                    <a:pt x="82" y="87"/>
                  </a:cubicBezTo>
                  <a:cubicBezTo>
                    <a:pt x="81" y="82"/>
                    <a:pt x="76" y="78"/>
                    <a:pt x="76" y="77"/>
                  </a:cubicBezTo>
                  <a:cubicBezTo>
                    <a:pt x="75" y="77"/>
                    <a:pt x="21" y="31"/>
                    <a:pt x="21" y="31"/>
                  </a:cubicBezTo>
                  <a:cubicBezTo>
                    <a:pt x="21" y="31"/>
                    <a:pt x="19" y="29"/>
                    <a:pt x="13" y="30"/>
                  </a:cubicBezTo>
                  <a:cubicBezTo>
                    <a:pt x="13" y="30"/>
                    <a:pt x="8" y="32"/>
                    <a:pt x="5" y="26"/>
                  </a:cubicBezTo>
                  <a:cubicBezTo>
                    <a:pt x="1" y="21"/>
                    <a:pt x="0" y="13"/>
                    <a:pt x="0" y="11"/>
                  </a:cubicBezTo>
                  <a:cubicBezTo>
                    <a:pt x="0" y="8"/>
                    <a:pt x="5" y="17"/>
                    <a:pt x="6" y="19"/>
                  </a:cubicBez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1B16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873" name="Group 513"/>
          <p:cNvGrpSpPr>
            <a:grpSpLocks/>
          </p:cNvGrpSpPr>
          <p:nvPr/>
        </p:nvGrpSpPr>
        <p:grpSpPr bwMode="auto">
          <a:xfrm flipH="1">
            <a:off x="7580313" y="5432425"/>
            <a:ext cx="288925" cy="374650"/>
            <a:chOff x="2044" y="3995"/>
            <a:chExt cx="106" cy="137"/>
          </a:xfrm>
        </p:grpSpPr>
        <p:sp>
          <p:nvSpPr>
            <p:cNvPr id="527874" name="Freeform 514"/>
            <p:cNvSpPr>
              <a:spLocks/>
            </p:cNvSpPr>
            <p:nvPr/>
          </p:nvSpPr>
          <p:spPr bwMode="gray">
            <a:xfrm flipH="1">
              <a:off x="2044" y="3995"/>
              <a:ext cx="106" cy="137"/>
            </a:xfrm>
            <a:custGeom>
              <a:avLst/>
              <a:gdLst>
                <a:gd name="T0" fmla="*/ 0 w 319"/>
                <a:gd name="T1" fmla="*/ 0 h 415"/>
                <a:gd name="T2" fmla="*/ 0 w 319"/>
                <a:gd name="T3" fmla="*/ 330 h 415"/>
                <a:gd name="T4" fmla="*/ 319 w 319"/>
                <a:gd name="T5" fmla="*/ 415 h 415"/>
                <a:gd name="T6" fmla="*/ 319 w 319"/>
                <a:gd name="T7" fmla="*/ 87 h 415"/>
                <a:gd name="T8" fmla="*/ 0 w 319"/>
                <a:gd name="T9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415">
                  <a:moveTo>
                    <a:pt x="0" y="0"/>
                  </a:moveTo>
                  <a:lnTo>
                    <a:pt x="0" y="330"/>
                  </a:lnTo>
                  <a:lnTo>
                    <a:pt x="319" y="415"/>
                  </a:lnTo>
                  <a:lnTo>
                    <a:pt x="319" y="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7875" name="Group 515"/>
            <p:cNvGrpSpPr>
              <a:grpSpLocks/>
            </p:cNvGrpSpPr>
            <p:nvPr/>
          </p:nvGrpSpPr>
          <p:grpSpPr bwMode="auto">
            <a:xfrm>
              <a:off x="2056" y="4042"/>
              <a:ext cx="82" cy="58"/>
              <a:chOff x="778" y="1278"/>
              <a:chExt cx="344" cy="246"/>
            </a:xfrm>
          </p:grpSpPr>
          <p:sp>
            <p:nvSpPr>
              <p:cNvPr id="527876" name="Freeform 516"/>
              <p:cNvSpPr>
                <a:spLocks/>
              </p:cNvSpPr>
              <p:nvPr/>
            </p:nvSpPr>
            <p:spPr bwMode="gray">
              <a:xfrm>
                <a:off x="1006" y="1344"/>
                <a:ext cx="116" cy="116"/>
              </a:xfrm>
              <a:custGeom>
                <a:avLst/>
                <a:gdLst>
                  <a:gd name="T0" fmla="*/ 152 w 153"/>
                  <a:gd name="T1" fmla="*/ 11 h 141"/>
                  <a:gd name="T2" fmla="*/ 141 w 153"/>
                  <a:gd name="T3" fmla="*/ 2 h 141"/>
                  <a:gd name="T4" fmla="*/ 10 w 153"/>
                  <a:gd name="T5" fmla="*/ 37 h 141"/>
                  <a:gd name="T6" fmla="*/ 0 w 153"/>
                  <a:gd name="T7" fmla="*/ 51 h 141"/>
                  <a:gd name="T8" fmla="*/ 0 w 153"/>
                  <a:gd name="T9" fmla="*/ 130 h 141"/>
                  <a:gd name="T10" fmla="*/ 11 w 153"/>
                  <a:gd name="T11" fmla="*/ 139 h 141"/>
                  <a:gd name="T12" fmla="*/ 141 w 153"/>
                  <a:gd name="T13" fmla="*/ 104 h 141"/>
                  <a:gd name="T14" fmla="*/ 153 w 153"/>
                  <a:gd name="T15" fmla="*/ 90 h 141"/>
                  <a:gd name="T16" fmla="*/ 152 w 153"/>
                  <a:gd name="T17" fmla="*/ 1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3" h="141">
                    <a:moveTo>
                      <a:pt x="152" y="11"/>
                    </a:moveTo>
                    <a:cubicBezTo>
                      <a:pt x="152" y="4"/>
                      <a:pt x="147" y="0"/>
                      <a:pt x="141" y="2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5" y="39"/>
                      <a:pt x="0" y="45"/>
                      <a:pt x="0" y="51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0" y="137"/>
                      <a:pt x="5" y="141"/>
                      <a:pt x="11" y="139"/>
                    </a:cubicBezTo>
                    <a:cubicBezTo>
                      <a:pt x="141" y="104"/>
                      <a:pt x="141" y="104"/>
                      <a:pt x="141" y="104"/>
                    </a:cubicBezTo>
                    <a:cubicBezTo>
                      <a:pt x="148" y="102"/>
                      <a:pt x="153" y="96"/>
                      <a:pt x="153" y="90"/>
                    </a:cubicBezTo>
                    <a:cubicBezTo>
                      <a:pt x="153" y="66"/>
                      <a:pt x="152" y="11"/>
                      <a:pt x="152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63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877" name="Freeform 517"/>
              <p:cNvSpPr>
                <a:spLocks/>
              </p:cNvSpPr>
              <p:nvPr/>
            </p:nvSpPr>
            <p:spPr bwMode="gray">
              <a:xfrm>
                <a:off x="1028" y="1278"/>
                <a:ext cx="71" cy="78"/>
              </a:xfrm>
              <a:custGeom>
                <a:avLst/>
                <a:gdLst>
                  <a:gd name="T0" fmla="*/ 47 w 93"/>
                  <a:gd name="T1" fmla="*/ 88 h 95"/>
                  <a:gd name="T2" fmla="*/ 93 w 93"/>
                  <a:gd name="T3" fmla="*/ 35 h 95"/>
                  <a:gd name="T4" fmla="*/ 47 w 93"/>
                  <a:gd name="T5" fmla="*/ 7 h 95"/>
                  <a:gd name="T6" fmla="*/ 0 w 93"/>
                  <a:gd name="T7" fmla="*/ 60 h 95"/>
                  <a:gd name="T8" fmla="*/ 47 w 93"/>
                  <a:gd name="T9" fmla="*/ 8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95">
                    <a:moveTo>
                      <a:pt x="47" y="88"/>
                    </a:moveTo>
                    <a:cubicBezTo>
                      <a:pt x="73" y="81"/>
                      <a:pt x="93" y="57"/>
                      <a:pt x="93" y="35"/>
                    </a:cubicBezTo>
                    <a:cubicBezTo>
                      <a:pt x="93" y="13"/>
                      <a:pt x="72" y="0"/>
                      <a:pt x="47" y="7"/>
                    </a:cubicBezTo>
                    <a:cubicBezTo>
                      <a:pt x="21" y="14"/>
                      <a:pt x="0" y="38"/>
                      <a:pt x="0" y="60"/>
                    </a:cubicBezTo>
                    <a:cubicBezTo>
                      <a:pt x="0" y="82"/>
                      <a:pt x="21" y="95"/>
                      <a:pt x="47" y="8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63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878" name="Freeform 518"/>
              <p:cNvSpPr>
                <a:spLocks/>
              </p:cNvSpPr>
              <p:nvPr/>
            </p:nvSpPr>
            <p:spPr bwMode="gray">
              <a:xfrm>
                <a:off x="778" y="1409"/>
                <a:ext cx="116" cy="115"/>
              </a:xfrm>
              <a:custGeom>
                <a:avLst/>
                <a:gdLst>
                  <a:gd name="T0" fmla="*/ 152 w 153"/>
                  <a:gd name="T1" fmla="*/ 10 h 140"/>
                  <a:gd name="T2" fmla="*/ 141 w 153"/>
                  <a:gd name="T3" fmla="*/ 2 h 140"/>
                  <a:gd name="T4" fmla="*/ 11 w 153"/>
                  <a:gd name="T5" fmla="*/ 37 h 140"/>
                  <a:gd name="T6" fmla="*/ 0 w 153"/>
                  <a:gd name="T7" fmla="*/ 51 h 140"/>
                  <a:gd name="T8" fmla="*/ 0 w 153"/>
                  <a:gd name="T9" fmla="*/ 130 h 140"/>
                  <a:gd name="T10" fmla="*/ 11 w 153"/>
                  <a:gd name="T11" fmla="*/ 139 h 140"/>
                  <a:gd name="T12" fmla="*/ 141 w 153"/>
                  <a:gd name="T13" fmla="*/ 104 h 140"/>
                  <a:gd name="T14" fmla="*/ 153 w 153"/>
                  <a:gd name="T15" fmla="*/ 89 h 140"/>
                  <a:gd name="T16" fmla="*/ 152 w 153"/>
                  <a:gd name="T17" fmla="*/ 1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3" h="140">
                    <a:moveTo>
                      <a:pt x="152" y="10"/>
                    </a:moveTo>
                    <a:cubicBezTo>
                      <a:pt x="152" y="4"/>
                      <a:pt x="147" y="0"/>
                      <a:pt x="141" y="2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5" y="38"/>
                      <a:pt x="0" y="45"/>
                      <a:pt x="0" y="51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0" y="136"/>
                      <a:pt x="5" y="140"/>
                      <a:pt x="11" y="139"/>
                    </a:cubicBezTo>
                    <a:cubicBezTo>
                      <a:pt x="141" y="104"/>
                      <a:pt x="141" y="104"/>
                      <a:pt x="141" y="104"/>
                    </a:cubicBezTo>
                    <a:cubicBezTo>
                      <a:pt x="148" y="102"/>
                      <a:pt x="153" y="95"/>
                      <a:pt x="153" y="89"/>
                    </a:cubicBezTo>
                    <a:cubicBezTo>
                      <a:pt x="153" y="65"/>
                      <a:pt x="152" y="10"/>
                      <a:pt x="152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63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879" name="Freeform 519"/>
              <p:cNvSpPr>
                <a:spLocks/>
              </p:cNvSpPr>
              <p:nvPr/>
            </p:nvSpPr>
            <p:spPr bwMode="gray">
              <a:xfrm>
                <a:off x="800" y="1343"/>
                <a:ext cx="70" cy="77"/>
              </a:xfrm>
              <a:custGeom>
                <a:avLst/>
                <a:gdLst>
                  <a:gd name="T0" fmla="*/ 47 w 93"/>
                  <a:gd name="T1" fmla="*/ 88 h 94"/>
                  <a:gd name="T2" fmla="*/ 93 w 93"/>
                  <a:gd name="T3" fmla="*/ 34 h 94"/>
                  <a:gd name="T4" fmla="*/ 47 w 93"/>
                  <a:gd name="T5" fmla="*/ 7 h 94"/>
                  <a:gd name="T6" fmla="*/ 0 w 93"/>
                  <a:gd name="T7" fmla="*/ 59 h 94"/>
                  <a:gd name="T8" fmla="*/ 47 w 93"/>
                  <a:gd name="T9" fmla="*/ 8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94">
                    <a:moveTo>
                      <a:pt x="47" y="88"/>
                    </a:moveTo>
                    <a:cubicBezTo>
                      <a:pt x="73" y="81"/>
                      <a:pt x="93" y="57"/>
                      <a:pt x="93" y="34"/>
                    </a:cubicBezTo>
                    <a:cubicBezTo>
                      <a:pt x="93" y="12"/>
                      <a:pt x="72" y="0"/>
                      <a:pt x="47" y="7"/>
                    </a:cubicBezTo>
                    <a:cubicBezTo>
                      <a:pt x="21" y="14"/>
                      <a:pt x="0" y="37"/>
                      <a:pt x="0" y="59"/>
                    </a:cubicBezTo>
                    <a:cubicBezTo>
                      <a:pt x="0" y="82"/>
                      <a:pt x="21" y="94"/>
                      <a:pt x="47" y="8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63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880" name="Freeform 520"/>
              <p:cNvSpPr>
                <a:spLocks/>
              </p:cNvSpPr>
              <p:nvPr/>
            </p:nvSpPr>
            <p:spPr bwMode="gray">
              <a:xfrm>
                <a:off x="956" y="1427"/>
                <a:ext cx="58" cy="46"/>
              </a:xfrm>
              <a:custGeom>
                <a:avLst/>
                <a:gdLst>
                  <a:gd name="T0" fmla="*/ 11 w 77"/>
                  <a:gd name="T1" fmla="*/ 18 h 60"/>
                  <a:gd name="T2" fmla="*/ 77 w 77"/>
                  <a:gd name="T3" fmla="*/ 0 h 60"/>
                  <a:gd name="T4" fmla="*/ 77 w 77"/>
                  <a:gd name="T5" fmla="*/ 41 h 60"/>
                  <a:gd name="T6" fmla="*/ 11 w 77"/>
                  <a:gd name="T7" fmla="*/ 59 h 60"/>
                  <a:gd name="T8" fmla="*/ 0 w 77"/>
                  <a:gd name="T9" fmla="*/ 50 h 60"/>
                  <a:gd name="T10" fmla="*/ 0 w 77"/>
                  <a:gd name="T11" fmla="*/ 32 h 60"/>
                  <a:gd name="T12" fmla="*/ 11 w 77"/>
                  <a:gd name="T13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60">
                    <a:moveTo>
                      <a:pt x="11" y="18"/>
                    </a:moveTo>
                    <a:cubicBezTo>
                      <a:pt x="11" y="18"/>
                      <a:pt x="11" y="18"/>
                      <a:pt x="77" y="0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60" y="46"/>
                      <a:pt x="38" y="51"/>
                      <a:pt x="11" y="59"/>
                    </a:cubicBezTo>
                    <a:cubicBezTo>
                      <a:pt x="5" y="60"/>
                      <a:pt x="0" y="56"/>
                      <a:pt x="0" y="5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26"/>
                      <a:pt x="5" y="19"/>
                      <a:pt x="11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63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881" name="Freeform 521"/>
              <p:cNvSpPr>
                <a:spLocks/>
              </p:cNvSpPr>
              <p:nvPr/>
            </p:nvSpPr>
            <p:spPr bwMode="gray">
              <a:xfrm>
                <a:off x="885" y="1448"/>
                <a:ext cx="58" cy="46"/>
              </a:xfrm>
              <a:custGeom>
                <a:avLst/>
                <a:gdLst>
                  <a:gd name="T0" fmla="*/ 66 w 77"/>
                  <a:gd name="T1" fmla="*/ 42 h 60"/>
                  <a:gd name="T2" fmla="*/ 0 w 77"/>
                  <a:gd name="T3" fmla="*/ 60 h 60"/>
                  <a:gd name="T4" fmla="*/ 0 w 77"/>
                  <a:gd name="T5" fmla="*/ 19 h 60"/>
                  <a:gd name="T6" fmla="*/ 66 w 77"/>
                  <a:gd name="T7" fmla="*/ 1 h 60"/>
                  <a:gd name="T8" fmla="*/ 77 w 77"/>
                  <a:gd name="T9" fmla="*/ 10 h 60"/>
                  <a:gd name="T10" fmla="*/ 77 w 77"/>
                  <a:gd name="T11" fmla="*/ 28 h 60"/>
                  <a:gd name="T12" fmla="*/ 66 w 77"/>
                  <a:gd name="T13" fmla="*/ 4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60">
                    <a:moveTo>
                      <a:pt x="66" y="42"/>
                    </a:moveTo>
                    <a:cubicBezTo>
                      <a:pt x="66" y="42"/>
                      <a:pt x="66" y="42"/>
                      <a:pt x="0" y="6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7" y="14"/>
                      <a:pt x="39" y="9"/>
                      <a:pt x="66" y="1"/>
                    </a:cubicBezTo>
                    <a:cubicBezTo>
                      <a:pt x="72" y="0"/>
                      <a:pt x="77" y="3"/>
                      <a:pt x="77" y="10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34"/>
                      <a:pt x="72" y="40"/>
                      <a:pt x="66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63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7882" name="Group 522"/>
          <p:cNvGrpSpPr>
            <a:grpSpLocks/>
          </p:cNvGrpSpPr>
          <p:nvPr/>
        </p:nvGrpSpPr>
        <p:grpSpPr bwMode="auto">
          <a:xfrm>
            <a:off x="7864475" y="5434013"/>
            <a:ext cx="287338" cy="373062"/>
            <a:chOff x="-12596" y="16103"/>
            <a:chExt cx="319" cy="416"/>
          </a:xfrm>
        </p:grpSpPr>
        <p:sp>
          <p:nvSpPr>
            <p:cNvPr id="527883" name="Freeform 523"/>
            <p:cNvSpPr>
              <a:spLocks/>
            </p:cNvSpPr>
            <p:nvPr/>
          </p:nvSpPr>
          <p:spPr bwMode="gray">
            <a:xfrm>
              <a:off x="-12596" y="16103"/>
              <a:ext cx="319" cy="416"/>
            </a:xfrm>
            <a:custGeom>
              <a:avLst/>
              <a:gdLst>
                <a:gd name="T0" fmla="*/ 0 w 319"/>
                <a:gd name="T1" fmla="*/ 416 h 416"/>
                <a:gd name="T2" fmla="*/ 0 w 319"/>
                <a:gd name="T3" fmla="*/ 88 h 416"/>
                <a:gd name="T4" fmla="*/ 319 w 319"/>
                <a:gd name="T5" fmla="*/ 0 h 416"/>
                <a:gd name="T6" fmla="*/ 319 w 319"/>
                <a:gd name="T7" fmla="*/ 331 h 416"/>
                <a:gd name="T8" fmla="*/ 0 w 319"/>
                <a:gd name="T9" fmla="*/ 41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416">
                  <a:moveTo>
                    <a:pt x="0" y="416"/>
                  </a:moveTo>
                  <a:lnTo>
                    <a:pt x="0" y="88"/>
                  </a:lnTo>
                  <a:lnTo>
                    <a:pt x="319" y="0"/>
                  </a:lnTo>
                  <a:lnTo>
                    <a:pt x="319" y="331"/>
                  </a:lnTo>
                  <a:lnTo>
                    <a:pt x="0" y="41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884" name="Freeform 524"/>
            <p:cNvSpPr>
              <a:spLocks noEditPoints="1"/>
            </p:cNvSpPr>
            <p:nvPr/>
          </p:nvSpPr>
          <p:spPr bwMode="gray">
            <a:xfrm>
              <a:off x="-12530" y="16198"/>
              <a:ext cx="184" cy="227"/>
            </a:xfrm>
            <a:custGeom>
              <a:avLst/>
              <a:gdLst>
                <a:gd name="T0" fmla="*/ 60 w 78"/>
                <a:gd name="T1" fmla="*/ 16 h 96"/>
                <a:gd name="T2" fmla="*/ 53 w 78"/>
                <a:gd name="T3" fmla="*/ 60 h 96"/>
                <a:gd name="T4" fmla="*/ 53 w 78"/>
                <a:gd name="T5" fmla="*/ 62 h 96"/>
                <a:gd name="T6" fmla="*/ 53 w 78"/>
                <a:gd name="T7" fmla="*/ 63 h 96"/>
                <a:gd name="T8" fmla="*/ 55 w 78"/>
                <a:gd name="T9" fmla="*/ 63 h 96"/>
                <a:gd name="T10" fmla="*/ 60 w 78"/>
                <a:gd name="T11" fmla="*/ 59 h 96"/>
                <a:gd name="T12" fmla="*/ 68 w 78"/>
                <a:gd name="T13" fmla="*/ 48 h 96"/>
                <a:gd name="T14" fmla="*/ 70 w 78"/>
                <a:gd name="T15" fmla="*/ 33 h 96"/>
                <a:gd name="T16" fmla="*/ 63 w 78"/>
                <a:gd name="T17" fmla="*/ 13 h 96"/>
                <a:gd name="T18" fmla="*/ 42 w 78"/>
                <a:gd name="T19" fmla="*/ 10 h 96"/>
                <a:gd name="T20" fmla="*/ 24 w 78"/>
                <a:gd name="T21" fmla="*/ 20 h 96"/>
                <a:gd name="T22" fmla="*/ 12 w 78"/>
                <a:gd name="T23" fmla="*/ 37 h 96"/>
                <a:gd name="T24" fmla="*/ 8 w 78"/>
                <a:gd name="T25" fmla="*/ 58 h 96"/>
                <a:gd name="T26" fmla="*/ 17 w 78"/>
                <a:gd name="T27" fmla="*/ 83 h 96"/>
                <a:gd name="T28" fmla="*/ 41 w 78"/>
                <a:gd name="T29" fmla="*/ 86 h 96"/>
                <a:gd name="T30" fmla="*/ 55 w 78"/>
                <a:gd name="T31" fmla="*/ 80 h 96"/>
                <a:gd name="T32" fmla="*/ 68 w 78"/>
                <a:gd name="T33" fmla="*/ 69 h 96"/>
                <a:gd name="T34" fmla="*/ 78 w 78"/>
                <a:gd name="T35" fmla="*/ 67 h 96"/>
                <a:gd name="T36" fmla="*/ 70 w 78"/>
                <a:gd name="T37" fmla="*/ 77 h 96"/>
                <a:gd name="T38" fmla="*/ 57 w 78"/>
                <a:gd name="T39" fmla="*/ 87 h 96"/>
                <a:gd name="T40" fmla="*/ 41 w 78"/>
                <a:gd name="T41" fmla="*/ 94 h 96"/>
                <a:gd name="T42" fmla="*/ 20 w 78"/>
                <a:gd name="T43" fmla="*/ 94 h 96"/>
                <a:gd name="T44" fmla="*/ 6 w 78"/>
                <a:gd name="T45" fmla="*/ 82 h 96"/>
                <a:gd name="T46" fmla="*/ 0 w 78"/>
                <a:gd name="T47" fmla="*/ 60 h 96"/>
                <a:gd name="T48" fmla="*/ 6 w 78"/>
                <a:gd name="T49" fmla="*/ 35 h 96"/>
                <a:gd name="T50" fmla="*/ 20 w 78"/>
                <a:gd name="T51" fmla="*/ 14 h 96"/>
                <a:gd name="T52" fmla="*/ 42 w 78"/>
                <a:gd name="T53" fmla="*/ 3 h 96"/>
                <a:gd name="T54" fmla="*/ 68 w 78"/>
                <a:gd name="T55" fmla="*/ 6 h 96"/>
                <a:gd name="T56" fmla="*/ 78 w 78"/>
                <a:gd name="T57" fmla="*/ 31 h 96"/>
                <a:gd name="T58" fmla="*/ 74 w 78"/>
                <a:gd name="T59" fmla="*/ 50 h 96"/>
                <a:gd name="T60" fmla="*/ 63 w 78"/>
                <a:gd name="T61" fmla="*/ 66 h 96"/>
                <a:gd name="T62" fmla="*/ 52 w 78"/>
                <a:gd name="T63" fmla="*/ 73 h 96"/>
                <a:gd name="T64" fmla="*/ 47 w 78"/>
                <a:gd name="T65" fmla="*/ 73 h 96"/>
                <a:gd name="T66" fmla="*/ 44 w 78"/>
                <a:gd name="T67" fmla="*/ 69 h 96"/>
                <a:gd name="T68" fmla="*/ 38 w 78"/>
                <a:gd name="T69" fmla="*/ 75 h 96"/>
                <a:gd name="T70" fmla="*/ 31 w 78"/>
                <a:gd name="T71" fmla="*/ 78 h 96"/>
                <a:gd name="T72" fmla="*/ 20 w 78"/>
                <a:gd name="T73" fmla="*/ 76 h 96"/>
                <a:gd name="T74" fmla="*/ 15 w 78"/>
                <a:gd name="T75" fmla="*/ 60 h 96"/>
                <a:gd name="T76" fmla="*/ 21 w 78"/>
                <a:gd name="T77" fmla="*/ 35 h 96"/>
                <a:gd name="T78" fmla="*/ 37 w 78"/>
                <a:gd name="T79" fmla="*/ 20 h 96"/>
                <a:gd name="T80" fmla="*/ 43 w 78"/>
                <a:gd name="T81" fmla="*/ 20 h 96"/>
                <a:gd name="T82" fmla="*/ 49 w 78"/>
                <a:gd name="T83" fmla="*/ 25 h 96"/>
                <a:gd name="T84" fmla="*/ 50 w 78"/>
                <a:gd name="T85" fmla="*/ 19 h 96"/>
                <a:gd name="T86" fmla="*/ 60 w 78"/>
                <a:gd name="T87" fmla="*/ 16 h 96"/>
                <a:gd name="T88" fmla="*/ 26 w 78"/>
                <a:gd name="T89" fmla="*/ 60 h 96"/>
                <a:gd name="T90" fmla="*/ 28 w 78"/>
                <a:gd name="T91" fmla="*/ 69 h 96"/>
                <a:gd name="T92" fmla="*/ 33 w 78"/>
                <a:gd name="T93" fmla="*/ 70 h 96"/>
                <a:gd name="T94" fmla="*/ 39 w 78"/>
                <a:gd name="T95" fmla="*/ 66 h 96"/>
                <a:gd name="T96" fmla="*/ 44 w 78"/>
                <a:gd name="T97" fmla="*/ 53 h 96"/>
                <a:gd name="T98" fmla="*/ 46 w 78"/>
                <a:gd name="T99" fmla="*/ 37 h 96"/>
                <a:gd name="T100" fmla="*/ 44 w 78"/>
                <a:gd name="T101" fmla="*/ 30 h 96"/>
                <a:gd name="T102" fmla="*/ 38 w 78"/>
                <a:gd name="T103" fmla="*/ 28 h 96"/>
                <a:gd name="T104" fmla="*/ 33 w 78"/>
                <a:gd name="T105" fmla="*/ 33 h 96"/>
                <a:gd name="T106" fmla="*/ 27 w 78"/>
                <a:gd name="T107" fmla="*/ 45 h 96"/>
                <a:gd name="T108" fmla="*/ 26 w 78"/>
                <a:gd name="T109" fmla="*/ 6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96">
                  <a:moveTo>
                    <a:pt x="60" y="16"/>
                  </a:moveTo>
                  <a:cubicBezTo>
                    <a:pt x="53" y="60"/>
                    <a:pt x="53" y="60"/>
                    <a:pt x="53" y="60"/>
                  </a:cubicBezTo>
                  <a:cubicBezTo>
                    <a:pt x="53" y="61"/>
                    <a:pt x="53" y="61"/>
                    <a:pt x="53" y="62"/>
                  </a:cubicBezTo>
                  <a:cubicBezTo>
                    <a:pt x="53" y="62"/>
                    <a:pt x="53" y="63"/>
                    <a:pt x="53" y="63"/>
                  </a:cubicBezTo>
                  <a:cubicBezTo>
                    <a:pt x="54" y="63"/>
                    <a:pt x="54" y="63"/>
                    <a:pt x="55" y="63"/>
                  </a:cubicBezTo>
                  <a:cubicBezTo>
                    <a:pt x="57" y="63"/>
                    <a:pt x="58" y="61"/>
                    <a:pt x="60" y="59"/>
                  </a:cubicBezTo>
                  <a:cubicBezTo>
                    <a:pt x="63" y="56"/>
                    <a:pt x="66" y="53"/>
                    <a:pt x="68" y="48"/>
                  </a:cubicBezTo>
                  <a:cubicBezTo>
                    <a:pt x="69" y="44"/>
                    <a:pt x="70" y="39"/>
                    <a:pt x="70" y="33"/>
                  </a:cubicBezTo>
                  <a:cubicBezTo>
                    <a:pt x="70" y="24"/>
                    <a:pt x="68" y="17"/>
                    <a:pt x="63" y="13"/>
                  </a:cubicBezTo>
                  <a:cubicBezTo>
                    <a:pt x="57" y="9"/>
                    <a:pt x="51" y="8"/>
                    <a:pt x="42" y="10"/>
                  </a:cubicBezTo>
                  <a:cubicBezTo>
                    <a:pt x="36" y="12"/>
                    <a:pt x="30" y="15"/>
                    <a:pt x="24" y="20"/>
                  </a:cubicBezTo>
                  <a:cubicBezTo>
                    <a:pt x="19" y="24"/>
                    <a:pt x="15" y="30"/>
                    <a:pt x="12" y="37"/>
                  </a:cubicBezTo>
                  <a:cubicBezTo>
                    <a:pt x="10" y="44"/>
                    <a:pt x="8" y="51"/>
                    <a:pt x="8" y="58"/>
                  </a:cubicBezTo>
                  <a:cubicBezTo>
                    <a:pt x="8" y="69"/>
                    <a:pt x="11" y="78"/>
                    <a:pt x="17" y="83"/>
                  </a:cubicBezTo>
                  <a:cubicBezTo>
                    <a:pt x="24" y="88"/>
                    <a:pt x="31" y="89"/>
                    <a:pt x="41" y="86"/>
                  </a:cubicBezTo>
                  <a:cubicBezTo>
                    <a:pt x="46" y="85"/>
                    <a:pt x="51" y="83"/>
                    <a:pt x="55" y="80"/>
                  </a:cubicBezTo>
                  <a:cubicBezTo>
                    <a:pt x="59" y="77"/>
                    <a:pt x="64" y="74"/>
                    <a:pt x="68" y="69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5" y="71"/>
                    <a:pt x="73" y="74"/>
                    <a:pt x="70" y="77"/>
                  </a:cubicBezTo>
                  <a:cubicBezTo>
                    <a:pt x="66" y="80"/>
                    <a:pt x="62" y="84"/>
                    <a:pt x="57" y="87"/>
                  </a:cubicBezTo>
                  <a:cubicBezTo>
                    <a:pt x="52" y="90"/>
                    <a:pt x="47" y="93"/>
                    <a:pt x="41" y="94"/>
                  </a:cubicBezTo>
                  <a:cubicBezTo>
                    <a:pt x="34" y="96"/>
                    <a:pt x="27" y="96"/>
                    <a:pt x="20" y="94"/>
                  </a:cubicBezTo>
                  <a:cubicBezTo>
                    <a:pt x="14" y="92"/>
                    <a:pt x="9" y="88"/>
                    <a:pt x="6" y="82"/>
                  </a:cubicBezTo>
                  <a:cubicBezTo>
                    <a:pt x="2" y="76"/>
                    <a:pt x="0" y="69"/>
                    <a:pt x="0" y="60"/>
                  </a:cubicBezTo>
                  <a:cubicBezTo>
                    <a:pt x="0" y="51"/>
                    <a:pt x="2" y="43"/>
                    <a:pt x="6" y="35"/>
                  </a:cubicBezTo>
                  <a:cubicBezTo>
                    <a:pt x="9" y="26"/>
                    <a:pt x="14" y="20"/>
                    <a:pt x="20" y="14"/>
                  </a:cubicBezTo>
                  <a:cubicBezTo>
                    <a:pt x="26" y="9"/>
                    <a:pt x="34" y="5"/>
                    <a:pt x="42" y="3"/>
                  </a:cubicBezTo>
                  <a:cubicBezTo>
                    <a:pt x="53" y="0"/>
                    <a:pt x="61" y="1"/>
                    <a:pt x="68" y="6"/>
                  </a:cubicBezTo>
                  <a:cubicBezTo>
                    <a:pt x="75" y="11"/>
                    <a:pt x="78" y="20"/>
                    <a:pt x="78" y="31"/>
                  </a:cubicBezTo>
                  <a:cubicBezTo>
                    <a:pt x="78" y="37"/>
                    <a:pt x="77" y="44"/>
                    <a:pt x="74" y="50"/>
                  </a:cubicBezTo>
                  <a:cubicBezTo>
                    <a:pt x="72" y="56"/>
                    <a:pt x="68" y="62"/>
                    <a:pt x="63" y="66"/>
                  </a:cubicBezTo>
                  <a:cubicBezTo>
                    <a:pt x="59" y="70"/>
                    <a:pt x="55" y="72"/>
                    <a:pt x="52" y="73"/>
                  </a:cubicBezTo>
                  <a:cubicBezTo>
                    <a:pt x="50" y="73"/>
                    <a:pt x="48" y="73"/>
                    <a:pt x="47" y="73"/>
                  </a:cubicBezTo>
                  <a:cubicBezTo>
                    <a:pt x="45" y="72"/>
                    <a:pt x="44" y="71"/>
                    <a:pt x="44" y="69"/>
                  </a:cubicBezTo>
                  <a:cubicBezTo>
                    <a:pt x="41" y="72"/>
                    <a:pt x="39" y="74"/>
                    <a:pt x="38" y="75"/>
                  </a:cubicBezTo>
                  <a:cubicBezTo>
                    <a:pt x="36" y="77"/>
                    <a:pt x="34" y="78"/>
                    <a:pt x="31" y="78"/>
                  </a:cubicBezTo>
                  <a:cubicBezTo>
                    <a:pt x="27" y="80"/>
                    <a:pt x="23" y="79"/>
                    <a:pt x="20" y="76"/>
                  </a:cubicBezTo>
                  <a:cubicBezTo>
                    <a:pt x="17" y="73"/>
                    <a:pt x="15" y="67"/>
                    <a:pt x="15" y="60"/>
                  </a:cubicBezTo>
                  <a:cubicBezTo>
                    <a:pt x="15" y="51"/>
                    <a:pt x="17" y="43"/>
                    <a:pt x="21" y="35"/>
                  </a:cubicBezTo>
                  <a:cubicBezTo>
                    <a:pt x="25" y="27"/>
                    <a:pt x="31" y="22"/>
                    <a:pt x="37" y="20"/>
                  </a:cubicBezTo>
                  <a:cubicBezTo>
                    <a:pt x="39" y="20"/>
                    <a:pt x="41" y="20"/>
                    <a:pt x="43" y="20"/>
                  </a:cubicBezTo>
                  <a:cubicBezTo>
                    <a:pt x="45" y="21"/>
                    <a:pt x="47" y="23"/>
                    <a:pt x="49" y="25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60" y="16"/>
                    <a:pt x="60" y="16"/>
                    <a:pt x="60" y="16"/>
                  </a:cubicBezTo>
                  <a:close/>
                  <a:moveTo>
                    <a:pt x="26" y="60"/>
                  </a:moveTo>
                  <a:cubicBezTo>
                    <a:pt x="26" y="64"/>
                    <a:pt x="27" y="67"/>
                    <a:pt x="28" y="69"/>
                  </a:cubicBezTo>
                  <a:cubicBezTo>
                    <a:pt x="30" y="70"/>
                    <a:pt x="31" y="71"/>
                    <a:pt x="33" y="70"/>
                  </a:cubicBezTo>
                  <a:cubicBezTo>
                    <a:pt x="35" y="70"/>
                    <a:pt x="37" y="68"/>
                    <a:pt x="39" y="66"/>
                  </a:cubicBezTo>
                  <a:cubicBezTo>
                    <a:pt x="41" y="63"/>
                    <a:pt x="42" y="59"/>
                    <a:pt x="44" y="53"/>
                  </a:cubicBezTo>
                  <a:cubicBezTo>
                    <a:pt x="45" y="47"/>
                    <a:pt x="46" y="42"/>
                    <a:pt x="46" y="37"/>
                  </a:cubicBezTo>
                  <a:cubicBezTo>
                    <a:pt x="46" y="33"/>
                    <a:pt x="45" y="31"/>
                    <a:pt x="44" y="30"/>
                  </a:cubicBezTo>
                  <a:cubicBezTo>
                    <a:pt x="42" y="28"/>
                    <a:pt x="40" y="28"/>
                    <a:pt x="38" y="28"/>
                  </a:cubicBezTo>
                  <a:cubicBezTo>
                    <a:pt x="36" y="29"/>
                    <a:pt x="34" y="30"/>
                    <a:pt x="33" y="33"/>
                  </a:cubicBezTo>
                  <a:cubicBezTo>
                    <a:pt x="30" y="36"/>
                    <a:pt x="29" y="40"/>
                    <a:pt x="27" y="45"/>
                  </a:cubicBezTo>
                  <a:cubicBezTo>
                    <a:pt x="26" y="51"/>
                    <a:pt x="26" y="56"/>
                    <a:pt x="26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 cmpd="sng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885" name="Group 525"/>
          <p:cNvGrpSpPr>
            <a:grpSpLocks/>
          </p:cNvGrpSpPr>
          <p:nvPr/>
        </p:nvGrpSpPr>
        <p:grpSpPr bwMode="auto">
          <a:xfrm>
            <a:off x="8242300" y="5434013"/>
            <a:ext cx="288925" cy="373062"/>
            <a:chOff x="-12915" y="16103"/>
            <a:chExt cx="319" cy="416"/>
          </a:xfrm>
        </p:grpSpPr>
        <p:sp>
          <p:nvSpPr>
            <p:cNvPr id="527886" name="Freeform 526"/>
            <p:cNvSpPr>
              <a:spLocks/>
            </p:cNvSpPr>
            <p:nvPr/>
          </p:nvSpPr>
          <p:spPr bwMode="gray">
            <a:xfrm>
              <a:off x="-12915" y="16103"/>
              <a:ext cx="319" cy="416"/>
            </a:xfrm>
            <a:custGeom>
              <a:avLst/>
              <a:gdLst>
                <a:gd name="T0" fmla="*/ 0 w 319"/>
                <a:gd name="T1" fmla="*/ 0 h 416"/>
                <a:gd name="T2" fmla="*/ 0 w 319"/>
                <a:gd name="T3" fmla="*/ 331 h 416"/>
                <a:gd name="T4" fmla="*/ 319 w 319"/>
                <a:gd name="T5" fmla="*/ 416 h 416"/>
                <a:gd name="T6" fmla="*/ 319 w 319"/>
                <a:gd name="T7" fmla="*/ 88 h 416"/>
                <a:gd name="T8" fmla="*/ 0 w 319"/>
                <a:gd name="T9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416">
                  <a:moveTo>
                    <a:pt x="0" y="0"/>
                  </a:moveTo>
                  <a:lnTo>
                    <a:pt x="0" y="331"/>
                  </a:lnTo>
                  <a:lnTo>
                    <a:pt x="319" y="416"/>
                  </a:lnTo>
                  <a:lnTo>
                    <a:pt x="319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887" name="Freeform 527"/>
            <p:cNvSpPr>
              <a:spLocks noEditPoints="1"/>
            </p:cNvSpPr>
            <p:nvPr/>
          </p:nvSpPr>
          <p:spPr bwMode="gray">
            <a:xfrm>
              <a:off x="-12849" y="16198"/>
              <a:ext cx="184" cy="227"/>
            </a:xfrm>
            <a:custGeom>
              <a:avLst/>
              <a:gdLst>
                <a:gd name="T0" fmla="*/ 60 w 78"/>
                <a:gd name="T1" fmla="*/ 26 h 96"/>
                <a:gd name="T2" fmla="*/ 53 w 78"/>
                <a:gd name="T3" fmla="*/ 66 h 96"/>
                <a:gd name="T4" fmla="*/ 53 w 78"/>
                <a:gd name="T5" fmla="*/ 68 h 96"/>
                <a:gd name="T6" fmla="*/ 54 w 78"/>
                <a:gd name="T7" fmla="*/ 69 h 96"/>
                <a:gd name="T8" fmla="*/ 55 w 78"/>
                <a:gd name="T9" fmla="*/ 70 h 96"/>
                <a:gd name="T10" fmla="*/ 60 w 78"/>
                <a:gd name="T11" fmla="*/ 69 h 96"/>
                <a:gd name="T12" fmla="*/ 68 w 78"/>
                <a:gd name="T13" fmla="*/ 62 h 96"/>
                <a:gd name="T14" fmla="*/ 70 w 78"/>
                <a:gd name="T15" fmla="*/ 48 h 96"/>
                <a:gd name="T16" fmla="*/ 63 w 78"/>
                <a:gd name="T17" fmla="*/ 24 h 96"/>
                <a:gd name="T18" fmla="*/ 42 w 78"/>
                <a:gd name="T19" fmla="*/ 11 h 96"/>
                <a:gd name="T20" fmla="*/ 25 w 78"/>
                <a:gd name="T21" fmla="*/ 11 h 96"/>
                <a:gd name="T22" fmla="*/ 12 w 78"/>
                <a:gd name="T23" fmla="*/ 21 h 96"/>
                <a:gd name="T24" fmla="*/ 8 w 78"/>
                <a:gd name="T25" fmla="*/ 40 h 96"/>
                <a:gd name="T26" fmla="*/ 17 w 78"/>
                <a:gd name="T27" fmla="*/ 70 h 96"/>
                <a:gd name="T28" fmla="*/ 41 w 78"/>
                <a:gd name="T29" fmla="*/ 86 h 96"/>
                <a:gd name="T30" fmla="*/ 55 w 78"/>
                <a:gd name="T31" fmla="*/ 87 h 96"/>
                <a:gd name="T32" fmla="*/ 68 w 78"/>
                <a:gd name="T33" fmla="*/ 83 h 96"/>
                <a:gd name="T34" fmla="*/ 78 w 78"/>
                <a:gd name="T35" fmla="*/ 86 h 96"/>
                <a:gd name="T36" fmla="*/ 70 w 78"/>
                <a:gd name="T37" fmla="*/ 92 h 96"/>
                <a:gd name="T38" fmla="*/ 57 w 78"/>
                <a:gd name="T39" fmla="*/ 95 h 96"/>
                <a:gd name="T40" fmla="*/ 42 w 78"/>
                <a:gd name="T41" fmla="*/ 94 h 96"/>
                <a:gd name="T42" fmla="*/ 20 w 78"/>
                <a:gd name="T43" fmla="*/ 83 h 96"/>
                <a:gd name="T44" fmla="*/ 6 w 78"/>
                <a:gd name="T45" fmla="*/ 62 h 96"/>
                <a:gd name="T46" fmla="*/ 0 w 78"/>
                <a:gd name="T47" fmla="*/ 38 h 96"/>
                <a:gd name="T48" fmla="*/ 6 w 78"/>
                <a:gd name="T49" fmla="*/ 15 h 96"/>
                <a:gd name="T50" fmla="*/ 20 w 78"/>
                <a:gd name="T51" fmla="*/ 3 h 96"/>
                <a:gd name="T52" fmla="*/ 42 w 78"/>
                <a:gd name="T53" fmla="*/ 3 h 96"/>
                <a:gd name="T54" fmla="*/ 68 w 78"/>
                <a:gd name="T55" fmla="*/ 20 h 96"/>
                <a:gd name="T56" fmla="*/ 78 w 78"/>
                <a:gd name="T57" fmla="*/ 50 h 96"/>
                <a:gd name="T58" fmla="*/ 74 w 78"/>
                <a:gd name="T59" fmla="*/ 68 h 96"/>
                <a:gd name="T60" fmla="*/ 63 w 78"/>
                <a:gd name="T61" fmla="*/ 78 h 96"/>
                <a:gd name="T62" fmla="*/ 52 w 78"/>
                <a:gd name="T63" fmla="*/ 78 h 96"/>
                <a:gd name="T64" fmla="*/ 47 w 78"/>
                <a:gd name="T65" fmla="*/ 75 h 96"/>
                <a:gd name="T66" fmla="*/ 44 w 78"/>
                <a:gd name="T67" fmla="*/ 70 h 96"/>
                <a:gd name="T68" fmla="*/ 38 w 78"/>
                <a:gd name="T69" fmla="*/ 73 h 96"/>
                <a:gd name="T70" fmla="*/ 32 w 78"/>
                <a:gd name="T71" fmla="*/ 73 h 96"/>
                <a:gd name="T72" fmla="*/ 20 w 78"/>
                <a:gd name="T73" fmla="*/ 64 h 96"/>
                <a:gd name="T74" fmla="*/ 15 w 78"/>
                <a:gd name="T75" fmla="*/ 46 h 96"/>
                <a:gd name="T76" fmla="*/ 21 w 78"/>
                <a:gd name="T77" fmla="*/ 24 h 96"/>
                <a:gd name="T78" fmla="*/ 37 w 78"/>
                <a:gd name="T79" fmla="*/ 18 h 96"/>
                <a:gd name="T80" fmla="*/ 43 w 78"/>
                <a:gd name="T81" fmla="*/ 21 h 96"/>
                <a:gd name="T82" fmla="*/ 49 w 78"/>
                <a:gd name="T83" fmla="*/ 29 h 96"/>
                <a:gd name="T84" fmla="*/ 50 w 78"/>
                <a:gd name="T85" fmla="*/ 23 h 96"/>
                <a:gd name="T86" fmla="*/ 60 w 78"/>
                <a:gd name="T87" fmla="*/ 26 h 96"/>
                <a:gd name="T88" fmla="*/ 26 w 78"/>
                <a:gd name="T89" fmla="*/ 51 h 96"/>
                <a:gd name="T90" fmla="*/ 28 w 78"/>
                <a:gd name="T91" fmla="*/ 62 h 96"/>
                <a:gd name="T92" fmla="*/ 33 w 78"/>
                <a:gd name="T93" fmla="*/ 66 h 96"/>
                <a:gd name="T94" fmla="*/ 39 w 78"/>
                <a:gd name="T95" fmla="*/ 64 h 96"/>
                <a:gd name="T96" fmla="*/ 44 w 78"/>
                <a:gd name="T97" fmla="*/ 54 h 96"/>
                <a:gd name="T98" fmla="*/ 46 w 78"/>
                <a:gd name="T99" fmla="*/ 39 h 96"/>
                <a:gd name="T100" fmla="*/ 44 w 78"/>
                <a:gd name="T101" fmla="*/ 31 h 96"/>
                <a:gd name="T102" fmla="*/ 39 w 78"/>
                <a:gd name="T103" fmla="*/ 27 h 96"/>
                <a:gd name="T104" fmla="*/ 33 w 78"/>
                <a:gd name="T105" fmla="*/ 28 h 96"/>
                <a:gd name="T106" fmla="*/ 27 w 78"/>
                <a:gd name="T107" fmla="*/ 38 h 96"/>
                <a:gd name="T108" fmla="*/ 26 w 78"/>
                <a:gd name="T109" fmla="*/ 5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96">
                  <a:moveTo>
                    <a:pt x="60" y="26"/>
                  </a:moveTo>
                  <a:cubicBezTo>
                    <a:pt x="53" y="66"/>
                    <a:pt x="53" y="66"/>
                    <a:pt x="53" y="66"/>
                  </a:cubicBezTo>
                  <a:cubicBezTo>
                    <a:pt x="53" y="67"/>
                    <a:pt x="53" y="67"/>
                    <a:pt x="53" y="68"/>
                  </a:cubicBezTo>
                  <a:cubicBezTo>
                    <a:pt x="53" y="68"/>
                    <a:pt x="53" y="69"/>
                    <a:pt x="54" y="69"/>
                  </a:cubicBezTo>
                  <a:cubicBezTo>
                    <a:pt x="54" y="70"/>
                    <a:pt x="54" y="70"/>
                    <a:pt x="55" y="70"/>
                  </a:cubicBezTo>
                  <a:cubicBezTo>
                    <a:pt x="57" y="71"/>
                    <a:pt x="58" y="70"/>
                    <a:pt x="60" y="69"/>
                  </a:cubicBezTo>
                  <a:cubicBezTo>
                    <a:pt x="63" y="68"/>
                    <a:pt x="66" y="66"/>
                    <a:pt x="68" y="62"/>
                  </a:cubicBezTo>
                  <a:cubicBezTo>
                    <a:pt x="69" y="59"/>
                    <a:pt x="70" y="54"/>
                    <a:pt x="70" y="48"/>
                  </a:cubicBezTo>
                  <a:cubicBezTo>
                    <a:pt x="70" y="39"/>
                    <a:pt x="68" y="31"/>
                    <a:pt x="63" y="24"/>
                  </a:cubicBezTo>
                  <a:cubicBezTo>
                    <a:pt x="58" y="17"/>
                    <a:pt x="51" y="13"/>
                    <a:pt x="42" y="11"/>
                  </a:cubicBezTo>
                  <a:cubicBezTo>
                    <a:pt x="36" y="9"/>
                    <a:pt x="30" y="9"/>
                    <a:pt x="25" y="11"/>
                  </a:cubicBezTo>
                  <a:cubicBezTo>
                    <a:pt x="19" y="12"/>
                    <a:pt x="15" y="16"/>
                    <a:pt x="12" y="21"/>
                  </a:cubicBezTo>
                  <a:cubicBezTo>
                    <a:pt x="10" y="27"/>
                    <a:pt x="8" y="33"/>
                    <a:pt x="8" y="40"/>
                  </a:cubicBezTo>
                  <a:cubicBezTo>
                    <a:pt x="8" y="51"/>
                    <a:pt x="11" y="61"/>
                    <a:pt x="17" y="70"/>
                  </a:cubicBezTo>
                  <a:cubicBezTo>
                    <a:pt x="24" y="78"/>
                    <a:pt x="32" y="83"/>
                    <a:pt x="41" y="86"/>
                  </a:cubicBezTo>
                  <a:cubicBezTo>
                    <a:pt x="46" y="87"/>
                    <a:pt x="51" y="88"/>
                    <a:pt x="55" y="87"/>
                  </a:cubicBezTo>
                  <a:cubicBezTo>
                    <a:pt x="59" y="87"/>
                    <a:pt x="64" y="85"/>
                    <a:pt x="68" y="83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5" y="89"/>
                    <a:pt x="73" y="91"/>
                    <a:pt x="70" y="92"/>
                  </a:cubicBezTo>
                  <a:cubicBezTo>
                    <a:pt x="67" y="94"/>
                    <a:pt x="62" y="95"/>
                    <a:pt x="57" y="95"/>
                  </a:cubicBezTo>
                  <a:cubicBezTo>
                    <a:pt x="52" y="96"/>
                    <a:pt x="47" y="95"/>
                    <a:pt x="42" y="94"/>
                  </a:cubicBezTo>
                  <a:cubicBezTo>
                    <a:pt x="34" y="92"/>
                    <a:pt x="27" y="88"/>
                    <a:pt x="20" y="83"/>
                  </a:cubicBezTo>
                  <a:cubicBezTo>
                    <a:pt x="14" y="77"/>
                    <a:pt x="9" y="70"/>
                    <a:pt x="6" y="62"/>
                  </a:cubicBezTo>
                  <a:cubicBezTo>
                    <a:pt x="2" y="55"/>
                    <a:pt x="0" y="46"/>
                    <a:pt x="0" y="38"/>
                  </a:cubicBezTo>
                  <a:cubicBezTo>
                    <a:pt x="0" y="29"/>
                    <a:pt x="2" y="22"/>
                    <a:pt x="6" y="15"/>
                  </a:cubicBezTo>
                  <a:cubicBezTo>
                    <a:pt x="10" y="9"/>
                    <a:pt x="14" y="5"/>
                    <a:pt x="20" y="3"/>
                  </a:cubicBezTo>
                  <a:cubicBezTo>
                    <a:pt x="27" y="0"/>
                    <a:pt x="34" y="0"/>
                    <a:pt x="42" y="3"/>
                  </a:cubicBezTo>
                  <a:cubicBezTo>
                    <a:pt x="53" y="6"/>
                    <a:pt x="61" y="11"/>
                    <a:pt x="68" y="20"/>
                  </a:cubicBezTo>
                  <a:cubicBezTo>
                    <a:pt x="75" y="29"/>
                    <a:pt x="78" y="39"/>
                    <a:pt x="78" y="50"/>
                  </a:cubicBezTo>
                  <a:cubicBezTo>
                    <a:pt x="78" y="57"/>
                    <a:pt x="77" y="63"/>
                    <a:pt x="74" y="68"/>
                  </a:cubicBezTo>
                  <a:cubicBezTo>
                    <a:pt x="72" y="72"/>
                    <a:pt x="68" y="76"/>
                    <a:pt x="63" y="78"/>
                  </a:cubicBezTo>
                  <a:cubicBezTo>
                    <a:pt x="59" y="79"/>
                    <a:pt x="55" y="79"/>
                    <a:pt x="52" y="78"/>
                  </a:cubicBezTo>
                  <a:cubicBezTo>
                    <a:pt x="50" y="78"/>
                    <a:pt x="48" y="77"/>
                    <a:pt x="47" y="75"/>
                  </a:cubicBezTo>
                  <a:cubicBezTo>
                    <a:pt x="45" y="74"/>
                    <a:pt x="44" y="72"/>
                    <a:pt x="44" y="70"/>
                  </a:cubicBezTo>
                  <a:cubicBezTo>
                    <a:pt x="42" y="72"/>
                    <a:pt x="39" y="73"/>
                    <a:pt x="38" y="73"/>
                  </a:cubicBezTo>
                  <a:cubicBezTo>
                    <a:pt x="36" y="74"/>
                    <a:pt x="34" y="74"/>
                    <a:pt x="32" y="73"/>
                  </a:cubicBezTo>
                  <a:cubicBezTo>
                    <a:pt x="27" y="72"/>
                    <a:pt x="23" y="69"/>
                    <a:pt x="20" y="64"/>
                  </a:cubicBezTo>
                  <a:cubicBezTo>
                    <a:pt x="17" y="59"/>
                    <a:pt x="15" y="53"/>
                    <a:pt x="15" y="46"/>
                  </a:cubicBezTo>
                  <a:cubicBezTo>
                    <a:pt x="15" y="37"/>
                    <a:pt x="17" y="30"/>
                    <a:pt x="21" y="24"/>
                  </a:cubicBezTo>
                  <a:cubicBezTo>
                    <a:pt x="25" y="18"/>
                    <a:pt x="31" y="16"/>
                    <a:pt x="37" y="18"/>
                  </a:cubicBezTo>
                  <a:cubicBezTo>
                    <a:pt x="39" y="18"/>
                    <a:pt x="41" y="19"/>
                    <a:pt x="43" y="21"/>
                  </a:cubicBezTo>
                  <a:cubicBezTo>
                    <a:pt x="45" y="23"/>
                    <a:pt x="47" y="25"/>
                    <a:pt x="49" y="2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0" y="26"/>
                    <a:pt x="60" y="26"/>
                    <a:pt x="60" y="26"/>
                  </a:cubicBezTo>
                  <a:close/>
                  <a:moveTo>
                    <a:pt x="26" y="51"/>
                  </a:moveTo>
                  <a:cubicBezTo>
                    <a:pt x="26" y="55"/>
                    <a:pt x="27" y="59"/>
                    <a:pt x="28" y="62"/>
                  </a:cubicBezTo>
                  <a:cubicBezTo>
                    <a:pt x="30" y="64"/>
                    <a:pt x="31" y="65"/>
                    <a:pt x="33" y="66"/>
                  </a:cubicBezTo>
                  <a:cubicBezTo>
                    <a:pt x="35" y="66"/>
                    <a:pt x="37" y="66"/>
                    <a:pt x="39" y="64"/>
                  </a:cubicBezTo>
                  <a:cubicBezTo>
                    <a:pt x="41" y="63"/>
                    <a:pt x="42" y="60"/>
                    <a:pt x="44" y="54"/>
                  </a:cubicBezTo>
                  <a:cubicBezTo>
                    <a:pt x="45" y="49"/>
                    <a:pt x="46" y="44"/>
                    <a:pt x="46" y="39"/>
                  </a:cubicBezTo>
                  <a:cubicBezTo>
                    <a:pt x="46" y="36"/>
                    <a:pt x="45" y="33"/>
                    <a:pt x="44" y="31"/>
                  </a:cubicBezTo>
                  <a:cubicBezTo>
                    <a:pt x="42" y="29"/>
                    <a:pt x="41" y="27"/>
                    <a:pt x="39" y="27"/>
                  </a:cubicBezTo>
                  <a:cubicBezTo>
                    <a:pt x="36" y="26"/>
                    <a:pt x="34" y="26"/>
                    <a:pt x="33" y="28"/>
                  </a:cubicBezTo>
                  <a:cubicBezTo>
                    <a:pt x="30" y="29"/>
                    <a:pt x="29" y="33"/>
                    <a:pt x="27" y="38"/>
                  </a:cubicBezTo>
                  <a:cubicBezTo>
                    <a:pt x="26" y="42"/>
                    <a:pt x="26" y="47"/>
                    <a:pt x="26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 cmpd="sng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888" name="Group 528"/>
          <p:cNvGrpSpPr>
            <a:grpSpLocks/>
          </p:cNvGrpSpPr>
          <p:nvPr/>
        </p:nvGrpSpPr>
        <p:grpSpPr bwMode="auto">
          <a:xfrm>
            <a:off x="5672138" y="5510213"/>
            <a:ext cx="298450" cy="296862"/>
            <a:chOff x="-11266" y="18860"/>
            <a:chExt cx="331" cy="331"/>
          </a:xfrm>
        </p:grpSpPr>
        <p:sp>
          <p:nvSpPr>
            <p:cNvPr id="527889" name="Rectangle 529"/>
            <p:cNvSpPr>
              <a:spLocks noChangeArrowheads="1"/>
            </p:cNvSpPr>
            <p:nvPr/>
          </p:nvSpPr>
          <p:spPr bwMode="gray">
            <a:xfrm>
              <a:off x="-11266" y="18860"/>
              <a:ext cx="331" cy="3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1B171B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890" name="Freeform 530"/>
            <p:cNvSpPr>
              <a:spLocks noEditPoints="1"/>
            </p:cNvSpPr>
            <p:nvPr/>
          </p:nvSpPr>
          <p:spPr bwMode="gray">
            <a:xfrm>
              <a:off x="-11195" y="18917"/>
              <a:ext cx="189" cy="215"/>
            </a:xfrm>
            <a:custGeom>
              <a:avLst/>
              <a:gdLst>
                <a:gd name="T0" fmla="*/ 61 w 80"/>
                <a:gd name="T1" fmla="*/ 18 h 91"/>
                <a:gd name="T2" fmla="*/ 54 w 80"/>
                <a:gd name="T3" fmla="*/ 60 h 91"/>
                <a:gd name="T4" fmla="*/ 54 w 80"/>
                <a:gd name="T5" fmla="*/ 62 h 91"/>
                <a:gd name="T6" fmla="*/ 54 w 80"/>
                <a:gd name="T7" fmla="*/ 63 h 91"/>
                <a:gd name="T8" fmla="*/ 56 w 80"/>
                <a:gd name="T9" fmla="*/ 64 h 91"/>
                <a:gd name="T10" fmla="*/ 62 w 80"/>
                <a:gd name="T11" fmla="*/ 62 h 91"/>
                <a:gd name="T12" fmla="*/ 69 w 80"/>
                <a:gd name="T13" fmla="*/ 53 h 91"/>
                <a:gd name="T14" fmla="*/ 72 w 80"/>
                <a:gd name="T15" fmla="*/ 38 h 91"/>
                <a:gd name="T16" fmla="*/ 64 w 80"/>
                <a:gd name="T17" fmla="*/ 16 h 91"/>
                <a:gd name="T18" fmla="*/ 43 w 80"/>
                <a:gd name="T19" fmla="*/ 8 h 91"/>
                <a:gd name="T20" fmla="*/ 24 w 80"/>
                <a:gd name="T21" fmla="*/ 13 h 91"/>
                <a:gd name="T22" fmla="*/ 12 w 80"/>
                <a:gd name="T23" fmla="*/ 27 h 91"/>
                <a:gd name="T24" fmla="*/ 8 w 80"/>
                <a:gd name="T25" fmla="*/ 46 h 91"/>
                <a:gd name="T26" fmla="*/ 17 w 80"/>
                <a:gd name="T27" fmla="*/ 73 h 91"/>
                <a:gd name="T28" fmla="*/ 42 w 80"/>
                <a:gd name="T29" fmla="*/ 83 h 91"/>
                <a:gd name="T30" fmla="*/ 56 w 80"/>
                <a:gd name="T31" fmla="*/ 81 h 91"/>
                <a:gd name="T32" fmla="*/ 69 w 80"/>
                <a:gd name="T33" fmla="*/ 74 h 91"/>
                <a:gd name="T34" fmla="*/ 80 w 80"/>
                <a:gd name="T35" fmla="*/ 74 h 91"/>
                <a:gd name="T36" fmla="*/ 72 w 80"/>
                <a:gd name="T37" fmla="*/ 82 h 91"/>
                <a:gd name="T38" fmla="*/ 58 w 80"/>
                <a:gd name="T39" fmla="*/ 88 h 91"/>
                <a:gd name="T40" fmla="*/ 42 w 80"/>
                <a:gd name="T41" fmla="*/ 91 h 91"/>
                <a:gd name="T42" fmla="*/ 20 w 80"/>
                <a:gd name="T43" fmla="*/ 86 h 91"/>
                <a:gd name="T44" fmla="*/ 5 w 80"/>
                <a:gd name="T45" fmla="*/ 69 h 91"/>
                <a:gd name="T46" fmla="*/ 0 w 80"/>
                <a:gd name="T47" fmla="*/ 46 h 91"/>
                <a:gd name="T48" fmla="*/ 5 w 80"/>
                <a:gd name="T49" fmla="*/ 23 h 91"/>
                <a:gd name="T50" fmla="*/ 20 w 80"/>
                <a:gd name="T51" fmla="*/ 6 h 91"/>
                <a:gd name="T52" fmla="*/ 43 w 80"/>
                <a:gd name="T53" fmla="*/ 0 h 91"/>
                <a:gd name="T54" fmla="*/ 69 w 80"/>
                <a:gd name="T55" fmla="*/ 11 h 91"/>
                <a:gd name="T56" fmla="*/ 80 w 80"/>
                <a:gd name="T57" fmla="*/ 38 h 91"/>
                <a:gd name="T58" fmla="*/ 76 w 80"/>
                <a:gd name="T59" fmla="*/ 56 h 91"/>
                <a:gd name="T60" fmla="*/ 64 w 80"/>
                <a:gd name="T61" fmla="*/ 69 h 91"/>
                <a:gd name="T62" fmla="*/ 53 w 80"/>
                <a:gd name="T63" fmla="*/ 73 h 91"/>
                <a:gd name="T64" fmla="*/ 47 w 80"/>
                <a:gd name="T65" fmla="*/ 71 h 91"/>
                <a:gd name="T66" fmla="*/ 44 w 80"/>
                <a:gd name="T67" fmla="*/ 67 h 91"/>
                <a:gd name="T68" fmla="*/ 38 w 80"/>
                <a:gd name="T69" fmla="*/ 71 h 91"/>
                <a:gd name="T70" fmla="*/ 32 w 80"/>
                <a:gd name="T71" fmla="*/ 73 h 91"/>
                <a:gd name="T72" fmla="*/ 20 w 80"/>
                <a:gd name="T73" fmla="*/ 67 h 91"/>
                <a:gd name="T74" fmla="*/ 15 w 80"/>
                <a:gd name="T75" fmla="*/ 50 h 91"/>
                <a:gd name="T76" fmla="*/ 21 w 80"/>
                <a:gd name="T77" fmla="*/ 27 h 91"/>
                <a:gd name="T78" fmla="*/ 37 w 80"/>
                <a:gd name="T79" fmla="*/ 17 h 91"/>
                <a:gd name="T80" fmla="*/ 44 w 80"/>
                <a:gd name="T81" fmla="*/ 18 h 91"/>
                <a:gd name="T82" fmla="*/ 50 w 80"/>
                <a:gd name="T83" fmla="*/ 24 h 91"/>
                <a:gd name="T84" fmla="*/ 51 w 80"/>
                <a:gd name="T85" fmla="*/ 18 h 91"/>
                <a:gd name="T86" fmla="*/ 61 w 80"/>
                <a:gd name="T87" fmla="*/ 18 h 91"/>
                <a:gd name="T88" fmla="*/ 26 w 80"/>
                <a:gd name="T89" fmla="*/ 53 h 91"/>
                <a:gd name="T90" fmla="*/ 28 w 80"/>
                <a:gd name="T91" fmla="*/ 63 h 91"/>
                <a:gd name="T92" fmla="*/ 34 w 80"/>
                <a:gd name="T93" fmla="*/ 65 h 91"/>
                <a:gd name="T94" fmla="*/ 40 w 80"/>
                <a:gd name="T95" fmla="*/ 62 h 91"/>
                <a:gd name="T96" fmla="*/ 44 w 80"/>
                <a:gd name="T97" fmla="*/ 51 h 91"/>
                <a:gd name="T98" fmla="*/ 46 w 80"/>
                <a:gd name="T99" fmla="*/ 35 h 91"/>
                <a:gd name="T100" fmla="*/ 44 w 80"/>
                <a:gd name="T101" fmla="*/ 28 h 91"/>
                <a:gd name="T102" fmla="*/ 39 w 80"/>
                <a:gd name="T103" fmla="*/ 25 h 91"/>
                <a:gd name="T104" fmla="*/ 33 w 80"/>
                <a:gd name="T105" fmla="*/ 28 h 91"/>
                <a:gd name="T106" fmla="*/ 28 w 80"/>
                <a:gd name="T107" fmla="*/ 39 h 91"/>
                <a:gd name="T108" fmla="*/ 26 w 80"/>
                <a:gd name="T109" fmla="*/ 5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0" h="91">
                  <a:moveTo>
                    <a:pt x="61" y="18"/>
                  </a:moveTo>
                  <a:cubicBezTo>
                    <a:pt x="54" y="60"/>
                    <a:pt x="54" y="60"/>
                    <a:pt x="54" y="60"/>
                  </a:cubicBezTo>
                  <a:cubicBezTo>
                    <a:pt x="54" y="61"/>
                    <a:pt x="54" y="61"/>
                    <a:pt x="54" y="62"/>
                  </a:cubicBezTo>
                  <a:cubicBezTo>
                    <a:pt x="54" y="62"/>
                    <a:pt x="54" y="63"/>
                    <a:pt x="54" y="63"/>
                  </a:cubicBezTo>
                  <a:cubicBezTo>
                    <a:pt x="55" y="64"/>
                    <a:pt x="55" y="64"/>
                    <a:pt x="56" y="64"/>
                  </a:cubicBezTo>
                  <a:cubicBezTo>
                    <a:pt x="58" y="64"/>
                    <a:pt x="59" y="63"/>
                    <a:pt x="62" y="62"/>
                  </a:cubicBezTo>
                  <a:cubicBezTo>
                    <a:pt x="64" y="60"/>
                    <a:pt x="67" y="57"/>
                    <a:pt x="69" y="53"/>
                  </a:cubicBezTo>
                  <a:cubicBezTo>
                    <a:pt x="71" y="49"/>
                    <a:pt x="72" y="44"/>
                    <a:pt x="72" y="38"/>
                  </a:cubicBezTo>
                  <a:cubicBezTo>
                    <a:pt x="72" y="29"/>
                    <a:pt x="69" y="22"/>
                    <a:pt x="64" y="16"/>
                  </a:cubicBezTo>
                  <a:cubicBezTo>
                    <a:pt x="59" y="11"/>
                    <a:pt x="51" y="8"/>
                    <a:pt x="43" y="8"/>
                  </a:cubicBezTo>
                  <a:cubicBezTo>
                    <a:pt x="36" y="8"/>
                    <a:pt x="30" y="10"/>
                    <a:pt x="24" y="13"/>
                  </a:cubicBezTo>
                  <a:cubicBezTo>
                    <a:pt x="19" y="16"/>
                    <a:pt x="15" y="21"/>
                    <a:pt x="12" y="27"/>
                  </a:cubicBezTo>
                  <a:cubicBezTo>
                    <a:pt x="9" y="33"/>
                    <a:pt x="8" y="39"/>
                    <a:pt x="8" y="46"/>
                  </a:cubicBezTo>
                  <a:cubicBezTo>
                    <a:pt x="8" y="58"/>
                    <a:pt x="11" y="67"/>
                    <a:pt x="17" y="73"/>
                  </a:cubicBezTo>
                  <a:cubicBezTo>
                    <a:pt x="24" y="80"/>
                    <a:pt x="32" y="83"/>
                    <a:pt x="42" y="83"/>
                  </a:cubicBezTo>
                  <a:cubicBezTo>
                    <a:pt x="47" y="83"/>
                    <a:pt x="51" y="82"/>
                    <a:pt x="56" y="81"/>
                  </a:cubicBezTo>
                  <a:cubicBezTo>
                    <a:pt x="61" y="79"/>
                    <a:pt x="65" y="77"/>
                    <a:pt x="69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77" y="77"/>
                    <a:pt x="74" y="80"/>
                    <a:pt x="72" y="82"/>
                  </a:cubicBezTo>
                  <a:cubicBezTo>
                    <a:pt x="68" y="84"/>
                    <a:pt x="63" y="87"/>
                    <a:pt x="58" y="88"/>
                  </a:cubicBezTo>
                  <a:cubicBezTo>
                    <a:pt x="53" y="90"/>
                    <a:pt x="48" y="91"/>
                    <a:pt x="42" y="91"/>
                  </a:cubicBezTo>
                  <a:cubicBezTo>
                    <a:pt x="34" y="91"/>
                    <a:pt x="27" y="89"/>
                    <a:pt x="20" y="86"/>
                  </a:cubicBezTo>
                  <a:cubicBezTo>
                    <a:pt x="14" y="82"/>
                    <a:pt x="9" y="76"/>
                    <a:pt x="5" y="69"/>
                  </a:cubicBezTo>
                  <a:cubicBezTo>
                    <a:pt x="1" y="62"/>
                    <a:pt x="0" y="55"/>
                    <a:pt x="0" y="46"/>
                  </a:cubicBezTo>
                  <a:cubicBezTo>
                    <a:pt x="0" y="38"/>
                    <a:pt x="1" y="30"/>
                    <a:pt x="5" y="23"/>
                  </a:cubicBezTo>
                  <a:cubicBezTo>
                    <a:pt x="9" y="15"/>
                    <a:pt x="14" y="10"/>
                    <a:pt x="20" y="6"/>
                  </a:cubicBezTo>
                  <a:cubicBezTo>
                    <a:pt x="26" y="2"/>
                    <a:pt x="34" y="0"/>
                    <a:pt x="43" y="0"/>
                  </a:cubicBezTo>
                  <a:cubicBezTo>
                    <a:pt x="54" y="0"/>
                    <a:pt x="63" y="4"/>
                    <a:pt x="69" y="11"/>
                  </a:cubicBezTo>
                  <a:cubicBezTo>
                    <a:pt x="76" y="18"/>
                    <a:pt x="80" y="27"/>
                    <a:pt x="80" y="38"/>
                  </a:cubicBezTo>
                  <a:cubicBezTo>
                    <a:pt x="80" y="45"/>
                    <a:pt x="79" y="51"/>
                    <a:pt x="76" y="56"/>
                  </a:cubicBezTo>
                  <a:cubicBezTo>
                    <a:pt x="73" y="62"/>
                    <a:pt x="69" y="66"/>
                    <a:pt x="64" y="69"/>
                  </a:cubicBezTo>
                  <a:cubicBezTo>
                    <a:pt x="60" y="72"/>
                    <a:pt x="56" y="73"/>
                    <a:pt x="53" y="73"/>
                  </a:cubicBezTo>
                  <a:cubicBezTo>
                    <a:pt x="50" y="73"/>
                    <a:pt x="49" y="72"/>
                    <a:pt x="47" y="71"/>
                  </a:cubicBezTo>
                  <a:cubicBezTo>
                    <a:pt x="46" y="70"/>
                    <a:pt x="45" y="69"/>
                    <a:pt x="44" y="67"/>
                  </a:cubicBezTo>
                  <a:cubicBezTo>
                    <a:pt x="42" y="69"/>
                    <a:pt x="40" y="71"/>
                    <a:pt x="38" y="71"/>
                  </a:cubicBezTo>
                  <a:cubicBezTo>
                    <a:pt x="36" y="72"/>
                    <a:pt x="34" y="73"/>
                    <a:pt x="32" y="73"/>
                  </a:cubicBezTo>
                  <a:cubicBezTo>
                    <a:pt x="27" y="73"/>
                    <a:pt x="23" y="71"/>
                    <a:pt x="20" y="67"/>
                  </a:cubicBezTo>
                  <a:cubicBezTo>
                    <a:pt x="16" y="63"/>
                    <a:pt x="15" y="58"/>
                    <a:pt x="15" y="50"/>
                  </a:cubicBezTo>
                  <a:cubicBezTo>
                    <a:pt x="15" y="42"/>
                    <a:pt x="17" y="34"/>
                    <a:pt x="21" y="27"/>
                  </a:cubicBezTo>
                  <a:cubicBezTo>
                    <a:pt x="25" y="20"/>
                    <a:pt x="31" y="17"/>
                    <a:pt x="37" y="17"/>
                  </a:cubicBezTo>
                  <a:cubicBezTo>
                    <a:pt x="40" y="17"/>
                    <a:pt x="42" y="17"/>
                    <a:pt x="44" y="18"/>
                  </a:cubicBezTo>
                  <a:cubicBezTo>
                    <a:pt x="46" y="19"/>
                    <a:pt x="48" y="21"/>
                    <a:pt x="50" y="24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61" y="18"/>
                    <a:pt x="61" y="18"/>
                    <a:pt x="61" y="18"/>
                  </a:cubicBezTo>
                  <a:close/>
                  <a:moveTo>
                    <a:pt x="26" y="53"/>
                  </a:moveTo>
                  <a:cubicBezTo>
                    <a:pt x="26" y="57"/>
                    <a:pt x="27" y="60"/>
                    <a:pt x="28" y="63"/>
                  </a:cubicBezTo>
                  <a:cubicBezTo>
                    <a:pt x="30" y="64"/>
                    <a:pt x="31" y="65"/>
                    <a:pt x="34" y="65"/>
                  </a:cubicBezTo>
                  <a:cubicBezTo>
                    <a:pt x="36" y="65"/>
                    <a:pt x="38" y="64"/>
                    <a:pt x="40" y="62"/>
                  </a:cubicBezTo>
                  <a:cubicBezTo>
                    <a:pt x="41" y="60"/>
                    <a:pt x="43" y="57"/>
                    <a:pt x="44" y="51"/>
                  </a:cubicBezTo>
                  <a:cubicBezTo>
                    <a:pt x="46" y="45"/>
                    <a:pt x="46" y="40"/>
                    <a:pt x="46" y="35"/>
                  </a:cubicBezTo>
                  <a:cubicBezTo>
                    <a:pt x="46" y="32"/>
                    <a:pt x="46" y="29"/>
                    <a:pt x="44" y="28"/>
                  </a:cubicBezTo>
                  <a:cubicBezTo>
                    <a:pt x="43" y="26"/>
                    <a:pt x="41" y="25"/>
                    <a:pt x="39" y="25"/>
                  </a:cubicBezTo>
                  <a:cubicBezTo>
                    <a:pt x="37" y="25"/>
                    <a:pt x="35" y="26"/>
                    <a:pt x="33" y="28"/>
                  </a:cubicBezTo>
                  <a:cubicBezTo>
                    <a:pt x="30" y="30"/>
                    <a:pt x="29" y="34"/>
                    <a:pt x="28" y="39"/>
                  </a:cubicBezTo>
                  <a:cubicBezTo>
                    <a:pt x="26" y="44"/>
                    <a:pt x="26" y="49"/>
                    <a:pt x="2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 cmpd="sng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891" name="Group 531"/>
          <p:cNvGrpSpPr>
            <a:grpSpLocks/>
          </p:cNvGrpSpPr>
          <p:nvPr/>
        </p:nvGrpSpPr>
        <p:grpSpPr bwMode="auto">
          <a:xfrm>
            <a:off x="6469063" y="4422775"/>
            <a:ext cx="298450" cy="296863"/>
            <a:chOff x="-12610" y="18860"/>
            <a:chExt cx="330" cy="331"/>
          </a:xfrm>
        </p:grpSpPr>
        <p:sp>
          <p:nvSpPr>
            <p:cNvPr id="527892" name="Rectangle 532"/>
            <p:cNvSpPr>
              <a:spLocks noChangeArrowheads="1"/>
            </p:cNvSpPr>
            <p:nvPr/>
          </p:nvSpPr>
          <p:spPr bwMode="gray">
            <a:xfrm>
              <a:off x="-12610" y="18860"/>
              <a:ext cx="330" cy="3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1B171B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893" name="Freeform 533"/>
            <p:cNvSpPr>
              <a:spLocks noEditPoints="1"/>
            </p:cNvSpPr>
            <p:nvPr/>
          </p:nvSpPr>
          <p:spPr bwMode="gray">
            <a:xfrm>
              <a:off x="-12535" y="18898"/>
              <a:ext cx="182" cy="255"/>
            </a:xfrm>
            <a:custGeom>
              <a:avLst/>
              <a:gdLst>
                <a:gd name="T0" fmla="*/ 38 w 77"/>
                <a:gd name="T1" fmla="*/ 47 h 108"/>
                <a:gd name="T2" fmla="*/ 62 w 77"/>
                <a:gd name="T3" fmla="*/ 23 h 108"/>
                <a:gd name="T4" fmla="*/ 38 w 77"/>
                <a:gd name="T5" fmla="*/ 0 h 108"/>
                <a:gd name="T6" fmla="*/ 14 w 77"/>
                <a:gd name="T7" fmla="*/ 23 h 108"/>
                <a:gd name="T8" fmla="*/ 38 w 77"/>
                <a:gd name="T9" fmla="*/ 47 h 108"/>
                <a:gd name="T10" fmla="*/ 77 w 77"/>
                <a:gd name="T11" fmla="*/ 61 h 108"/>
                <a:gd name="T12" fmla="*/ 71 w 77"/>
                <a:gd name="T13" fmla="*/ 54 h 108"/>
                <a:gd name="T14" fmla="*/ 5 w 77"/>
                <a:gd name="T15" fmla="*/ 54 h 108"/>
                <a:gd name="T16" fmla="*/ 0 w 77"/>
                <a:gd name="T17" fmla="*/ 61 h 108"/>
                <a:gd name="T18" fmla="*/ 0 w 77"/>
                <a:gd name="T19" fmla="*/ 101 h 108"/>
                <a:gd name="T20" fmla="*/ 5 w 77"/>
                <a:gd name="T21" fmla="*/ 108 h 108"/>
                <a:gd name="T22" fmla="*/ 71 w 77"/>
                <a:gd name="T23" fmla="*/ 108 h 108"/>
                <a:gd name="T24" fmla="*/ 77 w 77"/>
                <a:gd name="T25" fmla="*/ 101 h 108"/>
                <a:gd name="T26" fmla="*/ 77 w 77"/>
                <a:gd name="T27" fmla="*/ 6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108">
                  <a:moveTo>
                    <a:pt x="38" y="47"/>
                  </a:moveTo>
                  <a:cubicBezTo>
                    <a:pt x="51" y="47"/>
                    <a:pt x="62" y="36"/>
                    <a:pt x="62" y="23"/>
                  </a:cubicBezTo>
                  <a:cubicBezTo>
                    <a:pt x="62" y="10"/>
                    <a:pt x="51" y="0"/>
                    <a:pt x="38" y="0"/>
                  </a:cubicBezTo>
                  <a:cubicBezTo>
                    <a:pt x="25" y="0"/>
                    <a:pt x="14" y="10"/>
                    <a:pt x="14" y="23"/>
                  </a:cubicBezTo>
                  <a:cubicBezTo>
                    <a:pt x="14" y="36"/>
                    <a:pt x="25" y="47"/>
                    <a:pt x="38" y="47"/>
                  </a:cubicBezTo>
                  <a:close/>
                  <a:moveTo>
                    <a:pt x="77" y="61"/>
                  </a:moveTo>
                  <a:cubicBezTo>
                    <a:pt x="77" y="57"/>
                    <a:pt x="74" y="54"/>
                    <a:pt x="71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2" y="54"/>
                    <a:pt x="0" y="57"/>
                    <a:pt x="0" y="61"/>
                  </a:cubicBezTo>
                  <a:cubicBezTo>
                    <a:pt x="0" y="107"/>
                    <a:pt x="0" y="101"/>
                    <a:pt x="0" y="101"/>
                  </a:cubicBezTo>
                  <a:cubicBezTo>
                    <a:pt x="0" y="105"/>
                    <a:pt x="2" y="108"/>
                    <a:pt x="5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4" y="108"/>
                    <a:pt x="77" y="105"/>
                    <a:pt x="77" y="101"/>
                  </a:cubicBezTo>
                  <a:lnTo>
                    <a:pt x="77" y="61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894" name="Group 534"/>
          <p:cNvGrpSpPr>
            <a:grpSpLocks/>
          </p:cNvGrpSpPr>
          <p:nvPr/>
        </p:nvGrpSpPr>
        <p:grpSpPr bwMode="auto">
          <a:xfrm>
            <a:off x="6459538" y="4965700"/>
            <a:ext cx="296862" cy="298450"/>
            <a:chOff x="-11715" y="18860"/>
            <a:chExt cx="331" cy="331"/>
          </a:xfrm>
        </p:grpSpPr>
        <p:sp>
          <p:nvSpPr>
            <p:cNvPr id="527895" name="Rectangle 535"/>
            <p:cNvSpPr>
              <a:spLocks noChangeArrowheads="1"/>
            </p:cNvSpPr>
            <p:nvPr/>
          </p:nvSpPr>
          <p:spPr bwMode="gray">
            <a:xfrm>
              <a:off x="-11715" y="18860"/>
              <a:ext cx="331" cy="3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1B171B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896" name="Freeform 536"/>
            <p:cNvSpPr>
              <a:spLocks noEditPoints="1"/>
            </p:cNvSpPr>
            <p:nvPr/>
          </p:nvSpPr>
          <p:spPr bwMode="gray">
            <a:xfrm>
              <a:off x="-11613" y="18886"/>
              <a:ext cx="130" cy="276"/>
            </a:xfrm>
            <a:custGeom>
              <a:avLst/>
              <a:gdLst>
                <a:gd name="T0" fmla="*/ 20 w 55"/>
                <a:gd name="T1" fmla="*/ 116 h 117"/>
                <a:gd name="T2" fmla="*/ 13 w 55"/>
                <a:gd name="T3" fmla="*/ 105 h 117"/>
                <a:gd name="T4" fmla="*/ 16 w 55"/>
                <a:gd name="T5" fmla="*/ 95 h 117"/>
                <a:gd name="T6" fmla="*/ 26 w 55"/>
                <a:gd name="T7" fmla="*/ 91 h 117"/>
                <a:gd name="T8" fmla="*/ 34 w 55"/>
                <a:gd name="T9" fmla="*/ 98 h 117"/>
                <a:gd name="T10" fmla="*/ 44 w 55"/>
                <a:gd name="T11" fmla="*/ 104 h 117"/>
                <a:gd name="T12" fmla="*/ 53 w 55"/>
                <a:gd name="T13" fmla="*/ 97 h 117"/>
                <a:gd name="T14" fmla="*/ 51 w 55"/>
                <a:gd name="T15" fmla="*/ 86 h 117"/>
                <a:gd name="T16" fmla="*/ 45 w 55"/>
                <a:gd name="T17" fmla="*/ 79 h 117"/>
                <a:gd name="T18" fmla="*/ 44 w 55"/>
                <a:gd name="T19" fmla="*/ 77 h 117"/>
                <a:gd name="T20" fmla="*/ 32 w 55"/>
                <a:gd name="T21" fmla="*/ 61 h 117"/>
                <a:gd name="T22" fmla="*/ 30 w 55"/>
                <a:gd name="T23" fmla="*/ 58 h 117"/>
                <a:gd name="T24" fmla="*/ 28 w 55"/>
                <a:gd name="T25" fmla="*/ 58 h 117"/>
                <a:gd name="T26" fmla="*/ 22 w 55"/>
                <a:gd name="T27" fmla="*/ 52 h 117"/>
                <a:gd name="T28" fmla="*/ 15 w 55"/>
                <a:gd name="T29" fmla="*/ 36 h 117"/>
                <a:gd name="T30" fmla="*/ 13 w 55"/>
                <a:gd name="T31" fmla="*/ 28 h 117"/>
                <a:gd name="T32" fmla="*/ 15 w 55"/>
                <a:gd name="T33" fmla="*/ 25 h 117"/>
                <a:gd name="T34" fmla="*/ 16 w 55"/>
                <a:gd name="T35" fmla="*/ 23 h 117"/>
                <a:gd name="T36" fmla="*/ 11 w 55"/>
                <a:gd name="T37" fmla="*/ 1 h 117"/>
                <a:gd name="T38" fmla="*/ 1 w 55"/>
                <a:gd name="T39" fmla="*/ 11 h 117"/>
                <a:gd name="T40" fmla="*/ 3 w 55"/>
                <a:gd name="T41" fmla="*/ 37 h 117"/>
                <a:gd name="T42" fmla="*/ 17 w 55"/>
                <a:gd name="T43" fmla="*/ 65 h 117"/>
                <a:gd name="T44" fmla="*/ 26 w 55"/>
                <a:gd name="T45" fmla="*/ 74 h 117"/>
                <a:gd name="T46" fmla="*/ 34 w 55"/>
                <a:gd name="T47" fmla="*/ 79 h 117"/>
                <a:gd name="T48" fmla="*/ 42 w 55"/>
                <a:gd name="T49" fmla="*/ 78 h 117"/>
                <a:gd name="T50" fmla="*/ 42 w 55"/>
                <a:gd name="T51" fmla="*/ 78 h 117"/>
                <a:gd name="T52" fmla="*/ 43 w 55"/>
                <a:gd name="T53" fmla="*/ 80 h 117"/>
                <a:gd name="T54" fmla="*/ 49 w 55"/>
                <a:gd name="T55" fmla="*/ 88 h 117"/>
                <a:gd name="T56" fmla="*/ 51 w 55"/>
                <a:gd name="T57" fmla="*/ 97 h 117"/>
                <a:gd name="T58" fmla="*/ 44 w 55"/>
                <a:gd name="T59" fmla="*/ 101 h 117"/>
                <a:gd name="T60" fmla="*/ 36 w 55"/>
                <a:gd name="T61" fmla="*/ 96 h 117"/>
                <a:gd name="T62" fmla="*/ 26 w 55"/>
                <a:gd name="T63" fmla="*/ 89 h 117"/>
                <a:gd name="T64" fmla="*/ 15 w 55"/>
                <a:gd name="T65" fmla="*/ 94 h 117"/>
                <a:gd name="T66" fmla="*/ 11 w 55"/>
                <a:gd name="T67" fmla="*/ 106 h 117"/>
                <a:gd name="T68" fmla="*/ 18 w 55"/>
                <a:gd name="T69" fmla="*/ 117 h 117"/>
                <a:gd name="T70" fmla="*/ 20 w 55"/>
                <a:gd name="T71" fmla="*/ 116 h 117"/>
                <a:gd name="T72" fmla="*/ 43 w 55"/>
                <a:gd name="T73" fmla="*/ 72 h 117"/>
                <a:gd name="T74" fmla="*/ 47 w 55"/>
                <a:gd name="T75" fmla="*/ 76 h 117"/>
                <a:gd name="T76" fmla="*/ 50 w 55"/>
                <a:gd name="T77" fmla="*/ 69 h 117"/>
                <a:gd name="T78" fmla="*/ 45 w 55"/>
                <a:gd name="T79" fmla="*/ 61 h 117"/>
                <a:gd name="T80" fmla="*/ 40 w 55"/>
                <a:gd name="T81" fmla="*/ 54 h 117"/>
                <a:gd name="T82" fmla="*/ 33 w 55"/>
                <a:gd name="T83" fmla="*/ 56 h 117"/>
                <a:gd name="T84" fmla="*/ 43 w 55"/>
                <a:gd name="T85" fmla="*/ 72 h 117"/>
                <a:gd name="T86" fmla="*/ 20 w 55"/>
                <a:gd name="T87" fmla="*/ 24 h 117"/>
                <a:gd name="T88" fmla="*/ 25 w 55"/>
                <a:gd name="T89" fmla="*/ 20 h 117"/>
                <a:gd name="T90" fmla="*/ 24 w 55"/>
                <a:gd name="T91" fmla="*/ 12 h 117"/>
                <a:gd name="T92" fmla="*/ 22 w 55"/>
                <a:gd name="T93" fmla="*/ 3 h 117"/>
                <a:gd name="T94" fmla="*/ 15 w 55"/>
                <a:gd name="T95" fmla="*/ 1 h 117"/>
                <a:gd name="T96" fmla="*/ 15 w 55"/>
                <a:gd name="T97" fmla="*/ 6 h 117"/>
                <a:gd name="T98" fmla="*/ 20 w 55"/>
                <a:gd name="T99" fmla="*/ 2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" h="117">
                  <a:moveTo>
                    <a:pt x="20" y="116"/>
                  </a:moveTo>
                  <a:cubicBezTo>
                    <a:pt x="17" y="113"/>
                    <a:pt x="14" y="109"/>
                    <a:pt x="13" y="105"/>
                  </a:cubicBezTo>
                  <a:cubicBezTo>
                    <a:pt x="12" y="102"/>
                    <a:pt x="13" y="98"/>
                    <a:pt x="16" y="95"/>
                  </a:cubicBezTo>
                  <a:cubicBezTo>
                    <a:pt x="17" y="94"/>
                    <a:pt x="21" y="90"/>
                    <a:pt x="26" y="91"/>
                  </a:cubicBezTo>
                  <a:cubicBezTo>
                    <a:pt x="29" y="92"/>
                    <a:pt x="32" y="95"/>
                    <a:pt x="34" y="98"/>
                  </a:cubicBezTo>
                  <a:cubicBezTo>
                    <a:pt x="36" y="100"/>
                    <a:pt x="40" y="103"/>
                    <a:pt x="44" y="104"/>
                  </a:cubicBezTo>
                  <a:cubicBezTo>
                    <a:pt x="48" y="104"/>
                    <a:pt x="52" y="101"/>
                    <a:pt x="53" y="97"/>
                  </a:cubicBezTo>
                  <a:cubicBezTo>
                    <a:pt x="55" y="94"/>
                    <a:pt x="53" y="89"/>
                    <a:pt x="51" y="86"/>
                  </a:cubicBezTo>
                  <a:cubicBezTo>
                    <a:pt x="49" y="84"/>
                    <a:pt x="47" y="81"/>
                    <a:pt x="45" y="79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39" y="72"/>
                    <a:pt x="35" y="66"/>
                    <a:pt x="32" y="61"/>
                  </a:cubicBezTo>
                  <a:cubicBezTo>
                    <a:pt x="31" y="60"/>
                    <a:pt x="31" y="59"/>
                    <a:pt x="30" y="58"/>
                  </a:cubicBezTo>
                  <a:cubicBezTo>
                    <a:pt x="30" y="57"/>
                    <a:pt x="29" y="58"/>
                    <a:pt x="28" y="58"/>
                  </a:cubicBezTo>
                  <a:cubicBezTo>
                    <a:pt x="25" y="58"/>
                    <a:pt x="23" y="54"/>
                    <a:pt x="22" y="52"/>
                  </a:cubicBezTo>
                  <a:cubicBezTo>
                    <a:pt x="19" y="47"/>
                    <a:pt x="17" y="41"/>
                    <a:pt x="15" y="36"/>
                  </a:cubicBezTo>
                  <a:cubicBezTo>
                    <a:pt x="14" y="33"/>
                    <a:pt x="13" y="30"/>
                    <a:pt x="13" y="28"/>
                  </a:cubicBezTo>
                  <a:cubicBezTo>
                    <a:pt x="13" y="26"/>
                    <a:pt x="14" y="25"/>
                    <a:pt x="15" y="25"/>
                  </a:cubicBezTo>
                  <a:cubicBezTo>
                    <a:pt x="16" y="24"/>
                    <a:pt x="16" y="24"/>
                    <a:pt x="16" y="23"/>
                  </a:cubicBezTo>
                  <a:cubicBezTo>
                    <a:pt x="14" y="16"/>
                    <a:pt x="11" y="9"/>
                    <a:pt x="11" y="1"/>
                  </a:cubicBezTo>
                  <a:cubicBezTo>
                    <a:pt x="6" y="3"/>
                    <a:pt x="2" y="6"/>
                    <a:pt x="1" y="11"/>
                  </a:cubicBezTo>
                  <a:cubicBezTo>
                    <a:pt x="0" y="20"/>
                    <a:pt x="1" y="29"/>
                    <a:pt x="3" y="37"/>
                  </a:cubicBezTo>
                  <a:cubicBezTo>
                    <a:pt x="6" y="47"/>
                    <a:pt x="11" y="57"/>
                    <a:pt x="17" y="65"/>
                  </a:cubicBezTo>
                  <a:cubicBezTo>
                    <a:pt x="20" y="68"/>
                    <a:pt x="22" y="71"/>
                    <a:pt x="26" y="74"/>
                  </a:cubicBezTo>
                  <a:cubicBezTo>
                    <a:pt x="28" y="77"/>
                    <a:pt x="31" y="79"/>
                    <a:pt x="34" y="79"/>
                  </a:cubicBezTo>
                  <a:cubicBezTo>
                    <a:pt x="37" y="80"/>
                    <a:pt x="39" y="79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5" y="82"/>
                    <a:pt x="48" y="85"/>
                    <a:pt x="49" y="88"/>
                  </a:cubicBezTo>
                  <a:cubicBezTo>
                    <a:pt x="51" y="90"/>
                    <a:pt x="52" y="94"/>
                    <a:pt x="51" y="97"/>
                  </a:cubicBezTo>
                  <a:cubicBezTo>
                    <a:pt x="51" y="99"/>
                    <a:pt x="47" y="102"/>
                    <a:pt x="44" y="101"/>
                  </a:cubicBezTo>
                  <a:cubicBezTo>
                    <a:pt x="41" y="101"/>
                    <a:pt x="38" y="98"/>
                    <a:pt x="36" y="96"/>
                  </a:cubicBezTo>
                  <a:cubicBezTo>
                    <a:pt x="33" y="93"/>
                    <a:pt x="30" y="90"/>
                    <a:pt x="26" y="89"/>
                  </a:cubicBezTo>
                  <a:cubicBezTo>
                    <a:pt x="22" y="88"/>
                    <a:pt x="18" y="90"/>
                    <a:pt x="15" y="94"/>
                  </a:cubicBezTo>
                  <a:cubicBezTo>
                    <a:pt x="11" y="98"/>
                    <a:pt x="10" y="102"/>
                    <a:pt x="11" y="106"/>
                  </a:cubicBezTo>
                  <a:cubicBezTo>
                    <a:pt x="12" y="110"/>
                    <a:pt x="15" y="114"/>
                    <a:pt x="18" y="117"/>
                  </a:cubicBezTo>
                  <a:cubicBezTo>
                    <a:pt x="20" y="116"/>
                    <a:pt x="20" y="116"/>
                    <a:pt x="20" y="116"/>
                  </a:cubicBezTo>
                  <a:close/>
                  <a:moveTo>
                    <a:pt x="43" y="72"/>
                  </a:moveTo>
                  <a:cubicBezTo>
                    <a:pt x="44" y="73"/>
                    <a:pt x="45" y="75"/>
                    <a:pt x="47" y="76"/>
                  </a:cubicBezTo>
                  <a:cubicBezTo>
                    <a:pt x="49" y="74"/>
                    <a:pt x="52" y="71"/>
                    <a:pt x="50" y="69"/>
                  </a:cubicBezTo>
                  <a:cubicBezTo>
                    <a:pt x="48" y="66"/>
                    <a:pt x="47" y="64"/>
                    <a:pt x="45" y="61"/>
                  </a:cubicBezTo>
                  <a:cubicBezTo>
                    <a:pt x="44" y="59"/>
                    <a:pt x="42" y="56"/>
                    <a:pt x="40" y="54"/>
                  </a:cubicBezTo>
                  <a:cubicBezTo>
                    <a:pt x="37" y="53"/>
                    <a:pt x="35" y="55"/>
                    <a:pt x="33" y="56"/>
                  </a:cubicBezTo>
                  <a:cubicBezTo>
                    <a:pt x="36" y="62"/>
                    <a:pt x="39" y="67"/>
                    <a:pt x="43" y="72"/>
                  </a:cubicBezTo>
                  <a:close/>
                  <a:moveTo>
                    <a:pt x="20" y="24"/>
                  </a:moveTo>
                  <a:cubicBezTo>
                    <a:pt x="22" y="23"/>
                    <a:pt x="25" y="23"/>
                    <a:pt x="25" y="20"/>
                  </a:cubicBezTo>
                  <a:cubicBezTo>
                    <a:pt x="26" y="18"/>
                    <a:pt x="25" y="14"/>
                    <a:pt x="24" y="12"/>
                  </a:cubicBezTo>
                  <a:cubicBezTo>
                    <a:pt x="23" y="9"/>
                    <a:pt x="23" y="6"/>
                    <a:pt x="22" y="3"/>
                  </a:cubicBezTo>
                  <a:cubicBezTo>
                    <a:pt x="22" y="0"/>
                    <a:pt x="18" y="0"/>
                    <a:pt x="15" y="1"/>
                  </a:cubicBezTo>
                  <a:cubicBezTo>
                    <a:pt x="15" y="2"/>
                    <a:pt x="15" y="4"/>
                    <a:pt x="15" y="6"/>
                  </a:cubicBezTo>
                  <a:cubicBezTo>
                    <a:pt x="16" y="12"/>
                    <a:pt x="18" y="18"/>
                    <a:pt x="20" y="24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897" name="Group 537"/>
          <p:cNvGrpSpPr>
            <a:grpSpLocks/>
          </p:cNvGrpSpPr>
          <p:nvPr/>
        </p:nvGrpSpPr>
        <p:grpSpPr bwMode="auto">
          <a:xfrm>
            <a:off x="6065838" y="4965700"/>
            <a:ext cx="296862" cy="298450"/>
            <a:chOff x="-12161" y="18860"/>
            <a:chExt cx="330" cy="331"/>
          </a:xfrm>
        </p:grpSpPr>
        <p:sp>
          <p:nvSpPr>
            <p:cNvPr id="527898" name="Rectangle 538"/>
            <p:cNvSpPr>
              <a:spLocks noChangeArrowheads="1"/>
            </p:cNvSpPr>
            <p:nvPr/>
          </p:nvSpPr>
          <p:spPr bwMode="gray">
            <a:xfrm>
              <a:off x="-12161" y="18860"/>
              <a:ext cx="330" cy="3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1B171B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899" name="Freeform 539"/>
            <p:cNvSpPr>
              <a:spLocks/>
            </p:cNvSpPr>
            <p:nvPr/>
          </p:nvSpPr>
          <p:spPr bwMode="gray">
            <a:xfrm>
              <a:off x="-12119" y="18912"/>
              <a:ext cx="243" cy="227"/>
            </a:xfrm>
            <a:custGeom>
              <a:avLst/>
              <a:gdLst>
                <a:gd name="T0" fmla="*/ 100 w 103"/>
                <a:gd name="T1" fmla="*/ 0 h 96"/>
                <a:gd name="T2" fmla="*/ 103 w 103"/>
                <a:gd name="T3" fmla="*/ 3 h 96"/>
                <a:gd name="T4" fmla="*/ 68 w 103"/>
                <a:gd name="T5" fmla="*/ 40 h 96"/>
                <a:gd name="T6" fmla="*/ 38 w 103"/>
                <a:gd name="T7" fmla="*/ 85 h 96"/>
                <a:gd name="T8" fmla="*/ 33 w 103"/>
                <a:gd name="T9" fmla="*/ 89 h 96"/>
                <a:gd name="T10" fmla="*/ 24 w 103"/>
                <a:gd name="T11" fmla="*/ 96 h 96"/>
                <a:gd name="T12" fmla="*/ 19 w 103"/>
                <a:gd name="T13" fmla="*/ 85 h 96"/>
                <a:gd name="T14" fmla="*/ 17 w 103"/>
                <a:gd name="T15" fmla="*/ 80 h 96"/>
                <a:gd name="T16" fmla="*/ 9 w 103"/>
                <a:gd name="T17" fmla="*/ 65 h 96"/>
                <a:gd name="T18" fmla="*/ 0 w 103"/>
                <a:gd name="T19" fmla="*/ 58 h 96"/>
                <a:gd name="T20" fmla="*/ 15 w 103"/>
                <a:gd name="T21" fmla="*/ 50 h 96"/>
                <a:gd name="T22" fmla="*/ 28 w 103"/>
                <a:gd name="T23" fmla="*/ 65 h 96"/>
                <a:gd name="T24" fmla="*/ 30 w 103"/>
                <a:gd name="T25" fmla="*/ 70 h 96"/>
                <a:gd name="T26" fmla="*/ 63 w 103"/>
                <a:gd name="T27" fmla="*/ 30 h 96"/>
                <a:gd name="T28" fmla="*/ 100 w 103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3" h="96">
                  <a:moveTo>
                    <a:pt x="100" y="0"/>
                  </a:moveTo>
                  <a:cubicBezTo>
                    <a:pt x="103" y="3"/>
                    <a:pt x="103" y="3"/>
                    <a:pt x="103" y="3"/>
                  </a:cubicBezTo>
                  <a:cubicBezTo>
                    <a:pt x="93" y="11"/>
                    <a:pt x="81" y="23"/>
                    <a:pt x="68" y="40"/>
                  </a:cubicBezTo>
                  <a:cubicBezTo>
                    <a:pt x="55" y="56"/>
                    <a:pt x="45" y="71"/>
                    <a:pt x="38" y="85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28" y="92"/>
                    <a:pt x="26" y="94"/>
                    <a:pt x="24" y="96"/>
                  </a:cubicBezTo>
                  <a:cubicBezTo>
                    <a:pt x="23" y="94"/>
                    <a:pt x="21" y="90"/>
                    <a:pt x="19" y="85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73"/>
                    <a:pt x="12" y="68"/>
                    <a:pt x="9" y="65"/>
                  </a:cubicBezTo>
                  <a:cubicBezTo>
                    <a:pt x="7" y="61"/>
                    <a:pt x="4" y="59"/>
                    <a:pt x="0" y="58"/>
                  </a:cubicBezTo>
                  <a:cubicBezTo>
                    <a:pt x="6" y="53"/>
                    <a:pt x="11" y="50"/>
                    <a:pt x="15" y="50"/>
                  </a:cubicBezTo>
                  <a:cubicBezTo>
                    <a:pt x="19" y="50"/>
                    <a:pt x="24" y="55"/>
                    <a:pt x="28" y="65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38" y="56"/>
                    <a:pt x="49" y="43"/>
                    <a:pt x="63" y="30"/>
                  </a:cubicBezTo>
                  <a:cubicBezTo>
                    <a:pt x="75" y="17"/>
                    <a:pt x="88" y="6"/>
                    <a:pt x="100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900" name="Group 540"/>
          <p:cNvGrpSpPr>
            <a:grpSpLocks/>
          </p:cNvGrpSpPr>
          <p:nvPr/>
        </p:nvGrpSpPr>
        <p:grpSpPr bwMode="auto">
          <a:xfrm>
            <a:off x="6076950" y="4422775"/>
            <a:ext cx="296863" cy="296863"/>
            <a:chOff x="-13057" y="18860"/>
            <a:chExt cx="331" cy="331"/>
          </a:xfrm>
        </p:grpSpPr>
        <p:sp>
          <p:nvSpPr>
            <p:cNvPr id="527901" name="Rectangle 541"/>
            <p:cNvSpPr>
              <a:spLocks noChangeArrowheads="1"/>
            </p:cNvSpPr>
            <p:nvPr/>
          </p:nvSpPr>
          <p:spPr bwMode="gray">
            <a:xfrm>
              <a:off x="-13057" y="18860"/>
              <a:ext cx="331" cy="3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1B171B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02" name="Freeform 542"/>
            <p:cNvSpPr>
              <a:spLocks/>
            </p:cNvSpPr>
            <p:nvPr/>
          </p:nvSpPr>
          <p:spPr bwMode="gray">
            <a:xfrm>
              <a:off x="-13005" y="18922"/>
              <a:ext cx="227" cy="205"/>
            </a:xfrm>
            <a:custGeom>
              <a:avLst/>
              <a:gdLst>
                <a:gd name="T0" fmla="*/ 44 w 96"/>
                <a:gd name="T1" fmla="*/ 61 h 87"/>
                <a:gd name="T2" fmla="*/ 42 w 96"/>
                <a:gd name="T3" fmla="*/ 64 h 87"/>
                <a:gd name="T4" fmla="*/ 15 w 96"/>
                <a:gd name="T5" fmla="*/ 87 h 87"/>
                <a:gd name="T6" fmla="*/ 0 w 96"/>
                <a:gd name="T7" fmla="*/ 75 h 87"/>
                <a:gd name="T8" fmla="*/ 4 w 96"/>
                <a:gd name="T9" fmla="*/ 75 h 87"/>
                <a:gd name="T10" fmla="*/ 32 w 96"/>
                <a:gd name="T11" fmla="*/ 56 h 87"/>
                <a:gd name="T12" fmla="*/ 35 w 96"/>
                <a:gd name="T13" fmla="*/ 50 h 87"/>
                <a:gd name="T14" fmla="*/ 33 w 96"/>
                <a:gd name="T15" fmla="*/ 47 h 87"/>
                <a:gd name="T16" fmla="*/ 14 w 96"/>
                <a:gd name="T17" fmla="*/ 16 h 87"/>
                <a:gd name="T18" fmla="*/ 24 w 96"/>
                <a:gd name="T19" fmla="*/ 0 h 87"/>
                <a:gd name="T20" fmla="*/ 42 w 96"/>
                <a:gd name="T21" fmla="*/ 37 h 87"/>
                <a:gd name="T22" fmla="*/ 44 w 96"/>
                <a:gd name="T23" fmla="*/ 40 h 87"/>
                <a:gd name="T24" fmla="*/ 48 w 96"/>
                <a:gd name="T25" fmla="*/ 34 h 87"/>
                <a:gd name="T26" fmla="*/ 78 w 96"/>
                <a:gd name="T27" fmla="*/ 11 h 87"/>
                <a:gd name="T28" fmla="*/ 88 w 96"/>
                <a:gd name="T29" fmla="*/ 16 h 87"/>
                <a:gd name="T30" fmla="*/ 90 w 96"/>
                <a:gd name="T31" fmla="*/ 19 h 87"/>
                <a:gd name="T32" fmla="*/ 57 w 96"/>
                <a:gd name="T33" fmla="*/ 45 h 87"/>
                <a:gd name="T34" fmla="*/ 54 w 96"/>
                <a:gd name="T35" fmla="*/ 50 h 87"/>
                <a:gd name="T36" fmla="*/ 56 w 96"/>
                <a:gd name="T37" fmla="*/ 53 h 87"/>
                <a:gd name="T38" fmla="*/ 88 w 96"/>
                <a:gd name="T39" fmla="*/ 72 h 87"/>
                <a:gd name="T40" fmla="*/ 96 w 96"/>
                <a:gd name="T41" fmla="*/ 70 h 87"/>
                <a:gd name="T42" fmla="*/ 88 w 96"/>
                <a:gd name="T43" fmla="*/ 83 h 87"/>
                <a:gd name="T44" fmla="*/ 79 w 96"/>
                <a:gd name="T45" fmla="*/ 86 h 87"/>
                <a:gd name="T46" fmla="*/ 48 w 96"/>
                <a:gd name="T47" fmla="*/ 66 h 87"/>
                <a:gd name="T48" fmla="*/ 44 w 96"/>
                <a:gd name="T49" fmla="*/ 6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6" h="87">
                  <a:moveTo>
                    <a:pt x="44" y="61"/>
                  </a:moveTo>
                  <a:cubicBezTo>
                    <a:pt x="42" y="64"/>
                    <a:pt x="42" y="64"/>
                    <a:pt x="42" y="64"/>
                  </a:cubicBezTo>
                  <a:cubicBezTo>
                    <a:pt x="30" y="79"/>
                    <a:pt x="21" y="87"/>
                    <a:pt x="15" y="87"/>
                  </a:cubicBezTo>
                  <a:cubicBezTo>
                    <a:pt x="10" y="87"/>
                    <a:pt x="5" y="83"/>
                    <a:pt x="0" y="75"/>
                  </a:cubicBezTo>
                  <a:cubicBezTo>
                    <a:pt x="2" y="75"/>
                    <a:pt x="3" y="75"/>
                    <a:pt x="4" y="75"/>
                  </a:cubicBezTo>
                  <a:cubicBezTo>
                    <a:pt x="12" y="75"/>
                    <a:pt x="21" y="69"/>
                    <a:pt x="32" y="56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21" y="32"/>
                    <a:pt x="14" y="22"/>
                    <a:pt x="14" y="16"/>
                  </a:cubicBezTo>
                  <a:cubicBezTo>
                    <a:pt x="14" y="12"/>
                    <a:pt x="17" y="7"/>
                    <a:pt x="24" y="0"/>
                  </a:cubicBezTo>
                  <a:cubicBezTo>
                    <a:pt x="27" y="13"/>
                    <a:pt x="33" y="25"/>
                    <a:pt x="42" y="37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61" y="18"/>
                    <a:pt x="71" y="11"/>
                    <a:pt x="78" y="11"/>
                  </a:cubicBezTo>
                  <a:cubicBezTo>
                    <a:pt x="82" y="11"/>
                    <a:pt x="85" y="13"/>
                    <a:pt x="88" y="16"/>
                  </a:cubicBezTo>
                  <a:cubicBezTo>
                    <a:pt x="88" y="17"/>
                    <a:pt x="89" y="18"/>
                    <a:pt x="90" y="19"/>
                  </a:cubicBezTo>
                  <a:cubicBezTo>
                    <a:pt x="80" y="24"/>
                    <a:pt x="69" y="32"/>
                    <a:pt x="57" y="45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68" y="65"/>
                    <a:pt x="78" y="72"/>
                    <a:pt x="88" y="72"/>
                  </a:cubicBezTo>
                  <a:cubicBezTo>
                    <a:pt x="90" y="72"/>
                    <a:pt x="93" y="71"/>
                    <a:pt x="96" y="70"/>
                  </a:cubicBezTo>
                  <a:cubicBezTo>
                    <a:pt x="92" y="77"/>
                    <a:pt x="90" y="81"/>
                    <a:pt x="88" y="83"/>
                  </a:cubicBezTo>
                  <a:cubicBezTo>
                    <a:pt x="85" y="86"/>
                    <a:pt x="83" y="86"/>
                    <a:pt x="79" y="86"/>
                  </a:cubicBezTo>
                  <a:cubicBezTo>
                    <a:pt x="71" y="86"/>
                    <a:pt x="61" y="79"/>
                    <a:pt x="48" y="66"/>
                  </a:cubicBezTo>
                  <a:cubicBezTo>
                    <a:pt x="44" y="61"/>
                    <a:pt x="44" y="61"/>
                    <a:pt x="44" y="61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903" name="Group 543"/>
          <p:cNvGrpSpPr>
            <a:grpSpLocks/>
          </p:cNvGrpSpPr>
          <p:nvPr/>
        </p:nvGrpSpPr>
        <p:grpSpPr bwMode="auto">
          <a:xfrm>
            <a:off x="5683250" y="4422775"/>
            <a:ext cx="298450" cy="296863"/>
            <a:chOff x="-13054" y="19344"/>
            <a:chExt cx="330" cy="331"/>
          </a:xfrm>
        </p:grpSpPr>
        <p:sp>
          <p:nvSpPr>
            <p:cNvPr id="527904" name="Rectangle 544"/>
            <p:cNvSpPr>
              <a:spLocks noChangeArrowheads="1"/>
            </p:cNvSpPr>
            <p:nvPr/>
          </p:nvSpPr>
          <p:spPr bwMode="gray">
            <a:xfrm>
              <a:off x="-13054" y="19344"/>
              <a:ext cx="330" cy="3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1B171B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05" name="Freeform 545"/>
            <p:cNvSpPr>
              <a:spLocks/>
            </p:cNvSpPr>
            <p:nvPr/>
          </p:nvSpPr>
          <p:spPr bwMode="gray">
            <a:xfrm>
              <a:off x="-13005" y="19418"/>
              <a:ext cx="232" cy="63"/>
            </a:xfrm>
            <a:custGeom>
              <a:avLst/>
              <a:gdLst>
                <a:gd name="T0" fmla="*/ 0 w 232"/>
                <a:gd name="T1" fmla="*/ 30 h 63"/>
                <a:gd name="T2" fmla="*/ 116 w 232"/>
                <a:gd name="T3" fmla="*/ 0 h 63"/>
                <a:gd name="T4" fmla="*/ 232 w 232"/>
                <a:gd name="T5" fmla="*/ 30 h 63"/>
                <a:gd name="T6" fmla="*/ 116 w 232"/>
                <a:gd name="T7" fmla="*/ 63 h 63"/>
                <a:gd name="T8" fmla="*/ 0 w 232"/>
                <a:gd name="T9" fmla="*/ 3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63">
                  <a:moveTo>
                    <a:pt x="0" y="30"/>
                  </a:moveTo>
                  <a:lnTo>
                    <a:pt x="116" y="0"/>
                  </a:lnTo>
                  <a:lnTo>
                    <a:pt x="232" y="30"/>
                  </a:lnTo>
                  <a:lnTo>
                    <a:pt x="116" y="63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06" name="Freeform 546"/>
            <p:cNvSpPr>
              <a:spLocks/>
            </p:cNvSpPr>
            <p:nvPr/>
          </p:nvSpPr>
          <p:spPr bwMode="gray">
            <a:xfrm>
              <a:off x="-12889" y="19448"/>
              <a:ext cx="116" cy="154"/>
            </a:xfrm>
            <a:custGeom>
              <a:avLst/>
              <a:gdLst>
                <a:gd name="T0" fmla="*/ 0 w 116"/>
                <a:gd name="T1" fmla="*/ 154 h 154"/>
                <a:gd name="T2" fmla="*/ 0 w 116"/>
                <a:gd name="T3" fmla="*/ 33 h 154"/>
                <a:gd name="T4" fmla="*/ 116 w 116"/>
                <a:gd name="T5" fmla="*/ 0 h 154"/>
                <a:gd name="T6" fmla="*/ 116 w 116"/>
                <a:gd name="T7" fmla="*/ 121 h 154"/>
                <a:gd name="T8" fmla="*/ 0 w 116"/>
                <a:gd name="T9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54">
                  <a:moveTo>
                    <a:pt x="0" y="154"/>
                  </a:moveTo>
                  <a:lnTo>
                    <a:pt x="0" y="33"/>
                  </a:lnTo>
                  <a:lnTo>
                    <a:pt x="116" y="0"/>
                  </a:lnTo>
                  <a:lnTo>
                    <a:pt x="116" y="121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07" name="Freeform 547"/>
            <p:cNvSpPr>
              <a:spLocks/>
            </p:cNvSpPr>
            <p:nvPr/>
          </p:nvSpPr>
          <p:spPr bwMode="gray">
            <a:xfrm>
              <a:off x="-13005" y="19448"/>
              <a:ext cx="116" cy="154"/>
            </a:xfrm>
            <a:custGeom>
              <a:avLst/>
              <a:gdLst>
                <a:gd name="T0" fmla="*/ 0 w 116"/>
                <a:gd name="T1" fmla="*/ 0 h 154"/>
                <a:gd name="T2" fmla="*/ 0 w 116"/>
                <a:gd name="T3" fmla="*/ 121 h 154"/>
                <a:gd name="T4" fmla="*/ 116 w 116"/>
                <a:gd name="T5" fmla="*/ 154 h 154"/>
                <a:gd name="T6" fmla="*/ 116 w 116"/>
                <a:gd name="T7" fmla="*/ 33 h 154"/>
                <a:gd name="T8" fmla="*/ 0 w 116"/>
                <a:gd name="T9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54">
                  <a:moveTo>
                    <a:pt x="0" y="0"/>
                  </a:moveTo>
                  <a:lnTo>
                    <a:pt x="0" y="121"/>
                  </a:lnTo>
                  <a:lnTo>
                    <a:pt x="116" y="154"/>
                  </a:lnTo>
                  <a:lnTo>
                    <a:pt x="11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908" name="Group 548"/>
          <p:cNvGrpSpPr>
            <a:grpSpLocks/>
          </p:cNvGrpSpPr>
          <p:nvPr/>
        </p:nvGrpSpPr>
        <p:grpSpPr bwMode="auto">
          <a:xfrm>
            <a:off x="5672138" y="4965700"/>
            <a:ext cx="298450" cy="298450"/>
            <a:chOff x="-12610" y="19344"/>
            <a:chExt cx="330" cy="331"/>
          </a:xfrm>
        </p:grpSpPr>
        <p:sp>
          <p:nvSpPr>
            <p:cNvPr id="527909" name="Rectangle 549"/>
            <p:cNvSpPr>
              <a:spLocks noChangeArrowheads="1"/>
            </p:cNvSpPr>
            <p:nvPr/>
          </p:nvSpPr>
          <p:spPr bwMode="gray">
            <a:xfrm>
              <a:off x="-12610" y="19344"/>
              <a:ext cx="330" cy="3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1B171B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10" name="Freeform 550"/>
            <p:cNvSpPr>
              <a:spLocks/>
            </p:cNvSpPr>
            <p:nvPr/>
          </p:nvSpPr>
          <p:spPr bwMode="gray">
            <a:xfrm>
              <a:off x="-12584" y="19420"/>
              <a:ext cx="281" cy="179"/>
            </a:xfrm>
            <a:custGeom>
              <a:avLst/>
              <a:gdLst>
                <a:gd name="T0" fmla="*/ 112 w 119"/>
                <a:gd name="T1" fmla="*/ 17 h 76"/>
                <a:gd name="T2" fmla="*/ 104 w 119"/>
                <a:gd name="T3" fmla="*/ 15 h 76"/>
                <a:gd name="T4" fmla="*/ 105 w 119"/>
                <a:gd name="T5" fmla="*/ 7 h 76"/>
                <a:gd name="T6" fmla="*/ 110 w 119"/>
                <a:gd name="T7" fmla="*/ 2 h 76"/>
                <a:gd name="T8" fmla="*/ 101 w 119"/>
                <a:gd name="T9" fmla="*/ 3 h 76"/>
                <a:gd name="T10" fmla="*/ 93 w 119"/>
                <a:gd name="T11" fmla="*/ 12 h 76"/>
                <a:gd name="T12" fmla="*/ 87 w 119"/>
                <a:gd name="T13" fmla="*/ 19 h 76"/>
                <a:gd name="T14" fmla="*/ 83 w 119"/>
                <a:gd name="T15" fmla="*/ 20 h 76"/>
                <a:gd name="T16" fmla="*/ 26 w 119"/>
                <a:gd name="T17" fmla="*/ 48 h 76"/>
                <a:gd name="T18" fmla="*/ 16 w 119"/>
                <a:gd name="T19" fmla="*/ 47 h 76"/>
                <a:gd name="T20" fmla="*/ 6 w 119"/>
                <a:gd name="T21" fmla="*/ 50 h 76"/>
                <a:gd name="T22" fmla="*/ 0 w 119"/>
                <a:gd name="T23" fmla="*/ 64 h 76"/>
                <a:gd name="T24" fmla="*/ 7 w 119"/>
                <a:gd name="T25" fmla="*/ 57 h 76"/>
                <a:gd name="T26" fmla="*/ 17 w 119"/>
                <a:gd name="T27" fmla="*/ 59 h 76"/>
                <a:gd name="T28" fmla="*/ 15 w 119"/>
                <a:gd name="T29" fmla="*/ 68 h 76"/>
                <a:gd name="T30" fmla="*/ 9 w 119"/>
                <a:gd name="T31" fmla="*/ 74 h 76"/>
                <a:gd name="T32" fmla="*/ 20 w 119"/>
                <a:gd name="T33" fmla="*/ 73 h 76"/>
                <a:gd name="T34" fmla="*/ 29 w 119"/>
                <a:gd name="T35" fmla="*/ 62 h 76"/>
                <a:gd name="T36" fmla="*/ 36 w 119"/>
                <a:gd name="T37" fmla="*/ 55 h 76"/>
                <a:gd name="T38" fmla="*/ 95 w 119"/>
                <a:gd name="T39" fmla="*/ 24 h 76"/>
                <a:gd name="T40" fmla="*/ 105 w 119"/>
                <a:gd name="T41" fmla="*/ 25 h 76"/>
                <a:gd name="T42" fmla="*/ 114 w 119"/>
                <a:gd name="T43" fmla="*/ 23 h 76"/>
                <a:gd name="T44" fmla="*/ 119 w 119"/>
                <a:gd name="T45" fmla="*/ 11 h 76"/>
                <a:gd name="T46" fmla="*/ 112 w 119"/>
                <a:gd name="T47" fmla="*/ 1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9" h="76">
                  <a:moveTo>
                    <a:pt x="112" y="17"/>
                  </a:moveTo>
                  <a:cubicBezTo>
                    <a:pt x="111" y="18"/>
                    <a:pt x="107" y="19"/>
                    <a:pt x="104" y="15"/>
                  </a:cubicBezTo>
                  <a:cubicBezTo>
                    <a:pt x="101" y="10"/>
                    <a:pt x="104" y="7"/>
                    <a:pt x="105" y="7"/>
                  </a:cubicBezTo>
                  <a:cubicBezTo>
                    <a:pt x="106" y="6"/>
                    <a:pt x="110" y="2"/>
                    <a:pt x="110" y="2"/>
                  </a:cubicBezTo>
                  <a:cubicBezTo>
                    <a:pt x="111" y="1"/>
                    <a:pt x="107" y="0"/>
                    <a:pt x="101" y="3"/>
                  </a:cubicBezTo>
                  <a:cubicBezTo>
                    <a:pt x="95" y="5"/>
                    <a:pt x="94" y="9"/>
                    <a:pt x="93" y="12"/>
                  </a:cubicBezTo>
                  <a:cubicBezTo>
                    <a:pt x="92" y="16"/>
                    <a:pt x="88" y="18"/>
                    <a:pt x="87" y="19"/>
                  </a:cubicBezTo>
                  <a:cubicBezTo>
                    <a:pt x="87" y="19"/>
                    <a:pt x="86" y="19"/>
                    <a:pt x="83" y="20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3" y="50"/>
                    <a:pt x="16" y="47"/>
                  </a:cubicBezTo>
                  <a:cubicBezTo>
                    <a:pt x="16" y="47"/>
                    <a:pt x="11" y="45"/>
                    <a:pt x="6" y="50"/>
                  </a:cubicBezTo>
                  <a:cubicBezTo>
                    <a:pt x="1" y="54"/>
                    <a:pt x="0" y="61"/>
                    <a:pt x="0" y="64"/>
                  </a:cubicBezTo>
                  <a:cubicBezTo>
                    <a:pt x="0" y="66"/>
                    <a:pt x="6" y="59"/>
                    <a:pt x="7" y="57"/>
                  </a:cubicBezTo>
                  <a:cubicBezTo>
                    <a:pt x="9" y="56"/>
                    <a:pt x="14" y="54"/>
                    <a:pt x="17" y="59"/>
                  </a:cubicBezTo>
                  <a:cubicBezTo>
                    <a:pt x="20" y="65"/>
                    <a:pt x="16" y="68"/>
                    <a:pt x="15" y="68"/>
                  </a:cubicBezTo>
                  <a:cubicBezTo>
                    <a:pt x="15" y="69"/>
                    <a:pt x="10" y="73"/>
                    <a:pt x="9" y="74"/>
                  </a:cubicBezTo>
                  <a:cubicBezTo>
                    <a:pt x="9" y="75"/>
                    <a:pt x="14" y="76"/>
                    <a:pt x="20" y="73"/>
                  </a:cubicBezTo>
                  <a:cubicBezTo>
                    <a:pt x="27" y="70"/>
                    <a:pt x="28" y="66"/>
                    <a:pt x="29" y="62"/>
                  </a:cubicBezTo>
                  <a:cubicBezTo>
                    <a:pt x="30" y="58"/>
                    <a:pt x="35" y="55"/>
                    <a:pt x="36" y="55"/>
                  </a:cubicBezTo>
                  <a:cubicBezTo>
                    <a:pt x="37" y="54"/>
                    <a:pt x="95" y="24"/>
                    <a:pt x="95" y="24"/>
                  </a:cubicBezTo>
                  <a:cubicBezTo>
                    <a:pt x="95" y="24"/>
                    <a:pt x="98" y="23"/>
                    <a:pt x="105" y="25"/>
                  </a:cubicBezTo>
                  <a:cubicBezTo>
                    <a:pt x="105" y="25"/>
                    <a:pt x="109" y="27"/>
                    <a:pt x="114" y="23"/>
                  </a:cubicBezTo>
                  <a:cubicBezTo>
                    <a:pt x="118" y="19"/>
                    <a:pt x="119" y="13"/>
                    <a:pt x="119" y="11"/>
                  </a:cubicBezTo>
                  <a:cubicBezTo>
                    <a:pt x="119" y="9"/>
                    <a:pt x="114" y="15"/>
                    <a:pt x="112" y="17"/>
                  </a:cubicBez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1B16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911" name="Group 551"/>
          <p:cNvGrpSpPr>
            <a:grpSpLocks/>
          </p:cNvGrpSpPr>
          <p:nvPr/>
        </p:nvGrpSpPr>
        <p:grpSpPr bwMode="auto">
          <a:xfrm>
            <a:off x="6062663" y="5510213"/>
            <a:ext cx="298450" cy="296862"/>
            <a:chOff x="1209" y="2983"/>
            <a:chExt cx="109" cy="109"/>
          </a:xfrm>
        </p:grpSpPr>
        <p:sp>
          <p:nvSpPr>
            <p:cNvPr id="527912" name="Rectangle 552"/>
            <p:cNvSpPr>
              <a:spLocks noChangeArrowheads="1"/>
            </p:cNvSpPr>
            <p:nvPr/>
          </p:nvSpPr>
          <p:spPr bwMode="gray">
            <a:xfrm>
              <a:off x="1209" y="2983"/>
              <a:ext cx="109" cy="109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1B171B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7913" name="Group 553"/>
            <p:cNvGrpSpPr>
              <a:grpSpLocks/>
            </p:cNvGrpSpPr>
            <p:nvPr/>
          </p:nvGrpSpPr>
          <p:grpSpPr bwMode="auto">
            <a:xfrm>
              <a:off x="1224" y="3000"/>
              <a:ext cx="79" cy="75"/>
              <a:chOff x="1461" y="3602"/>
              <a:chExt cx="187" cy="181"/>
            </a:xfrm>
          </p:grpSpPr>
          <p:sp>
            <p:nvSpPr>
              <p:cNvPr id="527914" name="Freeform 554"/>
              <p:cNvSpPr>
                <a:spLocks/>
              </p:cNvSpPr>
              <p:nvPr/>
            </p:nvSpPr>
            <p:spPr bwMode="gray">
              <a:xfrm>
                <a:off x="1598" y="3602"/>
                <a:ext cx="17" cy="168"/>
              </a:xfrm>
              <a:custGeom>
                <a:avLst/>
                <a:gdLst>
                  <a:gd name="T0" fmla="*/ 0 w 23"/>
                  <a:gd name="T1" fmla="*/ 0 h 222"/>
                  <a:gd name="T2" fmla="*/ 0 w 23"/>
                  <a:gd name="T3" fmla="*/ 220 h 222"/>
                  <a:gd name="T4" fmla="*/ 23 w 23"/>
                  <a:gd name="T5" fmla="*/ 222 h 222"/>
                  <a:gd name="T6" fmla="*/ 23 w 23"/>
                  <a:gd name="T7" fmla="*/ 2 h 222"/>
                  <a:gd name="T8" fmla="*/ 0 w 23"/>
                  <a:gd name="T9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2">
                    <a:moveTo>
                      <a:pt x="0" y="0"/>
                    </a:moveTo>
                    <a:cubicBezTo>
                      <a:pt x="0" y="220"/>
                      <a:pt x="0" y="220"/>
                      <a:pt x="0" y="220"/>
                    </a:cubicBezTo>
                    <a:cubicBezTo>
                      <a:pt x="9" y="221"/>
                      <a:pt x="17" y="221"/>
                      <a:pt x="23" y="22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7" y="1"/>
                      <a:pt x="9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15" name="Freeform 555"/>
              <p:cNvSpPr>
                <a:spLocks/>
              </p:cNvSpPr>
              <p:nvPr/>
            </p:nvSpPr>
            <p:spPr bwMode="gray">
              <a:xfrm>
                <a:off x="1461" y="3602"/>
                <a:ext cx="124" cy="181"/>
              </a:xfrm>
              <a:custGeom>
                <a:avLst/>
                <a:gdLst>
                  <a:gd name="T0" fmla="*/ 105 w 163"/>
                  <a:gd name="T1" fmla="*/ 6 h 240"/>
                  <a:gd name="T2" fmla="*/ 0 w 163"/>
                  <a:gd name="T3" fmla="*/ 6 h 240"/>
                  <a:gd name="T4" fmla="*/ 0 w 163"/>
                  <a:gd name="T5" fmla="*/ 226 h 240"/>
                  <a:gd name="T6" fmla="*/ 106 w 163"/>
                  <a:gd name="T7" fmla="*/ 226 h 240"/>
                  <a:gd name="T8" fmla="*/ 163 w 163"/>
                  <a:gd name="T9" fmla="*/ 220 h 240"/>
                  <a:gd name="T10" fmla="*/ 163 w 163"/>
                  <a:gd name="T11" fmla="*/ 0 h 240"/>
                  <a:gd name="T12" fmla="*/ 105 w 163"/>
                  <a:gd name="T13" fmla="*/ 6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0">
                    <a:moveTo>
                      <a:pt x="105" y="6"/>
                    </a:moveTo>
                    <a:cubicBezTo>
                      <a:pt x="51" y="20"/>
                      <a:pt x="0" y="6"/>
                      <a:pt x="0" y="6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226"/>
                      <a:pt x="51" y="240"/>
                      <a:pt x="106" y="226"/>
                    </a:cubicBezTo>
                    <a:cubicBezTo>
                      <a:pt x="126" y="221"/>
                      <a:pt x="146" y="220"/>
                      <a:pt x="163" y="220"/>
                    </a:cubicBezTo>
                    <a:cubicBezTo>
                      <a:pt x="163" y="0"/>
                      <a:pt x="163" y="0"/>
                      <a:pt x="163" y="0"/>
                    </a:cubicBezTo>
                    <a:cubicBezTo>
                      <a:pt x="146" y="0"/>
                      <a:pt x="126" y="1"/>
                      <a:pt x="105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16" name="Freeform 556"/>
              <p:cNvSpPr>
                <a:spLocks/>
              </p:cNvSpPr>
              <p:nvPr/>
            </p:nvSpPr>
            <p:spPr bwMode="gray">
              <a:xfrm>
                <a:off x="1629" y="3602"/>
                <a:ext cx="19" cy="171"/>
              </a:xfrm>
              <a:custGeom>
                <a:avLst/>
                <a:gdLst>
                  <a:gd name="T0" fmla="*/ 24 w 24"/>
                  <a:gd name="T1" fmla="*/ 5 h 225"/>
                  <a:gd name="T2" fmla="*/ 0 w 24"/>
                  <a:gd name="T3" fmla="*/ 0 h 225"/>
                  <a:gd name="T4" fmla="*/ 0 w 24"/>
                  <a:gd name="T5" fmla="*/ 220 h 225"/>
                  <a:gd name="T6" fmla="*/ 24 w 24"/>
                  <a:gd name="T7" fmla="*/ 225 h 225"/>
                  <a:gd name="T8" fmla="*/ 24 w 24"/>
                  <a:gd name="T9" fmla="*/ 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5">
                    <a:moveTo>
                      <a:pt x="24" y="5"/>
                    </a:moveTo>
                    <a:cubicBezTo>
                      <a:pt x="24" y="5"/>
                      <a:pt x="15" y="2"/>
                      <a:pt x="0" y="0"/>
                    </a:cubicBezTo>
                    <a:cubicBezTo>
                      <a:pt x="0" y="220"/>
                      <a:pt x="0" y="220"/>
                      <a:pt x="0" y="220"/>
                    </a:cubicBezTo>
                    <a:cubicBezTo>
                      <a:pt x="15" y="222"/>
                      <a:pt x="24" y="225"/>
                      <a:pt x="24" y="225"/>
                    </a:cubicBez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17" name="Freeform 557"/>
              <p:cNvSpPr>
                <a:spLocks noEditPoints="1"/>
              </p:cNvSpPr>
              <p:nvPr/>
            </p:nvSpPr>
            <p:spPr bwMode="gray">
              <a:xfrm>
                <a:off x="1476" y="3647"/>
                <a:ext cx="84" cy="90"/>
              </a:xfrm>
              <a:custGeom>
                <a:avLst/>
                <a:gdLst>
                  <a:gd name="T0" fmla="*/ 83 w 109"/>
                  <a:gd name="T1" fmla="*/ 23 h 119"/>
                  <a:gd name="T2" fmla="*/ 74 w 109"/>
                  <a:gd name="T3" fmla="*/ 78 h 119"/>
                  <a:gd name="T4" fmla="*/ 73 w 109"/>
                  <a:gd name="T5" fmla="*/ 80 h 119"/>
                  <a:gd name="T6" fmla="*/ 74 w 109"/>
                  <a:gd name="T7" fmla="*/ 82 h 119"/>
                  <a:gd name="T8" fmla="*/ 76 w 109"/>
                  <a:gd name="T9" fmla="*/ 83 h 119"/>
                  <a:gd name="T10" fmla="*/ 84 w 109"/>
                  <a:gd name="T11" fmla="*/ 80 h 119"/>
                  <a:gd name="T12" fmla="*/ 94 w 109"/>
                  <a:gd name="T13" fmla="*/ 68 h 119"/>
                  <a:gd name="T14" fmla="*/ 98 w 109"/>
                  <a:gd name="T15" fmla="*/ 49 h 119"/>
                  <a:gd name="T16" fmla="*/ 87 w 109"/>
                  <a:gd name="T17" fmla="*/ 20 h 119"/>
                  <a:gd name="T18" fmla="*/ 58 w 109"/>
                  <a:gd name="T19" fmla="*/ 10 h 119"/>
                  <a:gd name="T20" fmla="*/ 33 w 109"/>
                  <a:gd name="T21" fmla="*/ 16 h 119"/>
                  <a:gd name="T22" fmla="*/ 16 w 109"/>
                  <a:gd name="T23" fmla="*/ 34 h 119"/>
                  <a:gd name="T24" fmla="*/ 11 w 109"/>
                  <a:gd name="T25" fmla="*/ 60 h 119"/>
                  <a:gd name="T26" fmla="*/ 24 w 109"/>
                  <a:gd name="T27" fmla="*/ 96 h 119"/>
                  <a:gd name="T28" fmla="*/ 57 w 109"/>
                  <a:gd name="T29" fmla="*/ 109 h 119"/>
                  <a:gd name="T30" fmla="*/ 76 w 109"/>
                  <a:gd name="T31" fmla="*/ 105 h 119"/>
                  <a:gd name="T32" fmla="*/ 94 w 109"/>
                  <a:gd name="T33" fmla="*/ 96 h 119"/>
                  <a:gd name="T34" fmla="*/ 109 w 109"/>
                  <a:gd name="T35" fmla="*/ 96 h 119"/>
                  <a:gd name="T36" fmla="*/ 97 w 109"/>
                  <a:gd name="T37" fmla="*/ 106 h 119"/>
                  <a:gd name="T38" fmla="*/ 79 w 109"/>
                  <a:gd name="T39" fmla="*/ 115 h 119"/>
                  <a:gd name="T40" fmla="*/ 57 w 109"/>
                  <a:gd name="T41" fmla="*/ 119 h 119"/>
                  <a:gd name="T42" fmla="*/ 28 w 109"/>
                  <a:gd name="T43" fmla="*/ 111 h 119"/>
                  <a:gd name="T44" fmla="*/ 7 w 109"/>
                  <a:gd name="T45" fmla="*/ 90 h 119"/>
                  <a:gd name="T46" fmla="*/ 0 w 109"/>
                  <a:gd name="T47" fmla="*/ 60 h 119"/>
                  <a:gd name="T48" fmla="*/ 7 w 109"/>
                  <a:gd name="T49" fmla="*/ 29 h 119"/>
                  <a:gd name="T50" fmla="*/ 28 w 109"/>
                  <a:gd name="T51" fmla="*/ 7 h 119"/>
                  <a:gd name="T52" fmla="*/ 58 w 109"/>
                  <a:gd name="T53" fmla="*/ 0 h 119"/>
                  <a:gd name="T54" fmla="*/ 94 w 109"/>
                  <a:gd name="T55" fmla="*/ 13 h 119"/>
                  <a:gd name="T56" fmla="*/ 109 w 109"/>
                  <a:gd name="T57" fmla="*/ 49 h 119"/>
                  <a:gd name="T58" fmla="*/ 103 w 109"/>
                  <a:gd name="T59" fmla="*/ 73 h 119"/>
                  <a:gd name="T60" fmla="*/ 87 w 109"/>
                  <a:gd name="T61" fmla="*/ 90 h 119"/>
                  <a:gd name="T62" fmla="*/ 72 w 109"/>
                  <a:gd name="T63" fmla="*/ 95 h 119"/>
                  <a:gd name="T64" fmla="*/ 64 w 109"/>
                  <a:gd name="T65" fmla="*/ 93 h 119"/>
                  <a:gd name="T66" fmla="*/ 60 w 109"/>
                  <a:gd name="T67" fmla="*/ 87 h 119"/>
                  <a:gd name="T68" fmla="*/ 52 w 109"/>
                  <a:gd name="T69" fmla="*/ 93 h 119"/>
                  <a:gd name="T70" fmla="*/ 43 w 109"/>
                  <a:gd name="T71" fmla="*/ 95 h 119"/>
                  <a:gd name="T72" fmla="*/ 27 w 109"/>
                  <a:gd name="T73" fmla="*/ 87 h 119"/>
                  <a:gd name="T74" fmla="*/ 20 w 109"/>
                  <a:gd name="T75" fmla="*/ 65 h 119"/>
                  <a:gd name="T76" fmla="*/ 29 w 109"/>
                  <a:gd name="T77" fmla="*/ 35 h 119"/>
                  <a:gd name="T78" fmla="*/ 51 w 109"/>
                  <a:gd name="T79" fmla="*/ 21 h 119"/>
                  <a:gd name="T80" fmla="*/ 60 w 109"/>
                  <a:gd name="T81" fmla="*/ 23 h 119"/>
                  <a:gd name="T82" fmla="*/ 67 w 109"/>
                  <a:gd name="T83" fmla="*/ 31 h 119"/>
                  <a:gd name="T84" fmla="*/ 69 w 109"/>
                  <a:gd name="T85" fmla="*/ 23 h 119"/>
                  <a:gd name="T86" fmla="*/ 83 w 109"/>
                  <a:gd name="T87" fmla="*/ 23 h 119"/>
                  <a:gd name="T88" fmla="*/ 35 w 109"/>
                  <a:gd name="T89" fmla="*/ 69 h 119"/>
                  <a:gd name="T90" fmla="*/ 39 w 109"/>
                  <a:gd name="T91" fmla="*/ 81 h 119"/>
                  <a:gd name="T92" fmla="*/ 46 w 109"/>
                  <a:gd name="T93" fmla="*/ 85 h 119"/>
                  <a:gd name="T94" fmla="*/ 54 w 109"/>
                  <a:gd name="T95" fmla="*/ 81 h 119"/>
                  <a:gd name="T96" fmla="*/ 60 w 109"/>
                  <a:gd name="T97" fmla="*/ 66 h 119"/>
                  <a:gd name="T98" fmla="*/ 63 w 109"/>
                  <a:gd name="T99" fmla="*/ 46 h 119"/>
                  <a:gd name="T100" fmla="*/ 60 w 109"/>
                  <a:gd name="T101" fmla="*/ 36 h 119"/>
                  <a:gd name="T102" fmla="*/ 53 w 109"/>
                  <a:gd name="T103" fmla="*/ 32 h 119"/>
                  <a:gd name="T104" fmla="*/ 45 w 109"/>
                  <a:gd name="T105" fmla="*/ 36 h 119"/>
                  <a:gd name="T106" fmla="*/ 38 w 109"/>
                  <a:gd name="T107" fmla="*/ 50 h 119"/>
                  <a:gd name="T108" fmla="*/ 35 w 109"/>
                  <a:gd name="T109" fmla="*/ 6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9" h="119">
                    <a:moveTo>
                      <a:pt x="83" y="23"/>
                    </a:move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4" y="82"/>
                    </a:cubicBezTo>
                    <a:cubicBezTo>
                      <a:pt x="75" y="83"/>
                      <a:pt x="75" y="83"/>
                      <a:pt x="76" y="83"/>
                    </a:cubicBezTo>
                    <a:cubicBezTo>
                      <a:pt x="78" y="83"/>
                      <a:pt x="81" y="82"/>
                      <a:pt x="84" y="80"/>
                    </a:cubicBezTo>
                    <a:cubicBezTo>
                      <a:pt x="88" y="77"/>
                      <a:pt x="91" y="73"/>
                      <a:pt x="94" y="68"/>
                    </a:cubicBezTo>
                    <a:cubicBezTo>
                      <a:pt x="96" y="63"/>
                      <a:pt x="98" y="57"/>
                      <a:pt x="98" y="49"/>
                    </a:cubicBezTo>
                    <a:cubicBezTo>
                      <a:pt x="98" y="37"/>
                      <a:pt x="94" y="28"/>
                      <a:pt x="87" y="20"/>
                    </a:cubicBezTo>
                    <a:cubicBezTo>
                      <a:pt x="80" y="13"/>
                      <a:pt x="70" y="10"/>
                      <a:pt x="58" y="10"/>
                    </a:cubicBezTo>
                    <a:cubicBezTo>
                      <a:pt x="49" y="10"/>
                      <a:pt x="41" y="12"/>
                      <a:pt x="33" y="16"/>
                    </a:cubicBezTo>
                    <a:cubicBezTo>
                      <a:pt x="26" y="20"/>
                      <a:pt x="20" y="26"/>
                      <a:pt x="16" y="34"/>
                    </a:cubicBezTo>
                    <a:cubicBezTo>
                      <a:pt x="13" y="42"/>
                      <a:pt x="11" y="51"/>
                      <a:pt x="11" y="60"/>
                    </a:cubicBezTo>
                    <a:cubicBezTo>
                      <a:pt x="11" y="75"/>
                      <a:pt x="15" y="87"/>
                      <a:pt x="24" y="96"/>
                    </a:cubicBezTo>
                    <a:cubicBezTo>
                      <a:pt x="32" y="104"/>
                      <a:pt x="43" y="109"/>
                      <a:pt x="57" y="109"/>
                    </a:cubicBezTo>
                    <a:cubicBezTo>
                      <a:pt x="64" y="109"/>
                      <a:pt x="70" y="107"/>
                      <a:pt x="76" y="105"/>
                    </a:cubicBezTo>
                    <a:cubicBezTo>
                      <a:pt x="82" y="103"/>
                      <a:pt x="88" y="100"/>
                      <a:pt x="94" y="96"/>
                    </a:cubicBezTo>
                    <a:cubicBezTo>
                      <a:pt x="109" y="96"/>
                      <a:pt x="109" y="96"/>
                      <a:pt x="109" y="96"/>
                    </a:cubicBezTo>
                    <a:cubicBezTo>
                      <a:pt x="105" y="100"/>
                      <a:pt x="101" y="104"/>
                      <a:pt x="97" y="106"/>
                    </a:cubicBezTo>
                    <a:cubicBezTo>
                      <a:pt x="92" y="110"/>
                      <a:pt x="86" y="113"/>
                      <a:pt x="79" y="115"/>
                    </a:cubicBezTo>
                    <a:cubicBezTo>
                      <a:pt x="73" y="118"/>
                      <a:pt x="65" y="119"/>
                      <a:pt x="57" y="119"/>
                    </a:cubicBezTo>
                    <a:cubicBezTo>
                      <a:pt x="46" y="119"/>
                      <a:pt x="36" y="116"/>
                      <a:pt x="28" y="111"/>
                    </a:cubicBezTo>
                    <a:cubicBezTo>
                      <a:pt x="19" y="106"/>
                      <a:pt x="12" y="99"/>
                      <a:pt x="7" y="90"/>
                    </a:cubicBezTo>
                    <a:cubicBezTo>
                      <a:pt x="2" y="81"/>
                      <a:pt x="0" y="71"/>
                      <a:pt x="0" y="60"/>
                    </a:cubicBezTo>
                    <a:cubicBezTo>
                      <a:pt x="0" y="49"/>
                      <a:pt x="2" y="38"/>
                      <a:pt x="7" y="29"/>
                    </a:cubicBezTo>
                    <a:cubicBezTo>
                      <a:pt x="12" y="19"/>
                      <a:pt x="19" y="12"/>
                      <a:pt x="28" y="7"/>
                    </a:cubicBezTo>
                    <a:cubicBezTo>
                      <a:pt x="36" y="2"/>
                      <a:pt x="46" y="0"/>
                      <a:pt x="58" y="0"/>
                    </a:cubicBezTo>
                    <a:cubicBezTo>
                      <a:pt x="73" y="0"/>
                      <a:pt x="85" y="4"/>
                      <a:pt x="94" y="13"/>
                    </a:cubicBezTo>
                    <a:cubicBezTo>
                      <a:pt x="104" y="23"/>
                      <a:pt x="109" y="35"/>
                      <a:pt x="109" y="49"/>
                    </a:cubicBezTo>
                    <a:cubicBezTo>
                      <a:pt x="109" y="58"/>
                      <a:pt x="107" y="66"/>
                      <a:pt x="103" y="73"/>
                    </a:cubicBezTo>
                    <a:cubicBezTo>
                      <a:pt x="99" y="80"/>
                      <a:pt x="94" y="86"/>
                      <a:pt x="87" y="90"/>
                    </a:cubicBezTo>
                    <a:cubicBezTo>
                      <a:pt x="81" y="93"/>
                      <a:pt x="76" y="95"/>
                      <a:pt x="72" y="95"/>
                    </a:cubicBezTo>
                    <a:cubicBezTo>
                      <a:pt x="69" y="95"/>
                      <a:pt x="66" y="94"/>
                      <a:pt x="64" y="93"/>
                    </a:cubicBezTo>
                    <a:cubicBezTo>
                      <a:pt x="63" y="92"/>
                      <a:pt x="61" y="89"/>
                      <a:pt x="60" y="87"/>
                    </a:cubicBezTo>
                    <a:cubicBezTo>
                      <a:pt x="57" y="90"/>
                      <a:pt x="54" y="92"/>
                      <a:pt x="52" y="93"/>
                    </a:cubicBezTo>
                    <a:cubicBezTo>
                      <a:pt x="49" y="94"/>
                      <a:pt x="46" y="95"/>
                      <a:pt x="43" y="95"/>
                    </a:cubicBezTo>
                    <a:cubicBezTo>
                      <a:pt x="37" y="95"/>
                      <a:pt x="32" y="92"/>
                      <a:pt x="27" y="87"/>
                    </a:cubicBezTo>
                    <a:cubicBezTo>
                      <a:pt x="22" y="82"/>
                      <a:pt x="20" y="75"/>
                      <a:pt x="20" y="65"/>
                    </a:cubicBezTo>
                    <a:cubicBezTo>
                      <a:pt x="20" y="54"/>
                      <a:pt x="23" y="44"/>
                      <a:pt x="29" y="35"/>
                    </a:cubicBezTo>
                    <a:cubicBezTo>
                      <a:pt x="35" y="26"/>
                      <a:pt x="42" y="21"/>
                      <a:pt x="51" y="21"/>
                    </a:cubicBezTo>
                    <a:cubicBezTo>
                      <a:pt x="54" y="21"/>
                      <a:pt x="57" y="22"/>
                      <a:pt x="60" y="23"/>
                    </a:cubicBezTo>
                    <a:cubicBezTo>
                      <a:pt x="62" y="25"/>
                      <a:pt x="65" y="27"/>
                      <a:pt x="67" y="31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83" y="23"/>
                      <a:pt x="83" y="23"/>
                      <a:pt x="83" y="23"/>
                    </a:cubicBezTo>
                    <a:close/>
                    <a:moveTo>
                      <a:pt x="35" y="69"/>
                    </a:moveTo>
                    <a:cubicBezTo>
                      <a:pt x="35" y="74"/>
                      <a:pt x="36" y="78"/>
                      <a:pt x="39" y="81"/>
                    </a:cubicBezTo>
                    <a:cubicBezTo>
                      <a:pt x="41" y="84"/>
                      <a:pt x="43" y="85"/>
                      <a:pt x="46" y="85"/>
                    </a:cubicBezTo>
                    <a:cubicBezTo>
                      <a:pt x="49" y="85"/>
                      <a:pt x="51" y="84"/>
                      <a:pt x="54" y="81"/>
                    </a:cubicBezTo>
                    <a:cubicBezTo>
                      <a:pt x="56" y="78"/>
                      <a:pt x="58" y="74"/>
                      <a:pt x="60" y="66"/>
                    </a:cubicBezTo>
                    <a:cubicBezTo>
                      <a:pt x="62" y="59"/>
                      <a:pt x="63" y="52"/>
                      <a:pt x="63" y="46"/>
                    </a:cubicBezTo>
                    <a:cubicBezTo>
                      <a:pt x="63" y="41"/>
                      <a:pt x="62" y="38"/>
                      <a:pt x="60" y="36"/>
                    </a:cubicBezTo>
                    <a:cubicBezTo>
                      <a:pt x="58" y="33"/>
                      <a:pt x="56" y="32"/>
                      <a:pt x="53" y="32"/>
                    </a:cubicBezTo>
                    <a:cubicBezTo>
                      <a:pt x="50" y="32"/>
                      <a:pt x="47" y="33"/>
                      <a:pt x="45" y="36"/>
                    </a:cubicBezTo>
                    <a:cubicBezTo>
                      <a:pt x="42" y="39"/>
                      <a:pt x="39" y="44"/>
                      <a:pt x="38" y="50"/>
                    </a:cubicBezTo>
                    <a:cubicBezTo>
                      <a:pt x="36" y="57"/>
                      <a:pt x="35" y="63"/>
                      <a:pt x="35" y="6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63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7918" name="Group 558"/>
          <p:cNvGrpSpPr>
            <a:grpSpLocks/>
          </p:cNvGrpSpPr>
          <p:nvPr/>
        </p:nvGrpSpPr>
        <p:grpSpPr bwMode="auto">
          <a:xfrm>
            <a:off x="6453188" y="5510213"/>
            <a:ext cx="298450" cy="296862"/>
            <a:chOff x="2098" y="3939"/>
            <a:chExt cx="109" cy="109"/>
          </a:xfrm>
        </p:grpSpPr>
        <p:sp>
          <p:nvSpPr>
            <p:cNvPr id="527919" name="Rectangle 559"/>
            <p:cNvSpPr>
              <a:spLocks noChangeArrowheads="1"/>
            </p:cNvSpPr>
            <p:nvPr/>
          </p:nvSpPr>
          <p:spPr bwMode="gray">
            <a:xfrm>
              <a:off x="2098" y="3939"/>
              <a:ext cx="109" cy="109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1B171B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7920" name="Group 560"/>
            <p:cNvGrpSpPr>
              <a:grpSpLocks/>
            </p:cNvGrpSpPr>
            <p:nvPr/>
          </p:nvGrpSpPr>
          <p:grpSpPr bwMode="auto">
            <a:xfrm>
              <a:off x="2103" y="3982"/>
              <a:ext cx="99" cy="47"/>
              <a:chOff x="1487" y="3913"/>
              <a:chExt cx="356" cy="169"/>
            </a:xfrm>
          </p:grpSpPr>
          <p:sp>
            <p:nvSpPr>
              <p:cNvPr id="527921" name="Freeform 561"/>
              <p:cNvSpPr>
                <a:spLocks/>
              </p:cNvSpPr>
              <p:nvPr/>
            </p:nvSpPr>
            <p:spPr bwMode="gray">
              <a:xfrm>
                <a:off x="1487" y="3994"/>
                <a:ext cx="120" cy="88"/>
              </a:xfrm>
              <a:custGeom>
                <a:avLst/>
                <a:gdLst>
                  <a:gd name="T0" fmla="*/ 0 w 158"/>
                  <a:gd name="T1" fmla="*/ 103 h 116"/>
                  <a:gd name="T2" fmla="*/ 12 w 158"/>
                  <a:gd name="T3" fmla="*/ 116 h 116"/>
                  <a:gd name="T4" fmla="*/ 147 w 158"/>
                  <a:gd name="T5" fmla="*/ 116 h 116"/>
                  <a:gd name="T6" fmla="*/ 158 w 158"/>
                  <a:gd name="T7" fmla="*/ 103 h 116"/>
                  <a:gd name="T8" fmla="*/ 158 w 158"/>
                  <a:gd name="T9" fmla="*/ 13 h 116"/>
                  <a:gd name="T10" fmla="*/ 147 w 158"/>
                  <a:gd name="T11" fmla="*/ 0 h 116"/>
                  <a:gd name="T12" fmla="*/ 12 w 158"/>
                  <a:gd name="T13" fmla="*/ 0 h 116"/>
                  <a:gd name="T14" fmla="*/ 0 w 158"/>
                  <a:gd name="T15" fmla="*/ 13 h 116"/>
                  <a:gd name="T16" fmla="*/ 0 w 158"/>
                  <a:gd name="T17" fmla="*/ 10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8" h="116">
                    <a:moveTo>
                      <a:pt x="0" y="103"/>
                    </a:moveTo>
                    <a:cubicBezTo>
                      <a:pt x="0" y="111"/>
                      <a:pt x="5" y="116"/>
                      <a:pt x="12" y="116"/>
                    </a:cubicBezTo>
                    <a:cubicBezTo>
                      <a:pt x="12" y="116"/>
                      <a:pt x="12" y="116"/>
                      <a:pt x="147" y="116"/>
                    </a:cubicBezTo>
                    <a:cubicBezTo>
                      <a:pt x="153" y="116"/>
                      <a:pt x="158" y="111"/>
                      <a:pt x="158" y="103"/>
                    </a:cubicBezTo>
                    <a:cubicBezTo>
                      <a:pt x="158" y="103"/>
                      <a:pt x="158" y="103"/>
                      <a:pt x="158" y="13"/>
                    </a:cubicBezTo>
                    <a:cubicBezTo>
                      <a:pt x="158" y="6"/>
                      <a:pt x="153" y="0"/>
                      <a:pt x="147" y="0"/>
                    </a:cubicBezTo>
                    <a:cubicBezTo>
                      <a:pt x="147" y="0"/>
                      <a:pt x="147" y="0"/>
                      <a:pt x="12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13"/>
                      <a:pt x="0" y="77"/>
                      <a:pt x="0" y="10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63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22" name="Freeform 562"/>
              <p:cNvSpPr>
                <a:spLocks/>
              </p:cNvSpPr>
              <p:nvPr/>
            </p:nvSpPr>
            <p:spPr bwMode="gray">
              <a:xfrm>
                <a:off x="1511" y="3914"/>
                <a:ext cx="73" cy="70"/>
              </a:xfrm>
              <a:custGeom>
                <a:avLst/>
                <a:gdLst>
                  <a:gd name="T0" fmla="*/ 47 w 96"/>
                  <a:gd name="T1" fmla="*/ 92 h 92"/>
                  <a:gd name="T2" fmla="*/ 0 w 96"/>
                  <a:gd name="T3" fmla="*/ 46 h 92"/>
                  <a:gd name="T4" fmla="*/ 48 w 96"/>
                  <a:gd name="T5" fmla="*/ 0 h 92"/>
                  <a:gd name="T6" fmla="*/ 96 w 96"/>
                  <a:gd name="T7" fmla="*/ 46 h 92"/>
                  <a:gd name="T8" fmla="*/ 47 w 96"/>
                  <a:gd name="T9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92">
                    <a:moveTo>
                      <a:pt x="47" y="92"/>
                    </a:moveTo>
                    <a:cubicBezTo>
                      <a:pt x="21" y="92"/>
                      <a:pt x="0" y="71"/>
                      <a:pt x="0" y="46"/>
                    </a:cubicBezTo>
                    <a:cubicBezTo>
                      <a:pt x="0" y="20"/>
                      <a:pt x="21" y="0"/>
                      <a:pt x="48" y="0"/>
                    </a:cubicBezTo>
                    <a:cubicBezTo>
                      <a:pt x="74" y="0"/>
                      <a:pt x="96" y="20"/>
                      <a:pt x="96" y="46"/>
                    </a:cubicBezTo>
                    <a:cubicBezTo>
                      <a:pt x="96" y="71"/>
                      <a:pt x="74" y="92"/>
                      <a:pt x="47" y="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63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23" name="Freeform 563"/>
              <p:cNvSpPr>
                <a:spLocks/>
              </p:cNvSpPr>
              <p:nvPr/>
            </p:nvSpPr>
            <p:spPr bwMode="gray">
              <a:xfrm>
                <a:off x="1598" y="4047"/>
                <a:ext cx="60" cy="35"/>
              </a:xfrm>
              <a:custGeom>
                <a:avLst/>
                <a:gdLst>
                  <a:gd name="T0" fmla="*/ 68 w 79"/>
                  <a:gd name="T1" fmla="*/ 0 h 46"/>
                  <a:gd name="T2" fmla="*/ 0 w 79"/>
                  <a:gd name="T3" fmla="*/ 0 h 46"/>
                  <a:gd name="T4" fmla="*/ 0 w 79"/>
                  <a:gd name="T5" fmla="*/ 46 h 46"/>
                  <a:gd name="T6" fmla="*/ 68 w 79"/>
                  <a:gd name="T7" fmla="*/ 46 h 46"/>
                  <a:gd name="T8" fmla="*/ 79 w 79"/>
                  <a:gd name="T9" fmla="*/ 33 h 46"/>
                  <a:gd name="T10" fmla="*/ 79 w 79"/>
                  <a:gd name="T11" fmla="*/ 13 h 46"/>
                  <a:gd name="T12" fmla="*/ 68 w 79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46">
                    <a:moveTo>
                      <a:pt x="68" y="0"/>
                    </a:moveTo>
                    <a:cubicBezTo>
                      <a:pt x="68" y="0"/>
                      <a:pt x="68" y="0"/>
                      <a:pt x="0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7" y="46"/>
                      <a:pt x="40" y="46"/>
                      <a:pt x="68" y="46"/>
                    </a:cubicBezTo>
                    <a:cubicBezTo>
                      <a:pt x="74" y="46"/>
                      <a:pt x="79" y="41"/>
                      <a:pt x="79" y="33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9" y="6"/>
                      <a:pt x="74" y="0"/>
                      <a:pt x="6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63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24" name="Freeform 564"/>
              <p:cNvSpPr>
                <a:spLocks/>
              </p:cNvSpPr>
              <p:nvPr/>
            </p:nvSpPr>
            <p:spPr bwMode="gray">
              <a:xfrm>
                <a:off x="1723" y="3993"/>
                <a:ext cx="120" cy="88"/>
              </a:xfrm>
              <a:custGeom>
                <a:avLst/>
                <a:gdLst>
                  <a:gd name="T0" fmla="*/ 0 w 159"/>
                  <a:gd name="T1" fmla="*/ 103 h 116"/>
                  <a:gd name="T2" fmla="*/ 13 w 159"/>
                  <a:gd name="T3" fmla="*/ 116 h 116"/>
                  <a:gd name="T4" fmla="*/ 147 w 159"/>
                  <a:gd name="T5" fmla="*/ 116 h 116"/>
                  <a:gd name="T6" fmla="*/ 159 w 159"/>
                  <a:gd name="T7" fmla="*/ 103 h 116"/>
                  <a:gd name="T8" fmla="*/ 159 w 159"/>
                  <a:gd name="T9" fmla="*/ 13 h 116"/>
                  <a:gd name="T10" fmla="*/ 148 w 159"/>
                  <a:gd name="T11" fmla="*/ 0 h 116"/>
                  <a:gd name="T12" fmla="*/ 13 w 159"/>
                  <a:gd name="T13" fmla="*/ 0 h 116"/>
                  <a:gd name="T14" fmla="*/ 1 w 159"/>
                  <a:gd name="T15" fmla="*/ 13 h 116"/>
                  <a:gd name="T16" fmla="*/ 0 w 159"/>
                  <a:gd name="T17" fmla="*/ 10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9" h="116">
                    <a:moveTo>
                      <a:pt x="0" y="103"/>
                    </a:moveTo>
                    <a:cubicBezTo>
                      <a:pt x="0" y="110"/>
                      <a:pt x="6" y="116"/>
                      <a:pt x="13" y="116"/>
                    </a:cubicBezTo>
                    <a:cubicBezTo>
                      <a:pt x="13" y="116"/>
                      <a:pt x="13" y="116"/>
                      <a:pt x="147" y="116"/>
                    </a:cubicBezTo>
                    <a:cubicBezTo>
                      <a:pt x="153" y="116"/>
                      <a:pt x="159" y="110"/>
                      <a:pt x="159" y="103"/>
                    </a:cubicBezTo>
                    <a:cubicBezTo>
                      <a:pt x="159" y="103"/>
                      <a:pt x="159" y="103"/>
                      <a:pt x="159" y="13"/>
                    </a:cubicBezTo>
                    <a:cubicBezTo>
                      <a:pt x="159" y="6"/>
                      <a:pt x="154" y="0"/>
                      <a:pt x="148" y="0"/>
                    </a:cubicBezTo>
                    <a:cubicBezTo>
                      <a:pt x="148" y="0"/>
                      <a:pt x="148" y="0"/>
                      <a:pt x="13" y="0"/>
                    </a:cubicBezTo>
                    <a:cubicBezTo>
                      <a:pt x="6" y="0"/>
                      <a:pt x="1" y="6"/>
                      <a:pt x="1" y="13"/>
                    </a:cubicBezTo>
                    <a:cubicBezTo>
                      <a:pt x="1" y="13"/>
                      <a:pt x="0" y="76"/>
                      <a:pt x="0" y="10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63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25" name="Freeform 565"/>
              <p:cNvSpPr>
                <a:spLocks/>
              </p:cNvSpPr>
              <p:nvPr/>
            </p:nvSpPr>
            <p:spPr bwMode="gray">
              <a:xfrm>
                <a:off x="1747" y="3913"/>
                <a:ext cx="74" cy="70"/>
              </a:xfrm>
              <a:custGeom>
                <a:avLst/>
                <a:gdLst>
                  <a:gd name="T0" fmla="*/ 48 w 97"/>
                  <a:gd name="T1" fmla="*/ 92 h 92"/>
                  <a:gd name="T2" fmla="*/ 0 w 97"/>
                  <a:gd name="T3" fmla="*/ 45 h 92"/>
                  <a:gd name="T4" fmla="*/ 48 w 97"/>
                  <a:gd name="T5" fmla="*/ 0 h 92"/>
                  <a:gd name="T6" fmla="*/ 97 w 97"/>
                  <a:gd name="T7" fmla="*/ 45 h 92"/>
                  <a:gd name="T8" fmla="*/ 48 w 97"/>
                  <a:gd name="T9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92">
                    <a:moveTo>
                      <a:pt x="48" y="92"/>
                    </a:moveTo>
                    <a:cubicBezTo>
                      <a:pt x="21" y="92"/>
                      <a:pt x="0" y="71"/>
                      <a:pt x="0" y="45"/>
                    </a:cubicBezTo>
                    <a:cubicBezTo>
                      <a:pt x="0" y="20"/>
                      <a:pt x="22" y="0"/>
                      <a:pt x="48" y="0"/>
                    </a:cubicBezTo>
                    <a:cubicBezTo>
                      <a:pt x="75" y="0"/>
                      <a:pt x="97" y="20"/>
                      <a:pt x="97" y="45"/>
                    </a:cubicBezTo>
                    <a:cubicBezTo>
                      <a:pt x="97" y="71"/>
                      <a:pt x="74" y="92"/>
                      <a:pt x="48" y="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63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26" name="Freeform 566"/>
              <p:cNvSpPr>
                <a:spLocks/>
              </p:cNvSpPr>
              <p:nvPr/>
            </p:nvSpPr>
            <p:spPr bwMode="gray">
              <a:xfrm>
                <a:off x="1672" y="4046"/>
                <a:ext cx="60" cy="35"/>
              </a:xfrm>
              <a:custGeom>
                <a:avLst/>
                <a:gdLst>
                  <a:gd name="T0" fmla="*/ 11 w 80"/>
                  <a:gd name="T1" fmla="*/ 46 h 46"/>
                  <a:gd name="T2" fmla="*/ 80 w 80"/>
                  <a:gd name="T3" fmla="*/ 46 h 46"/>
                  <a:gd name="T4" fmla="*/ 80 w 80"/>
                  <a:gd name="T5" fmla="*/ 0 h 46"/>
                  <a:gd name="T6" fmla="*/ 11 w 80"/>
                  <a:gd name="T7" fmla="*/ 0 h 46"/>
                  <a:gd name="T8" fmla="*/ 0 w 80"/>
                  <a:gd name="T9" fmla="*/ 13 h 46"/>
                  <a:gd name="T10" fmla="*/ 0 w 80"/>
                  <a:gd name="T11" fmla="*/ 33 h 46"/>
                  <a:gd name="T12" fmla="*/ 11 w 80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46">
                    <a:moveTo>
                      <a:pt x="11" y="46"/>
                    </a:moveTo>
                    <a:cubicBezTo>
                      <a:pt x="11" y="46"/>
                      <a:pt x="11" y="46"/>
                      <a:pt x="80" y="46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62" y="0"/>
                      <a:pt x="40" y="0"/>
                      <a:pt x="11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40"/>
                      <a:pt x="5" y="46"/>
                      <a:pt x="11" y="4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63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7927" name="Group 567"/>
          <p:cNvGrpSpPr>
            <a:grpSpLocks/>
          </p:cNvGrpSpPr>
          <p:nvPr/>
        </p:nvGrpSpPr>
        <p:grpSpPr bwMode="auto">
          <a:xfrm>
            <a:off x="6950075" y="4422775"/>
            <a:ext cx="447675" cy="285750"/>
            <a:chOff x="758" y="3174"/>
            <a:chExt cx="459" cy="294"/>
          </a:xfrm>
        </p:grpSpPr>
        <p:sp>
          <p:nvSpPr>
            <p:cNvPr id="527928" name="Freeform 568"/>
            <p:cNvSpPr>
              <a:spLocks/>
            </p:cNvSpPr>
            <p:nvPr/>
          </p:nvSpPr>
          <p:spPr bwMode="gray">
            <a:xfrm>
              <a:off x="758" y="3174"/>
              <a:ext cx="459" cy="294"/>
            </a:xfrm>
            <a:custGeom>
              <a:avLst/>
              <a:gdLst>
                <a:gd name="T0" fmla="*/ 1391 w 1391"/>
                <a:gd name="T1" fmla="*/ 3 h 893"/>
                <a:gd name="T2" fmla="*/ 1391 w 1391"/>
                <a:gd name="T3" fmla="*/ 893 h 893"/>
                <a:gd name="T4" fmla="*/ 0 w 1391"/>
                <a:gd name="T5" fmla="*/ 893 h 893"/>
                <a:gd name="T6" fmla="*/ 0 w 1391"/>
                <a:gd name="T7" fmla="*/ 0 h 893"/>
                <a:gd name="T8" fmla="*/ 1391 w 1391"/>
                <a:gd name="T9" fmla="*/ 3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1" h="893">
                  <a:moveTo>
                    <a:pt x="1391" y="3"/>
                  </a:moveTo>
                  <a:lnTo>
                    <a:pt x="1391" y="893"/>
                  </a:lnTo>
                  <a:lnTo>
                    <a:pt x="0" y="893"/>
                  </a:lnTo>
                  <a:lnTo>
                    <a:pt x="0" y="0"/>
                  </a:lnTo>
                  <a:lnTo>
                    <a:pt x="1391" y="3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29" name="Freeform 569"/>
            <p:cNvSpPr>
              <a:spLocks/>
            </p:cNvSpPr>
            <p:nvPr/>
          </p:nvSpPr>
          <p:spPr bwMode="gray">
            <a:xfrm>
              <a:off x="802" y="3341"/>
              <a:ext cx="123" cy="90"/>
            </a:xfrm>
            <a:custGeom>
              <a:avLst/>
              <a:gdLst>
                <a:gd name="T0" fmla="*/ 0 w 158"/>
                <a:gd name="T1" fmla="*/ 103 h 116"/>
                <a:gd name="T2" fmla="*/ 12 w 158"/>
                <a:gd name="T3" fmla="*/ 116 h 116"/>
                <a:gd name="T4" fmla="*/ 147 w 158"/>
                <a:gd name="T5" fmla="*/ 116 h 116"/>
                <a:gd name="T6" fmla="*/ 158 w 158"/>
                <a:gd name="T7" fmla="*/ 103 h 116"/>
                <a:gd name="T8" fmla="*/ 158 w 158"/>
                <a:gd name="T9" fmla="*/ 13 h 116"/>
                <a:gd name="T10" fmla="*/ 147 w 158"/>
                <a:gd name="T11" fmla="*/ 0 h 116"/>
                <a:gd name="T12" fmla="*/ 12 w 158"/>
                <a:gd name="T13" fmla="*/ 0 h 116"/>
                <a:gd name="T14" fmla="*/ 0 w 158"/>
                <a:gd name="T15" fmla="*/ 13 h 116"/>
                <a:gd name="T16" fmla="*/ 0 w 158"/>
                <a:gd name="T17" fmla="*/ 10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116">
                  <a:moveTo>
                    <a:pt x="0" y="103"/>
                  </a:moveTo>
                  <a:cubicBezTo>
                    <a:pt x="0" y="111"/>
                    <a:pt x="5" y="116"/>
                    <a:pt x="12" y="116"/>
                  </a:cubicBezTo>
                  <a:cubicBezTo>
                    <a:pt x="12" y="116"/>
                    <a:pt x="12" y="116"/>
                    <a:pt x="147" y="116"/>
                  </a:cubicBezTo>
                  <a:cubicBezTo>
                    <a:pt x="153" y="116"/>
                    <a:pt x="158" y="111"/>
                    <a:pt x="158" y="103"/>
                  </a:cubicBezTo>
                  <a:cubicBezTo>
                    <a:pt x="158" y="103"/>
                    <a:pt x="158" y="103"/>
                    <a:pt x="158" y="13"/>
                  </a:cubicBezTo>
                  <a:cubicBezTo>
                    <a:pt x="158" y="6"/>
                    <a:pt x="153" y="0"/>
                    <a:pt x="147" y="0"/>
                  </a:cubicBezTo>
                  <a:cubicBezTo>
                    <a:pt x="147" y="0"/>
                    <a:pt x="147" y="0"/>
                    <a:pt x="12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3"/>
                    <a:pt x="0" y="77"/>
                    <a:pt x="0" y="103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30" name="Freeform 570"/>
            <p:cNvSpPr>
              <a:spLocks/>
            </p:cNvSpPr>
            <p:nvPr/>
          </p:nvSpPr>
          <p:spPr bwMode="gray">
            <a:xfrm>
              <a:off x="827" y="3258"/>
              <a:ext cx="75" cy="72"/>
            </a:xfrm>
            <a:custGeom>
              <a:avLst/>
              <a:gdLst>
                <a:gd name="T0" fmla="*/ 47 w 96"/>
                <a:gd name="T1" fmla="*/ 92 h 92"/>
                <a:gd name="T2" fmla="*/ 0 w 96"/>
                <a:gd name="T3" fmla="*/ 46 h 92"/>
                <a:gd name="T4" fmla="*/ 48 w 96"/>
                <a:gd name="T5" fmla="*/ 0 h 92"/>
                <a:gd name="T6" fmla="*/ 96 w 96"/>
                <a:gd name="T7" fmla="*/ 46 h 92"/>
                <a:gd name="T8" fmla="*/ 47 w 96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2">
                  <a:moveTo>
                    <a:pt x="47" y="92"/>
                  </a:moveTo>
                  <a:cubicBezTo>
                    <a:pt x="21" y="92"/>
                    <a:pt x="0" y="71"/>
                    <a:pt x="0" y="46"/>
                  </a:cubicBezTo>
                  <a:cubicBezTo>
                    <a:pt x="0" y="20"/>
                    <a:pt x="21" y="0"/>
                    <a:pt x="48" y="0"/>
                  </a:cubicBezTo>
                  <a:cubicBezTo>
                    <a:pt x="74" y="0"/>
                    <a:pt x="96" y="20"/>
                    <a:pt x="96" y="46"/>
                  </a:cubicBezTo>
                  <a:cubicBezTo>
                    <a:pt x="96" y="71"/>
                    <a:pt x="74" y="92"/>
                    <a:pt x="47" y="92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31" name="Freeform 571"/>
            <p:cNvSpPr>
              <a:spLocks/>
            </p:cNvSpPr>
            <p:nvPr/>
          </p:nvSpPr>
          <p:spPr bwMode="gray">
            <a:xfrm>
              <a:off x="916" y="3395"/>
              <a:ext cx="62" cy="36"/>
            </a:xfrm>
            <a:custGeom>
              <a:avLst/>
              <a:gdLst>
                <a:gd name="T0" fmla="*/ 68 w 79"/>
                <a:gd name="T1" fmla="*/ 0 h 46"/>
                <a:gd name="T2" fmla="*/ 0 w 79"/>
                <a:gd name="T3" fmla="*/ 0 h 46"/>
                <a:gd name="T4" fmla="*/ 0 w 79"/>
                <a:gd name="T5" fmla="*/ 46 h 46"/>
                <a:gd name="T6" fmla="*/ 68 w 79"/>
                <a:gd name="T7" fmla="*/ 46 h 46"/>
                <a:gd name="T8" fmla="*/ 79 w 79"/>
                <a:gd name="T9" fmla="*/ 33 h 46"/>
                <a:gd name="T10" fmla="*/ 79 w 79"/>
                <a:gd name="T11" fmla="*/ 13 h 46"/>
                <a:gd name="T12" fmla="*/ 68 w 79"/>
                <a:gd name="T1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46">
                  <a:moveTo>
                    <a:pt x="68" y="0"/>
                  </a:moveTo>
                  <a:cubicBezTo>
                    <a:pt x="68" y="0"/>
                    <a:pt x="68" y="0"/>
                    <a:pt x="0" y="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7" y="46"/>
                    <a:pt x="40" y="46"/>
                    <a:pt x="68" y="46"/>
                  </a:cubicBezTo>
                  <a:cubicBezTo>
                    <a:pt x="74" y="46"/>
                    <a:pt x="79" y="41"/>
                    <a:pt x="79" y="33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9" y="6"/>
                    <a:pt x="74" y="0"/>
                    <a:pt x="68" y="0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32" name="Freeform 572"/>
            <p:cNvSpPr>
              <a:spLocks/>
            </p:cNvSpPr>
            <p:nvPr/>
          </p:nvSpPr>
          <p:spPr bwMode="gray">
            <a:xfrm>
              <a:off x="1044" y="3340"/>
              <a:ext cx="124" cy="90"/>
            </a:xfrm>
            <a:custGeom>
              <a:avLst/>
              <a:gdLst>
                <a:gd name="T0" fmla="*/ 0 w 159"/>
                <a:gd name="T1" fmla="*/ 103 h 116"/>
                <a:gd name="T2" fmla="*/ 13 w 159"/>
                <a:gd name="T3" fmla="*/ 116 h 116"/>
                <a:gd name="T4" fmla="*/ 147 w 159"/>
                <a:gd name="T5" fmla="*/ 116 h 116"/>
                <a:gd name="T6" fmla="*/ 159 w 159"/>
                <a:gd name="T7" fmla="*/ 103 h 116"/>
                <a:gd name="T8" fmla="*/ 159 w 159"/>
                <a:gd name="T9" fmla="*/ 13 h 116"/>
                <a:gd name="T10" fmla="*/ 148 w 159"/>
                <a:gd name="T11" fmla="*/ 0 h 116"/>
                <a:gd name="T12" fmla="*/ 13 w 159"/>
                <a:gd name="T13" fmla="*/ 0 h 116"/>
                <a:gd name="T14" fmla="*/ 1 w 159"/>
                <a:gd name="T15" fmla="*/ 13 h 116"/>
                <a:gd name="T16" fmla="*/ 0 w 159"/>
                <a:gd name="T17" fmla="*/ 10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116">
                  <a:moveTo>
                    <a:pt x="0" y="103"/>
                  </a:moveTo>
                  <a:cubicBezTo>
                    <a:pt x="0" y="110"/>
                    <a:pt x="6" y="116"/>
                    <a:pt x="13" y="116"/>
                  </a:cubicBezTo>
                  <a:cubicBezTo>
                    <a:pt x="13" y="116"/>
                    <a:pt x="13" y="116"/>
                    <a:pt x="147" y="116"/>
                  </a:cubicBezTo>
                  <a:cubicBezTo>
                    <a:pt x="153" y="116"/>
                    <a:pt x="159" y="110"/>
                    <a:pt x="159" y="103"/>
                  </a:cubicBezTo>
                  <a:cubicBezTo>
                    <a:pt x="159" y="103"/>
                    <a:pt x="159" y="103"/>
                    <a:pt x="159" y="13"/>
                  </a:cubicBezTo>
                  <a:cubicBezTo>
                    <a:pt x="159" y="6"/>
                    <a:pt x="154" y="0"/>
                    <a:pt x="148" y="0"/>
                  </a:cubicBezTo>
                  <a:cubicBezTo>
                    <a:pt x="148" y="0"/>
                    <a:pt x="148" y="0"/>
                    <a:pt x="13" y="0"/>
                  </a:cubicBezTo>
                  <a:cubicBezTo>
                    <a:pt x="6" y="0"/>
                    <a:pt x="1" y="6"/>
                    <a:pt x="1" y="13"/>
                  </a:cubicBezTo>
                  <a:cubicBezTo>
                    <a:pt x="1" y="13"/>
                    <a:pt x="0" y="76"/>
                    <a:pt x="0" y="103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33" name="Freeform 573"/>
            <p:cNvSpPr>
              <a:spLocks/>
            </p:cNvSpPr>
            <p:nvPr/>
          </p:nvSpPr>
          <p:spPr bwMode="gray">
            <a:xfrm>
              <a:off x="1069" y="3257"/>
              <a:ext cx="76" cy="72"/>
            </a:xfrm>
            <a:custGeom>
              <a:avLst/>
              <a:gdLst>
                <a:gd name="T0" fmla="*/ 48 w 97"/>
                <a:gd name="T1" fmla="*/ 92 h 92"/>
                <a:gd name="T2" fmla="*/ 0 w 97"/>
                <a:gd name="T3" fmla="*/ 45 h 92"/>
                <a:gd name="T4" fmla="*/ 48 w 97"/>
                <a:gd name="T5" fmla="*/ 0 h 92"/>
                <a:gd name="T6" fmla="*/ 97 w 97"/>
                <a:gd name="T7" fmla="*/ 45 h 92"/>
                <a:gd name="T8" fmla="*/ 48 w 97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2">
                  <a:moveTo>
                    <a:pt x="48" y="92"/>
                  </a:moveTo>
                  <a:cubicBezTo>
                    <a:pt x="21" y="92"/>
                    <a:pt x="0" y="71"/>
                    <a:pt x="0" y="45"/>
                  </a:cubicBezTo>
                  <a:cubicBezTo>
                    <a:pt x="0" y="20"/>
                    <a:pt x="22" y="0"/>
                    <a:pt x="48" y="0"/>
                  </a:cubicBezTo>
                  <a:cubicBezTo>
                    <a:pt x="75" y="0"/>
                    <a:pt x="97" y="20"/>
                    <a:pt x="97" y="45"/>
                  </a:cubicBezTo>
                  <a:cubicBezTo>
                    <a:pt x="97" y="71"/>
                    <a:pt x="74" y="92"/>
                    <a:pt x="48" y="92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34" name="Freeform 574"/>
            <p:cNvSpPr>
              <a:spLocks/>
            </p:cNvSpPr>
            <p:nvPr/>
          </p:nvSpPr>
          <p:spPr bwMode="gray">
            <a:xfrm>
              <a:off x="992" y="3394"/>
              <a:ext cx="62" cy="36"/>
            </a:xfrm>
            <a:custGeom>
              <a:avLst/>
              <a:gdLst>
                <a:gd name="T0" fmla="*/ 11 w 80"/>
                <a:gd name="T1" fmla="*/ 46 h 46"/>
                <a:gd name="T2" fmla="*/ 80 w 80"/>
                <a:gd name="T3" fmla="*/ 46 h 46"/>
                <a:gd name="T4" fmla="*/ 80 w 80"/>
                <a:gd name="T5" fmla="*/ 0 h 46"/>
                <a:gd name="T6" fmla="*/ 11 w 80"/>
                <a:gd name="T7" fmla="*/ 0 h 46"/>
                <a:gd name="T8" fmla="*/ 0 w 80"/>
                <a:gd name="T9" fmla="*/ 13 h 46"/>
                <a:gd name="T10" fmla="*/ 0 w 80"/>
                <a:gd name="T11" fmla="*/ 33 h 46"/>
                <a:gd name="T12" fmla="*/ 11 w 80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6">
                  <a:moveTo>
                    <a:pt x="11" y="46"/>
                  </a:moveTo>
                  <a:cubicBezTo>
                    <a:pt x="11" y="46"/>
                    <a:pt x="11" y="46"/>
                    <a:pt x="80" y="46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62" y="0"/>
                    <a:pt x="40" y="0"/>
                    <a:pt x="11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40"/>
                    <a:pt x="5" y="46"/>
                    <a:pt x="11" y="46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935" name="Group 575"/>
          <p:cNvGrpSpPr>
            <a:grpSpLocks/>
          </p:cNvGrpSpPr>
          <p:nvPr/>
        </p:nvGrpSpPr>
        <p:grpSpPr bwMode="auto">
          <a:xfrm>
            <a:off x="6950075" y="4787900"/>
            <a:ext cx="447675" cy="285750"/>
            <a:chOff x="1302" y="3174"/>
            <a:chExt cx="459" cy="294"/>
          </a:xfrm>
        </p:grpSpPr>
        <p:sp>
          <p:nvSpPr>
            <p:cNvPr id="527936" name="Freeform 576"/>
            <p:cNvSpPr>
              <a:spLocks/>
            </p:cNvSpPr>
            <p:nvPr/>
          </p:nvSpPr>
          <p:spPr bwMode="gray">
            <a:xfrm>
              <a:off x="1302" y="3174"/>
              <a:ext cx="459" cy="294"/>
            </a:xfrm>
            <a:custGeom>
              <a:avLst/>
              <a:gdLst>
                <a:gd name="T0" fmla="*/ 1391 w 1391"/>
                <a:gd name="T1" fmla="*/ 3 h 893"/>
                <a:gd name="T2" fmla="*/ 1391 w 1391"/>
                <a:gd name="T3" fmla="*/ 893 h 893"/>
                <a:gd name="T4" fmla="*/ 0 w 1391"/>
                <a:gd name="T5" fmla="*/ 893 h 893"/>
                <a:gd name="T6" fmla="*/ 0 w 1391"/>
                <a:gd name="T7" fmla="*/ 0 h 893"/>
                <a:gd name="T8" fmla="*/ 1391 w 1391"/>
                <a:gd name="T9" fmla="*/ 3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1" h="893">
                  <a:moveTo>
                    <a:pt x="1391" y="3"/>
                  </a:moveTo>
                  <a:lnTo>
                    <a:pt x="1391" y="893"/>
                  </a:lnTo>
                  <a:lnTo>
                    <a:pt x="0" y="893"/>
                  </a:lnTo>
                  <a:lnTo>
                    <a:pt x="0" y="0"/>
                  </a:lnTo>
                  <a:lnTo>
                    <a:pt x="1391" y="3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37" name="Freeform 577"/>
            <p:cNvSpPr>
              <a:spLocks/>
            </p:cNvSpPr>
            <p:nvPr/>
          </p:nvSpPr>
          <p:spPr bwMode="gray">
            <a:xfrm>
              <a:off x="1576" y="3232"/>
              <a:ext cx="18" cy="172"/>
            </a:xfrm>
            <a:custGeom>
              <a:avLst/>
              <a:gdLst>
                <a:gd name="T0" fmla="*/ 0 w 23"/>
                <a:gd name="T1" fmla="*/ 0 h 222"/>
                <a:gd name="T2" fmla="*/ 0 w 23"/>
                <a:gd name="T3" fmla="*/ 220 h 222"/>
                <a:gd name="T4" fmla="*/ 23 w 23"/>
                <a:gd name="T5" fmla="*/ 222 h 222"/>
                <a:gd name="T6" fmla="*/ 23 w 23"/>
                <a:gd name="T7" fmla="*/ 2 h 222"/>
                <a:gd name="T8" fmla="*/ 0 w 23"/>
                <a:gd name="T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2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9" y="221"/>
                    <a:pt x="17" y="221"/>
                    <a:pt x="23" y="22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7" y="1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38" name="Freeform 578"/>
            <p:cNvSpPr>
              <a:spLocks/>
            </p:cNvSpPr>
            <p:nvPr/>
          </p:nvSpPr>
          <p:spPr bwMode="gray">
            <a:xfrm>
              <a:off x="1436" y="3232"/>
              <a:ext cx="127" cy="186"/>
            </a:xfrm>
            <a:custGeom>
              <a:avLst/>
              <a:gdLst>
                <a:gd name="T0" fmla="*/ 105 w 163"/>
                <a:gd name="T1" fmla="*/ 6 h 240"/>
                <a:gd name="T2" fmla="*/ 0 w 163"/>
                <a:gd name="T3" fmla="*/ 6 h 240"/>
                <a:gd name="T4" fmla="*/ 0 w 163"/>
                <a:gd name="T5" fmla="*/ 226 h 240"/>
                <a:gd name="T6" fmla="*/ 106 w 163"/>
                <a:gd name="T7" fmla="*/ 226 h 240"/>
                <a:gd name="T8" fmla="*/ 163 w 163"/>
                <a:gd name="T9" fmla="*/ 220 h 240"/>
                <a:gd name="T10" fmla="*/ 163 w 163"/>
                <a:gd name="T11" fmla="*/ 0 h 240"/>
                <a:gd name="T12" fmla="*/ 105 w 163"/>
                <a:gd name="T13" fmla="*/ 6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3" h="240">
                  <a:moveTo>
                    <a:pt x="105" y="6"/>
                  </a:moveTo>
                  <a:cubicBezTo>
                    <a:pt x="51" y="20"/>
                    <a:pt x="0" y="6"/>
                    <a:pt x="0" y="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226"/>
                    <a:pt x="51" y="240"/>
                    <a:pt x="106" y="226"/>
                  </a:cubicBezTo>
                  <a:cubicBezTo>
                    <a:pt x="126" y="221"/>
                    <a:pt x="146" y="220"/>
                    <a:pt x="163" y="22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46" y="0"/>
                    <a:pt x="126" y="1"/>
                    <a:pt x="105" y="6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39" name="Freeform 579"/>
            <p:cNvSpPr>
              <a:spLocks/>
            </p:cNvSpPr>
            <p:nvPr/>
          </p:nvSpPr>
          <p:spPr bwMode="gray">
            <a:xfrm>
              <a:off x="1608" y="3232"/>
              <a:ext cx="19" cy="175"/>
            </a:xfrm>
            <a:custGeom>
              <a:avLst/>
              <a:gdLst>
                <a:gd name="T0" fmla="*/ 24 w 24"/>
                <a:gd name="T1" fmla="*/ 5 h 225"/>
                <a:gd name="T2" fmla="*/ 0 w 24"/>
                <a:gd name="T3" fmla="*/ 0 h 225"/>
                <a:gd name="T4" fmla="*/ 0 w 24"/>
                <a:gd name="T5" fmla="*/ 220 h 225"/>
                <a:gd name="T6" fmla="*/ 24 w 24"/>
                <a:gd name="T7" fmla="*/ 225 h 225"/>
                <a:gd name="T8" fmla="*/ 24 w 24"/>
                <a:gd name="T9" fmla="*/ 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25">
                  <a:moveTo>
                    <a:pt x="24" y="5"/>
                  </a:moveTo>
                  <a:cubicBezTo>
                    <a:pt x="24" y="5"/>
                    <a:pt x="15" y="2"/>
                    <a:pt x="0" y="0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15" y="222"/>
                    <a:pt x="24" y="225"/>
                    <a:pt x="24" y="225"/>
                  </a:cubicBezTo>
                  <a:lnTo>
                    <a:pt x="24" y="5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40" name="Freeform 580"/>
            <p:cNvSpPr>
              <a:spLocks noEditPoints="1"/>
            </p:cNvSpPr>
            <p:nvPr/>
          </p:nvSpPr>
          <p:spPr bwMode="gray">
            <a:xfrm>
              <a:off x="1451" y="3278"/>
              <a:ext cx="86" cy="92"/>
            </a:xfrm>
            <a:custGeom>
              <a:avLst/>
              <a:gdLst>
                <a:gd name="T0" fmla="*/ 83 w 109"/>
                <a:gd name="T1" fmla="*/ 23 h 119"/>
                <a:gd name="T2" fmla="*/ 74 w 109"/>
                <a:gd name="T3" fmla="*/ 78 h 119"/>
                <a:gd name="T4" fmla="*/ 73 w 109"/>
                <a:gd name="T5" fmla="*/ 80 h 119"/>
                <a:gd name="T6" fmla="*/ 74 w 109"/>
                <a:gd name="T7" fmla="*/ 82 h 119"/>
                <a:gd name="T8" fmla="*/ 76 w 109"/>
                <a:gd name="T9" fmla="*/ 83 h 119"/>
                <a:gd name="T10" fmla="*/ 84 w 109"/>
                <a:gd name="T11" fmla="*/ 80 h 119"/>
                <a:gd name="T12" fmla="*/ 94 w 109"/>
                <a:gd name="T13" fmla="*/ 68 h 119"/>
                <a:gd name="T14" fmla="*/ 98 w 109"/>
                <a:gd name="T15" fmla="*/ 49 h 119"/>
                <a:gd name="T16" fmla="*/ 87 w 109"/>
                <a:gd name="T17" fmla="*/ 20 h 119"/>
                <a:gd name="T18" fmla="*/ 58 w 109"/>
                <a:gd name="T19" fmla="*/ 10 h 119"/>
                <a:gd name="T20" fmla="*/ 33 w 109"/>
                <a:gd name="T21" fmla="*/ 16 h 119"/>
                <a:gd name="T22" fmla="*/ 16 w 109"/>
                <a:gd name="T23" fmla="*/ 34 h 119"/>
                <a:gd name="T24" fmla="*/ 11 w 109"/>
                <a:gd name="T25" fmla="*/ 60 h 119"/>
                <a:gd name="T26" fmla="*/ 24 w 109"/>
                <a:gd name="T27" fmla="*/ 96 h 119"/>
                <a:gd name="T28" fmla="*/ 57 w 109"/>
                <a:gd name="T29" fmla="*/ 109 h 119"/>
                <a:gd name="T30" fmla="*/ 76 w 109"/>
                <a:gd name="T31" fmla="*/ 105 h 119"/>
                <a:gd name="T32" fmla="*/ 94 w 109"/>
                <a:gd name="T33" fmla="*/ 96 h 119"/>
                <a:gd name="T34" fmla="*/ 109 w 109"/>
                <a:gd name="T35" fmla="*/ 96 h 119"/>
                <a:gd name="T36" fmla="*/ 97 w 109"/>
                <a:gd name="T37" fmla="*/ 106 h 119"/>
                <a:gd name="T38" fmla="*/ 79 w 109"/>
                <a:gd name="T39" fmla="*/ 115 h 119"/>
                <a:gd name="T40" fmla="*/ 57 w 109"/>
                <a:gd name="T41" fmla="*/ 119 h 119"/>
                <a:gd name="T42" fmla="*/ 28 w 109"/>
                <a:gd name="T43" fmla="*/ 111 h 119"/>
                <a:gd name="T44" fmla="*/ 7 w 109"/>
                <a:gd name="T45" fmla="*/ 90 h 119"/>
                <a:gd name="T46" fmla="*/ 0 w 109"/>
                <a:gd name="T47" fmla="*/ 60 h 119"/>
                <a:gd name="T48" fmla="*/ 7 w 109"/>
                <a:gd name="T49" fmla="*/ 29 h 119"/>
                <a:gd name="T50" fmla="*/ 28 w 109"/>
                <a:gd name="T51" fmla="*/ 7 h 119"/>
                <a:gd name="T52" fmla="*/ 58 w 109"/>
                <a:gd name="T53" fmla="*/ 0 h 119"/>
                <a:gd name="T54" fmla="*/ 94 w 109"/>
                <a:gd name="T55" fmla="*/ 13 h 119"/>
                <a:gd name="T56" fmla="*/ 109 w 109"/>
                <a:gd name="T57" fmla="*/ 49 h 119"/>
                <a:gd name="T58" fmla="*/ 103 w 109"/>
                <a:gd name="T59" fmla="*/ 73 h 119"/>
                <a:gd name="T60" fmla="*/ 87 w 109"/>
                <a:gd name="T61" fmla="*/ 90 h 119"/>
                <a:gd name="T62" fmla="*/ 72 w 109"/>
                <a:gd name="T63" fmla="*/ 95 h 119"/>
                <a:gd name="T64" fmla="*/ 64 w 109"/>
                <a:gd name="T65" fmla="*/ 93 h 119"/>
                <a:gd name="T66" fmla="*/ 60 w 109"/>
                <a:gd name="T67" fmla="*/ 87 h 119"/>
                <a:gd name="T68" fmla="*/ 52 w 109"/>
                <a:gd name="T69" fmla="*/ 93 h 119"/>
                <a:gd name="T70" fmla="*/ 43 w 109"/>
                <a:gd name="T71" fmla="*/ 95 h 119"/>
                <a:gd name="T72" fmla="*/ 27 w 109"/>
                <a:gd name="T73" fmla="*/ 87 h 119"/>
                <a:gd name="T74" fmla="*/ 20 w 109"/>
                <a:gd name="T75" fmla="*/ 65 h 119"/>
                <a:gd name="T76" fmla="*/ 29 w 109"/>
                <a:gd name="T77" fmla="*/ 35 h 119"/>
                <a:gd name="T78" fmla="*/ 51 w 109"/>
                <a:gd name="T79" fmla="*/ 21 h 119"/>
                <a:gd name="T80" fmla="*/ 60 w 109"/>
                <a:gd name="T81" fmla="*/ 23 h 119"/>
                <a:gd name="T82" fmla="*/ 67 w 109"/>
                <a:gd name="T83" fmla="*/ 31 h 119"/>
                <a:gd name="T84" fmla="*/ 69 w 109"/>
                <a:gd name="T85" fmla="*/ 23 h 119"/>
                <a:gd name="T86" fmla="*/ 83 w 109"/>
                <a:gd name="T87" fmla="*/ 23 h 119"/>
                <a:gd name="T88" fmla="*/ 35 w 109"/>
                <a:gd name="T89" fmla="*/ 69 h 119"/>
                <a:gd name="T90" fmla="*/ 39 w 109"/>
                <a:gd name="T91" fmla="*/ 81 h 119"/>
                <a:gd name="T92" fmla="*/ 46 w 109"/>
                <a:gd name="T93" fmla="*/ 85 h 119"/>
                <a:gd name="T94" fmla="*/ 54 w 109"/>
                <a:gd name="T95" fmla="*/ 81 h 119"/>
                <a:gd name="T96" fmla="*/ 60 w 109"/>
                <a:gd name="T97" fmla="*/ 66 h 119"/>
                <a:gd name="T98" fmla="*/ 63 w 109"/>
                <a:gd name="T99" fmla="*/ 46 h 119"/>
                <a:gd name="T100" fmla="*/ 60 w 109"/>
                <a:gd name="T101" fmla="*/ 36 h 119"/>
                <a:gd name="T102" fmla="*/ 53 w 109"/>
                <a:gd name="T103" fmla="*/ 32 h 119"/>
                <a:gd name="T104" fmla="*/ 45 w 109"/>
                <a:gd name="T105" fmla="*/ 36 h 119"/>
                <a:gd name="T106" fmla="*/ 38 w 109"/>
                <a:gd name="T107" fmla="*/ 50 h 119"/>
                <a:gd name="T108" fmla="*/ 35 w 109"/>
                <a:gd name="T109" fmla="*/ 6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9" h="119">
                  <a:moveTo>
                    <a:pt x="83" y="23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3" y="79"/>
                    <a:pt x="73" y="80"/>
                    <a:pt x="73" y="80"/>
                  </a:cubicBezTo>
                  <a:cubicBezTo>
                    <a:pt x="73" y="81"/>
                    <a:pt x="73" y="82"/>
                    <a:pt x="74" y="82"/>
                  </a:cubicBezTo>
                  <a:cubicBezTo>
                    <a:pt x="75" y="83"/>
                    <a:pt x="75" y="83"/>
                    <a:pt x="76" y="83"/>
                  </a:cubicBezTo>
                  <a:cubicBezTo>
                    <a:pt x="78" y="83"/>
                    <a:pt x="81" y="82"/>
                    <a:pt x="84" y="80"/>
                  </a:cubicBezTo>
                  <a:cubicBezTo>
                    <a:pt x="88" y="77"/>
                    <a:pt x="91" y="73"/>
                    <a:pt x="94" y="68"/>
                  </a:cubicBezTo>
                  <a:cubicBezTo>
                    <a:pt x="96" y="63"/>
                    <a:pt x="98" y="57"/>
                    <a:pt x="98" y="49"/>
                  </a:cubicBezTo>
                  <a:cubicBezTo>
                    <a:pt x="98" y="37"/>
                    <a:pt x="94" y="28"/>
                    <a:pt x="87" y="20"/>
                  </a:cubicBezTo>
                  <a:cubicBezTo>
                    <a:pt x="80" y="13"/>
                    <a:pt x="70" y="10"/>
                    <a:pt x="58" y="10"/>
                  </a:cubicBezTo>
                  <a:cubicBezTo>
                    <a:pt x="49" y="10"/>
                    <a:pt x="41" y="12"/>
                    <a:pt x="33" y="16"/>
                  </a:cubicBezTo>
                  <a:cubicBezTo>
                    <a:pt x="26" y="20"/>
                    <a:pt x="20" y="26"/>
                    <a:pt x="16" y="34"/>
                  </a:cubicBezTo>
                  <a:cubicBezTo>
                    <a:pt x="13" y="42"/>
                    <a:pt x="11" y="51"/>
                    <a:pt x="11" y="60"/>
                  </a:cubicBezTo>
                  <a:cubicBezTo>
                    <a:pt x="11" y="75"/>
                    <a:pt x="15" y="87"/>
                    <a:pt x="24" y="96"/>
                  </a:cubicBezTo>
                  <a:cubicBezTo>
                    <a:pt x="32" y="104"/>
                    <a:pt x="43" y="109"/>
                    <a:pt x="57" y="109"/>
                  </a:cubicBezTo>
                  <a:cubicBezTo>
                    <a:pt x="64" y="109"/>
                    <a:pt x="70" y="107"/>
                    <a:pt x="76" y="105"/>
                  </a:cubicBezTo>
                  <a:cubicBezTo>
                    <a:pt x="82" y="103"/>
                    <a:pt x="88" y="100"/>
                    <a:pt x="94" y="96"/>
                  </a:cubicBezTo>
                  <a:cubicBezTo>
                    <a:pt x="109" y="96"/>
                    <a:pt x="109" y="96"/>
                    <a:pt x="109" y="96"/>
                  </a:cubicBezTo>
                  <a:cubicBezTo>
                    <a:pt x="105" y="100"/>
                    <a:pt x="101" y="104"/>
                    <a:pt x="97" y="106"/>
                  </a:cubicBezTo>
                  <a:cubicBezTo>
                    <a:pt x="92" y="110"/>
                    <a:pt x="86" y="113"/>
                    <a:pt x="79" y="115"/>
                  </a:cubicBezTo>
                  <a:cubicBezTo>
                    <a:pt x="73" y="118"/>
                    <a:pt x="65" y="119"/>
                    <a:pt x="57" y="119"/>
                  </a:cubicBezTo>
                  <a:cubicBezTo>
                    <a:pt x="46" y="119"/>
                    <a:pt x="36" y="116"/>
                    <a:pt x="28" y="111"/>
                  </a:cubicBezTo>
                  <a:cubicBezTo>
                    <a:pt x="19" y="106"/>
                    <a:pt x="12" y="99"/>
                    <a:pt x="7" y="90"/>
                  </a:cubicBezTo>
                  <a:cubicBezTo>
                    <a:pt x="2" y="81"/>
                    <a:pt x="0" y="71"/>
                    <a:pt x="0" y="60"/>
                  </a:cubicBezTo>
                  <a:cubicBezTo>
                    <a:pt x="0" y="49"/>
                    <a:pt x="2" y="38"/>
                    <a:pt x="7" y="29"/>
                  </a:cubicBezTo>
                  <a:cubicBezTo>
                    <a:pt x="12" y="19"/>
                    <a:pt x="19" y="12"/>
                    <a:pt x="28" y="7"/>
                  </a:cubicBezTo>
                  <a:cubicBezTo>
                    <a:pt x="36" y="2"/>
                    <a:pt x="46" y="0"/>
                    <a:pt x="58" y="0"/>
                  </a:cubicBezTo>
                  <a:cubicBezTo>
                    <a:pt x="73" y="0"/>
                    <a:pt x="85" y="4"/>
                    <a:pt x="94" y="13"/>
                  </a:cubicBezTo>
                  <a:cubicBezTo>
                    <a:pt x="104" y="23"/>
                    <a:pt x="109" y="35"/>
                    <a:pt x="109" y="49"/>
                  </a:cubicBezTo>
                  <a:cubicBezTo>
                    <a:pt x="109" y="58"/>
                    <a:pt x="107" y="66"/>
                    <a:pt x="103" y="73"/>
                  </a:cubicBezTo>
                  <a:cubicBezTo>
                    <a:pt x="99" y="80"/>
                    <a:pt x="94" y="86"/>
                    <a:pt x="87" y="90"/>
                  </a:cubicBezTo>
                  <a:cubicBezTo>
                    <a:pt x="81" y="93"/>
                    <a:pt x="76" y="95"/>
                    <a:pt x="72" y="95"/>
                  </a:cubicBezTo>
                  <a:cubicBezTo>
                    <a:pt x="69" y="95"/>
                    <a:pt x="66" y="94"/>
                    <a:pt x="64" y="93"/>
                  </a:cubicBezTo>
                  <a:cubicBezTo>
                    <a:pt x="63" y="92"/>
                    <a:pt x="61" y="89"/>
                    <a:pt x="60" y="87"/>
                  </a:cubicBezTo>
                  <a:cubicBezTo>
                    <a:pt x="57" y="90"/>
                    <a:pt x="54" y="92"/>
                    <a:pt x="52" y="93"/>
                  </a:cubicBezTo>
                  <a:cubicBezTo>
                    <a:pt x="49" y="94"/>
                    <a:pt x="46" y="95"/>
                    <a:pt x="43" y="95"/>
                  </a:cubicBezTo>
                  <a:cubicBezTo>
                    <a:pt x="37" y="95"/>
                    <a:pt x="32" y="92"/>
                    <a:pt x="27" y="87"/>
                  </a:cubicBezTo>
                  <a:cubicBezTo>
                    <a:pt x="22" y="82"/>
                    <a:pt x="20" y="75"/>
                    <a:pt x="20" y="65"/>
                  </a:cubicBezTo>
                  <a:cubicBezTo>
                    <a:pt x="20" y="54"/>
                    <a:pt x="23" y="44"/>
                    <a:pt x="29" y="35"/>
                  </a:cubicBezTo>
                  <a:cubicBezTo>
                    <a:pt x="35" y="26"/>
                    <a:pt x="42" y="21"/>
                    <a:pt x="51" y="21"/>
                  </a:cubicBezTo>
                  <a:cubicBezTo>
                    <a:pt x="54" y="21"/>
                    <a:pt x="57" y="22"/>
                    <a:pt x="60" y="23"/>
                  </a:cubicBezTo>
                  <a:cubicBezTo>
                    <a:pt x="62" y="25"/>
                    <a:pt x="65" y="27"/>
                    <a:pt x="67" y="31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83" y="23"/>
                    <a:pt x="83" y="23"/>
                    <a:pt x="83" y="23"/>
                  </a:cubicBezTo>
                  <a:close/>
                  <a:moveTo>
                    <a:pt x="35" y="69"/>
                  </a:moveTo>
                  <a:cubicBezTo>
                    <a:pt x="35" y="74"/>
                    <a:pt x="36" y="78"/>
                    <a:pt x="39" y="81"/>
                  </a:cubicBezTo>
                  <a:cubicBezTo>
                    <a:pt x="41" y="84"/>
                    <a:pt x="43" y="85"/>
                    <a:pt x="46" y="85"/>
                  </a:cubicBezTo>
                  <a:cubicBezTo>
                    <a:pt x="49" y="85"/>
                    <a:pt x="51" y="84"/>
                    <a:pt x="54" y="81"/>
                  </a:cubicBezTo>
                  <a:cubicBezTo>
                    <a:pt x="56" y="78"/>
                    <a:pt x="58" y="74"/>
                    <a:pt x="60" y="66"/>
                  </a:cubicBezTo>
                  <a:cubicBezTo>
                    <a:pt x="62" y="59"/>
                    <a:pt x="63" y="52"/>
                    <a:pt x="63" y="46"/>
                  </a:cubicBezTo>
                  <a:cubicBezTo>
                    <a:pt x="63" y="41"/>
                    <a:pt x="62" y="38"/>
                    <a:pt x="60" y="36"/>
                  </a:cubicBezTo>
                  <a:cubicBezTo>
                    <a:pt x="58" y="33"/>
                    <a:pt x="56" y="32"/>
                    <a:pt x="53" y="32"/>
                  </a:cubicBezTo>
                  <a:cubicBezTo>
                    <a:pt x="50" y="32"/>
                    <a:pt x="47" y="33"/>
                    <a:pt x="45" y="36"/>
                  </a:cubicBezTo>
                  <a:cubicBezTo>
                    <a:pt x="42" y="39"/>
                    <a:pt x="39" y="44"/>
                    <a:pt x="38" y="50"/>
                  </a:cubicBezTo>
                  <a:cubicBezTo>
                    <a:pt x="36" y="57"/>
                    <a:pt x="35" y="63"/>
                    <a:pt x="35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 cmpd="sng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941" name="Group 581"/>
          <p:cNvGrpSpPr>
            <a:grpSpLocks/>
          </p:cNvGrpSpPr>
          <p:nvPr/>
        </p:nvGrpSpPr>
        <p:grpSpPr bwMode="auto">
          <a:xfrm>
            <a:off x="6950075" y="5153025"/>
            <a:ext cx="449263" cy="287338"/>
            <a:chOff x="758" y="3525"/>
            <a:chExt cx="460" cy="294"/>
          </a:xfrm>
        </p:grpSpPr>
        <p:sp>
          <p:nvSpPr>
            <p:cNvPr id="527942" name="Rectangle 582"/>
            <p:cNvSpPr>
              <a:spLocks noChangeArrowheads="1"/>
            </p:cNvSpPr>
            <p:nvPr/>
          </p:nvSpPr>
          <p:spPr bwMode="gray">
            <a:xfrm>
              <a:off x="758" y="3525"/>
              <a:ext cx="460" cy="294"/>
            </a:xfrm>
            <a:prstGeom prst="rect">
              <a:avLst/>
            </a:pr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algn="ctr">
              <a:solidFill>
                <a:srgbClr val="0C080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43" name="Freeform 583"/>
            <p:cNvSpPr>
              <a:spLocks/>
            </p:cNvSpPr>
            <p:nvPr/>
          </p:nvSpPr>
          <p:spPr bwMode="gray">
            <a:xfrm>
              <a:off x="906" y="3556"/>
              <a:ext cx="164" cy="232"/>
            </a:xfrm>
            <a:custGeom>
              <a:avLst/>
              <a:gdLst>
                <a:gd name="T0" fmla="*/ 106 w 211"/>
                <a:gd name="T1" fmla="*/ 14 h 298"/>
                <a:gd name="T2" fmla="*/ 211 w 211"/>
                <a:gd name="T3" fmla="*/ 14 h 298"/>
                <a:gd name="T4" fmla="*/ 211 w 211"/>
                <a:gd name="T5" fmla="*/ 284 h 298"/>
                <a:gd name="T6" fmla="*/ 106 w 211"/>
                <a:gd name="T7" fmla="*/ 284 h 298"/>
                <a:gd name="T8" fmla="*/ 0 w 211"/>
                <a:gd name="T9" fmla="*/ 284 h 298"/>
                <a:gd name="T10" fmla="*/ 0 w 211"/>
                <a:gd name="T11" fmla="*/ 14 h 298"/>
                <a:gd name="T12" fmla="*/ 106 w 211"/>
                <a:gd name="T13" fmla="*/ 1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298">
                  <a:moveTo>
                    <a:pt x="106" y="14"/>
                  </a:moveTo>
                  <a:cubicBezTo>
                    <a:pt x="160" y="0"/>
                    <a:pt x="211" y="14"/>
                    <a:pt x="211" y="14"/>
                  </a:cubicBezTo>
                  <a:cubicBezTo>
                    <a:pt x="211" y="284"/>
                    <a:pt x="211" y="284"/>
                    <a:pt x="211" y="284"/>
                  </a:cubicBezTo>
                  <a:cubicBezTo>
                    <a:pt x="211" y="284"/>
                    <a:pt x="160" y="270"/>
                    <a:pt x="106" y="284"/>
                  </a:cubicBezTo>
                  <a:cubicBezTo>
                    <a:pt x="51" y="298"/>
                    <a:pt x="0" y="284"/>
                    <a:pt x="0" y="28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51" y="27"/>
                    <a:pt x="106" y="1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44" name="Freeform 584"/>
            <p:cNvSpPr>
              <a:spLocks/>
            </p:cNvSpPr>
            <p:nvPr/>
          </p:nvSpPr>
          <p:spPr bwMode="gray">
            <a:xfrm>
              <a:off x="945" y="3597"/>
              <a:ext cx="86" cy="39"/>
            </a:xfrm>
            <a:custGeom>
              <a:avLst/>
              <a:gdLst>
                <a:gd name="T0" fmla="*/ 55 w 109"/>
                <a:gd name="T1" fmla="*/ 36 h 50"/>
                <a:gd name="T2" fmla="*/ 108 w 109"/>
                <a:gd name="T3" fmla="*/ 36 h 50"/>
                <a:gd name="T4" fmla="*/ 108 w 109"/>
                <a:gd name="T5" fmla="*/ 13 h 50"/>
                <a:gd name="T6" fmla="*/ 55 w 109"/>
                <a:gd name="T7" fmla="*/ 13 h 50"/>
                <a:gd name="T8" fmla="*/ 1 w 109"/>
                <a:gd name="T9" fmla="*/ 13 h 50"/>
                <a:gd name="T10" fmla="*/ 1 w 109"/>
                <a:gd name="T11" fmla="*/ 36 h 50"/>
                <a:gd name="T12" fmla="*/ 55 w 109"/>
                <a:gd name="T13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50">
                  <a:moveTo>
                    <a:pt x="55" y="36"/>
                  </a:moveTo>
                  <a:cubicBezTo>
                    <a:pt x="109" y="23"/>
                    <a:pt x="108" y="36"/>
                    <a:pt x="108" y="36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3"/>
                    <a:pt x="109" y="0"/>
                    <a:pt x="55" y="13"/>
                  </a:cubicBezTo>
                  <a:cubicBezTo>
                    <a:pt x="0" y="27"/>
                    <a:pt x="1" y="13"/>
                    <a:pt x="1" y="1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0" y="50"/>
                    <a:pt x="55" y="36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45" name="Freeform 585"/>
            <p:cNvSpPr>
              <a:spLocks noEditPoints="1"/>
            </p:cNvSpPr>
            <p:nvPr/>
          </p:nvSpPr>
          <p:spPr bwMode="gray">
            <a:xfrm>
              <a:off x="949" y="3647"/>
              <a:ext cx="78" cy="84"/>
            </a:xfrm>
            <a:custGeom>
              <a:avLst/>
              <a:gdLst>
                <a:gd name="T0" fmla="*/ 76 w 99"/>
                <a:gd name="T1" fmla="*/ 22 h 108"/>
                <a:gd name="T2" fmla="*/ 67 w 99"/>
                <a:gd name="T3" fmla="*/ 71 h 108"/>
                <a:gd name="T4" fmla="*/ 67 w 99"/>
                <a:gd name="T5" fmla="*/ 73 h 108"/>
                <a:gd name="T6" fmla="*/ 68 w 99"/>
                <a:gd name="T7" fmla="*/ 75 h 108"/>
                <a:gd name="T8" fmla="*/ 70 w 99"/>
                <a:gd name="T9" fmla="*/ 76 h 108"/>
                <a:gd name="T10" fmla="*/ 77 w 99"/>
                <a:gd name="T11" fmla="*/ 73 h 108"/>
                <a:gd name="T12" fmla="*/ 86 w 99"/>
                <a:gd name="T13" fmla="*/ 62 h 108"/>
                <a:gd name="T14" fmla="*/ 89 w 99"/>
                <a:gd name="T15" fmla="*/ 45 h 108"/>
                <a:gd name="T16" fmla="*/ 79 w 99"/>
                <a:gd name="T17" fmla="*/ 19 h 108"/>
                <a:gd name="T18" fmla="*/ 53 w 99"/>
                <a:gd name="T19" fmla="*/ 9 h 108"/>
                <a:gd name="T20" fmla="*/ 31 w 99"/>
                <a:gd name="T21" fmla="*/ 15 h 108"/>
                <a:gd name="T22" fmla="*/ 15 w 99"/>
                <a:gd name="T23" fmla="*/ 31 h 108"/>
                <a:gd name="T24" fmla="*/ 10 w 99"/>
                <a:gd name="T25" fmla="*/ 55 h 108"/>
                <a:gd name="T26" fmla="*/ 22 w 99"/>
                <a:gd name="T27" fmla="*/ 87 h 108"/>
                <a:gd name="T28" fmla="*/ 52 w 99"/>
                <a:gd name="T29" fmla="*/ 99 h 108"/>
                <a:gd name="T30" fmla="*/ 70 w 99"/>
                <a:gd name="T31" fmla="*/ 96 h 108"/>
                <a:gd name="T32" fmla="*/ 86 w 99"/>
                <a:gd name="T33" fmla="*/ 87 h 108"/>
                <a:gd name="T34" fmla="*/ 99 w 99"/>
                <a:gd name="T35" fmla="*/ 87 h 108"/>
                <a:gd name="T36" fmla="*/ 89 w 99"/>
                <a:gd name="T37" fmla="*/ 97 h 108"/>
                <a:gd name="T38" fmla="*/ 73 w 99"/>
                <a:gd name="T39" fmla="*/ 105 h 108"/>
                <a:gd name="T40" fmla="*/ 53 w 99"/>
                <a:gd name="T41" fmla="*/ 108 h 108"/>
                <a:gd name="T42" fmla="*/ 25 w 99"/>
                <a:gd name="T43" fmla="*/ 102 h 108"/>
                <a:gd name="T44" fmla="*/ 7 w 99"/>
                <a:gd name="T45" fmla="*/ 82 h 108"/>
                <a:gd name="T46" fmla="*/ 0 w 99"/>
                <a:gd name="T47" fmla="*/ 55 h 108"/>
                <a:gd name="T48" fmla="*/ 7 w 99"/>
                <a:gd name="T49" fmla="*/ 27 h 108"/>
                <a:gd name="T50" fmla="*/ 26 w 99"/>
                <a:gd name="T51" fmla="*/ 7 h 108"/>
                <a:gd name="T52" fmla="*/ 53 w 99"/>
                <a:gd name="T53" fmla="*/ 0 h 108"/>
                <a:gd name="T54" fmla="*/ 86 w 99"/>
                <a:gd name="T55" fmla="*/ 13 h 108"/>
                <a:gd name="T56" fmla="*/ 99 w 99"/>
                <a:gd name="T57" fmla="*/ 45 h 108"/>
                <a:gd name="T58" fmla="*/ 94 w 99"/>
                <a:gd name="T59" fmla="*/ 67 h 108"/>
                <a:gd name="T60" fmla="*/ 80 w 99"/>
                <a:gd name="T61" fmla="*/ 82 h 108"/>
                <a:gd name="T62" fmla="*/ 66 w 99"/>
                <a:gd name="T63" fmla="*/ 87 h 108"/>
                <a:gd name="T64" fmla="*/ 59 w 99"/>
                <a:gd name="T65" fmla="*/ 85 h 108"/>
                <a:gd name="T66" fmla="*/ 55 w 99"/>
                <a:gd name="T67" fmla="*/ 79 h 108"/>
                <a:gd name="T68" fmla="*/ 47 w 99"/>
                <a:gd name="T69" fmla="*/ 85 h 108"/>
                <a:gd name="T70" fmla="*/ 40 w 99"/>
                <a:gd name="T71" fmla="*/ 87 h 108"/>
                <a:gd name="T72" fmla="*/ 25 w 99"/>
                <a:gd name="T73" fmla="*/ 80 h 108"/>
                <a:gd name="T74" fmla="*/ 19 w 99"/>
                <a:gd name="T75" fmla="*/ 60 h 108"/>
                <a:gd name="T76" fmla="*/ 27 w 99"/>
                <a:gd name="T77" fmla="*/ 32 h 108"/>
                <a:gd name="T78" fmla="*/ 46 w 99"/>
                <a:gd name="T79" fmla="*/ 19 h 108"/>
                <a:gd name="T80" fmla="*/ 55 w 99"/>
                <a:gd name="T81" fmla="*/ 21 h 108"/>
                <a:gd name="T82" fmla="*/ 62 w 99"/>
                <a:gd name="T83" fmla="*/ 29 h 108"/>
                <a:gd name="T84" fmla="*/ 63 w 99"/>
                <a:gd name="T85" fmla="*/ 22 h 108"/>
                <a:gd name="T86" fmla="*/ 76 w 99"/>
                <a:gd name="T87" fmla="*/ 22 h 108"/>
                <a:gd name="T88" fmla="*/ 32 w 99"/>
                <a:gd name="T89" fmla="*/ 63 h 108"/>
                <a:gd name="T90" fmla="*/ 36 w 99"/>
                <a:gd name="T91" fmla="*/ 74 h 108"/>
                <a:gd name="T92" fmla="*/ 42 w 99"/>
                <a:gd name="T93" fmla="*/ 77 h 108"/>
                <a:gd name="T94" fmla="*/ 49 w 99"/>
                <a:gd name="T95" fmla="*/ 74 h 108"/>
                <a:gd name="T96" fmla="*/ 55 w 99"/>
                <a:gd name="T97" fmla="*/ 60 h 108"/>
                <a:gd name="T98" fmla="*/ 58 w 99"/>
                <a:gd name="T99" fmla="*/ 42 h 108"/>
                <a:gd name="T100" fmla="*/ 55 w 99"/>
                <a:gd name="T101" fmla="*/ 33 h 108"/>
                <a:gd name="T102" fmla="*/ 49 w 99"/>
                <a:gd name="T103" fmla="*/ 30 h 108"/>
                <a:gd name="T104" fmla="*/ 41 w 99"/>
                <a:gd name="T105" fmla="*/ 33 h 108"/>
                <a:gd name="T106" fmla="*/ 35 w 99"/>
                <a:gd name="T107" fmla="*/ 46 h 108"/>
                <a:gd name="T108" fmla="*/ 32 w 99"/>
                <a:gd name="T109" fmla="*/ 6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9" h="108">
                  <a:moveTo>
                    <a:pt x="76" y="22"/>
                  </a:moveTo>
                  <a:cubicBezTo>
                    <a:pt x="67" y="71"/>
                    <a:pt x="67" y="71"/>
                    <a:pt x="67" y="71"/>
                  </a:cubicBezTo>
                  <a:cubicBezTo>
                    <a:pt x="67" y="72"/>
                    <a:pt x="67" y="73"/>
                    <a:pt x="67" y="73"/>
                  </a:cubicBezTo>
                  <a:cubicBezTo>
                    <a:pt x="67" y="74"/>
                    <a:pt x="67" y="75"/>
                    <a:pt x="68" y="75"/>
                  </a:cubicBezTo>
                  <a:cubicBezTo>
                    <a:pt x="68" y="76"/>
                    <a:pt x="69" y="76"/>
                    <a:pt x="70" y="76"/>
                  </a:cubicBezTo>
                  <a:cubicBezTo>
                    <a:pt x="72" y="76"/>
                    <a:pt x="74" y="75"/>
                    <a:pt x="77" y="73"/>
                  </a:cubicBezTo>
                  <a:cubicBezTo>
                    <a:pt x="80" y="71"/>
                    <a:pt x="83" y="67"/>
                    <a:pt x="86" y="62"/>
                  </a:cubicBezTo>
                  <a:cubicBezTo>
                    <a:pt x="88" y="58"/>
                    <a:pt x="89" y="52"/>
                    <a:pt x="89" y="45"/>
                  </a:cubicBezTo>
                  <a:cubicBezTo>
                    <a:pt x="89" y="34"/>
                    <a:pt x="86" y="25"/>
                    <a:pt x="79" y="19"/>
                  </a:cubicBezTo>
                  <a:cubicBezTo>
                    <a:pt x="73" y="13"/>
                    <a:pt x="64" y="9"/>
                    <a:pt x="53" y="9"/>
                  </a:cubicBezTo>
                  <a:cubicBezTo>
                    <a:pt x="45" y="9"/>
                    <a:pt x="38" y="11"/>
                    <a:pt x="31" y="15"/>
                  </a:cubicBezTo>
                  <a:cubicBezTo>
                    <a:pt x="24" y="19"/>
                    <a:pt x="19" y="24"/>
                    <a:pt x="15" y="31"/>
                  </a:cubicBezTo>
                  <a:cubicBezTo>
                    <a:pt x="12" y="39"/>
                    <a:pt x="10" y="46"/>
                    <a:pt x="10" y="55"/>
                  </a:cubicBezTo>
                  <a:cubicBezTo>
                    <a:pt x="10" y="69"/>
                    <a:pt x="14" y="79"/>
                    <a:pt x="22" y="87"/>
                  </a:cubicBezTo>
                  <a:cubicBezTo>
                    <a:pt x="30" y="95"/>
                    <a:pt x="40" y="99"/>
                    <a:pt x="52" y="99"/>
                  </a:cubicBezTo>
                  <a:cubicBezTo>
                    <a:pt x="58" y="99"/>
                    <a:pt x="64" y="98"/>
                    <a:pt x="70" y="96"/>
                  </a:cubicBezTo>
                  <a:cubicBezTo>
                    <a:pt x="75" y="94"/>
                    <a:pt x="81" y="91"/>
                    <a:pt x="86" y="87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96" y="91"/>
                    <a:pt x="92" y="95"/>
                    <a:pt x="89" y="97"/>
                  </a:cubicBezTo>
                  <a:cubicBezTo>
                    <a:pt x="84" y="100"/>
                    <a:pt x="79" y="103"/>
                    <a:pt x="73" y="105"/>
                  </a:cubicBezTo>
                  <a:cubicBezTo>
                    <a:pt x="66" y="107"/>
                    <a:pt x="60" y="108"/>
                    <a:pt x="53" y="108"/>
                  </a:cubicBezTo>
                  <a:cubicBezTo>
                    <a:pt x="42" y="108"/>
                    <a:pt x="33" y="106"/>
                    <a:pt x="25" y="102"/>
                  </a:cubicBezTo>
                  <a:cubicBezTo>
                    <a:pt x="17" y="97"/>
                    <a:pt x="11" y="91"/>
                    <a:pt x="7" y="82"/>
                  </a:cubicBezTo>
                  <a:cubicBezTo>
                    <a:pt x="2" y="74"/>
                    <a:pt x="0" y="65"/>
                    <a:pt x="0" y="55"/>
                  </a:cubicBezTo>
                  <a:cubicBezTo>
                    <a:pt x="0" y="45"/>
                    <a:pt x="2" y="35"/>
                    <a:pt x="7" y="27"/>
                  </a:cubicBezTo>
                  <a:cubicBezTo>
                    <a:pt x="12" y="18"/>
                    <a:pt x="18" y="11"/>
                    <a:pt x="26" y="7"/>
                  </a:cubicBezTo>
                  <a:cubicBezTo>
                    <a:pt x="33" y="2"/>
                    <a:pt x="42" y="0"/>
                    <a:pt x="53" y="0"/>
                  </a:cubicBezTo>
                  <a:cubicBezTo>
                    <a:pt x="67" y="0"/>
                    <a:pt x="78" y="4"/>
                    <a:pt x="86" y="13"/>
                  </a:cubicBezTo>
                  <a:cubicBezTo>
                    <a:pt x="95" y="21"/>
                    <a:pt x="99" y="32"/>
                    <a:pt x="99" y="45"/>
                  </a:cubicBezTo>
                  <a:cubicBezTo>
                    <a:pt x="99" y="53"/>
                    <a:pt x="98" y="60"/>
                    <a:pt x="94" y="67"/>
                  </a:cubicBezTo>
                  <a:cubicBezTo>
                    <a:pt x="91" y="73"/>
                    <a:pt x="86" y="78"/>
                    <a:pt x="80" y="82"/>
                  </a:cubicBezTo>
                  <a:cubicBezTo>
                    <a:pt x="75" y="85"/>
                    <a:pt x="70" y="87"/>
                    <a:pt x="66" y="87"/>
                  </a:cubicBezTo>
                  <a:cubicBezTo>
                    <a:pt x="63" y="87"/>
                    <a:pt x="61" y="86"/>
                    <a:pt x="59" y="85"/>
                  </a:cubicBezTo>
                  <a:cubicBezTo>
                    <a:pt x="57" y="84"/>
                    <a:pt x="56" y="82"/>
                    <a:pt x="55" y="79"/>
                  </a:cubicBezTo>
                  <a:cubicBezTo>
                    <a:pt x="53" y="82"/>
                    <a:pt x="50" y="84"/>
                    <a:pt x="47" y="85"/>
                  </a:cubicBezTo>
                  <a:cubicBezTo>
                    <a:pt x="45" y="86"/>
                    <a:pt x="43" y="87"/>
                    <a:pt x="40" y="87"/>
                  </a:cubicBezTo>
                  <a:cubicBezTo>
                    <a:pt x="34" y="87"/>
                    <a:pt x="29" y="84"/>
                    <a:pt x="25" y="80"/>
                  </a:cubicBezTo>
                  <a:cubicBezTo>
                    <a:pt x="21" y="75"/>
                    <a:pt x="19" y="68"/>
                    <a:pt x="19" y="60"/>
                  </a:cubicBezTo>
                  <a:cubicBezTo>
                    <a:pt x="19" y="49"/>
                    <a:pt x="21" y="40"/>
                    <a:pt x="27" y="32"/>
                  </a:cubicBezTo>
                  <a:cubicBezTo>
                    <a:pt x="32" y="24"/>
                    <a:pt x="39" y="19"/>
                    <a:pt x="46" y="19"/>
                  </a:cubicBezTo>
                  <a:cubicBezTo>
                    <a:pt x="50" y="19"/>
                    <a:pt x="52" y="20"/>
                    <a:pt x="55" y="21"/>
                  </a:cubicBezTo>
                  <a:cubicBezTo>
                    <a:pt x="57" y="23"/>
                    <a:pt x="59" y="25"/>
                    <a:pt x="62" y="29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76" y="22"/>
                    <a:pt x="76" y="22"/>
                    <a:pt x="76" y="22"/>
                  </a:cubicBezTo>
                  <a:close/>
                  <a:moveTo>
                    <a:pt x="32" y="63"/>
                  </a:moveTo>
                  <a:cubicBezTo>
                    <a:pt x="32" y="68"/>
                    <a:pt x="33" y="72"/>
                    <a:pt x="36" y="74"/>
                  </a:cubicBezTo>
                  <a:cubicBezTo>
                    <a:pt x="37" y="76"/>
                    <a:pt x="39" y="78"/>
                    <a:pt x="42" y="77"/>
                  </a:cubicBezTo>
                  <a:cubicBezTo>
                    <a:pt x="45" y="77"/>
                    <a:pt x="47" y="76"/>
                    <a:pt x="49" y="74"/>
                  </a:cubicBezTo>
                  <a:cubicBezTo>
                    <a:pt x="52" y="72"/>
                    <a:pt x="54" y="67"/>
                    <a:pt x="55" y="60"/>
                  </a:cubicBezTo>
                  <a:cubicBezTo>
                    <a:pt x="57" y="54"/>
                    <a:pt x="58" y="47"/>
                    <a:pt x="58" y="42"/>
                  </a:cubicBezTo>
                  <a:cubicBezTo>
                    <a:pt x="58" y="38"/>
                    <a:pt x="57" y="35"/>
                    <a:pt x="55" y="33"/>
                  </a:cubicBezTo>
                  <a:cubicBezTo>
                    <a:pt x="53" y="31"/>
                    <a:pt x="51" y="30"/>
                    <a:pt x="49" y="30"/>
                  </a:cubicBezTo>
                  <a:cubicBezTo>
                    <a:pt x="46" y="30"/>
                    <a:pt x="43" y="31"/>
                    <a:pt x="41" y="33"/>
                  </a:cubicBezTo>
                  <a:cubicBezTo>
                    <a:pt x="38" y="35"/>
                    <a:pt x="36" y="40"/>
                    <a:pt x="35" y="46"/>
                  </a:cubicBezTo>
                  <a:cubicBezTo>
                    <a:pt x="33" y="52"/>
                    <a:pt x="32" y="58"/>
                    <a:pt x="32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 cmpd="sng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7946" name="Group 586"/>
          <p:cNvGrpSpPr>
            <a:grpSpLocks/>
          </p:cNvGrpSpPr>
          <p:nvPr/>
        </p:nvGrpSpPr>
        <p:grpSpPr bwMode="auto">
          <a:xfrm>
            <a:off x="6950075" y="5519738"/>
            <a:ext cx="449263" cy="287337"/>
            <a:chOff x="2925" y="603"/>
            <a:chExt cx="283" cy="181"/>
          </a:xfrm>
        </p:grpSpPr>
        <p:sp>
          <p:nvSpPr>
            <p:cNvPr id="527947" name="Rectangle 587"/>
            <p:cNvSpPr>
              <a:spLocks noChangeArrowheads="1"/>
            </p:cNvSpPr>
            <p:nvPr/>
          </p:nvSpPr>
          <p:spPr bwMode="gray">
            <a:xfrm>
              <a:off x="2925" y="603"/>
              <a:ext cx="283" cy="181"/>
            </a:xfrm>
            <a:prstGeom prst="rect">
              <a:avLst/>
            </a:pr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algn="ctr">
              <a:solidFill>
                <a:srgbClr val="0C080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7948" name="Group 588"/>
            <p:cNvGrpSpPr>
              <a:grpSpLocks/>
            </p:cNvGrpSpPr>
            <p:nvPr/>
          </p:nvGrpSpPr>
          <p:grpSpPr bwMode="auto">
            <a:xfrm>
              <a:off x="2939" y="629"/>
              <a:ext cx="251" cy="131"/>
              <a:chOff x="5910" y="2595"/>
              <a:chExt cx="1972" cy="1025"/>
            </a:xfrm>
          </p:grpSpPr>
          <p:sp>
            <p:nvSpPr>
              <p:cNvPr id="527949" name="Freeform 589"/>
              <p:cNvSpPr>
                <a:spLocks/>
              </p:cNvSpPr>
              <p:nvPr/>
            </p:nvSpPr>
            <p:spPr bwMode="gray">
              <a:xfrm>
                <a:off x="6618" y="2595"/>
                <a:ext cx="1264" cy="796"/>
              </a:xfrm>
              <a:custGeom>
                <a:avLst/>
                <a:gdLst>
                  <a:gd name="T0" fmla="*/ 0 w 535"/>
                  <a:gd name="T1" fmla="*/ 17 h 337"/>
                  <a:gd name="T2" fmla="*/ 17 w 535"/>
                  <a:gd name="T3" fmla="*/ 0 h 337"/>
                  <a:gd name="T4" fmla="*/ 518 w 535"/>
                  <a:gd name="T5" fmla="*/ 0 h 337"/>
                  <a:gd name="T6" fmla="*/ 535 w 535"/>
                  <a:gd name="T7" fmla="*/ 17 h 337"/>
                  <a:gd name="T8" fmla="*/ 535 w 535"/>
                  <a:gd name="T9" fmla="*/ 320 h 337"/>
                  <a:gd name="T10" fmla="*/ 518 w 535"/>
                  <a:gd name="T11" fmla="*/ 337 h 337"/>
                  <a:gd name="T12" fmla="*/ 17 w 535"/>
                  <a:gd name="T13" fmla="*/ 337 h 337"/>
                  <a:gd name="T14" fmla="*/ 0 w 535"/>
                  <a:gd name="T15" fmla="*/ 320 h 337"/>
                  <a:gd name="T16" fmla="*/ 0 w 535"/>
                  <a:gd name="T17" fmla="*/ 17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5" h="337">
                    <a:moveTo>
                      <a:pt x="0" y="17"/>
                    </a:moveTo>
                    <a:cubicBezTo>
                      <a:pt x="0" y="7"/>
                      <a:pt x="8" y="0"/>
                      <a:pt x="17" y="0"/>
                    </a:cubicBezTo>
                    <a:cubicBezTo>
                      <a:pt x="518" y="0"/>
                      <a:pt x="518" y="0"/>
                      <a:pt x="518" y="0"/>
                    </a:cubicBezTo>
                    <a:cubicBezTo>
                      <a:pt x="527" y="0"/>
                      <a:pt x="535" y="7"/>
                      <a:pt x="535" y="17"/>
                    </a:cubicBezTo>
                    <a:cubicBezTo>
                      <a:pt x="535" y="320"/>
                      <a:pt x="535" y="320"/>
                      <a:pt x="535" y="320"/>
                    </a:cubicBezTo>
                    <a:cubicBezTo>
                      <a:pt x="535" y="329"/>
                      <a:pt x="527" y="337"/>
                      <a:pt x="518" y="337"/>
                    </a:cubicBezTo>
                    <a:cubicBezTo>
                      <a:pt x="17" y="337"/>
                      <a:pt x="17" y="337"/>
                      <a:pt x="17" y="337"/>
                    </a:cubicBezTo>
                    <a:cubicBezTo>
                      <a:pt x="8" y="337"/>
                      <a:pt x="0" y="329"/>
                      <a:pt x="0" y="320"/>
                    </a:cubicBez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50" name="Rectangle 590"/>
              <p:cNvSpPr>
                <a:spLocks noChangeArrowheads="1"/>
              </p:cNvSpPr>
              <p:nvPr/>
            </p:nvSpPr>
            <p:spPr bwMode="gray">
              <a:xfrm>
                <a:off x="6618" y="2734"/>
                <a:ext cx="1264" cy="177"/>
              </a:xfrm>
              <a:prstGeom prst="rect">
                <a:avLst/>
              </a:prstGeom>
              <a:solidFill>
                <a:schemeClr val="tx1"/>
              </a:solidFill>
              <a:ln w="6350">
                <a:solidFill>
                  <a:srgbClr val="1B171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7951" name="Rectangle 591"/>
              <p:cNvSpPr>
                <a:spLocks noChangeArrowheads="1"/>
              </p:cNvSpPr>
              <p:nvPr/>
            </p:nvSpPr>
            <p:spPr bwMode="gray">
              <a:xfrm>
                <a:off x="7278" y="3006"/>
                <a:ext cx="541" cy="33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52" name="Rectangle 592"/>
              <p:cNvSpPr>
                <a:spLocks noChangeArrowheads="1"/>
              </p:cNvSpPr>
              <p:nvPr/>
            </p:nvSpPr>
            <p:spPr bwMode="gray">
              <a:xfrm>
                <a:off x="7278" y="3098"/>
                <a:ext cx="541" cy="33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53" name="Rectangle 593"/>
              <p:cNvSpPr>
                <a:spLocks noChangeArrowheads="1"/>
              </p:cNvSpPr>
              <p:nvPr/>
            </p:nvSpPr>
            <p:spPr bwMode="gray">
              <a:xfrm>
                <a:off x="7278" y="3188"/>
                <a:ext cx="541" cy="33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54" name="Freeform 594"/>
              <p:cNvSpPr>
                <a:spLocks/>
              </p:cNvSpPr>
              <p:nvPr/>
            </p:nvSpPr>
            <p:spPr bwMode="gray">
              <a:xfrm>
                <a:off x="5910" y="2824"/>
                <a:ext cx="1264" cy="796"/>
              </a:xfrm>
              <a:custGeom>
                <a:avLst/>
                <a:gdLst>
                  <a:gd name="T0" fmla="*/ 535 w 535"/>
                  <a:gd name="T1" fmla="*/ 17 h 337"/>
                  <a:gd name="T2" fmla="*/ 518 w 535"/>
                  <a:gd name="T3" fmla="*/ 0 h 337"/>
                  <a:gd name="T4" fmla="*/ 17 w 535"/>
                  <a:gd name="T5" fmla="*/ 0 h 337"/>
                  <a:gd name="T6" fmla="*/ 0 w 535"/>
                  <a:gd name="T7" fmla="*/ 17 h 337"/>
                  <a:gd name="T8" fmla="*/ 0 w 535"/>
                  <a:gd name="T9" fmla="*/ 320 h 337"/>
                  <a:gd name="T10" fmla="*/ 17 w 535"/>
                  <a:gd name="T11" fmla="*/ 337 h 337"/>
                  <a:gd name="T12" fmla="*/ 518 w 535"/>
                  <a:gd name="T13" fmla="*/ 337 h 337"/>
                  <a:gd name="T14" fmla="*/ 535 w 535"/>
                  <a:gd name="T15" fmla="*/ 320 h 337"/>
                  <a:gd name="T16" fmla="*/ 535 w 535"/>
                  <a:gd name="T17" fmla="*/ 17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5" h="337">
                    <a:moveTo>
                      <a:pt x="535" y="17"/>
                    </a:moveTo>
                    <a:cubicBezTo>
                      <a:pt x="535" y="7"/>
                      <a:pt x="528" y="0"/>
                      <a:pt x="5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320"/>
                      <a:pt x="0" y="320"/>
                      <a:pt x="0" y="320"/>
                    </a:cubicBezTo>
                    <a:cubicBezTo>
                      <a:pt x="0" y="330"/>
                      <a:pt x="8" y="337"/>
                      <a:pt x="17" y="337"/>
                    </a:cubicBezTo>
                    <a:cubicBezTo>
                      <a:pt x="518" y="337"/>
                      <a:pt x="518" y="337"/>
                      <a:pt x="518" y="337"/>
                    </a:cubicBezTo>
                    <a:cubicBezTo>
                      <a:pt x="528" y="337"/>
                      <a:pt x="535" y="330"/>
                      <a:pt x="535" y="320"/>
                    </a:cubicBezTo>
                    <a:lnTo>
                      <a:pt x="535" y="17"/>
                    </a:ln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55" name="Freeform 595"/>
              <p:cNvSpPr>
                <a:spLocks/>
              </p:cNvSpPr>
              <p:nvPr/>
            </p:nvSpPr>
            <p:spPr bwMode="gray">
              <a:xfrm>
                <a:off x="6037" y="3136"/>
                <a:ext cx="156" cy="144"/>
              </a:xfrm>
              <a:custGeom>
                <a:avLst/>
                <a:gdLst>
                  <a:gd name="T0" fmla="*/ 66 w 66"/>
                  <a:gd name="T1" fmla="*/ 50 h 61"/>
                  <a:gd name="T2" fmla="*/ 55 w 66"/>
                  <a:gd name="T3" fmla="*/ 61 h 61"/>
                  <a:gd name="T4" fmla="*/ 10 w 66"/>
                  <a:gd name="T5" fmla="*/ 61 h 61"/>
                  <a:gd name="T6" fmla="*/ 0 w 66"/>
                  <a:gd name="T7" fmla="*/ 50 h 61"/>
                  <a:gd name="T8" fmla="*/ 0 w 66"/>
                  <a:gd name="T9" fmla="*/ 10 h 61"/>
                  <a:gd name="T10" fmla="*/ 10 w 66"/>
                  <a:gd name="T11" fmla="*/ 0 h 61"/>
                  <a:gd name="T12" fmla="*/ 55 w 66"/>
                  <a:gd name="T13" fmla="*/ 0 h 61"/>
                  <a:gd name="T14" fmla="*/ 66 w 66"/>
                  <a:gd name="T15" fmla="*/ 10 h 61"/>
                  <a:gd name="T16" fmla="*/ 66 w 66"/>
                  <a:gd name="T17" fmla="*/ 5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61">
                    <a:moveTo>
                      <a:pt x="66" y="50"/>
                    </a:moveTo>
                    <a:cubicBezTo>
                      <a:pt x="66" y="56"/>
                      <a:pt x="61" y="61"/>
                      <a:pt x="55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4" y="61"/>
                      <a:pt x="0" y="56"/>
                      <a:pt x="0" y="5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1" y="0"/>
                      <a:pt x="66" y="5"/>
                      <a:pt x="66" y="10"/>
                    </a:cubicBezTo>
                    <a:lnTo>
                      <a:pt x="66" y="50"/>
                    </a:lnTo>
                    <a:close/>
                  </a:path>
                </a:pathLst>
              </a:custGeom>
              <a:solidFill>
                <a:schemeClr val="bg1"/>
              </a:solidFill>
              <a:ln w="3175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56" name="Freeform 596"/>
              <p:cNvSpPr>
                <a:spLocks/>
              </p:cNvSpPr>
              <p:nvPr/>
            </p:nvSpPr>
            <p:spPr bwMode="gray">
              <a:xfrm>
                <a:off x="6037" y="3145"/>
                <a:ext cx="71" cy="45"/>
              </a:xfrm>
              <a:custGeom>
                <a:avLst/>
                <a:gdLst>
                  <a:gd name="T0" fmla="*/ 0 w 71"/>
                  <a:gd name="T1" fmla="*/ 24 h 45"/>
                  <a:gd name="T2" fmla="*/ 17 w 71"/>
                  <a:gd name="T3" fmla="*/ 24 h 45"/>
                  <a:gd name="T4" fmla="*/ 17 w 71"/>
                  <a:gd name="T5" fmla="*/ 0 h 45"/>
                  <a:gd name="T6" fmla="*/ 59 w 71"/>
                  <a:gd name="T7" fmla="*/ 0 h 45"/>
                  <a:gd name="T8" fmla="*/ 71 w 71"/>
                  <a:gd name="T9" fmla="*/ 38 h 45"/>
                  <a:gd name="T10" fmla="*/ 55 w 71"/>
                  <a:gd name="T11" fmla="*/ 45 h 45"/>
                  <a:gd name="T12" fmla="*/ 48 w 71"/>
                  <a:gd name="T13" fmla="*/ 31 h 45"/>
                  <a:gd name="T14" fmla="*/ 0 w 71"/>
                  <a:gd name="T15" fmla="*/ 31 h 45"/>
                  <a:gd name="T16" fmla="*/ 0 w 71"/>
                  <a:gd name="T17" fmla="*/ 2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45">
                    <a:moveTo>
                      <a:pt x="0" y="24"/>
                    </a:moveTo>
                    <a:lnTo>
                      <a:pt x="17" y="24"/>
                    </a:lnTo>
                    <a:lnTo>
                      <a:pt x="17" y="0"/>
                    </a:lnTo>
                    <a:lnTo>
                      <a:pt x="59" y="0"/>
                    </a:lnTo>
                    <a:lnTo>
                      <a:pt x="71" y="38"/>
                    </a:lnTo>
                    <a:lnTo>
                      <a:pt x="55" y="45"/>
                    </a:lnTo>
                    <a:lnTo>
                      <a:pt x="48" y="31"/>
                    </a:lnTo>
                    <a:lnTo>
                      <a:pt x="0" y="31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chemeClr val="bg1"/>
              </a:solidFill>
              <a:ln w="3175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57" name="Freeform 597"/>
              <p:cNvSpPr>
                <a:spLocks/>
              </p:cNvSpPr>
              <p:nvPr/>
            </p:nvSpPr>
            <p:spPr bwMode="gray">
              <a:xfrm>
                <a:off x="6037" y="3223"/>
                <a:ext cx="71" cy="45"/>
              </a:xfrm>
              <a:custGeom>
                <a:avLst/>
                <a:gdLst>
                  <a:gd name="T0" fmla="*/ 0 w 71"/>
                  <a:gd name="T1" fmla="*/ 21 h 45"/>
                  <a:gd name="T2" fmla="*/ 17 w 71"/>
                  <a:gd name="T3" fmla="*/ 21 h 45"/>
                  <a:gd name="T4" fmla="*/ 17 w 71"/>
                  <a:gd name="T5" fmla="*/ 45 h 45"/>
                  <a:gd name="T6" fmla="*/ 59 w 71"/>
                  <a:gd name="T7" fmla="*/ 45 h 45"/>
                  <a:gd name="T8" fmla="*/ 71 w 71"/>
                  <a:gd name="T9" fmla="*/ 7 h 45"/>
                  <a:gd name="T10" fmla="*/ 55 w 71"/>
                  <a:gd name="T11" fmla="*/ 0 h 45"/>
                  <a:gd name="T12" fmla="*/ 48 w 71"/>
                  <a:gd name="T13" fmla="*/ 14 h 45"/>
                  <a:gd name="T14" fmla="*/ 0 w 71"/>
                  <a:gd name="T15" fmla="*/ 14 h 45"/>
                  <a:gd name="T16" fmla="*/ 0 w 71"/>
                  <a:gd name="T17" fmla="*/ 2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45">
                    <a:moveTo>
                      <a:pt x="0" y="21"/>
                    </a:moveTo>
                    <a:lnTo>
                      <a:pt x="17" y="21"/>
                    </a:lnTo>
                    <a:lnTo>
                      <a:pt x="17" y="45"/>
                    </a:lnTo>
                    <a:lnTo>
                      <a:pt x="59" y="45"/>
                    </a:lnTo>
                    <a:lnTo>
                      <a:pt x="71" y="7"/>
                    </a:lnTo>
                    <a:lnTo>
                      <a:pt x="55" y="0"/>
                    </a:lnTo>
                    <a:lnTo>
                      <a:pt x="48" y="14"/>
                    </a:lnTo>
                    <a:lnTo>
                      <a:pt x="0" y="1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bg1"/>
              </a:solidFill>
              <a:ln w="3175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58" name="Freeform 598"/>
              <p:cNvSpPr>
                <a:spLocks/>
              </p:cNvSpPr>
              <p:nvPr/>
            </p:nvSpPr>
            <p:spPr bwMode="gray">
              <a:xfrm>
                <a:off x="6037" y="3207"/>
                <a:ext cx="57" cy="30"/>
              </a:xfrm>
              <a:custGeom>
                <a:avLst/>
                <a:gdLst>
                  <a:gd name="T0" fmla="*/ 0 w 57"/>
                  <a:gd name="T1" fmla="*/ 30 h 30"/>
                  <a:gd name="T2" fmla="*/ 48 w 57"/>
                  <a:gd name="T3" fmla="*/ 30 h 30"/>
                  <a:gd name="T4" fmla="*/ 57 w 57"/>
                  <a:gd name="T5" fmla="*/ 16 h 30"/>
                  <a:gd name="T6" fmla="*/ 57 w 57"/>
                  <a:gd name="T7" fmla="*/ 0 h 30"/>
                  <a:gd name="T8" fmla="*/ 7 w 57"/>
                  <a:gd name="T9" fmla="*/ 0 h 30"/>
                  <a:gd name="T10" fmla="*/ 7 w 57"/>
                  <a:gd name="T11" fmla="*/ 23 h 30"/>
                  <a:gd name="T12" fmla="*/ 0 w 57"/>
                  <a:gd name="T13" fmla="*/ 23 h 30"/>
                  <a:gd name="T14" fmla="*/ 0 w 57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30">
                    <a:moveTo>
                      <a:pt x="0" y="30"/>
                    </a:moveTo>
                    <a:lnTo>
                      <a:pt x="48" y="30"/>
                    </a:lnTo>
                    <a:lnTo>
                      <a:pt x="57" y="16"/>
                    </a:lnTo>
                    <a:lnTo>
                      <a:pt x="57" y="0"/>
                    </a:lnTo>
                    <a:lnTo>
                      <a:pt x="7" y="0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chemeClr val="bg1"/>
              </a:solidFill>
              <a:ln w="3175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59" name="Freeform 599"/>
              <p:cNvSpPr>
                <a:spLocks/>
              </p:cNvSpPr>
              <p:nvPr/>
            </p:nvSpPr>
            <p:spPr bwMode="gray">
              <a:xfrm>
                <a:off x="6037" y="3176"/>
                <a:ext cx="57" cy="31"/>
              </a:xfrm>
              <a:custGeom>
                <a:avLst/>
                <a:gdLst>
                  <a:gd name="T0" fmla="*/ 0 w 57"/>
                  <a:gd name="T1" fmla="*/ 0 h 31"/>
                  <a:gd name="T2" fmla="*/ 48 w 57"/>
                  <a:gd name="T3" fmla="*/ 0 h 31"/>
                  <a:gd name="T4" fmla="*/ 57 w 57"/>
                  <a:gd name="T5" fmla="*/ 14 h 31"/>
                  <a:gd name="T6" fmla="*/ 57 w 57"/>
                  <a:gd name="T7" fmla="*/ 31 h 31"/>
                  <a:gd name="T8" fmla="*/ 7 w 57"/>
                  <a:gd name="T9" fmla="*/ 31 h 31"/>
                  <a:gd name="T10" fmla="*/ 7 w 57"/>
                  <a:gd name="T11" fmla="*/ 7 h 31"/>
                  <a:gd name="T12" fmla="*/ 0 w 57"/>
                  <a:gd name="T13" fmla="*/ 7 h 31"/>
                  <a:gd name="T14" fmla="*/ 0 w 57"/>
                  <a:gd name="T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31">
                    <a:moveTo>
                      <a:pt x="0" y="0"/>
                    </a:moveTo>
                    <a:lnTo>
                      <a:pt x="48" y="0"/>
                    </a:lnTo>
                    <a:lnTo>
                      <a:pt x="57" y="14"/>
                    </a:lnTo>
                    <a:lnTo>
                      <a:pt x="57" y="31"/>
                    </a:lnTo>
                    <a:lnTo>
                      <a:pt x="7" y="31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60" name="Freeform 600"/>
              <p:cNvSpPr>
                <a:spLocks/>
              </p:cNvSpPr>
              <p:nvPr/>
            </p:nvSpPr>
            <p:spPr bwMode="gray">
              <a:xfrm>
                <a:off x="6120" y="3145"/>
                <a:ext cx="73" cy="45"/>
              </a:xfrm>
              <a:custGeom>
                <a:avLst/>
                <a:gdLst>
                  <a:gd name="T0" fmla="*/ 73 w 73"/>
                  <a:gd name="T1" fmla="*/ 24 h 45"/>
                  <a:gd name="T2" fmla="*/ 54 w 73"/>
                  <a:gd name="T3" fmla="*/ 24 h 45"/>
                  <a:gd name="T4" fmla="*/ 54 w 73"/>
                  <a:gd name="T5" fmla="*/ 0 h 45"/>
                  <a:gd name="T6" fmla="*/ 12 w 73"/>
                  <a:gd name="T7" fmla="*/ 0 h 45"/>
                  <a:gd name="T8" fmla="*/ 0 w 73"/>
                  <a:gd name="T9" fmla="*/ 38 h 45"/>
                  <a:gd name="T10" fmla="*/ 17 w 73"/>
                  <a:gd name="T11" fmla="*/ 45 h 45"/>
                  <a:gd name="T12" fmla="*/ 24 w 73"/>
                  <a:gd name="T13" fmla="*/ 31 h 45"/>
                  <a:gd name="T14" fmla="*/ 73 w 73"/>
                  <a:gd name="T15" fmla="*/ 31 h 45"/>
                  <a:gd name="T16" fmla="*/ 73 w 73"/>
                  <a:gd name="T17" fmla="*/ 2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45">
                    <a:moveTo>
                      <a:pt x="73" y="24"/>
                    </a:moveTo>
                    <a:lnTo>
                      <a:pt x="54" y="24"/>
                    </a:lnTo>
                    <a:lnTo>
                      <a:pt x="54" y="0"/>
                    </a:lnTo>
                    <a:lnTo>
                      <a:pt x="12" y="0"/>
                    </a:lnTo>
                    <a:lnTo>
                      <a:pt x="0" y="38"/>
                    </a:lnTo>
                    <a:lnTo>
                      <a:pt x="17" y="45"/>
                    </a:lnTo>
                    <a:lnTo>
                      <a:pt x="24" y="31"/>
                    </a:lnTo>
                    <a:lnTo>
                      <a:pt x="73" y="31"/>
                    </a:lnTo>
                    <a:lnTo>
                      <a:pt x="73" y="24"/>
                    </a:lnTo>
                    <a:close/>
                  </a:path>
                </a:pathLst>
              </a:custGeom>
              <a:solidFill>
                <a:schemeClr val="bg1"/>
              </a:solidFill>
              <a:ln w="3175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61" name="Freeform 601"/>
              <p:cNvSpPr>
                <a:spLocks/>
              </p:cNvSpPr>
              <p:nvPr/>
            </p:nvSpPr>
            <p:spPr bwMode="gray">
              <a:xfrm>
                <a:off x="6120" y="3223"/>
                <a:ext cx="73" cy="45"/>
              </a:xfrm>
              <a:custGeom>
                <a:avLst/>
                <a:gdLst>
                  <a:gd name="T0" fmla="*/ 73 w 73"/>
                  <a:gd name="T1" fmla="*/ 21 h 45"/>
                  <a:gd name="T2" fmla="*/ 54 w 73"/>
                  <a:gd name="T3" fmla="*/ 21 h 45"/>
                  <a:gd name="T4" fmla="*/ 54 w 73"/>
                  <a:gd name="T5" fmla="*/ 45 h 45"/>
                  <a:gd name="T6" fmla="*/ 12 w 73"/>
                  <a:gd name="T7" fmla="*/ 45 h 45"/>
                  <a:gd name="T8" fmla="*/ 0 w 73"/>
                  <a:gd name="T9" fmla="*/ 7 h 45"/>
                  <a:gd name="T10" fmla="*/ 17 w 73"/>
                  <a:gd name="T11" fmla="*/ 0 h 45"/>
                  <a:gd name="T12" fmla="*/ 24 w 73"/>
                  <a:gd name="T13" fmla="*/ 14 h 45"/>
                  <a:gd name="T14" fmla="*/ 73 w 73"/>
                  <a:gd name="T15" fmla="*/ 14 h 45"/>
                  <a:gd name="T16" fmla="*/ 73 w 73"/>
                  <a:gd name="T17" fmla="*/ 2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45">
                    <a:moveTo>
                      <a:pt x="73" y="21"/>
                    </a:moveTo>
                    <a:lnTo>
                      <a:pt x="54" y="21"/>
                    </a:lnTo>
                    <a:lnTo>
                      <a:pt x="54" y="45"/>
                    </a:lnTo>
                    <a:lnTo>
                      <a:pt x="12" y="45"/>
                    </a:lnTo>
                    <a:lnTo>
                      <a:pt x="0" y="7"/>
                    </a:lnTo>
                    <a:lnTo>
                      <a:pt x="17" y="0"/>
                    </a:lnTo>
                    <a:lnTo>
                      <a:pt x="24" y="14"/>
                    </a:lnTo>
                    <a:lnTo>
                      <a:pt x="73" y="14"/>
                    </a:lnTo>
                    <a:lnTo>
                      <a:pt x="73" y="21"/>
                    </a:lnTo>
                    <a:close/>
                  </a:path>
                </a:pathLst>
              </a:custGeom>
              <a:solidFill>
                <a:schemeClr val="bg1"/>
              </a:solidFill>
              <a:ln w="3175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62" name="Freeform 602"/>
              <p:cNvSpPr>
                <a:spLocks/>
              </p:cNvSpPr>
              <p:nvPr/>
            </p:nvSpPr>
            <p:spPr bwMode="gray">
              <a:xfrm>
                <a:off x="6137" y="3207"/>
                <a:ext cx="56" cy="30"/>
              </a:xfrm>
              <a:custGeom>
                <a:avLst/>
                <a:gdLst>
                  <a:gd name="T0" fmla="*/ 56 w 56"/>
                  <a:gd name="T1" fmla="*/ 30 h 30"/>
                  <a:gd name="T2" fmla="*/ 9 w 56"/>
                  <a:gd name="T3" fmla="*/ 30 h 30"/>
                  <a:gd name="T4" fmla="*/ 0 w 56"/>
                  <a:gd name="T5" fmla="*/ 16 h 30"/>
                  <a:gd name="T6" fmla="*/ 0 w 56"/>
                  <a:gd name="T7" fmla="*/ 0 h 30"/>
                  <a:gd name="T8" fmla="*/ 47 w 56"/>
                  <a:gd name="T9" fmla="*/ 0 h 30"/>
                  <a:gd name="T10" fmla="*/ 47 w 56"/>
                  <a:gd name="T11" fmla="*/ 23 h 30"/>
                  <a:gd name="T12" fmla="*/ 56 w 56"/>
                  <a:gd name="T13" fmla="*/ 23 h 30"/>
                  <a:gd name="T14" fmla="*/ 56 w 56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30">
                    <a:moveTo>
                      <a:pt x="56" y="30"/>
                    </a:moveTo>
                    <a:lnTo>
                      <a:pt x="9" y="3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47" y="0"/>
                    </a:lnTo>
                    <a:lnTo>
                      <a:pt x="47" y="23"/>
                    </a:lnTo>
                    <a:lnTo>
                      <a:pt x="56" y="23"/>
                    </a:lnTo>
                    <a:lnTo>
                      <a:pt x="56" y="30"/>
                    </a:lnTo>
                    <a:close/>
                  </a:path>
                </a:pathLst>
              </a:custGeom>
              <a:solidFill>
                <a:schemeClr val="bg1"/>
              </a:solidFill>
              <a:ln w="3175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63" name="Freeform 603"/>
              <p:cNvSpPr>
                <a:spLocks/>
              </p:cNvSpPr>
              <p:nvPr/>
            </p:nvSpPr>
            <p:spPr bwMode="gray">
              <a:xfrm>
                <a:off x="6137" y="3176"/>
                <a:ext cx="56" cy="31"/>
              </a:xfrm>
              <a:custGeom>
                <a:avLst/>
                <a:gdLst>
                  <a:gd name="T0" fmla="*/ 56 w 56"/>
                  <a:gd name="T1" fmla="*/ 0 h 31"/>
                  <a:gd name="T2" fmla="*/ 9 w 56"/>
                  <a:gd name="T3" fmla="*/ 0 h 31"/>
                  <a:gd name="T4" fmla="*/ 0 w 56"/>
                  <a:gd name="T5" fmla="*/ 14 h 31"/>
                  <a:gd name="T6" fmla="*/ 0 w 56"/>
                  <a:gd name="T7" fmla="*/ 31 h 31"/>
                  <a:gd name="T8" fmla="*/ 47 w 56"/>
                  <a:gd name="T9" fmla="*/ 31 h 31"/>
                  <a:gd name="T10" fmla="*/ 47 w 56"/>
                  <a:gd name="T11" fmla="*/ 7 h 31"/>
                  <a:gd name="T12" fmla="*/ 56 w 56"/>
                  <a:gd name="T13" fmla="*/ 7 h 31"/>
                  <a:gd name="T14" fmla="*/ 56 w 56"/>
                  <a:gd name="T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31">
                    <a:moveTo>
                      <a:pt x="56" y="0"/>
                    </a:moveTo>
                    <a:lnTo>
                      <a:pt x="9" y="0"/>
                    </a:lnTo>
                    <a:lnTo>
                      <a:pt x="0" y="14"/>
                    </a:lnTo>
                    <a:lnTo>
                      <a:pt x="0" y="31"/>
                    </a:lnTo>
                    <a:lnTo>
                      <a:pt x="47" y="31"/>
                    </a:lnTo>
                    <a:lnTo>
                      <a:pt x="47" y="7"/>
                    </a:lnTo>
                    <a:lnTo>
                      <a:pt x="56" y="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64" name="Rectangle 604"/>
              <p:cNvSpPr>
                <a:spLocks noChangeArrowheads="1"/>
              </p:cNvSpPr>
              <p:nvPr/>
            </p:nvSpPr>
            <p:spPr bwMode="gray">
              <a:xfrm>
                <a:off x="6037" y="3476"/>
                <a:ext cx="215" cy="59"/>
              </a:xfrm>
              <a:prstGeom prst="rect">
                <a:avLst/>
              </a:prstGeom>
              <a:solidFill>
                <a:schemeClr val="tx1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65" name="Rectangle 605"/>
              <p:cNvSpPr>
                <a:spLocks noChangeArrowheads="1"/>
              </p:cNvSpPr>
              <p:nvPr/>
            </p:nvSpPr>
            <p:spPr bwMode="gray">
              <a:xfrm>
                <a:off x="6434" y="3476"/>
                <a:ext cx="218" cy="59"/>
              </a:xfrm>
              <a:prstGeom prst="rect">
                <a:avLst/>
              </a:prstGeom>
              <a:solidFill>
                <a:schemeClr val="tx1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66" name="Rectangle 606"/>
              <p:cNvSpPr>
                <a:spLocks noChangeArrowheads="1"/>
              </p:cNvSpPr>
              <p:nvPr/>
            </p:nvSpPr>
            <p:spPr bwMode="gray">
              <a:xfrm>
                <a:off x="6833" y="3476"/>
                <a:ext cx="218" cy="59"/>
              </a:xfrm>
              <a:prstGeom prst="rect">
                <a:avLst/>
              </a:prstGeom>
              <a:solidFill>
                <a:schemeClr val="tx1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967" name="Rectangle 607"/>
              <p:cNvSpPr>
                <a:spLocks noChangeArrowheads="1"/>
              </p:cNvSpPr>
              <p:nvPr/>
            </p:nvSpPr>
            <p:spPr bwMode="gray">
              <a:xfrm>
                <a:off x="6434" y="2918"/>
                <a:ext cx="617" cy="362"/>
              </a:xfrm>
              <a:prstGeom prst="rect">
                <a:avLst/>
              </a:prstGeom>
              <a:solidFill>
                <a:schemeClr val="tx1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8046" name="Group 686"/>
          <p:cNvGrpSpPr>
            <a:grpSpLocks/>
          </p:cNvGrpSpPr>
          <p:nvPr/>
        </p:nvGrpSpPr>
        <p:grpSpPr bwMode="auto">
          <a:xfrm>
            <a:off x="2863850" y="1543050"/>
            <a:ext cx="965200" cy="1011238"/>
            <a:chOff x="1799" y="788"/>
            <a:chExt cx="608" cy="637"/>
          </a:xfrm>
        </p:grpSpPr>
        <p:grpSp>
          <p:nvGrpSpPr>
            <p:cNvPr id="528045" name="Group 685"/>
            <p:cNvGrpSpPr>
              <a:grpSpLocks/>
            </p:cNvGrpSpPr>
            <p:nvPr/>
          </p:nvGrpSpPr>
          <p:grpSpPr bwMode="auto">
            <a:xfrm>
              <a:off x="2064" y="788"/>
              <a:ext cx="343" cy="637"/>
              <a:chOff x="4785" y="175"/>
              <a:chExt cx="343" cy="637"/>
            </a:xfrm>
          </p:grpSpPr>
          <p:sp>
            <p:nvSpPr>
              <p:cNvPr id="527573" name="Freeform 213"/>
              <p:cNvSpPr>
                <a:spLocks/>
              </p:cNvSpPr>
              <p:nvPr/>
            </p:nvSpPr>
            <p:spPr bwMode="gray">
              <a:xfrm>
                <a:off x="4928" y="481"/>
                <a:ext cx="121" cy="331"/>
              </a:xfrm>
              <a:custGeom>
                <a:avLst/>
                <a:gdLst>
                  <a:gd name="T0" fmla="*/ 89 w 90"/>
                  <a:gd name="T1" fmla="*/ 156 h 245"/>
                  <a:gd name="T2" fmla="*/ 89 w 90"/>
                  <a:gd name="T3" fmla="*/ 7 h 245"/>
                  <a:gd name="T4" fmla="*/ 89 w 90"/>
                  <a:gd name="T5" fmla="*/ 5 h 245"/>
                  <a:gd name="T6" fmla="*/ 63 w 90"/>
                  <a:gd name="T7" fmla="*/ 20 h 245"/>
                  <a:gd name="T8" fmla="*/ 12 w 90"/>
                  <a:gd name="T9" fmla="*/ 11 h 245"/>
                  <a:gd name="T10" fmla="*/ 3 w 90"/>
                  <a:gd name="T11" fmla="*/ 0 h 245"/>
                  <a:gd name="T12" fmla="*/ 3 w 90"/>
                  <a:gd name="T13" fmla="*/ 36 h 245"/>
                  <a:gd name="T14" fmla="*/ 2 w 90"/>
                  <a:gd name="T15" fmla="*/ 205 h 245"/>
                  <a:gd name="T16" fmla="*/ 43 w 90"/>
                  <a:gd name="T17" fmla="*/ 205 h 245"/>
                  <a:gd name="T18" fmla="*/ 45 w 90"/>
                  <a:gd name="T19" fmla="*/ 51 h 245"/>
                  <a:gd name="T20" fmla="*/ 36 w 90"/>
                  <a:gd name="T21" fmla="*/ 40 h 245"/>
                  <a:gd name="T22" fmla="*/ 45 w 90"/>
                  <a:gd name="T23" fmla="*/ 51 h 245"/>
                  <a:gd name="T24" fmla="*/ 43 w 90"/>
                  <a:gd name="T25" fmla="*/ 205 h 245"/>
                  <a:gd name="T26" fmla="*/ 44 w 90"/>
                  <a:gd name="T27" fmla="*/ 211 h 245"/>
                  <a:gd name="T28" fmla="*/ 88 w 90"/>
                  <a:gd name="T29" fmla="*/ 218 h 245"/>
                  <a:gd name="T30" fmla="*/ 89 w 90"/>
                  <a:gd name="T31" fmla="*/ 1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20"/>
                      <a:pt x="24" y="13"/>
                      <a:pt x="12" y="11"/>
                    </a:cubicBezTo>
                    <a:cubicBezTo>
                      <a:pt x="6" y="10"/>
                      <a:pt x="4" y="5"/>
                      <a:pt x="3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9"/>
                      <a:pt x="43" y="225"/>
                      <a:pt x="43" y="205"/>
                    </a:cubicBezTo>
                    <a:cubicBezTo>
                      <a:pt x="43" y="171"/>
                      <a:pt x="46" y="55"/>
                      <a:pt x="45" y="51"/>
                    </a:cubicBezTo>
                    <a:cubicBezTo>
                      <a:pt x="45" y="47"/>
                      <a:pt x="36" y="47"/>
                      <a:pt x="36" y="40"/>
                    </a:cubicBezTo>
                    <a:cubicBezTo>
                      <a:pt x="36" y="47"/>
                      <a:pt x="45" y="47"/>
                      <a:pt x="45" y="51"/>
                    </a:cubicBezTo>
                    <a:cubicBezTo>
                      <a:pt x="46" y="55"/>
                      <a:pt x="43" y="171"/>
                      <a:pt x="43" y="205"/>
                    </a:cubicBezTo>
                    <a:cubicBezTo>
                      <a:pt x="44" y="207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solidFill>
                <a:srgbClr val="5190C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81" name="Freeform 221"/>
              <p:cNvSpPr>
                <a:spLocks/>
              </p:cNvSpPr>
              <p:nvPr/>
            </p:nvSpPr>
            <p:spPr bwMode="gray">
              <a:xfrm>
                <a:off x="4785" y="259"/>
                <a:ext cx="343" cy="314"/>
              </a:xfrm>
              <a:custGeom>
                <a:avLst/>
                <a:gdLst>
                  <a:gd name="T0" fmla="*/ 248 w 254"/>
                  <a:gd name="T1" fmla="*/ 194 h 232"/>
                  <a:gd name="T2" fmla="*/ 225 w 254"/>
                  <a:gd name="T3" fmla="*/ 49 h 232"/>
                  <a:gd name="T4" fmla="*/ 199 w 254"/>
                  <a:gd name="T5" fmla="*/ 24 h 232"/>
                  <a:gd name="T6" fmla="*/ 156 w 254"/>
                  <a:gd name="T7" fmla="*/ 13 h 232"/>
                  <a:gd name="T8" fmla="*/ 116 w 254"/>
                  <a:gd name="T9" fmla="*/ 2 h 232"/>
                  <a:gd name="T10" fmla="*/ 86 w 254"/>
                  <a:gd name="T11" fmla="*/ 12 h 232"/>
                  <a:gd name="T12" fmla="*/ 73 w 254"/>
                  <a:gd name="T13" fmla="*/ 86 h 232"/>
                  <a:gd name="T14" fmla="*/ 73 w 254"/>
                  <a:gd name="T15" fmla="*/ 86 h 232"/>
                  <a:gd name="T16" fmla="*/ 72 w 254"/>
                  <a:gd name="T17" fmla="*/ 91 h 232"/>
                  <a:gd name="T18" fmla="*/ 21 w 254"/>
                  <a:gd name="T19" fmla="*/ 104 h 232"/>
                  <a:gd name="T20" fmla="*/ 26 w 254"/>
                  <a:gd name="T21" fmla="*/ 135 h 232"/>
                  <a:gd name="T22" fmla="*/ 80 w 254"/>
                  <a:gd name="T23" fmla="*/ 122 h 232"/>
                  <a:gd name="T24" fmla="*/ 80 w 254"/>
                  <a:gd name="T25" fmla="*/ 122 h 232"/>
                  <a:gd name="T26" fmla="*/ 86 w 254"/>
                  <a:gd name="T27" fmla="*/ 120 h 232"/>
                  <a:gd name="T28" fmla="*/ 99 w 254"/>
                  <a:gd name="T29" fmla="*/ 113 h 232"/>
                  <a:gd name="T30" fmla="*/ 104 w 254"/>
                  <a:gd name="T31" fmla="*/ 92 h 232"/>
                  <a:gd name="T32" fmla="*/ 104 w 254"/>
                  <a:gd name="T33" fmla="*/ 92 h 232"/>
                  <a:gd name="T34" fmla="*/ 110 w 254"/>
                  <a:gd name="T35" fmla="*/ 47 h 232"/>
                  <a:gd name="T36" fmla="*/ 110 w 254"/>
                  <a:gd name="T37" fmla="*/ 47 h 232"/>
                  <a:gd name="T38" fmla="*/ 109 w 254"/>
                  <a:gd name="T39" fmla="*/ 164 h 232"/>
                  <a:gd name="T40" fmla="*/ 118 w 254"/>
                  <a:gd name="T41" fmla="*/ 175 h 232"/>
                  <a:gd name="T42" fmla="*/ 169 w 254"/>
                  <a:gd name="T43" fmla="*/ 189 h 232"/>
                  <a:gd name="T44" fmla="*/ 196 w 254"/>
                  <a:gd name="T45" fmla="*/ 169 h 232"/>
                  <a:gd name="T46" fmla="*/ 194 w 254"/>
                  <a:gd name="T47" fmla="*/ 88 h 232"/>
                  <a:gd name="T48" fmla="*/ 192 w 254"/>
                  <a:gd name="T49" fmla="*/ 75 h 232"/>
                  <a:gd name="T50" fmla="*/ 194 w 254"/>
                  <a:gd name="T51" fmla="*/ 88 h 232"/>
                  <a:gd name="T52" fmla="*/ 215 w 254"/>
                  <a:gd name="T53" fmla="*/ 204 h 232"/>
                  <a:gd name="T54" fmla="*/ 248 w 254"/>
                  <a:gd name="T55" fmla="*/ 194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4" h="232">
                    <a:moveTo>
                      <a:pt x="248" y="194"/>
                    </a:moveTo>
                    <a:cubicBezTo>
                      <a:pt x="245" y="184"/>
                      <a:pt x="228" y="67"/>
                      <a:pt x="225" y="49"/>
                    </a:cubicBezTo>
                    <a:cubicBezTo>
                      <a:pt x="222" y="32"/>
                      <a:pt x="207" y="27"/>
                      <a:pt x="199" y="24"/>
                    </a:cubicBezTo>
                    <a:cubicBezTo>
                      <a:pt x="191" y="21"/>
                      <a:pt x="169" y="16"/>
                      <a:pt x="156" y="13"/>
                    </a:cubicBezTo>
                    <a:cubicBezTo>
                      <a:pt x="144" y="10"/>
                      <a:pt x="125" y="4"/>
                      <a:pt x="116" y="2"/>
                    </a:cubicBezTo>
                    <a:cubicBezTo>
                      <a:pt x="107" y="0"/>
                      <a:pt x="89" y="4"/>
                      <a:pt x="86" y="12"/>
                    </a:cubicBezTo>
                    <a:cubicBezTo>
                      <a:pt x="85" y="15"/>
                      <a:pt x="79" y="50"/>
                      <a:pt x="73" y="86"/>
                    </a:cubicBezTo>
                    <a:cubicBezTo>
                      <a:pt x="73" y="86"/>
                      <a:pt x="73" y="86"/>
                      <a:pt x="73" y="86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49" y="96"/>
                      <a:pt x="28" y="103"/>
                      <a:pt x="21" y="104"/>
                    </a:cubicBezTo>
                    <a:cubicBezTo>
                      <a:pt x="0" y="109"/>
                      <a:pt x="9" y="137"/>
                      <a:pt x="26" y="135"/>
                    </a:cubicBezTo>
                    <a:cubicBezTo>
                      <a:pt x="30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9"/>
                      <a:pt x="96" y="116"/>
                      <a:pt x="99" y="113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7" y="69"/>
                      <a:pt x="109" y="49"/>
                      <a:pt x="110" y="47"/>
                    </a:cubicBezTo>
                    <a:cubicBezTo>
                      <a:pt x="110" y="47"/>
                      <a:pt x="110" y="47"/>
                      <a:pt x="110" y="47"/>
                    </a:cubicBezTo>
                    <a:cubicBezTo>
                      <a:pt x="110" y="53"/>
                      <a:pt x="109" y="122"/>
                      <a:pt x="109" y="164"/>
                    </a:cubicBezTo>
                    <a:cubicBezTo>
                      <a:pt x="110" y="169"/>
                      <a:pt x="112" y="174"/>
                      <a:pt x="118" y="175"/>
                    </a:cubicBezTo>
                    <a:cubicBezTo>
                      <a:pt x="130" y="177"/>
                      <a:pt x="162" y="187"/>
                      <a:pt x="169" y="189"/>
                    </a:cubicBezTo>
                    <a:cubicBezTo>
                      <a:pt x="177" y="190"/>
                      <a:pt x="193" y="181"/>
                      <a:pt x="196" y="169"/>
                    </a:cubicBezTo>
                    <a:cubicBezTo>
                      <a:pt x="196" y="141"/>
                      <a:pt x="196" y="111"/>
                      <a:pt x="194" y="88"/>
                    </a:cubicBezTo>
                    <a:cubicBezTo>
                      <a:pt x="193" y="82"/>
                      <a:pt x="193" y="78"/>
                      <a:pt x="192" y="75"/>
                    </a:cubicBezTo>
                    <a:cubicBezTo>
                      <a:pt x="193" y="79"/>
                      <a:pt x="194" y="83"/>
                      <a:pt x="194" y="88"/>
                    </a:cubicBezTo>
                    <a:cubicBezTo>
                      <a:pt x="197" y="110"/>
                      <a:pt x="204" y="150"/>
                      <a:pt x="215" y="204"/>
                    </a:cubicBezTo>
                    <a:cubicBezTo>
                      <a:pt x="221" y="232"/>
                      <a:pt x="254" y="218"/>
                      <a:pt x="248" y="194"/>
                    </a:cubicBezTo>
                    <a:close/>
                  </a:path>
                </a:pathLst>
              </a:custGeom>
              <a:solidFill>
                <a:srgbClr val="F8F8F8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83" name="Freeform 223"/>
              <p:cNvSpPr>
                <a:spLocks/>
              </p:cNvSpPr>
              <p:nvPr/>
            </p:nvSpPr>
            <p:spPr bwMode="gray">
              <a:xfrm>
                <a:off x="4947" y="245"/>
                <a:ext cx="89" cy="55"/>
              </a:xfrm>
              <a:custGeom>
                <a:avLst/>
                <a:gdLst>
                  <a:gd name="T0" fmla="*/ 29 w 66"/>
                  <a:gd name="T1" fmla="*/ 39 h 41"/>
                  <a:gd name="T2" fmla="*/ 9 w 66"/>
                  <a:gd name="T3" fmla="*/ 22 h 41"/>
                  <a:gd name="T4" fmla="*/ 15 w 66"/>
                  <a:gd name="T5" fmla="*/ 12 h 41"/>
                  <a:gd name="T6" fmla="*/ 53 w 66"/>
                  <a:gd name="T7" fmla="*/ 16 h 41"/>
                  <a:gd name="T8" fmla="*/ 57 w 66"/>
                  <a:gd name="T9" fmla="*/ 29 h 41"/>
                  <a:gd name="T10" fmla="*/ 29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3" y="37"/>
                      <a:pt x="0" y="25"/>
                      <a:pt x="9" y="22"/>
                    </a:cubicBezTo>
                    <a:cubicBezTo>
                      <a:pt x="16" y="21"/>
                      <a:pt x="13" y="15"/>
                      <a:pt x="15" y="12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29"/>
                    </a:cubicBezTo>
                    <a:cubicBezTo>
                      <a:pt x="66" y="33"/>
                      <a:pt x="46" y="41"/>
                      <a:pt x="29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84" name="Oval 224"/>
              <p:cNvSpPr>
                <a:spLocks noChangeArrowheads="1"/>
              </p:cNvSpPr>
              <p:nvPr/>
            </p:nvSpPr>
            <p:spPr bwMode="gray">
              <a:xfrm flipH="1">
                <a:off x="4938" y="175"/>
                <a:ext cx="106" cy="10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8042" name="Freeform 682"/>
              <p:cNvSpPr>
                <a:spLocks/>
              </p:cNvSpPr>
              <p:nvPr/>
            </p:nvSpPr>
            <p:spPr bwMode="gray">
              <a:xfrm>
                <a:off x="4962" y="290"/>
                <a:ext cx="32" cy="153"/>
              </a:xfrm>
              <a:custGeom>
                <a:avLst/>
                <a:gdLst>
                  <a:gd name="T0" fmla="*/ 0 w 55"/>
                  <a:gd name="T1" fmla="*/ 0 h 265"/>
                  <a:gd name="T2" fmla="*/ 14 w 55"/>
                  <a:gd name="T3" fmla="*/ 22 h 265"/>
                  <a:gd name="T4" fmla="*/ 5 w 55"/>
                  <a:gd name="T5" fmla="*/ 239 h 265"/>
                  <a:gd name="T6" fmla="*/ 29 w 55"/>
                  <a:gd name="T7" fmla="*/ 265 h 265"/>
                  <a:gd name="T8" fmla="*/ 52 w 55"/>
                  <a:gd name="T9" fmla="*/ 253 h 265"/>
                  <a:gd name="T10" fmla="*/ 38 w 55"/>
                  <a:gd name="T11" fmla="*/ 29 h 265"/>
                  <a:gd name="T12" fmla="*/ 55 w 55"/>
                  <a:gd name="T13" fmla="*/ 15 h 265"/>
                  <a:gd name="T14" fmla="*/ 0 w 55"/>
                  <a:gd name="T15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265">
                    <a:moveTo>
                      <a:pt x="0" y="0"/>
                    </a:moveTo>
                    <a:lnTo>
                      <a:pt x="14" y="22"/>
                    </a:lnTo>
                    <a:lnTo>
                      <a:pt x="5" y="239"/>
                    </a:lnTo>
                    <a:lnTo>
                      <a:pt x="29" y="265"/>
                    </a:lnTo>
                    <a:lnTo>
                      <a:pt x="52" y="253"/>
                    </a:lnTo>
                    <a:lnTo>
                      <a:pt x="38" y="29"/>
                    </a:lnTo>
                    <a:lnTo>
                      <a:pt x="55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190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8044" name="Group 684"/>
            <p:cNvGrpSpPr>
              <a:grpSpLocks/>
            </p:cNvGrpSpPr>
            <p:nvPr/>
          </p:nvGrpSpPr>
          <p:grpSpPr bwMode="auto">
            <a:xfrm>
              <a:off x="1799" y="788"/>
              <a:ext cx="326" cy="637"/>
              <a:chOff x="4520" y="175"/>
              <a:chExt cx="326" cy="637"/>
            </a:xfrm>
          </p:grpSpPr>
          <p:sp>
            <p:nvSpPr>
              <p:cNvPr id="527594" name="Freeform 234"/>
              <p:cNvSpPr>
                <a:spLocks/>
              </p:cNvSpPr>
              <p:nvPr/>
            </p:nvSpPr>
            <p:spPr bwMode="gray">
              <a:xfrm>
                <a:off x="4588" y="481"/>
                <a:ext cx="121" cy="331"/>
              </a:xfrm>
              <a:custGeom>
                <a:avLst/>
                <a:gdLst>
                  <a:gd name="T0" fmla="*/ 89 w 90"/>
                  <a:gd name="T1" fmla="*/ 156 h 245"/>
                  <a:gd name="T2" fmla="*/ 90 w 90"/>
                  <a:gd name="T3" fmla="*/ 7 h 245"/>
                  <a:gd name="T4" fmla="*/ 90 w 90"/>
                  <a:gd name="T5" fmla="*/ 5 h 245"/>
                  <a:gd name="T6" fmla="*/ 63 w 90"/>
                  <a:gd name="T7" fmla="*/ 20 h 245"/>
                  <a:gd name="T8" fmla="*/ 12 w 90"/>
                  <a:gd name="T9" fmla="*/ 11 h 245"/>
                  <a:gd name="T10" fmla="*/ 3 w 90"/>
                  <a:gd name="T11" fmla="*/ 0 h 245"/>
                  <a:gd name="T12" fmla="*/ 3 w 90"/>
                  <a:gd name="T13" fmla="*/ 36 h 245"/>
                  <a:gd name="T14" fmla="*/ 2 w 90"/>
                  <a:gd name="T15" fmla="*/ 205 h 245"/>
                  <a:gd name="T16" fmla="*/ 44 w 90"/>
                  <a:gd name="T17" fmla="*/ 205 h 245"/>
                  <a:gd name="T18" fmla="*/ 45 w 90"/>
                  <a:gd name="T19" fmla="*/ 51 h 245"/>
                  <a:gd name="T20" fmla="*/ 36 w 90"/>
                  <a:gd name="T21" fmla="*/ 40 h 245"/>
                  <a:gd name="T22" fmla="*/ 45 w 90"/>
                  <a:gd name="T23" fmla="*/ 51 h 245"/>
                  <a:gd name="T24" fmla="*/ 44 w 90"/>
                  <a:gd name="T25" fmla="*/ 205 h 245"/>
                  <a:gd name="T26" fmla="*/ 44 w 90"/>
                  <a:gd name="T27" fmla="*/ 211 h 245"/>
                  <a:gd name="T28" fmla="*/ 89 w 90"/>
                  <a:gd name="T29" fmla="*/ 218 h 245"/>
                  <a:gd name="T30" fmla="*/ 89 w 90"/>
                  <a:gd name="T31" fmla="*/ 1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7"/>
                      <a:pt x="90" y="7"/>
                    </a:cubicBezTo>
                    <a:cubicBezTo>
                      <a:pt x="90" y="6"/>
                      <a:pt x="90" y="6"/>
                      <a:pt x="90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20"/>
                      <a:pt x="24" y="13"/>
                      <a:pt x="12" y="11"/>
                    </a:cubicBezTo>
                    <a:cubicBezTo>
                      <a:pt x="6" y="10"/>
                      <a:pt x="4" y="5"/>
                      <a:pt x="3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9"/>
                      <a:pt x="44" y="225"/>
                      <a:pt x="44" y="205"/>
                    </a:cubicBezTo>
                    <a:cubicBezTo>
                      <a:pt x="43" y="171"/>
                      <a:pt x="46" y="55"/>
                      <a:pt x="45" y="51"/>
                    </a:cubicBezTo>
                    <a:cubicBezTo>
                      <a:pt x="45" y="47"/>
                      <a:pt x="36" y="47"/>
                      <a:pt x="36" y="40"/>
                    </a:cubicBezTo>
                    <a:cubicBezTo>
                      <a:pt x="36" y="47"/>
                      <a:pt x="45" y="47"/>
                      <a:pt x="45" y="51"/>
                    </a:cubicBezTo>
                    <a:cubicBezTo>
                      <a:pt x="46" y="55"/>
                      <a:pt x="43" y="171"/>
                      <a:pt x="44" y="205"/>
                    </a:cubicBezTo>
                    <a:cubicBezTo>
                      <a:pt x="44" y="207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9" y="218"/>
                    </a:cubicBezTo>
                    <a:cubicBezTo>
                      <a:pt x="90" y="201"/>
                      <a:pt x="89" y="171"/>
                      <a:pt x="89" y="1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ED5D8"/>
                  </a:gs>
                  <a:gs pos="50000">
                    <a:srgbClr val="C3CDD7"/>
                  </a:gs>
                  <a:gs pos="100000">
                    <a:srgbClr val="CED5D8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95" name="Freeform 235"/>
              <p:cNvSpPr>
                <a:spLocks/>
              </p:cNvSpPr>
              <p:nvPr/>
            </p:nvSpPr>
            <p:spPr bwMode="gray">
              <a:xfrm>
                <a:off x="4520" y="259"/>
                <a:ext cx="326" cy="257"/>
              </a:xfrm>
              <a:custGeom>
                <a:avLst/>
                <a:gdLst>
                  <a:gd name="T0" fmla="*/ 201 w 241"/>
                  <a:gd name="T1" fmla="*/ 107 h 190"/>
                  <a:gd name="T2" fmla="*/ 179 w 241"/>
                  <a:gd name="T3" fmla="*/ 113 h 190"/>
                  <a:gd name="T4" fmla="*/ 169 w 241"/>
                  <a:gd name="T5" fmla="*/ 49 h 190"/>
                  <a:gd name="T6" fmla="*/ 169 w 241"/>
                  <a:gd name="T7" fmla="*/ 49 h 190"/>
                  <a:gd name="T8" fmla="*/ 143 w 241"/>
                  <a:gd name="T9" fmla="*/ 24 h 190"/>
                  <a:gd name="T10" fmla="*/ 100 w 241"/>
                  <a:gd name="T11" fmla="*/ 13 h 190"/>
                  <a:gd name="T12" fmla="*/ 60 w 241"/>
                  <a:gd name="T13" fmla="*/ 2 h 190"/>
                  <a:gd name="T14" fmla="*/ 30 w 241"/>
                  <a:gd name="T15" fmla="*/ 12 h 190"/>
                  <a:gd name="T16" fmla="*/ 4 w 241"/>
                  <a:gd name="T17" fmla="*/ 159 h 190"/>
                  <a:gd name="T18" fmla="*/ 36 w 241"/>
                  <a:gd name="T19" fmla="*/ 168 h 190"/>
                  <a:gd name="T20" fmla="*/ 54 w 241"/>
                  <a:gd name="T21" fmla="*/ 47 h 190"/>
                  <a:gd name="T22" fmla="*/ 53 w 241"/>
                  <a:gd name="T23" fmla="*/ 164 h 190"/>
                  <a:gd name="T24" fmla="*/ 62 w 241"/>
                  <a:gd name="T25" fmla="*/ 175 h 190"/>
                  <a:gd name="T26" fmla="*/ 113 w 241"/>
                  <a:gd name="T27" fmla="*/ 189 h 190"/>
                  <a:gd name="T28" fmla="*/ 140 w 241"/>
                  <a:gd name="T29" fmla="*/ 169 h 190"/>
                  <a:gd name="T30" fmla="*/ 138 w 241"/>
                  <a:gd name="T31" fmla="*/ 88 h 190"/>
                  <a:gd name="T32" fmla="*/ 137 w 241"/>
                  <a:gd name="T33" fmla="*/ 75 h 190"/>
                  <a:gd name="T34" fmla="*/ 137 w 241"/>
                  <a:gd name="T35" fmla="*/ 76 h 190"/>
                  <a:gd name="T36" fmla="*/ 138 w 241"/>
                  <a:gd name="T37" fmla="*/ 80 h 190"/>
                  <a:gd name="T38" fmla="*/ 138 w 241"/>
                  <a:gd name="T39" fmla="*/ 82 h 190"/>
                  <a:gd name="T40" fmla="*/ 138 w 241"/>
                  <a:gd name="T41" fmla="*/ 87 h 190"/>
                  <a:gd name="T42" fmla="*/ 138 w 241"/>
                  <a:gd name="T43" fmla="*/ 88 h 190"/>
                  <a:gd name="T44" fmla="*/ 138 w 241"/>
                  <a:gd name="T45" fmla="*/ 88 h 190"/>
                  <a:gd name="T46" fmla="*/ 144 w 241"/>
                  <a:gd name="T47" fmla="*/ 121 h 190"/>
                  <a:gd name="T48" fmla="*/ 144 w 241"/>
                  <a:gd name="T49" fmla="*/ 123 h 190"/>
                  <a:gd name="T50" fmla="*/ 144 w 241"/>
                  <a:gd name="T51" fmla="*/ 123 h 190"/>
                  <a:gd name="T52" fmla="*/ 144 w 241"/>
                  <a:gd name="T53" fmla="*/ 127 h 190"/>
                  <a:gd name="T54" fmla="*/ 153 w 241"/>
                  <a:gd name="T55" fmla="*/ 147 h 190"/>
                  <a:gd name="T56" fmla="*/ 167 w 241"/>
                  <a:gd name="T57" fmla="*/ 153 h 190"/>
                  <a:gd name="T58" fmla="*/ 214 w 241"/>
                  <a:gd name="T59" fmla="*/ 139 h 190"/>
                  <a:gd name="T60" fmla="*/ 201 w 241"/>
                  <a:gd name="T61" fmla="*/ 107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1" h="190">
                    <a:moveTo>
                      <a:pt x="201" y="107"/>
                    </a:moveTo>
                    <a:cubicBezTo>
                      <a:pt x="199" y="108"/>
                      <a:pt x="191" y="110"/>
                      <a:pt x="179" y="113"/>
                    </a:cubicBezTo>
                    <a:cubicBezTo>
                      <a:pt x="174" y="85"/>
                      <a:pt x="170" y="58"/>
                      <a:pt x="169" y="49"/>
                    </a:cubicBezTo>
                    <a:cubicBezTo>
                      <a:pt x="169" y="49"/>
                      <a:pt x="169" y="49"/>
                      <a:pt x="169" y="49"/>
                    </a:cubicBezTo>
                    <a:cubicBezTo>
                      <a:pt x="166" y="32"/>
                      <a:pt x="151" y="27"/>
                      <a:pt x="143" y="24"/>
                    </a:cubicBezTo>
                    <a:cubicBezTo>
                      <a:pt x="136" y="21"/>
                      <a:pt x="113" y="16"/>
                      <a:pt x="100" y="13"/>
                    </a:cubicBezTo>
                    <a:cubicBezTo>
                      <a:pt x="89" y="10"/>
                      <a:pt x="69" y="4"/>
                      <a:pt x="60" y="2"/>
                    </a:cubicBezTo>
                    <a:cubicBezTo>
                      <a:pt x="51" y="0"/>
                      <a:pt x="33" y="4"/>
                      <a:pt x="30" y="12"/>
                    </a:cubicBezTo>
                    <a:cubicBezTo>
                      <a:pt x="28" y="17"/>
                      <a:pt x="8" y="139"/>
                      <a:pt x="4" y="159"/>
                    </a:cubicBezTo>
                    <a:cubicBezTo>
                      <a:pt x="0" y="181"/>
                      <a:pt x="31" y="184"/>
                      <a:pt x="36" y="168"/>
                    </a:cubicBezTo>
                    <a:cubicBezTo>
                      <a:pt x="40" y="158"/>
                      <a:pt x="55" y="38"/>
                      <a:pt x="54" y="47"/>
                    </a:cubicBezTo>
                    <a:cubicBezTo>
                      <a:pt x="54" y="53"/>
                      <a:pt x="53" y="122"/>
                      <a:pt x="53" y="164"/>
                    </a:cubicBezTo>
                    <a:cubicBezTo>
                      <a:pt x="54" y="169"/>
                      <a:pt x="56" y="174"/>
                      <a:pt x="62" y="175"/>
                    </a:cubicBezTo>
                    <a:cubicBezTo>
                      <a:pt x="75" y="177"/>
                      <a:pt x="106" y="187"/>
                      <a:pt x="113" y="189"/>
                    </a:cubicBezTo>
                    <a:cubicBezTo>
                      <a:pt x="121" y="190"/>
                      <a:pt x="137" y="181"/>
                      <a:pt x="140" y="169"/>
                    </a:cubicBezTo>
                    <a:cubicBezTo>
                      <a:pt x="140" y="141"/>
                      <a:pt x="140" y="111"/>
                      <a:pt x="138" y="88"/>
                    </a:cubicBezTo>
                    <a:cubicBezTo>
                      <a:pt x="137" y="82"/>
                      <a:pt x="137" y="78"/>
                      <a:pt x="137" y="75"/>
                    </a:cubicBezTo>
                    <a:cubicBezTo>
                      <a:pt x="137" y="75"/>
                      <a:pt x="137" y="75"/>
                      <a:pt x="137" y="76"/>
                    </a:cubicBezTo>
                    <a:cubicBezTo>
                      <a:pt x="137" y="77"/>
                      <a:pt x="137" y="79"/>
                      <a:pt x="138" y="80"/>
                    </a:cubicBezTo>
                    <a:cubicBezTo>
                      <a:pt x="138" y="81"/>
                      <a:pt x="138" y="81"/>
                      <a:pt x="138" y="82"/>
                    </a:cubicBezTo>
                    <a:cubicBezTo>
                      <a:pt x="138" y="84"/>
                      <a:pt x="138" y="85"/>
                      <a:pt x="138" y="87"/>
                    </a:cubicBezTo>
                    <a:cubicBezTo>
                      <a:pt x="138" y="87"/>
                      <a:pt x="138" y="88"/>
                      <a:pt x="138" y="88"/>
                    </a:cubicBezTo>
                    <a:cubicBezTo>
                      <a:pt x="138" y="88"/>
                      <a:pt x="138" y="88"/>
                      <a:pt x="138" y="88"/>
                    </a:cubicBezTo>
                    <a:cubicBezTo>
                      <a:pt x="140" y="96"/>
                      <a:pt x="141" y="108"/>
                      <a:pt x="144" y="121"/>
                    </a:cubicBezTo>
                    <a:cubicBezTo>
                      <a:pt x="144" y="122"/>
                      <a:pt x="144" y="122"/>
                      <a:pt x="144" y="123"/>
                    </a:cubicBezTo>
                    <a:cubicBezTo>
                      <a:pt x="144" y="123"/>
                      <a:pt x="144" y="123"/>
                      <a:pt x="144" y="123"/>
                    </a:cubicBezTo>
                    <a:cubicBezTo>
                      <a:pt x="144" y="127"/>
                      <a:pt x="144" y="127"/>
                      <a:pt x="144" y="127"/>
                    </a:cubicBezTo>
                    <a:cubicBezTo>
                      <a:pt x="146" y="137"/>
                      <a:pt x="149" y="143"/>
                      <a:pt x="153" y="147"/>
                    </a:cubicBezTo>
                    <a:cubicBezTo>
                      <a:pt x="156" y="151"/>
                      <a:pt x="161" y="152"/>
                      <a:pt x="167" y="153"/>
                    </a:cubicBezTo>
                    <a:cubicBezTo>
                      <a:pt x="181" y="149"/>
                      <a:pt x="197" y="144"/>
                      <a:pt x="214" y="139"/>
                    </a:cubicBezTo>
                    <a:cubicBezTo>
                      <a:pt x="241" y="131"/>
                      <a:pt x="225" y="99"/>
                      <a:pt x="201" y="107"/>
                    </a:cubicBez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97" name="Freeform 237"/>
              <p:cNvSpPr>
                <a:spLocks/>
              </p:cNvSpPr>
              <p:nvPr/>
            </p:nvSpPr>
            <p:spPr bwMode="gray">
              <a:xfrm>
                <a:off x="4603" y="245"/>
                <a:ext cx="89" cy="55"/>
              </a:xfrm>
              <a:custGeom>
                <a:avLst/>
                <a:gdLst>
                  <a:gd name="T0" fmla="*/ 29 w 66"/>
                  <a:gd name="T1" fmla="*/ 39 h 41"/>
                  <a:gd name="T2" fmla="*/ 10 w 66"/>
                  <a:gd name="T3" fmla="*/ 22 h 41"/>
                  <a:gd name="T4" fmla="*/ 16 w 66"/>
                  <a:gd name="T5" fmla="*/ 12 h 41"/>
                  <a:gd name="T6" fmla="*/ 53 w 66"/>
                  <a:gd name="T7" fmla="*/ 16 h 41"/>
                  <a:gd name="T8" fmla="*/ 57 w 66"/>
                  <a:gd name="T9" fmla="*/ 29 h 41"/>
                  <a:gd name="T10" fmla="*/ 29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4" y="37"/>
                      <a:pt x="0" y="25"/>
                      <a:pt x="10" y="22"/>
                    </a:cubicBezTo>
                    <a:cubicBezTo>
                      <a:pt x="16" y="21"/>
                      <a:pt x="13" y="15"/>
                      <a:pt x="16" y="12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29"/>
                    </a:cubicBezTo>
                    <a:cubicBezTo>
                      <a:pt x="66" y="33"/>
                      <a:pt x="46" y="41"/>
                      <a:pt x="29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598" name="Oval 238"/>
              <p:cNvSpPr>
                <a:spLocks noChangeArrowheads="1"/>
              </p:cNvSpPr>
              <p:nvPr/>
            </p:nvSpPr>
            <p:spPr bwMode="gray">
              <a:xfrm flipH="1">
                <a:off x="4594" y="175"/>
                <a:ext cx="106" cy="10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493" name="Group 4085"/>
          <p:cNvGrpSpPr>
            <a:grpSpLocks/>
          </p:cNvGrpSpPr>
          <p:nvPr/>
        </p:nvGrpSpPr>
        <p:grpSpPr bwMode="auto">
          <a:xfrm>
            <a:off x="0" y="3311525"/>
            <a:ext cx="9144000" cy="1676400"/>
            <a:chOff x="0" y="2086"/>
            <a:chExt cx="5760" cy="1056"/>
          </a:xfrm>
        </p:grpSpPr>
        <p:sp>
          <p:nvSpPr>
            <p:cNvPr id="533494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  <p:sp>
          <p:nvSpPr>
            <p:cNvPr id="533495" name="Rectangle 4087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</p:grpSp>
      <p:grpSp>
        <p:nvGrpSpPr>
          <p:cNvPr id="529420" name="Group 12"/>
          <p:cNvGrpSpPr>
            <a:grpSpLocks/>
          </p:cNvGrpSpPr>
          <p:nvPr/>
        </p:nvGrpSpPr>
        <p:grpSpPr bwMode="auto">
          <a:xfrm>
            <a:off x="338138" y="1204913"/>
            <a:ext cx="8523287" cy="4868862"/>
            <a:chOff x="213" y="341"/>
            <a:chExt cx="5369" cy="3067"/>
          </a:xfrm>
        </p:grpSpPr>
        <p:grpSp>
          <p:nvGrpSpPr>
            <p:cNvPr id="529421" name="Group 13"/>
            <p:cNvGrpSpPr>
              <a:grpSpLocks/>
            </p:cNvGrpSpPr>
            <p:nvPr/>
          </p:nvGrpSpPr>
          <p:grpSpPr bwMode="auto">
            <a:xfrm>
              <a:off x="236" y="1427"/>
              <a:ext cx="1302" cy="350"/>
              <a:chOff x="1314" y="2773"/>
              <a:chExt cx="1760" cy="473"/>
            </a:xfrm>
          </p:grpSpPr>
          <p:sp>
            <p:nvSpPr>
              <p:cNvPr id="529422" name="Freeform 14"/>
              <p:cNvSpPr>
                <a:spLocks/>
              </p:cNvSpPr>
              <p:nvPr/>
            </p:nvSpPr>
            <p:spPr bwMode="gray">
              <a:xfrm>
                <a:off x="2879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23" name="Freeform 15"/>
              <p:cNvSpPr>
                <a:spLocks/>
              </p:cNvSpPr>
              <p:nvPr/>
            </p:nvSpPr>
            <p:spPr bwMode="gray">
              <a:xfrm>
                <a:off x="2781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24" name="Freeform 16"/>
              <p:cNvSpPr>
                <a:spLocks/>
              </p:cNvSpPr>
              <p:nvPr/>
            </p:nvSpPr>
            <p:spPr bwMode="gray">
              <a:xfrm>
                <a:off x="2684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25" name="Freeform 17"/>
              <p:cNvSpPr>
                <a:spLocks/>
              </p:cNvSpPr>
              <p:nvPr/>
            </p:nvSpPr>
            <p:spPr bwMode="gray">
              <a:xfrm>
                <a:off x="2586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26" name="Freeform 18"/>
              <p:cNvSpPr>
                <a:spLocks/>
              </p:cNvSpPr>
              <p:nvPr/>
            </p:nvSpPr>
            <p:spPr bwMode="gray">
              <a:xfrm>
                <a:off x="2488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27" name="Freeform 19"/>
              <p:cNvSpPr>
                <a:spLocks/>
              </p:cNvSpPr>
              <p:nvPr/>
            </p:nvSpPr>
            <p:spPr bwMode="gray">
              <a:xfrm>
                <a:off x="2390" y="2851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28" name="Freeform 20"/>
              <p:cNvSpPr>
                <a:spLocks/>
              </p:cNvSpPr>
              <p:nvPr/>
            </p:nvSpPr>
            <p:spPr bwMode="gray">
              <a:xfrm>
                <a:off x="2293" y="282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29" name="Freeform 21"/>
              <p:cNvSpPr>
                <a:spLocks/>
              </p:cNvSpPr>
              <p:nvPr/>
            </p:nvSpPr>
            <p:spPr bwMode="gray">
              <a:xfrm>
                <a:off x="2195" y="2799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30" name="Freeform 22"/>
              <p:cNvSpPr>
                <a:spLocks/>
              </p:cNvSpPr>
              <p:nvPr/>
            </p:nvSpPr>
            <p:spPr bwMode="gray">
              <a:xfrm>
                <a:off x="2096" y="277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31" name="Freeform 23"/>
              <p:cNvSpPr>
                <a:spLocks/>
              </p:cNvSpPr>
              <p:nvPr/>
            </p:nvSpPr>
            <p:spPr bwMode="gray">
              <a:xfrm>
                <a:off x="2781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32" name="Freeform 24"/>
              <p:cNvSpPr>
                <a:spLocks/>
              </p:cNvSpPr>
              <p:nvPr/>
            </p:nvSpPr>
            <p:spPr bwMode="gray">
              <a:xfrm>
                <a:off x="268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33" name="Freeform 25"/>
              <p:cNvSpPr>
                <a:spLocks/>
              </p:cNvSpPr>
              <p:nvPr/>
            </p:nvSpPr>
            <p:spPr bwMode="gray">
              <a:xfrm>
                <a:off x="2586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34" name="Freeform 26"/>
              <p:cNvSpPr>
                <a:spLocks/>
              </p:cNvSpPr>
              <p:nvPr/>
            </p:nvSpPr>
            <p:spPr bwMode="gray">
              <a:xfrm>
                <a:off x="2488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35" name="Freeform 27"/>
              <p:cNvSpPr>
                <a:spLocks/>
              </p:cNvSpPr>
              <p:nvPr/>
            </p:nvSpPr>
            <p:spPr bwMode="gray">
              <a:xfrm>
                <a:off x="2390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36" name="Freeform 28"/>
              <p:cNvSpPr>
                <a:spLocks/>
              </p:cNvSpPr>
              <p:nvPr/>
            </p:nvSpPr>
            <p:spPr bwMode="gray">
              <a:xfrm>
                <a:off x="2293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37" name="Freeform 29"/>
              <p:cNvSpPr>
                <a:spLocks/>
              </p:cNvSpPr>
              <p:nvPr/>
            </p:nvSpPr>
            <p:spPr bwMode="gray">
              <a:xfrm>
                <a:off x="2195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38" name="Freeform 30"/>
              <p:cNvSpPr>
                <a:spLocks/>
              </p:cNvSpPr>
              <p:nvPr/>
            </p:nvSpPr>
            <p:spPr bwMode="gray">
              <a:xfrm>
                <a:off x="2096" y="282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39" name="Freeform 31"/>
              <p:cNvSpPr>
                <a:spLocks/>
              </p:cNvSpPr>
              <p:nvPr/>
            </p:nvSpPr>
            <p:spPr bwMode="gray">
              <a:xfrm>
                <a:off x="1998" y="2799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40" name="Freeform 32"/>
              <p:cNvSpPr>
                <a:spLocks/>
              </p:cNvSpPr>
              <p:nvPr/>
            </p:nvSpPr>
            <p:spPr bwMode="gray">
              <a:xfrm>
                <a:off x="2684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41" name="Freeform 33"/>
              <p:cNvSpPr>
                <a:spLocks/>
              </p:cNvSpPr>
              <p:nvPr/>
            </p:nvSpPr>
            <p:spPr bwMode="gray">
              <a:xfrm>
                <a:off x="2586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42" name="Freeform 34"/>
              <p:cNvSpPr>
                <a:spLocks/>
              </p:cNvSpPr>
              <p:nvPr/>
            </p:nvSpPr>
            <p:spPr bwMode="gray">
              <a:xfrm>
                <a:off x="2488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43" name="Freeform 35"/>
              <p:cNvSpPr>
                <a:spLocks/>
              </p:cNvSpPr>
              <p:nvPr/>
            </p:nvSpPr>
            <p:spPr bwMode="gray">
              <a:xfrm>
                <a:off x="2390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44" name="Freeform 36"/>
              <p:cNvSpPr>
                <a:spLocks/>
              </p:cNvSpPr>
              <p:nvPr/>
            </p:nvSpPr>
            <p:spPr bwMode="gray">
              <a:xfrm>
                <a:off x="2293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45" name="Freeform 37"/>
              <p:cNvSpPr>
                <a:spLocks/>
              </p:cNvSpPr>
              <p:nvPr/>
            </p:nvSpPr>
            <p:spPr bwMode="gray">
              <a:xfrm>
                <a:off x="2195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46" name="Freeform 38"/>
              <p:cNvSpPr>
                <a:spLocks/>
              </p:cNvSpPr>
              <p:nvPr/>
            </p:nvSpPr>
            <p:spPr bwMode="gray">
              <a:xfrm>
                <a:off x="2096" y="287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47" name="Freeform 39"/>
              <p:cNvSpPr>
                <a:spLocks/>
              </p:cNvSpPr>
              <p:nvPr/>
            </p:nvSpPr>
            <p:spPr bwMode="gray">
              <a:xfrm>
                <a:off x="1998" y="2851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48" name="Freeform 40"/>
              <p:cNvSpPr>
                <a:spLocks/>
              </p:cNvSpPr>
              <p:nvPr/>
            </p:nvSpPr>
            <p:spPr bwMode="gray">
              <a:xfrm>
                <a:off x="1900" y="282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49" name="Freeform 41"/>
              <p:cNvSpPr>
                <a:spLocks/>
              </p:cNvSpPr>
              <p:nvPr/>
            </p:nvSpPr>
            <p:spPr bwMode="gray">
              <a:xfrm>
                <a:off x="2586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50" name="Freeform 42"/>
              <p:cNvSpPr>
                <a:spLocks/>
              </p:cNvSpPr>
              <p:nvPr/>
            </p:nvSpPr>
            <p:spPr bwMode="gray">
              <a:xfrm>
                <a:off x="2488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51" name="Freeform 43"/>
              <p:cNvSpPr>
                <a:spLocks/>
              </p:cNvSpPr>
              <p:nvPr/>
            </p:nvSpPr>
            <p:spPr bwMode="gray">
              <a:xfrm>
                <a:off x="2390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52" name="Freeform 44"/>
              <p:cNvSpPr>
                <a:spLocks/>
              </p:cNvSpPr>
              <p:nvPr/>
            </p:nvSpPr>
            <p:spPr bwMode="gray">
              <a:xfrm>
                <a:off x="2293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53" name="Freeform 45"/>
              <p:cNvSpPr>
                <a:spLocks/>
              </p:cNvSpPr>
              <p:nvPr/>
            </p:nvSpPr>
            <p:spPr bwMode="gray">
              <a:xfrm>
                <a:off x="2195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54" name="Freeform 46"/>
              <p:cNvSpPr>
                <a:spLocks/>
              </p:cNvSpPr>
              <p:nvPr/>
            </p:nvSpPr>
            <p:spPr bwMode="gray">
              <a:xfrm>
                <a:off x="2096" y="2931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55" name="Freeform 47"/>
              <p:cNvSpPr>
                <a:spLocks/>
              </p:cNvSpPr>
              <p:nvPr/>
            </p:nvSpPr>
            <p:spPr bwMode="gray">
              <a:xfrm>
                <a:off x="1998" y="2904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56" name="Freeform 48"/>
              <p:cNvSpPr>
                <a:spLocks/>
              </p:cNvSpPr>
              <p:nvPr/>
            </p:nvSpPr>
            <p:spPr bwMode="gray">
              <a:xfrm>
                <a:off x="1900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57" name="Freeform 49"/>
              <p:cNvSpPr>
                <a:spLocks/>
              </p:cNvSpPr>
              <p:nvPr/>
            </p:nvSpPr>
            <p:spPr bwMode="gray">
              <a:xfrm>
                <a:off x="1803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58" name="Freeform 50"/>
              <p:cNvSpPr>
                <a:spLocks/>
              </p:cNvSpPr>
              <p:nvPr/>
            </p:nvSpPr>
            <p:spPr bwMode="gray">
              <a:xfrm>
                <a:off x="2488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59" name="Freeform 51"/>
              <p:cNvSpPr>
                <a:spLocks/>
              </p:cNvSpPr>
              <p:nvPr/>
            </p:nvSpPr>
            <p:spPr bwMode="gray">
              <a:xfrm>
                <a:off x="2390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60" name="Freeform 52"/>
              <p:cNvSpPr>
                <a:spLocks/>
              </p:cNvSpPr>
              <p:nvPr/>
            </p:nvSpPr>
            <p:spPr bwMode="gray">
              <a:xfrm>
                <a:off x="2293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61" name="Freeform 53"/>
              <p:cNvSpPr>
                <a:spLocks/>
              </p:cNvSpPr>
              <p:nvPr/>
            </p:nvSpPr>
            <p:spPr bwMode="gray">
              <a:xfrm>
                <a:off x="2195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62" name="Freeform 54"/>
              <p:cNvSpPr>
                <a:spLocks/>
              </p:cNvSpPr>
              <p:nvPr/>
            </p:nvSpPr>
            <p:spPr bwMode="gray">
              <a:xfrm>
                <a:off x="2096" y="298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63" name="Freeform 55"/>
              <p:cNvSpPr>
                <a:spLocks/>
              </p:cNvSpPr>
              <p:nvPr/>
            </p:nvSpPr>
            <p:spPr bwMode="gray">
              <a:xfrm>
                <a:off x="1998" y="2956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64" name="Freeform 56"/>
              <p:cNvSpPr>
                <a:spLocks/>
              </p:cNvSpPr>
              <p:nvPr/>
            </p:nvSpPr>
            <p:spPr bwMode="gray">
              <a:xfrm>
                <a:off x="1900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65" name="Freeform 57"/>
              <p:cNvSpPr>
                <a:spLocks/>
              </p:cNvSpPr>
              <p:nvPr/>
            </p:nvSpPr>
            <p:spPr bwMode="gray">
              <a:xfrm>
                <a:off x="1803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66" name="Freeform 58"/>
              <p:cNvSpPr>
                <a:spLocks/>
              </p:cNvSpPr>
              <p:nvPr/>
            </p:nvSpPr>
            <p:spPr bwMode="gray">
              <a:xfrm>
                <a:off x="1705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67" name="Freeform 59"/>
              <p:cNvSpPr>
                <a:spLocks/>
              </p:cNvSpPr>
              <p:nvPr/>
            </p:nvSpPr>
            <p:spPr bwMode="gray">
              <a:xfrm>
                <a:off x="2390" y="3114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68" name="Freeform 60"/>
              <p:cNvSpPr>
                <a:spLocks/>
              </p:cNvSpPr>
              <p:nvPr/>
            </p:nvSpPr>
            <p:spPr bwMode="gray">
              <a:xfrm>
                <a:off x="2293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69" name="Freeform 61"/>
              <p:cNvSpPr>
                <a:spLocks/>
              </p:cNvSpPr>
              <p:nvPr/>
            </p:nvSpPr>
            <p:spPr bwMode="gray">
              <a:xfrm>
                <a:off x="2195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70" name="Freeform 62"/>
              <p:cNvSpPr>
                <a:spLocks/>
              </p:cNvSpPr>
              <p:nvPr/>
            </p:nvSpPr>
            <p:spPr bwMode="gray">
              <a:xfrm>
                <a:off x="2096" y="303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71" name="Freeform 63"/>
              <p:cNvSpPr>
                <a:spLocks/>
              </p:cNvSpPr>
              <p:nvPr/>
            </p:nvSpPr>
            <p:spPr bwMode="gray">
              <a:xfrm>
                <a:off x="1998" y="3009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72" name="Freeform 64"/>
              <p:cNvSpPr>
                <a:spLocks/>
              </p:cNvSpPr>
              <p:nvPr/>
            </p:nvSpPr>
            <p:spPr bwMode="gray">
              <a:xfrm>
                <a:off x="1900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73" name="Freeform 65"/>
              <p:cNvSpPr>
                <a:spLocks/>
              </p:cNvSpPr>
              <p:nvPr/>
            </p:nvSpPr>
            <p:spPr bwMode="gray">
              <a:xfrm>
                <a:off x="1803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74" name="Freeform 66"/>
              <p:cNvSpPr>
                <a:spLocks/>
              </p:cNvSpPr>
              <p:nvPr/>
            </p:nvSpPr>
            <p:spPr bwMode="gray">
              <a:xfrm>
                <a:off x="1705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75" name="Freeform 67"/>
              <p:cNvSpPr>
                <a:spLocks/>
              </p:cNvSpPr>
              <p:nvPr/>
            </p:nvSpPr>
            <p:spPr bwMode="gray">
              <a:xfrm>
                <a:off x="1607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76" name="Freeform 68"/>
              <p:cNvSpPr>
                <a:spLocks/>
              </p:cNvSpPr>
              <p:nvPr/>
            </p:nvSpPr>
            <p:spPr bwMode="gray">
              <a:xfrm>
                <a:off x="2293" y="3141"/>
                <a:ext cx="195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77" name="Freeform 69"/>
              <p:cNvSpPr>
                <a:spLocks/>
              </p:cNvSpPr>
              <p:nvPr/>
            </p:nvSpPr>
            <p:spPr bwMode="gray">
              <a:xfrm>
                <a:off x="2195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78" name="Freeform 70"/>
              <p:cNvSpPr>
                <a:spLocks/>
              </p:cNvSpPr>
              <p:nvPr/>
            </p:nvSpPr>
            <p:spPr bwMode="gray">
              <a:xfrm>
                <a:off x="2096" y="308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79" name="Freeform 71"/>
              <p:cNvSpPr>
                <a:spLocks/>
              </p:cNvSpPr>
              <p:nvPr/>
            </p:nvSpPr>
            <p:spPr bwMode="gray">
              <a:xfrm>
                <a:off x="1998" y="3062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80" name="Freeform 72"/>
              <p:cNvSpPr>
                <a:spLocks/>
              </p:cNvSpPr>
              <p:nvPr/>
            </p:nvSpPr>
            <p:spPr bwMode="gray">
              <a:xfrm>
                <a:off x="1900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81" name="Freeform 73"/>
              <p:cNvSpPr>
                <a:spLocks/>
              </p:cNvSpPr>
              <p:nvPr/>
            </p:nvSpPr>
            <p:spPr bwMode="gray">
              <a:xfrm>
                <a:off x="1803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82" name="Freeform 74"/>
              <p:cNvSpPr>
                <a:spLocks/>
              </p:cNvSpPr>
              <p:nvPr/>
            </p:nvSpPr>
            <p:spPr bwMode="gray">
              <a:xfrm>
                <a:off x="1705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83" name="Freeform 75"/>
              <p:cNvSpPr>
                <a:spLocks/>
              </p:cNvSpPr>
              <p:nvPr/>
            </p:nvSpPr>
            <p:spPr bwMode="gray">
              <a:xfrm>
                <a:off x="1607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84" name="Freeform 76"/>
              <p:cNvSpPr>
                <a:spLocks/>
              </p:cNvSpPr>
              <p:nvPr/>
            </p:nvSpPr>
            <p:spPr bwMode="gray">
              <a:xfrm>
                <a:off x="1509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85" name="Freeform 77"/>
              <p:cNvSpPr>
                <a:spLocks/>
              </p:cNvSpPr>
              <p:nvPr/>
            </p:nvSpPr>
            <p:spPr bwMode="gray">
              <a:xfrm>
                <a:off x="2195" y="3167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86" name="Freeform 78"/>
              <p:cNvSpPr>
                <a:spLocks/>
              </p:cNvSpPr>
              <p:nvPr/>
            </p:nvSpPr>
            <p:spPr bwMode="gray">
              <a:xfrm>
                <a:off x="2096" y="3141"/>
                <a:ext cx="197" cy="51"/>
              </a:xfrm>
              <a:custGeom>
                <a:avLst/>
                <a:gdLst>
                  <a:gd name="T0" fmla="*/ 0 w 161"/>
                  <a:gd name="T1" fmla="*/ 21 h 42"/>
                  <a:gd name="T2" fmla="*/ 81 w 161"/>
                  <a:gd name="T3" fmla="*/ 0 h 42"/>
                  <a:gd name="T4" fmla="*/ 161 w 161"/>
                  <a:gd name="T5" fmla="*/ 21 h 42"/>
                  <a:gd name="T6" fmla="*/ 81 w 161"/>
                  <a:gd name="T7" fmla="*/ 42 h 42"/>
                  <a:gd name="T8" fmla="*/ 0 w 161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2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87" name="Freeform 79"/>
              <p:cNvSpPr>
                <a:spLocks/>
              </p:cNvSpPr>
              <p:nvPr/>
            </p:nvSpPr>
            <p:spPr bwMode="gray">
              <a:xfrm>
                <a:off x="1998" y="3114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88" name="Freeform 80"/>
              <p:cNvSpPr>
                <a:spLocks/>
              </p:cNvSpPr>
              <p:nvPr/>
            </p:nvSpPr>
            <p:spPr bwMode="gray">
              <a:xfrm>
                <a:off x="1900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89" name="Freeform 81"/>
              <p:cNvSpPr>
                <a:spLocks/>
              </p:cNvSpPr>
              <p:nvPr/>
            </p:nvSpPr>
            <p:spPr bwMode="gray">
              <a:xfrm>
                <a:off x="1803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90" name="Freeform 82"/>
              <p:cNvSpPr>
                <a:spLocks/>
              </p:cNvSpPr>
              <p:nvPr/>
            </p:nvSpPr>
            <p:spPr bwMode="gray">
              <a:xfrm>
                <a:off x="1705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91" name="Freeform 83"/>
              <p:cNvSpPr>
                <a:spLocks/>
              </p:cNvSpPr>
              <p:nvPr/>
            </p:nvSpPr>
            <p:spPr bwMode="gray">
              <a:xfrm>
                <a:off x="1607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92" name="Freeform 84"/>
              <p:cNvSpPr>
                <a:spLocks/>
              </p:cNvSpPr>
              <p:nvPr/>
            </p:nvSpPr>
            <p:spPr bwMode="gray">
              <a:xfrm>
                <a:off x="1509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93" name="Freeform 85"/>
              <p:cNvSpPr>
                <a:spLocks/>
              </p:cNvSpPr>
              <p:nvPr/>
            </p:nvSpPr>
            <p:spPr bwMode="gray">
              <a:xfrm>
                <a:off x="1412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94" name="Freeform 86"/>
              <p:cNvSpPr>
                <a:spLocks/>
              </p:cNvSpPr>
              <p:nvPr/>
            </p:nvSpPr>
            <p:spPr bwMode="gray">
              <a:xfrm>
                <a:off x="2096" y="3192"/>
                <a:ext cx="197" cy="54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95" name="Freeform 87"/>
              <p:cNvSpPr>
                <a:spLocks/>
              </p:cNvSpPr>
              <p:nvPr/>
            </p:nvSpPr>
            <p:spPr bwMode="gray">
              <a:xfrm>
                <a:off x="1998" y="3167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0 w 161"/>
                  <a:gd name="T3" fmla="*/ 0 h 43"/>
                  <a:gd name="T4" fmla="*/ 161 w 161"/>
                  <a:gd name="T5" fmla="*/ 21 h 43"/>
                  <a:gd name="T6" fmla="*/ 80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1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96" name="Freeform 88"/>
              <p:cNvSpPr>
                <a:spLocks/>
              </p:cNvSpPr>
              <p:nvPr/>
            </p:nvSpPr>
            <p:spPr bwMode="gray">
              <a:xfrm>
                <a:off x="1900" y="3141"/>
                <a:ext cx="196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97" name="Freeform 89"/>
              <p:cNvSpPr>
                <a:spLocks/>
              </p:cNvSpPr>
              <p:nvPr/>
            </p:nvSpPr>
            <p:spPr bwMode="gray">
              <a:xfrm>
                <a:off x="1803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98" name="Freeform 90"/>
              <p:cNvSpPr>
                <a:spLocks/>
              </p:cNvSpPr>
              <p:nvPr/>
            </p:nvSpPr>
            <p:spPr bwMode="gray">
              <a:xfrm>
                <a:off x="1705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499" name="Freeform 91"/>
              <p:cNvSpPr>
                <a:spLocks/>
              </p:cNvSpPr>
              <p:nvPr/>
            </p:nvSpPr>
            <p:spPr bwMode="gray">
              <a:xfrm>
                <a:off x="1607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00" name="Freeform 92"/>
              <p:cNvSpPr>
                <a:spLocks/>
              </p:cNvSpPr>
              <p:nvPr/>
            </p:nvSpPr>
            <p:spPr bwMode="gray">
              <a:xfrm>
                <a:off x="1509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01" name="Freeform 93"/>
              <p:cNvSpPr>
                <a:spLocks/>
              </p:cNvSpPr>
              <p:nvPr/>
            </p:nvSpPr>
            <p:spPr bwMode="gray">
              <a:xfrm>
                <a:off x="1412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02" name="Freeform 94"/>
              <p:cNvSpPr>
                <a:spLocks/>
              </p:cNvSpPr>
              <p:nvPr/>
            </p:nvSpPr>
            <p:spPr bwMode="gray">
              <a:xfrm>
                <a:off x="131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9503" name="Group 95"/>
            <p:cNvGrpSpPr>
              <a:grpSpLocks/>
            </p:cNvGrpSpPr>
            <p:nvPr/>
          </p:nvGrpSpPr>
          <p:grpSpPr bwMode="auto">
            <a:xfrm>
              <a:off x="1247" y="1156"/>
              <a:ext cx="1302" cy="350"/>
              <a:chOff x="1314" y="2773"/>
              <a:chExt cx="1760" cy="473"/>
            </a:xfrm>
          </p:grpSpPr>
          <p:sp>
            <p:nvSpPr>
              <p:cNvPr id="529504" name="Freeform 96"/>
              <p:cNvSpPr>
                <a:spLocks/>
              </p:cNvSpPr>
              <p:nvPr/>
            </p:nvSpPr>
            <p:spPr bwMode="gray">
              <a:xfrm>
                <a:off x="2879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05" name="Freeform 97"/>
              <p:cNvSpPr>
                <a:spLocks/>
              </p:cNvSpPr>
              <p:nvPr/>
            </p:nvSpPr>
            <p:spPr bwMode="gray">
              <a:xfrm>
                <a:off x="2781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06" name="Freeform 98"/>
              <p:cNvSpPr>
                <a:spLocks/>
              </p:cNvSpPr>
              <p:nvPr/>
            </p:nvSpPr>
            <p:spPr bwMode="gray">
              <a:xfrm>
                <a:off x="2684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07" name="Freeform 99"/>
              <p:cNvSpPr>
                <a:spLocks/>
              </p:cNvSpPr>
              <p:nvPr/>
            </p:nvSpPr>
            <p:spPr bwMode="gray">
              <a:xfrm>
                <a:off x="2586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08" name="Freeform 100"/>
              <p:cNvSpPr>
                <a:spLocks/>
              </p:cNvSpPr>
              <p:nvPr/>
            </p:nvSpPr>
            <p:spPr bwMode="gray">
              <a:xfrm>
                <a:off x="2488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09" name="Freeform 101"/>
              <p:cNvSpPr>
                <a:spLocks/>
              </p:cNvSpPr>
              <p:nvPr/>
            </p:nvSpPr>
            <p:spPr bwMode="gray">
              <a:xfrm>
                <a:off x="2390" y="2851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10" name="Freeform 102"/>
              <p:cNvSpPr>
                <a:spLocks/>
              </p:cNvSpPr>
              <p:nvPr/>
            </p:nvSpPr>
            <p:spPr bwMode="gray">
              <a:xfrm>
                <a:off x="2293" y="282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11" name="Freeform 103"/>
              <p:cNvSpPr>
                <a:spLocks/>
              </p:cNvSpPr>
              <p:nvPr/>
            </p:nvSpPr>
            <p:spPr bwMode="gray">
              <a:xfrm>
                <a:off x="2195" y="2799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12" name="Freeform 104"/>
              <p:cNvSpPr>
                <a:spLocks/>
              </p:cNvSpPr>
              <p:nvPr/>
            </p:nvSpPr>
            <p:spPr bwMode="gray">
              <a:xfrm>
                <a:off x="2096" y="277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13" name="Freeform 105"/>
              <p:cNvSpPr>
                <a:spLocks/>
              </p:cNvSpPr>
              <p:nvPr/>
            </p:nvSpPr>
            <p:spPr bwMode="gray">
              <a:xfrm>
                <a:off x="2781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14" name="Freeform 106"/>
              <p:cNvSpPr>
                <a:spLocks/>
              </p:cNvSpPr>
              <p:nvPr/>
            </p:nvSpPr>
            <p:spPr bwMode="gray">
              <a:xfrm>
                <a:off x="268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15" name="Freeform 107"/>
              <p:cNvSpPr>
                <a:spLocks/>
              </p:cNvSpPr>
              <p:nvPr/>
            </p:nvSpPr>
            <p:spPr bwMode="gray">
              <a:xfrm>
                <a:off x="2586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16" name="Freeform 108"/>
              <p:cNvSpPr>
                <a:spLocks/>
              </p:cNvSpPr>
              <p:nvPr/>
            </p:nvSpPr>
            <p:spPr bwMode="gray">
              <a:xfrm>
                <a:off x="2488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17" name="Freeform 109"/>
              <p:cNvSpPr>
                <a:spLocks/>
              </p:cNvSpPr>
              <p:nvPr/>
            </p:nvSpPr>
            <p:spPr bwMode="gray">
              <a:xfrm>
                <a:off x="2390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18" name="Freeform 110"/>
              <p:cNvSpPr>
                <a:spLocks/>
              </p:cNvSpPr>
              <p:nvPr/>
            </p:nvSpPr>
            <p:spPr bwMode="gray">
              <a:xfrm>
                <a:off x="2293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19" name="Freeform 111"/>
              <p:cNvSpPr>
                <a:spLocks/>
              </p:cNvSpPr>
              <p:nvPr/>
            </p:nvSpPr>
            <p:spPr bwMode="gray">
              <a:xfrm>
                <a:off x="2195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20" name="Freeform 112"/>
              <p:cNvSpPr>
                <a:spLocks/>
              </p:cNvSpPr>
              <p:nvPr/>
            </p:nvSpPr>
            <p:spPr bwMode="gray">
              <a:xfrm>
                <a:off x="2096" y="282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21" name="Freeform 113"/>
              <p:cNvSpPr>
                <a:spLocks/>
              </p:cNvSpPr>
              <p:nvPr/>
            </p:nvSpPr>
            <p:spPr bwMode="gray">
              <a:xfrm>
                <a:off x="1998" y="2799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22" name="Freeform 114"/>
              <p:cNvSpPr>
                <a:spLocks/>
              </p:cNvSpPr>
              <p:nvPr/>
            </p:nvSpPr>
            <p:spPr bwMode="gray">
              <a:xfrm>
                <a:off x="2684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23" name="Freeform 115"/>
              <p:cNvSpPr>
                <a:spLocks/>
              </p:cNvSpPr>
              <p:nvPr/>
            </p:nvSpPr>
            <p:spPr bwMode="gray">
              <a:xfrm>
                <a:off x="2586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24" name="Freeform 116"/>
              <p:cNvSpPr>
                <a:spLocks/>
              </p:cNvSpPr>
              <p:nvPr/>
            </p:nvSpPr>
            <p:spPr bwMode="gray">
              <a:xfrm>
                <a:off x="2488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25" name="Freeform 117"/>
              <p:cNvSpPr>
                <a:spLocks/>
              </p:cNvSpPr>
              <p:nvPr/>
            </p:nvSpPr>
            <p:spPr bwMode="gray">
              <a:xfrm>
                <a:off x="2390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26" name="Freeform 118"/>
              <p:cNvSpPr>
                <a:spLocks/>
              </p:cNvSpPr>
              <p:nvPr/>
            </p:nvSpPr>
            <p:spPr bwMode="gray">
              <a:xfrm>
                <a:off x="2293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27" name="Freeform 119"/>
              <p:cNvSpPr>
                <a:spLocks/>
              </p:cNvSpPr>
              <p:nvPr/>
            </p:nvSpPr>
            <p:spPr bwMode="gray">
              <a:xfrm>
                <a:off x="2195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28" name="Freeform 120"/>
              <p:cNvSpPr>
                <a:spLocks/>
              </p:cNvSpPr>
              <p:nvPr/>
            </p:nvSpPr>
            <p:spPr bwMode="gray">
              <a:xfrm>
                <a:off x="2096" y="287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29" name="Freeform 121"/>
              <p:cNvSpPr>
                <a:spLocks/>
              </p:cNvSpPr>
              <p:nvPr/>
            </p:nvSpPr>
            <p:spPr bwMode="gray">
              <a:xfrm>
                <a:off x="1998" y="2851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30" name="Freeform 122"/>
              <p:cNvSpPr>
                <a:spLocks/>
              </p:cNvSpPr>
              <p:nvPr/>
            </p:nvSpPr>
            <p:spPr bwMode="gray">
              <a:xfrm>
                <a:off x="1900" y="282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31" name="Freeform 123"/>
              <p:cNvSpPr>
                <a:spLocks/>
              </p:cNvSpPr>
              <p:nvPr/>
            </p:nvSpPr>
            <p:spPr bwMode="gray">
              <a:xfrm>
                <a:off x="2586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32" name="Freeform 124"/>
              <p:cNvSpPr>
                <a:spLocks/>
              </p:cNvSpPr>
              <p:nvPr/>
            </p:nvSpPr>
            <p:spPr bwMode="gray">
              <a:xfrm>
                <a:off x="2488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33" name="Freeform 125"/>
              <p:cNvSpPr>
                <a:spLocks/>
              </p:cNvSpPr>
              <p:nvPr/>
            </p:nvSpPr>
            <p:spPr bwMode="gray">
              <a:xfrm>
                <a:off x="2390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34" name="Freeform 126"/>
              <p:cNvSpPr>
                <a:spLocks/>
              </p:cNvSpPr>
              <p:nvPr/>
            </p:nvSpPr>
            <p:spPr bwMode="gray">
              <a:xfrm>
                <a:off x="2293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35" name="Freeform 127"/>
              <p:cNvSpPr>
                <a:spLocks/>
              </p:cNvSpPr>
              <p:nvPr/>
            </p:nvSpPr>
            <p:spPr bwMode="gray">
              <a:xfrm>
                <a:off x="2195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36" name="Freeform 128"/>
              <p:cNvSpPr>
                <a:spLocks/>
              </p:cNvSpPr>
              <p:nvPr/>
            </p:nvSpPr>
            <p:spPr bwMode="gray">
              <a:xfrm>
                <a:off x="2096" y="2931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37" name="Freeform 129"/>
              <p:cNvSpPr>
                <a:spLocks/>
              </p:cNvSpPr>
              <p:nvPr/>
            </p:nvSpPr>
            <p:spPr bwMode="gray">
              <a:xfrm>
                <a:off x="1998" y="2904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38" name="Freeform 130"/>
              <p:cNvSpPr>
                <a:spLocks/>
              </p:cNvSpPr>
              <p:nvPr/>
            </p:nvSpPr>
            <p:spPr bwMode="gray">
              <a:xfrm>
                <a:off x="1900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39" name="Freeform 131"/>
              <p:cNvSpPr>
                <a:spLocks/>
              </p:cNvSpPr>
              <p:nvPr/>
            </p:nvSpPr>
            <p:spPr bwMode="gray">
              <a:xfrm>
                <a:off x="1803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40" name="Freeform 132"/>
              <p:cNvSpPr>
                <a:spLocks/>
              </p:cNvSpPr>
              <p:nvPr/>
            </p:nvSpPr>
            <p:spPr bwMode="gray">
              <a:xfrm>
                <a:off x="2488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41" name="Freeform 133"/>
              <p:cNvSpPr>
                <a:spLocks/>
              </p:cNvSpPr>
              <p:nvPr/>
            </p:nvSpPr>
            <p:spPr bwMode="gray">
              <a:xfrm>
                <a:off x="2390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42" name="Freeform 134"/>
              <p:cNvSpPr>
                <a:spLocks/>
              </p:cNvSpPr>
              <p:nvPr/>
            </p:nvSpPr>
            <p:spPr bwMode="gray">
              <a:xfrm>
                <a:off x="2293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43" name="Freeform 135"/>
              <p:cNvSpPr>
                <a:spLocks/>
              </p:cNvSpPr>
              <p:nvPr/>
            </p:nvSpPr>
            <p:spPr bwMode="gray">
              <a:xfrm>
                <a:off x="2195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44" name="Freeform 136"/>
              <p:cNvSpPr>
                <a:spLocks/>
              </p:cNvSpPr>
              <p:nvPr/>
            </p:nvSpPr>
            <p:spPr bwMode="gray">
              <a:xfrm>
                <a:off x="2096" y="298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45" name="Freeform 137"/>
              <p:cNvSpPr>
                <a:spLocks/>
              </p:cNvSpPr>
              <p:nvPr/>
            </p:nvSpPr>
            <p:spPr bwMode="gray">
              <a:xfrm>
                <a:off x="1998" y="2956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46" name="Freeform 138"/>
              <p:cNvSpPr>
                <a:spLocks/>
              </p:cNvSpPr>
              <p:nvPr/>
            </p:nvSpPr>
            <p:spPr bwMode="gray">
              <a:xfrm>
                <a:off x="1900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47" name="Freeform 139"/>
              <p:cNvSpPr>
                <a:spLocks/>
              </p:cNvSpPr>
              <p:nvPr/>
            </p:nvSpPr>
            <p:spPr bwMode="gray">
              <a:xfrm>
                <a:off x="1803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48" name="Freeform 140"/>
              <p:cNvSpPr>
                <a:spLocks/>
              </p:cNvSpPr>
              <p:nvPr/>
            </p:nvSpPr>
            <p:spPr bwMode="gray">
              <a:xfrm>
                <a:off x="1705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49" name="Freeform 141"/>
              <p:cNvSpPr>
                <a:spLocks/>
              </p:cNvSpPr>
              <p:nvPr/>
            </p:nvSpPr>
            <p:spPr bwMode="gray">
              <a:xfrm>
                <a:off x="2390" y="3114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50" name="Freeform 142"/>
              <p:cNvSpPr>
                <a:spLocks/>
              </p:cNvSpPr>
              <p:nvPr/>
            </p:nvSpPr>
            <p:spPr bwMode="gray">
              <a:xfrm>
                <a:off x="2293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51" name="Freeform 143"/>
              <p:cNvSpPr>
                <a:spLocks/>
              </p:cNvSpPr>
              <p:nvPr/>
            </p:nvSpPr>
            <p:spPr bwMode="gray">
              <a:xfrm>
                <a:off x="2195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52" name="Freeform 144"/>
              <p:cNvSpPr>
                <a:spLocks/>
              </p:cNvSpPr>
              <p:nvPr/>
            </p:nvSpPr>
            <p:spPr bwMode="gray">
              <a:xfrm>
                <a:off x="2096" y="303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53" name="Freeform 145"/>
              <p:cNvSpPr>
                <a:spLocks/>
              </p:cNvSpPr>
              <p:nvPr/>
            </p:nvSpPr>
            <p:spPr bwMode="gray">
              <a:xfrm>
                <a:off x="1998" y="3009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54" name="Freeform 146"/>
              <p:cNvSpPr>
                <a:spLocks/>
              </p:cNvSpPr>
              <p:nvPr/>
            </p:nvSpPr>
            <p:spPr bwMode="gray">
              <a:xfrm>
                <a:off x="1900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55" name="Freeform 147"/>
              <p:cNvSpPr>
                <a:spLocks/>
              </p:cNvSpPr>
              <p:nvPr/>
            </p:nvSpPr>
            <p:spPr bwMode="gray">
              <a:xfrm>
                <a:off x="1803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56" name="Freeform 148"/>
              <p:cNvSpPr>
                <a:spLocks/>
              </p:cNvSpPr>
              <p:nvPr/>
            </p:nvSpPr>
            <p:spPr bwMode="gray">
              <a:xfrm>
                <a:off x="1705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57" name="Freeform 149"/>
              <p:cNvSpPr>
                <a:spLocks/>
              </p:cNvSpPr>
              <p:nvPr/>
            </p:nvSpPr>
            <p:spPr bwMode="gray">
              <a:xfrm>
                <a:off x="1607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58" name="Freeform 150"/>
              <p:cNvSpPr>
                <a:spLocks/>
              </p:cNvSpPr>
              <p:nvPr/>
            </p:nvSpPr>
            <p:spPr bwMode="gray">
              <a:xfrm>
                <a:off x="2293" y="3141"/>
                <a:ext cx="195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59" name="Freeform 151"/>
              <p:cNvSpPr>
                <a:spLocks/>
              </p:cNvSpPr>
              <p:nvPr/>
            </p:nvSpPr>
            <p:spPr bwMode="gray">
              <a:xfrm>
                <a:off x="2195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60" name="Freeform 152"/>
              <p:cNvSpPr>
                <a:spLocks/>
              </p:cNvSpPr>
              <p:nvPr/>
            </p:nvSpPr>
            <p:spPr bwMode="gray">
              <a:xfrm>
                <a:off x="2096" y="308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61" name="Freeform 153"/>
              <p:cNvSpPr>
                <a:spLocks/>
              </p:cNvSpPr>
              <p:nvPr/>
            </p:nvSpPr>
            <p:spPr bwMode="gray">
              <a:xfrm>
                <a:off x="1998" y="3062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62" name="Freeform 154"/>
              <p:cNvSpPr>
                <a:spLocks/>
              </p:cNvSpPr>
              <p:nvPr/>
            </p:nvSpPr>
            <p:spPr bwMode="gray">
              <a:xfrm>
                <a:off x="1900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63" name="Freeform 155"/>
              <p:cNvSpPr>
                <a:spLocks/>
              </p:cNvSpPr>
              <p:nvPr/>
            </p:nvSpPr>
            <p:spPr bwMode="gray">
              <a:xfrm>
                <a:off x="1803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64" name="Freeform 156"/>
              <p:cNvSpPr>
                <a:spLocks/>
              </p:cNvSpPr>
              <p:nvPr/>
            </p:nvSpPr>
            <p:spPr bwMode="gray">
              <a:xfrm>
                <a:off x="1705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65" name="Freeform 157"/>
              <p:cNvSpPr>
                <a:spLocks/>
              </p:cNvSpPr>
              <p:nvPr/>
            </p:nvSpPr>
            <p:spPr bwMode="gray">
              <a:xfrm>
                <a:off x="1607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66" name="Freeform 158"/>
              <p:cNvSpPr>
                <a:spLocks/>
              </p:cNvSpPr>
              <p:nvPr/>
            </p:nvSpPr>
            <p:spPr bwMode="gray">
              <a:xfrm>
                <a:off x="1509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67" name="Freeform 159"/>
              <p:cNvSpPr>
                <a:spLocks/>
              </p:cNvSpPr>
              <p:nvPr/>
            </p:nvSpPr>
            <p:spPr bwMode="gray">
              <a:xfrm>
                <a:off x="2195" y="3167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68" name="Freeform 160"/>
              <p:cNvSpPr>
                <a:spLocks/>
              </p:cNvSpPr>
              <p:nvPr/>
            </p:nvSpPr>
            <p:spPr bwMode="gray">
              <a:xfrm>
                <a:off x="2096" y="3141"/>
                <a:ext cx="197" cy="51"/>
              </a:xfrm>
              <a:custGeom>
                <a:avLst/>
                <a:gdLst>
                  <a:gd name="T0" fmla="*/ 0 w 161"/>
                  <a:gd name="T1" fmla="*/ 21 h 42"/>
                  <a:gd name="T2" fmla="*/ 81 w 161"/>
                  <a:gd name="T3" fmla="*/ 0 h 42"/>
                  <a:gd name="T4" fmla="*/ 161 w 161"/>
                  <a:gd name="T5" fmla="*/ 21 h 42"/>
                  <a:gd name="T6" fmla="*/ 81 w 161"/>
                  <a:gd name="T7" fmla="*/ 42 h 42"/>
                  <a:gd name="T8" fmla="*/ 0 w 161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2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69" name="Freeform 161"/>
              <p:cNvSpPr>
                <a:spLocks/>
              </p:cNvSpPr>
              <p:nvPr/>
            </p:nvSpPr>
            <p:spPr bwMode="gray">
              <a:xfrm>
                <a:off x="1998" y="3114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70" name="Freeform 162"/>
              <p:cNvSpPr>
                <a:spLocks/>
              </p:cNvSpPr>
              <p:nvPr/>
            </p:nvSpPr>
            <p:spPr bwMode="gray">
              <a:xfrm>
                <a:off x="1900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71" name="Freeform 163"/>
              <p:cNvSpPr>
                <a:spLocks/>
              </p:cNvSpPr>
              <p:nvPr/>
            </p:nvSpPr>
            <p:spPr bwMode="gray">
              <a:xfrm>
                <a:off x="1803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72" name="Freeform 164"/>
              <p:cNvSpPr>
                <a:spLocks/>
              </p:cNvSpPr>
              <p:nvPr/>
            </p:nvSpPr>
            <p:spPr bwMode="gray">
              <a:xfrm>
                <a:off x="1705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73" name="Freeform 165"/>
              <p:cNvSpPr>
                <a:spLocks/>
              </p:cNvSpPr>
              <p:nvPr/>
            </p:nvSpPr>
            <p:spPr bwMode="gray">
              <a:xfrm>
                <a:off x="1607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74" name="Freeform 166"/>
              <p:cNvSpPr>
                <a:spLocks/>
              </p:cNvSpPr>
              <p:nvPr/>
            </p:nvSpPr>
            <p:spPr bwMode="gray">
              <a:xfrm>
                <a:off x="1509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75" name="Freeform 167"/>
              <p:cNvSpPr>
                <a:spLocks/>
              </p:cNvSpPr>
              <p:nvPr/>
            </p:nvSpPr>
            <p:spPr bwMode="gray">
              <a:xfrm>
                <a:off x="1412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76" name="Freeform 168"/>
              <p:cNvSpPr>
                <a:spLocks/>
              </p:cNvSpPr>
              <p:nvPr/>
            </p:nvSpPr>
            <p:spPr bwMode="gray">
              <a:xfrm>
                <a:off x="2096" y="3192"/>
                <a:ext cx="197" cy="54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77" name="Freeform 169"/>
              <p:cNvSpPr>
                <a:spLocks/>
              </p:cNvSpPr>
              <p:nvPr/>
            </p:nvSpPr>
            <p:spPr bwMode="gray">
              <a:xfrm>
                <a:off x="1998" y="3167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0 w 161"/>
                  <a:gd name="T3" fmla="*/ 0 h 43"/>
                  <a:gd name="T4" fmla="*/ 161 w 161"/>
                  <a:gd name="T5" fmla="*/ 21 h 43"/>
                  <a:gd name="T6" fmla="*/ 80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1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78" name="Freeform 170"/>
              <p:cNvSpPr>
                <a:spLocks/>
              </p:cNvSpPr>
              <p:nvPr/>
            </p:nvSpPr>
            <p:spPr bwMode="gray">
              <a:xfrm>
                <a:off x="1900" y="3141"/>
                <a:ext cx="196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79" name="Freeform 171"/>
              <p:cNvSpPr>
                <a:spLocks/>
              </p:cNvSpPr>
              <p:nvPr/>
            </p:nvSpPr>
            <p:spPr bwMode="gray">
              <a:xfrm>
                <a:off x="1803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80" name="Freeform 172"/>
              <p:cNvSpPr>
                <a:spLocks/>
              </p:cNvSpPr>
              <p:nvPr/>
            </p:nvSpPr>
            <p:spPr bwMode="gray">
              <a:xfrm>
                <a:off x="1705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81" name="Freeform 173"/>
              <p:cNvSpPr>
                <a:spLocks/>
              </p:cNvSpPr>
              <p:nvPr/>
            </p:nvSpPr>
            <p:spPr bwMode="gray">
              <a:xfrm>
                <a:off x="1607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82" name="Freeform 174"/>
              <p:cNvSpPr>
                <a:spLocks/>
              </p:cNvSpPr>
              <p:nvPr/>
            </p:nvSpPr>
            <p:spPr bwMode="gray">
              <a:xfrm>
                <a:off x="1509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83" name="Freeform 175"/>
              <p:cNvSpPr>
                <a:spLocks/>
              </p:cNvSpPr>
              <p:nvPr/>
            </p:nvSpPr>
            <p:spPr bwMode="gray">
              <a:xfrm>
                <a:off x="1412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84" name="Freeform 176"/>
              <p:cNvSpPr>
                <a:spLocks/>
              </p:cNvSpPr>
              <p:nvPr/>
            </p:nvSpPr>
            <p:spPr bwMode="gray">
              <a:xfrm>
                <a:off x="131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9585" name="Group 177"/>
            <p:cNvGrpSpPr>
              <a:grpSpLocks/>
            </p:cNvGrpSpPr>
            <p:nvPr/>
          </p:nvGrpSpPr>
          <p:grpSpPr bwMode="auto">
            <a:xfrm>
              <a:off x="2258" y="884"/>
              <a:ext cx="1302" cy="350"/>
              <a:chOff x="1314" y="2773"/>
              <a:chExt cx="1760" cy="473"/>
            </a:xfrm>
          </p:grpSpPr>
          <p:sp>
            <p:nvSpPr>
              <p:cNvPr id="529586" name="Freeform 178"/>
              <p:cNvSpPr>
                <a:spLocks/>
              </p:cNvSpPr>
              <p:nvPr/>
            </p:nvSpPr>
            <p:spPr bwMode="gray">
              <a:xfrm>
                <a:off x="2879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87" name="Freeform 179"/>
              <p:cNvSpPr>
                <a:spLocks/>
              </p:cNvSpPr>
              <p:nvPr/>
            </p:nvSpPr>
            <p:spPr bwMode="gray">
              <a:xfrm>
                <a:off x="2781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88" name="Freeform 180"/>
              <p:cNvSpPr>
                <a:spLocks/>
              </p:cNvSpPr>
              <p:nvPr/>
            </p:nvSpPr>
            <p:spPr bwMode="gray">
              <a:xfrm>
                <a:off x="2684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89" name="Freeform 181"/>
              <p:cNvSpPr>
                <a:spLocks/>
              </p:cNvSpPr>
              <p:nvPr/>
            </p:nvSpPr>
            <p:spPr bwMode="gray">
              <a:xfrm>
                <a:off x="2586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90" name="Freeform 182"/>
              <p:cNvSpPr>
                <a:spLocks/>
              </p:cNvSpPr>
              <p:nvPr/>
            </p:nvSpPr>
            <p:spPr bwMode="gray">
              <a:xfrm>
                <a:off x="2488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91" name="Freeform 183"/>
              <p:cNvSpPr>
                <a:spLocks/>
              </p:cNvSpPr>
              <p:nvPr/>
            </p:nvSpPr>
            <p:spPr bwMode="gray">
              <a:xfrm>
                <a:off x="2390" y="2851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92" name="Freeform 184"/>
              <p:cNvSpPr>
                <a:spLocks/>
              </p:cNvSpPr>
              <p:nvPr/>
            </p:nvSpPr>
            <p:spPr bwMode="gray">
              <a:xfrm>
                <a:off x="2293" y="282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93" name="Freeform 185"/>
              <p:cNvSpPr>
                <a:spLocks/>
              </p:cNvSpPr>
              <p:nvPr/>
            </p:nvSpPr>
            <p:spPr bwMode="gray">
              <a:xfrm>
                <a:off x="2195" y="2799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94" name="Freeform 186"/>
              <p:cNvSpPr>
                <a:spLocks/>
              </p:cNvSpPr>
              <p:nvPr/>
            </p:nvSpPr>
            <p:spPr bwMode="gray">
              <a:xfrm>
                <a:off x="2096" y="277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95" name="Freeform 187"/>
              <p:cNvSpPr>
                <a:spLocks/>
              </p:cNvSpPr>
              <p:nvPr/>
            </p:nvSpPr>
            <p:spPr bwMode="gray">
              <a:xfrm>
                <a:off x="2781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96" name="Freeform 188"/>
              <p:cNvSpPr>
                <a:spLocks/>
              </p:cNvSpPr>
              <p:nvPr/>
            </p:nvSpPr>
            <p:spPr bwMode="gray">
              <a:xfrm>
                <a:off x="268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97" name="Freeform 189"/>
              <p:cNvSpPr>
                <a:spLocks/>
              </p:cNvSpPr>
              <p:nvPr/>
            </p:nvSpPr>
            <p:spPr bwMode="gray">
              <a:xfrm>
                <a:off x="2586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98" name="Freeform 190"/>
              <p:cNvSpPr>
                <a:spLocks/>
              </p:cNvSpPr>
              <p:nvPr/>
            </p:nvSpPr>
            <p:spPr bwMode="gray">
              <a:xfrm>
                <a:off x="2488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599" name="Freeform 191"/>
              <p:cNvSpPr>
                <a:spLocks/>
              </p:cNvSpPr>
              <p:nvPr/>
            </p:nvSpPr>
            <p:spPr bwMode="gray">
              <a:xfrm>
                <a:off x="2390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00" name="Freeform 192"/>
              <p:cNvSpPr>
                <a:spLocks/>
              </p:cNvSpPr>
              <p:nvPr/>
            </p:nvSpPr>
            <p:spPr bwMode="gray">
              <a:xfrm>
                <a:off x="2293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01" name="Freeform 193"/>
              <p:cNvSpPr>
                <a:spLocks/>
              </p:cNvSpPr>
              <p:nvPr/>
            </p:nvSpPr>
            <p:spPr bwMode="gray">
              <a:xfrm>
                <a:off x="2195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02" name="Freeform 194"/>
              <p:cNvSpPr>
                <a:spLocks/>
              </p:cNvSpPr>
              <p:nvPr/>
            </p:nvSpPr>
            <p:spPr bwMode="gray">
              <a:xfrm>
                <a:off x="2096" y="282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03" name="Freeform 195"/>
              <p:cNvSpPr>
                <a:spLocks/>
              </p:cNvSpPr>
              <p:nvPr/>
            </p:nvSpPr>
            <p:spPr bwMode="gray">
              <a:xfrm>
                <a:off x="1998" y="2799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04" name="Freeform 196"/>
              <p:cNvSpPr>
                <a:spLocks/>
              </p:cNvSpPr>
              <p:nvPr/>
            </p:nvSpPr>
            <p:spPr bwMode="gray">
              <a:xfrm>
                <a:off x="2684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05" name="Freeform 197"/>
              <p:cNvSpPr>
                <a:spLocks/>
              </p:cNvSpPr>
              <p:nvPr/>
            </p:nvSpPr>
            <p:spPr bwMode="gray">
              <a:xfrm>
                <a:off x="2586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06" name="Freeform 198"/>
              <p:cNvSpPr>
                <a:spLocks/>
              </p:cNvSpPr>
              <p:nvPr/>
            </p:nvSpPr>
            <p:spPr bwMode="gray">
              <a:xfrm>
                <a:off x="2488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07" name="Freeform 199"/>
              <p:cNvSpPr>
                <a:spLocks/>
              </p:cNvSpPr>
              <p:nvPr/>
            </p:nvSpPr>
            <p:spPr bwMode="gray">
              <a:xfrm>
                <a:off x="2390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08" name="Freeform 200"/>
              <p:cNvSpPr>
                <a:spLocks/>
              </p:cNvSpPr>
              <p:nvPr/>
            </p:nvSpPr>
            <p:spPr bwMode="gray">
              <a:xfrm>
                <a:off x="2293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09" name="Freeform 201"/>
              <p:cNvSpPr>
                <a:spLocks/>
              </p:cNvSpPr>
              <p:nvPr/>
            </p:nvSpPr>
            <p:spPr bwMode="gray">
              <a:xfrm>
                <a:off x="2195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10" name="Freeform 202"/>
              <p:cNvSpPr>
                <a:spLocks/>
              </p:cNvSpPr>
              <p:nvPr/>
            </p:nvSpPr>
            <p:spPr bwMode="gray">
              <a:xfrm>
                <a:off x="2096" y="287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11" name="Freeform 203"/>
              <p:cNvSpPr>
                <a:spLocks/>
              </p:cNvSpPr>
              <p:nvPr/>
            </p:nvSpPr>
            <p:spPr bwMode="gray">
              <a:xfrm>
                <a:off x="1998" y="2851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12" name="Freeform 204"/>
              <p:cNvSpPr>
                <a:spLocks/>
              </p:cNvSpPr>
              <p:nvPr/>
            </p:nvSpPr>
            <p:spPr bwMode="gray">
              <a:xfrm>
                <a:off x="1900" y="282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13" name="Freeform 205"/>
              <p:cNvSpPr>
                <a:spLocks/>
              </p:cNvSpPr>
              <p:nvPr/>
            </p:nvSpPr>
            <p:spPr bwMode="gray">
              <a:xfrm>
                <a:off x="2586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14" name="Freeform 206"/>
              <p:cNvSpPr>
                <a:spLocks/>
              </p:cNvSpPr>
              <p:nvPr/>
            </p:nvSpPr>
            <p:spPr bwMode="gray">
              <a:xfrm>
                <a:off x="2488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15" name="Freeform 207"/>
              <p:cNvSpPr>
                <a:spLocks/>
              </p:cNvSpPr>
              <p:nvPr/>
            </p:nvSpPr>
            <p:spPr bwMode="gray">
              <a:xfrm>
                <a:off x="2390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16" name="Freeform 208"/>
              <p:cNvSpPr>
                <a:spLocks/>
              </p:cNvSpPr>
              <p:nvPr/>
            </p:nvSpPr>
            <p:spPr bwMode="gray">
              <a:xfrm>
                <a:off x="2293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17" name="Freeform 209"/>
              <p:cNvSpPr>
                <a:spLocks/>
              </p:cNvSpPr>
              <p:nvPr/>
            </p:nvSpPr>
            <p:spPr bwMode="gray">
              <a:xfrm>
                <a:off x="2195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18" name="Freeform 210"/>
              <p:cNvSpPr>
                <a:spLocks/>
              </p:cNvSpPr>
              <p:nvPr/>
            </p:nvSpPr>
            <p:spPr bwMode="gray">
              <a:xfrm>
                <a:off x="2096" y="2931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19" name="Freeform 211"/>
              <p:cNvSpPr>
                <a:spLocks/>
              </p:cNvSpPr>
              <p:nvPr/>
            </p:nvSpPr>
            <p:spPr bwMode="gray">
              <a:xfrm>
                <a:off x="1998" y="2904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20" name="Freeform 212"/>
              <p:cNvSpPr>
                <a:spLocks/>
              </p:cNvSpPr>
              <p:nvPr/>
            </p:nvSpPr>
            <p:spPr bwMode="gray">
              <a:xfrm>
                <a:off x="1900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21" name="Freeform 213"/>
              <p:cNvSpPr>
                <a:spLocks/>
              </p:cNvSpPr>
              <p:nvPr/>
            </p:nvSpPr>
            <p:spPr bwMode="gray">
              <a:xfrm>
                <a:off x="1803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22" name="Freeform 214"/>
              <p:cNvSpPr>
                <a:spLocks/>
              </p:cNvSpPr>
              <p:nvPr/>
            </p:nvSpPr>
            <p:spPr bwMode="gray">
              <a:xfrm>
                <a:off x="2488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23" name="Freeform 215"/>
              <p:cNvSpPr>
                <a:spLocks/>
              </p:cNvSpPr>
              <p:nvPr/>
            </p:nvSpPr>
            <p:spPr bwMode="gray">
              <a:xfrm>
                <a:off x="2390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24" name="Freeform 216"/>
              <p:cNvSpPr>
                <a:spLocks/>
              </p:cNvSpPr>
              <p:nvPr/>
            </p:nvSpPr>
            <p:spPr bwMode="gray">
              <a:xfrm>
                <a:off x="2293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25" name="Freeform 217"/>
              <p:cNvSpPr>
                <a:spLocks/>
              </p:cNvSpPr>
              <p:nvPr/>
            </p:nvSpPr>
            <p:spPr bwMode="gray">
              <a:xfrm>
                <a:off x="2195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26" name="Freeform 218"/>
              <p:cNvSpPr>
                <a:spLocks/>
              </p:cNvSpPr>
              <p:nvPr/>
            </p:nvSpPr>
            <p:spPr bwMode="gray">
              <a:xfrm>
                <a:off x="2096" y="298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27" name="Freeform 219"/>
              <p:cNvSpPr>
                <a:spLocks/>
              </p:cNvSpPr>
              <p:nvPr/>
            </p:nvSpPr>
            <p:spPr bwMode="gray">
              <a:xfrm>
                <a:off x="1998" y="2956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28" name="Freeform 220"/>
              <p:cNvSpPr>
                <a:spLocks/>
              </p:cNvSpPr>
              <p:nvPr/>
            </p:nvSpPr>
            <p:spPr bwMode="gray">
              <a:xfrm>
                <a:off x="1900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29" name="Freeform 221"/>
              <p:cNvSpPr>
                <a:spLocks/>
              </p:cNvSpPr>
              <p:nvPr/>
            </p:nvSpPr>
            <p:spPr bwMode="gray">
              <a:xfrm>
                <a:off x="1803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30" name="Freeform 222"/>
              <p:cNvSpPr>
                <a:spLocks/>
              </p:cNvSpPr>
              <p:nvPr/>
            </p:nvSpPr>
            <p:spPr bwMode="gray">
              <a:xfrm>
                <a:off x="1705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31" name="Freeform 223"/>
              <p:cNvSpPr>
                <a:spLocks/>
              </p:cNvSpPr>
              <p:nvPr/>
            </p:nvSpPr>
            <p:spPr bwMode="gray">
              <a:xfrm>
                <a:off x="2390" y="3114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32" name="Freeform 224"/>
              <p:cNvSpPr>
                <a:spLocks/>
              </p:cNvSpPr>
              <p:nvPr/>
            </p:nvSpPr>
            <p:spPr bwMode="gray">
              <a:xfrm>
                <a:off x="2293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33" name="Freeform 225"/>
              <p:cNvSpPr>
                <a:spLocks/>
              </p:cNvSpPr>
              <p:nvPr/>
            </p:nvSpPr>
            <p:spPr bwMode="gray">
              <a:xfrm>
                <a:off x="2195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34" name="Freeform 226"/>
              <p:cNvSpPr>
                <a:spLocks/>
              </p:cNvSpPr>
              <p:nvPr/>
            </p:nvSpPr>
            <p:spPr bwMode="gray">
              <a:xfrm>
                <a:off x="2096" y="303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35" name="Freeform 227"/>
              <p:cNvSpPr>
                <a:spLocks/>
              </p:cNvSpPr>
              <p:nvPr/>
            </p:nvSpPr>
            <p:spPr bwMode="gray">
              <a:xfrm>
                <a:off x="1998" y="3009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36" name="Freeform 228"/>
              <p:cNvSpPr>
                <a:spLocks/>
              </p:cNvSpPr>
              <p:nvPr/>
            </p:nvSpPr>
            <p:spPr bwMode="gray">
              <a:xfrm>
                <a:off x="1900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37" name="Freeform 229"/>
              <p:cNvSpPr>
                <a:spLocks/>
              </p:cNvSpPr>
              <p:nvPr/>
            </p:nvSpPr>
            <p:spPr bwMode="gray">
              <a:xfrm>
                <a:off x="1803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38" name="Freeform 230"/>
              <p:cNvSpPr>
                <a:spLocks/>
              </p:cNvSpPr>
              <p:nvPr/>
            </p:nvSpPr>
            <p:spPr bwMode="gray">
              <a:xfrm>
                <a:off x="1705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39" name="Freeform 231"/>
              <p:cNvSpPr>
                <a:spLocks/>
              </p:cNvSpPr>
              <p:nvPr/>
            </p:nvSpPr>
            <p:spPr bwMode="gray">
              <a:xfrm>
                <a:off x="1607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40" name="Freeform 232"/>
              <p:cNvSpPr>
                <a:spLocks/>
              </p:cNvSpPr>
              <p:nvPr/>
            </p:nvSpPr>
            <p:spPr bwMode="gray">
              <a:xfrm>
                <a:off x="2293" y="3141"/>
                <a:ext cx="195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41" name="Freeform 233"/>
              <p:cNvSpPr>
                <a:spLocks/>
              </p:cNvSpPr>
              <p:nvPr/>
            </p:nvSpPr>
            <p:spPr bwMode="gray">
              <a:xfrm>
                <a:off x="2195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42" name="Freeform 234"/>
              <p:cNvSpPr>
                <a:spLocks/>
              </p:cNvSpPr>
              <p:nvPr/>
            </p:nvSpPr>
            <p:spPr bwMode="gray">
              <a:xfrm>
                <a:off x="2096" y="308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43" name="Freeform 235"/>
              <p:cNvSpPr>
                <a:spLocks/>
              </p:cNvSpPr>
              <p:nvPr/>
            </p:nvSpPr>
            <p:spPr bwMode="gray">
              <a:xfrm>
                <a:off x="1998" y="3062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44" name="Freeform 236"/>
              <p:cNvSpPr>
                <a:spLocks/>
              </p:cNvSpPr>
              <p:nvPr/>
            </p:nvSpPr>
            <p:spPr bwMode="gray">
              <a:xfrm>
                <a:off x="1900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45" name="Freeform 237"/>
              <p:cNvSpPr>
                <a:spLocks/>
              </p:cNvSpPr>
              <p:nvPr/>
            </p:nvSpPr>
            <p:spPr bwMode="gray">
              <a:xfrm>
                <a:off x="1803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46" name="Freeform 238"/>
              <p:cNvSpPr>
                <a:spLocks/>
              </p:cNvSpPr>
              <p:nvPr/>
            </p:nvSpPr>
            <p:spPr bwMode="gray">
              <a:xfrm>
                <a:off x="1705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47" name="Freeform 239"/>
              <p:cNvSpPr>
                <a:spLocks/>
              </p:cNvSpPr>
              <p:nvPr/>
            </p:nvSpPr>
            <p:spPr bwMode="gray">
              <a:xfrm>
                <a:off x="1607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48" name="Freeform 240"/>
              <p:cNvSpPr>
                <a:spLocks/>
              </p:cNvSpPr>
              <p:nvPr/>
            </p:nvSpPr>
            <p:spPr bwMode="gray">
              <a:xfrm>
                <a:off x="1509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49" name="Freeform 241"/>
              <p:cNvSpPr>
                <a:spLocks/>
              </p:cNvSpPr>
              <p:nvPr/>
            </p:nvSpPr>
            <p:spPr bwMode="gray">
              <a:xfrm>
                <a:off x="2195" y="3167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50" name="Freeform 242"/>
              <p:cNvSpPr>
                <a:spLocks/>
              </p:cNvSpPr>
              <p:nvPr/>
            </p:nvSpPr>
            <p:spPr bwMode="gray">
              <a:xfrm>
                <a:off x="2096" y="3141"/>
                <a:ext cx="197" cy="51"/>
              </a:xfrm>
              <a:custGeom>
                <a:avLst/>
                <a:gdLst>
                  <a:gd name="T0" fmla="*/ 0 w 161"/>
                  <a:gd name="T1" fmla="*/ 21 h 42"/>
                  <a:gd name="T2" fmla="*/ 81 w 161"/>
                  <a:gd name="T3" fmla="*/ 0 h 42"/>
                  <a:gd name="T4" fmla="*/ 161 w 161"/>
                  <a:gd name="T5" fmla="*/ 21 h 42"/>
                  <a:gd name="T6" fmla="*/ 81 w 161"/>
                  <a:gd name="T7" fmla="*/ 42 h 42"/>
                  <a:gd name="T8" fmla="*/ 0 w 161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2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51" name="Freeform 243"/>
              <p:cNvSpPr>
                <a:spLocks/>
              </p:cNvSpPr>
              <p:nvPr/>
            </p:nvSpPr>
            <p:spPr bwMode="gray">
              <a:xfrm>
                <a:off x="1998" y="3114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52" name="Freeform 244"/>
              <p:cNvSpPr>
                <a:spLocks/>
              </p:cNvSpPr>
              <p:nvPr/>
            </p:nvSpPr>
            <p:spPr bwMode="gray">
              <a:xfrm>
                <a:off x="1900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53" name="Freeform 245"/>
              <p:cNvSpPr>
                <a:spLocks/>
              </p:cNvSpPr>
              <p:nvPr/>
            </p:nvSpPr>
            <p:spPr bwMode="gray">
              <a:xfrm>
                <a:off x="1803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54" name="Freeform 246"/>
              <p:cNvSpPr>
                <a:spLocks/>
              </p:cNvSpPr>
              <p:nvPr/>
            </p:nvSpPr>
            <p:spPr bwMode="gray">
              <a:xfrm>
                <a:off x="1705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55" name="Freeform 247"/>
              <p:cNvSpPr>
                <a:spLocks/>
              </p:cNvSpPr>
              <p:nvPr/>
            </p:nvSpPr>
            <p:spPr bwMode="gray">
              <a:xfrm>
                <a:off x="1607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56" name="Freeform 248"/>
              <p:cNvSpPr>
                <a:spLocks/>
              </p:cNvSpPr>
              <p:nvPr/>
            </p:nvSpPr>
            <p:spPr bwMode="gray">
              <a:xfrm>
                <a:off x="1509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57" name="Freeform 249"/>
              <p:cNvSpPr>
                <a:spLocks/>
              </p:cNvSpPr>
              <p:nvPr/>
            </p:nvSpPr>
            <p:spPr bwMode="gray">
              <a:xfrm>
                <a:off x="1412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58" name="Freeform 250"/>
              <p:cNvSpPr>
                <a:spLocks/>
              </p:cNvSpPr>
              <p:nvPr/>
            </p:nvSpPr>
            <p:spPr bwMode="gray">
              <a:xfrm>
                <a:off x="2096" y="3192"/>
                <a:ext cx="197" cy="54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59" name="Freeform 251"/>
              <p:cNvSpPr>
                <a:spLocks/>
              </p:cNvSpPr>
              <p:nvPr/>
            </p:nvSpPr>
            <p:spPr bwMode="gray">
              <a:xfrm>
                <a:off x="1998" y="3167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0 w 161"/>
                  <a:gd name="T3" fmla="*/ 0 h 43"/>
                  <a:gd name="T4" fmla="*/ 161 w 161"/>
                  <a:gd name="T5" fmla="*/ 21 h 43"/>
                  <a:gd name="T6" fmla="*/ 80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1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60" name="Freeform 252"/>
              <p:cNvSpPr>
                <a:spLocks/>
              </p:cNvSpPr>
              <p:nvPr/>
            </p:nvSpPr>
            <p:spPr bwMode="gray">
              <a:xfrm>
                <a:off x="1900" y="3141"/>
                <a:ext cx="196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61" name="Freeform 253"/>
              <p:cNvSpPr>
                <a:spLocks/>
              </p:cNvSpPr>
              <p:nvPr/>
            </p:nvSpPr>
            <p:spPr bwMode="gray">
              <a:xfrm>
                <a:off x="1803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62" name="Freeform 254"/>
              <p:cNvSpPr>
                <a:spLocks/>
              </p:cNvSpPr>
              <p:nvPr/>
            </p:nvSpPr>
            <p:spPr bwMode="gray">
              <a:xfrm>
                <a:off x="1705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63" name="Freeform 255"/>
              <p:cNvSpPr>
                <a:spLocks/>
              </p:cNvSpPr>
              <p:nvPr/>
            </p:nvSpPr>
            <p:spPr bwMode="gray">
              <a:xfrm>
                <a:off x="1607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64" name="Freeform 256"/>
              <p:cNvSpPr>
                <a:spLocks/>
              </p:cNvSpPr>
              <p:nvPr/>
            </p:nvSpPr>
            <p:spPr bwMode="gray">
              <a:xfrm>
                <a:off x="1509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65" name="Freeform 257"/>
              <p:cNvSpPr>
                <a:spLocks/>
              </p:cNvSpPr>
              <p:nvPr/>
            </p:nvSpPr>
            <p:spPr bwMode="gray">
              <a:xfrm>
                <a:off x="1412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66" name="Freeform 258"/>
              <p:cNvSpPr>
                <a:spLocks/>
              </p:cNvSpPr>
              <p:nvPr/>
            </p:nvSpPr>
            <p:spPr bwMode="gray">
              <a:xfrm>
                <a:off x="131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9667" name="Group 259"/>
            <p:cNvGrpSpPr>
              <a:grpSpLocks/>
            </p:cNvGrpSpPr>
            <p:nvPr/>
          </p:nvGrpSpPr>
          <p:grpSpPr bwMode="auto">
            <a:xfrm>
              <a:off x="3269" y="613"/>
              <a:ext cx="1302" cy="350"/>
              <a:chOff x="1314" y="2773"/>
              <a:chExt cx="1760" cy="473"/>
            </a:xfrm>
          </p:grpSpPr>
          <p:sp>
            <p:nvSpPr>
              <p:cNvPr id="529668" name="Freeform 260"/>
              <p:cNvSpPr>
                <a:spLocks/>
              </p:cNvSpPr>
              <p:nvPr/>
            </p:nvSpPr>
            <p:spPr bwMode="gray">
              <a:xfrm>
                <a:off x="2879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69" name="Freeform 261"/>
              <p:cNvSpPr>
                <a:spLocks/>
              </p:cNvSpPr>
              <p:nvPr/>
            </p:nvSpPr>
            <p:spPr bwMode="gray">
              <a:xfrm>
                <a:off x="2781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70" name="Freeform 262"/>
              <p:cNvSpPr>
                <a:spLocks/>
              </p:cNvSpPr>
              <p:nvPr/>
            </p:nvSpPr>
            <p:spPr bwMode="gray">
              <a:xfrm>
                <a:off x="2684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71" name="Freeform 263"/>
              <p:cNvSpPr>
                <a:spLocks/>
              </p:cNvSpPr>
              <p:nvPr/>
            </p:nvSpPr>
            <p:spPr bwMode="gray">
              <a:xfrm>
                <a:off x="2586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72" name="Freeform 264"/>
              <p:cNvSpPr>
                <a:spLocks/>
              </p:cNvSpPr>
              <p:nvPr/>
            </p:nvSpPr>
            <p:spPr bwMode="gray">
              <a:xfrm>
                <a:off x="2488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73" name="Freeform 265"/>
              <p:cNvSpPr>
                <a:spLocks/>
              </p:cNvSpPr>
              <p:nvPr/>
            </p:nvSpPr>
            <p:spPr bwMode="gray">
              <a:xfrm>
                <a:off x="2390" y="2851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74" name="Freeform 266"/>
              <p:cNvSpPr>
                <a:spLocks/>
              </p:cNvSpPr>
              <p:nvPr/>
            </p:nvSpPr>
            <p:spPr bwMode="gray">
              <a:xfrm>
                <a:off x="2293" y="282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75" name="Freeform 267"/>
              <p:cNvSpPr>
                <a:spLocks/>
              </p:cNvSpPr>
              <p:nvPr/>
            </p:nvSpPr>
            <p:spPr bwMode="gray">
              <a:xfrm>
                <a:off x="2195" y="2799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76" name="Freeform 268"/>
              <p:cNvSpPr>
                <a:spLocks/>
              </p:cNvSpPr>
              <p:nvPr/>
            </p:nvSpPr>
            <p:spPr bwMode="gray">
              <a:xfrm>
                <a:off x="2096" y="277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77" name="Freeform 269"/>
              <p:cNvSpPr>
                <a:spLocks/>
              </p:cNvSpPr>
              <p:nvPr/>
            </p:nvSpPr>
            <p:spPr bwMode="gray">
              <a:xfrm>
                <a:off x="2781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78" name="Freeform 270"/>
              <p:cNvSpPr>
                <a:spLocks/>
              </p:cNvSpPr>
              <p:nvPr/>
            </p:nvSpPr>
            <p:spPr bwMode="gray">
              <a:xfrm>
                <a:off x="268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79" name="Freeform 271"/>
              <p:cNvSpPr>
                <a:spLocks/>
              </p:cNvSpPr>
              <p:nvPr/>
            </p:nvSpPr>
            <p:spPr bwMode="gray">
              <a:xfrm>
                <a:off x="2586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80" name="Freeform 272"/>
              <p:cNvSpPr>
                <a:spLocks/>
              </p:cNvSpPr>
              <p:nvPr/>
            </p:nvSpPr>
            <p:spPr bwMode="gray">
              <a:xfrm>
                <a:off x="2488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81" name="Freeform 273"/>
              <p:cNvSpPr>
                <a:spLocks/>
              </p:cNvSpPr>
              <p:nvPr/>
            </p:nvSpPr>
            <p:spPr bwMode="gray">
              <a:xfrm>
                <a:off x="2390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82" name="Freeform 274"/>
              <p:cNvSpPr>
                <a:spLocks/>
              </p:cNvSpPr>
              <p:nvPr/>
            </p:nvSpPr>
            <p:spPr bwMode="gray">
              <a:xfrm>
                <a:off x="2293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83" name="Freeform 275"/>
              <p:cNvSpPr>
                <a:spLocks/>
              </p:cNvSpPr>
              <p:nvPr/>
            </p:nvSpPr>
            <p:spPr bwMode="gray">
              <a:xfrm>
                <a:off x="2195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84" name="Freeform 276"/>
              <p:cNvSpPr>
                <a:spLocks/>
              </p:cNvSpPr>
              <p:nvPr/>
            </p:nvSpPr>
            <p:spPr bwMode="gray">
              <a:xfrm>
                <a:off x="2096" y="282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85" name="Freeform 277"/>
              <p:cNvSpPr>
                <a:spLocks/>
              </p:cNvSpPr>
              <p:nvPr/>
            </p:nvSpPr>
            <p:spPr bwMode="gray">
              <a:xfrm>
                <a:off x="1998" y="2799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86" name="Freeform 278"/>
              <p:cNvSpPr>
                <a:spLocks/>
              </p:cNvSpPr>
              <p:nvPr/>
            </p:nvSpPr>
            <p:spPr bwMode="gray">
              <a:xfrm>
                <a:off x="2684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87" name="Freeform 279"/>
              <p:cNvSpPr>
                <a:spLocks/>
              </p:cNvSpPr>
              <p:nvPr/>
            </p:nvSpPr>
            <p:spPr bwMode="gray">
              <a:xfrm>
                <a:off x="2586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88" name="Freeform 280"/>
              <p:cNvSpPr>
                <a:spLocks/>
              </p:cNvSpPr>
              <p:nvPr/>
            </p:nvSpPr>
            <p:spPr bwMode="gray">
              <a:xfrm>
                <a:off x="2488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89" name="Freeform 281"/>
              <p:cNvSpPr>
                <a:spLocks/>
              </p:cNvSpPr>
              <p:nvPr/>
            </p:nvSpPr>
            <p:spPr bwMode="gray">
              <a:xfrm>
                <a:off x="2390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90" name="Freeform 282"/>
              <p:cNvSpPr>
                <a:spLocks/>
              </p:cNvSpPr>
              <p:nvPr/>
            </p:nvSpPr>
            <p:spPr bwMode="gray">
              <a:xfrm>
                <a:off x="2293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91" name="Freeform 283"/>
              <p:cNvSpPr>
                <a:spLocks/>
              </p:cNvSpPr>
              <p:nvPr/>
            </p:nvSpPr>
            <p:spPr bwMode="gray">
              <a:xfrm>
                <a:off x="2195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92" name="Freeform 284"/>
              <p:cNvSpPr>
                <a:spLocks/>
              </p:cNvSpPr>
              <p:nvPr/>
            </p:nvSpPr>
            <p:spPr bwMode="gray">
              <a:xfrm>
                <a:off x="2096" y="287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93" name="Freeform 285"/>
              <p:cNvSpPr>
                <a:spLocks/>
              </p:cNvSpPr>
              <p:nvPr/>
            </p:nvSpPr>
            <p:spPr bwMode="gray">
              <a:xfrm>
                <a:off x="1998" y="2851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94" name="Freeform 286"/>
              <p:cNvSpPr>
                <a:spLocks/>
              </p:cNvSpPr>
              <p:nvPr/>
            </p:nvSpPr>
            <p:spPr bwMode="gray">
              <a:xfrm>
                <a:off x="1900" y="282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95" name="Freeform 287"/>
              <p:cNvSpPr>
                <a:spLocks/>
              </p:cNvSpPr>
              <p:nvPr/>
            </p:nvSpPr>
            <p:spPr bwMode="gray">
              <a:xfrm>
                <a:off x="2586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96" name="Freeform 288"/>
              <p:cNvSpPr>
                <a:spLocks/>
              </p:cNvSpPr>
              <p:nvPr/>
            </p:nvSpPr>
            <p:spPr bwMode="gray">
              <a:xfrm>
                <a:off x="2488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97" name="Freeform 289"/>
              <p:cNvSpPr>
                <a:spLocks/>
              </p:cNvSpPr>
              <p:nvPr/>
            </p:nvSpPr>
            <p:spPr bwMode="gray">
              <a:xfrm>
                <a:off x="2390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98" name="Freeform 290"/>
              <p:cNvSpPr>
                <a:spLocks/>
              </p:cNvSpPr>
              <p:nvPr/>
            </p:nvSpPr>
            <p:spPr bwMode="gray">
              <a:xfrm>
                <a:off x="2293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699" name="Freeform 291"/>
              <p:cNvSpPr>
                <a:spLocks/>
              </p:cNvSpPr>
              <p:nvPr/>
            </p:nvSpPr>
            <p:spPr bwMode="gray">
              <a:xfrm>
                <a:off x="2195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00" name="Freeform 292"/>
              <p:cNvSpPr>
                <a:spLocks/>
              </p:cNvSpPr>
              <p:nvPr/>
            </p:nvSpPr>
            <p:spPr bwMode="gray">
              <a:xfrm>
                <a:off x="2096" y="2931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01" name="Freeform 293"/>
              <p:cNvSpPr>
                <a:spLocks/>
              </p:cNvSpPr>
              <p:nvPr/>
            </p:nvSpPr>
            <p:spPr bwMode="gray">
              <a:xfrm>
                <a:off x="1998" y="2904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02" name="Freeform 294"/>
              <p:cNvSpPr>
                <a:spLocks/>
              </p:cNvSpPr>
              <p:nvPr/>
            </p:nvSpPr>
            <p:spPr bwMode="gray">
              <a:xfrm>
                <a:off x="1900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03" name="Freeform 295"/>
              <p:cNvSpPr>
                <a:spLocks/>
              </p:cNvSpPr>
              <p:nvPr/>
            </p:nvSpPr>
            <p:spPr bwMode="gray">
              <a:xfrm>
                <a:off x="1803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04" name="Freeform 296"/>
              <p:cNvSpPr>
                <a:spLocks/>
              </p:cNvSpPr>
              <p:nvPr/>
            </p:nvSpPr>
            <p:spPr bwMode="gray">
              <a:xfrm>
                <a:off x="2488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05" name="Freeform 297"/>
              <p:cNvSpPr>
                <a:spLocks/>
              </p:cNvSpPr>
              <p:nvPr/>
            </p:nvSpPr>
            <p:spPr bwMode="gray">
              <a:xfrm>
                <a:off x="2390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06" name="Freeform 298"/>
              <p:cNvSpPr>
                <a:spLocks/>
              </p:cNvSpPr>
              <p:nvPr/>
            </p:nvSpPr>
            <p:spPr bwMode="gray">
              <a:xfrm>
                <a:off x="2293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07" name="Freeform 299"/>
              <p:cNvSpPr>
                <a:spLocks/>
              </p:cNvSpPr>
              <p:nvPr/>
            </p:nvSpPr>
            <p:spPr bwMode="gray">
              <a:xfrm>
                <a:off x="2195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08" name="Freeform 300"/>
              <p:cNvSpPr>
                <a:spLocks/>
              </p:cNvSpPr>
              <p:nvPr/>
            </p:nvSpPr>
            <p:spPr bwMode="gray">
              <a:xfrm>
                <a:off x="2096" y="298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09" name="Freeform 301"/>
              <p:cNvSpPr>
                <a:spLocks/>
              </p:cNvSpPr>
              <p:nvPr/>
            </p:nvSpPr>
            <p:spPr bwMode="gray">
              <a:xfrm>
                <a:off x="1998" y="2956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10" name="Freeform 302"/>
              <p:cNvSpPr>
                <a:spLocks/>
              </p:cNvSpPr>
              <p:nvPr/>
            </p:nvSpPr>
            <p:spPr bwMode="gray">
              <a:xfrm>
                <a:off x="1900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11" name="Freeform 303"/>
              <p:cNvSpPr>
                <a:spLocks/>
              </p:cNvSpPr>
              <p:nvPr/>
            </p:nvSpPr>
            <p:spPr bwMode="gray">
              <a:xfrm>
                <a:off x="1803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12" name="Freeform 304"/>
              <p:cNvSpPr>
                <a:spLocks/>
              </p:cNvSpPr>
              <p:nvPr/>
            </p:nvSpPr>
            <p:spPr bwMode="gray">
              <a:xfrm>
                <a:off x="1705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13" name="Freeform 305"/>
              <p:cNvSpPr>
                <a:spLocks/>
              </p:cNvSpPr>
              <p:nvPr/>
            </p:nvSpPr>
            <p:spPr bwMode="gray">
              <a:xfrm>
                <a:off x="2390" y="3114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14" name="Freeform 306"/>
              <p:cNvSpPr>
                <a:spLocks/>
              </p:cNvSpPr>
              <p:nvPr/>
            </p:nvSpPr>
            <p:spPr bwMode="gray">
              <a:xfrm>
                <a:off x="2293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15" name="Freeform 307"/>
              <p:cNvSpPr>
                <a:spLocks/>
              </p:cNvSpPr>
              <p:nvPr/>
            </p:nvSpPr>
            <p:spPr bwMode="gray">
              <a:xfrm>
                <a:off x="2195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16" name="Freeform 308"/>
              <p:cNvSpPr>
                <a:spLocks/>
              </p:cNvSpPr>
              <p:nvPr/>
            </p:nvSpPr>
            <p:spPr bwMode="gray">
              <a:xfrm>
                <a:off x="2096" y="303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17" name="Freeform 309"/>
              <p:cNvSpPr>
                <a:spLocks/>
              </p:cNvSpPr>
              <p:nvPr/>
            </p:nvSpPr>
            <p:spPr bwMode="gray">
              <a:xfrm>
                <a:off x="1998" y="3009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18" name="Freeform 310"/>
              <p:cNvSpPr>
                <a:spLocks/>
              </p:cNvSpPr>
              <p:nvPr/>
            </p:nvSpPr>
            <p:spPr bwMode="gray">
              <a:xfrm>
                <a:off x="1900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19" name="Freeform 311"/>
              <p:cNvSpPr>
                <a:spLocks/>
              </p:cNvSpPr>
              <p:nvPr/>
            </p:nvSpPr>
            <p:spPr bwMode="gray">
              <a:xfrm>
                <a:off x="1803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20" name="Freeform 312"/>
              <p:cNvSpPr>
                <a:spLocks/>
              </p:cNvSpPr>
              <p:nvPr/>
            </p:nvSpPr>
            <p:spPr bwMode="gray">
              <a:xfrm>
                <a:off x="1705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21" name="Freeform 313"/>
              <p:cNvSpPr>
                <a:spLocks/>
              </p:cNvSpPr>
              <p:nvPr/>
            </p:nvSpPr>
            <p:spPr bwMode="gray">
              <a:xfrm>
                <a:off x="1607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22" name="Freeform 314"/>
              <p:cNvSpPr>
                <a:spLocks/>
              </p:cNvSpPr>
              <p:nvPr/>
            </p:nvSpPr>
            <p:spPr bwMode="gray">
              <a:xfrm>
                <a:off x="2293" y="3141"/>
                <a:ext cx="195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23" name="Freeform 315"/>
              <p:cNvSpPr>
                <a:spLocks/>
              </p:cNvSpPr>
              <p:nvPr/>
            </p:nvSpPr>
            <p:spPr bwMode="gray">
              <a:xfrm>
                <a:off x="2195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24" name="Freeform 316"/>
              <p:cNvSpPr>
                <a:spLocks/>
              </p:cNvSpPr>
              <p:nvPr/>
            </p:nvSpPr>
            <p:spPr bwMode="gray">
              <a:xfrm>
                <a:off x="2096" y="308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25" name="Freeform 317"/>
              <p:cNvSpPr>
                <a:spLocks/>
              </p:cNvSpPr>
              <p:nvPr/>
            </p:nvSpPr>
            <p:spPr bwMode="gray">
              <a:xfrm>
                <a:off x="1998" y="3062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26" name="Freeform 318"/>
              <p:cNvSpPr>
                <a:spLocks/>
              </p:cNvSpPr>
              <p:nvPr/>
            </p:nvSpPr>
            <p:spPr bwMode="gray">
              <a:xfrm>
                <a:off x="1900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27" name="Freeform 319"/>
              <p:cNvSpPr>
                <a:spLocks/>
              </p:cNvSpPr>
              <p:nvPr/>
            </p:nvSpPr>
            <p:spPr bwMode="gray">
              <a:xfrm>
                <a:off x="1803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28" name="Freeform 320"/>
              <p:cNvSpPr>
                <a:spLocks/>
              </p:cNvSpPr>
              <p:nvPr/>
            </p:nvSpPr>
            <p:spPr bwMode="gray">
              <a:xfrm>
                <a:off x="1705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29" name="Freeform 321"/>
              <p:cNvSpPr>
                <a:spLocks/>
              </p:cNvSpPr>
              <p:nvPr/>
            </p:nvSpPr>
            <p:spPr bwMode="gray">
              <a:xfrm>
                <a:off x="1607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30" name="Freeform 322"/>
              <p:cNvSpPr>
                <a:spLocks/>
              </p:cNvSpPr>
              <p:nvPr/>
            </p:nvSpPr>
            <p:spPr bwMode="gray">
              <a:xfrm>
                <a:off x="1509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31" name="Freeform 323"/>
              <p:cNvSpPr>
                <a:spLocks/>
              </p:cNvSpPr>
              <p:nvPr/>
            </p:nvSpPr>
            <p:spPr bwMode="gray">
              <a:xfrm>
                <a:off x="2195" y="3167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32" name="Freeform 324"/>
              <p:cNvSpPr>
                <a:spLocks/>
              </p:cNvSpPr>
              <p:nvPr/>
            </p:nvSpPr>
            <p:spPr bwMode="gray">
              <a:xfrm>
                <a:off x="2096" y="3141"/>
                <a:ext cx="197" cy="51"/>
              </a:xfrm>
              <a:custGeom>
                <a:avLst/>
                <a:gdLst>
                  <a:gd name="T0" fmla="*/ 0 w 161"/>
                  <a:gd name="T1" fmla="*/ 21 h 42"/>
                  <a:gd name="T2" fmla="*/ 81 w 161"/>
                  <a:gd name="T3" fmla="*/ 0 h 42"/>
                  <a:gd name="T4" fmla="*/ 161 w 161"/>
                  <a:gd name="T5" fmla="*/ 21 h 42"/>
                  <a:gd name="T6" fmla="*/ 81 w 161"/>
                  <a:gd name="T7" fmla="*/ 42 h 42"/>
                  <a:gd name="T8" fmla="*/ 0 w 161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2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33" name="Freeform 325"/>
              <p:cNvSpPr>
                <a:spLocks/>
              </p:cNvSpPr>
              <p:nvPr/>
            </p:nvSpPr>
            <p:spPr bwMode="gray">
              <a:xfrm>
                <a:off x="1998" y="3114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34" name="Freeform 326"/>
              <p:cNvSpPr>
                <a:spLocks/>
              </p:cNvSpPr>
              <p:nvPr/>
            </p:nvSpPr>
            <p:spPr bwMode="gray">
              <a:xfrm>
                <a:off x="1900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35" name="Freeform 327"/>
              <p:cNvSpPr>
                <a:spLocks/>
              </p:cNvSpPr>
              <p:nvPr/>
            </p:nvSpPr>
            <p:spPr bwMode="gray">
              <a:xfrm>
                <a:off x="1803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36" name="Freeform 328"/>
              <p:cNvSpPr>
                <a:spLocks/>
              </p:cNvSpPr>
              <p:nvPr/>
            </p:nvSpPr>
            <p:spPr bwMode="gray">
              <a:xfrm>
                <a:off x="1705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37" name="Freeform 329"/>
              <p:cNvSpPr>
                <a:spLocks/>
              </p:cNvSpPr>
              <p:nvPr/>
            </p:nvSpPr>
            <p:spPr bwMode="gray">
              <a:xfrm>
                <a:off x="1607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38" name="Freeform 330"/>
              <p:cNvSpPr>
                <a:spLocks/>
              </p:cNvSpPr>
              <p:nvPr/>
            </p:nvSpPr>
            <p:spPr bwMode="gray">
              <a:xfrm>
                <a:off x="1509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39" name="Freeform 331"/>
              <p:cNvSpPr>
                <a:spLocks/>
              </p:cNvSpPr>
              <p:nvPr/>
            </p:nvSpPr>
            <p:spPr bwMode="gray">
              <a:xfrm>
                <a:off x="1412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40" name="Freeform 332"/>
              <p:cNvSpPr>
                <a:spLocks/>
              </p:cNvSpPr>
              <p:nvPr/>
            </p:nvSpPr>
            <p:spPr bwMode="gray">
              <a:xfrm>
                <a:off x="2096" y="3192"/>
                <a:ext cx="197" cy="54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41" name="Freeform 333"/>
              <p:cNvSpPr>
                <a:spLocks/>
              </p:cNvSpPr>
              <p:nvPr/>
            </p:nvSpPr>
            <p:spPr bwMode="gray">
              <a:xfrm>
                <a:off x="1998" y="3167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0 w 161"/>
                  <a:gd name="T3" fmla="*/ 0 h 43"/>
                  <a:gd name="T4" fmla="*/ 161 w 161"/>
                  <a:gd name="T5" fmla="*/ 21 h 43"/>
                  <a:gd name="T6" fmla="*/ 80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1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42" name="Freeform 334"/>
              <p:cNvSpPr>
                <a:spLocks/>
              </p:cNvSpPr>
              <p:nvPr/>
            </p:nvSpPr>
            <p:spPr bwMode="gray">
              <a:xfrm>
                <a:off x="1900" y="3141"/>
                <a:ext cx="196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43" name="Freeform 335"/>
              <p:cNvSpPr>
                <a:spLocks/>
              </p:cNvSpPr>
              <p:nvPr/>
            </p:nvSpPr>
            <p:spPr bwMode="gray">
              <a:xfrm>
                <a:off x="1803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44" name="Freeform 336"/>
              <p:cNvSpPr>
                <a:spLocks/>
              </p:cNvSpPr>
              <p:nvPr/>
            </p:nvSpPr>
            <p:spPr bwMode="gray">
              <a:xfrm>
                <a:off x="1705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45" name="Freeform 337"/>
              <p:cNvSpPr>
                <a:spLocks/>
              </p:cNvSpPr>
              <p:nvPr/>
            </p:nvSpPr>
            <p:spPr bwMode="gray">
              <a:xfrm>
                <a:off x="1607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46" name="Freeform 338"/>
              <p:cNvSpPr>
                <a:spLocks/>
              </p:cNvSpPr>
              <p:nvPr/>
            </p:nvSpPr>
            <p:spPr bwMode="gray">
              <a:xfrm>
                <a:off x="1509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47" name="Freeform 339"/>
              <p:cNvSpPr>
                <a:spLocks/>
              </p:cNvSpPr>
              <p:nvPr/>
            </p:nvSpPr>
            <p:spPr bwMode="gray">
              <a:xfrm>
                <a:off x="1412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48" name="Freeform 340"/>
              <p:cNvSpPr>
                <a:spLocks/>
              </p:cNvSpPr>
              <p:nvPr/>
            </p:nvSpPr>
            <p:spPr bwMode="gray">
              <a:xfrm>
                <a:off x="131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9749" name="Group 341"/>
            <p:cNvGrpSpPr>
              <a:grpSpLocks/>
            </p:cNvGrpSpPr>
            <p:nvPr/>
          </p:nvGrpSpPr>
          <p:grpSpPr bwMode="auto">
            <a:xfrm>
              <a:off x="4280" y="341"/>
              <a:ext cx="1302" cy="350"/>
              <a:chOff x="1314" y="2773"/>
              <a:chExt cx="1760" cy="473"/>
            </a:xfrm>
          </p:grpSpPr>
          <p:sp>
            <p:nvSpPr>
              <p:cNvPr id="529750" name="Freeform 342"/>
              <p:cNvSpPr>
                <a:spLocks/>
              </p:cNvSpPr>
              <p:nvPr/>
            </p:nvSpPr>
            <p:spPr bwMode="gray">
              <a:xfrm>
                <a:off x="2879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51" name="Freeform 343"/>
              <p:cNvSpPr>
                <a:spLocks/>
              </p:cNvSpPr>
              <p:nvPr/>
            </p:nvSpPr>
            <p:spPr bwMode="gray">
              <a:xfrm>
                <a:off x="2781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52" name="Freeform 344"/>
              <p:cNvSpPr>
                <a:spLocks/>
              </p:cNvSpPr>
              <p:nvPr/>
            </p:nvSpPr>
            <p:spPr bwMode="gray">
              <a:xfrm>
                <a:off x="2684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53" name="Freeform 345"/>
              <p:cNvSpPr>
                <a:spLocks/>
              </p:cNvSpPr>
              <p:nvPr/>
            </p:nvSpPr>
            <p:spPr bwMode="gray">
              <a:xfrm>
                <a:off x="2586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54" name="Freeform 346"/>
              <p:cNvSpPr>
                <a:spLocks/>
              </p:cNvSpPr>
              <p:nvPr/>
            </p:nvSpPr>
            <p:spPr bwMode="gray">
              <a:xfrm>
                <a:off x="2488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55" name="Freeform 347"/>
              <p:cNvSpPr>
                <a:spLocks/>
              </p:cNvSpPr>
              <p:nvPr/>
            </p:nvSpPr>
            <p:spPr bwMode="gray">
              <a:xfrm>
                <a:off x="2390" y="2851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56" name="Freeform 348"/>
              <p:cNvSpPr>
                <a:spLocks/>
              </p:cNvSpPr>
              <p:nvPr/>
            </p:nvSpPr>
            <p:spPr bwMode="gray">
              <a:xfrm>
                <a:off x="2293" y="282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57" name="Freeform 349"/>
              <p:cNvSpPr>
                <a:spLocks/>
              </p:cNvSpPr>
              <p:nvPr/>
            </p:nvSpPr>
            <p:spPr bwMode="gray">
              <a:xfrm>
                <a:off x="2195" y="2799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58" name="Freeform 350"/>
              <p:cNvSpPr>
                <a:spLocks/>
              </p:cNvSpPr>
              <p:nvPr/>
            </p:nvSpPr>
            <p:spPr bwMode="gray">
              <a:xfrm>
                <a:off x="2096" y="277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59" name="Freeform 351"/>
              <p:cNvSpPr>
                <a:spLocks/>
              </p:cNvSpPr>
              <p:nvPr/>
            </p:nvSpPr>
            <p:spPr bwMode="gray">
              <a:xfrm>
                <a:off x="2781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60" name="Freeform 352"/>
              <p:cNvSpPr>
                <a:spLocks/>
              </p:cNvSpPr>
              <p:nvPr/>
            </p:nvSpPr>
            <p:spPr bwMode="gray">
              <a:xfrm>
                <a:off x="268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61" name="Freeform 353"/>
              <p:cNvSpPr>
                <a:spLocks/>
              </p:cNvSpPr>
              <p:nvPr/>
            </p:nvSpPr>
            <p:spPr bwMode="gray">
              <a:xfrm>
                <a:off x="2586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62" name="Freeform 354"/>
              <p:cNvSpPr>
                <a:spLocks/>
              </p:cNvSpPr>
              <p:nvPr/>
            </p:nvSpPr>
            <p:spPr bwMode="gray">
              <a:xfrm>
                <a:off x="2488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63" name="Freeform 355"/>
              <p:cNvSpPr>
                <a:spLocks/>
              </p:cNvSpPr>
              <p:nvPr/>
            </p:nvSpPr>
            <p:spPr bwMode="gray">
              <a:xfrm>
                <a:off x="2390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64" name="Freeform 356"/>
              <p:cNvSpPr>
                <a:spLocks/>
              </p:cNvSpPr>
              <p:nvPr/>
            </p:nvSpPr>
            <p:spPr bwMode="gray">
              <a:xfrm>
                <a:off x="2293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65" name="Freeform 357"/>
              <p:cNvSpPr>
                <a:spLocks/>
              </p:cNvSpPr>
              <p:nvPr/>
            </p:nvSpPr>
            <p:spPr bwMode="gray">
              <a:xfrm>
                <a:off x="2195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66" name="Freeform 358"/>
              <p:cNvSpPr>
                <a:spLocks/>
              </p:cNvSpPr>
              <p:nvPr/>
            </p:nvSpPr>
            <p:spPr bwMode="gray">
              <a:xfrm>
                <a:off x="2096" y="282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67" name="Freeform 359"/>
              <p:cNvSpPr>
                <a:spLocks/>
              </p:cNvSpPr>
              <p:nvPr/>
            </p:nvSpPr>
            <p:spPr bwMode="gray">
              <a:xfrm>
                <a:off x="1998" y="2799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68" name="Freeform 360"/>
              <p:cNvSpPr>
                <a:spLocks/>
              </p:cNvSpPr>
              <p:nvPr/>
            </p:nvSpPr>
            <p:spPr bwMode="gray">
              <a:xfrm>
                <a:off x="2684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69" name="Freeform 361"/>
              <p:cNvSpPr>
                <a:spLocks/>
              </p:cNvSpPr>
              <p:nvPr/>
            </p:nvSpPr>
            <p:spPr bwMode="gray">
              <a:xfrm>
                <a:off x="2586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70" name="Freeform 362"/>
              <p:cNvSpPr>
                <a:spLocks/>
              </p:cNvSpPr>
              <p:nvPr/>
            </p:nvSpPr>
            <p:spPr bwMode="gray">
              <a:xfrm>
                <a:off x="2488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71" name="Freeform 363"/>
              <p:cNvSpPr>
                <a:spLocks/>
              </p:cNvSpPr>
              <p:nvPr/>
            </p:nvSpPr>
            <p:spPr bwMode="gray">
              <a:xfrm>
                <a:off x="2390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72" name="Freeform 364"/>
              <p:cNvSpPr>
                <a:spLocks/>
              </p:cNvSpPr>
              <p:nvPr/>
            </p:nvSpPr>
            <p:spPr bwMode="gray">
              <a:xfrm>
                <a:off x="2293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73" name="Freeform 365"/>
              <p:cNvSpPr>
                <a:spLocks/>
              </p:cNvSpPr>
              <p:nvPr/>
            </p:nvSpPr>
            <p:spPr bwMode="gray">
              <a:xfrm>
                <a:off x="2195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74" name="Freeform 366"/>
              <p:cNvSpPr>
                <a:spLocks/>
              </p:cNvSpPr>
              <p:nvPr/>
            </p:nvSpPr>
            <p:spPr bwMode="gray">
              <a:xfrm>
                <a:off x="2096" y="287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75" name="Freeform 367"/>
              <p:cNvSpPr>
                <a:spLocks/>
              </p:cNvSpPr>
              <p:nvPr/>
            </p:nvSpPr>
            <p:spPr bwMode="gray">
              <a:xfrm>
                <a:off x="1998" y="2851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76" name="Freeform 368"/>
              <p:cNvSpPr>
                <a:spLocks/>
              </p:cNvSpPr>
              <p:nvPr/>
            </p:nvSpPr>
            <p:spPr bwMode="gray">
              <a:xfrm>
                <a:off x="1900" y="282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77" name="Freeform 369"/>
              <p:cNvSpPr>
                <a:spLocks/>
              </p:cNvSpPr>
              <p:nvPr/>
            </p:nvSpPr>
            <p:spPr bwMode="gray">
              <a:xfrm>
                <a:off x="2586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78" name="Freeform 370"/>
              <p:cNvSpPr>
                <a:spLocks/>
              </p:cNvSpPr>
              <p:nvPr/>
            </p:nvSpPr>
            <p:spPr bwMode="gray">
              <a:xfrm>
                <a:off x="2488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79" name="Freeform 371"/>
              <p:cNvSpPr>
                <a:spLocks/>
              </p:cNvSpPr>
              <p:nvPr/>
            </p:nvSpPr>
            <p:spPr bwMode="gray">
              <a:xfrm>
                <a:off x="2390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80" name="Freeform 372"/>
              <p:cNvSpPr>
                <a:spLocks/>
              </p:cNvSpPr>
              <p:nvPr/>
            </p:nvSpPr>
            <p:spPr bwMode="gray">
              <a:xfrm>
                <a:off x="2293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81" name="Freeform 373"/>
              <p:cNvSpPr>
                <a:spLocks/>
              </p:cNvSpPr>
              <p:nvPr/>
            </p:nvSpPr>
            <p:spPr bwMode="gray">
              <a:xfrm>
                <a:off x="2195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82" name="Freeform 374"/>
              <p:cNvSpPr>
                <a:spLocks/>
              </p:cNvSpPr>
              <p:nvPr/>
            </p:nvSpPr>
            <p:spPr bwMode="gray">
              <a:xfrm>
                <a:off x="2096" y="2931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83" name="Freeform 375"/>
              <p:cNvSpPr>
                <a:spLocks/>
              </p:cNvSpPr>
              <p:nvPr/>
            </p:nvSpPr>
            <p:spPr bwMode="gray">
              <a:xfrm>
                <a:off x="1998" y="2904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84" name="Freeform 376"/>
              <p:cNvSpPr>
                <a:spLocks/>
              </p:cNvSpPr>
              <p:nvPr/>
            </p:nvSpPr>
            <p:spPr bwMode="gray">
              <a:xfrm>
                <a:off x="1900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85" name="Freeform 377"/>
              <p:cNvSpPr>
                <a:spLocks/>
              </p:cNvSpPr>
              <p:nvPr/>
            </p:nvSpPr>
            <p:spPr bwMode="gray">
              <a:xfrm>
                <a:off x="1803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86" name="Freeform 378"/>
              <p:cNvSpPr>
                <a:spLocks/>
              </p:cNvSpPr>
              <p:nvPr/>
            </p:nvSpPr>
            <p:spPr bwMode="gray">
              <a:xfrm>
                <a:off x="2488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87" name="Freeform 379"/>
              <p:cNvSpPr>
                <a:spLocks/>
              </p:cNvSpPr>
              <p:nvPr/>
            </p:nvSpPr>
            <p:spPr bwMode="gray">
              <a:xfrm>
                <a:off x="2390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88" name="Freeform 380"/>
              <p:cNvSpPr>
                <a:spLocks/>
              </p:cNvSpPr>
              <p:nvPr/>
            </p:nvSpPr>
            <p:spPr bwMode="gray">
              <a:xfrm>
                <a:off x="2293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89" name="Freeform 381"/>
              <p:cNvSpPr>
                <a:spLocks/>
              </p:cNvSpPr>
              <p:nvPr/>
            </p:nvSpPr>
            <p:spPr bwMode="gray">
              <a:xfrm>
                <a:off x="2195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90" name="Freeform 382"/>
              <p:cNvSpPr>
                <a:spLocks/>
              </p:cNvSpPr>
              <p:nvPr/>
            </p:nvSpPr>
            <p:spPr bwMode="gray">
              <a:xfrm>
                <a:off x="2096" y="298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91" name="Freeform 383"/>
              <p:cNvSpPr>
                <a:spLocks/>
              </p:cNvSpPr>
              <p:nvPr/>
            </p:nvSpPr>
            <p:spPr bwMode="gray">
              <a:xfrm>
                <a:off x="1998" y="2956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92" name="Freeform 384"/>
              <p:cNvSpPr>
                <a:spLocks/>
              </p:cNvSpPr>
              <p:nvPr/>
            </p:nvSpPr>
            <p:spPr bwMode="gray">
              <a:xfrm>
                <a:off x="1900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93" name="Freeform 385"/>
              <p:cNvSpPr>
                <a:spLocks/>
              </p:cNvSpPr>
              <p:nvPr/>
            </p:nvSpPr>
            <p:spPr bwMode="gray">
              <a:xfrm>
                <a:off x="1803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94" name="Freeform 386"/>
              <p:cNvSpPr>
                <a:spLocks/>
              </p:cNvSpPr>
              <p:nvPr/>
            </p:nvSpPr>
            <p:spPr bwMode="gray">
              <a:xfrm>
                <a:off x="1705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95" name="Freeform 387"/>
              <p:cNvSpPr>
                <a:spLocks/>
              </p:cNvSpPr>
              <p:nvPr/>
            </p:nvSpPr>
            <p:spPr bwMode="gray">
              <a:xfrm>
                <a:off x="2390" y="3114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96" name="Freeform 388"/>
              <p:cNvSpPr>
                <a:spLocks/>
              </p:cNvSpPr>
              <p:nvPr/>
            </p:nvSpPr>
            <p:spPr bwMode="gray">
              <a:xfrm>
                <a:off x="2293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97" name="Freeform 389"/>
              <p:cNvSpPr>
                <a:spLocks/>
              </p:cNvSpPr>
              <p:nvPr/>
            </p:nvSpPr>
            <p:spPr bwMode="gray">
              <a:xfrm>
                <a:off x="2195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98" name="Freeform 390"/>
              <p:cNvSpPr>
                <a:spLocks/>
              </p:cNvSpPr>
              <p:nvPr/>
            </p:nvSpPr>
            <p:spPr bwMode="gray">
              <a:xfrm>
                <a:off x="2096" y="303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799" name="Freeform 391"/>
              <p:cNvSpPr>
                <a:spLocks/>
              </p:cNvSpPr>
              <p:nvPr/>
            </p:nvSpPr>
            <p:spPr bwMode="gray">
              <a:xfrm>
                <a:off x="1998" y="3009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00" name="Freeform 392"/>
              <p:cNvSpPr>
                <a:spLocks/>
              </p:cNvSpPr>
              <p:nvPr/>
            </p:nvSpPr>
            <p:spPr bwMode="gray">
              <a:xfrm>
                <a:off x="1900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01" name="Freeform 393"/>
              <p:cNvSpPr>
                <a:spLocks/>
              </p:cNvSpPr>
              <p:nvPr/>
            </p:nvSpPr>
            <p:spPr bwMode="gray">
              <a:xfrm>
                <a:off x="1803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02" name="Freeform 394"/>
              <p:cNvSpPr>
                <a:spLocks/>
              </p:cNvSpPr>
              <p:nvPr/>
            </p:nvSpPr>
            <p:spPr bwMode="gray">
              <a:xfrm>
                <a:off x="1705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03" name="Freeform 395"/>
              <p:cNvSpPr>
                <a:spLocks/>
              </p:cNvSpPr>
              <p:nvPr/>
            </p:nvSpPr>
            <p:spPr bwMode="gray">
              <a:xfrm>
                <a:off x="1607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04" name="Freeform 396"/>
              <p:cNvSpPr>
                <a:spLocks/>
              </p:cNvSpPr>
              <p:nvPr/>
            </p:nvSpPr>
            <p:spPr bwMode="gray">
              <a:xfrm>
                <a:off x="2293" y="3141"/>
                <a:ext cx="195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05" name="Freeform 397"/>
              <p:cNvSpPr>
                <a:spLocks/>
              </p:cNvSpPr>
              <p:nvPr/>
            </p:nvSpPr>
            <p:spPr bwMode="gray">
              <a:xfrm>
                <a:off x="2195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06" name="Freeform 398"/>
              <p:cNvSpPr>
                <a:spLocks/>
              </p:cNvSpPr>
              <p:nvPr/>
            </p:nvSpPr>
            <p:spPr bwMode="gray">
              <a:xfrm>
                <a:off x="2096" y="308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07" name="Freeform 399"/>
              <p:cNvSpPr>
                <a:spLocks/>
              </p:cNvSpPr>
              <p:nvPr/>
            </p:nvSpPr>
            <p:spPr bwMode="gray">
              <a:xfrm>
                <a:off x="1998" y="3062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08" name="Freeform 400"/>
              <p:cNvSpPr>
                <a:spLocks/>
              </p:cNvSpPr>
              <p:nvPr/>
            </p:nvSpPr>
            <p:spPr bwMode="gray">
              <a:xfrm>
                <a:off x="1900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09" name="Freeform 401"/>
              <p:cNvSpPr>
                <a:spLocks/>
              </p:cNvSpPr>
              <p:nvPr/>
            </p:nvSpPr>
            <p:spPr bwMode="gray">
              <a:xfrm>
                <a:off x="1803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10" name="Freeform 402"/>
              <p:cNvSpPr>
                <a:spLocks/>
              </p:cNvSpPr>
              <p:nvPr/>
            </p:nvSpPr>
            <p:spPr bwMode="gray">
              <a:xfrm>
                <a:off x="1705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11" name="Freeform 403"/>
              <p:cNvSpPr>
                <a:spLocks/>
              </p:cNvSpPr>
              <p:nvPr/>
            </p:nvSpPr>
            <p:spPr bwMode="gray">
              <a:xfrm>
                <a:off x="1607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12" name="Freeform 404"/>
              <p:cNvSpPr>
                <a:spLocks/>
              </p:cNvSpPr>
              <p:nvPr/>
            </p:nvSpPr>
            <p:spPr bwMode="gray">
              <a:xfrm>
                <a:off x="1509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13" name="Freeform 405"/>
              <p:cNvSpPr>
                <a:spLocks/>
              </p:cNvSpPr>
              <p:nvPr/>
            </p:nvSpPr>
            <p:spPr bwMode="gray">
              <a:xfrm>
                <a:off x="2195" y="3167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14" name="Freeform 406"/>
              <p:cNvSpPr>
                <a:spLocks/>
              </p:cNvSpPr>
              <p:nvPr/>
            </p:nvSpPr>
            <p:spPr bwMode="gray">
              <a:xfrm>
                <a:off x="2096" y="3141"/>
                <a:ext cx="197" cy="51"/>
              </a:xfrm>
              <a:custGeom>
                <a:avLst/>
                <a:gdLst>
                  <a:gd name="T0" fmla="*/ 0 w 161"/>
                  <a:gd name="T1" fmla="*/ 21 h 42"/>
                  <a:gd name="T2" fmla="*/ 81 w 161"/>
                  <a:gd name="T3" fmla="*/ 0 h 42"/>
                  <a:gd name="T4" fmla="*/ 161 w 161"/>
                  <a:gd name="T5" fmla="*/ 21 h 42"/>
                  <a:gd name="T6" fmla="*/ 81 w 161"/>
                  <a:gd name="T7" fmla="*/ 42 h 42"/>
                  <a:gd name="T8" fmla="*/ 0 w 161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2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15" name="Freeform 407"/>
              <p:cNvSpPr>
                <a:spLocks/>
              </p:cNvSpPr>
              <p:nvPr/>
            </p:nvSpPr>
            <p:spPr bwMode="gray">
              <a:xfrm>
                <a:off x="1998" y="3114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16" name="Freeform 408"/>
              <p:cNvSpPr>
                <a:spLocks/>
              </p:cNvSpPr>
              <p:nvPr/>
            </p:nvSpPr>
            <p:spPr bwMode="gray">
              <a:xfrm>
                <a:off x="1900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17" name="Freeform 409"/>
              <p:cNvSpPr>
                <a:spLocks/>
              </p:cNvSpPr>
              <p:nvPr/>
            </p:nvSpPr>
            <p:spPr bwMode="gray">
              <a:xfrm>
                <a:off x="1803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18" name="Freeform 410"/>
              <p:cNvSpPr>
                <a:spLocks/>
              </p:cNvSpPr>
              <p:nvPr/>
            </p:nvSpPr>
            <p:spPr bwMode="gray">
              <a:xfrm>
                <a:off x="1705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19" name="Freeform 411"/>
              <p:cNvSpPr>
                <a:spLocks/>
              </p:cNvSpPr>
              <p:nvPr/>
            </p:nvSpPr>
            <p:spPr bwMode="gray">
              <a:xfrm>
                <a:off x="1607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20" name="Freeform 412"/>
              <p:cNvSpPr>
                <a:spLocks/>
              </p:cNvSpPr>
              <p:nvPr/>
            </p:nvSpPr>
            <p:spPr bwMode="gray">
              <a:xfrm>
                <a:off x="1509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21" name="Freeform 413"/>
              <p:cNvSpPr>
                <a:spLocks/>
              </p:cNvSpPr>
              <p:nvPr/>
            </p:nvSpPr>
            <p:spPr bwMode="gray">
              <a:xfrm>
                <a:off x="1412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22" name="Freeform 414"/>
              <p:cNvSpPr>
                <a:spLocks/>
              </p:cNvSpPr>
              <p:nvPr/>
            </p:nvSpPr>
            <p:spPr bwMode="gray">
              <a:xfrm>
                <a:off x="2096" y="3192"/>
                <a:ext cx="197" cy="54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23" name="Freeform 415"/>
              <p:cNvSpPr>
                <a:spLocks/>
              </p:cNvSpPr>
              <p:nvPr/>
            </p:nvSpPr>
            <p:spPr bwMode="gray">
              <a:xfrm>
                <a:off x="1998" y="3167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0 w 161"/>
                  <a:gd name="T3" fmla="*/ 0 h 43"/>
                  <a:gd name="T4" fmla="*/ 161 w 161"/>
                  <a:gd name="T5" fmla="*/ 21 h 43"/>
                  <a:gd name="T6" fmla="*/ 80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1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24" name="Freeform 416"/>
              <p:cNvSpPr>
                <a:spLocks/>
              </p:cNvSpPr>
              <p:nvPr/>
            </p:nvSpPr>
            <p:spPr bwMode="gray">
              <a:xfrm>
                <a:off x="1900" y="3141"/>
                <a:ext cx="196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25" name="Freeform 417"/>
              <p:cNvSpPr>
                <a:spLocks/>
              </p:cNvSpPr>
              <p:nvPr/>
            </p:nvSpPr>
            <p:spPr bwMode="gray">
              <a:xfrm>
                <a:off x="1803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26" name="Freeform 418"/>
              <p:cNvSpPr>
                <a:spLocks/>
              </p:cNvSpPr>
              <p:nvPr/>
            </p:nvSpPr>
            <p:spPr bwMode="gray">
              <a:xfrm>
                <a:off x="1705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27" name="Freeform 419"/>
              <p:cNvSpPr>
                <a:spLocks/>
              </p:cNvSpPr>
              <p:nvPr/>
            </p:nvSpPr>
            <p:spPr bwMode="gray">
              <a:xfrm>
                <a:off x="1607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28" name="Freeform 420"/>
              <p:cNvSpPr>
                <a:spLocks/>
              </p:cNvSpPr>
              <p:nvPr/>
            </p:nvSpPr>
            <p:spPr bwMode="gray">
              <a:xfrm>
                <a:off x="1509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29" name="Freeform 421"/>
              <p:cNvSpPr>
                <a:spLocks/>
              </p:cNvSpPr>
              <p:nvPr/>
            </p:nvSpPr>
            <p:spPr bwMode="gray">
              <a:xfrm>
                <a:off x="1412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30" name="Freeform 422"/>
              <p:cNvSpPr>
                <a:spLocks/>
              </p:cNvSpPr>
              <p:nvPr/>
            </p:nvSpPr>
            <p:spPr bwMode="gray">
              <a:xfrm>
                <a:off x="131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9831" name="Group 423"/>
            <p:cNvGrpSpPr>
              <a:grpSpLocks/>
            </p:cNvGrpSpPr>
            <p:nvPr/>
          </p:nvGrpSpPr>
          <p:grpSpPr bwMode="auto">
            <a:xfrm>
              <a:off x="229" y="1971"/>
              <a:ext cx="1302" cy="350"/>
              <a:chOff x="1314" y="2773"/>
              <a:chExt cx="1760" cy="473"/>
            </a:xfrm>
          </p:grpSpPr>
          <p:sp>
            <p:nvSpPr>
              <p:cNvPr id="529832" name="Freeform 424"/>
              <p:cNvSpPr>
                <a:spLocks/>
              </p:cNvSpPr>
              <p:nvPr/>
            </p:nvSpPr>
            <p:spPr bwMode="gray">
              <a:xfrm>
                <a:off x="2879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33" name="Freeform 425"/>
              <p:cNvSpPr>
                <a:spLocks/>
              </p:cNvSpPr>
              <p:nvPr/>
            </p:nvSpPr>
            <p:spPr bwMode="gray">
              <a:xfrm>
                <a:off x="2781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34" name="Freeform 426"/>
              <p:cNvSpPr>
                <a:spLocks/>
              </p:cNvSpPr>
              <p:nvPr/>
            </p:nvSpPr>
            <p:spPr bwMode="gray">
              <a:xfrm>
                <a:off x="2684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35" name="Freeform 427"/>
              <p:cNvSpPr>
                <a:spLocks/>
              </p:cNvSpPr>
              <p:nvPr/>
            </p:nvSpPr>
            <p:spPr bwMode="gray">
              <a:xfrm>
                <a:off x="2586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36" name="Freeform 428"/>
              <p:cNvSpPr>
                <a:spLocks/>
              </p:cNvSpPr>
              <p:nvPr/>
            </p:nvSpPr>
            <p:spPr bwMode="gray">
              <a:xfrm>
                <a:off x="2488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37" name="Freeform 429"/>
              <p:cNvSpPr>
                <a:spLocks/>
              </p:cNvSpPr>
              <p:nvPr/>
            </p:nvSpPr>
            <p:spPr bwMode="gray">
              <a:xfrm>
                <a:off x="2390" y="2851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38" name="Freeform 430"/>
              <p:cNvSpPr>
                <a:spLocks/>
              </p:cNvSpPr>
              <p:nvPr/>
            </p:nvSpPr>
            <p:spPr bwMode="gray">
              <a:xfrm>
                <a:off x="2293" y="282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39" name="Freeform 431"/>
              <p:cNvSpPr>
                <a:spLocks/>
              </p:cNvSpPr>
              <p:nvPr/>
            </p:nvSpPr>
            <p:spPr bwMode="gray">
              <a:xfrm>
                <a:off x="2195" y="2799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40" name="Freeform 432"/>
              <p:cNvSpPr>
                <a:spLocks/>
              </p:cNvSpPr>
              <p:nvPr/>
            </p:nvSpPr>
            <p:spPr bwMode="gray">
              <a:xfrm>
                <a:off x="2096" y="277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41" name="Freeform 433"/>
              <p:cNvSpPr>
                <a:spLocks/>
              </p:cNvSpPr>
              <p:nvPr/>
            </p:nvSpPr>
            <p:spPr bwMode="gray">
              <a:xfrm>
                <a:off x="2781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42" name="Freeform 434"/>
              <p:cNvSpPr>
                <a:spLocks/>
              </p:cNvSpPr>
              <p:nvPr/>
            </p:nvSpPr>
            <p:spPr bwMode="gray">
              <a:xfrm>
                <a:off x="268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43" name="Freeform 435"/>
              <p:cNvSpPr>
                <a:spLocks/>
              </p:cNvSpPr>
              <p:nvPr/>
            </p:nvSpPr>
            <p:spPr bwMode="gray">
              <a:xfrm>
                <a:off x="2586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44" name="Freeform 436"/>
              <p:cNvSpPr>
                <a:spLocks/>
              </p:cNvSpPr>
              <p:nvPr/>
            </p:nvSpPr>
            <p:spPr bwMode="gray">
              <a:xfrm>
                <a:off x="2488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45" name="Freeform 437"/>
              <p:cNvSpPr>
                <a:spLocks/>
              </p:cNvSpPr>
              <p:nvPr/>
            </p:nvSpPr>
            <p:spPr bwMode="gray">
              <a:xfrm>
                <a:off x="2390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46" name="Freeform 438"/>
              <p:cNvSpPr>
                <a:spLocks/>
              </p:cNvSpPr>
              <p:nvPr/>
            </p:nvSpPr>
            <p:spPr bwMode="gray">
              <a:xfrm>
                <a:off x="2293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47" name="Freeform 439"/>
              <p:cNvSpPr>
                <a:spLocks/>
              </p:cNvSpPr>
              <p:nvPr/>
            </p:nvSpPr>
            <p:spPr bwMode="gray">
              <a:xfrm>
                <a:off x="2195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48" name="Freeform 440"/>
              <p:cNvSpPr>
                <a:spLocks/>
              </p:cNvSpPr>
              <p:nvPr/>
            </p:nvSpPr>
            <p:spPr bwMode="gray">
              <a:xfrm>
                <a:off x="2096" y="282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49" name="Freeform 441"/>
              <p:cNvSpPr>
                <a:spLocks/>
              </p:cNvSpPr>
              <p:nvPr/>
            </p:nvSpPr>
            <p:spPr bwMode="gray">
              <a:xfrm>
                <a:off x="1998" y="2799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50" name="Freeform 442"/>
              <p:cNvSpPr>
                <a:spLocks/>
              </p:cNvSpPr>
              <p:nvPr/>
            </p:nvSpPr>
            <p:spPr bwMode="gray">
              <a:xfrm>
                <a:off x="2684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51" name="Freeform 443"/>
              <p:cNvSpPr>
                <a:spLocks/>
              </p:cNvSpPr>
              <p:nvPr/>
            </p:nvSpPr>
            <p:spPr bwMode="gray">
              <a:xfrm>
                <a:off x="2586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52" name="Freeform 444"/>
              <p:cNvSpPr>
                <a:spLocks/>
              </p:cNvSpPr>
              <p:nvPr/>
            </p:nvSpPr>
            <p:spPr bwMode="gray">
              <a:xfrm>
                <a:off x="2488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53" name="Freeform 445"/>
              <p:cNvSpPr>
                <a:spLocks/>
              </p:cNvSpPr>
              <p:nvPr/>
            </p:nvSpPr>
            <p:spPr bwMode="gray">
              <a:xfrm>
                <a:off x="2390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54" name="Freeform 446"/>
              <p:cNvSpPr>
                <a:spLocks/>
              </p:cNvSpPr>
              <p:nvPr/>
            </p:nvSpPr>
            <p:spPr bwMode="gray">
              <a:xfrm>
                <a:off x="2293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55" name="Freeform 447"/>
              <p:cNvSpPr>
                <a:spLocks/>
              </p:cNvSpPr>
              <p:nvPr/>
            </p:nvSpPr>
            <p:spPr bwMode="gray">
              <a:xfrm>
                <a:off x="2195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56" name="Freeform 448"/>
              <p:cNvSpPr>
                <a:spLocks/>
              </p:cNvSpPr>
              <p:nvPr/>
            </p:nvSpPr>
            <p:spPr bwMode="gray">
              <a:xfrm>
                <a:off x="2096" y="287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57" name="Freeform 449"/>
              <p:cNvSpPr>
                <a:spLocks/>
              </p:cNvSpPr>
              <p:nvPr/>
            </p:nvSpPr>
            <p:spPr bwMode="gray">
              <a:xfrm>
                <a:off x="1998" y="2851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58" name="Freeform 450"/>
              <p:cNvSpPr>
                <a:spLocks/>
              </p:cNvSpPr>
              <p:nvPr/>
            </p:nvSpPr>
            <p:spPr bwMode="gray">
              <a:xfrm>
                <a:off x="1900" y="282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59" name="Freeform 451"/>
              <p:cNvSpPr>
                <a:spLocks/>
              </p:cNvSpPr>
              <p:nvPr/>
            </p:nvSpPr>
            <p:spPr bwMode="gray">
              <a:xfrm>
                <a:off x="2586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60" name="Freeform 452"/>
              <p:cNvSpPr>
                <a:spLocks/>
              </p:cNvSpPr>
              <p:nvPr/>
            </p:nvSpPr>
            <p:spPr bwMode="gray">
              <a:xfrm>
                <a:off x="2488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61" name="Freeform 453"/>
              <p:cNvSpPr>
                <a:spLocks/>
              </p:cNvSpPr>
              <p:nvPr/>
            </p:nvSpPr>
            <p:spPr bwMode="gray">
              <a:xfrm>
                <a:off x="2390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62" name="Freeform 454"/>
              <p:cNvSpPr>
                <a:spLocks/>
              </p:cNvSpPr>
              <p:nvPr/>
            </p:nvSpPr>
            <p:spPr bwMode="gray">
              <a:xfrm>
                <a:off x="2293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63" name="Freeform 455"/>
              <p:cNvSpPr>
                <a:spLocks/>
              </p:cNvSpPr>
              <p:nvPr/>
            </p:nvSpPr>
            <p:spPr bwMode="gray">
              <a:xfrm>
                <a:off x="2195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64" name="Freeform 456"/>
              <p:cNvSpPr>
                <a:spLocks/>
              </p:cNvSpPr>
              <p:nvPr/>
            </p:nvSpPr>
            <p:spPr bwMode="gray">
              <a:xfrm>
                <a:off x="2096" y="2931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65" name="Freeform 457"/>
              <p:cNvSpPr>
                <a:spLocks/>
              </p:cNvSpPr>
              <p:nvPr/>
            </p:nvSpPr>
            <p:spPr bwMode="gray">
              <a:xfrm>
                <a:off x="1998" y="2904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66" name="Freeform 458"/>
              <p:cNvSpPr>
                <a:spLocks/>
              </p:cNvSpPr>
              <p:nvPr/>
            </p:nvSpPr>
            <p:spPr bwMode="gray">
              <a:xfrm>
                <a:off x="1900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67" name="Freeform 459"/>
              <p:cNvSpPr>
                <a:spLocks/>
              </p:cNvSpPr>
              <p:nvPr/>
            </p:nvSpPr>
            <p:spPr bwMode="gray">
              <a:xfrm>
                <a:off x="1803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68" name="Freeform 460"/>
              <p:cNvSpPr>
                <a:spLocks/>
              </p:cNvSpPr>
              <p:nvPr/>
            </p:nvSpPr>
            <p:spPr bwMode="gray">
              <a:xfrm>
                <a:off x="2488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69" name="Freeform 461"/>
              <p:cNvSpPr>
                <a:spLocks/>
              </p:cNvSpPr>
              <p:nvPr/>
            </p:nvSpPr>
            <p:spPr bwMode="gray">
              <a:xfrm>
                <a:off x="2390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70" name="Freeform 462"/>
              <p:cNvSpPr>
                <a:spLocks/>
              </p:cNvSpPr>
              <p:nvPr/>
            </p:nvSpPr>
            <p:spPr bwMode="gray">
              <a:xfrm>
                <a:off x="2293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71" name="Freeform 463"/>
              <p:cNvSpPr>
                <a:spLocks/>
              </p:cNvSpPr>
              <p:nvPr/>
            </p:nvSpPr>
            <p:spPr bwMode="gray">
              <a:xfrm>
                <a:off x="2195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72" name="Freeform 464"/>
              <p:cNvSpPr>
                <a:spLocks/>
              </p:cNvSpPr>
              <p:nvPr/>
            </p:nvSpPr>
            <p:spPr bwMode="gray">
              <a:xfrm>
                <a:off x="2096" y="298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73" name="Freeform 465"/>
              <p:cNvSpPr>
                <a:spLocks/>
              </p:cNvSpPr>
              <p:nvPr/>
            </p:nvSpPr>
            <p:spPr bwMode="gray">
              <a:xfrm>
                <a:off x="1998" y="2956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74" name="Freeform 466"/>
              <p:cNvSpPr>
                <a:spLocks/>
              </p:cNvSpPr>
              <p:nvPr/>
            </p:nvSpPr>
            <p:spPr bwMode="gray">
              <a:xfrm>
                <a:off x="1900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75" name="Freeform 467"/>
              <p:cNvSpPr>
                <a:spLocks/>
              </p:cNvSpPr>
              <p:nvPr/>
            </p:nvSpPr>
            <p:spPr bwMode="gray">
              <a:xfrm>
                <a:off x="1803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76" name="Freeform 468"/>
              <p:cNvSpPr>
                <a:spLocks/>
              </p:cNvSpPr>
              <p:nvPr/>
            </p:nvSpPr>
            <p:spPr bwMode="gray">
              <a:xfrm>
                <a:off x="1705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77" name="Freeform 469"/>
              <p:cNvSpPr>
                <a:spLocks/>
              </p:cNvSpPr>
              <p:nvPr/>
            </p:nvSpPr>
            <p:spPr bwMode="gray">
              <a:xfrm>
                <a:off x="2390" y="3114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78" name="Freeform 470"/>
              <p:cNvSpPr>
                <a:spLocks/>
              </p:cNvSpPr>
              <p:nvPr/>
            </p:nvSpPr>
            <p:spPr bwMode="gray">
              <a:xfrm>
                <a:off x="2293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79" name="Freeform 471"/>
              <p:cNvSpPr>
                <a:spLocks/>
              </p:cNvSpPr>
              <p:nvPr/>
            </p:nvSpPr>
            <p:spPr bwMode="gray">
              <a:xfrm>
                <a:off x="2195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80" name="Freeform 472"/>
              <p:cNvSpPr>
                <a:spLocks/>
              </p:cNvSpPr>
              <p:nvPr/>
            </p:nvSpPr>
            <p:spPr bwMode="gray">
              <a:xfrm>
                <a:off x="2096" y="303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81" name="Freeform 473"/>
              <p:cNvSpPr>
                <a:spLocks/>
              </p:cNvSpPr>
              <p:nvPr/>
            </p:nvSpPr>
            <p:spPr bwMode="gray">
              <a:xfrm>
                <a:off x="1998" y="3009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82" name="Freeform 474"/>
              <p:cNvSpPr>
                <a:spLocks/>
              </p:cNvSpPr>
              <p:nvPr/>
            </p:nvSpPr>
            <p:spPr bwMode="gray">
              <a:xfrm>
                <a:off x="1900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83" name="Freeform 475"/>
              <p:cNvSpPr>
                <a:spLocks/>
              </p:cNvSpPr>
              <p:nvPr/>
            </p:nvSpPr>
            <p:spPr bwMode="gray">
              <a:xfrm>
                <a:off x="1803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84" name="Freeform 476"/>
              <p:cNvSpPr>
                <a:spLocks/>
              </p:cNvSpPr>
              <p:nvPr/>
            </p:nvSpPr>
            <p:spPr bwMode="gray">
              <a:xfrm>
                <a:off x="1705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85" name="Freeform 477"/>
              <p:cNvSpPr>
                <a:spLocks/>
              </p:cNvSpPr>
              <p:nvPr/>
            </p:nvSpPr>
            <p:spPr bwMode="gray">
              <a:xfrm>
                <a:off x="1607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86" name="Freeform 478"/>
              <p:cNvSpPr>
                <a:spLocks/>
              </p:cNvSpPr>
              <p:nvPr/>
            </p:nvSpPr>
            <p:spPr bwMode="gray">
              <a:xfrm>
                <a:off x="2293" y="3141"/>
                <a:ext cx="195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87" name="Freeform 479"/>
              <p:cNvSpPr>
                <a:spLocks/>
              </p:cNvSpPr>
              <p:nvPr/>
            </p:nvSpPr>
            <p:spPr bwMode="gray">
              <a:xfrm>
                <a:off x="2195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88" name="Freeform 480"/>
              <p:cNvSpPr>
                <a:spLocks/>
              </p:cNvSpPr>
              <p:nvPr/>
            </p:nvSpPr>
            <p:spPr bwMode="gray">
              <a:xfrm>
                <a:off x="2096" y="308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89" name="Freeform 481"/>
              <p:cNvSpPr>
                <a:spLocks/>
              </p:cNvSpPr>
              <p:nvPr/>
            </p:nvSpPr>
            <p:spPr bwMode="gray">
              <a:xfrm>
                <a:off x="1998" y="3062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90" name="Freeform 482"/>
              <p:cNvSpPr>
                <a:spLocks/>
              </p:cNvSpPr>
              <p:nvPr/>
            </p:nvSpPr>
            <p:spPr bwMode="gray">
              <a:xfrm>
                <a:off x="1900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91" name="Freeform 483"/>
              <p:cNvSpPr>
                <a:spLocks/>
              </p:cNvSpPr>
              <p:nvPr/>
            </p:nvSpPr>
            <p:spPr bwMode="gray">
              <a:xfrm>
                <a:off x="1803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92" name="Freeform 484"/>
              <p:cNvSpPr>
                <a:spLocks/>
              </p:cNvSpPr>
              <p:nvPr/>
            </p:nvSpPr>
            <p:spPr bwMode="gray">
              <a:xfrm>
                <a:off x="1705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93" name="Freeform 485"/>
              <p:cNvSpPr>
                <a:spLocks/>
              </p:cNvSpPr>
              <p:nvPr/>
            </p:nvSpPr>
            <p:spPr bwMode="gray">
              <a:xfrm>
                <a:off x="1607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94" name="Freeform 486"/>
              <p:cNvSpPr>
                <a:spLocks/>
              </p:cNvSpPr>
              <p:nvPr/>
            </p:nvSpPr>
            <p:spPr bwMode="gray">
              <a:xfrm>
                <a:off x="1509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95" name="Freeform 487"/>
              <p:cNvSpPr>
                <a:spLocks/>
              </p:cNvSpPr>
              <p:nvPr/>
            </p:nvSpPr>
            <p:spPr bwMode="gray">
              <a:xfrm>
                <a:off x="2195" y="3167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96" name="Freeform 488"/>
              <p:cNvSpPr>
                <a:spLocks/>
              </p:cNvSpPr>
              <p:nvPr/>
            </p:nvSpPr>
            <p:spPr bwMode="gray">
              <a:xfrm>
                <a:off x="2096" y="3141"/>
                <a:ext cx="197" cy="51"/>
              </a:xfrm>
              <a:custGeom>
                <a:avLst/>
                <a:gdLst>
                  <a:gd name="T0" fmla="*/ 0 w 161"/>
                  <a:gd name="T1" fmla="*/ 21 h 42"/>
                  <a:gd name="T2" fmla="*/ 81 w 161"/>
                  <a:gd name="T3" fmla="*/ 0 h 42"/>
                  <a:gd name="T4" fmla="*/ 161 w 161"/>
                  <a:gd name="T5" fmla="*/ 21 h 42"/>
                  <a:gd name="T6" fmla="*/ 81 w 161"/>
                  <a:gd name="T7" fmla="*/ 42 h 42"/>
                  <a:gd name="T8" fmla="*/ 0 w 161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2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97" name="Freeform 489"/>
              <p:cNvSpPr>
                <a:spLocks/>
              </p:cNvSpPr>
              <p:nvPr/>
            </p:nvSpPr>
            <p:spPr bwMode="gray">
              <a:xfrm>
                <a:off x="1998" y="3114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98" name="Freeform 490"/>
              <p:cNvSpPr>
                <a:spLocks/>
              </p:cNvSpPr>
              <p:nvPr/>
            </p:nvSpPr>
            <p:spPr bwMode="gray">
              <a:xfrm>
                <a:off x="1900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899" name="Freeform 491"/>
              <p:cNvSpPr>
                <a:spLocks/>
              </p:cNvSpPr>
              <p:nvPr/>
            </p:nvSpPr>
            <p:spPr bwMode="gray">
              <a:xfrm>
                <a:off x="1803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00" name="Freeform 492"/>
              <p:cNvSpPr>
                <a:spLocks/>
              </p:cNvSpPr>
              <p:nvPr/>
            </p:nvSpPr>
            <p:spPr bwMode="gray">
              <a:xfrm>
                <a:off x="1705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01" name="Freeform 493"/>
              <p:cNvSpPr>
                <a:spLocks/>
              </p:cNvSpPr>
              <p:nvPr/>
            </p:nvSpPr>
            <p:spPr bwMode="gray">
              <a:xfrm>
                <a:off x="1607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02" name="Freeform 494"/>
              <p:cNvSpPr>
                <a:spLocks/>
              </p:cNvSpPr>
              <p:nvPr/>
            </p:nvSpPr>
            <p:spPr bwMode="gray">
              <a:xfrm>
                <a:off x="1509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03" name="Freeform 495"/>
              <p:cNvSpPr>
                <a:spLocks/>
              </p:cNvSpPr>
              <p:nvPr/>
            </p:nvSpPr>
            <p:spPr bwMode="gray">
              <a:xfrm>
                <a:off x="1412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04" name="Freeform 496"/>
              <p:cNvSpPr>
                <a:spLocks/>
              </p:cNvSpPr>
              <p:nvPr/>
            </p:nvSpPr>
            <p:spPr bwMode="gray">
              <a:xfrm>
                <a:off x="2096" y="3192"/>
                <a:ext cx="197" cy="54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05" name="Freeform 497"/>
              <p:cNvSpPr>
                <a:spLocks/>
              </p:cNvSpPr>
              <p:nvPr/>
            </p:nvSpPr>
            <p:spPr bwMode="gray">
              <a:xfrm>
                <a:off x="1998" y="3167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0 w 161"/>
                  <a:gd name="T3" fmla="*/ 0 h 43"/>
                  <a:gd name="T4" fmla="*/ 161 w 161"/>
                  <a:gd name="T5" fmla="*/ 21 h 43"/>
                  <a:gd name="T6" fmla="*/ 80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1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06" name="Freeform 498"/>
              <p:cNvSpPr>
                <a:spLocks/>
              </p:cNvSpPr>
              <p:nvPr/>
            </p:nvSpPr>
            <p:spPr bwMode="gray">
              <a:xfrm>
                <a:off x="1900" y="3141"/>
                <a:ext cx="196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07" name="Freeform 499"/>
              <p:cNvSpPr>
                <a:spLocks/>
              </p:cNvSpPr>
              <p:nvPr/>
            </p:nvSpPr>
            <p:spPr bwMode="gray">
              <a:xfrm>
                <a:off x="1803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08" name="Freeform 500"/>
              <p:cNvSpPr>
                <a:spLocks/>
              </p:cNvSpPr>
              <p:nvPr/>
            </p:nvSpPr>
            <p:spPr bwMode="gray">
              <a:xfrm>
                <a:off x="1705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09" name="Freeform 501"/>
              <p:cNvSpPr>
                <a:spLocks/>
              </p:cNvSpPr>
              <p:nvPr/>
            </p:nvSpPr>
            <p:spPr bwMode="gray">
              <a:xfrm>
                <a:off x="1607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10" name="Freeform 502"/>
              <p:cNvSpPr>
                <a:spLocks/>
              </p:cNvSpPr>
              <p:nvPr/>
            </p:nvSpPr>
            <p:spPr bwMode="gray">
              <a:xfrm>
                <a:off x="1509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11" name="Freeform 503"/>
              <p:cNvSpPr>
                <a:spLocks/>
              </p:cNvSpPr>
              <p:nvPr/>
            </p:nvSpPr>
            <p:spPr bwMode="gray">
              <a:xfrm>
                <a:off x="1412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12" name="Freeform 504"/>
              <p:cNvSpPr>
                <a:spLocks/>
              </p:cNvSpPr>
              <p:nvPr/>
            </p:nvSpPr>
            <p:spPr bwMode="gray">
              <a:xfrm>
                <a:off x="131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9913" name="Group 505"/>
            <p:cNvGrpSpPr>
              <a:grpSpLocks/>
            </p:cNvGrpSpPr>
            <p:nvPr/>
          </p:nvGrpSpPr>
          <p:grpSpPr bwMode="auto">
            <a:xfrm>
              <a:off x="1240" y="1700"/>
              <a:ext cx="1302" cy="350"/>
              <a:chOff x="1314" y="2773"/>
              <a:chExt cx="1760" cy="473"/>
            </a:xfrm>
          </p:grpSpPr>
          <p:sp>
            <p:nvSpPr>
              <p:cNvPr id="529914" name="Freeform 506"/>
              <p:cNvSpPr>
                <a:spLocks/>
              </p:cNvSpPr>
              <p:nvPr/>
            </p:nvSpPr>
            <p:spPr bwMode="gray">
              <a:xfrm>
                <a:off x="2879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15" name="Freeform 507"/>
              <p:cNvSpPr>
                <a:spLocks/>
              </p:cNvSpPr>
              <p:nvPr/>
            </p:nvSpPr>
            <p:spPr bwMode="gray">
              <a:xfrm>
                <a:off x="2781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16" name="Freeform 508"/>
              <p:cNvSpPr>
                <a:spLocks/>
              </p:cNvSpPr>
              <p:nvPr/>
            </p:nvSpPr>
            <p:spPr bwMode="gray">
              <a:xfrm>
                <a:off x="2684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17" name="Freeform 509"/>
              <p:cNvSpPr>
                <a:spLocks/>
              </p:cNvSpPr>
              <p:nvPr/>
            </p:nvSpPr>
            <p:spPr bwMode="gray">
              <a:xfrm>
                <a:off x="2586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18" name="Freeform 510"/>
              <p:cNvSpPr>
                <a:spLocks/>
              </p:cNvSpPr>
              <p:nvPr/>
            </p:nvSpPr>
            <p:spPr bwMode="gray">
              <a:xfrm>
                <a:off x="2488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19" name="Freeform 511"/>
              <p:cNvSpPr>
                <a:spLocks/>
              </p:cNvSpPr>
              <p:nvPr/>
            </p:nvSpPr>
            <p:spPr bwMode="gray">
              <a:xfrm>
                <a:off x="2390" y="2851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20" name="Freeform 512"/>
              <p:cNvSpPr>
                <a:spLocks/>
              </p:cNvSpPr>
              <p:nvPr/>
            </p:nvSpPr>
            <p:spPr bwMode="gray">
              <a:xfrm>
                <a:off x="2293" y="282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21" name="Freeform 513"/>
              <p:cNvSpPr>
                <a:spLocks/>
              </p:cNvSpPr>
              <p:nvPr/>
            </p:nvSpPr>
            <p:spPr bwMode="gray">
              <a:xfrm>
                <a:off x="2195" y="2799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22" name="Freeform 514"/>
              <p:cNvSpPr>
                <a:spLocks/>
              </p:cNvSpPr>
              <p:nvPr/>
            </p:nvSpPr>
            <p:spPr bwMode="gray">
              <a:xfrm>
                <a:off x="2096" y="277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23" name="Freeform 515"/>
              <p:cNvSpPr>
                <a:spLocks/>
              </p:cNvSpPr>
              <p:nvPr/>
            </p:nvSpPr>
            <p:spPr bwMode="gray">
              <a:xfrm>
                <a:off x="2781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24" name="Freeform 516"/>
              <p:cNvSpPr>
                <a:spLocks/>
              </p:cNvSpPr>
              <p:nvPr/>
            </p:nvSpPr>
            <p:spPr bwMode="gray">
              <a:xfrm>
                <a:off x="268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25" name="Freeform 517"/>
              <p:cNvSpPr>
                <a:spLocks/>
              </p:cNvSpPr>
              <p:nvPr/>
            </p:nvSpPr>
            <p:spPr bwMode="gray">
              <a:xfrm>
                <a:off x="2586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26" name="Freeform 518"/>
              <p:cNvSpPr>
                <a:spLocks/>
              </p:cNvSpPr>
              <p:nvPr/>
            </p:nvSpPr>
            <p:spPr bwMode="gray">
              <a:xfrm>
                <a:off x="2488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27" name="Freeform 519"/>
              <p:cNvSpPr>
                <a:spLocks/>
              </p:cNvSpPr>
              <p:nvPr/>
            </p:nvSpPr>
            <p:spPr bwMode="gray">
              <a:xfrm>
                <a:off x="2390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28" name="Freeform 520"/>
              <p:cNvSpPr>
                <a:spLocks/>
              </p:cNvSpPr>
              <p:nvPr/>
            </p:nvSpPr>
            <p:spPr bwMode="gray">
              <a:xfrm>
                <a:off x="2293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29" name="Freeform 521"/>
              <p:cNvSpPr>
                <a:spLocks/>
              </p:cNvSpPr>
              <p:nvPr/>
            </p:nvSpPr>
            <p:spPr bwMode="gray">
              <a:xfrm>
                <a:off x="2195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30" name="Freeform 522"/>
              <p:cNvSpPr>
                <a:spLocks/>
              </p:cNvSpPr>
              <p:nvPr/>
            </p:nvSpPr>
            <p:spPr bwMode="gray">
              <a:xfrm>
                <a:off x="2096" y="282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31" name="Freeform 523"/>
              <p:cNvSpPr>
                <a:spLocks/>
              </p:cNvSpPr>
              <p:nvPr/>
            </p:nvSpPr>
            <p:spPr bwMode="gray">
              <a:xfrm>
                <a:off x="1998" y="2799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32" name="Freeform 524"/>
              <p:cNvSpPr>
                <a:spLocks/>
              </p:cNvSpPr>
              <p:nvPr/>
            </p:nvSpPr>
            <p:spPr bwMode="gray">
              <a:xfrm>
                <a:off x="2684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33" name="Freeform 525"/>
              <p:cNvSpPr>
                <a:spLocks/>
              </p:cNvSpPr>
              <p:nvPr/>
            </p:nvSpPr>
            <p:spPr bwMode="gray">
              <a:xfrm>
                <a:off x="2586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34" name="Freeform 526"/>
              <p:cNvSpPr>
                <a:spLocks/>
              </p:cNvSpPr>
              <p:nvPr/>
            </p:nvSpPr>
            <p:spPr bwMode="gray">
              <a:xfrm>
                <a:off x="2488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35" name="Freeform 527"/>
              <p:cNvSpPr>
                <a:spLocks/>
              </p:cNvSpPr>
              <p:nvPr/>
            </p:nvSpPr>
            <p:spPr bwMode="gray">
              <a:xfrm>
                <a:off x="2390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36" name="Freeform 528"/>
              <p:cNvSpPr>
                <a:spLocks/>
              </p:cNvSpPr>
              <p:nvPr/>
            </p:nvSpPr>
            <p:spPr bwMode="gray">
              <a:xfrm>
                <a:off x="2293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37" name="Freeform 529"/>
              <p:cNvSpPr>
                <a:spLocks/>
              </p:cNvSpPr>
              <p:nvPr/>
            </p:nvSpPr>
            <p:spPr bwMode="gray">
              <a:xfrm>
                <a:off x="2195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38" name="Freeform 530"/>
              <p:cNvSpPr>
                <a:spLocks/>
              </p:cNvSpPr>
              <p:nvPr/>
            </p:nvSpPr>
            <p:spPr bwMode="gray">
              <a:xfrm>
                <a:off x="2096" y="287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39" name="Freeform 531"/>
              <p:cNvSpPr>
                <a:spLocks/>
              </p:cNvSpPr>
              <p:nvPr/>
            </p:nvSpPr>
            <p:spPr bwMode="gray">
              <a:xfrm>
                <a:off x="1998" y="2851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40" name="Freeform 532"/>
              <p:cNvSpPr>
                <a:spLocks/>
              </p:cNvSpPr>
              <p:nvPr/>
            </p:nvSpPr>
            <p:spPr bwMode="gray">
              <a:xfrm>
                <a:off x="1900" y="282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41" name="Freeform 533"/>
              <p:cNvSpPr>
                <a:spLocks/>
              </p:cNvSpPr>
              <p:nvPr/>
            </p:nvSpPr>
            <p:spPr bwMode="gray">
              <a:xfrm>
                <a:off x="2586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42" name="Freeform 534"/>
              <p:cNvSpPr>
                <a:spLocks/>
              </p:cNvSpPr>
              <p:nvPr/>
            </p:nvSpPr>
            <p:spPr bwMode="gray">
              <a:xfrm>
                <a:off x="2488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43" name="Freeform 535"/>
              <p:cNvSpPr>
                <a:spLocks/>
              </p:cNvSpPr>
              <p:nvPr/>
            </p:nvSpPr>
            <p:spPr bwMode="gray">
              <a:xfrm>
                <a:off x="2390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44" name="Freeform 536"/>
              <p:cNvSpPr>
                <a:spLocks/>
              </p:cNvSpPr>
              <p:nvPr/>
            </p:nvSpPr>
            <p:spPr bwMode="gray">
              <a:xfrm>
                <a:off x="2293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45" name="Freeform 537"/>
              <p:cNvSpPr>
                <a:spLocks/>
              </p:cNvSpPr>
              <p:nvPr/>
            </p:nvSpPr>
            <p:spPr bwMode="gray">
              <a:xfrm>
                <a:off x="2195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46" name="Freeform 538"/>
              <p:cNvSpPr>
                <a:spLocks/>
              </p:cNvSpPr>
              <p:nvPr/>
            </p:nvSpPr>
            <p:spPr bwMode="gray">
              <a:xfrm>
                <a:off x="2096" y="2931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47" name="Freeform 539"/>
              <p:cNvSpPr>
                <a:spLocks/>
              </p:cNvSpPr>
              <p:nvPr/>
            </p:nvSpPr>
            <p:spPr bwMode="gray">
              <a:xfrm>
                <a:off x="1998" y="2904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48" name="Freeform 540"/>
              <p:cNvSpPr>
                <a:spLocks/>
              </p:cNvSpPr>
              <p:nvPr/>
            </p:nvSpPr>
            <p:spPr bwMode="gray">
              <a:xfrm>
                <a:off x="1900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49" name="Freeform 541"/>
              <p:cNvSpPr>
                <a:spLocks/>
              </p:cNvSpPr>
              <p:nvPr/>
            </p:nvSpPr>
            <p:spPr bwMode="gray">
              <a:xfrm>
                <a:off x="1803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50" name="Freeform 542"/>
              <p:cNvSpPr>
                <a:spLocks/>
              </p:cNvSpPr>
              <p:nvPr/>
            </p:nvSpPr>
            <p:spPr bwMode="gray">
              <a:xfrm>
                <a:off x="2488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51" name="Freeform 543"/>
              <p:cNvSpPr>
                <a:spLocks/>
              </p:cNvSpPr>
              <p:nvPr/>
            </p:nvSpPr>
            <p:spPr bwMode="gray">
              <a:xfrm>
                <a:off x="2390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52" name="Freeform 544"/>
              <p:cNvSpPr>
                <a:spLocks/>
              </p:cNvSpPr>
              <p:nvPr/>
            </p:nvSpPr>
            <p:spPr bwMode="gray">
              <a:xfrm>
                <a:off x="2293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53" name="Freeform 545"/>
              <p:cNvSpPr>
                <a:spLocks/>
              </p:cNvSpPr>
              <p:nvPr/>
            </p:nvSpPr>
            <p:spPr bwMode="gray">
              <a:xfrm>
                <a:off x="2195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54" name="Freeform 546"/>
              <p:cNvSpPr>
                <a:spLocks/>
              </p:cNvSpPr>
              <p:nvPr/>
            </p:nvSpPr>
            <p:spPr bwMode="gray">
              <a:xfrm>
                <a:off x="2096" y="298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55" name="Freeform 547"/>
              <p:cNvSpPr>
                <a:spLocks/>
              </p:cNvSpPr>
              <p:nvPr/>
            </p:nvSpPr>
            <p:spPr bwMode="gray">
              <a:xfrm>
                <a:off x="1998" y="2956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56" name="Freeform 548"/>
              <p:cNvSpPr>
                <a:spLocks/>
              </p:cNvSpPr>
              <p:nvPr/>
            </p:nvSpPr>
            <p:spPr bwMode="gray">
              <a:xfrm>
                <a:off x="1900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57" name="Freeform 549"/>
              <p:cNvSpPr>
                <a:spLocks/>
              </p:cNvSpPr>
              <p:nvPr/>
            </p:nvSpPr>
            <p:spPr bwMode="gray">
              <a:xfrm>
                <a:off x="1803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58" name="Freeform 550"/>
              <p:cNvSpPr>
                <a:spLocks/>
              </p:cNvSpPr>
              <p:nvPr/>
            </p:nvSpPr>
            <p:spPr bwMode="gray">
              <a:xfrm>
                <a:off x="1705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59" name="Freeform 551"/>
              <p:cNvSpPr>
                <a:spLocks/>
              </p:cNvSpPr>
              <p:nvPr/>
            </p:nvSpPr>
            <p:spPr bwMode="gray">
              <a:xfrm>
                <a:off x="2390" y="3114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60" name="Freeform 552"/>
              <p:cNvSpPr>
                <a:spLocks/>
              </p:cNvSpPr>
              <p:nvPr/>
            </p:nvSpPr>
            <p:spPr bwMode="gray">
              <a:xfrm>
                <a:off x="2293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61" name="Freeform 553"/>
              <p:cNvSpPr>
                <a:spLocks/>
              </p:cNvSpPr>
              <p:nvPr/>
            </p:nvSpPr>
            <p:spPr bwMode="gray">
              <a:xfrm>
                <a:off x="2195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62" name="Freeform 554"/>
              <p:cNvSpPr>
                <a:spLocks/>
              </p:cNvSpPr>
              <p:nvPr/>
            </p:nvSpPr>
            <p:spPr bwMode="gray">
              <a:xfrm>
                <a:off x="2096" y="303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63" name="Freeform 555"/>
              <p:cNvSpPr>
                <a:spLocks/>
              </p:cNvSpPr>
              <p:nvPr/>
            </p:nvSpPr>
            <p:spPr bwMode="gray">
              <a:xfrm>
                <a:off x="1998" y="3009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64" name="Freeform 556"/>
              <p:cNvSpPr>
                <a:spLocks/>
              </p:cNvSpPr>
              <p:nvPr/>
            </p:nvSpPr>
            <p:spPr bwMode="gray">
              <a:xfrm>
                <a:off x="1900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65" name="Freeform 557"/>
              <p:cNvSpPr>
                <a:spLocks/>
              </p:cNvSpPr>
              <p:nvPr/>
            </p:nvSpPr>
            <p:spPr bwMode="gray">
              <a:xfrm>
                <a:off x="1803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66" name="Freeform 558"/>
              <p:cNvSpPr>
                <a:spLocks/>
              </p:cNvSpPr>
              <p:nvPr/>
            </p:nvSpPr>
            <p:spPr bwMode="gray">
              <a:xfrm>
                <a:off x="1705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67" name="Freeform 559"/>
              <p:cNvSpPr>
                <a:spLocks/>
              </p:cNvSpPr>
              <p:nvPr/>
            </p:nvSpPr>
            <p:spPr bwMode="gray">
              <a:xfrm>
                <a:off x="1607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68" name="Freeform 560"/>
              <p:cNvSpPr>
                <a:spLocks/>
              </p:cNvSpPr>
              <p:nvPr/>
            </p:nvSpPr>
            <p:spPr bwMode="gray">
              <a:xfrm>
                <a:off x="2293" y="3141"/>
                <a:ext cx="195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69" name="Freeform 561"/>
              <p:cNvSpPr>
                <a:spLocks/>
              </p:cNvSpPr>
              <p:nvPr/>
            </p:nvSpPr>
            <p:spPr bwMode="gray">
              <a:xfrm>
                <a:off x="2195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70" name="Freeform 562"/>
              <p:cNvSpPr>
                <a:spLocks/>
              </p:cNvSpPr>
              <p:nvPr/>
            </p:nvSpPr>
            <p:spPr bwMode="gray">
              <a:xfrm>
                <a:off x="2096" y="308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71" name="Freeform 563"/>
              <p:cNvSpPr>
                <a:spLocks/>
              </p:cNvSpPr>
              <p:nvPr/>
            </p:nvSpPr>
            <p:spPr bwMode="gray">
              <a:xfrm>
                <a:off x="1998" y="3062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72" name="Freeform 564"/>
              <p:cNvSpPr>
                <a:spLocks/>
              </p:cNvSpPr>
              <p:nvPr/>
            </p:nvSpPr>
            <p:spPr bwMode="gray">
              <a:xfrm>
                <a:off x="1900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73" name="Freeform 565"/>
              <p:cNvSpPr>
                <a:spLocks/>
              </p:cNvSpPr>
              <p:nvPr/>
            </p:nvSpPr>
            <p:spPr bwMode="gray">
              <a:xfrm>
                <a:off x="1803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74" name="Freeform 566"/>
              <p:cNvSpPr>
                <a:spLocks/>
              </p:cNvSpPr>
              <p:nvPr/>
            </p:nvSpPr>
            <p:spPr bwMode="gray">
              <a:xfrm>
                <a:off x="1705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75" name="Freeform 567"/>
              <p:cNvSpPr>
                <a:spLocks/>
              </p:cNvSpPr>
              <p:nvPr/>
            </p:nvSpPr>
            <p:spPr bwMode="gray">
              <a:xfrm>
                <a:off x="1607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76" name="Freeform 568"/>
              <p:cNvSpPr>
                <a:spLocks/>
              </p:cNvSpPr>
              <p:nvPr/>
            </p:nvSpPr>
            <p:spPr bwMode="gray">
              <a:xfrm>
                <a:off x="1509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77" name="Freeform 569"/>
              <p:cNvSpPr>
                <a:spLocks/>
              </p:cNvSpPr>
              <p:nvPr/>
            </p:nvSpPr>
            <p:spPr bwMode="gray">
              <a:xfrm>
                <a:off x="2195" y="3167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78" name="Freeform 570"/>
              <p:cNvSpPr>
                <a:spLocks/>
              </p:cNvSpPr>
              <p:nvPr/>
            </p:nvSpPr>
            <p:spPr bwMode="gray">
              <a:xfrm>
                <a:off x="2096" y="3141"/>
                <a:ext cx="197" cy="51"/>
              </a:xfrm>
              <a:custGeom>
                <a:avLst/>
                <a:gdLst>
                  <a:gd name="T0" fmla="*/ 0 w 161"/>
                  <a:gd name="T1" fmla="*/ 21 h 42"/>
                  <a:gd name="T2" fmla="*/ 81 w 161"/>
                  <a:gd name="T3" fmla="*/ 0 h 42"/>
                  <a:gd name="T4" fmla="*/ 161 w 161"/>
                  <a:gd name="T5" fmla="*/ 21 h 42"/>
                  <a:gd name="T6" fmla="*/ 81 w 161"/>
                  <a:gd name="T7" fmla="*/ 42 h 42"/>
                  <a:gd name="T8" fmla="*/ 0 w 161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2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79" name="Freeform 571"/>
              <p:cNvSpPr>
                <a:spLocks/>
              </p:cNvSpPr>
              <p:nvPr/>
            </p:nvSpPr>
            <p:spPr bwMode="gray">
              <a:xfrm>
                <a:off x="1998" y="3114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80" name="Freeform 572"/>
              <p:cNvSpPr>
                <a:spLocks/>
              </p:cNvSpPr>
              <p:nvPr/>
            </p:nvSpPr>
            <p:spPr bwMode="gray">
              <a:xfrm>
                <a:off x="1900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81" name="Freeform 573"/>
              <p:cNvSpPr>
                <a:spLocks/>
              </p:cNvSpPr>
              <p:nvPr/>
            </p:nvSpPr>
            <p:spPr bwMode="gray">
              <a:xfrm>
                <a:off x="1803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82" name="Freeform 574"/>
              <p:cNvSpPr>
                <a:spLocks/>
              </p:cNvSpPr>
              <p:nvPr/>
            </p:nvSpPr>
            <p:spPr bwMode="gray">
              <a:xfrm>
                <a:off x="1705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83" name="Freeform 575"/>
              <p:cNvSpPr>
                <a:spLocks/>
              </p:cNvSpPr>
              <p:nvPr/>
            </p:nvSpPr>
            <p:spPr bwMode="gray">
              <a:xfrm>
                <a:off x="1607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84" name="Freeform 576"/>
              <p:cNvSpPr>
                <a:spLocks/>
              </p:cNvSpPr>
              <p:nvPr/>
            </p:nvSpPr>
            <p:spPr bwMode="gray">
              <a:xfrm>
                <a:off x="1509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85" name="Freeform 577"/>
              <p:cNvSpPr>
                <a:spLocks/>
              </p:cNvSpPr>
              <p:nvPr/>
            </p:nvSpPr>
            <p:spPr bwMode="gray">
              <a:xfrm>
                <a:off x="1412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86" name="Freeform 578"/>
              <p:cNvSpPr>
                <a:spLocks/>
              </p:cNvSpPr>
              <p:nvPr/>
            </p:nvSpPr>
            <p:spPr bwMode="gray">
              <a:xfrm>
                <a:off x="2096" y="3192"/>
                <a:ext cx="197" cy="54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87" name="Freeform 579"/>
              <p:cNvSpPr>
                <a:spLocks/>
              </p:cNvSpPr>
              <p:nvPr/>
            </p:nvSpPr>
            <p:spPr bwMode="gray">
              <a:xfrm>
                <a:off x="1998" y="3167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0 w 161"/>
                  <a:gd name="T3" fmla="*/ 0 h 43"/>
                  <a:gd name="T4" fmla="*/ 161 w 161"/>
                  <a:gd name="T5" fmla="*/ 21 h 43"/>
                  <a:gd name="T6" fmla="*/ 80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1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88" name="Freeform 580"/>
              <p:cNvSpPr>
                <a:spLocks/>
              </p:cNvSpPr>
              <p:nvPr/>
            </p:nvSpPr>
            <p:spPr bwMode="gray">
              <a:xfrm>
                <a:off x="1900" y="3141"/>
                <a:ext cx="196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89" name="Freeform 581"/>
              <p:cNvSpPr>
                <a:spLocks/>
              </p:cNvSpPr>
              <p:nvPr/>
            </p:nvSpPr>
            <p:spPr bwMode="gray">
              <a:xfrm>
                <a:off x="1803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90" name="Freeform 582"/>
              <p:cNvSpPr>
                <a:spLocks/>
              </p:cNvSpPr>
              <p:nvPr/>
            </p:nvSpPr>
            <p:spPr bwMode="gray">
              <a:xfrm>
                <a:off x="1705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91" name="Freeform 583"/>
              <p:cNvSpPr>
                <a:spLocks/>
              </p:cNvSpPr>
              <p:nvPr/>
            </p:nvSpPr>
            <p:spPr bwMode="gray">
              <a:xfrm>
                <a:off x="1607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92" name="Freeform 584"/>
              <p:cNvSpPr>
                <a:spLocks/>
              </p:cNvSpPr>
              <p:nvPr/>
            </p:nvSpPr>
            <p:spPr bwMode="gray">
              <a:xfrm>
                <a:off x="1509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93" name="Freeform 585"/>
              <p:cNvSpPr>
                <a:spLocks/>
              </p:cNvSpPr>
              <p:nvPr/>
            </p:nvSpPr>
            <p:spPr bwMode="gray">
              <a:xfrm>
                <a:off x="1412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94" name="Freeform 586"/>
              <p:cNvSpPr>
                <a:spLocks/>
              </p:cNvSpPr>
              <p:nvPr/>
            </p:nvSpPr>
            <p:spPr bwMode="gray">
              <a:xfrm>
                <a:off x="131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9995" name="Group 587"/>
            <p:cNvGrpSpPr>
              <a:grpSpLocks/>
            </p:cNvGrpSpPr>
            <p:nvPr/>
          </p:nvGrpSpPr>
          <p:grpSpPr bwMode="auto">
            <a:xfrm>
              <a:off x="2251" y="1428"/>
              <a:ext cx="1302" cy="350"/>
              <a:chOff x="1314" y="2773"/>
              <a:chExt cx="1760" cy="473"/>
            </a:xfrm>
          </p:grpSpPr>
          <p:sp>
            <p:nvSpPr>
              <p:cNvPr id="529996" name="Freeform 588"/>
              <p:cNvSpPr>
                <a:spLocks/>
              </p:cNvSpPr>
              <p:nvPr/>
            </p:nvSpPr>
            <p:spPr bwMode="gray">
              <a:xfrm>
                <a:off x="2879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97" name="Freeform 589"/>
              <p:cNvSpPr>
                <a:spLocks/>
              </p:cNvSpPr>
              <p:nvPr/>
            </p:nvSpPr>
            <p:spPr bwMode="gray">
              <a:xfrm>
                <a:off x="2781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98" name="Freeform 590"/>
              <p:cNvSpPr>
                <a:spLocks/>
              </p:cNvSpPr>
              <p:nvPr/>
            </p:nvSpPr>
            <p:spPr bwMode="gray">
              <a:xfrm>
                <a:off x="2684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999" name="Freeform 591"/>
              <p:cNvSpPr>
                <a:spLocks/>
              </p:cNvSpPr>
              <p:nvPr/>
            </p:nvSpPr>
            <p:spPr bwMode="gray">
              <a:xfrm>
                <a:off x="2586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00" name="Freeform 592"/>
              <p:cNvSpPr>
                <a:spLocks/>
              </p:cNvSpPr>
              <p:nvPr/>
            </p:nvSpPr>
            <p:spPr bwMode="gray">
              <a:xfrm>
                <a:off x="2488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01" name="Freeform 593"/>
              <p:cNvSpPr>
                <a:spLocks/>
              </p:cNvSpPr>
              <p:nvPr/>
            </p:nvSpPr>
            <p:spPr bwMode="gray">
              <a:xfrm>
                <a:off x="2390" y="2851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02" name="Freeform 594"/>
              <p:cNvSpPr>
                <a:spLocks/>
              </p:cNvSpPr>
              <p:nvPr/>
            </p:nvSpPr>
            <p:spPr bwMode="gray">
              <a:xfrm>
                <a:off x="2293" y="282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03" name="Freeform 595"/>
              <p:cNvSpPr>
                <a:spLocks/>
              </p:cNvSpPr>
              <p:nvPr/>
            </p:nvSpPr>
            <p:spPr bwMode="gray">
              <a:xfrm>
                <a:off x="2195" y="2799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04" name="Freeform 596"/>
              <p:cNvSpPr>
                <a:spLocks/>
              </p:cNvSpPr>
              <p:nvPr/>
            </p:nvSpPr>
            <p:spPr bwMode="gray">
              <a:xfrm>
                <a:off x="2096" y="277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05" name="Freeform 597"/>
              <p:cNvSpPr>
                <a:spLocks/>
              </p:cNvSpPr>
              <p:nvPr/>
            </p:nvSpPr>
            <p:spPr bwMode="gray">
              <a:xfrm>
                <a:off x="2781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06" name="Freeform 598"/>
              <p:cNvSpPr>
                <a:spLocks/>
              </p:cNvSpPr>
              <p:nvPr/>
            </p:nvSpPr>
            <p:spPr bwMode="gray">
              <a:xfrm>
                <a:off x="268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07" name="Freeform 599"/>
              <p:cNvSpPr>
                <a:spLocks/>
              </p:cNvSpPr>
              <p:nvPr/>
            </p:nvSpPr>
            <p:spPr bwMode="gray">
              <a:xfrm>
                <a:off x="2586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08" name="Freeform 600"/>
              <p:cNvSpPr>
                <a:spLocks/>
              </p:cNvSpPr>
              <p:nvPr/>
            </p:nvSpPr>
            <p:spPr bwMode="gray">
              <a:xfrm>
                <a:off x="2488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09" name="Freeform 601"/>
              <p:cNvSpPr>
                <a:spLocks/>
              </p:cNvSpPr>
              <p:nvPr/>
            </p:nvSpPr>
            <p:spPr bwMode="gray">
              <a:xfrm>
                <a:off x="2390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10" name="Freeform 602"/>
              <p:cNvSpPr>
                <a:spLocks/>
              </p:cNvSpPr>
              <p:nvPr/>
            </p:nvSpPr>
            <p:spPr bwMode="gray">
              <a:xfrm>
                <a:off x="2293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11" name="Freeform 603"/>
              <p:cNvSpPr>
                <a:spLocks/>
              </p:cNvSpPr>
              <p:nvPr/>
            </p:nvSpPr>
            <p:spPr bwMode="gray">
              <a:xfrm>
                <a:off x="2195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12" name="Freeform 604"/>
              <p:cNvSpPr>
                <a:spLocks/>
              </p:cNvSpPr>
              <p:nvPr/>
            </p:nvSpPr>
            <p:spPr bwMode="gray">
              <a:xfrm>
                <a:off x="2096" y="282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13" name="Freeform 605"/>
              <p:cNvSpPr>
                <a:spLocks/>
              </p:cNvSpPr>
              <p:nvPr/>
            </p:nvSpPr>
            <p:spPr bwMode="gray">
              <a:xfrm>
                <a:off x="1998" y="2799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14" name="Freeform 606"/>
              <p:cNvSpPr>
                <a:spLocks/>
              </p:cNvSpPr>
              <p:nvPr/>
            </p:nvSpPr>
            <p:spPr bwMode="gray">
              <a:xfrm>
                <a:off x="2684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15" name="Freeform 607"/>
              <p:cNvSpPr>
                <a:spLocks/>
              </p:cNvSpPr>
              <p:nvPr/>
            </p:nvSpPr>
            <p:spPr bwMode="gray">
              <a:xfrm>
                <a:off x="2586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16" name="Freeform 608"/>
              <p:cNvSpPr>
                <a:spLocks/>
              </p:cNvSpPr>
              <p:nvPr/>
            </p:nvSpPr>
            <p:spPr bwMode="gray">
              <a:xfrm>
                <a:off x="2488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17" name="Freeform 609"/>
              <p:cNvSpPr>
                <a:spLocks/>
              </p:cNvSpPr>
              <p:nvPr/>
            </p:nvSpPr>
            <p:spPr bwMode="gray">
              <a:xfrm>
                <a:off x="2390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18" name="Freeform 610"/>
              <p:cNvSpPr>
                <a:spLocks/>
              </p:cNvSpPr>
              <p:nvPr/>
            </p:nvSpPr>
            <p:spPr bwMode="gray">
              <a:xfrm>
                <a:off x="2293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19" name="Freeform 611"/>
              <p:cNvSpPr>
                <a:spLocks/>
              </p:cNvSpPr>
              <p:nvPr/>
            </p:nvSpPr>
            <p:spPr bwMode="gray">
              <a:xfrm>
                <a:off x="2195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20" name="Freeform 612"/>
              <p:cNvSpPr>
                <a:spLocks/>
              </p:cNvSpPr>
              <p:nvPr/>
            </p:nvSpPr>
            <p:spPr bwMode="gray">
              <a:xfrm>
                <a:off x="2096" y="287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21" name="Freeform 613"/>
              <p:cNvSpPr>
                <a:spLocks/>
              </p:cNvSpPr>
              <p:nvPr/>
            </p:nvSpPr>
            <p:spPr bwMode="gray">
              <a:xfrm>
                <a:off x="1998" y="2851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22" name="Freeform 614"/>
              <p:cNvSpPr>
                <a:spLocks/>
              </p:cNvSpPr>
              <p:nvPr/>
            </p:nvSpPr>
            <p:spPr bwMode="gray">
              <a:xfrm>
                <a:off x="1900" y="282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23" name="Freeform 615"/>
              <p:cNvSpPr>
                <a:spLocks/>
              </p:cNvSpPr>
              <p:nvPr/>
            </p:nvSpPr>
            <p:spPr bwMode="gray">
              <a:xfrm>
                <a:off x="2586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24" name="Freeform 616"/>
              <p:cNvSpPr>
                <a:spLocks/>
              </p:cNvSpPr>
              <p:nvPr/>
            </p:nvSpPr>
            <p:spPr bwMode="gray">
              <a:xfrm>
                <a:off x="2488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25" name="Freeform 617"/>
              <p:cNvSpPr>
                <a:spLocks/>
              </p:cNvSpPr>
              <p:nvPr/>
            </p:nvSpPr>
            <p:spPr bwMode="gray">
              <a:xfrm>
                <a:off x="2390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26" name="Freeform 618"/>
              <p:cNvSpPr>
                <a:spLocks/>
              </p:cNvSpPr>
              <p:nvPr/>
            </p:nvSpPr>
            <p:spPr bwMode="gray">
              <a:xfrm>
                <a:off x="2293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27" name="Freeform 619"/>
              <p:cNvSpPr>
                <a:spLocks/>
              </p:cNvSpPr>
              <p:nvPr/>
            </p:nvSpPr>
            <p:spPr bwMode="gray">
              <a:xfrm>
                <a:off x="2195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28" name="Freeform 620"/>
              <p:cNvSpPr>
                <a:spLocks/>
              </p:cNvSpPr>
              <p:nvPr/>
            </p:nvSpPr>
            <p:spPr bwMode="gray">
              <a:xfrm>
                <a:off x="2096" y="2931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29" name="Freeform 621"/>
              <p:cNvSpPr>
                <a:spLocks/>
              </p:cNvSpPr>
              <p:nvPr/>
            </p:nvSpPr>
            <p:spPr bwMode="gray">
              <a:xfrm>
                <a:off x="1998" y="2904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30" name="Freeform 622"/>
              <p:cNvSpPr>
                <a:spLocks/>
              </p:cNvSpPr>
              <p:nvPr/>
            </p:nvSpPr>
            <p:spPr bwMode="gray">
              <a:xfrm>
                <a:off x="1900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31" name="Freeform 623"/>
              <p:cNvSpPr>
                <a:spLocks/>
              </p:cNvSpPr>
              <p:nvPr/>
            </p:nvSpPr>
            <p:spPr bwMode="gray">
              <a:xfrm>
                <a:off x="1803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32" name="Freeform 624"/>
              <p:cNvSpPr>
                <a:spLocks/>
              </p:cNvSpPr>
              <p:nvPr/>
            </p:nvSpPr>
            <p:spPr bwMode="gray">
              <a:xfrm>
                <a:off x="2488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33" name="Freeform 625"/>
              <p:cNvSpPr>
                <a:spLocks/>
              </p:cNvSpPr>
              <p:nvPr/>
            </p:nvSpPr>
            <p:spPr bwMode="gray">
              <a:xfrm>
                <a:off x="2390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34" name="Freeform 626"/>
              <p:cNvSpPr>
                <a:spLocks/>
              </p:cNvSpPr>
              <p:nvPr/>
            </p:nvSpPr>
            <p:spPr bwMode="gray">
              <a:xfrm>
                <a:off x="2293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35" name="Freeform 627"/>
              <p:cNvSpPr>
                <a:spLocks/>
              </p:cNvSpPr>
              <p:nvPr/>
            </p:nvSpPr>
            <p:spPr bwMode="gray">
              <a:xfrm>
                <a:off x="2195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36" name="Freeform 628"/>
              <p:cNvSpPr>
                <a:spLocks/>
              </p:cNvSpPr>
              <p:nvPr/>
            </p:nvSpPr>
            <p:spPr bwMode="gray">
              <a:xfrm>
                <a:off x="2096" y="298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37" name="Freeform 629"/>
              <p:cNvSpPr>
                <a:spLocks/>
              </p:cNvSpPr>
              <p:nvPr/>
            </p:nvSpPr>
            <p:spPr bwMode="gray">
              <a:xfrm>
                <a:off x="1998" y="2956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38" name="Freeform 630"/>
              <p:cNvSpPr>
                <a:spLocks/>
              </p:cNvSpPr>
              <p:nvPr/>
            </p:nvSpPr>
            <p:spPr bwMode="gray">
              <a:xfrm>
                <a:off x="1900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39" name="Freeform 631"/>
              <p:cNvSpPr>
                <a:spLocks/>
              </p:cNvSpPr>
              <p:nvPr/>
            </p:nvSpPr>
            <p:spPr bwMode="gray">
              <a:xfrm>
                <a:off x="1803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40" name="Freeform 632"/>
              <p:cNvSpPr>
                <a:spLocks/>
              </p:cNvSpPr>
              <p:nvPr/>
            </p:nvSpPr>
            <p:spPr bwMode="gray">
              <a:xfrm>
                <a:off x="1705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41" name="Freeform 633"/>
              <p:cNvSpPr>
                <a:spLocks/>
              </p:cNvSpPr>
              <p:nvPr/>
            </p:nvSpPr>
            <p:spPr bwMode="gray">
              <a:xfrm>
                <a:off x="2390" y="3114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42" name="Freeform 634"/>
              <p:cNvSpPr>
                <a:spLocks/>
              </p:cNvSpPr>
              <p:nvPr/>
            </p:nvSpPr>
            <p:spPr bwMode="gray">
              <a:xfrm>
                <a:off x="2293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43" name="Freeform 635"/>
              <p:cNvSpPr>
                <a:spLocks/>
              </p:cNvSpPr>
              <p:nvPr/>
            </p:nvSpPr>
            <p:spPr bwMode="gray">
              <a:xfrm>
                <a:off x="2195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44" name="Freeform 636"/>
              <p:cNvSpPr>
                <a:spLocks/>
              </p:cNvSpPr>
              <p:nvPr/>
            </p:nvSpPr>
            <p:spPr bwMode="gray">
              <a:xfrm>
                <a:off x="2096" y="303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45" name="Freeform 637"/>
              <p:cNvSpPr>
                <a:spLocks/>
              </p:cNvSpPr>
              <p:nvPr/>
            </p:nvSpPr>
            <p:spPr bwMode="gray">
              <a:xfrm>
                <a:off x="1998" y="3009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46" name="Freeform 638"/>
              <p:cNvSpPr>
                <a:spLocks/>
              </p:cNvSpPr>
              <p:nvPr/>
            </p:nvSpPr>
            <p:spPr bwMode="gray">
              <a:xfrm>
                <a:off x="1900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47" name="Freeform 639"/>
              <p:cNvSpPr>
                <a:spLocks/>
              </p:cNvSpPr>
              <p:nvPr/>
            </p:nvSpPr>
            <p:spPr bwMode="gray">
              <a:xfrm>
                <a:off x="1803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48" name="Freeform 640"/>
              <p:cNvSpPr>
                <a:spLocks/>
              </p:cNvSpPr>
              <p:nvPr/>
            </p:nvSpPr>
            <p:spPr bwMode="gray">
              <a:xfrm>
                <a:off x="1705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49" name="Freeform 641"/>
              <p:cNvSpPr>
                <a:spLocks/>
              </p:cNvSpPr>
              <p:nvPr/>
            </p:nvSpPr>
            <p:spPr bwMode="gray">
              <a:xfrm>
                <a:off x="1607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50" name="Freeform 642"/>
              <p:cNvSpPr>
                <a:spLocks/>
              </p:cNvSpPr>
              <p:nvPr/>
            </p:nvSpPr>
            <p:spPr bwMode="gray">
              <a:xfrm>
                <a:off x="2293" y="3141"/>
                <a:ext cx="195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51" name="Freeform 643"/>
              <p:cNvSpPr>
                <a:spLocks/>
              </p:cNvSpPr>
              <p:nvPr/>
            </p:nvSpPr>
            <p:spPr bwMode="gray">
              <a:xfrm>
                <a:off x="2195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52" name="Freeform 644"/>
              <p:cNvSpPr>
                <a:spLocks/>
              </p:cNvSpPr>
              <p:nvPr/>
            </p:nvSpPr>
            <p:spPr bwMode="gray">
              <a:xfrm>
                <a:off x="2096" y="308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53" name="Freeform 645"/>
              <p:cNvSpPr>
                <a:spLocks/>
              </p:cNvSpPr>
              <p:nvPr/>
            </p:nvSpPr>
            <p:spPr bwMode="gray">
              <a:xfrm>
                <a:off x="1998" y="3062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54" name="Freeform 646"/>
              <p:cNvSpPr>
                <a:spLocks/>
              </p:cNvSpPr>
              <p:nvPr/>
            </p:nvSpPr>
            <p:spPr bwMode="gray">
              <a:xfrm>
                <a:off x="1900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55" name="Freeform 647"/>
              <p:cNvSpPr>
                <a:spLocks/>
              </p:cNvSpPr>
              <p:nvPr/>
            </p:nvSpPr>
            <p:spPr bwMode="gray">
              <a:xfrm>
                <a:off x="1803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56" name="Freeform 648"/>
              <p:cNvSpPr>
                <a:spLocks/>
              </p:cNvSpPr>
              <p:nvPr/>
            </p:nvSpPr>
            <p:spPr bwMode="gray">
              <a:xfrm>
                <a:off x="1705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57" name="Freeform 649"/>
              <p:cNvSpPr>
                <a:spLocks/>
              </p:cNvSpPr>
              <p:nvPr/>
            </p:nvSpPr>
            <p:spPr bwMode="gray">
              <a:xfrm>
                <a:off x="1607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58" name="Freeform 650"/>
              <p:cNvSpPr>
                <a:spLocks/>
              </p:cNvSpPr>
              <p:nvPr/>
            </p:nvSpPr>
            <p:spPr bwMode="gray">
              <a:xfrm>
                <a:off x="1509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59" name="Freeform 651"/>
              <p:cNvSpPr>
                <a:spLocks/>
              </p:cNvSpPr>
              <p:nvPr/>
            </p:nvSpPr>
            <p:spPr bwMode="gray">
              <a:xfrm>
                <a:off x="2195" y="3167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60" name="Freeform 652"/>
              <p:cNvSpPr>
                <a:spLocks/>
              </p:cNvSpPr>
              <p:nvPr/>
            </p:nvSpPr>
            <p:spPr bwMode="gray">
              <a:xfrm>
                <a:off x="2096" y="3141"/>
                <a:ext cx="197" cy="51"/>
              </a:xfrm>
              <a:custGeom>
                <a:avLst/>
                <a:gdLst>
                  <a:gd name="T0" fmla="*/ 0 w 161"/>
                  <a:gd name="T1" fmla="*/ 21 h 42"/>
                  <a:gd name="T2" fmla="*/ 81 w 161"/>
                  <a:gd name="T3" fmla="*/ 0 h 42"/>
                  <a:gd name="T4" fmla="*/ 161 w 161"/>
                  <a:gd name="T5" fmla="*/ 21 h 42"/>
                  <a:gd name="T6" fmla="*/ 81 w 161"/>
                  <a:gd name="T7" fmla="*/ 42 h 42"/>
                  <a:gd name="T8" fmla="*/ 0 w 161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2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61" name="Freeform 653"/>
              <p:cNvSpPr>
                <a:spLocks/>
              </p:cNvSpPr>
              <p:nvPr/>
            </p:nvSpPr>
            <p:spPr bwMode="gray">
              <a:xfrm>
                <a:off x="1998" y="3114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62" name="Freeform 654"/>
              <p:cNvSpPr>
                <a:spLocks/>
              </p:cNvSpPr>
              <p:nvPr/>
            </p:nvSpPr>
            <p:spPr bwMode="gray">
              <a:xfrm>
                <a:off x="1900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63" name="Freeform 655"/>
              <p:cNvSpPr>
                <a:spLocks/>
              </p:cNvSpPr>
              <p:nvPr/>
            </p:nvSpPr>
            <p:spPr bwMode="gray">
              <a:xfrm>
                <a:off x="1803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64" name="Freeform 656"/>
              <p:cNvSpPr>
                <a:spLocks/>
              </p:cNvSpPr>
              <p:nvPr/>
            </p:nvSpPr>
            <p:spPr bwMode="gray">
              <a:xfrm>
                <a:off x="1705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65" name="Freeform 657"/>
              <p:cNvSpPr>
                <a:spLocks/>
              </p:cNvSpPr>
              <p:nvPr/>
            </p:nvSpPr>
            <p:spPr bwMode="gray">
              <a:xfrm>
                <a:off x="1607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66" name="Freeform 658"/>
              <p:cNvSpPr>
                <a:spLocks/>
              </p:cNvSpPr>
              <p:nvPr/>
            </p:nvSpPr>
            <p:spPr bwMode="gray">
              <a:xfrm>
                <a:off x="1509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67" name="Freeform 659"/>
              <p:cNvSpPr>
                <a:spLocks/>
              </p:cNvSpPr>
              <p:nvPr/>
            </p:nvSpPr>
            <p:spPr bwMode="gray">
              <a:xfrm>
                <a:off x="1412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68" name="Freeform 660"/>
              <p:cNvSpPr>
                <a:spLocks/>
              </p:cNvSpPr>
              <p:nvPr/>
            </p:nvSpPr>
            <p:spPr bwMode="gray">
              <a:xfrm>
                <a:off x="2096" y="3192"/>
                <a:ext cx="197" cy="54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69" name="Freeform 661"/>
              <p:cNvSpPr>
                <a:spLocks/>
              </p:cNvSpPr>
              <p:nvPr/>
            </p:nvSpPr>
            <p:spPr bwMode="gray">
              <a:xfrm>
                <a:off x="1998" y="3167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0 w 161"/>
                  <a:gd name="T3" fmla="*/ 0 h 43"/>
                  <a:gd name="T4" fmla="*/ 161 w 161"/>
                  <a:gd name="T5" fmla="*/ 21 h 43"/>
                  <a:gd name="T6" fmla="*/ 80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1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70" name="Freeform 662"/>
              <p:cNvSpPr>
                <a:spLocks/>
              </p:cNvSpPr>
              <p:nvPr/>
            </p:nvSpPr>
            <p:spPr bwMode="gray">
              <a:xfrm>
                <a:off x="1900" y="3141"/>
                <a:ext cx="196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71" name="Freeform 663"/>
              <p:cNvSpPr>
                <a:spLocks/>
              </p:cNvSpPr>
              <p:nvPr/>
            </p:nvSpPr>
            <p:spPr bwMode="gray">
              <a:xfrm>
                <a:off x="1803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72" name="Freeform 664"/>
              <p:cNvSpPr>
                <a:spLocks/>
              </p:cNvSpPr>
              <p:nvPr/>
            </p:nvSpPr>
            <p:spPr bwMode="gray">
              <a:xfrm>
                <a:off x="1705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73" name="Freeform 665"/>
              <p:cNvSpPr>
                <a:spLocks/>
              </p:cNvSpPr>
              <p:nvPr/>
            </p:nvSpPr>
            <p:spPr bwMode="gray">
              <a:xfrm>
                <a:off x="1607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74" name="Freeform 666"/>
              <p:cNvSpPr>
                <a:spLocks/>
              </p:cNvSpPr>
              <p:nvPr/>
            </p:nvSpPr>
            <p:spPr bwMode="gray">
              <a:xfrm>
                <a:off x="1509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75" name="Freeform 667"/>
              <p:cNvSpPr>
                <a:spLocks/>
              </p:cNvSpPr>
              <p:nvPr/>
            </p:nvSpPr>
            <p:spPr bwMode="gray">
              <a:xfrm>
                <a:off x="1412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76" name="Freeform 668"/>
              <p:cNvSpPr>
                <a:spLocks/>
              </p:cNvSpPr>
              <p:nvPr/>
            </p:nvSpPr>
            <p:spPr bwMode="gray">
              <a:xfrm>
                <a:off x="131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0077" name="Group 669"/>
            <p:cNvGrpSpPr>
              <a:grpSpLocks/>
            </p:cNvGrpSpPr>
            <p:nvPr/>
          </p:nvGrpSpPr>
          <p:grpSpPr bwMode="auto">
            <a:xfrm>
              <a:off x="3262" y="1157"/>
              <a:ext cx="1302" cy="350"/>
              <a:chOff x="1314" y="2773"/>
              <a:chExt cx="1760" cy="473"/>
            </a:xfrm>
          </p:grpSpPr>
          <p:sp>
            <p:nvSpPr>
              <p:cNvPr id="530078" name="Freeform 670"/>
              <p:cNvSpPr>
                <a:spLocks/>
              </p:cNvSpPr>
              <p:nvPr/>
            </p:nvSpPr>
            <p:spPr bwMode="gray">
              <a:xfrm>
                <a:off x="2879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79" name="Freeform 671"/>
              <p:cNvSpPr>
                <a:spLocks/>
              </p:cNvSpPr>
              <p:nvPr/>
            </p:nvSpPr>
            <p:spPr bwMode="gray">
              <a:xfrm>
                <a:off x="2781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80" name="Freeform 672"/>
              <p:cNvSpPr>
                <a:spLocks/>
              </p:cNvSpPr>
              <p:nvPr/>
            </p:nvSpPr>
            <p:spPr bwMode="gray">
              <a:xfrm>
                <a:off x="2684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81" name="Freeform 673"/>
              <p:cNvSpPr>
                <a:spLocks/>
              </p:cNvSpPr>
              <p:nvPr/>
            </p:nvSpPr>
            <p:spPr bwMode="gray">
              <a:xfrm>
                <a:off x="2586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82" name="Freeform 674"/>
              <p:cNvSpPr>
                <a:spLocks/>
              </p:cNvSpPr>
              <p:nvPr/>
            </p:nvSpPr>
            <p:spPr bwMode="gray">
              <a:xfrm>
                <a:off x="2488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83" name="Freeform 675"/>
              <p:cNvSpPr>
                <a:spLocks/>
              </p:cNvSpPr>
              <p:nvPr/>
            </p:nvSpPr>
            <p:spPr bwMode="gray">
              <a:xfrm>
                <a:off x="2390" y="2851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84" name="Freeform 676"/>
              <p:cNvSpPr>
                <a:spLocks/>
              </p:cNvSpPr>
              <p:nvPr/>
            </p:nvSpPr>
            <p:spPr bwMode="gray">
              <a:xfrm>
                <a:off x="2293" y="282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85" name="Freeform 677"/>
              <p:cNvSpPr>
                <a:spLocks/>
              </p:cNvSpPr>
              <p:nvPr/>
            </p:nvSpPr>
            <p:spPr bwMode="gray">
              <a:xfrm>
                <a:off x="2195" y="2799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86" name="Freeform 678"/>
              <p:cNvSpPr>
                <a:spLocks/>
              </p:cNvSpPr>
              <p:nvPr/>
            </p:nvSpPr>
            <p:spPr bwMode="gray">
              <a:xfrm>
                <a:off x="2096" y="277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87" name="Freeform 679"/>
              <p:cNvSpPr>
                <a:spLocks/>
              </p:cNvSpPr>
              <p:nvPr/>
            </p:nvSpPr>
            <p:spPr bwMode="gray">
              <a:xfrm>
                <a:off x="2781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88" name="Freeform 680"/>
              <p:cNvSpPr>
                <a:spLocks/>
              </p:cNvSpPr>
              <p:nvPr/>
            </p:nvSpPr>
            <p:spPr bwMode="gray">
              <a:xfrm>
                <a:off x="268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89" name="Freeform 681"/>
              <p:cNvSpPr>
                <a:spLocks/>
              </p:cNvSpPr>
              <p:nvPr/>
            </p:nvSpPr>
            <p:spPr bwMode="gray">
              <a:xfrm>
                <a:off x="2586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90" name="Freeform 682"/>
              <p:cNvSpPr>
                <a:spLocks/>
              </p:cNvSpPr>
              <p:nvPr/>
            </p:nvSpPr>
            <p:spPr bwMode="gray">
              <a:xfrm>
                <a:off x="2488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91" name="Freeform 683"/>
              <p:cNvSpPr>
                <a:spLocks/>
              </p:cNvSpPr>
              <p:nvPr/>
            </p:nvSpPr>
            <p:spPr bwMode="gray">
              <a:xfrm>
                <a:off x="2390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92" name="Freeform 684"/>
              <p:cNvSpPr>
                <a:spLocks/>
              </p:cNvSpPr>
              <p:nvPr/>
            </p:nvSpPr>
            <p:spPr bwMode="gray">
              <a:xfrm>
                <a:off x="2293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93" name="Freeform 685"/>
              <p:cNvSpPr>
                <a:spLocks/>
              </p:cNvSpPr>
              <p:nvPr/>
            </p:nvSpPr>
            <p:spPr bwMode="gray">
              <a:xfrm>
                <a:off x="2195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94" name="Freeform 686"/>
              <p:cNvSpPr>
                <a:spLocks/>
              </p:cNvSpPr>
              <p:nvPr/>
            </p:nvSpPr>
            <p:spPr bwMode="gray">
              <a:xfrm>
                <a:off x="2096" y="282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95" name="Freeform 687"/>
              <p:cNvSpPr>
                <a:spLocks/>
              </p:cNvSpPr>
              <p:nvPr/>
            </p:nvSpPr>
            <p:spPr bwMode="gray">
              <a:xfrm>
                <a:off x="1998" y="2799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96" name="Freeform 688"/>
              <p:cNvSpPr>
                <a:spLocks/>
              </p:cNvSpPr>
              <p:nvPr/>
            </p:nvSpPr>
            <p:spPr bwMode="gray">
              <a:xfrm>
                <a:off x="2684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97" name="Freeform 689"/>
              <p:cNvSpPr>
                <a:spLocks/>
              </p:cNvSpPr>
              <p:nvPr/>
            </p:nvSpPr>
            <p:spPr bwMode="gray">
              <a:xfrm>
                <a:off x="2586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98" name="Freeform 690"/>
              <p:cNvSpPr>
                <a:spLocks/>
              </p:cNvSpPr>
              <p:nvPr/>
            </p:nvSpPr>
            <p:spPr bwMode="gray">
              <a:xfrm>
                <a:off x="2488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099" name="Freeform 691"/>
              <p:cNvSpPr>
                <a:spLocks/>
              </p:cNvSpPr>
              <p:nvPr/>
            </p:nvSpPr>
            <p:spPr bwMode="gray">
              <a:xfrm>
                <a:off x="2390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00" name="Freeform 692"/>
              <p:cNvSpPr>
                <a:spLocks/>
              </p:cNvSpPr>
              <p:nvPr/>
            </p:nvSpPr>
            <p:spPr bwMode="gray">
              <a:xfrm>
                <a:off x="2293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01" name="Freeform 693"/>
              <p:cNvSpPr>
                <a:spLocks/>
              </p:cNvSpPr>
              <p:nvPr/>
            </p:nvSpPr>
            <p:spPr bwMode="gray">
              <a:xfrm>
                <a:off x="2195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02" name="Freeform 694"/>
              <p:cNvSpPr>
                <a:spLocks/>
              </p:cNvSpPr>
              <p:nvPr/>
            </p:nvSpPr>
            <p:spPr bwMode="gray">
              <a:xfrm>
                <a:off x="2096" y="287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03" name="Freeform 695"/>
              <p:cNvSpPr>
                <a:spLocks/>
              </p:cNvSpPr>
              <p:nvPr/>
            </p:nvSpPr>
            <p:spPr bwMode="gray">
              <a:xfrm>
                <a:off x="1998" y="2851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04" name="Freeform 696"/>
              <p:cNvSpPr>
                <a:spLocks/>
              </p:cNvSpPr>
              <p:nvPr/>
            </p:nvSpPr>
            <p:spPr bwMode="gray">
              <a:xfrm>
                <a:off x="1900" y="282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05" name="Freeform 697"/>
              <p:cNvSpPr>
                <a:spLocks/>
              </p:cNvSpPr>
              <p:nvPr/>
            </p:nvSpPr>
            <p:spPr bwMode="gray">
              <a:xfrm>
                <a:off x="2586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06" name="Freeform 698"/>
              <p:cNvSpPr>
                <a:spLocks/>
              </p:cNvSpPr>
              <p:nvPr/>
            </p:nvSpPr>
            <p:spPr bwMode="gray">
              <a:xfrm>
                <a:off x="2488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07" name="Freeform 699"/>
              <p:cNvSpPr>
                <a:spLocks/>
              </p:cNvSpPr>
              <p:nvPr/>
            </p:nvSpPr>
            <p:spPr bwMode="gray">
              <a:xfrm>
                <a:off x="2390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08" name="Freeform 700"/>
              <p:cNvSpPr>
                <a:spLocks/>
              </p:cNvSpPr>
              <p:nvPr/>
            </p:nvSpPr>
            <p:spPr bwMode="gray">
              <a:xfrm>
                <a:off x="2293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09" name="Freeform 701"/>
              <p:cNvSpPr>
                <a:spLocks/>
              </p:cNvSpPr>
              <p:nvPr/>
            </p:nvSpPr>
            <p:spPr bwMode="gray">
              <a:xfrm>
                <a:off x="2195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10" name="Freeform 702"/>
              <p:cNvSpPr>
                <a:spLocks/>
              </p:cNvSpPr>
              <p:nvPr/>
            </p:nvSpPr>
            <p:spPr bwMode="gray">
              <a:xfrm>
                <a:off x="2096" y="2931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11" name="Freeform 703"/>
              <p:cNvSpPr>
                <a:spLocks/>
              </p:cNvSpPr>
              <p:nvPr/>
            </p:nvSpPr>
            <p:spPr bwMode="gray">
              <a:xfrm>
                <a:off x="1998" y="2904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12" name="Freeform 704"/>
              <p:cNvSpPr>
                <a:spLocks/>
              </p:cNvSpPr>
              <p:nvPr/>
            </p:nvSpPr>
            <p:spPr bwMode="gray">
              <a:xfrm>
                <a:off x="1900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13" name="Freeform 705"/>
              <p:cNvSpPr>
                <a:spLocks/>
              </p:cNvSpPr>
              <p:nvPr/>
            </p:nvSpPr>
            <p:spPr bwMode="gray">
              <a:xfrm>
                <a:off x="1803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14" name="Freeform 706"/>
              <p:cNvSpPr>
                <a:spLocks/>
              </p:cNvSpPr>
              <p:nvPr/>
            </p:nvSpPr>
            <p:spPr bwMode="gray">
              <a:xfrm>
                <a:off x="2488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15" name="Freeform 707"/>
              <p:cNvSpPr>
                <a:spLocks/>
              </p:cNvSpPr>
              <p:nvPr/>
            </p:nvSpPr>
            <p:spPr bwMode="gray">
              <a:xfrm>
                <a:off x="2390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16" name="Freeform 708"/>
              <p:cNvSpPr>
                <a:spLocks/>
              </p:cNvSpPr>
              <p:nvPr/>
            </p:nvSpPr>
            <p:spPr bwMode="gray">
              <a:xfrm>
                <a:off x="2293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17" name="Freeform 709"/>
              <p:cNvSpPr>
                <a:spLocks/>
              </p:cNvSpPr>
              <p:nvPr/>
            </p:nvSpPr>
            <p:spPr bwMode="gray">
              <a:xfrm>
                <a:off x="2195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18" name="Freeform 710"/>
              <p:cNvSpPr>
                <a:spLocks/>
              </p:cNvSpPr>
              <p:nvPr/>
            </p:nvSpPr>
            <p:spPr bwMode="gray">
              <a:xfrm>
                <a:off x="2096" y="298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19" name="Freeform 711"/>
              <p:cNvSpPr>
                <a:spLocks/>
              </p:cNvSpPr>
              <p:nvPr/>
            </p:nvSpPr>
            <p:spPr bwMode="gray">
              <a:xfrm>
                <a:off x="1998" y="2956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20" name="Freeform 712"/>
              <p:cNvSpPr>
                <a:spLocks/>
              </p:cNvSpPr>
              <p:nvPr/>
            </p:nvSpPr>
            <p:spPr bwMode="gray">
              <a:xfrm>
                <a:off x="1900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21" name="Freeform 713"/>
              <p:cNvSpPr>
                <a:spLocks/>
              </p:cNvSpPr>
              <p:nvPr/>
            </p:nvSpPr>
            <p:spPr bwMode="gray">
              <a:xfrm>
                <a:off x="1803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22" name="Freeform 714"/>
              <p:cNvSpPr>
                <a:spLocks/>
              </p:cNvSpPr>
              <p:nvPr/>
            </p:nvSpPr>
            <p:spPr bwMode="gray">
              <a:xfrm>
                <a:off x="1705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23" name="Freeform 715"/>
              <p:cNvSpPr>
                <a:spLocks/>
              </p:cNvSpPr>
              <p:nvPr/>
            </p:nvSpPr>
            <p:spPr bwMode="gray">
              <a:xfrm>
                <a:off x="2390" y="3114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24" name="Freeform 716"/>
              <p:cNvSpPr>
                <a:spLocks/>
              </p:cNvSpPr>
              <p:nvPr/>
            </p:nvSpPr>
            <p:spPr bwMode="gray">
              <a:xfrm>
                <a:off x="2293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25" name="Freeform 717"/>
              <p:cNvSpPr>
                <a:spLocks/>
              </p:cNvSpPr>
              <p:nvPr/>
            </p:nvSpPr>
            <p:spPr bwMode="gray">
              <a:xfrm>
                <a:off x="2195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26" name="Freeform 718"/>
              <p:cNvSpPr>
                <a:spLocks/>
              </p:cNvSpPr>
              <p:nvPr/>
            </p:nvSpPr>
            <p:spPr bwMode="gray">
              <a:xfrm>
                <a:off x="2096" y="303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27" name="Freeform 719"/>
              <p:cNvSpPr>
                <a:spLocks/>
              </p:cNvSpPr>
              <p:nvPr/>
            </p:nvSpPr>
            <p:spPr bwMode="gray">
              <a:xfrm>
                <a:off x="1998" y="3009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28" name="Freeform 720"/>
              <p:cNvSpPr>
                <a:spLocks/>
              </p:cNvSpPr>
              <p:nvPr/>
            </p:nvSpPr>
            <p:spPr bwMode="gray">
              <a:xfrm>
                <a:off x="1900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29" name="Freeform 721"/>
              <p:cNvSpPr>
                <a:spLocks/>
              </p:cNvSpPr>
              <p:nvPr/>
            </p:nvSpPr>
            <p:spPr bwMode="gray">
              <a:xfrm>
                <a:off x="1803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30" name="Freeform 722"/>
              <p:cNvSpPr>
                <a:spLocks/>
              </p:cNvSpPr>
              <p:nvPr/>
            </p:nvSpPr>
            <p:spPr bwMode="gray">
              <a:xfrm>
                <a:off x="1705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31" name="Freeform 723"/>
              <p:cNvSpPr>
                <a:spLocks/>
              </p:cNvSpPr>
              <p:nvPr/>
            </p:nvSpPr>
            <p:spPr bwMode="gray">
              <a:xfrm>
                <a:off x="1607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32" name="Freeform 724"/>
              <p:cNvSpPr>
                <a:spLocks/>
              </p:cNvSpPr>
              <p:nvPr/>
            </p:nvSpPr>
            <p:spPr bwMode="gray">
              <a:xfrm>
                <a:off x="2293" y="3141"/>
                <a:ext cx="195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33" name="Freeform 725"/>
              <p:cNvSpPr>
                <a:spLocks/>
              </p:cNvSpPr>
              <p:nvPr/>
            </p:nvSpPr>
            <p:spPr bwMode="gray">
              <a:xfrm>
                <a:off x="2195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34" name="Freeform 726"/>
              <p:cNvSpPr>
                <a:spLocks/>
              </p:cNvSpPr>
              <p:nvPr/>
            </p:nvSpPr>
            <p:spPr bwMode="gray">
              <a:xfrm>
                <a:off x="2096" y="308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35" name="Freeform 727"/>
              <p:cNvSpPr>
                <a:spLocks/>
              </p:cNvSpPr>
              <p:nvPr/>
            </p:nvSpPr>
            <p:spPr bwMode="gray">
              <a:xfrm>
                <a:off x="1998" y="3062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36" name="Freeform 728"/>
              <p:cNvSpPr>
                <a:spLocks/>
              </p:cNvSpPr>
              <p:nvPr/>
            </p:nvSpPr>
            <p:spPr bwMode="gray">
              <a:xfrm>
                <a:off x="1900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37" name="Freeform 729"/>
              <p:cNvSpPr>
                <a:spLocks/>
              </p:cNvSpPr>
              <p:nvPr/>
            </p:nvSpPr>
            <p:spPr bwMode="gray">
              <a:xfrm>
                <a:off x="1803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38" name="Freeform 730"/>
              <p:cNvSpPr>
                <a:spLocks/>
              </p:cNvSpPr>
              <p:nvPr/>
            </p:nvSpPr>
            <p:spPr bwMode="gray">
              <a:xfrm>
                <a:off x="1705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39" name="Freeform 731"/>
              <p:cNvSpPr>
                <a:spLocks/>
              </p:cNvSpPr>
              <p:nvPr/>
            </p:nvSpPr>
            <p:spPr bwMode="gray">
              <a:xfrm>
                <a:off x="1607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40" name="Freeform 732"/>
              <p:cNvSpPr>
                <a:spLocks/>
              </p:cNvSpPr>
              <p:nvPr/>
            </p:nvSpPr>
            <p:spPr bwMode="gray">
              <a:xfrm>
                <a:off x="1509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41" name="Freeform 733"/>
              <p:cNvSpPr>
                <a:spLocks/>
              </p:cNvSpPr>
              <p:nvPr/>
            </p:nvSpPr>
            <p:spPr bwMode="gray">
              <a:xfrm>
                <a:off x="2195" y="3167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42" name="Freeform 734"/>
              <p:cNvSpPr>
                <a:spLocks/>
              </p:cNvSpPr>
              <p:nvPr/>
            </p:nvSpPr>
            <p:spPr bwMode="gray">
              <a:xfrm>
                <a:off x="2096" y="3141"/>
                <a:ext cx="197" cy="51"/>
              </a:xfrm>
              <a:custGeom>
                <a:avLst/>
                <a:gdLst>
                  <a:gd name="T0" fmla="*/ 0 w 161"/>
                  <a:gd name="T1" fmla="*/ 21 h 42"/>
                  <a:gd name="T2" fmla="*/ 81 w 161"/>
                  <a:gd name="T3" fmla="*/ 0 h 42"/>
                  <a:gd name="T4" fmla="*/ 161 w 161"/>
                  <a:gd name="T5" fmla="*/ 21 h 42"/>
                  <a:gd name="T6" fmla="*/ 81 w 161"/>
                  <a:gd name="T7" fmla="*/ 42 h 42"/>
                  <a:gd name="T8" fmla="*/ 0 w 161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2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43" name="Freeform 735"/>
              <p:cNvSpPr>
                <a:spLocks/>
              </p:cNvSpPr>
              <p:nvPr/>
            </p:nvSpPr>
            <p:spPr bwMode="gray">
              <a:xfrm>
                <a:off x="1998" y="3114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44" name="Freeform 736"/>
              <p:cNvSpPr>
                <a:spLocks/>
              </p:cNvSpPr>
              <p:nvPr/>
            </p:nvSpPr>
            <p:spPr bwMode="gray">
              <a:xfrm>
                <a:off x="1900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45" name="Freeform 737"/>
              <p:cNvSpPr>
                <a:spLocks/>
              </p:cNvSpPr>
              <p:nvPr/>
            </p:nvSpPr>
            <p:spPr bwMode="gray">
              <a:xfrm>
                <a:off x="1803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46" name="Freeform 738"/>
              <p:cNvSpPr>
                <a:spLocks/>
              </p:cNvSpPr>
              <p:nvPr/>
            </p:nvSpPr>
            <p:spPr bwMode="gray">
              <a:xfrm>
                <a:off x="1705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47" name="Freeform 739"/>
              <p:cNvSpPr>
                <a:spLocks/>
              </p:cNvSpPr>
              <p:nvPr/>
            </p:nvSpPr>
            <p:spPr bwMode="gray">
              <a:xfrm>
                <a:off x="1607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48" name="Freeform 740"/>
              <p:cNvSpPr>
                <a:spLocks/>
              </p:cNvSpPr>
              <p:nvPr/>
            </p:nvSpPr>
            <p:spPr bwMode="gray">
              <a:xfrm>
                <a:off x="1509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49" name="Freeform 741"/>
              <p:cNvSpPr>
                <a:spLocks/>
              </p:cNvSpPr>
              <p:nvPr/>
            </p:nvSpPr>
            <p:spPr bwMode="gray">
              <a:xfrm>
                <a:off x="1412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50" name="Freeform 742"/>
              <p:cNvSpPr>
                <a:spLocks/>
              </p:cNvSpPr>
              <p:nvPr/>
            </p:nvSpPr>
            <p:spPr bwMode="gray">
              <a:xfrm>
                <a:off x="2096" y="3192"/>
                <a:ext cx="197" cy="54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51" name="Freeform 743"/>
              <p:cNvSpPr>
                <a:spLocks/>
              </p:cNvSpPr>
              <p:nvPr/>
            </p:nvSpPr>
            <p:spPr bwMode="gray">
              <a:xfrm>
                <a:off x="1998" y="3167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0 w 161"/>
                  <a:gd name="T3" fmla="*/ 0 h 43"/>
                  <a:gd name="T4" fmla="*/ 161 w 161"/>
                  <a:gd name="T5" fmla="*/ 21 h 43"/>
                  <a:gd name="T6" fmla="*/ 80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1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52" name="Freeform 744"/>
              <p:cNvSpPr>
                <a:spLocks/>
              </p:cNvSpPr>
              <p:nvPr/>
            </p:nvSpPr>
            <p:spPr bwMode="gray">
              <a:xfrm>
                <a:off x="1900" y="3141"/>
                <a:ext cx="196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53" name="Freeform 745"/>
              <p:cNvSpPr>
                <a:spLocks/>
              </p:cNvSpPr>
              <p:nvPr/>
            </p:nvSpPr>
            <p:spPr bwMode="gray">
              <a:xfrm>
                <a:off x="1803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54" name="Freeform 746"/>
              <p:cNvSpPr>
                <a:spLocks/>
              </p:cNvSpPr>
              <p:nvPr/>
            </p:nvSpPr>
            <p:spPr bwMode="gray">
              <a:xfrm>
                <a:off x="1705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55" name="Freeform 747"/>
              <p:cNvSpPr>
                <a:spLocks/>
              </p:cNvSpPr>
              <p:nvPr/>
            </p:nvSpPr>
            <p:spPr bwMode="gray">
              <a:xfrm>
                <a:off x="1607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56" name="Freeform 748"/>
              <p:cNvSpPr>
                <a:spLocks/>
              </p:cNvSpPr>
              <p:nvPr/>
            </p:nvSpPr>
            <p:spPr bwMode="gray">
              <a:xfrm>
                <a:off x="1509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57" name="Freeform 749"/>
              <p:cNvSpPr>
                <a:spLocks/>
              </p:cNvSpPr>
              <p:nvPr/>
            </p:nvSpPr>
            <p:spPr bwMode="gray">
              <a:xfrm>
                <a:off x="1412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58" name="Freeform 750"/>
              <p:cNvSpPr>
                <a:spLocks/>
              </p:cNvSpPr>
              <p:nvPr/>
            </p:nvSpPr>
            <p:spPr bwMode="gray">
              <a:xfrm>
                <a:off x="131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0159" name="Group 751"/>
            <p:cNvGrpSpPr>
              <a:grpSpLocks/>
            </p:cNvGrpSpPr>
            <p:nvPr/>
          </p:nvGrpSpPr>
          <p:grpSpPr bwMode="auto">
            <a:xfrm>
              <a:off x="4273" y="885"/>
              <a:ext cx="1302" cy="350"/>
              <a:chOff x="1314" y="2773"/>
              <a:chExt cx="1760" cy="473"/>
            </a:xfrm>
          </p:grpSpPr>
          <p:sp>
            <p:nvSpPr>
              <p:cNvPr id="530160" name="Freeform 752"/>
              <p:cNvSpPr>
                <a:spLocks/>
              </p:cNvSpPr>
              <p:nvPr/>
            </p:nvSpPr>
            <p:spPr bwMode="gray">
              <a:xfrm>
                <a:off x="2879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61" name="Freeform 753"/>
              <p:cNvSpPr>
                <a:spLocks/>
              </p:cNvSpPr>
              <p:nvPr/>
            </p:nvSpPr>
            <p:spPr bwMode="gray">
              <a:xfrm>
                <a:off x="2781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62" name="Freeform 754"/>
              <p:cNvSpPr>
                <a:spLocks/>
              </p:cNvSpPr>
              <p:nvPr/>
            </p:nvSpPr>
            <p:spPr bwMode="gray">
              <a:xfrm>
                <a:off x="2684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63" name="Freeform 755"/>
              <p:cNvSpPr>
                <a:spLocks/>
              </p:cNvSpPr>
              <p:nvPr/>
            </p:nvSpPr>
            <p:spPr bwMode="gray">
              <a:xfrm>
                <a:off x="2586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64" name="Freeform 756"/>
              <p:cNvSpPr>
                <a:spLocks/>
              </p:cNvSpPr>
              <p:nvPr/>
            </p:nvSpPr>
            <p:spPr bwMode="gray">
              <a:xfrm>
                <a:off x="2488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65" name="Freeform 757"/>
              <p:cNvSpPr>
                <a:spLocks/>
              </p:cNvSpPr>
              <p:nvPr/>
            </p:nvSpPr>
            <p:spPr bwMode="gray">
              <a:xfrm>
                <a:off x="2390" y="2851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66" name="Freeform 758"/>
              <p:cNvSpPr>
                <a:spLocks/>
              </p:cNvSpPr>
              <p:nvPr/>
            </p:nvSpPr>
            <p:spPr bwMode="gray">
              <a:xfrm>
                <a:off x="2293" y="282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67" name="Freeform 759"/>
              <p:cNvSpPr>
                <a:spLocks/>
              </p:cNvSpPr>
              <p:nvPr/>
            </p:nvSpPr>
            <p:spPr bwMode="gray">
              <a:xfrm>
                <a:off x="2195" y="2799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68" name="Freeform 760"/>
              <p:cNvSpPr>
                <a:spLocks/>
              </p:cNvSpPr>
              <p:nvPr/>
            </p:nvSpPr>
            <p:spPr bwMode="gray">
              <a:xfrm>
                <a:off x="2096" y="277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69" name="Freeform 761"/>
              <p:cNvSpPr>
                <a:spLocks/>
              </p:cNvSpPr>
              <p:nvPr/>
            </p:nvSpPr>
            <p:spPr bwMode="gray">
              <a:xfrm>
                <a:off x="2781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70" name="Freeform 762"/>
              <p:cNvSpPr>
                <a:spLocks/>
              </p:cNvSpPr>
              <p:nvPr/>
            </p:nvSpPr>
            <p:spPr bwMode="gray">
              <a:xfrm>
                <a:off x="268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71" name="Freeform 763"/>
              <p:cNvSpPr>
                <a:spLocks/>
              </p:cNvSpPr>
              <p:nvPr/>
            </p:nvSpPr>
            <p:spPr bwMode="gray">
              <a:xfrm>
                <a:off x="2586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72" name="Freeform 764"/>
              <p:cNvSpPr>
                <a:spLocks/>
              </p:cNvSpPr>
              <p:nvPr/>
            </p:nvSpPr>
            <p:spPr bwMode="gray">
              <a:xfrm>
                <a:off x="2488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73" name="Freeform 765"/>
              <p:cNvSpPr>
                <a:spLocks/>
              </p:cNvSpPr>
              <p:nvPr/>
            </p:nvSpPr>
            <p:spPr bwMode="gray">
              <a:xfrm>
                <a:off x="2390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74" name="Freeform 766"/>
              <p:cNvSpPr>
                <a:spLocks/>
              </p:cNvSpPr>
              <p:nvPr/>
            </p:nvSpPr>
            <p:spPr bwMode="gray">
              <a:xfrm>
                <a:off x="2293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75" name="Freeform 767"/>
              <p:cNvSpPr>
                <a:spLocks/>
              </p:cNvSpPr>
              <p:nvPr/>
            </p:nvSpPr>
            <p:spPr bwMode="gray">
              <a:xfrm>
                <a:off x="2195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76" name="Freeform 768"/>
              <p:cNvSpPr>
                <a:spLocks/>
              </p:cNvSpPr>
              <p:nvPr/>
            </p:nvSpPr>
            <p:spPr bwMode="gray">
              <a:xfrm>
                <a:off x="2096" y="282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77" name="Freeform 769"/>
              <p:cNvSpPr>
                <a:spLocks/>
              </p:cNvSpPr>
              <p:nvPr/>
            </p:nvSpPr>
            <p:spPr bwMode="gray">
              <a:xfrm>
                <a:off x="1998" y="2799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78" name="Freeform 770"/>
              <p:cNvSpPr>
                <a:spLocks/>
              </p:cNvSpPr>
              <p:nvPr/>
            </p:nvSpPr>
            <p:spPr bwMode="gray">
              <a:xfrm>
                <a:off x="2684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79" name="Freeform 771"/>
              <p:cNvSpPr>
                <a:spLocks/>
              </p:cNvSpPr>
              <p:nvPr/>
            </p:nvSpPr>
            <p:spPr bwMode="gray">
              <a:xfrm>
                <a:off x="2586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80" name="Freeform 772"/>
              <p:cNvSpPr>
                <a:spLocks/>
              </p:cNvSpPr>
              <p:nvPr/>
            </p:nvSpPr>
            <p:spPr bwMode="gray">
              <a:xfrm>
                <a:off x="2488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81" name="Freeform 773"/>
              <p:cNvSpPr>
                <a:spLocks/>
              </p:cNvSpPr>
              <p:nvPr/>
            </p:nvSpPr>
            <p:spPr bwMode="gray">
              <a:xfrm>
                <a:off x="2390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82" name="Freeform 774"/>
              <p:cNvSpPr>
                <a:spLocks/>
              </p:cNvSpPr>
              <p:nvPr/>
            </p:nvSpPr>
            <p:spPr bwMode="gray">
              <a:xfrm>
                <a:off x="2293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83" name="Freeform 775"/>
              <p:cNvSpPr>
                <a:spLocks/>
              </p:cNvSpPr>
              <p:nvPr/>
            </p:nvSpPr>
            <p:spPr bwMode="gray">
              <a:xfrm>
                <a:off x="2195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84" name="Freeform 776"/>
              <p:cNvSpPr>
                <a:spLocks/>
              </p:cNvSpPr>
              <p:nvPr/>
            </p:nvSpPr>
            <p:spPr bwMode="gray">
              <a:xfrm>
                <a:off x="2096" y="287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85" name="Freeform 777"/>
              <p:cNvSpPr>
                <a:spLocks/>
              </p:cNvSpPr>
              <p:nvPr/>
            </p:nvSpPr>
            <p:spPr bwMode="gray">
              <a:xfrm>
                <a:off x="1998" y="2851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86" name="Freeform 778"/>
              <p:cNvSpPr>
                <a:spLocks/>
              </p:cNvSpPr>
              <p:nvPr/>
            </p:nvSpPr>
            <p:spPr bwMode="gray">
              <a:xfrm>
                <a:off x="1900" y="282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87" name="Freeform 779"/>
              <p:cNvSpPr>
                <a:spLocks/>
              </p:cNvSpPr>
              <p:nvPr/>
            </p:nvSpPr>
            <p:spPr bwMode="gray">
              <a:xfrm>
                <a:off x="2586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88" name="Freeform 780"/>
              <p:cNvSpPr>
                <a:spLocks/>
              </p:cNvSpPr>
              <p:nvPr/>
            </p:nvSpPr>
            <p:spPr bwMode="gray">
              <a:xfrm>
                <a:off x="2488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89" name="Freeform 781"/>
              <p:cNvSpPr>
                <a:spLocks/>
              </p:cNvSpPr>
              <p:nvPr/>
            </p:nvSpPr>
            <p:spPr bwMode="gray">
              <a:xfrm>
                <a:off x="2390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90" name="Freeform 782"/>
              <p:cNvSpPr>
                <a:spLocks/>
              </p:cNvSpPr>
              <p:nvPr/>
            </p:nvSpPr>
            <p:spPr bwMode="gray">
              <a:xfrm>
                <a:off x="2293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91" name="Freeform 783"/>
              <p:cNvSpPr>
                <a:spLocks/>
              </p:cNvSpPr>
              <p:nvPr/>
            </p:nvSpPr>
            <p:spPr bwMode="gray">
              <a:xfrm>
                <a:off x="2195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92" name="Freeform 784"/>
              <p:cNvSpPr>
                <a:spLocks/>
              </p:cNvSpPr>
              <p:nvPr/>
            </p:nvSpPr>
            <p:spPr bwMode="gray">
              <a:xfrm>
                <a:off x="2096" y="2931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93" name="Freeform 785"/>
              <p:cNvSpPr>
                <a:spLocks/>
              </p:cNvSpPr>
              <p:nvPr/>
            </p:nvSpPr>
            <p:spPr bwMode="gray">
              <a:xfrm>
                <a:off x="1998" y="2904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94" name="Freeform 786"/>
              <p:cNvSpPr>
                <a:spLocks/>
              </p:cNvSpPr>
              <p:nvPr/>
            </p:nvSpPr>
            <p:spPr bwMode="gray">
              <a:xfrm>
                <a:off x="1900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95" name="Freeform 787"/>
              <p:cNvSpPr>
                <a:spLocks/>
              </p:cNvSpPr>
              <p:nvPr/>
            </p:nvSpPr>
            <p:spPr bwMode="gray">
              <a:xfrm>
                <a:off x="1803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96" name="Freeform 788"/>
              <p:cNvSpPr>
                <a:spLocks/>
              </p:cNvSpPr>
              <p:nvPr/>
            </p:nvSpPr>
            <p:spPr bwMode="gray">
              <a:xfrm>
                <a:off x="2488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97" name="Freeform 789"/>
              <p:cNvSpPr>
                <a:spLocks/>
              </p:cNvSpPr>
              <p:nvPr/>
            </p:nvSpPr>
            <p:spPr bwMode="gray">
              <a:xfrm>
                <a:off x="2390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98" name="Freeform 790"/>
              <p:cNvSpPr>
                <a:spLocks/>
              </p:cNvSpPr>
              <p:nvPr/>
            </p:nvSpPr>
            <p:spPr bwMode="gray">
              <a:xfrm>
                <a:off x="2293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199" name="Freeform 791"/>
              <p:cNvSpPr>
                <a:spLocks/>
              </p:cNvSpPr>
              <p:nvPr/>
            </p:nvSpPr>
            <p:spPr bwMode="gray">
              <a:xfrm>
                <a:off x="2195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00" name="Freeform 792"/>
              <p:cNvSpPr>
                <a:spLocks/>
              </p:cNvSpPr>
              <p:nvPr/>
            </p:nvSpPr>
            <p:spPr bwMode="gray">
              <a:xfrm>
                <a:off x="2096" y="298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01" name="Freeform 793"/>
              <p:cNvSpPr>
                <a:spLocks/>
              </p:cNvSpPr>
              <p:nvPr/>
            </p:nvSpPr>
            <p:spPr bwMode="gray">
              <a:xfrm>
                <a:off x="1998" y="2956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02" name="Freeform 794"/>
              <p:cNvSpPr>
                <a:spLocks/>
              </p:cNvSpPr>
              <p:nvPr/>
            </p:nvSpPr>
            <p:spPr bwMode="gray">
              <a:xfrm>
                <a:off x="1900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03" name="Freeform 795"/>
              <p:cNvSpPr>
                <a:spLocks/>
              </p:cNvSpPr>
              <p:nvPr/>
            </p:nvSpPr>
            <p:spPr bwMode="gray">
              <a:xfrm>
                <a:off x="1803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04" name="Freeform 796"/>
              <p:cNvSpPr>
                <a:spLocks/>
              </p:cNvSpPr>
              <p:nvPr/>
            </p:nvSpPr>
            <p:spPr bwMode="gray">
              <a:xfrm>
                <a:off x="1705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05" name="Freeform 797"/>
              <p:cNvSpPr>
                <a:spLocks/>
              </p:cNvSpPr>
              <p:nvPr/>
            </p:nvSpPr>
            <p:spPr bwMode="gray">
              <a:xfrm>
                <a:off x="2390" y="3114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06" name="Freeform 798"/>
              <p:cNvSpPr>
                <a:spLocks/>
              </p:cNvSpPr>
              <p:nvPr/>
            </p:nvSpPr>
            <p:spPr bwMode="gray">
              <a:xfrm>
                <a:off x="2293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07" name="Freeform 799"/>
              <p:cNvSpPr>
                <a:spLocks/>
              </p:cNvSpPr>
              <p:nvPr/>
            </p:nvSpPr>
            <p:spPr bwMode="gray">
              <a:xfrm>
                <a:off x="2195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08" name="Freeform 800"/>
              <p:cNvSpPr>
                <a:spLocks/>
              </p:cNvSpPr>
              <p:nvPr/>
            </p:nvSpPr>
            <p:spPr bwMode="gray">
              <a:xfrm>
                <a:off x="2096" y="303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09" name="Freeform 801"/>
              <p:cNvSpPr>
                <a:spLocks/>
              </p:cNvSpPr>
              <p:nvPr/>
            </p:nvSpPr>
            <p:spPr bwMode="gray">
              <a:xfrm>
                <a:off x="1998" y="3009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10" name="Freeform 802"/>
              <p:cNvSpPr>
                <a:spLocks/>
              </p:cNvSpPr>
              <p:nvPr/>
            </p:nvSpPr>
            <p:spPr bwMode="gray">
              <a:xfrm>
                <a:off x="1900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11" name="Freeform 803"/>
              <p:cNvSpPr>
                <a:spLocks/>
              </p:cNvSpPr>
              <p:nvPr/>
            </p:nvSpPr>
            <p:spPr bwMode="gray">
              <a:xfrm>
                <a:off x="1803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12" name="Freeform 804"/>
              <p:cNvSpPr>
                <a:spLocks/>
              </p:cNvSpPr>
              <p:nvPr/>
            </p:nvSpPr>
            <p:spPr bwMode="gray">
              <a:xfrm>
                <a:off x="1705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13" name="Freeform 805"/>
              <p:cNvSpPr>
                <a:spLocks/>
              </p:cNvSpPr>
              <p:nvPr/>
            </p:nvSpPr>
            <p:spPr bwMode="gray">
              <a:xfrm>
                <a:off x="1607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14" name="Freeform 806"/>
              <p:cNvSpPr>
                <a:spLocks/>
              </p:cNvSpPr>
              <p:nvPr/>
            </p:nvSpPr>
            <p:spPr bwMode="gray">
              <a:xfrm>
                <a:off x="2293" y="3141"/>
                <a:ext cx="195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15" name="Freeform 807"/>
              <p:cNvSpPr>
                <a:spLocks/>
              </p:cNvSpPr>
              <p:nvPr/>
            </p:nvSpPr>
            <p:spPr bwMode="gray">
              <a:xfrm>
                <a:off x="2195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16" name="Freeform 808"/>
              <p:cNvSpPr>
                <a:spLocks/>
              </p:cNvSpPr>
              <p:nvPr/>
            </p:nvSpPr>
            <p:spPr bwMode="gray">
              <a:xfrm>
                <a:off x="2096" y="308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17" name="Freeform 809"/>
              <p:cNvSpPr>
                <a:spLocks/>
              </p:cNvSpPr>
              <p:nvPr/>
            </p:nvSpPr>
            <p:spPr bwMode="gray">
              <a:xfrm>
                <a:off x="1998" y="3062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18" name="Freeform 810"/>
              <p:cNvSpPr>
                <a:spLocks/>
              </p:cNvSpPr>
              <p:nvPr/>
            </p:nvSpPr>
            <p:spPr bwMode="gray">
              <a:xfrm>
                <a:off x="1900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19" name="Freeform 811"/>
              <p:cNvSpPr>
                <a:spLocks/>
              </p:cNvSpPr>
              <p:nvPr/>
            </p:nvSpPr>
            <p:spPr bwMode="gray">
              <a:xfrm>
                <a:off x="1803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20" name="Freeform 812"/>
              <p:cNvSpPr>
                <a:spLocks/>
              </p:cNvSpPr>
              <p:nvPr/>
            </p:nvSpPr>
            <p:spPr bwMode="gray">
              <a:xfrm>
                <a:off x="1705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21" name="Freeform 813"/>
              <p:cNvSpPr>
                <a:spLocks/>
              </p:cNvSpPr>
              <p:nvPr/>
            </p:nvSpPr>
            <p:spPr bwMode="gray">
              <a:xfrm>
                <a:off x="1607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22" name="Freeform 814"/>
              <p:cNvSpPr>
                <a:spLocks/>
              </p:cNvSpPr>
              <p:nvPr/>
            </p:nvSpPr>
            <p:spPr bwMode="gray">
              <a:xfrm>
                <a:off x="1509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23" name="Freeform 815"/>
              <p:cNvSpPr>
                <a:spLocks/>
              </p:cNvSpPr>
              <p:nvPr/>
            </p:nvSpPr>
            <p:spPr bwMode="gray">
              <a:xfrm>
                <a:off x="2195" y="3167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24" name="Freeform 816"/>
              <p:cNvSpPr>
                <a:spLocks/>
              </p:cNvSpPr>
              <p:nvPr/>
            </p:nvSpPr>
            <p:spPr bwMode="gray">
              <a:xfrm>
                <a:off x="2096" y="3141"/>
                <a:ext cx="197" cy="51"/>
              </a:xfrm>
              <a:custGeom>
                <a:avLst/>
                <a:gdLst>
                  <a:gd name="T0" fmla="*/ 0 w 161"/>
                  <a:gd name="T1" fmla="*/ 21 h 42"/>
                  <a:gd name="T2" fmla="*/ 81 w 161"/>
                  <a:gd name="T3" fmla="*/ 0 h 42"/>
                  <a:gd name="T4" fmla="*/ 161 w 161"/>
                  <a:gd name="T5" fmla="*/ 21 h 42"/>
                  <a:gd name="T6" fmla="*/ 81 w 161"/>
                  <a:gd name="T7" fmla="*/ 42 h 42"/>
                  <a:gd name="T8" fmla="*/ 0 w 161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2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25" name="Freeform 817"/>
              <p:cNvSpPr>
                <a:spLocks/>
              </p:cNvSpPr>
              <p:nvPr/>
            </p:nvSpPr>
            <p:spPr bwMode="gray">
              <a:xfrm>
                <a:off x="1998" y="3114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26" name="Freeform 818"/>
              <p:cNvSpPr>
                <a:spLocks/>
              </p:cNvSpPr>
              <p:nvPr/>
            </p:nvSpPr>
            <p:spPr bwMode="gray">
              <a:xfrm>
                <a:off x="1900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27" name="Freeform 819"/>
              <p:cNvSpPr>
                <a:spLocks/>
              </p:cNvSpPr>
              <p:nvPr/>
            </p:nvSpPr>
            <p:spPr bwMode="gray">
              <a:xfrm>
                <a:off x="1803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28" name="Freeform 820"/>
              <p:cNvSpPr>
                <a:spLocks/>
              </p:cNvSpPr>
              <p:nvPr/>
            </p:nvSpPr>
            <p:spPr bwMode="gray">
              <a:xfrm>
                <a:off x="1705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29" name="Freeform 821"/>
              <p:cNvSpPr>
                <a:spLocks/>
              </p:cNvSpPr>
              <p:nvPr/>
            </p:nvSpPr>
            <p:spPr bwMode="gray">
              <a:xfrm>
                <a:off x="1607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30" name="Freeform 822"/>
              <p:cNvSpPr>
                <a:spLocks/>
              </p:cNvSpPr>
              <p:nvPr/>
            </p:nvSpPr>
            <p:spPr bwMode="gray">
              <a:xfrm>
                <a:off x="1509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31" name="Freeform 823"/>
              <p:cNvSpPr>
                <a:spLocks/>
              </p:cNvSpPr>
              <p:nvPr/>
            </p:nvSpPr>
            <p:spPr bwMode="gray">
              <a:xfrm>
                <a:off x="1412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32" name="Freeform 824"/>
              <p:cNvSpPr>
                <a:spLocks/>
              </p:cNvSpPr>
              <p:nvPr/>
            </p:nvSpPr>
            <p:spPr bwMode="gray">
              <a:xfrm>
                <a:off x="2096" y="3192"/>
                <a:ext cx="197" cy="54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33" name="Freeform 825"/>
              <p:cNvSpPr>
                <a:spLocks/>
              </p:cNvSpPr>
              <p:nvPr/>
            </p:nvSpPr>
            <p:spPr bwMode="gray">
              <a:xfrm>
                <a:off x="1998" y="3167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0 w 161"/>
                  <a:gd name="T3" fmla="*/ 0 h 43"/>
                  <a:gd name="T4" fmla="*/ 161 w 161"/>
                  <a:gd name="T5" fmla="*/ 21 h 43"/>
                  <a:gd name="T6" fmla="*/ 80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1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34" name="Freeform 826"/>
              <p:cNvSpPr>
                <a:spLocks/>
              </p:cNvSpPr>
              <p:nvPr/>
            </p:nvSpPr>
            <p:spPr bwMode="gray">
              <a:xfrm>
                <a:off x="1900" y="3141"/>
                <a:ext cx="196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35" name="Freeform 827"/>
              <p:cNvSpPr>
                <a:spLocks/>
              </p:cNvSpPr>
              <p:nvPr/>
            </p:nvSpPr>
            <p:spPr bwMode="gray">
              <a:xfrm>
                <a:off x="1803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36" name="Freeform 828"/>
              <p:cNvSpPr>
                <a:spLocks/>
              </p:cNvSpPr>
              <p:nvPr/>
            </p:nvSpPr>
            <p:spPr bwMode="gray">
              <a:xfrm>
                <a:off x="1705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37" name="Freeform 829"/>
              <p:cNvSpPr>
                <a:spLocks/>
              </p:cNvSpPr>
              <p:nvPr/>
            </p:nvSpPr>
            <p:spPr bwMode="gray">
              <a:xfrm>
                <a:off x="1607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38" name="Freeform 830"/>
              <p:cNvSpPr>
                <a:spLocks/>
              </p:cNvSpPr>
              <p:nvPr/>
            </p:nvSpPr>
            <p:spPr bwMode="gray">
              <a:xfrm>
                <a:off x="1509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39" name="Freeform 831"/>
              <p:cNvSpPr>
                <a:spLocks/>
              </p:cNvSpPr>
              <p:nvPr/>
            </p:nvSpPr>
            <p:spPr bwMode="gray">
              <a:xfrm>
                <a:off x="1412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40" name="Freeform 832"/>
              <p:cNvSpPr>
                <a:spLocks/>
              </p:cNvSpPr>
              <p:nvPr/>
            </p:nvSpPr>
            <p:spPr bwMode="gray">
              <a:xfrm>
                <a:off x="131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0241" name="Group 833"/>
            <p:cNvGrpSpPr>
              <a:grpSpLocks/>
            </p:cNvGrpSpPr>
            <p:nvPr/>
          </p:nvGrpSpPr>
          <p:grpSpPr bwMode="auto">
            <a:xfrm>
              <a:off x="223" y="2514"/>
              <a:ext cx="1302" cy="350"/>
              <a:chOff x="1314" y="2773"/>
              <a:chExt cx="1760" cy="473"/>
            </a:xfrm>
          </p:grpSpPr>
          <p:sp>
            <p:nvSpPr>
              <p:cNvPr id="530242" name="Freeform 834"/>
              <p:cNvSpPr>
                <a:spLocks/>
              </p:cNvSpPr>
              <p:nvPr/>
            </p:nvSpPr>
            <p:spPr bwMode="gray">
              <a:xfrm>
                <a:off x="2879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43" name="Freeform 835"/>
              <p:cNvSpPr>
                <a:spLocks/>
              </p:cNvSpPr>
              <p:nvPr/>
            </p:nvSpPr>
            <p:spPr bwMode="gray">
              <a:xfrm>
                <a:off x="2781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44" name="Freeform 836"/>
              <p:cNvSpPr>
                <a:spLocks/>
              </p:cNvSpPr>
              <p:nvPr/>
            </p:nvSpPr>
            <p:spPr bwMode="gray">
              <a:xfrm>
                <a:off x="2684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45" name="Freeform 837"/>
              <p:cNvSpPr>
                <a:spLocks/>
              </p:cNvSpPr>
              <p:nvPr/>
            </p:nvSpPr>
            <p:spPr bwMode="gray">
              <a:xfrm>
                <a:off x="2586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46" name="Freeform 838"/>
              <p:cNvSpPr>
                <a:spLocks/>
              </p:cNvSpPr>
              <p:nvPr/>
            </p:nvSpPr>
            <p:spPr bwMode="gray">
              <a:xfrm>
                <a:off x="2488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47" name="Freeform 839"/>
              <p:cNvSpPr>
                <a:spLocks/>
              </p:cNvSpPr>
              <p:nvPr/>
            </p:nvSpPr>
            <p:spPr bwMode="gray">
              <a:xfrm>
                <a:off x="2390" y="2851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48" name="Freeform 840"/>
              <p:cNvSpPr>
                <a:spLocks/>
              </p:cNvSpPr>
              <p:nvPr/>
            </p:nvSpPr>
            <p:spPr bwMode="gray">
              <a:xfrm>
                <a:off x="2293" y="282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49" name="Freeform 841"/>
              <p:cNvSpPr>
                <a:spLocks/>
              </p:cNvSpPr>
              <p:nvPr/>
            </p:nvSpPr>
            <p:spPr bwMode="gray">
              <a:xfrm>
                <a:off x="2195" y="2799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50" name="Freeform 842"/>
              <p:cNvSpPr>
                <a:spLocks/>
              </p:cNvSpPr>
              <p:nvPr/>
            </p:nvSpPr>
            <p:spPr bwMode="gray">
              <a:xfrm>
                <a:off x="2096" y="277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51" name="Freeform 843"/>
              <p:cNvSpPr>
                <a:spLocks/>
              </p:cNvSpPr>
              <p:nvPr/>
            </p:nvSpPr>
            <p:spPr bwMode="gray">
              <a:xfrm>
                <a:off x="2781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52" name="Freeform 844"/>
              <p:cNvSpPr>
                <a:spLocks/>
              </p:cNvSpPr>
              <p:nvPr/>
            </p:nvSpPr>
            <p:spPr bwMode="gray">
              <a:xfrm>
                <a:off x="268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53" name="Freeform 845"/>
              <p:cNvSpPr>
                <a:spLocks/>
              </p:cNvSpPr>
              <p:nvPr/>
            </p:nvSpPr>
            <p:spPr bwMode="gray">
              <a:xfrm>
                <a:off x="2586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54" name="Freeform 846"/>
              <p:cNvSpPr>
                <a:spLocks/>
              </p:cNvSpPr>
              <p:nvPr/>
            </p:nvSpPr>
            <p:spPr bwMode="gray">
              <a:xfrm>
                <a:off x="2488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55" name="Freeform 847"/>
              <p:cNvSpPr>
                <a:spLocks/>
              </p:cNvSpPr>
              <p:nvPr/>
            </p:nvSpPr>
            <p:spPr bwMode="gray">
              <a:xfrm>
                <a:off x="2390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56" name="Freeform 848"/>
              <p:cNvSpPr>
                <a:spLocks/>
              </p:cNvSpPr>
              <p:nvPr/>
            </p:nvSpPr>
            <p:spPr bwMode="gray">
              <a:xfrm>
                <a:off x="2293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57" name="Freeform 849"/>
              <p:cNvSpPr>
                <a:spLocks/>
              </p:cNvSpPr>
              <p:nvPr/>
            </p:nvSpPr>
            <p:spPr bwMode="gray">
              <a:xfrm>
                <a:off x="2195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58" name="Freeform 850"/>
              <p:cNvSpPr>
                <a:spLocks/>
              </p:cNvSpPr>
              <p:nvPr/>
            </p:nvSpPr>
            <p:spPr bwMode="gray">
              <a:xfrm>
                <a:off x="2096" y="282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59" name="Freeform 851"/>
              <p:cNvSpPr>
                <a:spLocks/>
              </p:cNvSpPr>
              <p:nvPr/>
            </p:nvSpPr>
            <p:spPr bwMode="gray">
              <a:xfrm>
                <a:off x="1998" y="2799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60" name="Freeform 852"/>
              <p:cNvSpPr>
                <a:spLocks/>
              </p:cNvSpPr>
              <p:nvPr/>
            </p:nvSpPr>
            <p:spPr bwMode="gray">
              <a:xfrm>
                <a:off x="2684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61" name="Freeform 853"/>
              <p:cNvSpPr>
                <a:spLocks/>
              </p:cNvSpPr>
              <p:nvPr/>
            </p:nvSpPr>
            <p:spPr bwMode="gray">
              <a:xfrm>
                <a:off x="2586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62" name="Freeform 854"/>
              <p:cNvSpPr>
                <a:spLocks/>
              </p:cNvSpPr>
              <p:nvPr/>
            </p:nvSpPr>
            <p:spPr bwMode="gray">
              <a:xfrm>
                <a:off x="2488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63" name="Freeform 855"/>
              <p:cNvSpPr>
                <a:spLocks/>
              </p:cNvSpPr>
              <p:nvPr/>
            </p:nvSpPr>
            <p:spPr bwMode="gray">
              <a:xfrm>
                <a:off x="2390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64" name="Freeform 856"/>
              <p:cNvSpPr>
                <a:spLocks/>
              </p:cNvSpPr>
              <p:nvPr/>
            </p:nvSpPr>
            <p:spPr bwMode="gray">
              <a:xfrm>
                <a:off x="2293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65" name="Freeform 857"/>
              <p:cNvSpPr>
                <a:spLocks/>
              </p:cNvSpPr>
              <p:nvPr/>
            </p:nvSpPr>
            <p:spPr bwMode="gray">
              <a:xfrm>
                <a:off x="2195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66" name="Freeform 858"/>
              <p:cNvSpPr>
                <a:spLocks/>
              </p:cNvSpPr>
              <p:nvPr/>
            </p:nvSpPr>
            <p:spPr bwMode="gray">
              <a:xfrm>
                <a:off x="2096" y="287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67" name="Freeform 859"/>
              <p:cNvSpPr>
                <a:spLocks/>
              </p:cNvSpPr>
              <p:nvPr/>
            </p:nvSpPr>
            <p:spPr bwMode="gray">
              <a:xfrm>
                <a:off x="1998" y="2851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68" name="Freeform 860"/>
              <p:cNvSpPr>
                <a:spLocks/>
              </p:cNvSpPr>
              <p:nvPr/>
            </p:nvSpPr>
            <p:spPr bwMode="gray">
              <a:xfrm>
                <a:off x="1900" y="282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69" name="Freeform 861"/>
              <p:cNvSpPr>
                <a:spLocks/>
              </p:cNvSpPr>
              <p:nvPr/>
            </p:nvSpPr>
            <p:spPr bwMode="gray">
              <a:xfrm>
                <a:off x="2586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70" name="Freeform 862"/>
              <p:cNvSpPr>
                <a:spLocks/>
              </p:cNvSpPr>
              <p:nvPr/>
            </p:nvSpPr>
            <p:spPr bwMode="gray">
              <a:xfrm>
                <a:off x="2488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71" name="Freeform 863"/>
              <p:cNvSpPr>
                <a:spLocks/>
              </p:cNvSpPr>
              <p:nvPr/>
            </p:nvSpPr>
            <p:spPr bwMode="gray">
              <a:xfrm>
                <a:off x="2390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72" name="Freeform 864"/>
              <p:cNvSpPr>
                <a:spLocks/>
              </p:cNvSpPr>
              <p:nvPr/>
            </p:nvSpPr>
            <p:spPr bwMode="gray">
              <a:xfrm>
                <a:off x="2293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73" name="Freeform 865"/>
              <p:cNvSpPr>
                <a:spLocks/>
              </p:cNvSpPr>
              <p:nvPr/>
            </p:nvSpPr>
            <p:spPr bwMode="gray">
              <a:xfrm>
                <a:off x="2195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74" name="Freeform 866"/>
              <p:cNvSpPr>
                <a:spLocks/>
              </p:cNvSpPr>
              <p:nvPr/>
            </p:nvSpPr>
            <p:spPr bwMode="gray">
              <a:xfrm>
                <a:off x="2096" y="2931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75" name="Freeform 867"/>
              <p:cNvSpPr>
                <a:spLocks/>
              </p:cNvSpPr>
              <p:nvPr/>
            </p:nvSpPr>
            <p:spPr bwMode="gray">
              <a:xfrm>
                <a:off x="1998" y="2904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76" name="Freeform 868"/>
              <p:cNvSpPr>
                <a:spLocks/>
              </p:cNvSpPr>
              <p:nvPr/>
            </p:nvSpPr>
            <p:spPr bwMode="gray">
              <a:xfrm>
                <a:off x="1900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77" name="Freeform 869"/>
              <p:cNvSpPr>
                <a:spLocks/>
              </p:cNvSpPr>
              <p:nvPr/>
            </p:nvSpPr>
            <p:spPr bwMode="gray">
              <a:xfrm>
                <a:off x="1803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78" name="Freeform 870"/>
              <p:cNvSpPr>
                <a:spLocks/>
              </p:cNvSpPr>
              <p:nvPr/>
            </p:nvSpPr>
            <p:spPr bwMode="gray">
              <a:xfrm>
                <a:off x="2488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79" name="Freeform 871"/>
              <p:cNvSpPr>
                <a:spLocks/>
              </p:cNvSpPr>
              <p:nvPr/>
            </p:nvSpPr>
            <p:spPr bwMode="gray">
              <a:xfrm>
                <a:off x="2390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80" name="Freeform 872"/>
              <p:cNvSpPr>
                <a:spLocks/>
              </p:cNvSpPr>
              <p:nvPr/>
            </p:nvSpPr>
            <p:spPr bwMode="gray">
              <a:xfrm>
                <a:off x="2293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81" name="Freeform 873"/>
              <p:cNvSpPr>
                <a:spLocks/>
              </p:cNvSpPr>
              <p:nvPr/>
            </p:nvSpPr>
            <p:spPr bwMode="gray">
              <a:xfrm>
                <a:off x="2195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82" name="Freeform 874"/>
              <p:cNvSpPr>
                <a:spLocks/>
              </p:cNvSpPr>
              <p:nvPr/>
            </p:nvSpPr>
            <p:spPr bwMode="gray">
              <a:xfrm>
                <a:off x="2096" y="298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83" name="Freeform 875"/>
              <p:cNvSpPr>
                <a:spLocks/>
              </p:cNvSpPr>
              <p:nvPr/>
            </p:nvSpPr>
            <p:spPr bwMode="gray">
              <a:xfrm>
                <a:off x="1998" y="2956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84" name="Freeform 876"/>
              <p:cNvSpPr>
                <a:spLocks/>
              </p:cNvSpPr>
              <p:nvPr/>
            </p:nvSpPr>
            <p:spPr bwMode="gray">
              <a:xfrm>
                <a:off x="1900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85" name="Freeform 877"/>
              <p:cNvSpPr>
                <a:spLocks/>
              </p:cNvSpPr>
              <p:nvPr/>
            </p:nvSpPr>
            <p:spPr bwMode="gray">
              <a:xfrm>
                <a:off x="1803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86" name="Freeform 878"/>
              <p:cNvSpPr>
                <a:spLocks/>
              </p:cNvSpPr>
              <p:nvPr/>
            </p:nvSpPr>
            <p:spPr bwMode="gray">
              <a:xfrm>
                <a:off x="1705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87" name="Freeform 879"/>
              <p:cNvSpPr>
                <a:spLocks/>
              </p:cNvSpPr>
              <p:nvPr/>
            </p:nvSpPr>
            <p:spPr bwMode="gray">
              <a:xfrm>
                <a:off x="2390" y="3114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88" name="Freeform 880"/>
              <p:cNvSpPr>
                <a:spLocks/>
              </p:cNvSpPr>
              <p:nvPr/>
            </p:nvSpPr>
            <p:spPr bwMode="gray">
              <a:xfrm>
                <a:off x="2293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89" name="Freeform 881"/>
              <p:cNvSpPr>
                <a:spLocks/>
              </p:cNvSpPr>
              <p:nvPr/>
            </p:nvSpPr>
            <p:spPr bwMode="gray">
              <a:xfrm>
                <a:off x="2195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90" name="Freeform 882"/>
              <p:cNvSpPr>
                <a:spLocks/>
              </p:cNvSpPr>
              <p:nvPr/>
            </p:nvSpPr>
            <p:spPr bwMode="gray">
              <a:xfrm>
                <a:off x="2096" y="303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91" name="Freeform 883"/>
              <p:cNvSpPr>
                <a:spLocks/>
              </p:cNvSpPr>
              <p:nvPr/>
            </p:nvSpPr>
            <p:spPr bwMode="gray">
              <a:xfrm>
                <a:off x="1998" y="3009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92" name="Freeform 884"/>
              <p:cNvSpPr>
                <a:spLocks/>
              </p:cNvSpPr>
              <p:nvPr/>
            </p:nvSpPr>
            <p:spPr bwMode="gray">
              <a:xfrm>
                <a:off x="1900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93" name="Freeform 885"/>
              <p:cNvSpPr>
                <a:spLocks/>
              </p:cNvSpPr>
              <p:nvPr/>
            </p:nvSpPr>
            <p:spPr bwMode="gray">
              <a:xfrm>
                <a:off x="1803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94" name="Freeform 886"/>
              <p:cNvSpPr>
                <a:spLocks/>
              </p:cNvSpPr>
              <p:nvPr/>
            </p:nvSpPr>
            <p:spPr bwMode="gray">
              <a:xfrm>
                <a:off x="1705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95" name="Freeform 887"/>
              <p:cNvSpPr>
                <a:spLocks/>
              </p:cNvSpPr>
              <p:nvPr/>
            </p:nvSpPr>
            <p:spPr bwMode="gray">
              <a:xfrm>
                <a:off x="1607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96" name="Freeform 888"/>
              <p:cNvSpPr>
                <a:spLocks/>
              </p:cNvSpPr>
              <p:nvPr/>
            </p:nvSpPr>
            <p:spPr bwMode="gray">
              <a:xfrm>
                <a:off x="2293" y="3141"/>
                <a:ext cx="195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97" name="Freeform 889"/>
              <p:cNvSpPr>
                <a:spLocks/>
              </p:cNvSpPr>
              <p:nvPr/>
            </p:nvSpPr>
            <p:spPr bwMode="gray">
              <a:xfrm>
                <a:off x="2195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98" name="Freeform 890"/>
              <p:cNvSpPr>
                <a:spLocks/>
              </p:cNvSpPr>
              <p:nvPr/>
            </p:nvSpPr>
            <p:spPr bwMode="gray">
              <a:xfrm>
                <a:off x="2096" y="308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299" name="Freeform 891"/>
              <p:cNvSpPr>
                <a:spLocks/>
              </p:cNvSpPr>
              <p:nvPr/>
            </p:nvSpPr>
            <p:spPr bwMode="gray">
              <a:xfrm>
                <a:off x="1998" y="3062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00" name="Freeform 892"/>
              <p:cNvSpPr>
                <a:spLocks/>
              </p:cNvSpPr>
              <p:nvPr/>
            </p:nvSpPr>
            <p:spPr bwMode="gray">
              <a:xfrm>
                <a:off x="1900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01" name="Freeform 893"/>
              <p:cNvSpPr>
                <a:spLocks/>
              </p:cNvSpPr>
              <p:nvPr/>
            </p:nvSpPr>
            <p:spPr bwMode="gray">
              <a:xfrm>
                <a:off x="1803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02" name="Freeform 894"/>
              <p:cNvSpPr>
                <a:spLocks/>
              </p:cNvSpPr>
              <p:nvPr/>
            </p:nvSpPr>
            <p:spPr bwMode="gray">
              <a:xfrm>
                <a:off x="1705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03" name="Freeform 895"/>
              <p:cNvSpPr>
                <a:spLocks/>
              </p:cNvSpPr>
              <p:nvPr/>
            </p:nvSpPr>
            <p:spPr bwMode="gray">
              <a:xfrm>
                <a:off x="1607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04" name="Freeform 896"/>
              <p:cNvSpPr>
                <a:spLocks/>
              </p:cNvSpPr>
              <p:nvPr/>
            </p:nvSpPr>
            <p:spPr bwMode="gray">
              <a:xfrm>
                <a:off x="1509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05" name="Freeform 897"/>
              <p:cNvSpPr>
                <a:spLocks/>
              </p:cNvSpPr>
              <p:nvPr/>
            </p:nvSpPr>
            <p:spPr bwMode="gray">
              <a:xfrm>
                <a:off x="2195" y="3167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06" name="Freeform 898"/>
              <p:cNvSpPr>
                <a:spLocks/>
              </p:cNvSpPr>
              <p:nvPr/>
            </p:nvSpPr>
            <p:spPr bwMode="gray">
              <a:xfrm>
                <a:off x="2096" y="3141"/>
                <a:ext cx="197" cy="51"/>
              </a:xfrm>
              <a:custGeom>
                <a:avLst/>
                <a:gdLst>
                  <a:gd name="T0" fmla="*/ 0 w 161"/>
                  <a:gd name="T1" fmla="*/ 21 h 42"/>
                  <a:gd name="T2" fmla="*/ 81 w 161"/>
                  <a:gd name="T3" fmla="*/ 0 h 42"/>
                  <a:gd name="T4" fmla="*/ 161 w 161"/>
                  <a:gd name="T5" fmla="*/ 21 h 42"/>
                  <a:gd name="T6" fmla="*/ 81 w 161"/>
                  <a:gd name="T7" fmla="*/ 42 h 42"/>
                  <a:gd name="T8" fmla="*/ 0 w 161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2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07" name="Freeform 899"/>
              <p:cNvSpPr>
                <a:spLocks/>
              </p:cNvSpPr>
              <p:nvPr/>
            </p:nvSpPr>
            <p:spPr bwMode="gray">
              <a:xfrm>
                <a:off x="1998" y="3114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08" name="Freeform 900"/>
              <p:cNvSpPr>
                <a:spLocks/>
              </p:cNvSpPr>
              <p:nvPr/>
            </p:nvSpPr>
            <p:spPr bwMode="gray">
              <a:xfrm>
                <a:off x="1900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09" name="Freeform 901"/>
              <p:cNvSpPr>
                <a:spLocks/>
              </p:cNvSpPr>
              <p:nvPr/>
            </p:nvSpPr>
            <p:spPr bwMode="gray">
              <a:xfrm>
                <a:off x="1803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10" name="Freeform 902"/>
              <p:cNvSpPr>
                <a:spLocks/>
              </p:cNvSpPr>
              <p:nvPr/>
            </p:nvSpPr>
            <p:spPr bwMode="gray">
              <a:xfrm>
                <a:off x="1705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11" name="Freeform 903"/>
              <p:cNvSpPr>
                <a:spLocks/>
              </p:cNvSpPr>
              <p:nvPr/>
            </p:nvSpPr>
            <p:spPr bwMode="gray">
              <a:xfrm>
                <a:off x="1607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12" name="Freeform 904"/>
              <p:cNvSpPr>
                <a:spLocks/>
              </p:cNvSpPr>
              <p:nvPr/>
            </p:nvSpPr>
            <p:spPr bwMode="gray">
              <a:xfrm>
                <a:off x="1509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13" name="Freeform 905"/>
              <p:cNvSpPr>
                <a:spLocks/>
              </p:cNvSpPr>
              <p:nvPr/>
            </p:nvSpPr>
            <p:spPr bwMode="gray">
              <a:xfrm>
                <a:off x="1412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14" name="Freeform 906"/>
              <p:cNvSpPr>
                <a:spLocks/>
              </p:cNvSpPr>
              <p:nvPr/>
            </p:nvSpPr>
            <p:spPr bwMode="gray">
              <a:xfrm>
                <a:off x="2096" y="3192"/>
                <a:ext cx="197" cy="54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15" name="Freeform 907"/>
              <p:cNvSpPr>
                <a:spLocks/>
              </p:cNvSpPr>
              <p:nvPr/>
            </p:nvSpPr>
            <p:spPr bwMode="gray">
              <a:xfrm>
                <a:off x="1998" y="3167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0 w 161"/>
                  <a:gd name="T3" fmla="*/ 0 h 43"/>
                  <a:gd name="T4" fmla="*/ 161 w 161"/>
                  <a:gd name="T5" fmla="*/ 21 h 43"/>
                  <a:gd name="T6" fmla="*/ 80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1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16" name="Freeform 908"/>
              <p:cNvSpPr>
                <a:spLocks/>
              </p:cNvSpPr>
              <p:nvPr/>
            </p:nvSpPr>
            <p:spPr bwMode="gray">
              <a:xfrm>
                <a:off x="1900" y="3141"/>
                <a:ext cx="196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17" name="Freeform 909"/>
              <p:cNvSpPr>
                <a:spLocks/>
              </p:cNvSpPr>
              <p:nvPr/>
            </p:nvSpPr>
            <p:spPr bwMode="gray">
              <a:xfrm>
                <a:off x="1803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18" name="Freeform 910"/>
              <p:cNvSpPr>
                <a:spLocks/>
              </p:cNvSpPr>
              <p:nvPr/>
            </p:nvSpPr>
            <p:spPr bwMode="gray">
              <a:xfrm>
                <a:off x="1705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19" name="Freeform 911"/>
              <p:cNvSpPr>
                <a:spLocks/>
              </p:cNvSpPr>
              <p:nvPr/>
            </p:nvSpPr>
            <p:spPr bwMode="gray">
              <a:xfrm>
                <a:off x="1607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20" name="Freeform 912"/>
              <p:cNvSpPr>
                <a:spLocks/>
              </p:cNvSpPr>
              <p:nvPr/>
            </p:nvSpPr>
            <p:spPr bwMode="gray">
              <a:xfrm>
                <a:off x="1509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21" name="Freeform 913"/>
              <p:cNvSpPr>
                <a:spLocks/>
              </p:cNvSpPr>
              <p:nvPr/>
            </p:nvSpPr>
            <p:spPr bwMode="gray">
              <a:xfrm>
                <a:off x="1412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22" name="Freeform 914"/>
              <p:cNvSpPr>
                <a:spLocks/>
              </p:cNvSpPr>
              <p:nvPr/>
            </p:nvSpPr>
            <p:spPr bwMode="gray">
              <a:xfrm>
                <a:off x="131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0323" name="Group 915"/>
            <p:cNvGrpSpPr>
              <a:grpSpLocks/>
            </p:cNvGrpSpPr>
            <p:nvPr/>
          </p:nvGrpSpPr>
          <p:grpSpPr bwMode="auto">
            <a:xfrm>
              <a:off x="1234" y="2243"/>
              <a:ext cx="1302" cy="350"/>
              <a:chOff x="1314" y="2773"/>
              <a:chExt cx="1760" cy="473"/>
            </a:xfrm>
          </p:grpSpPr>
          <p:sp>
            <p:nvSpPr>
              <p:cNvPr id="530324" name="Freeform 916"/>
              <p:cNvSpPr>
                <a:spLocks/>
              </p:cNvSpPr>
              <p:nvPr/>
            </p:nvSpPr>
            <p:spPr bwMode="gray">
              <a:xfrm>
                <a:off x="2879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25" name="Freeform 917"/>
              <p:cNvSpPr>
                <a:spLocks/>
              </p:cNvSpPr>
              <p:nvPr/>
            </p:nvSpPr>
            <p:spPr bwMode="gray">
              <a:xfrm>
                <a:off x="2781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26" name="Freeform 918"/>
              <p:cNvSpPr>
                <a:spLocks/>
              </p:cNvSpPr>
              <p:nvPr/>
            </p:nvSpPr>
            <p:spPr bwMode="gray">
              <a:xfrm>
                <a:off x="2684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27" name="Freeform 919"/>
              <p:cNvSpPr>
                <a:spLocks/>
              </p:cNvSpPr>
              <p:nvPr/>
            </p:nvSpPr>
            <p:spPr bwMode="gray">
              <a:xfrm>
                <a:off x="2586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28" name="Freeform 920"/>
              <p:cNvSpPr>
                <a:spLocks/>
              </p:cNvSpPr>
              <p:nvPr/>
            </p:nvSpPr>
            <p:spPr bwMode="gray">
              <a:xfrm>
                <a:off x="2488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29" name="Freeform 921"/>
              <p:cNvSpPr>
                <a:spLocks/>
              </p:cNvSpPr>
              <p:nvPr/>
            </p:nvSpPr>
            <p:spPr bwMode="gray">
              <a:xfrm>
                <a:off x="2390" y="2851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30" name="Freeform 922"/>
              <p:cNvSpPr>
                <a:spLocks/>
              </p:cNvSpPr>
              <p:nvPr/>
            </p:nvSpPr>
            <p:spPr bwMode="gray">
              <a:xfrm>
                <a:off x="2293" y="282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31" name="Freeform 923"/>
              <p:cNvSpPr>
                <a:spLocks/>
              </p:cNvSpPr>
              <p:nvPr/>
            </p:nvSpPr>
            <p:spPr bwMode="gray">
              <a:xfrm>
                <a:off x="2195" y="2799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32" name="Freeform 924"/>
              <p:cNvSpPr>
                <a:spLocks/>
              </p:cNvSpPr>
              <p:nvPr/>
            </p:nvSpPr>
            <p:spPr bwMode="gray">
              <a:xfrm>
                <a:off x="2096" y="277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33" name="Freeform 925"/>
              <p:cNvSpPr>
                <a:spLocks/>
              </p:cNvSpPr>
              <p:nvPr/>
            </p:nvSpPr>
            <p:spPr bwMode="gray">
              <a:xfrm>
                <a:off x="2781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34" name="Freeform 926"/>
              <p:cNvSpPr>
                <a:spLocks/>
              </p:cNvSpPr>
              <p:nvPr/>
            </p:nvSpPr>
            <p:spPr bwMode="gray">
              <a:xfrm>
                <a:off x="268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35" name="Freeform 927"/>
              <p:cNvSpPr>
                <a:spLocks/>
              </p:cNvSpPr>
              <p:nvPr/>
            </p:nvSpPr>
            <p:spPr bwMode="gray">
              <a:xfrm>
                <a:off x="2586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36" name="Freeform 928"/>
              <p:cNvSpPr>
                <a:spLocks/>
              </p:cNvSpPr>
              <p:nvPr/>
            </p:nvSpPr>
            <p:spPr bwMode="gray">
              <a:xfrm>
                <a:off x="2488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37" name="Freeform 929"/>
              <p:cNvSpPr>
                <a:spLocks/>
              </p:cNvSpPr>
              <p:nvPr/>
            </p:nvSpPr>
            <p:spPr bwMode="gray">
              <a:xfrm>
                <a:off x="2390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38" name="Freeform 930"/>
              <p:cNvSpPr>
                <a:spLocks/>
              </p:cNvSpPr>
              <p:nvPr/>
            </p:nvSpPr>
            <p:spPr bwMode="gray">
              <a:xfrm>
                <a:off x="2293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39" name="Freeform 931"/>
              <p:cNvSpPr>
                <a:spLocks/>
              </p:cNvSpPr>
              <p:nvPr/>
            </p:nvSpPr>
            <p:spPr bwMode="gray">
              <a:xfrm>
                <a:off x="2195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40" name="Freeform 932"/>
              <p:cNvSpPr>
                <a:spLocks/>
              </p:cNvSpPr>
              <p:nvPr/>
            </p:nvSpPr>
            <p:spPr bwMode="gray">
              <a:xfrm>
                <a:off x="2096" y="282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41" name="Freeform 933"/>
              <p:cNvSpPr>
                <a:spLocks/>
              </p:cNvSpPr>
              <p:nvPr/>
            </p:nvSpPr>
            <p:spPr bwMode="gray">
              <a:xfrm>
                <a:off x="1998" y="2799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42" name="Freeform 934"/>
              <p:cNvSpPr>
                <a:spLocks/>
              </p:cNvSpPr>
              <p:nvPr/>
            </p:nvSpPr>
            <p:spPr bwMode="gray">
              <a:xfrm>
                <a:off x="2684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43" name="Freeform 935"/>
              <p:cNvSpPr>
                <a:spLocks/>
              </p:cNvSpPr>
              <p:nvPr/>
            </p:nvSpPr>
            <p:spPr bwMode="gray">
              <a:xfrm>
                <a:off x="2586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44" name="Freeform 936"/>
              <p:cNvSpPr>
                <a:spLocks/>
              </p:cNvSpPr>
              <p:nvPr/>
            </p:nvSpPr>
            <p:spPr bwMode="gray">
              <a:xfrm>
                <a:off x="2488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45" name="Freeform 937"/>
              <p:cNvSpPr>
                <a:spLocks/>
              </p:cNvSpPr>
              <p:nvPr/>
            </p:nvSpPr>
            <p:spPr bwMode="gray">
              <a:xfrm>
                <a:off x="2390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46" name="Freeform 938"/>
              <p:cNvSpPr>
                <a:spLocks/>
              </p:cNvSpPr>
              <p:nvPr/>
            </p:nvSpPr>
            <p:spPr bwMode="gray">
              <a:xfrm>
                <a:off x="2293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47" name="Freeform 939"/>
              <p:cNvSpPr>
                <a:spLocks/>
              </p:cNvSpPr>
              <p:nvPr/>
            </p:nvSpPr>
            <p:spPr bwMode="gray">
              <a:xfrm>
                <a:off x="2195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48" name="Freeform 940"/>
              <p:cNvSpPr>
                <a:spLocks/>
              </p:cNvSpPr>
              <p:nvPr/>
            </p:nvSpPr>
            <p:spPr bwMode="gray">
              <a:xfrm>
                <a:off x="2096" y="287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49" name="Freeform 941"/>
              <p:cNvSpPr>
                <a:spLocks/>
              </p:cNvSpPr>
              <p:nvPr/>
            </p:nvSpPr>
            <p:spPr bwMode="gray">
              <a:xfrm>
                <a:off x="1998" y="2851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50" name="Freeform 942"/>
              <p:cNvSpPr>
                <a:spLocks/>
              </p:cNvSpPr>
              <p:nvPr/>
            </p:nvSpPr>
            <p:spPr bwMode="gray">
              <a:xfrm>
                <a:off x="1900" y="282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51" name="Freeform 943"/>
              <p:cNvSpPr>
                <a:spLocks/>
              </p:cNvSpPr>
              <p:nvPr/>
            </p:nvSpPr>
            <p:spPr bwMode="gray">
              <a:xfrm>
                <a:off x="2586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52" name="Freeform 944"/>
              <p:cNvSpPr>
                <a:spLocks/>
              </p:cNvSpPr>
              <p:nvPr/>
            </p:nvSpPr>
            <p:spPr bwMode="gray">
              <a:xfrm>
                <a:off x="2488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53" name="Freeform 945"/>
              <p:cNvSpPr>
                <a:spLocks/>
              </p:cNvSpPr>
              <p:nvPr/>
            </p:nvSpPr>
            <p:spPr bwMode="gray">
              <a:xfrm>
                <a:off x="2390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54" name="Freeform 946"/>
              <p:cNvSpPr>
                <a:spLocks/>
              </p:cNvSpPr>
              <p:nvPr/>
            </p:nvSpPr>
            <p:spPr bwMode="gray">
              <a:xfrm>
                <a:off x="2293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55" name="Freeform 947"/>
              <p:cNvSpPr>
                <a:spLocks/>
              </p:cNvSpPr>
              <p:nvPr/>
            </p:nvSpPr>
            <p:spPr bwMode="gray">
              <a:xfrm>
                <a:off x="2195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56" name="Freeform 948"/>
              <p:cNvSpPr>
                <a:spLocks/>
              </p:cNvSpPr>
              <p:nvPr/>
            </p:nvSpPr>
            <p:spPr bwMode="gray">
              <a:xfrm>
                <a:off x="2096" y="2931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57" name="Freeform 949"/>
              <p:cNvSpPr>
                <a:spLocks/>
              </p:cNvSpPr>
              <p:nvPr/>
            </p:nvSpPr>
            <p:spPr bwMode="gray">
              <a:xfrm>
                <a:off x="1998" y="2904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58" name="Freeform 950"/>
              <p:cNvSpPr>
                <a:spLocks/>
              </p:cNvSpPr>
              <p:nvPr/>
            </p:nvSpPr>
            <p:spPr bwMode="gray">
              <a:xfrm>
                <a:off x="1900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59" name="Freeform 951"/>
              <p:cNvSpPr>
                <a:spLocks/>
              </p:cNvSpPr>
              <p:nvPr/>
            </p:nvSpPr>
            <p:spPr bwMode="gray">
              <a:xfrm>
                <a:off x="1803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60" name="Freeform 952"/>
              <p:cNvSpPr>
                <a:spLocks/>
              </p:cNvSpPr>
              <p:nvPr/>
            </p:nvSpPr>
            <p:spPr bwMode="gray">
              <a:xfrm>
                <a:off x="2488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61" name="Freeform 953"/>
              <p:cNvSpPr>
                <a:spLocks/>
              </p:cNvSpPr>
              <p:nvPr/>
            </p:nvSpPr>
            <p:spPr bwMode="gray">
              <a:xfrm>
                <a:off x="2390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62" name="Freeform 954"/>
              <p:cNvSpPr>
                <a:spLocks/>
              </p:cNvSpPr>
              <p:nvPr/>
            </p:nvSpPr>
            <p:spPr bwMode="gray">
              <a:xfrm>
                <a:off x="2293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63" name="Freeform 955"/>
              <p:cNvSpPr>
                <a:spLocks/>
              </p:cNvSpPr>
              <p:nvPr/>
            </p:nvSpPr>
            <p:spPr bwMode="gray">
              <a:xfrm>
                <a:off x="2195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64" name="Freeform 956"/>
              <p:cNvSpPr>
                <a:spLocks/>
              </p:cNvSpPr>
              <p:nvPr/>
            </p:nvSpPr>
            <p:spPr bwMode="gray">
              <a:xfrm>
                <a:off x="2096" y="298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65" name="Freeform 957"/>
              <p:cNvSpPr>
                <a:spLocks/>
              </p:cNvSpPr>
              <p:nvPr/>
            </p:nvSpPr>
            <p:spPr bwMode="gray">
              <a:xfrm>
                <a:off x="1998" y="2956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66" name="Freeform 958"/>
              <p:cNvSpPr>
                <a:spLocks/>
              </p:cNvSpPr>
              <p:nvPr/>
            </p:nvSpPr>
            <p:spPr bwMode="gray">
              <a:xfrm>
                <a:off x="1900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67" name="Freeform 959"/>
              <p:cNvSpPr>
                <a:spLocks/>
              </p:cNvSpPr>
              <p:nvPr/>
            </p:nvSpPr>
            <p:spPr bwMode="gray">
              <a:xfrm>
                <a:off x="1803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68" name="Freeform 960"/>
              <p:cNvSpPr>
                <a:spLocks/>
              </p:cNvSpPr>
              <p:nvPr/>
            </p:nvSpPr>
            <p:spPr bwMode="gray">
              <a:xfrm>
                <a:off x="1705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69" name="Freeform 961"/>
              <p:cNvSpPr>
                <a:spLocks/>
              </p:cNvSpPr>
              <p:nvPr/>
            </p:nvSpPr>
            <p:spPr bwMode="gray">
              <a:xfrm>
                <a:off x="2390" y="3114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70" name="Freeform 962"/>
              <p:cNvSpPr>
                <a:spLocks/>
              </p:cNvSpPr>
              <p:nvPr/>
            </p:nvSpPr>
            <p:spPr bwMode="gray">
              <a:xfrm>
                <a:off x="2293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71" name="Freeform 963"/>
              <p:cNvSpPr>
                <a:spLocks/>
              </p:cNvSpPr>
              <p:nvPr/>
            </p:nvSpPr>
            <p:spPr bwMode="gray">
              <a:xfrm>
                <a:off x="2195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72" name="Freeform 964"/>
              <p:cNvSpPr>
                <a:spLocks/>
              </p:cNvSpPr>
              <p:nvPr/>
            </p:nvSpPr>
            <p:spPr bwMode="gray">
              <a:xfrm>
                <a:off x="2096" y="303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73" name="Freeform 965"/>
              <p:cNvSpPr>
                <a:spLocks/>
              </p:cNvSpPr>
              <p:nvPr/>
            </p:nvSpPr>
            <p:spPr bwMode="gray">
              <a:xfrm>
                <a:off x="1998" y="3009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74" name="Freeform 966"/>
              <p:cNvSpPr>
                <a:spLocks/>
              </p:cNvSpPr>
              <p:nvPr/>
            </p:nvSpPr>
            <p:spPr bwMode="gray">
              <a:xfrm>
                <a:off x="1900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75" name="Freeform 967"/>
              <p:cNvSpPr>
                <a:spLocks/>
              </p:cNvSpPr>
              <p:nvPr/>
            </p:nvSpPr>
            <p:spPr bwMode="gray">
              <a:xfrm>
                <a:off x="1803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76" name="Freeform 968"/>
              <p:cNvSpPr>
                <a:spLocks/>
              </p:cNvSpPr>
              <p:nvPr/>
            </p:nvSpPr>
            <p:spPr bwMode="gray">
              <a:xfrm>
                <a:off x="1705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77" name="Freeform 969"/>
              <p:cNvSpPr>
                <a:spLocks/>
              </p:cNvSpPr>
              <p:nvPr/>
            </p:nvSpPr>
            <p:spPr bwMode="gray">
              <a:xfrm>
                <a:off x="1607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78" name="Freeform 970"/>
              <p:cNvSpPr>
                <a:spLocks/>
              </p:cNvSpPr>
              <p:nvPr/>
            </p:nvSpPr>
            <p:spPr bwMode="gray">
              <a:xfrm>
                <a:off x="2293" y="3141"/>
                <a:ext cx="195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79" name="Freeform 971"/>
              <p:cNvSpPr>
                <a:spLocks/>
              </p:cNvSpPr>
              <p:nvPr/>
            </p:nvSpPr>
            <p:spPr bwMode="gray">
              <a:xfrm>
                <a:off x="2195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80" name="Freeform 972"/>
              <p:cNvSpPr>
                <a:spLocks/>
              </p:cNvSpPr>
              <p:nvPr/>
            </p:nvSpPr>
            <p:spPr bwMode="gray">
              <a:xfrm>
                <a:off x="2096" y="308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81" name="Freeform 973"/>
              <p:cNvSpPr>
                <a:spLocks/>
              </p:cNvSpPr>
              <p:nvPr/>
            </p:nvSpPr>
            <p:spPr bwMode="gray">
              <a:xfrm>
                <a:off x="1998" y="3062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82" name="Freeform 974"/>
              <p:cNvSpPr>
                <a:spLocks/>
              </p:cNvSpPr>
              <p:nvPr/>
            </p:nvSpPr>
            <p:spPr bwMode="gray">
              <a:xfrm>
                <a:off x="1900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83" name="Freeform 975"/>
              <p:cNvSpPr>
                <a:spLocks/>
              </p:cNvSpPr>
              <p:nvPr/>
            </p:nvSpPr>
            <p:spPr bwMode="gray">
              <a:xfrm>
                <a:off x="1803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84" name="Freeform 976"/>
              <p:cNvSpPr>
                <a:spLocks/>
              </p:cNvSpPr>
              <p:nvPr/>
            </p:nvSpPr>
            <p:spPr bwMode="gray">
              <a:xfrm>
                <a:off x="1705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85" name="Freeform 977"/>
              <p:cNvSpPr>
                <a:spLocks/>
              </p:cNvSpPr>
              <p:nvPr/>
            </p:nvSpPr>
            <p:spPr bwMode="gray">
              <a:xfrm>
                <a:off x="1607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86" name="Freeform 978"/>
              <p:cNvSpPr>
                <a:spLocks/>
              </p:cNvSpPr>
              <p:nvPr/>
            </p:nvSpPr>
            <p:spPr bwMode="gray">
              <a:xfrm>
                <a:off x="1509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87" name="Freeform 979"/>
              <p:cNvSpPr>
                <a:spLocks/>
              </p:cNvSpPr>
              <p:nvPr/>
            </p:nvSpPr>
            <p:spPr bwMode="gray">
              <a:xfrm>
                <a:off x="2195" y="3167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88" name="Freeform 980"/>
              <p:cNvSpPr>
                <a:spLocks/>
              </p:cNvSpPr>
              <p:nvPr/>
            </p:nvSpPr>
            <p:spPr bwMode="gray">
              <a:xfrm>
                <a:off x="2096" y="3141"/>
                <a:ext cx="197" cy="51"/>
              </a:xfrm>
              <a:custGeom>
                <a:avLst/>
                <a:gdLst>
                  <a:gd name="T0" fmla="*/ 0 w 161"/>
                  <a:gd name="T1" fmla="*/ 21 h 42"/>
                  <a:gd name="T2" fmla="*/ 81 w 161"/>
                  <a:gd name="T3" fmla="*/ 0 h 42"/>
                  <a:gd name="T4" fmla="*/ 161 w 161"/>
                  <a:gd name="T5" fmla="*/ 21 h 42"/>
                  <a:gd name="T6" fmla="*/ 81 w 161"/>
                  <a:gd name="T7" fmla="*/ 42 h 42"/>
                  <a:gd name="T8" fmla="*/ 0 w 161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2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89" name="Freeform 981"/>
              <p:cNvSpPr>
                <a:spLocks/>
              </p:cNvSpPr>
              <p:nvPr/>
            </p:nvSpPr>
            <p:spPr bwMode="gray">
              <a:xfrm>
                <a:off x="1998" y="3114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90" name="Freeform 982"/>
              <p:cNvSpPr>
                <a:spLocks/>
              </p:cNvSpPr>
              <p:nvPr/>
            </p:nvSpPr>
            <p:spPr bwMode="gray">
              <a:xfrm>
                <a:off x="1900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91" name="Freeform 983"/>
              <p:cNvSpPr>
                <a:spLocks/>
              </p:cNvSpPr>
              <p:nvPr/>
            </p:nvSpPr>
            <p:spPr bwMode="gray">
              <a:xfrm>
                <a:off x="1803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92" name="Freeform 984"/>
              <p:cNvSpPr>
                <a:spLocks/>
              </p:cNvSpPr>
              <p:nvPr/>
            </p:nvSpPr>
            <p:spPr bwMode="gray">
              <a:xfrm>
                <a:off x="1705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93" name="Freeform 985"/>
              <p:cNvSpPr>
                <a:spLocks/>
              </p:cNvSpPr>
              <p:nvPr/>
            </p:nvSpPr>
            <p:spPr bwMode="gray">
              <a:xfrm>
                <a:off x="1607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94" name="Freeform 986"/>
              <p:cNvSpPr>
                <a:spLocks/>
              </p:cNvSpPr>
              <p:nvPr/>
            </p:nvSpPr>
            <p:spPr bwMode="gray">
              <a:xfrm>
                <a:off x="1509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95" name="Freeform 987"/>
              <p:cNvSpPr>
                <a:spLocks/>
              </p:cNvSpPr>
              <p:nvPr/>
            </p:nvSpPr>
            <p:spPr bwMode="gray">
              <a:xfrm>
                <a:off x="1412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96" name="Freeform 988"/>
              <p:cNvSpPr>
                <a:spLocks/>
              </p:cNvSpPr>
              <p:nvPr/>
            </p:nvSpPr>
            <p:spPr bwMode="gray">
              <a:xfrm>
                <a:off x="2096" y="3192"/>
                <a:ext cx="197" cy="54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97" name="Freeform 989"/>
              <p:cNvSpPr>
                <a:spLocks/>
              </p:cNvSpPr>
              <p:nvPr/>
            </p:nvSpPr>
            <p:spPr bwMode="gray">
              <a:xfrm>
                <a:off x="1998" y="3167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0 w 161"/>
                  <a:gd name="T3" fmla="*/ 0 h 43"/>
                  <a:gd name="T4" fmla="*/ 161 w 161"/>
                  <a:gd name="T5" fmla="*/ 21 h 43"/>
                  <a:gd name="T6" fmla="*/ 80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1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98" name="Freeform 990"/>
              <p:cNvSpPr>
                <a:spLocks/>
              </p:cNvSpPr>
              <p:nvPr/>
            </p:nvSpPr>
            <p:spPr bwMode="gray">
              <a:xfrm>
                <a:off x="1900" y="3141"/>
                <a:ext cx="196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399" name="Freeform 991"/>
              <p:cNvSpPr>
                <a:spLocks/>
              </p:cNvSpPr>
              <p:nvPr/>
            </p:nvSpPr>
            <p:spPr bwMode="gray">
              <a:xfrm>
                <a:off x="1803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00" name="Freeform 992"/>
              <p:cNvSpPr>
                <a:spLocks/>
              </p:cNvSpPr>
              <p:nvPr/>
            </p:nvSpPr>
            <p:spPr bwMode="gray">
              <a:xfrm>
                <a:off x="1705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01" name="Freeform 993"/>
              <p:cNvSpPr>
                <a:spLocks/>
              </p:cNvSpPr>
              <p:nvPr/>
            </p:nvSpPr>
            <p:spPr bwMode="gray">
              <a:xfrm>
                <a:off x="1607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02" name="Freeform 994"/>
              <p:cNvSpPr>
                <a:spLocks/>
              </p:cNvSpPr>
              <p:nvPr/>
            </p:nvSpPr>
            <p:spPr bwMode="gray">
              <a:xfrm>
                <a:off x="1509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03" name="Freeform 995"/>
              <p:cNvSpPr>
                <a:spLocks/>
              </p:cNvSpPr>
              <p:nvPr/>
            </p:nvSpPr>
            <p:spPr bwMode="gray">
              <a:xfrm>
                <a:off x="1412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04" name="Freeform 996"/>
              <p:cNvSpPr>
                <a:spLocks/>
              </p:cNvSpPr>
              <p:nvPr/>
            </p:nvSpPr>
            <p:spPr bwMode="gray">
              <a:xfrm>
                <a:off x="131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0405" name="Group 997"/>
            <p:cNvGrpSpPr>
              <a:grpSpLocks/>
            </p:cNvGrpSpPr>
            <p:nvPr/>
          </p:nvGrpSpPr>
          <p:grpSpPr bwMode="auto">
            <a:xfrm>
              <a:off x="2245" y="1971"/>
              <a:ext cx="1302" cy="350"/>
              <a:chOff x="1314" y="2773"/>
              <a:chExt cx="1760" cy="473"/>
            </a:xfrm>
          </p:grpSpPr>
          <p:sp>
            <p:nvSpPr>
              <p:cNvPr id="530406" name="Freeform 998"/>
              <p:cNvSpPr>
                <a:spLocks/>
              </p:cNvSpPr>
              <p:nvPr/>
            </p:nvSpPr>
            <p:spPr bwMode="gray">
              <a:xfrm>
                <a:off x="2879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07" name="Freeform 999"/>
              <p:cNvSpPr>
                <a:spLocks/>
              </p:cNvSpPr>
              <p:nvPr/>
            </p:nvSpPr>
            <p:spPr bwMode="gray">
              <a:xfrm>
                <a:off x="2781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08" name="Freeform 1000"/>
              <p:cNvSpPr>
                <a:spLocks/>
              </p:cNvSpPr>
              <p:nvPr/>
            </p:nvSpPr>
            <p:spPr bwMode="gray">
              <a:xfrm>
                <a:off x="2684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09" name="Freeform 1001"/>
              <p:cNvSpPr>
                <a:spLocks/>
              </p:cNvSpPr>
              <p:nvPr/>
            </p:nvSpPr>
            <p:spPr bwMode="gray">
              <a:xfrm>
                <a:off x="2586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10" name="Freeform 1002"/>
              <p:cNvSpPr>
                <a:spLocks/>
              </p:cNvSpPr>
              <p:nvPr/>
            </p:nvSpPr>
            <p:spPr bwMode="gray">
              <a:xfrm>
                <a:off x="2488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11" name="Freeform 1003"/>
              <p:cNvSpPr>
                <a:spLocks/>
              </p:cNvSpPr>
              <p:nvPr/>
            </p:nvSpPr>
            <p:spPr bwMode="gray">
              <a:xfrm>
                <a:off x="2390" y="2851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12" name="Freeform 1004"/>
              <p:cNvSpPr>
                <a:spLocks/>
              </p:cNvSpPr>
              <p:nvPr/>
            </p:nvSpPr>
            <p:spPr bwMode="gray">
              <a:xfrm>
                <a:off x="2293" y="282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13" name="Freeform 1005"/>
              <p:cNvSpPr>
                <a:spLocks/>
              </p:cNvSpPr>
              <p:nvPr/>
            </p:nvSpPr>
            <p:spPr bwMode="gray">
              <a:xfrm>
                <a:off x="2195" y="2799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14" name="Freeform 1006"/>
              <p:cNvSpPr>
                <a:spLocks/>
              </p:cNvSpPr>
              <p:nvPr/>
            </p:nvSpPr>
            <p:spPr bwMode="gray">
              <a:xfrm>
                <a:off x="2096" y="277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15" name="Freeform 1007"/>
              <p:cNvSpPr>
                <a:spLocks/>
              </p:cNvSpPr>
              <p:nvPr/>
            </p:nvSpPr>
            <p:spPr bwMode="gray">
              <a:xfrm>
                <a:off x="2781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16" name="Freeform 1008"/>
              <p:cNvSpPr>
                <a:spLocks/>
              </p:cNvSpPr>
              <p:nvPr/>
            </p:nvSpPr>
            <p:spPr bwMode="gray">
              <a:xfrm>
                <a:off x="268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17" name="Freeform 1009"/>
              <p:cNvSpPr>
                <a:spLocks/>
              </p:cNvSpPr>
              <p:nvPr/>
            </p:nvSpPr>
            <p:spPr bwMode="gray">
              <a:xfrm>
                <a:off x="2586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18" name="Freeform 1010"/>
              <p:cNvSpPr>
                <a:spLocks/>
              </p:cNvSpPr>
              <p:nvPr/>
            </p:nvSpPr>
            <p:spPr bwMode="gray">
              <a:xfrm>
                <a:off x="2488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19" name="Freeform 1011"/>
              <p:cNvSpPr>
                <a:spLocks/>
              </p:cNvSpPr>
              <p:nvPr/>
            </p:nvSpPr>
            <p:spPr bwMode="gray">
              <a:xfrm>
                <a:off x="2390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20" name="Freeform 1012"/>
              <p:cNvSpPr>
                <a:spLocks/>
              </p:cNvSpPr>
              <p:nvPr/>
            </p:nvSpPr>
            <p:spPr bwMode="gray">
              <a:xfrm>
                <a:off x="2293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21" name="Freeform 1013"/>
              <p:cNvSpPr>
                <a:spLocks/>
              </p:cNvSpPr>
              <p:nvPr/>
            </p:nvSpPr>
            <p:spPr bwMode="gray">
              <a:xfrm>
                <a:off x="2195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22" name="Freeform 1014"/>
              <p:cNvSpPr>
                <a:spLocks/>
              </p:cNvSpPr>
              <p:nvPr/>
            </p:nvSpPr>
            <p:spPr bwMode="gray">
              <a:xfrm>
                <a:off x="2096" y="282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23" name="Freeform 1015"/>
              <p:cNvSpPr>
                <a:spLocks/>
              </p:cNvSpPr>
              <p:nvPr/>
            </p:nvSpPr>
            <p:spPr bwMode="gray">
              <a:xfrm>
                <a:off x="1998" y="2799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24" name="Freeform 1016"/>
              <p:cNvSpPr>
                <a:spLocks/>
              </p:cNvSpPr>
              <p:nvPr/>
            </p:nvSpPr>
            <p:spPr bwMode="gray">
              <a:xfrm>
                <a:off x="2684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25" name="Freeform 1017"/>
              <p:cNvSpPr>
                <a:spLocks/>
              </p:cNvSpPr>
              <p:nvPr/>
            </p:nvSpPr>
            <p:spPr bwMode="gray">
              <a:xfrm>
                <a:off x="2586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26" name="Freeform 1018"/>
              <p:cNvSpPr>
                <a:spLocks/>
              </p:cNvSpPr>
              <p:nvPr/>
            </p:nvSpPr>
            <p:spPr bwMode="gray">
              <a:xfrm>
                <a:off x="2488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27" name="Freeform 1019"/>
              <p:cNvSpPr>
                <a:spLocks/>
              </p:cNvSpPr>
              <p:nvPr/>
            </p:nvSpPr>
            <p:spPr bwMode="gray">
              <a:xfrm>
                <a:off x="2390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28" name="Freeform 1020"/>
              <p:cNvSpPr>
                <a:spLocks/>
              </p:cNvSpPr>
              <p:nvPr/>
            </p:nvSpPr>
            <p:spPr bwMode="gray">
              <a:xfrm>
                <a:off x="2293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29" name="Freeform 1021"/>
              <p:cNvSpPr>
                <a:spLocks/>
              </p:cNvSpPr>
              <p:nvPr/>
            </p:nvSpPr>
            <p:spPr bwMode="gray">
              <a:xfrm>
                <a:off x="2195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30" name="Freeform 1022"/>
              <p:cNvSpPr>
                <a:spLocks/>
              </p:cNvSpPr>
              <p:nvPr/>
            </p:nvSpPr>
            <p:spPr bwMode="gray">
              <a:xfrm>
                <a:off x="2096" y="287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31" name="Freeform 1023"/>
              <p:cNvSpPr>
                <a:spLocks/>
              </p:cNvSpPr>
              <p:nvPr/>
            </p:nvSpPr>
            <p:spPr bwMode="gray">
              <a:xfrm>
                <a:off x="1998" y="2851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32" name="Freeform 1024"/>
              <p:cNvSpPr>
                <a:spLocks/>
              </p:cNvSpPr>
              <p:nvPr/>
            </p:nvSpPr>
            <p:spPr bwMode="gray">
              <a:xfrm>
                <a:off x="1900" y="282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33" name="Freeform 1025"/>
              <p:cNvSpPr>
                <a:spLocks/>
              </p:cNvSpPr>
              <p:nvPr/>
            </p:nvSpPr>
            <p:spPr bwMode="gray">
              <a:xfrm>
                <a:off x="2586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34" name="Freeform 1026"/>
              <p:cNvSpPr>
                <a:spLocks/>
              </p:cNvSpPr>
              <p:nvPr/>
            </p:nvSpPr>
            <p:spPr bwMode="gray">
              <a:xfrm>
                <a:off x="2488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35" name="Freeform 1027"/>
              <p:cNvSpPr>
                <a:spLocks/>
              </p:cNvSpPr>
              <p:nvPr/>
            </p:nvSpPr>
            <p:spPr bwMode="gray">
              <a:xfrm>
                <a:off x="2390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36" name="Freeform 1028"/>
              <p:cNvSpPr>
                <a:spLocks/>
              </p:cNvSpPr>
              <p:nvPr/>
            </p:nvSpPr>
            <p:spPr bwMode="gray">
              <a:xfrm>
                <a:off x="2293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37" name="Freeform 1029"/>
              <p:cNvSpPr>
                <a:spLocks/>
              </p:cNvSpPr>
              <p:nvPr/>
            </p:nvSpPr>
            <p:spPr bwMode="gray">
              <a:xfrm>
                <a:off x="2195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38" name="Freeform 1030"/>
              <p:cNvSpPr>
                <a:spLocks/>
              </p:cNvSpPr>
              <p:nvPr/>
            </p:nvSpPr>
            <p:spPr bwMode="gray">
              <a:xfrm>
                <a:off x="2096" y="2931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39" name="Freeform 1031"/>
              <p:cNvSpPr>
                <a:spLocks/>
              </p:cNvSpPr>
              <p:nvPr/>
            </p:nvSpPr>
            <p:spPr bwMode="gray">
              <a:xfrm>
                <a:off x="1998" y="2904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40" name="Freeform 1032"/>
              <p:cNvSpPr>
                <a:spLocks/>
              </p:cNvSpPr>
              <p:nvPr/>
            </p:nvSpPr>
            <p:spPr bwMode="gray">
              <a:xfrm>
                <a:off x="1900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41" name="Freeform 1033"/>
              <p:cNvSpPr>
                <a:spLocks/>
              </p:cNvSpPr>
              <p:nvPr/>
            </p:nvSpPr>
            <p:spPr bwMode="gray">
              <a:xfrm>
                <a:off x="1803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42" name="Freeform 1034"/>
              <p:cNvSpPr>
                <a:spLocks/>
              </p:cNvSpPr>
              <p:nvPr/>
            </p:nvSpPr>
            <p:spPr bwMode="gray">
              <a:xfrm>
                <a:off x="2488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43" name="Freeform 1035"/>
              <p:cNvSpPr>
                <a:spLocks/>
              </p:cNvSpPr>
              <p:nvPr/>
            </p:nvSpPr>
            <p:spPr bwMode="gray">
              <a:xfrm>
                <a:off x="2390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44" name="Freeform 1036"/>
              <p:cNvSpPr>
                <a:spLocks/>
              </p:cNvSpPr>
              <p:nvPr/>
            </p:nvSpPr>
            <p:spPr bwMode="gray">
              <a:xfrm>
                <a:off x="2293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45" name="Freeform 1037"/>
              <p:cNvSpPr>
                <a:spLocks/>
              </p:cNvSpPr>
              <p:nvPr/>
            </p:nvSpPr>
            <p:spPr bwMode="gray">
              <a:xfrm>
                <a:off x="2195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46" name="Freeform 1038"/>
              <p:cNvSpPr>
                <a:spLocks/>
              </p:cNvSpPr>
              <p:nvPr/>
            </p:nvSpPr>
            <p:spPr bwMode="gray">
              <a:xfrm>
                <a:off x="2096" y="298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47" name="Freeform 1039"/>
              <p:cNvSpPr>
                <a:spLocks/>
              </p:cNvSpPr>
              <p:nvPr/>
            </p:nvSpPr>
            <p:spPr bwMode="gray">
              <a:xfrm>
                <a:off x="1998" y="2956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48" name="Freeform 1040"/>
              <p:cNvSpPr>
                <a:spLocks/>
              </p:cNvSpPr>
              <p:nvPr/>
            </p:nvSpPr>
            <p:spPr bwMode="gray">
              <a:xfrm>
                <a:off x="1900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49" name="Freeform 1041"/>
              <p:cNvSpPr>
                <a:spLocks/>
              </p:cNvSpPr>
              <p:nvPr/>
            </p:nvSpPr>
            <p:spPr bwMode="gray">
              <a:xfrm>
                <a:off x="1803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50" name="Freeform 1042"/>
              <p:cNvSpPr>
                <a:spLocks/>
              </p:cNvSpPr>
              <p:nvPr/>
            </p:nvSpPr>
            <p:spPr bwMode="gray">
              <a:xfrm>
                <a:off x="1705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51" name="Freeform 1043"/>
              <p:cNvSpPr>
                <a:spLocks/>
              </p:cNvSpPr>
              <p:nvPr/>
            </p:nvSpPr>
            <p:spPr bwMode="gray">
              <a:xfrm>
                <a:off x="2390" y="3114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52" name="Freeform 1044"/>
              <p:cNvSpPr>
                <a:spLocks/>
              </p:cNvSpPr>
              <p:nvPr/>
            </p:nvSpPr>
            <p:spPr bwMode="gray">
              <a:xfrm>
                <a:off x="2293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53" name="Freeform 1045"/>
              <p:cNvSpPr>
                <a:spLocks/>
              </p:cNvSpPr>
              <p:nvPr/>
            </p:nvSpPr>
            <p:spPr bwMode="gray">
              <a:xfrm>
                <a:off x="2195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54" name="Freeform 1046"/>
              <p:cNvSpPr>
                <a:spLocks/>
              </p:cNvSpPr>
              <p:nvPr/>
            </p:nvSpPr>
            <p:spPr bwMode="gray">
              <a:xfrm>
                <a:off x="2096" y="303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55" name="Freeform 1047"/>
              <p:cNvSpPr>
                <a:spLocks/>
              </p:cNvSpPr>
              <p:nvPr/>
            </p:nvSpPr>
            <p:spPr bwMode="gray">
              <a:xfrm>
                <a:off x="1998" y="3009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56" name="Freeform 1048"/>
              <p:cNvSpPr>
                <a:spLocks/>
              </p:cNvSpPr>
              <p:nvPr/>
            </p:nvSpPr>
            <p:spPr bwMode="gray">
              <a:xfrm>
                <a:off x="1900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57" name="Freeform 1049"/>
              <p:cNvSpPr>
                <a:spLocks/>
              </p:cNvSpPr>
              <p:nvPr/>
            </p:nvSpPr>
            <p:spPr bwMode="gray">
              <a:xfrm>
                <a:off x="1803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58" name="Freeform 1050"/>
              <p:cNvSpPr>
                <a:spLocks/>
              </p:cNvSpPr>
              <p:nvPr/>
            </p:nvSpPr>
            <p:spPr bwMode="gray">
              <a:xfrm>
                <a:off x="1705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59" name="Freeform 1051"/>
              <p:cNvSpPr>
                <a:spLocks/>
              </p:cNvSpPr>
              <p:nvPr/>
            </p:nvSpPr>
            <p:spPr bwMode="gray">
              <a:xfrm>
                <a:off x="1607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60" name="Freeform 1052"/>
              <p:cNvSpPr>
                <a:spLocks/>
              </p:cNvSpPr>
              <p:nvPr/>
            </p:nvSpPr>
            <p:spPr bwMode="gray">
              <a:xfrm>
                <a:off x="2293" y="3141"/>
                <a:ext cx="195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61" name="Freeform 1053"/>
              <p:cNvSpPr>
                <a:spLocks/>
              </p:cNvSpPr>
              <p:nvPr/>
            </p:nvSpPr>
            <p:spPr bwMode="gray">
              <a:xfrm>
                <a:off x="2195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62" name="Freeform 1054"/>
              <p:cNvSpPr>
                <a:spLocks/>
              </p:cNvSpPr>
              <p:nvPr/>
            </p:nvSpPr>
            <p:spPr bwMode="gray">
              <a:xfrm>
                <a:off x="2096" y="308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63" name="Freeform 1055"/>
              <p:cNvSpPr>
                <a:spLocks/>
              </p:cNvSpPr>
              <p:nvPr/>
            </p:nvSpPr>
            <p:spPr bwMode="gray">
              <a:xfrm>
                <a:off x="1998" y="3062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64" name="Freeform 1056"/>
              <p:cNvSpPr>
                <a:spLocks/>
              </p:cNvSpPr>
              <p:nvPr/>
            </p:nvSpPr>
            <p:spPr bwMode="gray">
              <a:xfrm>
                <a:off x="1900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65" name="Freeform 1057"/>
              <p:cNvSpPr>
                <a:spLocks/>
              </p:cNvSpPr>
              <p:nvPr/>
            </p:nvSpPr>
            <p:spPr bwMode="gray">
              <a:xfrm>
                <a:off x="1803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66" name="Freeform 1058"/>
              <p:cNvSpPr>
                <a:spLocks/>
              </p:cNvSpPr>
              <p:nvPr/>
            </p:nvSpPr>
            <p:spPr bwMode="gray">
              <a:xfrm>
                <a:off x="1705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67" name="Freeform 1059"/>
              <p:cNvSpPr>
                <a:spLocks/>
              </p:cNvSpPr>
              <p:nvPr/>
            </p:nvSpPr>
            <p:spPr bwMode="gray">
              <a:xfrm>
                <a:off x="1607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68" name="Freeform 1060"/>
              <p:cNvSpPr>
                <a:spLocks/>
              </p:cNvSpPr>
              <p:nvPr/>
            </p:nvSpPr>
            <p:spPr bwMode="gray">
              <a:xfrm>
                <a:off x="1509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69" name="Freeform 1061"/>
              <p:cNvSpPr>
                <a:spLocks/>
              </p:cNvSpPr>
              <p:nvPr/>
            </p:nvSpPr>
            <p:spPr bwMode="gray">
              <a:xfrm>
                <a:off x="2195" y="3167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70" name="Freeform 1062"/>
              <p:cNvSpPr>
                <a:spLocks/>
              </p:cNvSpPr>
              <p:nvPr/>
            </p:nvSpPr>
            <p:spPr bwMode="gray">
              <a:xfrm>
                <a:off x="2096" y="3141"/>
                <a:ext cx="197" cy="51"/>
              </a:xfrm>
              <a:custGeom>
                <a:avLst/>
                <a:gdLst>
                  <a:gd name="T0" fmla="*/ 0 w 161"/>
                  <a:gd name="T1" fmla="*/ 21 h 42"/>
                  <a:gd name="T2" fmla="*/ 81 w 161"/>
                  <a:gd name="T3" fmla="*/ 0 h 42"/>
                  <a:gd name="T4" fmla="*/ 161 w 161"/>
                  <a:gd name="T5" fmla="*/ 21 h 42"/>
                  <a:gd name="T6" fmla="*/ 81 w 161"/>
                  <a:gd name="T7" fmla="*/ 42 h 42"/>
                  <a:gd name="T8" fmla="*/ 0 w 161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2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71" name="Freeform 1063"/>
              <p:cNvSpPr>
                <a:spLocks/>
              </p:cNvSpPr>
              <p:nvPr/>
            </p:nvSpPr>
            <p:spPr bwMode="gray">
              <a:xfrm>
                <a:off x="1998" y="3114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72" name="Freeform 1064"/>
              <p:cNvSpPr>
                <a:spLocks/>
              </p:cNvSpPr>
              <p:nvPr/>
            </p:nvSpPr>
            <p:spPr bwMode="gray">
              <a:xfrm>
                <a:off x="1900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73" name="Freeform 1065"/>
              <p:cNvSpPr>
                <a:spLocks/>
              </p:cNvSpPr>
              <p:nvPr/>
            </p:nvSpPr>
            <p:spPr bwMode="gray">
              <a:xfrm>
                <a:off x="1803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74" name="Freeform 1066"/>
              <p:cNvSpPr>
                <a:spLocks/>
              </p:cNvSpPr>
              <p:nvPr/>
            </p:nvSpPr>
            <p:spPr bwMode="gray">
              <a:xfrm>
                <a:off x="1705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75" name="Freeform 1067"/>
              <p:cNvSpPr>
                <a:spLocks/>
              </p:cNvSpPr>
              <p:nvPr/>
            </p:nvSpPr>
            <p:spPr bwMode="gray">
              <a:xfrm>
                <a:off x="1607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76" name="Freeform 1068"/>
              <p:cNvSpPr>
                <a:spLocks/>
              </p:cNvSpPr>
              <p:nvPr/>
            </p:nvSpPr>
            <p:spPr bwMode="gray">
              <a:xfrm>
                <a:off x="1509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77" name="Freeform 1069"/>
              <p:cNvSpPr>
                <a:spLocks/>
              </p:cNvSpPr>
              <p:nvPr/>
            </p:nvSpPr>
            <p:spPr bwMode="gray">
              <a:xfrm>
                <a:off x="1412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78" name="Freeform 1070"/>
              <p:cNvSpPr>
                <a:spLocks/>
              </p:cNvSpPr>
              <p:nvPr/>
            </p:nvSpPr>
            <p:spPr bwMode="gray">
              <a:xfrm>
                <a:off x="2096" y="3192"/>
                <a:ext cx="197" cy="54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79" name="Freeform 1071"/>
              <p:cNvSpPr>
                <a:spLocks/>
              </p:cNvSpPr>
              <p:nvPr/>
            </p:nvSpPr>
            <p:spPr bwMode="gray">
              <a:xfrm>
                <a:off x="1998" y="3167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0 w 161"/>
                  <a:gd name="T3" fmla="*/ 0 h 43"/>
                  <a:gd name="T4" fmla="*/ 161 w 161"/>
                  <a:gd name="T5" fmla="*/ 21 h 43"/>
                  <a:gd name="T6" fmla="*/ 80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1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80" name="Freeform 1072"/>
              <p:cNvSpPr>
                <a:spLocks/>
              </p:cNvSpPr>
              <p:nvPr/>
            </p:nvSpPr>
            <p:spPr bwMode="gray">
              <a:xfrm>
                <a:off x="1900" y="3141"/>
                <a:ext cx="196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81" name="Freeform 1073"/>
              <p:cNvSpPr>
                <a:spLocks/>
              </p:cNvSpPr>
              <p:nvPr/>
            </p:nvSpPr>
            <p:spPr bwMode="gray">
              <a:xfrm>
                <a:off x="1803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82" name="Freeform 1074"/>
              <p:cNvSpPr>
                <a:spLocks/>
              </p:cNvSpPr>
              <p:nvPr/>
            </p:nvSpPr>
            <p:spPr bwMode="gray">
              <a:xfrm>
                <a:off x="1705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83" name="Freeform 1075"/>
              <p:cNvSpPr>
                <a:spLocks/>
              </p:cNvSpPr>
              <p:nvPr/>
            </p:nvSpPr>
            <p:spPr bwMode="gray">
              <a:xfrm>
                <a:off x="1607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84" name="Freeform 1076"/>
              <p:cNvSpPr>
                <a:spLocks/>
              </p:cNvSpPr>
              <p:nvPr/>
            </p:nvSpPr>
            <p:spPr bwMode="gray">
              <a:xfrm>
                <a:off x="1509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85" name="Freeform 1077"/>
              <p:cNvSpPr>
                <a:spLocks/>
              </p:cNvSpPr>
              <p:nvPr/>
            </p:nvSpPr>
            <p:spPr bwMode="gray">
              <a:xfrm>
                <a:off x="1412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86" name="Freeform 1078"/>
              <p:cNvSpPr>
                <a:spLocks/>
              </p:cNvSpPr>
              <p:nvPr/>
            </p:nvSpPr>
            <p:spPr bwMode="gray">
              <a:xfrm>
                <a:off x="131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0487" name="Group 1079"/>
            <p:cNvGrpSpPr>
              <a:grpSpLocks/>
            </p:cNvGrpSpPr>
            <p:nvPr/>
          </p:nvGrpSpPr>
          <p:grpSpPr bwMode="auto">
            <a:xfrm>
              <a:off x="3256" y="1700"/>
              <a:ext cx="1302" cy="350"/>
              <a:chOff x="1314" y="2773"/>
              <a:chExt cx="1760" cy="473"/>
            </a:xfrm>
          </p:grpSpPr>
          <p:sp>
            <p:nvSpPr>
              <p:cNvPr id="530488" name="Freeform 1080"/>
              <p:cNvSpPr>
                <a:spLocks/>
              </p:cNvSpPr>
              <p:nvPr/>
            </p:nvSpPr>
            <p:spPr bwMode="gray">
              <a:xfrm>
                <a:off x="2879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89" name="Freeform 1081"/>
              <p:cNvSpPr>
                <a:spLocks/>
              </p:cNvSpPr>
              <p:nvPr/>
            </p:nvSpPr>
            <p:spPr bwMode="gray">
              <a:xfrm>
                <a:off x="2781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90" name="Freeform 1082"/>
              <p:cNvSpPr>
                <a:spLocks/>
              </p:cNvSpPr>
              <p:nvPr/>
            </p:nvSpPr>
            <p:spPr bwMode="gray">
              <a:xfrm>
                <a:off x="2684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91" name="Freeform 1083"/>
              <p:cNvSpPr>
                <a:spLocks/>
              </p:cNvSpPr>
              <p:nvPr/>
            </p:nvSpPr>
            <p:spPr bwMode="gray">
              <a:xfrm>
                <a:off x="2586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92" name="Freeform 1084"/>
              <p:cNvSpPr>
                <a:spLocks/>
              </p:cNvSpPr>
              <p:nvPr/>
            </p:nvSpPr>
            <p:spPr bwMode="gray">
              <a:xfrm>
                <a:off x="2488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93" name="Freeform 1085"/>
              <p:cNvSpPr>
                <a:spLocks/>
              </p:cNvSpPr>
              <p:nvPr/>
            </p:nvSpPr>
            <p:spPr bwMode="gray">
              <a:xfrm>
                <a:off x="2390" y="2851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94" name="Freeform 1086"/>
              <p:cNvSpPr>
                <a:spLocks/>
              </p:cNvSpPr>
              <p:nvPr/>
            </p:nvSpPr>
            <p:spPr bwMode="gray">
              <a:xfrm>
                <a:off x="2293" y="282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95" name="Freeform 1087"/>
              <p:cNvSpPr>
                <a:spLocks/>
              </p:cNvSpPr>
              <p:nvPr/>
            </p:nvSpPr>
            <p:spPr bwMode="gray">
              <a:xfrm>
                <a:off x="2195" y="2799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96" name="Freeform 1088"/>
              <p:cNvSpPr>
                <a:spLocks/>
              </p:cNvSpPr>
              <p:nvPr/>
            </p:nvSpPr>
            <p:spPr bwMode="gray">
              <a:xfrm>
                <a:off x="2096" y="277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97" name="Freeform 1089"/>
              <p:cNvSpPr>
                <a:spLocks/>
              </p:cNvSpPr>
              <p:nvPr/>
            </p:nvSpPr>
            <p:spPr bwMode="gray">
              <a:xfrm>
                <a:off x="2781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98" name="Freeform 1090"/>
              <p:cNvSpPr>
                <a:spLocks/>
              </p:cNvSpPr>
              <p:nvPr/>
            </p:nvSpPr>
            <p:spPr bwMode="gray">
              <a:xfrm>
                <a:off x="268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499" name="Freeform 1091"/>
              <p:cNvSpPr>
                <a:spLocks/>
              </p:cNvSpPr>
              <p:nvPr/>
            </p:nvSpPr>
            <p:spPr bwMode="gray">
              <a:xfrm>
                <a:off x="2586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00" name="Freeform 1092"/>
              <p:cNvSpPr>
                <a:spLocks/>
              </p:cNvSpPr>
              <p:nvPr/>
            </p:nvSpPr>
            <p:spPr bwMode="gray">
              <a:xfrm>
                <a:off x="2488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01" name="Freeform 1093"/>
              <p:cNvSpPr>
                <a:spLocks/>
              </p:cNvSpPr>
              <p:nvPr/>
            </p:nvSpPr>
            <p:spPr bwMode="gray">
              <a:xfrm>
                <a:off x="2390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02" name="Freeform 1094"/>
              <p:cNvSpPr>
                <a:spLocks/>
              </p:cNvSpPr>
              <p:nvPr/>
            </p:nvSpPr>
            <p:spPr bwMode="gray">
              <a:xfrm>
                <a:off x="2293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03" name="Freeform 1095"/>
              <p:cNvSpPr>
                <a:spLocks/>
              </p:cNvSpPr>
              <p:nvPr/>
            </p:nvSpPr>
            <p:spPr bwMode="gray">
              <a:xfrm>
                <a:off x="2195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04" name="Freeform 1096"/>
              <p:cNvSpPr>
                <a:spLocks/>
              </p:cNvSpPr>
              <p:nvPr/>
            </p:nvSpPr>
            <p:spPr bwMode="gray">
              <a:xfrm>
                <a:off x="2096" y="282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05" name="Freeform 1097"/>
              <p:cNvSpPr>
                <a:spLocks/>
              </p:cNvSpPr>
              <p:nvPr/>
            </p:nvSpPr>
            <p:spPr bwMode="gray">
              <a:xfrm>
                <a:off x="1998" y="2799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06" name="Freeform 1098"/>
              <p:cNvSpPr>
                <a:spLocks/>
              </p:cNvSpPr>
              <p:nvPr/>
            </p:nvSpPr>
            <p:spPr bwMode="gray">
              <a:xfrm>
                <a:off x="2684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07" name="Freeform 1099"/>
              <p:cNvSpPr>
                <a:spLocks/>
              </p:cNvSpPr>
              <p:nvPr/>
            </p:nvSpPr>
            <p:spPr bwMode="gray">
              <a:xfrm>
                <a:off x="2586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08" name="Freeform 1100"/>
              <p:cNvSpPr>
                <a:spLocks/>
              </p:cNvSpPr>
              <p:nvPr/>
            </p:nvSpPr>
            <p:spPr bwMode="gray">
              <a:xfrm>
                <a:off x="2488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09" name="Freeform 1101"/>
              <p:cNvSpPr>
                <a:spLocks/>
              </p:cNvSpPr>
              <p:nvPr/>
            </p:nvSpPr>
            <p:spPr bwMode="gray">
              <a:xfrm>
                <a:off x="2390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10" name="Freeform 1102"/>
              <p:cNvSpPr>
                <a:spLocks/>
              </p:cNvSpPr>
              <p:nvPr/>
            </p:nvSpPr>
            <p:spPr bwMode="gray">
              <a:xfrm>
                <a:off x="2293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11" name="Freeform 1103"/>
              <p:cNvSpPr>
                <a:spLocks/>
              </p:cNvSpPr>
              <p:nvPr/>
            </p:nvSpPr>
            <p:spPr bwMode="gray">
              <a:xfrm>
                <a:off x="2195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12" name="Freeform 1104"/>
              <p:cNvSpPr>
                <a:spLocks/>
              </p:cNvSpPr>
              <p:nvPr/>
            </p:nvSpPr>
            <p:spPr bwMode="gray">
              <a:xfrm>
                <a:off x="2096" y="287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13" name="Freeform 1105"/>
              <p:cNvSpPr>
                <a:spLocks/>
              </p:cNvSpPr>
              <p:nvPr/>
            </p:nvSpPr>
            <p:spPr bwMode="gray">
              <a:xfrm>
                <a:off x="1998" y="2851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14" name="Freeform 1106"/>
              <p:cNvSpPr>
                <a:spLocks/>
              </p:cNvSpPr>
              <p:nvPr/>
            </p:nvSpPr>
            <p:spPr bwMode="gray">
              <a:xfrm>
                <a:off x="1900" y="282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15" name="Freeform 1107"/>
              <p:cNvSpPr>
                <a:spLocks/>
              </p:cNvSpPr>
              <p:nvPr/>
            </p:nvSpPr>
            <p:spPr bwMode="gray">
              <a:xfrm>
                <a:off x="2586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16" name="Freeform 1108"/>
              <p:cNvSpPr>
                <a:spLocks/>
              </p:cNvSpPr>
              <p:nvPr/>
            </p:nvSpPr>
            <p:spPr bwMode="gray">
              <a:xfrm>
                <a:off x="2488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17" name="Freeform 1109"/>
              <p:cNvSpPr>
                <a:spLocks/>
              </p:cNvSpPr>
              <p:nvPr/>
            </p:nvSpPr>
            <p:spPr bwMode="gray">
              <a:xfrm>
                <a:off x="2390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18" name="Freeform 1110"/>
              <p:cNvSpPr>
                <a:spLocks/>
              </p:cNvSpPr>
              <p:nvPr/>
            </p:nvSpPr>
            <p:spPr bwMode="gray">
              <a:xfrm>
                <a:off x="2293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19" name="Freeform 1111"/>
              <p:cNvSpPr>
                <a:spLocks/>
              </p:cNvSpPr>
              <p:nvPr/>
            </p:nvSpPr>
            <p:spPr bwMode="gray">
              <a:xfrm>
                <a:off x="2195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20" name="Freeform 1112"/>
              <p:cNvSpPr>
                <a:spLocks/>
              </p:cNvSpPr>
              <p:nvPr/>
            </p:nvSpPr>
            <p:spPr bwMode="gray">
              <a:xfrm>
                <a:off x="2096" y="2931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21" name="Freeform 1113"/>
              <p:cNvSpPr>
                <a:spLocks/>
              </p:cNvSpPr>
              <p:nvPr/>
            </p:nvSpPr>
            <p:spPr bwMode="gray">
              <a:xfrm>
                <a:off x="1998" y="2904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22" name="Freeform 1114"/>
              <p:cNvSpPr>
                <a:spLocks/>
              </p:cNvSpPr>
              <p:nvPr/>
            </p:nvSpPr>
            <p:spPr bwMode="gray">
              <a:xfrm>
                <a:off x="1900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23" name="Freeform 1115"/>
              <p:cNvSpPr>
                <a:spLocks/>
              </p:cNvSpPr>
              <p:nvPr/>
            </p:nvSpPr>
            <p:spPr bwMode="gray">
              <a:xfrm>
                <a:off x="1803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24" name="Freeform 1116"/>
              <p:cNvSpPr>
                <a:spLocks/>
              </p:cNvSpPr>
              <p:nvPr/>
            </p:nvSpPr>
            <p:spPr bwMode="gray">
              <a:xfrm>
                <a:off x="2488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25" name="Freeform 1117"/>
              <p:cNvSpPr>
                <a:spLocks/>
              </p:cNvSpPr>
              <p:nvPr/>
            </p:nvSpPr>
            <p:spPr bwMode="gray">
              <a:xfrm>
                <a:off x="2390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26" name="Freeform 1118"/>
              <p:cNvSpPr>
                <a:spLocks/>
              </p:cNvSpPr>
              <p:nvPr/>
            </p:nvSpPr>
            <p:spPr bwMode="gray">
              <a:xfrm>
                <a:off x="2293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27" name="Freeform 1119"/>
              <p:cNvSpPr>
                <a:spLocks/>
              </p:cNvSpPr>
              <p:nvPr/>
            </p:nvSpPr>
            <p:spPr bwMode="gray">
              <a:xfrm>
                <a:off x="2195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28" name="Freeform 1120"/>
              <p:cNvSpPr>
                <a:spLocks/>
              </p:cNvSpPr>
              <p:nvPr/>
            </p:nvSpPr>
            <p:spPr bwMode="gray">
              <a:xfrm>
                <a:off x="2096" y="298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29" name="Freeform 1121"/>
              <p:cNvSpPr>
                <a:spLocks/>
              </p:cNvSpPr>
              <p:nvPr/>
            </p:nvSpPr>
            <p:spPr bwMode="gray">
              <a:xfrm>
                <a:off x="1998" y="2956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30" name="Freeform 1122"/>
              <p:cNvSpPr>
                <a:spLocks/>
              </p:cNvSpPr>
              <p:nvPr/>
            </p:nvSpPr>
            <p:spPr bwMode="gray">
              <a:xfrm>
                <a:off x="1900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31" name="Freeform 1123"/>
              <p:cNvSpPr>
                <a:spLocks/>
              </p:cNvSpPr>
              <p:nvPr/>
            </p:nvSpPr>
            <p:spPr bwMode="gray">
              <a:xfrm>
                <a:off x="1803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32" name="Freeform 1124"/>
              <p:cNvSpPr>
                <a:spLocks/>
              </p:cNvSpPr>
              <p:nvPr/>
            </p:nvSpPr>
            <p:spPr bwMode="gray">
              <a:xfrm>
                <a:off x="1705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33" name="Freeform 1125"/>
              <p:cNvSpPr>
                <a:spLocks/>
              </p:cNvSpPr>
              <p:nvPr/>
            </p:nvSpPr>
            <p:spPr bwMode="gray">
              <a:xfrm>
                <a:off x="2390" y="3114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34" name="Freeform 1126"/>
              <p:cNvSpPr>
                <a:spLocks/>
              </p:cNvSpPr>
              <p:nvPr/>
            </p:nvSpPr>
            <p:spPr bwMode="gray">
              <a:xfrm>
                <a:off x="2293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35" name="Freeform 1127"/>
              <p:cNvSpPr>
                <a:spLocks/>
              </p:cNvSpPr>
              <p:nvPr/>
            </p:nvSpPr>
            <p:spPr bwMode="gray">
              <a:xfrm>
                <a:off x="2195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36" name="Freeform 1128"/>
              <p:cNvSpPr>
                <a:spLocks/>
              </p:cNvSpPr>
              <p:nvPr/>
            </p:nvSpPr>
            <p:spPr bwMode="gray">
              <a:xfrm>
                <a:off x="2096" y="303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37" name="Freeform 1129"/>
              <p:cNvSpPr>
                <a:spLocks/>
              </p:cNvSpPr>
              <p:nvPr/>
            </p:nvSpPr>
            <p:spPr bwMode="gray">
              <a:xfrm>
                <a:off x="1998" y="3009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38" name="Freeform 1130"/>
              <p:cNvSpPr>
                <a:spLocks/>
              </p:cNvSpPr>
              <p:nvPr/>
            </p:nvSpPr>
            <p:spPr bwMode="gray">
              <a:xfrm>
                <a:off x="1900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39" name="Freeform 1131"/>
              <p:cNvSpPr>
                <a:spLocks/>
              </p:cNvSpPr>
              <p:nvPr/>
            </p:nvSpPr>
            <p:spPr bwMode="gray">
              <a:xfrm>
                <a:off x="1803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40" name="Freeform 1132"/>
              <p:cNvSpPr>
                <a:spLocks/>
              </p:cNvSpPr>
              <p:nvPr/>
            </p:nvSpPr>
            <p:spPr bwMode="gray">
              <a:xfrm>
                <a:off x="1705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41" name="Freeform 1133"/>
              <p:cNvSpPr>
                <a:spLocks/>
              </p:cNvSpPr>
              <p:nvPr/>
            </p:nvSpPr>
            <p:spPr bwMode="gray">
              <a:xfrm>
                <a:off x="1607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42" name="Freeform 1134"/>
              <p:cNvSpPr>
                <a:spLocks/>
              </p:cNvSpPr>
              <p:nvPr/>
            </p:nvSpPr>
            <p:spPr bwMode="gray">
              <a:xfrm>
                <a:off x="2293" y="3141"/>
                <a:ext cx="195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43" name="Freeform 1135"/>
              <p:cNvSpPr>
                <a:spLocks/>
              </p:cNvSpPr>
              <p:nvPr/>
            </p:nvSpPr>
            <p:spPr bwMode="gray">
              <a:xfrm>
                <a:off x="2195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44" name="Freeform 1136"/>
              <p:cNvSpPr>
                <a:spLocks/>
              </p:cNvSpPr>
              <p:nvPr/>
            </p:nvSpPr>
            <p:spPr bwMode="gray">
              <a:xfrm>
                <a:off x="2096" y="308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45" name="Freeform 1137"/>
              <p:cNvSpPr>
                <a:spLocks/>
              </p:cNvSpPr>
              <p:nvPr/>
            </p:nvSpPr>
            <p:spPr bwMode="gray">
              <a:xfrm>
                <a:off x="1998" y="3062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46" name="Freeform 1138"/>
              <p:cNvSpPr>
                <a:spLocks/>
              </p:cNvSpPr>
              <p:nvPr/>
            </p:nvSpPr>
            <p:spPr bwMode="gray">
              <a:xfrm>
                <a:off x="1900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47" name="Freeform 1139"/>
              <p:cNvSpPr>
                <a:spLocks/>
              </p:cNvSpPr>
              <p:nvPr/>
            </p:nvSpPr>
            <p:spPr bwMode="gray">
              <a:xfrm>
                <a:off x="1803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48" name="Freeform 1140"/>
              <p:cNvSpPr>
                <a:spLocks/>
              </p:cNvSpPr>
              <p:nvPr/>
            </p:nvSpPr>
            <p:spPr bwMode="gray">
              <a:xfrm>
                <a:off x="1705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49" name="Freeform 1141"/>
              <p:cNvSpPr>
                <a:spLocks/>
              </p:cNvSpPr>
              <p:nvPr/>
            </p:nvSpPr>
            <p:spPr bwMode="gray">
              <a:xfrm>
                <a:off x="1607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50" name="Freeform 1142"/>
              <p:cNvSpPr>
                <a:spLocks/>
              </p:cNvSpPr>
              <p:nvPr/>
            </p:nvSpPr>
            <p:spPr bwMode="gray">
              <a:xfrm>
                <a:off x="1509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51" name="Freeform 1143"/>
              <p:cNvSpPr>
                <a:spLocks/>
              </p:cNvSpPr>
              <p:nvPr/>
            </p:nvSpPr>
            <p:spPr bwMode="gray">
              <a:xfrm>
                <a:off x="2195" y="3167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52" name="Freeform 1144"/>
              <p:cNvSpPr>
                <a:spLocks/>
              </p:cNvSpPr>
              <p:nvPr/>
            </p:nvSpPr>
            <p:spPr bwMode="gray">
              <a:xfrm>
                <a:off x="2096" y="3141"/>
                <a:ext cx="197" cy="51"/>
              </a:xfrm>
              <a:custGeom>
                <a:avLst/>
                <a:gdLst>
                  <a:gd name="T0" fmla="*/ 0 w 161"/>
                  <a:gd name="T1" fmla="*/ 21 h 42"/>
                  <a:gd name="T2" fmla="*/ 81 w 161"/>
                  <a:gd name="T3" fmla="*/ 0 h 42"/>
                  <a:gd name="T4" fmla="*/ 161 w 161"/>
                  <a:gd name="T5" fmla="*/ 21 h 42"/>
                  <a:gd name="T6" fmla="*/ 81 w 161"/>
                  <a:gd name="T7" fmla="*/ 42 h 42"/>
                  <a:gd name="T8" fmla="*/ 0 w 161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2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53" name="Freeform 1145"/>
              <p:cNvSpPr>
                <a:spLocks/>
              </p:cNvSpPr>
              <p:nvPr/>
            </p:nvSpPr>
            <p:spPr bwMode="gray">
              <a:xfrm>
                <a:off x="1998" y="3114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54" name="Freeform 1146"/>
              <p:cNvSpPr>
                <a:spLocks/>
              </p:cNvSpPr>
              <p:nvPr/>
            </p:nvSpPr>
            <p:spPr bwMode="gray">
              <a:xfrm>
                <a:off x="1900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55" name="Freeform 1147"/>
              <p:cNvSpPr>
                <a:spLocks/>
              </p:cNvSpPr>
              <p:nvPr/>
            </p:nvSpPr>
            <p:spPr bwMode="gray">
              <a:xfrm>
                <a:off x="1803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56" name="Freeform 1148"/>
              <p:cNvSpPr>
                <a:spLocks/>
              </p:cNvSpPr>
              <p:nvPr/>
            </p:nvSpPr>
            <p:spPr bwMode="gray">
              <a:xfrm>
                <a:off x="1705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57" name="Freeform 1149"/>
              <p:cNvSpPr>
                <a:spLocks/>
              </p:cNvSpPr>
              <p:nvPr/>
            </p:nvSpPr>
            <p:spPr bwMode="gray">
              <a:xfrm>
                <a:off x="1607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58" name="Freeform 1150"/>
              <p:cNvSpPr>
                <a:spLocks/>
              </p:cNvSpPr>
              <p:nvPr/>
            </p:nvSpPr>
            <p:spPr bwMode="gray">
              <a:xfrm>
                <a:off x="1509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59" name="Freeform 1151"/>
              <p:cNvSpPr>
                <a:spLocks/>
              </p:cNvSpPr>
              <p:nvPr/>
            </p:nvSpPr>
            <p:spPr bwMode="gray">
              <a:xfrm>
                <a:off x="1412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60" name="Freeform 1152"/>
              <p:cNvSpPr>
                <a:spLocks/>
              </p:cNvSpPr>
              <p:nvPr/>
            </p:nvSpPr>
            <p:spPr bwMode="gray">
              <a:xfrm>
                <a:off x="2096" y="3192"/>
                <a:ext cx="197" cy="54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61" name="Freeform 1153"/>
              <p:cNvSpPr>
                <a:spLocks/>
              </p:cNvSpPr>
              <p:nvPr/>
            </p:nvSpPr>
            <p:spPr bwMode="gray">
              <a:xfrm>
                <a:off x="1998" y="3167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0 w 161"/>
                  <a:gd name="T3" fmla="*/ 0 h 43"/>
                  <a:gd name="T4" fmla="*/ 161 w 161"/>
                  <a:gd name="T5" fmla="*/ 21 h 43"/>
                  <a:gd name="T6" fmla="*/ 80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1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62" name="Freeform 1154"/>
              <p:cNvSpPr>
                <a:spLocks/>
              </p:cNvSpPr>
              <p:nvPr/>
            </p:nvSpPr>
            <p:spPr bwMode="gray">
              <a:xfrm>
                <a:off x="1900" y="3141"/>
                <a:ext cx="196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63" name="Freeform 1155"/>
              <p:cNvSpPr>
                <a:spLocks/>
              </p:cNvSpPr>
              <p:nvPr/>
            </p:nvSpPr>
            <p:spPr bwMode="gray">
              <a:xfrm>
                <a:off x="1803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64" name="Freeform 1156"/>
              <p:cNvSpPr>
                <a:spLocks/>
              </p:cNvSpPr>
              <p:nvPr/>
            </p:nvSpPr>
            <p:spPr bwMode="gray">
              <a:xfrm>
                <a:off x="1705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65" name="Freeform 1157"/>
              <p:cNvSpPr>
                <a:spLocks/>
              </p:cNvSpPr>
              <p:nvPr/>
            </p:nvSpPr>
            <p:spPr bwMode="gray">
              <a:xfrm>
                <a:off x="1607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66" name="Freeform 1158"/>
              <p:cNvSpPr>
                <a:spLocks/>
              </p:cNvSpPr>
              <p:nvPr/>
            </p:nvSpPr>
            <p:spPr bwMode="gray">
              <a:xfrm>
                <a:off x="1509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67" name="Freeform 1159"/>
              <p:cNvSpPr>
                <a:spLocks/>
              </p:cNvSpPr>
              <p:nvPr/>
            </p:nvSpPr>
            <p:spPr bwMode="gray">
              <a:xfrm>
                <a:off x="1412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68" name="Freeform 1160"/>
              <p:cNvSpPr>
                <a:spLocks/>
              </p:cNvSpPr>
              <p:nvPr/>
            </p:nvSpPr>
            <p:spPr bwMode="gray">
              <a:xfrm>
                <a:off x="131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0569" name="Group 1161"/>
            <p:cNvGrpSpPr>
              <a:grpSpLocks/>
            </p:cNvGrpSpPr>
            <p:nvPr/>
          </p:nvGrpSpPr>
          <p:grpSpPr bwMode="auto">
            <a:xfrm>
              <a:off x="4267" y="1428"/>
              <a:ext cx="1302" cy="350"/>
              <a:chOff x="1314" y="2773"/>
              <a:chExt cx="1760" cy="473"/>
            </a:xfrm>
          </p:grpSpPr>
          <p:sp>
            <p:nvSpPr>
              <p:cNvPr id="530570" name="Freeform 1162"/>
              <p:cNvSpPr>
                <a:spLocks/>
              </p:cNvSpPr>
              <p:nvPr/>
            </p:nvSpPr>
            <p:spPr bwMode="gray">
              <a:xfrm>
                <a:off x="2879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71" name="Freeform 1163"/>
              <p:cNvSpPr>
                <a:spLocks/>
              </p:cNvSpPr>
              <p:nvPr/>
            </p:nvSpPr>
            <p:spPr bwMode="gray">
              <a:xfrm>
                <a:off x="2781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72" name="Freeform 1164"/>
              <p:cNvSpPr>
                <a:spLocks/>
              </p:cNvSpPr>
              <p:nvPr/>
            </p:nvSpPr>
            <p:spPr bwMode="gray">
              <a:xfrm>
                <a:off x="2684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73" name="Freeform 1165"/>
              <p:cNvSpPr>
                <a:spLocks/>
              </p:cNvSpPr>
              <p:nvPr/>
            </p:nvSpPr>
            <p:spPr bwMode="gray">
              <a:xfrm>
                <a:off x="2586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74" name="Freeform 1166"/>
              <p:cNvSpPr>
                <a:spLocks/>
              </p:cNvSpPr>
              <p:nvPr/>
            </p:nvSpPr>
            <p:spPr bwMode="gray">
              <a:xfrm>
                <a:off x="2488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75" name="Freeform 1167"/>
              <p:cNvSpPr>
                <a:spLocks/>
              </p:cNvSpPr>
              <p:nvPr/>
            </p:nvSpPr>
            <p:spPr bwMode="gray">
              <a:xfrm>
                <a:off x="2390" y="2851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76" name="Freeform 1168"/>
              <p:cNvSpPr>
                <a:spLocks/>
              </p:cNvSpPr>
              <p:nvPr/>
            </p:nvSpPr>
            <p:spPr bwMode="gray">
              <a:xfrm>
                <a:off x="2293" y="282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77" name="Freeform 1169"/>
              <p:cNvSpPr>
                <a:spLocks/>
              </p:cNvSpPr>
              <p:nvPr/>
            </p:nvSpPr>
            <p:spPr bwMode="gray">
              <a:xfrm>
                <a:off x="2195" y="2799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78" name="Freeform 1170"/>
              <p:cNvSpPr>
                <a:spLocks/>
              </p:cNvSpPr>
              <p:nvPr/>
            </p:nvSpPr>
            <p:spPr bwMode="gray">
              <a:xfrm>
                <a:off x="2096" y="277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79" name="Freeform 1171"/>
              <p:cNvSpPr>
                <a:spLocks/>
              </p:cNvSpPr>
              <p:nvPr/>
            </p:nvSpPr>
            <p:spPr bwMode="gray">
              <a:xfrm>
                <a:off x="2781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80" name="Freeform 1172"/>
              <p:cNvSpPr>
                <a:spLocks/>
              </p:cNvSpPr>
              <p:nvPr/>
            </p:nvSpPr>
            <p:spPr bwMode="gray">
              <a:xfrm>
                <a:off x="268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81" name="Freeform 1173"/>
              <p:cNvSpPr>
                <a:spLocks/>
              </p:cNvSpPr>
              <p:nvPr/>
            </p:nvSpPr>
            <p:spPr bwMode="gray">
              <a:xfrm>
                <a:off x="2586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82" name="Freeform 1174"/>
              <p:cNvSpPr>
                <a:spLocks/>
              </p:cNvSpPr>
              <p:nvPr/>
            </p:nvSpPr>
            <p:spPr bwMode="gray">
              <a:xfrm>
                <a:off x="2488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83" name="Freeform 1175"/>
              <p:cNvSpPr>
                <a:spLocks/>
              </p:cNvSpPr>
              <p:nvPr/>
            </p:nvSpPr>
            <p:spPr bwMode="gray">
              <a:xfrm>
                <a:off x="2390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84" name="Freeform 1176"/>
              <p:cNvSpPr>
                <a:spLocks/>
              </p:cNvSpPr>
              <p:nvPr/>
            </p:nvSpPr>
            <p:spPr bwMode="gray">
              <a:xfrm>
                <a:off x="2293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85" name="Freeform 1177"/>
              <p:cNvSpPr>
                <a:spLocks/>
              </p:cNvSpPr>
              <p:nvPr/>
            </p:nvSpPr>
            <p:spPr bwMode="gray">
              <a:xfrm>
                <a:off x="2195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86" name="Freeform 1178"/>
              <p:cNvSpPr>
                <a:spLocks/>
              </p:cNvSpPr>
              <p:nvPr/>
            </p:nvSpPr>
            <p:spPr bwMode="gray">
              <a:xfrm>
                <a:off x="2096" y="282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87" name="Freeform 1179"/>
              <p:cNvSpPr>
                <a:spLocks/>
              </p:cNvSpPr>
              <p:nvPr/>
            </p:nvSpPr>
            <p:spPr bwMode="gray">
              <a:xfrm>
                <a:off x="1998" y="2799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88" name="Freeform 1180"/>
              <p:cNvSpPr>
                <a:spLocks/>
              </p:cNvSpPr>
              <p:nvPr/>
            </p:nvSpPr>
            <p:spPr bwMode="gray">
              <a:xfrm>
                <a:off x="2684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89" name="Freeform 1181"/>
              <p:cNvSpPr>
                <a:spLocks/>
              </p:cNvSpPr>
              <p:nvPr/>
            </p:nvSpPr>
            <p:spPr bwMode="gray">
              <a:xfrm>
                <a:off x="2586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90" name="Freeform 1182"/>
              <p:cNvSpPr>
                <a:spLocks/>
              </p:cNvSpPr>
              <p:nvPr/>
            </p:nvSpPr>
            <p:spPr bwMode="gray">
              <a:xfrm>
                <a:off x="2488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91" name="Freeform 1183"/>
              <p:cNvSpPr>
                <a:spLocks/>
              </p:cNvSpPr>
              <p:nvPr/>
            </p:nvSpPr>
            <p:spPr bwMode="gray">
              <a:xfrm>
                <a:off x="2390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92" name="Freeform 1184"/>
              <p:cNvSpPr>
                <a:spLocks/>
              </p:cNvSpPr>
              <p:nvPr/>
            </p:nvSpPr>
            <p:spPr bwMode="gray">
              <a:xfrm>
                <a:off x="2293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93" name="Freeform 1185"/>
              <p:cNvSpPr>
                <a:spLocks/>
              </p:cNvSpPr>
              <p:nvPr/>
            </p:nvSpPr>
            <p:spPr bwMode="gray">
              <a:xfrm>
                <a:off x="2195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94" name="Freeform 1186"/>
              <p:cNvSpPr>
                <a:spLocks/>
              </p:cNvSpPr>
              <p:nvPr/>
            </p:nvSpPr>
            <p:spPr bwMode="gray">
              <a:xfrm>
                <a:off x="2096" y="287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95" name="Freeform 1187"/>
              <p:cNvSpPr>
                <a:spLocks/>
              </p:cNvSpPr>
              <p:nvPr/>
            </p:nvSpPr>
            <p:spPr bwMode="gray">
              <a:xfrm>
                <a:off x="1998" y="2851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96" name="Freeform 1188"/>
              <p:cNvSpPr>
                <a:spLocks/>
              </p:cNvSpPr>
              <p:nvPr/>
            </p:nvSpPr>
            <p:spPr bwMode="gray">
              <a:xfrm>
                <a:off x="1900" y="282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97" name="Freeform 1189"/>
              <p:cNvSpPr>
                <a:spLocks/>
              </p:cNvSpPr>
              <p:nvPr/>
            </p:nvSpPr>
            <p:spPr bwMode="gray">
              <a:xfrm>
                <a:off x="2586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98" name="Freeform 1190"/>
              <p:cNvSpPr>
                <a:spLocks/>
              </p:cNvSpPr>
              <p:nvPr/>
            </p:nvSpPr>
            <p:spPr bwMode="gray">
              <a:xfrm>
                <a:off x="2488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599" name="Freeform 1191"/>
              <p:cNvSpPr>
                <a:spLocks/>
              </p:cNvSpPr>
              <p:nvPr/>
            </p:nvSpPr>
            <p:spPr bwMode="gray">
              <a:xfrm>
                <a:off x="2390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00" name="Freeform 1192"/>
              <p:cNvSpPr>
                <a:spLocks/>
              </p:cNvSpPr>
              <p:nvPr/>
            </p:nvSpPr>
            <p:spPr bwMode="gray">
              <a:xfrm>
                <a:off x="2293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01" name="Freeform 1193"/>
              <p:cNvSpPr>
                <a:spLocks/>
              </p:cNvSpPr>
              <p:nvPr/>
            </p:nvSpPr>
            <p:spPr bwMode="gray">
              <a:xfrm>
                <a:off x="2195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02" name="Freeform 1194"/>
              <p:cNvSpPr>
                <a:spLocks/>
              </p:cNvSpPr>
              <p:nvPr/>
            </p:nvSpPr>
            <p:spPr bwMode="gray">
              <a:xfrm>
                <a:off x="2096" y="2931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03" name="Freeform 1195"/>
              <p:cNvSpPr>
                <a:spLocks/>
              </p:cNvSpPr>
              <p:nvPr/>
            </p:nvSpPr>
            <p:spPr bwMode="gray">
              <a:xfrm>
                <a:off x="1998" y="2904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04" name="Freeform 1196"/>
              <p:cNvSpPr>
                <a:spLocks/>
              </p:cNvSpPr>
              <p:nvPr/>
            </p:nvSpPr>
            <p:spPr bwMode="gray">
              <a:xfrm>
                <a:off x="1900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05" name="Freeform 1197"/>
              <p:cNvSpPr>
                <a:spLocks/>
              </p:cNvSpPr>
              <p:nvPr/>
            </p:nvSpPr>
            <p:spPr bwMode="gray">
              <a:xfrm>
                <a:off x="1803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06" name="Freeform 1198"/>
              <p:cNvSpPr>
                <a:spLocks/>
              </p:cNvSpPr>
              <p:nvPr/>
            </p:nvSpPr>
            <p:spPr bwMode="gray">
              <a:xfrm>
                <a:off x="2488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07" name="Freeform 1199"/>
              <p:cNvSpPr>
                <a:spLocks/>
              </p:cNvSpPr>
              <p:nvPr/>
            </p:nvSpPr>
            <p:spPr bwMode="gray">
              <a:xfrm>
                <a:off x="2390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08" name="Freeform 1200"/>
              <p:cNvSpPr>
                <a:spLocks/>
              </p:cNvSpPr>
              <p:nvPr/>
            </p:nvSpPr>
            <p:spPr bwMode="gray">
              <a:xfrm>
                <a:off x="2293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09" name="Freeform 1201"/>
              <p:cNvSpPr>
                <a:spLocks/>
              </p:cNvSpPr>
              <p:nvPr/>
            </p:nvSpPr>
            <p:spPr bwMode="gray">
              <a:xfrm>
                <a:off x="2195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10" name="Freeform 1202"/>
              <p:cNvSpPr>
                <a:spLocks/>
              </p:cNvSpPr>
              <p:nvPr/>
            </p:nvSpPr>
            <p:spPr bwMode="gray">
              <a:xfrm>
                <a:off x="2096" y="298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11" name="Freeform 1203"/>
              <p:cNvSpPr>
                <a:spLocks/>
              </p:cNvSpPr>
              <p:nvPr/>
            </p:nvSpPr>
            <p:spPr bwMode="gray">
              <a:xfrm>
                <a:off x="1998" y="2956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12" name="Freeform 1204"/>
              <p:cNvSpPr>
                <a:spLocks/>
              </p:cNvSpPr>
              <p:nvPr/>
            </p:nvSpPr>
            <p:spPr bwMode="gray">
              <a:xfrm>
                <a:off x="1900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13" name="Freeform 1205"/>
              <p:cNvSpPr>
                <a:spLocks/>
              </p:cNvSpPr>
              <p:nvPr/>
            </p:nvSpPr>
            <p:spPr bwMode="gray">
              <a:xfrm>
                <a:off x="1803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14" name="Freeform 1206"/>
              <p:cNvSpPr>
                <a:spLocks/>
              </p:cNvSpPr>
              <p:nvPr/>
            </p:nvSpPr>
            <p:spPr bwMode="gray">
              <a:xfrm>
                <a:off x="1705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15" name="Freeform 1207"/>
              <p:cNvSpPr>
                <a:spLocks/>
              </p:cNvSpPr>
              <p:nvPr/>
            </p:nvSpPr>
            <p:spPr bwMode="gray">
              <a:xfrm>
                <a:off x="2390" y="3114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16" name="Freeform 1208"/>
              <p:cNvSpPr>
                <a:spLocks/>
              </p:cNvSpPr>
              <p:nvPr/>
            </p:nvSpPr>
            <p:spPr bwMode="gray">
              <a:xfrm>
                <a:off x="2293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17" name="Freeform 1209"/>
              <p:cNvSpPr>
                <a:spLocks/>
              </p:cNvSpPr>
              <p:nvPr/>
            </p:nvSpPr>
            <p:spPr bwMode="gray">
              <a:xfrm>
                <a:off x="2195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18" name="Freeform 1210"/>
              <p:cNvSpPr>
                <a:spLocks/>
              </p:cNvSpPr>
              <p:nvPr/>
            </p:nvSpPr>
            <p:spPr bwMode="gray">
              <a:xfrm>
                <a:off x="2096" y="303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19" name="Freeform 1211"/>
              <p:cNvSpPr>
                <a:spLocks/>
              </p:cNvSpPr>
              <p:nvPr/>
            </p:nvSpPr>
            <p:spPr bwMode="gray">
              <a:xfrm>
                <a:off x="1998" y="3009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20" name="Freeform 1212"/>
              <p:cNvSpPr>
                <a:spLocks/>
              </p:cNvSpPr>
              <p:nvPr/>
            </p:nvSpPr>
            <p:spPr bwMode="gray">
              <a:xfrm>
                <a:off x="1900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21" name="Freeform 1213"/>
              <p:cNvSpPr>
                <a:spLocks/>
              </p:cNvSpPr>
              <p:nvPr/>
            </p:nvSpPr>
            <p:spPr bwMode="gray">
              <a:xfrm>
                <a:off x="1803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22" name="Freeform 1214"/>
              <p:cNvSpPr>
                <a:spLocks/>
              </p:cNvSpPr>
              <p:nvPr/>
            </p:nvSpPr>
            <p:spPr bwMode="gray">
              <a:xfrm>
                <a:off x="1705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23" name="Freeform 1215"/>
              <p:cNvSpPr>
                <a:spLocks/>
              </p:cNvSpPr>
              <p:nvPr/>
            </p:nvSpPr>
            <p:spPr bwMode="gray">
              <a:xfrm>
                <a:off x="1607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24" name="Freeform 1216"/>
              <p:cNvSpPr>
                <a:spLocks/>
              </p:cNvSpPr>
              <p:nvPr/>
            </p:nvSpPr>
            <p:spPr bwMode="gray">
              <a:xfrm>
                <a:off x="2293" y="3141"/>
                <a:ext cx="195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25" name="Freeform 1217"/>
              <p:cNvSpPr>
                <a:spLocks/>
              </p:cNvSpPr>
              <p:nvPr/>
            </p:nvSpPr>
            <p:spPr bwMode="gray">
              <a:xfrm>
                <a:off x="2195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26" name="Freeform 1218"/>
              <p:cNvSpPr>
                <a:spLocks/>
              </p:cNvSpPr>
              <p:nvPr/>
            </p:nvSpPr>
            <p:spPr bwMode="gray">
              <a:xfrm>
                <a:off x="2096" y="308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27" name="Freeform 1219"/>
              <p:cNvSpPr>
                <a:spLocks/>
              </p:cNvSpPr>
              <p:nvPr/>
            </p:nvSpPr>
            <p:spPr bwMode="gray">
              <a:xfrm>
                <a:off x="1998" y="3062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28" name="Freeform 1220"/>
              <p:cNvSpPr>
                <a:spLocks/>
              </p:cNvSpPr>
              <p:nvPr/>
            </p:nvSpPr>
            <p:spPr bwMode="gray">
              <a:xfrm>
                <a:off x="1900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29" name="Freeform 1221"/>
              <p:cNvSpPr>
                <a:spLocks/>
              </p:cNvSpPr>
              <p:nvPr/>
            </p:nvSpPr>
            <p:spPr bwMode="gray">
              <a:xfrm>
                <a:off x="1803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30" name="Freeform 1222"/>
              <p:cNvSpPr>
                <a:spLocks/>
              </p:cNvSpPr>
              <p:nvPr/>
            </p:nvSpPr>
            <p:spPr bwMode="gray">
              <a:xfrm>
                <a:off x="1705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31" name="Freeform 1223"/>
              <p:cNvSpPr>
                <a:spLocks/>
              </p:cNvSpPr>
              <p:nvPr/>
            </p:nvSpPr>
            <p:spPr bwMode="gray">
              <a:xfrm>
                <a:off x="1607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32" name="Freeform 1224"/>
              <p:cNvSpPr>
                <a:spLocks/>
              </p:cNvSpPr>
              <p:nvPr/>
            </p:nvSpPr>
            <p:spPr bwMode="gray">
              <a:xfrm>
                <a:off x="1509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33" name="Freeform 1225"/>
              <p:cNvSpPr>
                <a:spLocks/>
              </p:cNvSpPr>
              <p:nvPr/>
            </p:nvSpPr>
            <p:spPr bwMode="gray">
              <a:xfrm>
                <a:off x="2195" y="3167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34" name="Freeform 1226"/>
              <p:cNvSpPr>
                <a:spLocks/>
              </p:cNvSpPr>
              <p:nvPr/>
            </p:nvSpPr>
            <p:spPr bwMode="gray">
              <a:xfrm>
                <a:off x="2096" y="3141"/>
                <a:ext cx="197" cy="51"/>
              </a:xfrm>
              <a:custGeom>
                <a:avLst/>
                <a:gdLst>
                  <a:gd name="T0" fmla="*/ 0 w 161"/>
                  <a:gd name="T1" fmla="*/ 21 h 42"/>
                  <a:gd name="T2" fmla="*/ 81 w 161"/>
                  <a:gd name="T3" fmla="*/ 0 h 42"/>
                  <a:gd name="T4" fmla="*/ 161 w 161"/>
                  <a:gd name="T5" fmla="*/ 21 h 42"/>
                  <a:gd name="T6" fmla="*/ 81 w 161"/>
                  <a:gd name="T7" fmla="*/ 42 h 42"/>
                  <a:gd name="T8" fmla="*/ 0 w 161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2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35" name="Freeform 1227"/>
              <p:cNvSpPr>
                <a:spLocks/>
              </p:cNvSpPr>
              <p:nvPr/>
            </p:nvSpPr>
            <p:spPr bwMode="gray">
              <a:xfrm>
                <a:off x="1998" y="3114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36" name="Freeform 1228"/>
              <p:cNvSpPr>
                <a:spLocks/>
              </p:cNvSpPr>
              <p:nvPr/>
            </p:nvSpPr>
            <p:spPr bwMode="gray">
              <a:xfrm>
                <a:off x="1900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37" name="Freeform 1229"/>
              <p:cNvSpPr>
                <a:spLocks/>
              </p:cNvSpPr>
              <p:nvPr/>
            </p:nvSpPr>
            <p:spPr bwMode="gray">
              <a:xfrm>
                <a:off x="1803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38" name="Freeform 1230"/>
              <p:cNvSpPr>
                <a:spLocks/>
              </p:cNvSpPr>
              <p:nvPr/>
            </p:nvSpPr>
            <p:spPr bwMode="gray">
              <a:xfrm>
                <a:off x="1705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39" name="Freeform 1231"/>
              <p:cNvSpPr>
                <a:spLocks/>
              </p:cNvSpPr>
              <p:nvPr/>
            </p:nvSpPr>
            <p:spPr bwMode="gray">
              <a:xfrm>
                <a:off x="1607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40" name="Freeform 1232"/>
              <p:cNvSpPr>
                <a:spLocks/>
              </p:cNvSpPr>
              <p:nvPr/>
            </p:nvSpPr>
            <p:spPr bwMode="gray">
              <a:xfrm>
                <a:off x="1509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41" name="Freeform 1233"/>
              <p:cNvSpPr>
                <a:spLocks/>
              </p:cNvSpPr>
              <p:nvPr/>
            </p:nvSpPr>
            <p:spPr bwMode="gray">
              <a:xfrm>
                <a:off x="1412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42" name="Freeform 1234"/>
              <p:cNvSpPr>
                <a:spLocks/>
              </p:cNvSpPr>
              <p:nvPr/>
            </p:nvSpPr>
            <p:spPr bwMode="gray">
              <a:xfrm>
                <a:off x="2096" y="3192"/>
                <a:ext cx="197" cy="54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43" name="Freeform 1235"/>
              <p:cNvSpPr>
                <a:spLocks/>
              </p:cNvSpPr>
              <p:nvPr/>
            </p:nvSpPr>
            <p:spPr bwMode="gray">
              <a:xfrm>
                <a:off x="1998" y="3167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0 w 161"/>
                  <a:gd name="T3" fmla="*/ 0 h 43"/>
                  <a:gd name="T4" fmla="*/ 161 w 161"/>
                  <a:gd name="T5" fmla="*/ 21 h 43"/>
                  <a:gd name="T6" fmla="*/ 80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1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44" name="Freeform 1236"/>
              <p:cNvSpPr>
                <a:spLocks/>
              </p:cNvSpPr>
              <p:nvPr/>
            </p:nvSpPr>
            <p:spPr bwMode="gray">
              <a:xfrm>
                <a:off x="1900" y="3141"/>
                <a:ext cx="196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45" name="Freeform 1237"/>
              <p:cNvSpPr>
                <a:spLocks/>
              </p:cNvSpPr>
              <p:nvPr/>
            </p:nvSpPr>
            <p:spPr bwMode="gray">
              <a:xfrm>
                <a:off x="1803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46" name="Freeform 1238"/>
              <p:cNvSpPr>
                <a:spLocks/>
              </p:cNvSpPr>
              <p:nvPr/>
            </p:nvSpPr>
            <p:spPr bwMode="gray">
              <a:xfrm>
                <a:off x="1705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47" name="Freeform 1239"/>
              <p:cNvSpPr>
                <a:spLocks/>
              </p:cNvSpPr>
              <p:nvPr/>
            </p:nvSpPr>
            <p:spPr bwMode="gray">
              <a:xfrm>
                <a:off x="1607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48" name="Freeform 1240"/>
              <p:cNvSpPr>
                <a:spLocks/>
              </p:cNvSpPr>
              <p:nvPr/>
            </p:nvSpPr>
            <p:spPr bwMode="gray">
              <a:xfrm>
                <a:off x="1509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49" name="Freeform 1241"/>
              <p:cNvSpPr>
                <a:spLocks/>
              </p:cNvSpPr>
              <p:nvPr/>
            </p:nvSpPr>
            <p:spPr bwMode="gray">
              <a:xfrm>
                <a:off x="1412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50" name="Freeform 1242"/>
              <p:cNvSpPr>
                <a:spLocks/>
              </p:cNvSpPr>
              <p:nvPr/>
            </p:nvSpPr>
            <p:spPr bwMode="gray">
              <a:xfrm>
                <a:off x="131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0651" name="Group 1243"/>
            <p:cNvGrpSpPr>
              <a:grpSpLocks/>
            </p:cNvGrpSpPr>
            <p:nvPr/>
          </p:nvGrpSpPr>
          <p:grpSpPr bwMode="auto">
            <a:xfrm>
              <a:off x="213" y="3058"/>
              <a:ext cx="1302" cy="350"/>
              <a:chOff x="1314" y="2773"/>
              <a:chExt cx="1760" cy="473"/>
            </a:xfrm>
          </p:grpSpPr>
          <p:sp>
            <p:nvSpPr>
              <p:cNvPr id="530652" name="Freeform 1244"/>
              <p:cNvSpPr>
                <a:spLocks/>
              </p:cNvSpPr>
              <p:nvPr/>
            </p:nvSpPr>
            <p:spPr bwMode="gray">
              <a:xfrm>
                <a:off x="2879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53" name="Freeform 1245"/>
              <p:cNvSpPr>
                <a:spLocks/>
              </p:cNvSpPr>
              <p:nvPr/>
            </p:nvSpPr>
            <p:spPr bwMode="gray">
              <a:xfrm>
                <a:off x="2781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54" name="Freeform 1246"/>
              <p:cNvSpPr>
                <a:spLocks/>
              </p:cNvSpPr>
              <p:nvPr/>
            </p:nvSpPr>
            <p:spPr bwMode="gray">
              <a:xfrm>
                <a:off x="2684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55" name="Freeform 1247"/>
              <p:cNvSpPr>
                <a:spLocks/>
              </p:cNvSpPr>
              <p:nvPr/>
            </p:nvSpPr>
            <p:spPr bwMode="gray">
              <a:xfrm>
                <a:off x="2586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56" name="Freeform 1248"/>
              <p:cNvSpPr>
                <a:spLocks/>
              </p:cNvSpPr>
              <p:nvPr/>
            </p:nvSpPr>
            <p:spPr bwMode="gray">
              <a:xfrm>
                <a:off x="2488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57" name="Freeform 1249"/>
              <p:cNvSpPr>
                <a:spLocks/>
              </p:cNvSpPr>
              <p:nvPr/>
            </p:nvSpPr>
            <p:spPr bwMode="gray">
              <a:xfrm>
                <a:off x="2390" y="2851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58" name="Freeform 1250"/>
              <p:cNvSpPr>
                <a:spLocks/>
              </p:cNvSpPr>
              <p:nvPr/>
            </p:nvSpPr>
            <p:spPr bwMode="gray">
              <a:xfrm>
                <a:off x="2293" y="282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59" name="Freeform 1251"/>
              <p:cNvSpPr>
                <a:spLocks/>
              </p:cNvSpPr>
              <p:nvPr/>
            </p:nvSpPr>
            <p:spPr bwMode="gray">
              <a:xfrm>
                <a:off x="2195" y="2799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60" name="Freeform 1252"/>
              <p:cNvSpPr>
                <a:spLocks/>
              </p:cNvSpPr>
              <p:nvPr/>
            </p:nvSpPr>
            <p:spPr bwMode="gray">
              <a:xfrm>
                <a:off x="2096" y="277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61" name="Freeform 1253"/>
              <p:cNvSpPr>
                <a:spLocks/>
              </p:cNvSpPr>
              <p:nvPr/>
            </p:nvSpPr>
            <p:spPr bwMode="gray">
              <a:xfrm>
                <a:off x="2781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62" name="Freeform 1254"/>
              <p:cNvSpPr>
                <a:spLocks/>
              </p:cNvSpPr>
              <p:nvPr/>
            </p:nvSpPr>
            <p:spPr bwMode="gray">
              <a:xfrm>
                <a:off x="268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63" name="Freeform 1255"/>
              <p:cNvSpPr>
                <a:spLocks/>
              </p:cNvSpPr>
              <p:nvPr/>
            </p:nvSpPr>
            <p:spPr bwMode="gray">
              <a:xfrm>
                <a:off x="2586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64" name="Freeform 1256"/>
              <p:cNvSpPr>
                <a:spLocks/>
              </p:cNvSpPr>
              <p:nvPr/>
            </p:nvSpPr>
            <p:spPr bwMode="gray">
              <a:xfrm>
                <a:off x="2488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65" name="Freeform 1257"/>
              <p:cNvSpPr>
                <a:spLocks/>
              </p:cNvSpPr>
              <p:nvPr/>
            </p:nvSpPr>
            <p:spPr bwMode="gray">
              <a:xfrm>
                <a:off x="2390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66" name="Freeform 1258"/>
              <p:cNvSpPr>
                <a:spLocks/>
              </p:cNvSpPr>
              <p:nvPr/>
            </p:nvSpPr>
            <p:spPr bwMode="gray">
              <a:xfrm>
                <a:off x="2293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67" name="Freeform 1259"/>
              <p:cNvSpPr>
                <a:spLocks/>
              </p:cNvSpPr>
              <p:nvPr/>
            </p:nvSpPr>
            <p:spPr bwMode="gray">
              <a:xfrm>
                <a:off x="2195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68" name="Freeform 1260"/>
              <p:cNvSpPr>
                <a:spLocks/>
              </p:cNvSpPr>
              <p:nvPr/>
            </p:nvSpPr>
            <p:spPr bwMode="gray">
              <a:xfrm>
                <a:off x="2096" y="282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69" name="Freeform 1261"/>
              <p:cNvSpPr>
                <a:spLocks/>
              </p:cNvSpPr>
              <p:nvPr/>
            </p:nvSpPr>
            <p:spPr bwMode="gray">
              <a:xfrm>
                <a:off x="1998" y="2799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70" name="Freeform 1262"/>
              <p:cNvSpPr>
                <a:spLocks/>
              </p:cNvSpPr>
              <p:nvPr/>
            </p:nvSpPr>
            <p:spPr bwMode="gray">
              <a:xfrm>
                <a:off x="2684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71" name="Freeform 1263"/>
              <p:cNvSpPr>
                <a:spLocks/>
              </p:cNvSpPr>
              <p:nvPr/>
            </p:nvSpPr>
            <p:spPr bwMode="gray">
              <a:xfrm>
                <a:off x="2586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72" name="Freeform 1264"/>
              <p:cNvSpPr>
                <a:spLocks/>
              </p:cNvSpPr>
              <p:nvPr/>
            </p:nvSpPr>
            <p:spPr bwMode="gray">
              <a:xfrm>
                <a:off x="2488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73" name="Freeform 1265"/>
              <p:cNvSpPr>
                <a:spLocks/>
              </p:cNvSpPr>
              <p:nvPr/>
            </p:nvSpPr>
            <p:spPr bwMode="gray">
              <a:xfrm>
                <a:off x="2390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74" name="Freeform 1266"/>
              <p:cNvSpPr>
                <a:spLocks/>
              </p:cNvSpPr>
              <p:nvPr/>
            </p:nvSpPr>
            <p:spPr bwMode="gray">
              <a:xfrm>
                <a:off x="2293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75" name="Freeform 1267"/>
              <p:cNvSpPr>
                <a:spLocks/>
              </p:cNvSpPr>
              <p:nvPr/>
            </p:nvSpPr>
            <p:spPr bwMode="gray">
              <a:xfrm>
                <a:off x="2195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76" name="Freeform 1268"/>
              <p:cNvSpPr>
                <a:spLocks/>
              </p:cNvSpPr>
              <p:nvPr/>
            </p:nvSpPr>
            <p:spPr bwMode="gray">
              <a:xfrm>
                <a:off x="2096" y="287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77" name="Freeform 1269"/>
              <p:cNvSpPr>
                <a:spLocks/>
              </p:cNvSpPr>
              <p:nvPr/>
            </p:nvSpPr>
            <p:spPr bwMode="gray">
              <a:xfrm>
                <a:off x="1998" y="2851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78" name="Freeform 1270"/>
              <p:cNvSpPr>
                <a:spLocks/>
              </p:cNvSpPr>
              <p:nvPr/>
            </p:nvSpPr>
            <p:spPr bwMode="gray">
              <a:xfrm>
                <a:off x="1900" y="282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79" name="Freeform 1271"/>
              <p:cNvSpPr>
                <a:spLocks/>
              </p:cNvSpPr>
              <p:nvPr/>
            </p:nvSpPr>
            <p:spPr bwMode="gray">
              <a:xfrm>
                <a:off x="2586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80" name="Freeform 1272"/>
              <p:cNvSpPr>
                <a:spLocks/>
              </p:cNvSpPr>
              <p:nvPr/>
            </p:nvSpPr>
            <p:spPr bwMode="gray">
              <a:xfrm>
                <a:off x="2488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81" name="Freeform 1273"/>
              <p:cNvSpPr>
                <a:spLocks/>
              </p:cNvSpPr>
              <p:nvPr/>
            </p:nvSpPr>
            <p:spPr bwMode="gray">
              <a:xfrm>
                <a:off x="2390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82" name="Freeform 1274"/>
              <p:cNvSpPr>
                <a:spLocks/>
              </p:cNvSpPr>
              <p:nvPr/>
            </p:nvSpPr>
            <p:spPr bwMode="gray">
              <a:xfrm>
                <a:off x="2293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83" name="Freeform 1275"/>
              <p:cNvSpPr>
                <a:spLocks/>
              </p:cNvSpPr>
              <p:nvPr/>
            </p:nvSpPr>
            <p:spPr bwMode="gray">
              <a:xfrm>
                <a:off x="2195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84" name="Freeform 1276"/>
              <p:cNvSpPr>
                <a:spLocks/>
              </p:cNvSpPr>
              <p:nvPr/>
            </p:nvSpPr>
            <p:spPr bwMode="gray">
              <a:xfrm>
                <a:off x="2096" y="2931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85" name="Freeform 1277"/>
              <p:cNvSpPr>
                <a:spLocks/>
              </p:cNvSpPr>
              <p:nvPr/>
            </p:nvSpPr>
            <p:spPr bwMode="gray">
              <a:xfrm>
                <a:off x="1998" y="2904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86" name="Freeform 1278"/>
              <p:cNvSpPr>
                <a:spLocks/>
              </p:cNvSpPr>
              <p:nvPr/>
            </p:nvSpPr>
            <p:spPr bwMode="gray">
              <a:xfrm>
                <a:off x="1900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87" name="Freeform 1279"/>
              <p:cNvSpPr>
                <a:spLocks/>
              </p:cNvSpPr>
              <p:nvPr/>
            </p:nvSpPr>
            <p:spPr bwMode="gray">
              <a:xfrm>
                <a:off x="1803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88" name="Freeform 1280"/>
              <p:cNvSpPr>
                <a:spLocks/>
              </p:cNvSpPr>
              <p:nvPr/>
            </p:nvSpPr>
            <p:spPr bwMode="gray">
              <a:xfrm>
                <a:off x="2488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89" name="Freeform 1281"/>
              <p:cNvSpPr>
                <a:spLocks/>
              </p:cNvSpPr>
              <p:nvPr/>
            </p:nvSpPr>
            <p:spPr bwMode="gray">
              <a:xfrm>
                <a:off x="2390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90" name="Freeform 1282"/>
              <p:cNvSpPr>
                <a:spLocks/>
              </p:cNvSpPr>
              <p:nvPr/>
            </p:nvSpPr>
            <p:spPr bwMode="gray">
              <a:xfrm>
                <a:off x="2293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91" name="Freeform 1283"/>
              <p:cNvSpPr>
                <a:spLocks/>
              </p:cNvSpPr>
              <p:nvPr/>
            </p:nvSpPr>
            <p:spPr bwMode="gray">
              <a:xfrm>
                <a:off x="2195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92" name="Freeform 1284"/>
              <p:cNvSpPr>
                <a:spLocks/>
              </p:cNvSpPr>
              <p:nvPr/>
            </p:nvSpPr>
            <p:spPr bwMode="gray">
              <a:xfrm>
                <a:off x="2096" y="298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93" name="Freeform 1285"/>
              <p:cNvSpPr>
                <a:spLocks/>
              </p:cNvSpPr>
              <p:nvPr/>
            </p:nvSpPr>
            <p:spPr bwMode="gray">
              <a:xfrm>
                <a:off x="1998" y="2956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94" name="Freeform 1286"/>
              <p:cNvSpPr>
                <a:spLocks/>
              </p:cNvSpPr>
              <p:nvPr/>
            </p:nvSpPr>
            <p:spPr bwMode="gray">
              <a:xfrm>
                <a:off x="1900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95" name="Freeform 1287"/>
              <p:cNvSpPr>
                <a:spLocks/>
              </p:cNvSpPr>
              <p:nvPr/>
            </p:nvSpPr>
            <p:spPr bwMode="gray">
              <a:xfrm>
                <a:off x="1803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96" name="Freeform 1288"/>
              <p:cNvSpPr>
                <a:spLocks/>
              </p:cNvSpPr>
              <p:nvPr/>
            </p:nvSpPr>
            <p:spPr bwMode="gray">
              <a:xfrm>
                <a:off x="1705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97" name="Freeform 1289"/>
              <p:cNvSpPr>
                <a:spLocks/>
              </p:cNvSpPr>
              <p:nvPr/>
            </p:nvSpPr>
            <p:spPr bwMode="gray">
              <a:xfrm>
                <a:off x="2390" y="3114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98" name="Freeform 1290"/>
              <p:cNvSpPr>
                <a:spLocks/>
              </p:cNvSpPr>
              <p:nvPr/>
            </p:nvSpPr>
            <p:spPr bwMode="gray">
              <a:xfrm>
                <a:off x="2293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699" name="Freeform 1291"/>
              <p:cNvSpPr>
                <a:spLocks/>
              </p:cNvSpPr>
              <p:nvPr/>
            </p:nvSpPr>
            <p:spPr bwMode="gray">
              <a:xfrm>
                <a:off x="2195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00" name="Freeform 1292"/>
              <p:cNvSpPr>
                <a:spLocks/>
              </p:cNvSpPr>
              <p:nvPr/>
            </p:nvSpPr>
            <p:spPr bwMode="gray">
              <a:xfrm>
                <a:off x="2096" y="303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01" name="Freeform 1293"/>
              <p:cNvSpPr>
                <a:spLocks/>
              </p:cNvSpPr>
              <p:nvPr/>
            </p:nvSpPr>
            <p:spPr bwMode="gray">
              <a:xfrm>
                <a:off x="1998" y="3009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02" name="Freeform 1294"/>
              <p:cNvSpPr>
                <a:spLocks/>
              </p:cNvSpPr>
              <p:nvPr/>
            </p:nvSpPr>
            <p:spPr bwMode="gray">
              <a:xfrm>
                <a:off x="1900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03" name="Freeform 1295"/>
              <p:cNvSpPr>
                <a:spLocks/>
              </p:cNvSpPr>
              <p:nvPr/>
            </p:nvSpPr>
            <p:spPr bwMode="gray">
              <a:xfrm>
                <a:off x="1803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04" name="Freeform 1296"/>
              <p:cNvSpPr>
                <a:spLocks/>
              </p:cNvSpPr>
              <p:nvPr/>
            </p:nvSpPr>
            <p:spPr bwMode="gray">
              <a:xfrm>
                <a:off x="1705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05" name="Freeform 1297"/>
              <p:cNvSpPr>
                <a:spLocks/>
              </p:cNvSpPr>
              <p:nvPr/>
            </p:nvSpPr>
            <p:spPr bwMode="gray">
              <a:xfrm>
                <a:off x="1607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06" name="Freeform 1298"/>
              <p:cNvSpPr>
                <a:spLocks/>
              </p:cNvSpPr>
              <p:nvPr/>
            </p:nvSpPr>
            <p:spPr bwMode="gray">
              <a:xfrm>
                <a:off x="2293" y="3141"/>
                <a:ext cx="195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07" name="Freeform 1299"/>
              <p:cNvSpPr>
                <a:spLocks/>
              </p:cNvSpPr>
              <p:nvPr/>
            </p:nvSpPr>
            <p:spPr bwMode="gray">
              <a:xfrm>
                <a:off x="2195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08" name="Freeform 1300"/>
              <p:cNvSpPr>
                <a:spLocks/>
              </p:cNvSpPr>
              <p:nvPr/>
            </p:nvSpPr>
            <p:spPr bwMode="gray">
              <a:xfrm>
                <a:off x="2096" y="308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09" name="Freeform 1301"/>
              <p:cNvSpPr>
                <a:spLocks/>
              </p:cNvSpPr>
              <p:nvPr/>
            </p:nvSpPr>
            <p:spPr bwMode="gray">
              <a:xfrm>
                <a:off x="1998" y="3062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10" name="Freeform 1302"/>
              <p:cNvSpPr>
                <a:spLocks/>
              </p:cNvSpPr>
              <p:nvPr/>
            </p:nvSpPr>
            <p:spPr bwMode="gray">
              <a:xfrm>
                <a:off x="1900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11" name="Freeform 1303"/>
              <p:cNvSpPr>
                <a:spLocks/>
              </p:cNvSpPr>
              <p:nvPr/>
            </p:nvSpPr>
            <p:spPr bwMode="gray">
              <a:xfrm>
                <a:off x="1803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12" name="Freeform 1304"/>
              <p:cNvSpPr>
                <a:spLocks/>
              </p:cNvSpPr>
              <p:nvPr/>
            </p:nvSpPr>
            <p:spPr bwMode="gray">
              <a:xfrm>
                <a:off x="1705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13" name="Freeform 1305"/>
              <p:cNvSpPr>
                <a:spLocks/>
              </p:cNvSpPr>
              <p:nvPr/>
            </p:nvSpPr>
            <p:spPr bwMode="gray">
              <a:xfrm>
                <a:off x="1607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14" name="Freeform 1306"/>
              <p:cNvSpPr>
                <a:spLocks/>
              </p:cNvSpPr>
              <p:nvPr/>
            </p:nvSpPr>
            <p:spPr bwMode="gray">
              <a:xfrm>
                <a:off x="1509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15" name="Freeform 1307"/>
              <p:cNvSpPr>
                <a:spLocks/>
              </p:cNvSpPr>
              <p:nvPr/>
            </p:nvSpPr>
            <p:spPr bwMode="gray">
              <a:xfrm>
                <a:off x="2195" y="3167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16" name="Freeform 1308"/>
              <p:cNvSpPr>
                <a:spLocks/>
              </p:cNvSpPr>
              <p:nvPr/>
            </p:nvSpPr>
            <p:spPr bwMode="gray">
              <a:xfrm>
                <a:off x="2096" y="3141"/>
                <a:ext cx="197" cy="51"/>
              </a:xfrm>
              <a:custGeom>
                <a:avLst/>
                <a:gdLst>
                  <a:gd name="T0" fmla="*/ 0 w 161"/>
                  <a:gd name="T1" fmla="*/ 21 h 42"/>
                  <a:gd name="T2" fmla="*/ 81 w 161"/>
                  <a:gd name="T3" fmla="*/ 0 h 42"/>
                  <a:gd name="T4" fmla="*/ 161 w 161"/>
                  <a:gd name="T5" fmla="*/ 21 h 42"/>
                  <a:gd name="T6" fmla="*/ 81 w 161"/>
                  <a:gd name="T7" fmla="*/ 42 h 42"/>
                  <a:gd name="T8" fmla="*/ 0 w 161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2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17" name="Freeform 1309"/>
              <p:cNvSpPr>
                <a:spLocks/>
              </p:cNvSpPr>
              <p:nvPr/>
            </p:nvSpPr>
            <p:spPr bwMode="gray">
              <a:xfrm>
                <a:off x="1998" y="3114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18" name="Freeform 1310"/>
              <p:cNvSpPr>
                <a:spLocks/>
              </p:cNvSpPr>
              <p:nvPr/>
            </p:nvSpPr>
            <p:spPr bwMode="gray">
              <a:xfrm>
                <a:off x="1900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19" name="Freeform 1311"/>
              <p:cNvSpPr>
                <a:spLocks/>
              </p:cNvSpPr>
              <p:nvPr/>
            </p:nvSpPr>
            <p:spPr bwMode="gray">
              <a:xfrm>
                <a:off x="1803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20" name="Freeform 1312"/>
              <p:cNvSpPr>
                <a:spLocks/>
              </p:cNvSpPr>
              <p:nvPr/>
            </p:nvSpPr>
            <p:spPr bwMode="gray">
              <a:xfrm>
                <a:off x="1705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21" name="Freeform 1313"/>
              <p:cNvSpPr>
                <a:spLocks/>
              </p:cNvSpPr>
              <p:nvPr/>
            </p:nvSpPr>
            <p:spPr bwMode="gray">
              <a:xfrm>
                <a:off x="1607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22" name="Freeform 1314"/>
              <p:cNvSpPr>
                <a:spLocks/>
              </p:cNvSpPr>
              <p:nvPr/>
            </p:nvSpPr>
            <p:spPr bwMode="gray">
              <a:xfrm>
                <a:off x="1509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23" name="Freeform 1315"/>
              <p:cNvSpPr>
                <a:spLocks/>
              </p:cNvSpPr>
              <p:nvPr/>
            </p:nvSpPr>
            <p:spPr bwMode="gray">
              <a:xfrm>
                <a:off x="1412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24" name="Freeform 1316"/>
              <p:cNvSpPr>
                <a:spLocks/>
              </p:cNvSpPr>
              <p:nvPr/>
            </p:nvSpPr>
            <p:spPr bwMode="gray">
              <a:xfrm>
                <a:off x="2096" y="3192"/>
                <a:ext cx="197" cy="54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25" name="Freeform 1317"/>
              <p:cNvSpPr>
                <a:spLocks/>
              </p:cNvSpPr>
              <p:nvPr/>
            </p:nvSpPr>
            <p:spPr bwMode="gray">
              <a:xfrm>
                <a:off x="1998" y="3167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0 w 161"/>
                  <a:gd name="T3" fmla="*/ 0 h 43"/>
                  <a:gd name="T4" fmla="*/ 161 w 161"/>
                  <a:gd name="T5" fmla="*/ 21 h 43"/>
                  <a:gd name="T6" fmla="*/ 80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1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26" name="Freeform 1318"/>
              <p:cNvSpPr>
                <a:spLocks/>
              </p:cNvSpPr>
              <p:nvPr/>
            </p:nvSpPr>
            <p:spPr bwMode="gray">
              <a:xfrm>
                <a:off x="1900" y="3141"/>
                <a:ext cx="196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27" name="Freeform 1319"/>
              <p:cNvSpPr>
                <a:spLocks/>
              </p:cNvSpPr>
              <p:nvPr/>
            </p:nvSpPr>
            <p:spPr bwMode="gray">
              <a:xfrm>
                <a:off x="1803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28" name="Freeform 1320"/>
              <p:cNvSpPr>
                <a:spLocks/>
              </p:cNvSpPr>
              <p:nvPr/>
            </p:nvSpPr>
            <p:spPr bwMode="gray">
              <a:xfrm>
                <a:off x="1705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29" name="Freeform 1321"/>
              <p:cNvSpPr>
                <a:spLocks/>
              </p:cNvSpPr>
              <p:nvPr/>
            </p:nvSpPr>
            <p:spPr bwMode="gray">
              <a:xfrm>
                <a:off x="1607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30" name="Freeform 1322"/>
              <p:cNvSpPr>
                <a:spLocks/>
              </p:cNvSpPr>
              <p:nvPr/>
            </p:nvSpPr>
            <p:spPr bwMode="gray">
              <a:xfrm>
                <a:off x="1509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31" name="Freeform 1323"/>
              <p:cNvSpPr>
                <a:spLocks/>
              </p:cNvSpPr>
              <p:nvPr/>
            </p:nvSpPr>
            <p:spPr bwMode="gray">
              <a:xfrm>
                <a:off x="1412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32" name="Freeform 1324"/>
              <p:cNvSpPr>
                <a:spLocks/>
              </p:cNvSpPr>
              <p:nvPr/>
            </p:nvSpPr>
            <p:spPr bwMode="gray">
              <a:xfrm>
                <a:off x="131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0733" name="Group 1325"/>
            <p:cNvGrpSpPr>
              <a:grpSpLocks/>
            </p:cNvGrpSpPr>
            <p:nvPr/>
          </p:nvGrpSpPr>
          <p:grpSpPr bwMode="auto">
            <a:xfrm>
              <a:off x="1224" y="2787"/>
              <a:ext cx="1302" cy="350"/>
              <a:chOff x="1314" y="2773"/>
              <a:chExt cx="1760" cy="473"/>
            </a:xfrm>
          </p:grpSpPr>
          <p:sp>
            <p:nvSpPr>
              <p:cNvPr id="530734" name="Freeform 1326"/>
              <p:cNvSpPr>
                <a:spLocks/>
              </p:cNvSpPr>
              <p:nvPr/>
            </p:nvSpPr>
            <p:spPr bwMode="gray">
              <a:xfrm>
                <a:off x="2879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35" name="Freeform 1327"/>
              <p:cNvSpPr>
                <a:spLocks/>
              </p:cNvSpPr>
              <p:nvPr/>
            </p:nvSpPr>
            <p:spPr bwMode="gray">
              <a:xfrm>
                <a:off x="2781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36" name="Freeform 1328"/>
              <p:cNvSpPr>
                <a:spLocks/>
              </p:cNvSpPr>
              <p:nvPr/>
            </p:nvSpPr>
            <p:spPr bwMode="gray">
              <a:xfrm>
                <a:off x="2684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37" name="Freeform 1329"/>
              <p:cNvSpPr>
                <a:spLocks/>
              </p:cNvSpPr>
              <p:nvPr/>
            </p:nvSpPr>
            <p:spPr bwMode="gray">
              <a:xfrm>
                <a:off x="2586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38" name="Freeform 1330"/>
              <p:cNvSpPr>
                <a:spLocks/>
              </p:cNvSpPr>
              <p:nvPr/>
            </p:nvSpPr>
            <p:spPr bwMode="gray">
              <a:xfrm>
                <a:off x="2488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39" name="Freeform 1331"/>
              <p:cNvSpPr>
                <a:spLocks/>
              </p:cNvSpPr>
              <p:nvPr/>
            </p:nvSpPr>
            <p:spPr bwMode="gray">
              <a:xfrm>
                <a:off x="2390" y="2851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40" name="Freeform 1332"/>
              <p:cNvSpPr>
                <a:spLocks/>
              </p:cNvSpPr>
              <p:nvPr/>
            </p:nvSpPr>
            <p:spPr bwMode="gray">
              <a:xfrm>
                <a:off x="2293" y="282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41" name="Freeform 1333"/>
              <p:cNvSpPr>
                <a:spLocks/>
              </p:cNvSpPr>
              <p:nvPr/>
            </p:nvSpPr>
            <p:spPr bwMode="gray">
              <a:xfrm>
                <a:off x="2195" y="2799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42" name="Freeform 1334"/>
              <p:cNvSpPr>
                <a:spLocks/>
              </p:cNvSpPr>
              <p:nvPr/>
            </p:nvSpPr>
            <p:spPr bwMode="gray">
              <a:xfrm>
                <a:off x="2096" y="277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43" name="Freeform 1335"/>
              <p:cNvSpPr>
                <a:spLocks/>
              </p:cNvSpPr>
              <p:nvPr/>
            </p:nvSpPr>
            <p:spPr bwMode="gray">
              <a:xfrm>
                <a:off x="2781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44" name="Freeform 1336"/>
              <p:cNvSpPr>
                <a:spLocks/>
              </p:cNvSpPr>
              <p:nvPr/>
            </p:nvSpPr>
            <p:spPr bwMode="gray">
              <a:xfrm>
                <a:off x="268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45" name="Freeform 1337"/>
              <p:cNvSpPr>
                <a:spLocks/>
              </p:cNvSpPr>
              <p:nvPr/>
            </p:nvSpPr>
            <p:spPr bwMode="gray">
              <a:xfrm>
                <a:off x="2586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46" name="Freeform 1338"/>
              <p:cNvSpPr>
                <a:spLocks/>
              </p:cNvSpPr>
              <p:nvPr/>
            </p:nvSpPr>
            <p:spPr bwMode="gray">
              <a:xfrm>
                <a:off x="2488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47" name="Freeform 1339"/>
              <p:cNvSpPr>
                <a:spLocks/>
              </p:cNvSpPr>
              <p:nvPr/>
            </p:nvSpPr>
            <p:spPr bwMode="gray">
              <a:xfrm>
                <a:off x="2390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48" name="Freeform 1340"/>
              <p:cNvSpPr>
                <a:spLocks/>
              </p:cNvSpPr>
              <p:nvPr/>
            </p:nvSpPr>
            <p:spPr bwMode="gray">
              <a:xfrm>
                <a:off x="2293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49" name="Freeform 1341"/>
              <p:cNvSpPr>
                <a:spLocks/>
              </p:cNvSpPr>
              <p:nvPr/>
            </p:nvSpPr>
            <p:spPr bwMode="gray">
              <a:xfrm>
                <a:off x="2195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50" name="Freeform 1342"/>
              <p:cNvSpPr>
                <a:spLocks/>
              </p:cNvSpPr>
              <p:nvPr/>
            </p:nvSpPr>
            <p:spPr bwMode="gray">
              <a:xfrm>
                <a:off x="2096" y="282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51" name="Freeform 1343"/>
              <p:cNvSpPr>
                <a:spLocks/>
              </p:cNvSpPr>
              <p:nvPr/>
            </p:nvSpPr>
            <p:spPr bwMode="gray">
              <a:xfrm>
                <a:off x="1998" y="2799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52" name="Freeform 1344"/>
              <p:cNvSpPr>
                <a:spLocks/>
              </p:cNvSpPr>
              <p:nvPr/>
            </p:nvSpPr>
            <p:spPr bwMode="gray">
              <a:xfrm>
                <a:off x="2684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53" name="Freeform 1345"/>
              <p:cNvSpPr>
                <a:spLocks/>
              </p:cNvSpPr>
              <p:nvPr/>
            </p:nvSpPr>
            <p:spPr bwMode="gray">
              <a:xfrm>
                <a:off x="2586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54" name="Freeform 1346"/>
              <p:cNvSpPr>
                <a:spLocks/>
              </p:cNvSpPr>
              <p:nvPr/>
            </p:nvSpPr>
            <p:spPr bwMode="gray">
              <a:xfrm>
                <a:off x="2488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55" name="Freeform 1347"/>
              <p:cNvSpPr>
                <a:spLocks/>
              </p:cNvSpPr>
              <p:nvPr/>
            </p:nvSpPr>
            <p:spPr bwMode="gray">
              <a:xfrm>
                <a:off x="2390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56" name="Freeform 1348"/>
              <p:cNvSpPr>
                <a:spLocks/>
              </p:cNvSpPr>
              <p:nvPr/>
            </p:nvSpPr>
            <p:spPr bwMode="gray">
              <a:xfrm>
                <a:off x="2293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57" name="Freeform 1349"/>
              <p:cNvSpPr>
                <a:spLocks/>
              </p:cNvSpPr>
              <p:nvPr/>
            </p:nvSpPr>
            <p:spPr bwMode="gray">
              <a:xfrm>
                <a:off x="2195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58" name="Freeform 1350"/>
              <p:cNvSpPr>
                <a:spLocks/>
              </p:cNvSpPr>
              <p:nvPr/>
            </p:nvSpPr>
            <p:spPr bwMode="gray">
              <a:xfrm>
                <a:off x="2096" y="287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59" name="Freeform 1351"/>
              <p:cNvSpPr>
                <a:spLocks/>
              </p:cNvSpPr>
              <p:nvPr/>
            </p:nvSpPr>
            <p:spPr bwMode="gray">
              <a:xfrm>
                <a:off x="1998" y="2851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60" name="Freeform 1352"/>
              <p:cNvSpPr>
                <a:spLocks/>
              </p:cNvSpPr>
              <p:nvPr/>
            </p:nvSpPr>
            <p:spPr bwMode="gray">
              <a:xfrm>
                <a:off x="1900" y="282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61" name="Freeform 1353"/>
              <p:cNvSpPr>
                <a:spLocks/>
              </p:cNvSpPr>
              <p:nvPr/>
            </p:nvSpPr>
            <p:spPr bwMode="gray">
              <a:xfrm>
                <a:off x="2586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62" name="Freeform 1354"/>
              <p:cNvSpPr>
                <a:spLocks/>
              </p:cNvSpPr>
              <p:nvPr/>
            </p:nvSpPr>
            <p:spPr bwMode="gray">
              <a:xfrm>
                <a:off x="2488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63" name="Freeform 1355"/>
              <p:cNvSpPr>
                <a:spLocks/>
              </p:cNvSpPr>
              <p:nvPr/>
            </p:nvSpPr>
            <p:spPr bwMode="gray">
              <a:xfrm>
                <a:off x="2390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64" name="Freeform 1356"/>
              <p:cNvSpPr>
                <a:spLocks/>
              </p:cNvSpPr>
              <p:nvPr/>
            </p:nvSpPr>
            <p:spPr bwMode="gray">
              <a:xfrm>
                <a:off x="2293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65" name="Freeform 1357"/>
              <p:cNvSpPr>
                <a:spLocks/>
              </p:cNvSpPr>
              <p:nvPr/>
            </p:nvSpPr>
            <p:spPr bwMode="gray">
              <a:xfrm>
                <a:off x="2195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66" name="Freeform 1358"/>
              <p:cNvSpPr>
                <a:spLocks/>
              </p:cNvSpPr>
              <p:nvPr/>
            </p:nvSpPr>
            <p:spPr bwMode="gray">
              <a:xfrm>
                <a:off x="2096" y="2931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67" name="Freeform 1359"/>
              <p:cNvSpPr>
                <a:spLocks/>
              </p:cNvSpPr>
              <p:nvPr/>
            </p:nvSpPr>
            <p:spPr bwMode="gray">
              <a:xfrm>
                <a:off x="1998" y="2904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68" name="Freeform 1360"/>
              <p:cNvSpPr>
                <a:spLocks/>
              </p:cNvSpPr>
              <p:nvPr/>
            </p:nvSpPr>
            <p:spPr bwMode="gray">
              <a:xfrm>
                <a:off x="1900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69" name="Freeform 1361"/>
              <p:cNvSpPr>
                <a:spLocks/>
              </p:cNvSpPr>
              <p:nvPr/>
            </p:nvSpPr>
            <p:spPr bwMode="gray">
              <a:xfrm>
                <a:off x="1803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70" name="Freeform 1362"/>
              <p:cNvSpPr>
                <a:spLocks/>
              </p:cNvSpPr>
              <p:nvPr/>
            </p:nvSpPr>
            <p:spPr bwMode="gray">
              <a:xfrm>
                <a:off x="2488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71" name="Freeform 1363"/>
              <p:cNvSpPr>
                <a:spLocks/>
              </p:cNvSpPr>
              <p:nvPr/>
            </p:nvSpPr>
            <p:spPr bwMode="gray">
              <a:xfrm>
                <a:off x="2390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72" name="Freeform 1364"/>
              <p:cNvSpPr>
                <a:spLocks/>
              </p:cNvSpPr>
              <p:nvPr/>
            </p:nvSpPr>
            <p:spPr bwMode="gray">
              <a:xfrm>
                <a:off x="2293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73" name="Freeform 1365"/>
              <p:cNvSpPr>
                <a:spLocks/>
              </p:cNvSpPr>
              <p:nvPr/>
            </p:nvSpPr>
            <p:spPr bwMode="gray">
              <a:xfrm>
                <a:off x="2195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74" name="Freeform 1366"/>
              <p:cNvSpPr>
                <a:spLocks/>
              </p:cNvSpPr>
              <p:nvPr/>
            </p:nvSpPr>
            <p:spPr bwMode="gray">
              <a:xfrm>
                <a:off x="2096" y="298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75" name="Freeform 1367"/>
              <p:cNvSpPr>
                <a:spLocks/>
              </p:cNvSpPr>
              <p:nvPr/>
            </p:nvSpPr>
            <p:spPr bwMode="gray">
              <a:xfrm>
                <a:off x="1998" y="2956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76" name="Freeform 1368"/>
              <p:cNvSpPr>
                <a:spLocks/>
              </p:cNvSpPr>
              <p:nvPr/>
            </p:nvSpPr>
            <p:spPr bwMode="gray">
              <a:xfrm>
                <a:off x="1900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77" name="Freeform 1369"/>
              <p:cNvSpPr>
                <a:spLocks/>
              </p:cNvSpPr>
              <p:nvPr/>
            </p:nvSpPr>
            <p:spPr bwMode="gray">
              <a:xfrm>
                <a:off x="1803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78" name="Freeform 1370"/>
              <p:cNvSpPr>
                <a:spLocks/>
              </p:cNvSpPr>
              <p:nvPr/>
            </p:nvSpPr>
            <p:spPr bwMode="gray">
              <a:xfrm>
                <a:off x="1705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79" name="Freeform 1371"/>
              <p:cNvSpPr>
                <a:spLocks/>
              </p:cNvSpPr>
              <p:nvPr/>
            </p:nvSpPr>
            <p:spPr bwMode="gray">
              <a:xfrm>
                <a:off x="2390" y="3114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80" name="Freeform 1372"/>
              <p:cNvSpPr>
                <a:spLocks/>
              </p:cNvSpPr>
              <p:nvPr/>
            </p:nvSpPr>
            <p:spPr bwMode="gray">
              <a:xfrm>
                <a:off x="2293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81" name="Freeform 1373"/>
              <p:cNvSpPr>
                <a:spLocks/>
              </p:cNvSpPr>
              <p:nvPr/>
            </p:nvSpPr>
            <p:spPr bwMode="gray">
              <a:xfrm>
                <a:off x="2195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82" name="Freeform 1374"/>
              <p:cNvSpPr>
                <a:spLocks/>
              </p:cNvSpPr>
              <p:nvPr/>
            </p:nvSpPr>
            <p:spPr bwMode="gray">
              <a:xfrm>
                <a:off x="2096" y="303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83" name="Freeform 1375"/>
              <p:cNvSpPr>
                <a:spLocks/>
              </p:cNvSpPr>
              <p:nvPr/>
            </p:nvSpPr>
            <p:spPr bwMode="gray">
              <a:xfrm>
                <a:off x="1998" y="3009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84" name="Freeform 1376"/>
              <p:cNvSpPr>
                <a:spLocks/>
              </p:cNvSpPr>
              <p:nvPr/>
            </p:nvSpPr>
            <p:spPr bwMode="gray">
              <a:xfrm>
                <a:off x="1900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85" name="Freeform 1377"/>
              <p:cNvSpPr>
                <a:spLocks/>
              </p:cNvSpPr>
              <p:nvPr/>
            </p:nvSpPr>
            <p:spPr bwMode="gray">
              <a:xfrm>
                <a:off x="1803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86" name="Freeform 1378"/>
              <p:cNvSpPr>
                <a:spLocks/>
              </p:cNvSpPr>
              <p:nvPr/>
            </p:nvSpPr>
            <p:spPr bwMode="gray">
              <a:xfrm>
                <a:off x="1705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87" name="Freeform 1379"/>
              <p:cNvSpPr>
                <a:spLocks/>
              </p:cNvSpPr>
              <p:nvPr/>
            </p:nvSpPr>
            <p:spPr bwMode="gray">
              <a:xfrm>
                <a:off x="1607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88" name="Freeform 1380"/>
              <p:cNvSpPr>
                <a:spLocks/>
              </p:cNvSpPr>
              <p:nvPr/>
            </p:nvSpPr>
            <p:spPr bwMode="gray">
              <a:xfrm>
                <a:off x="2293" y="3141"/>
                <a:ext cx="195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89" name="Freeform 1381"/>
              <p:cNvSpPr>
                <a:spLocks/>
              </p:cNvSpPr>
              <p:nvPr/>
            </p:nvSpPr>
            <p:spPr bwMode="gray">
              <a:xfrm>
                <a:off x="2195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90" name="Freeform 1382"/>
              <p:cNvSpPr>
                <a:spLocks/>
              </p:cNvSpPr>
              <p:nvPr/>
            </p:nvSpPr>
            <p:spPr bwMode="gray">
              <a:xfrm>
                <a:off x="2096" y="308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91" name="Freeform 1383"/>
              <p:cNvSpPr>
                <a:spLocks/>
              </p:cNvSpPr>
              <p:nvPr/>
            </p:nvSpPr>
            <p:spPr bwMode="gray">
              <a:xfrm>
                <a:off x="1998" y="3062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92" name="Freeform 1384"/>
              <p:cNvSpPr>
                <a:spLocks/>
              </p:cNvSpPr>
              <p:nvPr/>
            </p:nvSpPr>
            <p:spPr bwMode="gray">
              <a:xfrm>
                <a:off x="1900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93" name="Freeform 1385"/>
              <p:cNvSpPr>
                <a:spLocks/>
              </p:cNvSpPr>
              <p:nvPr/>
            </p:nvSpPr>
            <p:spPr bwMode="gray">
              <a:xfrm>
                <a:off x="1803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94" name="Freeform 1386"/>
              <p:cNvSpPr>
                <a:spLocks/>
              </p:cNvSpPr>
              <p:nvPr/>
            </p:nvSpPr>
            <p:spPr bwMode="gray">
              <a:xfrm>
                <a:off x="1705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95" name="Freeform 1387"/>
              <p:cNvSpPr>
                <a:spLocks/>
              </p:cNvSpPr>
              <p:nvPr/>
            </p:nvSpPr>
            <p:spPr bwMode="gray">
              <a:xfrm>
                <a:off x="1607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96" name="Freeform 1388"/>
              <p:cNvSpPr>
                <a:spLocks/>
              </p:cNvSpPr>
              <p:nvPr/>
            </p:nvSpPr>
            <p:spPr bwMode="gray">
              <a:xfrm>
                <a:off x="1509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97" name="Freeform 1389"/>
              <p:cNvSpPr>
                <a:spLocks/>
              </p:cNvSpPr>
              <p:nvPr/>
            </p:nvSpPr>
            <p:spPr bwMode="gray">
              <a:xfrm>
                <a:off x="2195" y="3167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98" name="Freeform 1390"/>
              <p:cNvSpPr>
                <a:spLocks/>
              </p:cNvSpPr>
              <p:nvPr/>
            </p:nvSpPr>
            <p:spPr bwMode="gray">
              <a:xfrm>
                <a:off x="2096" y="3141"/>
                <a:ext cx="197" cy="51"/>
              </a:xfrm>
              <a:custGeom>
                <a:avLst/>
                <a:gdLst>
                  <a:gd name="T0" fmla="*/ 0 w 161"/>
                  <a:gd name="T1" fmla="*/ 21 h 42"/>
                  <a:gd name="T2" fmla="*/ 81 w 161"/>
                  <a:gd name="T3" fmla="*/ 0 h 42"/>
                  <a:gd name="T4" fmla="*/ 161 w 161"/>
                  <a:gd name="T5" fmla="*/ 21 h 42"/>
                  <a:gd name="T6" fmla="*/ 81 w 161"/>
                  <a:gd name="T7" fmla="*/ 42 h 42"/>
                  <a:gd name="T8" fmla="*/ 0 w 161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2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799" name="Freeform 1391"/>
              <p:cNvSpPr>
                <a:spLocks/>
              </p:cNvSpPr>
              <p:nvPr/>
            </p:nvSpPr>
            <p:spPr bwMode="gray">
              <a:xfrm>
                <a:off x="1998" y="3114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00" name="Freeform 1392"/>
              <p:cNvSpPr>
                <a:spLocks/>
              </p:cNvSpPr>
              <p:nvPr/>
            </p:nvSpPr>
            <p:spPr bwMode="gray">
              <a:xfrm>
                <a:off x="1900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01" name="Freeform 1393"/>
              <p:cNvSpPr>
                <a:spLocks/>
              </p:cNvSpPr>
              <p:nvPr/>
            </p:nvSpPr>
            <p:spPr bwMode="gray">
              <a:xfrm>
                <a:off x="1803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02" name="Freeform 1394"/>
              <p:cNvSpPr>
                <a:spLocks/>
              </p:cNvSpPr>
              <p:nvPr/>
            </p:nvSpPr>
            <p:spPr bwMode="gray">
              <a:xfrm>
                <a:off x="1705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03" name="Freeform 1395"/>
              <p:cNvSpPr>
                <a:spLocks/>
              </p:cNvSpPr>
              <p:nvPr/>
            </p:nvSpPr>
            <p:spPr bwMode="gray">
              <a:xfrm>
                <a:off x="1607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04" name="Freeform 1396"/>
              <p:cNvSpPr>
                <a:spLocks/>
              </p:cNvSpPr>
              <p:nvPr/>
            </p:nvSpPr>
            <p:spPr bwMode="gray">
              <a:xfrm>
                <a:off x="1509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05" name="Freeform 1397"/>
              <p:cNvSpPr>
                <a:spLocks/>
              </p:cNvSpPr>
              <p:nvPr/>
            </p:nvSpPr>
            <p:spPr bwMode="gray">
              <a:xfrm>
                <a:off x="1412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06" name="Freeform 1398"/>
              <p:cNvSpPr>
                <a:spLocks/>
              </p:cNvSpPr>
              <p:nvPr/>
            </p:nvSpPr>
            <p:spPr bwMode="gray">
              <a:xfrm>
                <a:off x="2096" y="3192"/>
                <a:ext cx="197" cy="54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07" name="Freeform 1399"/>
              <p:cNvSpPr>
                <a:spLocks/>
              </p:cNvSpPr>
              <p:nvPr/>
            </p:nvSpPr>
            <p:spPr bwMode="gray">
              <a:xfrm>
                <a:off x="1998" y="3167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0 w 161"/>
                  <a:gd name="T3" fmla="*/ 0 h 43"/>
                  <a:gd name="T4" fmla="*/ 161 w 161"/>
                  <a:gd name="T5" fmla="*/ 21 h 43"/>
                  <a:gd name="T6" fmla="*/ 80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1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08" name="Freeform 1400"/>
              <p:cNvSpPr>
                <a:spLocks/>
              </p:cNvSpPr>
              <p:nvPr/>
            </p:nvSpPr>
            <p:spPr bwMode="gray">
              <a:xfrm>
                <a:off x="1900" y="3141"/>
                <a:ext cx="196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09" name="Freeform 1401"/>
              <p:cNvSpPr>
                <a:spLocks/>
              </p:cNvSpPr>
              <p:nvPr/>
            </p:nvSpPr>
            <p:spPr bwMode="gray">
              <a:xfrm>
                <a:off x="1803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10" name="Freeform 1402"/>
              <p:cNvSpPr>
                <a:spLocks/>
              </p:cNvSpPr>
              <p:nvPr/>
            </p:nvSpPr>
            <p:spPr bwMode="gray">
              <a:xfrm>
                <a:off x="1705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11" name="Freeform 1403"/>
              <p:cNvSpPr>
                <a:spLocks/>
              </p:cNvSpPr>
              <p:nvPr/>
            </p:nvSpPr>
            <p:spPr bwMode="gray">
              <a:xfrm>
                <a:off x="1607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12" name="Freeform 1404"/>
              <p:cNvSpPr>
                <a:spLocks/>
              </p:cNvSpPr>
              <p:nvPr/>
            </p:nvSpPr>
            <p:spPr bwMode="gray">
              <a:xfrm>
                <a:off x="1509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13" name="Freeform 1405"/>
              <p:cNvSpPr>
                <a:spLocks/>
              </p:cNvSpPr>
              <p:nvPr/>
            </p:nvSpPr>
            <p:spPr bwMode="gray">
              <a:xfrm>
                <a:off x="1412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14" name="Freeform 1406"/>
              <p:cNvSpPr>
                <a:spLocks/>
              </p:cNvSpPr>
              <p:nvPr/>
            </p:nvSpPr>
            <p:spPr bwMode="gray">
              <a:xfrm>
                <a:off x="131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0815" name="Group 1407"/>
            <p:cNvGrpSpPr>
              <a:grpSpLocks/>
            </p:cNvGrpSpPr>
            <p:nvPr/>
          </p:nvGrpSpPr>
          <p:grpSpPr bwMode="auto">
            <a:xfrm>
              <a:off x="2235" y="2515"/>
              <a:ext cx="1302" cy="350"/>
              <a:chOff x="1314" y="2773"/>
              <a:chExt cx="1760" cy="473"/>
            </a:xfrm>
          </p:grpSpPr>
          <p:sp>
            <p:nvSpPr>
              <p:cNvPr id="530816" name="Freeform 1408"/>
              <p:cNvSpPr>
                <a:spLocks/>
              </p:cNvSpPr>
              <p:nvPr/>
            </p:nvSpPr>
            <p:spPr bwMode="gray">
              <a:xfrm>
                <a:off x="2879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17" name="Freeform 1409"/>
              <p:cNvSpPr>
                <a:spLocks/>
              </p:cNvSpPr>
              <p:nvPr/>
            </p:nvSpPr>
            <p:spPr bwMode="gray">
              <a:xfrm>
                <a:off x="2781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18" name="Freeform 1410"/>
              <p:cNvSpPr>
                <a:spLocks/>
              </p:cNvSpPr>
              <p:nvPr/>
            </p:nvSpPr>
            <p:spPr bwMode="gray">
              <a:xfrm>
                <a:off x="2684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19" name="Freeform 1411"/>
              <p:cNvSpPr>
                <a:spLocks/>
              </p:cNvSpPr>
              <p:nvPr/>
            </p:nvSpPr>
            <p:spPr bwMode="gray">
              <a:xfrm>
                <a:off x="2586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20" name="Freeform 1412"/>
              <p:cNvSpPr>
                <a:spLocks/>
              </p:cNvSpPr>
              <p:nvPr/>
            </p:nvSpPr>
            <p:spPr bwMode="gray">
              <a:xfrm>
                <a:off x="2488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21" name="Freeform 1413"/>
              <p:cNvSpPr>
                <a:spLocks/>
              </p:cNvSpPr>
              <p:nvPr/>
            </p:nvSpPr>
            <p:spPr bwMode="gray">
              <a:xfrm>
                <a:off x="2390" y="2851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22" name="Freeform 1414"/>
              <p:cNvSpPr>
                <a:spLocks/>
              </p:cNvSpPr>
              <p:nvPr/>
            </p:nvSpPr>
            <p:spPr bwMode="gray">
              <a:xfrm>
                <a:off x="2293" y="282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23" name="Freeform 1415"/>
              <p:cNvSpPr>
                <a:spLocks/>
              </p:cNvSpPr>
              <p:nvPr/>
            </p:nvSpPr>
            <p:spPr bwMode="gray">
              <a:xfrm>
                <a:off x="2195" y="2799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24" name="Freeform 1416"/>
              <p:cNvSpPr>
                <a:spLocks/>
              </p:cNvSpPr>
              <p:nvPr/>
            </p:nvSpPr>
            <p:spPr bwMode="gray">
              <a:xfrm>
                <a:off x="2096" y="277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25" name="Freeform 1417"/>
              <p:cNvSpPr>
                <a:spLocks/>
              </p:cNvSpPr>
              <p:nvPr/>
            </p:nvSpPr>
            <p:spPr bwMode="gray">
              <a:xfrm>
                <a:off x="2781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26" name="Freeform 1418"/>
              <p:cNvSpPr>
                <a:spLocks/>
              </p:cNvSpPr>
              <p:nvPr/>
            </p:nvSpPr>
            <p:spPr bwMode="gray">
              <a:xfrm>
                <a:off x="268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27" name="Freeform 1419"/>
              <p:cNvSpPr>
                <a:spLocks/>
              </p:cNvSpPr>
              <p:nvPr/>
            </p:nvSpPr>
            <p:spPr bwMode="gray">
              <a:xfrm>
                <a:off x="2586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28" name="Freeform 1420"/>
              <p:cNvSpPr>
                <a:spLocks/>
              </p:cNvSpPr>
              <p:nvPr/>
            </p:nvSpPr>
            <p:spPr bwMode="gray">
              <a:xfrm>
                <a:off x="2488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29" name="Freeform 1421"/>
              <p:cNvSpPr>
                <a:spLocks/>
              </p:cNvSpPr>
              <p:nvPr/>
            </p:nvSpPr>
            <p:spPr bwMode="gray">
              <a:xfrm>
                <a:off x="2390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30" name="Freeform 1422"/>
              <p:cNvSpPr>
                <a:spLocks/>
              </p:cNvSpPr>
              <p:nvPr/>
            </p:nvSpPr>
            <p:spPr bwMode="gray">
              <a:xfrm>
                <a:off x="2293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31" name="Freeform 1423"/>
              <p:cNvSpPr>
                <a:spLocks/>
              </p:cNvSpPr>
              <p:nvPr/>
            </p:nvSpPr>
            <p:spPr bwMode="gray">
              <a:xfrm>
                <a:off x="2195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32" name="Freeform 1424"/>
              <p:cNvSpPr>
                <a:spLocks/>
              </p:cNvSpPr>
              <p:nvPr/>
            </p:nvSpPr>
            <p:spPr bwMode="gray">
              <a:xfrm>
                <a:off x="2096" y="282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33" name="Freeform 1425"/>
              <p:cNvSpPr>
                <a:spLocks/>
              </p:cNvSpPr>
              <p:nvPr/>
            </p:nvSpPr>
            <p:spPr bwMode="gray">
              <a:xfrm>
                <a:off x="1998" y="2799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34" name="Freeform 1426"/>
              <p:cNvSpPr>
                <a:spLocks/>
              </p:cNvSpPr>
              <p:nvPr/>
            </p:nvSpPr>
            <p:spPr bwMode="gray">
              <a:xfrm>
                <a:off x="2684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35" name="Freeform 1427"/>
              <p:cNvSpPr>
                <a:spLocks/>
              </p:cNvSpPr>
              <p:nvPr/>
            </p:nvSpPr>
            <p:spPr bwMode="gray">
              <a:xfrm>
                <a:off x="2586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36" name="Freeform 1428"/>
              <p:cNvSpPr>
                <a:spLocks/>
              </p:cNvSpPr>
              <p:nvPr/>
            </p:nvSpPr>
            <p:spPr bwMode="gray">
              <a:xfrm>
                <a:off x="2488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37" name="Freeform 1429"/>
              <p:cNvSpPr>
                <a:spLocks/>
              </p:cNvSpPr>
              <p:nvPr/>
            </p:nvSpPr>
            <p:spPr bwMode="gray">
              <a:xfrm>
                <a:off x="2390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38" name="Freeform 1430"/>
              <p:cNvSpPr>
                <a:spLocks/>
              </p:cNvSpPr>
              <p:nvPr/>
            </p:nvSpPr>
            <p:spPr bwMode="gray">
              <a:xfrm>
                <a:off x="2293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39" name="Freeform 1431"/>
              <p:cNvSpPr>
                <a:spLocks/>
              </p:cNvSpPr>
              <p:nvPr/>
            </p:nvSpPr>
            <p:spPr bwMode="gray">
              <a:xfrm>
                <a:off x="2195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40" name="Freeform 1432"/>
              <p:cNvSpPr>
                <a:spLocks/>
              </p:cNvSpPr>
              <p:nvPr/>
            </p:nvSpPr>
            <p:spPr bwMode="gray">
              <a:xfrm>
                <a:off x="2096" y="287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41" name="Freeform 1433"/>
              <p:cNvSpPr>
                <a:spLocks/>
              </p:cNvSpPr>
              <p:nvPr/>
            </p:nvSpPr>
            <p:spPr bwMode="gray">
              <a:xfrm>
                <a:off x="1998" y="2851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42" name="Freeform 1434"/>
              <p:cNvSpPr>
                <a:spLocks/>
              </p:cNvSpPr>
              <p:nvPr/>
            </p:nvSpPr>
            <p:spPr bwMode="gray">
              <a:xfrm>
                <a:off x="1900" y="282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43" name="Freeform 1435"/>
              <p:cNvSpPr>
                <a:spLocks/>
              </p:cNvSpPr>
              <p:nvPr/>
            </p:nvSpPr>
            <p:spPr bwMode="gray">
              <a:xfrm>
                <a:off x="2586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44" name="Freeform 1436"/>
              <p:cNvSpPr>
                <a:spLocks/>
              </p:cNvSpPr>
              <p:nvPr/>
            </p:nvSpPr>
            <p:spPr bwMode="gray">
              <a:xfrm>
                <a:off x="2488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45" name="Freeform 1437"/>
              <p:cNvSpPr>
                <a:spLocks/>
              </p:cNvSpPr>
              <p:nvPr/>
            </p:nvSpPr>
            <p:spPr bwMode="gray">
              <a:xfrm>
                <a:off x="2390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46" name="Freeform 1438"/>
              <p:cNvSpPr>
                <a:spLocks/>
              </p:cNvSpPr>
              <p:nvPr/>
            </p:nvSpPr>
            <p:spPr bwMode="gray">
              <a:xfrm>
                <a:off x="2293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47" name="Freeform 1439"/>
              <p:cNvSpPr>
                <a:spLocks/>
              </p:cNvSpPr>
              <p:nvPr/>
            </p:nvSpPr>
            <p:spPr bwMode="gray">
              <a:xfrm>
                <a:off x="2195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48" name="Freeform 1440"/>
              <p:cNvSpPr>
                <a:spLocks/>
              </p:cNvSpPr>
              <p:nvPr/>
            </p:nvSpPr>
            <p:spPr bwMode="gray">
              <a:xfrm>
                <a:off x="2096" y="2931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49" name="Freeform 1441"/>
              <p:cNvSpPr>
                <a:spLocks/>
              </p:cNvSpPr>
              <p:nvPr/>
            </p:nvSpPr>
            <p:spPr bwMode="gray">
              <a:xfrm>
                <a:off x="1998" y="2904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50" name="Freeform 1442"/>
              <p:cNvSpPr>
                <a:spLocks/>
              </p:cNvSpPr>
              <p:nvPr/>
            </p:nvSpPr>
            <p:spPr bwMode="gray">
              <a:xfrm>
                <a:off x="1900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51" name="Freeform 1443"/>
              <p:cNvSpPr>
                <a:spLocks/>
              </p:cNvSpPr>
              <p:nvPr/>
            </p:nvSpPr>
            <p:spPr bwMode="gray">
              <a:xfrm>
                <a:off x="1803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52" name="Freeform 1444"/>
              <p:cNvSpPr>
                <a:spLocks/>
              </p:cNvSpPr>
              <p:nvPr/>
            </p:nvSpPr>
            <p:spPr bwMode="gray">
              <a:xfrm>
                <a:off x="2488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53" name="Freeform 1445"/>
              <p:cNvSpPr>
                <a:spLocks/>
              </p:cNvSpPr>
              <p:nvPr/>
            </p:nvSpPr>
            <p:spPr bwMode="gray">
              <a:xfrm>
                <a:off x="2390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54" name="Freeform 1446"/>
              <p:cNvSpPr>
                <a:spLocks/>
              </p:cNvSpPr>
              <p:nvPr/>
            </p:nvSpPr>
            <p:spPr bwMode="gray">
              <a:xfrm>
                <a:off x="2293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55" name="Freeform 1447"/>
              <p:cNvSpPr>
                <a:spLocks/>
              </p:cNvSpPr>
              <p:nvPr/>
            </p:nvSpPr>
            <p:spPr bwMode="gray">
              <a:xfrm>
                <a:off x="2195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56" name="Freeform 1448"/>
              <p:cNvSpPr>
                <a:spLocks/>
              </p:cNvSpPr>
              <p:nvPr/>
            </p:nvSpPr>
            <p:spPr bwMode="gray">
              <a:xfrm>
                <a:off x="2096" y="298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57" name="Freeform 1449"/>
              <p:cNvSpPr>
                <a:spLocks/>
              </p:cNvSpPr>
              <p:nvPr/>
            </p:nvSpPr>
            <p:spPr bwMode="gray">
              <a:xfrm>
                <a:off x="1998" y="2956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58" name="Freeform 1450"/>
              <p:cNvSpPr>
                <a:spLocks/>
              </p:cNvSpPr>
              <p:nvPr/>
            </p:nvSpPr>
            <p:spPr bwMode="gray">
              <a:xfrm>
                <a:off x="1900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59" name="Freeform 1451"/>
              <p:cNvSpPr>
                <a:spLocks/>
              </p:cNvSpPr>
              <p:nvPr/>
            </p:nvSpPr>
            <p:spPr bwMode="gray">
              <a:xfrm>
                <a:off x="1803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60" name="Freeform 1452"/>
              <p:cNvSpPr>
                <a:spLocks/>
              </p:cNvSpPr>
              <p:nvPr/>
            </p:nvSpPr>
            <p:spPr bwMode="gray">
              <a:xfrm>
                <a:off x="1705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61" name="Freeform 1453"/>
              <p:cNvSpPr>
                <a:spLocks/>
              </p:cNvSpPr>
              <p:nvPr/>
            </p:nvSpPr>
            <p:spPr bwMode="gray">
              <a:xfrm>
                <a:off x="2390" y="3114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62" name="Freeform 1454"/>
              <p:cNvSpPr>
                <a:spLocks/>
              </p:cNvSpPr>
              <p:nvPr/>
            </p:nvSpPr>
            <p:spPr bwMode="gray">
              <a:xfrm>
                <a:off x="2293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63" name="Freeform 1455"/>
              <p:cNvSpPr>
                <a:spLocks/>
              </p:cNvSpPr>
              <p:nvPr/>
            </p:nvSpPr>
            <p:spPr bwMode="gray">
              <a:xfrm>
                <a:off x="2195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64" name="Freeform 1456"/>
              <p:cNvSpPr>
                <a:spLocks/>
              </p:cNvSpPr>
              <p:nvPr/>
            </p:nvSpPr>
            <p:spPr bwMode="gray">
              <a:xfrm>
                <a:off x="2096" y="303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65" name="Freeform 1457"/>
              <p:cNvSpPr>
                <a:spLocks/>
              </p:cNvSpPr>
              <p:nvPr/>
            </p:nvSpPr>
            <p:spPr bwMode="gray">
              <a:xfrm>
                <a:off x="1998" y="3009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66" name="Freeform 1458"/>
              <p:cNvSpPr>
                <a:spLocks/>
              </p:cNvSpPr>
              <p:nvPr/>
            </p:nvSpPr>
            <p:spPr bwMode="gray">
              <a:xfrm>
                <a:off x="1900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67" name="Freeform 1459"/>
              <p:cNvSpPr>
                <a:spLocks/>
              </p:cNvSpPr>
              <p:nvPr/>
            </p:nvSpPr>
            <p:spPr bwMode="gray">
              <a:xfrm>
                <a:off x="1803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68" name="Freeform 1460"/>
              <p:cNvSpPr>
                <a:spLocks/>
              </p:cNvSpPr>
              <p:nvPr/>
            </p:nvSpPr>
            <p:spPr bwMode="gray">
              <a:xfrm>
                <a:off x="1705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69" name="Freeform 1461"/>
              <p:cNvSpPr>
                <a:spLocks/>
              </p:cNvSpPr>
              <p:nvPr/>
            </p:nvSpPr>
            <p:spPr bwMode="gray">
              <a:xfrm>
                <a:off x="1607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70" name="Freeform 1462"/>
              <p:cNvSpPr>
                <a:spLocks/>
              </p:cNvSpPr>
              <p:nvPr/>
            </p:nvSpPr>
            <p:spPr bwMode="gray">
              <a:xfrm>
                <a:off x="2293" y="3141"/>
                <a:ext cx="195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71" name="Freeform 1463"/>
              <p:cNvSpPr>
                <a:spLocks/>
              </p:cNvSpPr>
              <p:nvPr/>
            </p:nvSpPr>
            <p:spPr bwMode="gray">
              <a:xfrm>
                <a:off x="2195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72" name="Freeform 1464"/>
              <p:cNvSpPr>
                <a:spLocks/>
              </p:cNvSpPr>
              <p:nvPr/>
            </p:nvSpPr>
            <p:spPr bwMode="gray">
              <a:xfrm>
                <a:off x="2096" y="308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73" name="Freeform 1465"/>
              <p:cNvSpPr>
                <a:spLocks/>
              </p:cNvSpPr>
              <p:nvPr/>
            </p:nvSpPr>
            <p:spPr bwMode="gray">
              <a:xfrm>
                <a:off x="1998" y="3062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74" name="Freeform 1466"/>
              <p:cNvSpPr>
                <a:spLocks/>
              </p:cNvSpPr>
              <p:nvPr/>
            </p:nvSpPr>
            <p:spPr bwMode="gray">
              <a:xfrm>
                <a:off x="1900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75" name="Freeform 1467"/>
              <p:cNvSpPr>
                <a:spLocks/>
              </p:cNvSpPr>
              <p:nvPr/>
            </p:nvSpPr>
            <p:spPr bwMode="gray">
              <a:xfrm>
                <a:off x="1803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76" name="Freeform 1468"/>
              <p:cNvSpPr>
                <a:spLocks/>
              </p:cNvSpPr>
              <p:nvPr/>
            </p:nvSpPr>
            <p:spPr bwMode="gray">
              <a:xfrm>
                <a:off x="1705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77" name="Freeform 1469"/>
              <p:cNvSpPr>
                <a:spLocks/>
              </p:cNvSpPr>
              <p:nvPr/>
            </p:nvSpPr>
            <p:spPr bwMode="gray">
              <a:xfrm>
                <a:off x="1607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78" name="Freeform 1470"/>
              <p:cNvSpPr>
                <a:spLocks/>
              </p:cNvSpPr>
              <p:nvPr/>
            </p:nvSpPr>
            <p:spPr bwMode="gray">
              <a:xfrm>
                <a:off x="1509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79" name="Freeform 1471"/>
              <p:cNvSpPr>
                <a:spLocks/>
              </p:cNvSpPr>
              <p:nvPr/>
            </p:nvSpPr>
            <p:spPr bwMode="gray">
              <a:xfrm>
                <a:off x="2195" y="3167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80" name="Freeform 1472"/>
              <p:cNvSpPr>
                <a:spLocks/>
              </p:cNvSpPr>
              <p:nvPr/>
            </p:nvSpPr>
            <p:spPr bwMode="gray">
              <a:xfrm>
                <a:off x="2096" y="3141"/>
                <a:ext cx="197" cy="51"/>
              </a:xfrm>
              <a:custGeom>
                <a:avLst/>
                <a:gdLst>
                  <a:gd name="T0" fmla="*/ 0 w 161"/>
                  <a:gd name="T1" fmla="*/ 21 h 42"/>
                  <a:gd name="T2" fmla="*/ 81 w 161"/>
                  <a:gd name="T3" fmla="*/ 0 h 42"/>
                  <a:gd name="T4" fmla="*/ 161 w 161"/>
                  <a:gd name="T5" fmla="*/ 21 h 42"/>
                  <a:gd name="T6" fmla="*/ 81 w 161"/>
                  <a:gd name="T7" fmla="*/ 42 h 42"/>
                  <a:gd name="T8" fmla="*/ 0 w 161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2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81" name="Freeform 1473"/>
              <p:cNvSpPr>
                <a:spLocks/>
              </p:cNvSpPr>
              <p:nvPr/>
            </p:nvSpPr>
            <p:spPr bwMode="gray">
              <a:xfrm>
                <a:off x="1998" y="3114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82" name="Freeform 1474"/>
              <p:cNvSpPr>
                <a:spLocks/>
              </p:cNvSpPr>
              <p:nvPr/>
            </p:nvSpPr>
            <p:spPr bwMode="gray">
              <a:xfrm>
                <a:off x="1900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83" name="Freeform 1475"/>
              <p:cNvSpPr>
                <a:spLocks/>
              </p:cNvSpPr>
              <p:nvPr/>
            </p:nvSpPr>
            <p:spPr bwMode="gray">
              <a:xfrm>
                <a:off x="1803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84" name="Freeform 1476"/>
              <p:cNvSpPr>
                <a:spLocks/>
              </p:cNvSpPr>
              <p:nvPr/>
            </p:nvSpPr>
            <p:spPr bwMode="gray">
              <a:xfrm>
                <a:off x="1705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85" name="Freeform 1477"/>
              <p:cNvSpPr>
                <a:spLocks/>
              </p:cNvSpPr>
              <p:nvPr/>
            </p:nvSpPr>
            <p:spPr bwMode="gray">
              <a:xfrm>
                <a:off x="1607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86" name="Freeform 1478"/>
              <p:cNvSpPr>
                <a:spLocks/>
              </p:cNvSpPr>
              <p:nvPr/>
            </p:nvSpPr>
            <p:spPr bwMode="gray">
              <a:xfrm>
                <a:off x="1509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87" name="Freeform 1479"/>
              <p:cNvSpPr>
                <a:spLocks/>
              </p:cNvSpPr>
              <p:nvPr/>
            </p:nvSpPr>
            <p:spPr bwMode="gray">
              <a:xfrm>
                <a:off x="1412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88" name="Freeform 1480"/>
              <p:cNvSpPr>
                <a:spLocks/>
              </p:cNvSpPr>
              <p:nvPr/>
            </p:nvSpPr>
            <p:spPr bwMode="gray">
              <a:xfrm>
                <a:off x="2096" y="3192"/>
                <a:ext cx="197" cy="54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89" name="Freeform 1481"/>
              <p:cNvSpPr>
                <a:spLocks/>
              </p:cNvSpPr>
              <p:nvPr/>
            </p:nvSpPr>
            <p:spPr bwMode="gray">
              <a:xfrm>
                <a:off x="1998" y="3167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0 w 161"/>
                  <a:gd name="T3" fmla="*/ 0 h 43"/>
                  <a:gd name="T4" fmla="*/ 161 w 161"/>
                  <a:gd name="T5" fmla="*/ 21 h 43"/>
                  <a:gd name="T6" fmla="*/ 80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1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90" name="Freeform 1482"/>
              <p:cNvSpPr>
                <a:spLocks/>
              </p:cNvSpPr>
              <p:nvPr/>
            </p:nvSpPr>
            <p:spPr bwMode="gray">
              <a:xfrm>
                <a:off x="1900" y="3141"/>
                <a:ext cx="196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91" name="Freeform 1483"/>
              <p:cNvSpPr>
                <a:spLocks/>
              </p:cNvSpPr>
              <p:nvPr/>
            </p:nvSpPr>
            <p:spPr bwMode="gray">
              <a:xfrm>
                <a:off x="1803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92" name="Freeform 1484"/>
              <p:cNvSpPr>
                <a:spLocks/>
              </p:cNvSpPr>
              <p:nvPr/>
            </p:nvSpPr>
            <p:spPr bwMode="gray">
              <a:xfrm>
                <a:off x="1705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93" name="Freeform 1485"/>
              <p:cNvSpPr>
                <a:spLocks/>
              </p:cNvSpPr>
              <p:nvPr/>
            </p:nvSpPr>
            <p:spPr bwMode="gray">
              <a:xfrm>
                <a:off x="1607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94" name="Freeform 1486"/>
              <p:cNvSpPr>
                <a:spLocks/>
              </p:cNvSpPr>
              <p:nvPr/>
            </p:nvSpPr>
            <p:spPr bwMode="gray">
              <a:xfrm>
                <a:off x="1509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95" name="Freeform 1487"/>
              <p:cNvSpPr>
                <a:spLocks/>
              </p:cNvSpPr>
              <p:nvPr/>
            </p:nvSpPr>
            <p:spPr bwMode="gray">
              <a:xfrm>
                <a:off x="1412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96" name="Freeform 1488"/>
              <p:cNvSpPr>
                <a:spLocks/>
              </p:cNvSpPr>
              <p:nvPr/>
            </p:nvSpPr>
            <p:spPr bwMode="gray">
              <a:xfrm>
                <a:off x="131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0897" name="Group 1489"/>
            <p:cNvGrpSpPr>
              <a:grpSpLocks/>
            </p:cNvGrpSpPr>
            <p:nvPr/>
          </p:nvGrpSpPr>
          <p:grpSpPr bwMode="auto">
            <a:xfrm>
              <a:off x="3246" y="2244"/>
              <a:ext cx="1302" cy="350"/>
              <a:chOff x="1314" y="2773"/>
              <a:chExt cx="1760" cy="473"/>
            </a:xfrm>
          </p:grpSpPr>
          <p:sp>
            <p:nvSpPr>
              <p:cNvPr id="530898" name="Freeform 1490"/>
              <p:cNvSpPr>
                <a:spLocks/>
              </p:cNvSpPr>
              <p:nvPr/>
            </p:nvSpPr>
            <p:spPr bwMode="gray">
              <a:xfrm>
                <a:off x="2879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899" name="Freeform 1491"/>
              <p:cNvSpPr>
                <a:spLocks/>
              </p:cNvSpPr>
              <p:nvPr/>
            </p:nvSpPr>
            <p:spPr bwMode="gray">
              <a:xfrm>
                <a:off x="2781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00" name="Freeform 1492"/>
              <p:cNvSpPr>
                <a:spLocks/>
              </p:cNvSpPr>
              <p:nvPr/>
            </p:nvSpPr>
            <p:spPr bwMode="gray">
              <a:xfrm>
                <a:off x="2684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01" name="Freeform 1493"/>
              <p:cNvSpPr>
                <a:spLocks/>
              </p:cNvSpPr>
              <p:nvPr/>
            </p:nvSpPr>
            <p:spPr bwMode="gray">
              <a:xfrm>
                <a:off x="2586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02" name="Freeform 1494"/>
              <p:cNvSpPr>
                <a:spLocks/>
              </p:cNvSpPr>
              <p:nvPr/>
            </p:nvSpPr>
            <p:spPr bwMode="gray">
              <a:xfrm>
                <a:off x="2488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03" name="Freeform 1495"/>
              <p:cNvSpPr>
                <a:spLocks/>
              </p:cNvSpPr>
              <p:nvPr/>
            </p:nvSpPr>
            <p:spPr bwMode="gray">
              <a:xfrm>
                <a:off x="2390" y="2851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04" name="Freeform 1496"/>
              <p:cNvSpPr>
                <a:spLocks/>
              </p:cNvSpPr>
              <p:nvPr/>
            </p:nvSpPr>
            <p:spPr bwMode="gray">
              <a:xfrm>
                <a:off x="2293" y="282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05" name="Freeform 1497"/>
              <p:cNvSpPr>
                <a:spLocks/>
              </p:cNvSpPr>
              <p:nvPr/>
            </p:nvSpPr>
            <p:spPr bwMode="gray">
              <a:xfrm>
                <a:off x="2195" y="2799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06" name="Freeform 1498"/>
              <p:cNvSpPr>
                <a:spLocks/>
              </p:cNvSpPr>
              <p:nvPr/>
            </p:nvSpPr>
            <p:spPr bwMode="gray">
              <a:xfrm>
                <a:off x="2096" y="277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07" name="Freeform 1499"/>
              <p:cNvSpPr>
                <a:spLocks/>
              </p:cNvSpPr>
              <p:nvPr/>
            </p:nvSpPr>
            <p:spPr bwMode="gray">
              <a:xfrm>
                <a:off x="2781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08" name="Freeform 1500"/>
              <p:cNvSpPr>
                <a:spLocks/>
              </p:cNvSpPr>
              <p:nvPr/>
            </p:nvSpPr>
            <p:spPr bwMode="gray">
              <a:xfrm>
                <a:off x="268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09" name="Freeform 1501"/>
              <p:cNvSpPr>
                <a:spLocks/>
              </p:cNvSpPr>
              <p:nvPr/>
            </p:nvSpPr>
            <p:spPr bwMode="gray">
              <a:xfrm>
                <a:off x="2586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10" name="Freeform 1502"/>
              <p:cNvSpPr>
                <a:spLocks/>
              </p:cNvSpPr>
              <p:nvPr/>
            </p:nvSpPr>
            <p:spPr bwMode="gray">
              <a:xfrm>
                <a:off x="2488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11" name="Freeform 1503"/>
              <p:cNvSpPr>
                <a:spLocks/>
              </p:cNvSpPr>
              <p:nvPr/>
            </p:nvSpPr>
            <p:spPr bwMode="gray">
              <a:xfrm>
                <a:off x="2390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12" name="Freeform 1504"/>
              <p:cNvSpPr>
                <a:spLocks/>
              </p:cNvSpPr>
              <p:nvPr/>
            </p:nvSpPr>
            <p:spPr bwMode="gray">
              <a:xfrm>
                <a:off x="2293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13" name="Freeform 1505"/>
              <p:cNvSpPr>
                <a:spLocks/>
              </p:cNvSpPr>
              <p:nvPr/>
            </p:nvSpPr>
            <p:spPr bwMode="gray">
              <a:xfrm>
                <a:off x="2195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14" name="Freeform 1506"/>
              <p:cNvSpPr>
                <a:spLocks/>
              </p:cNvSpPr>
              <p:nvPr/>
            </p:nvSpPr>
            <p:spPr bwMode="gray">
              <a:xfrm>
                <a:off x="2096" y="282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15" name="Freeform 1507"/>
              <p:cNvSpPr>
                <a:spLocks/>
              </p:cNvSpPr>
              <p:nvPr/>
            </p:nvSpPr>
            <p:spPr bwMode="gray">
              <a:xfrm>
                <a:off x="1998" y="2799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16" name="Freeform 1508"/>
              <p:cNvSpPr>
                <a:spLocks/>
              </p:cNvSpPr>
              <p:nvPr/>
            </p:nvSpPr>
            <p:spPr bwMode="gray">
              <a:xfrm>
                <a:off x="2684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17" name="Freeform 1509"/>
              <p:cNvSpPr>
                <a:spLocks/>
              </p:cNvSpPr>
              <p:nvPr/>
            </p:nvSpPr>
            <p:spPr bwMode="gray">
              <a:xfrm>
                <a:off x="2586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18" name="Freeform 1510"/>
              <p:cNvSpPr>
                <a:spLocks/>
              </p:cNvSpPr>
              <p:nvPr/>
            </p:nvSpPr>
            <p:spPr bwMode="gray">
              <a:xfrm>
                <a:off x="2488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19" name="Freeform 1511"/>
              <p:cNvSpPr>
                <a:spLocks/>
              </p:cNvSpPr>
              <p:nvPr/>
            </p:nvSpPr>
            <p:spPr bwMode="gray">
              <a:xfrm>
                <a:off x="2390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20" name="Freeform 1512"/>
              <p:cNvSpPr>
                <a:spLocks/>
              </p:cNvSpPr>
              <p:nvPr/>
            </p:nvSpPr>
            <p:spPr bwMode="gray">
              <a:xfrm>
                <a:off x="2293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21" name="Freeform 1513"/>
              <p:cNvSpPr>
                <a:spLocks/>
              </p:cNvSpPr>
              <p:nvPr/>
            </p:nvSpPr>
            <p:spPr bwMode="gray">
              <a:xfrm>
                <a:off x="2195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22" name="Freeform 1514"/>
              <p:cNvSpPr>
                <a:spLocks/>
              </p:cNvSpPr>
              <p:nvPr/>
            </p:nvSpPr>
            <p:spPr bwMode="gray">
              <a:xfrm>
                <a:off x="2096" y="287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23" name="Freeform 1515"/>
              <p:cNvSpPr>
                <a:spLocks/>
              </p:cNvSpPr>
              <p:nvPr/>
            </p:nvSpPr>
            <p:spPr bwMode="gray">
              <a:xfrm>
                <a:off x="1998" y="2851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24" name="Freeform 1516"/>
              <p:cNvSpPr>
                <a:spLocks/>
              </p:cNvSpPr>
              <p:nvPr/>
            </p:nvSpPr>
            <p:spPr bwMode="gray">
              <a:xfrm>
                <a:off x="1900" y="282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25" name="Freeform 1517"/>
              <p:cNvSpPr>
                <a:spLocks/>
              </p:cNvSpPr>
              <p:nvPr/>
            </p:nvSpPr>
            <p:spPr bwMode="gray">
              <a:xfrm>
                <a:off x="2586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26" name="Freeform 1518"/>
              <p:cNvSpPr>
                <a:spLocks/>
              </p:cNvSpPr>
              <p:nvPr/>
            </p:nvSpPr>
            <p:spPr bwMode="gray">
              <a:xfrm>
                <a:off x="2488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27" name="Freeform 1519"/>
              <p:cNvSpPr>
                <a:spLocks/>
              </p:cNvSpPr>
              <p:nvPr/>
            </p:nvSpPr>
            <p:spPr bwMode="gray">
              <a:xfrm>
                <a:off x="2390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28" name="Freeform 1520"/>
              <p:cNvSpPr>
                <a:spLocks/>
              </p:cNvSpPr>
              <p:nvPr/>
            </p:nvSpPr>
            <p:spPr bwMode="gray">
              <a:xfrm>
                <a:off x="2293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29" name="Freeform 1521"/>
              <p:cNvSpPr>
                <a:spLocks/>
              </p:cNvSpPr>
              <p:nvPr/>
            </p:nvSpPr>
            <p:spPr bwMode="gray">
              <a:xfrm>
                <a:off x="2195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30" name="Freeform 1522"/>
              <p:cNvSpPr>
                <a:spLocks/>
              </p:cNvSpPr>
              <p:nvPr/>
            </p:nvSpPr>
            <p:spPr bwMode="gray">
              <a:xfrm>
                <a:off x="2096" y="2931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31" name="Freeform 1523"/>
              <p:cNvSpPr>
                <a:spLocks/>
              </p:cNvSpPr>
              <p:nvPr/>
            </p:nvSpPr>
            <p:spPr bwMode="gray">
              <a:xfrm>
                <a:off x="1998" y="2904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32" name="Freeform 1524"/>
              <p:cNvSpPr>
                <a:spLocks/>
              </p:cNvSpPr>
              <p:nvPr/>
            </p:nvSpPr>
            <p:spPr bwMode="gray">
              <a:xfrm>
                <a:off x="1900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33" name="Freeform 1525"/>
              <p:cNvSpPr>
                <a:spLocks/>
              </p:cNvSpPr>
              <p:nvPr/>
            </p:nvSpPr>
            <p:spPr bwMode="gray">
              <a:xfrm>
                <a:off x="1803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34" name="Freeform 1526"/>
              <p:cNvSpPr>
                <a:spLocks/>
              </p:cNvSpPr>
              <p:nvPr/>
            </p:nvSpPr>
            <p:spPr bwMode="gray">
              <a:xfrm>
                <a:off x="2488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35" name="Freeform 1527"/>
              <p:cNvSpPr>
                <a:spLocks/>
              </p:cNvSpPr>
              <p:nvPr/>
            </p:nvSpPr>
            <p:spPr bwMode="gray">
              <a:xfrm>
                <a:off x="2390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36" name="Freeform 1528"/>
              <p:cNvSpPr>
                <a:spLocks/>
              </p:cNvSpPr>
              <p:nvPr/>
            </p:nvSpPr>
            <p:spPr bwMode="gray">
              <a:xfrm>
                <a:off x="2293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37" name="Freeform 1529"/>
              <p:cNvSpPr>
                <a:spLocks/>
              </p:cNvSpPr>
              <p:nvPr/>
            </p:nvSpPr>
            <p:spPr bwMode="gray">
              <a:xfrm>
                <a:off x="2195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38" name="Freeform 1530"/>
              <p:cNvSpPr>
                <a:spLocks/>
              </p:cNvSpPr>
              <p:nvPr/>
            </p:nvSpPr>
            <p:spPr bwMode="gray">
              <a:xfrm>
                <a:off x="2096" y="298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39" name="Freeform 1531"/>
              <p:cNvSpPr>
                <a:spLocks/>
              </p:cNvSpPr>
              <p:nvPr/>
            </p:nvSpPr>
            <p:spPr bwMode="gray">
              <a:xfrm>
                <a:off x="1998" y="2956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40" name="Freeform 1532"/>
              <p:cNvSpPr>
                <a:spLocks/>
              </p:cNvSpPr>
              <p:nvPr/>
            </p:nvSpPr>
            <p:spPr bwMode="gray">
              <a:xfrm>
                <a:off x="1900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41" name="Freeform 1533"/>
              <p:cNvSpPr>
                <a:spLocks/>
              </p:cNvSpPr>
              <p:nvPr/>
            </p:nvSpPr>
            <p:spPr bwMode="gray">
              <a:xfrm>
                <a:off x="1803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42" name="Freeform 1534"/>
              <p:cNvSpPr>
                <a:spLocks/>
              </p:cNvSpPr>
              <p:nvPr/>
            </p:nvSpPr>
            <p:spPr bwMode="gray">
              <a:xfrm>
                <a:off x="1705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43" name="Freeform 1535"/>
              <p:cNvSpPr>
                <a:spLocks/>
              </p:cNvSpPr>
              <p:nvPr/>
            </p:nvSpPr>
            <p:spPr bwMode="gray">
              <a:xfrm>
                <a:off x="2390" y="3114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44" name="Freeform 1536"/>
              <p:cNvSpPr>
                <a:spLocks/>
              </p:cNvSpPr>
              <p:nvPr/>
            </p:nvSpPr>
            <p:spPr bwMode="gray">
              <a:xfrm>
                <a:off x="2293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45" name="Freeform 1537"/>
              <p:cNvSpPr>
                <a:spLocks/>
              </p:cNvSpPr>
              <p:nvPr/>
            </p:nvSpPr>
            <p:spPr bwMode="gray">
              <a:xfrm>
                <a:off x="2195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46" name="Freeform 1538"/>
              <p:cNvSpPr>
                <a:spLocks/>
              </p:cNvSpPr>
              <p:nvPr/>
            </p:nvSpPr>
            <p:spPr bwMode="gray">
              <a:xfrm>
                <a:off x="2096" y="303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47" name="Freeform 1539"/>
              <p:cNvSpPr>
                <a:spLocks/>
              </p:cNvSpPr>
              <p:nvPr/>
            </p:nvSpPr>
            <p:spPr bwMode="gray">
              <a:xfrm>
                <a:off x="1998" y="3009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48" name="Freeform 1540"/>
              <p:cNvSpPr>
                <a:spLocks/>
              </p:cNvSpPr>
              <p:nvPr/>
            </p:nvSpPr>
            <p:spPr bwMode="gray">
              <a:xfrm>
                <a:off x="1900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49" name="Freeform 1541"/>
              <p:cNvSpPr>
                <a:spLocks/>
              </p:cNvSpPr>
              <p:nvPr/>
            </p:nvSpPr>
            <p:spPr bwMode="gray">
              <a:xfrm>
                <a:off x="1803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50" name="Freeform 1542"/>
              <p:cNvSpPr>
                <a:spLocks/>
              </p:cNvSpPr>
              <p:nvPr/>
            </p:nvSpPr>
            <p:spPr bwMode="gray">
              <a:xfrm>
                <a:off x="1705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51" name="Freeform 1543"/>
              <p:cNvSpPr>
                <a:spLocks/>
              </p:cNvSpPr>
              <p:nvPr/>
            </p:nvSpPr>
            <p:spPr bwMode="gray">
              <a:xfrm>
                <a:off x="1607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52" name="Freeform 1544"/>
              <p:cNvSpPr>
                <a:spLocks/>
              </p:cNvSpPr>
              <p:nvPr/>
            </p:nvSpPr>
            <p:spPr bwMode="gray">
              <a:xfrm>
                <a:off x="2293" y="3141"/>
                <a:ext cx="195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53" name="Freeform 1545"/>
              <p:cNvSpPr>
                <a:spLocks/>
              </p:cNvSpPr>
              <p:nvPr/>
            </p:nvSpPr>
            <p:spPr bwMode="gray">
              <a:xfrm>
                <a:off x="2195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54" name="Freeform 1546"/>
              <p:cNvSpPr>
                <a:spLocks/>
              </p:cNvSpPr>
              <p:nvPr/>
            </p:nvSpPr>
            <p:spPr bwMode="gray">
              <a:xfrm>
                <a:off x="2096" y="308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55" name="Freeform 1547"/>
              <p:cNvSpPr>
                <a:spLocks/>
              </p:cNvSpPr>
              <p:nvPr/>
            </p:nvSpPr>
            <p:spPr bwMode="gray">
              <a:xfrm>
                <a:off x="1998" y="3062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56" name="Freeform 1548"/>
              <p:cNvSpPr>
                <a:spLocks/>
              </p:cNvSpPr>
              <p:nvPr/>
            </p:nvSpPr>
            <p:spPr bwMode="gray">
              <a:xfrm>
                <a:off x="1900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57" name="Freeform 1549"/>
              <p:cNvSpPr>
                <a:spLocks/>
              </p:cNvSpPr>
              <p:nvPr/>
            </p:nvSpPr>
            <p:spPr bwMode="gray">
              <a:xfrm>
                <a:off x="1803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58" name="Freeform 1550"/>
              <p:cNvSpPr>
                <a:spLocks/>
              </p:cNvSpPr>
              <p:nvPr/>
            </p:nvSpPr>
            <p:spPr bwMode="gray">
              <a:xfrm>
                <a:off x="1705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59" name="Freeform 1551"/>
              <p:cNvSpPr>
                <a:spLocks/>
              </p:cNvSpPr>
              <p:nvPr/>
            </p:nvSpPr>
            <p:spPr bwMode="gray">
              <a:xfrm>
                <a:off x="1607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60" name="Freeform 1552"/>
              <p:cNvSpPr>
                <a:spLocks/>
              </p:cNvSpPr>
              <p:nvPr/>
            </p:nvSpPr>
            <p:spPr bwMode="gray">
              <a:xfrm>
                <a:off x="1509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61" name="Freeform 1553"/>
              <p:cNvSpPr>
                <a:spLocks/>
              </p:cNvSpPr>
              <p:nvPr/>
            </p:nvSpPr>
            <p:spPr bwMode="gray">
              <a:xfrm>
                <a:off x="2195" y="3167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62" name="Freeform 1554"/>
              <p:cNvSpPr>
                <a:spLocks/>
              </p:cNvSpPr>
              <p:nvPr/>
            </p:nvSpPr>
            <p:spPr bwMode="gray">
              <a:xfrm>
                <a:off x="2096" y="3141"/>
                <a:ext cx="197" cy="51"/>
              </a:xfrm>
              <a:custGeom>
                <a:avLst/>
                <a:gdLst>
                  <a:gd name="T0" fmla="*/ 0 w 161"/>
                  <a:gd name="T1" fmla="*/ 21 h 42"/>
                  <a:gd name="T2" fmla="*/ 81 w 161"/>
                  <a:gd name="T3" fmla="*/ 0 h 42"/>
                  <a:gd name="T4" fmla="*/ 161 w 161"/>
                  <a:gd name="T5" fmla="*/ 21 h 42"/>
                  <a:gd name="T6" fmla="*/ 81 w 161"/>
                  <a:gd name="T7" fmla="*/ 42 h 42"/>
                  <a:gd name="T8" fmla="*/ 0 w 161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2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63" name="Freeform 1555"/>
              <p:cNvSpPr>
                <a:spLocks/>
              </p:cNvSpPr>
              <p:nvPr/>
            </p:nvSpPr>
            <p:spPr bwMode="gray">
              <a:xfrm>
                <a:off x="1998" y="3114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64" name="Freeform 1556"/>
              <p:cNvSpPr>
                <a:spLocks/>
              </p:cNvSpPr>
              <p:nvPr/>
            </p:nvSpPr>
            <p:spPr bwMode="gray">
              <a:xfrm>
                <a:off x="1900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65" name="Freeform 1557"/>
              <p:cNvSpPr>
                <a:spLocks/>
              </p:cNvSpPr>
              <p:nvPr/>
            </p:nvSpPr>
            <p:spPr bwMode="gray">
              <a:xfrm>
                <a:off x="1803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66" name="Freeform 1558"/>
              <p:cNvSpPr>
                <a:spLocks/>
              </p:cNvSpPr>
              <p:nvPr/>
            </p:nvSpPr>
            <p:spPr bwMode="gray">
              <a:xfrm>
                <a:off x="1705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67" name="Freeform 1559"/>
              <p:cNvSpPr>
                <a:spLocks/>
              </p:cNvSpPr>
              <p:nvPr/>
            </p:nvSpPr>
            <p:spPr bwMode="gray">
              <a:xfrm>
                <a:off x="1607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68" name="Freeform 1560"/>
              <p:cNvSpPr>
                <a:spLocks/>
              </p:cNvSpPr>
              <p:nvPr/>
            </p:nvSpPr>
            <p:spPr bwMode="gray">
              <a:xfrm>
                <a:off x="1509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69" name="Freeform 1561"/>
              <p:cNvSpPr>
                <a:spLocks/>
              </p:cNvSpPr>
              <p:nvPr/>
            </p:nvSpPr>
            <p:spPr bwMode="gray">
              <a:xfrm>
                <a:off x="1412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70" name="Freeform 1562"/>
              <p:cNvSpPr>
                <a:spLocks/>
              </p:cNvSpPr>
              <p:nvPr/>
            </p:nvSpPr>
            <p:spPr bwMode="gray">
              <a:xfrm>
                <a:off x="2096" y="3192"/>
                <a:ext cx="197" cy="54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71" name="Freeform 1563"/>
              <p:cNvSpPr>
                <a:spLocks/>
              </p:cNvSpPr>
              <p:nvPr/>
            </p:nvSpPr>
            <p:spPr bwMode="gray">
              <a:xfrm>
                <a:off x="1998" y="3167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0 w 161"/>
                  <a:gd name="T3" fmla="*/ 0 h 43"/>
                  <a:gd name="T4" fmla="*/ 161 w 161"/>
                  <a:gd name="T5" fmla="*/ 21 h 43"/>
                  <a:gd name="T6" fmla="*/ 80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1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72" name="Freeform 1564"/>
              <p:cNvSpPr>
                <a:spLocks/>
              </p:cNvSpPr>
              <p:nvPr/>
            </p:nvSpPr>
            <p:spPr bwMode="gray">
              <a:xfrm>
                <a:off x="1900" y="3141"/>
                <a:ext cx="196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73" name="Freeform 1565"/>
              <p:cNvSpPr>
                <a:spLocks/>
              </p:cNvSpPr>
              <p:nvPr/>
            </p:nvSpPr>
            <p:spPr bwMode="gray">
              <a:xfrm>
                <a:off x="1803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74" name="Freeform 1566"/>
              <p:cNvSpPr>
                <a:spLocks/>
              </p:cNvSpPr>
              <p:nvPr/>
            </p:nvSpPr>
            <p:spPr bwMode="gray">
              <a:xfrm>
                <a:off x="1705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75" name="Freeform 1567"/>
              <p:cNvSpPr>
                <a:spLocks/>
              </p:cNvSpPr>
              <p:nvPr/>
            </p:nvSpPr>
            <p:spPr bwMode="gray">
              <a:xfrm>
                <a:off x="1607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76" name="Freeform 1568"/>
              <p:cNvSpPr>
                <a:spLocks/>
              </p:cNvSpPr>
              <p:nvPr/>
            </p:nvSpPr>
            <p:spPr bwMode="gray">
              <a:xfrm>
                <a:off x="1509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77" name="Freeform 1569"/>
              <p:cNvSpPr>
                <a:spLocks/>
              </p:cNvSpPr>
              <p:nvPr/>
            </p:nvSpPr>
            <p:spPr bwMode="gray">
              <a:xfrm>
                <a:off x="1412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78" name="Freeform 1570"/>
              <p:cNvSpPr>
                <a:spLocks/>
              </p:cNvSpPr>
              <p:nvPr/>
            </p:nvSpPr>
            <p:spPr bwMode="gray">
              <a:xfrm>
                <a:off x="131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0979" name="Group 1571"/>
            <p:cNvGrpSpPr>
              <a:grpSpLocks/>
            </p:cNvGrpSpPr>
            <p:nvPr/>
          </p:nvGrpSpPr>
          <p:grpSpPr bwMode="auto">
            <a:xfrm>
              <a:off x="4257" y="1972"/>
              <a:ext cx="1302" cy="350"/>
              <a:chOff x="1314" y="2773"/>
              <a:chExt cx="1760" cy="473"/>
            </a:xfrm>
          </p:grpSpPr>
          <p:sp>
            <p:nvSpPr>
              <p:cNvPr id="530980" name="Freeform 1572"/>
              <p:cNvSpPr>
                <a:spLocks/>
              </p:cNvSpPr>
              <p:nvPr/>
            </p:nvSpPr>
            <p:spPr bwMode="gray">
              <a:xfrm>
                <a:off x="2879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81" name="Freeform 1573"/>
              <p:cNvSpPr>
                <a:spLocks/>
              </p:cNvSpPr>
              <p:nvPr/>
            </p:nvSpPr>
            <p:spPr bwMode="gray">
              <a:xfrm>
                <a:off x="2781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82" name="Freeform 1574"/>
              <p:cNvSpPr>
                <a:spLocks/>
              </p:cNvSpPr>
              <p:nvPr/>
            </p:nvSpPr>
            <p:spPr bwMode="gray">
              <a:xfrm>
                <a:off x="2684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83" name="Freeform 1575"/>
              <p:cNvSpPr>
                <a:spLocks/>
              </p:cNvSpPr>
              <p:nvPr/>
            </p:nvSpPr>
            <p:spPr bwMode="gray">
              <a:xfrm>
                <a:off x="2586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84" name="Freeform 1576"/>
              <p:cNvSpPr>
                <a:spLocks/>
              </p:cNvSpPr>
              <p:nvPr/>
            </p:nvSpPr>
            <p:spPr bwMode="gray">
              <a:xfrm>
                <a:off x="2488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85" name="Freeform 1577"/>
              <p:cNvSpPr>
                <a:spLocks/>
              </p:cNvSpPr>
              <p:nvPr/>
            </p:nvSpPr>
            <p:spPr bwMode="gray">
              <a:xfrm>
                <a:off x="2390" y="2851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86" name="Freeform 1578"/>
              <p:cNvSpPr>
                <a:spLocks/>
              </p:cNvSpPr>
              <p:nvPr/>
            </p:nvSpPr>
            <p:spPr bwMode="gray">
              <a:xfrm>
                <a:off x="2293" y="282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87" name="Freeform 1579"/>
              <p:cNvSpPr>
                <a:spLocks/>
              </p:cNvSpPr>
              <p:nvPr/>
            </p:nvSpPr>
            <p:spPr bwMode="gray">
              <a:xfrm>
                <a:off x="2195" y="2799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88" name="Freeform 1580"/>
              <p:cNvSpPr>
                <a:spLocks/>
              </p:cNvSpPr>
              <p:nvPr/>
            </p:nvSpPr>
            <p:spPr bwMode="gray">
              <a:xfrm>
                <a:off x="2096" y="277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89" name="Freeform 1581"/>
              <p:cNvSpPr>
                <a:spLocks/>
              </p:cNvSpPr>
              <p:nvPr/>
            </p:nvSpPr>
            <p:spPr bwMode="gray">
              <a:xfrm>
                <a:off x="2781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90" name="Freeform 1582"/>
              <p:cNvSpPr>
                <a:spLocks/>
              </p:cNvSpPr>
              <p:nvPr/>
            </p:nvSpPr>
            <p:spPr bwMode="gray">
              <a:xfrm>
                <a:off x="268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91" name="Freeform 1583"/>
              <p:cNvSpPr>
                <a:spLocks/>
              </p:cNvSpPr>
              <p:nvPr/>
            </p:nvSpPr>
            <p:spPr bwMode="gray">
              <a:xfrm>
                <a:off x="2586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92" name="Freeform 1584"/>
              <p:cNvSpPr>
                <a:spLocks/>
              </p:cNvSpPr>
              <p:nvPr/>
            </p:nvSpPr>
            <p:spPr bwMode="gray">
              <a:xfrm>
                <a:off x="2488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93" name="Freeform 1585"/>
              <p:cNvSpPr>
                <a:spLocks/>
              </p:cNvSpPr>
              <p:nvPr/>
            </p:nvSpPr>
            <p:spPr bwMode="gray">
              <a:xfrm>
                <a:off x="2390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94" name="Freeform 1586"/>
              <p:cNvSpPr>
                <a:spLocks/>
              </p:cNvSpPr>
              <p:nvPr/>
            </p:nvSpPr>
            <p:spPr bwMode="gray">
              <a:xfrm>
                <a:off x="2293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95" name="Freeform 1587"/>
              <p:cNvSpPr>
                <a:spLocks/>
              </p:cNvSpPr>
              <p:nvPr/>
            </p:nvSpPr>
            <p:spPr bwMode="gray">
              <a:xfrm>
                <a:off x="2195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96" name="Freeform 1588"/>
              <p:cNvSpPr>
                <a:spLocks/>
              </p:cNvSpPr>
              <p:nvPr/>
            </p:nvSpPr>
            <p:spPr bwMode="gray">
              <a:xfrm>
                <a:off x="2096" y="282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97" name="Freeform 1589"/>
              <p:cNvSpPr>
                <a:spLocks/>
              </p:cNvSpPr>
              <p:nvPr/>
            </p:nvSpPr>
            <p:spPr bwMode="gray">
              <a:xfrm>
                <a:off x="1998" y="2799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98" name="Freeform 1590"/>
              <p:cNvSpPr>
                <a:spLocks/>
              </p:cNvSpPr>
              <p:nvPr/>
            </p:nvSpPr>
            <p:spPr bwMode="gray">
              <a:xfrm>
                <a:off x="2684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999" name="Freeform 1591"/>
              <p:cNvSpPr>
                <a:spLocks/>
              </p:cNvSpPr>
              <p:nvPr/>
            </p:nvSpPr>
            <p:spPr bwMode="gray">
              <a:xfrm>
                <a:off x="2586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00" name="Freeform 1592"/>
              <p:cNvSpPr>
                <a:spLocks/>
              </p:cNvSpPr>
              <p:nvPr/>
            </p:nvSpPr>
            <p:spPr bwMode="gray">
              <a:xfrm>
                <a:off x="2488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01" name="Freeform 1593"/>
              <p:cNvSpPr>
                <a:spLocks/>
              </p:cNvSpPr>
              <p:nvPr/>
            </p:nvSpPr>
            <p:spPr bwMode="gray">
              <a:xfrm>
                <a:off x="2390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02" name="Freeform 1594"/>
              <p:cNvSpPr>
                <a:spLocks/>
              </p:cNvSpPr>
              <p:nvPr/>
            </p:nvSpPr>
            <p:spPr bwMode="gray">
              <a:xfrm>
                <a:off x="2293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03" name="Freeform 1595"/>
              <p:cNvSpPr>
                <a:spLocks/>
              </p:cNvSpPr>
              <p:nvPr/>
            </p:nvSpPr>
            <p:spPr bwMode="gray">
              <a:xfrm>
                <a:off x="2195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04" name="Freeform 1596"/>
              <p:cNvSpPr>
                <a:spLocks/>
              </p:cNvSpPr>
              <p:nvPr/>
            </p:nvSpPr>
            <p:spPr bwMode="gray">
              <a:xfrm>
                <a:off x="2096" y="287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05" name="Freeform 1597"/>
              <p:cNvSpPr>
                <a:spLocks/>
              </p:cNvSpPr>
              <p:nvPr/>
            </p:nvSpPr>
            <p:spPr bwMode="gray">
              <a:xfrm>
                <a:off x="1998" y="2851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06" name="Freeform 1598"/>
              <p:cNvSpPr>
                <a:spLocks/>
              </p:cNvSpPr>
              <p:nvPr/>
            </p:nvSpPr>
            <p:spPr bwMode="gray">
              <a:xfrm>
                <a:off x="1900" y="282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07" name="Freeform 1599"/>
              <p:cNvSpPr>
                <a:spLocks/>
              </p:cNvSpPr>
              <p:nvPr/>
            </p:nvSpPr>
            <p:spPr bwMode="gray">
              <a:xfrm>
                <a:off x="2586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08" name="Freeform 1600"/>
              <p:cNvSpPr>
                <a:spLocks/>
              </p:cNvSpPr>
              <p:nvPr/>
            </p:nvSpPr>
            <p:spPr bwMode="gray">
              <a:xfrm>
                <a:off x="2488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09" name="Freeform 1601"/>
              <p:cNvSpPr>
                <a:spLocks/>
              </p:cNvSpPr>
              <p:nvPr/>
            </p:nvSpPr>
            <p:spPr bwMode="gray">
              <a:xfrm>
                <a:off x="2390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10" name="Freeform 1602"/>
              <p:cNvSpPr>
                <a:spLocks/>
              </p:cNvSpPr>
              <p:nvPr/>
            </p:nvSpPr>
            <p:spPr bwMode="gray">
              <a:xfrm>
                <a:off x="2293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11" name="Freeform 1603"/>
              <p:cNvSpPr>
                <a:spLocks/>
              </p:cNvSpPr>
              <p:nvPr/>
            </p:nvSpPr>
            <p:spPr bwMode="gray">
              <a:xfrm>
                <a:off x="2195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12" name="Freeform 1604"/>
              <p:cNvSpPr>
                <a:spLocks/>
              </p:cNvSpPr>
              <p:nvPr/>
            </p:nvSpPr>
            <p:spPr bwMode="gray">
              <a:xfrm>
                <a:off x="2096" y="2931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13" name="Freeform 1605"/>
              <p:cNvSpPr>
                <a:spLocks/>
              </p:cNvSpPr>
              <p:nvPr/>
            </p:nvSpPr>
            <p:spPr bwMode="gray">
              <a:xfrm>
                <a:off x="1998" y="2904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14" name="Freeform 1606"/>
              <p:cNvSpPr>
                <a:spLocks/>
              </p:cNvSpPr>
              <p:nvPr/>
            </p:nvSpPr>
            <p:spPr bwMode="gray">
              <a:xfrm>
                <a:off x="1900" y="287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15" name="Freeform 1607"/>
              <p:cNvSpPr>
                <a:spLocks/>
              </p:cNvSpPr>
              <p:nvPr/>
            </p:nvSpPr>
            <p:spPr bwMode="gray">
              <a:xfrm>
                <a:off x="1803" y="2851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16" name="Freeform 1608"/>
              <p:cNvSpPr>
                <a:spLocks/>
              </p:cNvSpPr>
              <p:nvPr/>
            </p:nvSpPr>
            <p:spPr bwMode="gray">
              <a:xfrm>
                <a:off x="2488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17" name="Freeform 1609"/>
              <p:cNvSpPr>
                <a:spLocks/>
              </p:cNvSpPr>
              <p:nvPr/>
            </p:nvSpPr>
            <p:spPr bwMode="gray">
              <a:xfrm>
                <a:off x="2390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18" name="Freeform 1610"/>
              <p:cNvSpPr>
                <a:spLocks/>
              </p:cNvSpPr>
              <p:nvPr/>
            </p:nvSpPr>
            <p:spPr bwMode="gray">
              <a:xfrm>
                <a:off x="2293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19" name="Freeform 1611"/>
              <p:cNvSpPr>
                <a:spLocks/>
              </p:cNvSpPr>
              <p:nvPr/>
            </p:nvSpPr>
            <p:spPr bwMode="gray">
              <a:xfrm>
                <a:off x="2195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20" name="Freeform 1612"/>
              <p:cNvSpPr>
                <a:spLocks/>
              </p:cNvSpPr>
              <p:nvPr/>
            </p:nvSpPr>
            <p:spPr bwMode="gray">
              <a:xfrm>
                <a:off x="2096" y="2983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21" name="Freeform 1613"/>
              <p:cNvSpPr>
                <a:spLocks/>
              </p:cNvSpPr>
              <p:nvPr/>
            </p:nvSpPr>
            <p:spPr bwMode="gray">
              <a:xfrm>
                <a:off x="1998" y="2956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22" name="Freeform 1614"/>
              <p:cNvSpPr>
                <a:spLocks/>
              </p:cNvSpPr>
              <p:nvPr/>
            </p:nvSpPr>
            <p:spPr bwMode="gray">
              <a:xfrm>
                <a:off x="1900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23" name="Freeform 1615"/>
              <p:cNvSpPr>
                <a:spLocks/>
              </p:cNvSpPr>
              <p:nvPr/>
            </p:nvSpPr>
            <p:spPr bwMode="gray">
              <a:xfrm>
                <a:off x="1803" y="2904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24" name="Freeform 1616"/>
              <p:cNvSpPr>
                <a:spLocks/>
              </p:cNvSpPr>
              <p:nvPr/>
            </p:nvSpPr>
            <p:spPr bwMode="gray">
              <a:xfrm>
                <a:off x="1705" y="287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25" name="Freeform 1617"/>
              <p:cNvSpPr>
                <a:spLocks/>
              </p:cNvSpPr>
              <p:nvPr/>
            </p:nvSpPr>
            <p:spPr bwMode="gray">
              <a:xfrm>
                <a:off x="2390" y="3114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26" name="Freeform 1618"/>
              <p:cNvSpPr>
                <a:spLocks/>
              </p:cNvSpPr>
              <p:nvPr/>
            </p:nvSpPr>
            <p:spPr bwMode="gray">
              <a:xfrm>
                <a:off x="2293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27" name="Freeform 1619"/>
              <p:cNvSpPr>
                <a:spLocks/>
              </p:cNvSpPr>
              <p:nvPr/>
            </p:nvSpPr>
            <p:spPr bwMode="gray">
              <a:xfrm>
                <a:off x="2195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28" name="Freeform 1620"/>
              <p:cNvSpPr>
                <a:spLocks/>
              </p:cNvSpPr>
              <p:nvPr/>
            </p:nvSpPr>
            <p:spPr bwMode="gray">
              <a:xfrm>
                <a:off x="2096" y="3036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29" name="Freeform 1621"/>
              <p:cNvSpPr>
                <a:spLocks/>
              </p:cNvSpPr>
              <p:nvPr/>
            </p:nvSpPr>
            <p:spPr bwMode="gray">
              <a:xfrm>
                <a:off x="1998" y="3009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30" name="Freeform 1622"/>
              <p:cNvSpPr>
                <a:spLocks/>
              </p:cNvSpPr>
              <p:nvPr/>
            </p:nvSpPr>
            <p:spPr bwMode="gray">
              <a:xfrm>
                <a:off x="1900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31" name="Freeform 1623"/>
              <p:cNvSpPr>
                <a:spLocks/>
              </p:cNvSpPr>
              <p:nvPr/>
            </p:nvSpPr>
            <p:spPr bwMode="gray">
              <a:xfrm>
                <a:off x="1803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32" name="Freeform 1624"/>
              <p:cNvSpPr>
                <a:spLocks/>
              </p:cNvSpPr>
              <p:nvPr/>
            </p:nvSpPr>
            <p:spPr bwMode="gray">
              <a:xfrm>
                <a:off x="1705" y="2931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33" name="Freeform 1625"/>
              <p:cNvSpPr>
                <a:spLocks/>
              </p:cNvSpPr>
              <p:nvPr/>
            </p:nvSpPr>
            <p:spPr bwMode="gray">
              <a:xfrm>
                <a:off x="1607" y="2904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34" name="Freeform 1626"/>
              <p:cNvSpPr>
                <a:spLocks/>
              </p:cNvSpPr>
              <p:nvPr/>
            </p:nvSpPr>
            <p:spPr bwMode="gray">
              <a:xfrm>
                <a:off x="2293" y="3141"/>
                <a:ext cx="195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35" name="Freeform 1627"/>
              <p:cNvSpPr>
                <a:spLocks/>
              </p:cNvSpPr>
              <p:nvPr/>
            </p:nvSpPr>
            <p:spPr bwMode="gray">
              <a:xfrm>
                <a:off x="2195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36" name="Freeform 1628"/>
              <p:cNvSpPr>
                <a:spLocks/>
              </p:cNvSpPr>
              <p:nvPr/>
            </p:nvSpPr>
            <p:spPr bwMode="gray">
              <a:xfrm>
                <a:off x="2096" y="3088"/>
                <a:ext cx="197" cy="53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37" name="Freeform 1629"/>
              <p:cNvSpPr>
                <a:spLocks/>
              </p:cNvSpPr>
              <p:nvPr/>
            </p:nvSpPr>
            <p:spPr bwMode="gray">
              <a:xfrm>
                <a:off x="1998" y="3062"/>
                <a:ext cx="197" cy="52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38" name="Freeform 1630"/>
              <p:cNvSpPr>
                <a:spLocks/>
              </p:cNvSpPr>
              <p:nvPr/>
            </p:nvSpPr>
            <p:spPr bwMode="gray">
              <a:xfrm>
                <a:off x="1900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39" name="Freeform 1631"/>
              <p:cNvSpPr>
                <a:spLocks/>
              </p:cNvSpPr>
              <p:nvPr/>
            </p:nvSpPr>
            <p:spPr bwMode="gray">
              <a:xfrm>
                <a:off x="1803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40" name="Freeform 1632"/>
              <p:cNvSpPr>
                <a:spLocks/>
              </p:cNvSpPr>
              <p:nvPr/>
            </p:nvSpPr>
            <p:spPr bwMode="gray">
              <a:xfrm>
                <a:off x="1705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41" name="Freeform 1633"/>
              <p:cNvSpPr>
                <a:spLocks/>
              </p:cNvSpPr>
              <p:nvPr/>
            </p:nvSpPr>
            <p:spPr bwMode="gray">
              <a:xfrm>
                <a:off x="1607" y="2956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42" name="Freeform 1634"/>
              <p:cNvSpPr>
                <a:spLocks/>
              </p:cNvSpPr>
              <p:nvPr/>
            </p:nvSpPr>
            <p:spPr bwMode="gray">
              <a:xfrm>
                <a:off x="1509" y="2931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43" name="Freeform 1635"/>
              <p:cNvSpPr>
                <a:spLocks/>
              </p:cNvSpPr>
              <p:nvPr/>
            </p:nvSpPr>
            <p:spPr bwMode="gray">
              <a:xfrm>
                <a:off x="2195" y="3167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44" name="Freeform 1636"/>
              <p:cNvSpPr>
                <a:spLocks/>
              </p:cNvSpPr>
              <p:nvPr/>
            </p:nvSpPr>
            <p:spPr bwMode="gray">
              <a:xfrm>
                <a:off x="2096" y="3141"/>
                <a:ext cx="197" cy="51"/>
              </a:xfrm>
              <a:custGeom>
                <a:avLst/>
                <a:gdLst>
                  <a:gd name="T0" fmla="*/ 0 w 161"/>
                  <a:gd name="T1" fmla="*/ 21 h 42"/>
                  <a:gd name="T2" fmla="*/ 81 w 161"/>
                  <a:gd name="T3" fmla="*/ 0 h 42"/>
                  <a:gd name="T4" fmla="*/ 161 w 161"/>
                  <a:gd name="T5" fmla="*/ 21 h 42"/>
                  <a:gd name="T6" fmla="*/ 81 w 161"/>
                  <a:gd name="T7" fmla="*/ 42 h 42"/>
                  <a:gd name="T8" fmla="*/ 0 w 161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2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45" name="Freeform 1637"/>
              <p:cNvSpPr>
                <a:spLocks/>
              </p:cNvSpPr>
              <p:nvPr/>
            </p:nvSpPr>
            <p:spPr bwMode="gray">
              <a:xfrm>
                <a:off x="1998" y="3114"/>
                <a:ext cx="197" cy="53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46" name="Freeform 1638"/>
              <p:cNvSpPr>
                <a:spLocks/>
              </p:cNvSpPr>
              <p:nvPr/>
            </p:nvSpPr>
            <p:spPr bwMode="gray">
              <a:xfrm>
                <a:off x="1900" y="3088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47" name="Freeform 1639"/>
              <p:cNvSpPr>
                <a:spLocks/>
              </p:cNvSpPr>
              <p:nvPr/>
            </p:nvSpPr>
            <p:spPr bwMode="gray">
              <a:xfrm>
                <a:off x="1803" y="3062"/>
                <a:ext cx="195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48" name="Freeform 1640"/>
              <p:cNvSpPr>
                <a:spLocks/>
              </p:cNvSpPr>
              <p:nvPr/>
            </p:nvSpPr>
            <p:spPr bwMode="gray">
              <a:xfrm>
                <a:off x="1705" y="3036"/>
                <a:ext cx="195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49" name="Freeform 1641"/>
              <p:cNvSpPr>
                <a:spLocks/>
              </p:cNvSpPr>
              <p:nvPr/>
            </p:nvSpPr>
            <p:spPr bwMode="gray">
              <a:xfrm>
                <a:off x="1607" y="3009"/>
                <a:ext cx="196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50" name="Freeform 1642"/>
              <p:cNvSpPr>
                <a:spLocks/>
              </p:cNvSpPr>
              <p:nvPr/>
            </p:nvSpPr>
            <p:spPr bwMode="gray">
              <a:xfrm>
                <a:off x="1509" y="2983"/>
                <a:ext cx="196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51" name="Freeform 1643"/>
              <p:cNvSpPr>
                <a:spLocks/>
              </p:cNvSpPr>
              <p:nvPr/>
            </p:nvSpPr>
            <p:spPr bwMode="gray">
              <a:xfrm>
                <a:off x="1412" y="2956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52" name="Freeform 1644"/>
              <p:cNvSpPr>
                <a:spLocks/>
              </p:cNvSpPr>
              <p:nvPr/>
            </p:nvSpPr>
            <p:spPr bwMode="gray">
              <a:xfrm>
                <a:off x="2096" y="3192"/>
                <a:ext cx="197" cy="54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53" name="Freeform 1645"/>
              <p:cNvSpPr>
                <a:spLocks/>
              </p:cNvSpPr>
              <p:nvPr/>
            </p:nvSpPr>
            <p:spPr bwMode="gray">
              <a:xfrm>
                <a:off x="1998" y="3167"/>
                <a:ext cx="197" cy="52"/>
              </a:xfrm>
              <a:custGeom>
                <a:avLst/>
                <a:gdLst>
                  <a:gd name="T0" fmla="*/ 0 w 161"/>
                  <a:gd name="T1" fmla="*/ 21 h 43"/>
                  <a:gd name="T2" fmla="*/ 80 w 161"/>
                  <a:gd name="T3" fmla="*/ 0 h 43"/>
                  <a:gd name="T4" fmla="*/ 161 w 161"/>
                  <a:gd name="T5" fmla="*/ 21 h 43"/>
                  <a:gd name="T6" fmla="*/ 80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1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54" name="Freeform 1646"/>
              <p:cNvSpPr>
                <a:spLocks/>
              </p:cNvSpPr>
              <p:nvPr/>
            </p:nvSpPr>
            <p:spPr bwMode="gray">
              <a:xfrm>
                <a:off x="1900" y="3141"/>
                <a:ext cx="196" cy="51"/>
              </a:xfrm>
              <a:custGeom>
                <a:avLst/>
                <a:gdLst>
                  <a:gd name="T0" fmla="*/ 0 w 160"/>
                  <a:gd name="T1" fmla="*/ 21 h 42"/>
                  <a:gd name="T2" fmla="*/ 80 w 160"/>
                  <a:gd name="T3" fmla="*/ 0 h 42"/>
                  <a:gd name="T4" fmla="*/ 160 w 160"/>
                  <a:gd name="T5" fmla="*/ 21 h 42"/>
                  <a:gd name="T6" fmla="*/ 80 w 160"/>
                  <a:gd name="T7" fmla="*/ 42 h 42"/>
                  <a:gd name="T8" fmla="*/ 0 w 160"/>
                  <a:gd name="T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2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55" name="Freeform 1647"/>
              <p:cNvSpPr>
                <a:spLocks/>
              </p:cNvSpPr>
              <p:nvPr/>
            </p:nvSpPr>
            <p:spPr bwMode="gray">
              <a:xfrm>
                <a:off x="1803" y="3114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56" name="Freeform 1648"/>
              <p:cNvSpPr>
                <a:spLocks/>
              </p:cNvSpPr>
              <p:nvPr/>
            </p:nvSpPr>
            <p:spPr bwMode="gray">
              <a:xfrm>
                <a:off x="1705" y="3088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57" name="Freeform 1649"/>
              <p:cNvSpPr>
                <a:spLocks/>
              </p:cNvSpPr>
              <p:nvPr/>
            </p:nvSpPr>
            <p:spPr bwMode="gray">
              <a:xfrm>
                <a:off x="1607" y="3062"/>
                <a:ext cx="196" cy="52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58" name="Freeform 1650"/>
              <p:cNvSpPr>
                <a:spLocks/>
              </p:cNvSpPr>
              <p:nvPr/>
            </p:nvSpPr>
            <p:spPr bwMode="gray">
              <a:xfrm>
                <a:off x="1509" y="3036"/>
                <a:ext cx="196" cy="5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59" name="Freeform 1651"/>
              <p:cNvSpPr>
                <a:spLocks/>
              </p:cNvSpPr>
              <p:nvPr/>
            </p:nvSpPr>
            <p:spPr bwMode="gray">
              <a:xfrm>
                <a:off x="1412" y="3009"/>
                <a:ext cx="195" cy="53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60" name="Freeform 1652"/>
              <p:cNvSpPr>
                <a:spLocks/>
              </p:cNvSpPr>
              <p:nvPr/>
            </p:nvSpPr>
            <p:spPr bwMode="gray">
              <a:xfrm>
                <a:off x="1314" y="2983"/>
                <a:ext cx="195" cy="53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1D1D1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31061" name="Group 1653"/>
          <p:cNvGrpSpPr>
            <a:grpSpLocks/>
          </p:cNvGrpSpPr>
          <p:nvPr/>
        </p:nvGrpSpPr>
        <p:grpSpPr bwMode="auto">
          <a:xfrm>
            <a:off x="1370013" y="1484313"/>
            <a:ext cx="6461125" cy="4313237"/>
            <a:chOff x="863" y="517"/>
            <a:chExt cx="4070" cy="2717"/>
          </a:xfrm>
        </p:grpSpPr>
        <p:grpSp>
          <p:nvGrpSpPr>
            <p:cNvPr id="531062" name="Group 1654"/>
            <p:cNvGrpSpPr>
              <a:grpSpLocks/>
            </p:cNvGrpSpPr>
            <p:nvPr/>
          </p:nvGrpSpPr>
          <p:grpSpPr bwMode="auto">
            <a:xfrm>
              <a:off x="886" y="1331"/>
              <a:ext cx="1013" cy="272"/>
              <a:chOff x="1581" y="2842"/>
              <a:chExt cx="1060" cy="285"/>
            </a:xfrm>
          </p:grpSpPr>
          <p:sp>
            <p:nvSpPr>
              <p:cNvPr id="531063" name="Freeform 1655"/>
              <p:cNvSpPr>
                <a:spLocks/>
              </p:cNvSpPr>
              <p:nvPr/>
            </p:nvSpPr>
            <p:spPr bwMode="gray">
              <a:xfrm>
                <a:off x="2490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64" name="Freeform 1656"/>
              <p:cNvSpPr>
                <a:spLocks/>
              </p:cNvSpPr>
              <p:nvPr/>
            </p:nvSpPr>
            <p:spPr bwMode="gray">
              <a:xfrm>
                <a:off x="2414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65" name="Freeform 1657"/>
              <p:cNvSpPr>
                <a:spLocks/>
              </p:cNvSpPr>
              <p:nvPr/>
            </p:nvSpPr>
            <p:spPr bwMode="gray">
              <a:xfrm>
                <a:off x="2339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66" name="Freeform 1658"/>
              <p:cNvSpPr>
                <a:spLocks/>
              </p:cNvSpPr>
              <p:nvPr/>
            </p:nvSpPr>
            <p:spPr bwMode="gray">
              <a:xfrm>
                <a:off x="2263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67" name="Freeform 1659"/>
              <p:cNvSpPr>
                <a:spLocks/>
              </p:cNvSpPr>
              <p:nvPr/>
            </p:nvSpPr>
            <p:spPr bwMode="gray">
              <a:xfrm>
                <a:off x="2187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68" name="Freeform 1660"/>
              <p:cNvSpPr>
                <a:spLocks/>
              </p:cNvSpPr>
              <p:nvPr/>
            </p:nvSpPr>
            <p:spPr bwMode="gray">
              <a:xfrm>
                <a:off x="2111" y="2902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69" name="Freeform 1661"/>
              <p:cNvSpPr>
                <a:spLocks/>
              </p:cNvSpPr>
              <p:nvPr/>
            </p:nvSpPr>
            <p:spPr bwMode="gray">
              <a:xfrm>
                <a:off x="2036" y="2883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70" name="Freeform 1662"/>
              <p:cNvSpPr>
                <a:spLocks/>
              </p:cNvSpPr>
              <p:nvPr/>
            </p:nvSpPr>
            <p:spPr bwMode="gray">
              <a:xfrm>
                <a:off x="1960" y="2862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71" name="Freeform 1663"/>
              <p:cNvSpPr>
                <a:spLocks/>
              </p:cNvSpPr>
              <p:nvPr/>
            </p:nvSpPr>
            <p:spPr bwMode="gray">
              <a:xfrm>
                <a:off x="1884" y="2842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72" name="Freeform 1664"/>
              <p:cNvSpPr>
                <a:spLocks/>
              </p:cNvSpPr>
              <p:nvPr/>
            </p:nvSpPr>
            <p:spPr bwMode="gray">
              <a:xfrm>
                <a:off x="2414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73" name="Freeform 1665"/>
              <p:cNvSpPr>
                <a:spLocks/>
              </p:cNvSpPr>
              <p:nvPr/>
            </p:nvSpPr>
            <p:spPr bwMode="gray">
              <a:xfrm>
                <a:off x="2339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74" name="Freeform 1666"/>
              <p:cNvSpPr>
                <a:spLocks/>
              </p:cNvSpPr>
              <p:nvPr/>
            </p:nvSpPr>
            <p:spPr bwMode="gray">
              <a:xfrm>
                <a:off x="2263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75" name="Freeform 1667"/>
              <p:cNvSpPr>
                <a:spLocks/>
              </p:cNvSpPr>
              <p:nvPr/>
            </p:nvSpPr>
            <p:spPr bwMode="gray">
              <a:xfrm>
                <a:off x="2187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76" name="Freeform 1668"/>
              <p:cNvSpPr>
                <a:spLocks/>
              </p:cNvSpPr>
              <p:nvPr/>
            </p:nvSpPr>
            <p:spPr bwMode="gray">
              <a:xfrm>
                <a:off x="2111" y="294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77" name="Freeform 1669"/>
              <p:cNvSpPr>
                <a:spLocks/>
              </p:cNvSpPr>
              <p:nvPr/>
            </p:nvSpPr>
            <p:spPr bwMode="gray">
              <a:xfrm>
                <a:off x="2036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78" name="Freeform 1670"/>
              <p:cNvSpPr>
                <a:spLocks/>
              </p:cNvSpPr>
              <p:nvPr/>
            </p:nvSpPr>
            <p:spPr bwMode="gray">
              <a:xfrm>
                <a:off x="1960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79" name="Freeform 1671"/>
              <p:cNvSpPr>
                <a:spLocks/>
              </p:cNvSpPr>
              <p:nvPr/>
            </p:nvSpPr>
            <p:spPr bwMode="gray">
              <a:xfrm>
                <a:off x="1884" y="2883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80" name="Freeform 1672"/>
              <p:cNvSpPr>
                <a:spLocks/>
              </p:cNvSpPr>
              <p:nvPr/>
            </p:nvSpPr>
            <p:spPr bwMode="gray">
              <a:xfrm>
                <a:off x="1808" y="2862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81" name="Freeform 1673"/>
              <p:cNvSpPr>
                <a:spLocks/>
              </p:cNvSpPr>
              <p:nvPr/>
            </p:nvSpPr>
            <p:spPr bwMode="gray">
              <a:xfrm>
                <a:off x="2339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82" name="Freeform 1674"/>
              <p:cNvSpPr>
                <a:spLocks/>
              </p:cNvSpPr>
              <p:nvPr/>
            </p:nvSpPr>
            <p:spPr bwMode="gray">
              <a:xfrm>
                <a:off x="2263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83" name="Freeform 1675"/>
              <p:cNvSpPr>
                <a:spLocks/>
              </p:cNvSpPr>
              <p:nvPr/>
            </p:nvSpPr>
            <p:spPr bwMode="gray">
              <a:xfrm>
                <a:off x="2187" y="3004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84" name="Freeform 1676"/>
              <p:cNvSpPr>
                <a:spLocks/>
              </p:cNvSpPr>
              <p:nvPr/>
            </p:nvSpPr>
            <p:spPr bwMode="gray">
              <a:xfrm>
                <a:off x="2111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85" name="Freeform 1677"/>
              <p:cNvSpPr>
                <a:spLocks/>
              </p:cNvSpPr>
              <p:nvPr/>
            </p:nvSpPr>
            <p:spPr bwMode="gray">
              <a:xfrm>
                <a:off x="2036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86" name="Freeform 1678"/>
              <p:cNvSpPr>
                <a:spLocks/>
              </p:cNvSpPr>
              <p:nvPr/>
            </p:nvSpPr>
            <p:spPr bwMode="gray">
              <a:xfrm>
                <a:off x="1960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87" name="Freeform 1679"/>
              <p:cNvSpPr>
                <a:spLocks/>
              </p:cNvSpPr>
              <p:nvPr/>
            </p:nvSpPr>
            <p:spPr bwMode="gray">
              <a:xfrm>
                <a:off x="1884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88" name="Freeform 1680"/>
              <p:cNvSpPr>
                <a:spLocks/>
              </p:cNvSpPr>
              <p:nvPr/>
            </p:nvSpPr>
            <p:spPr bwMode="gray">
              <a:xfrm>
                <a:off x="1808" y="2902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89" name="Freeform 1681"/>
              <p:cNvSpPr>
                <a:spLocks/>
              </p:cNvSpPr>
              <p:nvPr/>
            </p:nvSpPr>
            <p:spPr bwMode="gray">
              <a:xfrm>
                <a:off x="1732" y="2883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90" name="Freeform 1682"/>
              <p:cNvSpPr>
                <a:spLocks/>
              </p:cNvSpPr>
              <p:nvPr/>
            </p:nvSpPr>
            <p:spPr bwMode="gray">
              <a:xfrm>
                <a:off x="2263" y="3066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91" name="Freeform 1683"/>
              <p:cNvSpPr>
                <a:spLocks/>
              </p:cNvSpPr>
              <p:nvPr/>
            </p:nvSpPr>
            <p:spPr bwMode="gray">
              <a:xfrm>
                <a:off x="2187" y="3046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92" name="Freeform 1684"/>
              <p:cNvSpPr>
                <a:spLocks/>
              </p:cNvSpPr>
              <p:nvPr/>
            </p:nvSpPr>
            <p:spPr bwMode="gray">
              <a:xfrm>
                <a:off x="2111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93" name="Freeform 1685"/>
              <p:cNvSpPr>
                <a:spLocks/>
              </p:cNvSpPr>
              <p:nvPr/>
            </p:nvSpPr>
            <p:spPr bwMode="gray">
              <a:xfrm>
                <a:off x="2036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94" name="Freeform 1686"/>
              <p:cNvSpPr>
                <a:spLocks/>
              </p:cNvSpPr>
              <p:nvPr/>
            </p:nvSpPr>
            <p:spPr bwMode="gray">
              <a:xfrm>
                <a:off x="1960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95" name="Freeform 1687"/>
              <p:cNvSpPr>
                <a:spLocks/>
              </p:cNvSpPr>
              <p:nvPr/>
            </p:nvSpPr>
            <p:spPr bwMode="gray">
              <a:xfrm>
                <a:off x="1884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96" name="Freeform 1688"/>
              <p:cNvSpPr>
                <a:spLocks/>
              </p:cNvSpPr>
              <p:nvPr/>
            </p:nvSpPr>
            <p:spPr bwMode="gray">
              <a:xfrm>
                <a:off x="1808" y="294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97" name="Freeform 1689"/>
              <p:cNvSpPr>
                <a:spLocks/>
              </p:cNvSpPr>
              <p:nvPr/>
            </p:nvSpPr>
            <p:spPr bwMode="gray">
              <a:xfrm>
                <a:off x="1732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98" name="Freeform 1690"/>
              <p:cNvSpPr>
                <a:spLocks/>
              </p:cNvSpPr>
              <p:nvPr/>
            </p:nvSpPr>
            <p:spPr bwMode="gray">
              <a:xfrm>
                <a:off x="1657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099" name="Freeform 1691"/>
              <p:cNvSpPr>
                <a:spLocks/>
              </p:cNvSpPr>
              <p:nvPr/>
            </p:nvSpPr>
            <p:spPr bwMode="gray">
              <a:xfrm>
                <a:off x="2187" y="3086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00" name="Freeform 1692"/>
              <p:cNvSpPr>
                <a:spLocks/>
              </p:cNvSpPr>
              <p:nvPr/>
            </p:nvSpPr>
            <p:spPr bwMode="gray">
              <a:xfrm>
                <a:off x="2111" y="3066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01" name="Freeform 1693"/>
              <p:cNvSpPr>
                <a:spLocks/>
              </p:cNvSpPr>
              <p:nvPr/>
            </p:nvSpPr>
            <p:spPr bwMode="gray">
              <a:xfrm>
                <a:off x="2036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02" name="Freeform 1694"/>
              <p:cNvSpPr>
                <a:spLocks/>
              </p:cNvSpPr>
              <p:nvPr/>
            </p:nvSpPr>
            <p:spPr bwMode="gray">
              <a:xfrm>
                <a:off x="1960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03" name="Freeform 1695"/>
              <p:cNvSpPr>
                <a:spLocks/>
              </p:cNvSpPr>
              <p:nvPr/>
            </p:nvSpPr>
            <p:spPr bwMode="gray">
              <a:xfrm>
                <a:off x="1884" y="3004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04" name="Freeform 1696"/>
              <p:cNvSpPr>
                <a:spLocks/>
              </p:cNvSpPr>
              <p:nvPr/>
            </p:nvSpPr>
            <p:spPr bwMode="gray">
              <a:xfrm>
                <a:off x="1808" y="298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05" name="Freeform 1697"/>
              <p:cNvSpPr>
                <a:spLocks/>
              </p:cNvSpPr>
              <p:nvPr/>
            </p:nvSpPr>
            <p:spPr bwMode="gray">
              <a:xfrm>
                <a:off x="1732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06" name="Freeform 1698"/>
              <p:cNvSpPr>
                <a:spLocks/>
              </p:cNvSpPr>
              <p:nvPr/>
            </p:nvSpPr>
            <p:spPr bwMode="gray">
              <a:xfrm>
                <a:off x="1657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07" name="Freeform 1699"/>
              <p:cNvSpPr>
                <a:spLocks/>
              </p:cNvSpPr>
              <p:nvPr/>
            </p:nvSpPr>
            <p:spPr bwMode="gray">
              <a:xfrm>
                <a:off x="1581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1108" name="Group 1700"/>
            <p:cNvGrpSpPr>
              <a:grpSpLocks/>
            </p:cNvGrpSpPr>
            <p:nvPr/>
          </p:nvGrpSpPr>
          <p:grpSpPr bwMode="auto">
            <a:xfrm>
              <a:off x="890" y="1605"/>
              <a:ext cx="999" cy="268"/>
              <a:chOff x="2602" y="2923"/>
              <a:chExt cx="1061" cy="285"/>
            </a:xfrm>
          </p:grpSpPr>
          <p:sp>
            <p:nvSpPr>
              <p:cNvPr id="531109" name="Freeform 1701"/>
              <p:cNvSpPr>
                <a:spLocks/>
              </p:cNvSpPr>
              <p:nvPr/>
            </p:nvSpPr>
            <p:spPr bwMode="gray">
              <a:xfrm>
                <a:off x="3511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10" name="Freeform 1702"/>
              <p:cNvSpPr>
                <a:spLocks/>
              </p:cNvSpPr>
              <p:nvPr/>
            </p:nvSpPr>
            <p:spPr bwMode="gray">
              <a:xfrm>
                <a:off x="3435" y="298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11" name="Freeform 1703"/>
              <p:cNvSpPr>
                <a:spLocks/>
              </p:cNvSpPr>
              <p:nvPr/>
            </p:nvSpPr>
            <p:spPr bwMode="gray">
              <a:xfrm>
                <a:off x="3360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12" name="Freeform 1704"/>
              <p:cNvSpPr>
                <a:spLocks/>
              </p:cNvSpPr>
              <p:nvPr/>
            </p:nvSpPr>
            <p:spPr bwMode="gray">
              <a:xfrm>
                <a:off x="3284" y="2943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13" name="Freeform 1705"/>
              <p:cNvSpPr>
                <a:spLocks/>
              </p:cNvSpPr>
              <p:nvPr/>
            </p:nvSpPr>
            <p:spPr bwMode="gray">
              <a:xfrm>
                <a:off x="3208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14" name="Freeform 1706"/>
              <p:cNvSpPr>
                <a:spLocks/>
              </p:cNvSpPr>
              <p:nvPr/>
            </p:nvSpPr>
            <p:spPr bwMode="gray">
              <a:xfrm>
                <a:off x="3435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15" name="Freeform 1707"/>
              <p:cNvSpPr>
                <a:spLocks/>
              </p:cNvSpPr>
              <p:nvPr/>
            </p:nvSpPr>
            <p:spPr bwMode="gray">
              <a:xfrm>
                <a:off x="3360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16" name="Freeform 1708"/>
              <p:cNvSpPr>
                <a:spLocks/>
              </p:cNvSpPr>
              <p:nvPr/>
            </p:nvSpPr>
            <p:spPr bwMode="gray">
              <a:xfrm>
                <a:off x="3284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17" name="Freeform 1709"/>
              <p:cNvSpPr>
                <a:spLocks/>
              </p:cNvSpPr>
              <p:nvPr/>
            </p:nvSpPr>
            <p:spPr bwMode="gray">
              <a:xfrm>
                <a:off x="3208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18" name="Freeform 1710"/>
              <p:cNvSpPr>
                <a:spLocks/>
              </p:cNvSpPr>
              <p:nvPr/>
            </p:nvSpPr>
            <p:spPr bwMode="gray">
              <a:xfrm>
                <a:off x="3132" y="2943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19" name="Freeform 1711"/>
              <p:cNvSpPr>
                <a:spLocks/>
              </p:cNvSpPr>
              <p:nvPr/>
            </p:nvSpPr>
            <p:spPr bwMode="gray">
              <a:xfrm>
                <a:off x="3360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20" name="Freeform 1712"/>
              <p:cNvSpPr>
                <a:spLocks/>
              </p:cNvSpPr>
              <p:nvPr/>
            </p:nvSpPr>
            <p:spPr bwMode="gray">
              <a:xfrm>
                <a:off x="3284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21" name="Freeform 1713"/>
              <p:cNvSpPr>
                <a:spLocks/>
              </p:cNvSpPr>
              <p:nvPr/>
            </p:nvSpPr>
            <p:spPr bwMode="gray">
              <a:xfrm>
                <a:off x="3208" y="3004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22" name="Freeform 1714"/>
              <p:cNvSpPr>
                <a:spLocks/>
              </p:cNvSpPr>
              <p:nvPr/>
            </p:nvSpPr>
            <p:spPr bwMode="gray">
              <a:xfrm>
                <a:off x="3132" y="298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23" name="Freeform 1715"/>
              <p:cNvSpPr>
                <a:spLocks/>
              </p:cNvSpPr>
              <p:nvPr/>
            </p:nvSpPr>
            <p:spPr bwMode="gray">
              <a:xfrm>
                <a:off x="3056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24" name="Freeform 1716"/>
              <p:cNvSpPr>
                <a:spLocks/>
              </p:cNvSpPr>
              <p:nvPr/>
            </p:nvSpPr>
            <p:spPr bwMode="gray">
              <a:xfrm>
                <a:off x="3284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25" name="Freeform 1717"/>
              <p:cNvSpPr>
                <a:spLocks/>
              </p:cNvSpPr>
              <p:nvPr/>
            </p:nvSpPr>
            <p:spPr bwMode="gray">
              <a:xfrm>
                <a:off x="3208" y="3045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26" name="Freeform 1718"/>
              <p:cNvSpPr>
                <a:spLocks/>
              </p:cNvSpPr>
              <p:nvPr/>
            </p:nvSpPr>
            <p:spPr bwMode="gray">
              <a:xfrm>
                <a:off x="3132" y="302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27" name="Freeform 1719"/>
              <p:cNvSpPr>
                <a:spLocks/>
              </p:cNvSpPr>
              <p:nvPr/>
            </p:nvSpPr>
            <p:spPr bwMode="gray">
              <a:xfrm>
                <a:off x="3056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28" name="Freeform 1720"/>
              <p:cNvSpPr>
                <a:spLocks/>
              </p:cNvSpPr>
              <p:nvPr/>
            </p:nvSpPr>
            <p:spPr bwMode="gray">
              <a:xfrm>
                <a:off x="2981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29" name="Freeform 1721"/>
              <p:cNvSpPr>
                <a:spLocks/>
              </p:cNvSpPr>
              <p:nvPr/>
            </p:nvSpPr>
            <p:spPr bwMode="gray">
              <a:xfrm>
                <a:off x="3208" y="3085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30" name="Freeform 1722"/>
              <p:cNvSpPr>
                <a:spLocks/>
              </p:cNvSpPr>
              <p:nvPr/>
            </p:nvSpPr>
            <p:spPr bwMode="gray">
              <a:xfrm>
                <a:off x="3132" y="3065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31" name="Freeform 1723"/>
              <p:cNvSpPr>
                <a:spLocks/>
              </p:cNvSpPr>
              <p:nvPr/>
            </p:nvSpPr>
            <p:spPr bwMode="gray">
              <a:xfrm>
                <a:off x="3056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32" name="Freeform 1724"/>
              <p:cNvSpPr>
                <a:spLocks/>
              </p:cNvSpPr>
              <p:nvPr/>
            </p:nvSpPr>
            <p:spPr bwMode="gray">
              <a:xfrm>
                <a:off x="2981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33" name="Freeform 1725"/>
              <p:cNvSpPr>
                <a:spLocks/>
              </p:cNvSpPr>
              <p:nvPr/>
            </p:nvSpPr>
            <p:spPr bwMode="gray">
              <a:xfrm>
                <a:off x="2905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34" name="Freeform 1726"/>
              <p:cNvSpPr>
                <a:spLocks/>
              </p:cNvSpPr>
              <p:nvPr/>
            </p:nvSpPr>
            <p:spPr bwMode="gray">
              <a:xfrm>
                <a:off x="3132" y="3106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35" name="Freeform 1727"/>
              <p:cNvSpPr>
                <a:spLocks/>
              </p:cNvSpPr>
              <p:nvPr/>
            </p:nvSpPr>
            <p:spPr bwMode="gray">
              <a:xfrm>
                <a:off x="3056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36" name="Freeform 1728"/>
              <p:cNvSpPr>
                <a:spLocks/>
              </p:cNvSpPr>
              <p:nvPr/>
            </p:nvSpPr>
            <p:spPr bwMode="gray">
              <a:xfrm>
                <a:off x="2981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37" name="Freeform 1729"/>
              <p:cNvSpPr>
                <a:spLocks/>
              </p:cNvSpPr>
              <p:nvPr/>
            </p:nvSpPr>
            <p:spPr bwMode="gray">
              <a:xfrm>
                <a:off x="2905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38" name="Freeform 1730"/>
              <p:cNvSpPr>
                <a:spLocks/>
              </p:cNvSpPr>
              <p:nvPr/>
            </p:nvSpPr>
            <p:spPr bwMode="gray">
              <a:xfrm>
                <a:off x="2829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39" name="Freeform 1731"/>
              <p:cNvSpPr>
                <a:spLocks/>
              </p:cNvSpPr>
              <p:nvPr/>
            </p:nvSpPr>
            <p:spPr bwMode="gray">
              <a:xfrm>
                <a:off x="3056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40" name="Freeform 1732"/>
              <p:cNvSpPr>
                <a:spLocks/>
              </p:cNvSpPr>
              <p:nvPr/>
            </p:nvSpPr>
            <p:spPr bwMode="gray">
              <a:xfrm>
                <a:off x="2981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41" name="Freeform 1733"/>
              <p:cNvSpPr>
                <a:spLocks/>
              </p:cNvSpPr>
              <p:nvPr/>
            </p:nvSpPr>
            <p:spPr bwMode="gray">
              <a:xfrm>
                <a:off x="2905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42" name="Freeform 1734"/>
              <p:cNvSpPr>
                <a:spLocks/>
              </p:cNvSpPr>
              <p:nvPr/>
            </p:nvSpPr>
            <p:spPr bwMode="gray">
              <a:xfrm>
                <a:off x="2829" y="306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43" name="Freeform 1735"/>
              <p:cNvSpPr>
                <a:spLocks/>
              </p:cNvSpPr>
              <p:nvPr/>
            </p:nvSpPr>
            <p:spPr bwMode="gray">
              <a:xfrm>
                <a:off x="2753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44" name="Freeform 1736"/>
              <p:cNvSpPr>
                <a:spLocks/>
              </p:cNvSpPr>
              <p:nvPr/>
            </p:nvSpPr>
            <p:spPr bwMode="gray">
              <a:xfrm>
                <a:off x="2981" y="3147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45" name="Freeform 1737"/>
              <p:cNvSpPr>
                <a:spLocks/>
              </p:cNvSpPr>
              <p:nvPr/>
            </p:nvSpPr>
            <p:spPr bwMode="gray">
              <a:xfrm>
                <a:off x="2905" y="3127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46" name="Freeform 1738"/>
              <p:cNvSpPr>
                <a:spLocks/>
              </p:cNvSpPr>
              <p:nvPr/>
            </p:nvSpPr>
            <p:spPr bwMode="gray">
              <a:xfrm>
                <a:off x="2829" y="3106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47" name="Freeform 1739"/>
              <p:cNvSpPr>
                <a:spLocks/>
              </p:cNvSpPr>
              <p:nvPr/>
            </p:nvSpPr>
            <p:spPr bwMode="gray">
              <a:xfrm>
                <a:off x="2753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48" name="Freeform 1740"/>
              <p:cNvSpPr>
                <a:spLocks/>
              </p:cNvSpPr>
              <p:nvPr/>
            </p:nvSpPr>
            <p:spPr bwMode="gray">
              <a:xfrm>
                <a:off x="2678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49" name="Freeform 1741"/>
              <p:cNvSpPr>
                <a:spLocks/>
              </p:cNvSpPr>
              <p:nvPr/>
            </p:nvSpPr>
            <p:spPr bwMode="gray">
              <a:xfrm>
                <a:off x="2905" y="3167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50" name="Freeform 1742"/>
              <p:cNvSpPr>
                <a:spLocks/>
              </p:cNvSpPr>
              <p:nvPr/>
            </p:nvSpPr>
            <p:spPr bwMode="gray">
              <a:xfrm>
                <a:off x="2829" y="3147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51" name="Freeform 1743"/>
              <p:cNvSpPr>
                <a:spLocks/>
              </p:cNvSpPr>
              <p:nvPr/>
            </p:nvSpPr>
            <p:spPr bwMode="gray">
              <a:xfrm>
                <a:off x="2753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52" name="Freeform 1744"/>
              <p:cNvSpPr>
                <a:spLocks/>
              </p:cNvSpPr>
              <p:nvPr/>
            </p:nvSpPr>
            <p:spPr bwMode="gray">
              <a:xfrm>
                <a:off x="2678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53" name="Freeform 1745"/>
              <p:cNvSpPr>
                <a:spLocks/>
              </p:cNvSpPr>
              <p:nvPr/>
            </p:nvSpPr>
            <p:spPr bwMode="gray">
              <a:xfrm>
                <a:off x="2602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1154" name="Group 1746"/>
            <p:cNvGrpSpPr>
              <a:grpSpLocks/>
            </p:cNvGrpSpPr>
            <p:nvPr/>
          </p:nvGrpSpPr>
          <p:grpSpPr bwMode="auto">
            <a:xfrm>
              <a:off x="1898" y="1060"/>
              <a:ext cx="1013" cy="272"/>
              <a:chOff x="1581" y="2842"/>
              <a:chExt cx="1060" cy="285"/>
            </a:xfrm>
          </p:grpSpPr>
          <p:sp>
            <p:nvSpPr>
              <p:cNvPr id="531155" name="Freeform 1747"/>
              <p:cNvSpPr>
                <a:spLocks/>
              </p:cNvSpPr>
              <p:nvPr/>
            </p:nvSpPr>
            <p:spPr bwMode="gray">
              <a:xfrm>
                <a:off x="2490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56" name="Freeform 1748"/>
              <p:cNvSpPr>
                <a:spLocks/>
              </p:cNvSpPr>
              <p:nvPr/>
            </p:nvSpPr>
            <p:spPr bwMode="gray">
              <a:xfrm>
                <a:off x="2414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57" name="Freeform 1749"/>
              <p:cNvSpPr>
                <a:spLocks/>
              </p:cNvSpPr>
              <p:nvPr/>
            </p:nvSpPr>
            <p:spPr bwMode="gray">
              <a:xfrm>
                <a:off x="2339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58" name="Freeform 1750"/>
              <p:cNvSpPr>
                <a:spLocks/>
              </p:cNvSpPr>
              <p:nvPr/>
            </p:nvSpPr>
            <p:spPr bwMode="gray">
              <a:xfrm>
                <a:off x="2263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59" name="Freeform 1751"/>
              <p:cNvSpPr>
                <a:spLocks/>
              </p:cNvSpPr>
              <p:nvPr/>
            </p:nvSpPr>
            <p:spPr bwMode="gray">
              <a:xfrm>
                <a:off x="2187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60" name="Freeform 1752"/>
              <p:cNvSpPr>
                <a:spLocks/>
              </p:cNvSpPr>
              <p:nvPr/>
            </p:nvSpPr>
            <p:spPr bwMode="gray">
              <a:xfrm>
                <a:off x="2111" y="2902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61" name="Freeform 1753"/>
              <p:cNvSpPr>
                <a:spLocks/>
              </p:cNvSpPr>
              <p:nvPr/>
            </p:nvSpPr>
            <p:spPr bwMode="gray">
              <a:xfrm>
                <a:off x="2036" y="2883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62" name="Freeform 1754"/>
              <p:cNvSpPr>
                <a:spLocks/>
              </p:cNvSpPr>
              <p:nvPr/>
            </p:nvSpPr>
            <p:spPr bwMode="gray">
              <a:xfrm>
                <a:off x="1960" y="2862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63" name="Freeform 1755"/>
              <p:cNvSpPr>
                <a:spLocks/>
              </p:cNvSpPr>
              <p:nvPr/>
            </p:nvSpPr>
            <p:spPr bwMode="gray">
              <a:xfrm>
                <a:off x="1884" y="2842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64" name="Freeform 1756"/>
              <p:cNvSpPr>
                <a:spLocks/>
              </p:cNvSpPr>
              <p:nvPr/>
            </p:nvSpPr>
            <p:spPr bwMode="gray">
              <a:xfrm>
                <a:off x="2414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65" name="Freeform 1757"/>
              <p:cNvSpPr>
                <a:spLocks/>
              </p:cNvSpPr>
              <p:nvPr/>
            </p:nvSpPr>
            <p:spPr bwMode="gray">
              <a:xfrm>
                <a:off x="2339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66" name="Freeform 1758"/>
              <p:cNvSpPr>
                <a:spLocks/>
              </p:cNvSpPr>
              <p:nvPr/>
            </p:nvSpPr>
            <p:spPr bwMode="gray">
              <a:xfrm>
                <a:off x="2263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67" name="Freeform 1759"/>
              <p:cNvSpPr>
                <a:spLocks/>
              </p:cNvSpPr>
              <p:nvPr/>
            </p:nvSpPr>
            <p:spPr bwMode="gray">
              <a:xfrm>
                <a:off x="2187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68" name="Freeform 1760"/>
              <p:cNvSpPr>
                <a:spLocks/>
              </p:cNvSpPr>
              <p:nvPr/>
            </p:nvSpPr>
            <p:spPr bwMode="gray">
              <a:xfrm>
                <a:off x="2111" y="294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69" name="Freeform 1761"/>
              <p:cNvSpPr>
                <a:spLocks/>
              </p:cNvSpPr>
              <p:nvPr/>
            </p:nvSpPr>
            <p:spPr bwMode="gray">
              <a:xfrm>
                <a:off x="2036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70" name="Freeform 1762"/>
              <p:cNvSpPr>
                <a:spLocks/>
              </p:cNvSpPr>
              <p:nvPr/>
            </p:nvSpPr>
            <p:spPr bwMode="gray">
              <a:xfrm>
                <a:off x="1960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71" name="Freeform 1763"/>
              <p:cNvSpPr>
                <a:spLocks/>
              </p:cNvSpPr>
              <p:nvPr/>
            </p:nvSpPr>
            <p:spPr bwMode="gray">
              <a:xfrm>
                <a:off x="1884" y="2883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72" name="Freeform 1764"/>
              <p:cNvSpPr>
                <a:spLocks/>
              </p:cNvSpPr>
              <p:nvPr/>
            </p:nvSpPr>
            <p:spPr bwMode="gray">
              <a:xfrm>
                <a:off x="1808" y="2862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73" name="Freeform 1765"/>
              <p:cNvSpPr>
                <a:spLocks/>
              </p:cNvSpPr>
              <p:nvPr/>
            </p:nvSpPr>
            <p:spPr bwMode="gray">
              <a:xfrm>
                <a:off x="2339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74" name="Freeform 1766"/>
              <p:cNvSpPr>
                <a:spLocks/>
              </p:cNvSpPr>
              <p:nvPr/>
            </p:nvSpPr>
            <p:spPr bwMode="gray">
              <a:xfrm>
                <a:off x="2263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75" name="Freeform 1767"/>
              <p:cNvSpPr>
                <a:spLocks/>
              </p:cNvSpPr>
              <p:nvPr/>
            </p:nvSpPr>
            <p:spPr bwMode="gray">
              <a:xfrm>
                <a:off x="2187" y="3004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76" name="Freeform 1768"/>
              <p:cNvSpPr>
                <a:spLocks/>
              </p:cNvSpPr>
              <p:nvPr/>
            </p:nvSpPr>
            <p:spPr bwMode="gray">
              <a:xfrm>
                <a:off x="2111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77" name="Freeform 1769"/>
              <p:cNvSpPr>
                <a:spLocks/>
              </p:cNvSpPr>
              <p:nvPr/>
            </p:nvSpPr>
            <p:spPr bwMode="gray">
              <a:xfrm>
                <a:off x="2036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78" name="Freeform 1770"/>
              <p:cNvSpPr>
                <a:spLocks/>
              </p:cNvSpPr>
              <p:nvPr/>
            </p:nvSpPr>
            <p:spPr bwMode="gray">
              <a:xfrm>
                <a:off x="1960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79" name="Freeform 1771"/>
              <p:cNvSpPr>
                <a:spLocks/>
              </p:cNvSpPr>
              <p:nvPr/>
            </p:nvSpPr>
            <p:spPr bwMode="gray">
              <a:xfrm>
                <a:off x="1884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80" name="Freeform 1772"/>
              <p:cNvSpPr>
                <a:spLocks/>
              </p:cNvSpPr>
              <p:nvPr/>
            </p:nvSpPr>
            <p:spPr bwMode="gray">
              <a:xfrm>
                <a:off x="1808" y="2902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81" name="Freeform 1773"/>
              <p:cNvSpPr>
                <a:spLocks/>
              </p:cNvSpPr>
              <p:nvPr/>
            </p:nvSpPr>
            <p:spPr bwMode="gray">
              <a:xfrm>
                <a:off x="1732" y="2883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82" name="Freeform 1774"/>
              <p:cNvSpPr>
                <a:spLocks/>
              </p:cNvSpPr>
              <p:nvPr/>
            </p:nvSpPr>
            <p:spPr bwMode="gray">
              <a:xfrm>
                <a:off x="2263" y="3066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83" name="Freeform 1775"/>
              <p:cNvSpPr>
                <a:spLocks/>
              </p:cNvSpPr>
              <p:nvPr/>
            </p:nvSpPr>
            <p:spPr bwMode="gray">
              <a:xfrm>
                <a:off x="2187" y="3046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84" name="Freeform 1776"/>
              <p:cNvSpPr>
                <a:spLocks/>
              </p:cNvSpPr>
              <p:nvPr/>
            </p:nvSpPr>
            <p:spPr bwMode="gray">
              <a:xfrm>
                <a:off x="2111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85" name="Freeform 1777"/>
              <p:cNvSpPr>
                <a:spLocks/>
              </p:cNvSpPr>
              <p:nvPr/>
            </p:nvSpPr>
            <p:spPr bwMode="gray">
              <a:xfrm>
                <a:off x="2036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86" name="Freeform 1778"/>
              <p:cNvSpPr>
                <a:spLocks/>
              </p:cNvSpPr>
              <p:nvPr/>
            </p:nvSpPr>
            <p:spPr bwMode="gray">
              <a:xfrm>
                <a:off x="1960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87" name="Freeform 1779"/>
              <p:cNvSpPr>
                <a:spLocks/>
              </p:cNvSpPr>
              <p:nvPr/>
            </p:nvSpPr>
            <p:spPr bwMode="gray">
              <a:xfrm>
                <a:off x="1884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88" name="Freeform 1780"/>
              <p:cNvSpPr>
                <a:spLocks/>
              </p:cNvSpPr>
              <p:nvPr/>
            </p:nvSpPr>
            <p:spPr bwMode="gray">
              <a:xfrm>
                <a:off x="1808" y="294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89" name="Freeform 1781"/>
              <p:cNvSpPr>
                <a:spLocks/>
              </p:cNvSpPr>
              <p:nvPr/>
            </p:nvSpPr>
            <p:spPr bwMode="gray">
              <a:xfrm>
                <a:off x="1732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90" name="Freeform 1782"/>
              <p:cNvSpPr>
                <a:spLocks/>
              </p:cNvSpPr>
              <p:nvPr/>
            </p:nvSpPr>
            <p:spPr bwMode="gray">
              <a:xfrm>
                <a:off x="1657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91" name="Freeform 1783"/>
              <p:cNvSpPr>
                <a:spLocks/>
              </p:cNvSpPr>
              <p:nvPr/>
            </p:nvSpPr>
            <p:spPr bwMode="gray">
              <a:xfrm>
                <a:off x="2187" y="3086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92" name="Freeform 1784"/>
              <p:cNvSpPr>
                <a:spLocks/>
              </p:cNvSpPr>
              <p:nvPr/>
            </p:nvSpPr>
            <p:spPr bwMode="gray">
              <a:xfrm>
                <a:off x="2111" y="3066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93" name="Freeform 1785"/>
              <p:cNvSpPr>
                <a:spLocks/>
              </p:cNvSpPr>
              <p:nvPr/>
            </p:nvSpPr>
            <p:spPr bwMode="gray">
              <a:xfrm>
                <a:off x="2036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94" name="Freeform 1786"/>
              <p:cNvSpPr>
                <a:spLocks/>
              </p:cNvSpPr>
              <p:nvPr/>
            </p:nvSpPr>
            <p:spPr bwMode="gray">
              <a:xfrm>
                <a:off x="1960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95" name="Freeform 1787"/>
              <p:cNvSpPr>
                <a:spLocks/>
              </p:cNvSpPr>
              <p:nvPr/>
            </p:nvSpPr>
            <p:spPr bwMode="gray">
              <a:xfrm>
                <a:off x="1884" y="3004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96" name="Freeform 1788"/>
              <p:cNvSpPr>
                <a:spLocks/>
              </p:cNvSpPr>
              <p:nvPr/>
            </p:nvSpPr>
            <p:spPr bwMode="gray">
              <a:xfrm>
                <a:off x="1808" y="298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97" name="Freeform 1789"/>
              <p:cNvSpPr>
                <a:spLocks/>
              </p:cNvSpPr>
              <p:nvPr/>
            </p:nvSpPr>
            <p:spPr bwMode="gray">
              <a:xfrm>
                <a:off x="1732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98" name="Freeform 1790"/>
              <p:cNvSpPr>
                <a:spLocks/>
              </p:cNvSpPr>
              <p:nvPr/>
            </p:nvSpPr>
            <p:spPr bwMode="gray">
              <a:xfrm>
                <a:off x="1657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199" name="Freeform 1791"/>
              <p:cNvSpPr>
                <a:spLocks/>
              </p:cNvSpPr>
              <p:nvPr/>
            </p:nvSpPr>
            <p:spPr bwMode="gray">
              <a:xfrm>
                <a:off x="1581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1200" name="Group 1792"/>
            <p:cNvGrpSpPr>
              <a:grpSpLocks/>
            </p:cNvGrpSpPr>
            <p:nvPr/>
          </p:nvGrpSpPr>
          <p:grpSpPr bwMode="auto">
            <a:xfrm>
              <a:off x="2908" y="788"/>
              <a:ext cx="1013" cy="272"/>
              <a:chOff x="1581" y="2842"/>
              <a:chExt cx="1060" cy="285"/>
            </a:xfrm>
          </p:grpSpPr>
          <p:sp>
            <p:nvSpPr>
              <p:cNvPr id="531201" name="Freeform 1793"/>
              <p:cNvSpPr>
                <a:spLocks/>
              </p:cNvSpPr>
              <p:nvPr/>
            </p:nvSpPr>
            <p:spPr bwMode="gray">
              <a:xfrm>
                <a:off x="2490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02" name="Freeform 1794"/>
              <p:cNvSpPr>
                <a:spLocks/>
              </p:cNvSpPr>
              <p:nvPr/>
            </p:nvSpPr>
            <p:spPr bwMode="gray">
              <a:xfrm>
                <a:off x="2414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03" name="Freeform 1795"/>
              <p:cNvSpPr>
                <a:spLocks/>
              </p:cNvSpPr>
              <p:nvPr/>
            </p:nvSpPr>
            <p:spPr bwMode="gray">
              <a:xfrm>
                <a:off x="2339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04" name="Freeform 1796"/>
              <p:cNvSpPr>
                <a:spLocks/>
              </p:cNvSpPr>
              <p:nvPr/>
            </p:nvSpPr>
            <p:spPr bwMode="gray">
              <a:xfrm>
                <a:off x="2263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05" name="Freeform 1797"/>
              <p:cNvSpPr>
                <a:spLocks/>
              </p:cNvSpPr>
              <p:nvPr/>
            </p:nvSpPr>
            <p:spPr bwMode="gray">
              <a:xfrm>
                <a:off x="2187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06" name="Freeform 1798"/>
              <p:cNvSpPr>
                <a:spLocks/>
              </p:cNvSpPr>
              <p:nvPr/>
            </p:nvSpPr>
            <p:spPr bwMode="gray">
              <a:xfrm>
                <a:off x="2111" y="2902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07" name="Freeform 1799"/>
              <p:cNvSpPr>
                <a:spLocks/>
              </p:cNvSpPr>
              <p:nvPr/>
            </p:nvSpPr>
            <p:spPr bwMode="gray">
              <a:xfrm>
                <a:off x="2036" y="2883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08" name="Freeform 1800"/>
              <p:cNvSpPr>
                <a:spLocks/>
              </p:cNvSpPr>
              <p:nvPr/>
            </p:nvSpPr>
            <p:spPr bwMode="gray">
              <a:xfrm>
                <a:off x="1960" y="2862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09" name="Freeform 1801"/>
              <p:cNvSpPr>
                <a:spLocks/>
              </p:cNvSpPr>
              <p:nvPr/>
            </p:nvSpPr>
            <p:spPr bwMode="gray">
              <a:xfrm>
                <a:off x="1884" y="2842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10" name="Freeform 1802"/>
              <p:cNvSpPr>
                <a:spLocks/>
              </p:cNvSpPr>
              <p:nvPr/>
            </p:nvSpPr>
            <p:spPr bwMode="gray">
              <a:xfrm>
                <a:off x="2414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11" name="Freeform 1803"/>
              <p:cNvSpPr>
                <a:spLocks/>
              </p:cNvSpPr>
              <p:nvPr/>
            </p:nvSpPr>
            <p:spPr bwMode="gray">
              <a:xfrm>
                <a:off x="2339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12" name="Freeform 1804"/>
              <p:cNvSpPr>
                <a:spLocks/>
              </p:cNvSpPr>
              <p:nvPr/>
            </p:nvSpPr>
            <p:spPr bwMode="gray">
              <a:xfrm>
                <a:off x="2263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13" name="Freeform 1805"/>
              <p:cNvSpPr>
                <a:spLocks/>
              </p:cNvSpPr>
              <p:nvPr/>
            </p:nvSpPr>
            <p:spPr bwMode="gray">
              <a:xfrm>
                <a:off x="2187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14" name="Freeform 1806"/>
              <p:cNvSpPr>
                <a:spLocks/>
              </p:cNvSpPr>
              <p:nvPr/>
            </p:nvSpPr>
            <p:spPr bwMode="gray">
              <a:xfrm>
                <a:off x="2111" y="294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15" name="Freeform 1807"/>
              <p:cNvSpPr>
                <a:spLocks/>
              </p:cNvSpPr>
              <p:nvPr/>
            </p:nvSpPr>
            <p:spPr bwMode="gray">
              <a:xfrm>
                <a:off x="2036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16" name="Freeform 1808"/>
              <p:cNvSpPr>
                <a:spLocks/>
              </p:cNvSpPr>
              <p:nvPr/>
            </p:nvSpPr>
            <p:spPr bwMode="gray">
              <a:xfrm>
                <a:off x="1960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17" name="Freeform 1809"/>
              <p:cNvSpPr>
                <a:spLocks/>
              </p:cNvSpPr>
              <p:nvPr/>
            </p:nvSpPr>
            <p:spPr bwMode="gray">
              <a:xfrm>
                <a:off x="1884" y="2883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18" name="Freeform 1810"/>
              <p:cNvSpPr>
                <a:spLocks/>
              </p:cNvSpPr>
              <p:nvPr/>
            </p:nvSpPr>
            <p:spPr bwMode="gray">
              <a:xfrm>
                <a:off x="1808" y="2862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19" name="Freeform 1811"/>
              <p:cNvSpPr>
                <a:spLocks/>
              </p:cNvSpPr>
              <p:nvPr/>
            </p:nvSpPr>
            <p:spPr bwMode="gray">
              <a:xfrm>
                <a:off x="2339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20" name="Freeform 1812"/>
              <p:cNvSpPr>
                <a:spLocks/>
              </p:cNvSpPr>
              <p:nvPr/>
            </p:nvSpPr>
            <p:spPr bwMode="gray">
              <a:xfrm>
                <a:off x="2263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21" name="Freeform 1813"/>
              <p:cNvSpPr>
                <a:spLocks/>
              </p:cNvSpPr>
              <p:nvPr/>
            </p:nvSpPr>
            <p:spPr bwMode="gray">
              <a:xfrm>
                <a:off x="2187" y="3004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22" name="Freeform 1814"/>
              <p:cNvSpPr>
                <a:spLocks/>
              </p:cNvSpPr>
              <p:nvPr/>
            </p:nvSpPr>
            <p:spPr bwMode="gray">
              <a:xfrm>
                <a:off x="2111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23" name="Freeform 1815"/>
              <p:cNvSpPr>
                <a:spLocks/>
              </p:cNvSpPr>
              <p:nvPr/>
            </p:nvSpPr>
            <p:spPr bwMode="gray">
              <a:xfrm>
                <a:off x="2036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24" name="Freeform 1816"/>
              <p:cNvSpPr>
                <a:spLocks/>
              </p:cNvSpPr>
              <p:nvPr/>
            </p:nvSpPr>
            <p:spPr bwMode="gray">
              <a:xfrm>
                <a:off x="1960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25" name="Freeform 1817"/>
              <p:cNvSpPr>
                <a:spLocks/>
              </p:cNvSpPr>
              <p:nvPr/>
            </p:nvSpPr>
            <p:spPr bwMode="gray">
              <a:xfrm>
                <a:off x="1884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26" name="Freeform 1818"/>
              <p:cNvSpPr>
                <a:spLocks/>
              </p:cNvSpPr>
              <p:nvPr/>
            </p:nvSpPr>
            <p:spPr bwMode="gray">
              <a:xfrm>
                <a:off x="1808" y="2902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27" name="Freeform 1819"/>
              <p:cNvSpPr>
                <a:spLocks/>
              </p:cNvSpPr>
              <p:nvPr/>
            </p:nvSpPr>
            <p:spPr bwMode="gray">
              <a:xfrm>
                <a:off x="1732" y="2883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28" name="Freeform 1820"/>
              <p:cNvSpPr>
                <a:spLocks/>
              </p:cNvSpPr>
              <p:nvPr/>
            </p:nvSpPr>
            <p:spPr bwMode="gray">
              <a:xfrm>
                <a:off x="2263" y="3066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29" name="Freeform 1821"/>
              <p:cNvSpPr>
                <a:spLocks/>
              </p:cNvSpPr>
              <p:nvPr/>
            </p:nvSpPr>
            <p:spPr bwMode="gray">
              <a:xfrm>
                <a:off x="2187" y="3046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30" name="Freeform 1822"/>
              <p:cNvSpPr>
                <a:spLocks/>
              </p:cNvSpPr>
              <p:nvPr/>
            </p:nvSpPr>
            <p:spPr bwMode="gray">
              <a:xfrm>
                <a:off x="2111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31" name="Freeform 1823"/>
              <p:cNvSpPr>
                <a:spLocks/>
              </p:cNvSpPr>
              <p:nvPr/>
            </p:nvSpPr>
            <p:spPr bwMode="gray">
              <a:xfrm>
                <a:off x="2036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32" name="Freeform 1824"/>
              <p:cNvSpPr>
                <a:spLocks/>
              </p:cNvSpPr>
              <p:nvPr/>
            </p:nvSpPr>
            <p:spPr bwMode="gray">
              <a:xfrm>
                <a:off x="1960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33" name="Freeform 1825"/>
              <p:cNvSpPr>
                <a:spLocks/>
              </p:cNvSpPr>
              <p:nvPr/>
            </p:nvSpPr>
            <p:spPr bwMode="gray">
              <a:xfrm>
                <a:off x="1884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34" name="Freeform 1826"/>
              <p:cNvSpPr>
                <a:spLocks/>
              </p:cNvSpPr>
              <p:nvPr/>
            </p:nvSpPr>
            <p:spPr bwMode="gray">
              <a:xfrm>
                <a:off x="1808" y="294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35" name="Freeform 1827"/>
              <p:cNvSpPr>
                <a:spLocks/>
              </p:cNvSpPr>
              <p:nvPr/>
            </p:nvSpPr>
            <p:spPr bwMode="gray">
              <a:xfrm>
                <a:off x="1732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36" name="Freeform 1828"/>
              <p:cNvSpPr>
                <a:spLocks/>
              </p:cNvSpPr>
              <p:nvPr/>
            </p:nvSpPr>
            <p:spPr bwMode="gray">
              <a:xfrm>
                <a:off x="1657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37" name="Freeform 1829"/>
              <p:cNvSpPr>
                <a:spLocks/>
              </p:cNvSpPr>
              <p:nvPr/>
            </p:nvSpPr>
            <p:spPr bwMode="gray">
              <a:xfrm>
                <a:off x="2187" y="3086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38" name="Freeform 1830"/>
              <p:cNvSpPr>
                <a:spLocks/>
              </p:cNvSpPr>
              <p:nvPr/>
            </p:nvSpPr>
            <p:spPr bwMode="gray">
              <a:xfrm>
                <a:off x="2111" y="3066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39" name="Freeform 1831"/>
              <p:cNvSpPr>
                <a:spLocks/>
              </p:cNvSpPr>
              <p:nvPr/>
            </p:nvSpPr>
            <p:spPr bwMode="gray">
              <a:xfrm>
                <a:off x="2036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40" name="Freeform 1832"/>
              <p:cNvSpPr>
                <a:spLocks/>
              </p:cNvSpPr>
              <p:nvPr/>
            </p:nvSpPr>
            <p:spPr bwMode="gray">
              <a:xfrm>
                <a:off x="1960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41" name="Freeform 1833"/>
              <p:cNvSpPr>
                <a:spLocks/>
              </p:cNvSpPr>
              <p:nvPr/>
            </p:nvSpPr>
            <p:spPr bwMode="gray">
              <a:xfrm>
                <a:off x="1884" y="3004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42" name="Freeform 1834"/>
              <p:cNvSpPr>
                <a:spLocks/>
              </p:cNvSpPr>
              <p:nvPr/>
            </p:nvSpPr>
            <p:spPr bwMode="gray">
              <a:xfrm>
                <a:off x="1808" y="298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43" name="Freeform 1835"/>
              <p:cNvSpPr>
                <a:spLocks/>
              </p:cNvSpPr>
              <p:nvPr/>
            </p:nvSpPr>
            <p:spPr bwMode="gray">
              <a:xfrm>
                <a:off x="1732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44" name="Freeform 1836"/>
              <p:cNvSpPr>
                <a:spLocks/>
              </p:cNvSpPr>
              <p:nvPr/>
            </p:nvSpPr>
            <p:spPr bwMode="gray">
              <a:xfrm>
                <a:off x="1657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45" name="Freeform 1837"/>
              <p:cNvSpPr>
                <a:spLocks/>
              </p:cNvSpPr>
              <p:nvPr/>
            </p:nvSpPr>
            <p:spPr bwMode="gray">
              <a:xfrm>
                <a:off x="1581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1246" name="Group 1838"/>
            <p:cNvGrpSpPr>
              <a:grpSpLocks/>
            </p:cNvGrpSpPr>
            <p:nvPr/>
          </p:nvGrpSpPr>
          <p:grpSpPr bwMode="auto">
            <a:xfrm>
              <a:off x="3920" y="517"/>
              <a:ext cx="1013" cy="272"/>
              <a:chOff x="1581" y="2842"/>
              <a:chExt cx="1060" cy="285"/>
            </a:xfrm>
          </p:grpSpPr>
          <p:sp>
            <p:nvSpPr>
              <p:cNvPr id="531247" name="Freeform 1839"/>
              <p:cNvSpPr>
                <a:spLocks/>
              </p:cNvSpPr>
              <p:nvPr/>
            </p:nvSpPr>
            <p:spPr bwMode="gray">
              <a:xfrm>
                <a:off x="2490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48" name="Freeform 1840"/>
              <p:cNvSpPr>
                <a:spLocks/>
              </p:cNvSpPr>
              <p:nvPr/>
            </p:nvSpPr>
            <p:spPr bwMode="gray">
              <a:xfrm>
                <a:off x="2414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49" name="Freeform 1841"/>
              <p:cNvSpPr>
                <a:spLocks/>
              </p:cNvSpPr>
              <p:nvPr/>
            </p:nvSpPr>
            <p:spPr bwMode="gray">
              <a:xfrm>
                <a:off x="2339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50" name="Freeform 1842"/>
              <p:cNvSpPr>
                <a:spLocks/>
              </p:cNvSpPr>
              <p:nvPr/>
            </p:nvSpPr>
            <p:spPr bwMode="gray">
              <a:xfrm>
                <a:off x="2263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51" name="Freeform 1843"/>
              <p:cNvSpPr>
                <a:spLocks/>
              </p:cNvSpPr>
              <p:nvPr/>
            </p:nvSpPr>
            <p:spPr bwMode="gray">
              <a:xfrm>
                <a:off x="2187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52" name="Freeform 1844"/>
              <p:cNvSpPr>
                <a:spLocks/>
              </p:cNvSpPr>
              <p:nvPr/>
            </p:nvSpPr>
            <p:spPr bwMode="gray">
              <a:xfrm>
                <a:off x="2111" y="2902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53" name="Freeform 1845"/>
              <p:cNvSpPr>
                <a:spLocks/>
              </p:cNvSpPr>
              <p:nvPr/>
            </p:nvSpPr>
            <p:spPr bwMode="gray">
              <a:xfrm>
                <a:off x="2036" y="2883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54" name="Freeform 1846"/>
              <p:cNvSpPr>
                <a:spLocks/>
              </p:cNvSpPr>
              <p:nvPr/>
            </p:nvSpPr>
            <p:spPr bwMode="gray">
              <a:xfrm>
                <a:off x="1960" y="2862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55" name="Freeform 1847"/>
              <p:cNvSpPr>
                <a:spLocks/>
              </p:cNvSpPr>
              <p:nvPr/>
            </p:nvSpPr>
            <p:spPr bwMode="gray">
              <a:xfrm>
                <a:off x="1884" y="2842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56" name="Freeform 1848"/>
              <p:cNvSpPr>
                <a:spLocks/>
              </p:cNvSpPr>
              <p:nvPr/>
            </p:nvSpPr>
            <p:spPr bwMode="gray">
              <a:xfrm>
                <a:off x="2414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57" name="Freeform 1849"/>
              <p:cNvSpPr>
                <a:spLocks/>
              </p:cNvSpPr>
              <p:nvPr/>
            </p:nvSpPr>
            <p:spPr bwMode="gray">
              <a:xfrm>
                <a:off x="2339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58" name="Freeform 1850"/>
              <p:cNvSpPr>
                <a:spLocks/>
              </p:cNvSpPr>
              <p:nvPr/>
            </p:nvSpPr>
            <p:spPr bwMode="gray">
              <a:xfrm>
                <a:off x="2263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59" name="Freeform 1851"/>
              <p:cNvSpPr>
                <a:spLocks/>
              </p:cNvSpPr>
              <p:nvPr/>
            </p:nvSpPr>
            <p:spPr bwMode="gray">
              <a:xfrm>
                <a:off x="2187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60" name="Freeform 1852"/>
              <p:cNvSpPr>
                <a:spLocks/>
              </p:cNvSpPr>
              <p:nvPr/>
            </p:nvSpPr>
            <p:spPr bwMode="gray">
              <a:xfrm>
                <a:off x="2111" y="294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61" name="Freeform 1853"/>
              <p:cNvSpPr>
                <a:spLocks/>
              </p:cNvSpPr>
              <p:nvPr/>
            </p:nvSpPr>
            <p:spPr bwMode="gray">
              <a:xfrm>
                <a:off x="2036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62" name="Freeform 1854"/>
              <p:cNvSpPr>
                <a:spLocks/>
              </p:cNvSpPr>
              <p:nvPr/>
            </p:nvSpPr>
            <p:spPr bwMode="gray">
              <a:xfrm>
                <a:off x="1960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63" name="Freeform 1855"/>
              <p:cNvSpPr>
                <a:spLocks/>
              </p:cNvSpPr>
              <p:nvPr/>
            </p:nvSpPr>
            <p:spPr bwMode="gray">
              <a:xfrm>
                <a:off x="1884" y="2883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64" name="Freeform 1856"/>
              <p:cNvSpPr>
                <a:spLocks/>
              </p:cNvSpPr>
              <p:nvPr/>
            </p:nvSpPr>
            <p:spPr bwMode="gray">
              <a:xfrm>
                <a:off x="1808" y="2862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65" name="Freeform 1857"/>
              <p:cNvSpPr>
                <a:spLocks/>
              </p:cNvSpPr>
              <p:nvPr/>
            </p:nvSpPr>
            <p:spPr bwMode="gray">
              <a:xfrm>
                <a:off x="2339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66" name="Freeform 1858"/>
              <p:cNvSpPr>
                <a:spLocks/>
              </p:cNvSpPr>
              <p:nvPr/>
            </p:nvSpPr>
            <p:spPr bwMode="gray">
              <a:xfrm>
                <a:off x="2263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67" name="Freeform 1859"/>
              <p:cNvSpPr>
                <a:spLocks/>
              </p:cNvSpPr>
              <p:nvPr/>
            </p:nvSpPr>
            <p:spPr bwMode="gray">
              <a:xfrm>
                <a:off x="2187" y="3004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68" name="Freeform 1860"/>
              <p:cNvSpPr>
                <a:spLocks/>
              </p:cNvSpPr>
              <p:nvPr/>
            </p:nvSpPr>
            <p:spPr bwMode="gray">
              <a:xfrm>
                <a:off x="2111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69" name="Freeform 1861"/>
              <p:cNvSpPr>
                <a:spLocks/>
              </p:cNvSpPr>
              <p:nvPr/>
            </p:nvSpPr>
            <p:spPr bwMode="gray">
              <a:xfrm>
                <a:off x="2036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70" name="Freeform 1862"/>
              <p:cNvSpPr>
                <a:spLocks/>
              </p:cNvSpPr>
              <p:nvPr/>
            </p:nvSpPr>
            <p:spPr bwMode="gray">
              <a:xfrm>
                <a:off x="1960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71" name="Freeform 1863"/>
              <p:cNvSpPr>
                <a:spLocks/>
              </p:cNvSpPr>
              <p:nvPr/>
            </p:nvSpPr>
            <p:spPr bwMode="gray">
              <a:xfrm>
                <a:off x="1884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72" name="Freeform 1864"/>
              <p:cNvSpPr>
                <a:spLocks/>
              </p:cNvSpPr>
              <p:nvPr/>
            </p:nvSpPr>
            <p:spPr bwMode="gray">
              <a:xfrm>
                <a:off x="1808" y="2902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73" name="Freeform 1865"/>
              <p:cNvSpPr>
                <a:spLocks/>
              </p:cNvSpPr>
              <p:nvPr/>
            </p:nvSpPr>
            <p:spPr bwMode="gray">
              <a:xfrm>
                <a:off x="1732" y="2883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74" name="Freeform 1866"/>
              <p:cNvSpPr>
                <a:spLocks/>
              </p:cNvSpPr>
              <p:nvPr/>
            </p:nvSpPr>
            <p:spPr bwMode="gray">
              <a:xfrm>
                <a:off x="2263" y="3066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75" name="Freeform 1867"/>
              <p:cNvSpPr>
                <a:spLocks/>
              </p:cNvSpPr>
              <p:nvPr/>
            </p:nvSpPr>
            <p:spPr bwMode="gray">
              <a:xfrm>
                <a:off x="2187" y="3046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76" name="Freeform 1868"/>
              <p:cNvSpPr>
                <a:spLocks/>
              </p:cNvSpPr>
              <p:nvPr/>
            </p:nvSpPr>
            <p:spPr bwMode="gray">
              <a:xfrm>
                <a:off x="2111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77" name="Freeform 1869"/>
              <p:cNvSpPr>
                <a:spLocks/>
              </p:cNvSpPr>
              <p:nvPr/>
            </p:nvSpPr>
            <p:spPr bwMode="gray">
              <a:xfrm>
                <a:off x="2036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78" name="Freeform 1870"/>
              <p:cNvSpPr>
                <a:spLocks/>
              </p:cNvSpPr>
              <p:nvPr/>
            </p:nvSpPr>
            <p:spPr bwMode="gray">
              <a:xfrm>
                <a:off x="1960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79" name="Freeform 1871"/>
              <p:cNvSpPr>
                <a:spLocks/>
              </p:cNvSpPr>
              <p:nvPr/>
            </p:nvSpPr>
            <p:spPr bwMode="gray">
              <a:xfrm>
                <a:off x="1884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80" name="Freeform 1872"/>
              <p:cNvSpPr>
                <a:spLocks/>
              </p:cNvSpPr>
              <p:nvPr/>
            </p:nvSpPr>
            <p:spPr bwMode="gray">
              <a:xfrm>
                <a:off x="1808" y="294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81" name="Freeform 1873"/>
              <p:cNvSpPr>
                <a:spLocks/>
              </p:cNvSpPr>
              <p:nvPr/>
            </p:nvSpPr>
            <p:spPr bwMode="gray">
              <a:xfrm>
                <a:off x="1732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82" name="Freeform 1874"/>
              <p:cNvSpPr>
                <a:spLocks/>
              </p:cNvSpPr>
              <p:nvPr/>
            </p:nvSpPr>
            <p:spPr bwMode="gray">
              <a:xfrm>
                <a:off x="1657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83" name="Freeform 1875"/>
              <p:cNvSpPr>
                <a:spLocks/>
              </p:cNvSpPr>
              <p:nvPr/>
            </p:nvSpPr>
            <p:spPr bwMode="gray">
              <a:xfrm>
                <a:off x="2187" y="3086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84" name="Freeform 1876"/>
              <p:cNvSpPr>
                <a:spLocks/>
              </p:cNvSpPr>
              <p:nvPr/>
            </p:nvSpPr>
            <p:spPr bwMode="gray">
              <a:xfrm>
                <a:off x="2111" y="3066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85" name="Freeform 1877"/>
              <p:cNvSpPr>
                <a:spLocks/>
              </p:cNvSpPr>
              <p:nvPr/>
            </p:nvSpPr>
            <p:spPr bwMode="gray">
              <a:xfrm>
                <a:off x="2036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86" name="Freeform 1878"/>
              <p:cNvSpPr>
                <a:spLocks/>
              </p:cNvSpPr>
              <p:nvPr/>
            </p:nvSpPr>
            <p:spPr bwMode="gray">
              <a:xfrm>
                <a:off x="1960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87" name="Freeform 1879"/>
              <p:cNvSpPr>
                <a:spLocks/>
              </p:cNvSpPr>
              <p:nvPr/>
            </p:nvSpPr>
            <p:spPr bwMode="gray">
              <a:xfrm>
                <a:off x="1884" y="3004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88" name="Freeform 1880"/>
              <p:cNvSpPr>
                <a:spLocks/>
              </p:cNvSpPr>
              <p:nvPr/>
            </p:nvSpPr>
            <p:spPr bwMode="gray">
              <a:xfrm>
                <a:off x="1808" y="298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89" name="Freeform 1881"/>
              <p:cNvSpPr>
                <a:spLocks/>
              </p:cNvSpPr>
              <p:nvPr/>
            </p:nvSpPr>
            <p:spPr bwMode="gray">
              <a:xfrm>
                <a:off x="1732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90" name="Freeform 1882"/>
              <p:cNvSpPr>
                <a:spLocks/>
              </p:cNvSpPr>
              <p:nvPr/>
            </p:nvSpPr>
            <p:spPr bwMode="gray">
              <a:xfrm>
                <a:off x="1657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91" name="Freeform 1883"/>
              <p:cNvSpPr>
                <a:spLocks/>
              </p:cNvSpPr>
              <p:nvPr/>
            </p:nvSpPr>
            <p:spPr bwMode="gray">
              <a:xfrm>
                <a:off x="1581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1292" name="Group 1884"/>
            <p:cNvGrpSpPr>
              <a:grpSpLocks/>
            </p:cNvGrpSpPr>
            <p:nvPr/>
          </p:nvGrpSpPr>
          <p:grpSpPr bwMode="auto">
            <a:xfrm>
              <a:off x="879" y="1875"/>
              <a:ext cx="1013" cy="272"/>
              <a:chOff x="1581" y="2842"/>
              <a:chExt cx="1060" cy="285"/>
            </a:xfrm>
          </p:grpSpPr>
          <p:sp>
            <p:nvSpPr>
              <p:cNvPr id="531293" name="Freeform 1885"/>
              <p:cNvSpPr>
                <a:spLocks/>
              </p:cNvSpPr>
              <p:nvPr/>
            </p:nvSpPr>
            <p:spPr bwMode="gray">
              <a:xfrm>
                <a:off x="2490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94" name="Freeform 1886"/>
              <p:cNvSpPr>
                <a:spLocks/>
              </p:cNvSpPr>
              <p:nvPr/>
            </p:nvSpPr>
            <p:spPr bwMode="gray">
              <a:xfrm>
                <a:off x="2414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95" name="Freeform 1887"/>
              <p:cNvSpPr>
                <a:spLocks/>
              </p:cNvSpPr>
              <p:nvPr/>
            </p:nvSpPr>
            <p:spPr bwMode="gray">
              <a:xfrm>
                <a:off x="2339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96" name="Freeform 1888"/>
              <p:cNvSpPr>
                <a:spLocks/>
              </p:cNvSpPr>
              <p:nvPr/>
            </p:nvSpPr>
            <p:spPr bwMode="gray">
              <a:xfrm>
                <a:off x="2263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97" name="Freeform 1889"/>
              <p:cNvSpPr>
                <a:spLocks/>
              </p:cNvSpPr>
              <p:nvPr/>
            </p:nvSpPr>
            <p:spPr bwMode="gray">
              <a:xfrm>
                <a:off x="2187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98" name="Freeform 1890"/>
              <p:cNvSpPr>
                <a:spLocks/>
              </p:cNvSpPr>
              <p:nvPr/>
            </p:nvSpPr>
            <p:spPr bwMode="gray">
              <a:xfrm>
                <a:off x="2111" y="2902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299" name="Freeform 1891"/>
              <p:cNvSpPr>
                <a:spLocks/>
              </p:cNvSpPr>
              <p:nvPr/>
            </p:nvSpPr>
            <p:spPr bwMode="gray">
              <a:xfrm>
                <a:off x="2036" y="2883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00" name="Freeform 1892"/>
              <p:cNvSpPr>
                <a:spLocks/>
              </p:cNvSpPr>
              <p:nvPr/>
            </p:nvSpPr>
            <p:spPr bwMode="gray">
              <a:xfrm>
                <a:off x="1960" y="2862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01" name="Freeform 1893"/>
              <p:cNvSpPr>
                <a:spLocks/>
              </p:cNvSpPr>
              <p:nvPr/>
            </p:nvSpPr>
            <p:spPr bwMode="gray">
              <a:xfrm>
                <a:off x="1884" y="2842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02" name="Freeform 1894"/>
              <p:cNvSpPr>
                <a:spLocks/>
              </p:cNvSpPr>
              <p:nvPr/>
            </p:nvSpPr>
            <p:spPr bwMode="gray">
              <a:xfrm>
                <a:off x="2414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03" name="Freeform 1895"/>
              <p:cNvSpPr>
                <a:spLocks/>
              </p:cNvSpPr>
              <p:nvPr/>
            </p:nvSpPr>
            <p:spPr bwMode="gray">
              <a:xfrm>
                <a:off x="2339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04" name="Freeform 1896"/>
              <p:cNvSpPr>
                <a:spLocks/>
              </p:cNvSpPr>
              <p:nvPr/>
            </p:nvSpPr>
            <p:spPr bwMode="gray">
              <a:xfrm>
                <a:off x="2263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05" name="Freeform 1897"/>
              <p:cNvSpPr>
                <a:spLocks/>
              </p:cNvSpPr>
              <p:nvPr/>
            </p:nvSpPr>
            <p:spPr bwMode="gray">
              <a:xfrm>
                <a:off x="2187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06" name="Freeform 1898"/>
              <p:cNvSpPr>
                <a:spLocks/>
              </p:cNvSpPr>
              <p:nvPr/>
            </p:nvSpPr>
            <p:spPr bwMode="gray">
              <a:xfrm>
                <a:off x="2111" y="294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07" name="Freeform 1899"/>
              <p:cNvSpPr>
                <a:spLocks/>
              </p:cNvSpPr>
              <p:nvPr/>
            </p:nvSpPr>
            <p:spPr bwMode="gray">
              <a:xfrm>
                <a:off x="2036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08" name="Freeform 1900"/>
              <p:cNvSpPr>
                <a:spLocks/>
              </p:cNvSpPr>
              <p:nvPr/>
            </p:nvSpPr>
            <p:spPr bwMode="gray">
              <a:xfrm>
                <a:off x="1960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09" name="Freeform 1901"/>
              <p:cNvSpPr>
                <a:spLocks/>
              </p:cNvSpPr>
              <p:nvPr/>
            </p:nvSpPr>
            <p:spPr bwMode="gray">
              <a:xfrm>
                <a:off x="1884" y="2883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10" name="Freeform 1902"/>
              <p:cNvSpPr>
                <a:spLocks/>
              </p:cNvSpPr>
              <p:nvPr/>
            </p:nvSpPr>
            <p:spPr bwMode="gray">
              <a:xfrm>
                <a:off x="1808" y="2862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11" name="Freeform 1903"/>
              <p:cNvSpPr>
                <a:spLocks/>
              </p:cNvSpPr>
              <p:nvPr/>
            </p:nvSpPr>
            <p:spPr bwMode="gray">
              <a:xfrm>
                <a:off x="2339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12" name="Freeform 1904"/>
              <p:cNvSpPr>
                <a:spLocks/>
              </p:cNvSpPr>
              <p:nvPr/>
            </p:nvSpPr>
            <p:spPr bwMode="gray">
              <a:xfrm>
                <a:off x="2263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13" name="Freeform 1905"/>
              <p:cNvSpPr>
                <a:spLocks/>
              </p:cNvSpPr>
              <p:nvPr/>
            </p:nvSpPr>
            <p:spPr bwMode="gray">
              <a:xfrm>
                <a:off x="2187" y="3004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14" name="Freeform 1906"/>
              <p:cNvSpPr>
                <a:spLocks/>
              </p:cNvSpPr>
              <p:nvPr/>
            </p:nvSpPr>
            <p:spPr bwMode="gray">
              <a:xfrm>
                <a:off x="2111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15" name="Freeform 1907"/>
              <p:cNvSpPr>
                <a:spLocks/>
              </p:cNvSpPr>
              <p:nvPr/>
            </p:nvSpPr>
            <p:spPr bwMode="gray">
              <a:xfrm>
                <a:off x="2036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16" name="Freeform 1908"/>
              <p:cNvSpPr>
                <a:spLocks/>
              </p:cNvSpPr>
              <p:nvPr/>
            </p:nvSpPr>
            <p:spPr bwMode="gray">
              <a:xfrm>
                <a:off x="1960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17" name="Freeform 1909"/>
              <p:cNvSpPr>
                <a:spLocks/>
              </p:cNvSpPr>
              <p:nvPr/>
            </p:nvSpPr>
            <p:spPr bwMode="gray">
              <a:xfrm>
                <a:off x="1884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18" name="Freeform 1910"/>
              <p:cNvSpPr>
                <a:spLocks/>
              </p:cNvSpPr>
              <p:nvPr/>
            </p:nvSpPr>
            <p:spPr bwMode="gray">
              <a:xfrm>
                <a:off x="1808" y="2902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19" name="Freeform 1911"/>
              <p:cNvSpPr>
                <a:spLocks/>
              </p:cNvSpPr>
              <p:nvPr/>
            </p:nvSpPr>
            <p:spPr bwMode="gray">
              <a:xfrm>
                <a:off x="1732" y="2883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20" name="Freeform 1912"/>
              <p:cNvSpPr>
                <a:spLocks/>
              </p:cNvSpPr>
              <p:nvPr/>
            </p:nvSpPr>
            <p:spPr bwMode="gray">
              <a:xfrm>
                <a:off x="2263" y="3066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21" name="Freeform 1913"/>
              <p:cNvSpPr>
                <a:spLocks/>
              </p:cNvSpPr>
              <p:nvPr/>
            </p:nvSpPr>
            <p:spPr bwMode="gray">
              <a:xfrm>
                <a:off x="2187" y="3046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22" name="Freeform 1914"/>
              <p:cNvSpPr>
                <a:spLocks/>
              </p:cNvSpPr>
              <p:nvPr/>
            </p:nvSpPr>
            <p:spPr bwMode="gray">
              <a:xfrm>
                <a:off x="2111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23" name="Freeform 1915"/>
              <p:cNvSpPr>
                <a:spLocks/>
              </p:cNvSpPr>
              <p:nvPr/>
            </p:nvSpPr>
            <p:spPr bwMode="gray">
              <a:xfrm>
                <a:off x="2036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24" name="Freeform 1916"/>
              <p:cNvSpPr>
                <a:spLocks/>
              </p:cNvSpPr>
              <p:nvPr/>
            </p:nvSpPr>
            <p:spPr bwMode="gray">
              <a:xfrm>
                <a:off x="1960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25" name="Freeform 1917"/>
              <p:cNvSpPr>
                <a:spLocks/>
              </p:cNvSpPr>
              <p:nvPr/>
            </p:nvSpPr>
            <p:spPr bwMode="gray">
              <a:xfrm>
                <a:off x="1884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26" name="Freeform 1918"/>
              <p:cNvSpPr>
                <a:spLocks/>
              </p:cNvSpPr>
              <p:nvPr/>
            </p:nvSpPr>
            <p:spPr bwMode="gray">
              <a:xfrm>
                <a:off x="1808" y="294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27" name="Freeform 1919"/>
              <p:cNvSpPr>
                <a:spLocks/>
              </p:cNvSpPr>
              <p:nvPr/>
            </p:nvSpPr>
            <p:spPr bwMode="gray">
              <a:xfrm>
                <a:off x="1732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28" name="Freeform 1920"/>
              <p:cNvSpPr>
                <a:spLocks/>
              </p:cNvSpPr>
              <p:nvPr/>
            </p:nvSpPr>
            <p:spPr bwMode="gray">
              <a:xfrm>
                <a:off x="1657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29" name="Freeform 1921"/>
              <p:cNvSpPr>
                <a:spLocks/>
              </p:cNvSpPr>
              <p:nvPr/>
            </p:nvSpPr>
            <p:spPr bwMode="gray">
              <a:xfrm>
                <a:off x="2187" y="3086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30" name="Freeform 1922"/>
              <p:cNvSpPr>
                <a:spLocks/>
              </p:cNvSpPr>
              <p:nvPr/>
            </p:nvSpPr>
            <p:spPr bwMode="gray">
              <a:xfrm>
                <a:off x="2111" y="3066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31" name="Freeform 1923"/>
              <p:cNvSpPr>
                <a:spLocks/>
              </p:cNvSpPr>
              <p:nvPr/>
            </p:nvSpPr>
            <p:spPr bwMode="gray">
              <a:xfrm>
                <a:off x="2036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32" name="Freeform 1924"/>
              <p:cNvSpPr>
                <a:spLocks/>
              </p:cNvSpPr>
              <p:nvPr/>
            </p:nvSpPr>
            <p:spPr bwMode="gray">
              <a:xfrm>
                <a:off x="1960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33" name="Freeform 1925"/>
              <p:cNvSpPr>
                <a:spLocks/>
              </p:cNvSpPr>
              <p:nvPr/>
            </p:nvSpPr>
            <p:spPr bwMode="gray">
              <a:xfrm>
                <a:off x="1884" y="3004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34" name="Freeform 1926"/>
              <p:cNvSpPr>
                <a:spLocks/>
              </p:cNvSpPr>
              <p:nvPr/>
            </p:nvSpPr>
            <p:spPr bwMode="gray">
              <a:xfrm>
                <a:off x="1808" y="298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35" name="Freeform 1927"/>
              <p:cNvSpPr>
                <a:spLocks/>
              </p:cNvSpPr>
              <p:nvPr/>
            </p:nvSpPr>
            <p:spPr bwMode="gray">
              <a:xfrm>
                <a:off x="1732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36" name="Freeform 1928"/>
              <p:cNvSpPr>
                <a:spLocks/>
              </p:cNvSpPr>
              <p:nvPr/>
            </p:nvSpPr>
            <p:spPr bwMode="gray">
              <a:xfrm>
                <a:off x="1657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37" name="Freeform 1929"/>
              <p:cNvSpPr>
                <a:spLocks/>
              </p:cNvSpPr>
              <p:nvPr/>
            </p:nvSpPr>
            <p:spPr bwMode="gray">
              <a:xfrm>
                <a:off x="1581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1338" name="Group 1930"/>
            <p:cNvGrpSpPr>
              <a:grpSpLocks/>
            </p:cNvGrpSpPr>
            <p:nvPr/>
          </p:nvGrpSpPr>
          <p:grpSpPr bwMode="auto">
            <a:xfrm>
              <a:off x="1891" y="1604"/>
              <a:ext cx="1013" cy="272"/>
              <a:chOff x="1581" y="2842"/>
              <a:chExt cx="1060" cy="285"/>
            </a:xfrm>
          </p:grpSpPr>
          <p:sp>
            <p:nvSpPr>
              <p:cNvPr id="531339" name="Freeform 1931"/>
              <p:cNvSpPr>
                <a:spLocks/>
              </p:cNvSpPr>
              <p:nvPr/>
            </p:nvSpPr>
            <p:spPr bwMode="gray">
              <a:xfrm>
                <a:off x="2490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40" name="Freeform 1932"/>
              <p:cNvSpPr>
                <a:spLocks/>
              </p:cNvSpPr>
              <p:nvPr/>
            </p:nvSpPr>
            <p:spPr bwMode="gray">
              <a:xfrm>
                <a:off x="2414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41" name="Freeform 1933"/>
              <p:cNvSpPr>
                <a:spLocks/>
              </p:cNvSpPr>
              <p:nvPr/>
            </p:nvSpPr>
            <p:spPr bwMode="gray">
              <a:xfrm>
                <a:off x="2339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42" name="Freeform 1934"/>
              <p:cNvSpPr>
                <a:spLocks/>
              </p:cNvSpPr>
              <p:nvPr/>
            </p:nvSpPr>
            <p:spPr bwMode="gray">
              <a:xfrm>
                <a:off x="2263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43" name="Freeform 1935"/>
              <p:cNvSpPr>
                <a:spLocks/>
              </p:cNvSpPr>
              <p:nvPr/>
            </p:nvSpPr>
            <p:spPr bwMode="gray">
              <a:xfrm>
                <a:off x="2187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44" name="Freeform 1936"/>
              <p:cNvSpPr>
                <a:spLocks/>
              </p:cNvSpPr>
              <p:nvPr/>
            </p:nvSpPr>
            <p:spPr bwMode="gray">
              <a:xfrm>
                <a:off x="2111" y="2902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45" name="Freeform 1937"/>
              <p:cNvSpPr>
                <a:spLocks/>
              </p:cNvSpPr>
              <p:nvPr/>
            </p:nvSpPr>
            <p:spPr bwMode="gray">
              <a:xfrm>
                <a:off x="2036" y="2883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46" name="Freeform 1938"/>
              <p:cNvSpPr>
                <a:spLocks/>
              </p:cNvSpPr>
              <p:nvPr/>
            </p:nvSpPr>
            <p:spPr bwMode="gray">
              <a:xfrm>
                <a:off x="1960" y="2862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47" name="Freeform 1939"/>
              <p:cNvSpPr>
                <a:spLocks/>
              </p:cNvSpPr>
              <p:nvPr/>
            </p:nvSpPr>
            <p:spPr bwMode="gray">
              <a:xfrm>
                <a:off x="1884" y="2842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48" name="Freeform 1940"/>
              <p:cNvSpPr>
                <a:spLocks/>
              </p:cNvSpPr>
              <p:nvPr/>
            </p:nvSpPr>
            <p:spPr bwMode="gray">
              <a:xfrm>
                <a:off x="2414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49" name="Freeform 1941"/>
              <p:cNvSpPr>
                <a:spLocks/>
              </p:cNvSpPr>
              <p:nvPr/>
            </p:nvSpPr>
            <p:spPr bwMode="gray">
              <a:xfrm>
                <a:off x="2339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50" name="Freeform 1942"/>
              <p:cNvSpPr>
                <a:spLocks/>
              </p:cNvSpPr>
              <p:nvPr/>
            </p:nvSpPr>
            <p:spPr bwMode="gray">
              <a:xfrm>
                <a:off x="2263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51" name="Freeform 1943"/>
              <p:cNvSpPr>
                <a:spLocks/>
              </p:cNvSpPr>
              <p:nvPr/>
            </p:nvSpPr>
            <p:spPr bwMode="gray">
              <a:xfrm>
                <a:off x="2187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52" name="Freeform 1944"/>
              <p:cNvSpPr>
                <a:spLocks/>
              </p:cNvSpPr>
              <p:nvPr/>
            </p:nvSpPr>
            <p:spPr bwMode="gray">
              <a:xfrm>
                <a:off x="2111" y="294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53" name="Freeform 1945"/>
              <p:cNvSpPr>
                <a:spLocks/>
              </p:cNvSpPr>
              <p:nvPr/>
            </p:nvSpPr>
            <p:spPr bwMode="gray">
              <a:xfrm>
                <a:off x="2036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54" name="Freeform 1946"/>
              <p:cNvSpPr>
                <a:spLocks/>
              </p:cNvSpPr>
              <p:nvPr/>
            </p:nvSpPr>
            <p:spPr bwMode="gray">
              <a:xfrm>
                <a:off x="1960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55" name="Freeform 1947"/>
              <p:cNvSpPr>
                <a:spLocks/>
              </p:cNvSpPr>
              <p:nvPr/>
            </p:nvSpPr>
            <p:spPr bwMode="gray">
              <a:xfrm>
                <a:off x="1884" y="2883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56" name="Freeform 1948"/>
              <p:cNvSpPr>
                <a:spLocks/>
              </p:cNvSpPr>
              <p:nvPr/>
            </p:nvSpPr>
            <p:spPr bwMode="gray">
              <a:xfrm>
                <a:off x="1808" y="2862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57" name="Freeform 1949"/>
              <p:cNvSpPr>
                <a:spLocks/>
              </p:cNvSpPr>
              <p:nvPr/>
            </p:nvSpPr>
            <p:spPr bwMode="gray">
              <a:xfrm>
                <a:off x="2339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58" name="Freeform 1950"/>
              <p:cNvSpPr>
                <a:spLocks/>
              </p:cNvSpPr>
              <p:nvPr/>
            </p:nvSpPr>
            <p:spPr bwMode="gray">
              <a:xfrm>
                <a:off x="2263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59" name="Freeform 1951"/>
              <p:cNvSpPr>
                <a:spLocks/>
              </p:cNvSpPr>
              <p:nvPr/>
            </p:nvSpPr>
            <p:spPr bwMode="gray">
              <a:xfrm>
                <a:off x="2187" y="3004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60" name="Freeform 1952"/>
              <p:cNvSpPr>
                <a:spLocks/>
              </p:cNvSpPr>
              <p:nvPr/>
            </p:nvSpPr>
            <p:spPr bwMode="gray">
              <a:xfrm>
                <a:off x="2111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61" name="Freeform 1953"/>
              <p:cNvSpPr>
                <a:spLocks/>
              </p:cNvSpPr>
              <p:nvPr/>
            </p:nvSpPr>
            <p:spPr bwMode="gray">
              <a:xfrm>
                <a:off x="2036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62" name="Freeform 1954"/>
              <p:cNvSpPr>
                <a:spLocks/>
              </p:cNvSpPr>
              <p:nvPr/>
            </p:nvSpPr>
            <p:spPr bwMode="gray">
              <a:xfrm>
                <a:off x="1960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63" name="Freeform 1955"/>
              <p:cNvSpPr>
                <a:spLocks/>
              </p:cNvSpPr>
              <p:nvPr/>
            </p:nvSpPr>
            <p:spPr bwMode="gray">
              <a:xfrm>
                <a:off x="1884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64" name="Freeform 1956"/>
              <p:cNvSpPr>
                <a:spLocks/>
              </p:cNvSpPr>
              <p:nvPr/>
            </p:nvSpPr>
            <p:spPr bwMode="gray">
              <a:xfrm>
                <a:off x="1808" y="2902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65" name="Freeform 1957"/>
              <p:cNvSpPr>
                <a:spLocks/>
              </p:cNvSpPr>
              <p:nvPr/>
            </p:nvSpPr>
            <p:spPr bwMode="gray">
              <a:xfrm>
                <a:off x="1732" y="2883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66" name="Freeform 1958"/>
              <p:cNvSpPr>
                <a:spLocks/>
              </p:cNvSpPr>
              <p:nvPr/>
            </p:nvSpPr>
            <p:spPr bwMode="gray">
              <a:xfrm>
                <a:off x="2263" y="3066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67" name="Freeform 1959"/>
              <p:cNvSpPr>
                <a:spLocks/>
              </p:cNvSpPr>
              <p:nvPr/>
            </p:nvSpPr>
            <p:spPr bwMode="gray">
              <a:xfrm>
                <a:off x="2187" y="3046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68" name="Freeform 1960"/>
              <p:cNvSpPr>
                <a:spLocks/>
              </p:cNvSpPr>
              <p:nvPr/>
            </p:nvSpPr>
            <p:spPr bwMode="gray">
              <a:xfrm>
                <a:off x="2111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69" name="Freeform 1961"/>
              <p:cNvSpPr>
                <a:spLocks/>
              </p:cNvSpPr>
              <p:nvPr/>
            </p:nvSpPr>
            <p:spPr bwMode="gray">
              <a:xfrm>
                <a:off x="2036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70" name="Freeform 1962"/>
              <p:cNvSpPr>
                <a:spLocks/>
              </p:cNvSpPr>
              <p:nvPr/>
            </p:nvSpPr>
            <p:spPr bwMode="gray">
              <a:xfrm>
                <a:off x="1960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71" name="Freeform 1963"/>
              <p:cNvSpPr>
                <a:spLocks/>
              </p:cNvSpPr>
              <p:nvPr/>
            </p:nvSpPr>
            <p:spPr bwMode="gray">
              <a:xfrm>
                <a:off x="1884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72" name="Freeform 1964"/>
              <p:cNvSpPr>
                <a:spLocks/>
              </p:cNvSpPr>
              <p:nvPr/>
            </p:nvSpPr>
            <p:spPr bwMode="gray">
              <a:xfrm>
                <a:off x="1808" y="294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73" name="Freeform 1965"/>
              <p:cNvSpPr>
                <a:spLocks/>
              </p:cNvSpPr>
              <p:nvPr/>
            </p:nvSpPr>
            <p:spPr bwMode="gray">
              <a:xfrm>
                <a:off x="1732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74" name="Freeform 1966"/>
              <p:cNvSpPr>
                <a:spLocks/>
              </p:cNvSpPr>
              <p:nvPr/>
            </p:nvSpPr>
            <p:spPr bwMode="gray">
              <a:xfrm>
                <a:off x="1657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75" name="Freeform 1967"/>
              <p:cNvSpPr>
                <a:spLocks/>
              </p:cNvSpPr>
              <p:nvPr/>
            </p:nvSpPr>
            <p:spPr bwMode="gray">
              <a:xfrm>
                <a:off x="2187" y="3086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76" name="Freeform 1968"/>
              <p:cNvSpPr>
                <a:spLocks/>
              </p:cNvSpPr>
              <p:nvPr/>
            </p:nvSpPr>
            <p:spPr bwMode="gray">
              <a:xfrm>
                <a:off x="2111" y="3066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77" name="Freeform 1969"/>
              <p:cNvSpPr>
                <a:spLocks/>
              </p:cNvSpPr>
              <p:nvPr/>
            </p:nvSpPr>
            <p:spPr bwMode="gray">
              <a:xfrm>
                <a:off x="2036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78" name="Freeform 1970"/>
              <p:cNvSpPr>
                <a:spLocks/>
              </p:cNvSpPr>
              <p:nvPr/>
            </p:nvSpPr>
            <p:spPr bwMode="gray">
              <a:xfrm>
                <a:off x="1960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79" name="Freeform 1971"/>
              <p:cNvSpPr>
                <a:spLocks/>
              </p:cNvSpPr>
              <p:nvPr/>
            </p:nvSpPr>
            <p:spPr bwMode="gray">
              <a:xfrm>
                <a:off x="1884" y="3004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80" name="Freeform 1972"/>
              <p:cNvSpPr>
                <a:spLocks/>
              </p:cNvSpPr>
              <p:nvPr/>
            </p:nvSpPr>
            <p:spPr bwMode="gray">
              <a:xfrm>
                <a:off x="1808" y="298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81" name="Freeform 1973"/>
              <p:cNvSpPr>
                <a:spLocks/>
              </p:cNvSpPr>
              <p:nvPr/>
            </p:nvSpPr>
            <p:spPr bwMode="gray">
              <a:xfrm>
                <a:off x="1732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82" name="Freeform 1974"/>
              <p:cNvSpPr>
                <a:spLocks/>
              </p:cNvSpPr>
              <p:nvPr/>
            </p:nvSpPr>
            <p:spPr bwMode="gray">
              <a:xfrm>
                <a:off x="1657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83" name="Freeform 1975"/>
              <p:cNvSpPr>
                <a:spLocks/>
              </p:cNvSpPr>
              <p:nvPr/>
            </p:nvSpPr>
            <p:spPr bwMode="gray">
              <a:xfrm>
                <a:off x="1581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1384" name="Group 1976"/>
            <p:cNvGrpSpPr>
              <a:grpSpLocks/>
            </p:cNvGrpSpPr>
            <p:nvPr/>
          </p:nvGrpSpPr>
          <p:grpSpPr bwMode="auto">
            <a:xfrm>
              <a:off x="2901" y="1332"/>
              <a:ext cx="1013" cy="272"/>
              <a:chOff x="1581" y="2842"/>
              <a:chExt cx="1060" cy="285"/>
            </a:xfrm>
          </p:grpSpPr>
          <p:sp>
            <p:nvSpPr>
              <p:cNvPr id="531385" name="Freeform 1977"/>
              <p:cNvSpPr>
                <a:spLocks/>
              </p:cNvSpPr>
              <p:nvPr/>
            </p:nvSpPr>
            <p:spPr bwMode="gray">
              <a:xfrm>
                <a:off x="2490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86" name="Freeform 1978"/>
              <p:cNvSpPr>
                <a:spLocks/>
              </p:cNvSpPr>
              <p:nvPr/>
            </p:nvSpPr>
            <p:spPr bwMode="gray">
              <a:xfrm>
                <a:off x="2414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87" name="Freeform 1979"/>
              <p:cNvSpPr>
                <a:spLocks/>
              </p:cNvSpPr>
              <p:nvPr/>
            </p:nvSpPr>
            <p:spPr bwMode="gray">
              <a:xfrm>
                <a:off x="2339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88" name="Freeform 1980"/>
              <p:cNvSpPr>
                <a:spLocks/>
              </p:cNvSpPr>
              <p:nvPr/>
            </p:nvSpPr>
            <p:spPr bwMode="gray">
              <a:xfrm>
                <a:off x="2263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89" name="Freeform 1981"/>
              <p:cNvSpPr>
                <a:spLocks/>
              </p:cNvSpPr>
              <p:nvPr/>
            </p:nvSpPr>
            <p:spPr bwMode="gray">
              <a:xfrm>
                <a:off x="2187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90" name="Freeform 1982"/>
              <p:cNvSpPr>
                <a:spLocks/>
              </p:cNvSpPr>
              <p:nvPr/>
            </p:nvSpPr>
            <p:spPr bwMode="gray">
              <a:xfrm>
                <a:off x="2111" y="2902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91" name="Freeform 1983"/>
              <p:cNvSpPr>
                <a:spLocks/>
              </p:cNvSpPr>
              <p:nvPr/>
            </p:nvSpPr>
            <p:spPr bwMode="gray">
              <a:xfrm>
                <a:off x="2036" y="2883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92" name="Freeform 1984"/>
              <p:cNvSpPr>
                <a:spLocks/>
              </p:cNvSpPr>
              <p:nvPr/>
            </p:nvSpPr>
            <p:spPr bwMode="gray">
              <a:xfrm>
                <a:off x="1960" y="2862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93" name="Freeform 1985"/>
              <p:cNvSpPr>
                <a:spLocks/>
              </p:cNvSpPr>
              <p:nvPr/>
            </p:nvSpPr>
            <p:spPr bwMode="gray">
              <a:xfrm>
                <a:off x="1884" y="2842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94" name="Freeform 1986"/>
              <p:cNvSpPr>
                <a:spLocks/>
              </p:cNvSpPr>
              <p:nvPr/>
            </p:nvSpPr>
            <p:spPr bwMode="gray">
              <a:xfrm>
                <a:off x="2414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95" name="Freeform 1987"/>
              <p:cNvSpPr>
                <a:spLocks/>
              </p:cNvSpPr>
              <p:nvPr/>
            </p:nvSpPr>
            <p:spPr bwMode="gray">
              <a:xfrm>
                <a:off x="2339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96" name="Freeform 1988"/>
              <p:cNvSpPr>
                <a:spLocks/>
              </p:cNvSpPr>
              <p:nvPr/>
            </p:nvSpPr>
            <p:spPr bwMode="gray">
              <a:xfrm>
                <a:off x="2263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97" name="Freeform 1989"/>
              <p:cNvSpPr>
                <a:spLocks/>
              </p:cNvSpPr>
              <p:nvPr/>
            </p:nvSpPr>
            <p:spPr bwMode="gray">
              <a:xfrm>
                <a:off x="2187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98" name="Freeform 1990"/>
              <p:cNvSpPr>
                <a:spLocks/>
              </p:cNvSpPr>
              <p:nvPr/>
            </p:nvSpPr>
            <p:spPr bwMode="gray">
              <a:xfrm>
                <a:off x="2111" y="294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399" name="Freeform 1991"/>
              <p:cNvSpPr>
                <a:spLocks/>
              </p:cNvSpPr>
              <p:nvPr/>
            </p:nvSpPr>
            <p:spPr bwMode="gray">
              <a:xfrm>
                <a:off x="2036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00" name="Freeform 1992"/>
              <p:cNvSpPr>
                <a:spLocks/>
              </p:cNvSpPr>
              <p:nvPr/>
            </p:nvSpPr>
            <p:spPr bwMode="gray">
              <a:xfrm>
                <a:off x="1960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01" name="Freeform 1993"/>
              <p:cNvSpPr>
                <a:spLocks/>
              </p:cNvSpPr>
              <p:nvPr/>
            </p:nvSpPr>
            <p:spPr bwMode="gray">
              <a:xfrm>
                <a:off x="1884" y="2883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02" name="Freeform 1994"/>
              <p:cNvSpPr>
                <a:spLocks/>
              </p:cNvSpPr>
              <p:nvPr/>
            </p:nvSpPr>
            <p:spPr bwMode="gray">
              <a:xfrm>
                <a:off x="1808" y="2862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03" name="Freeform 1995"/>
              <p:cNvSpPr>
                <a:spLocks/>
              </p:cNvSpPr>
              <p:nvPr/>
            </p:nvSpPr>
            <p:spPr bwMode="gray">
              <a:xfrm>
                <a:off x="2339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04" name="Freeform 1996"/>
              <p:cNvSpPr>
                <a:spLocks/>
              </p:cNvSpPr>
              <p:nvPr/>
            </p:nvSpPr>
            <p:spPr bwMode="gray">
              <a:xfrm>
                <a:off x="2263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05" name="Freeform 1997"/>
              <p:cNvSpPr>
                <a:spLocks/>
              </p:cNvSpPr>
              <p:nvPr/>
            </p:nvSpPr>
            <p:spPr bwMode="gray">
              <a:xfrm>
                <a:off x="2187" y="3004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06" name="Freeform 1998"/>
              <p:cNvSpPr>
                <a:spLocks/>
              </p:cNvSpPr>
              <p:nvPr/>
            </p:nvSpPr>
            <p:spPr bwMode="gray">
              <a:xfrm>
                <a:off x="2111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07" name="Freeform 1999"/>
              <p:cNvSpPr>
                <a:spLocks/>
              </p:cNvSpPr>
              <p:nvPr/>
            </p:nvSpPr>
            <p:spPr bwMode="gray">
              <a:xfrm>
                <a:off x="2036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08" name="Freeform 2000"/>
              <p:cNvSpPr>
                <a:spLocks/>
              </p:cNvSpPr>
              <p:nvPr/>
            </p:nvSpPr>
            <p:spPr bwMode="gray">
              <a:xfrm>
                <a:off x="1960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09" name="Freeform 2001"/>
              <p:cNvSpPr>
                <a:spLocks/>
              </p:cNvSpPr>
              <p:nvPr/>
            </p:nvSpPr>
            <p:spPr bwMode="gray">
              <a:xfrm>
                <a:off x="1884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10" name="Freeform 2002"/>
              <p:cNvSpPr>
                <a:spLocks/>
              </p:cNvSpPr>
              <p:nvPr/>
            </p:nvSpPr>
            <p:spPr bwMode="gray">
              <a:xfrm>
                <a:off x="1808" y="2902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11" name="Freeform 2003"/>
              <p:cNvSpPr>
                <a:spLocks/>
              </p:cNvSpPr>
              <p:nvPr/>
            </p:nvSpPr>
            <p:spPr bwMode="gray">
              <a:xfrm>
                <a:off x="1732" y="2883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12" name="Freeform 2004"/>
              <p:cNvSpPr>
                <a:spLocks/>
              </p:cNvSpPr>
              <p:nvPr/>
            </p:nvSpPr>
            <p:spPr bwMode="gray">
              <a:xfrm>
                <a:off x="2263" y="3066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13" name="Freeform 2005"/>
              <p:cNvSpPr>
                <a:spLocks/>
              </p:cNvSpPr>
              <p:nvPr/>
            </p:nvSpPr>
            <p:spPr bwMode="gray">
              <a:xfrm>
                <a:off x="2187" y="3046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14" name="Freeform 2006"/>
              <p:cNvSpPr>
                <a:spLocks/>
              </p:cNvSpPr>
              <p:nvPr/>
            </p:nvSpPr>
            <p:spPr bwMode="gray">
              <a:xfrm>
                <a:off x="2111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15" name="Freeform 2007"/>
              <p:cNvSpPr>
                <a:spLocks/>
              </p:cNvSpPr>
              <p:nvPr/>
            </p:nvSpPr>
            <p:spPr bwMode="gray">
              <a:xfrm>
                <a:off x="2036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16" name="Freeform 2008"/>
              <p:cNvSpPr>
                <a:spLocks/>
              </p:cNvSpPr>
              <p:nvPr/>
            </p:nvSpPr>
            <p:spPr bwMode="gray">
              <a:xfrm>
                <a:off x="1960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17" name="Freeform 2009"/>
              <p:cNvSpPr>
                <a:spLocks/>
              </p:cNvSpPr>
              <p:nvPr/>
            </p:nvSpPr>
            <p:spPr bwMode="gray">
              <a:xfrm>
                <a:off x="1884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18" name="Freeform 2010"/>
              <p:cNvSpPr>
                <a:spLocks/>
              </p:cNvSpPr>
              <p:nvPr/>
            </p:nvSpPr>
            <p:spPr bwMode="gray">
              <a:xfrm>
                <a:off x="1808" y="294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19" name="Freeform 2011"/>
              <p:cNvSpPr>
                <a:spLocks/>
              </p:cNvSpPr>
              <p:nvPr/>
            </p:nvSpPr>
            <p:spPr bwMode="gray">
              <a:xfrm>
                <a:off x="1732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20" name="Freeform 2012"/>
              <p:cNvSpPr>
                <a:spLocks/>
              </p:cNvSpPr>
              <p:nvPr/>
            </p:nvSpPr>
            <p:spPr bwMode="gray">
              <a:xfrm>
                <a:off x="1657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21" name="Freeform 2013"/>
              <p:cNvSpPr>
                <a:spLocks/>
              </p:cNvSpPr>
              <p:nvPr/>
            </p:nvSpPr>
            <p:spPr bwMode="gray">
              <a:xfrm>
                <a:off x="2187" y="3086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22" name="Freeform 2014"/>
              <p:cNvSpPr>
                <a:spLocks/>
              </p:cNvSpPr>
              <p:nvPr/>
            </p:nvSpPr>
            <p:spPr bwMode="gray">
              <a:xfrm>
                <a:off x="2111" y="3066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23" name="Freeform 2015"/>
              <p:cNvSpPr>
                <a:spLocks/>
              </p:cNvSpPr>
              <p:nvPr/>
            </p:nvSpPr>
            <p:spPr bwMode="gray">
              <a:xfrm>
                <a:off x="2036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24" name="Freeform 2016"/>
              <p:cNvSpPr>
                <a:spLocks/>
              </p:cNvSpPr>
              <p:nvPr/>
            </p:nvSpPr>
            <p:spPr bwMode="gray">
              <a:xfrm>
                <a:off x="1960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25" name="Freeform 2017"/>
              <p:cNvSpPr>
                <a:spLocks/>
              </p:cNvSpPr>
              <p:nvPr/>
            </p:nvSpPr>
            <p:spPr bwMode="gray">
              <a:xfrm>
                <a:off x="1884" y="3004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26" name="Freeform 2018"/>
              <p:cNvSpPr>
                <a:spLocks/>
              </p:cNvSpPr>
              <p:nvPr/>
            </p:nvSpPr>
            <p:spPr bwMode="gray">
              <a:xfrm>
                <a:off x="1808" y="298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27" name="Freeform 2019"/>
              <p:cNvSpPr>
                <a:spLocks/>
              </p:cNvSpPr>
              <p:nvPr/>
            </p:nvSpPr>
            <p:spPr bwMode="gray">
              <a:xfrm>
                <a:off x="1732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28" name="Freeform 2020"/>
              <p:cNvSpPr>
                <a:spLocks/>
              </p:cNvSpPr>
              <p:nvPr/>
            </p:nvSpPr>
            <p:spPr bwMode="gray">
              <a:xfrm>
                <a:off x="1657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29" name="Freeform 2021"/>
              <p:cNvSpPr>
                <a:spLocks/>
              </p:cNvSpPr>
              <p:nvPr/>
            </p:nvSpPr>
            <p:spPr bwMode="gray">
              <a:xfrm>
                <a:off x="1581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1430" name="Group 2022"/>
            <p:cNvGrpSpPr>
              <a:grpSpLocks/>
            </p:cNvGrpSpPr>
            <p:nvPr/>
          </p:nvGrpSpPr>
          <p:grpSpPr bwMode="auto">
            <a:xfrm>
              <a:off x="3913" y="1061"/>
              <a:ext cx="1013" cy="272"/>
              <a:chOff x="1581" y="2842"/>
              <a:chExt cx="1060" cy="285"/>
            </a:xfrm>
          </p:grpSpPr>
          <p:sp>
            <p:nvSpPr>
              <p:cNvPr id="531431" name="Freeform 2023"/>
              <p:cNvSpPr>
                <a:spLocks/>
              </p:cNvSpPr>
              <p:nvPr/>
            </p:nvSpPr>
            <p:spPr bwMode="gray">
              <a:xfrm>
                <a:off x="2490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32" name="Freeform 2024"/>
              <p:cNvSpPr>
                <a:spLocks/>
              </p:cNvSpPr>
              <p:nvPr/>
            </p:nvSpPr>
            <p:spPr bwMode="gray">
              <a:xfrm>
                <a:off x="2414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33" name="Freeform 2025"/>
              <p:cNvSpPr>
                <a:spLocks/>
              </p:cNvSpPr>
              <p:nvPr/>
            </p:nvSpPr>
            <p:spPr bwMode="gray">
              <a:xfrm>
                <a:off x="2339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34" name="Freeform 2026"/>
              <p:cNvSpPr>
                <a:spLocks/>
              </p:cNvSpPr>
              <p:nvPr/>
            </p:nvSpPr>
            <p:spPr bwMode="gray">
              <a:xfrm>
                <a:off x="2263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35" name="Freeform 2027"/>
              <p:cNvSpPr>
                <a:spLocks/>
              </p:cNvSpPr>
              <p:nvPr/>
            </p:nvSpPr>
            <p:spPr bwMode="gray">
              <a:xfrm>
                <a:off x="2187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36" name="Freeform 2028"/>
              <p:cNvSpPr>
                <a:spLocks/>
              </p:cNvSpPr>
              <p:nvPr/>
            </p:nvSpPr>
            <p:spPr bwMode="gray">
              <a:xfrm>
                <a:off x="2111" y="2902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37" name="Freeform 2029"/>
              <p:cNvSpPr>
                <a:spLocks/>
              </p:cNvSpPr>
              <p:nvPr/>
            </p:nvSpPr>
            <p:spPr bwMode="gray">
              <a:xfrm>
                <a:off x="2036" y="2883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38" name="Freeform 2030"/>
              <p:cNvSpPr>
                <a:spLocks/>
              </p:cNvSpPr>
              <p:nvPr/>
            </p:nvSpPr>
            <p:spPr bwMode="gray">
              <a:xfrm>
                <a:off x="1960" y="2862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39" name="Freeform 2031"/>
              <p:cNvSpPr>
                <a:spLocks/>
              </p:cNvSpPr>
              <p:nvPr/>
            </p:nvSpPr>
            <p:spPr bwMode="gray">
              <a:xfrm>
                <a:off x="1884" y="2842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40" name="Freeform 2032"/>
              <p:cNvSpPr>
                <a:spLocks/>
              </p:cNvSpPr>
              <p:nvPr/>
            </p:nvSpPr>
            <p:spPr bwMode="gray">
              <a:xfrm>
                <a:off x="2414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41" name="Freeform 2033"/>
              <p:cNvSpPr>
                <a:spLocks/>
              </p:cNvSpPr>
              <p:nvPr/>
            </p:nvSpPr>
            <p:spPr bwMode="gray">
              <a:xfrm>
                <a:off x="2339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42" name="Freeform 2034"/>
              <p:cNvSpPr>
                <a:spLocks/>
              </p:cNvSpPr>
              <p:nvPr/>
            </p:nvSpPr>
            <p:spPr bwMode="gray">
              <a:xfrm>
                <a:off x="2263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43" name="Freeform 2035"/>
              <p:cNvSpPr>
                <a:spLocks/>
              </p:cNvSpPr>
              <p:nvPr/>
            </p:nvSpPr>
            <p:spPr bwMode="gray">
              <a:xfrm>
                <a:off x="2187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44" name="Freeform 2036"/>
              <p:cNvSpPr>
                <a:spLocks/>
              </p:cNvSpPr>
              <p:nvPr/>
            </p:nvSpPr>
            <p:spPr bwMode="gray">
              <a:xfrm>
                <a:off x="2111" y="294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45" name="Freeform 2037"/>
              <p:cNvSpPr>
                <a:spLocks/>
              </p:cNvSpPr>
              <p:nvPr/>
            </p:nvSpPr>
            <p:spPr bwMode="gray">
              <a:xfrm>
                <a:off x="2036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46" name="Freeform 2038"/>
              <p:cNvSpPr>
                <a:spLocks/>
              </p:cNvSpPr>
              <p:nvPr/>
            </p:nvSpPr>
            <p:spPr bwMode="gray">
              <a:xfrm>
                <a:off x="1960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47" name="Freeform 2039"/>
              <p:cNvSpPr>
                <a:spLocks/>
              </p:cNvSpPr>
              <p:nvPr/>
            </p:nvSpPr>
            <p:spPr bwMode="gray">
              <a:xfrm>
                <a:off x="1884" y="2883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48" name="Freeform 2040"/>
              <p:cNvSpPr>
                <a:spLocks/>
              </p:cNvSpPr>
              <p:nvPr/>
            </p:nvSpPr>
            <p:spPr bwMode="gray">
              <a:xfrm>
                <a:off x="1808" y="2862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49" name="Freeform 2041"/>
              <p:cNvSpPr>
                <a:spLocks/>
              </p:cNvSpPr>
              <p:nvPr/>
            </p:nvSpPr>
            <p:spPr bwMode="gray">
              <a:xfrm>
                <a:off x="2339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50" name="Freeform 2042"/>
              <p:cNvSpPr>
                <a:spLocks/>
              </p:cNvSpPr>
              <p:nvPr/>
            </p:nvSpPr>
            <p:spPr bwMode="gray">
              <a:xfrm>
                <a:off x="2263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51" name="Freeform 2043"/>
              <p:cNvSpPr>
                <a:spLocks/>
              </p:cNvSpPr>
              <p:nvPr/>
            </p:nvSpPr>
            <p:spPr bwMode="gray">
              <a:xfrm>
                <a:off x="2187" y="3004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52" name="Freeform 2044"/>
              <p:cNvSpPr>
                <a:spLocks/>
              </p:cNvSpPr>
              <p:nvPr/>
            </p:nvSpPr>
            <p:spPr bwMode="gray">
              <a:xfrm>
                <a:off x="2111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53" name="Freeform 2045"/>
              <p:cNvSpPr>
                <a:spLocks/>
              </p:cNvSpPr>
              <p:nvPr/>
            </p:nvSpPr>
            <p:spPr bwMode="gray">
              <a:xfrm>
                <a:off x="2036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54" name="Freeform 2046"/>
              <p:cNvSpPr>
                <a:spLocks/>
              </p:cNvSpPr>
              <p:nvPr/>
            </p:nvSpPr>
            <p:spPr bwMode="gray">
              <a:xfrm>
                <a:off x="1960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55" name="Freeform 2047"/>
              <p:cNvSpPr>
                <a:spLocks/>
              </p:cNvSpPr>
              <p:nvPr/>
            </p:nvSpPr>
            <p:spPr bwMode="gray">
              <a:xfrm>
                <a:off x="1884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56" name="Freeform 2048"/>
              <p:cNvSpPr>
                <a:spLocks/>
              </p:cNvSpPr>
              <p:nvPr/>
            </p:nvSpPr>
            <p:spPr bwMode="gray">
              <a:xfrm>
                <a:off x="1808" y="2902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57" name="Freeform 2049"/>
              <p:cNvSpPr>
                <a:spLocks/>
              </p:cNvSpPr>
              <p:nvPr/>
            </p:nvSpPr>
            <p:spPr bwMode="gray">
              <a:xfrm>
                <a:off x="1732" y="2883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58" name="Freeform 2050"/>
              <p:cNvSpPr>
                <a:spLocks/>
              </p:cNvSpPr>
              <p:nvPr/>
            </p:nvSpPr>
            <p:spPr bwMode="gray">
              <a:xfrm>
                <a:off x="2263" y="3066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59" name="Freeform 2051"/>
              <p:cNvSpPr>
                <a:spLocks/>
              </p:cNvSpPr>
              <p:nvPr/>
            </p:nvSpPr>
            <p:spPr bwMode="gray">
              <a:xfrm>
                <a:off x="2187" y="3046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60" name="Freeform 2052"/>
              <p:cNvSpPr>
                <a:spLocks/>
              </p:cNvSpPr>
              <p:nvPr/>
            </p:nvSpPr>
            <p:spPr bwMode="gray">
              <a:xfrm>
                <a:off x="2111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61" name="Freeform 2053"/>
              <p:cNvSpPr>
                <a:spLocks/>
              </p:cNvSpPr>
              <p:nvPr/>
            </p:nvSpPr>
            <p:spPr bwMode="gray">
              <a:xfrm>
                <a:off x="2036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62" name="Freeform 2054"/>
              <p:cNvSpPr>
                <a:spLocks/>
              </p:cNvSpPr>
              <p:nvPr/>
            </p:nvSpPr>
            <p:spPr bwMode="gray">
              <a:xfrm>
                <a:off x="1960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63" name="Freeform 2055"/>
              <p:cNvSpPr>
                <a:spLocks/>
              </p:cNvSpPr>
              <p:nvPr/>
            </p:nvSpPr>
            <p:spPr bwMode="gray">
              <a:xfrm>
                <a:off x="1884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64" name="Freeform 2056"/>
              <p:cNvSpPr>
                <a:spLocks/>
              </p:cNvSpPr>
              <p:nvPr/>
            </p:nvSpPr>
            <p:spPr bwMode="gray">
              <a:xfrm>
                <a:off x="1808" y="294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65" name="Freeform 2057"/>
              <p:cNvSpPr>
                <a:spLocks/>
              </p:cNvSpPr>
              <p:nvPr/>
            </p:nvSpPr>
            <p:spPr bwMode="gray">
              <a:xfrm>
                <a:off x="1732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66" name="Freeform 2058"/>
              <p:cNvSpPr>
                <a:spLocks/>
              </p:cNvSpPr>
              <p:nvPr/>
            </p:nvSpPr>
            <p:spPr bwMode="gray">
              <a:xfrm>
                <a:off x="1657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67" name="Freeform 2059"/>
              <p:cNvSpPr>
                <a:spLocks/>
              </p:cNvSpPr>
              <p:nvPr/>
            </p:nvSpPr>
            <p:spPr bwMode="gray">
              <a:xfrm>
                <a:off x="2187" y="3086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68" name="Freeform 2060"/>
              <p:cNvSpPr>
                <a:spLocks/>
              </p:cNvSpPr>
              <p:nvPr/>
            </p:nvSpPr>
            <p:spPr bwMode="gray">
              <a:xfrm>
                <a:off x="2111" y="3066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69" name="Freeform 2061"/>
              <p:cNvSpPr>
                <a:spLocks/>
              </p:cNvSpPr>
              <p:nvPr/>
            </p:nvSpPr>
            <p:spPr bwMode="gray">
              <a:xfrm>
                <a:off x="2036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70" name="Freeform 2062"/>
              <p:cNvSpPr>
                <a:spLocks/>
              </p:cNvSpPr>
              <p:nvPr/>
            </p:nvSpPr>
            <p:spPr bwMode="gray">
              <a:xfrm>
                <a:off x="1960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71" name="Freeform 2063"/>
              <p:cNvSpPr>
                <a:spLocks/>
              </p:cNvSpPr>
              <p:nvPr/>
            </p:nvSpPr>
            <p:spPr bwMode="gray">
              <a:xfrm>
                <a:off x="1884" y="3004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72" name="Freeform 2064"/>
              <p:cNvSpPr>
                <a:spLocks/>
              </p:cNvSpPr>
              <p:nvPr/>
            </p:nvSpPr>
            <p:spPr bwMode="gray">
              <a:xfrm>
                <a:off x="1808" y="298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73" name="Freeform 2065"/>
              <p:cNvSpPr>
                <a:spLocks/>
              </p:cNvSpPr>
              <p:nvPr/>
            </p:nvSpPr>
            <p:spPr bwMode="gray">
              <a:xfrm>
                <a:off x="1732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74" name="Freeform 2066"/>
              <p:cNvSpPr>
                <a:spLocks/>
              </p:cNvSpPr>
              <p:nvPr/>
            </p:nvSpPr>
            <p:spPr bwMode="gray">
              <a:xfrm>
                <a:off x="1657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75" name="Freeform 2067"/>
              <p:cNvSpPr>
                <a:spLocks/>
              </p:cNvSpPr>
              <p:nvPr/>
            </p:nvSpPr>
            <p:spPr bwMode="gray">
              <a:xfrm>
                <a:off x="1581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1476" name="Group 2068"/>
            <p:cNvGrpSpPr>
              <a:grpSpLocks/>
            </p:cNvGrpSpPr>
            <p:nvPr/>
          </p:nvGrpSpPr>
          <p:grpSpPr bwMode="auto">
            <a:xfrm>
              <a:off x="884" y="2148"/>
              <a:ext cx="999" cy="268"/>
              <a:chOff x="2602" y="2923"/>
              <a:chExt cx="1061" cy="285"/>
            </a:xfrm>
          </p:grpSpPr>
          <p:sp>
            <p:nvSpPr>
              <p:cNvPr id="531477" name="Freeform 2069"/>
              <p:cNvSpPr>
                <a:spLocks/>
              </p:cNvSpPr>
              <p:nvPr/>
            </p:nvSpPr>
            <p:spPr bwMode="gray">
              <a:xfrm>
                <a:off x="3511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78" name="Freeform 2070"/>
              <p:cNvSpPr>
                <a:spLocks/>
              </p:cNvSpPr>
              <p:nvPr/>
            </p:nvSpPr>
            <p:spPr bwMode="gray">
              <a:xfrm>
                <a:off x="3435" y="298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79" name="Freeform 2071"/>
              <p:cNvSpPr>
                <a:spLocks/>
              </p:cNvSpPr>
              <p:nvPr/>
            </p:nvSpPr>
            <p:spPr bwMode="gray">
              <a:xfrm>
                <a:off x="3360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80" name="Freeform 2072"/>
              <p:cNvSpPr>
                <a:spLocks/>
              </p:cNvSpPr>
              <p:nvPr/>
            </p:nvSpPr>
            <p:spPr bwMode="gray">
              <a:xfrm>
                <a:off x="3284" y="2943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81" name="Freeform 2073"/>
              <p:cNvSpPr>
                <a:spLocks/>
              </p:cNvSpPr>
              <p:nvPr/>
            </p:nvSpPr>
            <p:spPr bwMode="gray">
              <a:xfrm>
                <a:off x="3208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82" name="Freeform 2074"/>
              <p:cNvSpPr>
                <a:spLocks/>
              </p:cNvSpPr>
              <p:nvPr/>
            </p:nvSpPr>
            <p:spPr bwMode="gray">
              <a:xfrm>
                <a:off x="3435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83" name="Freeform 2075"/>
              <p:cNvSpPr>
                <a:spLocks/>
              </p:cNvSpPr>
              <p:nvPr/>
            </p:nvSpPr>
            <p:spPr bwMode="gray">
              <a:xfrm>
                <a:off x="3360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84" name="Freeform 2076"/>
              <p:cNvSpPr>
                <a:spLocks/>
              </p:cNvSpPr>
              <p:nvPr/>
            </p:nvSpPr>
            <p:spPr bwMode="gray">
              <a:xfrm>
                <a:off x="3284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85" name="Freeform 2077"/>
              <p:cNvSpPr>
                <a:spLocks/>
              </p:cNvSpPr>
              <p:nvPr/>
            </p:nvSpPr>
            <p:spPr bwMode="gray">
              <a:xfrm>
                <a:off x="3208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86" name="Freeform 2078"/>
              <p:cNvSpPr>
                <a:spLocks/>
              </p:cNvSpPr>
              <p:nvPr/>
            </p:nvSpPr>
            <p:spPr bwMode="gray">
              <a:xfrm>
                <a:off x="3132" y="2943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87" name="Freeform 2079"/>
              <p:cNvSpPr>
                <a:spLocks/>
              </p:cNvSpPr>
              <p:nvPr/>
            </p:nvSpPr>
            <p:spPr bwMode="gray">
              <a:xfrm>
                <a:off x="3360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88" name="Freeform 2080"/>
              <p:cNvSpPr>
                <a:spLocks/>
              </p:cNvSpPr>
              <p:nvPr/>
            </p:nvSpPr>
            <p:spPr bwMode="gray">
              <a:xfrm>
                <a:off x="3284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89" name="Freeform 2081"/>
              <p:cNvSpPr>
                <a:spLocks/>
              </p:cNvSpPr>
              <p:nvPr/>
            </p:nvSpPr>
            <p:spPr bwMode="gray">
              <a:xfrm>
                <a:off x="3208" y="3004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90" name="Freeform 2082"/>
              <p:cNvSpPr>
                <a:spLocks/>
              </p:cNvSpPr>
              <p:nvPr/>
            </p:nvSpPr>
            <p:spPr bwMode="gray">
              <a:xfrm>
                <a:off x="3132" y="298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91" name="Freeform 2083"/>
              <p:cNvSpPr>
                <a:spLocks/>
              </p:cNvSpPr>
              <p:nvPr/>
            </p:nvSpPr>
            <p:spPr bwMode="gray">
              <a:xfrm>
                <a:off x="3056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92" name="Freeform 2084"/>
              <p:cNvSpPr>
                <a:spLocks/>
              </p:cNvSpPr>
              <p:nvPr/>
            </p:nvSpPr>
            <p:spPr bwMode="gray">
              <a:xfrm>
                <a:off x="3284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93" name="Freeform 2085"/>
              <p:cNvSpPr>
                <a:spLocks/>
              </p:cNvSpPr>
              <p:nvPr/>
            </p:nvSpPr>
            <p:spPr bwMode="gray">
              <a:xfrm>
                <a:off x="3208" y="3045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94" name="Freeform 2086"/>
              <p:cNvSpPr>
                <a:spLocks/>
              </p:cNvSpPr>
              <p:nvPr/>
            </p:nvSpPr>
            <p:spPr bwMode="gray">
              <a:xfrm>
                <a:off x="3132" y="302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95" name="Freeform 2087"/>
              <p:cNvSpPr>
                <a:spLocks/>
              </p:cNvSpPr>
              <p:nvPr/>
            </p:nvSpPr>
            <p:spPr bwMode="gray">
              <a:xfrm>
                <a:off x="3056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96" name="Freeform 2088"/>
              <p:cNvSpPr>
                <a:spLocks/>
              </p:cNvSpPr>
              <p:nvPr/>
            </p:nvSpPr>
            <p:spPr bwMode="gray">
              <a:xfrm>
                <a:off x="2981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97" name="Freeform 2089"/>
              <p:cNvSpPr>
                <a:spLocks/>
              </p:cNvSpPr>
              <p:nvPr/>
            </p:nvSpPr>
            <p:spPr bwMode="gray">
              <a:xfrm>
                <a:off x="3208" y="3085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98" name="Freeform 2090"/>
              <p:cNvSpPr>
                <a:spLocks/>
              </p:cNvSpPr>
              <p:nvPr/>
            </p:nvSpPr>
            <p:spPr bwMode="gray">
              <a:xfrm>
                <a:off x="3132" y="3065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499" name="Freeform 2091"/>
              <p:cNvSpPr>
                <a:spLocks/>
              </p:cNvSpPr>
              <p:nvPr/>
            </p:nvSpPr>
            <p:spPr bwMode="gray">
              <a:xfrm>
                <a:off x="3056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00" name="Freeform 2092"/>
              <p:cNvSpPr>
                <a:spLocks/>
              </p:cNvSpPr>
              <p:nvPr/>
            </p:nvSpPr>
            <p:spPr bwMode="gray">
              <a:xfrm>
                <a:off x="2981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01" name="Freeform 2093"/>
              <p:cNvSpPr>
                <a:spLocks/>
              </p:cNvSpPr>
              <p:nvPr/>
            </p:nvSpPr>
            <p:spPr bwMode="gray">
              <a:xfrm>
                <a:off x="2905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02" name="Freeform 2094"/>
              <p:cNvSpPr>
                <a:spLocks/>
              </p:cNvSpPr>
              <p:nvPr/>
            </p:nvSpPr>
            <p:spPr bwMode="gray">
              <a:xfrm>
                <a:off x="3132" y="3106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03" name="Freeform 2095"/>
              <p:cNvSpPr>
                <a:spLocks/>
              </p:cNvSpPr>
              <p:nvPr/>
            </p:nvSpPr>
            <p:spPr bwMode="gray">
              <a:xfrm>
                <a:off x="3056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04" name="Freeform 2096"/>
              <p:cNvSpPr>
                <a:spLocks/>
              </p:cNvSpPr>
              <p:nvPr/>
            </p:nvSpPr>
            <p:spPr bwMode="gray">
              <a:xfrm>
                <a:off x="2981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05" name="Freeform 2097"/>
              <p:cNvSpPr>
                <a:spLocks/>
              </p:cNvSpPr>
              <p:nvPr/>
            </p:nvSpPr>
            <p:spPr bwMode="gray">
              <a:xfrm>
                <a:off x="2905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06" name="Freeform 2098"/>
              <p:cNvSpPr>
                <a:spLocks/>
              </p:cNvSpPr>
              <p:nvPr/>
            </p:nvSpPr>
            <p:spPr bwMode="gray">
              <a:xfrm>
                <a:off x="2829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07" name="Freeform 2099"/>
              <p:cNvSpPr>
                <a:spLocks/>
              </p:cNvSpPr>
              <p:nvPr/>
            </p:nvSpPr>
            <p:spPr bwMode="gray">
              <a:xfrm>
                <a:off x="3056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08" name="Freeform 2100"/>
              <p:cNvSpPr>
                <a:spLocks/>
              </p:cNvSpPr>
              <p:nvPr/>
            </p:nvSpPr>
            <p:spPr bwMode="gray">
              <a:xfrm>
                <a:off x="2981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09" name="Freeform 2101"/>
              <p:cNvSpPr>
                <a:spLocks/>
              </p:cNvSpPr>
              <p:nvPr/>
            </p:nvSpPr>
            <p:spPr bwMode="gray">
              <a:xfrm>
                <a:off x="2905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10" name="Freeform 2102"/>
              <p:cNvSpPr>
                <a:spLocks/>
              </p:cNvSpPr>
              <p:nvPr/>
            </p:nvSpPr>
            <p:spPr bwMode="gray">
              <a:xfrm>
                <a:off x="2829" y="306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11" name="Freeform 2103"/>
              <p:cNvSpPr>
                <a:spLocks/>
              </p:cNvSpPr>
              <p:nvPr/>
            </p:nvSpPr>
            <p:spPr bwMode="gray">
              <a:xfrm>
                <a:off x="2753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12" name="Freeform 2104"/>
              <p:cNvSpPr>
                <a:spLocks/>
              </p:cNvSpPr>
              <p:nvPr/>
            </p:nvSpPr>
            <p:spPr bwMode="gray">
              <a:xfrm>
                <a:off x="2981" y="3147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13" name="Freeform 2105"/>
              <p:cNvSpPr>
                <a:spLocks/>
              </p:cNvSpPr>
              <p:nvPr/>
            </p:nvSpPr>
            <p:spPr bwMode="gray">
              <a:xfrm>
                <a:off x="2905" y="3127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14" name="Freeform 2106"/>
              <p:cNvSpPr>
                <a:spLocks/>
              </p:cNvSpPr>
              <p:nvPr/>
            </p:nvSpPr>
            <p:spPr bwMode="gray">
              <a:xfrm>
                <a:off x="2829" y="3106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15" name="Freeform 2107"/>
              <p:cNvSpPr>
                <a:spLocks/>
              </p:cNvSpPr>
              <p:nvPr/>
            </p:nvSpPr>
            <p:spPr bwMode="gray">
              <a:xfrm>
                <a:off x="2753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16" name="Freeform 2108"/>
              <p:cNvSpPr>
                <a:spLocks/>
              </p:cNvSpPr>
              <p:nvPr/>
            </p:nvSpPr>
            <p:spPr bwMode="gray">
              <a:xfrm>
                <a:off x="2678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17" name="Freeform 2109"/>
              <p:cNvSpPr>
                <a:spLocks/>
              </p:cNvSpPr>
              <p:nvPr/>
            </p:nvSpPr>
            <p:spPr bwMode="gray">
              <a:xfrm>
                <a:off x="2905" y="3167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18" name="Freeform 2110"/>
              <p:cNvSpPr>
                <a:spLocks/>
              </p:cNvSpPr>
              <p:nvPr/>
            </p:nvSpPr>
            <p:spPr bwMode="gray">
              <a:xfrm>
                <a:off x="2829" y="3147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19" name="Freeform 2111"/>
              <p:cNvSpPr>
                <a:spLocks/>
              </p:cNvSpPr>
              <p:nvPr/>
            </p:nvSpPr>
            <p:spPr bwMode="gray">
              <a:xfrm>
                <a:off x="2753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20" name="Freeform 2112"/>
              <p:cNvSpPr>
                <a:spLocks/>
              </p:cNvSpPr>
              <p:nvPr/>
            </p:nvSpPr>
            <p:spPr bwMode="gray">
              <a:xfrm>
                <a:off x="2678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21" name="Freeform 2113"/>
              <p:cNvSpPr>
                <a:spLocks/>
              </p:cNvSpPr>
              <p:nvPr/>
            </p:nvSpPr>
            <p:spPr bwMode="gray">
              <a:xfrm>
                <a:off x="2602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1522" name="Group 2114"/>
            <p:cNvGrpSpPr>
              <a:grpSpLocks/>
            </p:cNvGrpSpPr>
            <p:nvPr/>
          </p:nvGrpSpPr>
          <p:grpSpPr bwMode="auto">
            <a:xfrm>
              <a:off x="873" y="2418"/>
              <a:ext cx="1013" cy="272"/>
              <a:chOff x="1581" y="2842"/>
              <a:chExt cx="1060" cy="285"/>
            </a:xfrm>
          </p:grpSpPr>
          <p:sp>
            <p:nvSpPr>
              <p:cNvPr id="531523" name="Freeform 2115"/>
              <p:cNvSpPr>
                <a:spLocks/>
              </p:cNvSpPr>
              <p:nvPr/>
            </p:nvSpPr>
            <p:spPr bwMode="gray">
              <a:xfrm>
                <a:off x="2490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24" name="Freeform 2116"/>
              <p:cNvSpPr>
                <a:spLocks/>
              </p:cNvSpPr>
              <p:nvPr/>
            </p:nvSpPr>
            <p:spPr bwMode="gray">
              <a:xfrm>
                <a:off x="2414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25" name="Freeform 2117"/>
              <p:cNvSpPr>
                <a:spLocks/>
              </p:cNvSpPr>
              <p:nvPr/>
            </p:nvSpPr>
            <p:spPr bwMode="gray">
              <a:xfrm>
                <a:off x="2339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26" name="Freeform 2118"/>
              <p:cNvSpPr>
                <a:spLocks/>
              </p:cNvSpPr>
              <p:nvPr/>
            </p:nvSpPr>
            <p:spPr bwMode="gray">
              <a:xfrm>
                <a:off x="2263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27" name="Freeform 2119"/>
              <p:cNvSpPr>
                <a:spLocks/>
              </p:cNvSpPr>
              <p:nvPr/>
            </p:nvSpPr>
            <p:spPr bwMode="gray">
              <a:xfrm>
                <a:off x="2187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28" name="Freeform 2120"/>
              <p:cNvSpPr>
                <a:spLocks/>
              </p:cNvSpPr>
              <p:nvPr/>
            </p:nvSpPr>
            <p:spPr bwMode="gray">
              <a:xfrm>
                <a:off x="2111" y="2902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29" name="Freeform 2121"/>
              <p:cNvSpPr>
                <a:spLocks/>
              </p:cNvSpPr>
              <p:nvPr/>
            </p:nvSpPr>
            <p:spPr bwMode="gray">
              <a:xfrm>
                <a:off x="2036" y="2883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30" name="Freeform 2122"/>
              <p:cNvSpPr>
                <a:spLocks/>
              </p:cNvSpPr>
              <p:nvPr/>
            </p:nvSpPr>
            <p:spPr bwMode="gray">
              <a:xfrm>
                <a:off x="1960" y="2862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31" name="Freeform 2123"/>
              <p:cNvSpPr>
                <a:spLocks/>
              </p:cNvSpPr>
              <p:nvPr/>
            </p:nvSpPr>
            <p:spPr bwMode="gray">
              <a:xfrm>
                <a:off x="1884" y="2842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32" name="Freeform 2124"/>
              <p:cNvSpPr>
                <a:spLocks/>
              </p:cNvSpPr>
              <p:nvPr/>
            </p:nvSpPr>
            <p:spPr bwMode="gray">
              <a:xfrm>
                <a:off x="2414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33" name="Freeform 2125"/>
              <p:cNvSpPr>
                <a:spLocks/>
              </p:cNvSpPr>
              <p:nvPr/>
            </p:nvSpPr>
            <p:spPr bwMode="gray">
              <a:xfrm>
                <a:off x="2339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34" name="Freeform 2126"/>
              <p:cNvSpPr>
                <a:spLocks/>
              </p:cNvSpPr>
              <p:nvPr/>
            </p:nvSpPr>
            <p:spPr bwMode="gray">
              <a:xfrm>
                <a:off x="2263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35" name="Freeform 2127"/>
              <p:cNvSpPr>
                <a:spLocks/>
              </p:cNvSpPr>
              <p:nvPr/>
            </p:nvSpPr>
            <p:spPr bwMode="gray">
              <a:xfrm>
                <a:off x="2187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36" name="Freeform 2128"/>
              <p:cNvSpPr>
                <a:spLocks/>
              </p:cNvSpPr>
              <p:nvPr/>
            </p:nvSpPr>
            <p:spPr bwMode="gray">
              <a:xfrm>
                <a:off x="2111" y="294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37" name="Freeform 2129"/>
              <p:cNvSpPr>
                <a:spLocks/>
              </p:cNvSpPr>
              <p:nvPr/>
            </p:nvSpPr>
            <p:spPr bwMode="gray">
              <a:xfrm>
                <a:off x="2036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38" name="Freeform 2130"/>
              <p:cNvSpPr>
                <a:spLocks/>
              </p:cNvSpPr>
              <p:nvPr/>
            </p:nvSpPr>
            <p:spPr bwMode="gray">
              <a:xfrm>
                <a:off x="1960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39" name="Freeform 2131"/>
              <p:cNvSpPr>
                <a:spLocks/>
              </p:cNvSpPr>
              <p:nvPr/>
            </p:nvSpPr>
            <p:spPr bwMode="gray">
              <a:xfrm>
                <a:off x="1884" y="2883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40" name="Freeform 2132"/>
              <p:cNvSpPr>
                <a:spLocks/>
              </p:cNvSpPr>
              <p:nvPr/>
            </p:nvSpPr>
            <p:spPr bwMode="gray">
              <a:xfrm>
                <a:off x="1808" y="2862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41" name="Freeform 2133"/>
              <p:cNvSpPr>
                <a:spLocks/>
              </p:cNvSpPr>
              <p:nvPr/>
            </p:nvSpPr>
            <p:spPr bwMode="gray">
              <a:xfrm>
                <a:off x="2339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42" name="Freeform 2134"/>
              <p:cNvSpPr>
                <a:spLocks/>
              </p:cNvSpPr>
              <p:nvPr/>
            </p:nvSpPr>
            <p:spPr bwMode="gray">
              <a:xfrm>
                <a:off x="2263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43" name="Freeform 2135"/>
              <p:cNvSpPr>
                <a:spLocks/>
              </p:cNvSpPr>
              <p:nvPr/>
            </p:nvSpPr>
            <p:spPr bwMode="gray">
              <a:xfrm>
                <a:off x="2187" y="3004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44" name="Freeform 2136"/>
              <p:cNvSpPr>
                <a:spLocks/>
              </p:cNvSpPr>
              <p:nvPr/>
            </p:nvSpPr>
            <p:spPr bwMode="gray">
              <a:xfrm>
                <a:off x="2111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45" name="Freeform 2137"/>
              <p:cNvSpPr>
                <a:spLocks/>
              </p:cNvSpPr>
              <p:nvPr/>
            </p:nvSpPr>
            <p:spPr bwMode="gray">
              <a:xfrm>
                <a:off x="2036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46" name="Freeform 2138"/>
              <p:cNvSpPr>
                <a:spLocks/>
              </p:cNvSpPr>
              <p:nvPr/>
            </p:nvSpPr>
            <p:spPr bwMode="gray">
              <a:xfrm>
                <a:off x="1960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47" name="Freeform 2139"/>
              <p:cNvSpPr>
                <a:spLocks/>
              </p:cNvSpPr>
              <p:nvPr/>
            </p:nvSpPr>
            <p:spPr bwMode="gray">
              <a:xfrm>
                <a:off x="1884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48" name="Freeform 2140"/>
              <p:cNvSpPr>
                <a:spLocks/>
              </p:cNvSpPr>
              <p:nvPr/>
            </p:nvSpPr>
            <p:spPr bwMode="gray">
              <a:xfrm>
                <a:off x="1808" y="2902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49" name="Freeform 2141"/>
              <p:cNvSpPr>
                <a:spLocks/>
              </p:cNvSpPr>
              <p:nvPr/>
            </p:nvSpPr>
            <p:spPr bwMode="gray">
              <a:xfrm>
                <a:off x="1732" y="2883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50" name="Freeform 2142"/>
              <p:cNvSpPr>
                <a:spLocks/>
              </p:cNvSpPr>
              <p:nvPr/>
            </p:nvSpPr>
            <p:spPr bwMode="gray">
              <a:xfrm>
                <a:off x="2263" y="3066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51" name="Freeform 2143"/>
              <p:cNvSpPr>
                <a:spLocks/>
              </p:cNvSpPr>
              <p:nvPr/>
            </p:nvSpPr>
            <p:spPr bwMode="gray">
              <a:xfrm>
                <a:off x="2187" y="3046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52" name="Freeform 2144"/>
              <p:cNvSpPr>
                <a:spLocks/>
              </p:cNvSpPr>
              <p:nvPr/>
            </p:nvSpPr>
            <p:spPr bwMode="gray">
              <a:xfrm>
                <a:off x="2111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53" name="Freeform 2145"/>
              <p:cNvSpPr>
                <a:spLocks/>
              </p:cNvSpPr>
              <p:nvPr/>
            </p:nvSpPr>
            <p:spPr bwMode="gray">
              <a:xfrm>
                <a:off x="2036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54" name="Freeform 2146"/>
              <p:cNvSpPr>
                <a:spLocks/>
              </p:cNvSpPr>
              <p:nvPr/>
            </p:nvSpPr>
            <p:spPr bwMode="gray">
              <a:xfrm>
                <a:off x="1960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55" name="Freeform 2147"/>
              <p:cNvSpPr>
                <a:spLocks/>
              </p:cNvSpPr>
              <p:nvPr/>
            </p:nvSpPr>
            <p:spPr bwMode="gray">
              <a:xfrm>
                <a:off x="1884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56" name="Freeform 2148"/>
              <p:cNvSpPr>
                <a:spLocks/>
              </p:cNvSpPr>
              <p:nvPr/>
            </p:nvSpPr>
            <p:spPr bwMode="gray">
              <a:xfrm>
                <a:off x="1808" y="294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57" name="Freeform 2149"/>
              <p:cNvSpPr>
                <a:spLocks/>
              </p:cNvSpPr>
              <p:nvPr/>
            </p:nvSpPr>
            <p:spPr bwMode="gray">
              <a:xfrm>
                <a:off x="1732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58" name="Freeform 2150"/>
              <p:cNvSpPr>
                <a:spLocks/>
              </p:cNvSpPr>
              <p:nvPr/>
            </p:nvSpPr>
            <p:spPr bwMode="gray">
              <a:xfrm>
                <a:off x="1657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59" name="Freeform 2151"/>
              <p:cNvSpPr>
                <a:spLocks/>
              </p:cNvSpPr>
              <p:nvPr/>
            </p:nvSpPr>
            <p:spPr bwMode="gray">
              <a:xfrm>
                <a:off x="2187" y="3086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60" name="Freeform 2152"/>
              <p:cNvSpPr>
                <a:spLocks/>
              </p:cNvSpPr>
              <p:nvPr/>
            </p:nvSpPr>
            <p:spPr bwMode="gray">
              <a:xfrm>
                <a:off x="2111" y="3066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61" name="Freeform 2153"/>
              <p:cNvSpPr>
                <a:spLocks/>
              </p:cNvSpPr>
              <p:nvPr/>
            </p:nvSpPr>
            <p:spPr bwMode="gray">
              <a:xfrm>
                <a:off x="2036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62" name="Freeform 2154"/>
              <p:cNvSpPr>
                <a:spLocks/>
              </p:cNvSpPr>
              <p:nvPr/>
            </p:nvSpPr>
            <p:spPr bwMode="gray">
              <a:xfrm>
                <a:off x="1960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63" name="Freeform 2155"/>
              <p:cNvSpPr>
                <a:spLocks/>
              </p:cNvSpPr>
              <p:nvPr/>
            </p:nvSpPr>
            <p:spPr bwMode="gray">
              <a:xfrm>
                <a:off x="1884" y="3004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64" name="Freeform 2156"/>
              <p:cNvSpPr>
                <a:spLocks/>
              </p:cNvSpPr>
              <p:nvPr/>
            </p:nvSpPr>
            <p:spPr bwMode="gray">
              <a:xfrm>
                <a:off x="1808" y="298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65" name="Freeform 2157"/>
              <p:cNvSpPr>
                <a:spLocks/>
              </p:cNvSpPr>
              <p:nvPr/>
            </p:nvSpPr>
            <p:spPr bwMode="gray">
              <a:xfrm>
                <a:off x="1732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66" name="Freeform 2158"/>
              <p:cNvSpPr>
                <a:spLocks/>
              </p:cNvSpPr>
              <p:nvPr/>
            </p:nvSpPr>
            <p:spPr bwMode="gray">
              <a:xfrm>
                <a:off x="1657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67" name="Freeform 2159"/>
              <p:cNvSpPr>
                <a:spLocks/>
              </p:cNvSpPr>
              <p:nvPr/>
            </p:nvSpPr>
            <p:spPr bwMode="gray">
              <a:xfrm>
                <a:off x="1581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1568" name="Group 2160"/>
            <p:cNvGrpSpPr>
              <a:grpSpLocks/>
            </p:cNvGrpSpPr>
            <p:nvPr/>
          </p:nvGrpSpPr>
          <p:grpSpPr bwMode="auto">
            <a:xfrm>
              <a:off x="1885" y="2147"/>
              <a:ext cx="1013" cy="272"/>
              <a:chOff x="1581" y="2842"/>
              <a:chExt cx="1060" cy="285"/>
            </a:xfrm>
          </p:grpSpPr>
          <p:sp>
            <p:nvSpPr>
              <p:cNvPr id="531569" name="Freeform 2161"/>
              <p:cNvSpPr>
                <a:spLocks/>
              </p:cNvSpPr>
              <p:nvPr/>
            </p:nvSpPr>
            <p:spPr bwMode="gray">
              <a:xfrm>
                <a:off x="2490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70" name="Freeform 2162"/>
              <p:cNvSpPr>
                <a:spLocks/>
              </p:cNvSpPr>
              <p:nvPr/>
            </p:nvSpPr>
            <p:spPr bwMode="gray">
              <a:xfrm>
                <a:off x="2414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71" name="Freeform 2163"/>
              <p:cNvSpPr>
                <a:spLocks/>
              </p:cNvSpPr>
              <p:nvPr/>
            </p:nvSpPr>
            <p:spPr bwMode="gray">
              <a:xfrm>
                <a:off x="2339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72" name="Freeform 2164"/>
              <p:cNvSpPr>
                <a:spLocks/>
              </p:cNvSpPr>
              <p:nvPr/>
            </p:nvSpPr>
            <p:spPr bwMode="gray">
              <a:xfrm>
                <a:off x="2263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73" name="Freeform 2165"/>
              <p:cNvSpPr>
                <a:spLocks/>
              </p:cNvSpPr>
              <p:nvPr/>
            </p:nvSpPr>
            <p:spPr bwMode="gray">
              <a:xfrm>
                <a:off x="2187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74" name="Freeform 2166"/>
              <p:cNvSpPr>
                <a:spLocks/>
              </p:cNvSpPr>
              <p:nvPr/>
            </p:nvSpPr>
            <p:spPr bwMode="gray">
              <a:xfrm>
                <a:off x="2111" y="2902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75" name="Freeform 2167"/>
              <p:cNvSpPr>
                <a:spLocks/>
              </p:cNvSpPr>
              <p:nvPr/>
            </p:nvSpPr>
            <p:spPr bwMode="gray">
              <a:xfrm>
                <a:off x="2036" y="2883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76" name="Freeform 2168"/>
              <p:cNvSpPr>
                <a:spLocks/>
              </p:cNvSpPr>
              <p:nvPr/>
            </p:nvSpPr>
            <p:spPr bwMode="gray">
              <a:xfrm>
                <a:off x="1960" y="2862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77" name="Freeform 2169"/>
              <p:cNvSpPr>
                <a:spLocks/>
              </p:cNvSpPr>
              <p:nvPr/>
            </p:nvSpPr>
            <p:spPr bwMode="gray">
              <a:xfrm>
                <a:off x="1884" y="2842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78" name="Freeform 2170"/>
              <p:cNvSpPr>
                <a:spLocks/>
              </p:cNvSpPr>
              <p:nvPr/>
            </p:nvSpPr>
            <p:spPr bwMode="gray">
              <a:xfrm>
                <a:off x="2414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79" name="Freeform 2171"/>
              <p:cNvSpPr>
                <a:spLocks/>
              </p:cNvSpPr>
              <p:nvPr/>
            </p:nvSpPr>
            <p:spPr bwMode="gray">
              <a:xfrm>
                <a:off x="2339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80" name="Freeform 2172"/>
              <p:cNvSpPr>
                <a:spLocks/>
              </p:cNvSpPr>
              <p:nvPr/>
            </p:nvSpPr>
            <p:spPr bwMode="gray">
              <a:xfrm>
                <a:off x="2263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81" name="Freeform 2173"/>
              <p:cNvSpPr>
                <a:spLocks/>
              </p:cNvSpPr>
              <p:nvPr/>
            </p:nvSpPr>
            <p:spPr bwMode="gray">
              <a:xfrm>
                <a:off x="2187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82" name="Freeform 2174"/>
              <p:cNvSpPr>
                <a:spLocks/>
              </p:cNvSpPr>
              <p:nvPr/>
            </p:nvSpPr>
            <p:spPr bwMode="gray">
              <a:xfrm>
                <a:off x="2111" y="294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83" name="Freeform 2175"/>
              <p:cNvSpPr>
                <a:spLocks/>
              </p:cNvSpPr>
              <p:nvPr/>
            </p:nvSpPr>
            <p:spPr bwMode="gray">
              <a:xfrm>
                <a:off x="2036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84" name="Freeform 2176"/>
              <p:cNvSpPr>
                <a:spLocks/>
              </p:cNvSpPr>
              <p:nvPr/>
            </p:nvSpPr>
            <p:spPr bwMode="gray">
              <a:xfrm>
                <a:off x="1960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85" name="Freeform 2177"/>
              <p:cNvSpPr>
                <a:spLocks/>
              </p:cNvSpPr>
              <p:nvPr/>
            </p:nvSpPr>
            <p:spPr bwMode="gray">
              <a:xfrm>
                <a:off x="1884" y="2883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86" name="Freeform 2178"/>
              <p:cNvSpPr>
                <a:spLocks/>
              </p:cNvSpPr>
              <p:nvPr/>
            </p:nvSpPr>
            <p:spPr bwMode="gray">
              <a:xfrm>
                <a:off x="1808" y="2862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87" name="Freeform 2179"/>
              <p:cNvSpPr>
                <a:spLocks/>
              </p:cNvSpPr>
              <p:nvPr/>
            </p:nvSpPr>
            <p:spPr bwMode="gray">
              <a:xfrm>
                <a:off x="2339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88" name="Freeform 2180"/>
              <p:cNvSpPr>
                <a:spLocks/>
              </p:cNvSpPr>
              <p:nvPr/>
            </p:nvSpPr>
            <p:spPr bwMode="gray">
              <a:xfrm>
                <a:off x="2263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89" name="Freeform 2181"/>
              <p:cNvSpPr>
                <a:spLocks/>
              </p:cNvSpPr>
              <p:nvPr/>
            </p:nvSpPr>
            <p:spPr bwMode="gray">
              <a:xfrm>
                <a:off x="2187" y="3004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90" name="Freeform 2182"/>
              <p:cNvSpPr>
                <a:spLocks/>
              </p:cNvSpPr>
              <p:nvPr/>
            </p:nvSpPr>
            <p:spPr bwMode="gray">
              <a:xfrm>
                <a:off x="2111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91" name="Freeform 2183"/>
              <p:cNvSpPr>
                <a:spLocks/>
              </p:cNvSpPr>
              <p:nvPr/>
            </p:nvSpPr>
            <p:spPr bwMode="gray">
              <a:xfrm>
                <a:off x="2036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92" name="Freeform 2184"/>
              <p:cNvSpPr>
                <a:spLocks/>
              </p:cNvSpPr>
              <p:nvPr/>
            </p:nvSpPr>
            <p:spPr bwMode="gray">
              <a:xfrm>
                <a:off x="1960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93" name="Freeform 2185"/>
              <p:cNvSpPr>
                <a:spLocks/>
              </p:cNvSpPr>
              <p:nvPr/>
            </p:nvSpPr>
            <p:spPr bwMode="gray">
              <a:xfrm>
                <a:off x="1884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94" name="Freeform 2186"/>
              <p:cNvSpPr>
                <a:spLocks/>
              </p:cNvSpPr>
              <p:nvPr/>
            </p:nvSpPr>
            <p:spPr bwMode="gray">
              <a:xfrm>
                <a:off x="1808" y="2902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95" name="Freeform 2187"/>
              <p:cNvSpPr>
                <a:spLocks/>
              </p:cNvSpPr>
              <p:nvPr/>
            </p:nvSpPr>
            <p:spPr bwMode="gray">
              <a:xfrm>
                <a:off x="1732" y="2883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96" name="Freeform 2188"/>
              <p:cNvSpPr>
                <a:spLocks/>
              </p:cNvSpPr>
              <p:nvPr/>
            </p:nvSpPr>
            <p:spPr bwMode="gray">
              <a:xfrm>
                <a:off x="2263" y="3066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97" name="Freeform 2189"/>
              <p:cNvSpPr>
                <a:spLocks/>
              </p:cNvSpPr>
              <p:nvPr/>
            </p:nvSpPr>
            <p:spPr bwMode="gray">
              <a:xfrm>
                <a:off x="2187" y="3046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98" name="Freeform 2190"/>
              <p:cNvSpPr>
                <a:spLocks/>
              </p:cNvSpPr>
              <p:nvPr/>
            </p:nvSpPr>
            <p:spPr bwMode="gray">
              <a:xfrm>
                <a:off x="2111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599" name="Freeform 2191"/>
              <p:cNvSpPr>
                <a:spLocks/>
              </p:cNvSpPr>
              <p:nvPr/>
            </p:nvSpPr>
            <p:spPr bwMode="gray">
              <a:xfrm>
                <a:off x="2036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00" name="Freeform 2192"/>
              <p:cNvSpPr>
                <a:spLocks/>
              </p:cNvSpPr>
              <p:nvPr/>
            </p:nvSpPr>
            <p:spPr bwMode="gray">
              <a:xfrm>
                <a:off x="1960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01" name="Freeform 2193"/>
              <p:cNvSpPr>
                <a:spLocks/>
              </p:cNvSpPr>
              <p:nvPr/>
            </p:nvSpPr>
            <p:spPr bwMode="gray">
              <a:xfrm>
                <a:off x="1884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02" name="Freeform 2194"/>
              <p:cNvSpPr>
                <a:spLocks/>
              </p:cNvSpPr>
              <p:nvPr/>
            </p:nvSpPr>
            <p:spPr bwMode="gray">
              <a:xfrm>
                <a:off x="1808" y="294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03" name="Freeform 2195"/>
              <p:cNvSpPr>
                <a:spLocks/>
              </p:cNvSpPr>
              <p:nvPr/>
            </p:nvSpPr>
            <p:spPr bwMode="gray">
              <a:xfrm>
                <a:off x="1732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04" name="Freeform 2196"/>
              <p:cNvSpPr>
                <a:spLocks/>
              </p:cNvSpPr>
              <p:nvPr/>
            </p:nvSpPr>
            <p:spPr bwMode="gray">
              <a:xfrm>
                <a:off x="1657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05" name="Freeform 2197"/>
              <p:cNvSpPr>
                <a:spLocks/>
              </p:cNvSpPr>
              <p:nvPr/>
            </p:nvSpPr>
            <p:spPr bwMode="gray">
              <a:xfrm>
                <a:off x="2187" y="3086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06" name="Freeform 2198"/>
              <p:cNvSpPr>
                <a:spLocks/>
              </p:cNvSpPr>
              <p:nvPr/>
            </p:nvSpPr>
            <p:spPr bwMode="gray">
              <a:xfrm>
                <a:off x="2111" y="3066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07" name="Freeform 2199"/>
              <p:cNvSpPr>
                <a:spLocks/>
              </p:cNvSpPr>
              <p:nvPr/>
            </p:nvSpPr>
            <p:spPr bwMode="gray">
              <a:xfrm>
                <a:off x="2036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08" name="Freeform 2200"/>
              <p:cNvSpPr>
                <a:spLocks/>
              </p:cNvSpPr>
              <p:nvPr/>
            </p:nvSpPr>
            <p:spPr bwMode="gray">
              <a:xfrm>
                <a:off x="1960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09" name="Freeform 2201"/>
              <p:cNvSpPr>
                <a:spLocks/>
              </p:cNvSpPr>
              <p:nvPr/>
            </p:nvSpPr>
            <p:spPr bwMode="gray">
              <a:xfrm>
                <a:off x="1884" y="3004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10" name="Freeform 2202"/>
              <p:cNvSpPr>
                <a:spLocks/>
              </p:cNvSpPr>
              <p:nvPr/>
            </p:nvSpPr>
            <p:spPr bwMode="gray">
              <a:xfrm>
                <a:off x="1808" y="298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11" name="Freeform 2203"/>
              <p:cNvSpPr>
                <a:spLocks/>
              </p:cNvSpPr>
              <p:nvPr/>
            </p:nvSpPr>
            <p:spPr bwMode="gray">
              <a:xfrm>
                <a:off x="1732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12" name="Freeform 2204"/>
              <p:cNvSpPr>
                <a:spLocks/>
              </p:cNvSpPr>
              <p:nvPr/>
            </p:nvSpPr>
            <p:spPr bwMode="gray">
              <a:xfrm>
                <a:off x="1657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13" name="Freeform 2205"/>
              <p:cNvSpPr>
                <a:spLocks/>
              </p:cNvSpPr>
              <p:nvPr/>
            </p:nvSpPr>
            <p:spPr bwMode="gray">
              <a:xfrm>
                <a:off x="1581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1614" name="Group 2206"/>
            <p:cNvGrpSpPr>
              <a:grpSpLocks/>
            </p:cNvGrpSpPr>
            <p:nvPr/>
          </p:nvGrpSpPr>
          <p:grpSpPr bwMode="auto">
            <a:xfrm>
              <a:off x="2895" y="1875"/>
              <a:ext cx="1013" cy="272"/>
              <a:chOff x="1581" y="2842"/>
              <a:chExt cx="1060" cy="285"/>
            </a:xfrm>
          </p:grpSpPr>
          <p:sp>
            <p:nvSpPr>
              <p:cNvPr id="531615" name="Freeform 2207"/>
              <p:cNvSpPr>
                <a:spLocks/>
              </p:cNvSpPr>
              <p:nvPr/>
            </p:nvSpPr>
            <p:spPr bwMode="gray">
              <a:xfrm>
                <a:off x="2490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16" name="Freeform 2208"/>
              <p:cNvSpPr>
                <a:spLocks/>
              </p:cNvSpPr>
              <p:nvPr/>
            </p:nvSpPr>
            <p:spPr bwMode="gray">
              <a:xfrm>
                <a:off x="2414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17" name="Freeform 2209"/>
              <p:cNvSpPr>
                <a:spLocks/>
              </p:cNvSpPr>
              <p:nvPr/>
            </p:nvSpPr>
            <p:spPr bwMode="gray">
              <a:xfrm>
                <a:off x="2339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18" name="Freeform 2210"/>
              <p:cNvSpPr>
                <a:spLocks/>
              </p:cNvSpPr>
              <p:nvPr/>
            </p:nvSpPr>
            <p:spPr bwMode="gray">
              <a:xfrm>
                <a:off x="2263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19" name="Freeform 2211"/>
              <p:cNvSpPr>
                <a:spLocks/>
              </p:cNvSpPr>
              <p:nvPr/>
            </p:nvSpPr>
            <p:spPr bwMode="gray">
              <a:xfrm>
                <a:off x="2187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20" name="Freeform 2212"/>
              <p:cNvSpPr>
                <a:spLocks/>
              </p:cNvSpPr>
              <p:nvPr/>
            </p:nvSpPr>
            <p:spPr bwMode="gray">
              <a:xfrm>
                <a:off x="2111" y="2902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21" name="Freeform 2213"/>
              <p:cNvSpPr>
                <a:spLocks/>
              </p:cNvSpPr>
              <p:nvPr/>
            </p:nvSpPr>
            <p:spPr bwMode="gray">
              <a:xfrm>
                <a:off x="2036" y="2883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22" name="Freeform 2214"/>
              <p:cNvSpPr>
                <a:spLocks/>
              </p:cNvSpPr>
              <p:nvPr/>
            </p:nvSpPr>
            <p:spPr bwMode="gray">
              <a:xfrm>
                <a:off x="1960" y="2862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23" name="Freeform 2215"/>
              <p:cNvSpPr>
                <a:spLocks/>
              </p:cNvSpPr>
              <p:nvPr/>
            </p:nvSpPr>
            <p:spPr bwMode="gray">
              <a:xfrm>
                <a:off x="1884" y="2842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24" name="Freeform 2216"/>
              <p:cNvSpPr>
                <a:spLocks/>
              </p:cNvSpPr>
              <p:nvPr/>
            </p:nvSpPr>
            <p:spPr bwMode="gray">
              <a:xfrm>
                <a:off x="2414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25" name="Freeform 2217"/>
              <p:cNvSpPr>
                <a:spLocks/>
              </p:cNvSpPr>
              <p:nvPr/>
            </p:nvSpPr>
            <p:spPr bwMode="gray">
              <a:xfrm>
                <a:off x="2339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26" name="Freeform 2218"/>
              <p:cNvSpPr>
                <a:spLocks/>
              </p:cNvSpPr>
              <p:nvPr/>
            </p:nvSpPr>
            <p:spPr bwMode="gray">
              <a:xfrm>
                <a:off x="2263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27" name="Freeform 2219"/>
              <p:cNvSpPr>
                <a:spLocks/>
              </p:cNvSpPr>
              <p:nvPr/>
            </p:nvSpPr>
            <p:spPr bwMode="gray">
              <a:xfrm>
                <a:off x="2187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28" name="Freeform 2220"/>
              <p:cNvSpPr>
                <a:spLocks/>
              </p:cNvSpPr>
              <p:nvPr/>
            </p:nvSpPr>
            <p:spPr bwMode="gray">
              <a:xfrm>
                <a:off x="2111" y="294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29" name="Freeform 2221"/>
              <p:cNvSpPr>
                <a:spLocks/>
              </p:cNvSpPr>
              <p:nvPr/>
            </p:nvSpPr>
            <p:spPr bwMode="gray">
              <a:xfrm>
                <a:off x="2036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30" name="Freeform 2222"/>
              <p:cNvSpPr>
                <a:spLocks/>
              </p:cNvSpPr>
              <p:nvPr/>
            </p:nvSpPr>
            <p:spPr bwMode="gray">
              <a:xfrm>
                <a:off x="1960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31" name="Freeform 2223"/>
              <p:cNvSpPr>
                <a:spLocks/>
              </p:cNvSpPr>
              <p:nvPr/>
            </p:nvSpPr>
            <p:spPr bwMode="gray">
              <a:xfrm>
                <a:off x="1884" y="2883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32" name="Freeform 2224"/>
              <p:cNvSpPr>
                <a:spLocks/>
              </p:cNvSpPr>
              <p:nvPr/>
            </p:nvSpPr>
            <p:spPr bwMode="gray">
              <a:xfrm>
                <a:off x="1808" y="2862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33" name="Freeform 2225"/>
              <p:cNvSpPr>
                <a:spLocks/>
              </p:cNvSpPr>
              <p:nvPr/>
            </p:nvSpPr>
            <p:spPr bwMode="gray">
              <a:xfrm>
                <a:off x="2339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34" name="Freeform 2226"/>
              <p:cNvSpPr>
                <a:spLocks/>
              </p:cNvSpPr>
              <p:nvPr/>
            </p:nvSpPr>
            <p:spPr bwMode="gray">
              <a:xfrm>
                <a:off x="2263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35" name="Freeform 2227"/>
              <p:cNvSpPr>
                <a:spLocks/>
              </p:cNvSpPr>
              <p:nvPr/>
            </p:nvSpPr>
            <p:spPr bwMode="gray">
              <a:xfrm>
                <a:off x="2187" y="3004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36" name="Freeform 2228"/>
              <p:cNvSpPr>
                <a:spLocks/>
              </p:cNvSpPr>
              <p:nvPr/>
            </p:nvSpPr>
            <p:spPr bwMode="gray">
              <a:xfrm>
                <a:off x="2111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37" name="Freeform 2229"/>
              <p:cNvSpPr>
                <a:spLocks/>
              </p:cNvSpPr>
              <p:nvPr/>
            </p:nvSpPr>
            <p:spPr bwMode="gray">
              <a:xfrm>
                <a:off x="2036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38" name="Freeform 2230"/>
              <p:cNvSpPr>
                <a:spLocks/>
              </p:cNvSpPr>
              <p:nvPr/>
            </p:nvSpPr>
            <p:spPr bwMode="gray">
              <a:xfrm>
                <a:off x="1960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39" name="Freeform 2231"/>
              <p:cNvSpPr>
                <a:spLocks/>
              </p:cNvSpPr>
              <p:nvPr/>
            </p:nvSpPr>
            <p:spPr bwMode="gray">
              <a:xfrm>
                <a:off x="1884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40" name="Freeform 2232"/>
              <p:cNvSpPr>
                <a:spLocks/>
              </p:cNvSpPr>
              <p:nvPr/>
            </p:nvSpPr>
            <p:spPr bwMode="gray">
              <a:xfrm>
                <a:off x="1808" y="2902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41" name="Freeform 2233"/>
              <p:cNvSpPr>
                <a:spLocks/>
              </p:cNvSpPr>
              <p:nvPr/>
            </p:nvSpPr>
            <p:spPr bwMode="gray">
              <a:xfrm>
                <a:off x="1732" y="2883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42" name="Freeform 2234"/>
              <p:cNvSpPr>
                <a:spLocks/>
              </p:cNvSpPr>
              <p:nvPr/>
            </p:nvSpPr>
            <p:spPr bwMode="gray">
              <a:xfrm>
                <a:off x="2263" y="3066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43" name="Freeform 2235"/>
              <p:cNvSpPr>
                <a:spLocks/>
              </p:cNvSpPr>
              <p:nvPr/>
            </p:nvSpPr>
            <p:spPr bwMode="gray">
              <a:xfrm>
                <a:off x="2187" y="3046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44" name="Freeform 2236"/>
              <p:cNvSpPr>
                <a:spLocks/>
              </p:cNvSpPr>
              <p:nvPr/>
            </p:nvSpPr>
            <p:spPr bwMode="gray">
              <a:xfrm>
                <a:off x="2111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45" name="Freeform 2237"/>
              <p:cNvSpPr>
                <a:spLocks/>
              </p:cNvSpPr>
              <p:nvPr/>
            </p:nvSpPr>
            <p:spPr bwMode="gray">
              <a:xfrm>
                <a:off x="2036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46" name="Freeform 2238"/>
              <p:cNvSpPr>
                <a:spLocks/>
              </p:cNvSpPr>
              <p:nvPr/>
            </p:nvSpPr>
            <p:spPr bwMode="gray">
              <a:xfrm>
                <a:off x="1960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47" name="Freeform 2239"/>
              <p:cNvSpPr>
                <a:spLocks/>
              </p:cNvSpPr>
              <p:nvPr/>
            </p:nvSpPr>
            <p:spPr bwMode="gray">
              <a:xfrm>
                <a:off x="1884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48" name="Freeform 2240"/>
              <p:cNvSpPr>
                <a:spLocks/>
              </p:cNvSpPr>
              <p:nvPr/>
            </p:nvSpPr>
            <p:spPr bwMode="gray">
              <a:xfrm>
                <a:off x="1808" y="294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49" name="Freeform 2241"/>
              <p:cNvSpPr>
                <a:spLocks/>
              </p:cNvSpPr>
              <p:nvPr/>
            </p:nvSpPr>
            <p:spPr bwMode="gray">
              <a:xfrm>
                <a:off x="1732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50" name="Freeform 2242"/>
              <p:cNvSpPr>
                <a:spLocks/>
              </p:cNvSpPr>
              <p:nvPr/>
            </p:nvSpPr>
            <p:spPr bwMode="gray">
              <a:xfrm>
                <a:off x="1657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51" name="Freeform 2243"/>
              <p:cNvSpPr>
                <a:spLocks/>
              </p:cNvSpPr>
              <p:nvPr/>
            </p:nvSpPr>
            <p:spPr bwMode="gray">
              <a:xfrm>
                <a:off x="2187" y="3086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52" name="Freeform 2244"/>
              <p:cNvSpPr>
                <a:spLocks/>
              </p:cNvSpPr>
              <p:nvPr/>
            </p:nvSpPr>
            <p:spPr bwMode="gray">
              <a:xfrm>
                <a:off x="2111" y="3066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53" name="Freeform 2245"/>
              <p:cNvSpPr>
                <a:spLocks/>
              </p:cNvSpPr>
              <p:nvPr/>
            </p:nvSpPr>
            <p:spPr bwMode="gray">
              <a:xfrm>
                <a:off x="2036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54" name="Freeform 2246"/>
              <p:cNvSpPr>
                <a:spLocks/>
              </p:cNvSpPr>
              <p:nvPr/>
            </p:nvSpPr>
            <p:spPr bwMode="gray">
              <a:xfrm>
                <a:off x="1960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55" name="Freeform 2247"/>
              <p:cNvSpPr>
                <a:spLocks/>
              </p:cNvSpPr>
              <p:nvPr/>
            </p:nvSpPr>
            <p:spPr bwMode="gray">
              <a:xfrm>
                <a:off x="1884" y="3004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56" name="Freeform 2248"/>
              <p:cNvSpPr>
                <a:spLocks/>
              </p:cNvSpPr>
              <p:nvPr/>
            </p:nvSpPr>
            <p:spPr bwMode="gray">
              <a:xfrm>
                <a:off x="1808" y="298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57" name="Freeform 2249"/>
              <p:cNvSpPr>
                <a:spLocks/>
              </p:cNvSpPr>
              <p:nvPr/>
            </p:nvSpPr>
            <p:spPr bwMode="gray">
              <a:xfrm>
                <a:off x="1732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58" name="Freeform 2250"/>
              <p:cNvSpPr>
                <a:spLocks/>
              </p:cNvSpPr>
              <p:nvPr/>
            </p:nvSpPr>
            <p:spPr bwMode="gray">
              <a:xfrm>
                <a:off x="1657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59" name="Freeform 2251"/>
              <p:cNvSpPr>
                <a:spLocks/>
              </p:cNvSpPr>
              <p:nvPr/>
            </p:nvSpPr>
            <p:spPr bwMode="gray">
              <a:xfrm>
                <a:off x="1581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1660" name="Group 2252"/>
            <p:cNvGrpSpPr>
              <a:grpSpLocks/>
            </p:cNvGrpSpPr>
            <p:nvPr/>
          </p:nvGrpSpPr>
          <p:grpSpPr bwMode="auto">
            <a:xfrm>
              <a:off x="3907" y="1604"/>
              <a:ext cx="1013" cy="272"/>
              <a:chOff x="1581" y="2842"/>
              <a:chExt cx="1060" cy="285"/>
            </a:xfrm>
          </p:grpSpPr>
          <p:sp>
            <p:nvSpPr>
              <p:cNvPr id="531661" name="Freeform 2253"/>
              <p:cNvSpPr>
                <a:spLocks/>
              </p:cNvSpPr>
              <p:nvPr/>
            </p:nvSpPr>
            <p:spPr bwMode="gray">
              <a:xfrm>
                <a:off x="2490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62" name="Freeform 2254"/>
              <p:cNvSpPr>
                <a:spLocks/>
              </p:cNvSpPr>
              <p:nvPr/>
            </p:nvSpPr>
            <p:spPr bwMode="gray">
              <a:xfrm>
                <a:off x="2414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63" name="Freeform 2255"/>
              <p:cNvSpPr>
                <a:spLocks/>
              </p:cNvSpPr>
              <p:nvPr/>
            </p:nvSpPr>
            <p:spPr bwMode="gray">
              <a:xfrm>
                <a:off x="2339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64" name="Freeform 2256"/>
              <p:cNvSpPr>
                <a:spLocks/>
              </p:cNvSpPr>
              <p:nvPr/>
            </p:nvSpPr>
            <p:spPr bwMode="gray">
              <a:xfrm>
                <a:off x="2263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65" name="Freeform 2257"/>
              <p:cNvSpPr>
                <a:spLocks/>
              </p:cNvSpPr>
              <p:nvPr/>
            </p:nvSpPr>
            <p:spPr bwMode="gray">
              <a:xfrm>
                <a:off x="2187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66" name="Freeform 2258"/>
              <p:cNvSpPr>
                <a:spLocks/>
              </p:cNvSpPr>
              <p:nvPr/>
            </p:nvSpPr>
            <p:spPr bwMode="gray">
              <a:xfrm>
                <a:off x="2111" y="2902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67" name="Freeform 2259"/>
              <p:cNvSpPr>
                <a:spLocks/>
              </p:cNvSpPr>
              <p:nvPr/>
            </p:nvSpPr>
            <p:spPr bwMode="gray">
              <a:xfrm>
                <a:off x="2036" y="2883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68" name="Freeform 2260"/>
              <p:cNvSpPr>
                <a:spLocks/>
              </p:cNvSpPr>
              <p:nvPr/>
            </p:nvSpPr>
            <p:spPr bwMode="gray">
              <a:xfrm>
                <a:off x="1960" y="2862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69" name="Freeform 2261"/>
              <p:cNvSpPr>
                <a:spLocks/>
              </p:cNvSpPr>
              <p:nvPr/>
            </p:nvSpPr>
            <p:spPr bwMode="gray">
              <a:xfrm>
                <a:off x="1884" y="2842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70" name="Freeform 2262"/>
              <p:cNvSpPr>
                <a:spLocks/>
              </p:cNvSpPr>
              <p:nvPr/>
            </p:nvSpPr>
            <p:spPr bwMode="gray">
              <a:xfrm>
                <a:off x="2414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71" name="Freeform 2263"/>
              <p:cNvSpPr>
                <a:spLocks/>
              </p:cNvSpPr>
              <p:nvPr/>
            </p:nvSpPr>
            <p:spPr bwMode="gray">
              <a:xfrm>
                <a:off x="2339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72" name="Freeform 2264"/>
              <p:cNvSpPr>
                <a:spLocks/>
              </p:cNvSpPr>
              <p:nvPr/>
            </p:nvSpPr>
            <p:spPr bwMode="gray">
              <a:xfrm>
                <a:off x="2263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73" name="Freeform 2265"/>
              <p:cNvSpPr>
                <a:spLocks/>
              </p:cNvSpPr>
              <p:nvPr/>
            </p:nvSpPr>
            <p:spPr bwMode="gray">
              <a:xfrm>
                <a:off x="2187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74" name="Freeform 2266"/>
              <p:cNvSpPr>
                <a:spLocks/>
              </p:cNvSpPr>
              <p:nvPr/>
            </p:nvSpPr>
            <p:spPr bwMode="gray">
              <a:xfrm>
                <a:off x="2111" y="294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75" name="Freeform 2267"/>
              <p:cNvSpPr>
                <a:spLocks/>
              </p:cNvSpPr>
              <p:nvPr/>
            </p:nvSpPr>
            <p:spPr bwMode="gray">
              <a:xfrm>
                <a:off x="2036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76" name="Freeform 2268"/>
              <p:cNvSpPr>
                <a:spLocks/>
              </p:cNvSpPr>
              <p:nvPr/>
            </p:nvSpPr>
            <p:spPr bwMode="gray">
              <a:xfrm>
                <a:off x="1960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77" name="Freeform 2269"/>
              <p:cNvSpPr>
                <a:spLocks/>
              </p:cNvSpPr>
              <p:nvPr/>
            </p:nvSpPr>
            <p:spPr bwMode="gray">
              <a:xfrm>
                <a:off x="1884" y="2883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78" name="Freeform 2270"/>
              <p:cNvSpPr>
                <a:spLocks/>
              </p:cNvSpPr>
              <p:nvPr/>
            </p:nvSpPr>
            <p:spPr bwMode="gray">
              <a:xfrm>
                <a:off x="1808" y="2862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79" name="Freeform 2271"/>
              <p:cNvSpPr>
                <a:spLocks/>
              </p:cNvSpPr>
              <p:nvPr/>
            </p:nvSpPr>
            <p:spPr bwMode="gray">
              <a:xfrm>
                <a:off x="2339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80" name="Freeform 2272"/>
              <p:cNvSpPr>
                <a:spLocks/>
              </p:cNvSpPr>
              <p:nvPr/>
            </p:nvSpPr>
            <p:spPr bwMode="gray">
              <a:xfrm>
                <a:off x="2263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81" name="Freeform 2273"/>
              <p:cNvSpPr>
                <a:spLocks/>
              </p:cNvSpPr>
              <p:nvPr/>
            </p:nvSpPr>
            <p:spPr bwMode="gray">
              <a:xfrm>
                <a:off x="2187" y="3004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82" name="Freeform 2274"/>
              <p:cNvSpPr>
                <a:spLocks/>
              </p:cNvSpPr>
              <p:nvPr/>
            </p:nvSpPr>
            <p:spPr bwMode="gray">
              <a:xfrm>
                <a:off x="2111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83" name="Freeform 2275"/>
              <p:cNvSpPr>
                <a:spLocks/>
              </p:cNvSpPr>
              <p:nvPr/>
            </p:nvSpPr>
            <p:spPr bwMode="gray">
              <a:xfrm>
                <a:off x="2036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84" name="Freeform 2276"/>
              <p:cNvSpPr>
                <a:spLocks/>
              </p:cNvSpPr>
              <p:nvPr/>
            </p:nvSpPr>
            <p:spPr bwMode="gray">
              <a:xfrm>
                <a:off x="1960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85" name="Freeform 2277"/>
              <p:cNvSpPr>
                <a:spLocks/>
              </p:cNvSpPr>
              <p:nvPr/>
            </p:nvSpPr>
            <p:spPr bwMode="gray">
              <a:xfrm>
                <a:off x="1884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86" name="Freeform 2278"/>
              <p:cNvSpPr>
                <a:spLocks/>
              </p:cNvSpPr>
              <p:nvPr/>
            </p:nvSpPr>
            <p:spPr bwMode="gray">
              <a:xfrm>
                <a:off x="1808" y="2902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87" name="Freeform 2279"/>
              <p:cNvSpPr>
                <a:spLocks/>
              </p:cNvSpPr>
              <p:nvPr/>
            </p:nvSpPr>
            <p:spPr bwMode="gray">
              <a:xfrm>
                <a:off x="1732" y="2883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88" name="Freeform 2280"/>
              <p:cNvSpPr>
                <a:spLocks/>
              </p:cNvSpPr>
              <p:nvPr/>
            </p:nvSpPr>
            <p:spPr bwMode="gray">
              <a:xfrm>
                <a:off x="2263" y="3066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89" name="Freeform 2281"/>
              <p:cNvSpPr>
                <a:spLocks/>
              </p:cNvSpPr>
              <p:nvPr/>
            </p:nvSpPr>
            <p:spPr bwMode="gray">
              <a:xfrm>
                <a:off x="2187" y="3046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90" name="Freeform 2282"/>
              <p:cNvSpPr>
                <a:spLocks/>
              </p:cNvSpPr>
              <p:nvPr/>
            </p:nvSpPr>
            <p:spPr bwMode="gray">
              <a:xfrm>
                <a:off x="2111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91" name="Freeform 2283"/>
              <p:cNvSpPr>
                <a:spLocks/>
              </p:cNvSpPr>
              <p:nvPr/>
            </p:nvSpPr>
            <p:spPr bwMode="gray">
              <a:xfrm>
                <a:off x="2036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92" name="Freeform 2284"/>
              <p:cNvSpPr>
                <a:spLocks/>
              </p:cNvSpPr>
              <p:nvPr/>
            </p:nvSpPr>
            <p:spPr bwMode="gray">
              <a:xfrm>
                <a:off x="1960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93" name="Freeform 2285"/>
              <p:cNvSpPr>
                <a:spLocks/>
              </p:cNvSpPr>
              <p:nvPr/>
            </p:nvSpPr>
            <p:spPr bwMode="gray">
              <a:xfrm>
                <a:off x="1884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94" name="Freeform 2286"/>
              <p:cNvSpPr>
                <a:spLocks/>
              </p:cNvSpPr>
              <p:nvPr/>
            </p:nvSpPr>
            <p:spPr bwMode="gray">
              <a:xfrm>
                <a:off x="1808" y="294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95" name="Freeform 2287"/>
              <p:cNvSpPr>
                <a:spLocks/>
              </p:cNvSpPr>
              <p:nvPr/>
            </p:nvSpPr>
            <p:spPr bwMode="gray">
              <a:xfrm>
                <a:off x="1732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96" name="Freeform 2288"/>
              <p:cNvSpPr>
                <a:spLocks/>
              </p:cNvSpPr>
              <p:nvPr/>
            </p:nvSpPr>
            <p:spPr bwMode="gray">
              <a:xfrm>
                <a:off x="1657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97" name="Freeform 2289"/>
              <p:cNvSpPr>
                <a:spLocks/>
              </p:cNvSpPr>
              <p:nvPr/>
            </p:nvSpPr>
            <p:spPr bwMode="gray">
              <a:xfrm>
                <a:off x="2187" y="3086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98" name="Freeform 2290"/>
              <p:cNvSpPr>
                <a:spLocks/>
              </p:cNvSpPr>
              <p:nvPr/>
            </p:nvSpPr>
            <p:spPr bwMode="gray">
              <a:xfrm>
                <a:off x="2111" y="3066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699" name="Freeform 2291"/>
              <p:cNvSpPr>
                <a:spLocks/>
              </p:cNvSpPr>
              <p:nvPr/>
            </p:nvSpPr>
            <p:spPr bwMode="gray">
              <a:xfrm>
                <a:off x="2036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00" name="Freeform 2292"/>
              <p:cNvSpPr>
                <a:spLocks/>
              </p:cNvSpPr>
              <p:nvPr/>
            </p:nvSpPr>
            <p:spPr bwMode="gray">
              <a:xfrm>
                <a:off x="1960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01" name="Freeform 2293"/>
              <p:cNvSpPr>
                <a:spLocks/>
              </p:cNvSpPr>
              <p:nvPr/>
            </p:nvSpPr>
            <p:spPr bwMode="gray">
              <a:xfrm>
                <a:off x="1884" y="3004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02" name="Freeform 2294"/>
              <p:cNvSpPr>
                <a:spLocks/>
              </p:cNvSpPr>
              <p:nvPr/>
            </p:nvSpPr>
            <p:spPr bwMode="gray">
              <a:xfrm>
                <a:off x="1808" y="298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03" name="Freeform 2295"/>
              <p:cNvSpPr>
                <a:spLocks/>
              </p:cNvSpPr>
              <p:nvPr/>
            </p:nvSpPr>
            <p:spPr bwMode="gray">
              <a:xfrm>
                <a:off x="1732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04" name="Freeform 2296"/>
              <p:cNvSpPr>
                <a:spLocks/>
              </p:cNvSpPr>
              <p:nvPr/>
            </p:nvSpPr>
            <p:spPr bwMode="gray">
              <a:xfrm>
                <a:off x="1657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05" name="Freeform 2297"/>
              <p:cNvSpPr>
                <a:spLocks/>
              </p:cNvSpPr>
              <p:nvPr/>
            </p:nvSpPr>
            <p:spPr bwMode="gray">
              <a:xfrm>
                <a:off x="1581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1706" name="Group 2298"/>
            <p:cNvGrpSpPr>
              <a:grpSpLocks/>
            </p:cNvGrpSpPr>
            <p:nvPr/>
          </p:nvGrpSpPr>
          <p:grpSpPr bwMode="auto">
            <a:xfrm>
              <a:off x="2909" y="1063"/>
              <a:ext cx="999" cy="268"/>
              <a:chOff x="2602" y="2923"/>
              <a:chExt cx="1061" cy="285"/>
            </a:xfrm>
          </p:grpSpPr>
          <p:sp>
            <p:nvSpPr>
              <p:cNvPr id="531707" name="Freeform 2299"/>
              <p:cNvSpPr>
                <a:spLocks/>
              </p:cNvSpPr>
              <p:nvPr/>
            </p:nvSpPr>
            <p:spPr bwMode="gray">
              <a:xfrm>
                <a:off x="3511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08" name="Freeform 2300"/>
              <p:cNvSpPr>
                <a:spLocks/>
              </p:cNvSpPr>
              <p:nvPr/>
            </p:nvSpPr>
            <p:spPr bwMode="gray">
              <a:xfrm>
                <a:off x="3435" y="298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09" name="Freeform 2301"/>
              <p:cNvSpPr>
                <a:spLocks/>
              </p:cNvSpPr>
              <p:nvPr/>
            </p:nvSpPr>
            <p:spPr bwMode="gray">
              <a:xfrm>
                <a:off x="3360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10" name="Freeform 2302"/>
              <p:cNvSpPr>
                <a:spLocks/>
              </p:cNvSpPr>
              <p:nvPr/>
            </p:nvSpPr>
            <p:spPr bwMode="gray">
              <a:xfrm>
                <a:off x="3284" y="2943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11" name="Freeform 2303"/>
              <p:cNvSpPr>
                <a:spLocks/>
              </p:cNvSpPr>
              <p:nvPr/>
            </p:nvSpPr>
            <p:spPr bwMode="gray">
              <a:xfrm>
                <a:off x="3208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12" name="Freeform 2304"/>
              <p:cNvSpPr>
                <a:spLocks/>
              </p:cNvSpPr>
              <p:nvPr/>
            </p:nvSpPr>
            <p:spPr bwMode="gray">
              <a:xfrm>
                <a:off x="3435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13" name="Freeform 2305"/>
              <p:cNvSpPr>
                <a:spLocks/>
              </p:cNvSpPr>
              <p:nvPr/>
            </p:nvSpPr>
            <p:spPr bwMode="gray">
              <a:xfrm>
                <a:off x="3360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14" name="Freeform 2306"/>
              <p:cNvSpPr>
                <a:spLocks/>
              </p:cNvSpPr>
              <p:nvPr/>
            </p:nvSpPr>
            <p:spPr bwMode="gray">
              <a:xfrm>
                <a:off x="3284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15" name="Freeform 2307"/>
              <p:cNvSpPr>
                <a:spLocks/>
              </p:cNvSpPr>
              <p:nvPr/>
            </p:nvSpPr>
            <p:spPr bwMode="gray">
              <a:xfrm>
                <a:off x="3208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16" name="Freeform 2308"/>
              <p:cNvSpPr>
                <a:spLocks/>
              </p:cNvSpPr>
              <p:nvPr/>
            </p:nvSpPr>
            <p:spPr bwMode="gray">
              <a:xfrm>
                <a:off x="3132" y="2943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17" name="Freeform 2309"/>
              <p:cNvSpPr>
                <a:spLocks/>
              </p:cNvSpPr>
              <p:nvPr/>
            </p:nvSpPr>
            <p:spPr bwMode="gray">
              <a:xfrm>
                <a:off x="3360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18" name="Freeform 2310"/>
              <p:cNvSpPr>
                <a:spLocks/>
              </p:cNvSpPr>
              <p:nvPr/>
            </p:nvSpPr>
            <p:spPr bwMode="gray">
              <a:xfrm>
                <a:off x="3284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19" name="Freeform 2311"/>
              <p:cNvSpPr>
                <a:spLocks/>
              </p:cNvSpPr>
              <p:nvPr/>
            </p:nvSpPr>
            <p:spPr bwMode="gray">
              <a:xfrm>
                <a:off x="3208" y="3004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20" name="Freeform 2312"/>
              <p:cNvSpPr>
                <a:spLocks/>
              </p:cNvSpPr>
              <p:nvPr/>
            </p:nvSpPr>
            <p:spPr bwMode="gray">
              <a:xfrm>
                <a:off x="3132" y="298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21" name="Freeform 2313"/>
              <p:cNvSpPr>
                <a:spLocks/>
              </p:cNvSpPr>
              <p:nvPr/>
            </p:nvSpPr>
            <p:spPr bwMode="gray">
              <a:xfrm>
                <a:off x="3056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22" name="Freeform 2314"/>
              <p:cNvSpPr>
                <a:spLocks/>
              </p:cNvSpPr>
              <p:nvPr/>
            </p:nvSpPr>
            <p:spPr bwMode="gray">
              <a:xfrm>
                <a:off x="3284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23" name="Freeform 2315"/>
              <p:cNvSpPr>
                <a:spLocks/>
              </p:cNvSpPr>
              <p:nvPr/>
            </p:nvSpPr>
            <p:spPr bwMode="gray">
              <a:xfrm>
                <a:off x="3208" y="3045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24" name="Freeform 2316"/>
              <p:cNvSpPr>
                <a:spLocks/>
              </p:cNvSpPr>
              <p:nvPr/>
            </p:nvSpPr>
            <p:spPr bwMode="gray">
              <a:xfrm>
                <a:off x="3132" y="302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25" name="Freeform 2317"/>
              <p:cNvSpPr>
                <a:spLocks/>
              </p:cNvSpPr>
              <p:nvPr/>
            </p:nvSpPr>
            <p:spPr bwMode="gray">
              <a:xfrm>
                <a:off x="3056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26" name="Freeform 2318"/>
              <p:cNvSpPr>
                <a:spLocks/>
              </p:cNvSpPr>
              <p:nvPr/>
            </p:nvSpPr>
            <p:spPr bwMode="gray">
              <a:xfrm>
                <a:off x="2981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27" name="Freeform 2319"/>
              <p:cNvSpPr>
                <a:spLocks/>
              </p:cNvSpPr>
              <p:nvPr/>
            </p:nvSpPr>
            <p:spPr bwMode="gray">
              <a:xfrm>
                <a:off x="3208" y="3085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28" name="Freeform 2320"/>
              <p:cNvSpPr>
                <a:spLocks/>
              </p:cNvSpPr>
              <p:nvPr/>
            </p:nvSpPr>
            <p:spPr bwMode="gray">
              <a:xfrm>
                <a:off x="3132" y="3065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29" name="Freeform 2321"/>
              <p:cNvSpPr>
                <a:spLocks/>
              </p:cNvSpPr>
              <p:nvPr/>
            </p:nvSpPr>
            <p:spPr bwMode="gray">
              <a:xfrm>
                <a:off x="3056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30" name="Freeform 2322"/>
              <p:cNvSpPr>
                <a:spLocks/>
              </p:cNvSpPr>
              <p:nvPr/>
            </p:nvSpPr>
            <p:spPr bwMode="gray">
              <a:xfrm>
                <a:off x="2981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31" name="Freeform 2323"/>
              <p:cNvSpPr>
                <a:spLocks/>
              </p:cNvSpPr>
              <p:nvPr/>
            </p:nvSpPr>
            <p:spPr bwMode="gray">
              <a:xfrm>
                <a:off x="2905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32" name="Freeform 2324"/>
              <p:cNvSpPr>
                <a:spLocks/>
              </p:cNvSpPr>
              <p:nvPr/>
            </p:nvSpPr>
            <p:spPr bwMode="gray">
              <a:xfrm>
                <a:off x="3132" y="3106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33" name="Freeform 2325"/>
              <p:cNvSpPr>
                <a:spLocks/>
              </p:cNvSpPr>
              <p:nvPr/>
            </p:nvSpPr>
            <p:spPr bwMode="gray">
              <a:xfrm>
                <a:off x="3056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34" name="Freeform 2326"/>
              <p:cNvSpPr>
                <a:spLocks/>
              </p:cNvSpPr>
              <p:nvPr/>
            </p:nvSpPr>
            <p:spPr bwMode="gray">
              <a:xfrm>
                <a:off x="2981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35" name="Freeform 2327"/>
              <p:cNvSpPr>
                <a:spLocks/>
              </p:cNvSpPr>
              <p:nvPr/>
            </p:nvSpPr>
            <p:spPr bwMode="gray">
              <a:xfrm>
                <a:off x="2905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36" name="Freeform 2328"/>
              <p:cNvSpPr>
                <a:spLocks/>
              </p:cNvSpPr>
              <p:nvPr/>
            </p:nvSpPr>
            <p:spPr bwMode="gray">
              <a:xfrm>
                <a:off x="2829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37" name="Freeform 2329"/>
              <p:cNvSpPr>
                <a:spLocks/>
              </p:cNvSpPr>
              <p:nvPr/>
            </p:nvSpPr>
            <p:spPr bwMode="gray">
              <a:xfrm>
                <a:off x="3056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38" name="Freeform 2330"/>
              <p:cNvSpPr>
                <a:spLocks/>
              </p:cNvSpPr>
              <p:nvPr/>
            </p:nvSpPr>
            <p:spPr bwMode="gray">
              <a:xfrm>
                <a:off x="2981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39" name="Freeform 2331"/>
              <p:cNvSpPr>
                <a:spLocks/>
              </p:cNvSpPr>
              <p:nvPr/>
            </p:nvSpPr>
            <p:spPr bwMode="gray">
              <a:xfrm>
                <a:off x="2905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40" name="Freeform 2332"/>
              <p:cNvSpPr>
                <a:spLocks/>
              </p:cNvSpPr>
              <p:nvPr/>
            </p:nvSpPr>
            <p:spPr bwMode="gray">
              <a:xfrm>
                <a:off x="2829" y="306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41" name="Freeform 2333"/>
              <p:cNvSpPr>
                <a:spLocks/>
              </p:cNvSpPr>
              <p:nvPr/>
            </p:nvSpPr>
            <p:spPr bwMode="gray">
              <a:xfrm>
                <a:off x="2753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42" name="Freeform 2334"/>
              <p:cNvSpPr>
                <a:spLocks/>
              </p:cNvSpPr>
              <p:nvPr/>
            </p:nvSpPr>
            <p:spPr bwMode="gray">
              <a:xfrm>
                <a:off x="2981" y="3147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43" name="Freeform 2335"/>
              <p:cNvSpPr>
                <a:spLocks/>
              </p:cNvSpPr>
              <p:nvPr/>
            </p:nvSpPr>
            <p:spPr bwMode="gray">
              <a:xfrm>
                <a:off x="2905" y="3127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44" name="Freeform 2336"/>
              <p:cNvSpPr>
                <a:spLocks/>
              </p:cNvSpPr>
              <p:nvPr/>
            </p:nvSpPr>
            <p:spPr bwMode="gray">
              <a:xfrm>
                <a:off x="2829" y="3106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45" name="Freeform 2337"/>
              <p:cNvSpPr>
                <a:spLocks/>
              </p:cNvSpPr>
              <p:nvPr/>
            </p:nvSpPr>
            <p:spPr bwMode="gray">
              <a:xfrm>
                <a:off x="2753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46" name="Freeform 2338"/>
              <p:cNvSpPr>
                <a:spLocks/>
              </p:cNvSpPr>
              <p:nvPr/>
            </p:nvSpPr>
            <p:spPr bwMode="gray">
              <a:xfrm>
                <a:off x="2678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47" name="Freeform 2339"/>
              <p:cNvSpPr>
                <a:spLocks/>
              </p:cNvSpPr>
              <p:nvPr/>
            </p:nvSpPr>
            <p:spPr bwMode="gray">
              <a:xfrm>
                <a:off x="2905" y="3167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48" name="Freeform 2340"/>
              <p:cNvSpPr>
                <a:spLocks/>
              </p:cNvSpPr>
              <p:nvPr/>
            </p:nvSpPr>
            <p:spPr bwMode="gray">
              <a:xfrm>
                <a:off x="2829" y="3147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49" name="Freeform 2341"/>
              <p:cNvSpPr>
                <a:spLocks/>
              </p:cNvSpPr>
              <p:nvPr/>
            </p:nvSpPr>
            <p:spPr bwMode="gray">
              <a:xfrm>
                <a:off x="2753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50" name="Freeform 2342"/>
              <p:cNvSpPr>
                <a:spLocks/>
              </p:cNvSpPr>
              <p:nvPr/>
            </p:nvSpPr>
            <p:spPr bwMode="gray">
              <a:xfrm>
                <a:off x="2678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51" name="Freeform 2343"/>
              <p:cNvSpPr>
                <a:spLocks/>
              </p:cNvSpPr>
              <p:nvPr/>
            </p:nvSpPr>
            <p:spPr bwMode="gray">
              <a:xfrm>
                <a:off x="2602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1752" name="Group 2344"/>
            <p:cNvGrpSpPr>
              <a:grpSpLocks/>
            </p:cNvGrpSpPr>
            <p:nvPr/>
          </p:nvGrpSpPr>
          <p:grpSpPr bwMode="auto">
            <a:xfrm>
              <a:off x="2903" y="1606"/>
              <a:ext cx="999" cy="268"/>
              <a:chOff x="2602" y="2923"/>
              <a:chExt cx="1061" cy="285"/>
            </a:xfrm>
          </p:grpSpPr>
          <p:sp>
            <p:nvSpPr>
              <p:cNvPr id="531753" name="Freeform 2345"/>
              <p:cNvSpPr>
                <a:spLocks/>
              </p:cNvSpPr>
              <p:nvPr/>
            </p:nvSpPr>
            <p:spPr bwMode="gray">
              <a:xfrm>
                <a:off x="3511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54" name="Freeform 2346"/>
              <p:cNvSpPr>
                <a:spLocks/>
              </p:cNvSpPr>
              <p:nvPr/>
            </p:nvSpPr>
            <p:spPr bwMode="gray">
              <a:xfrm>
                <a:off x="3435" y="298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55" name="Freeform 2347"/>
              <p:cNvSpPr>
                <a:spLocks/>
              </p:cNvSpPr>
              <p:nvPr/>
            </p:nvSpPr>
            <p:spPr bwMode="gray">
              <a:xfrm>
                <a:off x="3360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56" name="Freeform 2348"/>
              <p:cNvSpPr>
                <a:spLocks/>
              </p:cNvSpPr>
              <p:nvPr/>
            </p:nvSpPr>
            <p:spPr bwMode="gray">
              <a:xfrm>
                <a:off x="3284" y="2943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57" name="Freeform 2349"/>
              <p:cNvSpPr>
                <a:spLocks/>
              </p:cNvSpPr>
              <p:nvPr/>
            </p:nvSpPr>
            <p:spPr bwMode="gray">
              <a:xfrm>
                <a:off x="3208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58" name="Freeform 2350"/>
              <p:cNvSpPr>
                <a:spLocks/>
              </p:cNvSpPr>
              <p:nvPr/>
            </p:nvSpPr>
            <p:spPr bwMode="gray">
              <a:xfrm>
                <a:off x="3435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59" name="Freeform 2351"/>
              <p:cNvSpPr>
                <a:spLocks/>
              </p:cNvSpPr>
              <p:nvPr/>
            </p:nvSpPr>
            <p:spPr bwMode="gray">
              <a:xfrm>
                <a:off x="3360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60" name="Freeform 2352"/>
              <p:cNvSpPr>
                <a:spLocks/>
              </p:cNvSpPr>
              <p:nvPr/>
            </p:nvSpPr>
            <p:spPr bwMode="gray">
              <a:xfrm>
                <a:off x="3284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61" name="Freeform 2353"/>
              <p:cNvSpPr>
                <a:spLocks/>
              </p:cNvSpPr>
              <p:nvPr/>
            </p:nvSpPr>
            <p:spPr bwMode="gray">
              <a:xfrm>
                <a:off x="3208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62" name="Freeform 2354"/>
              <p:cNvSpPr>
                <a:spLocks/>
              </p:cNvSpPr>
              <p:nvPr/>
            </p:nvSpPr>
            <p:spPr bwMode="gray">
              <a:xfrm>
                <a:off x="3132" y="2943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63" name="Freeform 2355"/>
              <p:cNvSpPr>
                <a:spLocks/>
              </p:cNvSpPr>
              <p:nvPr/>
            </p:nvSpPr>
            <p:spPr bwMode="gray">
              <a:xfrm>
                <a:off x="3360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64" name="Freeform 2356"/>
              <p:cNvSpPr>
                <a:spLocks/>
              </p:cNvSpPr>
              <p:nvPr/>
            </p:nvSpPr>
            <p:spPr bwMode="gray">
              <a:xfrm>
                <a:off x="3284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65" name="Freeform 2357"/>
              <p:cNvSpPr>
                <a:spLocks/>
              </p:cNvSpPr>
              <p:nvPr/>
            </p:nvSpPr>
            <p:spPr bwMode="gray">
              <a:xfrm>
                <a:off x="3208" y="3004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66" name="Freeform 2358"/>
              <p:cNvSpPr>
                <a:spLocks/>
              </p:cNvSpPr>
              <p:nvPr/>
            </p:nvSpPr>
            <p:spPr bwMode="gray">
              <a:xfrm>
                <a:off x="3132" y="298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67" name="Freeform 2359"/>
              <p:cNvSpPr>
                <a:spLocks/>
              </p:cNvSpPr>
              <p:nvPr/>
            </p:nvSpPr>
            <p:spPr bwMode="gray">
              <a:xfrm>
                <a:off x="3056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68" name="Freeform 2360"/>
              <p:cNvSpPr>
                <a:spLocks/>
              </p:cNvSpPr>
              <p:nvPr/>
            </p:nvSpPr>
            <p:spPr bwMode="gray">
              <a:xfrm>
                <a:off x="3284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69" name="Freeform 2361"/>
              <p:cNvSpPr>
                <a:spLocks/>
              </p:cNvSpPr>
              <p:nvPr/>
            </p:nvSpPr>
            <p:spPr bwMode="gray">
              <a:xfrm>
                <a:off x="3208" y="3045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70" name="Freeform 2362"/>
              <p:cNvSpPr>
                <a:spLocks/>
              </p:cNvSpPr>
              <p:nvPr/>
            </p:nvSpPr>
            <p:spPr bwMode="gray">
              <a:xfrm>
                <a:off x="3132" y="302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71" name="Freeform 2363"/>
              <p:cNvSpPr>
                <a:spLocks/>
              </p:cNvSpPr>
              <p:nvPr/>
            </p:nvSpPr>
            <p:spPr bwMode="gray">
              <a:xfrm>
                <a:off x="3056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72" name="Freeform 2364"/>
              <p:cNvSpPr>
                <a:spLocks/>
              </p:cNvSpPr>
              <p:nvPr/>
            </p:nvSpPr>
            <p:spPr bwMode="gray">
              <a:xfrm>
                <a:off x="2981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73" name="Freeform 2365"/>
              <p:cNvSpPr>
                <a:spLocks/>
              </p:cNvSpPr>
              <p:nvPr/>
            </p:nvSpPr>
            <p:spPr bwMode="gray">
              <a:xfrm>
                <a:off x="3208" y="3085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74" name="Freeform 2366"/>
              <p:cNvSpPr>
                <a:spLocks/>
              </p:cNvSpPr>
              <p:nvPr/>
            </p:nvSpPr>
            <p:spPr bwMode="gray">
              <a:xfrm>
                <a:off x="3132" y="3065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75" name="Freeform 2367"/>
              <p:cNvSpPr>
                <a:spLocks/>
              </p:cNvSpPr>
              <p:nvPr/>
            </p:nvSpPr>
            <p:spPr bwMode="gray">
              <a:xfrm>
                <a:off x="3056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76" name="Freeform 2368"/>
              <p:cNvSpPr>
                <a:spLocks/>
              </p:cNvSpPr>
              <p:nvPr/>
            </p:nvSpPr>
            <p:spPr bwMode="gray">
              <a:xfrm>
                <a:off x="2981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77" name="Freeform 2369"/>
              <p:cNvSpPr>
                <a:spLocks/>
              </p:cNvSpPr>
              <p:nvPr/>
            </p:nvSpPr>
            <p:spPr bwMode="gray">
              <a:xfrm>
                <a:off x="2905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78" name="Freeform 2370"/>
              <p:cNvSpPr>
                <a:spLocks/>
              </p:cNvSpPr>
              <p:nvPr/>
            </p:nvSpPr>
            <p:spPr bwMode="gray">
              <a:xfrm>
                <a:off x="3132" y="3106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79" name="Freeform 2371"/>
              <p:cNvSpPr>
                <a:spLocks/>
              </p:cNvSpPr>
              <p:nvPr/>
            </p:nvSpPr>
            <p:spPr bwMode="gray">
              <a:xfrm>
                <a:off x="3056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80" name="Freeform 2372"/>
              <p:cNvSpPr>
                <a:spLocks/>
              </p:cNvSpPr>
              <p:nvPr/>
            </p:nvSpPr>
            <p:spPr bwMode="gray">
              <a:xfrm>
                <a:off x="2981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81" name="Freeform 2373"/>
              <p:cNvSpPr>
                <a:spLocks/>
              </p:cNvSpPr>
              <p:nvPr/>
            </p:nvSpPr>
            <p:spPr bwMode="gray">
              <a:xfrm>
                <a:off x="2905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82" name="Freeform 2374"/>
              <p:cNvSpPr>
                <a:spLocks/>
              </p:cNvSpPr>
              <p:nvPr/>
            </p:nvSpPr>
            <p:spPr bwMode="gray">
              <a:xfrm>
                <a:off x="2829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83" name="Freeform 2375"/>
              <p:cNvSpPr>
                <a:spLocks/>
              </p:cNvSpPr>
              <p:nvPr/>
            </p:nvSpPr>
            <p:spPr bwMode="gray">
              <a:xfrm>
                <a:off x="3056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84" name="Freeform 2376"/>
              <p:cNvSpPr>
                <a:spLocks/>
              </p:cNvSpPr>
              <p:nvPr/>
            </p:nvSpPr>
            <p:spPr bwMode="gray">
              <a:xfrm>
                <a:off x="2981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85" name="Freeform 2377"/>
              <p:cNvSpPr>
                <a:spLocks/>
              </p:cNvSpPr>
              <p:nvPr/>
            </p:nvSpPr>
            <p:spPr bwMode="gray">
              <a:xfrm>
                <a:off x="2905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86" name="Freeform 2378"/>
              <p:cNvSpPr>
                <a:spLocks/>
              </p:cNvSpPr>
              <p:nvPr/>
            </p:nvSpPr>
            <p:spPr bwMode="gray">
              <a:xfrm>
                <a:off x="2829" y="306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87" name="Freeform 2379"/>
              <p:cNvSpPr>
                <a:spLocks/>
              </p:cNvSpPr>
              <p:nvPr/>
            </p:nvSpPr>
            <p:spPr bwMode="gray">
              <a:xfrm>
                <a:off x="2753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88" name="Freeform 2380"/>
              <p:cNvSpPr>
                <a:spLocks/>
              </p:cNvSpPr>
              <p:nvPr/>
            </p:nvSpPr>
            <p:spPr bwMode="gray">
              <a:xfrm>
                <a:off x="2981" y="3147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89" name="Freeform 2381"/>
              <p:cNvSpPr>
                <a:spLocks/>
              </p:cNvSpPr>
              <p:nvPr/>
            </p:nvSpPr>
            <p:spPr bwMode="gray">
              <a:xfrm>
                <a:off x="2905" y="3127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90" name="Freeform 2382"/>
              <p:cNvSpPr>
                <a:spLocks/>
              </p:cNvSpPr>
              <p:nvPr/>
            </p:nvSpPr>
            <p:spPr bwMode="gray">
              <a:xfrm>
                <a:off x="2829" y="3106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91" name="Freeform 2383"/>
              <p:cNvSpPr>
                <a:spLocks/>
              </p:cNvSpPr>
              <p:nvPr/>
            </p:nvSpPr>
            <p:spPr bwMode="gray">
              <a:xfrm>
                <a:off x="2753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92" name="Freeform 2384"/>
              <p:cNvSpPr>
                <a:spLocks/>
              </p:cNvSpPr>
              <p:nvPr/>
            </p:nvSpPr>
            <p:spPr bwMode="gray">
              <a:xfrm>
                <a:off x="2678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93" name="Freeform 2385"/>
              <p:cNvSpPr>
                <a:spLocks/>
              </p:cNvSpPr>
              <p:nvPr/>
            </p:nvSpPr>
            <p:spPr bwMode="gray">
              <a:xfrm>
                <a:off x="2905" y="3167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94" name="Freeform 2386"/>
              <p:cNvSpPr>
                <a:spLocks/>
              </p:cNvSpPr>
              <p:nvPr/>
            </p:nvSpPr>
            <p:spPr bwMode="gray">
              <a:xfrm>
                <a:off x="2829" y="3147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95" name="Freeform 2387"/>
              <p:cNvSpPr>
                <a:spLocks/>
              </p:cNvSpPr>
              <p:nvPr/>
            </p:nvSpPr>
            <p:spPr bwMode="gray">
              <a:xfrm>
                <a:off x="2753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96" name="Freeform 2388"/>
              <p:cNvSpPr>
                <a:spLocks/>
              </p:cNvSpPr>
              <p:nvPr/>
            </p:nvSpPr>
            <p:spPr bwMode="gray">
              <a:xfrm>
                <a:off x="2678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797" name="Freeform 2389"/>
              <p:cNvSpPr>
                <a:spLocks/>
              </p:cNvSpPr>
              <p:nvPr/>
            </p:nvSpPr>
            <p:spPr bwMode="gray">
              <a:xfrm>
                <a:off x="2602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1798" name="Group 2390"/>
            <p:cNvGrpSpPr>
              <a:grpSpLocks/>
            </p:cNvGrpSpPr>
            <p:nvPr/>
          </p:nvGrpSpPr>
          <p:grpSpPr bwMode="auto">
            <a:xfrm>
              <a:off x="1898" y="1333"/>
              <a:ext cx="999" cy="268"/>
              <a:chOff x="2602" y="2923"/>
              <a:chExt cx="1061" cy="285"/>
            </a:xfrm>
          </p:grpSpPr>
          <p:sp>
            <p:nvSpPr>
              <p:cNvPr id="531799" name="Freeform 2391"/>
              <p:cNvSpPr>
                <a:spLocks/>
              </p:cNvSpPr>
              <p:nvPr/>
            </p:nvSpPr>
            <p:spPr bwMode="gray">
              <a:xfrm>
                <a:off x="3511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00" name="Freeform 2392"/>
              <p:cNvSpPr>
                <a:spLocks/>
              </p:cNvSpPr>
              <p:nvPr/>
            </p:nvSpPr>
            <p:spPr bwMode="gray">
              <a:xfrm>
                <a:off x="3435" y="298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01" name="Freeform 2393"/>
              <p:cNvSpPr>
                <a:spLocks/>
              </p:cNvSpPr>
              <p:nvPr/>
            </p:nvSpPr>
            <p:spPr bwMode="gray">
              <a:xfrm>
                <a:off x="3360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02" name="Freeform 2394"/>
              <p:cNvSpPr>
                <a:spLocks/>
              </p:cNvSpPr>
              <p:nvPr/>
            </p:nvSpPr>
            <p:spPr bwMode="gray">
              <a:xfrm>
                <a:off x="3284" y="2943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03" name="Freeform 2395"/>
              <p:cNvSpPr>
                <a:spLocks/>
              </p:cNvSpPr>
              <p:nvPr/>
            </p:nvSpPr>
            <p:spPr bwMode="gray">
              <a:xfrm>
                <a:off x="3208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04" name="Freeform 2396"/>
              <p:cNvSpPr>
                <a:spLocks/>
              </p:cNvSpPr>
              <p:nvPr/>
            </p:nvSpPr>
            <p:spPr bwMode="gray">
              <a:xfrm>
                <a:off x="3435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05" name="Freeform 2397"/>
              <p:cNvSpPr>
                <a:spLocks/>
              </p:cNvSpPr>
              <p:nvPr/>
            </p:nvSpPr>
            <p:spPr bwMode="gray">
              <a:xfrm>
                <a:off x="3360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06" name="Freeform 2398"/>
              <p:cNvSpPr>
                <a:spLocks/>
              </p:cNvSpPr>
              <p:nvPr/>
            </p:nvSpPr>
            <p:spPr bwMode="gray">
              <a:xfrm>
                <a:off x="3284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07" name="Freeform 2399"/>
              <p:cNvSpPr>
                <a:spLocks/>
              </p:cNvSpPr>
              <p:nvPr/>
            </p:nvSpPr>
            <p:spPr bwMode="gray">
              <a:xfrm>
                <a:off x="3208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08" name="Freeform 2400"/>
              <p:cNvSpPr>
                <a:spLocks/>
              </p:cNvSpPr>
              <p:nvPr/>
            </p:nvSpPr>
            <p:spPr bwMode="gray">
              <a:xfrm>
                <a:off x="3132" y="2943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09" name="Freeform 2401"/>
              <p:cNvSpPr>
                <a:spLocks/>
              </p:cNvSpPr>
              <p:nvPr/>
            </p:nvSpPr>
            <p:spPr bwMode="gray">
              <a:xfrm>
                <a:off x="3360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10" name="Freeform 2402"/>
              <p:cNvSpPr>
                <a:spLocks/>
              </p:cNvSpPr>
              <p:nvPr/>
            </p:nvSpPr>
            <p:spPr bwMode="gray">
              <a:xfrm>
                <a:off x="3284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11" name="Freeform 2403"/>
              <p:cNvSpPr>
                <a:spLocks/>
              </p:cNvSpPr>
              <p:nvPr/>
            </p:nvSpPr>
            <p:spPr bwMode="gray">
              <a:xfrm>
                <a:off x="3208" y="3004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12" name="Freeform 2404"/>
              <p:cNvSpPr>
                <a:spLocks/>
              </p:cNvSpPr>
              <p:nvPr/>
            </p:nvSpPr>
            <p:spPr bwMode="gray">
              <a:xfrm>
                <a:off x="3132" y="298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13" name="Freeform 2405"/>
              <p:cNvSpPr>
                <a:spLocks/>
              </p:cNvSpPr>
              <p:nvPr/>
            </p:nvSpPr>
            <p:spPr bwMode="gray">
              <a:xfrm>
                <a:off x="3056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14" name="Freeform 2406"/>
              <p:cNvSpPr>
                <a:spLocks/>
              </p:cNvSpPr>
              <p:nvPr/>
            </p:nvSpPr>
            <p:spPr bwMode="gray">
              <a:xfrm>
                <a:off x="3284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15" name="Freeform 2407"/>
              <p:cNvSpPr>
                <a:spLocks/>
              </p:cNvSpPr>
              <p:nvPr/>
            </p:nvSpPr>
            <p:spPr bwMode="gray">
              <a:xfrm>
                <a:off x="3208" y="3045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16" name="Freeform 2408"/>
              <p:cNvSpPr>
                <a:spLocks/>
              </p:cNvSpPr>
              <p:nvPr/>
            </p:nvSpPr>
            <p:spPr bwMode="gray">
              <a:xfrm>
                <a:off x="3132" y="302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17" name="Freeform 2409"/>
              <p:cNvSpPr>
                <a:spLocks/>
              </p:cNvSpPr>
              <p:nvPr/>
            </p:nvSpPr>
            <p:spPr bwMode="gray">
              <a:xfrm>
                <a:off x="3056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18" name="Freeform 2410"/>
              <p:cNvSpPr>
                <a:spLocks/>
              </p:cNvSpPr>
              <p:nvPr/>
            </p:nvSpPr>
            <p:spPr bwMode="gray">
              <a:xfrm>
                <a:off x="2981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19" name="Freeform 2411"/>
              <p:cNvSpPr>
                <a:spLocks/>
              </p:cNvSpPr>
              <p:nvPr/>
            </p:nvSpPr>
            <p:spPr bwMode="gray">
              <a:xfrm>
                <a:off x="3208" y="3085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20" name="Freeform 2412"/>
              <p:cNvSpPr>
                <a:spLocks/>
              </p:cNvSpPr>
              <p:nvPr/>
            </p:nvSpPr>
            <p:spPr bwMode="gray">
              <a:xfrm>
                <a:off x="3132" y="3065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21" name="Freeform 2413"/>
              <p:cNvSpPr>
                <a:spLocks/>
              </p:cNvSpPr>
              <p:nvPr/>
            </p:nvSpPr>
            <p:spPr bwMode="gray">
              <a:xfrm>
                <a:off x="3056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22" name="Freeform 2414"/>
              <p:cNvSpPr>
                <a:spLocks/>
              </p:cNvSpPr>
              <p:nvPr/>
            </p:nvSpPr>
            <p:spPr bwMode="gray">
              <a:xfrm>
                <a:off x="2981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23" name="Freeform 2415"/>
              <p:cNvSpPr>
                <a:spLocks/>
              </p:cNvSpPr>
              <p:nvPr/>
            </p:nvSpPr>
            <p:spPr bwMode="gray">
              <a:xfrm>
                <a:off x="2905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24" name="Freeform 2416"/>
              <p:cNvSpPr>
                <a:spLocks/>
              </p:cNvSpPr>
              <p:nvPr/>
            </p:nvSpPr>
            <p:spPr bwMode="gray">
              <a:xfrm>
                <a:off x="3132" y="3106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25" name="Freeform 2417"/>
              <p:cNvSpPr>
                <a:spLocks/>
              </p:cNvSpPr>
              <p:nvPr/>
            </p:nvSpPr>
            <p:spPr bwMode="gray">
              <a:xfrm>
                <a:off x="3056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26" name="Freeform 2418"/>
              <p:cNvSpPr>
                <a:spLocks/>
              </p:cNvSpPr>
              <p:nvPr/>
            </p:nvSpPr>
            <p:spPr bwMode="gray">
              <a:xfrm>
                <a:off x="2981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27" name="Freeform 2419"/>
              <p:cNvSpPr>
                <a:spLocks/>
              </p:cNvSpPr>
              <p:nvPr/>
            </p:nvSpPr>
            <p:spPr bwMode="gray">
              <a:xfrm>
                <a:off x="2905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28" name="Freeform 2420"/>
              <p:cNvSpPr>
                <a:spLocks/>
              </p:cNvSpPr>
              <p:nvPr/>
            </p:nvSpPr>
            <p:spPr bwMode="gray">
              <a:xfrm>
                <a:off x="2829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29" name="Freeform 2421"/>
              <p:cNvSpPr>
                <a:spLocks/>
              </p:cNvSpPr>
              <p:nvPr/>
            </p:nvSpPr>
            <p:spPr bwMode="gray">
              <a:xfrm>
                <a:off x="3056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30" name="Freeform 2422"/>
              <p:cNvSpPr>
                <a:spLocks/>
              </p:cNvSpPr>
              <p:nvPr/>
            </p:nvSpPr>
            <p:spPr bwMode="gray">
              <a:xfrm>
                <a:off x="2981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31" name="Freeform 2423"/>
              <p:cNvSpPr>
                <a:spLocks/>
              </p:cNvSpPr>
              <p:nvPr/>
            </p:nvSpPr>
            <p:spPr bwMode="gray">
              <a:xfrm>
                <a:off x="2905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32" name="Freeform 2424"/>
              <p:cNvSpPr>
                <a:spLocks/>
              </p:cNvSpPr>
              <p:nvPr/>
            </p:nvSpPr>
            <p:spPr bwMode="gray">
              <a:xfrm>
                <a:off x="2829" y="306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33" name="Freeform 2425"/>
              <p:cNvSpPr>
                <a:spLocks/>
              </p:cNvSpPr>
              <p:nvPr/>
            </p:nvSpPr>
            <p:spPr bwMode="gray">
              <a:xfrm>
                <a:off x="2753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34" name="Freeform 2426"/>
              <p:cNvSpPr>
                <a:spLocks/>
              </p:cNvSpPr>
              <p:nvPr/>
            </p:nvSpPr>
            <p:spPr bwMode="gray">
              <a:xfrm>
                <a:off x="2981" y="3147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35" name="Freeform 2427"/>
              <p:cNvSpPr>
                <a:spLocks/>
              </p:cNvSpPr>
              <p:nvPr/>
            </p:nvSpPr>
            <p:spPr bwMode="gray">
              <a:xfrm>
                <a:off x="2905" y="3127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36" name="Freeform 2428"/>
              <p:cNvSpPr>
                <a:spLocks/>
              </p:cNvSpPr>
              <p:nvPr/>
            </p:nvSpPr>
            <p:spPr bwMode="gray">
              <a:xfrm>
                <a:off x="2829" y="3106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37" name="Freeform 2429"/>
              <p:cNvSpPr>
                <a:spLocks/>
              </p:cNvSpPr>
              <p:nvPr/>
            </p:nvSpPr>
            <p:spPr bwMode="gray">
              <a:xfrm>
                <a:off x="2753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38" name="Freeform 2430"/>
              <p:cNvSpPr>
                <a:spLocks/>
              </p:cNvSpPr>
              <p:nvPr/>
            </p:nvSpPr>
            <p:spPr bwMode="gray">
              <a:xfrm>
                <a:off x="2678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39" name="Freeform 2431"/>
              <p:cNvSpPr>
                <a:spLocks/>
              </p:cNvSpPr>
              <p:nvPr/>
            </p:nvSpPr>
            <p:spPr bwMode="gray">
              <a:xfrm>
                <a:off x="2905" y="3167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40" name="Freeform 2432"/>
              <p:cNvSpPr>
                <a:spLocks/>
              </p:cNvSpPr>
              <p:nvPr/>
            </p:nvSpPr>
            <p:spPr bwMode="gray">
              <a:xfrm>
                <a:off x="2829" y="3147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41" name="Freeform 2433"/>
              <p:cNvSpPr>
                <a:spLocks/>
              </p:cNvSpPr>
              <p:nvPr/>
            </p:nvSpPr>
            <p:spPr bwMode="gray">
              <a:xfrm>
                <a:off x="2753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42" name="Freeform 2434"/>
              <p:cNvSpPr>
                <a:spLocks/>
              </p:cNvSpPr>
              <p:nvPr/>
            </p:nvSpPr>
            <p:spPr bwMode="gray">
              <a:xfrm>
                <a:off x="2678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43" name="Freeform 2435"/>
              <p:cNvSpPr>
                <a:spLocks/>
              </p:cNvSpPr>
              <p:nvPr/>
            </p:nvSpPr>
            <p:spPr bwMode="gray">
              <a:xfrm>
                <a:off x="2602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1844" name="Group 2436"/>
            <p:cNvGrpSpPr>
              <a:grpSpLocks/>
            </p:cNvGrpSpPr>
            <p:nvPr/>
          </p:nvGrpSpPr>
          <p:grpSpPr bwMode="auto">
            <a:xfrm>
              <a:off x="1892" y="1876"/>
              <a:ext cx="999" cy="268"/>
              <a:chOff x="2602" y="2923"/>
              <a:chExt cx="1061" cy="285"/>
            </a:xfrm>
          </p:grpSpPr>
          <p:sp>
            <p:nvSpPr>
              <p:cNvPr id="531845" name="Freeform 2437"/>
              <p:cNvSpPr>
                <a:spLocks/>
              </p:cNvSpPr>
              <p:nvPr/>
            </p:nvSpPr>
            <p:spPr bwMode="gray">
              <a:xfrm>
                <a:off x="3511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46" name="Freeform 2438"/>
              <p:cNvSpPr>
                <a:spLocks/>
              </p:cNvSpPr>
              <p:nvPr/>
            </p:nvSpPr>
            <p:spPr bwMode="gray">
              <a:xfrm>
                <a:off x="3435" y="298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47" name="Freeform 2439"/>
              <p:cNvSpPr>
                <a:spLocks/>
              </p:cNvSpPr>
              <p:nvPr/>
            </p:nvSpPr>
            <p:spPr bwMode="gray">
              <a:xfrm>
                <a:off x="3360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48" name="Freeform 2440"/>
              <p:cNvSpPr>
                <a:spLocks/>
              </p:cNvSpPr>
              <p:nvPr/>
            </p:nvSpPr>
            <p:spPr bwMode="gray">
              <a:xfrm>
                <a:off x="3284" y="2943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49" name="Freeform 2441"/>
              <p:cNvSpPr>
                <a:spLocks/>
              </p:cNvSpPr>
              <p:nvPr/>
            </p:nvSpPr>
            <p:spPr bwMode="gray">
              <a:xfrm>
                <a:off x="3208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50" name="Freeform 2442"/>
              <p:cNvSpPr>
                <a:spLocks/>
              </p:cNvSpPr>
              <p:nvPr/>
            </p:nvSpPr>
            <p:spPr bwMode="gray">
              <a:xfrm>
                <a:off x="3435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51" name="Freeform 2443"/>
              <p:cNvSpPr>
                <a:spLocks/>
              </p:cNvSpPr>
              <p:nvPr/>
            </p:nvSpPr>
            <p:spPr bwMode="gray">
              <a:xfrm>
                <a:off x="3360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52" name="Freeform 2444"/>
              <p:cNvSpPr>
                <a:spLocks/>
              </p:cNvSpPr>
              <p:nvPr/>
            </p:nvSpPr>
            <p:spPr bwMode="gray">
              <a:xfrm>
                <a:off x="3284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53" name="Freeform 2445"/>
              <p:cNvSpPr>
                <a:spLocks/>
              </p:cNvSpPr>
              <p:nvPr/>
            </p:nvSpPr>
            <p:spPr bwMode="gray">
              <a:xfrm>
                <a:off x="3208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54" name="Freeform 2446"/>
              <p:cNvSpPr>
                <a:spLocks/>
              </p:cNvSpPr>
              <p:nvPr/>
            </p:nvSpPr>
            <p:spPr bwMode="gray">
              <a:xfrm>
                <a:off x="3132" y="2943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55" name="Freeform 2447"/>
              <p:cNvSpPr>
                <a:spLocks/>
              </p:cNvSpPr>
              <p:nvPr/>
            </p:nvSpPr>
            <p:spPr bwMode="gray">
              <a:xfrm>
                <a:off x="3360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56" name="Freeform 2448"/>
              <p:cNvSpPr>
                <a:spLocks/>
              </p:cNvSpPr>
              <p:nvPr/>
            </p:nvSpPr>
            <p:spPr bwMode="gray">
              <a:xfrm>
                <a:off x="3284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57" name="Freeform 2449"/>
              <p:cNvSpPr>
                <a:spLocks/>
              </p:cNvSpPr>
              <p:nvPr/>
            </p:nvSpPr>
            <p:spPr bwMode="gray">
              <a:xfrm>
                <a:off x="3208" y="3004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58" name="Freeform 2450"/>
              <p:cNvSpPr>
                <a:spLocks/>
              </p:cNvSpPr>
              <p:nvPr/>
            </p:nvSpPr>
            <p:spPr bwMode="gray">
              <a:xfrm>
                <a:off x="3132" y="298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59" name="Freeform 2451"/>
              <p:cNvSpPr>
                <a:spLocks/>
              </p:cNvSpPr>
              <p:nvPr/>
            </p:nvSpPr>
            <p:spPr bwMode="gray">
              <a:xfrm>
                <a:off x="3056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60" name="Freeform 2452"/>
              <p:cNvSpPr>
                <a:spLocks/>
              </p:cNvSpPr>
              <p:nvPr/>
            </p:nvSpPr>
            <p:spPr bwMode="gray">
              <a:xfrm>
                <a:off x="3284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61" name="Freeform 2453"/>
              <p:cNvSpPr>
                <a:spLocks/>
              </p:cNvSpPr>
              <p:nvPr/>
            </p:nvSpPr>
            <p:spPr bwMode="gray">
              <a:xfrm>
                <a:off x="3208" y="3045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62" name="Freeform 2454"/>
              <p:cNvSpPr>
                <a:spLocks/>
              </p:cNvSpPr>
              <p:nvPr/>
            </p:nvSpPr>
            <p:spPr bwMode="gray">
              <a:xfrm>
                <a:off x="3132" y="302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63" name="Freeform 2455"/>
              <p:cNvSpPr>
                <a:spLocks/>
              </p:cNvSpPr>
              <p:nvPr/>
            </p:nvSpPr>
            <p:spPr bwMode="gray">
              <a:xfrm>
                <a:off x="3056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64" name="Freeform 2456"/>
              <p:cNvSpPr>
                <a:spLocks/>
              </p:cNvSpPr>
              <p:nvPr/>
            </p:nvSpPr>
            <p:spPr bwMode="gray">
              <a:xfrm>
                <a:off x="2981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65" name="Freeform 2457"/>
              <p:cNvSpPr>
                <a:spLocks/>
              </p:cNvSpPr>
              <p:nvPr/>
            </p:nvSpPr>
            <p:spPr bwMode="gray">
              <a:xfrm>
                <a:off x="3208" y="3085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66" name="Freeform 2458"/>
              <p:cNvSpPr>
                <a:spLocks/>
              </p:cNvSpPr>
              <p:nvPr/>
            </p:nvSpPr>
            <p:spPr bwMode="gray">
              <a:xfrm>
                <a:off x="3132" y="3065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67" name="Freeform 2459"/>
              <p:cNvSpPr>
                <a:spLocks/>
              </p:cNvSpPr>
              <p:nvPr/>
            </p:nvSpPr>
            <p:spPr bwMode="gray">
              <a:xfrm>
                <a:off x="3056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68" name="Freeform 2460"/>
              <p:cNvSpPr>
                <a:spLocks/>
              </p:cNvSpPr>
              <p:nvPr/>
            </p:nvSpPr>
            <p:spPr bwMode="gray">
              <a:xfrm>
                <a:off x="2981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69" name="Freeform 2461"/>
              <p:cNvSpPr>
                <a:spLocks/>
              </p:cNvSpPr>
              <p:nvPr/>
            </p:nvSpPr>
            <p:spPr bwMode="gray">
              <a:xfrm>
                <a:off x="2905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70" name="Freeform 2462"/>
              <p:cNvSpPr>
                <a:spLocks/>
              </p:cNvSpPr>
              <p:nvPr/>
            </p:nvSpPr>
            <p:spPr bwMode="gray">
              <a:xfrm>
                <a:off x="3132" y="3106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71" name="Freeform 2463"/>
              <p:cNvSpPr>
                <a:spLocks/>
              </p:cNvSpPr>
              <p:nvPr/>
            </p:nvSpPr>
            <p:spPr bwMode="gray">
              <a:xfrm>
                <a:off x="3056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72" name="Freeform 2464"/>
              <p:cNvSpPr>
                <a:spLocks/>
              </p:cNvSpPr>
              <p:nvPr/>
            </p:nvSpPr>
            <p:spPr bwMode="gray">
              <a:xfrm>
                <a:off x="2981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73" name="Freeform 2465"/>
              <p:cNvSpPr>
                <a:spLocks/>
              </p:cNvSpPr>
              <p:nvPr/>
            </p:nvSpPr>
            <p:spPr bwMode="gray">
              <a:xfrm>
                <a:off x="2905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74" name="Freeform 2466"/>
              <p:cNvSpPr>
                <a:spLocks/>
              </p:cNvSpPr>
              <p:nvPr/>
            </p:nvSpPr>
            <p:spPr bwMode="gray">
              <a:xfrm>
                <a:off x="2829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75" name="Freeform 2467"/>
              <p:cNvSpPr>
                <a:spLocks/>
              </p:cNvSpPr>
              <p:nvPr/>
            </p:nvSpPr>
            <p:spPr bwMode="gray">
              <a:xfrm>
                <a:off x="3056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76" name="Freeform 2468"/>
              <p:cNvSpPr>
                <a:spLocks/>
              </p:cNvSpPr>
              <p:nvPr/>
            </p:nvSpPr>
            <p:spPr bwMode="gray">
              <a:xfrm>
                <a:off x="2981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77" name="Freeform 2469"/>
              <p:cNvSpPr>
                <a:spLocks/>
              </p:cNvSpPr>
              <p:nvPr/>
            </p:nvSpPr>
            <p:spPr bwMode="gray">
              <a:xfrm>
                <a:off x="2905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78" name="Freeform 2470"/>
              <p:cNvSpPr>
                <a:spLocks/>
              </p:cNvSpPr>
              <p:nvPr/>
            </p:nvSpPr>
            <p:spPr bwMode="gray">
              <a:xfrm>
                <a:off x="2829" y="306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79" name="Freeform 2471"/>
              <p:cNvSpPr>
                <a:spLocks/>
              </p:cNvSpPr>
              <p:nvPr/>
            </p:nvSpPr>
            <p:spPr bwMode="gray">
              <a:xfrm>
                <a:off x="2753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80" name="Freeform 2472"/>
              <p:cNvSpPr>
                <a:spLocks/>
              </p:cNvSpPr>
              <p:nvPr/>
            </p:nvSpPr>
            <p:spPr bwMode="gray">
              <a:xfrm>
                <a:off x="2981" y="3147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81" name="Freeform 2473"/>
              <p:cNvSpPr>
                <a:spLocks/>
              </p:cNvSpPr>
              <p:nvPr/>
            </p:nvSpPr>
            <p:spPr bwMode="gray">
              <a:xfrm>
                <a:off x="2905" y="3127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82" name="Freeform 2474"/>
              <p:cNvSpPr>
                <a:spLocks/>
              </p:cNvSpPr>
              <p:nvPr/>
            </p:nvSpPr>
            <p:spPr bwMode="gray">
              <a:xfrm>
                <a:off x="2829" y="3106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83" name="Freeform 2475"/>
              <p:cNvSpPr>
                <a:spLocks/>
              </p:cNvSpPr>
              <p:nvPr/>
            </p:nvSpPr>
            <p:spPr bwMode="gray">
              <a:xfrm>
                <a:off x="2753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84" name="Freeform 2476"/>
              <p:cNvSpPr>
                <a:spLocks/>
              </p:cNvSpPr>
              <p:nvPr/>
            </p:nvSpPr>
            <p:spPr bwMode="gray">
              <a:xfrm>
                <a:off x="2678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85" name="Freeform 2477"/>
              <p:cNvSpPr>
                <a:spLocks/>
              </p:cNvSpPr>
              <p:nvPr/>
            </p:nvSpPr>
            <p:spPr bwMode="gray">
              <a:xfrm>
                <a:off x="2905" y="3167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86" name="Freeform 2478"/>
              <p:cNvSpPr>
                <a:spLocks/>
              </p:cNvSpPr>
              <p:nvPr/>
            </p:nvSpPr>
            <p:spPr bwMode="gray">
              <a:xfrm>
                <a:off x="2829" y="3147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87" name="Freeform 2479"/>
              <p:cNvSpPr>
                <a:spLocks/>
              </p:cNvSpPr>
              <p:nvPr/>
            </p:nvSpPr>
            <p:spPr bwMode="gray">
              <a:xfrm>
                <a:off x="2753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88" name="Freeform 2480"/>
              <p:cNvSpPr>
                <a:spLocks/>
              </p:cNvSpPr>
              <p:nvPr/>
            </p:nvSpPr>
            <p:spPr bwMode="gray">
              <a:xfrm>
                <a:off x="2678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89" name="Freeform 2481"/>
              <p:cNvSpPr>
                <a:spLocks/>
              </p:cNvSpPr>
              <p:nvPr/>
            </p:nvSpPr>
            <p:spPr bwMode="gray">
              <a:xfrm>
                <a:off x="2602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1890" name="Group 2482"/>
            <p:cNvGrpSpPr>
              <a:grpSpLocks/>
            </p:cNvGrpSpPr>
            <p:nvPr/>
          </p:nvGrpSpPr>
          <p:grpSpPr bwMode="auto">
            <a:xfrm>
              <a:off x="3917" y="791"/>
              <a:ext cx="999" cy="268"/>
              <a:chOff x="2602" y="2923"/>
              <a:chExt cx="1061" cy="285"/>
            </a:xfrm>
          </p:grpSpPr>
          <p:sp>
            <p:nvSpPr>
              <p:cNvPr id="531891" name="Freeform 2483"/>
              <p:cNvSpPr>
                <a:spLocks/>
              </p:cNvSpPr>
              <p:nvPr/>
            </p:nvSpPr>
            <p:spPr bwMode="gray">
              <a:xfrm>
                <a:off x="3511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92" name="Freeform 2484"/>
              <p:cNvSpPr>
                <a:spLocks/>
              </p:cNvSpPr>
              <p:nvPr/>
            </p:nvSpPr>
            <p:spPr bwMode="gray">
              <a:xfrm>
                <a:off x="3435" y="298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93" name="Freeform 2485"/>
              <p:cNvSpPr>
                <a:spLocks/>
              </p:cNvSpPr>
              <p:nvPr/>
            </p:nvSpPr>
            <p:spPr bwMode="gray">
              <a:xfrm>
                <a:off x="3360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94" name="Freeform 2486"/>
              <p:cNvSpPr>
                <a:spLocks/>
              </p:cNvSpPr>
              <p:nvPr/>
            </p:nvSpPr>
            <p:spPr bwMode="gray">
              <a:xfrm>
                <a:off x="3284" y="2943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95" name="Freeform 2487"/>
              <p:cNvSpPr>
                <a:spLocks/>
              </p:cNvSpPr>
              <p:nvPr/>
            </p:nvSpPr>
            <p:spPr bwMode="gray">
              <a:xfrm>
                <a:off x="3208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96" name="Freeform 2488"/>
              <p:cNvSpPr>
                <a:spLocks/>
              </p:cNvSpPr>
              <p:nvPr/>
            </p:nvSpPr>
            <p:spPr bwMode="gray">
              <a:xfrm>
                <a:off x="3435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97" name="Freeform 2489"/>
              <p:cNvSpPr>
                <a:spLocks/>
              </p:cNvSpPr>
              <p:nvPr/>
            </p:nvSpPr>
            <p:spPr bwMode="gray">
              <a:xfrm>
                <a:off x="3360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98" name="Freeform 2490"/>
              <p:cNvSpPr>
                <a:spLocks/>
              </p:cNvSpPr>
              <p:nvPr/>
            </p:nvSpPr>
            <p:spPr bwMode="gray">
              <a:xfrm>
                <a:off x="3284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899" name="Freeform 2491"/>
              <p:cNvSpPr>
                <a:spLocks/>
              </p:cNvSpPr>
              <p:nvPr/>
            </p:nvSpPr>
            <p:spPr bwMode="gray">
              <a:xfrm>
                <a:off x="3208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00" name="Freeform 2492"/>
              <p:cNvSpPr>
                <a:spLocks/>
              </p:cNvSpPr>
              <p:nvPr/>
            </p:nvSpPr>
            <p:spPr bwMode="gray">
              <a:xfrm>
                <a:off x="3132" y="2943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01" name="Freeform 2493"/>
              <p:cNvSpPr>
                <a:spLocks/>
              </p:cNvSpPr>
              <p:nvPr/>
            </p:nvSpPr>
            <p:spPr bwMode="gray">
              <a:xfrm>
                <a:off x="3360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02" name="Freeform 2494"/>
              <p:cNvSpPr>
                <a:spLocks/>
              </p:cNvSpPr>
              <p:nvPr/>
            </p:nvSpPr>
            <p:spPr bwMode="gray">
              <a:xfrm>
                <a:off x="3284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03" name="Freeform 2495"/>
              <p:cNvSpPr>
                <a:spLocks/>
              </p:cNvSpPr>
              <p:nvPr/>
            </p:nvSpPr>
            <p:spPr bwMode="gray">
              <a:xfrm>
                <a:off x="3208" y="3004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04" name="Freeform 2496"/>
              <p:cNvSpPr>
                <a:spLocks/>
              </p:cNvSpPr>
              <p:nvPr/>
            </p:nvSpPr>
            <p:spPr bwMode="gray">
              <a:xfrm>
                <a:off x="3132" y="298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05" name="Freeform 2497"/>
              <p:cNvSpPr>
                <a:spLocks/>
              </p:cNvSpPr>
              <p:nvPr/>
            </p:nvSpPr>
            <p:spPr bwMode="gray">
              <a:xfrm>
                <a:off x="3056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06" name="Freeform 2498"/>
              <p:cNvSpPr>
                <a:spLocks/>
              </p:cNvSpPr>
              <p:nvPr/>
            </p:nvSpPr>
            <p:spPr bwMode="gray">
              <a:xfrm>
                <a:off x="3284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07" name="Freeform 2499"/>
              <p:cNvSpPr>
                <a:spLocks/>
              </p:cNvSpPr>
              <p:nvPr/>
            </p:nvSpPr>
            <p:spPr bwMode="gray">
              <a:xfrm>
                <a:off x="3208" y="3045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08" name="Freeform 2500"/>
              <p:cNvSpPr>
                <a:spLocks/>
              </p:cNvSpPr>
              <p:nvPr/>
            </p:nvSpPr>
            <p:spPr bwMode="gray">
              <a:xfrm>
                <a:off x="3132" y="302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09" name="Freeform 2501"/>
              <p:cNvSpPr>
                <a:spLocks/>
              </p:cNvSpPr>
              <p:nvPr/>
            </p:nvSpPr>
            <p:spPr bwMode="gray">
              <a:xfrm>
                <a:off x="3056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10" name="Freeform 2502"/>
              <p:cNvSpPr>
                <a:spLocks/>
              </p:cNvSpPr>
              <p:nvPr/>
            </p:nvSpPr>
            <p:spPr bwMode="gray">
              <a:xfrm>
                <a:off x="2981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11" name="Freeform 2503"/>
              <p:cNvSpPr>
                <a:spLocks/>
              </p:cNvSpPr>
              <p:nvPr/>
            </p:nvSpPr>
            <p:spPr bwMode="gray">
              <a:xfrm>
                <a:off x="3208" y="3085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12" name="Freeform 2504"/>
              <p:cNvSpPr>
                <a:spLocks/>
              </p:cNvSpPr>
              <p:nvPr/>
            </p:nvSpPr>
            <p:spPr bwMode="gray">
              <a:xfrm>
                <a:off x="3132" y="3065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13" name="Freeform 2505"/>
              <p:cNvSpPr>
                <a:spLocks/>
              </p:cNvSpPr>
              <p:nvPr/>
            </p:nvSpPr>
            <p:spPr bwMode="gray">
              <a:xfrm>
                <a:off x="3056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14" name="Freeform 2506"/>
              <p:cNvSpPr>
                <a:spLocks/>
              </p:cNvSpPr>
              <p:nvPr/>
            </p:nvSpPr>
            <p:spPr bwMode="gray">
              <a:xfrm>
                <a:off x="2981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15" name="Freeform 2507"/>
              <p:cNvSpPr>
                <a:spLocks/>
              </p:cNvSpPr>
              <p:nvPr/>
            </p:nvSpPr>
            <p:spPr bwMode="gray">
              <a:xfrm>
                <a:off x="2905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16" name="Freeform 2508"/>
              <p:cNvSpPr>
                <a:spLocks/>
              </p:cNvSpPr>
              <p:nvPr/>
            </p:nvSpPr>
            <p:spPr bwMode="gray">
              <a:xfrm>
                <a:off x="3132" y="3106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17" name="Freeform 2509"/>
              <p:cNvSpPr>
                <a:spLocks/>
              </p:cNvSpPr>
              <p:nvPr/>
            </p:nvSpPr>
            <p:spPr bwMode="gray">
              <a:xfrm>
                <a:off x="3056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18" name="Freeform 2510"/>
              <p:cNvSpPr>
                <a:spLocks/>
              </p:cNvSpPr>
              <p:nvPr/>
            </p:nvSpPr>
            <p:spPr bwMode="gray">
              <a:xfrm>
                <a:off x="2981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19" name="Freeform 2511"/>
              <p:cNvSpPr>
                <a:spLocks/>
              </p:cNvSpPr>
              <p:nvPr/>
            </p:nvSpPr>
            <p:spPr bwMode="gray">
              <a:xfrm>
                <a:off x="2905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20" name="Freeform 2512"/>
              <p:cNvSpPr>
                <a:spLocks/>
              </p:cNvSpPr>
              <p:nvPr/>
            </p:nvSpPr>
            <p:spPr bwMode="gray">
              <a:xfrm>
                <a:off x="2829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21" name="Freeform 2513"/>
              <p:cNvSpPr>
                <a:spLocks/>
              </p:cNvSpPr>
              <p:nvPr/>
            </p:nvSpPr>
            <p:spPr bwMode="gray">
              <a:xfrm>
                <a:off x="3056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22" name="Freeform 2514"/>
              <p:cNvSpPr>
                <a:spLocks/>
              </p:cNvSpPr>
              <p:nvPr/>
            </p:nvSpPr>
            <p:spPr bwMode="gray">
              <a:xfrm>
                <a:off x="2981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23" name="Freeform 2515"/>
              <p:cNvSpPr>
                <a:spLocks/>
              </p:cNvSpPr>
              <p:nvPr/>
            </p:nvSpPr>
            <p:spPr bwMode="gray">
              <a:xfrm>
                <a:off x="2905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24" name="Freeform 2516"/>
              <p:cNvSpPr>
                <a:spLocks/>
              </p:cNvSpPr>
              <p:nvPr/>
            </p:nvSpPr>
            <p:spPr bwMode="gray">
              <a:xfrm>
                <a:off x="2829" y="306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25" name="Freeform 2517"/>
              <p:cNvSpPr>
                <a:spLocks/>
              </p:cNvSpPr>
              <p:nvPr/>
            </p:nvSpPr>
            <p:spPr bwMode="gray">
              <a:xfrm>
                <a:off x="2753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26" name="Freeform 2518"/>
              <p:cNvSpPr>
                <a:spLocks/>
              </p:cNvSpPr>
              <p:nvPr/>
            </p:nvSpPr>
            <p:spPr bwMode="gray">
              <a:xfrm>
                <a:off x="2981" y="3147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27" name="Freeform 2519"/>
              <p:cNvSpPr>
                <a:spLocks/>
              </p:cNvSpPr>
              <p:nvPr/>
            </p:nvSpPr>
            <p:spPr bwMode="gray">
              <a:xfrm>
                <a:off x="2905" y="3127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28" name="Freeform 2520"/>
              <p:cNvSpPr>
                <a:spLocks/>
              </p:cNvSpPr>
              <p:nvPr/>
            </p:nvSpPr>
            <p:spPr bwMode="gray">
              <a:xfrm>
                <a:off x="2829" y="3106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29" name="Freeform 2521"/>
              <p:cNvSpPr>
                <a:spLocks/>
              </p:cNvSpPr>
              <p:nvPr/>
            </p:nvSpPr>
            <p:spPr bwMode="gray">
              <a:xfrm>
                <a:off x="2753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30" name="Freeform 2522"/>
              <p:cNvSpPr>
                <a:spLocks/>
              </p:cNvSpPr>
              <p:nvPr/>
            </p:nvSpPr>
            <p:spPr bwMode="gray">
              <a:xfrm>
                <a:off x="2678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31" name="Freeform 2523"/>
              <p:cNvSpPr>
                <a:spLocks/>
              </p:cNvSpPr>
              <p:nvPr/>
            </p:nvSpPr>
            <p:spPr bwMode="gray">
              <a:xfrm>
                <a:off x="2905" y="3167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32" name="Freeform 2524"/>
              <p:cNvSpPr>
                <a:spLocks/>
              </p:cNvSpPr>
              <p:nvPr/>
            </p:nvSpPr>
            <p:spPr bwMode="gray">
              <a:xfrm>
                <a:off x="2829" y="3147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33" name="Freeform 2525"/>
              <p:cNvSpPr>
                <a:spLocks/>
              </p:cNvSpPr>
              <p:nvPr/>
            </p:nvSpPr>
            <p:spPr bwMode="gray">
              <a:xfrm>
                <a:off x="2753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34" name="Freeform 2526"/>
              <p:cNvSpPr>
                <a:spLocks/>
              </p:cNvSpPr>
              <p:nvPr/>
            </p:nvSpPr>
            <p:spPr bwMode="gray">
              <a:xfrm>
                <a:off x="2678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35" name="Freeform 2527"/>
              <p:cNvSpPr>
                <a:spLocks/>
              </p:cNvSpPr>
              <p:nvPr/>
            </p:nvSpPr>
            <p:spPr bwMode="gray">
              <a:xfrm>
                <a:off x="2602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1936" name="Group 2528"/>
            <p:cNvGrpSpPr>
              <a:grpSpLocks/>
            </p:cNvGrpSpPr>
            <p:nvPr/>
          </p:nvGrpSpPr>
          <p:grpSpPr bwMode="auto">
            <a:xfrm>
              <a:off x="3911" y="1334"/>
              <a:ext cx="999" cy="268"/>
              <a:chOff x="2602" y="2923"/>
              <a:chExt cx="1061" cy="285"/>
            </a:xfrm>
          </p:grpSpPr>
          <p:sp>
            <p:nvSpPr>
              <p:cNvPr id="531937" name="Freeform 2529"/>
              <p:cNvSpPr>
                <a:spLocks/>
              </p:cNvSpPr>
              <p:nvPr/>
            </p:nvSpPr>
            <p:spPr bwMode="gray">
              <a:xfrm>
                <a:off x="3511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38" name="Freeform 2530"/>
              <p:cNvSpPr>
                <a:spLocks/>
              </p:cNvSpPr>
              <p:nvPr/>
            </p:nvSpPr>
            <p:spPr bwMode="gray">
              <a:xfrm>
                <a:off x="3435" y="298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39" name="Freeform 2531"/>
              <p:cNvSpPr>
                <a:spLocks/>
              </p:cNvSpPr>
              <p:nvPr/>
            </p:nvSpPr>
            <p:spPr bwMode="gray">
              <a:xfrm>
                <a:off x="3360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40" name="Freeform 2532"/>
              <p:cNvSpPr>
                <a:spLocks/>
              </p:cNvSpPr>
              <p:nvPr/>
            </p:nvSpPr>
            <p:spPr bwMode="gray">
              <a:xfrm>
                <a:off x="3284" y="2943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41" name="Freeform 2533"/>
              <p:cNvSpPr>
                <a:spLocks/>
              </p:cNvSpPr>
              <p:nvPr/>
            </p:nvSpPr>
            <p:spPr bwMode="gray">
              <a:xfrm>
                <a:off x="3208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42" name="Freeform 2534"/>
              <p:cNvSpPr>
                <a:spLocks/>
              </p:cNvSpPr>
              <p:nvPr/>
            </p:nvSpPr>
            <p:spPr bwMode="gray">
              <a:xfrm>
                <a:off x="3435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43" name="Freeform 2535"/>
              <p:cNvSpPr>
                <a:spLocks/>
              </p:cNvSpPr>
              <p:nvPr/>
            </p:nvSpPr>
            <p:spPr bwMode="gray">
              <a:xfrm>
                <a:off x="3360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44" name="Freeform 2536"/>
              <p:cNvSpPr>
                <a:spLocks/>
              </p:cNvSpPr>
              <p:nvPr/>
            </p:nvSpPr>
            <p:spPr bwMode="gray">
              <a:xfrm>
                <a:off x="3284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45" name="Freeform 2537"/>
              <p:cNvSpPr>
                <a:spLocks/>
              </p:cNvSpPr>
              <p:nvPr/>
            </p:nvSpPr>
            <p:spPr bwMode="gray">
              <a:xfrm>
                <a:off x="3208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46" name="Freeform 2538"/>
              <p:cNvSpPr>
                <a:spLocks/>
              </p:cNvSpPr>
              <p:nvPr/>
            </p:nvSpPr>
            <p:spPr bwMode="gray">
              <a:xfrm>
                <a:off x="3132" y="2943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47" name="Freeform 2539"/>
              <p:cNvSpPr>
                <a:spLocks/>
              </p:cNvSpPr>
              <p:nvPr/>
            </p:nvSpPr>
            <p:spPr bwMode="gray">
              <a:xfrm>
                <a:off x="3360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48" name="Freeform 2540"/>
              <p:cNvSpPr>
                <a:spLocks/>
              </p:cNvSpPr>
              <p:nvPr/>
            </p:nvSpPr>
            <p:spPr bwMode="gray">
              <a:xfrm>
                <a:off x="3284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49" name="Freeform 2541"/>
              <p:cNvSpPr>
                <a:spLocks/>
              </p:cNvSpPr>
              <p:nvPr/>
            </p:nvSpPr>
            <p:spPr bwMode="gray">
              <a:xfrm>
                <a:off x="3208" y="3004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50" name="Freeform 2542"/>
              <p:cNvSpPr>
                <a:spLocks/>
              </p:cNvSpPr>
              <p:nvPr/>
            </p:nvSpPr>
            <p:spPr bwMode="gray">
              <a:xfrm>
                <a:off x="3132" y="298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51" name="Freeform 2543"/>
              <p:cNvSpPr>
                <a:spLocks/>
              </p:cNvSpPr>
              <p:nvPr/>
            </p:nvSpPr>
            <p:spPr bwMode="gray">
              <a:xfrm>
                <a:off x="3056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52" name="Freeform 2544"/>
              <p:cNvSpPr>
                <a:spLocks/>
              </p:cNvSpPr>
              <p:nvPr/>
            </p:nvSpPr>
            <p:spPr bwMode="gray">
              <a:xfrm>
                <a:off x="3284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53" name="Freeform 2545"/>
              <p:cNvSpPr>
                <a:spLocks/>
              </p:cNvSpPr>
              <p:nvPr/>
            </p:nvSpPr>
            <p:spPr bwMode="gray">
              <a:xfrm>
                <a:off x="3208" y="3045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54" name="Freeform 2546"/>
              <p:cNvSpPr>
                <a:spLocks/>
              </p:cNvSpPr>
              <p:nvPr/>
            </p:nvSpPr>
            <p:spPr bwMode="gray">
              <a:xfrm>
                <a:off x="3132" y="302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55" name="Freeform 2547"/>
              <p:cNvSpPr>
                <a:spLocks/>
              </p:cNvSpPr>
              <p:nvPr/>
            </p:nvSpPr>
            <p:spPr bwMode="gray">
              <a:xfrm>
                <a:off x="3056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56" name="Freeform 2548"/>
              <p:cNvSpPr>
                <a:spLocks/>
              </p:cNvSpPr>
              <p:nvPr/>
            </p:nvSpPr>
            <p:spPr bwMode="gray">
              <a:xfrm>
                <a:off x="2981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57" name="Freeform 2549"/>
              <p:cNvSpPr>
                <a:spLocks/>
              </p:cNvSpPr>
              <p:nvPr/>
            </p:nvSpPr>
            <p:spPr bwMode="gray">
              <a:xfrm>
                <a:off x="3208" y="3085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58" name="Freeform 2550"/>
              <p:cNvSpPr>
                <a:spLocks/>
              </p:cNvSpPr>
              <p:nvPr/>
            </p:nvSpPr>
            <p:spPr bwMode="gray">
              <a:xfrm>
                <a:off x="3132" y="3065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59" name="Freeform 2551"/>
              <p:cNvSpPr>
                <a:spLocks/>
              </p:cNvSpPr>
              <p:nvPr/>
            </p:nvSpPr>
            <p:spPr bwMode="gray">
              <a:xfrm>
                <a:off x="3056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60" name="Freeform 2552"/>
              <p:cNvSpPr>
                <a:spLocks/>
              </p:cNvSpPr>
              <p:nvPr/>
            </p:nvSpPr>
            <p:spPr bwMode="gray">
              <a:xfrm>
                <a:off x="2981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61" name="Freeform 2553"/>
              <p:cNvSpPr>
                <a:spLocks/>
              </p:cNvSpPr>
              <p:nvPr/>
            </p:nvSpPr>
            <p:spPr bwMode="gray">
              <a:xfrm>
                <a:off x="2905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62" name="Freeform 2554"/>
              <p:cNvSpPr>
                <a:spLocks/>
              </p:cNvSpPr>
              <p:nvPr/>
            </p:nvSpPr>
            <p:spPr bwMode="gray">
              <a:xfrm>
                <a:off x="3132" y="3106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63" name="Freeform 2555"/>
              <p:cNvSpPr>
                <a:spLocks/>
              </p:cNvSpPr>
              <p:nvPr/>
            </p:nvSpPr>
            <p:spPr bwMode="gray">
              <a:xfrm>
                <a:off x="3056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64" name="Freeform 2556"/>
              <p:cNvSpPr>
                <a:spLocks/>
              </p:cNvSpPr>
              <p:nvPr/>
            </p:nvSpPr>
            <p:spPr bwMode="gray">
              <a:xfrm>
                <a:off x="2981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65" name="Freeform 2557"/>
              <p:cNvSpPr>
                <a:spLocks/>
              </p:cNvSpPr>
              <p:nvPr/>
            </p:nvSpPr>
            <p:spPr bwMode="gray">
              <a:xfrm>
                <a:off x="2905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66" name="Freeform 2558"/>
              <p:cNvSpPr>
                <a:spLocks/>
              </p:cNvSpPr>
              <p:nvPr/>
            </p:nvSpPr>
            <p:spPr bwMode="gray">
              <a:xfrm>
                <a:off x="2829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67" name="Freeform 2559"/>
              <p:cNvSpPr>
                <a:spLocks/>
              </p:cNvSpPr>
              <p:nvPr/>
            </p:nvSpPr>
            <p:spPr bwMode="gray">
              <a:xfrm>
                <a:off x="3056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68" name="Freeform 2560"/>
              <p:cNvSpPr>
                <a:spLocks/>
              </p:cNvSpPr>
              <p:nvPr/>
            </p:nvSpPr>
            <p:spPr bwMode="gray">
              <a:xfrm>
                <a:off x="2981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69" name="Freeform 2561"/>
              <p:cNvSpPr>
                <a:spLocks/>
              </p:cNvSpPr>
              <p:nvPr/>
            </p:nvSpPr>
            <p:spPr bwMode="gray">
              <a:xfrm>
                <a:off x="2905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70" name="Freeform 2562"/>
              <p:cNvSpPr>
                <a:spLocks/>
              </p:cNvSpPr>
              <p:nvPr/>
            </p:nvSpPr>
            <p:spPr bwMode="gray">
              <a:xfrm>
                <a:off x="2829" y="306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71" name="Freeform 2563"/>
              <p:cNvSpPr>
                <a:spLocks/>
              </p:cNvSpPr>
              <p:nvPr/>
            </p:nvSpPr>
            <p:spPr bwMode="gray">
              <a:xfrm>
                <a:off x="2753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72" name="Freeform 2564"/>
              <p:cNvSpPr>
                <a:spLocks/>
              </p:cNvSpPr>
              <p:nvPr/>
            </p:nvSpPr>
            <p:spPr bwMode="gray">
              <a:xfrm>
                <a:off x="2981" y="3147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73" name="Freeform 2565"/>
              <p:cNvSpPr>
                <a:spLocks/>
              </p:cNvSpPr>
              <p:nvPr/>
            </p:nvSpPr>
            <p:spPr bwMode="gray">
              <a:xfrm>
                <a:off x="2905" y="3127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74" name="Freeform 2566"/>
              <p:cNvSpPr>
                <a:spLocks/>
              </p:cNvSpPr>
              <p:nvPr/>
            </p:nvSpPr>
            <p:spPr bwMode="gray">
              <a:xfrm>
                <a:off x="2829" y="3106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75" name="Freeform 2567"/>
              <p:cNvSpPr>
                <a:spLocks/>
              </p:cNvSpPr>
              <p:nvPr/>
            </p:nvSpPr>
            <p:spPr bwMode="gray">
              <a:xfrm>
                <a:off x="2753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76" name="Freeform 2568"/>
              <p:cNvSpPr>
                <a:spLocks/>
              </p:cNvSpPr>
              <p:nvPr/>
            </p:nvSpPr>
            <p:spPr bwMode="gray">
              <a:xfrm>
                <a:off x="2678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77" name="Freeform 2569"/>
              <p:cNvSpPr>
                <a:spLocks/>
              </p:cNvSpPr>
              <p:nvPr/>
            </p:nvSpPr>
            <p:spPr bwMode="gray">
              <a:xfrm>
                <a:off x="2905" y="3167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78" name="Freeform 2570"/>
              <p:cNvSpPr>
                <a:spLocks/>
              </p:cNvSpPr>
              <p:nvPr/>
            </p:nvSpPr>
            <p:spPr bwMode="gray">
              <a:xfrm>
                <a:off x="2829" y="3147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79" name="Freeform 2571"/>
              <p:cNvSpPr>
                <a:spLocks/>
              </p:cNvSpPr>
              <p:nvPr/>
            </p:nvSpPr>
            <p:spPr bwMode="gray">
              <a:xfrm>
                <a:off x="2753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80" name="Freeform 2572"/>
              <p:cNvSpPr>
                <a:spLocks/>
              </p:cNvSpPr>
              <p:nvPr/>
            </p:nvSpPr>
            <p:spPr bwMode="gray">
              <a:xfrm>
                <a:off x="2678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81" name="Freeform 2573"/>
              <p:cNvSpPr>
                <a:spLocks/>
              </p:cNvSpPr>
              <p:nvPr/>
            </p:nvSpPr>
            <p:spPr bwMode="gray">
              <a:xfrm>
                <a:off x="2602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1982" name="Group 2574"/>
            <p:cNvGrpSpPr>
              <a:grpSpLocks/>
            </p:cNvGrpSpPr>
            <p:nvPr/>
          </p:nvGrpSpPr>
          <p:grpSpPr bwMode="auto">
            <a:xfrm>
              <a:off x="874" y="2692"/>
              <a:ext cx="999" cy="268"/>
              <a:chOff x="2602" y="2923"/>
              <a:chExt cx="1061" cy="285"/>
            </a:xfrm>
          </p:grpSpPr>
          <p:sp>
            <p:nvSpPr>
              <p:cNvPr id="531983" name="Freeform 2575"/>
              <p:cNvSpPr>
                <a:spLocks/>
              </p:cNvSpPr>
              <p:nvPr/>
            </p:nvSpPr>
            <p:spPr bwMode="gray">
              <a:xfrm>
                <a:off x="3511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84" name="Freeform 2576"/>
              <p:cNvSpPr>
                <a:spLocks/>
              </p:cNvSpPr>
              <p:nvPr/>
            </p:nvSpPr>
            <p:spPr bwMode="gray">
              <a:xfrm>
                <a:off x="3435" y="298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85" name="Freeform 2577"/>
              <p:cNvSpPr>
                <a:spLocks/>
              </p:cNvSpPr>
              <p:nvPr/>
            </p:nvSpPr>
            <p:spPr bwMode="gray">
              <a:xfrm>
                <a:off x="3360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86" name="Freeform 2578"/>
              <p:cNvSpPr>
                <a:spLocks/>
              </p:cNvSpPr>
              <p:nvPr/>
            </p:nvSpPr>
            <p:spPr bwMode="gray">
              <a:xfrm>
                <a:off x="3284" y="2943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87" name="Freeform 2579"/>
              <p:cNvSpPr>
                <a:spLocks/>
              </p:cNvSpPr>
              <p:nvPr/>
            </p:nvSpPr>
            <p:spPr bwMode="gray">
              <a:xfrm>
                <a:off x="3208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88" name="Freeform 2580"/>
              <p:cNvSpPr>
                <a:spLocks/>
              </p:cNvSpPr>
              <p:nvPr/>
            </p:nvSpPr>
            <p:spPr bwMode="gray">
              <a:xfrm>
                <a:off x="3435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89" name="Freeform 2581"/>
              <p:cNvSpPr>
                <a:spLocks/>
              </p:cNvSpPr>
              <p:nvPr/>
            </p:nvSpPr>
            <p:spPr bwMode="gray">
              <a:xfrm>
                <a:off x="3360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90" name="Freeform 2582"/>
              <p:cNvSpPr>
                <a:spLocks/>
              </p:cNvSpPr>
              <p:nvPr/>
            </p:nvSpPr>
            <p:spPr bwMode="gray">
              <a:xfrm>
                <a:off x="3284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91" name="Freeform 2583"/>
              <p:cNvSpPr>
                <a:spLocks/>
              </p:cNvSpPr>
              <p:nvPr/>
            </p:nvSpPr>
            <p:spPr bwMode="gray">
              <a:xfrm>
                <a:off x="3208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92" name="Freeform 2584"/>
              <p:cNvSpPr>
                <a:spLocks/>
              </p:cNvSpPr>
              <p:nvPr/>
            </p:nvSpPr>
            <p:spPr bwMode="gray">
              <a:xfrm>
                <a:off x="3132" y="2943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93" name="Freeform 2585"/>
              <p:cNvSpPr>
                <a:spLocks/>
              </p:cNvSpPr>
              <p:nvPr/>
            </p:nvSpPr>
            <p:spPr bwMode="gray">
              <a:xfrm>
                <a:off x="3360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94" name="Freeform 2586"/>
              <p:cNvSpPr>
                <a:spLocks/>
              </p:cNvSpPr>
              <p:nvPr/>
            </p:nvSpPr>
            <p:spPr bwMode="gray">
              <a:xfrm>
                <a:off x="3284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95" name="Freeform 2587"/>
              <p:cNvSpPr>
                <a:spLocks/>
              </p:cNvSpPr>
              <p:nvPr/>
            </p:nvSpPr>
            <p:spPr bwMode="gray">
              <a:xfrm>
                <a:off x="3208" y="3004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96" name="Freeform 2588"/>
              <p:cNvSpPr>
                <a:spLocks/>
              </p:cNvSpPr>
              <p:nvPr/>
            </p:nvSpPr>
            <p:spPr bwMode="gray">
              <a:xfrm>
                <a:off x="3132" y="298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97" name="Freeform 2589"/>
              <p:cNvSpPr>
                <a:spLocks/>
              </p:cNvSpPr>
              <p:nvPr/>
            </p:nvSpPr>
            <p:spPr bwMode="gray">
              <a:xfrm>
                <a:off x="3056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98" name="Freeform 2590"/>
              <p:cNvSpPr>
                <a:spLocks/>
              </p:cNvSpPr>
              <p:nvPr/>
            </p:nvSpPr>
            <p:spPr bwMode="gray">
              <a:xfrm>
                <a:off x="3284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999" name="Freeform 2591"/>
              <p:cNvSpPr>
                <a:spLocks/>
              </p:cNvSpPr>
              <p:nvPr/>
            </p:nvSpPr>
            <p:spPr bwMode="gray">
              <a:xfrm>
                <a:off x="3208" y="3045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00" name="Freeform 2592"/>
              <p:cNvSpPr>
                <a:spLocks/>
              </p:cNvSpPr>
              <p:nvPr/>
            </p:nvSpPr>
            <p:spPr bwMode="gray">
              <a:xfrm>
                <a:off x="3132" y="302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01" name="Freeform 2593"/>
              <p:cNvSpPr>
                <a:spLocks/>
              </p:cNvSpPr>
              <p:nvPr/>
            </p:nvSpPr>
            <p:spPr bwMode="gray">
              <a:xfrm>
                <a:off x="3056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02" name="Freeform 2594"/>
              <p:cNvSpPr>
                <a:spLocks/>
              </p:cNvSpPr>
              <p:nvPr/>
            </p:nvSpPr>
            <p:spPr bwMode="gray">
              <a:xfrm>
                <a:off x="2981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03" name="Freeform 2595"/>
              <p:cNvSpPr>
                <a:spLocks/>
              </p:cNvSpPr>
              <p:nvPr/>
            </p:nvSpPr>
            <p:spPr bwMode="gray">
              <a:xfrm>
                <a:off x="3208" y="3085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04" name="Freeform 2596"/>
              <p:cNvSpPr>
                <a:spLocks/>
              </p:cNvSpPr>
              <p:nvPr/>
            </p:nvSpPr>
            <p:spPr bwMode="gray">
              <a:xfrm>
                <a:off x="3132" y="3065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05" name="Freeform 2597"/>
              <p:cNvSpPr>
                <a:spLocks/>
              </p:cNvSpPr>
              <p:nvPr/>
            </p:nvSpPr>
            <p:spPr bwMode="gray">
              <a:xfrm>
                <a:off x="3056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06" name="Freeform 2598"/>
              <p:cNvSpPr>
                <a:spLocks/>
              </p:cNvSpPr>
              <p:nvPr/>
            </p:nvSpPr>
            <p:spPr bwMode="gray">
              <a:xfrm>
                <a:off x="2981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07" name="Freeform 2599"/>
              <p:cNvSpPr>
                <a:spLocks/>
              </p:cNvSpPr>
              <p:nvPr/>
            </p:nvSpPr>
            <p:spPr bwMode="gray">
              <a:xfrm>
                <a:off x="2905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08" name="Freeform 2600"/>
              <p:cNvSpPr>
                <a:spLocks/>
              </p:cNvSpPr>
              <p:nvPr/>
            </p:nvSpPr>
            <p:spPr bwMode="gray">
              <a:xfrm>
                <a:off x="3132" y="3106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09" name="Freeform 2601"/>
              <p:cNvSpPr>
                <a:spLocks/>
              </p:cNvSpPr>
              <p:nvPr/>
            </p:nvSpPr>
            <p:spPr bwMode="gray">
              <a:xfrm>
                <a:off x="3056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10" name="Freeform 2602"/>
              <p:cNvSpPr>
                <a:spLocks/>
              </p:cNvSpPr>
              <p:nvPr/>
            </p:nvSpPr>
            <p:spPr bwMode="gray">
              <a:xfrm>
                <a:off x="2981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11" name="Freeform 2603"/>
              <p:cNvSpPr>
                <a:spLocks/>
              </p:cNvSpPr>
              <p:nvPr/>
            </p:nvSpPr>
            <p:spPr bwMode="gray">
              <a:xfrm>
                <a:off x="2905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12" name="Freeform 2604"/>
              <p:cNvSpPr>
                <a:spLocks/>
              </p:cNvSpPr>
              <p:nvPr/>
            </p:nvSpPr>
            <p:spPr bwMode="gray">
              <a:xfrm>
                <a:off x="2829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13" name="Freeform 2605"/>
              <p:cNvSpPr>
                <a:spLocks/>
              </p:cNvSpPr>
              <p:nvPr/>
            </p:nvSpPr>
            <p:spPr bwMode="gray">
              <a:xfrm>
                <a:off x="3056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14" name="Freeform 2606"/>
              <p:cNvSpPr>
                <a:spLocks/>
              </p:cNvSpPr>
              <p:nvPr/>
            </p:nvSpPr>
            <p:spPr bwMode="gray">
              <a:xfrm>
                <a:off x="2981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15" name="Freeform 2607"/>
              <p:cNvSpPr>
                <a:spLocks/>
              </p:cNvSpPr>
              <p:nvPr/>
            </p:nvSpPr>
            <p:spPr bwMode="gray">
              <a:xfrm>
                <a:off x="2905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16" name="Freeform 2608"/>
              <p:cNvSpPr>
                <a:spLocks/>
              </p:cNvSpPr>
              <p:nvPr/>
            </p:nvSpPr>
            <p:spPr bwMode="gray">
              <a:xfrm>
                <a:off x="2829" y="306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17" name="Freeform 2609"/>
              <p:cNvSpPr>
                <a:spLocks/>
              </p:cNvSpPr>
              <p:nvPr/>
            </p:nvSpPr>
            <p:spPr bwMode="gray">
              <a:xfrm>
                <a:off x="2753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18" name="Freeform 2610"/>
              <p:cNvSpPr>
                <a:spLocks/>
              </p:cNvSpPr>
              <p:nvPr/>
            </p:nvSpPr>
            <p:spPr bwMode="gray">
              <a:xfrm>
                <a:off x="2981" y="3147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19" name="Freeform 2611"/>
              <p:cNvSpPr>
                <a:spLocks/>
              </p:cNvSpPr>
              <p:nvPr/>
            </p:nvSpPr>
            <p:spPr bwMode="gray">
              <a:xfrm>
                <a:off x="2905" y="3127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20" name="Freeform 2612"/>
              <p:cNvSpPr>
                <a:spLocks/>
              </p:cNvSpPr>
              <p:nvPr/>
            </p:nvSpPr>
            <p:spPr bwMode="gray">
              <a:xfrm>
                <a:off x="2829" y="3106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21" name="Freeform 2613"/>
              <p:cNvSpPr>
                <a:spLocks/>
              </p:cNvSpPr>
              <p:nvPr/>
            </p:nvSpPr>
            <p:spPr bwMode="gray">
              <a:xfrm>
                <a:off x="2753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22" name="Freeform 2614"/>
              <p:cNvSpPr>
                <a:spLocks/>
              </p:cNvSpPr>
              <p:nvPr/>
            </p:nvSpPr>
            <p:spPr bwMode="gray">
              <a:xfrm>
                <a:off x="2678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23" name="Freeform 2615"/>
              <p:cNvSpPr>
                <a:spLocks/>
              </p:cNvSpPr>
              <p:nvPr/>
            </p:nvSpPr>
            <p:spPr bwMode="gray">
              <a:xfrm>
                <a:off x="2905" y="3167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24" name="Freeform 2616"/>
              <p:cNvSpPr>
                <a:spLocks/>
              </p:cNvSpPr>
              <p:nvPr/>
            </p:nvSpPr>
            <p:spPr bwMode="gray">
              <a:xfrm>
                <a:off x="2829" y="3147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25" name="Freeform 2617"/>
              <p:cNvSpPr>
                <a:spLocks/>
              </p:cNvSpPr>
              <p:nvPr/>
            </p:nvSpPr>
            <p:spPr bwMode="gray">
              <a:xfrm>
                <a:off x="2753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26" name="Freeform 2618"/>
              <p:cNvSpPr>
                <a:spLocks/>
              </p:cNvSpPr>
              <p:nvPr/>
            </p:nvSpPr>
            <p:spPr bwMode="gray">
              <a:xfrm>
                <a:off x="2678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27" name="Freeform 2619"/>
              <p:cNvSpPr>
                <a:spLocks/>
              </p:cNvSpPr>
              <p:nvPr/>
            </p:nvSpPr>
            <p:spPr bwMode="gray">
              <a:xfrm>
                <a:off x="2602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2028" name="Group 2620"/>
            <p:cNvGrpSpPr>
              <a:grpSpLocks/>
            </p:cNvGrpSpPr>
            <p:nvPr/>
          </p:nvGrpSpPr>
          <p:grpSpPr bwMode="auto">
            <a:xfrm>
              <a:off x="863" y="2962"/>
              <a:ext cx="1013" cy="272"/>
              <a:chOff x="1581" y="2842"/>
              <a:chExt cx="1060" cy="285"/>
            </a:xfrm>
          </p:grpSpPr>
          <p:sp>
            <p:nvSpPr>
              <p:cNvPr id="532029" name="Freeform 2621"/>
              <p:cNvSpPr>
                <a:spLocks/>
              </p:cNvSpPr>
              <p:nvPr/>
            </p:nvSpPr>
            <p:spPr bwMode="gray">
              <a:xfrm>
                <a:off x="2490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30" name="Freeform 2622"/>
              <p:cNvSpPr>
                <a:spLocks/>
              </p:cNvSpPr>
              <p:nvPr/>
            </p:nvSpPr>
            <p:spPr bwMode="gray">
              <a:xfrm>
                <a:off x="2414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31" name="Freeform 2623"/>
              <p:cNvSpPr>
                <a:spLocks/>
              </p:cNvSpPr>
              <p:nvPr/>
            </p:nvSpPr>
            <p:spPr bwMode="gray">
              <a:xfrm>
                <a:off x="2339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32" name="Freeform 2624"/>
              <p:cNvSpPr>
                <a:spLocks/>
              </p:cNvSpPr>
              <p:nvPr/>
            </p:nvSpPr>
            <p:spPr bwMode="gray">
              <a:xfrm>
                <a:off x="2263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33" name="Freeform 2625"/>
              <p:cNvSpPr>
                <a:spLocks/>
              </p:cNvSpPr>
              <p:nvPr/>
            </p:nvSpPr>
            <p:spPr bwMode="gray">
              <a:xfrm>
                <a:off x="2187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34" name="Freeform 2626"/>
              <p:cNvSpPr>
                <a:spLocks/>
              </p:cNvSpPr>
              <p:nvPr/>
            </p:nvSpPr>
            <p:spPr bwMode="gray">
              <a:xfrm>
                <a:off x="2111" y="2902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35" name="Freeform 2627"/>
              <p:cNvSpPr>
                <a:spLocks/>
              </p:cNvSpPr>
              <p:nvPr/>
            </p:nvSpPr>
            <p:spPr bwMode="gray">
              <a:xfrm>
                <a:off x="2036" y="2883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36" name="Freeform 2628"/>
              <p:cNvSpPr>
                <a:spLocks/>
              </p:cNvSpPr>
              <p:nvPr/>
            </p:nvSpPr>
            <p:spPr bwMode="gray">
              <a:xfrm>
                <a:off x="1960" y="2862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37" name="Freeform 2629"/>
              <p:cNvSpPr>
                <a:spLocks/>
              </p:cNvSpPr>
              <p:nvPr/>
            </p:nvSpPr>
            <p:spPr bwMode="gray">
              <a:xfrm>
                <a:off x="1884" y="2842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38" name="Freeform 2630"/>
              <p:cNvSpPr>
                <a:spLocks/>
              </p:cNvSpPr>
              <p:nvPr/>
            </p:nvSpPr>
            <p:spPr bwMode="gray">
              <a:xfrm>
                <a:off x="2414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39" name="Freeform 2631"/>
              <p:cNvSpPr>
                <a:spLocks/>
              </p:cNvSpPr>
              <p:nvPr/>
            </p:nvSpPr>
            <p:spPr bwMode="gray">
              <a:xfrm>
                <a:off x="2339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40" name="Freeform 2632"/>
              <p:cNvSpPr>
                <a:spLocks/>
              </p:cNvSpPr>
              <p:nvPr/>
            </p:nvSpPr>
            <p:spPr bwMode="gray">
              <a:xfrm>
                <a:off x="2263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41" name="Freeform 2633"/>
              <p:cNvSpPr>
                <a:spLocks/>
              </p:cNvSpPr>
              <p:nvPr/>
            </p:nvSpPr>
            <p:spPr bwMode="gray">
              <a:xfrm>
                <a:off x="2187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42" name="Freeform 2634"/>
              <p:cNvSpPr>
                <a:spLocks/>
              </p:cNvSpPr>
              <p:nvPr/>
            </p:nvSpPr>
            <p:spPr bwMode="gray">
              <a:xfrm>
                <a:off x="2111" y="294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43" name="Freeform 2635"/>
              <p:cNvSpPr>
                <a:spLocks/>
              </p:cNvSpPr>
              <p:nvPr/>
            </p:nvSpPr>
            <p:spPr bwMode="gray">
              <a:xfrm>
                <a:off x="2036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44" name="Freeform 2636"/>
              <p:cNvSpPr>
                <a:spLocks/>
              </p:cNvSpPr>
              <p:nvPr/>
            </p:nvSpPr>
            <p:spPr bwMode="gray">
              <a:xfrm>
                <a:off x="1960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45" name="Freeform 2637"/>
              <p:cNvSpPr>
                <a:spLocks/>
              </p:cNvSpPr>
              <p:nvPr/>
            </p:nvSpPr>
            <p:spPr bwMode="gray">
              <a:xfrm>
                <a:off x="1884" y="2883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46" name="Freeform 2638"/>
              <p:cNvSpPr>
                <a:spLocks/>
              </p:cNvSpPr>
              <p:nvPr/>
            </p:nvSpPr>
            <p:spPr bwMode="gray">
              <a:xfrm>
                <a:off x="1808" y="2862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47" name="Freeform 2639"/>
              <p:cNvSpPr>
                <a:spLocks/>
              </p:cNvSpPr>
              <p:nvPr/>
            </p:nvSpPr>
            <p:spPr bwMode="gray">
              <a:xfrm>
                <a:off x="2339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48" name="Freeform 2640"/>
              <p:cNvSpPr>
                <a:spLocks/>
              </p:cNvSpPr>
              <p:nvPr/>
            </p:nvSpPr>
            <p:spPr bwMode="gray">
              <a:xfrm>
                <a:off x="2263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49" name="Freeform 2641"/>
              <p:cNvSpPr>
                <a:spLocks/>
              </p:cNvSpPr>
              <p:nvPr/>
            </p:nvSpPr>
            <p:spPr bwMode="gray">
              <a:xfrm>
                <a:off x="2187" y="3004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50" name="Freeform 2642"/>
              <p:cNvSpPr>
                <a:spLocks/>
              </p:cNvSpPr>
              <p:nvPr/>
            </p:nvSpPr>
            <p:spPr bwMode="gray">
              <a:xfrm>
                <a:off x="2111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51" name="Freeform 2643"/>
              <p:cNvSpPr>
                <a:spLocks/>
              </p:cNvSpPr>
              <p:nvPr/>
            </p:nvSpPr>
            <p:spPr bwMode="gray">
              <a:xfrm>
                <a:off x="2036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52" name="Freeform 2644"/>
              <p:cNvSpPr>
                <a:spLocks/>
              </p:cNvSpPr>
              <p:nvPr/>
            </p:nvSpPr>
            <p:spPr bwMode="gray">
              <a:xfrm>
                <a:off x="1960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53" name="Freeform 2645"/>
              <p:cNvSpPr>
                <a:spLocks/>
              </p:cNvSpPr>
              <p:nvPr/>
            </p:nvSpPr>
            <p:spPr bwMode="gray">
              <a:xfrm>
                <a:off x="1884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54" name="Freeform 2646"/>
              <p:cNvSpPr>
                <a:spLocks/>
              </p:cNvSpPr>
              <p:nvPr/>
            </p:nvSpPr>
            <p:spPr bwMode="gray">
              <a:xfrm>
                <a:off x="1808" y="2902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55" name="Freeform 2647"/>
              <p:cNvSpPr>
                <a:spLocks/>
              </p:cNvSpPr>
              <p:nvPr/>
            </p:nvSpPr>
            <p:spPr bwMode="gray">
              <a:xfrm>
                <a:off x="1732" y="2883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56" name="Freeform 2648"/>
              <p:cNvSpPr>
                <a:spLocks/>
              </p:cNvSpPr>
              <p:nvPr/>
            </p:nvSpPr>
            <p:spPr bwMode="gray">
              <a:xfrm>
                <a:off x="2263" y="3066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57" name="Freeform 2649"/>
              <p:cNvSpPr>
                <a:spLocks/>
              </p:cNvSpPr>
              <p:nvPr/>
            </p:nvSpPr>
            <p:spPr bwMode="gray">
              <a:xfrm>
                <a:off x="2187" y="3046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58" name="Freeform 2650"/>
              <p:cNvSpPr>
                <a:spLocks/>
              </p:cNvSpPr>
              <p:nvPr/>
            </p:nvSpPr>
            <p:spPr bwMode="gray">
              <a:xfrm>
                <a:off x="2111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59" name="Freeform 2651"/>
              <p:cNvSpPr>
                <a:spLocks/>
              </p:cNvSpPr>
              <p:nvPr/>
            </p:nvSpPr>
            <p:spPr bwMode="gray">
              <a:xfrm>
                <a:off x="2036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60" name="Freeform 2652"/>
              <p:cNvSpPr>
                <a:spLocks/>
              </p:cNvSpPr>
              <p:nvPr/>
            </p:nvSpPr>
            <p:spPr bwMode="gray">
              <a:xfrm>
                <a:off x="1960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61" name="Freeform 2653"/>
              <p:cNvSpPr>
                <a:spLocks/>
              </p:cNvSpPr>
              <p:nvPr/>
            </p:nvSpPr>
            <p:spPr bwMode="gray">
              <a:xfrm>
                <a:off x="1884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62" name="Freeform 2654"/>
              <p:cNvSpPr>
                <a:spLocks/>
              </p:cNvSpPr>
              <p:nvPr/>
            </p:nvSpPr>
            <p:spPr bwMode="gray">
              <a:xfrm>
                <a:off x="1808" y="294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63" name="Freeform 2655"/>
              <p:cNvSpPr>
                <a:spLocks/>
              </p:cNvSpPr>
              <p:nvPr/>
            </p:nvSpPr>
            <p:spPr bwMode="gray">
              <a:xfrm>
                <a:off x="1732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64" name="Freeform 2656"/>
              <p:cNvSpPr>
                <a:spLocks/>
              </p:cNvSpPr>
              <p:nvPr/>
            </p:nvSpPr>
            <p:spPr bwMode="gray">
              <a:xfrm>
                <a:off x="1657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65" name="Freeform 2657"/>
              <p:cNvSpPr>
                <a:spLocks/>
              </p:cNvSpPr>
              <p:nvPr/>
            </p:nvSpPr>
            <p:spPr bwMode="gray">
              <a:xfrm>
                <a:off x="2187" y="3086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66" name="Freeform 2658"/>
              <p:cNvSpPr>
                <a:spLocks/>
              </p:cNvSpPr>
              <p:nvPr/>
            </p:nvSpPr>
            <p:spPr bwMode="gray">
              <a:xfrm>
                <a:off x="2111" y="3066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67" name="Freeform 2659"/>
              <p:cNvSpPr>
                <a:spLocks/>
              </p:cNvSpPr>
              <p:nvPr/>
            </p:nvSpPr>
            <p:spPr bwMode="gray">
              <a:xfrm>
                <a:off x="2036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68" name="Freeform 2660"/>
              <p:cNvSpPr>
                <a:spLocks/>
              </p:cNvSpPr>
              <p:nvPr/>
            </p:nvSpPr>
            <p:spPr bwMode="gray">
              <a:xfrm>
                <a:off x="1960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69" name="Freeform 2661"/>
              <p:cNvSpPr>
                <a:spLocks/>
              </p:cNvSpPr>
              <p:nvPr/>
            </p:nvSpPr>
            <p:spPr bwMode="gray">
              <a:xfrm>
                <a:off x="1884" y="3004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70" name="Freeform 2662"/>
              <p:cNvSpPr>
                <a:spLocks/>
              </p:cNvSpPr>
              <p:nvPr/>
            </p:nvSpPr>
            <p:spPr bwMode="gray">
              <a:xfrm>
                <a:off x="1808" y="298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71" name="Freeform 2663"/>
              <p:cNvSpPr>
                <a:spLocks/>
              </p:cNvSpPr>
              <p:nvPr/>
            </p:nvSpPr>
            <p:spPr bwMode="gray">
              <a:xfrm>
                <a:off x="1732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72" name="Freeform 2664"/>
              <p:cNvSpPr>
                <a:spLocks/>
              </p:cNvSpPr>
              <p:nvPr/>
            </p:nvSpPr>
            <p:spPr bwMode="gray">
              <a:xfrm>
                <a:off x="1657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73" name="Freeform 2665"/>
              <p:cNvSpPr>
                <a:spLocks/>
              </p:cNvSpPr>
              <p:nvPr/>
            </p:nvSpPr>
            <p:spPr bwMode="gray">
              <a:xfrm>
                <a:off x="1581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2074" name="Group 2666"/>
            <p:cNvGrpSpPr>
              <a:grpSpLocks/>
            </p:cNvGrpSpPr>
            <p:nvPr/>
          </p:nvGrpSpPr>
          <p:grpSpPr bwMode="auto">
            <a:xfrm>
              <a:off x="1875" y="2691"/>
              <a:ext cx="1013" cy="272"/>
              <a:chOff x="1581" y="2842"/>
              <a:chExt cx="1060" cy="285"/>
            </a:xfrm>
          </p:grpSpPr>
          <p:sp>
            <p:nvSpPr>
              <p:cNvPr id="532075" name="Freeform 2667"/>
              <p:cNvSpPr>
                <a:spLocks/>
              </p:cNvSpPr>
              <p:nvPr/>
            </p:nvSpPr>
            <p:spPr bwMode="gray">
              <a:xfrm>
                <a:off x="2490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76" name="Freeform 2668"/>
              <p:cNvSpPr>
                <a:spLocks/>
              </p:cNvSpPr>
              <p:nvPr/>
            </p:nvSpPr>
            <p:spPr bwMode="gray">
              <a:xfrm>
                <a:off x="2414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77" name="Freeform 2669"/>
              <p:cNvSpPr>
                <a:spLocks/>
              </p:cNvSpPr>
              <p:nvPr/>
            </p:nvSpPr>
            <p:spPr bwMode="gray">
              <a:xfrm>
                <a:off x="2339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78" name="Freeform 2670"/>
              <p:cNvSpPr>
                <a:spLocks/>
              </p:cNvSpPr>
              <p:nvPr/>
            </p:nvSpPr>
            <p:spPr bwMode="gray">
              <a:xfrm>
                <a:off x="2263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79" name="Freeform 2671"/>
              <p:cNvSpPr>
                <a:spLocks/>
              </p:cNvSpPr>
              <p:nvPr/>
            </p:nvSpPr>
            <p:spPr bwMode="gray">
              <a:xfrm>
                <a:off x="2187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80" name="Freeform 2672"/>
              <p:cNvSpPr>
                <a:spLocks/>
              </p:cNvSpPr>
              <p:nvPr/>
            </p:nvSpPr>
            <p:spPr bwMode="gray">
              <a:xfrm>
                <a:off x="2111" y="2902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81" name="Freeform 2673"/>
              <p:cNvSpPr>
                <a:spLocks/>
              </p:cNvSpPr>
              <p:nvPr/>
            </p:nvSpPr>
            <p:spPr bwMode="gray">
              <a:xfrm>
                <a:off x="2036" y="2883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82" name="Freeform 2674"/>
              <p:cNvSpPr>
                <a:spLocks/>
              </p:cNvSpPr>
              <p:nvPr/>
            </p:nvSpPr>
            <p:spPr bwMode="gray">
              <a:xfrm>
                <a:off x="1960" y="2862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83" name="Freeform 2675"/>
              <p:cNvSpPr>
                <a:spLocks/>
              </p:cNvSpPr>
              <p:nvPr/>
            </p:nvSpPr>
            <p:spPr bwMode="gray">
              <a:xfrm>
                <a:off x="1884" y="2842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84" name="Freeform 2676"/>
              <p:cNvSpPr>
                <a:spLocks/>
              </p:cNvSpPr>
              <p:nvPr/>
            </p:nvSpPr>
            <p:spPr bwMode="gray">
              <a:xfrm>
                <a:off x="2414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85" name="Freeform 2677"/>
              <p:cNvSpPr>
                <a:spLocks/>
              </p:cNvSpPr>
              <p:nvPr/>
            </p:nvSpPr>
            <p:spPr bwMode="gray">
              <a:xfrm>
                <a:off x="2339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86" name="Freeform 2678"/>
              <p:cNvSpPr>
                <a:spLocks/>
              </p:cNvSpPr>
              <p:nvPr/>
            </p:nvSpPr>
            <p:spPr bwMode="gray">
              <a:xfrm>
                <a:off x="2263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87" name="Freeform 2679"/>
              <p:cNvSpPr>
                <a:spLocks/>
              </p:cNvSpPr>
              <p:nvPr/>
            </p:nvSpPr>
            <p:spPr bwMode="gray">
              <a:xfrm>
                <a:off x="2187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88" name="Freeform 2680"/>
              <p:cNvSpPr>
                <a:spLocks/>
              </p:cNvSpPr>
              <p:nvPr/>
            </p:nvSpPr>
            <p:spPr bwMode="gray">
              <a:xfrm>
                <a:off x="2111" y="294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89" name="Freeform 2681"/>
              <p:cNvSpPr>
                <a:spLocks/>
              </p:cNvSpPr>
              <p:nvPr/>
            </p:nvSpPr>
            <p:spPr bwMode="gray">
              <a:xfrm>
                <a:off x="2036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90" name="Freeform 2682"/>
              <p:cNvSpPr>
                <a:spLocks/>
              </p:cNvSpPr>
              <p:nvPr/>
            </p:nvSpPr>
            <p:spPr bwMode="gray">
              <a:xfrm>
                <a:off x="1960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91" name="Freeform 2683"/>
              <p:cNvSpPr>
                <a:spLocks/>
              </p:cNvSpPr>
              <p:nvPr/>
            </p:nvSpPr>
            <p:spPr bwMode="gray">
              <a:xfrm>
                <a:off x="1884" y="2883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92" name="Freeform 2684"/>
              <p:cNvSpPr>
                <a:spLocks/>
              </p:cNvSpPr>
              <p:nvPr/>
            </p:nvSpPr>
            <p:spPr bwMode="gray">
              <a:xfrm>
                <a:off x="1808" y="2862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93" name="Freeform 2685"/>
              <p:cNvSpPr>
                <a:spLocks/>
              </p:cNvSpPr>
              <p:nvPr/>
            </p:nvSpPr>
            <p:spPr bwMode="gray">
              <a:xfrm>
                <a:off x="2339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94" name="Freeform 2686"/>
              <p:cNvSpPr>
                <a:spLocks/>
              </p:cNvSpPr>
              <p:nvPr/>
            </p:nvSpPr>
            <p:spPr bwMode="gray">
              <a:xfrm>
                <a:off x="2263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95" name="Freeform 2687"/>
              <p:cNvSpPr>
                <a:spLocks/>
              </p:cNvSpPr>
              <p:nvPr/>
            </p:nvSpPr>
            <p:spPr bwMode="gray">
              <a:xfrm>
                <a:off x="2187" y="3004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96" name="Freeform 2688"/>
              <p:cNvSpPr>
                <a:spLocks/>
              </p:cNvSpPr>
              <p:nvPr/>
            </p:nvSpPr>
            <p:spPr bwMode="gray">
              <a:xfrm>
                <a:off x="2111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97" name="Freeform 2689"/>
              <p:cNvSpPr>
                <a:spLocks/>
              </p:cNvSpPr>
              <p:nvPr/>
            </p:nvSpPr>
            <p:spPr bwMode="gray">
              <a:xfrm>
                <a:off x="2036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98" name="Freeform 2690"/>
              <p:cNvSpPr>
                <a:spLocks/>
              </p:cNvSpPr>
              <p:nvPr/>
            </p:nvSpPr>
            <p:spPr bwMode="gray">
              <a:xfrm>
                <a:off x="1960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099" name="Freeform 2691"/>
              <p:cNvSpPr>
                <a:spLocks/>
              </p:cNvSpPr>
              <p:nvPr/>
            </p:nvSpPr>
            <p:spPr bwMode="gray">
              <a:xfrm>
                <a:off x="1884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00" name="Freeform 2692"/>
              <p:cNvSpPr>
                <a:spLocks/>
              </p:cNvSpPr>
              <p:nvPr/>
            </p:nvSpPr>
            <p:spPr bwMode="gray">
              <a:xfrm>
                <a:off x="1808" y="2902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01" name="Freeform 2693"/>
              <p:cNvSpPr>
                <a:spLocks/>
              </p:cNvSpPr>
              <p:nvPr/>
            </p:nvSpPr>
            <p:spPr bwMode="gray">
              <a:xfrm>
                <a:off x="1732" y="2883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02" name="Freeform 2694"/>
              <p:cNvSpPr>
                <a:spLocks/>
              </p:cNvSpPr>
              <p:nvPr/>
            </p:nvSpPr>
            <p:spPr bwMode="gray">
              <a:xfrm>
                <a:off x="2263" y="3066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03" name="Freeform 2695"/>
              <p:cNvSpPr>
                <a:spLocks/>
              </p:cNvSpPr>
              <p:nvPr/>
            </p:nvSpPr>
            <p:spPr bwMode="gray">
              <a:xfrm>
                <a:off x="2187" y="3046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04" name="Freeform 2696"/>
              <p:cNvSpPr>
                <a:spLocks/>
              </p:cNvSpPr>
              <p:nvPr/>
            </p:nvSpPr>
            <p:spPr bwMode="gray">
              <a:xfrm>
                <a:off x="2111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05" name="Freeform 2697"/>
              <p:cNvSpPr>
                <a:spLocks/>
              </p:cNvSpPr>
              <p:nvPr/>
            </p:nvSpPr>
            <p:spPr bwMode="gray">
              <a:xfrm>
                <a:off x="2036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06" name="Freeform 2698"/>
              <p:cNvSpPr>
                <a:spLocks/>
              </p:cNvSpPr>
              <p:nvPr/>
            </p:nvSpPr>
            <p:spPr bwMode="gray">
              <a:xfrm>
                <a:off x="1960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07" name="Freeform 2699"/>
              <p:cNvSpPr>
                <a:spLocks/>
              </p:cNvSpPr>
              <p:nvPr/>
            </p:nvSpPr>
            <p:spPr bwMode="gray">
              <a:xfrm>
                <a:off x="1884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08" name="Freeform 2700"/>
              <p:cNvSpPr>
                <a:spLocks/>
              </p:cNvSpPr>
              <p:nvPr/>
            </p:nvSpPr>
            <p:spPr bwMode="gray">
              <a:xfrm>
                <a:off x="1808" y="294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09" name="Freeform 2701"/>
              <p:cNvSpPr>
                <a:spLocks/>
              </p:cNvSpPr>
              <p:nvPr/>
            </p:nvSpPr>
            <p:spPr bwMode="gray">
              <a:xfrm>
                <a:off x="1732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10" name="Freeform 2702"/>
              <p:cNvSpPr>
                <a:spLocks/>
              </p:cNvSpPr>
              <p:nvPr/>
            </p:nvSpPr>
            <p:spPr bwMode="gray">
              <a:xfrm>
                <a:off x="1657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11" name="Freeform 2703"/>
              <p:cNvSpPr>
                <a:spLocks/>
              </p:cNvSpPr>
              <p:nvPr/>
            </p:nvSpPr>
            <p:spPr bwMode="gray">
              <a:xfrm>
                <a:off x="2187" y="3086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12" name="Freeform 2704"/>
              <p:cNvSpPr>
                <a:spLocks/>
              </p:cNvSpPr>
              <p:nvPr/>
            </p:nvSpPr>
            <p:spPr bwMode="gray">
              <a:xfrm>
                <a:off x="2111" y="3066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13" name="Freeform 2705"/>
              <p:cNvSpPr>
                <a:spLocks/>
              </p:cNvSpPr>
              <p:nvPr/>
            </p:nvSpPr>
            <p:spPr bwMode="gray">
              <a:xfrm>
                <a:off x="2036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14" name="Freeform 2706"/>
              <p:cNvSpPr>
                <a:spLocks/>
              </p:cNvSpPr>
              <p:nvPr/>
            </p:nvSpPr>
            <p:spPr bwMode="gray">
              <a:xfrm>
                <a:off x="1960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15" name="Freeform 2707"/>
              <p:cNvSpPr>
                <a:spLocks/>
              </p:cNvSpPr>
              <p:nvPr/>
            </p:nvSpPr>
            <p:spPr bwMode="gray">
              <a:xfrm>
                <a:off x="1884" y="3004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16" name="Freeform 2708"/>
              <p:cNvSpPr>
                <a:spLocks/>
              </p:cNvSpPr>
              <p:nvPr/>
            </p:nvSpPr>
            <p:spPr bwMode="gray">
              <a:xfrm>
                <a:off x="1808" y="298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17" name="Freeform 2709"/>
              <p:cNvSpPr>
                <a:spLocks/>
              </p:cNvSpPr>
              <p:nvPr/>
            </p:nvSpPr>
            <p:spPr bwMode="gray">
              <a:xfrm>
                <a:off x="1732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18" name="Freeform 2710"/>
              <p:cNvSpPr>
                <a:spLocks/>
              </p:cNvSpPr>
              <p:nvPr/>
            </p:nvSpPr>
            <p:spPr bwMode="gray">
              <a:xfrm>
                <a:off x="1657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19" name="Freeform 2711"/>
              <p:cNvSpPr>
                <a:spLocks/>
              </p:cNvSpPr>
              <p:nvPr/>
            </p:nvSpPr>
            <p:spPr bwMode="gray">
              <a:xfrm>
                <a:off x="1581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2120" name="Group 2712"/>
            <p:cNvGrpSpPr>
              <a:grpSpLocks/>
            </p:cNvGrpSpPr>
            <p:nvPr/>
          </p:nvGrpSpPr>
          <p:grpSpPr bwMode="auto">
            <a:xfrm>
              <a:off x="2885" y="2419"/>
              <a:ext cx="1013" cy="272"/>
              <a:chOff x="1581" y="2842"/>
              <a:chExt cx="1060" cy="285"/>
            </a:xfrm>
          </p:grpSpPr>
          <p:sp>
            <p:nvSpPr>
              <p:cNvPr id="532121" name="Freeform 2713"/>
              <p:cNvSpPr>
                <a:spLocks/>
              </p:cNvSpPr>
              <p:nvPr/>
            </p:nvSpPr>
            <p:spPr bwMode="gray">
              <a:xfrm>
                <a:off x="2490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22" name="Freeform 2714"/>
              <p:cNvSpPr>
                <a:spLocks/>
              </p:cNvSpPr>
              <p:nvPr/>
            </p:nvSpPr>
            <p:spPr bwMode="gray">
              <a:xfrm>
                <a:off x="2414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23" name="Freeform 2715"/>
              <p:cNvSpPr>
                <a:spLocks/>
              </p:cNvSpPr>
              <p:nvPr/>
            </p:nvSpPr>
            <p:spPr bwMode="gray">
              <a:xfrm>
                <a:off x="2339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24" name="Freeform 2716"/>
              <p:cNvSpPr>
                <a:spLocks/>
              </p:cNvSpPr>
              <p:nvPr/>
            </p:nvSpPr>
            <p:spPr bwMode="gray">
              <a:xfrm>
                <a:off x="2263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25" name="Freeform 2717"/>
              <p:cNvSpPr>
                <a:spLocks/>
              </p:cNvSpPr>
              <p:nvPr/>
            </p:nvSpPr>
            <p:spPr bwMode="gray">
              <a:xfrm>
                <a:off x="2187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26" name="Freeform 2718"/>
              <p:cNvSpPr>
                <a:spLocks/>
              </p:cNvSpPr>
              <p:nvPr/>
            </p:nvSpPr>
            <p:spPr bwMode="gray">
              <a:xfrm>
                <a:off x="2111" y="2902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27" name="Freeform 2719"/>
              <p:cNvSpPr>
                <a:spLocks/>
              </p:cNvSpPr>
              <p:nvPr/>
            </p:nvSpPr>
            <p:spPr bwMode="gray">
              <a:xfrm>
                <a:off x="2036" y="2883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28" name="Freeform 2720"/>
              <p:cNvSpPr>
                <a:spLocks/>
              </p:cNvSpPr>
              <p:nvPr/>
            </p:nvSpPr>
            <p:spPr bwMode="gray">
              <a:xfrm>
                <a:off x="1960" y="2862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29" name="Freeform 2721"/>
              <p:cNvSpPr>
                <a:spLocks/>
              </p:cNvSpPr>
              <p:nvPr/>
            </p:nvSpPr>
            <p:spPr bwMode="gray">
              <a:xfrm>
                <a:off x="1884" y="2842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30" name="Freeform 2722"/>
              <p:cNvSpPr>
                <a:spLocks/>
              </p:cNvSpPr>
              <p:nvPr/>
            </p:nvSpPr>
            <p:spPr bwMode="gray">
              <a:xfrm>
                <a:off x="2414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31" name="Freeform 2723"/>
              <p:cNvSpPr>
                <a:spLocks/>
              </p:cNvSpPr>
              <p:nvPr/>
            </p:nvSpPr>
            <p:spPr bwMode="gray">
              <a:xfrm>
                <a:off x="2339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32" name="Freeform 2724"/>
              <p:cNvSpPr>
                <a:spLocks/>
              </p:cNvSpPr>
              <p:nvPr/>
            </p:nvSpPr>
            <p:spPr bwMode="gray">
              <a:xfrm>
                <a:off x="2263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33" name="Freeform 2725"/>
              <p:cNvSpPr>
                <a:spLocks/>
              </p:cNvSpPr>
              <p:nvPr/>
            </p:nvSpPr>
            <p:spPr bwMode="gray">
              <a:xfrm>
                <a:off x="2187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34" name="Freeform 2726"/>
              <p:cNvSpPr>
                <a:spLocks/>
              </p:cNvSpPr>
              <p:nvPr/>
            </p:nvSpPr>
            <p:spPr bwMode="gray">
              <a:xfrm>
                <a:off x="2111" y="294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35" name="Freeform 2727"/>
              <p:cNvSpPr>
                <a:spLocks/>
              </p:cNvSpPr>
              <p:nvPr/>
            </p:nvSpPr>
            <p:spPr bwMode="gray">
              <a:xfrm>
                <a:off x="2036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36" name="Freeform 2728"/>
              <p:cNvSpPr>
                <a:spLocks/>
              </p:cNvSpPr>
              <p:nvPr/>
            </p:nvSpPr>
            <p:spPr bwMode="gray">
              <a:xfrm>
                <a:off x="1960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37" name="Freeform 2729"/>
              <p:cNvSpPr>
                <a:spLocks/>
              </p:cNvSpPr>
              <p:nvPr/>
            </p:nvSpPr>
            <p:spPr bwMode="gray">
              <a:xfrm>
                <a:off x="1884" y="2883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38" name="Freeform 2730"/>
              <p:cNvSpPr>
                <a:spLocks/>
              </p:cNvSpPr>
              <p:nvPr/>
            </p:nvSpPr>
            <p:spPr bwMode="gray">
              <a:xfrm>
                <a:off x="1808" y="2862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39" name="Freeform 2731"/>
              <p:cNvSpPr>
                <a:spLocks/>
              </p:cNvSpPr>
              <p:nvPr/>
            </p:nvSpPr>
            <p:spPr bwMode="gray">
              <a:xfrm>
                <a:off x="2339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40" name="Freeform 2732"/>
              <p:cNvSpPr>
                <a:spLocks/>
              </p:cNvSpPr>
              <p:nvPr/>
            </p:nvSpPr>
            <p:spPr bwMode="gray">
              <a:xfrm>
                <a:off x="2263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41" name="Freeform 2733"/>
              <p:cNvSpPr>
                <a:spLocks/>
              </p:cNvSpPr>
              <p:nvPr/>
            </p:nvSpPr>
            <p:spPr bwMode="gray">
              <a:xfrm>
                <a:off x="2187" y="3004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42" name="Freeform 2734"/>
              <p:cNvSpPr>
                <a:spLocks/>
              </p:cNvSpPr>
              <p:nvPr/>
            </p:nvSpPr>
            <p:spPr bwMode="gray">
              <a:xfrm>
                <a:off x="2111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43" name="Freeform 2735"/>
              <p:cNvSpPr>
                <a:spLocks/>
              </p:cNvSpPr>
              <p:nvPr/>
            </p:nvSpPr>
            <p:spPr bwMode="gray">
              <a:xfrm>
                <a:off x="2036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44" name="Freeform 2736"/>
              <p:cNvSpPr>
                <a:spLocks/>
              </p:cNvSpPr>
              <p:nvPr/>
            </p:nvSpPr>
            <p:spPr bwMode="gray">
              <a:xfrm>
                <a:off x="1960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45" name="Freeform 2737"/>
              <p:cNvSpPr>
                <a:spLocks/>
              </p:cNvSpPr>
              <p:nvPr/>
            </p:nvSpPr>
            <p:spPr bwMode="gray">
              <a:xfrm>
                <a:off x="1884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46" name="Freeform 2738"/>
              <p:cNvSpPr>
                <a:spLocks/>
              </p:cNvSpPr>
              <p:nvPr/>
            </p:nvSpPr>
            <p:spPr bwMode="gray">
              <a:xfrm>
                <a:off x="1808" y="2902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47" name="Freeform 2739"/>
              <p:cNvSpPr>
                <a:spLocks/>
              </p:cNvSpPr>
              <p:nvPr/>
            </p:nvSpPr>
            <p:spPr bwMode="gray">
              <a:xfrm>
                <a:off x="1732" y="2883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48" name="Freeform 2740"/>
              <p:cNvSpPr>
                <a:spLocks/>
              </p:cNvSpPr>
              <p:nvPr/>
            </p:nvSpPr>
            <p:spPr bwMode="gray">
              <a:xfrm>
                <a:off x="2263" y="3066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49" name="Freeform 2741"/>
              <p:cNvSpPr>
                <a:spLocks/>
              </p:cNvSpPr>
              <p:nvPr/>
            </p:nvSpPr>
            <p:spPr bwMode="gray">
              <a:xfrm>
                <a:off x="2187" y="3046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50" name="Freeform 2742"/>
              <p:cNvSpPr>
                <a:spLocks/>
              </p:cNvSpPr>
              <p:nvPr/>
            </p:nvSpPr>
            <p:spPr bwMode="gray">
              <a:xfrm>
                <a:off x="2111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51" name="Freeform 2743"/>
              <p:cNvSpPr>
                <a:spLocks/>
              </p:cNvSpPr>
              <p:nvPr/>
            </p:nvSpPr>
            <p:spPr bwMode="gray">
              <a:xfrm>
                <a:off x="2036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52" name="Freeform 2744"/>
              <p:cNvSpPr>
                <a:spLocks/>
              </p:cNvSpPr>
              <p:nvPr/>
            </p:nvSpPr>
            <p:spPr bwMode="gray">
              <a:xfrm>
                <a:off x="1960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53" name="Freeform 2745"/>
              <p:cNvSpPr>
                <a:spLocks/>
              </p:cNvSpPr>
              <p:nvPr/>
            </p:nvSpPr>
            <p:spPr bwMode="gray">
              <a:xfrm>
                <a:off x="1884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54" name="Freeform 2746"/>
              <p:cNvSpPr>
                <a:spLocks/>
              </p:cNvSpPr>
              <p:nvPr/>
            </p:nvSpPr>
            <p:spPr bwMode="gray">
              <a:xfrm>
                <a:off x="1808" y="294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55" name="Freeform 2747"/>
              <p:cNvSpPr>
                <a:spLocks/>
              </p:cNvSpPr>
              <p:nvPr/>
            </p:nvSpPr>
            <p:spPr bwMode="gray">
              <a:xfrm>
                <a:off x="1732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56" name="Freeform 2748"/>
              <p:cNvSpPr>
                <a:spLocks/>
              </p:cNvSpPr>
              <p:nvPr/>
            </p:nvSpPr>
            <p:spPr bwMode="gray">
              <a:xfrm>
                <a:off x="1657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57" name="Freeform 2749"/>
              <p:cNvSpPr>
                <a:spLocks/>
              </p:cNvSpPr>
              <p:nvPr/>
            </p:nvSpPr>
            <p:spPr bwMode="gray">
              <a:xfrm>
                <a:off x="2187" y="3086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58" name="Freeform 2750"/>
              <p:cNvSpPr>
                <a:spLocks/>
              </p:cNvSpPr>
              <p:nvPr/>
            </p:nvSpPr>
            <p:spPr bwMode="gray">
              <a:xfrm>
                <a:off x="2111" y="3066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59" name="Freeform 2751"/>
              <p:cNvSpPr>
                <a:spLocks/>
              </p:cNvSpPr>
              <p:nvPr/>
            </p:nvSpPr>
            <p:spPr bwMode="gray">
              <a:xfrm>
                <a:off x="2036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60" name="Freeform 2752"/>
              <p:cNvSpPr>
                <a:spLocks/>
              </p:cNvSpPr>
              <p:nvPr/>
            </p:nvSpPr>
            <p:spPr bwMode="gray">
              <a:xfrm>
                <a:off x="1960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61" name="Freeform 2753"/>
              <p:cNvSpPr>
                <a:spLocks/>
              </p:cNvSpPr>
              <p:nvPr/>
            </p:nvSpPr>
            <p:spPr bwMode="gray">
              <a:xfrm>
                <a:off x="1884" y="3004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62" name="Freeform 2754"/>
              <p:cNvSpPr>
                <a:spLocks/>
              </p:cNvSpPr>
              <p:nvPr/>
            </p:nvSpPr>
            <p:spPr bwMode="gray">
              <a:xfrm>
                <a:off x="1808" y="298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63" name="Freeform 2755"/>
              <p:cNvSpPr>
                <a:spLocks/>
              </p:cNvSpPr>
              <p:nvPr/>
            </p:nvSpPr>
            <p:spPr bwMode="gray">
              <a:xfrm>
                <a:off x="1732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64" name="Freeform 2756"/>
              <p:cNvSpPr>
                <a:spLocks/>
              </p:cNvSpPr>
              <p:nvPr/>
            </p:nvSpPr>
            <p:spPr bwMode="gray">
              <a:xfrm>
                <a:off x="1657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65" name="Freeform 2757"/>
              <p:cNvSpPr>
                <a:spLocks/>
              </p:cNvSpPr>
              <p:nvPr/>
            </p:nvSpPr>
            <p:spPr bwMode="gray">
              <a:xfrm>
                <a:off x="1581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2166" name="Group 2758"/>
            <p:cNvGrpSpPr>
              <a:grpSpLocks/>
            </p:cNvGrpSpPr>
            <p:nvPr/>
          </p:nvGrpSpPr>
          <p:grpSpPr bwMode="auto">
            <a:xfrm>
              <a:off x="3897" y="2148"/>
              <a:ext cx="1013" cy="272"/>
              <a:chOff x="1581" y="2842"/>
              <a:chExt cx="1060" cy="285"/>
            </a:xfrm>
          </p:grpSpPr>
          <p:sp>
            <p:nvSpPr>
              <p:cNvPr id="532167" name="Freeform 2759"/>
              <p:cNvSpPr>
                <a:spLocks/>
              </p:cNvSpPr>
              <p:nvPr/>
            </p:nvSpPr>
            <p:spPr bwMode="gray">
              <a:xfrm>
                <a:off x="2490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68" name="Freeform 2760"/>
              <p:cNvSpPr>
                <a:spLocks/>
              </p:cNvSpPr>
              <p:nvPr/>
            </p:nvSpPr>
            <p:spPr bwMode="gray">
              <a:xfrm>
                <a:off x="2414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69" name="Freeform 2761"/>
              <p:cNvSpPr>
                <a:spLocks/>
              </p:cNvSpPr>
              <p:nvPr/>
            </p:nvSpPr>
            <p:spPr bwMode="gray">
              <a:xfrm>
                <a:off x="2339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70" name="Freeform 2762"/>
              <p:cNvSpPr>
                <a:spLocks/>
              </p:cNvSpPr>
              <p:nvPr/>
            </p:nvSpPr>
            <p:spPr bwMode="gray">
              <a:xfrm>
                <a:off x="2263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71" name="Freeform 2763"/>
              <p:cNvSpPr>
                <a:spLocks/>
              </p:cNvSpPr>
              <p:nvPr/>
            </p:nvSpPr>
            <p:spPr bwMode="gray">
              <a:xfrm>
                <a:off x="2187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72" name="Freeform 2764"/>
              <p:cNvSpPr>
                <a:spLocks/>
              </p:cNvSpPr>
              <p:nvPr/>
            </p:nvSpPr>
            <p:spPr bwMode="gray">
              <a:xfrm>
                <a:off x="2111" y="2902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73" name="Freeform 2765"/>
              <p:cNvSpPr>
                <a:spLocks/>
              </p:cNvSpPr>
              <p:nvPr/>
            </p:nvSpPr>
            <p:spPr bwMode="gray">
              <a:xfrm>
                <a:off x="2036" y="2883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74" name="Freeform 2766"/>
              <p:cNvSpPr>
                <a:spLocks/>
              </p:cNvSpPr>
              <p:nvPr/>
            </p:nvSpPr>
            <p:spPr bwMode="gray">
              <a:xfrm>
                <a:off x="1960" y="2862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75" name="Freeform 2767"/>
              <p:cNvSpPr>
                <a:spLocks/>
              </p:cNvSpPr>
              <p:nvPr/>
            </p:nvSpPr>
            <p:spPr bwMode="gray">
              <a:xfrm>
                <a:off x="1884" y="2842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76" name="Freeform 2768"/>
              <p:cNvSpPr>
                <a:spLocks/>
              </p:cNvSpPr>
              <p:nvPr/>
            </p:nvSpPr>
            <p:spPr bwMode="gray">
              <a:xfrm>
                <a:off x="2414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77" name="Freeform 2769"/>
              <p:cNvSpPr>
                <a:spLocks/>
              </p:cNvSpPr>
              <p:nvPr/>
            </p:nvSpPr>
            <p:spPr bwMode="gray">
              <a:xfrm>
                <a:off x="2339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78" name="Freeform 2770"/>
              <p:cNvSpPr>
                <a:spLocks/>
              </p:cNvSpPr>
              <p:nvPr/>
            </p:nvSpPr>
            <p:spPr bwMode="gray">
              <a:xfrm>
                <a:off x="2263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79" name="Freeform 2771"/>
              <p:cNvSpPr>
                <a:spLocks/>
              </p:cNvSpPr>
              <p:nvPr/>
            </p:nvSpPr>
            <p:spPr bwMode="gray">
              <a:xfrm>
                <a:off x="2187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80" name="Freeform 2772"/>
              <p:cNvSpPr>
                <a:spLocks/>
              </p:cNvSpPr>
              <p:nvPr/>
            </p:nvSpPr>
            <p:spPr bwMode="gray">
              <a:xfrm>
                <a:off x="2111" y="294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81" name="Freeform 2773"/>
              <p:cNvSpPr>
                <a:spLocks/>
              </p:cNvSpPr>
              <p:nvPr/>
            </p:nvSpPr>
            <p:spPr bwMode="gray">
              <a:xfrm>
                <a:off x="2036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82" name="Freeform 2774"/>
              <p:cNvSpPr>
                <a:spLocks/>
              </p:cNvSpPr>
              <p:nvPr/>
            </p:nvSpPr>
            <p:spPr bwMode="gray">
              <a:xfrm>
                <a:off x="1960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83" name="Freeform 2775"/>
              <p:cNvSpPr>
                <a:spLocks/>
              </p:cNvSpPr>
              <p:nvPr/>
            </p:nvSpPr>
            <p:spPr bwMode="gray">
              <a:xfrm>
                <a:off x="1884" y="2883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84" name="Freeform 2776"/>
              <p:cNvSpPr>
                <a:spLocks/>
              </p:cNvSpPr>
              <p:nvPr/>
            </p:nvSpPr>
            <p:spPr bwMode="gray">
              <a:xfrm>
                <a:off x="1808" y="2862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85" name="Freeform 2777"/>
              <p:cNvSpPr>
                <a:spLocks/>
              </p:cNvSpPr>
              <p:nvPr/>
            </p:nvSpPr>
            <p:spPr bwMode="gray">
              <a:xfrm>
                <a:off x="2339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86" name="Freeform 2778"/>
              <p:cNvSpPr>
                <a:spLocks/>
              </p:cNvSpPr>
              <p:nvPr/>
            </p:nvSpPr>
            <p:spPr bwMode="gray">
              <a:xfrm>
                <a:off x="2263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87" name="Freeform 2779"/>
              <p:cNvSpPr>
                <a:spLocks/>
              </p:cNvSpPr>
              <p:nvPr/>
            </p:nvSpPr>
            <p:spPr bwMode="gray">
              <a:xfrm>
                <a:off x="2187" y="3004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88" name="Freeform 2780"/>
              <p:cNvSpPr>
                <a:spLocks/>
              </p:cNvSpPr>
              <p:nvPr/>
            </p:nvSpPr>
            <p:spPr bwMode="gray">
              <a:xfrm>
                <a:off x="2111" y="298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89" name="Freeform 2781"/>
              <p:cNvSpPr>
                <a:spLocks/>
              </p:cNvSpPr>
              <p:nvPr/>
            </p:nvSpPr>
            <p:spPr bwMode="gray">
              <a:xfrm>
                <a:off x="2036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90" name="Freeform 2782"/>
              <p:cNvSpPr>
                <a:spLocks/>
              </p:cNvSpPr>
              <p:nvPr/>
            </p:nvSpPr>
            <p:spPr bwMode="gray">
              <a:xfrm>
                <a:off x="1960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91" name="Freeform 2783"/>
              <p:cNvSpPr>
                <a:spLocks/>
              </p:cNvSpPr>
              <p:nvPr/>
            </p:nvSpPr>
            <p:spPr bwMode="gray">
              <a:xfrm>
                <a:off x="1884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92" name="Freeform 2784"/>
              <p:cNvSpPr>
                <a:spLocks/>
              </p:cNvSpPr>
              <p:nvPr/>
            </p:nvSpPr>
            <p:spPr bwMode="gray">
              <a:xfrm>
                <a:off x="1808" y="2902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93" name="Freeform 2785"/>
              <p:cNvSpPr>
                <a:spLocks/>
              </p:cNvSpPr>
              <p:nvPr/>
            </p:nvSpPr>
            <p:spPr bwMode="gray">
              <a:xfrm>
                <a:off x="1732" y="2883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94" name="Freeform 2786"/>
              <p:cNvSpPr>
                <a:spLocks/>
              </p:cNvSpPr>
              <p:nvPr/>
            </p:nvSpPr>
            <p:spPr bwMode="gray">
              <a:xfrm>
                <a:off x="2263" y="3066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95" name="Freeform 2787"/>
              <p:cNvSpPr>
                <a:spLocks/>
              </p:cNvSpPr>
              <p:nvPr/>
            </p:nvSpPr>
            <p:spPr bwMode="gray">
              <a:xfrm>
                <a:off x="2187" y="3046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96" name="Freeform 2788"/>
              <p:cNvSpPr>
                <a:spLocks/>
              </p:cNvSpPr>
              <p:nvPr/>
            </p:nvSpPr>
            <p:spPr bwMode="gray">
              <a:xfrm>
                <a:off x="2111" y="302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97" name="Freeform 2789"/>
              <p:cNvSpPr>
                <a:spLocks/>
              </p:cNvSpPr>
              <p:nvPr/>
            </p:nvSpPr>
            <p:spPr bwMode="gray">
              <a:xfrm>
                <a:off x="2036" y="3004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98" name="Freeform 2790"/>
              <p:cNvSpPr>
                <a:spLocks/>
              </p:cNvSpPr>
              <p:nvPr/>
            </p:nvSpPr>
            <p:spPr bwMode="gray">
              <a:xfrm>
                <a:off x="1960" y="298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199" name="Freeform 2791"/>
              <p:cNvSpPr>
                <a:spLocks/>
              </p:cNvSpPr>
              <p:nvPr/>
            </p:nvSpPr>
            <p:spPr bwMode="gray">
              <a:xfrm>
                <a:off x="1884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00" name="Freeform 2792"/>
              <p:cNvSpPr>
                <a:spLocks/>
              </p:cNvSpPr>
              <p:nvPr/>
            </p:nvSpPr>
            <p:spPr bwMode="gray">
              <a:xfrm>
                <a:off x="1808" y="294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01" name="Freeform 2793"/>
              <p:cNvSpPr>
                <a:spLocks/>
              </p:cNvSpPr>
              <p:nvPr/>
            </p:nvSpPr>
            <p:spPr bwMode="gray">
              <a:xfrm>
                <a:off x="1732" y="2923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02" name="Freeform 2794"/>
              <p:cNvSpPr>
                <a:spLocks/>
              </p:cNvSpPr>
              <p:nvPr/>
            </p:nvSpPr>
            <p:spPr bwMode="gray">
              <a:xfrm>
                <a:off x="1657" y="2902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03" name="Freeform 2795"/>
              <p:cNvSpPr>
                <a:spLocks/>
              </p:cNvSpPr>
              <p:nvPr/>
            </p:nvSpPr>
            <p:spPr bwMode="gray">
              <a:xfrm>
                <a:off x="2187" y="3086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04" name="Freeform 2796"/>
              <p:cNvSpPr>
                <a:spLocks/>
              </p:cNvSpPr>
              <p:nvPr/>
            </p:nvSpPr>
            <p:spPr bwMode="gray">
              <a:xfrm>
                <a:off x="2111" y="3066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05" name="Freeform 2797"/>
              <p:cNvSpPr>
                <a:spLocks/>
              </p:cNvSpPr>
              <p:nvPr/>
            </p:nvSpPr>
            <p:spPr bwMode="gray">
              <a:xfrm>
                <a:off x="2036" y="3046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06" name="Freeform 2798"/>
              <p:cNvSpPr>
                <a:spLocks/>
              </p:cNvSpPr>
              <p:nvPr/>
            </p:nvSpPr>
            <p:spPr bwMode="gray">
              <a:xfrm>
                <a:off x="1960" y="302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07" name="Freeform 2799"/>
              <p:cNvSpPr>
                <a:spLocks/>
              </p:cNvSpPr>
              <p:nvPr/>
            </p:nvSpPr>
            <p:spPr bwMode="gray">
              <a:xfrm>
                <a:off x="1884" y="3004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08" name="Freeform 2800"/>
              <p:cNvSpPr>
                <a:spLocks/>
              </p:cNvSpPr>
              <p:nvPr/>
            </p:nvSpPr>
            <p:spPr bwMode="gray">
              <a:xfrm>
                <a:off x="1808" y="298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09" name="Freeform 2801"/>
              <p:cNvSpPr>
                <a:spLocks/>
              </p:cNvSpPr>
              <p:nvPr/>
            </p:nvSpPr>
            <p:spPr bwMode="gray">
              <a:xfrm>
                <a:off x="1732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10" name="Freeform 2802"/>
              <p:cNvSpPr>
                <a:spLocks/>
              </p:cNvSpPr>
              <p:nvPr/>
            </p:nvSpPr>
            <p:spPr bwMode="gray">
              <a:xfrm>
                <a:off x="1657" y="294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11" name="Freeform 2803"/>
              <p:cNvSpPr>
                <a:spLocks/>
              </p:cNvSpPr>
              <p:nvPr/>
            </p:nvSpPr>
            <p:spPr bwMode="gray">
              <a:xfrm>
                <a:off x="1581" y="2923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2212" name="Group 2804"/>
            <p:cNvGrpSpPr>
              <a:grpSpLocks/>
            </p:cNvGrpSpPr>
            <p:nvPr/>
          </p:nvGrpSpPr>
          <p:grpSpPr bwMode="auto">
            <a:xfrm>
              <a:off x="2893" y="2150"/>
              <a:ext cx="999" cy="268"/>
              <a:chOff x="2602" y="2923"/>
              <a:chExt cx="1061" cy="285"/>
            </a:xfrm>
          </p:grpSpPr>
          <p:sp>
            <p:nvSpPr>
              <p:cNvPr id="532213" name="Freeform 2805"/>
              <p:cNvSpPr>
                <a:spLocks/>
              </p:cNvSpPr>
              <p:nvPr/>
            </p:nvSpPr>
            <p:spPr bwMode="gray">
              <a:xfrm>
                <a:off x="3511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14" name="Freeform 2806"/>
              <p:cNvSpPr>
                <a:spLocks/>
              </p:cNvSpPr>
              <p:nvPr/>
            </p:nvSpPr>
            <p:spPr bwMode="gray">
              <a:xfrm>
                <a:off x="3435" y="298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15" name="Freeform 2807"/>
              <p:cNvSpPr>
                <a:spLocks/>
              </p:cNvSpPr>
              <p:nvPr/>
            </p:nvSpPr>
            <p:spPr bwMode="gray">
              <a:xfrm>
                <a:off x="3360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16" name="Freeform 2808"/>
              <p:cNvSpPr>
                <a:spLocks/>
              </p:cNvSpPr>
              <p:nvPr/>
            </p:nvSpPr>
            <p:spPr bwMode="gray">
              <a:xfrm>
                <a:off x="3284" y="2943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17" name="Freeform 2809"/>
              <p:cNvSpPr>
                <a:spLocks/>
              </p:cNvSpPr>
              <p:nvPr/>
            </p:nvSpPr>
            <p:spPr bwMode="gray">
              <a:xfrm>
                <a:off x="3208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18" name="Freeform 2810"/>
              <p:cNvSpPr>
                <a:spLocks/>
              </p:cNvSpPr>
              <p:nvPr/>
            </p:nvSpPr>
            <p:spPr bwMode="gray">
              <a:xfrm>
                <a:off x="3435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19" name="Freeform 2811"/>
              <p:cNvSpPr>
                <a:spLocks/>
              </p:cNvSpPr>
              <p:nvPr/>
            </p:nvSpPr>
            <p:spPr bwMode="gray">
              <a:xfrm>
                <a:off x="3360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20" name="Freeform 2812"/>
              <p:cNvSpPr>
                <a:spLocks/>
              </p:cNvSpPr>
              <p:nvPr/>
            </p:nvSpPr>
            <p:spPr bwMode="gray">
              <a:xfrm>
                <a:off x="3284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21" name="Freeform 2813"/>
              <p:cNvSpPr>
                <a:spLocks/>
              </p:cNvSpPr>
              <p:nvPr/>
            </p:nvSpPr>
            <p:spPr bwMode="gray">
              <a:xfrm>
                <a:off x="3208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22" name="Freeform 2814"/>
              <p:cNvSpPr>
                <a:spLocks/>
              </p:cNvSpPr>
              <p:nvPr/>
            </p:nvSpPr>
            <p:spPr bwMode="gray">
              <a:xfrm>
                <a:off x="3132" y="2943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23" name="Freeform 2815"/>
              <p:cNvSpPr>
                <a:spLocks/>
              </p:cNvSpPr>
              <p:nvPr/>
            </p:nvSpPr>
            <p:spPr bwMode="gray">
              <a:xfrm>
                <a:off x="3360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24" name="Freeform 2816"/>
              <p:cNvSpPr>
                <a:spLocks/>
              </p:cNvSpPr>
              <p:nvPr/>
            </p:nvSpPr>
            <p:spPr bwMode="gray">
              <a:xfrm>
                <a:off x="3284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25" name="Freeform 2817"/>
              <p:cNvSpPr>
                <a:spLocks/>
              </p:cNvSpPr>
              <p:nvPr/>
            </p:nvSpPr>
            <p:spPr bwMode="gray">
              <a:xfrm>
                <a:off x="3208" y="3004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26" name="Freeform 2818"/>
              <p:cNvSpPr>
                <a:spLocks/>
              </p:cNvSpPr>
              <p:nvPr/>
            </p:nvSpPr>
            <p:spPr bwMode="gray">
              <a:xfrm>
                <a:off x="3132" y="298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27" name="Freeform 2819"/>
              <p:cNvSpPr>
                <a:spLocks/>
              </p:cNvSpPr>
              <p:nvPr/>
            </p:nvSpPr>
            <p:spPr bwMode="gray">
              <a:xfrm>
                <a:off x="3056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28" name="Freeform 2820"/>
              <p:cNvSpPr>
                <a:spLocks/>
              </p:cNvSpPr>
              <p:nvPr/>
            </p:nvSpPr>
            <p:spPr bwMode="gray">
              <a:xfrm>
                <a:off x="3284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29" name="Freeform 2821"/>
              <p:cNvSpPr>
                <a:spLocks/>
              </p:cNvSpPr>
              <p:nvPr/>
            </p:nvSpPr>
            <p:spPr bwMode="gray">
              <a:xfrm>
                <a:off x="3208" y="3045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30" name="Freeform 2822"/>
              <p:cNvSpPr>
                <a:spLocks/>
              </p:cNvSpPr>
              <p:nvPr/>
            </p:nvSpPr>
            <p:spPr bwMode="gray">
              <a:xfrm>
                <a:off x="3132" y="302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31" name="Freeform 2823"/>
              <p:cNvSpPr>
                <a:spLocks/>
              </p:cNvSpPr>
              <p:nvPr/>
            </p:nvSpPr>
            <p:spPr bwMode="gray">
              <a:xfrm>
                <a:off x="3056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32" name="Freeform 2824"/>
              <p:cNvSpPr>
                <a:spLocks/>
              </p:cNvSpPr>
              <p:nvPr/>
            </p:nvSpPr>
            <p:spPr bwMode="gray">
              <a:xfrm>
                <a:off x="2981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33" name="Freeform 2825"/>
              <p:cNvSpPr>
                <a:spLocks/>
              </p:cNvSpPr>
              <p:nvPr/>
            </p:nvSpPr>
            <p:spPr bwMode="gray">
              <a:xfrm>
                <a:off x="3208" y="3085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34" name="Freeform 2826"/>
              <p:cNvSpPr>
                <a:spLocks/>
              </p:cNvSpPr>
              <p:nvPr/>
            </p:nvSpPr>
            <p:spPr bwMode="gray">
              <a:xfrm>
                <a:off x="3132" y="3065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35" name="Freeform 2827"/>
              <p:cNvSpPr>
                <a:spLocks/>
              </p:cNvSpPr>
              <p:nvPr/>
            </p:nvSpPr>
            <p:spPr bwMode="gray">
              <a:xfrm>
                <a:off x="3056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36" name="Freeform 2828"/>
              <p:cNvSpPr>
                <a:spLocks/>
              </p:cNvSpPr>
              <p:nvPr/>
            </p:nvSpPr>
            <p:spPr bwMode="gray">
              <a:xfrm>
                <a:off x="2981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37" name="Freeform 2829"/>
              <p:cNvSpPr>
                <a:spLocks/>
              </p:cNvSpPr>
              <p:nvPr/>
            </p:nvSpPr>
            <p:spPr bwMode="gray">
              <a:xfrm>
                <a:off x="2905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38" name="Freeform 2830"/>
              <p:cNvSpPr>
                <a:spLocks/>
              </p:cNvSpPr>
              <p:nvPr/>
            </p:nvSpPr>
            <p:spPr bwMode="gray">
              <a:xfrm>
                <a:off x="3132" y="3106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39" name="Freeform 2831"/>
              <p:cNvSpPr>
                <a:spLocks/>
              </p:cNvSpPr>
              <p:nvPr/>
            </p:nvSpPr>
            <p:spPr bwMode="gray">
              <a:xfrm>
                <a:off x="3056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40" name="Freeform 2832"/>
              <p:cNvSpPr>
                <a:spLocks/>
              </p:cNvSpPr>
              <p:nvPr/>
            </p:nvSpPr>
            <p:spPr bwMode="gray">
              <a:xfrm>
                <a:off x="2981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41" name="Freeform 2833"/>
              <p:cNvSpPr>
                <a:spLocks/>
              </p:cNvSpPr>
              <p:nvPr/>
            </p:nvSpPr>
            <p:spPr bwMode="gray">
              <a:xfrm>
                <a:off x="2905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42" name="Freeform 2834"/>
              <p:cNvSpPr>
                <a:spLocks/>
              </p:cNvSpPr>
              <p:nvPr/>
            </p:nvSpPr>
            <p:spPr bwMode="gray">
              <a:xfrm>
                <a:off x="2829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43" name="Freeform 2835"/>
              <p:cNvSpPr>
                <a:spLocks/>
              </p:cNvSpPr>
              <p:nvPr/>
            </p:nvSpPr>
            <p:spPr bwMode="gray">
              <a:xfrm>
                <a:off x="3056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44" name="Freeform 2836"/>
              <p:cNvSpPr>
                <a:spLocks/>
              </p:cNvSpPr>
              <p:nvPr/>
            </p:nvSpPr>
            <p:spPr bwMode="gray">
              <a:xfrm>
                <a:off x="2981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45" name="Freeform 2837"/>
              <p:cNvSpPr>
                <a:spLocks/>
              </p:cNvSpPr>
              <p:nvPr/>
            </p:nvSpPr>
            <p:spPr bwMode="gray">
              <a:xfrm>
                <a:off x="2905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46" name="Freeform 2838"/>
              <p:cNvSpPr>
                <a:spLocks/>
              </p:cNvSpPr>
              <p:nvPr/>
            </p:nvSpPr>
            <p:spPr bwMode="gray">
              <a:xfrm>
                <a:off x="2829" y="306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47" name="Freeform 2839"/>
              <p:cNvSpPr>
                <a:spLocks/>
              </p:cNvSpPr>
              <p:nvPr/>
            </p:nvSpPr>
            <p:spPr bwMode="gray">
              <a:xfrm>
                <a:off x="2753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48" name="Freeform 2840"/>
              <p:cNvSpPr>
                <a:spLocks/>
              </p:cNvSpPr>
              <p:nvPr/>
            </p:nvSpPr>
            <p:spPr bwMode="gray">
              <a:xfrm>
                <a:off x="2981" y="3147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49" name="Freeform 2841"/>
              <p:cNvSpPr>
                <a:spLocks/>
              </p:cNvSpPr>
              <p:nvPr/>
            </p:nvSpPr>
            <p:spPr bwMode="gray">
              <a:xfrm>
                <a:off x="2905" y="3127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50" name="Freeform 2842"/>
              <p:cNvSpPr>
                <a:spLocks/>
              </p:cNvSpPr>
              <p:nvPr/>
            </p:nvSpPr>
            <p:spPr bwMode="gray">
              <a:xfrm>
                <a:off x="2829" y="3106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51" name="Freeform 2843"/>
              <p:cNvSpPr>
                <a:spLocks/>
              </p:cNvSpPr>
              <p:nvPr/>
            </p:nvSpPr>
            <p:spPr bwMode="gray">
              <a:xfrm>
                <a:off x="2753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52" name="Freeform 2844"/>
              <p:cNvSpPr>
                <a:spLocks/>
              </p:cNvSpPr>
              <p:nvPr/>
            </p:nvSpPr>
            <p:spPr bwMode="gray">
              <a:xfrm>
                <a:off x="2678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53" name="Freeform 2845"/>
              <p:cNvSpPr>
                <a:spLocks/>
              </p:cNvSpPr>
              <p:nvPr/>
            </p:nvSpPr>
            <p:spPr bwMode="gray">
              <a:xfrm>
                <a:off x="2905" y="3167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54" name="Freeform 2846"/>
              <p:cNvSpPr>
                <a:spLocks/>
              </p:cNvSpPr>
              <p:nvPr/>
            </p:nvSpPr>
            <p:spPr bwMode="gray">
              <a:xfrm>
                <a:off x="2829" y="3147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55" name="Freeform 2847"/>
              <p:cNvSpPr>
                <a:spLocks/>
              </p:cNvSpPr>
              <p:nvPr/>
            </p:nvSpPr>
            <p:spPr bwMode="gray">
              <a:xfrm>
                <a:off x="2753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56" name="Freeform 2848"/>
              <p:cNvSpPr>
                <a:spLocks/>
              </p:cNvSpPr>
              <p:nvPr/>
            </p:nvSpPr>
            <p:spPr bwMode="gray">
              <a:xfrm>
                <a:off x="2678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57" name="Freeform 2849"/>
              <p:cNvSpPr>
                <a:spLocks/>
              </p:cNvSpPr>
              <p:nvPr/>
            </p:nvSpPr>
            <p:spPr bwMode="gray">
              <a:xfrm>
                <a:off x="2602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2258" name="Group 2850"/>
            <p:cNvGrpSpPr>
              <a:grpSpLocks/>
            </p:cNvGrpSpPr>
            <p:nvPr/>
          </p:nvGrpSpPr>
          <p:grpSpPr bwMode="auto">
            <a:xfrm>
              <a:off x="1882" y="2420"/>
              <a:ext cx="999" cy="268"/>
              <a:chOff x="2602" y="2923"/>
              <a:chExt cx="1061" cy="285"/>
            </a:xfrm>
          </p:grpSpPr>
          <p:sp>
            <p:nvSpPr>
              <p:cNvPr id="532259" name="Freeform 2851"/>
              <p:cNvSpPr>
                <a:spLocks/>
              </p:cNvSpPr>
              <p:nvPr/>
            </p:nvSpPr>
            <p:spPr bwMode="gray">
              <a:xfrm>
                <a:off x="3511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60" name="Freeform 2852"/>
              <p:cNvSpPr>
                <a:spLocks/>
              </p:cNvSpPr>
              <p:nvPr/>
            </p:nvSpPr>
            <p:spPr bwMode="gray">
              <a:xfrm>
                <a:off x="3435" y="298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61" name="Freeform 2853"/>
              <p:cNvSpPr>
                <a:spLocks/>
              </p:cNvSpPr>
              <p:nvPr/>
            </p:nvSpPr>
            <p:spPr bwMode="gray">
              <a:xfrm>
                <a:off x="3360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62" name="Freeform 2854"/>
              <p:cNvSpPr>
                <a:spLocks/>
              </p:cNvSpPr>
              <p:nvPr/>
            </p:nvSpPr>
            <p:spPr bwMode="gray">
              <a:xfrm>
                <a:off x="3284" y="2943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63" name="Freeform 2855"/>
              <p:cNvSpPr>
                <a:spLocks/>
              </p:cNvSpPr>
              <p:nvPr/>
            </p:nvSpPr>
            <p:spPr bwMode="gray">
              <a:xfrm>
                <a:off x="3208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64" name="Freeform 2856"/>
              <p:cNvSpPr>
                <a:spLocks/>
              </p:cNvSpPr>
              <p:nvPr/>
            </p:nvSpPr>
            <p:spPr bwMode="gray">
              <a:xfrm>
                <a:off x="3435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65" name="Freeform 2857"/>
              <p:cNvSpPr>
                <a:spLocks/>
              </p:cNvSpPr>
              <p:nvPr/>
            </p:nvSpPr>
            <p:spPr bwMode="gray">
              <a:xfrm>
                <a:off x="3360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66" name="Freeform 2858"/>
              <p:cNvSpPr>
                <a:spLocks/>
              </p:cNvSpPr>
              <p:nvPr/>
            </p:nvSpPr>
            <p:spPr bwMode="gray">
              <a:xfrm>
                <a:off x="3284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67" name="Freeform 2859"/>
              <p:cNvSpPr>
                <a:spLocks/>
              </p:cNvSpPr>
              <p:nvPr/>
            </p:nvSpPr>
            <p:spPr bwMode="gray">
              <a:xfrm>
                <a:off x="3208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68" name="Freeform 2860"/>
              <p:cNvSpPr>
                <a:spLocks/>
              </p:cNvSpPr>
              <p:nvPr/>
            </p:nvSpPr>
            <p:spPr bwMode="gray">
              <a:xfrm>
                <a:off x="3132" y="2943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69" name="Freeform 2861"/>
              <p:cNvSpPr>
                <a:spLocks/>
              </p:cNvSpPr>
              <p:nvPr/>
            </p:nvSpPr>
            <p:spPr bwMode="gray">
              <a:xfrm>
                <a:off x="3360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70" name="Freeform 2862"/>
              <p:cNvSpPr>
                <a:spLocks/>
              </p:cNvSpPr>
              <p:nvPr/>
            </p:nvSpPr>
            <p:spPr bwMode="gray">
              <a:xfrm>
                <a:off x="3284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71" name="Freeform 2863"/>
              <p:cNvSpPr>
                <a:spLocks/>
              </p:cNvSpPr>
              <p:nvPr/>
            </p:nvSpPr>
            <p:spPr bwMode="gray">
              <a:xfrm>
                <a:off x="3208" y="3004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72" name="Freeform 2864"/>
              <p:cNvSpPr>
                <a:spLocks/>
              </p:cNvSpPr>
              <p:nvPr/>
            </p:nvSpPr>
            <p:spPr bwMode="gray">
              <a:xfrm>
                <a:off x="3132" y="298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73" name="Freeform 2865"/>
              <p:cNvSpPr>
                <a:spLocks/>
              </p:cNvSpPr>
              <p:nvPr/>
            </p:nvSpPr>
            <p:spPr bwMode="gray">
              <a:xfrm>
                <a:off x="3056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74" name="Freeform 2866"/>
              <p:cNvSpPr>
                <a:spLocks/>
              </p:cNvSpPr>
              <p:nvPr/>
            </p:nvSpPr>
            <p:spPr bwMode="gray">
              <a:xfrm>
                <a:off x="3284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75" name="Freeform 2867"/>
              <p:cNvSpPr>
                <a:spLocks/>
              </p:cNvSpPr>
              <p:nvPr/>
            </p:nvSpPr>
            <p:spPr bwMode="gray">
              <a:xfrm>
                <a:off x="3208" y="3045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76" name="Freeform 2868"/>
              <p:cNvSpPr>
                <a:spLocks/>
              </p:cNvSpPr>
              <p:nvPr/>
            </p:nvSpPr>
            <p:spPr bwMode="gray">
              <a:xfrm>
                <a:off x="3132" y="302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77" name="Freeform 2869"/>
              <p:cNvSpPr>
                <a:spLocks/>
              </p:cNvSpPr>
              <p:nvPr/>
            </p:nvSpPr>
            <p:spPr bwMode="gray">
              <a:xfrm>
                <a:off x="3056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78" name="Freeform 2870"/>
              <p:cNvSpPr>
                <a:spLocks/>
              </p:cNvSpPr>
              <p:nvPr/>
            </p:nvSpPr>
            <p:spPr bwMode="gray">
              <a:xfrm>
                <a:off x="2981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79" name="Freeform 2871"/>
              <p:cNvSpPr>
                <a:spLocks/>
              </p:cNvSpPr>
              <p:nvPr/>
            </p:nvSpPr>
            <p:spPr bwMode="gray">
              <a:xfrm>
                <a:off x="3208" y="3085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80" name="Freeform 2872"/>
              <p:cNvSpPr>
                <a:spLocks/>
              </p:cNvSpPr>
              <p:nvPr/>
            </p:nvSpPr>
            <p:spPr bwMode="gray">
              <a:xfrm>
                <a:off x="3132" y="3065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81" name="Freeform 2873"/>
              <p:cNvSpPr>
                <a:spLocks/>
              </p:cNvSpPr>
              <p:nvPr/>
            </p:nvSpPr>
            <p:spPr bwMode="gray">
              <a:xfrm>
                <a:off x="3056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82" name="Freeform 2874"/>
              <p:cNvSpPr>
                <a:spLocks/>
              </p:cNvSpPr>
              <p:nvPr/>
            </p:nvSpPr>
            <p:spPr bwMode="gray">
              <a:xfrm>
                <a:off x="2981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83" name="Freeform 2875"/>
              <p:cNvSpPr>
                <a:spLocks/>
              </p:cNvSpPr>
              <p:nvPr/>
            </p:nvSpPr>
            <p:spPr bwMode="gray">
              <a:xfrm>
                <a:off x="2905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84" name="Freeform 2876"/>
              <p:cNvSpPr>
                <a:spLocks/>
              </p:cNvSpPr>
              <p:nvPr/>
            </p:nvSpPr>
            <p:spPr bwMode="gray">
              <a:xfrm>
                <a:off x="3132" y="3106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85" name="Freeform 2877"/>
              <p:cNvSpPr>
                <a:spLocks/>
              </p:cNvSpPr>
              <p:nvPr/>
            </p:nvSpPr>
            <p:spPr bwMode="gray">
              <a:xfrm>
                <a:off x="3056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86" name="Freeform 2878"/>
              <p:cNvSpPr>
                <a:spLocks/>
              </p:cNvSpPr>
              <p:nvPr/>
            </p:nvSpPr>
            <p:spPr bwMode="gray">
              <a:xfrm>
                <a:off x="2981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87" name="Freeform 2879"/>
              <p:cNvSpPr>
                <a:spLocks/>
              </p:cNvSpPr>
              <p:nvPr/>
            </p:nvSpPr>
            <p:spPr bwMode="gray">
              <a:xfrm>
                <a:off x="2905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88" name="Freeform 2880"/>
              <p:cNvSpPr>
                <a:spLocks/>
              </p:cNvSpPr>
              <p:nvPr/>
            </p:nvSpPr>
            <p:spPr bwMode="gray">
              <a:xfrm>
                <a:off x="2829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89" name="Freeform 2881"/>
              <p:cNvSpPr>
                <a:spLocks/>
              </p:cNvSpPr>
              <p:nvPr/>
            </p:nvSpPr>
            <p:spPr bwMode="gray">
              <a:xfrm>
                <a:off x="3056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90" name="Freeform 2882"/>
              <p:cNvSpPr>
                <a:spLocks/>
              </p:cNvSpPr>
              <p:nvPr/>
            </p:nvSpPr>
            <p:spPr bwMode="gray">
              <a:xfrm>
                <a:off x="2981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91" name="Freeform 2883"/>
              <p:cNvSpPr>
                <a:spLocks/>
              </p:cNvSpPr>
              <p:nvPr/>
            </p:nvSpPr>
            <p:spPr bwMode="gray">
              <a:xfrm>
                <a:off x="2905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92" name="Freeform 2884"/>
              <p:cNvSpPr>
                <a:spLocks/>
              </p:cNvSpPr>
              <p:nvPr/>
            </p:nvSpPr>
            <p:spPr bwMode="gray">
              <a:xfrm>
                <a:off x="2829" y="306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93" name="Freeform 2885"/>
              <p:cNvSpPr>
                <a:spLocks/>
              </p:cNvSpPr>
              <p:nvPr/>
            </p:nvSpPr>
            <p:spPr bwMode="gray">
              <a:xfrm>
                <a:off x="2753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94" name="Freeform 2886"/>
              <p:cNvSpPr>
                <a:spLocks/>
              </p:cNvSpPr>
              <p:nvPr/>
            </p:nvSpPr>
            <p:spPr bwMode="gray">
              <a:xfrm>
                <a:off x="2981" y="3147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95" name="Freeform 2887"/>
              <p:cNvSpPr>
                <a:spLocks/>
              </p:cNvSpPr>
              <p:nvPr/>
            </p:nvSpPr>
            <p:spPr bwMode="gray">
              <a:xfrm>
                <a:off x="2905" y="3127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96" name="Freeform 2888"/>
              <p:cNvSpPr>
                <a:spLocks/>
              </p:cNvSpPr>
              <p:nvPr/>
            </p:nvSpPr>
            <p:spPr bwMode="gray">
              <a:xfrm>
                <a:off x="2829" y="3106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97" name="Freeform 2889"/>
              <p:cNvSpPr>
                <a:spLocks/>
              </p:cNvSpPr>
              <p:nvPr/>
            </p:nvSpPr>
            <p:spPr bwMode="gray">
              <a:xfrm>
                <a:off x="2753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98" name="Freeform 2890"/>
              <p:cNvSpPr>
                <a:spLocks/>
              </p:cNvSpPr>
              <p:nvPr/>
            </p:nvSpPr>
            <p:spPr bwMode="gray">
              <a:xfrm>
                <a:off x="2678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299" name="Freeform 2891"/>
              <p:cNvSpPr>
                <a:spLocks/>
              </p:cNvSpPr>
              <p:nvPr/>
            </p:nvSpPr>
            <p:spPr bwMode="gray">
              <a:xfrm>
                <a:off x="2905" y="3167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00" name="Freeform 2892"/>
              <p:cNvSpPr>
                <a:spLocks/>
              </p:cNvSpPr>
              <p:nvPr/>
            </p:nvSpPr>
            <p:spPr bwMode="gray">
              <a:xfrm>
                <a:off x="2829" y="3147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01" name="Freeform 2893"/>
              <p:cNvSpPr>
                <a:spLocks/>
              </p:cNvSpPr>
              <p:nvPr/>
            </p:nvSpPr>
            <p:spPr bwMode="gray">
              <a:xfrm>
                <a:off x="2753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02" name="Freeform 2894"/>
              <p:cNvSpPr>
                <a:spLocks/>
              </p:cNvSpPr>
              <p:nvPr/>
            </p:nvSpPr>
            <p:spPr bwMode="gray">
              <a:xfrm>
                <a:off x="2678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03" name="Freeform 2895"/>
              <p:cNvSpPr>
                <a:spLocks/>
              </p:cNvSpPr>
              <p:nvPr/>
            </p:nvSpPr>
            <p:spPr bwMode="gray">
              <a:xfrm>
                <a:off x="2602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2304" name="Group 2896"/>
            <p:cNvGrpSpPr>
              <a:grpSpLocks/>
            </p:cNvGrpSpPr>
            <p:nvPr/>
          </p:nvGrpSpPr>
          <p:grpSpPr bwMode="auto">
            <a:xfrm>
              <a:off x="3901" y="1878"/>
              <a:ext cx="999" cy="268"/>
              <a:chOff x="2602" y="2923"/>
              <a:chExt cx="1061" cy="285"/>
            </a:xfrm>
          </p:grpSpPr>
          <p:sp>
            <p:nvSpPr>
              <p:cNvPr id="532305" name="Freeform 2897"/>
              <p:cNvSpPr>
                <a:spLocks/>
              </p:cNvSpPr>
              <p:nvPr/>
            </p:nvSpPr>
            <p:spPr bwMode="gray">
              <a:xfrm>
                <a:off x="3511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06" name="Freeform 2898"/>
              <p:cNvSpPr>
                <a:spLocks/>
              </p:cNvSpPr>
              <p:nvPr/>
            </p:nvSpPr>
            <p:spPr bwMode="gray">
              <a:xfrm>
                <a:off x="3435" y="2983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07" name="Freeform 2899"/>
              <p:cNvSpPr>
                <a:spLocks/>
              </p:cNvSpPr>
              <p:nvPr/>
            </p:nvSpPr>
            <p:spPr bwMode="gray">
              <a:xfrm>
                <a:off x="3360" y="2964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08" name="Freeform 2900"/>
              <p:cNvSpPr>
                <a:spLocks/>
              </p:cNvSpPr>
              <p:nvPr/>
            </p:nvSpPr>
            <p:spPr bwMode="gray">
              <a:xfrm>
                <a:off x="3284" y="2943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09" name="Freeform 2901"/>
              <p:cNvSpPr>
                <a:spLocks/>
              </p:cNvSpPr>
              <p:nvPr/>
            </p:nvSpPr>
            <p:spPr bwMode="gray">
              <a:xfrm>
                <a:off x="3208" y="2923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10" name="Freeform 2902"/>
              <p:cNvSpPr>
                <a:spLocks/>
              </p:cNvSpPr>
              <p:nvPr/>
            </p:nvSpPr>
            <p:spPr bwMode="gray">
              <a:xfrm>
                <a:off x="3435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11" name="Freeform 2903"/>
              <p:cNvSpPr>
                <a:spLocks/>
              </p:cNvSpPr>
              <p:nvPr/>
            </p:nvSpPr>
            <p:spPr bwMode="gray">
              <a:xfrm>
                <a:off x="3360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12" name="Freeform 2904"/>
              <p:cNvSpPr>
                <a:spLocks/>
              </p:cNvSpPr>
              <p:nvPr/>
            </p:nvSpPr>
            <p:spPr bwMode="gray">
              <a:xfrm>
                <a:off x="3284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13" name="Freeform 2905"/>
              <p:cNvSpPr>
                <a:spLocks/>
              </p:cNvSpPr>
              <p:nvPr/>
            </p:nvSpPr>
            <p:spPr bwMode="gray">
              <a:xfrm>
                <a:off x="3208" y="2964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14" name="Freeform 2906"/>
              <p:cNvSpPr>
                <a:spLocks/>
              </p:cNvSpPr>
              <p:nvPr/>
            </p:nvSpPr>
            <p:spPr bwMode="gray">
              <a:xfrm>
                <a:off x="3132" y="2943"/>
                <a:ext cx="152" cy="40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15" name="Freeform 2907"/>
              <p:cNvSpPr>
                <a:spLocks/>
              </p:cNvSpPr>
              <p:nvPr/>
            </p:nvSpPr>
            <p:spPr bwMode="gray">
              <a:xfrm>
                <a:off x="3360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16" name="Freeform 2908"/>
              <p:cNvSpPr>
                <a:spLocks/>
              </p:cNvSpPr>
              <p:nvPr/>
            </p:nvSpPr>
            <p:spPr bwMode="gray">
              <a:xfrm>
                <a:off x="3284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17" name="Freeform 2909"/>
              <p:cNvSpPr>
                <a:spLocks/>
              </p:cNvSpPr>
              <p:nvPr/>
            </p:nvSpPr>
            <p:spPr bwMode="gray">
              <a:xfrm>
                <a:off x="3208" y="3004"/>
                <a:ext cx="152" cy="41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18" name="Freeform 2910"/>
              <p:cNvSpPr>
                <a:spLocks/>
              </p:cNvSpPr>
              <p:nvPr/>
            </p:nvSpPr>
            <p:spPr bwMode="gray">
              <a:xfrm>
                <a:off x="3132" y="2983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19" name="Freeform 2911"/>
              <p:cNvSpPr>
                <a:spLocks/>
              </p:cNvSpPr>
              <p:nvPr/>
            </p:nvSpPr>
            <p:spPr bwMode="gray">
              <a:xfrm>
                <a:off x="3056" y="2964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20" name="Freeform 2912"/>
              <p:cNvSpPr>
                <a:spLocks/>
              </p:cNvSpPr>
              <p:nvPr/>
            </p:nvSpPr>
            <p:spPr bwMode="gray">
              <a:xfrm>
                <a:off x="3284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21" name="Freeform 2913"/>
              <p:cNvSpPr>
                <a:spLocks/>
              </p:cNvSpPr>
              <p:nvPr/>
            </p:nvSpPr>
            <p:spPr bwMode="gray">
              <a:xfrm>
                <a:off x="3208" y="3045"/>
                <a:ext cx="152" cy="40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22" name="Freeform 2914"/>
              <p:cNvSpPr>
                <a:spLocks/>
              </p:cNvSpPr>
              <p:nvPr/>
            </p:nvSpPr>
            <p:spPr bwMode="gray">
              <a:xfrm>
                <a:off x="3132" y="3024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23" name="Freeform 2915"/>
              <p:cNvSpPr>
                <a:spLocks/>
              </p:cNvSpPr>
              <p:nvPr/>
            </p:nvSpPr>
            <p:spPr bwMode="gray">
              <a:xfrm>
                <a:off x="3056" y="3004"/>
                <a:ext cx="152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24" name="Freeform 2916"/>
              <p:cNvSpPr>
                <a:spLocks/>
              </p:cNvSpPr>
              <p:nvPr/>
            </p:nvSpPr>
            <p:spPr bwMode="gray">
              <a:xfrm>
                <a:off x="2981" y="2983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25" name="Freeform 2917"/>
              <p:cNvSpPr>
                <a:spLocks/>
              </p:cNvSpPr>
              <p:nvPr/>
            </p:nvSpPr>
            <p:spPr bwMode="gray">
              <a:xfrm>
                <a:off x="3208" y="3085"/>
                <a:ext cx="152" cy="42"/>
              </a:xfrm>
              <a:custGeom>
                <a:avLst/>
                <a:gdLst>
                  <a:gd name="T0" fmla="*/ 0 w 161"/>
                  <a:gd name="T1" fmla="*/ 21 h 43"/>
                  <a:gd name="T2" fmla="*/ 81 w 161"/>
                  <a:gd name="T3" fmla="*/ 0 h 43"/>
                  <a:gd name="T4" fmla="*/ 161 w 161"/>
                  <a:gd name="T5" fmla="*/ 21 h 43"/>
                  <a:gd name="T6" fmla="*/ 81 w 161"/>
                  <a:gd name="T7" fmla="*/ 43 h 43"/>
                  <a:gd name="T8" fmla="*/ 0 w 161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1"/>
                    </a:moveTo>
                    <a:lnTo>
                      <a:pt x="81" y="0"/>
                    </a:lnTo>
                    <a:lnTo>
                      <a:pt x="161" y="21"/>
                    </a:lnTo>
                    <a:lnTo>
                      <a:pt x="81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26" name="Freeform 2918"/>
              <p:cNvSpPr>
                <a:spLocks/>
              </p:cNvSpPr>
              <p:nvPr/>
            </p:nvSpPr>
            <p:spPr bwMode="gray">
              <a:xfrm>
                <a:off x="3132" y="3065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27" name="Freeform 2919"/>
              <p:cNvSpPr>
                <a:spLocks/>
              </p:cNvSpPr>
              <p:nvPr/>
            </p:nvSpPr>
            <p:spPr bwMode="gray">
              <a:xfrm>
                <a:off x="3056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28" name="Freeform 2920"/>
              <p:cNvSpPr>
                <a:spLocks/>
              </p:cNvSpPr>
              <p:nvPr/>
            </p:nvSpPr>
            <p:spPr bwMode="gray">
              <a:xfrm>
                <a:off x="2981" y="3024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29" name="Freeform 2921"/>
              <p:cNvSpPr>
                <a:spLocks/>
              </p:cNvSpPr>
              <p:nvPr/>
            </p:nvSpPr>
            <p:spPr bwMode="gray">
              <a:xfrm>
                <a:off x="2905" y="3004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30" name="Freeform 2922"/>
              <p:cNvSpPr>
                <a:spLocks/>
              </p:cNvSpPr>
              <p:nvPr/>
            </p:nvSpPr>
            <p:spPr bwMode="gray">
              <a:xfrm>
                <a:off x="3132" y="3106"/>
                <a:ext cx="152" cy="41"/>
              </a:xfrm>
              <a:custGeom>
                <a:avLst/>
                <a:gdLst>
                  <a:gd name="T0" fmla="*/ 0 w 161"/>
                  <a:gd name="T1" fmla="*/ 22 h 43"/>
                  <a:gd name="T2" fmla="*/ 80 w 161"/>
                  <a:gd name="T3" fmla="*/ 0 h 43"/>
                  <a:gd name="T4" fmla="*/ 161 w 161"/>
                  <a:gd name="T5" fmla="*/ 22 h 43"/>
                  <a:gd name="T6" fmla="*/ 80 w 161"/>
                  <a:gd name="T7" fmla="*/ 43 h 43"/>
                  <a:gd name="T8" fmla="*/ 0 w 161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1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31" name="Freeform 2923"/>
              <p:cNvSpPr>
                <a:spLocks/>
              </p:cNvSpPr>
              <p:nvPr/>
            </p:nvSpPr>
            <p:spPr bwMode="gray">
              <a:xfrm>
                <a:off x="3056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32" name="Freeform 2924"/>
              <p:cNvSpPr>
                <a:spLocks/>
              </p:cNvSpPr>
              <p:nvPr/>
            </p:nvSpPr>
            <p:spPr bwMode="gray">
              <a:xfrm>
                <a:off x="2981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33" name="Freeform 2925"/>
              <p:cNvSpPr>
                <a:spLocks/>
              </p:cNvSpPr>
              <p:nvPr/>
            </p:nvSpPr>
            <p:spPr bwMode="gray">
              <a:xfrm>
                <a:off x="2905" y="3045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34" name="Freeform 2926"/>
              <p:cNvSpPr>
                <a:spLocks/>
              </p:cNvSpPr>
              <p:nvPr/>
            </p:nvSpPr>
            <p:spPr bwMode="gray">
              <a:xfrm>
                <a:off x="2829" y="3024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35" name="Freeform 2927"/>
              <p:cNvSpPr>
                <a:spLocks/>
              </p:cNvSpPr>
              <p:nvPr/>
            </p:nvSpPr>
            <p:spPr bwMode="gray">
              <a:xfrm>
                <a:off x="3056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36" name="Freeform 2928"/>
              <p:cNvSpPr>
                <a:spLocks/>
              </p:cNvSpPr>
              <p:nvPr/>
            </p:nvSpPr>
            <p:spPr bwMode="gray">
              <a:xfrm>
                <a:off x="2981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37" name="Freeform 2929"/>
              <p:cNvSpPr>
                <a:spLocks/>
              </p:cNvSpPr>
              <p:nvPr/>
            </p:nvSpPr>
            <p:spPr bwMode="gray">
              <a:xfrm>
                <a:off x="2905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38" name="Freeform 2930"/>
              <p:cNvSpPr>
                <a:spLocks/>
              </p:cNvSpPr>
              <p:nvPr/>
            </p:nvSpPr>
            <p:spPr bwMode="gray">
              <a:xfrm>
                <a:off x="2829" y="3065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39" name="Freeform 2931"/>
              <p:cNvSpPr>
                <a:spLocks/>
              </p:cNvSpPr>
              <p:nvPr/>
            </p:nvSpPr>
            <p:spPr bwMode="gray">
              <a:xfrm>
                <a:off x="2753" y="3045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40" name="Freeform 2932"/>
              <p:cNvSpPr>
                <a:spLocks/>
              </p:cNvSpPr>
              <p:nvPr/>
            </p:nvSpPr>
            <p:spPr bwMode="gray">
              <a:xfrm>
                <a:off x="2981" y="3147"/>
                <a:ext cx="151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41" name="Freeform 2933"/>
              <p:cNvSpPr>
                <a:spLocks/>
              </p:cNvSpPr>
              <p:nvPr/>
            </p:nvSpPr>
            <p:spPr bwMode="gray">
              <a:xfrm>
                <a:off x="2905" y="3127"/>
                <a:ext cx="151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42" name="Freeform 2934"/>
              <p:cNvSpPr>
                <a:spLocks/>
              </p:cNvSpPr>
              <p:nvPr/>
            </p:nvSpPr>
            <p:spPr bwMode="gray">
              <a:xfrm>
                <a:off x="2829" y="3106"/>
                <a:ext cx="152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43" name="Freeform 2935"/>
              <p:cNvSpPr>
                <a:spLocks/>
              </p:cNvSpPr>
              <p:nvPr/>
            </p:nvSpPr>
            <p:spPr bwMode="gray">
              <a:xfrm>
                <a:off x="2753" y="3085"/>
                <a:ext cx="152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44" name="Freeform 2936"/>
              <p:cNvSpPr>
                <a:spLocks/>
              </p:cNvSpPr>
              <p:nvPr/>
            </p:nvSpPr>
            <p:spPr bwMode="gray">
              <a:xfrm>
                <a:off x="2678" y="3065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45" name="Freeform 2937"/>
              <p:cNvSpPr>
                <a:spLocks/>
              </p:cNvSpPr>
              <p:nvPr/>
            </p:nvSpPr>
            <p:spPr bwMode="gray">
              <a:xfrm>
                <a:off x="2905" y="3167"/>
                <a:ext cx="151" cy="41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46" name="Freeform 2938"/>
              <p:cNvSpPr>
                <a:spLocks/>
              </p:cNvSpPr>
              <p:nvPr/>
            </p:nvSpPr>
            <p:spPr bwMode="gray">
              <a:xfrm>
                <a:off x="2829" y="3147"/>
                <a:ext cx="152" cy="4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47" name="Freeform 2939"/>
              <p:cNvSpPr>
                <a:spLocks/>
              </p:cNvSpPr>
              <p:nvPr/>
            </p:nvSpPr>
            <p:spPr bwMode="gray">
              <a:xfrm>
                <a:off x="2753" y="3127"/>
                <a:ext cx="152" cy="40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48" name="Freeform 2940"/>
              <p:cNvSpPr>
                <a:spLocks/>
              </p:cNvSpPr>
              <p:nvPr/>
            </p:nvSpPr>
            <p:spPr bwMode="gray">
              <a:xfrm>
                <a:off x="2678" y="3106"/>
                <a:ext cx="151" cy="41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49" name="Freeform 2941"/>
              <p:cNvSpPr>
                <a:spLocks/>
              </p:cNvSpPr>
              <p:nvPr/>
            </p:nvSpPr>
            <p:spPr bwMode="gray">
              <a:xfrm>
                <a:off x="2602" y="3085"/>
                <a:ext cx="151" cy="42"/>
              </a:xfrm>
              <a:custGeom>
                <a:avLst/>
                <a:gdLst>
                  <a:gd name="T0" fmla="*/ 0 w 160"/>
                  <a:gd name="T1" fmla="*/ 21 h 43"/>
                  <a:gd name="T2" fmla="*/ 80 w 160"/>
                  <a:gd name="T3" fmla="*/ 0 h 43"/>
                  <a:gd name="T4" fmla="*/ 160 w 160"/>
                  <a:gd name="T5" fmla="*/ 21 h 43"/>
                  <a:gd name="T6" fmla="*/ 80 w 160"/>
                  <a:gd name="T7" fmla="*/ 43 h 43"/>
                  <a:gd name="T8" fmla="*/ 0 w 160"/>
                  <a:gd name="T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43">
                    <a:moveTo>
                      <a:pt x="0" y="21"/>
                    </a:moveTo>
                    <a:lnTo>
                      <a:pt x="80" y="0"/>
                    </a:lnTo>
                    <a:lnTo>
                      <a:pt x="160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8E8E8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32350" name="Group 2942"/>
          <p:cNvGrpSpPr>
            <a:grpSpLocks noChangeAspect="1"/>
          </p:cNvGrpSpPr>
          <p:nvPr/>
        </p:nvGrpSpPr>
        <p:grpSpPr bwMode="auto">
          <a:xfrm>
            <a:off x="387350" y="2230438"/>
            <a:ext cx="1016000" cy="969962"/>
            <a:chOff x="80" y="2"/>
            <a:chExt cx="1939" cy="1851"/>
          </a:xfrm>
        </p:grpSpPr>
        <p:sp>
          <p:nvSpPr>
            <p:cNvPr id="532351" name="Freeform 2943"/>
            <p:cNvSpPr>
              <a:spLocks noChangeAspect="1"/>
            </p:cNvSpPr>
            <p:nvPr/>
          </p:nvSpPr>
          <p:spPr bwMode="gray">
            <a:xfrm>
              <a:off x="1247" y="511"/>
              <a:ext cx="100" cy="1002"/>
            </a:xfrm>
            <a:custGeom>
              <a:avLst/>
              <a:gdLst>
                <a:gd name="T0" fmla="*/ 0 w 208"/>
                <a:gd name="T1" fmla="*/ 0 h 2088"/>
                <a:gd name="T2" fmla="*/ 0 w 208"/>
                <a:gd name="T3" fmla="*/ 1698 h 2088"/>
                <a:gd name="T4" fmla="*/ 208 w 208"/>
                <a:gd name="T5" fmla="*/ 2088 h 2088"/>
                <a:gd name="T6" fmla="*/ 208 w 208"/>
                <a:gd name="T7" fmla="*/ 390 h 2088"/>
                <a:gd name="T8" fmla="*/ 0 w 208"/>
                <a:gd name="T9" fmla="*/ 0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2088">
                  <a:moveTo>
                    <a:pt x="0" y="0"/>
                  </a:moveTo>
                  <a:lnTo>
                    <a:pt x="0" y="1698"/>
                  </a:lnTo>
                  <a:lnTo>
                    <a:pt x="208" y="2088"/>
                  </a:lnTo>
                  <a:lnTo>
                    <a:pt x="208" y="3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B6B6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32352" name="Group 2944"/>
            <p:cNvGrpSpPr>
              <a:grpSpLocks noChangeAspect="1"/>
            </p:cNvGrpSpPr>
            <p:nvPr/>
          </p:nvGrpSpPr>
          <p:grpSpPr bwMode="auto">
            <a:xfrm>
              <a:off x="80" y="2"/>
              <a:ext cx="1939" cy="1851"/>
              <a:chOff x="80" y="2"/>
              <a:chExt cx="1939" cy="1851"/>
            </a:xfrm>
          </p:grpSpPr>
          <p:sp>
            <p:nvSpPr>
              <p:cNvPr id="532353" name="Freeform 2945"/>
              <p:cNvSpPr>
                <a:spLocks noChangeAspect="1"/>
              </p:cNvSpPr>
              <p:nvPr/>
            </p:nvSpPr>
            <p:spPr bwMode="gray">
              <a:xfrm>
                <a:off x="80" y="2"/>
                <a:ext cx="1939" cy="1851"/>
              </a:xfrm>
              <a:custGeom>
                <a:avLst/>
                <a:gdLst>
                  <a:gd name="T0" fmla="*/ 0 w 4042"/>
                  <a:gd name="T1" fmla="*/ 1084 h 3858"/>
                  <a:gd name="T2" fmla="*/ 0 w 4042"/>
                  <a:gd name="T3" fmla="*/ 3858 h 3858"/>
                  <a:gd name="T4" fmla="*/ 1848 w 4042"/>
                  <a:gd name="T5" fmla="*/ 3361 h 3858"/>
                  <a:gd name="T6" fmla="*/ 1848 w 4042"/>
                  <a:gd name="T7" fmla="*/ 1661 h 3858"/>
                  <a:gd name="T8" fmla="*/ 2641 w 4042"/>
                  <a:gd name="T9" fmla="*/ 1448 h 3858"/>
                  <a:gd name="T10" fmla="*/ 2641 w 4042"/>
                  <a:gd name="T11" fmla="*/ 3149 h 3858"/>
                  <a:gd name="T12" fmla="*/ 4042 w 4042"/>
                  <a:gd name="T13" fmla="*/ 2773 h 3858"/>
                  <a:gd name="T14" fmla="*/ 4042 w 4042"/>
                  <a:gd name="T15" fmla="*/ 0 h 3858"/>
                  <a:gd name="T16" fmla="*/ 0 w 4042"/>
                  <a:gd name="T17" fmla="*/ 1084 h 38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42" h="3858">
                    <a:moveTo>
                      <a:pt x="0" y="1084"/>
                    </a:moveTo>
                    <a:lnTo>
                      <a:pt x="0" y="3858"/>
                    </a:lnTo>
                    <a:lnTo>
                      <a:pt x="1848" y="3361"/>
                    </a:lnTo>
                    <a:lnTo>
                      <a:pt x="1848" y="1661"/>
                    </a:lnTo>
                    <a:lnTo>
                      <a:pt x="2641" y="1448"/>
                    </a:lnTo>
                    <a:lnTo>
                      <a:pt x="2641" y="3149"/>
                    </a:lnTo>
                    <a:lnTo>
                      <a:pt x="4042" y="2773"/>
                    </a:lnTo>
                    <a:lnTo>
                      <a:pt x="4042" y="0"/>
                    </a:lnTo>
                    <a:lnTo>
                      <a:pt x="0" y="1084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32354" name="Group 2946"/>
              <p:cNvGrpSpPr>
                <a:grpSpLocks noChangeAspect="1"/>
              </p:cNvGrpSpPr>
              <p:nvPr/>
            </p:nvGrpSpPr>
            <p:grpSpPr bwMode="auto">
              <a:xfrm>
                <a:off x="940" y="661"/>
                <a:ext cx="434" cy="959"/>
                <a:chOff x="940" y="661"/>
                <a:chExt cx="434" cy="959"/>
              </a:xfrm>
            </p:grpSpPr>
            <p:sp>
              <p:nvSpPr>
                <p:cNvPr id="532355" name="Freeform 2947"/>
                <p:cNvSpPr>
                  <a:spLocks noChangeAspect="1"/>
                </p:cNvSpPr>
                <p:nvPr/>
              </p:nvSpPr>
              <p:spPr bwMode="gray">
                <a:xfrm>
                  <a:off x="1264" y="928"/>
                  <a:ext cx="16" cy="43"/>
                </a:xfrm>
                <a:custGeom>
                  <a:avLst/>
                  <a:gdLst>
                    <a:gd name="T0" fmla="*/ 33 w 33"/>
                    <a:gd name="T1" fmla="*/ 61 h 90"/>
                    <a:gd name="T2" fmla="*/ 0 w 33"/>
                    <a:gd name="T3" fmla="*/ 0 h 90"/>
                    <a:gd name="T4" fmla="*/ 0 w 33"/>
                    <a:gd name="T5" fmla="*/ 59 h 90"/>
                    <a:gd name="T6" fmla="*/ 12 w 33"/>
                    <a:gd name="T7" fmla="*/ 85 h 90"/>
                    <a:gd name="T8" fmla="*/ 12 w 33"/>
                    <a:gd name="T9" fmla="*/ 50 h 90"/>
                    <a:gd name="T10" fmla="*/ 33 w 33"/>
                    <a:gd name="T11" fmla="*/ 90 h 90"/>
                    <a:gd name="T12" fmla="*/ 33 w 33"/>
                    <a:gd name="T13" fmla="*/ 61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90">
                      <a:moveTo>
                        <a:pt x="33" y="61"/>
                      </a:moveTo>
                      <a:lnTo>
                        <a:pt x="0" y="0"/>
                      </a:lnTo>
                      <a:lnTo>
                        <a:pt x="0" y="59"/>
                      </a:lnTo>
                      <a:lnTo>
                        <a:pt x="12" y="85"/>
                      </a:lnTo>
                      <a:lnTo>
                        <a:pt x="12" y="50"/>
                      </a:lnTo>
                      <a:lnTo>
                        <a:pt x="33" y="90"/>
                      </a:lnTo>
                      <a:lnTo>
                        <a:pt x="33" y="6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356" name="Freeform 2948"/>
                <p:cNvSpPr>
                  <a:spLocks noChangeAspect="1"/>
                </p:cNvSpPr>
                <p:nvPr/>
              </p:nvSpPr>
              <p:spPr bwMode="gray">
                <a:xfrm>
                  <a:off x="940" y="777"/>
                  <a:ext cx="27" cy="843"/>
                </a:xfrm>
                <a:custGeom>
                  <a:avLst/>
                  <a:gdLst>
                    <a:gd name="T0" fmla="*/ 0 w 55"/>
                    <a:gd name="T1" fmla="*/ 0 h 1757"/>
                    <a:gd name="T2" fmla="*/ 0 w 55"/>
                    <a:gd name="T3" fmla="*/ 822 h 1757"/>
                    <a:gd name="T4" fmla="*/ 0 w 55"/>
                    <a:gd name="T5" fmla="*/ 822 h 1757"/>
                    <a:gd name="T6" fmla="*/ 0 w 55"/>
                    <a:gd name="T7" fmla="*/ 822 h 1757"/>
                    <a:gd name="T8" fmla="*/ 0 w 55"/>
                    <a:gd name="T9" fmla="*/ 1290 h 1757"/>
                    <a:gd name="T10" fmla="*/ 0 w 55"/>
                    <a:gd name="T11" fmla="*/ 1290 h 1757"/>
                    <a:gd name="T12" fmla="*/ 0 w 55"/>
                    <a:gd name="T13" fmla="*/ 1290 h 1757"/>
                    <a:gd name="T14" fmla="*/ 0 w 55"/>
                    <a:gd name="T15" fmla="*/ 1757 h 1757"/>
                    <a:gd name="T16" fmla="*/ 55 w 55"/>
                    <a:gd name="T17" fmla="*/ 1743 h 1757"/>
                    <a:gd name="T18" fmla="*/ 55 w 55"/>
                    <a:gd name="T19" fmla="*/ 47 h 1757"/>
                    <a:gd name="T20" fmla="*/ 0 w 55"/>
                    <a:gd name="T21" fmla="*/ 0 h 1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5" h="1757">
                      <a:moveTo>
                        <a:pt x="0" y="0"/>
                      </a:moveTo>
                      <a:lnTo>
                        <a:pt x="0" y="822"/>
                      </a:lnTo>
                      <a:lnTo>
                        <a:pt x="0" y="822"/>
                      </a:lnTo>
                      <a:lnTo>
                        <a:pt x="0" y="822"/>
                      </a:lnTo>
                      <a:lnTo>
                        <a:pt x="0" y="1290"/>
                      </a:lnTo>
                      <a:lnTo>
                        <a:pt x="0" y="1290"/>
                      </a:lnTo>
                      <a:lnTo>
                        <a:pt x="0" y="1290"/>
                      </a:lnTo>
                      <a:lnTo>
                        <a:pt x="0" y="1757"/>
                      </a:lnTo>
                      <a:lnTo>
                        <a:pt x="55" y="1743"/>
                      </a:lnTo>
                      <a:lnTo>
                        <a:pt x="55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357" name="Freeform 2949"/>
                <p:cNvSpPr>
                  <a:spLocks noChangeAspect="1"/>
                </p:cNvSpPr>
                <p:nvPr/>
              </p:nvSpPr>
              <p:spPr bwMode="gray">
                <a:xfrm>
                  <a:off x="940" y="661"/>
                  <a:ext cx="434" cy="139"/>
                </a:xfrm>
                <a:custGeom>
                  <a:avLst/>
                  <a:gdLst>
                    <a:gd name="T0" fmla="*/ 848 w 905"/>
                    <a:gd name="T1" fmla="*/ 16 h 290"/>
                    <a:gd name="T2" fmla="*/ 0 w 905"/>
                    <a:gd name="T3" fmla="*/ 243 h 290"/>
                    <a:gd name="T4" fmla="*/ 55 w 905"/>
                    <a:gd name="T5" fmla="*/ 290 h 290"/>
                    <a:gd name="T6" fmla="*/ 848 w 905"/>
                    <a:gd name="T7" fmla="*/ 78 h 290"/>
                    <a:gd name="T8" fmla="*/ 905 w 905"/>
                    <a:gd name="T9" fmla="*/ 0 h 290"/>
                    <a:gd name="T10" fmla="*/ 848 w 905"/>
                    <a:gd name="T11" fmla="*/ 16 h 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05" h="290">
                      <a:moveTo>
                        <a:pt x="848" y="16"/>
                      </a:moveTo>
                      <a:lnTo>
                        <a:pt x="0" y="243"/>
                      </a:lnTo>
                      <a:lnTo>
                        <a:pt x="55" y="290"/>
                      </a:lnTo>
                      <a:lnTo>
                        <a:pt x="848" y="78"/>
                      </a:lnTo>
                      <a:lnTo>
                        <a:pt x="905" y="0"/>
                      </a:lnTo>
                      <a:lnTo>
                        <a:pt x="848" y="16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358" name="Freeform 2950"/>
                <p:cNvSpPr>
                  <a:spLocks noChangeAspect="1"/>
                </p:cNvSpPr>
                <p:nvPr/>
              </p:nvSpPr>
              <p:spPr bwMode="gray">
                <a:xfrm>
                  <a:off x="1347" y="661"/>
                  <a:ext cx="27" cy="851"/>
                </a:xfrm>
                <a:custGeom>
                  <a:avLst/>
                  <a:gdLst>
                    <a:gd name="T0" fmla="*/ 0 w 57"/>
                    <a:gd name="T1" fmla="*/ 78 h 1774"/>
                    <a:gd name="T2" fmla="*/ 0 w 57"/>
                    <a:gd name="T3" fmla="*/ 836 h 1774"/>
                    <a:gd name="T4" fmla="*/ 0 w 57"/>
                    <a:gd name="T5" fmla="*/ 836 h 1774"/>
                    <a:gd name="T6" fmla="*/ 0 w 57"/>
                    <a:gd name="T7" fmla="*/ 836 h 1774"/>
                    <a:gd name="T8" fmla="*/ 0 w 57"/>
                    <a:gd name="T9" fmla="*/ 1303 h 1774"/>
                    <a:gd name="T10" fmla="*/ 0 w 57"/>
                    <a:gd name="T11" fmla="*/ 1303 h 1774"/>
                    <a:gd name="T12" fmla="*/ 0 w 57"/>
                    <a:gd name="T13" fmla="*/ 1303 h 1774"/>
                    <a:gd name="T14" fmla="*/ 0 w 57"/>
                    <a:gd name="T15" fmla="*/ 1774 h 1774"/>
                    <a:gd name="T16" fmla="*/ 57 w 57"/>
                    <a:gd name="T17" fmla="*/ 1757 h 1774"/>
                    <a:gd name="T18" fmla="*/ 57 w 57"/>
                    <a:gd name="T19" fmla="*/ 0 h 1774"/>
                    <a:gd name="T20" fmla="*/ 0 w 57"/>
                    <a:gd name="T21" fmla="*/ 78 h 17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7" h="1774">
                      <a:moveTo>
                        <a:pt x="0" y="78"/>
                      </a:moveTo>
                      <a:lnTo>
                        <a:pt x="0" y="836"/>
                      </a:lnTo>
                      <a:lnTo>
                        <a:pt x="0" y="836"/>
                      </a:lnTo>
                      <a:lnTo>
                        <a:pt x="0" y="836"/>
                      </a:lnTo>
                      <a:lnTo>
                        <a:pt x="0" y="1303"/>
                      </a:lnTo>
                      <a:lnTo>
                        <a:pt x="0" y="1303"/>
                      </a:lnTo>
                      <a:lnTo>
                        <a:pt x="0" y="1303"/>
                      </a:lnTo>
                      <a:lnTo>
                        <a:pt x="0" y="1774"/>
                      </a:lnTo>
                      <a:lnTo>
                        <a:pt x="57" y="1757"/>
                      </a:lnTo>
                      <a:lnTo>
                        <a:pt x="57" y="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532359" name="Group 2951"/>
          <p:cNvGrpSpPr>
            <a:grpSpLocks noChangeAspect="1"/>
          </p:cNvGrpSpPr>
          <p:nvPr/>
        </p:nvGrpSpPr>
        <p:grpSpPr bwMode="auto">
          <a:xfrm>
            <a:off x="1998663" y="1797050"/>
            <a:ext cx="1016000" cy="969963"/>
            <a:chOff x="688" y="1065"/>
            <a:chExt cx="1939" cy="1850"/>
          </a:xfrm>
        </p:grpSpPr>
        <p:sp>
          <p:nvSpPr>
            <p:cNvPr id="532360" name="Freeform 2952"/>
            <p:cNvSpPr>
              <a:spLocks noChangeAspect="1"/>
            </p:cNvSpPr>
            <p:nvPr/>
          </p:nvSpPr>
          <p:spPr bwMode="gray">
            <a:xfrm>
              <a:off x="688" y="1065"/>
              <a:ext cx="1939" cy="1850"/>
            </a:xfrm>
            <a:custGeom>
              <a:avLst/>
              <a:gdLst>
                <a:gd name="T0" fmla="*/ 0 w 4041"/>
                <a:gd name="T1" fmla="*/ 1084 h 3855"/>
                <a:gd name="T2" fmla="*/ 0 w 4041"/>
                <a:gd name="T3" fmla="*/ 3855 h 3855"/>
                <a:gd name="T4" fmla="*/ 4041 w 4041"/>
                <a:gd name="T5" fmla="*/ 2770 h 3855"/>
                <a:gd name="T6" fmla="*/ 4041 w 4041"/>
                <a:gd name="T7" fmla="*/ 0 h 3855"/>
                <a:gd name="T8" fmla="*/ 0 w 4041"/>
                <a:gd name="T9" fmla="*/ 1084 h 3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1" h="3855">
                  <a:moveTo>
                    <a:pt x="0" y="1084"/>
                  </a:moveTo>
                  <a:lnTo>
                    <a:pt x="0" y="3855"/>
                  </a:lnTo>
                  <a:lnTo>
                    <a:pt x="4041" y="2770"/>
                  </a:lnTo>
                  <a:lnTo>
                    <a:pt x="4041" y="0"/>
                  </a:lnTo>
                  <a:lnTo>
                    <a:pt x="0" y="1084"/>
                  </a:lnTo>
                  <a:close/>
                </a:path>
              </a:pathLst>
            </a:custGeom>
            <a:solidFill>
              <a:srgbClr val="DDDDDD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32361" name="Group 2953"/>
            <p:cNvGrpSpPr>
              <a:grpSpLocks noChangeAspect="1"/>
            </p:cNvGrpSpPr>
            <p:nvPr/>
          </p:nvGrpSpPr>
          <p:grpSpPr bwMode="auto">
            <a:xfrm>
              <a:off x="1547" y="1722"/>
              <a:ext cx="434" cy="962"/>
              <a:chOff x="1547" y="1722"/>
              <a:chExt cx="434" cy="962"/>
            </a:xfrm>
          </p:grpSpPr>
          <p:sp>
            <p:nvSpPr>
              <p:cNvPr id="532362" name="Freeform 2954"/>
              <p:cNvSpPr>
                <a:spLocks noChangeAspect="1"/>
              </p:cNvSpPr>
              <p:nvPr/>
            </p:nvSpPr>
            <p:spPr bwMode="gray">
              <a:xfrm>
                <a:off x="1574" y="1758"/>
                <a:ext cx="381" cy="920"/>
              </a:xfrm>
              <a:custGeom>
                <a:avLst/>
                <a:gdLst>
                  <a:gd name="T0" fmla="*/ 0 w 794"/>
                  <a:gd name="T1" fmla="*/ 213 h 1916"/>
                  <a:gd name="T2" fmla="*/ 0 w 794"/>
                  <a:gd name="T3" fmla="*/ 1916 h 1916"/>
                  <a:gd name="T4" fmla="*/ 794 w 794"/>
                  <a:gd name="T5" fmla="*/ 1703 h 1916"/>
                  <a:gd name="T6" fmla="*/ 794 w 794"/>
                  <a:gd name="T7" fmla="*/ 0 h 1916"/>
                  <a:gd name="T8" fmla="*/ 0 w 794"/>
                  <a:gd name="T9" fmla="*/ 213 h 19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4" h="1916">
                    <a:moveTo>
                      <a:pt x="0" y="213"/>
                    </a:moveTo>
                    <a:lnTo>
                      <a:pt x="0" y="1916"/>
                    </a:lnTo>
                    <a:lnTo>
                      <a:pt x="794" y="1703"/>
                    </a:lnTo>
                    <a:lnTo>
                      <a:pt x="794" y="0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B6B6B6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63" name="Freeform 2955"/>
              <p:cNvSpPr>
                <a:spLocks noChangeAspect="1"/>
              </p:cNvSpPr>
              <p:nvPr/>
            </p:nvSpPr>
            <p:spPr bwMode="gray">
              <a:xfrm>
                <a:off x="1612" y="2228"/>
                <a:ext cx="27" cy="35"/>
              </a:xfrm>
              <a:custGeom>
                <a:avLst/>
                <a:gdLst>
                  <a:gd name="T0" fmla="*/ 57 w 57"/>
                  <a:gd name="T1" fmla="*/ 0 h 73"/>
                  <a:gd name="T2" fmla="*/ 0 w 57"/>
                  <a:gd name="T3" fmla="*/ 14 h 73"/>
                  <a:gd name="T4" fmla="*/ 0 w 57"/>
                  <a:gd name="T5" fmla="*/ 73 h 73"/>
                  <a:gd name="T6" fmla="*/ 26 w 57"/>
                  <a:gd name="T7" fmla="*/ 66 h 73"/>
                  <a:gd name="T8" fmla="*/ 26 w 57"/>
                  <a:gd name="T9" fmla="*/ 26 h 73"/>
                  <a:gd name="T10" fmla="*/ 57 w 57"/>
                  <a:gd name="T11" fmla="*/ 19 h 73"/>
                  <a:gd name="T12" fmla="*/ 57 w 57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73">
                    <a:moveTo>
                      <a:pt x="57" y="0"/>
                    </a:moveTo>
                    <a:lnTo>
                      <a:pt x="0" y="14"/>
                    </a:lnTo>
                    <a:lnTo>
                      <a:pt x="0" y="73"/>
                    </a:lnTo>
                    <a:lnTo>
                      <a:pt x="26" y="66"/>
                    </a:lnTo>
                    <a:lnTo>
                      <a:pt x="26" y="26"/>
                    </a:lnTo>
                    <a:lnTo>
                      <a:pt x="57" y="1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0A0A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64" name="Freeform 2956"/>
              <p:cNvSpPr>
                <a:spLocks noChangeAspect="1"/>
              </p:cNvSpPr>
              <p:nvPr/>
            </p:nvSpPr>
            <p:spPr bwMode="gray">
              <a:xfrm>
                <a:off x="1547" y="1841"/>
                <a:ext cx="27" cy="843"/>
              </a:xfrm>
              <a:custGeom>
                <a:avLst/>
                <a:gdLst>
                  <a:gd name="T0" fmla="*/ 0 w 57"/>
                  <a:gd name="T1" fmla="*/ 0 h 1755"/>
                  <a:gd name="T2" fmla="*/ 0 w 57"/>
                  <a:gd name="T3" fmla="*/ 817 h 1755"/>
                  <a:gd name="T4" fmla="*/ 0 w 57"/>
                  <a:gd name="T5" fmla="*/ 817 h 1755"/>
                  <a:gd name="T6" fmla="*/ 0 w 57"/>
                  <a:gd name="T7" fmla="*/ 817 h 1755"/>
                  <a:gd name="T8" fmla="*/ 0 w 57"/>
                  <a:gd name="T9" fmla="*/ 1285 h 1755"/>
                  <a:gd name="T10" fmla="*/ 0 w 57"/>
                  <a:gd name="T11" fmla="*/ 1285 h 1755"/>
                  <a:gd name="T12" fmla="*/ 0 w 57"/>
                  <a:gd name="T13" fmla="*/ 1285 h 1755"/>
                  <a:gd name="T14" fmla="*/ 0 w 57"/>
                  <a:gd name="T15" fmla="*/ 1755 h 1755"/>
                  <a:gd name="T16" fmla="*/ 57 w 57"/>
                  <a:gd name="T17" fmla="*/ 1738 h 1755"/>
                  <a:gd name="T18" fmla="*/ 57 w 57"/>
                  <a:gd name="T19" fmla="*/ 47 h 1755"/>
                  <a:gd name="T20" fmla="*/ 0 w 57"/>
                  <a:gd name="T21" fmla="*/ 0 h 1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1755">
                    <a:moveTo>
                      <a:pt x="0" y="0"/>
                    </a:moveTo>
                    <a:lnTo>
                      <a:pt x="0" y="817"/>
                    </a:lnTo>
                    <a:lnTo>
                      <a:pt x="0" y="817"/>
                    </a:lnTo>
                    <a:lnTo>
                      <a:pt x="0" y="817"/>
                    </a:lnTo>
                    <a:lnTo>
                      <a:pt x="0" y="1285"/>
                    </a:lnTo>
                    <a:lnTo>
                      <a:pt x="0" y="1285"/>
                    </a:lnTo>
                    <a:lnTo>
                      <a:pt x="0" y="1285"/>
                    </a:lnTo>
                    <a:lnTo>
                      <a:pt x="0" y="1755"/>
                    </a:lnTo>
                    <a:lnTo>
                      <a:pt x="57" y="1738"/>
                    </a:lnTo>
                    <a:lnTo>
                      <a:pt x="57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A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65" name="Freeform 2957"/>
              <p:cNvSpPr>
                <a:spLocks noChangeAspect="1"/>
              </p:cNvSpPr>
              <p:nvPr/>
            </p:nvSpPr>
            <p:spPr bwMode="gray">
              <a:xfrm>
                <a:off x="1547" y="1723"/>
                <a:ext cx="434" cy="139"/>
              </a:xfrm>
              <a:custGeom>
                <a:avLst/>
                <a:gdLst>
                  <a:gd name="T0" fmla="*/ 851 w 905"/>
                  <a:gd name="T1" fmla="*/ 14 h 288"/>
                  <a:gd name="T2" fmla="*/ 0 w 905"/>
                  <a:gd name="T3" fmla="*/ 241 h 288"/>
                  <a:gd name="T4" fmla="*/ 57 w 905"/>
                  <a:gd name="T5" fmla="*/ 288 h 288"/>
                  <a:gd name="T6" fmla="*/ 851 w 905"/>
                  <a:gd name="T7" fmla="*/ 76 h 288"/>
                  <a:gd name="T8" fmla="*/ 905 w 905"/>
                  <a:gd name="T9" fmla="*/ 0 h 288"/>
                  <a:gd name="T10" fmla="*/ 851 w 905"/>
                  <a:gd name="T11" fmla="*/ 14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5" h="288">
                    <a:moveTo>
                      <a:pt x="851" y="14"/>
                    </a:moveTo>
                    <a:lnTo>
                      <a:pt x="0" y="241"/>
                    </a:lnTo>
                    <a:lnTo>
                      <a:pt x="57" y="288"/>
                    </a:lnTo>
                    <a:lnTo>
                      <a:pt x="851" y="76"/>
                    </a:lnTo>
                    <a:lnTo>
                      <a:pt x="905" y="0"/>
                    </a:lnTo>
                    <a:lnTo>
                      <a:pt x="851" y="14"/>
                    </a:lnTo>
                    <a:close/>
                  </a:path>
                </a:pathLst>
              </a:custGeom>
              <a:solidFill>
                <a:srgbClr val="A0A0A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66" name="Freeform 2958"/>
              <p:cNvSpPr>
                <a:spLocks noChangeAspect="1"/>
              </p:cNvSpPr>
              <p:nvPr/>
            </p:nvSpPr>
            <p:spPr bwMode="gray">
              <a:xfrm>
                <a:off x="1955" y="1722"/>
                <a:ext cx="26" cy="852"/>
              </a:xfrm>
              <a:custGeom>
                <a:avLst/>
                <a:gdLst>
                  <a:gd name="T0" fmla="*/ 0 w 54"/>
                  <a:gd name="T1" fmla="*/ 75 h 1774"/>
                  <a:gd name="T2" fmla="*/ 0 w 54"/>
                  <a:gd name="T3" fmla="*/ 838 h 1774"/>
                  <a:gd name="T4" fmla="*/ 0 w 54"/>
                  <a:gd name="T5" fmla="*/ 838 h 1774"/>
                  <a:gd name="T6" fmla="*/ 0 w 54"/>
                  <a:gd name="T7" fmla="*/ 838 h 1774"/>
                  <a:gd name="T8" fmla="*/ 0 w 54"/>
                  <a:gd name="T9" fmla="*/ 1306 h 1774"/>
                  <a:gd name="T10" fmla="*/ 0 w 54"/>
                  <a:gd name="T11" fmla="*/ 1306 h 1774"/>
                  <a:gd name="T12" fmla="*/ 0 w 54"/>
                  <a:gd name="T13" fmla="*/ 1306 h 1774"/>
                  <a:gd name="T14" fmla="*/ 0 w 54"/>
                  <a:gd name="T15" fmla="*/ 1774 h 1774"/>
                  <a:gd name="T16" fmla="*/ 54 w 54"/>
                  <a:gd name="T17" fmla="*/ 1760 h 1774"/>
                  <a:gd name="T18" fmla="*/ 54 w 54"/>
                  <a:gd name="T19" fmla="*/ 0 h 1774"/>
                  <a:gd name="T20" fmla="*/ 0 w 54"/>
                  <a:gd name="T21" fmla="*/ 75 h 1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1774">
                    <a:moveTo>
                      <a:pt x="0" y="75"/>
                    </a:moveTo>
                    <a:lnTo>
                      <a:pt x="0" y="838"/>
                    </a:lnTo>
                    <a:lnTo>
                      <a:pt x="0" y="838"/>
                    </a:lnTo>
                    <a:lnTo>
                      <a:pt x="0" y="838"/>
                    </a:lnTo>
                    <a:lnTo>
                      <a:pt x="0" y="1306"/>
                    </a:lnTo>
                    <a:lnTo>
                      <a:pt x="0" y="1306"/>
                    </a:lnTo>
                    <a:lnTo>
                      <a:pt x="0" y="1306"/>
                    </a:lnTo>
                    <a:lnTo>
                      <a:pt x="0" y="1774"/>
                    </a:lnTo>
                    <a:lnTo>
                      <a:pt x="54" y="1760"/>
                    </a:lnTo>
                    <a:lnTo>
                      <a:pt x="54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A0A0A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32367" name="Group 2959"/>
          <p:cNvGrpSpPr>
            <a:grpSpLocks noChangeAspect="1"/>
          </p:cNvGrpSpPr>
          <p:nvPr/>
        </p:nvGrpSpPr>
        <p:grpSpPr bwMode="auto">
          <a:xfrm>
            <a:off x="3595688" y="1371600"/>
            <a:ext cx="1016000" cy="969963"/>
            <a:chOff x="84" y="2437"/>
            <a:chExt cx="1939" cy="1850"/>
          </a:xfrm>
        </p:grpSpPr>
        <p:sp>
          <p:nvSpPr>
            <p:cNvPr id="532368" name="Freeform 2960"/>
            <p:cNvSpPr>
              <a:spLocks noChangeAspect="1"/>
            </p:cNvSpPr>
            <p:nvPr/>
          </p:nvSpPr>
          <p:spPr bwMode="gray">
            <a:xfrm>
              <a:off x="84" y="2437"/>
              <a:ext cx="1939" cy="1850"/>
            </a:xfrm>
            <a:custGeom>
              <a:avLst/>
              <a:gdLst>
                <a:gd name="T0" fmla="*/ 0 w 4041"/>
                <a:gd name="T1" fmla="*/ 1084 h 3855"/>
                <a:gd name="T2" fmla="*/ 0 w 4041"/>
                <a:gd name="T3" fmla="*/ 3855 h 3855"/>
                <a:gd name="T4" fmla="*/ 4041 w 4041"/>
                <a:gd name="T5" fmla="*/ 2771 h 3855"/>
                <a:gd name="T6" fmla="*/ 4041 w 4041"/>
                <a:gd name="T7" fmla="*/ 0 h 3855"/>
                <a:gd name="T8" fmla="*/ 0 w 4041"/>
                <a:gd name="T9" fmla="*/ 1084 h 3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1" h="3855">
                  <a:moveTo>
                    <a:pt x="0" y="1084"/>
                  </a:moveTo>
                  <a:lnTo>
                    <a:pt x="0" y="3855"/>
                  </a:lnTo>
                  <a:lnTo>
                    <a:pt x="4041" y="2771"/>
                  </a:lnTo>
                  <a:lnTo>
                    <a:pt x="4041" y="0"/>
                  </a:lnTo>
                  <a:lnTo>
                    <a:pt x="0" y="1084"/>
                  </a:lnTo>
                  <a:close/>
                </a:path>
              </a:pathLst>
            </a:custGeom>
            <a:solidFill>
              <a:srgbClr val="DDDDDD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32369" name="Group 2961"/>
            <p:cNvGrpSpPr>
              <a:grpSpLocks noChangeAspect="1"/>
            </p:cNvGrpSpPr>
            <p:nvPr/>
          </p:nvGrpSpPr>
          <p:grpSpPr bwMode="auto">
            <a:xfrm>
              <a:off x="1430" y="3019"/>
              <a:ext cx="417" cy="426"/>
              <a:chOff x="1178" y="3085"/>
              <a:chExt cx="417" cy="426"/>
            </a:xfrm>
          </p:grpSpPr>
          <p:sp>
            <p:nvSpPr>
              <p:cNvPr id="532370" name="Freeform 2962"/>
              <p:cNvSpPr>
                <a:spLocks noChangeAspect="1"/>
              </p:cNvSpPr>
              <p:nvPr/>
            </p:nvSpPr>
            <p:spPr bwMode="gray">
              <a:xfrm>
                <a:off x="1178" y="3085"/>
                <a:ext cx="352" cy="395"/>
              </a:xfrm>
              <a:custGeom>
                <a:avLst/>
                <a:gdLst>
                  <a:gd name="T0" fmla="*/ 0 w 733"/>
                  <a:gd name="T1" fmla="*/ 822 h 822"/>
                  <a:gd name="T2" fmla="*/ 0 w 733"/>
                  <a:gd name="T3" fmla="*/ 196 h 822"/>
                  <a:gd name="T4" fmla="*/ 733 w 733"/>
                  <a:gd name="T5" fmla="*/ 0 h 822"/>
                  <a:gd name="T6" fmla="*/ 733 w 733"/>
                  <a:gd name="T7" fmla="*/ 624 h 822"/>
                  <a:gd name="T8" fmla="*/ 0 w 733"/>
                  <a:gd name="T9" fmla="*/ 822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3" h="822">
                    <a:moveTo>
                      <a:pt x="0" y="822"/>
                    </a:moveTo>
                    <a:lnTo>
                      <a:pt x="0" y="196"/>
                    </a:lnTo>
                    <a:lnTo>
                      <a:pt x="733" y="0"/>
                    </a:lnTo>
                    <a:lnTo>
                      <a:pt x="733" y="624"/>
                    </a:lnTo>
                    <a:lnTo>
                      <a:pt x="0" y="822"/>
                    </a:lnTo>
                    <a:close/>
                  </a:path>
                </a:pathLst>
              </a:custGeom>
              <a:solidFill>
                <a:srgbClr val="B6B6B6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71" name="Freeform 2963"/>
              <p:cNvSpPr>
                <a:spLocks noChangeAspect="1"/>
              </p:cNvSpPr>
              <p:nvPr/>
            </p:nvSpPr>
            <p:spPr bwMode="gray">
              <a:xfrm>
                <a:off x="1218" y="3133"/>
                <a:ext cx="269" cy="304"/>
              </a:xfrm>
              <a:custGeom>
                <a:avLst/>
                <a:gdLst>
                  <a:gd name="T0" fmla="*/ 560 w 560"/>
                  <a:gd name="T1" fmla="*/ 0 h 633"/>
                  <a:gd name="T2" fmla="*/ 560 w 560"/>
                  <a:gd name="T3" fmla="*/ 482 h 633"/>
                  <a:gd name="T4" fmla="*/ 0 w 560"/>
                  <a:gd name="T5" fmla="*/ 633 h 633"/>
                  <a:gd name="T6" fmla="*/ 0 w 560"/>
                  <a:gd name="T7" fmla="*/ 149 h 633"/>
                  <a:gd name="T8" fmla="*/ 560 w 560"/>
                  <a:gd name="T9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0" h="633">
                    <a:moveTo>
                      <a:pt x="560" y="0"/>
                    </a:moveTo>
                    <a:lnTo>
                      <a:pt x="560" y="482"/>
                    </a:lnTo>
                    <a:lnTo>
                      <a:pt x="0" y="633"/>
                    </a:lnTo>
                    <a:lnTo>
                      <a:pt x="0" y="149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72" name="Freeform 2964"/>
              <p:cNvSpPr>
                <a:spLocks noChangeAspect="1"/>
              </p:cNvSpPr>
              <p:nvPr/>
            </p:nvSpPr>
            <p:spPr bwMode="gray">
              <a:xfrm>
                <a:off x="1178" y="3385"/>
                <a:ext cx="417" cy="112"/>
              </a:xfrm>
              <a:custGeom>
                <a:avLst/>
                <a:gdLst>
                  <a:gd name="T0" fmla="*/ 0 w 867"/>
                  <a:gd name="T1" fmla="*/ 198 h 234"/>
                  <a:gd name="T2" fmla="*/ 733 w 867"/>
                  <a:gd name="T3" fmla="*/ 0 h 234"/>
                  <a:gd name="T4" fmla="*/ 867 w 867"/>
                  <a:gd name="T5" fmla="*/ 35 h 234"/>
                  <a:gd name="T6" fmla="*/ 133 w 867"/>
                  <a:gd name="T7" fmla="*/ 234 h 234"/>
                  <a:gd name="T8" fmla="*/ 0 w 867"/>
                  <a:gd name="T9" fmla="*/ 19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7" h="234">
                    <a:moveTo>
                      <a:pt x="0" y="198"/>
                    </a:moveTo>
                    <a:lnTo>
                      <a:pt x="733" y="0"/>
                    </a:lnTo>
                    <a:lnTo>
                      <a:pt x="867" y="35"/>
                    </a:lnTo>
                    <a:lnTo>
                      <a:pt x="133" y="234"/>
                    </a:lnTo>
                    <a:lnTo>
                      <a:pt x="0" y="198"/>
                    </a:lnTo>
                    <a:close/>
                  </a:path>
                </a:pathLst>
              </a:custGeom>
              <a:solidFill>
                <a:srgbClr val="A0A0A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73" name="Freeform 2965"/>
              <p:cNvSpPr>
                <a:spLocks noChangeAspect="1"/>
              </p:cNvSpPr>
              <p:nvPr/>
            </p:nvSpPr>
            <p:spPr bwMode="gray">
              <a:xfrm>
                <a:off x="1242" y="3402"/>
                <a:ext cx="353" cy="109"/>
              </a:xfrm>
              <a:custGeom>
                <a:avLst/>
                <a:gdLst>
                  <a:gd name="T0" fmla="*/ 0 w 734"/>
                  <a:gd name="T1" fmla="*/ 199 h 227"/>
                  <a:gd name="T2" fmla="*/ 0 w 734"/>
                  <a:gd name="T3" fmla="*/ 227 h 227"/>
                  <a:gd name="T4" fmla="*/ 734 w 734"/>
                  <a:gd name="T5" fmla="*/ 28 h 227"/>
                  <a:gd name="T6" fmla="*/ 734 w 734"/>
                  <a:gd name="T7" fmla="*/ 0 h 227"/>
                  <a:gd name="T8" fmla="*/ 0 w 734"/>
                  <a:gd name="T9" fmla="*/ 199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4" h="227">
                    <a:moveTo>
                      <a:pt x="0" y="199"/>
                    </a:moveTo>
                    <a:lnTo>
                      <a:pt x="0" y="227"/>
                    </a:lnTo>
                    <a:lnTo>
                      <a:pt x="734" y="28"/>
                    </a:lnTo>
                    <a:lnTo>
                      <a:pt x="734" y="0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828282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74" name="Freeform 2966"/>
              <p:cNvSpPr>
                <a:spLocks noChangeAspect="1"/>
              </p:cNvSpPr>
              <p:nvPr/>
            </p:nvSpPr>
            <p:spPr bwMode="gray">
              <a:xfrm>
                <a:off x="1178" y="3480"/>
                <a:ext cx="64" cy="31"/>
              </a:xfrm>
              <a:custGeom>
                <a:avLst/>
                <a:gdLst>
                  <a:gd name="T0" fmla="*/ 133 w 133"/>
                  <a:gd name="T1" fmla="*/ 36 h 64"/>
                  <a:gd name="T2" fmla="*/ 133 w 133"/>
                  <a:gd name="T3" fmla="*/ 64 h 64"/>
                  <a:gd name="T4" fmla="*/ 0 w 133"/>
                  <a:gd name="T5" fmla="*/ 26 h 64"/>
                  <a:gd name="T6" fmla="*/ 0 w 133"/>
                  <a:gd name="T7" fmla="*/ 0 h 64"/>
                  <a:gd name="T8" fmla="*/ 133 w 133"/>
                  <a:gd name="T9" fmla="*/ 3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64">
                    <a:moveTo>
                      <a:pt x="133" y="36"/>
                    </a:moveTo>
                    <a:lnTo>
                      <a:pt x="133" y="64"/>
                    </a:lnTo>
                    <a:lnTo>
                      <a:pt x="0" y="26"/>
                    </a:lnTo>
                    <a:lnTo>
                      <a:pt x="0" y="0"/>
                    </a:lnTo>
                    <a:lnTo>
                      <a:pt x="133" y="36"/>
                    </a:lnTo>
                    <a:close/>
                  </a:path>
                </a:pathLst>
              </a:custGeom>
              <a:solidFill>
                <a:srgbClr val="828282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2375" name="Group 2967"/>
            <p:cNvGrpSpPr>
              <a:grpSpLocks noChangeAspect="1"/>
            </p:cNvGrpSpPr>
            <p:nvPr/>
          </p:nvGrpSpPr>
          <p:grpSpPr bwMode="auto">
            <a:xfrm>
              <a:off x="335" y="3315"/>
              <a:ext cx="417" cy="426"/>
              <a:chOff x="1178" y="3085"/>
              <a:chExt cx="417" cy="426"/>
            </a:xfrm>
          </p:grpSpPr>
          <p:sp>
            <p:nvSpPr>
              <p:cNvPr id="532376" name="Freeform 2968"/>
              <p:cNvSpPr>
                <a:spLocks noChangeAspect="1"/>
              </p:cNvSpPr>
              <p:nvPr/>
            </p:nvSpPr>
            <p:spPr bwMode="gray">
              <a:xfrm>
                <a:off x="1178" y="3085"/>
                <a:ext cx="352" cy="395"/>
              </a:xfrm>
              <a:custGeom>
                <a:avLst/>
                <a:gdLst>
                  <a:gd name="T0" fmla="*/ 0 w 733"/>
                  <a:gd name="T1" fmla="*/ 822 h 822"/>
                  <a:gd name="T2" fmla="*/ 0 w 733"/>
                  <a:gd name="T3" fmla="*/ 196 h 822"/>
                  <a:gd name="T4" fmla="*/ 733 w 733"/>
                  <a:gd name="T5" fmla="*/ 0 h 822"/>
                  <a:gd name="T6" fmla="*/ 733 w 733"/>
                  <a:gd name="T7" fmla="*/ 624 h 822"/>
                  <a:gd name="T8" fmla="*/ 0 w 733"/>
                  <a:gd name="T9" fmla="*/ 822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3" h="822">
                    <a:moveTo>
                      <a:pt x="0" y="822"/>
                    </a:moveTo>
                    <a:lnTo>
                      <a:pt x="0" y="196"/>
                    </a:lnTo>
                    <a:lnTo>
                      <a:pt x="733" y="0"/>
                    </a:lnTo>
                    <a:lnTo>
                      <a:pt x="733" y="624"/>
                    </a:lnTo>
                    <a:lnTo>
                      <a:pt x="0" y="822"/>
                    </a:lnTo>
                    <a:close/>
                  </a:path>
                </a:pathLst>
              </a:custGeom>
              <a:solidFill>
                <a:srgbClr val="B6B6B6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77" name="Freeform 2969"/>
              <p:cNvSpPr>
                <a:spLocks noChangeAspect="1"/>
              </p:cNvSpPr>
              <p:nvPr/>
            </p:nvSpPr>
            <p:spPr bwMode="gray">
              <a:xfrm>
                <a:off x="1218" y="3133"/>
                <a:ext cx="269" cy="304"/>
              </a:xfrm>
              <a:custGeom>
                <a:avLst/>
                <a:gdLst>
                  <a:gd name="T0" fmla="*/ 560 w 560"/>
                  <a:gd name="T1" fmla="*/ 0 h 633"/>
                  <a:gd name="T2" fmla="*/ 560 w 560"/>
                  <a:gd name="T3" fmla="*/ 482 h 633"/>
                  <a:gd name="T4" fmla="*/ 0 w 560"/>
                  <a:gd name="T5" fmla="*/ 633 h 633"/>
                  <a:gd name="T6" fmla="*/ 0 w 560"/>
                  <a:gd name="T7" fmla="*/ 149 h 633"/>
                  <a:gd name="T8" fmla="*/ 560 w 560"/>
                  <a:gd name="T9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0" h="633">
                    <a:moveTo>
                      <a:pt x="560" y="0"/>
                    </a:moveTo>
                    <a:lnTo>
                      <a:pt x="560" y="482"/>
                    </a:lnTo>
                    <a:lnTo>
                      <a:pt x="0" y="633"/>
                    </a:lnTo>
                    <a:lnTo>
                      <a:pt x="0" y="149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78" name="Freeform 2970"/>
              <p:cNvSpPr>
                <a:spLocks noChangeAspect="1"/>
              </p:cNvSpPr>
              <p:nvPr/>
            </p:nvSpPr>
            <p:spPr bwMode="gray">
              <a:xfrm>
                <a:off x="1178" y="3385"/>
                <a:ext cx="417" cy="112"/>
              </a:xfrm>
              <a:custGeom>
                <a:avLst/>
                <a:gdLst>
                  <a:gd name="T0" fmla="*/ 0 w 867"/>
                  <a:gd name="T1" fmla="*/ 198 h 234"/>
                  <a:gd name="T2" fmla="*/ 733 w 867"/>
                  <a:gd name="T3" fmla="*/ 0 h 234"/>
                  <a:gd name="T4" fmla="*/ 867 w 867"/>
                  <a:gd name="T5" fmla="*/ 35 h 234"/>
                  <a:gd name="T6" fmla="*/ 133 w 867"/>
                  <a:gd name="T7" fmla="*/ 234 h 234"/>
                  <a:gd name="T8" fmla="*/ 0 w 867"/>
                  <a:gd name="T9" fmla="*/ 19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7" h="234">
                    <a:moveTo>
                      <a:pt x="0" y="198"/>
                    </a:moveTo>
                    <a:lnTo>
                      <a:pt x="733" y="0"/>
                    </a:lnTo>
                    <a:lnTo>
                      <a:pt x="867" y="35"/>
                    </a:lnTo>
                    <a:lnTo>
                      <a:pt x="133" y="234"/>
                    </a:lnTo>
                    <a:lnTo>
                      <a:pt x="0" y="198"/>
                    </a:lnTo>
                    <a:close/>
                  </a:path>
                </a:pathLst>
              </a:custGeom>
              <a:solidFill>
                <a:srgbClr val="A0A0A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79" name="Freeform 2971"/>
              <p:cNvSpPr>
                <a:spLocks noChangeAspect="1"/>
              </p:cNvSpPr>
              <p:nvPr/>
            </p:nvSpPr>
            <p:spPr bwMode="gray">
              <a:xfrm>
                <a:off x="1242" y="3402"/>
                <a:ext cx="353" cy="109"/>
              </a:xfrm>
              <a:custGeom>
                <a:avLst/>
                <a:gdLst>
                  <a:gd name="T0" fmla="*/ 0 w 734"/>
                  <a:gd name="T1" fmla="*/ 199 h 227"/>
                  <a:gd name="T2" fmla="*/ 0 w 734"/>
                  <a:gd name="T3" fmla="*/ 227 h 227"/>
                  <a:gd name="T4" fmla="*/ 734 w 734"/>
                  <a:gd name="T5" fmla="*/ 28 h 227"/>
                  <a:gd name="T6" fmla="*/ 734 w 734"/>
                  <a:gd name="T7" fmla="*/ 0 h 227"/>
                  <a:gd name="T8" fmla="*/ 0 w 734"/>
                  <a:gd name="T9" fmla="*/ 199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4" h="227">
                    <a:moveTo>
                      <a:pt x="0" y="199"/>
                    </a:moveTo>
                    <a:lnTo>
                      <a:pt x="0" y="227"/>
                    </a:lnTo>
                    <a:lnTo>
                      <a:pt x="734" y="28"/>
                    </a:lnTo>
                    <a:lnTo>
                      <a:pt x="734" y="0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828282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80" name="Freeform 2972"/>
              <p:cNvSpPr>
                <a:spLocks noChangeAspect="1"/>
              </p:cNvSpPr>
              <p:nvPr/>
            </p:nvSpPr>
            <p:spPr bwMode="gray">
              <a:xfrm>
                <a:off x="1178" y="3480"/>
                <a:ext cx="64" cy="31"/>
              </a:xfrm>
              <a:custGeom>
                <a:avLst/>
                <a:gdLst>
                  <a:gd name="T0" fmla="*/ 133 w 133"/>
                  <a:gd name="T1" fmla="*/ 36 h 64"/>
                  <a:gd name="T2" fmla="*/ 133 w 133"/>
                  <a:gd name="T3" fmla="*/ 64 h 64"/>
                  <a:gd name="T4" fmla="*/ 0 w 133"/>
                  <a:gd name="T5" fmla="*/ 26 h 64"/>
                  <a:gd name="T6" fmla="*/ 0 w 133"/>
                  <a:gd name="T7" fmla="*/ 0 h 64"/>
                  <a:gd name="T8" fmla="*/ 133 w 133"/>
                  <a:gd name="T9" fmla="*/ 3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64">
                    <a:moveTo>
                      <a:pt x="133" y="36"/>
                    </a:moveTo>
                    <a:lnTo>
                      <a:pt x="133" y="64"/>
                    </a:lnTo>
                    <a:lnTo>
                      <a:pt x="0" y="26"/>
                    </a:lnTo>
                    <a:lnTo>
                      <a:pt x="0" y="0"/>
                    </a:lnTo>
                    <a:lnTo>
                      <a:pt x="133" y="36"/>
                    </a:lnTo>
                    <a:close/>
                  </a:path>
                </a:pathLst>
              </a:custGeom>
              <a:solidFill>
                <a:srgbClr val="828282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32381" name="Group 2973"/>
          <p:cNvGrpSpPr>
            <a:grpSpLocks noChangeAspect="1"/>
          </p:cNvGrpSpPr>
          <p:nvPr/>
        </p:nvGrpSpPr>
        <p:grpSpPr bwMode="auto">
          <a:xfrm flipH="1">
            <a:off x="484188" y="3416300"/>
            <a:ext cx="676275" cy="650875"/>
            <a:chOff x="2883" y="1063"/>
            <a:chExt cx="1775" cy="1710"/>
          </a:xfrm>
        </p:grpSpPr>
        <p:grpSp>
          <p:nvGrpSpPr>
            <p:cNvPr id="532382" name="Group 2974"/>
            <p:cNvGrpSpPr>
              <a:grpSpLocks noChangeAspect="1"/>
            </p:cNvGrpSpPr>
            <p:nvPr/>
          </p:nvGrpSpPr>
          <p:grpSpPr bwMode="auto">
            <a:xfrm>
              <a:off x="2883" y="1063"/>
              <a:ext cx="596" cy="1396"/>
              <a:chOff x="3765" y="1298"/>
              <a:chExt cx="596" cy="1396"/>
            </a:xfrm>
          </p:grpSpPr>
          <p:sp>
            <p:nvSpPr>
              <p:cNvPr id="532383" name="Freeform 2975"/>
              <p:cNvSpPr>
                <a:spLocks noChangeAspect="1"/>
              </p:cNvSpPr>
              <p:nvPr/>
            </p:nvSpPr>
            <p:spPr bwMode="gray">
              <a:xfrm>
                <a:off x="3765" y="1298"/>
                <a:ext cx="596" cy="160"/>
              </a:xfrm>
              <a:custGeom>
                <a:avLst/>
                <a:gdLst>
                  <a:gd name="T0" fmla="*/ 0 w 904"/>
                  <a:gd name="T1" fmla="*/ 123 h 243"/>
                  <a:gd name="T2" fmla="*/ 453 w 904"/>
                  <a:gd name="T3" fmla="*/ 0 h 243"/>
                  <a:gd name="T4" fmla="*/ 904 w 904"/>
                  <a:gd name="T5" fmla="*/ 123 h 243"/>
                  <a:gd name="T6" fmla="*/ 453 w 904"/>
                  <a:gd name="T7" fmla="*/ 243 h 243"/>
                  <a:gd name="T8" fmla="*/ 0 w 904"/>
                  <a:gd name="T9" fmla="*/ 12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3">
                    <a:moveTo>
                      <a:pt x="0" y="123"/>
                    </a:moveTo>
                    <a:lnTo>
                      <a:pt x="453" y="0"/>
                    </a:lnTo>
                    <a:lnTo>
                      <a:pt x="904" y="123"/>
                    </a:lnTo>
                    <a:lnTo>
                      <a:pt x="453" y="24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384" name="Freeform 2976"/>
              <p:cNvSpPr>
                <a:spLocks noChangeAspect="1"/>
              </p:cNvSpPr>
              <p:nvPr/>
            </p:nvSpPr>
            <p:spPr bwMode="gray">
              <a:xfrm>
                <a:off x="4064" y="1379"/>
                <a:ext cx="297" cy="1315"/>
              </a:xfrm>
              <a:custGeom>
                <a:avLst/>
                <a:gdLst>
                  <a:gd name="T0" fmla="*/ 451 w 451"/>
                  <a:gd name="T1" fmla="*/ 0 h 1993"/>
                  <a:gd name="T2" fmla="*/ 451 w 451"/>
                  <a:gd name="T3" fmla="*/ 1872 h 1993"/>
                  <a:gd name="T4" fmla="*/ 0 w 451"/>
                  <a:gd name="T5" fmla="*/ 1993 h 1993"/>
                  <a:gd name="T6" fmla="*/ 0 w 451"/>
                  <a:gd name="T7" fmla="*/ 120 h 1993"/>
                  <a:gd name="T8" fmla="*/ 451 w 451"/>
                  <a:gd name="T9" fmla="*/ 0 h 1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1993">
                    <a:moveTo>
                      <a:pt x="451" y="0"/>
                    </a:moveTo>
                    <a:lnTo>
                      <a:pt x="451" y="1872"/>
                    </a:lnTo>
                    <a:lnTo>
                      <a:pt x="0" y="1993"/>
                    </a:lnTo>
                    <a:lnTo>
                      <a:pt x="0" y="120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32385" name="Group 2977"/>
              <p:cNvGrpSpPr>
                <a:grpSpLocks noChangeAspect="1"/>
              </p:cNvGrpSpPr>
              <p:nvPr/>
            </p:nvGrpSpPr>
            <p:grpSpPr bwMode="auto">
              <a:xfrm>
                <a:off x="3765" y="1379"/>
                <a:ext cx="299" cy="1314"/>
                <a:chOff x="3765" y="1379"/>
                <a:chExt cx="299" cy="1314"/>
              </a:xfrm>
            </p:grpSpPr>
            <p:sp>
              <p:nvSpPr>
                <p:cNvPr id="532386" name="Freeform 2978"/>
                <p:cNvSpPr>
                  <a:spLocks noChangeAspect="1"/>
                </p:cNvSpPr>
                <p:nvPr/>
              </p:nvSpPr>
              <p:spPr bwMode="gray">
                <a:xfrm>
                  <a:off x="3765" y="1379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2 h 255"/>
                    <a:gd name="T4" fmla="*/ 453 w 453"/>
                    <a:gd name="T5" fmla="*/ 255 h 255"/>
                    <a:gd name="T6" fmla="*/ 453 w 453"/>
                    <a:gd name="T7" fmla="*/ 120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2"/>
                      </a:lnTo>
                      <a:lnTo>
                        <a:pt x="453" y="255"/>
                      </a:lnTo>
                      <a:lnTo>
                        <a:pt x="453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387" name="Freeform 2979"/>
                <p:cNvSpPr>
                  <a:spLocks noChangeAspect="1"/>
                </p:cNvSpPr>
                <p:nvPr/>
              </p:nvSpPr>
              <p:spPr bwMode="gray">
                <a:xfrm>
                  <a:off x="3765" y="1466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4 h 255"/>
                    <a:gd name="T4" fmla="*/ 453 w 453"/>
                    <a:gd name="T5" fmla="*/ 255 h 255"/>
                    <a:gd name="T6" fmla="*/ 453 w 453"/>
                    <a:gd name="T7" fmla="*/ 123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4"/>
                      </a:lnTo>
                      <a:lnTo>
                        <a:pt x="453" y="255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388" name="Freeform 2980"/>
                <p:cNvSpPr>
                  <a:spLocks noChangeAspect="1"/>
                </p:cNvSpPr>
                <p:nvPr/>
              </p:nvSpPr>
              <p:spPr bwMode="gray">
                <a:xfrm>
                  <a:off x="3765" y="1555"/>
                  <a:ext cx="299" cy="169"/>
                </a:xfrm>
                <a:custGeom>
                  <a:avLst/>
                  <a:gdLst>
                    <a:gd name="T0" fmla="*/ 0 w 453"/>
                    <a:gd name="T1" fmla="*/ 0 h 256"/>
                    <a:gd name="T2" fmla="*/ 0 w 453"/>
                    <a:gd name="T3" fmla="*/ 135 h 256"/>
                    <a:gd name="T4" fmla="*/ 453 w 453"/>
                    <a:gd name="T5" fmla="*/ 256 h 256"/>
                    <a:gd name="T6" fmla="*/ 453 w 453"/>
                    <a:gd name="T7" fmla="*/ 121 h 256"/>
                    <a:gd name="T8" fmla="*/ 0 w 453"/>
                    <a:gd name="T9" fmla="*/ 0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6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3" y="256"/>
                      </a:lnTo>
                      <a:lnTo>
                        <a:pt x="453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389" name="Freeform 2981"/>
                <p:cNvSpPr>
                  <a:spLocks noChangeAspect="1"/>
                </p:cNvSpPr>
                <p:nvPr/>
              </p:nvSpPr>
              <p:spPr bwMode="gray">
                <a:xfrm>
                  <a:off x="3765" y="1642"/>
                  <a:ext cx="299" cy="170"/>
                </a:xfrm>
                <a:custGeom>
                  <a:avLst/>
                  <a:gdLst>
                    <a:gd name="T0" fmla="*/ 0 w 453"/>
                    <a:gd name="T1" fmla="*/ 0 h 257"/>
                    <a:gd name="T2" fmla="*/ 0 w 453"/>
                    <a:gd name="T3" fmla="*/ 134 h 257"/>
                    <a:gd name="T4" fmla="*/ 453 w 453"/>
                    <a:gd name="T5" fmla="*/ 257 h 257"/>
                    <a:gd name="T6" fmla="*/ 453 w 453"/>
                    <a:gd name="T7" fmla="*/ 123 h 257"/>
                    <a:gd name="T8" fmla="*/ 0 w 453"/>
                    <a:gd name="T9" fmla="*/ 0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7">
                      <a:moveTo>
                        <a:pt x="0" y="0"/>
                      </a:moveTo>
                      <a:lnTo>
                        <a:pt x="0" y="134"/>
                      </a:lnTo>
                      <a:lnTo>
                        <a:pt x="453" y="257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390" name="Freeform 2982"/>
                <p:cNvSpPr>
                  <a:spLocks noChangeAspect="1"/>
                </p:cNvSpPr>
                <p:nvPr/>
              </p:nvSpPr>
              <p:spPr bwMode="gray">
                <a:xfrm>
                  <a:off x="3765" y="1731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5 h 255"/>
                    <a:gd name="T4" fmla="*/ 453 w 453"/>
                    <a:gd name="T5" fmla="*/ 255 h 255"/>
                    <a:gd name="T6" fmla="*/ 453 w 453"/>
                    <a:gd name="T7" fmla="*/ 123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3" y="255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391" name="Freeform 2983"/>
                <p:cNvSpPr>
                  <a:spLocks noChangeAspect="1"/>
                </p:cNvSpPr>
                <p:nvPr/>
              </p:nvSpPr>
              <p:spPr bwMode="gray">
                <a:xfrm>
                  <a:off x="3765" y="1820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2 h 255"/>
                    <a:gd name="T4" fmla="*/ 453 w 453"/>
                    <a:gd name="T5" fmla="*/ 255 h 255"/>
                    <a:gd name="T6" fmla="*/ 453 w 453"/>
                    <a:gd name="T7" fmla="*/ 120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2"/>
                      </a:lnTo>
                      <a:lnTo>
                        <a:pt x="453" y="255"/>
                      </a:lnTo>
                      <a:lnTo>
                        <a:pt x="453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392" name="Freeform 2984"/>
                <p:cNvSpPr>
                  <a:spLocks noChangeAspect="1"/>
                </p:cNvSpPr>
                <p:nvPr/>
              </p:nvSpPr>
              <p:spPr bwMode="gray">
                <a:xfrm>
                  <a:off x="3765" y="1907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5 h 255"/>
                    <a:gd name="T4" fmla="*/ 453 w 453"/>
                    <a:gd name="T5" fmla="*/ 255 h 255"/>
                    <a:gd name="T6" fmla="*/ 453 w 453"/>
                    <a:gd name="T7" fmla="*/ 123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3" y="255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393" name="Freeform 2985"/>
                <p:cNvSpPr>
                  <a:spLocks noChangeAspect="1"/>
                </p:cNvSpPr>
                <p:nvPr/>
              </p:nvSpPr>
              <p:spPr bwMode="gray">
                <a:xfrm>
                  <a:off x="3765" y="1996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2 h 255"/>
                    <a:gd name="T4" fmla="*/ 453 w 453"/>
                    <a:gd name="T5" fmla="*/ 255 h 255"/>
                    <a:gd name="T6" fmla="*/ 453 w 453"/>
                    <a:gd name="T7" fmla="*/ 120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2"/>
                      </a:lnTo>
                      <a:lnTo>
                        <a:pt x="453" y="255"/>
                      </a:lnTo>
                      <a:lnTo>
                        <a:pt x="453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394" name="Freeform 2986"/>
                <p:cNvSpPr>
                  <a:spLocks noChangeAspect="1"/>
                </p:cNvSpPr>
                <p:nvPr/>
              </p:nvSpPr>
              <p:spPr bwMode="gray">
                <a:xfrm>
                  <a:off x="3765" y="2083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5 h 255"/>
                    <a:gd name="T4" fmla="*/ 453 w 453"/>
                    <a:gd name="T5" fmla="*/ 255 h 255"/>
                    <a:gd name="T6" fmla="*/ 453 w 453"/>
                    <a:gd name="T7" fmla="*/ 123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3" y="255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395" name="Freeform 2987"/>
                <p:cNvSpPr>
                  <a:spLocks noChangeAspect="1"/>
                </p:cNvSpPr>
                <p:nvPr/>
              </p:nvSpPr>
              <p:spPr bwMode="gray">
                <a:xfrm>
                  <a:off x="3765" y="2172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4 h 255"/>
                    <a:gd name="T4" fmla="*/ 453 w 453"/>
                    <a:gd name="T5" fmla="*/ 255 h 255"/>
                    <a:gd name="T6" fmla="*/ 453 w 453"/>
                    <a:gd name="T7" fmla="*/ 120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4"/>
                      </a:lnTo>
                      <a:lnTo>
                        <a:pt x="453" y="255"/>
                      </a:lnTo>
                      <a:lnTo>
                        <a:pt x="453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396" name="Freeform 2988"/>
                <p:cNvSpPr>
                  <a:spLocks noChangeAspect="1"/>
                </p:cNvSpPr>
                <p:nvPr/>
              </p:nvSpPr>
              <p:spPr bwMode="gray">
                <a:xfrm>
                  <a:off x="3765" y="2261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3 h 255"/>
                    <a:gd name="T4" fmla="*/ 453 w 453"/>
                    <a:gd name="T5" fmla="*/ 255 h 255"/>
                    <a:gd name="T6" fmla="*/ 453 w 453"/>
                    <a:gd name="T7" fmla="*/ 121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3"/>
                      </a:lnTo>
                      <a:lnTo>
                        <a:pt x="453" y="255"/>
                      </a:lnTo>
                      <a:lnTo>
                        <a:pt x="453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397" name="Freeform 2989"/>
                <p:cNvSpPr>
                  <a:spLocks noChangeAspect="1"/>
                </p:cNvSpPr>
                <p:nvPr/>
              </p:nvSpPr>
              <p:spPr bwMode="gray">
                <a:xfrm>
                  <a:off x="3765" y="2348"/>
                  <a:ext cx="299" cy="169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4 h 255"/>
                    <a:gd name="T4" fmla="*/ 453 w 453"/>
                    <a:gd name="T5" fmla="*/ 255 h 255"/>
                    <a:gd name="T6" fmla="*/ 453 w 453"/>
                    <a:gd name="T7" fmla="*/ 122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4"/>
                      </a:lnTo>
                      <a:lnTo>
                        <a:pt x="453" y="255"/>
                      </a:lnTo>
                      <a:lnTo>
                        <a:pt x="453" y="1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398" name="Freeform 2990"/>
                <p:cNvSpPr>
                  <a:spLocks noChangeAspect="1"/>
                </p:cNvSpPr>
                <p:nvPr/>
              </p:nvSpPr>
              <p:spPr bwMode="gray">
                <a:xfrm>
                  <a:off x="3765" y="2437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2 h 255"/>
                    <a:gd name="T4" fmla="*/ 453 w 453"/>
                    <a:gd name="T5" fmla="*/ 255 h 255"/>
                    <a:gd name="T6" fmla="*/ 453 w 453"/>
                    <a:gd name="T7" fmla="*/ 121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2"/>
                      </a:lnTo>
                      <a:lnTo>
                        <a:pt x="453" y="255"/>
                      </a:lnTo>
                      <a:lnTo>
                        <a:pt x="453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399" name="Freeform 2991"/>
                <p:cNvSpPr>
                  <a:spLocks noChangeAspect="1"/>
                </p:cNvSpPr>
                <p:nvPr/>
              </p:nvSpPr>
              <p:spPr bwMode="gray">
                <a:xfrm>
                  <a:off x="3765" y="2524"/>
                  <a:ext cx="299" cy="169"/>
                </a:xfrm>
                <a:custGeom>
                  <a:avLst/>
                  <a:gdLst>
                    <a:gd name="T0" fmla="*/ 0 w 453"/>
                    <a:gd name="T1" fmla="*/ 0 h 256"/>
                    <a:gd name="T2" fmla="*/ 0 w 453"/>
                    <a:gd name="T3" fmla="*/ 135 h 256"/>
                    <a:gd name="T4" fmla="*/ 453 w 453"/>
                    <a:gd name="T5" fmla="*/ 256 h 256"/>
                    <a:gd name="T6" fmla="*/ 453 w 453"/>
                    <a:gd name="T7" fmla="*/ 123 h 256"/>
                    <a:gd name="T8" fmla="*/ 0 w 453"/>
                    <a:gd name="T9" fmla="*/ 0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6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3" y="256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2400" name="Group 2992"/>
              <p:cNvGrpSpPr>
                <a:grpSpLocks noChangeAspect="1"/>
              </p:cNvGrpSpPr>
              <p:nvPr/>
            </p:nvGrpSpPr>
            <p:grpSpPr bwMode="auto">
              <a:xfrm>
                <a:off x="3787" y="1413"/>
                <a:ext cx="257" cy="1245"/>
                <a:chOff x="3787" y="1413"/>
                <a:chExt cx="257" cy="1245"/>
              </a:xfrm>
            </p:grpSpPr>
            <p:sp>
              <p:nvSpPr>
                <p:cNvPr id="532401" name="Freeform 2993"/>
                <p:cNvSpPr>
                  <a:spLocks noChangeAspect="1"/>
                </p:cNvSpPr>
                <p:nvPr/>
              </p:nvSpPr>
              <p:spPr bwMode="gray">
                <a:xfrm>
                  <a:off x="3787" y="1413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4 h 151"/>
                    <a:gd name="T4" fmla="*/ 390 w 390"/>
                    <a:gd name="T5" fmla="*/ 151 h 151"/>
                    <a:gd name="T6" fmla="*/ 390 w 390"/>
                    <a:gd name="T7" fmla="*/ 103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4"/>
                      </a:lnTo>
                      <a:lnTo>
                        <a:pt x="390" y="151"/>
                      </a:lnTo>
                      <a:lnTo>
                        <a:pt x="390" y="1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02" name="Freeform 2994"/>
                <p:cNvSpPr>
                  <a:spLocks noChangeAspect="1"/>
                </p:cNvSpPr>
                <p:nvPr/>
              </p:nvSpPr>
              <p:spPr bwMode="gray">
                <a:xfrm>
                  <a:off x="3787" y="1501"/>
                  <a:ext cx="257" cy="99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6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03" name="Freeform 2995"/>
                <p:cNvSpPr>
                  <a:spLocks noChangeAspect="1"/>
                </p:cNvSpPr>
                <p:nvPr/>
              </p:nvSpPr>
              <p:spPr bwMode="gray">
                <a:xfrm>
                  <a:off x="3787" y="1589"/>
                  <a:ext cx="257" cy="100"/>
                </a:xfrm>
                <a:custGeom>
                  <a:avLst/>
                  <a:gdLst>
                    <a:gd name="T0" fmla="*/ 0 w 390"/>
                    <a:gd name="T1" fmla="*/ 0 h 152"/>
                    <a:gd name="T2" fmla="*/ 0 w 390"/>
                    <a:gd name="T3" fmla="*/ 48 h 152"/>
                    <a:gd name="T4" fmla="*/ 390 w 390"/>
                    <a:gd name="T5" fmla="*/ 152 h 152"/>
                    <a:gd name="T6" fmla="*/ 390 w 390"/>
                    <a:gd name="T7" fmla="*/ 104 h 152"/>
                    <a:gd name="T8" fmla="*/ 0 w 390"/>
                    <a:gd name="T9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2">
                      <a:moveTo>
                        <a:pt x="0" y="0"/>
                      </a:moveTo>
                      <a:lnTo>
                        <a:pt x="0" y="48"/>
                      </a:lnTo>
                      <a:lnTo>
                        <a:pt x="390" y="152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04" name="Freeform 2996"/>
                <p:cNvSpPr>
                  <a:spLocks noChangeAspect="1"/>
                </p:cNvSpPr>
                <p:nvPr/>
              </p:nvSpPr>
              <p:spPr bwMode="gray">
                <a:xfrm>
                  <a:off x="3787" y="1678"/>
                  <a:ext cx="257" cy="98"/>
                </a:xfrm>
                <a:custGeom>
                  <a:avLst/>
                  <a:gdLst>
                    <a:gd name="T0" fmla="*/ 0 w 390"/>
                    <a:gd name="T1" fmla="*/ 0 h 149"/>
                    <a:gd name="T2" fmla="*/ 0 w 390"/>
                    <a:gd name="T3" fmla="*/ 45 h 149"/>
                    <a:gd name="T4" fmla="*/ 390 w 390"/>
                    <a:gd name="T5" fmla="*/ 149 h 149"/>
                    <a:gd name="T6" fmla="*/ 390 w 390"/>
                    <a:gd name="T7" fmla="*/ 104 h 149"/>
                    <a:gd name="T8" fmla="*/ 0 w 390"/>
                    <a:gd name="T9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49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49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05" name="Freeform 2997"/>
                <p:cNvSpPr>
                  <a:spLocks noChangeAspect="1"/>
                </p:cNvSpPr>
                <p:nvPr/>
              </p:nvSpPr>
              <p:spPr bwMode="gray">
                <a:xfrm>
                  <a:off x="3787" y="1765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8 h 151"/>
                    <a:gd name="T4" fmla="*/ 390 w 390"/>
                    <a:gd name="T5" fmla="*/ 151 h 151"/>
                    <a:gd name="T6" fmla="*/ 390 w 390"/>
                    <a:gd name="T7" fmla="*/ 107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8"/>
                      </a:lnTo>
                      <a:lnTo>
                        <a:pt x="390" y="151"/>
                      </a:lnTo>
                      <a:lnTo>
                        <a:pt x="390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06" name="Freeform 2998"/>
                <p:cNvSpPr>
                  <a:spLocks noChangeAspect="1"/>
                </p:cNvSpPr>
                <p:nvPr/>
              </p:nvSpPr>
              <p:spPr bwMode="gray">
                <a:xfrm>
                  <a:off x="3787" y="1854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5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07" name="Freeform 2999"/>
                <p:cNvSpPr>
                  <a:spLocks noChangeAspect="1"/>
                </p:cNvSpPr>
                <p:nvPr/>
              </p:nvSpPr>
              <p:spPr bwMode="gray">
                <a:xfrm>
                  <a:off x="3787" y="1941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6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08" name="Freeform 3000"/>
                <p:cNvSpPr>
                  <a:spLocks noChangeAspect="1"/>
                </p:cNvSpPr>
                <p:nvPr/>
              </p:nvSpPr>
              <p:spPr bwMode="gray">
                <a:xfrm>
                  <a:off x="3787" y="2030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5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09" name="Freeform 3001"/>
                <p:cNvSpPr>
                  <a:spLocks noChangeAspect="1"/>
                </p:cNvSpPr>
                <p:nvPr/>
              </p:nvSpPr>
              <p:spPr bwMode="gray">
                <a:xfrm>
                  <a:off x="3787" y="2117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6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10" name="Freeform 3002"/>
                <p:cNvSpPr>
                  <a:spLocks noChangeAspect="1"/>
                </p:cNvSpPr>
                <p:nvPr/>
              </p:nvSpPr>
              <p:spPr bwMode="gray">
                <a:xfrm>
                  <a:off x="3787" y="2206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11" name="Freeform 3003"/>
                <p:cNvSpPr>
                  <a:spLocks noChangeAspect="1"/>
                </p:cNvSpPr>
                <p:nvPr/>
              </p:nvSpPr>
              <p:spPr bwMode="gray">
                <a:xfrm>
                  <a:off x="3787" y="2295"/>
                  <a:ext cx="257" cy="99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5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12" name="Freeform 3004"/>
                <p:cNvSpPr>
                  <a:spLocks noChangeAspect="1"/>
                </p:cNvSpPr>
                <p:nvPr/>
              </p:nvSpPr>
              <p:spPr bwMode="gray">
                <a:xfrm>
                  <a:off x="3787" y="2383"/>
                  <a:ext cx="257" cy="99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6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13" name="Freeform 3005"/>
                <p:cNvSpPr>
                  <a:spLocks noChangeAspect="1"/>
                </p:cNvSpPr>
                <p:nvPr/>
              </p:nvSpPr>
              <p:spPr bwMode="gray">
                <a:xfrm>
                  <a:off x="3787" y="2471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5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14" name="Freeform 3006"/>
                <p:cNvSpPr>
                  <a:spLocks noChangeAspect="1"/>
                </p:cNvSpPr>
                <p:nvPr/>
              </p:nvSpPr>
              <p:spPr bwMode="gray">
                <a:xfrm>
                  <a:off x="3787" y="2558"/>
                  <a:ext cx="257" cy="100"/>
                </a:xfrm>
                <a:custGeom>
                  <a:avLst/>
                  <a:gdLst>
                    <a:gd name="T0" fmla="*/ 0 w 390"/>
                    <a:gd name="T1" fmla="*/ 0 h 152"/>
                    <a:gd name="T2" fmla="*/ 0 w 390"/>
                    <a:gd name="T3" fmla="*/ 48 h 152"/>
                    <a:gd name="T4" fmla="*/ 390 w 390"/>
                    <a:gd name="T5" fmla="*/ 152 h 152"/>
                    <a:gd name="T6" fmla="*/ 390 w 390"/>
                    <a:gd name="T7" fmla="*/ 107 h 152"/>
                    <a:gd name="T8" fmla="*/ 0 w 390"/>
                    <a:gd name="T9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2">
                      <a:moveTo>
                        <a:pt x="0" y="0"/>
                      </a:moveTo>
                      <a:lnTo>
                        <a:pt x="0" y="48"/>
                      </a:lnTo>
                      <a:lnTo>
                        <a:pt x="390" y="152"/>
                      </a:lnTo>
                      <a:lnTo>
                        <a:pt x="390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32415" name="Group 3007"/>
            <p:cNvGrpSpPr>
              <a:grpSpLocks noChangeAspect="1"/>
            </p:cNvGrpSpPr>
            <p:nvPr/>
          </p:nvGrpSpPr>
          <p:grpSpPr bwMode="auto">
            <a:xfrm>
              <a:off x="3181" y="1142"/>
              <a:ext cx="596" cy="1396"/>
              <a:chOff x="3765" y="1298"/>
              <a:chExt cx="596" cy="1396"/>
            </a:xfrm>
          </p:grpSpPr>
          <p:sp>
            <p:nvSpPr>
              <p:cNvPr id="532416" name="Freeform 3008"/>
              <p:cNvSpPr>
                <a:spLocks noChangeAspect="1"/>
              </p:cNvSpPr>
              <p:nvPr/>
            </p:nvSpPr>
            <p:spPr bwMode="gray">
              <a:xfrm>
                <a:off x="3765" y="1298"/>
                <a:ext cx="596" cy="160"/>
              </a:xfrm>
              <a:custGeom>
                <a:avLst/>
                <a:gdLst>
                  <a:gd name="T0" fmla="*/ 0 w 904"/>
                  <a:gd name="T1" fmla="*/ 123 h 243"/>
                  <a:gd name="T2" fmla="*/ 453 w 904"/>
                  <a:gd name="T3" fmla="*/ 0 h 243"/>
                  <a:gd name="T4" fmla="*/ 904 w 904"/>
                  <a:gd name="T5" fmla="*/ 123 h 243"/>
                  <a:gd name="T6" fmla="*/ 453 w 904"/>
                  <a:gd name="T7" fmla="*/ 243 h 243"/>
                  <a:gd name="T8" fmla="*/ 0 w 904"/>
                  <a:gd name="T9" fmla="*/ 12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3">
                    <a:moveTo>
                      <a:pt x="0" y="123"/>
                    </a:moveTo>
                    <a:lnTo>
                      <a:pt x="453" y="0"/>
                    </a:lnTo>
                    <a:lnTo>
                      <a:pt x="904" y="123"/>
                    </a:lnTo>
                    <a:lnTo>
                      <a:pt x="453" y="24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417" name="Freeform 3009"/>
              <p:cNvSpPr>
                <a:spLocks noChangeAspect="1"/>
              </p:cNvSpPr>
              <p:nvPr/>
            </p:nvSpPr>
            <p:spPr bwMode="gray">
              <a:xfrm>
                <a:off x="4064" y="1379"/>
                <a:ext cx="297" cy="1315"/>
              </a:xfrm>
              <a:custGeom>
                <a:avLst/>
                <a:gdLst>
                  <a:gd name="T0" fmla="*/ 451 w 451"/>
                  <a:gd name="T1" fmla="*/ 0 h 1993"/>
                  <a:gd name="T2" fmla="*/ 451 w 451"/>
                  <a:gd name="T3" fmla="*/ 1872 h 1993"/>
                  <a:gd name="T4" fmla="*/ 0 w 451"/>
                  <a:gd name="T5" fmla="*/ 1993 h 1993"/>
                  <a:gd name="T6" fmla="*/ 0 w 451"/>
                  <a:gd name="T7" fmla="*/ 120 h 1993"/>
                  <a:gd name="T8" fmla="*/ 451 w 451"/>
                  <a:gd name="T9" fmla="*/ 0 h 1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1993">
                    <a:moveTo>
                      <a:pt x="451" y="0"/>
                    </a:moveTo>
                    <a:lnTo>
                      <a:pt x="451" y="1872"/>
                    </a:lnTo>
                    <a:lnTo>
                      <a:pt x="0" y="1993"/>
                    </a:lnTo>
                    <a:lnTo>
                      <a:pt x="0" y="120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32418" name="Group 3010"/>
              <p:cNvGrpSpPr>
                <a:grpSpLocks noChangeAspect="1"/>
              </p:cNvGrpSpPr>
              <p:nvPr/>
            </p:nvGrpSpPr>
            <p:grpSpPr bwMode="auto">
              <a:xfrm>
                <a:off x="3765" y="1379"/>
                <a:ext cx="299" cy="1314"/>
                <a:chOff x="3765" y="1379"/>
                <a:chExt cx="299" cy="1314"/>
              </a:xfrm>
            </p:grpSpPr>
            <p:sp>
              <p:nvSpPr>
                <p:cNvPr id="532419" name="Freeform 3011"/>
                <p:cNvSpPr>
                  <a:spLocks noChangeAspect="1"/>
                </p:cNvSpPr>
                <p:nvPr/>
              </p:nvSpPr>
              <p:spPr bwMode="gray">
                <a:xfrm>
                  <a:off x="3765" y="1379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2 h 255"/>
                    <a:gd name="T4" fmla="*/ 453 w 453"/>
                    <a:gd name="T5" fmla="*/ 255 h 255"/>
                    <a:gd name="T6" fmla="*/ 453 w 453"/>
                    <a:gd name="T7" fmla="*/ 120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2"/>
                      </a:lnTo>
                      <a:lnTo>
                        <a:pt x="453" y="255"/>
                      </a:lnTo>
                      <a:lnTo>
                        <a:pt x="453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20" name="Freeform 3012"/>
                <p:cNvSpPr>
                  <a:spLocks noChangeAspect="1"/>
                </p:cNvSpPr>
                <p:nvPr/>
              </p:nvSpPr>
              <p:spPr bwMode="gray">
                <a:xfrm>
                  <a:off x="3765" y="1466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4 h 255"/>
                    <a:gd name="T4" fmla="*/ 453 w 453"/>
                    <a:gd name="T5" fmla="*/ 255 h 255"/>
                    <a:gd name="T6" fmla="*/ 453 w 453"/>
                    <a:gd name="T7" fmla="*/ 123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4"/>
                      </a:lnTo>
                      <a:lnTo>
                        <a:pt x="453" y="255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21" name="Freeform 3013"/>
                <p:cNvSpPr>
                  <a:spLocks noChangeAspect="1"/>
                </p:cNvSpPr>
                <p:nvPr/>
              </p:nvSpPr>
              <p:spPr bwMode="gray">
                <a:xfrm>
                  <a:off x="3765" y="1555"/>
                  <a:ext cx="299" cy="169"/>
                </a:xfrm>
                <a:custGeom>
                  <a:avLst/>
                  <a:gdLst>
                    <a:gd name="T0" fmla="*/ 0 w 453"/>
                    <a:gd name="T1" fmla="*/ 0 h 256"/>
                    <a:gd name="T2" fmla="*/ 0 w 453"/>
                    <a:gd name="T3" fmla="*/ 135 h 256"/>
                    <a:gd name="T4" fmla="*/ 453 w 453"/>
                    <a:gd name="T5" fmla="*/ 256 h 256"/>
                    <a:gd name="T6" fmla="*/ 453 w 453"/>
                    <a:gd name="T7" fmla="*/ 121 h 256"/>
                    <a:gd name="T8" fmla="*/ 0 w 453"/>
                    <a:gd name="T9" fmla="*/ 0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6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3" y="256"/>
                      </a:lnTo>
                      <a:lnTo>
                        <a:pt x="453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22" name="Freeform 3014"/>
                <p:cNvSpPr>
                  <a:spLocks noChangeAspect="1"/>
                </p:cNvSpPr>
                <p:nvPr/>
              </p:nvSpPr>
              <p:spPr bwMode="gray">
                <a:xfrm>
                  <a:off x="3765" y="1642"/>
                  <a:ext cx="299" cy="170"/>
                </a:xfrm>
                <a:custGeom>
                  <a:avLst/>
                  <a:gdLst>
                    <a:gd name="T0" fmla="*/ 0 w 453"/>
                    <a:gd name="T1" fmla="*/ 0 h 257"/>
                    <a:gd name="T2" fmla="*/ 0 w 453"/>
                    <a:gd name="T3" fmla="*/ 134 h 257"/>
                    <a:gd name="T4" fmla="*/ 453 w 453"/>
                    <a:gd name="T5" fmla="*/ 257 h 257"/>
                    <a:gd name="T6" fmla="*/ 453 w 453"/>
                    <a:gd name="T7" fmla="*/ 123 h 257"/>
                    <a:gd name="T8" fmla="*/ 0 w 453"/>
                    <a:gd name="T9" fmla="*/ 0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7">
                      <a:moveTo>
                        <a:pt x="0" y="0"/>
                      </a:moveTo>
                      <a:lnTo>
                        <a:pt x="0" y="134"/>
                      </a:lnTo>
                      <a:lnTo>
                        <a:pt x="453" y="257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23" name="Freeform 3015"/>
                <p:cNvSpPr>
                  <a:spLocks noChangeAspect="1"/>
                </p:cNvSpPr>
                <p:nvPr/>
              </p:nvSpPr>
              <p:spPr bwMode="gray">
                <a:xfrm>
                  <a:off x="3765" y="1731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5 h 255"/>
                    <a:gd name="T4" fmla="*/ 453 w 453"/>
                    <a:gd name="T5" fmla="*/ 255 h 255"/>
                    <a:gd name="T6" fmla="*/ 453 w 453"/>
                    <a:gd name="T7" fmla="*/ 123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3" y="255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24" name="Freeform 3016"/>
                <p:cNvSpPr>
                  <a:spLocks noChangeAspect="1"/>
                </p:cNvSpPr>
                <p:nvPr/>
              </p:nvSpPr>
              <p:spPr bwMode="gray">
                <a:xfrm>
                  <a:off x="3765" y="1820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2 h 255"/>
                    <a:gd name="T4" fmla="*/ 453 w 453"/>
                    <a:gd name="T5" fmla="*/ 255 h 255"/>
                    <a:gd name="T6" fmla="*/ 453 w 453"/>
                    <a:gd name="T7" fmla="*/ 120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2"/>
                      </a:lnTo>
                      <a:lnTo>
                        <a:pt x="453" y="255"/>
                      </a:lnTo>
                      <a:lnTo>
                        <a:pt x="453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25" name="Freeform 3017"/>
                <p:cNvSpPr>
                  <a:spLocks noChangeAspect="1"/>
                </p:cNvSpPr>
                <p:nvPr/>
              </p:nvSpPr>
              <p:spPr bwMode="gray">
                <a:xfrm>
                  <a:off x="3765" y="1907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5 h 255"/>
                    <a:gd name="T4" fmla="*/ 453 w 453"/>
                    <a:gd name="T5" fmla="*/ 255 h 255"/>
                    <a:gd name="T6" fmla="*/ 453 w 453"/>
                    <a:gd name="T7" fmla="*/ 123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3" y="255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26" name="Freeform 3018"/>
                <p:cNvSpPr>
                  <a:spLocks noChangeAspect="1"/>
                </p:cNvSpPr>
                <p:nvPr/>
              </p:nvSpPr>
              <p:spPr bwMode="gray">
                <a:xfrm>
                  <a:off x="3765" y="1996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2 h 255"/>
                    <a:gd name="T4" fmla="*/ 453 w 453"/>
                    <a:gd name="T5" fmla="*/ 255 h 255"/>
                    <a:gd name="T6" fmla="*/ 453 w 453"/>
                    <a:gd name="T7" fmla="*/ 120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2"/>
                      </a:lnTo>
                      <a:lnTo>
                        <a:pt x="453" y="255"/>
                      </a:lnTo>
                      <a:lnTo>
                        <a:pt x="453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27" name="Freeform 3019"/>
                <p:cNvSpPr>
                  <a:spLocks noChangeAspect="1"/>
                </p:cNvSpPr>
                <p:nvPr/>
              </p:nvSpPr>
              <p:spPr bwMode="gray">
                <a:xfrm>
                  <a:off x="3765" y="2083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5 h 255"/>
                    <a:gd name="T4" fmla="*/ 453 w 453"/>
                    <a:gd name="T5" fmla="*/ 255 h 255"/>
                    <a:gd name="T6" fmla="*/ 453 w 453"/>
                    <a:gd name="T7" fmla="*/ 123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3" y="255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28" name="Freeform 3020"/>
                <p:cNvSpPr>
                  <a:spLocks noChangeAspect="1"/>
                </p:cNvSpPr>
                <p:nvPr/>
              </p:nvSpPr>
              <p:spPr bwMode="gray">
                <a:xfrm>
                  <a:off x="3765" y="2172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4 h 255"/>
                    <a:gd name="T4" fmla="*/ 453 w 453"/>
                    <a:gd name="T5" fmla="*/ 255 h 255"/>
                    <a:gd name="T6" fmla="*/ 453 w 453"/>
                    <a:gd name="T7" fmla="*/ 120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4"/>
                      </a:lnTo>
                      <a:lnTo>
                        <a:pt x="453" y="255"/>
                      </a:lnTo>
                      <a:lnTo>
                        <a:pt x="453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29" name="Freeform 3021"/>
                <p:cNvSpPr>
                  <a:spLocks noChangeAspect="1"/>
                </p:cNvSpPr>
                <p:nvPr/>
              </p:nvSpPr>
              <p:spPr bwMode="gray">
                <a:xfrm>
                  <a:off x="3765" y="2261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3 h 255"/>
                    <a:gd name="T4" fmla="*/ 453 w 453"/>
                    <a:gd name="T5" fmla="*/ 255 h 255"/>
                    <a:gd name="T6" fmla="*/ 453 w 453"/>
                    <a:gd name="T7" fmla="*/ 121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3"/>
                      </a:lnTo>
                      <a:lnTo>
                        <a:pt x="453" y="255"/>
                      </a:lnTo>
                      <a:lnTo>
                        <a:pt x="453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30" name="Freeform 3022"/>
                <p:cNvSpPr>
                  <a:spLocks noChangeAspect="1"/>
                </p:cNvSpPr>
                <p:nvPr/>
              </p:nvSpPr>
              <p:spPr bwMode="gray">
                <a:xfrm>
                  <a:off x="3765" y="2348"/>
                  <a:ext cx="299" cy="169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4 h 255"/>
                    <a:gd name="T4" fmla="*/ 453 w 453"/>
                    <a:gd name="T5" fmla="*/ 255 h 255"/>
                    <a:gd name="T6" fmla="*/ 453 w 453"/>
                    <a:gd name="T7" fmla="*/ 122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4"/>
                      </a:lnTo>
                      <a:lnTo>
                        <a:pt x="453" y="255"/>
                      </a:lnTo>
                      <a:lnTo>
                        <a:pt x="453" y="1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31" name="Freeform 3023"/>
                <p:cNvSpPr>
                  <a:spLocks noChangeAspect="1"/>
                </p:cNvSpPr>
                <p:nvPr/>
              </p:nvSpPr>
              <p:spPr bwMode="gray">
                <a:xfrm>
                  <a:off x="3765" y="2437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2 h 255"/>
                    <a:gd name="T4" fmla="*/ 453 w 453"/>
                    <a:gd name="T5" fmla="*/ 255 h 255"/>
                    <a:gd name="T6" fmla="*/ 453 w 453"/>
                    <a:gd name="T7" fmla="*/ 121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2"/>
                      </a:lnTo>
                      <a:lnTo>
                        <a:pt x="453" y="255"/>
                      </a:lnTo>
                      <a:lnTo>
                        <a:pt x="453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32" name="Freeform 3024"/>
                <p:cNvSpPr>
                  <a:spLocks noChangeAspect="1"/>
                </p:cNvSpPr>
                <p:nvPr/>
              </p:nvSpPr>
              <p:spPr bwMode="gray">
                <a:xfrm>
                  <a:off x="3765" y="2524"/>
                  <a:ext cx="299" cy="169"/>
                </a:xfrm>
                <a:custGeom>
                  <a:avLst/>
                  <a:gdLst>
                    <a:gd name="T0" fmla="*/ 0 w 453"/>
                    <a:gd name="T1" fmla="*/ 0 h 256"/>
                    <a:gd name="T2" fmla="*/ 0 w 453"/>
                    <a:gd name="T3" fmla="*/ 135 h 256"/>
                    <a:gd name="T4" fmla="*/ 453 w 453"/>
                    <a:gd name="T5" fmla="*/ 256 h 256"/>
                    <a:gd name="T6" fmla="*/ 453 w 453"/>
                    <a:gd name="T7" fmla="*/ 123 h 256"/>
                    <a:gd name="T8" fmla="*/ 0 w 453"/>
                    <a:gd name="T9" fmla="*/ 0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6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3" y="256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2433" name="Group 3025"/>
              <p:cNvGrpSpPr>
                <a:grpSpLocks noChangeAspect="1"/>
              </p:cNvGrpSpPr>
              <p:nvPr/>
            </p:nvGrpSpPr>
            <p:grpSpPr bwMode="auto">
              <a:xfrm>
                <a:off x="3787" y="1413"/>
                <a:ext cx="257" cy="1245"/>
                <a:chOff x="3787" y="1413"/>
                <a:chExt cx="257" cy="1245"/>
              </a:xfrm>
            </p:grpSpPr>
            <p:sp>
              <p:nvSpPr>
                <p:cNvPr id="532434" name="Freeform 3026"/>
                <p:cNvSpPr>
                  <a:spLocks noChangeAspect="1"/>
                </p:cNvSpPr>
                <p:nvPr/>
              </p:nvSpPr>
              <p:spPr bwMode="gray">
                <a:xfrm>
                  <a:off x="3787" y="1413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4 h 151"/>
                    <a:gd name="T4" fmla="*/ 390 w 390"/>
                    <a:gd name="T5" fmla="*/ 151 h 151"/>
                    <a:gd name="T6" fmla="*/ 390 w 390"/>
                    <a:gd name="T7" fmla="*/ 103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4"/>
                      </a:lnTo>
                      <a:lnTo>
                        <a:pt x="390" y="151"/>
                      </a:lnTo>
                      <a:lnTo>
                        <a:pt x="390" y="1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35" name="Freeform 3027"/>
                <p:cNvSpPr>
                  <a:spLocks noChangeAspect="1"/>
                </p:cNvSpPr>
                <p:nvPr/>
              </p:nvSpPr>
              <p:spPr bwMode="gray">
                <a:xfrm>
                  <a:off x="3787" y="1501"/>
                  <a:ext cx="257" cy="99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6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36" name="Freeform 3028"/>
                <p:cNvSpPr>
                  <a:spLocks noChangeAspect="1"/>
                </p:cNvSpPr>
                <p:nvPr/>
              </p:nvSpPr>
              <p:spPr bwMode="gray">
                <a:xfrm>
                  <a:off x="3787" y="1589"/>
                  <a:ext cx="257" cy="100"/>
                </a:xfrm>
                <a:custGeom>
                  <a:avLst/>
                  <a:gdLst>
                    <a:gd name="T0" fmla="*/ 0 w 390"/>
                    <a:gd name="T1" fmla="*/ 0 h 152"/>
                    <a:gd name="T2" fmla="*/ 0 w 390"/>
                    <a:gd name="T3" fmla="*/ 48 h 152"/>
                    <a:gd name="T4" fmla="*/ 390 w 390"/>
                    <a:gd name="T5" fmla="*/ 152 h 152"/>
                    <a:gd name="T6" fmla="*/ 390 w 390"/>
                    <a:gd name="T7" fmla="*/ 104 h 152"/>
                    <a:gd name="T8" fmla="*/ 0 w 390"/>
                    <a:gd name="T9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2">
                      <a:moveTo>
                        <a:pt x="0" y="0"/>
                      </a:moveTo>
                      <a:lnTo>
                        <a:pt x="0" y="48"/>
                      </a:lnTo>
                      <a:lnTo>
                        <a:pt x="390" y="152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37" name="Freeform 3029"/>
                <p:cNvSpPr>
                  <a:spLocks noChangeAspect="1"/>
                </p:cNvSpPr>
                <p:nvPr/>
              </p:nvSpPr>
              <p:spPr bwMode="gray">
                <a:xfrm>
                  <a:off x="3787" y="1678"/>
                  <a:ext cx="257" cy="98"/>
                </a:xfrm>
                <a:custGeom>
                  <a:avLst/>
                  <a:gdLst>
                    <a:gd name="T0" fmla="*/ 0 w 390"/>
                    <a:gd name="T1" fmla="*/ 0 h 149"/>
                    <a:gd name="T2" fmla="*/ 0 w 390"/>
                    <a:gd name="T3" fmla="*/ 45 h 149"/>
                    <a:gd name="T4" fmla="*/ 390 w 390"/>
                    <a:gd name="T5" fmla="*/ 149 h 149"/>
                    <a:gd name="T6" fmla="*/ 390 w 390"/>
                    <a:gd name="T7" fmla="*/ 104 h 149"/>
                    <a:gd name="T8" fmla="*/ 0 w 390"/>
                    <a:gd name="T9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49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49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38" name="Freeform 3030"/>
                <p:cNvSpPr>
                  <a:spLocks noChangeAspect="1"/>
                </p:cNvSpPr>
                <p:nvPr/>
              </p:nvSpPr>
              <p:spPr bwMode="gray">
                <a:xfrm>
                  <a:off x="3787" y="1765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8 h 151"/>
                    <a:gd name="T4" fmla="*/ 390 w 390"/>
                    <a:gd name="T5" fmla="*/ 151 h 151"/>
                    <a:gd name="T6" fmla="*/ 390 w 390"/>
                    <a:gd name="T7" fmla="*/ 107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8"/>
                      </a:lnTo>
                      <a:lnTo>
                        <a:pt x="390" y="151"/>
                      </a:lnTo>
                      <a:lnTo>
                        <a:pt x="390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39" name="Freeform 3031"/>
                <p:cNvSpPr>
                  <a:spLocks noChangeAspect="1"/>
                </p:cNvSpPr>
                <p:nvPr/>
              </p:nvSpPr>
              <p:spPr bwMode="gray">
                <a:xfrm>
                  <a:off x="3787" y="1854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5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40" name="Freeform 3032"/>
                <p:cNvSpPr>
                  <a:spLocks noChangeAspect="1"/>
                </p:cNvSpPr>
                <p:nvPr/>
              </p:nvSpPr>
              <p:spPr bwMode="gray">
                <a:xfrm>
                  <a:off x="3787" y="1941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6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41" name="Freeform 3033"/>
                <p:cNvSpPr>
                  <a:spLocks noChangeAspect="1"/>
                </p:cNvSpPr>
                <p:nvPr/>
              </p:nvSpPr>
              <p:spPr bwMode="gray">
                <a:xfrm>
                  <a:off x="3787" y="2030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5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42" name="Freeform 3034"/>
                <p:cNvSpPr>
                  <a:spLocks noChangeAspect="1"/>
                </p:cNvSpPr>
                <p:nvPr/>
              </p:nvSpPr>
              <p:spPr bwMode="gray">
                <a:xfrm>
                  <a:off x="3787" y="2117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6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43" name="Freeform 3035"/>
                <p:cNvSpPr>
                  <a:spLocks noChangeAspect="1"/>
                </p:cNvSpPr>
                <p:nvPr/>
              </p:nvSpPr>
              <p:spPr bwMode="gray">
                <a:xfrm>
                  <a:off x="3787" y="2206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44" name="Freeform 3036"/>
                <p:cNvSpPr>
                  <a:spLocks noChangeAspect="1"/>
                </p:cNvSpPr>
                <p:nvPr/>
              </p:nvSpPr>
              <p:spPr bwMode="gray">
                <a:xfrm>
                  <a:off x="3787" y="2295"/>
                  <a:ext cx="257" cy="99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5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45" name="Freeform 3037"/>
                <p:cNvSpPr>
                  <a:spLocks noChangeAspect="1"/>
                </p:cNvSpPr>
                <p:nvPr/>
              </p:nvSpPr>
              <p:spPr bwMode="gray">
                <a:xfrm>
                  <a:off x="3787" y="2383"/>
                  <a:ext cx="257" cy="99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6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46" name="Freeform 3038"/>
                <p:cNvSpPr>
                  <a:spLocks noChangeAspect="1"/>
                </p:cNvSpPr>
                <p:nvPr/>
              </p:nvSpPr>
              <p:spPr bwMode="gray">
                <a:xfrm>
                  <a:off x="3787" y="2471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5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47" name="Freeform 3039"/>
                <p:cNvSpPr>
                  <a:spLocks noChangeAspect="1"/>
                </p:cNvSpPr>
                <p:nvPr/>
              </p:nvSpPr>
              <p:spPr bwMode="gray">
                <a:xfrm>
                  <a:off x="3787" y="2558"/>
                  <a:ext cx="257" cy="100"/>
                </a:xfrm>
                <a:custGeom>
                  <a:avLst/>
                  <a:gdLst>
                    <a:gd name="T0" fmla="*/ 0 w 390"/>
                    <a:gd name="T1" fmla="*/ 0 h 152"/>
                    <a:gd name="T2" fmla="*/ 0 w 390"/>
                    <a:gd name="T3" fmla="*/ 48 h 152"/>
                    <a:gd name="T4" fmla="*/ 390 w 390"/>
                    <a:gd name="T5" fmla="*/ 152 h 152"/>
                    <a:gd name="T6" fmla="*/ 390 w 390"/>
                    <a:gd name="T7" fmla="*/ 107 h 152"/>
                    <a:gd name="T8" fmla="*/ 0 w 390"/>
                    <a:gd name="T9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2">
                      <a:moveTo>
                        <a:pt x="0" y="0"/>
                      </a:moveTo>
                      <a:lnTo>
                        <a:pt x="0" y="48"/>
                      </a:lnTo>
                      <a:lnTo>
                        <a:pt x="390" y="152"/>
                      </a:lnTo>
                      <a:lnTo>
                        <a:pt x="390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32448" name="Group 3040"/>
            <p:cNvGrpSpPr>
              <a:grpSpLocks noChangeAspect="1"/>
            </p:cNvGrpSpPr>
            <p:nvPr/>
          </p:nvGrpSpPr>
          <p:grpSpPr bwMode="auto">
            <a:xfrm>
              <a:off x="3275" y="1218"/>
              <a:ext cx="790" cy="1396"/>
              <a:chOff x="3275" y="1218"/>
              <a:chExt cx="790" cy="1396"/>
            </a:xfrm>
          </p:grpSpPr>
          <p:sp>
            <p:nvSpPr>
              <p:cNvPr id="532449" name="Freeform 3041"/>
              <p:cNvSpPr>
                <a:spLocks noChangeAspect="1"/>
              </p:cNvSpPr>
              <p:nvPr/>
            </p:nvSpPr>
            <p:spPr bwMode="gray">
              <a:xfrm>
                <a:off x="3765" y="1298"/>
                <a:ext cx="300" cy="1316"/>
              </a:xfrm>
              <a:custGeom>
                <a:avLst/>
                <a:gdLst>
                  <a:gd name="T0" fmla="*/ 454 w 454"/>
                  <a:gd name="T1" fmla="*/ 0 h 1995"/>
                  <a:gd name="T2" fmla="*/ 454 w 454"/>
                  <a:gd name="T3" fmla="*/ 1872 h 1995"/>
                  <a:gd name="T4" fmla="*/ 0 w 454"/>
                  <a:gd name="T5" fmla="*/ 1995 h 1995"/>
                  <a:gd name="T6" fmla="*/ 0 w 454"/>
                  <a:gd name="T7" fmla="*/ 122 h 1995"/>
                  <a:gd name="T8" fmla="*/ 454 w 454"/>
                  <a:gd name="T9" fmla="*/ 0 h 1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4" h="1995">
                    <a:moveTo>
                      <a:pt x="454" y="0"/>
                    </a:moveTo>
                    <a:lnTo>
                      <a:pt x="454" y="1872"/>
                    </a:lnTo>
                    <a:lnTo>
                      <a:pt x="0" y="1995"/>
                    </a:lnTo>
                    <a:lnTo>
                      <a:pt x="0" y="122"/>
                    </a:lnTo>
                    <a:lnTo>
                      <a:pt x="454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450" name="Freeform 3042"/>
              <p:cNvSpPr>
                <a:spLocks noChangeAspect="1"/>
              </p:cNvSpPr>
              <p:nvPr/>
            </p:nvSpPr>
            <p:spPr bwMode="gray">
              <a:xfrm>
                <a:off x="3467" y="1218"/>
                <a:ext cx="598" cy="160"/>
              </a:xfrm>
              <a:custGeom>
                <a:avLst/>
                <a:gdLst>
                  <a:gd name="T0" fmla="*/ 0 w 905"/>
                  <a:gd name="T1" fmla="*/ 121 h 243"/>
                  <a:gd name="T2" fmla="*/ 451 w 905"/>
                  <a:gd name="T3" fmla="*/ 0 h 243"/>
                  <a:gd name="T4" fmla="*/ 905 w 905"/>
                  <a:gd name="T5" fmla="*/ 121 h 243"/>
                  <a:gd name="T6" fmla="*/ 451 w 905"/>
                  <a:gd name="T7" fmla="*/ 243 h 243"/>
                  <a:gd name="T8" fmla="*/ 0 w 905"/>
                  <a:gd name="T9" fmla="*/ 121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5" h="243">
                    <a:moveTo>
                      <a:pt x="0" y="121"/>
                    </a:moveTo>
                    <a:lnTo>
                      <a:pt x="451" y="0"/>
                    </a:lnTo>
                    <a:lnTo>
                      <a:pt x="905" y="121"/>
                    </a:lnTo>
                    <a:lnTo>
                      <a:pt x="451" y="243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451" name="Freeform 3043"/>
              <p:cNvSpPr>
                <a:spLocks noChangeAspect="1"/>
              </p:cNvSpPr>
              <p:nvPr/>
            </p:nvSpPr>
            <p:spPr bwMode="gray">
              <a:xfrm>
                <a:off x="3467" y="1651"/>
                <a:ext cx="298" cy="343"/>
              </a:xfrm>
              <a:custGeom>
                <a:avLst/>
                <a:gdLst>
                  <a:gd name="T0" fmla="*/ 0 w 451"/>
                  <a:gd name="T1" fmla="*/ 0 h 519"/>
                  <a:gd name="T2" fmla="*/ 0 w 451"/>
                  <a:gd name="T3" fmla="*/ 399 h 519"/>
                  <a:gd name="T4" fmla="*/ 451 w 451"/>
                  <a:gd name="T5" fmla="*/ 519 h 519"/>
                  <a:gd name="T6" fmla="*/ 451 w 451"/>
                  <a:gd name="T7" fmla="*/ 120 h 519"/>
                  <a:gd name="T8" fmla="*/ 0 w 451"/>
                  <a:gd name="T9" fmla="*/ 0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19">
                    <a:moveTo>
                      <a:pt x="0" y="0"/>
                    </a:moveTo>
                    <a:lnTo>
                      <a:pt x="0" y="399"/>
                    </a:lnTo>
                    <a:lnTo>
                      <a:pt x="451" y="519"/>
                    </a:lnTo>
                    <a:lnTo>
                      <a:pt x="451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32452" name="Group 3044"/>
              <p:cNvGrpSpPr>
                <a:grpSpLocks noChangeAspect="1"/>
              </p:cNvGrpSpPr>
              <p:nvPr/>
            </p:nvGrpSpPr>
            <p:grpSpPr bwMode="auto">
              <a:xfrm>
                <a:off x="3467" y="1298"/>
                <a:ext cx="298" cy="1315"/>
                <a:chOff x="3467" y="1298"/>
                <a:chExt cx="298" cy="1315"/>
              </a:xfrm>
            </p:grpSpPr>
            <p:sp>
              <p:nvSpPr>
                <p:cNvPr id="532453" name="Freeform 3045"/>
                <p:cNvSpPr>
                  <a:spLocks noChangeAspect="1"/>
                </p:cNvSpPr>
                <p:nvPr/>
              </p:nvSpPr>
              <p:spPr bwMode="gray">
                <a:xfrm>
                  <a:off x="3467" y="1298"/>
                  <a:ext cx="298" cy="168"/>
                </a:xfrm>
                <a:custGeom>
                  <a:avLst/>
                  <a:gdLst>
                    <a:gd name="T0" fmla="*/ 0 w 451"/>
                    <a:gd name="T1" fmla="*/ 0 h 255"/>
                    <a:gd name="T2" fmla="*/ 0 w 451"/>
                    <a:gd name="T3" fmla="*/ 134 h 255"/>
                    <a:gd name="T4" fmla="*/ 451 w 451"/>
                    <a:gd name="T5" fmla="*/ 255 h 255"/>
                    <a:gd name="T6" fmla="*/ 451 w 451"/>
                    <a:gd name="T7" fmla="*/ 122 h 255"/>
                    <a:gd name="T8" fmla="*/ 0 w 451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255">
                      <a:moveTo>
                        <a:pt x="0" y="0"/>
                      </a:moveTo>
                      <a:lnTo>
                        <a:pt x="0" y="134"/>
                      </a:lnTo>
                      <a:lnTo>
                        <a:pt x="451" y="255"/>
                      </a:lnTo>
                      <a:lnTo>
                        <a:pt x="451" y="1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54" name="Freeform 3046"/>
                <p:cNvSpPr>
                  <a:spLocks noChangeAspect="1"/>
                </p:cNvSpPr>
                <p:nvPr/>
              </p:nvSpPr>
              <p:spPr bwMode="gray">
                <a:xfrm>
                  <a:off x="3467" y="1386"/>
                  <a:ext cx="298" cy="168"/>
                </a:xfrm>
                <a:custGeom>
                  <a:avLst/>
                  <a:gdLst>
                    <a:gd name="T0" fmla="*/ 0 w 451"/>
                    <a:gd name="T1" fmla="*/ 0 h 255"/>
                    <a:gd name="T2" fmla="*/ 0 w 451"/>
                    <a:gd name="T3" fmla="*/ 132 h 255"/>
                    <a:gd name="T4" fmla="*/ 451 w 451"/>
                    <a:gd name="T5" fmla="*/ 255 h 255"/>
                    <a:gd name="T6" fmla="*/ 451 w 451"/>
                    <a:gd name="T7" fmla="*/ 121 h 255"/>
                    <a:gd name="T8" fmla="*/ 0 w 451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255">
                      <a:moveTo>
                        <a:pt x="0" y="0"/>
                      </a:moveTo>
                      <a:lnTo>
                        <a:pt x="0" y="132"/>
                      </a:lnTo>
                      <a:lnTo>
                        <a:pt x="451" y="255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55" name="Freeform 3047"/>
                <p:cNvSpPr>
                  <a:spLocks noChangeAspect="1"/>
                </p:cNvSpPr>
                <p:nvPr/>
              </p:nvSpPr>
              <p:spPr bwMode="gray">
                <a:xfrm>
                  <a:off x="3467" y="1473"/>
                  <a:ext cx="298" cy="169"/>
                </a:xfrm>
                <a:custGeom>
                  <a:avLst/>
                  <a:gdLst>
                    <a:gd name="T0" fmla="*/ 0 w 451"/>
                    <a:gd name="T1" fmla="*/ 0 h 255"/>
                    <a:gd name="T2" fmla="*/ 0 w 451"/>
                    <a:gd name="T3" fmla="*/ 135 h 255"/>
                    <a:gd name="T4" fmla="*/ 451 w 451"/>
                    <a:gd name="T5" fmla="*/ 255 h 255"/>
                    <a:gd name="T6" fmla="*/ 451 w 451"/>
                    <a:gd name="T7" fmla="*/ 123 h 255"/>
                    <a:gd name="T8" fmla="*/ 0 w 451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255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1" y="255"/>
                      </a:lnTo>
                      <a:lnTo>
                        <a:pt x="451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56" name="Freeform 3048"/>
                <p:cNvSpPr>
                  <a:spLocks noChangeAspect="1"/>
                </p:cNvSpPr>
                <p:nvPr/>
              </p:nvSpPr>
              <p:spPr bwMode="gray">
                <a:xfrm>
                  <a:off x="3467" y="1562"/>
                  <a:ext cx="298" cy="169"/>
                </a:xfrm>
                <a:custGeom>
                  <a:avLst/>
                  <a:gdLst>
                    <a:gd name="T0" fmla="*/ 0 w 451"/>
                    <a:gd name="T1" fmla="*/ 0 h 255"/>
                    <a:gd name="T2" fmla="*/ 0 w 451"/>
                    <a:gd name="T3" fmla="*/ 135 h 255"/>
                    <a:gd name="T4" fmla="*/ 451 w 451"/>
                    <a:gd name="T5" fmla="*/ 255 h 255"/>
                    <a:gd name="T6" fmla="*/ 451 w 451"/>
                    <a:gd name="T7" fmla="*/ 120 h 255"/>
                    <a:gd name="T8" fmla="*/ 0 w 451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255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1" y="255"/>
                      </a:lnTo>
                      <a:lnTo>
                        <a:pt x="451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57" name="Freeform 3049"/>
                <p:cNvSpPr>
                  <a:spLocks noChangeAspect="1"/>
                </p:cNvSpPr>
                <p:nvPr/>
              </p:nvSpPr>
              <p:spPr bwMode="gray">
                <a:xfrm>
                  <a:off x="3467" y="2003"/>
                  <a:ext cx="298" cy="168"/>
                </a:xfrm>
                <a:custGeom>
                  <a:avLst/>
                  <a:gdLst>
                    <a:gd name="T0" fmla="*/ 0 w 451"/>
                    <a:gd name="T1" fmla="*/ 0 h 255"/>
                    <a:gd name="T2" fmla="*/ 0 w 451"/>
                    <a:gd name="T3" fmla="*/ 135 h 255"/>
                    <a:gd name="T4" fmla="*/ 451 w 451"/>
                    <a:gd name="T5" fmla="*/ 255 h 255"/>
                    <a:gd name="T6" fmla="*/ 451 w 451"/>
                    <a:gd name="T7" fmla="*/ 121 h 255"/>
                    <a:gd name="T8" fmla="*/ 0 w 451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255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1" y="255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58" name="Freeform 3050"/>
                <p:cNvSpPr>
                  <a:spLocks noChangeAspect="1"/>
                </p:cNvSpPr>
                <p:nvPr/>
              </p:nvSpPr>
              <p:spPr bwMode="gray">
                <a:xfrm>
                  <a:off x="3467" y="2091"/>
                  <a:ext cx="298" cy="169"/>
                </a:xfrm>
                <a:custGeom>
                  <a:avLst/>
                  <a:gdLst>
                    <a:gd name="T0" fmla="*/ 0 w 451"/>
                    <a:gd name="T1" fmla="*/ 0 h 257"/>
                    <a:gd name="T2" fmla="*/ 0 w 451"/>
                    <a:gd name="T3" fmla="*/ 134 h 257"/>
                    <a:gd name="T4" fmla="*/ 451 w 451"/>
                    <a:gd name="T5" fmla="*/ 257 h 257"/>
                    <a:gd name="T6" fmla="*/ 451 w 451"/>
                    <a:gd name="T7" fmla="*/ 122 h 257"/>
                    <a:gd name="T8" fmla="*/ 0 w 451"/>
                    <a:gd name="T9" fmla="*/ 0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257">
                      <a:moveTo>
                        <a:pt x="0" y="0"/>
                      </a:moveTo>
                      <a:lnTo>
                        <a:pt x="0" y="134"/>
                      </a:lnTo>
                      <a:lnTo>
                        <a:pt x="451" y="257"/>
                      </a:lnTo>
                      <a:lnTo>
                        <a:pt x="451" y="1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59" name="Freeform 3051"/>
                <p:cNvSpPr>
                  <a:spLocks noChangeAspect="1"/>
                </p:cNvSpPr>
                <p:nvPr/>
              </p:nvSpPr>
              <p:spPr bwMode="gray">
                <a:xfrm>
                  <a:off x="3467" y="2179"/>
                  <a:ext cx="298" cy="168"/>
                </a:xfrm>
                <a:custGeom>
                  <a:avLst/>
                  <a:gdLst>
                    <a:gd name="T0" fmla="*/ 0 w 451"/>
                    <a:gd name="T1" fmla="*/ 0 h 255"/>
                    <a:gd name="T2" fmla="*/ 0 w 451"/>
                    <a:gd name="T3" fmla="*/ 135 h 255"/>
                    <a:gd name="T4" fmla="*/ 451 w 451"/>
                    <a:gd name="T5" fmla="*/ 255 h 255"/>
                    <a:gd name="T6" fmla="*/ 451 w 451"/>
                    <a:gd name="T7" fmla="*/ 123 h 255"/>
                    <a:gd name="T8" fmla="*/ 0 w 451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255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1" y="255"/>
                      </a:lnTo>
                      <a:lnTo>
                        <a:pt x="451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60" name="Freeform 3052"/>
                <p:cNvSpPr>
                  <a:spLocks noChangeAspect="1"/>
                </p:cNvSpPr>
                <p:nvPr/>
              </p:nvSpPr>
              <p:spPr bwMode="gray">
                <a:xfrm>
                  <a:off x="3467" y="2268"/>
                  <a:ext cx="298" cy="169"/>
                </a:xfrm>
                <a:custGeom>
                  <a:avLst/>
                  <a:gdLst>
                    <a:gd name="T0" fmla="*/ 0 w 451"/>
                    <a:gd name="T1" fmla="*/ 0 h 255"/>
                    <a:gd name="T2" fmla="*/ 0 w 451"/>
                    <a:gd name="T3" fmla="*/ 132 h 255"/>
                    <a:gd name="T4" fmla="*/ 451 w 451"/>
                    <a:gd name="T5" fmla="*/ 255 h 255"/>
                    <a:gd name="T6" fmla="*/ 451 w 451"/>
                    <a:gd name="T7" fmla="*/ 120 h 255"/>
                    <a:gd name="T8" fmla="*/ 0 w 451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255">
                      <a:moveTo>
                        <a:pt x="0" y="0"/>
                      </a:moveTo>
                      <a:lnTo>
                        <a:pt x="0" y="132"/>
                      </a:lnTo>
                      <a:lnTo>
                        <a:pt x="451" y="255"/>
                      </a:lnTo>
                      <a:lnTo>
                        <a:pt x="451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61" name="Freeform 3053"/>
                <p:cNvSpPr>
                  <a:spLocks noChangeAspect="1"/>
                </p:cNvSpPr>
                <p:nvPr/>
              </p:nvSpPr>
              <p:spPr bwMode="gray">
                <a:xfrm>
                  <a:off x="3467" y="2355"/>
                  <a:ext cx="298" cy="169"/>
                </a:xfrm>
                <a:custGeom>
                  <a:avLst/>
                  <a:gdLst>
                    <a:gd name="T0" fmla="*/ 0 w 451"/>
                    <a:gd name="T1" fmla="*/ 0 h 255"/>
                    <a:gd name="T2" fmla="*/ 0 w 451"/>
                    <a:gd name="T3" fmla="*/ 135 h 255"/>
                    <a:gd name="T4" fmla="*/ 451 w 451"/>
                    <a:gd name="T5" fmla="*/ 255 h 255"/>
                    <a:gd name="T6" fmla="*/ 451 w 451"/>
                    <a:gd name="T7" fmla="*/ 123 h 255"/>
                    <a:gd name="T8" fmla="*/ 0 w 451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255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1" y="255"/>
                      </a:lnTo>
                      <a:lnTo>
                        <a:pt x="451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62" name="Freeform 3054"/>
                <p:cNvSpPr>
                  <a:spLocks noChangeAspect="1"/>
                </p:cNvSpPr>
                <p:nvPr/>
              </p:nvSpPr>
              <p:spPr bwMode="gray">
                <a:xfrm>
                  <a:off x="3467" y="2444"/>
                  <a:ext cx="298" cy="169"/>
                </a:xfrm>
                <a:custGeom>
                  <a:avLst/>
                  <a:gdLst>
                    <a:gd name="T0" fmla="*/ 0 w 451"/>
                    <a:gd name="T1" fmla="*/ 0 h 255"/>
                    <a:gd name="T2" fmla="*/ 0 w 451"/>
                    <a:gd name="T3" fmla="*/ 134 h 255"/>
                    <a:gd name="T4" fmla="*/ 451 w 451"/>
                    <a:gd name="T5" fmla="*/ 255 h 255"/>
                    <a:gd name="T6" fmla="*/ 451 w 451"/>
                    <a:gd name="T7" fmla="*/ 120 h 255"/>
                    <a:gd name="T8" fmla="*/ 0 w 451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255">
                      <a:moveTo>
                        <a:pt x="0" y="0"/>
                      </a:moveTo>
                      <a:lnTo>
                        <a:pt x="0" y="134"/>
                      </a:lnTo>
                      <a:lnTo>
                        <a:pt x="451" y="255"/>
                      </a:lnTo>
                      <a:lnTo>
                        <a:pt x="451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32463" name="Freeform 3055"/>
              <p:cNvSpPr>
                <a:spLocks noChangeAspect="1"/>
              </p:cNvSpPr>
              <p:nvPr/>
            </p:nvSpPr>
            <p:spPr bwMode="gray">
              <a:xfrm>
                <a:off x="3479" y="1667"/>
                <a:ext cx="276" cy="312"/>
              </a:xfrm>
              <a:custGeom>
                <a:avLst/>
                <a:gdLst>
                  <a:gd name="T0" fmla="*/ 0 w 418"/>
                  <a:gd name="T1" fmla="*/ 0 h 473"/>
                  <a:gd name="T2" fmla="*/ 0 w 418"/>
                  <a:gd name="T3" fmla="*/ 362 h 473"/>
                  <a:gd name="T4" fmla="*/ 418 w 418"/>
                  <a:gd name="T5" fmla="*/ 473 h 473"/>
                  <a:gd name="T6" fmla="*/ 418 w 418"/>
                  <a:gd name="T7" fmla="*/ 111 h 473"/>
                  <a:gd name="T8" fmla="*/ 0 w 418"/>
                  <a:gd name="T9" fmla="*/ 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8" h="473">
                    <a:moveTo>
                      <a:pt x="0" y="0"/>
                    </a:moveTo>
                    <a:lnTo>
                      <a:pt x="0" y="362"/>
                    </a:lnTo>
                    <a:lnTo>
                      <a:pt x="418" y="473"/>
                    </a:lnTo>
                    <a:lnTo>
                      <a:pt x="418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32464" name="Group 3056"/>
              <p:cNvGrpSpPr>
                <a:grpSpLocks noChangeAspect="1"/>
              </p:cNvGrpSpPr>
              <p:nvPr/>
            </p:nvGrpSpPr>
            <p:grpSpPr bwMode="auto">
              <a:xfrm>
                <a:off x="3488" y="1331"/>
                <a:ext cx="257" cy="365"/>
                <a:chOff x="3488" y="1331"/>
                <a:chExt cx="257" cy="365"/>
              </a:xfrm>
            </p:grpSpPr>
            <p:sp>
              <p:nvSpPr>
                <p:cNvPr id="532465" name="Freeform 3057"/>
                <p:cNvSpPr>
                  <a:spLocks noChangeAspect="1"/>
                </p:cNvSpPr>
                <p:nvPr/>
              </p:nvSpPr>
              <p:spPr bwMode="gray">
                <a:xfrm>
                  <a:off x="3488" y="1331"/>
                  <a:ext cx="257" cy="101"/>
                </a:xfrm>
                <a:custGeom>
                  <a:avLst/>
                  <a:gdLst>
                    <a:gd name="T0" fmla="*/ 0 w 390"/>
                    <a:gd name="T1" fmla="*/ 0 h 152"/>
                    <a:gd name="T2" fmla="*/ 0 w 390"/>
                    <a:gd name="T3" fmla="*/ 48 h 152"/>
                    <a:gd name="T4" fmla="*/ 390 w 390"/>
                    <a:gd name="T5" fmla="*/ 152 h 152"/>
                    <a:gd name="T6" fmla="*/ 390 w 390"/>
                    <a:gd name="T7" fmla="*/ 107 h 152"/>
                    <a:gd name="T8" fmla="*/ 0 w 390"/>
                    <a:gd name="T9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2">
                      <a:moveTo>
                        <a:pt x="0" y="0"/>
                      </a:moveTo>
                      <a:lnTo>
                        <a:pt x="0" y="48"/>
                      </a:lnTo>
                      <a:lnTo>
                        <a:pt x="390" y="152"/>
                      </a:lnTo>
                      <a:lnTo>
                        <a:pt x="390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66" name="Freeform 3058"/>
                <p:cNvSpPr>
                  <a:spLocks noChangeAspect="1"/>
                </p:cNvSpPr>
                <p:nvPr/>
              </p:nvSpPr>
              <p:spPr bwMode="gray">
                <a:xfrm>
                  <a:off x="3488" y="1421"/>
                  <a:ext cx="257" cy="99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5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67" name="Freeform 3059"/>
                <p:cNvSpPr>
                  <a:spLocks noChangeAspect="1"/>
                </p:cNvSpPr>
                <p:nvPr/>
              </p:nvSpPr>
              <p:spPr bwMode="gray">
                <a:xfrm>
                  <a:off x="3488" y="1508"/>
                  <a:ext cx="257" cy="100"/>
                </a:xfrm>
                <a:custGeom>
                  <a:avLst/>
                  <a:gdLst>
                    <a:gd name="T0" fmla="*/ 0 w 390"/>
                    <a:gd name="T1" fmla="*/ 0 h 152"/>
                    <a:gd name="T2" fmla="*/ 0 w 390"/>
                    <a:gd name="T3" fmla="*/ 48 h 152"/>
                    <a:gd name="T4" fmla="*/ 390 w 390"/>
                    <a:gd name="T5" fmla="*/ 152 h 152"/>
                    <a:gd name="T6" fmla="*/ 390 w 390"/>
                    <a:gd name="T7" fmla="*/ 107 h 152"/>
                    <a:gd name="T8" fmla="*/ 0 w 390"/>
                    <a:gd name="T9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2">
                      <a:moveTo>
                        <a:pt x="0" y="0"/>
                      </a:moveTo>
                      <a:lnTo>
                        <a:pt x="0" y="48"/>
                      </a:lnTo>
                      <a:lnTo>
                        <a:pt x="390" y="152"/>
                      </a:lnTo>
                      <a:lnTo>
                        <a:pt x="390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68" name="Freeform 3060"/>
                <p:cNvSpPr>
                  <a:spLocks noChangeAspect="1"/>
                </p:cNvSpPr>
                <p:nvPr/>
              </p:nvSpPr>
              <p:spPr bwMode="gray">
                <a:xfrm>
                  <a:off x="3488" y="1597"/>
                  <a:ext cx="257" cy="99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2469" name="Group 3061"/>
              <p:cNvGrpSpPr>
                <a:grpSpLocks noChangeAspect="1"/>
              </p:cNvGrpSpPr>
              <p:nvPr/>
            </p:nvGrpSpPr>
            <p:grpSpPr bwMode="auto">
              <a:xfrm>
                <a:off x="3488" y="2037"/>
                <a:ext cx="257" cy="541"/>
                <a:chOff x="3488" y="2037"/>
                <a:chExt cx="257" cy="541"/>
              </a:xfrm>
            </p:grpSpPr>
            <p:sp>
              <p:nvSpPr>
                <p:cNvPr id="532470" name="Freeform 3062"/>
                <p:cNvSpPr>
                  <a:spLocks noChangeAspect="1"/>
                </p:cNvSpPr>
                <p:nvPr/>
              </p:nvSpPr>
              <p:spPr bwMode="gray">
                <a:xfrm>
                  <a:off x="3488" y="2037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8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8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71" name="Freeform 3063"/>
                <p:cNvSpPr>
                  <a:spLocks noChangeAspect="1"/>
                </p:cNvSpPr>
                <p:nvPr/>
              </p:nvSpPr>
              <p:spPr bwMode="gray">
                <a:xfrm>
                  <a:off x="3488" y="2126"/>
                  <a:ext cx="257" cy="99"/>
                </a:xfrm>
                <a:custGeom>
                  <a:avLst/>
                  <a:gdLst>
                    <a:gd name="T0" fmla="*/ 0 w 390"/>
                    <a:gd name="T1" fmla="*/ 0 h 149"/>
                    <a:gd name="T2" fmla="*/ 0 w 390"/>
                    <a:gd name="T3" fmla="*/ 45 h 149"/>
                    <a:gd name="T4" fmla="*/ 390 w 390"/>
                    <a:gd name="T5" fmla="*/ 149 h 149"/>
                    <a:gd name="T6" fmla="*/ 390 w 390"/>
                    <a:gd name="T7" fmla="*/ 104 h 149"/>
                    <a:gd name="T8" fmla="*/ 0 w 390"/>
                    <a:gd name="T9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49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49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72" name="Freeform 3064"/>
                <p:cNvSpPr>
                  <a:spLocks noChangeAspect="1"/>
                </p:cNvSpPr>
                <p:nvPr/>
              </p:nvSpPr>
              <p:spPr bwMode="gray">
                <a:xfrm>
                  <a:off x="3488" y="2214"/>
                  <a:ext cx="257" cy="99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7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73" name="Freeform 3065"/>
                <p:cNvSpPr>
                  <a:spLocks noChangeAspect="1"/>
                </p:cNvSpPr>
                <p:nvPr/>
              </p:nvSpPr>
              <p:spPr bwMode="gray">
                <a:xfrm>
                  <a:off x="3488" y="2303"/>
                  <a:ext cx="257" cy="99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5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74" name="Freeform 3066"/>
                <p:cNvSpPr>
                  <a:spLocks noChangeAspect="1"/>
                </p:cNvSpPr>
                <p:nvPr/>
              </p:nvSpPr>
              <p:spPr bwMode="gray">
                <a:xfrm>
                  <a:off x="3488" y="2390"/>
                  <a:ext cx="257" cy="99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6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75" name="Freeform 3067"/>
                <p:cNvSpPr>
                  <a:spLocks noChangeAspect="1"/>
                </p:cNvSpPr>
                <p:nvPr/>
              </p:nvSpPr>
              <p:spPr bwMode="gray">
                <a:xfrm>
                  <a:off x="3488" y="2479"/>
                  <a:ext cx="257" cy="99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2476" name="Group 3068"/>
              <p:cNvGrpSpPr>
                <a:grpSpLocks noChangeAspect="1"/>
              </p:cNvGrpSpPr>
              <p:nvPr/>
            </p:nvGrpSpPr>
            <p:grpSpPr bwMode="auto">
              <a:xfrm>
                <a:off x="3275" y="1915"/>
                <a:ext cx="489" cy="219"/>
                <a:chOff x="3276" y="1915"/>
                <a:chExt cx="489" cy="219"/>
              </a:xfrm>
            </p:grpSpPr>
            <p:sp>
              <p:nvSpPr>
                <p:cNvPr id="532477" name="Freeform 3069"/>
                <p:cNvSpPr>
                  <a:spLocks noChangeAspect="1"/>
                </p:cNvSpPr>
                <p:nvPr/>
              </p:nvSpPr>
              <p:spPr bwMode="gray">
                <a:xfrm>
                  <a:off x="3276" y="1915"/>
                  <a:ext cx="489" cy="219"/>
                </a:xfrm>
                <a:custGeom>
                  <a:avLst/>
                  <a:gdLst>
                    <a:gd name="T0" fmla="*/ 290 w 741"/>
                    <a:gd name="T1" fmla="*/ 0 h 333"/>
                    <a:gd name="T2" fmla="*/ 0 w 741"/>
                    <a:gd name="T3" fmla="*/ 167 h 333"/>
                    <a:gd name="T4" fmla="*/ 0 w 741"/>
                    <a:gd name="T5" fmla="*/ 212 h 333"/>
                    <a:gd name="T6" fmla="*/ 453 w 741"/>
                    <a:gd name="T7" fmla="*/ 333 h 333"/>
                    <a:gd name="T8" fmla="*/ 453 w 741"/>
                    <a:gd name="T9" fmla="*/ 290 h 333"/>
                    <a:gd name="T10" fmla="*/ 741 w 741"/>
                    <a:gd name="T11" fmla="*/ 123 h 333"/>
                    <a:gd name="T12" fmla="*/ 290 w 741"/>
                    <a:gd name="T13" fmla="*/ 0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1" h="333">
                      <a:moveTo>
                        <a:pt x="290" y="0"/>
                      </a:moveTo>
                      <a:lnTo>
                        <a:pt x="0" y="167"/>
                      </a:lnTo>
                      <a:lnTo>
                        <a:pt x="0" y="212"/>
                      </a:lnTo>
                      <a:lnTo>
                        <a:pt x="453" y="333"/>
                      </a:lnTo>
                      <a:lnTo>
                        <a:pt x="453" y="290"/>
                      </a:lnTo>
                      <a:lnTo>
                        <a:pt x="741" y="123"/>
                      </a:lnTo>
                      <a:lnTo>
                        <a:pt x="29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78" name="Freeform 3070"/>
                <p:cNvSpPr>
                  <a:spLocks noChangeAspect="1"/>
                </p:cNvSpPr>
                <p:nvPr/>
              </p:nvSpPr>
              <p:spPr bwMode="gray">
                <a:xfrm>
                  <a:off x="3575" y="1996"/>
                  <a:ext cx="190" cy="138"/>
                </a:xfrm>
                <a:custGeom>
                  <a:avLst/>
                  <a:gdLst>
                    <a:gd name="T0" fmla="*/ 0 w 288"/>
                    <a:gd name="T1" fmla="*/ 210 h 210"/>
                    <a:gd name="T2" fmla="*/ 288 w 288"/>
                    <a:gd name="T3" fmla="*/ 132 h 210"/>
                    <a:gd name="T4" fmla="*/ 288 w 288"/>
                    <a:gd name="T5" fmla="*/ 0 h 210"/>
                    <a:gd name="T6" fmla="*/ 0 w 288"/>
                    <a:gd name="T7" fmla="*/ 167 h 210"/>
                    <a:gd name="T8" fmla="*/ 0 w 288"/>
                    <a:gd name="T9" fmla="*/ 21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8" h="210">
                      <a:moveTo>
                        <a:pt x="0" y="210"/>
                      </a:moveTo>
                      <a:lnTo>
                        <a:pt x="288" y="132"/>
                      </a:lnTo>
                      <a:lnTo>
                        <a:pt x="288" y="0"/>
                      </a:lnTo>
                      <a:lnTo>
                        <a:pt x="0" y="167"/>
                      </a:lnTo>
                      <a:lnTo>
                        <a:pt x="0" y="21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79" name="Freeform 3071"/>
                <p:cNvSpPr>
                  <a:spLocks noChangeAspect="1"/>
                </p:cNvSpPr>
                <p:nvPr/>
              </p:nvSpPr>
              <p:spPr bwMode="gray">
                <a:xfrm>
                  <a:off x="3276" y="2025"/>
                  <a:ext cx="299" cy="109"/>
                </a:xfrm>
                <a:custGeom>
                  <a:avLst/>
                  <a:gdLst>
                    <a:gd name="T0" fmla="*/ 453 w 453"/>
                    <a:gd name="T1" fmla="*/ 123 h 166"/>
                    <a:gd name="T2" fmla="*/ 0 w 453"/>
                    <a:gd name="T3" fmla="*/ 0 h 166"/>
                    <a:gd name="T4" fmla="*/ 0 w 453"/>
                    <a:gd name="T5" fmla="*/ 45 h 166"/>
                    <a:gd name="T6" fmla="*/ 453 w 453"/>
                    <a:gd name="T7" fmla="*/ 166 h 166"/>
                    <a:gd name="T8" fmla="*/ 453 w 453"/>
                    <a:gd name="T9" fmla="*/ 123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166">
                      <a:moveTo>
                        <a:pt x="453" y="123"/>
                      </a:moveTo>
                      <a:lnTo>
                        <a:pt x="0" y="0"/>
                      </a:lnTo>
                      <a:lnTo>
                        <a:pt x="0" y="45"/>
                      </a:lnTo>
                      <a:lnTo>
                        <a:pt x="453" y="166"/>
                      </a:lnTo>
                      <a:lnTo>
                        <a:pt x="453" y="123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80" name="Freeform 3072"/>
                <p:cNvSpPr>
                  <a:spLocks noChangeAspect="1"/>
                </p:cNvSpPr>
                <p:nvPr/>
              </p:nvSpPr>
              <p:spPr bwMode="gray">
                <a:xfrm>
                  <a:off x="3323" y="1934"/>
                  <a:ext cx="394" cy="149"/>
                </a:xfrm>
                <a:custGeom>
                  <a:avLst/>
                  <a:gdLst>
                    <a:gd name="T0" fmla="*/ 207 w 597"/>
                    <a:gd name="T1" fmla="*/ 0 h 225"/>
                    <a:gd name="T2" fmla="*/ 0 w 597"/>
                    <a:gd name="T3" fmla="*/ 121 h 225"/>
                    <a:gd name="T4" fmla="*/ 389 w 597"/>
                    <a:gd name="T5" fmla="*/ 225 h 225"/>
                    <a:gd name="T6" fmla="*/ 597 w 597"/>
                    <a:gd name="T7" fmla="*/ 104 h 225"/>
                    <a:gd name="T8" fmla="*/ 207 w 597"/>
                    <a:gd name="T9" fmla="*/ 0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7" h="225">
                      <a:moveTo>
                        <a:pt x="207" y="0"/>
                      </a:moveTo>
                      <a:lnTo>
                        <a:pt x="0" y="121"/>
                      </a:lnTo>
                      <a:lnTo>
                        <a:pt x="389" y="225"/>
                      </a:lnTo>
                      <a:lnTo>
                        <a:pt x="597" y="104"/>
                      </a:lnTo>
                      <a:lnTo>
                        <a:pt x="207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32481" name="Group 3073"/>
            <p:cNvGrpSpPr>
              <a:grpSpLocks noChangeAspect="1"/>
            </p:cNvGrpSpPr>
            <p:nvPr/>
          </p:nvGrpSpPr>
          <p:grpSpPr bwMode="auto">
            <a:xfrm>
              <a:off x="3764" y="1298"/>
              <a:ext cx="596" cy="1396"/>
              <a:chOff x="3765" y="1298"/>
              <a:chExt cx="596" cy="1396"/>
            </a:xfrm>
          </p:grpSpPr>
          <p:sp>
            <p:nvSpPr>
              <p:cNvPr id="532482" name="Freeform 3074"/>
              <p:cNvSpPr>
                <a:spLocks noChangeAspect="1"/>
              </p:cNvSpPr>
              <p:nvPr/>
            </p:nvSpPr>
            <p:spPr bwMode="gray">
              <a:xfrm>
                <a:off x="3765" y="1298"/>
                <a:ext cx="596" cy="160"/>
              </a:xfrm>
              <a:custGeom>
                <a:avLst/>
                <a:gdLst>
                  <a:gd name="T0" fmla="*/ 0 w 904"/>
                  <a:gd name="T1" fmla="*/ 123 h 243"/>
                  <a:gd name="T2" fmla="*/ 453 w 904"/>
                  <a:gd name="T3" fmla="*/ 0 h 243"/>
                  <a:gd name="T4" fmla="*/ 904 w 904"/>
                  <a:gd name="T5" fmla="*/ 123 h 243"/>
                  <a:gd name="T6" fmla="*/ 453 w 904"/>
                  <a:gd name="T7" fmla="*/ 243 h 243"/>
                  <a:gd name="T8" fmla="*/ 0 w 904"/>
                  <a:gd name="T9" fmla="*/ 12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3">
                    <a:moveTo>
                      <a:pt x="0" y="123"/>
                    </a:moveTo>
                    <a:lnTo>
                      <a:pt x="453" y="0"/>
                    </a:lnTo>
                    <a:lnTo>
                      <a:pt x="904" y="123"/>
                    </a:lnTo>
                    <a:lnTo>
                      <a:pt x="453" y="24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483" name="Freeform 3075"/>
              <p:cNvSpPr>
                <a:spLocks noChangeAspect="1"/>
              </p:cNvSpPr>
              <p:nvPr/>
            </p:nvSpPr>
            <p:spPr bwMode="gray">
              <a:xfrm>
                <a:off x="4064" y="1379"/>
                <a:ext cx="297" cy="1315"/>
              </a:xfrm>
              <a:custGeom>
                <a:avLst/>
                <a:gdLst>
                  <a:gd name="T0" fmla="*/ 451 w 451"/>
                  <a:gd name="T1" fmla="*/ 0 h 1993"/>
                  <a:gd name="T2" fmla="*/ 451 w 451"/>
                  <a:gd name="T3" fmla="*/ 1872 h 1993"/>
                  <a:gd name="T4" fmla="*/ 0 w 451"/>
                  <a:gd name="T5" fmla="*/ 1993 h 1993"/>
                  <a:gd name="T6" fmla="*/ 0 w 451"/>
                  <a:gd name="T7" fmla="*/ 120 h 1993"/>
                  <a:gd name="T8" fmla="*/ 451 w 451"/>
                  <a:gd name="T9" fmla="*/ 0 h 1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1993">
                    <a:moveTo>
                      <a:pt x="451" y="0"/>
                    </a:moveTo>
                    <a:lnTo>
                      <a:pt x="451" y="1872"/>
                    </a:lnTo>
                    <a:lnTo>
                      <a:pt x="0" y="1993"/>
                    </a:lnTo>
                    <a:lnTo>
                      <a:pt x="0" y="120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32484" name="Group 3076"/>
              <p:cNvGrpSpPr>
                <a:grpSpLocks noChangeAspect="1"/>
              </p:cNvGrpSpPr>
              <p:nvPr/>
            </p:nvGrpSpPr>
            <p:grpSpPr bwMode="auto">
              <a:xfrm>
                <a:off x="3765" y="1379"/>
                <a:ext cx="299" cy="1314"/>
                <a:chOff x="3765" y="1379"/>
                <a:chExt cx="299" cy="1314"/>
              </a:xfrm>
            </p:grpSpPr>
            <p:sp>
              <p:nvSpPr>
                <p:cNvPr id="532485" name="Freeform 3077"/>
                <p:cNvSpPr>
                  <a:spLocks noChangeAspect="1"/>
                </p:cNvSpPr>
                <p:nvPr/>
              </p:nvSpPr>
              <p:spPr bwMode="gray">
                <a:xfrm>
                  <a:off x="3765" y="1379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2 h 255"/>
                    <a:gd name="T4" fmla="*/ 453 w 453"/>
                    <a:gd name="T5" fmla="*/ 255 h 255"/>
                    <a:gd name="T6" fmla="*/ 453 w 453"/>
                    <a:gd name="T7" fmla="*/ 120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2"/>
                      </a:lnTo>
                      <a:lnTo>
                        <a:pt x="453" y="255"/>
                      </a:lnTo>
                      <a:lnTo>
                        <a:pt x="453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86" name="Freeform 3078"/>
                <p:cNvSpPr>
                  <a:spLocks noChangeAspect="1"/>
                </p:cNvSpPr>
                <p:nvPr/>
              </p:nvSpPr>
              <p:spPr bwMode="gray">
                <a:xfrm>
                  <a:off x="3765" y="1466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4 h 255"/>
                    <a:gd name="T4" fmla="*/ 453 w 453"/>
                    <a:gd name="T5" fmla="*/ 255 h 255"/>
                    <a:gd name="T6" fmla="*/ 453 w 453"/>
                    <a:gd name="T7" fmla="*/ 123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4"/>
                      </a:lnTo>
                      <a:lnTo>
                        <a:pt x="453" y="255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87" name="Freeform 3079"/>
                <p:cNvSpPr>
                  <a:spLocks noChangeAspect="1"/>
                </p:cNvSpPr>
                <p:nvPr/>
              </p:nvSpPr>
              <p:spPr bwMode="gray">
                <a:xfrm>
                  <a:off x="3765" y="1555"/>
                  <a:ext cx="299" cy="169"/>
                </a:xfrm>
                <a:custGeom>
                  <a:avLst/>
                  <a:gdLst>
                    <a:gd name="T0" fmla="*/ 0 w 453"/>
                    <a:gd name="T1" fmla="*/ 0 h 256"/>
                    <a:gd name="T2" fmla="*/ 0 w 453"/>
                    <a:gd name="T3" fmla="*/ 135 h 256"/>
                    <a:gd name="T4" fmla="*/ 453 w 453"/>
                    <a:gd name="T5" fmla="*/ 256 h 256"/>
                    <a:gd name="T6" fmla="*/ 453 w 453"/>
                    <a:gd name="T7" fmla="*/ 121 h 256"/>
                    <a:gd name="T8" fmla="*/ 0 w 453"/>
                    <a:gd name="T9" fmla="*/ 0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6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3" y="256"/>
                      </a:lnTo>
                      <a:lnTo>
                        <a:pt x="453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88" name="Freeform 3080"/>
                <p:cNvSpPr>
                  <a:spLocks noChangeAspect="1"/>
                </p:cNvSpPr>
                <p:nvPr/>
              </p:nvSpPr>
              <p:spPr bwMode="gray">
                <a:xfrm>
                  <a:off x="3765" y="1642"/>
                  <a:ext cx="299" cy="170"/>
                </a:xfrm>
                <a:custGeom>
                  <a:avLst/>
                  <a:gdLst>
                    <a:gd name="T0" fmla="*/ 0 w 453"/>
                    <a:gd name="T1" fmla="*/ 0 h 257"/>
                    <a:gd name="T2" fmla="*/ 0 w 453"/>
                    <a:gd name="T3" fmla="*/ 134 h 257"/>
                    <a:gd name="T4" fmla="*/ 453 w 453"/>
                    <a:gd name="T5" fmla="*/ 257 h 257"/>
                    <a:gd name="T6" fmla="*/ 453 w 453"/>
                    <a:gd name="T7" fmla="*/ 123 h 257"/>
                    <a:gd name="T8" fmla="*/ 0 w 453"/>
                    <a:gd name="T9" fmla="*/ 0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7">
                      <a:moveTo>
                        <a:pt x="0" y="0"/>
                      </a:moveTo>
                      <a:lnTo>
                        <a:pt x="0" y="134"/>
                      </a:lnTo>
                      <a:lnTo>
                        <a:pt x="453" y="257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89" name="Freeform 3081"/>
                <p:cNvSpPr>
                  <a:spLocks noChangeAspect="1"/>
                </p:cNvSpPr>
                <p:nvPr/>
              </p:nvSpPr>
              <p:spPr bwMode="gray">
                <a:xfrm>
                  <a:off x="3765" y="1731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5 h 255"/>
                    <a:gd name="T4" fmla="*/ 453 w 453"/>
                    <a:gd name="T5" fmla="*/ 255 h 255"/>
                    <a:gd name="T6" fmla="*/ 453 w 453"/>
                    <a:gd name="T7" fmla="*/ 123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3" y="255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90" name="Freeform 3082"/>
                <p:cNvSpPr>
                  <a:spLocks noChangeAspect="1"/>
                </p:cNvSpPr>
                <p:nvPr/>
              </p:nvSpPr>
              <p:spPr bwMode="gray">
                <a:xfrm>
                  <a:off x="3765" y="1820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2 h 255"/>
                    <a:gd name="T4" fmla="*/ 453 w 453"/>
                    <a:gd name="T5" fmla="*/ 255 h 255"/>
                    <a:gd name="T6" fmla="*/ 453 w 453"/>
                    <a:gd name="T7" fmla="*/ 120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2"/>
                      </a:lnTo>
                      <a:lnTo>
                        <a:pt x="453" y="255"/>
                      </a:lnTo>
                      <a:lnTo>
                        <a:pt x="453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91" name="Freeform 3083"/>
                <p:cNvSpPr>
                  <a:spLocks noChangeAspect="1"/>
                </p:cNvSpPr>
                <p:nvPr/>
              </p:nvSpPr>
              <p:spPr bwMode="gray">
                <a:xfrm>
                  <a:off x="3765" y="1907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5 h 255"/>
                    <a:gd name="T4" fmla="*/ 453 w 453"/>
                    <a:gd name="T5" fmla="*/ 255 h 255"/>
                    <a:gd name="T6" fmla="*/ 453 w 453"/>
                    <a:gd name="T7" fmla="*/ 123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3" y="255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92" name="Freeform 3084"/>
                <p:cNvSpPr>
                  <a:spLocks noChangeAspect="1"/>
                </p:cNvSpPr>
                <p:nvPr/>
              </p:nvSpPr>
              <p:spPr bwMode="gray">
                <a:xfrm>
                  <a:off x="3765" y="1996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2 h 255"/>
                    <a:gd name="T4" fmla="*/ 453 w 453"/>
                    <a:gd name="T5" fmla="*/ 255 h 255"/>
                    <a:gd name="T6" fmla="*/ 453 w 453"/>
                    <a:gd name="T7" fmla="*/ 120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2"/>
                      </a:lnTo>
                      <a:lnTo>
                        <a:pt x="453" y="255"/>
                      </a:lnTo>
                      <a:lnTo>
                        <a:pt x="453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93" name="Freeform 3085"/>
                <p:cNvSpPr>
                  <a:spLocks noChangeAspect="1"/>
                </p:cNvSpPr>
                <p:nvPr/>
              </p:nvSpPr>
              <p:spPr bwMode="gray">
                <a:xfrm>
                  <a:off x="3765" y="2083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5 h 255"/>
                    <a:gd name="T4" fmla="*/ 453 w 453"/>
                    <a:gd name="T5" fmla="*/ 255 h 255"/>
                    <a:gd name="T6" fmla="*/ 453 w 453"/>
                    <a:gd name="T7" fmla="*/ 123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3" y="255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94" name="Freeform 3086"/>
                <p:cNvSpPr>
                  <a:spLocks noChangeAspect="1"/>
                </p:cNvSpPr>
                <p:nvPr/>
              </p:nvSpPr>
              <p:spPr bwMode="gray">
                <a:xfrm>
                  <a:off x="3765" y="2172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4 h 255"/>
                    <a:gd name="T4" fmla="*/ 453 w 453"/>
                    <a:gd name="T5" fmla="*/ 255 h 255"/>
                    <a:gd name="T6" fmla="*/ 453 w 453"/>
                    <a:gd name="T7" fmla="*/ 120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4"/>
                      </a:lnTo>
                      <a:lnTo>
                        <a:pt x="453" y="255"/>
                      </a:lnTo>
                      <a:lnTo>
                        <a:pt x="453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95" name="Freeform 3087"/>
                <p:cNvSpPr>
                  <a:spLocks noChangeAspect="1"/>
                </p:cNvSpPr>
                <p:nvPr/>
              </p:nvSpPr>
              <p:spPr bwMode="gray">
                <a:xfrm>
                  <a:off x="3765" y="2261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3 h 255"/>
                    <a:gd name="T4" fmla="*/ 453 w 453"/>
                    <a:gd name="T5" fmla="*/ 255 h 255"/>
                    <a:gd name="T6" fmla="*/ 453 w 453"/>
                    <a:gd name="T7" fmla="*/ 121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3"/>
                      </a:lnTo>
                      <a:lnTo>
                        <a:pt x="453" y="255"/>
                      </a:lnTo>
                      <a:lnTo>
                        <a:pt x="453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96" name="Freeform 3088"/>
                <p:cNvSpPr>
                  <a:spLocks noChangeAspect="1"/>
                </p:cNvSpPr>
                <p:nvPr/>
              </p:nvSpPr>
              <p:spPr bwMode="gray">
                <a:xfrm>
                  <a:off x="3765" y="2348"/>
                  <a:ext cx="299" cy="169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4 h 255"/>
                    <a:gd name="T4" fmla="*/ 453 w 453"/>
                    <a:gd name="T5" fmla="*/ 255 h 255"/>
                    <a:gd name="T6" fmla="*/ 453 w 453"/>
                    <a:gd name="T7" fmla="*/ 122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4"/>
                      </a:lnTo>
                      <a:lnTo>
                        <a:pt x="453" y="255"/>
                      </a:lnTo>
                      <a:lnTo>
                        <a:pt x="453" y="1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97" name="Freeform 3089"/>
                <p:cNvSpPr>
                  <a:spLocks noChangeAspect="1"/>
                </p:cNvSpPr>
                <p:nvPr/>
              </p:nvSpPr>
              <p:spPr bwMode="gray">
                <a:xfrm>
                  <a:off x="3765" y="2437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2 h 255"/>
                    <a:gd name="T4" fmla="*/ 453 w 453"/>
                    <a:gd name="T5" fmla="*/ 255 h 255"/>
                    <a:gd name="T6" fmla="*/ 453 w 453"/>
                    <a:gd name="T7" fmla="*/ 121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2"/>
                      </a:lnTo>
                      <a:lnTo>
                        <a:pt x="453" y="255"/>
                      </a:lnTo>
                      <a:lnTo>
                        <a:pt x="453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498" name="Freeform 3090"/>
                <p:cNvSpPr>
                  <a:spLocks noChangeAspect="1"/>
                </p:cNvSpPr>
                <p:nvPr/>
              </p:nvSpPr>
              <p:spPr bwMode="gray">
                <a:xfrm>
                  <a:off x="3765" y="2524"/>
                  <a:ext cx="299" cy="169"/>
                </a:xfrm>
                <a:custGeom>
                  <a:avLst/>
                  <a:gdLst>
                    <a:gd name="T0" fmla="*/ 0 w 453"/>
                    <a:gd name="T1" fmla="*/ 0 h 256"/>
                    <a:gd name="T2" fmla="*/ 0 w 453"/>
                    <a:gd name="T3" fmla="*/ 135 h 256"/>
                    <a:gd name="T4" fmla="*/ 453 w 453"/>
                    <a:gd name="T5" fmla="*/ 256 h 256"/>
                    <a:gd name="T6" fmla="*/ 453 w 453"/>
                    <a:gd name="T7" fmla="*/ 123 h 256"/>
                    <a:gd name="T8" fmla="*/ 0 w 453"/>
                    <a:gd name="T9" fmla="*/ 0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6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3" y="256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2499" name="Group 3091"/>
              <p:cNvGrpSpPr>
                <a:grpSpLocks noChangeAspect="1"/>
              </p:cNvGrpSpPr>
              <p:nvPr/>
            </p:nvGrpSpPr>
            <p:grpSpPr bwMode="auto">
              <a:xfrm>
                <a:off x="3787" y="1413"/>
                <a:ext cx="257" cy="1245"/>
                <a:chOff x="3787" y="1413"/>
                <a:chExt cx="257" cy="1245"/>
              </a:xfrm>
            </p:grpSpPr>
            <p:sp>
              <p:nvSpPr>
                <p:cNvPr id="532500" name="Freeform 3092"/>
                <p:cNvSpPr>
                  <a:spLocks noChangeAspect="1"/>
                </p:cNvSpPr>
                <p:nvPr/>
              </p:nvSpPr>
              <p:spPr bwMode="gray">
                <a:xfrm>
                  <a:off x="3787" y="1413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4 h 151"/>
                    <a:gd name="T4" fmla="*/ 390 w 390"/>
                    <a:gd name="T5" fmla="*/ 151 h 151"/>
                    <a:gd name="T6" fmla="*/ 390 w 390"/>
                    <a:gd name="T7" fmla="*/ 103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4"/>
                      </a:lnTo>
                      <a:lnTo>
                        <a:pt x="390" y="151"/>
                      </a:lnTo>
                      <a:lnTo>
                        <a:pt x="390" y="1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01" name="Freeform 3093"/>
                <p:cNvSpPr>
                  <a:spLocks noChangeAspect="1"/>
                </p:cNvSpPr>
                <p:nvPr/>
              </p:nvSpPr>
              <p:spPr bwMode="gray">
                <a:xfrm>
                  <a:off x="3787" y="1501"/>
                  <a:ext cx="257" cy="99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6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02" name="Freeform 3094"/>
                <p:cNvSpPr>
                  <a:spLocks noChangeAspect="1"/>
                </p:cNvSpPr>
                <p:nvPr/>
              </p:nvSpPr>
              <p:spPr bwMode="gray">
                <a:xfrm>
                  <a:off x="3787" y="1589"/>
                  <a:ext cx="257" cy="100"/>
                </a:xfrm>
                <a:custGeom>
                  <a:avLst/>
                  <a:gdLst>
                    <a:gd name="T0" fmla="*/ 0 w 390"/>
                    <a:gd name="T1" fmla="*/ 0 h 152"/>
                    <a:gd name="T2" fmla="*/ 0 w 390"/>
                    <a:gd name="T3" fmla="*/ 48 h 152"/>
                    <a:gd name="T4" fmla="*/ 390 w 390"/>
                    <a:gd name="T5" fmla="*/ 152 h 152"/>
                    <a:gd name="T6" fmla="*/ 390 w 390"/>
                    <a:gd name="T7" fmla="*/ 104 h 152"/>
                    <a:gd name="T8" fmla="*/ 0 w 390"/>
                    <a:gd name="T9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2">
                      <a:moveTo>
                        <a:pt x="0" y="0"/>
                      </a:moveTo>
                      <a:lnTo>
                        <a:pt x="0" y="48"/>
                      </a:lnTo>
                      <a:lnTo>
                        <a:pt x="390" y="152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03" name="Freeform 3095"/>
                <p:cNvSpPr>
                  <a:spLocks noChangeAspect="1"/>
                </p:cNvSpPr>
                <p:nvPr/>
              </p:nvSpPr>
              <p:spPr bwMode="gray">
                <a:xfrm>
                  <a:off x="3787" y="1678"/>
                  <a:ext cx="257" cy="98"/>
                </a:xfrm>
                <a:custGeom>
                  <a:avLst/>
                  <a:gdLst>
                    <a:gd name="T0" fmla="*/ 0 w 390"/>
                    <a:gd name="T1" fmla="*/ 0 h 149"/>
                    <a:gd name="T2" fmla="*/ 0 w 390"/>
                    <a:gd name="T3" fmla="*/ 45 h 149"/>
                    <a:gd name="T4" fmla="*/ 390 w 390"/>
                    <a:gd name="T5" fmla="*/ 149 h 149"/>
                    <a:gd name="T6" fmla="*/ 390 w 390"/>
                    <a:gd name="T7" fmla="*/ 104 h 149"/>
                    <a:gd name="T8" fmla="*/ 0 w 390"/>
                    <a:gd name="T9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49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49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04" name="Freeform 3096"/>
                <p:cNvSpPr>
                  <a:spLocks noChangeAspect="1"/>
                </p:cNvSpPr>
                <p:nvPr/>
              </p:nvSpPr>
              <p:spPr bwMode="gray">
                <a:xfrm>
                  <a:off x="3787" y="1765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8 h 151"/>
                    <a:gd name="T4" fmla="*/ 390 w 390"/>
                    <a:gd name="T5" fmla="*/ 151 h 151"/>
                    <a:gd name="T6" fmla="*/ 390 w 390"/>
                    <a:gd name="T7" fmla="*/ 107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8"/>
                      </a:lnTo>
                      <a:lnTo>
                        <a:pt x="390" y="151"/>
                      </a:lnTo>
                      <a:lnTo>
                        <a:pt x="390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05" name="Freeform 3097"/>
                <p:cNvSpPr>
                  <a:spLocks noChangeAspect="1"/>
                </p:cNvSpPr>
                <p:nvPr/>
              </p:nvSpPr>
              <p:spPr bwMode="gray">
                <a:xfrm>
                  <a:off x="3787" y="1854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5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06" name="Freeform 3098"/>
                <p:cNvSpPr>
                  <a:spLocks noChangeAspect="1"/>
                </p:cNvSpPr>
                <p:nvPr/>
              </p:nvSpPr>
              <p:spPr bwMode="gray">
                <a:xfrm>
                  <a:off x="3787" y="1941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6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07" name="Freeform 3099"/>
                <p:cNvSpPr>
                  <a:spLocks noChangeAspect="1"/>
                </p:cNvSpPr>
                <p:nvPr/>
              </p:nvSpPr>
              <p:spPr bwMode="gray">
                <a:xfrm>
                  <a:off x="3787" y="2030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5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08" name="Freeform 3100"/>
                <p:cNvSpPr>
                  <a:spLocks noChangeAspect="1"/>
                </p:cNvSpPr>
                <p:nvPr/>
              </p:nvSpPr>
              <p:spPr bwMode="gray">
                <a:xfrm>
                  <a:off x="3787" y="2117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6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09" name="Freeform 3101"/>
                <p:cNvSpPr>
                  <a:spLocks noChangeAspect="1"/>
                </p:cNvSpPr>
                <p:nvPr/>
              </p:nvSpPr>
              <p:spPr bwMode="gray">
                <a:xfrm>
                  <a:off x="3787" y="2206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10" name="Freeform 3102"/>
                <p:cNvSpPr>
                  <a:spLocks noChangeAspect="1"/>
                </p:cNvSpPr>
                <p:nvPr/>
              </p:nvSpPr>
              <p:spPr bwMode="gray">
                <a:xfrm>
                  <a:off x="3787" y="2295"/>
                  <a:ext cx="257" cy="99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5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11" name="Freeform 3103"/>
                <p:cNvSpPr>
                  <a:spLocks noChangeAspect="1"/>
                </p:cNvSpPr>
                <p:nvPr/>
              </p:nvSpPr>
              <p:spPr bwMode="gray">
                <a:xfrm>
                  <a:off x="3787" y="2383"/>
                  <a:ext cx="257" cy="99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6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12" name="Freeform 3104"/>
                <p:cNvSpPr>
                  <a:spLocks noChangeAspect="1"/>
                </p:cNvSpPr>
                <p:nvPr/>
              </p:nvSpPr>
              <p:spPr bwMode="gray">
                <a:xfrm>
                  <a:off x="3787" y="2471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5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13" name="Freeform 3105"/>
                <p:cNvSpPr>
                  <a:spLocks noChangeAspect="1"/>
                </p:cNvSpPr>
                <p:nvPr/>
              </p:nvSpPr>
              <p:spPr bwMode="gray">
                <a:xfrm>
                  <a:off x="3787" y="2558"/>
                  <a:ext cx="257" cy="100"/>
                </a:xfrm>
                <a:custGeom>
                  <a:avLst/>
                  <a:gdLst>
                    <a:gd name="T0" fmla="*/ 0 w 390"/>
                    <a:gd name="T1" fmla="*/ 0 h 152"/>
                    <a:gd name="T2" fmla="*/ 0 w 390"/>
                    <a:gd name="T3" fmla="*/ 48 h 152"/>
                    <a:gd name="T4" fmla="*/ 390 w 390"/>
                    <a:gd name="T5" fmla="*/ 152 h 152"/>
                    <a:gd name="T6" fmla="*/ 390 w 390"/>
                    <a:gd name="T7" fmla="*/ 107 h 152"/>
                    <a:gd name="T8" fmla="*/ 0 w 390"/>
                    <a:gd name="T9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2">
                      <a:moveTo>
                        <a:pt x="0" y="0"/>
                      </a:moveTo>
                      <a:lnTo>
                        <a:pt x="0" y="48"/>
                      </a:lnTo>
                      <a:lnTo>
                        <a:pt x="390" y="152"/>
                      </a:lnTo>
                      <a:lnTo>
                        <a:pt x="390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32514" name="Group 3106"/>
            <p:cNvGrpSpPr>
              <a:grpSpLocks noChangeAspect="1"/>
            </p:cNvGrpSpPr>
            <p:nvPr/>
          </p:nvGrpSpPr>
          <p:grpSpPr bwMode="auto">
            <a:xfrm>
              <a:off x="4062" y="1377"/>
              <a:ext cx="596" cy="1396"/>
              <a:chOff x="3765" y="1298"/>
              <a:chExt cx="596" cy="1396"/>
            </a:xfrm>
          </p:grpSpPr>
          <p:sp>
            <p:nvSpPr>
              <p:cNvPr id="532515" name="Freeform 3107"/>
              <p:cNvSpPr>
                <a:spLocks noChangeAspect="1"/>
              </p:cNvSpPr>
              <p:nvPr/>
            </p:nvSpPr>
            <p:spPr bwMode="gray">
              <a:xfrm>
                <a:off x="3765" y="1298"/>
                <a:ext cx="596" cy="160"/>
              </a:xfrm>
              <a:custGeom>
                <a:avLst/>
                <a:gdLst>
                  <a:gd name="T0" fmla="*/ 0 w 904"/>
                  <a:gd name="T1" fmla="*/ 123 h 243"/>
                  <a:gd name="T2" fmla="*/ 453 w 904"/>
                  <a:gd name="T3" fmla="*/ 0 h 243"/>
                  <a:gd name="T4" fmla="*/ 904 w 904"/>
                  <a:gd name="T5" fmla="*/ 123 h 243"/>
                  <a:gd name="T6" fmla="*/ 453 w 904"/>
                  <a:gd name="T7" fmla="*/ 243 h 243"/>
                  <a:gd name="T8" fmla="*/ 0 w 904"/>
                  <a:gd name="T9" fmla="*/ 12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3">
                    <a:moveTo>
                      <a:pt x="0" y="123"/>
                    </a:moveTo>
                    <a:lnTo>
                      <a:pt x="453" y="0"/>
                    </a:lnTo>
                    <a:lnTo>
                      <a:pt x="904" y="123"/>
                    </a:lnTo>
                    <a:lnTo>
                      <a:pt x="453" y="24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516" name="Freeform 3108"/>
              <p:cNvSpPr>
                <a:spLocks noChangeAspect="1"/>
              </p:cNvSpPr>
              <p:nvPr/>
            </p:nvSpPr>
            <p:spPr bwMode="gray">
              <a:xfrm>
                <a:off x="4064" y="1379"/>
                <a:ext cx="297" cy="1315"/>
              </a:xfrm>
              <a:custGeom>
                <a:avLst/>
                <a:gdLst>
                  <a:gd name="T0" fmla="*/ 451 w 451"/>
                  <a:gd name="T1" fmla="*/ 0 h 1993"/>
                  <a:gd name="T2" fmla="*/ 451 w 451"/>
                  <a:gd name="T3" fmla="*/ 1872 h 1993"/>
                  <a:gd name="T4" fmla="*/ 0 w 451"/>
                  <a:gd name="T5" fmla="*/ 1993 h 1993"/>
                  <a:gd name="T6" fmla="*/ 0 w 451"/>
                  <a:gd name="T7" fmla="*/ 120 h 1993"/>
                  <a:gd name="T8" fmla="*/ 451 w 451"/>
                  <a:gd name="T9" fmla="*/ 0 h 1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1993">
                    <a:moveTo>
                      <a:pt x="451" y="0"/>
                    </a:moveTo>
                    <a:lnTo>
                      <a:pt x="451" y="1872"/>
                    </a:lnTo>
                    <a:lnTo>
                      <a:pt x="0" y="1993"/>
                    </a:lnTo>
                    <a:lnTo>
                      <a:pt x="0" y="120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32517" name="Group 3109"/>
              <p:cNvGrpSpPr>
                <a:grpSpLocks noChangeAspect="1"/>
              </p:cNvGrpSpPr>
              <p:nvPr/>
            </p:nvGrpSpPr>
            <p:grpSpPr bwMode="auto">
              <a:xfrm>
                <a:off x="3765" y="1379"/>
                <a:ext cx="299" cy="1314"/>
                <a:chOff x="3765" y="1379"/>
                <a:chExt cx="299" cy="1314"/>
              </a:xfrm>
            </p:grpSpPr>
            <p:sp>
              <p:nvSpPr>
                <p:cNvPr id="532518" name="Freeform 3110"/>
                <p:cNvSpPr>
                  <a:spLocks noChangeAspect="1"/>
                </p:cNvSpPr>
                <p:nvPr/>
              </p:nvSpPr>
              <p:spPr bwMode="gray">
                <a:xfrm>
                  <a:off x="3765" y="1379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2 h 255"/>
                    <a:gd name="T4" fmla="*/ 453 w 453"/>
                    <a:gd name="T5" fmla="*/ 255 h 255"/>
                    <a:gd name="T6" fmla="*/ 453 w 453"/>
                    <a:gd name="T7" fmla="*/ 120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2"/>
                      </a:lnTo>
                      <a:lnTo>
                        <a:pt x="453" y="255"/>
                      </a:lnTo>
                      <a:lnTo>
                        <a:pt x="453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19" name="Freeform 3111"/>
                <p:cNvSpPr>
                  <a:spLocks noChangeAspect="1"/>
                </p:cNvSpPr>
                <p:nvPr/>
              </p:nvSpPr>
              <p:spPr bwMode="gray">
                <a:xfrm>
                  <a:off x="3765" y="1466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4 h 255"/>
                    <a:gd name="T4" fmla="*/ 453 w 453"/>
                    <a:gd name="T5" fmla="*/ 255 h 255"/>
                    <a:gd name="T6" fmla="*/ 453 w 453"/>
                    <a:gd name="T7" fmla="*/ 123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4"/>
                      </a:lnTo>
                      <a:lnTo>
                        <a:pt x="453" y="255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20" name="Freeform 3112"/>
                <p:cNvSpPr>
                  <a:spLocks noChangeAspect="1"/>
                </p:cNvSpPr>
                <p:nvPr/>
              </p:nvSpPr>
              <p:spPr bwMode="gray">
                <a:xfrm>
                  <a:off x="3765" y="1555"/>
                  <a:ext cx="299" cy="169"/>
                </a:xfrm>
                <a:custGeom>
                  <a:avLst/>
                  <a:gdLst>
                    <a:gd name="T0" fmla="*/ 0 w 453"/>
                    <a:gd name="T1" fmla="*/ 0 h 256"/>
                    <a:gd name="T2" fmla="*/ 0 w 453"/>
                    <a:gd name="T3" fmla="*/ 135 h 256"/>
                    <a:gd name="T4" fmla="*/ 453 w 453"/>
                    <a:gd name="T5" fmla="*/ 256 h 256"/>
                    <a:gd name="T6" fmla="*/ 453 w 453"/>
                    <a:gd name="T7" fmla="*/ 121 h 256"/>
                    <a:gd name="T8" fmla="*/ 0 w 453"/>
                    <a:gd name="T9" fmla="*/ 0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6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3" y="256"/>
                      </a:lnTo>
                      <a:lnTo>
                        <a:pt x="453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21" name="Freeform 3113"/>
                <p:cNvSpPr>
                  <a:spLocks noChangeAspect="1"/>
                </p:cNvSpPr>
                <p:nvPr/>
              </p:nvSpPr>
              <p:spPr bwMode="gray">
                <a:xfrm>
                  <a:off x="3765" y="1642"/>
                  <a:ext cx="299" cy="170"/>
                </a:xfrm>
                <a:custGeom>
                  <a:avLst/>
                  <a:gdLst>
                    <a:gd name="T0" fmla="*/ 0 w 453"/>
                    <a:gd name="T1" fmla="*/ 0 h 257"/>
                    <a:gd name="T2" fmla="*/ 0 w 453"/>
                    <a:gd name="T3" fmla="*/ 134 h 257"/>
                    <a:gd name="T4" fmla="*/ 453 w 453"/>
                    <a:gd name="T5" fmla="*/ 257 h 257"/>
                    <a:gd name="T6" fmla="*/ 453 w 453"/>
                    <a:gd name="T7" fmla="*/ 123 h 257"/>
                    <a:gd name="T8" fmla="*/ 0 w 453"/>
                    <a:gd name="T9" fmla="*/ 0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7">
                      <a:moveTo>
                        <a:pt x="0" y="0"/>
                      </a:moveTo>
                      <a:lnTo>
                        <a:pt x="0" y="134"/>
                      </a:lnTo>
                      <a:lnTo>
                        <a:pt x="453" y="257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22" name="Freeform 3114"/>
                <p:cNvSpPr>
                  <a:spLocks noChangeAspect="1"/>
                </p:cNvSpPr>
                <p:nvPr/>
              </p:nvSpPr>
              <p:spPr bwMode="gray">
                <a:xfrm>
                  <a:off x="3765" y="1731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5 h 255"/>
                    <a:gd name="T4" fmla="*/ 453 w 453"/>
                    <a:gd name="T5" fmla="*/ 255 h 255"/>
                    <a:gd name="T6" fmla="*/ 453 w 453"/>
                    <a:gd name="T7" fmla="*/ 123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3" y="255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23" name="Freeform 3115"/>
                <p:cNvSpPr>
                  <a:spLocks noChangeAspect="1"/>
                </p:cNvSpPr>
                <p:nvPr/>
              </p:nvSpPr>
              <p:spPr bwMode="gray">
                <a:xfrm>
                  <a:off x="3765" y="1820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2 h 255"/>
                    <a:gd name="T4" fmla="*/ 453 w 453"/>
                    <a:gd name="T5" fmla="*/ 255 h 255"/>
                    <a:gd name="T6" fmla="*/ 453 w 453"/>
                    <a:gd name="T7" fmla="*/ 120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2"/>
                      </a:lnTo>
                      <a:lnTo>
                        <a:pt x="453" y="255"/>
                      </a:lnTo>
                      <a:lnTo>
                        <a:pt x="453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24" name="Freeform 3116"/>
                <p:cNvSpPr>
                  <a:spLocks noChangeAspect="1"/>
                </p:cNvSpPr>
                <p:nvPr/>
              </p:nvSpPr>
              <p:spPr bwMode="gray">
                <a:xfrm>
                  <a:off x="3765" y="1907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5 h 255"/>
                    <a:gd name="T4" fmla="*/ 453 w 453"/>
                    <a:gd name="T5" fmla="*/ 255 h 255"/>
                    <a:gd name="T6" fmla="*/ 453 w 453"/>
                    <a:gd name="T7" fmla="*/ 123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3" y="255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25" name="Freeform 3117"/>
                <p:cNvSpPr>
                  <a:spLocks noChangeAspect="1"/>
                </p:cNvSpPr>
                <p:nvPr/>
              </p:nvSpPr>
              <p:spPr bwMode="gray">
                <a:xfrm>
                  <a:off x="3765" y="1996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2 h 255"/>
                    <a:gd name="T4" fmla="*/ 453 w 453"/>
                    <a:gd name="T5" fmla="*/ 255 h 255"/>
                    <a:gd name="T6" fmla="*/ 453 w 453"/>
                    <a:gd name="T7" fmla="*/ 120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2"/>
                      </a:lnTo>
                      <a:lnTo>
                        <a:pt x="453" y="255"/>
                      </a:lnTo>
                      <a:lnTo>
                        <a:pt x="453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26" name="Freeform 3118"/>
                <p:cNvSpPr>
                  <a:spLocks noChangeAspect="1"/>
                </p:cNvSpPr>
                <p:nvPr/>
              </p:nvSpPr>
              <p:spPr bwMode="gray">
                <a:xfrm>
                  <a:off x="3765" y="2083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5 h 255"/>
                    <a:gd name="T4" fmla="*/ 453 w 453"/>
                    <a:gd name="T5" fmla="*/ 255 h 255"/>
                    <a:gd name="T6" fmla="*/ 453 w 453"/>
                    <a:gd name="T7" fmla="*/ 123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3" y="255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27" name="Freeform 3119"/>
                <p:cNvSpPr>
                  <a:spLocks noChangeAspect="1"/>
                </p:cNvSpPr>
                <p:nvPr/>
              </p:nvSpPr>
              <p:spPr bwMode="gray">
                <a:xfrm>
                  <a:off x="3765" y="2172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4 h 255"/>
                    <a:gd name="T4" fmla="*/ 453 w 453"/>
                    <a:gd name="T5" fmla="*/ 255 h 255"/>
                    <a:gd name="T6" fmla="*/ 453 w 453"/>
                    <a:gd name="T7" fmla="*/ 120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4"/>
                      </a:lnTo>
                      <a:lnTo>
                        <a:pt x="453" y="255"/>
                      </a:lnTo>
                      <a:lnTo>
                        <a:pt x="453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28" name="Freeform 3120"/>
                <p:cNvSpPr>
                  <a:spLocks noChangeAspect="1"/>
                </p:cNvSpPr>
                <p:nvPr/>
              </p:nvSpPr>
              <p:spPr bwMode="gray">
                <a:xfrm>
                  <a:off x="3765" y="2261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3 h 255"/>
                    <a:gd name="T4" fmla="*/ 453 w 453"/>
                    <a:gd name="T5" fmla="*/ 255 h 255"/>
                    <a:gd name="T6" fmla="*/ 453 w 453"/>
                    <a:gd name="T7" fmla="*/ 121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3"/>
                      </a:lnTo>
                      <a:lnTo>
                        <a:pt x="453" y="255"/>
                      </a:lnTo>
                      <a:lnTo>
                        <a:pt x="453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29" name="Freeform 3121"/>
                <p:cNvSpPr>
                  <a:spLocks noChangeAspect="1"/>
                </p:cNvSpPr>
                <p:nvPr/>
              </p:nvSpPr>
              <p:spPr bwMode="gray">
                <a:xfrm>
                  <a:off x="3765" y="2348"/>
                  <a:ext cx="299" cy="169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4 h 255"/>
                    <a:gd name="T4" fmla="*/ 453 w 453"/>
                    <a:gd name="T5" fmla="*/ 255 h 255"/>
                    <a:gd name="T6" fmla="*/ 453 w 453"/>
                    <a:gd name="T7" fmla="*/ 122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4"/>
                      </a:lnTo>
                      <a:lnTo>
                        <a:pt x="453" y="255"/>
                      </a:lnTo>
                      <a:lnTo>
                        <a:pt x="453" y="1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30" name="Freeform 3122"/>
                <p:cNvSpPr>
                  <a:spLocks noChangeAspect="1"/>
                </p:cNvSpPr>
                <p:nvPr/>
              </p:nvSpPr>
              <p:spPr bwMode="gray">
                <a:xfrm>
                  <a:off x="3765" y="2437"/>
                  <a:ext cx="299" cy="168"/>
                </a:xfrm>
                <a:custGeom>
                  <a:avLst/>
                  <a:gdLst>
                    <a:gd name="T0" fmla="*/ 0 w 453"/>
                    <a:gd name="T1" fmla="*/ 0 h 255"/>
                    <a:gd name="T2" fmla="*/ 0 w 453"/>
                    <a:gd name="T3" fmla="*/ 132 h 255"/>
                    <a:gd name="T4" fmla="*/ 453 w 453"/>
                    <a:gd name="T5" fmla="*/ 255 h 255"/>
                    <a:gd name="T6" fmla="*/ 453 w 453"/>
                    <a:gd name="T7" fmla="*/ 121 h 255"/>
                    <a:gd name="T8" fmla="*/ 0 w 453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5">
                      <a:moveTo>
                        <a:pt x="0" y="0"/>
                      </a:moveTo>
                      <a:lnTo>
                        <a:pt x="0" y="132"/>
                      </a:lnTo>
                      <a:lnTo>
                        <a:pt x="453" y="255"/>
                      </a:lnTo>
                      <a:lnTo>
                        <a:pt x="453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31" name="Freeform 3123"/>
                <p:cNvSpPr>
                  <a:spLocks noChangeAspect="1"/>
                </p:cNvSpPr>
                <p:nvPr/>
              </p:nvSpPr>
              <p:spPr bwMode="gray">
                <a:xfrm>
                  <a:off x="3765" y="2524"/>
                  <a:ext cx="299" cy="169"/>
                </a:xfrm>
                <a:custGeom>
                  <a:avLst/>
                  <a:gdLst>
                    <a:gd name="T0" fmla="*/ 0 w 453"/>
                    <a:gd name="T1" fmla="*/ 0 h 256"/>
                    <a:gd name="T2" fmla="*/ 0 w 453"/>
                    <a:gd name="T3" fmla="*/ 135 h 256"/>
                    <a:gd name="T4" fmla="*/ 453 w 453"/>
                    <a:gd name="T5" fmla="*/ 256 h 256"/>
                    <a:gd name="T6" fmla="*/ 453 w 453"/>
                    <a:gd name="T7" fmla="*/ 123 h 256"/>
                    <a:gd name="T8" fmla="*/ 0 w 453"/>
                    <a:gd name="T9" fmla="*/ 0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56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453" y="256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2532" name="Group 3124"/>
              <p:cNvGrpSpPr>
                <a:grpSpLocks noChangeAspect="1"/>
              </p:cNvGrpSpPr>
              <p:nvPr/>
            </p:nvGrpSpPr>
            <p:grpSpPr bwMode="auto">
              <a:xfrm>
                <a:off x="3787" y="1413"/>
                <a:ext cx="257" cy="1245"/>
                <a:chOff x="3787" y="1413"/>
                <a:chExt cx="257" cy="1245"/>
              </a:xfrm>
            </p:grpSpPr>
            <p:sp>
              <p:nvSpPr>
                <p:cNvPr id="532533" name="Freeform 3125"/>
                <p:cNvSpPr>
                  <a:spLocks noChangeAspect="1"/>
                </p:cNvSpPr>
                <p:nvPr/>
              </p:nvSpPr>
              <p:spPr bwMode="gray">
                <a:xfrm>
                  <a:off x="3787" y="1413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4 h 151"/>
                    <a:gd name="T4" fmla="*/ 390 w 390"/>
                    <a:gd name="T5" fmla="*/ 151 h 151"/>
                    <a:gd name="T6" fmla="*/ 390 w 390"/>
                    <a:gd name="T7" fmla="*/ 103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4"/>
                      </a:lnTo>
                      <a:lnTo>
                        <a:pt x="390" y="151"/>
                      </a:lnTo>
                      <a:lnTo>
                        <a:pt x="390" y="1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34" name="Freeform 3126"/>
                <p:cNvSpPr>
                  <a:spLocks noChangeAspect="1"/>
                </p:cNvSpPr>
                <p:nvPr/>
              </p:nvSpPr>
              <p:spPr bwMode="gray">
                <a:xfrm>
                  <a:off x="3787" y="1501"/>
                  <a:ext cx="257" cy="99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6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35" name="Freeform 3127"/>
                <p:cNvSpPr>
                  <a:spLocks noChangeAspect="1"/>
                </p:cNvSpPr>
                <p:nvPr/>
              </p:nvSpPr>
              <p:spPr bwMode="gray">
                <a:xfrm>
                  <a:off x="3787" y="1589"/>
                  <a:ext cx="257" cy="100"/>
                </a:xfrm>
                <a:custGeom>
                  <a:avLst/>
                  <a:gdLst>
                    <a:gd name="T0" fmla="*/ 0 w 390"/>
                    <a:gd name="T1" fmla="*/ 0 h 152"/>
                    <a:gd name="T2" fmla="*/ 0 w 390"/>
                    <a:gd name="T3" fmla="*/ 48 h 152"/>
                    <a:gd name="T4" fmla="*/ 390 w 390"/>
                    <a:gd name="T5" fmla="*/ 152 h 152"/>
                    <a:gd name="T6" fmla="*/ 390 w 390"/>
                    <a:gd name="T7" fmla="*/ 104 h 152"/>
                    <a:gd name="T8" fmla="*/ 0 w 390"/>
                    <a:gd name="T9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2">
                      <a:moveTo>
                        <a:pt x="0" y="0"/>
                      </a:moveTo>
                      <a:lnTo>
                        <a:pt x="0" y="48"/>
                      </a:lnTo>
                      <a:lnTo>
                        <a:pt x="390" y="152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36" name="Freeform 3128"/>
                <p:cNvSpPr>
                  <a:spLocks noChangeAspect="1"/>
                </p:cNvSpPr>
                <p:nvPr/>
              </p:nvSpPr>
              <p:spPr bwMode="gray">
                <a:xfrm>
                  <a:off x="3787" y="1678"/>
                  <a:ext cx="257" cy="98"/>
                </a:xfrm>
                <a:custGeom>
                  <a:avLst/>
                  <a:gdLst>
                    <a:gd name="T0" fmla="*/ 0 w 390"/>
                    <a:gd name="T1" fmla="*/ 0 h 149"/>
                    <a:gd name="T2" fmla="*/ 0 w 390"/>
                    <a:gd name="T3" fmla="*/ 45 h 149"/>
                    <a:gd name="T4" fmla="*/ 390 w 390"/>
                    <a:gd name="T5" fmla="*/ 149 h 149"/>
                    <a:gd name="T6" fmla="*/ 390 w 390"/>
                    <a:gd name="T7" fmla="*/ 104 h 149"/>
                    <a:gd name="T8" fmla="*/ 0 w 390"/>
                    <a:gd name="T9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49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49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37" name="Freeform 3129"/>
                <p:cNvSpPr>
                  <a:spLocks noChangeAspect="1"/>
                </p:cNvSpPr>
                <p:nvPr/>
              </p:nvSpPr>
              <p:spPr bwMode="gray">
                <a:xfrm>
                  <a:off x="3787" y="1765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8 h 151"/>
                    <a:gd name="T4" fmla="*/ 390 w 390"/>
                    <a:gd name="T5" fmla="*/ 151 h 151"/>
                    <a:gd name="T6" fmla="*/ 390 w 390"/>
                    <a:gd name="T7" fmla="*/ 107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8"/>
                      </a:lnTo>
                      <a:lnTo>
                        <a:pt x="390" y="151"/>
                      </a:lnTo>
                      <a:lnTo>
                        <a:pt x="390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38" name="Freeform 3130"/>
                <p:cNvSpPr>
                  <a:spLocks noChangeAspect="1"/>
                </p:cNvSpPr>
                <p:nvPr/>
              </p:nvSpPr>
              <p:spPr bwMode="gray">
                <a:xfrm>
                  <a:off x="3787" y="1854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5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39" name="Freeform 3131"/>
                <p:cNvSpPr>
                  <a:spLocks noChangeAspect="1"/>
                </p:cNvSpPr>
                <p:nvPr/>
              </p:nvSpPr>
              <p:spPr bwMode="gray">
                <a:xfrm>
                  <a:off x="3787" y="1941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6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40" name="Freeform 3132"/>
                <p:cNvSpPr>
                  <a:spLocks noChangeAspect="1"/>
                </p:cNvSpPr>
                <p:nvPr/>
              </p:nvSpPr>
              <p:spPr bwMode="gray">
                <a:xfrm>
                  <a:off x="3787" y="2030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5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41" name="Freeform 3133"/>
                <p:cNvSpPr>
                  <a:spLocks noChangeAspect="1"/>
                </p:cNvSpPr>
                <p:nvPr/>
              </p:nvSpPr>
              <p:spPr bwMode="gray">
                <a:xfrm>
                  <a:off x="3787" y="2117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6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42" name="Freeform 3134"/>
                <p:cNvSpPr>
                  <a:spLocks noChangeAspect="1"/>
                </p:cNvSpPr>
                <p:nvPr/>
              </p:nvSpPr>
              <p:spPr bwMode="gray">
                <a:xfrm>
                  <a:off x="3787" y="2206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43" name="Freeform 3135"/>
                <p:cNvSpPr>
                  <a:spLocks noChangeAspect="1"/>
                </p:cNvSpPr>
                <p:nvPr/>
              </p:nvSpPr>
              <p:spPr bwMode="gray">
                <a:xfrm>
                  <a:off x="3787" y="2295"/>
                  <a:ext cx="257" cy="99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5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44" name="Freeform 3136"/>
                <p:cNvSpPr>
                  <a:spLocks noChangeAspect="1"/>
                </p:cNvSpPr>
                <p:nvPr/>
              </p:nvSpPr>
              <p:spPr bwMode="gray">
                <a:xfrm>
                  <a:off x="3787" y="2383"/>
                  <a:ext cx="257" cy="99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7 h 151"/>
                    <a:gd name="T4" fmla="*/ 390 w 390"/>
                    <a:gd name="T5" fmla="*/ 151 h 151"/>
                    <a:gd name="T6" fmla="*/ 390 w 390"/>
                    <a:gd name="T7" fmla="*/ 106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7"/>
                      </a:lnTo>
                      <a:lnTo>
                        <a:pt x="390" y="151"/>
                      </a:lnTo>
                      <a:lnTo>
                        <a:pt x="390" y="1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45" name="Freeform 3137"/>
                <p:cNvSpPr>
                  <a:spLocks noChangeAspect="1"/>
                </p:cNvSpPr>
                <p:nvPr/>
              </p:nvSpPr>
              <p:spPr bwMode="gray">
                <a:xfrm>
                  <a:off x="3787" y="2471"/>
                  <a:ext cx="257" cy="100"/>
                </a:xfrm>
                <a:custGeom>
                  <a:avLst/>
                  <a:gdLst>
                    <a:gd name="T0" fmla="*/ 0 w 390"/>
                    <a:gd name="T1" fmla="*/ 0 h 151"/>
                    <a:gd name="T2" fmla="*/ 0 w 390"/>
                    <a:gd name="T3" fmla="*/ 45 h 151"/>
                    <a:gd name="T4" fmla="*/ 390 w 390"/>
                    <a:gd name="T5" fmla="*/ 151 h 151"/>
                    <a:gd name="T6" fmla="*/ 390 w 390"/>
                    <a:gd name="T7" fmla="*/ 104 h 151"/>
                    <a:gd name="T8" fmla="*/ 0 w 390"/>
                    <a:gd name="T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1">
                      <a:moveTo>
                        <a:pt x="0" y="0"/>
                      </a:moveTo>
                      <a:lnTo>
                        <a:pt x="0" y="45"/>
                      </a:lnTo>
                      <a:lnTo>
                        <a:pt x="390" y="151"/>
                      </a:lnTo>
                      <a:lnTo>
                        <a:pt x="390" y="10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546" name="Freeform 3138"/>
                <p:cNvSpPr>
                  <a:spLocks noChangeAspect="1"/>
                </p:cNvSpPr>
                <p:nvPr/>
              </p:nvSpPr>
              <p:spPr bwMode="gray">
                <a:xfrm>
                  <a:off x="3787" y="2558"/>
                  <a:ext cx="257" cy="100"/>
                </a:xfrm>
                <a:custGeom>
                  <a:avLst/>
                  <a:gdLst>
                    <a:gd name="T0" fmla="*/ 0 w 390"/>
                    <a:gd name="T1" fmla="*/ 0 h 152"/>
                    <a:gd name="T2" fmla="*/ 0 w 390"/>
                    <a:gd name="T3" fmla="*/ 48 h 152"/>
                    <a:gd name="T4" fmla="*/ 390 w 390"/>
                    <a:gd name="T5" fmla="*/ 152 h 152"/>
                    <a:gd name="T6" fmla="*/ 390 w 390"/>
                    <a:gd name="T7" fmla="*/ 107 h 152"/>
                    <a:gd name="T8" fmla="*/ 0 w 390"/>
                    <a:gd name="T9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52">
                      <a:moveTo>
                        <a:pt x="0" y="0"/>
                      </a:moveTo>
                      <a:lnTo>
                        <a:pt x="0" y="48"/>
                      </a:lnTo>
                      <a:lnTo>
                        <a:pt x="390" y="152"/>
                      </a:lnTo>
                      <a:lnTo>
                        <a:pt x="390" y="1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532547" name="Group 3139"/>
          <p:cNvGrpSpPr>
            <a:grpSpLocks noChangeAspect="1"/>
          </p:cNvGrpSpPr>
          <p:nvPr/>
        </p:nvGrpSpPr>
        <p:grpSpPr bwMode="auto">
          <a:xfrm flipH="1">
            <a:off x="1970088" y="2890838"/>
            <a:ext cx="1135062" cy="776287"/>
            <a:chOff x="1253" y="1699"/>
            <a:chExt cx="2167" cy="1482"/>
          </a:xfrm>
        </p:grpSpPr>
        <p:grpSp>
          <p:nvGrpSpPr>
            <p:cNvPr id="532548" name="Group 3140"/>
            <p:cNvGrpSpPr>
              <a:grpSpLocks noChangeAspect="1"/>
            </p:cNvGrpSpPr>
            <p:nvPr/>
          </p:nvGrpSpPr>
          <p:grpSpPr bwMode="auto">
            <a:xfrm>
              <a:off x="1253" y="1699"/>
              <a:ext cx="2167" cy="1482"/>
              <a:chOff x="1718" y="1420"/>
              <a:chExt cx="2981" cy="2038"/>
            </a:xfrm>
          </p:grpSpPr>
          <p:grpSp>
            <p:nvGrpSpPr>
              <p:cNvPr id="532549" name="Group 3141"/>
              <p:cNvGrpSpPr>
                <a:grpSpLocks noChangeAspect="1"/>
              </p:cNvGrpSpPr>
              <p:nvPr/>
            </p:nvGrpSpPr>
            <p:grpSpPr bwMode="auto">
              <a:xfrm>
                <a:off x="1718" y="2350"/>
                <a:ext cx="2981" cy="1108"/>
                <a:chOff x="2016" y="985"/>
                <a:chExt cx="2981" cy="1108"/>
              </a:xfrm>
            </p:grpSpPr>
            <p:grpSp>
              <p:nvGrpSpPr>
                <p:cNvPr id="532550" name="Group 3142"/>
                <p:cNvGrpSpPr>
                  <a:grpSpLocks noChangeAspect="1"/>
                </p:cNvGrpSpPr>
                <p:nvPr/>
              </p:nvGrpSpPr>
              <p:grpSpPr bwMode="auto">
                <a:xfrm>
                  <a:off x="2016" y="985"/>
                  <a:ext cx="596" cy="469"/>
                  <a:chOff x="585" y="1098"/>
                  <a:chExt cx="662" cy="521"/>
                </a:xfrm>
              </p:grpSpPr>
              <p:sp>
                <p:nvSpPr>
                  <p:cNvPr id="532551" name="Freeform 3143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52" name="Freeform 3144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53" name="Freeform 3145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54" name="Freeform 3146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55" name="Freeform 3147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556" name="Group 3148"/>
                <p:cNvGrpSpPr>
                  <a:grpSpLocks noChangeAspect="1"/>
                </p:cNvGrpSpPr>
                <p:nvPr/>
              </p:nvGrpSpPr>
              <p:grpSpPr bwMode="auto">
                <a:xfrm>
                  <a:off x="2315" y="1065"/>
                  <a:ext cx="596" cy="469"/>
                  <a:chOff x="585" y="1098"/>
                  <a:chExt cx="662" cy="521"/>
                </a:xfrm>
              </p:grpSpPr>
              <p:sp>
                <p:nvSpPr>
                  <p:cNvPr id="532557" name="Freeform 3149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58" name="Freeform 3150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59" name="Freeform 3151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60" name="Freeform 3152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61" name="Freeform 3153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562" name="Group 3154"/>
                <p:cNvGrpSpPr>
                  <a:grpSpLocks noChangeAspect="1"/>
                </p:cNvGrpSpPr>
                <p:nvPr/>
              </p:nvGrpSpPr>
              <p:grpSpPr bwMode="auto">
                <a:xfrm>
                  <a:off x="2613" y="1145"/>
                  <a:ext cx="596" cy="469"/>
                  <a:chOff x="585" y="1098"/>
                  <a:chExt cx="662" cy="521"/>
                </a:xfrm>
              </p:grpSpPr>
              <p:sp>
                <p:nvSpPr>
                  <p:cNvPr id="532563" name="Freeform 3155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64" name="Freeform 3156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65" name="Freeform 3157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66" name="Freeform 3158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67" name="Freeform 3159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568" name="Group 3160"/>
                <p:cNvGrpSpPr>
                  <a:grpSpLocks noChangeAspect="1"/>
                </p:cNvGrpSpPr>
                <p:nvPr/>
              </p:nvGrpSpPr>
              <p:grpSpPr bwMode="auto">
                <a:xfrm>
                  <a:off x="2911" y="1225"/>
                  <a:ext cx="596" cy="469"/>
                  <a:chOff x="585" y="1098"/>
                  <a:chExt cx="662" cy="521"/>
                </a:xfrm>
              </p:grpSpPr>
              <p:sp>
                <p:nvSpPr>
                  <p:cNvPr id="532569" name="Freeform 3161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70" name="Freeform 3162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71" name="Freeform 3163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72" name="Freeform 3164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73" name="Freeform 3165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574" name="Group 3166"/>
                <p:cNvGrpSpPr>
                  <a:grpSpLocks noChangeAspect="1"/>
                </p:cNvGrpSpPr>
                <p:nvPr/>
              </p:nvGrpSpPr>
              <p:grpSpPr bwMode="auto">
                <a:xfrm>
                  <a:off x="3209" y="1305"/>
                  <a:ext cx="596" cy="469"/>
                  <a:chOff x="585" y="1098"/>
                  <a:chExt cx="662" cy="521"/>
                </a:xfrm>
              </p:grpSpPr>
              <p:sp>
                <p:nvSpPr>
                  <p:cNvPr id="532575" name="Freeform 3167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76" name="Freeform 3168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77" name="Freeform 3169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78" name="Freeform 3170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79" name="Freeform 3171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580" name="Group 3172"/>
                <p:cNvGrpSpPr>
                  <a:grpSpLocks noChangeAspect="1"/>
                </p:cNvGrpSpPr>
                <p:nvPr/>
              </p:nvGrpSpPr>
              <p:grpSpPr bwMode="auto">
                <a:xfrm>
                  <a:off x="3507" y="1385"/>
                  <a:ext cx="596" cy="469"/>
                  <a:chOff x="585" y="1098"/>
                  <a:chExt cx="662" cy="521"/>
                </a:xfrm>
              </p:grpSpPr>
              <p:sp>
                <p:nvSpPr>
                  <p:cNvPr id="532581" name="Freeform 3173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82" name="Freeform 3174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83" name="Freeform 3175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84" name="Freeform 3176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85" name="Freeform 3177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586" name="Group 3178"/>
                <p:cNvGrpSpPr>
                  <a:grpSpLocks noChangeAspect="1"/>
                </p:cNvGrpSpPr>
                <p:nvPr/>
              </p:nvGrpSpPr>
              <p:grpSpPr bwMode="auto">
                <a:xfrm>
                  <a:off x="3805" y="1465"/>
                  <a:ext cx="596" cy="469"/>
                  <a:chOff x="585" y="1098"/>
                  <a:chExt cx="662" cy="521"/>
                </a:xfrm>
              </p:grpSpPr>
              <p:sp>
                <p:nvSpPr>
                  <p:cNvPr id="532587" name="Freeform 3179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88" name="Freeform 3180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89" name="Freeform 3181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90" name="Freeform 3182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91" name="Freeform 3183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592" name="Group 3184"/>
                <p:cNvGrpSpPr>
                  <a:grpSpLocks noChangeAspect="1"/>
                </p:cNvGrpSpPr>
                <p:nvPr/>
              </p:nvGrpSpPr>
              <p:grpSpPr bwMode="auto">
                <a:xfrm>
                  <a:off x="4103" y="1545"/>
                  <a:ext cx="596" cy="469"/>
                  <a:chOff x="585" y="1098"/>
                  <a:chExt cx="662" cy="521"/>
                </a:xfrm>
              </p:grpSpPr>
              <p:sp>
                <p:nvSpPr>
                  <p:cNvPr id="532593" name="Freeform 3185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94" name="Freeform 3186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95" name="Freeform 3187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96" name="Freeform 3188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597" name="Freeform 3189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598" name="Group 3190"/>
                <p:cNvGrpSpPr>
                  <a:grpSpLocks noChangeAspect="1"/>
                </p:cNvGrpSpPr>
                <p:nvPr/>
              </p:nvGrpSpPr>
              <p:grpSpPr bwMode="auto">
                <a:xfrm>
                  <a:off x="4401" y="1624"/>
                  <a:ext cx="596" cy="469"/>
                  <a:chOff x="585" y="1098"/>
                  <a:chExt cx="662" cy="521"/>
                </a:xfrm>
              </p:grpSpPr>
              <p:sp>
                <p:nvSpPr>
                  <p:cNvPr id="532599" name="Freeform 3191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00" name="Freeform 3192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01" name="Freeform 3193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02" name="Freeform 3194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03" name="Freeform 3195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32604" name="Group 3196"/>
              <p:cNvGrpSpPr>
                <a:grpSpLocks noChangeAspect="1"/>
              </p:cNvGrpSpPr>
              <p:nvPr/>
            </p:nvGrpSpPr>
            <p:grpSpPr bwMode="auto">
              <a:xfrm>
                <a:off x="1718" y="2040"/>
                <a:ext cx="2981" cy="1108"/>
                <a:chOff x="2016" y="985"/>
                <a:chExt cx="2981" cy="1108"/>
              </a:xfrm>
            </p:grpSpPr>
            <p:grpSp>
              <p:nvGrpSpPr>
                <p:cNvPr id="532605" name="Group 3197"/>
                <p:cNvGrpSpPr>
                  <a:grpSpLocks noChangeAspect="1"/>
                </p:cNvGrpSpPr>
                <p:nvPr/>
              </p:nvGrpSpPr>
              <p:grpSpPr bwMode="auto">
                <a:xfrm>
                  <a:off x="2016" y="985"/>
                  <a:ext cx="596" cy="469"/>
                  <a:chOff x="585" y="1098"/>
                  <a:chExt cx="662" cy="521"/>
                </a:xfrm>
              </p:grpSpPr>
              <p:sp>
                <p:nvSpPr>
                  <p:cNvPr id="532606" name="Freeform 3198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07" name="Freeform 3199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08" name="Freeform 3200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09" name="Freeform 3201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10" name="Freeform 3202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611" name="Group 3203"/>
                <p:cNvGrpSpPr>
                  <a:grpSpLocks noChangeAspect="1"/>
                </p:cNvGrpSpPr>
                <p:nvPr/>
              </p:nvGrpSpPr>
              <p:grpSpPr bwMode="auto">
                <a:xfrm>
                  <a:off x="2315" y="1065"/>
                  <a:ext cx="596" cy="469"/>
                  <a:chOff x="585" y="1098"/>
                  <a:chExt cx="662" cy="521"/>
                </a:xfrm>
              </p:grpSpPr>
              <p:sp>
                <p:nvSpPr>
                  <p:cNvPr id="532612" name="Freeform 3204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13" name="Freeform 3205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14" name="Freeform 3206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15" name="Freeform 3207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16" name="Freeform 3208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617" name="Group 3209"/>
                <p:cNvGrpSpPr>
                  <a:grpSpLocks noChangeAspect="1"/>
                </p:cNvGrpSpPr>
                <p:nvPr/>
              </p:nvGrpSpPr>
              <p:grpSpPr bwMode="auto">
                <a:xfrm>
                  <a:off x="2613" y="1145"/>
                  <a:ext cx="596" cy="469"/>
                  <a:chOff x="585" y="1098"/>
                  <a:chExt cx="662" cy="521"/>
                </a:xfrm>
              </p:grpSpPr>
              <p:sp>
                <p:nvSpPr>
                  <p:cNvPr id="532618" name="Freeform 3210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19" name="Freeform 3211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20" name="Freeform 3212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21" name="Freeform 3213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22" name="Freeform 3214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623" name="Group 3215"/>
                <p:cNvGrpSpPr>
                  <a:grpSpLocks noChangeAspect="1"/>
                </p:cNvGrpSpPr>
                <p:nvPr/>
              </p:nvGrpSpPr>
              <p:grpSpPr bwMode="auto">
                <a:xfrm>
                  <a:off x="2911" y="1225"/>
                  <a:ext cx="596" cy="469"/>
                  <a:chOff x="585" y="1098"/>
                  <a:chExt cx="662" cy="521"/>
                </a:xfrm>
              </p:grpSpPr>
              <p:sp>
                <p:nvSpPr>
                  <p:cNvPr id="532624" name="Freeform 3216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25" name="Freeform 3217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26" name="Freeform 3218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27" name="Freeform 3219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28" name="Freeform 3220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629" name="Group 3221"/>
                <p:cNvGrpSpPr>
                  <a:grpSpLocks noChangeAspect="1"/>
                </p:cNvGrpSpPr>
                <p:nvPr/>
              </p:nvGrpSpPr>
              <p:grpSpPr bwMode="auto">
                <a:xfrm>
                  <a:off x="3209" y="1305"/>
                  <a:ext cx="596" cy="469"/>
                  <a:chOff x="585" y="1098"/>
                  <a:chExt cx="662" cy="521"/>
                </a:xfrm>
              </p:grpSpPr>
              <p:sp>
                <p:nvSpPr>
                  <p:cNvPr id="532630" name="Freeform 3222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31" name="Freeform 3223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32" name="Freeform 3224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33" name="Freeform 3225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34" name="Freeform 3226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635" name="Group 3227"/>
                <p:cNvGrpSpPr>
                  <a:grpSpLocks noChangeAspect="1"/>
                </p:cNvGrpSpPr>
                <p:nvPr/>
              </p:nvGrpSpPr>
              <p:grpSpPr bwMode="auto">
                <a:xfrm>
                  <a:off x="3507" y="1385"/>
                  <a:ext cx="596" cy="469"/>
                  <a:chOff x="585" y="1098"/>
                  <a:chExt cx="662" cy="521"/>
                </a:xfrm>
              </p:grpSpPr>
              <p:sp>
                <p:nvSpPr>
                  <p:cNvPr id="532636" name="Freeform 3228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37" name="Freeform 3229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38" name="Freeform 3230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39" name="Freeform 3231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40" name="Freeform 3232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641" name="Group 3233"/>
                <p:cNvGrpSpPr>
                  <a:grpSpLocks noChangeAspect="1"/>
                </p:cNvGrpSpPr>
                <p:nvPr/>
              </p:nvGrpSpPr>
              <p:grpSpPr bwMode="auto">
                <a:xfrm>
                  <a:off x="3805" y="1465"/>
                  <a:ext cx="596" cy="469"/>
                  <a:chOff x="585" y="1098"/>
                  <a:chExt cx="662" cy="521"/>
                </a:xfrm>
              </p:grpSpPr>
              <p:sp>
                <p:nvSpPr>
                  <p:cNvPr id="532642" name="Freeform 3234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43" name="Freeform 3235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44" name="Freeform 3236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45" name="Freeform 3237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46" name="Freeform 3238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647" name="Group 3239"/>
                <p:cNvGrpSpPr>
                  <a:grpSpLocks noChangeAspect="1"/>
                </p:cNvGrpSpPr>
                <p:nvPr/>
              </p:nvGrpSpPr>
              <p:grpSpPr bwMode="auto">
                <a:xfrm>
                  <a:off x="4103" y="1545"/>
                  <a:ext cx="596" cy="469"/>
                  <a:chOff x="585" y="1098"/>
                  <a:chExt cx="662" cy="521"/>
                </a:xfrm>
              </p:grpSpPr>
              <p:sp>
                <p:nvSpPr>
                  <p:cNvPr id="532648" name="Freeform 3240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49" name="Freeform 3241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50" name="Freeform 3242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51" name="Freeform 3243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52" name="Freeform 3244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653" name="Group 3245"/>
                <p:cNvGrpSpPr>
                  <a:grpSpLocks noChangeAspect="1"/>
                </p:cNvGrpSpPr>
                <p:nvPr/>
              </p:nvGrpSpPr>
              <p:grpSpPr bwMode="auto">
                <a:xfrm>
                  <a:off x="4401" y="1624"/>
                  <a:ext cx="596" cy="469"/>
                  <a:chOff x="585" y="1098"/>
                  <a:chExt cx="662" cy="521"/>
                </a:xfrm>
              </p:grpSpPr>
              <p:sp>
                <p:nvSpPr>
                  <p:cNvPr id="532654" name="Freeform 3246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55" name="Freeform 3247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56" name="Freeform 3248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57" name="Freeform 3249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58" name="Freeform 3250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32659" name="Group 3251"/>
              <p:cNvGrpSpPr>
                <a:grpSpLocks noChangeAspect="1"/>
              </p:cNvGrpSpPr>
              <p:nvPr/>
            </p:nvGrpSpPr>
            <p:grpSpPr bwMode="auto">
              <a:xfrm>
                <a:off x="1718" y="1730"/>
                <a:ext cx="2981" cy="1108"/>
                <a:chOff x="2016" y="985"/>
                <a:chExt cx="2981" cy="1108"/>
              </a:xfrm>
            </p:grpSpPr>
            <p:grpSp>
              <p:nvGrpSpPr>
                <p:cNvPr id="532660" name="Group 3252"/>
                <p:cNvGrpSpPr>
                  <a:grpSpLocks noChangeAspect="1"/>
                </p:cNvGrpSpPr>
                <p:nvPr/>
              </p:nvGrpSpPr>
              <p:grpSpPr bwMode="auto">
                <a:xfrm>
                  <a:off x="2016" y="985"/>
                  <a:ext cx="596" cy="469"/>
                  <a:chOff x="585" y="1098"/>
                  <a:chExt cx="662" cy="521"/>
                </a:xfrm>
              </p:grpSpPr>
              <p:sp>
                <p:nvSpPr>
                  <p:cNvPr id="532661" name="Freeform 3253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62" name="Freeform 3254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63" name="Freeform 3255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64" name="Freeform 3256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65" name="Freeform 3257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666" name="Group 3258"/>
                <p:cNvGrpSpPr>
                  <a:grpSpLocks noChangeAspect="1"/>
                </p:cNvGrpSpPr>
                <p:nvPr/>
              </p:nvGrpSpPr>
              <p:grpSpPr bwMode="auto">
                <a:xfrm>
                  <a:off x="2315" y="1065"/>
                  <a:ext cx="596" cy="469"/>
                  <a:chOff x="585" y="1098"/>
                  <a:chExt cx="662" cy="521"/>
                </a:xfrm>
              </p:grpSpPr>
              <p:sp>
                <p:nvSpPr>
                  <p:cNvPr id="532667" name="Freeform 3259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68" name="Freeform 3260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69" name="Freeform 3261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70" name="Freeform 3262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71" name="Freeform 3263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672" name="Group 3264"/>
                <p:cNvGrpSpPr>
                  <a:grpSpLocks noChangeAspect="1"/>
                </p:cNvGrpSpPr>
                <p:nvPr/>
              </p:nvGrpSpPr>
              <p:grpSpPr bwMode="auto">
                <a:xfrm>
                  <a:off x="2613" y="1145"/>
                  <a:ext cx="596" cy="469"/>
                  <a:chOff x="585" y="1098"/>
                  <a:chExt cx="662" cy="521"/>
                </a:xfrm>
              </p:grpSpPr>
              <p:sp>
                <p:nvSpPr>
                  <p:cNvPr id="532673" name="Freeform 3265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74" name="Freeform 3266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75" name="Freeform 3267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76" name="Freeform 3268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77" name="Freeform 3269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678" name="Group 3270"/>
                <p:cNvGrpSpPr>
                  <a:grpSpLocks noChangeAspect="1"/>
                </p:cNvGrpSpPr>
                <p:nvPr/>
              </p:nvGrpSpPr>
              <p:grpSpPr bwMode="auto">
                <a:xfrm>
                  <a:off x="2911" y="1225"/>
                  <a:ext cx="596" cy="469"/>
                  <a:chOff x="585" y="1098"/>
                  <a:chExt cx="662" cy="521"/>
                </a:xfrm>
              </p:grpSpPr>
              <p:sp>
                <p:nvSpPr>
                  <p:cNvPr id="532679" name="Freeform 3271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80" name="Freeform 3272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81" name="Freeform 3273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82" name="Freeform 3274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83" name="Freeform 3275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684" name="Group 3276"/>
                <p:cNvGrpSpPr>
                  <a:grpSpLocks noChangeAspect="1"/>
                </p:cNvGrpSpPr>
                <p:nvPr/>
              </p:nvGrpSpPr>
              <p:grpSpPr bwMode="auto">
                <a:xfrm>
                  <a:off x="3209" y="1305"/>
                  <a:ext cx="596" cy="469"/>
                  <a:chOff x="585" y="1098"/>
                  <a:chExt cx="662" cy="521"/>
                </a:xfrm>
              </p:grpSpPr>
              <p:sp>
                <p:nvSpPr>
                  <p:cNvPr id="532685" name="Freeform 3277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86" name="Freeform 3278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87" name="Freeform 3279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88" name="Freeform 3280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89" name="Freeform 3281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690" name="Group 3282"/>
                <p:cNvGrpSpPr>
                  <a:grpSpLocks noChangeAspect="1"/>
                </p:cNvGrpSpPr>
                <p:nvPr/>
              </p:nvGrpSpPr>
              <p:grpSpPr bwMode="auto">
                <a:xfrm>
                  <a:off x="3507" y="1385"/>
                  <a:ext cx="596" cy="469"/>
                  <a:chOff x="585" y="1098"/>
                  <a:chExt cx="662" cy="521"/>
                </a:xfrm>
              </p:grpSpPr>
              <p:sp>
                <p:nvSpPr>
                  <p:cNvPr id="532691" name="Freeform 3283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92" name="Freeform 3284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93" name="Freeform 3285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94" name="Freeform 3286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95" name="Freeform 3287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696" name="Group 3288"/>
                <p:cNvGrpSpPr>
                  <a:grpSpLocks noChangeAspect="1"/>
                </p:cNvGrpSpPr>
                <p:nvPr/>
              </p:nvGrpSpPr>
              <p:grpSpPr bwMode="auto">
                <a:xfrm>
                  <a:off x="3805" y="1465"/>
                  <a:ext cx="596" cy="469"/>
                  <a:chOff x="585" y="1098"/>
                  <a:chExt cx="662" cy="521"/>
                </a:xfrm>
              </p:grpSpPr>
              <p:sp>
                <p:nvSpPr>
                  <p:cNvPr id="532697" name="Freeform 3289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98" name="Freeform 3290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699" name="Freeform 3291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00" name="Freeform 3292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01" name="Freeform 3293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702" name="Group 3294"/>
                <p:cNvGrpSpPr>
                  <a:grpSpLocks noChangeAspect="1"/>
                </p:cNvGrpSpPr>
                <p:nvPr/>
              </p:nvGrpSpPr>
              <p:grpSpPr bwMode="auto">
                <a:xfrm>
                  <a:off x="4103" y="1545"/>
                  <a:ext cx="596" cy="469"/>
                  <a:chOff x="585" y="1098"/>
                  <a:chExt cx="662" cy="521"/>
                </a:xfrm>
              </p:grpSpPr>
              <p:sp>
                <p:nvSpPr>
                  <p:cNvPr id="532703" name="Freeform 3295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04" name="Freeform 3296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05" name="Freeform 3297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06" name="Freeform 3298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07" name="Freeform 3299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708" name="Group 3300"/>
                <p:cNvGrpSpPr>
                  <a:grpSpLocks noChangeAspect="1"/>
                </p:cNvGrpSpPr>
                <p:nvPr/>
              </p:nvGrpSpPr>
              <p:grpSpPr bwMode="auto">
                <a:xfrm>
                  <a:off x="4401" y="1624"/>
                  <a:ext cx="596" cy="469"/>
                  <a:chOff x="585" y="1098"/>
                  <a:chExt cx="662" cy="521"/>
                </a:xfrm>
              </p:grpSpPr>
              <p:sp>
                <p:nvSpPr>
                  <p:cNvPr id="532709" name="Freeform 3301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10" name="Freeform 3302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11" name="Freeform 3303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12" name="Freeform 3304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13" name="Freeform 3305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32714" name="Group 3306"/>
              <p:cNvGrpSpPr>
                <a:grpSpLocks noChangeAspect="1"/>
              </p:cNvGrpSpPr>
              <p:nvPr/>
            </p:nvGrpSpPr>
            <p:grpSpPr bwMode="auto">
              <a:xfrm>
                <a:off x="1718" y="1420"/>
                <a:ext cx="2981" cy="1108"/>
                <a:chOff x="2016" y="985"/>
                <a:chExt cx="2981" cy="1108"/>
              </a:xfrm>
            </p:grpSpPr>
            <p:grpSp>
              <p:nvGrpSpPr>
                <p:cNvPr id="532715" name="Group 3307"/>
                <p:cNvGrpSpPr>
                  <a:grpSpLocks noChangeAspect="1"/>
                </p:cNvGrpSpPr>
                <p:nvPr/>
              </p:nvGrpSpPr>
              <p:grpSpPr bwMode="auto">
                <a:xfrm>
                  <a:off x="2016" y="985"/>
                  <a:ext cx="596" cy="469"/>
                  <a:chOff x="585" y="1098"/>
                  <a:chExt cx="662" cy="521"/>
                </a:xfrm>
              </p:grpSpPr>
              <p:sp>
                <p:nvSpPr>
                  <p:cNvPr id="532716" name="Freeform 3308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17" name="Freeform 3309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18" name="Freeform 3310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19" name="Freeform 3311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20" name="Freeform 3312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721" name="Group 3313"/>
                <p:cNvGrpSpPr>
                  <a:grpSpLocks noChangeAspect="1"/>
                </p:cNvGrpSpPr>
                <p:nvPr/>
              </p:nvGrpSpPr>
              <p:grpSpPr bwMode="auto">
                <a:xfrm>
                  <a:off x="2315" y="1065"/>
                  <a:ext cx="596" cy="469"/>
                  <a:chOff x="585" y="1098"/>
                  <a:chExt cx="662" cy="521"/>
                </a:xfrm>
              </p:grpSpPr>
              <p:sp>
                <p:nvSpPr>
                  <p:cNvPr id="532722" name="Freeform 3314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23" name="Freeform 3315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24" name="Freeform 3316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25" name="Freeform 3317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26" name="Freeform 3318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727" name="Group 3319"/>
                <p:cNvGrpSpPr>
                  <a:grpSpLocks noChangeAspect="1"/>
                </p:cNvGrpSpPr>
                <p:nvPr/>
              </p:nvGrpSpPr>
              <p:grpSpPr bwMode="auto">
                <a:xfrm>
                  <a:off x="2613" y="1145"/>
                  <a:ext cx="596" cy="469"/>
                  <a:chOff x="585" y="1098"/>
                  <a:chExt cx="662" cy="521"/>
                </a:xfrm>
              </p:grpSpPr>
              <p:sp>
                <p:nvSpPr>
                  <p:cNvPr id="532728" name="Freeform 3320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29" name="Freeform 3321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30" name="Freeform 3322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31" name="Freeform 3323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32" name="Freeform 3324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733" name="Group 3325"/>
                <p:cNvGrpSpPr>
                  <a:grpSpLocks noChangeAspect="1"/>
                </p:cNvGrpSpPr>
                <p:nvPr/>
              </p:nvGrpSpPr>
              <p:grpSpPr bwMode="auto">
                <a:xfrm>
                  <a:off x="2911" y="1225"/>
                  <a:ext cx="596" cy="469"/>
                  <a:chOff x="585" y="1098"/>
                  <a:chExt cx="662" cy="521"/>
                </a:xfrm>
              </p:grpSpPr>
              <p:sp>
                <p:nvSpPr>
                  <p:cNvPr id="532734" name="Freeform 3326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35" name="Freeform 3327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36" name="Freeform 3328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37" name="Freeform 3329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38" name="Freeform 3330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739" name="Group 3331"/>
                <p:cNvGrpSpPr>
                  <a:grpSpLocks noChangeAspect="1"/>
                </p:cNvGrpSpPr>
                <p:nvPr/>
              </p:nvGrpSpPr>
              <p:grpSpPr bwMode="auto">
                <a:xfrm>
                  <a:off x="3209" y="1305"/>
                  <a:ext cx="596" cy="469"/>
                  <a:chOff x="585" y="1098"/>
                  <a:chExt cx="662" cy="521"/>
                </a:xfrm>
              </p:grpSpPr>
              <p:sp>
                <p:nvSpPr>
                  <p:cNvPr id="532740" name="Freeform 3332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41" name="Freeform 3333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42" name="Freeform 3334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43" name="Freeform 3335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44" name="Freeform 3336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745" name="Group 3337"/>
                <p:cNvGrpSpPr>
                  <a:grpSpLocks noChangeAspect="1"/>
                </p:cNvGrpSpPr>
                <p:nvPr/>
              </p:nvGrpSpPr>
              <p:grpSpPr bwMode="auto">
                <a:xfrm>
                  <a:off x="3507" y="1385"/>
                  <a:ext cx="596" cy="469"/>
                  <a:chOff x="585" y="1098"/>
                  <a:chExt cx="662" cy="521"/>
                </a:xfrm>
              </p:grpSpPr>
              <p:sp>
                <p:nvSpPr>
                  <p:cNvPr id="532746" name="Freeform 3338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47" name="Freeform 3339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48" name="Freeform 3340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49" name="Freeform 3341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50" name="Freeform 3342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751" name="Group 3343"/>
                <p:cNvGrpSpPr>
                  <a:grpSpLocks noChangeAspect="1"/>
                </p:cNvGrpSpPr>
                <p:nvPr/>
              </p:nvGrpSpPr>
              <p:grpSpPr bwMode="auto">
                <a:xfrm>
                  <a:off x="3805" y="1465"/>
                  <a:ext cx="596" cy="469"/>
                  <a:chOff x="585" y="1098"/>
                  <a:chExt cx="662" cy="521"/>
                </a:xfrm>
              </p:grpSpPr>
              <p:sp>
                <p:nvSpPr>
                  <p:cNvPr id="532752" name="Freeform 3344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53" name="Freeform 3345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54" name="Freeform 3346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55" name="Freeform 3347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56" name="Freeform 3348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757" name="Group 3349"/>
                <p:cNvGrpSpPr>
                  <a:grpSpLocks noChangeAspect="1"/>
                </p:cNvGrpSpPr>
                <p:nvPr/>
              </p:nvGrpSpPr>
              <p:grpSpPr bwMode="auto">
                <a:xfrm>
                  <a:off x="4103" y="1545"/>
                  <a:ext cx="596" cy="469"/>
                  <a:chOff x="585" y="1098"/>
                  <a:chExt cx="662" cy="521"/>
                </a:xfrm>
              </p:grpSpPr>
              <p:sp>
                <p:nvSpPr>
                  <p:cNvPr id="532758" name="Freeform 3350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59" name="Freeform 3351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60" name="Freeform 3352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61" name="Freeform 3353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62" name="Freeform 3354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2763" name="Group 3355"/>
                <p:cNvGrpSpPr>
                  <a:grpSpLocks noChangeAspect="1"/>
                </p:cNvGrpSpPr>
                <p:nvPr/>
              </p:nvGrpSpPr>
              <p:grpSpPr bwMode="auto">
                <a:xfrm>
                  <a:off x="4401" y="1624"/>
                  <a:ext cx="596" cy="469"/>
                  <a:chOff x="585" y="1098"/>
                  <a:chExt cx="662" cy="521"/>
                </a:xfrm>
              </p:grpSpPr>
              <p:sp>
                <p:nvSpPr>
                  <p:cNvPr id="532764" name="Freeform 3356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331" cy="432"/>
                  </a:xfrm>
                  <a:custGeom>
                    <a:avLst/>
                    <a:gdLst>
                      <a:gd name="T0" fmla="*/ 0 w 1866"/>
                      <a:gd name="T1" fmla="*/ 500 h 2433"/>
                      <a:gd name="T2" fmla="*/ 0 w 1866"/>
                      <a:gd name="T3" fmla="*/ 2433 h 2433"/>
                      <a:gd name="T4" fmla="*/ 1866 w 1866"/>
                      <a:gd name="T5" fmla="*/ 1932 h 2433"/>
                      <a:gd name="T6" fmla="*/ 1866 w 1866"/>
                      <a:gd name="T7" fmla="*/ 1001 h 2433"/>
                      <a:gd name="T8" fmla="*/ 1866 w 1866"/>
                      <a:gd name="T9" fmla="*/ 0 h 2433"/>
                      <a:gd name="T10" fmla="*/ 0 w 1866"/>
                      <a:gd name="T11" fmla="*/ 500 h 2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66" h="2433">
                        <a:moveTo>
                          <a:pt x="0" y="500"/>
                        </a:moveTo>
                        <a:lnTo>
                          <a:pt x="0" y="2433"/>
                        </a:lnTo>
                        <a:lnTo>
                          <a:pt x="1866" y="1932"/>
                        </a:lnTo>
                        <a:lnTo>
                          <a:pt x="1866" y="1001"/>
                        </a:lnTo>
                        <a:lnTo>
                          <a:pt x="1866" y="0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D6D6D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65" name="Freeform 3357"/>
                  <p:cNvSpPr>
                    <a:spLocks noChangeAspect="1"/>
                  </p:cNvSpPr>
                  <p:nvPr/>
                </p:nvSpPr>
                <p:spPr bwMode="gray">
                  <a:xfrm>
                    <a:off x="585" y="13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66" name="Freeform 3358"/>
                  <p:cNvSpPr>
                    <a:spLocks noChangeAspect="1"/>
                  </p:cNvSpPr>
                  <p:nvPr/>
                </p:nvSpPr>
                <p:spPr bwMode="gray">
                  <a:xfrm>
                    <a:off x="916" y="1186"/>
                    <a:ext cx="331" cy="433"/>
                  </a:xfrm>
                  <a:custGeom>
                    <a:avLst/>
                    <a:gdLst>
                      <a:gd name="T0" fmla="*/ 0 w 1866"/>
                      <a:gd name="T1" fmla="*/ 2434 h 2434"/>
                      <a:gd name="T2" fmla="*/ 1866 w 1866"/>
                      <a:gd name="T3" fmla="*/ 1933 h 2434"/>
                      <a:gd name="T4" fmla="*/ 1866 w 1866"/>
                      <a:gd name="T5" fmla="*/ 0 h 2434"/>
                      <a:gd name="T6" fmla="*/ 0 w 1866"/>
                      <a:gd name="T7" fmla="*/ 501 h 2434"/>
                      <a:gd name="T8" fmla="*/ 0 w 1866"/>
                      <a:gd name="T9" fmla="*/ 2434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66" h="2434">
                        <a:moveTo>
                          <a:pt x="0" y="2434"/>
                        </a:moveTo>
                        <a:lnTo>
                          <a:pt x="1866" y="1933"/>
                        </a:lnTo>
                        <a:lnTo>
                          <a:pt x="1866" y="0"/>
                        </a:lnTo>
                        <a:lnTo>
                          <a:pt x="0" y="501"/>
                        </a:lnTo>
                        <a:lnTo>
                          <a:pt x="0" y="2434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67" name="Freeform 3359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585" y="1186"/>
                    <a:ext cx="331" cy="433"/>
                  </a:xfrm>
                  <a:custGeom>
                    <a:avLst/>
                    <a:gdLst>
                      <a:gd name="T0" fmla="*/ 1866 w 1866"/>
                      <a:gd name="T1" fmla="*/ 501 h 2434"/>
                      <a:gd name="T2" fmla="*/ 1632 w 1866"/>
                      <a:gd name="T3" fmla="*/ 437 h 2434"/>
                      <a:gd name="T4" fmla="*/ 1632 w 1866"/>
                      <a:gd name="T5" fmla="*/ 437 h 2434"/>
                      <a:gd name="T6" fmla="*/ 234 w 1866"/>
                      <a:gd name="T7" fmla="*/ 64 h 2434"/>
                      <a:gd name="T8" fmla="*/ 234 w 1866"/>
                      <a:gd name="T9" fmla="*/ 64 h 2434"/>
                      <a:gd name="T10" fmla="*/ 0 w 1866"/>
                      <a:gd name="T11" fmla="*/ 0 h 2434"/>
                      <a:gd name="T12" fmla="*/ 0 w 1866"/>
                      <a:gd name="T13" fmla="*/ 1933 h 2434"/>
                      <a:gd name="T14" fmla="*/ 234 w 1866"/>
                      <a:gd name="T15" fmla="*/ 1997 h 2434"/>
                      <a:gd name="T16" fmla="*/ 234 w 1866"/>
                      <a:gd name="T17" fmla="*/ 1997 h 2434"/>
                      <a:gd name="T18" fmla="*/ 1866 w 1866"/>
                      <a:gd name="T19" fmla="*/ 2434 h 2434"/>
                      <a:gd name="T20" fmla="*/ 1866 w 1866"/>
                      <a:gd name="T21" fmla="*/ 501 h 2434"/>
                      <a:gd name="T22" fmla="*/ 234 w 1866"/>
                      <a:gd name="T23" fmla="*/ 1753 h 2434"/>
                      <a:gd name="T24" fmla="*/ 234 w 1866"/>
                      <a:gd name="T25" fmla="*/ 305 h 2434"/>
                      <a:gd name="T26" fmla="*/ 234 w 1866"/>
                      <a:gd name="T27" fmla="*/ 305 h 2434"/>
                      <a:gd name="T28" fmla="*/ 1630 w 1866"/>
                      <a:gd name="T29" fmla="*/ 681 h 2434"/>
                      <a:gd name="T30" fmla="*/ 1632 w 1866"/>
                      <a:gd name="T31" fmla="*/ 681 h 2434"/>
                      <a:gd name="T32" fmla="*/ 1632 w 1866"/>
                      <a:gd name="T33" fmla="*/ 2129 h 2434"/>
                      <a:gd name="T34" fmla="*/ 234 w 1866"/>
                      <a:gd name="T35" fmla="*/ 1753 h 2434"/>
                      <a:gd name="T36" fmla="*/ 234 w 1866"/>
                      <a:gd name="T37" fmla="*/ 1753 h 2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866" h="2434">
                        <a:moveTo>
                          <a:pt x="1866" y="501"/>
                        </a:moveTo>
                        <a:lnTo>
                          <a:pt x="1632" y="437"/>
                        </a:lnTo>
                        <a:lnTo>
                          <a:pt x="1632" y="437"/>
                        </a:lnTo>
                        <a:lnTo>
                          <a:pt x="234" y="64"/>
                        </a:lnTo>
                        <a:lnTo>
                          <a:pt x="234" y="64"/>
                        </a:lnTo>
                        <a:lnTo>
                          <a:pt x="0" y="0"/>
                        </a:lnTo>
                        <a:lnTo>
                          <a:pt x="0" y="1933"/>
                        </a:lnTo>
                        <a:lnTo>
                          <a:pt x="234" y="1997"/>
                        </a:lnTo>
                        <a:lnTo>
                          <a:pt x="234" y="1997"/>
                        </a:lnTo>
                        <a:lnTo>
                          <a:pt x="1866" y="2434"/>
                        </a:lnTo>
                        <a:lnTo>
                          <a:pt x="1866" y="501"/>
                        </a:lnTo>
                        <a:close/>
                        <a:moveTo>
                          <a:pt x="234" y="1753"/>
                        </a:moveTo>
                        <a:lnTo>
                          <a:pt x="234" y="305"/>
                        </a:lnTo>
                        <a:lnTo>
                          <a:pt x="234" y="305"/>
                        </a:lnTo>
                        <a:lnTo>
                          <a:pt x="1630" y="681"/>
                        </a:lnTo>
                        <a:lnTo>
                          <a:pt x="1632" y="681"/>
                        </a:lnTo>
                        <a:lnTo>
                          <a:pt x="1632" y="2129"/>
                        </a:lnTo>
                        <a:lnTo>
                          <a:pt x="234" y="1753"/>
                        </a:lnTo>
                        <a:lnTo>
                          <a:pt x="234" y="1753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768" name="Freeform 3360"/>
                  <p:cNvSpPr>
                    <a:spLocks noChangeAspect="1"/>
                  </p:cNvSpPr>
                  <p:nvPr/>
                </p:nvSpPr>
                <p:spPr bwMode="gray">
                  <a:xfrm>
                    <a:off x="585" y="1098"/>
                    <a:ext cx="662" cy="177"/>
                  </a:xfrm>
                  <a:custGeom>
                    <a:avLst/>
                    <a:gdLst>
                      <a:gd name="T0" fmla="*/ 0 w 3732"/>
                      <a:gd name="T1" fmla="*/ 500 h 1001"/>
                      <a:gd name="T2" fmla="*/ 1866 w 3732"/>
                      <a:gd name="T3" fmla="*/ 0 h 1001"/>
                      <a:gd name="T4" fmla="*/ 3732 w 3732"/>
                      <a:gd name="T5" fmla="*/ 500 h 1001"/>
                      <a:gd name="T6" fmla="*/ 1866 w 3732"/>
                      <a:gd name="T7" fmla="*/ 1001 h 1001"/>
                      <a:gd name="T8" fmla="*/ 0 w 3732"/>
                      <a:gd name="T9" fmla="*/ 500 h 10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2" h="1001">
                        <a:moveTo>
                          <a:pt x="0" y="500"/>
                        </a:moveTo>
                        <a:lnTo>
                          <a:pt x="1866" y="0"/>
                        </a:lnTo>
                        <a:lnTo>
                          <a:pt x="3732" y="500"/>
                        </a:lnTo>
                        <a:lnTo>
                          <a:pt x="1866" y="1001"/>
                        </a:lnTo>
                        <a:lnTo>
                          <a:pt x="0" y="50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532769" name="Group 3361"/>
            <p:cNvGrpSpPr>
              <a:grpSpLocks noChangeAspect="1"/>
            </p:cNvGrpSpPr>
            <p:nvPr/>
          </p:nvGrpSpPr>
          <p:grpSpPr bwMode="auto">
            <a:xfrm flipH="1">
              <a:off x="1305" y="1809"/>
              <a:ext cx="1869" cy="1198"/>
              <a:chOff x="530" y="1128"/>
              <a:chExt cx="2572" cy="1648"/>
            </a:xfrm>
          </p:grpSpPr>
          <p:grpSp>
            <p:nvGrpSpPr>
              <p:cNvPr id="532770" name="Group 3362"/>
              <p:cNvGrpSpPr>
                <a:grpSpLocks noChangeAspect="1"/>
              </p:cNvGrpSpPr>
              <p:nvPr/>
            </p:nvGrpSpPr>
            <p:grpSpPr bwMode="auto">
              <a:xfrm>
                <a:off x="2913" y="1128"/>
                <a:ext cx="189" cy="239"/>
                <a:chOff x="2343" y="728"/>
                <a:chExt cx="569" cy="718"/>
              </a:xfrm>
            </p:grpSpPr>
            <p:sp>
              <p:nvSpPr>
                <p:cNvPr id="532771" name="Freeform 3363"/>
                <p:cNvSpPr>
                  <a:spLocks noChangeAspect="1"/>
                </p:cNvSpPr>
                <p:nvPr/>
              </p:nvSpPr>
              <p:spPr bwMode="gray">
                <a:xfrm>
                  <a:off x="2343" y="728"/>
                  <a:ext cx="569" cy="180"/>
                </a:xfrm>
                <a:custGeom>
                  <a:avLst/>
                  <a:gdLst>
                    <a:gd name="T0" fmla="*/ 0 w 569"/>
                    <a:gd name="T1" fmla="*/ 112 h 180"/>
                    <a:gd name="T2" fmla="*/ 422 w 569"/>
                    <a:gd name="T3" fmla="*/ 0 h 180"/>
                    <a:gd name="T4" fmla="*/ 569 w 569"/>
                    <a:gd name="T5" fmla="*/ 39 h 180"/>
                    <a:gd name="T6" fmla="*/ 49 w 569"/>
                    <a:gd name="T7" fmla="*/ 180 h 180"/>
                    <a:gd name="T8" fmla="*/ 0 w 569"/>
                    <a:gd name="T9" fmla="*/ 168 h 180"/>
                    <a:gd name="T10" fmla="*/ 0 w 569"/>
                    <a:gd name="T11" fmla="*/ 112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69" h="180">
                      <a:moveTo>
                        <a:pt x="0" y="112"/>
                      </a:moveTo>
                      <a:lnTo>
                        <a:pt x="422" y="0"/>
                      </a:lnTo>
                      <a:lnTo>
                        <a:pt x="569" y="39"/>
                      </a:lnTo>
                      <a:lnTo>
                        <a:pt x="49" y="180"/>
                      </a:lnTo>
                      <a:lnTo>
                        <a:pt x="0" y="168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772" name="Freeform 3364"/>
                <p:cNvSpPr>
                  <a:spLocks noChangeAspect="1"/>
                </p:cNvSpPr>
                <p:nvPr/>
              </p:nvSpPr>
              <p:spPr bwMode="gray">
                <a:xfrm>
                  <a:off x="2392" y="767"/>
                  <a:ext cx="520" cy="679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773" name="Freeform 3365"/>
                <p:cNvSpPr>
                  <a:spLocks noChangeAspect="1"/>
                </p:cNvSpPr>
                <p:nvPr/>
              </p:nvSpPr>
              <p:spPr bwMode="gray">
                <a:xfrm>
                  <a:off x="2344" y="896"/>
                  <a:ext cx="48" cy="550"/>
                </a:xfrm>
                <a:custGeom>
                  <a:avLst/>
                  <a:gdLst>
                    <a:gd name="T0" fmla="*/ 0 w 16"/>
                    <a:gd name="T1" fmla="*/ 0 h 183"/>
                    <a:gd name="T2" fmla="*/ 0 w 16"/>
                    <a:gd name="T3" fmla="*/ 180 h 183"/>
                    <a:gd name="T4" fmla="*/ 16 w 16"/>
                    <a:gd name="T5" fmla="*/ 183 h 183"/>
                    <a:gd name="T6" fmla="*/ 16 w 16"/>
                    <a:gd name="T7" fmla="*/ 3 h 183"/>
                    <a:gd name="T8" fmla="*/ 0 w 16"/>
                    <a:gd name="T9" fmla="*/ 0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83">
                      <a:moveTo>
                        <a:pt x="0" y="0"/>
                      </a:moveTo>
                      <a:lnTo>
                        <a:pt x="0" y="180"/>
                      </a:lnTo>
                      <a:lnTo>
                        <a:pt x="16" y="183"/>
                      </a:lnTo>
                      <a:lnTo>
                        <a:pt x="1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2774" name="Group 3366"/>
              <p:cNvGrpSpPr>
                <a:grpSpLocks noChangeAspect="1"/>
              </p:cNvGrpSpPr>
              <p:nvPr/>
            </p:nvGrpSpPr>
            <p:grpSpPr bwMode="auto">
              <a:xfrm>
                <a:off x="2319" y="1596"/>
                <a:ext cx="189" cy="239"/>
                <a:chOff x="2343" y="728"/>
                <a:chExt cx="569" cy="718"/>
              </a:xfrm>
            </p:grpSpPr>
            <p:sp>
              <p:nvSpPr>
                <p:cNvPr id="532775" name="Freeform 3367"/>
                <p:cNvSpPr>
                  <a:spLocks noChangeAspect="1"/>
                </p:cNvSpPr>
                <p:nvPr/>
              </p:nvSpPr>
              <p:spPr bwMode="gray">
                <a:xfrm>
                  <a:off x="2343" y="728"/>
                  <a:ext cx="569" cy="180"/>
                </a:xfrm>
                <a:custGeom>
                  <a:avLst/>
                  <a:gdLst>
                    <a:gd name="T0" fmla="*/ 0 w 569"/>
                    <a:gd name="T1" fmla="*/ 112 h 180"/>
                    <a:gd name="T2" fmla="*/ 422 w 569"/>
                    <a:gd name="T3" fmla="*/ 0 h 180"/>
                    <a:gd name="T4" fmla="*/ 569 w 569"/>
                    <a:gd name="T5" fmla="*/ 39 h 180"/>
                    <a:gd name="T6" fmla="*/ 49 w 569"/>
                    <a:gd name="T7" fmla="*/ 180 h 180"/>
                    <a:gd name="T8" fmla="*/ 0 w 569"/>
                    <a:gd name="T9" fmla="*/ 168 h 180"/>
                    <a:gd name="T10" fmla="*/ 0 w 569"/>
                    <a:gd name="T11" fmla="*/ 112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69" h="180">
                      <a:moveTo>
                        <a:pt x="0" y="112"/>
                      </a:moveTo>
                      <a:lnTo>
                        <a:pt x="422" y="0"/>
                      </a:lnTo>
                      <a:lnTo>
                        <a:pt x="569" y="39"/>
                      </a:lnTo>
                      <a:lnTo>
                        <a:pt x="49" y="180"/>
                      </a:lnTo>
                      <a:lnTo>
                        <a:pt x="0" y="168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776" name="Freeform 3368"/>
                <p:cNvSpPr>
                  <a:spLocks noChangeAspect="1"/>
                </p:cNvSpPr>
                <p:nvPr/>
              </p:nvSpPr>
              <p:spPr bwMode="gray">
                <a:xfrm>
                  <a:off x="2392" y="767"/>
                  <a:ext cx="520" cy="679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777" name="Freeform 3369"/>
                <p:cNvSpPr>
                  <a:spLocks noChangeAspect="1"/>
                </p:cNvSpPr>
                <p:nvPr/>
              </p:nvSpPr>
              <p:spPr bwMode="gray">
                <a:xfrm>
                  <a:off x="2344" y="896"/>
                  <a:ext cx="48" cy="550"/>
                </a:xfrm>
                <a:custGeom>
                  <a:avLst/>
                  <a:gdLst>
                    <a:gd name="T0" fmla="*/ 0 w 16"/>
                    <a:gd name="T1" fmla="*/ 0 h 183"/>
                    <a:gd name="T2" fmla="*/ 0 w 16"/>
                    <a:gd name="T3" fmla="*/ 180 h 183"/>
                    <a:gd name="T4" fmla="*/ 16 w 16"/>
                    <a:gd name="T5" fmla="*/ 183 h 183"/>
                    <a:gd name="T6" fmla="*/ 16 w 16"/>
                    <a:gd name="T7" fmla="*/ 3 h 183"/>
                    <a:gd name="T8" fmla="*/ 0 w 16"/>
                    <a:gd name="T9" fmla="*/ 0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83">
                      <a:moveTo>
                        <a:pt x="0" y="0"/>
                      </a:moveTo>
                      <a:lnTo>
                        <a:pt x="0" y="180"/>
                      </a:lnTo>
                      <a:lnTo>
                        <a:pt x="16" y="183"/>
                      </a:lnTo>
                      <a:lnTo>
                        <a:pt x="1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2778" name="Group 3370"/>
              <p:cNvGrpSpPr>
                <a:grpSpLocks noChangeAspect="1"/>
              </p:cNvGrpSpPr>
              <p:nvPr/>
            </p:nvGrpSpPr>
            <p:grpSpPr bwMode="auto">
              <a:xfrm>
                <a:off x="2613" y="1827"/>
                <a:ext cx="189" cy="239"/>
                <a:chOff x="2343" y="728"/>
                <a:chExt cx="569" cy="718"/>
              </a:xfrm>
            </p:grpSpPr>
            <p:sp>
              <p:nvSpPr>
                <p:cNvPr id="532779" name="Freeform 3371"/>
                <p:cNvSpPr>
                  <a:spLocks noChangeAspect="1"/>
                </p:cNvSpPr>
                <p:nvPr/>
              </p:nvSpPr>
              <p:spPr bwMode="gray">
                <a:xfrm>
                  <a:off x="2343" y="728"/>
                  <a:ext cx="569" cy="180"/>
                </a:xfrm>
                <a:custGeom>
                  <a:avLst/>
                  <a:gdLst>
                    <a:gd name="T0" fmla="*/ 0 w 569"/>
                    <a:gd name="T1" fmla="*/ 112 h 180"/>
                    <a:gd name="T2" fmla="*/ 422 w 569"/>
                    <a:gd name="T3" fmla="*/ 0 h 180"/>
                    <a:gd name="T4" fmla="*/ 569 w 569"/>
                    <a:gd name="T5" fmla="*/ 39 h 180"/>
                    <a:gd name="T6" fmla="*/ 49 w 569"/>
                    <a:gd name="T7" fmla="*/ 180 h 180"/>
                    <a:gd name="T8" fmla="*/ 0 w 569"/>
                    <a:gd name="T9" fmla="*/ 168 h 180"/>
                    <a:gd name="T10" fmla="*/ 0 w 569"/>
                    <a:gd name="T11" fmla="*/ 112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69" h="180">
                      <a:moveTo>
                        <a:pt x="0" y="112"/>
                      </a:moveTo>
                      <a:lnTo>
                        <a:pt x="422" y="0"/>
                      </a:lnTo>
                      <a:lnTo>
                        <a:pt x="569" y="39"/>
                      </a:lnTo>
                      <a:lnTo>
                        <a:pt x="49" y="180"/>
                      </a:lnTo>
                      <a:lnTo>
                        <a:pt x="0" y="168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780" name="Freeform 3372"/>
                <p:cNvSpPr>
                  <a:spLocks noChangeAspect="1"/>
                </p:cNvSpPr>
                <p:nvPr/>
              </p:nvSpPr>
              <p:spPr bwMode="gray">
                <a:xfrm>
                  <a:off x="2392" y="767"/>
                  <a:ext cx="520" cy="679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781" name="Freeform 3373"/>
                <p:cNvSpPr>
                  <a:spLocks noChangeAspect="1"/>
                </p:cNvSpPr>
                <p:nvPr/>
              </p:nvSpPr>
              <p:spPr bwMode="gray">
                <a:xfrm>
                  <a:off x="2344" y="896"/>
                  <a:ext cx="48" cy="550"/>
                </a:xfrm>
                <a:custGeom>
                  <a:avLst/>
                  <a:gdLst>
                    <a:gd name="T0" fmla="*/ 0 w 16"/>
                    <a:gd name="T1" fmla="*/ 0 h 183"/>
                    <a:gd name="T2" fmla="*/ 0 w 16"/>
                    <a:gd name="T3" fmla="*/ 180 h 183"/>
                    <a:gd name="T4" fmla="*/ 16 w 16"/>
                    <a:gd name="T5" fmla="*/ 183 h 183"/>
                    <a:gd name="T6" fmla="*/ 16 w 16"/>
                    <a:gd name="T7" fmla="*/ 3 h 183"/>
                    <a:gd name="T8" fmla="*/ 0 w 16"/>
                    <a:gd name="T9" fmla="*/ 0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83">
                      <a:moveTo>
                        <a:pt x="0" y="0"/>
                      </a:moveTo>
                      <a:lnTo>
                        <a:pt x="0" y="180"/>
                      </a:lnTo>
                      <a:lnTo>
                        <a:pt x="16" y="183"/>
                      </a:lnTo>
                      <a:lnTo>
                        <a:pt x="1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2782" name="Group 3374"/>
              <p:cNvGrpSpPr>
                <a:grpSpLocks noChangeAspect="1"/>
              </p:cNvGrpSpPr>
              <p:nvPr/>
            </p:nvGrpSpPr>
            <p:grpSpPr bwMode="auto">
              <a:xfrm>
                <a:off x="2020" y="2297"/>
                <a:ext cx="189" cy="239"/>
                <a:chOff x="2343" y="728"/>
                <a:chExt cx="569" cy="718"/>
              </a:xfrm>
            </p:grpSpPr>
            <p:sp>
              <p:nvSpPr>
                <p:cNvPr id="532783" name="Freeform 3375"/>
                <p:cNvSpPr>
                  <a:spLocks noChangeAspect="1"/>
                </p:cNvSpPr>
                <p:nvPr/>
              </p:nvSpPr>
              <p:spPr bwMode="gray">
                <a:xfrm>
                  <a:off x="2343" y="728"/>
                  <a:ext cx="569" cy="180"/>
                </a:xfrm>
                <a:custGeom>
                  <a:avLst/>
                  <a:gdLst>
                    <a:gd name="T0" fmla="*/ 0 w 569"/>
                    <a:gd name="T1" fmla="*/ 112 h 180"/>
                    <a:gd name="T2" fmla="*/ 422 w 569"/>
                    <a:gd name="T3" fmla="*/ 0 h 180"/>
                    <a:gd name="T4" fmla="*/ 569 w 569"/>
                    <a:gd name="T5" fmla="*/ 39 h 180"/>
                    <a:gd name="T6" fmla="*/ 49 w 569"/>
                    <a:gd name="T7" fmla="*/ 180 h 180"/>
                    <a:gd name="T8" fmla="*/ 0 w 569"/>
                    <a:gd name="T9" fmla="*/ 168 h 180"/>
                    <a:gd name="T10" fmla="*/ 0 w 569"/>
                    <a:gd name="T11" fmla="*/ 112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69" h="180">
                      <a:moveTo>
                        <a:pt x="0" y="112"/>
                      </a:moveTo>
                      <a:lnTo>
                        <a:pt x="422" y="0"/>
                      </a:lnTo>
                      <a:lnTo>
                        <a:pt x="569" y="39"/>
                      </a:lnTo>
                      <a:lnTo>
                        <a:pt x="49" y="180"/>
                      </a:lnTo>
                      <a:lnTo>
                        <a:pt x="0" y="168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784" name="Freeform 3376"/>
                <p:cNvSpPr>
                  <a:spLocks noChangeAspect="1"/>
                </p:cNvSpPr>
                <p:nvPr/>
              </p:nvSpPr>
              <p:spPr bwMode="gray">
                <a:xfrm>
                  <a:off x="2392" y="767"/>
                  <a:ext cx="520" cy="679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785" name="Freeform 3377"/>
                <p:cNvSpPr>
                  <a:spLocks noChangeAspect="1"/>
                </p:cNvSpPr>
                <p:nvPr/>
              </p:nvSpPr>
              <p:spPr bwMode="gray">
                <a:xfrm>
                  <a:off x="2344" y="896"/>
                  <a:ext cx="48" cy="550"/>
                </a:xfrm>
                <a:custGeom>
                  <a:avLst/>
                  <a:gdLst>
                    <a:gd name="T0" fmla="*/ 0 w 16"/>
                    <a:gd name="T1" fmla="*/ 0 h 183"/>
                    <a:gd name="T2" fmla="*/ 0 w 16"/>
                    <a:gd name="T3" fmla="*/ 180 h 183"/>
                    <a:gd name="T4" fmla="*/ 16 w 16"/>
                    <a:gd name="T5" fmla="*/ 183 h 183"/>
                    <a:gd name="T6" fmla="*/ 16 w 16"/>
                    <a:gd name="T7" fmla="*/ 3 h 183"/>
                    <a:gd name="T8" fmla="*/ 0 w 16"/>
                    <a:gd name="T9" fmla="*/ 0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83">
                      <a:moveTo>
                        <a:pt x="0" y="0"/>
                      </a:moveTo>
                      <a:lnTo>
                        <a:pt x="0" y="180"/>
                      </a:lnTo>
                      <a:lnTo>
                        <a:pt x="16" y="183"/>
                      </a:lnTo>
                      <a:lnTo>
                        <a:pt x="1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2786" name="Group 3378"/>
              <p:cNvGrpSpPr>
                <a:grpSpLocks noChangeAspect="1"/>
              </p:cNvGrpSpPr>
              <p:nvPr/>
            </p:nvGrpSpPr>
            <p:grpSpPr bwMode="auto">
              <a:xfrm>
                <a:off x="1722" y="2067"/>
                <a:ext cx="189" cy="239"/>
                <a:chOff x="2343" y="728"/>
                <a:chExt cx="569" cy="718"/>
              </a:xfrm>
            </p:grpSpPr>
            <p:sp>
              <p:nvSpPr>
                <p:cNvPr id="532787" name="Freeform 3379"/>
                <p:cNvSpPr>
                  <a:spLocks noChangeAspect="1"/>
                </p:cNvSpPr>
                <p:nvPr/>
              </p:nvSpPr>
              <p:spPr bwMode="gray">
                <a:xfrm>
                  <a:off x="2343" y="728"/>
                  <a:ext cx="569" cy="180"/>
                </a:xfrm>
                <a:custGeom>
                  <a:avLst/>
                  <a:gdLst>
                    <a:gd name="T0" fmla="*/ 0 w 569"/>
                    <a:gd name="T1" fmla="*/ 112 h 180"/>
                    <a:gd name="T2" fmla="*/ 422 w 569"/>
                    <a:gd name="T3" fmla="*/ 0 h 180"/>
                    <a:gd name="T4" fmla="*/ 569 w 569"/>
                    <a:gd name="T5" fmla="*/ 39 h 180"/>
                    <a:gd name="T6" fmla="*/ 49 w 569"/>
                    <a:gd name="T7" fmla="*/ 180 h 180"/>
                    <a:gd name="T8" fmla="*/ 0 w 569"/>
                    <a:gd name="T9" fmla="*/ 168 h 180"/>
                    <a:gd name="T10" fmla="*/ 0 w 569"/>
                    <a:gd name="T11" fmla="*/ 112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69" h="180">
                      <a:moveTo>
                        <a:pt x="0" y="112"/>
                      </a:moveTo>
                      <a:lnTo>
                        <a:pt x="422" y="0"/>
                      </a:lnTo>
                      <a:lnTo>
                        <a:pt x="569" y="39"/>
                      </a:lnTo>
                      <a:lnTo>
                        <a:pt x="49" y="180"/>
                      </a:lnTo>
                      <a:lnTo>
                        <a:pt x="0" y="168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788" name="Freeform 3380"/>
                <p:cNvSpPr>
                  <a:spLocks noChangeAspect="1"/>
                </p:cNvSpPr>
                <p:nvPr/>
              </p:nvSpPr>
              <p:spPr bwMode="gray">
                <a:xfrm>
                  <a:off x="2392" y="767"/>
                  <a:ext cx="520" cy="679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789" name="Freeform 3381"/>
                <p:cNvSpPr>
                  <a:spLocks noChangeAspect="1"/>
                </p:cNvSpPr>
                <p:nvPr/>
              </p:nvSpPr>
              <p:spPr bwMode="gray">
                <a:xfrm>
                  <a:off x="2344" y="896"/>
                  <a:ext cx="48" cy="550"/>
                </a:xfrm>
                <a:custGeom>
                  <a:avLst/>
                  <a:gdLst>
                    <a:gd name="T0" fmla="*/ 0 w 16"/>
                    <a:gd name="T1" fmla="*/ 0 h 183"/>
                    <a:gd name="T2" fmla="*/ 0 w 16"/>
                    <a:gd name="T3" fmla="*/ 180 h 183"/>
                    <a:gd name="T4" fmla="*/ 16 w 16"/>
                    <a:gd name="T5" fmla="*/ 183 h 183"/>
                    <a:gd name="T6" fmla="*/ 16 w 16"/>
                    <a:gd name="T7" fmla="*/ 3 h 183"/>
                    <a:gd name="T8" fmla="*/ 0 w 16"/>
                    <a:gd name="T9" fmla="*/ 0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83">
                      <a:moveTo>
                        <a:pt x="0" y="0"/>
                      </a:moveTo>
                      <a:lnTo>
                        <a:pt x="0" y="180"/>
                      </a:lnTo>
                      <a:lnTo>
                        <a:pt x="16" y="183"/>
                      </a:lnTo>
                      <a:lnTo>
                        <a:pt x="1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2790" name="Group 3382"/>
              <p:cNvGrpSpPr>
                <a:grpSpLocks noChangeAspect="1"/>
              </p:cNvGrpSpPr>
              <p:nvPr/>
            </p:nvGrpSpPr>
            <p:grpSpPr bwMode="auto">
              <a:xfrm>
                <a:off x="1126" y="1917"/>
                <a:ext cx="189" cy="239"/>
                <a:chOff x="2343" y="728"/>
                <a:chExt cx="569" cy="718"/>
              </a:xfrm>
            </p:grpSpPr>
            <p:sp>
              <p:nvSpPr>
                <p:cNvPr id="532791" name="Freeform 3383"/>
                <p:cNvSpPr>
                  <a:spLocks noChangeAspect="1"/>
                </p:cNvSpPr>
                <p:nvPr/>
              </p:nvSpPr>
              <p:spPr bwMode="gray">
                <a:xfrm>
                  <a:off x="2343" y="728"/>
                  <a:ext cx="569" cy="180"/>
                </a:xfrm>
                <a:custGeom>
                  <a:avLst/>
                  <a:gdLst>
                    <a:gd name="T0" fmla="*/ 0 w 569"/>
                    <a:gd name="T1" fmla="*/ 112 h 180"/>
                    <a:gd name="T2" fmla="*/ 422 w 569"/>
                    <a:gd name="T3" fmla="*/ 0 h 180"/>
                    <a:gd name="T4" fmla="*/ 569 w 569"/>
                    <a:gd name="T5" fmla="*/ 39 h 180"/>
                    <a:gd name="T6" fmla="*/ 49 w 569"/>
                    <a:gd name="T7" fmla="*/ 180 h 180"/>
                    <a:gd name="T8" fmla="*/ 0 w 569"/>
                    <a:gd name="T9" fmla="*/ 168 h 180"/>
                    <a:gd name="T10" fmla="*/ 0 w 569"/>
                    <a:gd name="T11" fmla="*/ 112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69" h="180">
                      <a:moveTo>
                        <a:pt x="0" y="112"/>
                      </a:moveTo>
                      <a:lnTo>
                        <a:pt x="422" y="0"/>
                      </a:lnTo>
                      <a:lnTo>
                        <a:pt x="569" y="39"/>
                      </a:lnTo>
                      <a:lnTo>
                        <a:pt x="49" y="180"/>
                      </a:lnTo>
                      <a:lnTo>
                        <a:pt x="0" y="168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792" name="Freeform 3384"/>
                <p:cNvSpPr>
                  <a:spLocks noChangeAspect="1"/>
                </p:cNvSpPr>
                <p:nvPr/>
              </p:nvSpPr>
              <p:spPr bwMode="gray">
                <a:xfrm>
                  <a:off x="2392" y="767"/>
                  <a:ext cx="520" cy="679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793" name="Freeform 3385"/>
                <p:cNvSpPr>
                  <a:spLocks noChangeAspect="1"/>
                </p:cNvSpPr>
                <p:nvPr/>
              </p:nvSpPr>
              <p:spPr bwMode="gray">
                <a:xfrm>
                  <a:off x="2344" y="896"/>
                  <a:ext cx="48" cy="550"/>
                </a:xfrm>
                <a:custGeom>
                  <a:avLst/>
                  <a:gdLst>
                    <a:gd name="T0" fmla="*/ 0 w 16"/>
                    <a:gd name="T1" fmla="*/ 0 h 183"/>
                    <a:gd name="T2" fmla="*/ 0 w 16"/>
                    <a:gd name="T3" fmla="*/ 180 h 183"/>
                    <a:gd name="T4" fmla="*/ 16 w 16"/>
                    <a:gd name="T5" fmla="*/ 183 h 183"/>
                    <a:gd name="T6" fmla="*/ 16 w 16"/>
                    <a:gd name="T7" fmla="*/ 3 h 183"/>
                    <a:gd name="T8" fmla="*/ 0 w 16"/>
                    <a:gd name="T9" fmla="*/ 0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83">
                      <a:moveTo>
                        <a:pt x="0" y="0"/>
                      </a:moveTo>
                      <a:lnTo>
                        <a:pt x="0" y="180"/>
                      </a:lnTo>
                      <a:lnTo>
                        <a:pt x="16" y="183"/>
                      </a:lnTo>
                      <a:lnTo>
                        <a:pt x="1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2794" name="Group 3386"/>
              <p:cNvGrpSpPr>
                <a:grpSpLocks noChangeAspect="1"/>
              </p:cNvGrpSpPr>
              <p:nvPr/>
            </p:nvGrpSpPr>
            <p:grpSpPr bwMode="auto">
              <a:xfrm>
                <a:off x="828" y="2310"/>
                <a:ext cx="189" cy="239"/>
                <a:chOff x="2343" y="728"/>
                <a:chExt cx="569" cy="718"/>
              </a:xfrm>
            </p:grpSpPr>
            <p:sp>
              <p:nvSpPr>
                <p:cNvPr id="532795" name="Freeform 3387"/>
                <p:cNvSpPr>
                  <a:spLocks noChangeAspect="1"/>
                </p:cNvSpPr>
                <p:nvPr/>
              </p:nvSpPr>
              <p:spPr bwMode="gray">
                <a:xfrm>
                  <a:off x="2343" y="728"/>
                  <a:ext cx="569" cy="180"/>
                </a:xfrm>
                <a:custGeom>
                  <a:avLst/>
                  <a:gdLst>
                    <a:gd name="T0" fmla="*/ 0 w 569"/>
                    <a:gd name="T1" fmla="*/ 112 h 180"/>
                    <a:gd name="T2" fmla="*/ 422 w 569"/>
                    <a:gd name="T3" fmla="*/ 0 h 180"/>
                    <a:gd name="T4" fmla="*/ 569 w 569"/>
                    <a:gd name="T5" fmla="*/ 39 h 180"/>
                    <a:gd name="T6" fmla="*/ 49 w 569"/>
                    <a:gd name="T7" fmla="*/ 180 h 180"/>
                    <a:gd name="T8" fmla="*/ 0 w 569"/>
                    <a:gd name="T9" fmla="*/ 168 h 180"/>
                    <a:gd name="T10" fmla="*/ 0 w 569"/>
                    <a:gd name="T11" fmla="*/ 112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69" h="180">
                      <a:moveTo>
                        <a:pt x="0" y="112"/>
                      </a:moveTo>
                      <a:lnTo>
                        <a:pt x="422" y="0"/>
                      </a:lnTo>
                      <a:lnTo>
                        <a:pt x="569" y="39"/>
                      </a:lnTo>
                      <a:lnTo>
                        <a:pt x="49" y="180"/>
                      </a:lnTo>
                      <a:lnTo>
                        <a:pt x="0" y="168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796" name="Freeform 3388"/>
                <p:cNvSpPr>
                  <a:spLocks noChangeAspect="1"/>
                </p:cNvSpPr>
                <p:nvPr/>
              </p:nvSpPr>
              <p:spPr bwMode="gray">
                <a:xfrm>
                  <a:off x="2392" y="767"/>
                  <a:ext cx="520" cy="679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797" name="Freeform 3389"/>
                <p:cNvSpPr>
                  <a:spLocks noChangeAspect="1"/>
                </p:cNvSpPr>
                <p:nvPr/>
              </p:nvSpPr>
              <p:spPr bwMode="gray">
                <a:xfrm>
                  <a:off x="2344" y="896"/>
                  <a:ext cx="48" cy="550"/>
                </a:xfrm>
                <a:custGeom>
                  <a:avLst/>
                  <a:gdLst>
                    <a:gd name="T0" fmla="*/ 0 w 16"/>
                    <a:gd name="T1" fmla="*/ 0 h 183"/>
                    <a:gd name="T2" fmla="*/ 0 w 16"/>
                    <a:gd name="T3" fmla="*/ 180 h 183"/>
                    <a:gd name="T4" fmla="*/ 16 w 16"/>
                    <a:gd name="T5" fmla="*/ 183 h 183"/>
                    <a:gd name="T6" fmla="*/ 16 w 16"/>
                    <a:gd name="T7" fmla="*/ 3 h 183"/>
                    <a:gd name="T8" fmla="*/ 0 w 16"/>
                    <a:gd name="T9" fmla="*/ 0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83">
                      <a:moveTo>
                        <a:pt x="0" y="0"/>
                      </a:moveTo>
                      <a:lnTo>
                        <a:pt x="0" y="180"/>
                      </a:lnTo>
                      <a:lnTo>
                        <a:pt x="16" y="183"/>
                      </a:lnTo>
                      <a:lnTo>
                        <a:pt x="1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2798" name="Group 3390"/>
              <p:cNvGrpSpPr>
                <a:grpSpLocks noChangeAspect="1"/>
              </p:cNvGrpSpPr>
              <p:nvPr/>
            </p:nvGrpSpPr>
            <p:grpSpPr bwMode="auto">
              <a:xfrm>
                <a:off x="1126" y="2537"/>
                <a:ext cx="189" cy="239"/>
                <a:chOff x="2343" y="728"/>
                <a:chExt cx="569" cy="718"/>
              </a:xfrm>
            </p:grpSpPr>
            <p:sp>
              <p:nvSpPr>
                <p:cNvPr id="532799" name="Freeform 3391"/>
                <p:cNvSpPr>
                  <a:spLocks noChangeAspect="1"/>
                </p:cNvSpPr>
                <p:nvPr/>
              </p:nvSpPr>
              <p:spPr bwMode="gray">
                <a:xfrm>
                  <a:off x="2343" y="728"/>
                  <a:ext cx="569" cy="180"/>
                </a:xfrm>
                <a:custGeom>
                  <a:avLst/>
                  <a:gdLst>
                    <a:gd name="T0" fmla="*/ 0 w 569"/>
                    <a:gd name="T1" fmla="*/ 112 h 180"/>
                    <a:gd name="T2" fmla="*/ 422 w 569"/>
                    <a:gd name="T3" fmla="*/ 0 h 180"/>
                    <a:gd name="T4" fmla="*/ 569 w 569"/>
                    <a:gd name="T5" fmla="*/ 39 h 180"/>
                    <a:gd name="T6" fmla="*/ 49 w 569"/>
                    <a:gd name="T7" fmla="*/ 180 h 180"/>
                    <a:gd name="T8" fmla="*/ 0 w 569"/>
                    <a:gd name="T9" fmla="*/ 168 h 180"/>
                    <a:gd name="T10" fmla="*/ 0 w 569"/>
                    <a:gd name="T11" fmla="*/ 112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69" h="180">
                      <a:moveTo>
                        <a:pt x="0" y="112"/>
                      </a:moveTo>
                      <a:lnTo>
                        <a:pt x="422" y="0"/>
                      </a:lnTo>
                      <a:lnTo>
                        <a:pt x="569" y="39"/>
                      </a:lnTo>
                      <a:lnTo>
                        <a:pt x="49" y="180"/>
                      </a:lnTo>
                      <a:lnTo>
                        <a:pt x="0" y="168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00" name="Freeform 3392"/>
                <p:cNvSpPr>
                  <a:spLocks noChangeAspect="1"/>
                </p:cNvSpPr>
                <p:nvPr/>
              </p:nvSpPr>
              <p:spPr bwMode="gray">
                <a:xfrm>
                  <a:off x="2392" y="767"/>
                  <a:ext cx="520" cy="679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01" name="Freeform 3393"/>
                <p:cNvSpPr>
                  <a:spLocks noChangeAspect="1"/>
                </p:cNvSpPr>
                <p:nvPr/>
              </p:nvSpPr>
              <p:spPr bwMode="gray">
                <a:xfrm>
                  <a:off x="2344" y="896"/>
                  <a:ext cx="48" cy="550"/>
                </a:xfrm>
                <a:custGeom>
                  <a:avLst/>
                  <a:gdLst>
                    <a:gd name="T0" fmla="*/ 0 w 16"/>
                    <a:gd name="T1" fmla="*/ 0 h 183"/>
                    <a:gd name="T2" fmla="*/ 0 w 16"/>
                    <a:gd name="T3" fmla="*/ 180 h 183"/>
                    <a:gd name="T4" fmla="*/ 16 w 16"/>
                    <a:gd name="T5" fmla="*/ 183 h 183"/>
                    <a:gd name="T6" fmla="*/ 16 w 16"/>
                    <a:gd name="T7" fmla="*/ 3 h 183"/>
                    <a:gd name="T8" fmla="*/ 0 w 16"/>
                    <a:gd name="T9" fmla="*/ 0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83">
                      <a:moveTo>
                        <a:pt x="0" y="0"/>
                      </a:moveTo>
                      <a:lnTo>
                        <a:pt x="0" y="180"/>
                      </a:lnTo>
                      <a:lnTo>
                        <a:pt x="16" y="183"/>
                      </a:lnTo>
                      <a:lnTo>
                        <a:pt x="1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2802" name="Group 3394"/>
              <p:cNvGrpSpPr>
                <a:grpSpLocks noChangeAspect="1"/>
              </p:cNvGrpSpPr>
              <p:nvPr/>
            </p:nvGrpSpPr>
            <p:grpSpPr bwMode="auto">
              <a:xfrm>
                <a:off x="530" y="1766"/>
                <a:ext cx="189" cy="239"/>
                <a:chOff x="2343" y="728"/>
                <a:chExt cx="569" cy="718"/>
              </a:xfrm>
            </p:grpSpPr>
            <p:sp>
              <p:nvSpPr>
                <p:cNvPr id="532803" name="Freeform 3395"/>
                <p:cNvSpPr>
                  <a:spLocks noChangeAspect="1"/>
                </p:cNvSpPr>
                <p:nvPr/>
              </p:nvSpPr>
              <p:spPr bwMode="gray">
                <a:xfrm>
                  <a:off x="2343" y="728"/>
                  <a:ext cx="569" cy="180"/>
                </a:xfrm>
                <a:custGeom>
                  <a:avLst/>
                  <a:gdLst>
                    <a:gd name="T0" fmla="*/ 0 w 569"/>
                    <a:gd name="T1" fmla="*/ 112 h 180"/>
                    <a:gd name="T2" fmla="*/ 422 w 569"/>
                    <a:gd name="T3" fmla="*/ 0 h 180"/>
                    <a:gd name="T4" fmla="*/ 569 w 569"/>
                    <a:gd name="T5" fmla="*/ 39 h 180"/>
                    <a:gd name="T6" fmla="*/ 49 w 569"/>
                    <a:gd name="T7" fmla="*/ 180 h 180"/>
                    <a:gd name="T8" fmla="*/ 0 w 569"/>
                    <a:gd name="T9" fmla="*/ 168 h 180"/>
                    <a:gd name="T10" fmla="*/ 0 w 569"/>
                    <a:gd name="T11" fmla="*/ 112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69" h="180">
                      <a:moveTo>
                        <a:pt x="0" y="112"/>
                      </a:moveTo>
                      <a:lnTo>
                        <a:pt x="422" y="0"/>
                      </a:lnTo>
                      <a:lnTo>
                        <a:pt x="569" y="39"/>
                      </a:lnTo>
                      <a:lnTo>
                        <a:pt x="49" y="180"/>
                      </a:lnTo>
                      <a:lnTo>
                        <a:pt x="0" y="168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04" name="Freeform 3396"/>
                <p:cNvSpPr>
                  <a:spLocks noChangeAspect="1"/>
                </p:cNvSpPr>
                <p:nvPr/>
              </p:nvSpPr>
              <p:spPr bwMode="gray">
                <a:xfrm>
                  <a:off x="2392" y="767"/>
                  <a:ext cx="520" cy="679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05" name="Freeform 3397"/>
                <p:cNvSpPr>
                  <a:spLocks noChangeAspect="1"/>
                </p:cNvSpPr>
                <p:nvPr/>
              </p:nvSpPr>
              <p:spPr bwMode="gray">
                <a:xfrm>
                  <a:off x="2344" y="896"/>
                  <a:ext cx="48" cy="550"/>
                </a:xfrm>
                <a:custGeom>
                  <a:avLst/>
                  <a:gdLst>
                    <a:gd name="T0" fmla="*/ 0 w 16"/>
                    <a:gd name="T1" fmla="*/ 0 h 183"/>
                    <a:gd name="T2" fmla="*/ 0 w 16"/>
                    <a:gd name="T3" fmla="*/ 180 h 183"/>
                    <a:gd name="T4" fmla="*/ 16 w 16"/>
                    <a:gd name="T5" fmla="*/ 183 h 183"/>
                    <a:gd name="T6" fmla="*/ 16 w 16"/>
                    <a:gd name="T7" fmla="*/ 3 h 183"/>
                    <a:gd name="T8" fmla="*/ 0 w 16"/>
                    <a:gd name="T9" fmla="*/ 0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83">
                      <a:moveTo>
                        <a:pt x="0" y="0"/>
                      </a:moveTo>
                      <a:lnTo>
                        <a:pt x="0" y="180"/>
                      </a:lnTo>
                      <a:lnTo>
                        <a:pt x="16" y="183"/>
                      </a:lnTo>
                      <a:lnTo>
                        <a:pt x="1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2806" name="Group 3398"/>
              <p:cNvGrpSpPr>
                <a:grpSpLocks noChangeAspect="1"/>
              </p:cNvGrpSpPr>
              <p:nvPr/>
            </p:nvGrpSpPr>
            <p:grpSpPr bwMode="auto">
              <a:xfrm>
                <a:off x="1424" y="1531"/>
                <a:ext cx="189" cy="239"/>
                <a:chOff x="2343" y="728"/>
                <a:chExt cx="569" cy="718"/>
              </a:xfrm>
            </p:grpSpPr>
            <p:sp>
              <p:nvSpPr>
                <p:cNvPr id="532807" name="Freeform 3399"/>
                <p:cNvSpPr>
                  <a:spLocks noChangeAspect="1"/>
                </p:cNvSpPr>
                <p:nvPr/>
              </p:nvSpPr>
              <p:spPr bwMode="gray">
                <a:xfrm>
                  <a:off x="2343" y="728"/>
                  <a:ext cx="569" cy="180"/>
                </a:xfrm>
                <a:custGeom>
                  <a:avLst/>
                  <a:gdLst>
                    <a:gd name="T0" fmla="*/ 0 w 569"/>
                    <a:gd name="T1" fmla="*/ 112 h 180"/>
                    <a:gd name="T2" fmla="*/ 422 w 569"/>
                    <a:gd name="T3" fmla="*/ 0 h 180"/>
                    <a:gd name="T4" fmla="*/ 569 w 569"/>
                    <a:gd name="T5" fmla="*/ 39 h 180"/>
                    <a:gd name="T6" fmla="*/ 49 w 569"/>
                    <a:gd name="T7" fmla="*/ 180 h 180"/>
                    <a:gd name="T8" fmla="*/ 0 w 569"/>
                    <a:gd name="T9" fmla="*/ 168 h 180"/>
                    <a:gd name="T10" fmla="*/ 0 w 569"/>
                    <a:gd name="T11" fmla="*/ 112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69" h="180">
                      <a:moveTo>
                        <a:pt x="0" y="112"/>
                      </a:moveTo>
                      <a:lnTo>
                        <a:pt x="422" y="0"/>
                      </a:lnTo>
                      <a:lnTo>
                        <a:pt x="569" y="39"/>
                      </a:lnTo>
                      <a:lnTo>
                        <a:pt x="49" y="180"/>
                      </a:lnTo>
                      <a:lnTo>
                        <a:pt x="0" y="168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08" name="Freeform 3400"/>
                <p:cNvSpPr>
                  <a:spLocks noChangeAspect="1"/>
                </p:cNvSpPr>
                <p:nvPr/>
              </p:nvSpPr>
              <p:spPr bwMode="gray">
                <a:xfrm>
                  <a:off x="2392" y="767"/>
                  <a:ext cx="520" cy="679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09" name="Freeform 3401"/>
                <p:cNvSpPr>
                  <a:spLocks noChangeAspect="1"/>
                </p:cNvSpPr>
                <p:nvPr/>
              </p:nvSpPr>
              <p:spPr bwMode="gray">
                <a:xfrm>
                  <a:off x="2344" y="896"/>
                  <a:ext cx="48" cy="550"/>
                </a:xfrm>
                <a:custGeom>
                  <a:avLst/>
                  <a:gdLst>
                    <a:gd name="T0" fmla="*/ 0 w 16"/>
                    <a:gd name="T1" fmla="*/ 0 h 183"/>
                    <a:gd name="T2" fmla="*/ 0 w 16"/>
                    <a:gd name="T3" fmla="*/ 180 h 183"/>
                    <a:gd name="T4" fmla="*/ 16 w 16"/>
                    <a:gd name="T5" fmla="*/ 183 h 183"/>
                    <a:gd name="T6" fmla="*/ 16 w 16"/>
                    <a:gd name="T7" fmla="*/ 3 h 183"/>
                    <a:gd name="T8" fmla="*/ 0 w 16"/>
                    <a:gd name="T9" fmla="*/ 0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83">
                      <a:moveTo>
                        <a:pt x="0" y="0"/>
                      </a:moveTo>
                      <a:lnTo>
                        <a:pt x="0" y="180"/>
                      </a:lnTo>
                      <a:lnTo>
                        <a:pt x="16" y="183"/>
                      </a:lnTo>
                      <a:lnTo>
                        <a:pt x="1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532810" name="Group 3402"/>
          <p:cNvGrpSpPr>
            <a:grpSpLocks noChangeAspect="1"/>
          </p:cNvGrpSpPr>
          <p:nvPr/>
        </p:nvGrpSpPr>
        <p:grpSpPr bwMode="auto">
          <a:xfrm>
            <a:off x="6896100" y="1695450"/>
            <a:ext cx="793750" cy="741363"/>
            <a:chOff x="643" y="1954"/>
            <a:chExt cx="1516" cy="1416"/>
          </a:xfrm>
        </p:grpSpPr>
        <p:grpSp>
          <p:nvGrpSpPr>
            <p:cNvPr id="532811" name="Group 3403"/>
            <p:cNvGrpSpPr>
              <a:grpSpLocks noChangeAspect="1"/>
            </p:cNvGrpSpPr>
            <p:nvPr/>
          </p:nvGrpSpPr>
          <p:grpSpPr bwMode="auto">
            <a:xfrm>
              <a:off x="643" y="1954"/>
              <a:ext cx="1503" cy="1295"/>
              <a:chOff x="643" y="1954"/>
              <a:chExt cx="1503" cy="1295"/>
            </a:xfrm>
          </p:grpSpPr>
          <p:sp>
            <p:nvSpPr>
              <p:cNvPr id="532812" name="Freeform 3404"/>
              <p:cNvSpPr>
                <a:spLocks noChangeAspect="1"/>
              </p:cNvSpPr>
              <p:nvPr/>
            </p:nvSpPr>
            <p:spPr bwMode="gray">
              <a:xfrm flipH="1">
                <a:off x="1072" y="2127"/>
                <a:ext cx="428" cy="1006"/>
              </a:xfrm>
              <a:custGeom>
                <a:avLst/>
                <a:gdLst>
                  <a:gd name="T0" fmla="*/ 0 w 898"/>
                  <a:gd name="T1" fmla="*/ 241 h 2114"/>
                  <a:gd name="T2" fmla="*/ 0 w 898"/>
                  <a:gd name="T3" fmla="*/ 2114 h 2114"/>
                  <a:gd name="T4" fmla="*/ 898 w 898"/>
                  <a:gd name="T5" fmla="*/ 1873 h 2114"/>
                  <a:gd name="T6" fmla="*/ 896 w 898"/>
                  <a:gd name="T7" fmla="*/ 0 h 2114"/>
                  <a:gd name="T8" fmla="*/ 0 w 898"/>
                  <a:gd name="T9" fmla="*/ 241 h 2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8" h="2114">
                    <a:moveTo>
                      <a:pt x="0" y="241"/>
                    </a:moveTo>
                    <a:lnTo>
                      <a:pt x="0" y="2114"/>
                    </a:lnTo>
                    <a:lnTo>
                      <a:pt x="898" y="1873"/>
                    </a:lnTo>
                    <a:lnTo>
                      <a:pt x="896" y="0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828282"/>
              </a:solidFill>
              <a:ln w="6350" cap="flat" cmpd="sng">
                <a:solidFill>
                  <a:srgbClr val="545554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13" name="Freeform 3405"/>
              <p:cNvSpPr>
                <a:spLocks noChangeAspect="1"/>
              </p:cNvSpPr>
              <p:nvPr/>
            </p:nvSpPr>
            <p:spPr bwMode="gray">
              <a:xfrm flipH="1">
                <a:off x="1072" y="2854"/>
                <a:ext cx="424" cy="114"/>
              </a:xfrm>
              <a:custGeom>
                <a:avLst/>
                <a:gdLst>
                  <a:gd name="T0" fmla="*/ 0 w 890"/>
                  <a:gd name="T1" fmla="*/ 120 h 238"/>
                  <a:gd name="T2" fmla="*/ 444 w 890"/>
                  <a:gd name="T3" fmla="*/ 0 h 238"/>
                  <a:gd name="T4" fmla="*/ 890 w 890"/>
                  <a:gd name="T5" fmla="*/ 120 h 238"/>
                  <a:gd name="T6" fmla="*/ 444 w 890"/>
                  <a:gd name="T7" fmla="*/ 238 h 238"/>
                  <a:gd name="T8" fmla="*/ 0 w 890"/>
                  <a:gd name="T9" fmla="*/ 12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0" h="238">
                    <a:moveTo>
                      <a:pt x="0" y="120"/>
                    </a:moveTo>
                    <a:lnTo>
                      <a:pt x="444" y="0"/>
                    </a:lnTo>
                    <a:lnTo>
                      <a:pt x="890" y="120"/>
                    </a:lnTo>
                    <a:lnTo>
                      <a:pt x="444" y="23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303030"/>
              </a:solidFill>
              <a:ln w="6350" cap="flat" cmpd="sng">
                <a:solidFill>
                  <a:srgbClr val="545554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14" name="Freeform 3406"/>
              <p:cNvSpPr>
                <a:spLocks noChangeAspect="1"/>
              </p:cNvSpPr>
              <p:nvPr/>
            </p:nvSpPr>
            <p:spPr bwMode="gray">
              <a:xfrm flipH="1">
                <a:off x="1504" y="1954"/>
                <a:ext cx="642" cy="172"/>
              </a:xfrm>
              <a:custGeom>
                <a:avLst/>
                <a:gdLst>
                  <a:gd name="T0" fmla="*/ 0 w 1349"/>
                  <a:gd name="T1" fmla="*/ 241 h 361"/>
                  <a:gd name="T2" fmla="*/ 895 w 1349"/>
                  <a:gd name="T3" fmla="*/ 0 h 361"/>
                  <a:gd name="T4" fmla="*/ 1349 w 1349"/>
                  <a:gd name="T5" fmla="*/ 120 h 361"/>
                  <a:gd name="T6" fmla="*/ 454 w 1349"/>
                  <a:gd name="T7" fmla="*/ 361 h 361"/>
                  <a:gd name="T8" fmla="*/ 0 w 1349"/>
                  <a:gd name="T9" fmla="*/ 24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9" h="361">
                    <a:moveTo>
                      <a:pt x="0" y="241"/>
                    </a:moveTo>
                    <a:lnTo>
                      <a:pt x="895" y="0"/>
                    </a:lnTo>
                    <a:lnTo>
                      <a:pt x="1349" y="120"/>
                    </a:lnTo>
                    <a:lnTo>
                      <a:pt x="454" y="361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6E6E6E"/>
              </a:solidFill>
              <a:ln w="6350" cap="flat" cmpd="sng">
                <a:solidFill>
                  <a:srgbClr val="545554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15" name="Freeform 3407"/>
              <p:cNvSpPr>
                <a:spLocks noChangeAspect="1"/>
              </p:cNvSpPr>
              <p:nvPr/>
            </p:nvSpPr>
            <p:spPr bwMode="gray">
              <a:xfrm flipH="1">
                <a:off x="1288" y="2011"/>
                <a:ext cx="642" cy="172"/>
              </a:xfrm>
              <a:custGeom>
                <a:avLst/>
                <a:gdLst>
                  <a:gd name="T0" fmla="*/ 0 w 1349"/>
                  <a:gd name="T1" fmla="*/ 241 h 361"/>
                  <a:gd name="T2" fmla="*/ 895 w 1349"/>
                  <a:gd name="T3" fmla="*/ 0 h 361"/>
                  <a:gd name="T4" fmla="*/ 1349 w 1349"/>
                  <a:gd name="T5" fmla="*/ 123 h 361"/>
                  <a:gd name="T6" fmla="*/ 451 w 1349"/>
                  <a:gd name="T7" fmla="*/ 361 h 361"/>
                  <a:gd name="T8" fmla="*/ 0 w 1349"/>
                  <a:gd name="T9" fmla="*/ 24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9" h="361">
                    <a:moveTo>
                      <a:pt x="0" y="241"/>
                    </a:moveTo>
                    <a:lnTo>
                      <a:pt x="895" y="0"/>
                    </a:lnTo>
                    <a:lnTo>
                      <a:pt x="1349" y="123"/>
                    </a:lnTo>
                    <a:lnTo>
                      <a:pt x="451" y="361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6E6E6E"/>
              </a:solidFill>
              <a:ln w="6350" cap="flat" cmpd="sng">
                <a:solidFill>
                  <a:srgbClr val="545554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16" name="Freeform 3408"/>
              <p:cNvSpPr>
                <a:spLocks noChangeAspect="1"/>
              </p:cNvSpPr>
              <p:nvPr/>
            </p:nvSpPr>
            <p:spPr bwMode="gray">
              <a:xfrm flipH="1">
                <a:off x="1073" y="2070"/>
                <a:ext cx="642" cy="171"/>
              </a:xfrm>
              <a:custGeom>
                <a:avLst/>
                <a:gdLst>
                  <a:gd name="T0" fmla="*/ 0 w 1349"/>
                  <a:gd name="T1" fmla="*/ 241 h 361"/>
                  <a:gd name="T2" fmla="*/ 898 w 1349"/>
                  <a:gd name="T3" fmla="*/ 0 h 361"/>
                  <a:gd name="T4" fmla="*/ 1349 w 1349"/>
                  <a:gd name="T5" fmla="*/ 120 h 361"/>
                  <a:gd name="T6" fmla="*/ 453 w 1349"/>
                  <a:gd name="T7" fmla="*/ 361 h 361"/>
                  <a:gd name="T8" fmla="*/ 0 w 1349"/>
                  <a:gd name="T9" fmla="*/ 24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9" h="361">
                    <a:moveTo>
                      <a:pt x="0" y="241"/>
                    </a:moveTo>
                    <a:lnTo>
                      <a:pt x="898" y="0"/>
                    </a:lnTo>
                    <a:lnTo>
                      <a:pt x="1349" y="120"/>
                    </a:lnTo>
                    <a:lnTo>
                      <a:pt x="453" y="361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6E6E6E"/>
              </a:solidFill>
              <a:ln w="6350" cap="flat" cmpd="sng">
                <a:solidFill>
                  <a:srgbClr val="545554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17" name="Freeform 3409"/>
              <p:cNvSpPr>
                <a:spLocks noChangeAspect="1"/>
              </p:cNvSpPr>
              <p:nvPr/>
            </p:nvSpPr>
            <p:spPr bwMode="gray">
              <a:xfrm flipH="1">
                <a:off x="1930" y="2069"/>
                <a:ext cx="216" cy="948"/>
              </a:xfrm>
              <a:custGeom>
                <a:avLst/>
                <a:gdLst>
                  <a:gd name="T0" fmla="*/ 0 w 454"/>
                  <a:gd name="T1" fmla="*/ 0 h 1993"/>
                  <a:gd name="T2" fmla="*/ 0 w 454"/>
                  <a:gd name="T3" fmla="*/ 1873 h 1993"/>
                  <a:gd name="T4" fmla="*/ 454 w 454"/>
                  <a:gd name="T5" fmla="*/ 1993 h 1993"/>
                  <a:gd name="T6" fmla="*/ 454 w 454"/>
                  <a:gd name="T7" fmla="*/ 120 h 1993"/>
                  <a:gd name="T8" fmla="*/ 0 w 454"/>
                  <a:gd name="T9" fmla="*/ 0 h 1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4" h="1993">
                    <a:moveTo>
                      <a:pt x="0" y="0"/>
                    </a:moveTo>
                    <a:lnTo>
                      <a:pt x="0" y="1873"/>
                    </a:lnTo>
                    <a:lnTo>
                      <a:pt x="454" y="1993"/>
                    </a:lnTo>
                    <a:lnTo>
                      <a:pt x="454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45454"/>
              </a:solidFill>
              <a:ln w="6350" cap="flat" cmpd="sng">
                <a:solidFill>
                  <a:srgbClr val="545554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18" name="Freeform 3410"/>
              <p:cNvSpPr>
                <a:spLocks noChangeAspect="1"/>
              </p:cNvSpPr>
              <p:nvPr/>
            </p:nvSpPr>
            <p:spPr bwMode="gray">
              <a:xfrm flipH="1">
                <a:off x="1715" y="2126"/>
                <a:ext cx="215" cy="950"/>
              </a:xfrm>
              <a:custGeom>
                <a:avLst/>
                <a:gdLst>
                  <a:gd name="T0" fmla="*/ 0 w 451"/>
                  <a:gd name="T1" fmla="*/ 0 h 1996"/>
                  <a:gd name="T2" fmla="*/ 0 w 451"/>
                  <a:gd name="T3" fmla="*/ 1873 h 1996"/>
                  <a:gd name="T4" fmla="*/ 451 w 451"/>
                  <a:gd name="T5" fmla="*/ 1996 h 1996"/>
                  <a:gd name="T6" fmla="*/ 451 w 451"/>
                  <a:gd name="T7" fmla="*/ 123 h 1996"/>
                  <a:gd name="T8" fmla="*/ 0 w 451"/>
                  <a:gd name="T9" fmla="*/ 0 h 19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1996">
                    <a:moveTo>
                      <a:pt x="0" y="0"/>
                    </a:moveTo>
                    <a:lnTo>
                      <a:pt x="0" y="1873"/>
                    </a:lnTo>
                    <a:lnTo>
                      <a:pt x="451" y="1996"/>
                    </a:lnTo>
                    <a:lnTo>
                      <a:pt x="451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45454"/>
              </a:solidFill>
              <a:ln w="6350" cap="flat" cmpd="sng">
                <a:solidFill>
                  <a:srgbClr val="545554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19" name="Freeform 3411"/>
              <p:cNvSpPr>
                <a:spLocks noChangeAspect="1"/>
              </p:cNvSpPr>
              <p:nvPr/>
            </p:nvSpPr>
            <p:spPr bwMode="gray">
              <a:xfrm flipH="1">
                <a:off x="1285" y="2241"/>
                <a:ext cx="215" cy="425"/>
              </a:xfrm>
              <a:custGeom>
                <a:avLst/>
                <a:gdLst>
                  <a:gd name="T0" fmla="*/ 0 w 452"/>
                  <a:gd name="T1" fmla="*/ 0 h 891"/>
                  <a:gd name="T2" fmla="*/ 0 w 452"/>
                  <a:gd name="T3" fmla="*/ 770 h 891"/>
                  <a:gd name="T4" fmla="*/ 452 w 452"/>
                  <a:gd name="T5" fmla="*/ 891 h 891"/>
                  <a:gd name="T6" fmla="*/ 452 w 452"/>
                  <a:gd name="T7" fmla="*/ 123 h 891"/>
                  <a:gd name="T8" fmla="*/ 0 w 452"/>
                  <a:gd name="T9" fmla="*/ 0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2" h="891">
                    <a:moveTo>
                      <a:pt x="0" y="0"/>
                    </a:moveTo>
                    <a:lnTo>
                      <a:pt x="0" y="770"/>
                    </a:lnTo>
                    <a:lnTo>
                      <a:pt x="452" y="891"/>
                    </a:lnTo>
                    <a:lnTo>
                      <a:pt x="452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45454"/>
              </a:solidFill>
              <a:ln w="6350" cap="flat" cmpd="sng">
                <a:solidFill>
                  <a:srgbClr val="545554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20" name="Freeform 3412"/>
              <p:cNvSpPr>
                <a:spLocks noChangeAspect="1"/>
              </p:cNvSpPr>
              <p:nvPr/>
            </p:nvSpPr>
            <p:spPr bwMode="gray">
              <a:xfrm flipH="1">
                <a:off x="1285" y="2911"/>
                <a:ext cx="215" cy="280"/>
              </a:xfrm>
              <a:custGeom>
                <a:avLst/>
                <a:gdLst>
                  <a:gd name="T0" fmla="*/ 0 w 452"/>
                  <a:gd name="T1" fmla="*/ 0 h 590"/>
                  <a:gd name="T2" fmla="*/ 0 w 452"/>
                  <a:gd name="T3" fmla="*/ 467 h 590"/>
                  <a:gd name="T4" fmla="*/ 452 w 452"/>
                  <a:gd name="T5" fmla="*/ 590 h 590"/>
                  <a:gd name="T6" fmla="*/ 452 w 452"/>
                  <a:gd name="T7" fmla="*/ 120 h 590"/>
                  <a:gd name="T8" fmla="*/ 0 w 452"/>
                  <a:gd name="T9" fmla="*/ 0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2" h="590">
                    <a:moveTo>
                      <a:pt x="0" y="0"/>
                    </a:moveTo>
                    <a:lnTo>
                      <a:pt x="0" y="467"/>
                    </a:lnTo>
                    <a:lnTo>
                      <a:pt x="452" y="590"/>
                    </a:lnTo>
                    <a:lnTo>
                      <a:pt x="452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45454"/>
              </a:solidFill>
              <a:ln w="6350" cap="flat" cmpd="sng">
                <a:solidFill>
                  <a:srgbClr val="545554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21" name="Freeform 3413"/>
              <p:cNvSpPr>
                <a:spLocks noChangeAspect="1"/>
              </p:cNvSpPr>
              <p:nvPr/>
            </p:nvSpPr>
            <p:spPr bwMode="gray">
              <a:xfrm flipH="1">
                <a:off x="858" y="2127"/>
                <a:ext cx="642" cy="172"/>
              </a:xfrm>
              <a:custGeom>
                <a:avLst/>
                <a:gdLst>
                  <a:gd name="T0" fmla="*/ 0 w 1349"/>
                  <a:gd name="T1" fmla="*/ 241 h 362"/>
                  <a:gd name="T2" fmla="*/ 896 w 1349"/>
                  <a:gd name="T3" fmla="*/ 0 h 362"/>
                  <a:gd name="T4" fmla="*/ 1349 w 1349"/>
                  <a:gd name="T5" fmla="*/ 123 h 362"/>
                  <a:gd name="T6" fmla="*/ 452 w 1349"/>
                  <a:gd name="T7" fmla="*/ 362 h 362"/>
                  <a:gd name="T8" fmla="*/ 0 w 1349"/>
                  <a:gd name="T9" fmla="*/ 241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9" h="362">
                    <a:moveTo>
                      <a:pt x="0" y="241"/>
                    </a:moveTo>
                    <a:lnTo>
                      <a:pt x="896" y="0"/>
                    </a:lnTo>
                    <a:lnTo>
                      <a:pt x="1349" y="123"/>
                    </a:lnTo>
                    <a:lnTo>
                      <a:pt x="452" y="362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6E6E6E"/>
              </a:solidFill>
              <a:ln w="6350" cap="flat" cmpd="sng">
                <a:solidFill>
                  <a:srgbClr val="545554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22" name="Freeform 3414"/>
              <p:cNvSpPr>
                <a:spLocks noChangeAspect="1"/>
              </p:cNvSpPr>
              <p:nvPr/>
            </p:nvSpPr>
            <p:spPr bwMode="gray">
              <a:xfrm flipH="1">
                <a:off x="643" y="2185"/>
                <a:ext cx="642" cy="173"/>
              </a:xfrm>
              <a:custGeom>
                <a:avLst/>
                <a:gdLst>
                  <a:gd name="T0" fmla="*/ 0 w 1348"/>
                  <a:gd name="T1" fmla="*/ 241 h 362"/>
                  <a:gd name="T2" fmla="*/ 897 w 1348"/>
                  <a:gd name="T3" fmla="*/ 0 h 362"/>
                  <a:gd name="T4" fmla="*/ 1348 w 1348"/>
                  <a:gd name="T5" fmla="*/ 121 h 362"/>
                  <a:gd name="T6" fmla="*/ 453 w 1348"/>
                  <a:gd name="T7" fmla="*/ 362 h 362"/>
                  <a:gd name="T8" fmla="*/ 0 w 1348"/>
                  <a:gd name="T9" fmla="*/ 241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8" h="362">
                    <a:moveTo>
                      <a:pt x="0" y="241"/>
                    </a:moveTo>
                    <a:lnTo>
                      <a:pt x="897" y="0"/>
                    </a:lnTo>
                    <a:lnTo>
                      <a:pt x="1348" y="121"/>
                    </a:lnTo>
                    <a:lnTo>
                      <a:pt x="453" y="362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6E6E6E"/>
              </a:solidFill>
              <a:ln w="6350" cap="flat" cmpd="sng">
                <a:solidFill>
                  <a:srgbClr val="545554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23" name="Freeform 3415"/>
              <p:cNvSpPr>
                <a:spLocks noChangeAspect="1"/>
              </p:cNvSpPr>
              <p:nvPr/>
            </p:nvSpPr>
            <p:spPr bwMode="gray">
              <a:xfrm flipH="1">
                <a:off x="1500" y="2184"/>
                <a:ext cx="215" cy="949"/>
              </a:xfrm>
              <a:custGeom>
                <a:avLst/>
                <a:gdLst>
                  <a:gd name="T0" fmla="*/ 0 w 453"/>
                  <a:gd name="T1" fmla="*/ 0 h 1993"/>
                  <a:gd name="T2" fmla="*/ 0 w 453"/>
                  <a:gd name="T3" fmla="*/ 1873 h 1993"/>
                  <a:gd name="T4" fmla="*/ 453 w 453"/>
                  <a:gd name="T5" fmla="*/ 1993 h 1993"/>
                  <a:gd name="T6" fmla="*/ 453 w 453"/>
                  <a:gd name="T7" fmla="*/ 120 h 1993"/>
                  <a:gd name="T8" fmla="*/ 0 w 453"/>
                  <a:gd name="T9" fmla="*/ 0 h 1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1993">
                    <a:moveTo>
                      <a:pt x="0" y="0"/>
                    </a:moveTo>
                    <a:lnTo>
                      <a:pt x="0" y="1873"/>
                    </a:lnTo>
                    <a:lnTo>
                      <a:pt x="453" y="1993"/>
                    </a:lnTo>
                    <a:lnTo>
                      <a:pt x="453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45454"/>
              </a:solidFill>
              <a:ln w="6350" cap="flat" cmpd="sng">
                <a:solidFill>
                  <a:srgbClr val="545554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24" name="Freeform 3416"/>
              <p:cNvSpPr>
                <a:spLocks noChangeAspect="1"/>
              </p:cNvSpPr>
              <p:nvPr/>
            </p:nvSpPr>
            <p:spPr bwMode="gray">
              <a:xfrm flipH="1">
                <a:off x="1069" y="2299"/>
                <a:ext cx="216" cy="950"/>
              </a:xfrm>
              <a:custGeom>
                <a:avLst/>
                <a:gdLst>
                  <a:gd name="T0" fmla="*/ 0 w 453"/>
                  <a:gd name="T1" fmla="*/ 0 h 1996"/>
                  <a:gd name="T2" fmla="*/ 0 w 453"/>
                  <a:gd name="T3" fmla="*/ 1875 h 1996"/>
                  <a:gd name="T4" fmla="*/ 453 w 453"/>
                  <a:gd name="T5" fmla="*/ 1996 h 1996"/>
                  <a:gd name="T6" fmla="*/ 453 w 453"/>
                  <a:gd name="T7" fmla="*/ 123 h 1996"/>
                  <a:gd name="T8" fmla="*/ 0 w 453"/>
                  <a:gd name="T9" fmla="*/ 0 h 19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1996">
                    <a:moveTo>
                      <a:pt x="0" y="0"/>
                    </a:moveTo>
                    <a:lnTo>
                      <a:pt x="0" y="1875"/>
                    </a:lnTo>
                    <a:lnTo>
                      <a:pt x="453" y="1996"/>
                    </a:lnTo>
                    <a:lnTo>
                      <a:pt x="453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45454"/>
              </a:solidFill>
              <a:ln w="6350" cap="flat" cmpd="sng">
                <a:solidFill>
                  <a:srgbClr val="545554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25" name="Freeform 3417"/>
              <p:cNvSpPr>
                <a:spLocks noChangeAspect="1"/>
              </p:cNvSpPr>
              <p:nvPr/>
            </p:nvSpPr>
            <p:spPr bwMode="gray">
              <a:xfrm flipH="1">
                <a:off x="643" y="2243"/>
                <a:ext cx="426" cy="1006"/>
              </a:xfrm>
              <a:custGeom>
                <a:avLst/>
                <a:gdLst>
                  <a:gd name="T0" fmla="*/ 895 w 895"/>
                  <a:gd name="T1" fmla="*/ 0 h 2114"/>
                  <a:gd name="T2" fmla="*/ 895 w 895"/>
                  <a:gd name="T3" fmla="*/ 1873 h 2114"/>
                  <a:gd name="T4" fmla="*/ 0 w 895"/>
                  <a:gd name="T5" fmla="*/ 2114 h 2114"/>
                  <a:gd name="T6" fmla="*/ 0 w 895"/>
                  <a:gd name="T7" fmla="*/ 241 h 2114"/>
                  <a:gd name="T8" fmla="*/ 895 w 895"/>
                  <a:gd name="T9" fmla="*/ 0 h 2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5" h="2114">
                    <a:moveTo>
                      <a:pt x="895" y="0"/>
                    </a:moveTo>
                    <a:lnTo>
                      <a:pt x="895" y="1873"/>
                    </a:lnTo>
                    <a:lnTo>
                      <a:pt x="0" y="2114"/>
                    </a:lnTo>
                    <a:lnTo>
                      <a:pt x="0" y="241"/>
                    </a:lnTo>
                    <a:lnTo>
                      <a:pt x="895" y="0"/>
                    </a:lnTo>
                    <a:close/>
                  </a:path>
                </a:pathLst>
              </a:custGeom>
              <a:solidFill>
                <a:srgbClr val="828282"/>
              </a:solidFill>
              <a:ln w="6350" cap="flat" cmpd="sng">
                <a:solidFill>
                  <a:srgbClr val="545554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2826" name="Group 3418"/>
            <p:cNvGrpSpPr>
              <a:grpSpLocks noChangeAspect="1"/>
            </p:cNvGrpSpPr>
            <p:nvPr/>
          </p:nvGrpSpPr>
          <p:grpSpPr bwMode="auto">
            <a:xfrm>
              <a:off x="1290" y="2909"/>
              <a:ext cx="869" cy="461"/>
              <a:chOff x="1290" y="2907"/>
              <a:chExt cx="869" cy="461"/>
            </a:xfrm>
          </p:grpSpPr>
          <p:grpSp>
            <p:nvGrpSpPr>
              <p:cNvPr id="532827" name="Group 3419"/>
              <p:cNvGrpSpPr>
                <a:grpSpLocks noChangeAspect="1"/>
              </p:cNvGrpSpPr>
              <p:nvPr/>
            </p:nvGrpSpPr>
            <p:grpSpPr bwMode="auto">
              <a:xfrm flipH="1">
                <a:off x="1290" y="2907"/>
                <a:ext cx="866" cy="461"/>
                <a:chOff x="1144" y="3578"/>
                <a:chExt cx="866" cy="461"/>
              </a:xfrm>
            </p:grpSpPr>
            <p:sp>
              <p:nvSpPr>
                <p:cNvPr id="532828" name="Freeform 3420"/>
                <p:cNvSpPr>
                  <a:spLocks noChangeAspect="1"/>
                </p:cNvSpPr>
                <p:nvPr/>
              </p:nvSpPr>
              <p:spPr bwMode="gray">
                <a:xfrm>
                  <a:off x="1979" y="3638"/>
                  <a:ext cx="31" cy="234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29" name="Freeform 3421"/>
                <p:cNvSpPr>
                  <a:spLocks noChangeAspect="1"/>
                </p:cNvSpPr>
                <p:nvPr/>
              </p:nvSpPr>
              <p:spPr bwMode="gray">
                <a:xfrm>
                  <a:off x="1946" y="3638"/>
                  <a:ext cx="33" cy="234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4D4D4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30" name="Freeform 3422"/>
                <p:cNvSpPr>
                  <a:spLocks noChangeAspect="1"/>
                </p:cNvSpPr>
                <p:nvPr/>
              </p:nvSpPr>
              <p:spPr bwMode="gray">
                <a:xfrm>
                  <a:off x="1327" y="3805"/>
                  <a:ext cx="34" cy="234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31" name="Freeform 3423"/>
                <p:cNvSpPr>
                  <a:spLocks noChangeAspect="1"/>
                </p:cNvSpPr>
                <p:nvPr/>
              </p:nvSpPr>
              <p:spPr bwMode="gray">
                <a:xfrm>
                  <a:off x="1361" y="3805"/>
                  <a:ext cx="30" cy="234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32" name="Freeform 3424"/>
                <p:cNvSpPr>
                  <a:spLocks noChangeAspect="1"/>
                </p:cNvSpPr>
                <p:nvPr/>
              </p:nvSpPr>
              <p:spPr bwMode="gray">
                <a:xfrm>
                  <a:off x="1144" y="3755"/>
                  <a:ext cx="33" cy="234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33" name="Freeform 3425"/>
                <p:cNvSpPr>
                  <a:spLocks noChangeAspect="1"/>
                </p:cNvSpPr>
                <p:nvPr/>
              </p:nvSpPr>
              <p:spPr bwMode="gray">
                <a:xfrm>
                  <a:off x="1177" y="3755"/>
                  <a:ext cx="31" cy="234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4D4D4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34" name="Freeform 3426"/>
                <p:cNvSpPr>
                  <a:spLocks noChangeAspect="1"/>
                </p:cNvSpPr>
                <p:nvPr/>
              </p:nvSpPr>
              <p:spPr bwMode="gray">
                <a:xfrm>
                  <a:off x="1760" y="3587"/>
                  <a:ext cx="31" cy="234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4D4D4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35" name="Freeform 3427"/>
                <p:cNvSpPr>
                  <a:spLocks noChangeAspect="1"/>
                </p:cNvSpPr>
                <p:nvPr/>
              </p:nvSpPr>
              <p:spPr bwMode="gray">
                <a:xfrm>
                  <a:off x="1791" y="3587"/>
                  <a:ext cx="33" cy="234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36" name="Freeform 3428"/>
                <p:cNvSpPr>
                  <a:spLocks noChangeAspect="1"/>
                </p:cNvSpPr>
                <p:nvPr/>
              </p:nvSpPr>
              <p:spPr bwMode="gray">
                <a:xfrm>
                  <a:off x="1144" y="3578"/>
                  <a:ext cx="866" cy="236"/>
                </a:xfrm>
                <a:custGeom>
                  <a:avLst/>
                  <a:gdLst>
                    <a:gd name="T0" fmla="*/ 0 w 321"/>
                    <a:gd name="T1" fmla="*/ 65 h 87"/>
                    <a:gd name="T2" fmla="*/ 160 w 321"/>
                    <a:gd name="T3" fmla="*/ 22 h 87"/>
                    <a:gd name="T4" fmla="*/ 160 w 321"/>
                    <a:gd name="T5" fmla="*/ 22 h 87"/>
                    <a:gd name="T6" fmla="*/ 240 w 321"/>
                    <a:gd name="T7" fmla="*/ 0 h 87"/>
                    <a:gd name="T8" fmla="*/ 321 w 321"/>
                    <a:gd name="T9" fmla="*/ 22 h 87"/>
                    <a:gd name="T10" fmla="*/ 240 w 321"/>
                    <a:gd name="T11" fmla="*/ 44 h 87"/>
                    <a:gd name="T12" fmla="*/ 240 w 321"/>
                    <a:gd name="T13" fmla="*/ 44 h 87"/>
                    <a:gd name="T14" fmla="*/ 81 w 321"/>
                    <a:gd name="T15" fmla="*/ 87 h 87"/>
                    <a:gd name="T16" fmla="*/ 0 w 321"/>
                    <a:gd name="T17" fmla="*/ 65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1" h="87">
                      <a:moveTo>
                        <a:pt x="0" y="65"/>
                      </a:moveTo>
                      <a:lnTo>
                        <a:pt x="160" y="22"/>
                      </a:lnTo>
                      <a:lnTo>
                        <a:pt x="160" y="22"/>
                      </a:lnTo>
                      <a:lnTo>
                        <a:pt x="240" y="0"/>
                      </a:lnTo>
                      <a:lnTo>
                        <a:pt x="321" y="22"/>
                      </a:lnTo>
                      <a:lnTo>
                        <a:pt x="240" y="44"/>
                      </a:lnTo>
                      <a:lnTo>
                        <a:pt x="240" y="44"/>
                      </a:lnTo>
                      <a:lnTo>
                        <a:pt x="81" y="87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4D4D4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37" name="Freeform 3429"/>
                <p:cNvSpPr>
                  <a:spLocks noChangeAspect="1"/>
                </p:cNvSpPr>
                <p:nvPr/>
              </p:nvSpPr>
              <p:spPr bwMode="gray">
                <a:xfrm>
                  <a:off x="1361" y="3638"/>
                  <a:ext cx="649" cy="207"/>
                </a:xfrm>
                <a:custGeom>
                  <a:avLst/>
                  <a:gdLst>
                    <a:gd name="T0" fmla="*/ 0 w 241"/>
                    <a:gd name="T1" fmla="*/ 65 h 77"/>
                    <a:gd name="T2" fmla="*/ 0 w 241"/>
                    <a:gd name="T3" fmla="*/ 77 h 77"/>
                    <a:gd name="T4" fmla="*/ 241 w 241"/>
                    <a:gd name="T5" fmla="*/ 12 h 77"/>
                    <a:gd name="T6" fmla="*/ 241 w 241"/>
                    <a:gd name="T7" fmla="*/ 0 h 77"/>
                    <a:gd name="T8" fmla="*/ 0 w 241"/>
                    <a:gd name="T9" fmla="*/ 6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1" h="77">
                      <a:moveTo>
                        <a:pt x="0" y="65"/>
                      </a:moveTo>
                      <a:lnTo>
                        <a:pt x="0" y="77"/>
                      </a:lnTo>
                      <a:lnTo>
                        <a:pt x="241" y="12"/>
                      </a:lnTo>
                      <a:lnTo>
                        <a:pt x="241" y="0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38" name="Freeform 3430"/>
                <p:cNvSpPr>
                  <a:spLocks noChangeAspect="1"/>
                </p:cNvSpPr>
                <p:nvPr/>
              </p:nvSpPr>
              <p:spPr bwMode="gray">
                <a:xfrm>
                  <a:off x="1144" y="3755"/>
                  <a:ext cx="217" cy="90"/>
                </a:xfrm>
                <a:custGeom>
                  <a:avLst/>
                  <a:gdLst>
                    <a:gd name="T0" fmla="*/ 0 w 80"/>
                    <a:gd name="T1" fmla="*/ 0 h 34"/>
                    <a:gd name="T2" fmla="*/ 0 w 80"/>
                    <a:gd name="T3" fmla="*/ 13 h 34"/>
                    <a:gd name="T4" fmla="*/ 80 w 80"/>
                    <a:gd name="T5" fmla="*/ 34 h 34"/>
                    <a:gd name="T6" fmla="*/ 80 w 80"/>
                    <a:gd name="T7" fmla="*/ 22 h 34"/>
                    <a:gd name="T8" fmla="*/ 0 w 80"/>
                    <a:gd name="T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0" h="34">
                      <a:moveTo>
                        <a:pt x="0" y="0"/>
                      </a:moveTo>
                      <a:lnTo>
                        <a:pt x="0" y="13"/>
                      </a:lnTo>
                      <a:lnTo>
                        <a:pt x="80" y="34"/>
                      </a:lnTo>
                      <a:lnTo>
                        <a:pt x="80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2839" name="Group 3431"/>
              <p:cNvGrpSpPr>
                <a:grpSpLocks noChangeAspect="1"/>
              </p:cNvGrpSpPr>
              <p:nvPr/>
            </p:nvGrpSpPr>
            <p:grpSpPr bwMode="auto">
              <a:xfrm flipH="1">
                <a:off x="1292" y="2915"/>
                <a:ext cx="867" cy="288"/>
                <a:chOff x="3870" y="1964"/>
                <a:chExt cx="1492" cy="495"/>
              </a:xfrm>
            </p:grpSpPr>
            <p:sp>
              <p:nvSpPr>
                <p:cNvPr id="532840" name="Freeform 3432"/>
                <p:cNvSpPr>
                  <a:spLocks noChangeAspect="1"/>
                </p:cNvSpPr>
                <p:nvPr/>
              </p:nvSpPr>
              <p:spPr bwMode="gray">
                <a:xfrm>
                  <a:off x="4234" y="2060"/>
                  <a:ext cx="1128" cy="399"/>
                </a:xfrm>
                <a:custGeom>
                  <a:avLst/>
                  <a:gdLst>
                    <a:gd name="T0" fmla="*/ 6684 w 6758"/>
                    <a:gd name="T1" fmla="*/ 46 h 2386"/>
                    <a:gd name="T2" fmla="*/ 6529 w 6758"/>
                    <a:gd name="T3" fmla="*/ 5 h 2386"/>
                    <a:gd name="T4" fmla="*/ 6416 w 6758"/>
                    <a:gd name="T5" fmla="*/ 36 h 2386"/>
                    <a:gd name="T6" fmla="*/ 422 w 6758"/>
                    <a:gd name="T7" fmla="*/ 1644 h 2386"/>
                    <a:gd name="T8" fmla="*/ 309 w 6758"/>
                    <a:gd name="T9" fmla="*/ 1675 h 2386"/>
                    <a:gd name="T10" fmla="*/ 102 w 6758"/>
                    <a:gd name="T11" fmla="*/ 1843 h 2386"/>
                    <a:gd name="T12" fmla="*/ 0 w 6758"/>
                    <a:gd name="T13" fmla="*/ 2061 h 2386"/>
                    <a:gd name="T14" fmla="*/ 0 w 6758"/>
                    <a:gd name="T15" fmla="*/ 2223 h 2386"/>
                    <a:gd name="T16" fmla="*/ 76 w 6758"/>
                    <a:gd name="T17" fmla="*/ 2343 h 2386"/>
                    <a:gd name="T18" fmla="*/ 219 w 6758"/>
                    <a:gd name="T19" fmla="*/ 2384 h 2386"/>
                    <a:gd name="T20" fmla="*/ 356 w 6758"/>
                    <a:gd name="T21" fmla="*/ 2347 h 2386"/>
                    <a:gd name="T22" fmla="*/ 6326 w 6758"/>
                    <a:gd name="T23" fmla="*/ 745 h 2386"/>
                    <a:gd name="T24" fmla="*/ 6463 w 6758"/>
                    <a:gd name="T25" fmla="*/ 709 h 2386"/>
                    <a:gd name="T26" fmla="*/ 6658 w 6758"/>
                    <a:gd name="T27" fmla="*/ 545 h 2386"/>
                    <a:gd name="T28" fmla="*/ 6758 w 6758"/>
                    <a:gd name="T29" fmla="*/ 340 h 2386"/>
                    <a:gd name="T30" fmla="*/ 6758 w 6758"/>
                    <a:gd name="T31" fmla="*/ 156 h 2386"/>
                    <a:gd name="T32" fmla="*/ 6684 w 6758"/>
                    <a:gd name="T33" fmla="*/ 46 h 2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758" h="2386">
                      <a:moveTo>
                        <a:pt x="6684" y="46"/>
                      </a:moveTo>
                      <a:cubicBezTo>
                        <a:pt x="6641" y="13"/>
                        <a:pt x="6587" y="0"/>
                        <a:pt x="6529" y="5"/>
                      </a:cubicBezTo>
                      <a:cubicBezTo>
                        <a:pt x="6416" y="36"/>
                        <a:pt x="6416" y="36"/>
                        <a:pt x="6416" y="36"/>
                      </a:cubicBezTo>
                      <a:cubicBezTo>
                        <a:pt x="422" y="1644"/>
                        <a:pt x="422" y="1644"/>
                        <a:pt x="422" y="1644"/>
                      </a:cubicBezTo>
                      <a:cubicBezTo>
                        <a:pt x="309" y="1675"/>
                        <a:pt x="309" y="1675"/>
                        <a:pt x="309" y="1675"/>
                      </a:cubicBezTo>
                      <a:cubicBezTo>
                        <a:pt x="235" y="1708"/>
                        <a:pt x="162" y="1765"/>
                        <a:pt x="102" y="1843"/>
                      </a:cubicBezTo>
                      <a:cubicBezTo>
                        <a:pt x="50" y="1913"/>
                        <a:pt x="16" y="1988"/>
                        <a:pt x="0" y="2061"/>
                      </a:cubicBezTo>
                      <a:cubicBezTo>
                        <a:pt x="0" y="2223"/>
                        <a:pt x="0" y="2223"/>
                        <a:pt x="0" y="2223"/>
                      </a:cubicBezTo>
                      <a:cubicBezTo>
                        <a:pt x="13" y="2272"/>
                        <a:pt x="38" y="2314"/>
                        <a:pt x="76" y="2343"/>
                      </a:cubicBezTo>
                      <a:cubicBezTo>
                        <a:pt x="116" y="2373"/>
                        <a:pt x="166" y="2386"/>
                        <a:pt x="219" y="2384"/>
                      </a:cubicBezTo>
                      <a:cubicBezTo>
                        <a:pt x="356" y="2347"/>
                        <a:pt x="356" y="2347"/>
                        <a:pt x="356" y="2347"/>
                      </a:cubicBezTo>
                      <a:cubicBezTo>
                        <a:pt x="6326" y="745"/>
                        <a:pt x="6326" y="745"/>
                        <a:pt x="6326" y="745"/>
                      </a:cubicBezTo>
                      <a:cubicBezTo>
                        <a:pt x="6463" y="709"/>
                        <a:pt x="6463" y="709"/>
                        <a:pt x="6463" y="709"/>
                      </a:cubicBezTo>
                      <a:cubicBezTo>
                        <a:pt x="6533" y="675"/>
                        <a:pt x="6602" y="619"/>
                        <a:pt x="6658" y="545"/>
                      </a:cubicBezTo>
                      <a:cubicBezTo>
                        <a:pt x="6708" y="480"/>
                        <a:pt x="6741" y="409"/>
                        <a:pt x="6758" y="340"/>
                      </a:cubicBezTo>
                      <a:cubicBezTo>
                        <a:pt x="6758" y="156"/>
                        <a:pt x="6758" y="156"/>
                        <a:pt x="6758" y="156"/>
                      </a:cubicBezTo>
                      <a:cubicBezTo>
                        <a:pt x="6745" y="111"/>
                        <a:pt x="6720" y="73"/>
                        <a:pt x="6684" y="46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41" name="Freeform 3433"/>
                <p:cNvSpPr>
                  <a:spLocks noChangeAspect="1"/>
                </p:cNvSpPr>
                <p:nvPr/>
              </p:nvSpPr>
              <p:spPr bwMode="gray">
                <a:xfrm>
                  <a:off x="4234" y="2334"/>
                  <a:ext cx="117" cy="125"/>
                </a:xfrm>
                <a:custGeom>
                  <a:avLst/>
                  <a:gdLst>
                    <a:gd name="T0" fmla="*/ 551 w 701"/>
                    <a:gd name="T1" fmla="*/ 545 h 747"/>
                    <a:gd name="T2" fmla="*/ 577 w 701"/>
                    <a:gd name="T3" fmla="*/ 45 h 747"/>
                    <a:gd name="T4" fmla="*/ 422 w 701"/>
                    <a:gd name="T5" fmla="*/ 5 h 747"/>
                    <a:gd name="T6" fmla="*/ 309 w 701"/>
                    <a:gd name="T7" fmla="*/ 36 h 747"/>
                    <a:gd name="T8" fmla="*/ 102 w 701"/>
                    <a:gd name="T9" fmla="*/ 204 h 747"/>
                    <a:gd name="T10" fmla="*/ 0 w 701"/>
                    <a:gd name="T11" fmla="*/ 422 h 747"/>
                    <a:gd name="T12" fmla="*/ 0 w 701"/>
                    <a:gd name="T13" fmla="*/ 584 h 747"/>
                    <a:gd name="T14" fmla="*/ 76 w 701"/>
                    <a:gd name="T15" fmla="*/ 704 h 747"/>
                    <a:gd name="T16" fmla="*/ 219 w 701"/>
                    <a:gd name="T17" fmla="*/ 745 h 747"/>
                    <a:gd name="T18" fmla="*/ 356 w 701"/>
                    <a:gd name="T19" fmla="*/ 708 h 747"/>
                    <a:gd name="T20" fmla="*/ 551 w 701"/>
                    <a:gd name="T21" fmla="*/ 545 h 7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01" h="747">
                      <a:moveTo>
                        <a:pt x="551" y="545"/>
                      </a:moveTo>
                      <a:cubicBezTo>
                        <a:pt x="689" y="363"/>
                        <a:pt x="701" y="139"/>
                        <a:pt x="577" y="45"/>
                      </a:cubicBezTo>
                      <a:cubicBezTo>
                        <a:pt x="534" y="12"/>
                        <a:pt x="480" y="0"/>
                        <a:pt x="422" y="5"/>
                      </a:cubicBezTo>
                      <a:cubicBezTo>
                        <a:pt x="309" y="36"/>
                        <a:pt x="309" y="36"/>
                        <a:pt x="309" y="36"/>
                      </a:cubicBezTo>
                      <a:cubicBezTo>
                        <a:pt x="235" y="69"/>
                        <a:pt x="162" y="126"/>
                        <a:pt x="102" y="204"/>
                      </a:cubicBezTo>
                      <a:cubicBezTo>
                        <a:pt x="50" y="274"/>
                        <a:pt x="16" y="349"/>
                        <a:pt x="0" y="422"/>
                      </a:cubicBezTo>
                      <a:cubicBezTo>
                        <a:pt x="0" y="584"/>
                        <a:pt x="0" y="584"/>
                        <a:pt x="0" y="584"/>
                      </a:cubicBezTo>
                      <a:cubicBezTo>
                        <a:pt x="13" y="633"/>
                        <a:pt x="38" y="675"/>
                        <a:pt x="76" y="704"/>
                      </a:cubicBezTo>
                      <a:cubicBezTo>
                        <a:pt x="116" y="734"/>
                        <a:pt x="166" y="747"/>
                        <a:pt x="219" y="745"/>
                      </a:cubicBezTo>
                      <a:cubicBezTo>
                        <a:pt x="356" y="708"/>
                        <a:pt x="356" y="708"/>
                        <a:pt x="356" y="708"/>
                      </a:cubicBezTo>
                      <a:cubicBezTo>
                        <a:pt x="426" y="675"/>
                        <a:pt x="495" y="619"/>
                        <a:pt x="551" y="545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42" name="Freeform 3434"/>
                <p:cNvSpPr>
                  <a:spLocks noChangeAspect="1"/>
                </p:cNvSpPr>
                <p:nvPr/>
              </p:nvSpPr>
              <p:spPr bwMode="gray">
                <a:xfrm>
                  <a:off x="5245" y="2060"/>
                  <a:ext cx="117" cy="125"/>
                </a:xfrm>
                <a:custGeom>
                  <a:avLst/>
                  <a:gdLst>
                    <a:gd name="T0" fmla="*/ 150 w 698"/>
                    <a:gd name="T1" fmla="*/ 205 h 748"/>
                    <a:gd name="T2" fmla="*/ 124 w 698"/>
                    <a:gd name="T3" fmla="*/ 704 h 748"/>
                    <a:gd name="T4" fmla="*/ 266 w 698"/>
                    <a:gd name="T5" fmla="*/ 745 h 748"/>
                    <a:gd name="T6" fmla="*/ 403 w 698"/>
                    <a:gd name="T7" fmla="*/ 709 h 748"/>
                    <a:gd name="T8" fmla="*/ 598 w 698"/>
                    <a:gd name="T9" fmla="*/ 545 h 748"/>
                    <a:gd name="T10" fmla="*/ 698 w 698"/>
                    <a:gd name="T11" fmla="*/ 340 h 748"/>
                    <a:gd name="T12" fmla="*/ 698 w 698"/>
                    <a:gd name="T13" fmla="*/ 156 h 748"/>
                    <a:gd name="T14" fmla="*/ 624 w 698"/>
                    <a:gd name="T15" fmla="*/ 46 h 748"/>
                    <a:gd name="T16" fmla="*/ 469 w 698"/>
                    <a:gd name="T17" fmla="*/ 5 h 748"/>
                    <a:gd name="T18" fmla="*/ 356 w 698"/>
                    <a:gd name="T19" fmla="*/ 36 h 748"/>
                    <a:gd name="T20" fmla="*/ 150 w 698"/>
                    <a:gd name="T21" fmla="*/ 205 h 7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98" h="748">
                      <a:moveTo>
                        <a:pt x="150" y="205"/>
                      </a:moveTo>
                      <a:cubicBezTo>
                        <a:pt x="12" y="386"/>
                        <a:pt x="0" y="610"/>
                        <a:pt x="124" y="704"/>
                      </a:cubicBezTo>
                      <a:cubicBezTo>
                        <a:pt x="164" y="735"/>
                        <a:pt x="213" y="748"/>
                        <a:pt x="266" y="745"/>
                      </a:cubicBezTo>
                      <a:cubicBezTo>
                        <a:pt x="403" y="709"/>
                        <a:pt x="403" y="709"/>
                        <a:pt x="403" y="709"/>
                      </a:cubicBezTo>
                      <a:cubicBezTo>
                        <a:pt x="473" y="675"/>
                        <a:pt x="542" y="619"/>
                        <a:pt x="598" y="545"/>
                      </a:cubicBezTo>
                      <a:cubicBezTo>
                        <a:pt x="648" y="480"/>
                        <a:pt x="681" y="409"/>
                        <a:pt x="698" y="340"/>
                      </a:cubicBezTo>
                      <a:cubicBezTo>
                        <a:pt x="698" y="156"/>
                        <a:pt x="698" y="156"/>
                        <a:pt x="698" y="156"/>
                      </a:cubicBezTo>
                      <a:cubicBezTo>
                        <a:pt x="685" y="111"/>
                        <a:pt x="660" y="73"/>
                        <a:pt x="624" y="46"/>
                      </a:cubicBezTo>
                      <a:cubicBezTo>
                        <a:pt x="581" y="13"/>
                        <a:pt x="527" y="0"/>
                        <a:pt x="469" y="5"/>
                      </a:cubicBezTo>
                      <a:cubicBezTo>
                        <a:pt x="356" y="36"/>
                        <a:pt x="356" y="36"/>
                        <a:pt x="356" y="36"/>
                      </a:cubicBezTo>
                      <a:cubicBezTo>
                        <a:pt x="282" y="69"/>
                        <a:pt x="209" y="126"/>
                        <a:pt x="150" y="205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43" name="Freeform 3435"/>
                <p:cNvSpPr>
                  <a:spLocks noChangeAspect="1"/>
                </p:cNvSpPr>
                <p:nvPr/>
              </p:nvSpPr>
              <p:spPr bwMode="gray">
                <a:xfrm>
                  <a:off x="4796" y="2173"/>
                  <a:ext cx="125" cy="141"/>
                </a:xfrm>
                <a:custGeom>
                  <a:avLst/>
                  <a:gdLst>
                    <a:gd name="T0" fmla="*/ 124 w 748"/>
                    <a:gd name="T1" fmla="*/ 752 h 847"/>
                    <a:gd name="T2" fmla="*/ 598 w 748"/>
                    <a:gd name="T3" fmla="*/ 593 h 847"/>
                    <a:gd name="T4" fmla="*/ 624 w 748"/>
                    <a:gd name="T5" fmla="*/ 94 h 847"/>
                    <a:gd name="T6" fmla="*/ 150 w 748"/>
                    <a:gd name="T7" fmla="*/ 253 h 847"/>
                    <a:gd name="T8" fmla="*/ 124 w 748"/>
                    <a:gd name="T9" fmla="*/ 752 h 8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8" h="847">
                      <a:moveTo>
                        <a:pt x="124" y="752"/>
                      </a:moveTo>
                      <a:cubicBezTo>
                        <a:pt x="247" y="847"/>
                        <a:pt x="460" y="775"/>
                        <a:pt x="598" y="593"/>
                      </a:cubicBezTo>
                      <a:cubicBezTo>
                        <a:pt x="736" y="411"/>
                        <a:pt x="748" y="188"/>
                        <a:pt x="624" y="94"/>
                      </a:cubicBezTo>
                      <a:cubicBezTo>
                        <a:pt x="500" y="0"/>
                        <a:pt x="288" y="71"/>
                        <a:pt x="150" y="253"/>
                      </a:cubicBezTo>
                      <a:cubicBezTo>
                        <a:pt x="11" y="435"/>
                        <a:pt x="0" y="658"/>
                        <a:pt x="124" y="752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44" name="Freeform 3436"/>
                <p:cNvSpPr>
                  <a:spLocks noChangeAspect="1"/>
                </p:cNvSpPr>
                <p:nvPr/>
              </p:nvSpPr>
              <p:spPr bwMode="gray">
                <a:xfrm>
                  <a:off x="3922" y="1964"/>
                  <a:ext cx="1402" cy="376"/>
                </a:xfrm>
                <a:custGeom>
                  <a:avLst/>
                  <a:gdLst>
                    <a:gd name="T0" fmla="*/ 0 w 19842"/>
                    <a:gd name="T1" fmla="*/ 3943 h 5325"/>
                    <a:gd name="T2" fmla="*/ 14695 w 19842"/>
                    <a:gd name="T3" fmla="*/ 0 h 5325"/>
                    <a:gd name="T4" fmla="*/ 19842 w 19842"/>
                    <a:gd name="T5" fmla="*/ 1380 h 5325"/>
                    <a:gd name="T6" fmla="*/ 5149 w 19842"/>
                    <a:gd name="T7" fmla="*/ 5325 h 5325"/>
                    <a:gd name="T8" fmla="*/ 0 w 19842"/>
                    <a:gd name="T9" fmla="*/ 3943 h 5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42" h="5325">
                      <a:moveTo>
                        <a:pt x="0" y="3943"/>
                      </a:moveTo>
                      <a:lnTo>
                        <a:pt x="14695" y="0"/>
                      </a:lnTo>
                      <a:lnTo>
                        <a:pt x="19842" y="1380"/>
                      </a:lnTo>
                      <a:lnTo>
                        <a:pt x="5149" y="5325"/>
                      </a:lnTo>
                      <a:lnTo>
                        <a:pt x="0" y="3943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45" name="Freeform 3437"/>
                <p:cNvSpPr>
                  <a:spLocks noChangeAspect="1"/>
                </p:cNvSpPr>
                <p:nvPr/>
              </p:nvSpPr>
              <p:spPr bwMode="gray">
                <a:xfrm>
                  <a:off x="3870" y="2243"/>
                  <a:ext cx="415" cy="210"/>
                </a:xfrm>
                <a:custGeom>
                  <a:avLst/>
                  <a:gdLst>
                    <a:gd name="T0" fmla="*/ 309 w 2489"/>
                    <a:gd name="T1" fmla="*/ 0 h 1258"/>
                    <a:gd name="T2" fmla="*/ 309 w 2489"/>
                    <a:gd name="T3" fmla="*/ 0 h 1258"/>
                    <a:gd name="T4" fmla="*/ 103 w 2489"/>
                    <a:gd name="T5" fmla="*/ 168 h 1258"/>
                    <a:gd name="T6" fmla="*/ 0 w 2489"/>
                    <a:gd name="T7" fmla="*/ 386 h 1258"/>
                    <a:gd name="T8" fmla="*/ 0 w 2489"/>
                    <a:gd name="T9" fmla="*/ 548 h 1258"/>
                    <a:gd name="T10" fmla="*/ 77 w 2489"/>
                    <a:gd name="T11" fmla="*/ 668 h 1258"/>
                    <a:gd name="T12" fmla="*/ 219 w 2489"/>
                    <a:gd name="T13" fmla="*/ 709 h 1258"/>
                    <a:gd name="T14" fmla="*/ 2265 w 2489"/>
                    <a:gd name="T15" fmla="*/ 1258 h 1258"/>
                    <a:gd name="T16" fmla="*/ 2256 w 2489"/>
                    <a:gd name="T17" fmla="*/ 1253 h 1258"/>
                    <a:gd name="T18" fmla="*/ 2180 w 2489"/>
                    <a:gd name="T19" fmla="*/ 1133 h 1258"/>
                    <a:gd name="T20" fmla="*/ 2180 w 2489"/>
                    <a:gd name="T21" fmla="*/ 971 h 1258"/>
                    <a:gd name="T22" fmla="*/ 2282 w 2489"/>
                    <a:gd name="T23" fmla="*/ 753 h 1258"/>
                    <a:gd name="T24" fmla="*/ 2489 w 2489"/>
                    <a:gd name="T25" fmla="*/ 585 h 1258"/>
                    <a:gd name="T26" fmla="*/ 309 w 2489"/>
                    <a:gd name="T27" fmla="*/ 0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89" h="1258">
                      <a:moveTo>
                        <a:pt x="309" y="0"/>
                      </a:moveTo>
                      <a:cubicBezTo>
                        <a:pt x="309" y="0"/>
                        <a:pt x="309" y="0"/>
                        <a:pt x="309" y="0"/>
                      </a:cubicBezTo>
                      <a:cubicBezTo>
                        <a:pt x="235" y="33"/>
                        <a:pt x="162" y="90"/>
                        <a:pt x="103" y="168"/>
                      </a:cubicBezTo>
                      <a:cubicBezTo>
                        <a:pt x="50" y="238"/>
                        <a:pt x="16" y="313"/>
                        <a:pt x="0" y="386"/>
                      </a:cubicBezTo>
                      <a:cubicBezTo>
                        <a:pt x="0" y="548"/>
                        <a:pt x="0" y="548"/>
                        <a:pt x="0" y="548"/>
                      </a:cubicBezTo>
                      <a:cubicBezTo>
                        <a:pt x="13" y="597"/>
                        <a:pt x="38" y="639"/>
                        <a:pt x="77" y="668"/>
                      </a:cubicBezTo>
                      <a:cubicBezTo>
                        <a:pt x="117" y="699"/>
                        <a:pt x="166" y="712"/>
                        <a:pt x="219" y="709"/>
                      </a:cubicBezTo>
                      <a:cubicBezTo>
                        <a:pt x="2265" y="1258"/>
                        <a:pt x="2265" y="1258"/>
                        <a:pt x="2265" y="1258"/>
                      </a:cubicBezTo>
                      <a:cubicBezTo>
                        <a:pt x="2262" y="1256"/>
                        <a:pt x="2259" y="1255"/>
                        <a:pt x="2256" y="1253"/>
                      </a:cubicBezTo>
                      <a:cubicBezTo>
                        <a:pt x="2218" y="1224"/>
                        <a:pt x="2193" y="1182"/>
                        <a:pt x="2180" y="1133"/>
                      </a:cubicBezTo>
                      <a:cubicBezTo>
                        <a:pt x="2180" y="971"/>
                        <a:pt x="2180" y="971"/>
                        <a:pt x="2180" y="971"/>
                      </a:cubicBezTo>
                      <a:cubicBezTo>
                        <a:pt x="2196" y="898"/>
                        <a:pt x="2230" y="823"/>
                        <a:pt x="2282" y="753"/>
                      </a:cubicBezTo>
                      <a:cubicBezTo>
                        <a:pt x="2342" y="675"/>
                        <a:pt x="2415" y="618"/>
                        <a:pt x="2489" y="585"/>
                      </a:cubicBezTo>
                      <a:lnTo>
                        <a:pt x="309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46" name="Line 3438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4613" y="2057"/>
                  <a:ext cx="364" cy="97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47" name="Line 3439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4268" y="2150"/>
                  <a:ext cx="363" cy="97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48" name="Line 3440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4786" y="2010"/>
                  <a:ext cx="364" cy="98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49" name="Line 3441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4441" y="2103"/>
                  <a:ext cx="363" cy="98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850" name="Line 3442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4095" y="2196"/>
                  <a:ext cx="363" cy="98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32851" name="Group 3443"/>
            <p:cNvGrpSpPr>
              <a:grpSpLocks noChangeAspect="1"/>
            </p:cNvGrpSpPr>
            <p:nvPr/>
          </p:nvGrpSpPr>
          <p:grpSpPr bwMode="auto">
            <a:xfrm>
              <a:off x="1285" y="2595"/>
              <a:ext cx="398" cy="422"/>
              <a:chOff x="1285" y="2595"/>
              <a:chExt cx="398" cy="422"/>
            </a:xfrm>
          </p:grpSpPr>
          <p:sp>
            <p:nvSpPr>
              <p:cNvPr id="532852" name="Freeform 3444"/>
              <p:cNvSpPr>
                <a:spLocks noChangeAspect="1"/>
              </p:cNvSpPr>
              <p:nvPr/>
            </p:nvSpPr>
            <p:spPr bwMode="gray">
              <a:xfrm flipH="1">
                <a:off x="1500" y="2608"/>
                <a:ext cx="183" cy="352"/>
              </a:xfrm>
              <a:custGeom>
                <a:avLst/>
                <a:gdLst>
                  <a:gd name="T0" fmla="*/ 385 w 385"/>
                  <a:gd name="T1" fmla="*/ 0 h 740"/>
                  <a:gd name="T2" fmla="*/ 385 w 385"/>
                  <a:gd name="T3" fmla="*/ 636 h 740"/>
                  <a:gd name="T4" fmla="*/ 0 w 385"/>
                  <a:gd name="T5" fmla="*/ 740 h 740"/>
                  <a:gd name="T6" fmla="*/ 0 w 385"/>
                  <a:gd name="T7" fmla="*/ 260 h 740"/>
                  <a:gd name="T8" fmla="*/ 385 w 385"/>
                  <a:gd name="T9" fmla="*/ 0 h 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740">
                    <a:moveTo>
                      <a:pt x="385" y="0"/>
                    </a:moveTo>
                    <a:lnTo>
                      <a:pt x="385" y="636"/>
                    </a:lnTo>
                    <a:lnTo>
                      <a:pt x="0" y="740"/>
                    </a:lnTo>
                    <a:lnTo>
                      <a:pt x="0" y="260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303030"/>
              </a:solidFill>
              <a:ln w="6350" cap="flat" cmpd="sng">
                <a:solidFill>
                  <a:srgbClr val="545554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53" name="Freeform 3445"/>
              <p:cNvSpPr>
                <a:spLocks noChangeAspect="1"/>
              </p:cNvSpPr>
              <p:nvPr/>
            </p:nvSpPr>
            <p:spPr bwMode="gray">
              <a:xfrm flipH="1">
                <a:off x="1285" y="2595"/>
                <a:ext cx="398" cy="183"/>
              </a:xfrm>
              <a:custGeom>
                <a:avLst/>
                <a:gdLst>
                  <a:gd name="T0" fmla="*/ 385 w 837"/>
                  <a:gd name="T1" fmla="*/ 0 h 385"/>
                  <a:gd name="T2" fmla="*/ 0 w 837"/>
                  <a:gd name="T3" fmla="*/ 262 h 385"/>
                  <a:gd name="T4" fmla="*/ 454 w 837"/>
                  <a:gd name="T5" fmla="*/ 385 h 385"/>
                  <a:gd name="T6" fmla="*/ 837 w 837"/>
                  <a:gd name="T7" fmla="*/ 123 h 385"/>
                  <a:gd name="T8" fmla="*/ 385 w 837"/>
                  <a:gd name="T9" fmla="*/ 0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7" h="385">
                    <a:moveTo>
                      <a:pt x="385" y="0"/>
                    </a:moveTo>
                    <a:lnTo>
                      <a:pt x="0" y="262"/>
                    </a:lnTo>
                    <a:lnTo>
                      <a:pt x="454" y="385"/>
                    </a:lnTo>
                    <a:lnTo>
                      <a:pt x="837" y="123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6E6E6E"/>
              </a:solidFill>
              <a:ln w="6350" cap="flat" cmpd="sng">
                <a:solidFill>
                  <a:srgbClr val="545554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54" name="Freeform 3446"/>
              <p:cNvSpPr>
                <a:spLocks noChangeAspect="1"/>
              </p:cNvSpPr>
              <p:nvPr/>
            </p:nvSpPr>
            <p:spPr bwMode="gray">
              <a:xfrm flipH="1">
                <a:off x="1285" y="2653"/>
                <a:ext cx="182" cy="137"/>
              </a:xfrm>
              <a:custGeom>
                <a:avLst/>
                <a:gdLst>
                  <a:gd name="T0" fmla="*/ 0 w 383"/>
                  <a:gd name="T1" fmla="*/ 288 h 288"/>
                  <a:gd name="T2" fmla="*/ 383 w 383"/>
                  <a:gd name="T3" fmla="*/ 26 h 288"/>
                  <a:gd name="T4" fmla="*/ 383 w 383"/>
                  <a:gd name="T5" fmla="*/ 0 h 288"/>
                  <a:gd name="T6" fmla="*/ 0 w 383"/>
                  <a:gd name="T7" fmla="*/ 262 h 288"/>
                  <a:gd name="T8" fmla="*/ 0 w 383"/>
                  <a:gd name="T9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3" h="288">
                    <a:moveTo>
                      <a:pt x="0" y="288"/>
                    </a:moveTo>
                    <a:lnTo>
                      <a:pt x="383" y="26"/>
                    </a:lnTo>
                    <a:lnTo>
                      <a:pt x="383" y="0"/>
                    </a:lnTo>
                    <a:lnTo>
                      <a:pt x="0" y="262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828282"/>
              </a:solidFill>
              <a:ln w="6350" cap="flat" cmpd="sng">
                <a:solidFill>
                  <a:srgbClr val="545554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55" name="Freeform 3447"/>
              <p:cNvSpPr>
                <a:spLocks noChangeAspect="1"/>
              </p:cNvSpPr>
              <p:nvPr/>
            </p:nvSpPr>
            <p:spPr bwMode="gray">
              <a:xfrm flipH="1">
                <a:off x="1467" y="2719"/>
                <a:ext cx="216" cy="71"/>
              </a:xfrm>
              <a:custGeom>
                <a:avLst/>
                <a:gdLst>
                  <a:gd name="T0" fmla="*/ 454 w 454"/>
                  <a:gd name="T1" fmla="*/ 123 h 149"/>
                  <a:gd name="T2" fmla="*/ 0 w 454"/>
                  <a:gd name="T3" fmla="*/ 0 h 149"/>
                  <a:gd name="T4" fmla="*/ 0 w 454"/>
                  <a:gd name="T5" fmla="*/ 26 h 149"/>
                  <a:gd name="T6" fmla="*/ 454 w 454"/>
                  <a:gd name="T7" fmla="*/ 149 h 149"/>
                  <a:gd name="T8" fmla="*/ 454 w 454"/>
                  <a:gd name="T9" fmla="*/ 123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4" h="149">
                    <a:moveTo>
                      <a:pt x="454" y="123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54" y="149"/>
                    </a:lnTo>
                    <a:lnTo>
                      <a:pt x="454" y="123"/>
                    </a:lnTo>
                    <a:close/>
                  </a:path>
                </a:pathLst>
              </a:custGeom>
              <a:solidFill>
                <a:srgbClr val="6E6E6E"/>
              </a:solidFill>
              <a:ln w="6350" cap="flat" cmpd="sng">
                <a:solidFill>
                  <a:srgbClr val="545554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56" name="Freeform 3448"/>
              <p:cNvSpPr>
                <a:spLocks noChangeAspect="1"/>
              </p:cNvSpPr>
              <p:nvPr/>
            </p:nvSpPr>
            <p:spPr bwMode="gray">
              <a:xfrm flipH="1">
                <a:off x="1285" y="2666"/>
                <a:ext cx="182" cy="351"/>
              </a:xfrm>
              <a:custGeom>
                <a:avLst/>
                <a:gdLst>
                  <a:gd name="T0" fmla="*/ 383 w 383"/>
                  <a:gd name="T1" fmla="*/ 0 h 739"/>
                  <a:gd name="T2" fmla="*/ 383 w 383"/>
                  <a:gd name="T3" fmla="*/ 635 h 739"/>
                  <a:gd name="T4" fmla="*/ 0 w 383"/>
                  <a:gd name="T5" fmla="*/ 739 h 739"/>
                  <a:gd name="T6" fmla="*/ 0 w 383"/>
                  <a:gd name="T7" fmla="*/ 262 h 739"/>
                  <a:gd name="T8" fmla="*/ 383 w 383"/>
                  <a:gd name="T9" fmla="*/ 0 h 7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3" h="739">
                    <a:moveTo>
                      <a:pt x="383" y="0"/>
                    </a:moveTo>
                    <a:lnTo>
                      <a:pt x="383" y="635"/>
                    </a:lnTo>
                    <a:lnTo>
                      <a:pt x="0" y="739"/>
                    </a:lnTo>
                    <a:lnTo>
                      <a:pt x="0" y="262"/>
                    </a:lnTo>
                    <a:lnTo>
                      <a:pt x="383" y="0"/>
                    </a:lnTo>
                    <a:close/>
                  </a:path>
                </a:pathLst>
              </a:custGeom>
              <a:solidFill>
                <a:srgbClr val="828282"/>
              </a:solidFill>
              <a:ln w="6350" cap="flat" cmpd="sng">
                <a:solidFill>
                  <a:srgbClr val="545554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32857" name="Group 3449"/>
          <p:cNvGrpSpPr>
            <a:grpSpLocks noChangeAspect="1"/>
          </p:cNvGrpSpPr>
          <p:nvPr/>
        </p:nvGrpSpPr>
        <p:grpSpPr bwMode="auto">
          <a:xfrm flipH="1">
            <a:off x="6913563" y="831850"/>
            <a:ext cx="625475" cy="638175"/>
            <a:chOff x="3301" y="2305"/>
            <a:chExt cx="1193" cy="1219"/>
          </a:xfrm>
        </p:grpSpPr>
        <p:sp>
          <p:nvSpPr>
            <p:cNvPr id="532858" name="Freeform 3450"/>
            <p:cNvSpPr>
              <a:spLocks noChangeAspect="1"/>
            </p:cNvSpPr>
            <p:nvPr/>
          </p:nvSpPr>
          <p:spPr bwMode="gray">
            <a:xfrm>
              <a:off x="3384" y="2320"/>
              <a:ext cx="78" cy="919"/>
            </a:xfrm>
            <a:custGeom>
              <a:avLst/>
              <a:gdLst>
                <a:gd name="T0" fmla="*/ 165 w 165"/>
                <a:gd name="T1" fmla="*/ 0 h 1918"/>
                <a:gd name="T2" fmla="*/ 165 w 165"/>
                <a:gd name="T3" fmla="*/ 1873 h 1918"/>
                <a:gd name="T4" fmla="*/ 0 w 165"/>
                <a:gd name="T5" fmla="*/ 1918 h 1918"/>
                <a:gd name="T6" fmla="*/ 0 w 165"/>
                <a:gd name="T7" fmla="*/ 42 h 1918"/>
                <a:gd name="T8" fmla="*/ 165 w 165"/>
                <a:gd name="T9" fmla="*/ 0 h 1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918">
                  <a:moveTo>
                    <a:pt x="165" y="0"/>
                  </a:moveTo>
                  <a:lnTo>
                    <a:pt x="165" y="1873"/>
                  </a:lnTo>
                  <a:lnTo>
                    <a:pt x="0" y="1918"/>
                  </a:lnTo>
                  <a:lnTo>
                    <a:pt x="0" y="42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80808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859" name="Freeform 3451"/>
            <p:cNvSpPr>
              <a:spLocks noChangeAspect="1"/>
            </p:cNvSpPr>
            <p:nvPr/>
          </p:nvSpPr>
          <p:spPr bwMode="gray">
            <a:xfrm>
              <a:off x="4332" y="2611"/>
              <a:ext cx="54" cy="913"/>
            </a:xfrm>
            <a:custGeom>
              <a:avLst/>
              <a:gdLst>
                <a:gd name="T0" fmla="*/ 0 w 114"/>
                <a:gd name="T1" fmla="*/ 0 h 1904"/>
                <a:gd name="T2" fmla="*/ 0 w 114"/>
                <a:gd name="T3" fmla="*/ 1873 h 1904"/>
                <a:gd name="T4" fmla="*/ 114 w 114"/>
                <a:gd name="T5" fmla="*/ 1904 h 1904"/>
                <a:gd name="T6" fmla="*/ 114 w 114"/>
                <a:gd name="T7" fmla="*/ 31 h 1904"/>
                <a:gd name="T8" fmla="*/ 0 w 114"/>
                <a:gd name="T9" fmla="*/ 0 h 1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904">
                  <a:moveTo>
                    <a:pt x="0" y="0"/>
                  </a:moveTo>
                  <a:lnTo>
                    <a:pt x="0" y="1873"/>
                  </a:lnTo>
                  <a:lnTo>
                    <a:pt x="114" y="1904"/>
                  </a:lnTo>
                  <a:lnTo>
                    <a:pt x="1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860" name="Freeform 3452"/>
            <p:cNvSpPr>
              <a:spLocks noChangeAspect="1"/>
            </p:cNvSpPr>
            <p:nvPr/>
          </p:nvSpPr>
          <p:spPr bwMode="gray">
            <a:xfrm>
              <a:off x="3329" y="2326"/>
              <a:ext cx="55" cy="913"/>
            </a:xfrm>
            <a:custGeom>
              <a:avLst/>
              <a:gdLst>
                <a:gd name="T0" fmla="*/ 0 w 113"/>
                <a:gd name="T1" fmla="*/ 0 h 1904"/>
                <a:gd name="T2" fmla="*/ 0 w 113"/>
                <a:gd name="T3" fmla="*/ 1873 h 1904"/>
                <a:gd name="T4" fmla="*/ 113 w 113"/>
                <a:gd name="T5" fmla="*/ 1904 h 1904"/>
                <a:gd name="T6" fmla="*/ 113 w 113"/>
                <a:gd name="T7" fmla="*/ 28 h 1904"/>
                <a:gd name="T8" fmla="*/ 0 w 113"/>
                <a:gd name="T9" fmla="*/ 0 h 1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904">
                  <a:moveTo>
                    <a:pt x="0" y="0"/>
                  </a:moveTo>
                  <a:lnTo>
                    <a:pt x="0" y="1873"/>
                  </a:lnTo>
                  <a:lnTo>
                    <a:pt x="113" y="1904"/>
                  </a:lnTo>
                  <a:lnTo>
                    <a:pt x="113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rgbClr val="80808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32861" name="Group 3453"/>
            <p:cNvGrpSpPr>
              <a:grpSpLocks noChangeAspect="1"/>
            </p:cNvGrpSpPr>
            <p:nvPr/>
          </p:nvGrpSpPr>
          <p:grpSpPr bwMode="auto">
            <a:xfrm>
              <a:off x="3355" y="2420"/>
              <a:ext cx="977" cy="405"/>
              <a:chOff x="806" y="1728"/>
              <a:chExt cx="2036" cy="845"/>
            </a:xfrm>
          </p:grpSpPr>
          <p:sp>
            <p:nvSpPr>
              <p:cNvPr id="532862" name="Freeform 3454"/>
              <p:cNvSpPr>
                <a:spLocks noChangeAspect="1"/>
              </p:cNvSpPr>
              <p:nvPr/>
            </p:nvSpPr>
            <p:spPr bwMode="gray">
              <a:xfrm>
                <a:off x="806" y="1728"/>
                <a:ext cx="2036" cy="621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3 h 621"/>
                  <a:gd name="T4" fmla="*/ 2036 w 2036"/>
                  <a:gd name="T5" fmla="*/ 621 h 621"/>
                  <a:gd name="T6" fmla="*/ 2036 w 2036"/>
                  <a:gd name="T7" fmla="*/ 545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3"/>
                    </a:lnTo>
                    <a:lnTo>
                      <a:pt x="2036" y="621"/>
                    </a:lnTo>
                    <a:lnTo>
                      <a:pt x="2036" y="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63" name="Freeform 3455"/>
              <p:cNvSpPr>
                <a:spLocks noChangeAspect="1"/>
              </p:cNvSpPr>
              <p:nvPr/>
            </p:nvSpPr>
            <p:spPr bwMode="gray">
              <a:xfrm>
                <a:off x="806" y="1801"/>
                <a:ext cx="2036" cy="621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6 h 621"/>
                  <a:gd name="T4" fmla="*/ 2036 w 2036"/>
                  <a:gd name="T5" fmla="*/ 621 h 621"/>
                  <a:gd name="T6" fmla="*/ 2036 w 2036"/>
                  <a:gd name="T7" fmla="*/ 548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6"/>
                    </a:lnTo>
                    <a:lnTo>
                      <a:pt x="2036" y="621"/>
                    </a:lnTo>
                    <a:lnTo>
                      <a:pt x="2036" y="5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64" name="Freeform 3456"/>
              <p:cNvSpPr>
                <a:spLocks noChangeAspect="1"/>
              </p:cNvSpPr>
              <p:nvPr/>
            </p:nvSpPr>
            <p:spPr bwMode="gray">
              <a:xfrm>
                <a:off x="806" y="1877"/>
                <a:ext cx="2036" cy="621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5 h 621"/>
                  <a:gd name="T4" fmla="*/ 2036 w 2036"/>
                  <a:gd name="T5" fmla="*/ 621 h 621"/>
                  <a:gd name="T6" fmla="*/ 2036 w 2036"/>
                  <a:gd name="T7" fmla="*/ 545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5"/>
                    </a:lnTo>
                    <a:lnTo>
                      <a:pt x="2036" y="621"/>
                    </a:lnTo>
                    <a:lnTo>
                      <a:pt x="2036" y="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65" name="Freeform 3457"/>
              <p:cNvSpPr>
                <a:spLocks noChangeAspect="1"/>
              </p:cNvSpPr>
              <p:nvPr/>
            </p:nvSpPr>
            <p:spPr bwMode="gray">
              <a:xfrm>
                <a:off x="806" y="1952"/>
                <a:ext cx="2036" cy="621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3 h 621"/>
                  <a:gd name="T4" fmla="*/ 2036 w 2036"/>
                  <a:gd name="T5" fmla="*/ 621 h 621"/>
                  <a:gd name="T6" fmla="*/ 2036 w 2036"/>
                  <a:gd name="T7" fmla="*/ 546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3"/>
                    </a:lnTo>
                    <a:lnTo>
                      <a:pt x="2036" y="621"/>
                    </a:lnTo>
                    <a:lnTo>
                      <a:pt x="2036" y="5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32866" name="Freeform 3458"/>
            <p:cNvSpPr>
              <a:spLocks noChangeAspect="1"/>
            </p:cNvSpPr>
            <p:nvPr/>
          </p:nvSpPr>
          <p:spPr bwMode="gray">
            <a:xfrm>
              <a:off x="3301" y="2333"/>
              <a:ext cx="54" cy="914"/>
            </a:xfrm>
            <a:custGeom>
              <a:avLst/>
              <a:gdLst>
                <a:gd name="T0" fmla="*/ 0 w 113"/>
                <a:gd name="T1" fmla="*/ 0 h 1904"/>
                <a:gd name="T2" fmla="*/ 0 w 113"/>
                <a:gd name="T3" fmla="*/ 1876 h 1904"/>
                <a:gd name="T4" fmla="*/ 113 w 113"/>
                <a:gd name="T5" fmla="*/ 1904 h 1904"/>
                <a:gd name="T6" fmla="*/ 113 w 113"/>
                <a:gd name="T7" fmla="*/ 31 h 1904"/>
                <a:gd name="T8" fmla="*/ 0 w 113"/>
                <a:gd name="T9" fmla="*/ 0 h 1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904">
                  <a:moveTo>
                    <a:pt x="0" y="0"/>
                  </a:moveTo>
                  <a:lnTo>
                    <a:pt x="0" y="1876"/>
                  </a:lnTo>
                  <a:lnTo>
                    <a:pt x="113" y="1904"/>
                  </a:lnTo>
                  <a:lnTo>
                    <a:pt x="113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867" name="Freeform 3459"/>
            <p:cNvSpPr>
              <a:spLocks noChangeAspect="1"/>
            </p:cNvSpPr>
            <p:nvPr/>
          </p:nvSpPr>
          <p:spPr bwMode="gray">
            <a:xfrm>
              <a:off x="4386" y="2596"/>
              <a:ext cx="108" cy="928"/>
            </a:xfrm>
            <a:custGeom>
              <a:avLst/>
              <a:gdLst>
                <a:gd name="T0" fmla="*/ 224 w 224"/>
                <a:gd name="T1" fmla="*/ 0 h 1935"/>
                <a:gd name="T2" fmla="*/ 224 w 224"/>
                <a:gd name="T3" fmla="*/ 1873 h 1935"/>
                <a:gd name="T4" fmla="*/ 0 w 224"/>
                <a:gd name="T5" fmla="*/ 1935 h 1935"/>
                <a:gd name="T6" fmla="*/ 0 w 224"/>
                <a:gd name="T7" fmla="*/ 62 h 1935"/>
                <a:gd name="T8" fmla="*/ 224 w 224"/>
                <a:gd name="T9" fmla="*/ 0 h 1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1935">
                  <a:moveTo>
                    <a:pt x="224" y="0"/>
                  </a:moveTo>
                  <a:lnTo>
                    <a:pt x="224" y="1873"/>
                  </a:lnTo>
                  <a:lnTo>
                    <a:pt x="0" y="1935"/>
                  </a:lnTo>
                  <a:lnTo>
                    <a:pt x="0" y="62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80808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868" name="Freeform 3460"/>
            <p:cNvSpPr>
              <a:spLocks noChangeAspect="1"/>
            </p:cNvSpPr>
            <p:nvPr/>
          </p:nvSpPr>
          <p:spPr bwMode="gray">
            <a:xfrm>
              <a:off x="3355" y="2348"/>
              <a:ext cx="977" cy="333"/>
            </a:xfrm>
            <a:custGeom>
              <a:avLst/>
              <a:gdLst>
                <a:gd name="T0" fmla="*/ 0 w 2036"/>
                <a:gd name="T1" fmla="*/ 0 h 694"/>
                <a:gd name="T2" fmla="*/ 0 w 2036"/>
                <a:gd name="T3" fmla="*/ 149 h 694"/>
                <a:gd name="T4" fmla="*/ 2036 w 2036"/>
                <a:gd name="T5" fmla="*/ 694 h 694"/>
                <a:gd name="T6" fmla="*/ 2036 w 2036"/>
                <a:gd name="T7" fmla="*/ 548 h 694"/>
                <a:gd name="T8" fmla="*/ 0 w 2036"/>
                <a:gd name="T9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6" h="694">
                  <a:moveTo>
                    <a:pt x="0" y="0"/>
                  </a:moveTo>
                  <a:lnTo>
                    <a:pt x="0" y="149"/>
                  </a:lnTo>
                  <a:lnTo>
                    <a:pt x="2036" y="694"/>
                  </a:lnTo>
                  <a:lnTo>
                    <a:pt x="2036" y="5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869" name="Freeform 3461"/>
            <p:cNvSpPr>
              <a:spLocks noChangeAspect="1"/>
            </p:cNvSpPr>
            <p:nvPr/>
          </p:nvSpPr>
          <p:spPr bwMode="gray">
            <a:xfrm>
              <a:off x="3301" y="2305"/>
              <a:ext cx="1193" cy="320"/>
            </a:xfrm>
            <a:custGeom>
              <a:avLst/>
              <a:gdLst>
                <a:gd name="T0" fmla="*/ 0 w 2487"/>
                <a:gd name="T1" fmla="*/ 59 h 669"/>
                <a:gd name="T2" fmla="*/ 224 w 2487"/>
                <a:gd name="T3" fmla="*/ 0 h 669"/>
                <a:gd name="T4" fmla="*/ 2487 w 2487"/>
                <a:gd name="T5" fmla="*/ 607 h 669"/>
                <a:gd name="T6" fmla="*/ 2263 w 2487"/>
                <a:gd name="T7" fmla="*/ 669 h 669"/>
                <a:gd name="T8" fmla="*/ 0 w 2487"/>
                <a:gd name="T9" fmla="*/ 5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7" h="669">
                  <a:moveTo>
                    <a:pt x="0" y="59"/>
                  </a:moveTo>
                  <a:lnTo>
                    <a:pt x="224" y="0"/>
                  </a:lnTo>
                  <a:lnTo>
                    <a:pt x="2487" y="607"/>
                  </a:lnTo>
                  <a:lnTo>
                    <a:pt x="2263" y="66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rgbClr val="80808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2870" name="Group 3462"/>
          <p:cNvGrpSpPr>
            <a:grpSpLocks noChangeAspect="1"/>
          </p:cNvGrpSpPr>
          <p:nvPr/>
        </p:nvGrpSpPr>
        <p:grpSpPr bwMode="auto">
          <a:xfrm flipH="1">
            <a:off x="5311775" y="1262063"/>
            <a:ext cx="625475" cy="638175"/>
            <a:chOff x="2865" y="2562"/>
            <a:chExt cx="1193" cy="1219"/>
          </a:xfrm>
        </p:grpSpPr>
        <p:grpSp>
          <p:nvGrpSpPr>
            <p:cNvPr id="532871" name="Group 3463"/>
            <p:cNvGrpSpPr>
              <a:grpSpLocks noChangeAspect="1"/>
            </p:cNvGrpSpPr>
            <p:nvPr/>
          </p:nvGrpSpPr>
          <p:grpSpPr bwMode="auto">
            <a:xfrm>
              <a:off x="2920" y="2676"/>
              <a:ext cx="976" cy="1081"/>
              <a:chOff x="2920" y="2676"/>
              <a:chExt cx="976" cy="1081"/>
            </a:xfrm>
          </p:grpSpPr>
          <p:sp>
            <p:nvSpPr>
              <p:cNvPr id="532872" name="Freeform 3464"/>
              <p:cNvSpPr>
                <a:spLocks noChangeAspect="1"/>
              </p:cNvSpPr>
              <p:nvPr/>
            </p:nvSpPr>
            <p:spPr bwMode="gray">
              <a:xfrm>
                <a:off x="2920" y="2676"/>
                <a:ext cx="976" cy="298"/>
              </a:xfrm>
              <a:custGeom>
                <a:avLst/>
                <a:gdLst>
                  <a:gd name="T0" fmla="*/ 0 w 2036"/>
                  <a:gd name="T1" fmla="*/ 0 h 622"/>
                  <a:gd name="T2" fmla="*/ 0 w 2036"/>
                  <a:gd name="T3" fmla="*/ 76 h 622"/>
                  <a:gd name="T4" fmla="*/ 2036 w 2036"/>
                  <a:gd name="T5" fmla="*/ 622 h 622"/>
                  <a:gd name="T6" fmla="*/ 2036 w 2036"/>
                  <a:gd name="T7" fmla="*/ 546 h 622"/>
                  <a:gd name="T8" fmla="*/ 0 w 2036"/>
                  <a:gd name="T9" fmla="*/ 0 h 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2">
                    <a:moveTo>
                      <a:pt x="0" y="0"/>
                    </a:moveTo>
                    <a:lnTo>
                      <a:pt x="0" y="76"/>
                    </a:lnTo>
                    <a:lnTo>
                      <a:pt x="2036" y="622"/>
                    </a:lnTo>
                    <a:lnTo>
                      <a:pt x="2036" y="5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73" name="Freeform 3465"/>
              <p:cNvSpPr>
                <a:spLocks noChangeAspect="1"/>
              </p:cNvSpPr>
              <p:nvPr/>
            </p:nvSpPr>
            <p:spPr bwMode="gray">
              <a:xfrm>
                <a:off x="2920" y="2713"/>
                <a:ext cx="976" cy="297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3 h 621"/>
                  <a:gd name="T4" fmla="*/ 2036 w 2036"/>
                  <a:gd name="T5" fmla="*/ 621 h 621"/>
                  <a:gd name="T6" fmla="*/ 2036 w 2036"/>
                  <a:gd name="T7" fmla="*/ 546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3"/>
                    </a:lnTo>
                    <a:lnTo>
                      <a:pt x="2036" y="621"/>
                    </a:lnTo>
                    <a:lnTo>
                      <a:pt x="2036" y="5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74" name="Freeform 3466"/>
              <p:cNvSpPr>
                <a:spLocks noChangeAspect="1"/>
              </p:cNvSpPr>
              <p:nvPr/>
            </p:nvSpPr>
            <p:spPr bwMode="gray">
              <a:xfrm>
                <a:off x="2920" y="2748"/>
                <a:ext cx="976" cy="298"/>
              </a:xfrm>
              <a:custGeom>
                <a:avLst/>
                <a:gdLst>
                  <a:gd name="T0" fmla="*/ 0 w 2036"/>
                  <a:gd name="T1" fmla="*/ 0 h 622"/>
                  <a:gd name="T2" fmla="*/ 0 w 2036"/>
                  <a:gd name="T3" fmla="*/ 76 h 622"/>
                  <a:gd name="T4" fmla="*/ 2036 w 2036"/>
                  <a:gd name="T5" fmla="*/ 622 h 622"/>
                  <a:gd name="T6" fmla="*/ 2036 w 2036"/>
                  <a:gd name="T7" fmla="*/ 548 h 622"/>
                  <a:gd name="T8" fmla="*/ 0 w 2036"/>
                  <a:gd name="T9" fmla="*/ 0 h 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2">
                    <a:moveTo>
                      <a:pt x="0" y="0"/>
                    </a:moveTo>
                    <a:lnTo>
                      <a:pt x="0" y="76"/>
                    </a:lnTo>
                    <a:lnTo>
                      <a:pt x="2036" y="622"/>
                    </a:lnTo>
                    <a:lnTo>
                      <a:pt x="2036" y="5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75" name="Freeform 3467"/>
              <p:cNvSpPr>
                <a:spLocks noChangeAspect="1"/>
              </p:cNvSpPr>
              <p:nvPr/>
            </p:nvSpPr>
            <p:spPr bwMode="gray">
              <a:xfrm>
                <a:off x="2920" y="2784"/>
                <a:ext cx="976" cy="298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5 h 621"/>
                  <a:gd name="T4" fmla="*/ 2036 w 2036"/>
                  <a:gd name="T5" fmla="*/ 621 h 621"/>
                  <a:gd name="T6" fmla="*/ 2036 w 2036"/>
                  <a:gd name="T7" fmla="*/ 546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5"/>
                    </a:lnTo>
                    <a:lnTo>
                      <a:pt x="2036" y="621"/>
                    </a:lnTo>
                    <a:lnTo>
                      <a:pt x="2036" y="5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76" name="Freeform 3468"/>
              <p:cNvSpPr>
                <a:spLocks noChangeAspect="1"/>
              </p:cNvSpPr>
              <p:nvPr/>
            </p:nvSpPr>
            <p:spPr bwMode="gray">
              <a:xfrm>
                <a:off x="2920" y="2816"/>
                <a:ext cx="976" cy="297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6 h 621"/>
                  <a:gd name="T4" fmla="*/ 2036 w 2036"/>
                  <a:gd name="T5" fmla="*/ 621 h 621"/>
                  <a:gd name="T6" fmla="*/ 2036 w 2036"/>
                  <a:gd name="T7" fmla="*/ 548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6"/>
                    </a:lnTo>
                    <a:lnTo>
                      <a:pt x="2036" y="621"/>
                    </a:lnTo>
                    <a:lnTo>
                      <a:pt x="2036" y="5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77" name="Freeform 3469"/>
              <p:cNvSpPr>
                <a:spLocks noChangeAspect="1"/>
              </p:cNvSpPr>
              <p:nvPr/>
            </p:nvSpPr>
            <p:spPr bwMode="gray">
              <a:xfrm>
                <a:off x="2920" y="2851"/>
                <a:ext cx="976" cy="298"/>
              </a:xfrm>
              <a:custGeom>
                <a:avLst/>
                <a:gdLst>
                  <a:gd name="T0" fmla="*/ 0 w 2036"/>
                  <a:gd name="T1" fmla="*/ 0 h 622"/>
                  <a:gd name="T2" fmla="*/ 0 w 2036"/>
                  <a:gd name="T3" fmla="*/ 76 h 622"/>
                  <a:gd name="T4" fmla="*/ 2036 w 2036"/>
                  <a:gd name="T5" fmla="*/ 622 h 622"/>
                  <a:gd name="T6" fmla="*/ 2036 w 2036"/>
                  <a:gd name="T7" fmla="*/ 546 h 622"/>
                  <a:gd name="T8" fmla="*/ 0 w 2036"/>
                  <a:gd name="T9" fmla="*/ 0 h 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2">
                    <a:moveTo>
                      <a:pt x="0" y="0"/>
                    </a:moveTo>
                    <a:lnTo>
                      <a:pt x="0" y="76"/>
                    </a:lnTo>
                    <a:lnTo>
                      <a:pt x="2036" y="622"/>
                    </a:lnTo>
                    <a:lnTo>
                      <a:pt x="2036" y="5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78" name="Freeform 3470"/>
              <p:cNvSpPr>
                <a:spLocks noChangeAspect="1"/>
              </p:cNvSpPr>
              <p:nvPr/>
            </p:nvSpPr>
            <p:spPr bwMode="gray">
              <a:xfrm>
                <a:off x="2920" y="2887"/>
                <a:ext cx="976" cy="298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3 h 621"/>
                  <a:gd name="T4" fmla="*/ 2036 w 2036"/>
                  <a:gd name="T5" fmla="*/ 621 h 621"/>
                  <a:gd name="T6" fmla="*/ 2036 w 2036"/>
                  <a:gd name="T7" fmla="*/ 546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3"/>
                    </a:lnTo>
                    <a:lnTo>
                      <a:pt x="2036" y="621"/>
                    </a:lnTo>
                    <a:lnTo>
                      <a:pt x="2036" y="5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79" name="Freeform 3471"/>
              <p:cNvSpPr>
                <a:spLocks noChangeAspect="1"/>
              </p:cNvSpPr>
              <p:nvPr/>
            </p:nvSpPr>
            <p:spPr bwMode="gray">
              <a:xfrm>
                <a:off x="2920" y="2922"/>
                <a:ext cx="976" cy="298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6 h 621"/>
                  <a:gd name="T4" fmla="*/ 2036 w 2036"/>
                  <a:gd name="T5" fmla="*/ 621 h 621"/>
                  <a:gd name="T6" fmla="*/ 2036 w 2036"/>
                  <a:gd name="T7" fmla="*/ 548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6"/>
                    </a:lnTo>
                    <a:lnTo>
                      <a:pt x="2036" y="621"/>
                    </a:lnTo>
                    <a:lnTo>
                      <a:pt x="2036" y="5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80" name="Freeform 3472"/>
              <p:cNvSpPr>
                <a:spLocks noChangeAspect="1"/>
              </p:cNvSpPr>
              <p:nvPr/>
            </p:nvSpPr>
            <p:spPr bwMode="gray">
              <a:xfrm>
                <a:off x="2920" y="2959"/>
                <a:ext cx="976" cy="297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5 h 621"/>
                  <a:gd name="T4" fmla="*/ 2036 w 2036"/>
                  <a:gd name="T5" fmla="*/ 621 h 621"/>
                  <a:gd name="T6" fmla="*/ 2036 w 2036"/>
                  <a:gd name="T7" fmla="*/ 545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5"/>
                    </a:lnTo>
                    <a:lnTo>
                      <a:pt x="2036" y="621"/>
                    </a:lnTo>
                    <a:lnTo>
                      <a:pt x="2036" y="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81" name="Freeform 3473"/>
              <p:cNvSpPr>
                <a:spLocks noChangeAspect="1"/>
              </p:cNvSpPr>
              <p:nvPr/>
            </p:nvSpPr>
            <p:spPr bwMode="gray">
              <a:xfrm>
                <a:off x="2920" y="2995"/>
                <a:ext cx="976" cy="298"/>
              </a:xfrm>
              <a:custGeom>
                <a:avLst/>
                <a:gdLst>
                  <a:gd name="T0" fmla="*/ 0 w 2036"/>
                  <a:gd name="T1" fmla="*/ 0 h 622"/>
                  <a:gd name="T2" fmla="*/ 0 w 2036"/>
                  <a:gd name="T3" fmla="*/ 73 h 622"/>
                  <a:gd name="T4" fmla="*/ 2036 w 2036"/>
                  <a:gd name="T5" fmla="*/ 622 h 622"/>
                  <a:gd name="T6" fmla="*/ 2036 w 2036"/>
                  <a:gd name="T7" fmla="*/ 546 h 622"/>
                  <a:gd name="T8" fmla="*/ 0 w 2036"/>
                  <a:gd name="T9" fmla="*/ 0 h 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2">
                    <a:moveTo>
                      <a:pt x="0" y="0"/>
                    </a:moveTo>
                    <a:lnTo>
                      <a:pt x="0" y="73"/>
                    </a:lnTo>
                    <a:lnTo>
                      <a:pt x="2036" y="622"/>
                    </a:lnTo>
                    <a:lnTo>
                      <a:pt x="2036" y="5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82" name="Freeform 3474"/>
              <p:cNvSpPr>
                <a:spLocks noChangeAspect="1"/>
              </p:cNvSpPr>
              <p:nvPr/>
            </p:nvSpPr>
            <p:spPr bwMode="gray">
              <a:xfrm>
                <a:off x="2920" y="3030"/>
                <a:ext cx="976" cy="298"/>
              </a:xfrm>
              <a:custGeom>
                <a:avLst/>
                <a:gdLst>
                  <a:gd name="T0" fmla="*/ 0 w 2036"/>
                  <a:gd name="T1" fmla="*/ 0 h 622"/>
                  <a:gd name="T2" fmla="*/ 0 w 2036"/>
                  <a:gd name="T3" fmla="*/ 76 h 622"/>
                  <a:gd name="T4" fmla="*/ 2036 w 2036"/>
                  <a:gd name="T5" fmla="*/ 622 h 622"/>
                  <a:gd name="T6" fmla="*/ 2036 w 2036"/>
                  <a:gd name="T7" fmla="*/ 549 h 622"/>
                  <a:gd name="T8" fmla="*/ 0 w 2036"/>
                  <a:gd name="T9" fmla="*/ 0 h 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2">
                    <a:moveTo>
                      <a:pt x="0" y="0"/>
                    </a:moveTo>
                    <a:lnTo>
                      <a:pt x="0" y="76"/>
                    </a:lnTo>
                    <a:lnTo>
                      <a:pt x="2036" y="622"/>
                    </a:lnTo>
                    <a:lnTo>
                      <a:pt x="2036" y="5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83" name="Freeform 3475"/>
              <p:cNvSpPr>
                <a:spLocks noChangeAspect="1"/>
              </p:cNvSpPr>
              <p:nvPr/>
            </p:nvSpPr>
            <p:spPr bwMode="gray">
              <a:xfrm>
                <a:off x="2920" y="3065"/>
                <a:ext cx="976" cy="298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5 h 621"/>
                  <a:gd name="T4" fmla="*/ 2036 w 2036"/>
                  <a:gd name="T5" fmla="*/ 621 h 621"/>
                  <a:gd name="T6" fmla="*/ 2036 w 2036"/>
                  <a:gd name="T7" fmla="*/ 545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5"/>
                    </a:lnTo>
                    <a:lnTo>
                      <a:pt x="2036" y="621"/>
                    </a:lnTo>
                    <a:lnTo>
                      <a:pt x="2036" y="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84" name="Freeform 3476"/>
              <p:cNvSpPr>
                <a:spLocks noChangeAspect="1"/>
              </p:cNvSpPr>
              <p:nvPr/>
            </p:nvSpPr>
            <p:spPr bwMode="gray">
              <a:xfrm>
                <a:off x="2920" y="3101"/>
                <a:ext cx="976" cy="298"/>
              </a:xfrm>
              <a:custGeom>
                <a:avLst/>
                <a:gdLst>
                  <a:gd name="T0" fmla="*/ 0 w 2036"/>
                  <a:gd name="T1" fmla="*/ 0 h 622"/>
                  <a:gd name="T2" fmla="*/ 0 w 2036"/>
                  <a:gd name="T3" fmla="*/ 74 h 622"/>
                  <a:gd name="T4" fmla="*/ 2036 w 2036"/>
                  <a:gd name="T5" fmla="*/ 622 h 622"/>
                  <a:gd name="T6" fmla="*/ 2036 w 2036"/>
                  <a:gd name="T7" fmla="*/ 546 h 622"/>
                  <a:gd name="T8" fmla="*/ 0 w 2036"/>
                  <a:gd name="T9" fmla="*/ 0 h 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2">
                    <a:moveTo>
                      <a:pt x="0" y="0"/>
                    </a:moveTo>
                    <a:lnTo>
                      <a:pt x="0" y="74"/>
                    </a:lnTo>
                    <a:lnTo>
                      <a:pt x="2036" y="622"/>
                    </a:lnTo>
                    <a:lnTo>
                      <a:pt x="2036" y="5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85" name="Freeform 3477"/>
              <p:cNvSpPr>
                <a:spLocks noChangeAspect="1"/>
              </p:cNvSpPr>
              <p:nvPr/>
            </p:nvSpPr>
            <p:spPr bwMode="gray">
              <a:xfrm>
                <a:off x="2920" y="3136"/>
                <a:ext cx="976" cy="298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5 h 621"/>
                  <a:gd name="T4" fmla="*/ 2036 w 2036"/>
                  <a:gd name="T5" fmla="*/ 621 h 621"/>
                  <a:gd name="T6" fmla="*/ 2036 w 2036"/>
                  <a:gd name="T7" fmla="*/ 548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5"/>
                    </a:lnTo>
                    <a:lnTo>
                      <a:pt x="2036" y="621"/>
                    </a:lnTo>
                    <a:lnTo>
                      <a:pt x="2036" y="5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86" name="Freeform 3478"/>
              <p:cNvSpPr>
                <a:spLocks noChangeAspect="1"/>
              </p:cNvSpPr>
              <p:nvPr/>
            </p:nvSpPr>
            <p:spPr bwMode="gray">
              <a:xfrm>
                <a:off x="2920" y="3172"/>
                <a:ext cx="976" cy="298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6 h 621"/>
                  <a:gd name="T4" fmla="*/ 2036 w 2036"/>
                  <a:gd name="T5" fmla="*/ 621 h 621"/>
                  <a:gd name="T6" fmla="*/ 2036 w 2036"/>
                  <a:gd name="T7" fmla="*/ 548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6"/>
                    </a:lnTo>
                    <a:lnTo>
                      <a:pt x="2036" y="621"/>
                    </a:lnTo>
                    <a:lnTo>
                      <a:pt x="2036" y="5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87" name="Freeform 3479"/>
              <p:cNvSpPr>
                <a:spLocks noChangeAspect="1"/>
              </p:cNvSpPr>
              <p:nvPr/>
            </p:nvSpPr>
            <p:spPr bwMode="gray">
              <a:xfrm>
                <a:off x="2920" y="3209"/>
                <a:ext cx="976" cy="298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3 h 621"/>
                  <a:gd name="T4" fmla="*/ 2036 w 2036"/>
                  <a:gd name="T5" fmla="*/ 621 h 621"/>
                  <a:gd name="T6" fmla="*/ 2036 w 2036"/>
                  <a:gd name="T7" fmla="*/ 545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3"/>
                    </a:lnTo>
                    <a:lnTo>
                      <a:pt x="2036" y="621"/>
                    </a:lnTo>
                    <a:lnTo>
                      <a:pt x="2036" y="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88" name="Freeform 3480"/>
              <p:cNvSpPr>
                <a:spLocks noChangeAspect="1"/>
              </p:cNvSpPr>
              <p:nvPr/>
            </p:nvSpPr>
            <p:spPr bwMode="gray">
              <a:xfrm>
                <a:off x="2920" y="3244"/>
                <a:ext cx="976" cy="299"/>
              </a:xfrm>
              <a:custGeom>
                <a:avLst/>
                <a:gdLst>
                  <a:gd name="T0" fmla="*/ 0 w 2036"/>
                  <a:gd name="T1" fmla="*/ 0 h 624"/>
                  <a:gd name="T2" fmla="*/ 0 w 2036"/>
                  <a:gd name="T3" fmla="*/ 76 h 624"/>
                  <a:gd name="T4" fmla="*/ 2036 w 2036"/>
                  <a:gd name="T5" fmla="*/ 624 h 624"/>
                  <a:gd name="T6" fmla="*/ 2036 w 2036"/>
                  <a:gd name="T7" fmla="*/ 548 h 624"/>
                  <a:gd name="T8" fmla="*/ 0 w 2036"/>
                  <a:gd name="T9" fmla="*/ 0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4">
                    <a:moveTo>
                      <a:pt x="0" y="0"/>
                    </a:moveTo>
                    <a:lnTo>
                      <a:pt x="0" y="76"/>
                    </a:lnTo>
                    <a:lnTo>
                      <a:pt x="2036" y="624"/>
                    </a:lnTo>
                    <a:lnTo>
                      <a:pt x="2036" y="5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89" name="Freeform 3481"/>
              <p:cNvSpPr>
                <a:spLocks noChangeAspect="1"/>
              </p:cNvSpPr>
              <p:nvPr/>
            </p:nvSpPr>
            <p:spPr bwMode="gray">
              <a:xfrm>
                <a:off x="2920" y="3279"/>
                <a:ext cx="976" cy="298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6 h 621"/>
                  <a:gd name="T4" fmla="*/ 2036 w 2036"/>
                  <a:gd name="T5" fmla="*/ 621 h 621"/>
                  <a:gd name="T6" fmla="*/ 2036 w 2036"/>
                  <a:gd name="T7" fmla="*/ 548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6"/>
                    </a:lnTo>
                    <a:lnTo>
                      <a:pt x="2036" y="621"/>
                    </a:lnTo>
                    <a:lnTo>
                      <a:pt x="2036" y="5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90" name="Freeform 3482"/>
              <p:cNvSpPr>
                <a:spLocks noChangeAspect="1"/>
              </p:cNvSpPr>
              <p:nvPr/>
            </p:nvSpPr>
            <p:spPr bwMode="gray">
              <a:xfrm>
                <a:off x="2920" y="3315"/>
                <a:ext cx="976" cy="298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3 h 621"/>
                  <a:gd name="T4" fmla="*/ 2036 w 2036"/>
                  <a:gd name="T5" fmla="*/ 621 h 621"/>
                  <a:gd name="T6" fmla="*/ 2036 w 2036"/>
                  <a:gd name="T7" fmla="*/ 545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3"/>
                    </a:lnTo>
                    <a:lnTo>
                      <a:pt x="2036" y="621"/>
                    </a:lnTo>
                    <a:lnTo>
                      <a:pt x="2036" y="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91" name="Freeform 3483"/>
              <p:cNvSpPr>
                <a:spLocks noChangeAspect="1"/>
              </p:cNvSpPr>
              <p:nvPr/>
            </p:nvSpPr>
            <p:spPr bwMode="gray">
              <a:xfrm>
                <a:off x="2920" y="3350"/>
                <a:ext cx="976" cy="300"/>
              </a:xfrm>
              <a:custGeom>
                <a:avLst/>
                <a:gdLst>
                  <a:gd name="T0" fmla="*/ 0 w 2036"/>
                  <a:gd name="T1" fmla="*/ 0 h 624"/>
                  <a:gd name="T2" fmla="*/ 0 w 2036"/>
                  <a:gd name="T3" fmla="*/ 76 h 624"/>
                  <a:gd name="T4" fmla="*/ 2036 w 2036"/>
                  <a:gd name="T5" fmla="*/ 624 h 624"/>
                  <a:gd name="T6" fmla="*/ 2036 w 2036"/>
                  <a:gd name="T7" fmla="*/ 548 h 624"/>
                  <a:gd name="T8" fmla="*/ 0 w 2036"/>
                  <a:gd name="T9" fmla="*/ 0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4">
                    <a:moveTo>
                      <a:pt x="0" y="0"/>
                    </a:moveTo>
                    <a:lnTo>
                      <a:pt x="0" y="76"/>
                    </a:lnTo>
                    <a:lnTo>
                      <a:pt x="2036" y="624"/>
                    </a:lnTo>
                    <a:lnTo>
                      <a:pt x="2036" y="5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92" name="Freeform 3484"/>
              <p:cNvSpPr>
                <a:spLocks noChangeAspect="1"/>
              </p:cNvSpPr>
              <p:nvPr/>
            </p:nvSpPr>
            <p:spPr bwMode="gray">
              <a:xfrm>
                <a:off x="2920" y="3387"/>
                <a:ext cx="976" cy="298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5 h 621"/>
                  <a:gd name="T4" fmla="*/ 2036 w 2036"/>
                  <a:gd name="T5" fmla="*/ 621 h 621"/>
                  <a:gd name="T6" fmla="*/ 2036 w 2036"/>
                  <a:gd name="T7" fmla="*/ 548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5"/>
                    </a:lnTo>
                    <a:lnTo>
                      <a:pt x="2036" y="621"/>
                    </a:lnTo>
                    <a:lnTo>
                      <a:pt x="2036" y="5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93" name="Freeform 3485"/>
              <p:cNvSpPr>
                <a:spLocks noChangeAspect="1"/>
              </p:cNvSpPr>
              <p:nvPr/>
            </p:nvSpPr>
            <p:spPr bwMode="gray">
              <a:xfrm>
                <a:off x="2920" y="3423"/>
                <a:ext cx="976" cy="298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6 h 621"/>
                  <a:gd name="T4" fmla="*/ 2036 w 2036"/>
                  <a:gd name="T5" fmla="*/ 621 h 621"/>
                  <a:gd name="T6" fmla="*/ 2036 w 2036"/>
                  <a:gd name="T7" fmla="*/ 546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6"/>
                    </a:lnTo>
                    <a:lnTo>
                      <a:pt x="2036" y="621"/>
                    </a:lnTo>
                    <a:lnTo>
                      <a:pt x="2036" y="5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94" name="Freeform 3486"/>
              <p:cNvSpPr>
                <a:spLocks noChangeAspect="1"/>
              </p:cNvSpPr>
              <p:nvPr/>
            </p:nvSpPr>
            <p:spPr bwMode="gray">
              <a:xfrm>
                <a:off x="2920" y="3459"/>
                <a:ext cx="976" cy="298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3 h 621"/>
                  <a:gd name="T4" fmla="*/ 2036 w 2036"/>
                  <a:gd name="T5" fmla="*/ 621 h 621"/>
                  <a:gd name="T6" fmla="*/ 2036 w 2036"/>
                  <a:gd name="T7" fmla="*/ 545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3"/>
                    </a:lnTo>
                    <a:lnTo>
                      <a:pt x="2036" y="621"/>
                    </a:lnTo>
                    <a:lnTo>
                      <a:pt x="2036" y="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32895" name="Freeform 3487"/>
            <p:cNvSpPr>
              <a:spLocks noChangeAspect="1"/>
            </p:cNvSpPr>
            <p:nvPr/>
          </p:nvSpPr>
          <p:spPr bwMode="gray">
            <a:xfrm>
              <a:off x="3950" y="2853"/>
              <a:ext cx="108" cy="928"/>
            </a:xfrm>
            <a:custGeom>
              <a:avLst/>
              <a:gdLst>
                <a:gd name="T0" fmla="*/ 225 w 225"/>
                <a:gd name="T1" fmla="*/ 0 h 1935"/>
                <a:gd name="T2" fmla="*/ 225 w 225"/>
                <a:gd name="T3" fmla="*/ 1876 h 1935"/>
                <a:gd name="T4" fmla="*/ 0 w 225"/>
                <a:gd name="T5" fmla="*/ 1935 h 1935"/>
                <a:gd name="T6" fmla="*/ 0 w 225"/>
                <a:gd name="T7" fmla="*/ 61 h 1935"/>
                <a:gd name="T8" fmla="*/ 225 w 225"/>
                <a:gd name="T9" fmla="*/ 0 h 1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1935">
                  <a:moveTo>
                    <a:pt x="225" y="0"/>
                  </a:moveTo>
                  <a:lnTo>
                    <a:pt x="225" y="1876"/>
                  </a:lnTo>
                  <a:lnTo>
                    <a:pt x="0" y="1935"/>
                  </a:lnTo>
                  <a:lnTo>
                    <a:pt x="0" y="6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80808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32896" name="Group 3488"/>
            <p:cNvGrpSpPr>
              <a:grpSpLocks noChangeAspect="1"/>
            </p:cNvGrpSpPr>
            <p:nvPr/>
          </p:nvGrpSpPr>
          <p:grpSpPr bwMode="auto">
            <a:xfrm>
              <a:off x="2865" y="2591"/>
              <a:ext cx="1085" cy="1190"/>
              <a:chOff x="2865" y="2591"/>
              <a:chExt cx="1085" cy="1190"/>
            </a:xfrm>
          </p:grpSpPr>
          <p:sp>
            <p:nvSpPr>
              <p:cNvPr id="532897" name="Freeform 3489"/>
              <p:cNvSpPr>
                <a:spLocks noChangeAspect="1"/>
              </p:cNvSpPr>
              <p:nvPr/>
            </p:nvSpPr>
            <p:spPr bwMode="gray">
              <a:xfrm>
                <a:off x="3896" y="2868"/>
                <a:ext cx="54" cy="913"/>
              </a:xfrm>
              <a:custGeom>
                <a:avLst/>
                <a:gdLst>
                  <a:gd name="T0" fmla="*/ 0 w 113"/>
                  <a:gd name="T1" fmla="*/ 0 h 1904"/>
                  <a:gd name="T2" fmla="*/ 0 w 113"/>
                  <a:gd name="T3" fmla="*/ 1873 h 1904"/>
                  <a:gd name="T4" fmla="*/ 113 w 113"/>
                  <a:gd name="T5" fmla="*/ 1904 h 1904"/>
                  <a:gd name="T6" fmla="*/ 113 w 113"/>
                  <a:gd name="T7" fmla="*/ 30 h 1904"/>
                  <a:gd name="T8" fmla="*/ 0 w 113"/>
                  <a:gd name="T9" fmla="*/ 0 h 1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904">
                    <a:moveTo>
                      <a:pt x="0" y="0"/>
                    </a:moveTo>
                    <a:lnTo>
                      <a:pt x="0" y="1873"/>
                    </a:lnTo>
                    <a:lnTo>
                      <a:pt x="113" y="1904"/>
                    </a:lnTo>
                    <a:lnTo>
                      <a:pt x="113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98" name="Freeform 3490"/>
              <p:cNvSpPr>
                <a:spLocks noChangeAspect="1"/>
              </p:cNvSpPr>
              <p:nvPr/>
            </p:nvSpPr>
            <p:spPr bwMode="gray">
              <a:xfrm>
                <a:off x="2865" y="2591"/>
                <a:ext cx="55" cy="913"/>
              </a:xfrm>
              <a:custGeom>
                <a:avLst/>
                <a:gdLst>
                  <a:gd name="T0" fmla="*/ 0 w 114"/>
                  <a:gd name="T1" fmla="*/ 0 h 1904"/>
                  <a:gd name="T2" fmla="*/ 0 w 114"/>
                  <a:gd name="T3" fmla="*/ 1874 h 1904"/>
                  <a:gd name="T4" fmla="*/ 114 w 114"/>
                  <a:gd name="T5" fmla="*/ 1904 h 1904"/>
                  <a:gd name="T6" fmla="*/ 114 w 114"/>
                  <a:gd name="T7" fmla="*/ 31 h 1904"/>
                  <a:gd name="T8" fmla="*/ 0 w 114"/>
                  <a:gd name="T9" fmla="*/ 0 h 1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904">
                    <a:moveTo>
                      <a:pt x="0" y="0"/>
                    </a:moveTo>
                    <a:lnTo>
                      <a:pt x="0" y="1874"/>
                    </a:lnTo>
                    <a:lnTo>
                      <a:pt x="114" y="1904"/>
                    </a:lnTo>
                    <a:lnTo>
                      <a:pt x="114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899" name="Freeform 3491"/>
              <p:cNvSpPr>
                <a:spLocks noChangeAspect="1"/>
              </p:cNvSpPr>
              <p:nvPr/>
            </p:nvSpPr>
            <p:spPr bwMode="gray">
              <a:xfrm>
                <a:off x="2920" y="2606"/>
                <a:ext cx="976" cy="332"/>
              </a:xfrm>
              <a:custGeom>
                <a:avLst/>
                <a:gdLst>
                  <a:gd name="T0" fmla="*/ 0 w 2036"/>
                  <a:gd name="T1" fmla="*/ 0 h 692"/>
                  <a:gd name="T2" fmla="*/ 0 w 2036"/>
                  <a:gd name="T3" fmla="*/ 146 h 692"/>
                  <a:gd name="T4" fmla="*/ 2036 w 2036"/>
                  <a:gd name="T5" fmla="*/ 692 h 692"/>
                  <a:gd name="T6" fmla="*/ 2036 w 2036"/>
                  <a:gd name="T7" fmla="*/ 546 h 692"/>
                  <a:gd name="T8" fmla="*/ 0 w 2036"/>
                  <a:gd name="T9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92">
                    <a:moveTo>
                      <a:pt x="0" y="0"/>
                    </a:moveTo>
                    <a:lnTo>
                      <a:pt x="0" y="146"/>
                    </a:lnTo>
                    <a:lnTo>
                      <a:pt x="2036" y="692"/>
                    </a:lnTo>
                    <a:lnTo>
                      <a:pt x="2036" y="5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32900" name="Freeform 3492"/>
            <p:cNvSpPr>
              <a:spLocks noChangeAspect="1"/>
            </p:cNvSpPr>
            <p:nvPr/>
          </p:nvSpPr>
          <p:spPr bwMode="gray">
            <a:xfrm>
              <a:off x="2865" y="2562"/>
              <a:ext cx="1193" cy="320"/>
            </a:xfrm>
            <a:custGeom>
              <a:avLst/>
              <a:gdLst>
                <a:gd name="T0" fmla="*/ 0 w 2488"/>
                <a:gd name="T1" fmla="*/ 61 h 668"/>
                <a:gd name="T2" fmla="*/ 225 w 2488"/>
                <a:gd name="T3" fmla="*/ 0 h 668"/>
                <a:gd name="T4" fmla="*/ 2488 w 2488"/>
                <a:gd name="T5" fmla="*/ 607 h 668"/>
                <a:gd name="T6" fmla="*/ 2263 w 2488"/>
                <a:gd name="T7" fmla="*/ 668 h 668"/>
                <a:gd name="T8" fmla="*/ 0 w 2488"/>
                <a:gd name="T9" fmla="*/ 61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8" h="668">
                  <a:moveTo>
                    <a:pt x="0" y="61"/>
                  </a:moveTo>
                  <a:lnTo>
                    <a:pt x="225" y="0"/>
                  </a:lnTo>
                  <a:lnTo>
                    <a:pt x="2488" y="607"/>
                  </a:lnTo>
                  <a:lnTo>
                    <a:pt x="2263" y="668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rgbClr val="80808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2901" name="Group 3493"/>
          <p:cNvGrpSpPr>
            <a:grpSpLocks noChangeAspect="1"/>
          </p:cNvGrpSpPr>
          <p:nvPr/>
        </p:nvGrpSpPr>
        <p:grpSpPr bwMode="auto">
          <a:xfrm flipH="1">
            <a:off x="5432425" y="2449513"/>
            <a:ext cx="168275" cy="277812"/>
            <a:chOff x="3183" y="1180"/>
            <a:chExt cx="322" cy="529"/>
          </a:xfrm>
        </p:grpSpPr>
        <p:sp>
          <p:nvSpPr>
            <p:cNvPr id="532902" name="Freeform 3494"/>
            <p:cNvSpPr>
              <a:spLocks noChangeAspect="1"/>
            </p:cNvSpPr>
            <p:nvPr/>
          </p:nvSpPr>
          <p:spPr bwMode="gray">
            <a:xfrm>
              <a:off x="3183" y="1180"/>
              <a:ext cx="107" cy="472"/>
            </a:xfrm>
            <a:custGeom>
              <a:avLst/>
              <a:gdLst>
                <a:gd name="T0" fmla="*/ 227 w 227"/>
                <a:gd name="T1" fmla="*/ 0 h 999"/>
                <a:gd name="T2" fmla="*/ 0 w 227"/>
                <a:gd name="T3" fmla="*/ 61 h 999"/>
                <a:gd name="T4" fmla="*/ 0 w 227"/>
                <a:gd name="T5" fmla="*/ 999 h 999"/>
                <a:gd name="T6" fmla="*/ 227 w 227"/>
                <a:gd name="T7" fmla="*/ 937 h 999"/>
                <a:gd name="T8" fmla="*/ 227 w 227"/>
                <a:gd name="T9" fmla="*/ 0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999">
                  <a:moveTo>
                    <a:pt x="227" y="0"/>
                  </a:moveTo>
                  <a:lnTo>
                    <a:pt x="0" y="61"/>
                  </a:lnTo>
                  <a:lnTo>
                    <a:pt x="0" y="999"/>
                  </a:lnTo>
                  <a:lnTo>
                    <a:pt x="227" y="937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303030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03" name="Freeform 3495"/>
            <p:cNvSpPr>
              <a:spLocks noChangeAspect="1"/>
            </p:cNvSpPr>
            <p:nvPr/>
          </p:nvSpPr>
          <p:spPr bwMode="gray">
            <a:xfrm>
              <a:off x="3183" y="1595"/>
              <a:ext cx="322" cy="86"/>
            </a:xfrm>
            <a:custGeom>
              <a:avLst/>
              <a:gdLst>
                <a:gd name="T0" fmla="*/ 0 w 680"/>
                <a:gd name="T1" fmla="*/ 62 h 182"/>
                <a:gd name="T2" fmla="*/ 227 w 680"/>
                <a:gd name="T3" fmla="*/ 0 h 182"/>
                <a:gd name="T4" fmla="*/ 680 w 680"/>
                <a:gd name="T5" fmla="*/ 123 h 182"/>
                <a:gd name="T6" fmla="*/ 453 w 680"/>
                <a:gd name="T7" fmla="*/ 182 h 182"/>
                <a:gd name="T8" fmla="*/ 0 w 680"/>
                <a:gd name="T9" fmla="*/ 6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0" h="182">
                  <a:moveTo>
                    <a:pt x="0" y="62"/>
                  </a:moveTo>
                  <a:lnTo>
                    <a:pt x="227" y="0"/>
                  </a:lnTo>
                  <a:lnTo>
                    <a:pt x="680" y="123"/>
                  </a:lnTo>
                  <a:lnTo>
                    <a:pt x="453" y="18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04" name="Freeform 3496"/>
            <p:cNvSpPr>
              <a:spLocks noChangeAspect="1"/>
            </p:cNvSpPr>
            <p:nvPr/>
          </p:nvSpPr>
          <p:spPr bwMode="gray">
            <a:xfrm>
              <a:off x="3183" y="1180"/>
              <a:ext cx="322" cy="87"/>
            </a:xfrm>
            <a:custGeom>
              <a:avLst/>
              <a:gdLst>
                <a:gd name="T0" fmla="*/ 0 w 680"/>
                <a:gd name="T1" fmla="*/ 61 h 184"/>
                <a:gd name="T2" fmla="*/ 227 w 680"/>
                <a:gd name="T3" fmla="*/ 0 h 184"/>
                <a:gd name="T4" fmla="*/ 680 w 680"/>
                <a:gd name="T5" fmla="*/ 122 h 184"/>
                <a:gd name="T6" fmla="*/ 453 w 680"/>
                <a:gd name="T7" fmla="*/ 184 h 184"/>
                <a:gd name="T8" fmla="*/ 0 w 680"/>
                <a:gd name="T9" fmla="*/ 6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0" h="184">
                  <a:moveTo>
                    <a:pt x="0" y="61"/>
                  </a:moveTo>
                  <a:lnTo>
                    <a:pt x="227" y="0"/>
                  </a:lnTo>
                  <a:lnTo>
                    <a:pt x="680" y="122"/>
                  </a:lnTo>
                  <a:lnTo>
                    <a:pt x="453" y="18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05" name="Freeform 3497"/>
            <p:cNvSpPr>
              <a:spLocks noChangeAspect="1"/>
            </p:cNvSpPr>
            <p:nvPr/>
          </p:nvSpPr>
          <p:spPr bwMode="gray">
            <a:xfrm>
              <a:off x="3183" y="1402"/>
              <a:ext cx="322" cy="86"/>
            </a:xfrm>
            <a:custGeom>
              <a:avLst/>
              <a:gdLst>
                <a:gd name="T0" fmla="*/ 0 w 680"/>
                <a:gd name="T1" fmla="*/ 59 h 182"/>
                <a:gd name="T2" fmla="*/ 227 w 680"/>
                <a:gd name="T3" fmla="*/ 0 h 182"/>
                <a:gd name="T4" fmla="*/ 680 w 680"/>
                <a:gd name="T5" fmla="*/ 120 h 182"/>
                <a:gd name="T6" fmla="*/ 453 w 680"/>
                <a:gd name="T7" fmla="*/ 182 h 182"/>
                <a:gd name="T8" fmla="*/ 0 w 680"/>
                <a:gd name="T9" fmla="*/ 5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0" h="182">
                  <a:moveTo>
                    <a:pt x="0" y="59"/>
                  </a:moveTo>
                  <a:lnTo>
                    <a:pt x="227" y="0"/>
                  </a:lnTo>
                  <a:lnTo>
                    <a:pt x="680" y="120"/>
                  </a:lnTo>
                  <a:lnTo>
                    <a:pt x="453" y="18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06" name="Freeform 3498"/>
            <p:cNvSpPr>
              <a:spLocks noChangeAspect="1"/>
            </p:cNvSpPr>
            <p:nvPr/>
          </p:nvSpPr>
          <p:spPr bwMode="gray">
            <a:xfrm>
              <a:off x="3371" y="1259"/>
              <a:ext cx="27" cy="450"/>
            </a:xfrm>
            <a:custGeom>
              <a:avLst/>
              <a:gdLst>
                <a:gd name="T0" fmla="*/ 0 w 56"/>
                <a:gd name="T1" fmla="*/ 938 h 952"/>
                <a:gd name="T2" fmla="*/ 0 w 56"/>
                <a:gd name="T3" fmla="*/ 0 h 952"/>
                <a:gd name="T4" fmla="*/ 56 w 56"/>
                <a:gd name="T5" fmla="*/ 17 h 952"/>
                <a:gd name="T6" fmla="*/ 56 w 56"/>
                <a:gd name="T7" fmla="*/ 952 h 952"/>
                <a:gd name="T8" fmla="*/ 0 w 56"/>
                <a:gd name="T9" fmla="*/ 938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952">
                  <a:moveTo>
                    <a:pt x="0" y="938"/>
                  </a:moveTo>
                  <a:lnTo>
                    <a:pt x="0" y="0"/>
                  </a:lnTo>
                  <a:lnTo>
                    <a:pt x="56" y="17"/>
                  </a:lnTo>
                  <a:lnTo>
                    <a:pt x="56" y="952"/>
                  </a:lnTo>
                  <a:lnTo>
                    <a:pt x="0" y="938"/>
                  </a:lnTo>
                  <a:close/>
                </a:path>
              </a:pathLst>
            </a:custGeom>
            <a:solidFill>
              <a:srgbClr val="545554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07" name="Freeform 3499"/>
            <p:cNvSpPr>
              <a:spLocks noChangeAspect="1"/>
            </p:cNvSpPr>
            <p:nvPr/>
          </p:nvSpPr>
          <p:spPr bwMode="gray">
            <a:xfrm>
              <a:off x="3183" y="1209"/>
              <a:ext cx="27" cy="450"/>
            </a:xfrm>
            <a:custGeom>
              <a:avLst/>
              <a:gdLst>
                <a:gd name="T0" fmla="*/ 0 w 57"/>
                <a:gd name="T1" fmla="*/ 938 h 952"/>
                <a:gd name="T2" fmla="*/ 0 w 57"/>
                <a:gd name="T3" fmla="*/ 0 h 952"/>
                <a:gd name="T4" fmla="*/ 57 w 57"/>
                <a:gd name="T5" fmla="*/ 17 h 952"/>
                <a:gd name="T6" fmla="*/ 57 w 57"/>
                <a:gd name="T7" fmla="*/ 952 h 952"/>
                <a:gd name="T8" fmla="*/ 0 w 57"/>
                <a:gd name="T9" fmla="*/ 938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952">
                  <a:moveTo>
                    <a:pt x="0" y="938"/>
                  </a:moveTo>
                  <a:lnTo>
                    <a:pt x="0" y="0"/>
                  </a:lnTo>
                  <a:lnTo>
                    <a:pt x="57" y="17"/>
                  </a:lnTo>
                  <a:lnTo>
                    <a:pt x="57" y="952"/>
                  </a:lnTo>
                  <a:lnTo>
                    <a:pt x="0" y="938"/>
                  </a:lnTo>
                  <a:close/>
                </a:path>
              </a:pathLst>
            </a:custGeom>
            <a:solidFill>
              <a:srgbClr val="545554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08" name="Freeform 3500"/>
            <p:cNvSpPr>
              <a:spLocks noChangeAspect="1"/>
            </p:cNvSpPr>
            <p:nvPr/>
          </p:nvSpPr>
          <p:spPr bwMode="gray">
            <a:xfrm>
              <a:off x="3210" y="1438"/>
              <a:ext cx="161" cy="70"/>
            </a:xfrm>
            <a:custGeom>
              <a:avLst/>
              <a:gdLst>
                <a:gd name="T0" fmla="*/ 0 w 340"/>
                <a:gd name="T1" fmla="*/ 0 h 149"/>
                <a:gd name="T2" fmla="*/ 340 w 340"/>
                <a:gd name="T3" fmla="*/ 90 h 149"/>
                <a:gd name="T4" fmla="*/ 340 w 340"/>
                <a:gd name="T5" fmla="*/ 149 h 149"/>
                <a:gd name="T6" fmla="*/ 2 w 340"/>
                <a:gd name="T7" fmla="*/ 59 h 149"/>
                <a:gd name="T8" fmla="*/ 0 w 340"/>
                <a:gd name="T9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149">
                  <a:moveTo>
                    <a:pt x="0" y="0"/>
                  </a:moveTo>
                  <a:lnTo>
                    <a:pt x="340" y="90"/>
                  </a:lnTo>
                  <a:lnTo>
                    <a:pt x="340" y="149"/>
                  </a:lnTo>
                  <a:lnTo>
                    <a:pt x="2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554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09" name="Freeform 3501"/>
            <p:cNvSpPr>
              <a:spLocks noChangeAspect="1"/>
            </p:cNvSpPr>
            <p:nvPr/>
          </p:nvSpPr>
          <p:spPr bwMode="gray">
            <a:xfrm>
              <a:off x="3210" y="1217"/>
              <a:ext cx="161" cy="70"/>
            </a:xfrm>
            <a:custGeom>
              <a:avLst/>
              <a:gdLst>
                <a:gd name="T0" fmla="*/ 0 w 340"/>
                <a:gd name="T1" fmla="*/ 0 h 148"/>
                <a:gd name="T2" fmla="*/ 340 w 340"/>
                <a:gd name="T3" fmla="*/ 89 h 148"/>
                <a:gd name="T4" fmla="*/ 340 w 340"/>
                <a:gd name="T5" fmla="*/ 148 h 148"/>
                <a:gd name="T6" fmla="*/ 2 w 340"/>
                <a:gd name="T7" fmla="*/ 56 h 148"/>
                <a:gd name="T8" fmla="*/ 0 w 340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148">
                  <a:moveTo>
                    <a:pt x="0" y="0"/>
                  </a:moveTo>
                  <a:lnTo>
                    <a:pt x="340" y="89"/>
                  </a:lnTo>
                  <a:lnTo>
                    <a:pt x="340" y="148"/>
                  </a:lnTo>
                  <a:lnTo>
                    <a:pt x="2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554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10" name="Freeform 3502"/>
            <p:cNvSpPr>
              <a:spLocks noChangeAspect="1"/>
            </p:cNvSpPr>
            <p:nvPr/>
          </p:nvSpPr>
          <p:spPr bwMode="gray">
            <a:xfrm>
              <a:off x="3211" y="1631"/>
              <a:ext cx="160" cy="71"/>
            </a:xfrm>
            <a:custGeom>
              <a:avLst/>
              <a:gdLst>
                <a:gd name="T0" fmla="*/ 0 w 338"/>
                <a:gd name="T1" fmla="*/ 0 h 151"/>
                <a:gd name="T2" fmla="*/ 338 w 338"/>
                <a:gd name="T3" fmla="*/ 92 h 151"/>
                <a:gd name="T4" fmla="*/ 338 w 338"/>
                <a:gd name="T5" fmla="*/ 151 h 151"/>
                <a:gd name="T6" fmla="*/ 0 w 338"/>
                <a:gd name="T7" fmla="*/ 59 h 151"/>
                <a:gd name="T8" fmla="*/ 0 w 338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151">
                  <a:moveTo>
                    <a:pt x="0" y="0"/>
                  </a:moveTo>
                  <a:lnTo>
                    <a:pt x="338" y="92"/>
                  </a:lnTo>
                  <a:lnTo>
                    <a:pt x="338" y="151"/>
                  </a:lnTo>
                  <a:lnTo>
                    <a:pt x="0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554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11" name="Freeform 3503"/>
            <p:cNvSpPr>
              <a:spLocks noChangeAspect="1"/>
            </p:cNvSpPr>
            <p:nvPr/>
          </p:nvSpPr>
          <p:spPr bwMode="gray">
            <a:xfrm>
              <a:off x="3398" y="1238"/>
              <a:ext cx="107" cy="471"/>
            </a:xfrm>
            <a:custGeom>
              <a:avLst/>
              <a:gdLst>
                <a:gd name="T0" fmla="*/ 227 w 227"/>
                <a:gd name="T1" fmla="*/ 0 h 997"/>
                <a:gd name="T2" fmla="*/ 0 w 227"/>
                <a:gd name="T3" fmla="*/ 62 h 997"/>
                <a:gd name="T4" fmla="*/ 0 w 227"/>
                <a:gd name="T5" fmla="*/ 997 h 997"/>
                <a:gd name="T6" fmla="*/ 227 w 227"/>
                <a:gd name="T7" fmla="*/ 936 h 997"/>
                <a:gd name="T8" fmla="*/ 227 w 227"/>
                <a:gd name="T9" fmla="*/ 0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997">
                  <a:moveTo>
                    <a:pt x="227" y="0"/>
                  </a:moveTo>
                  <a:lnTo>
                    <a:pt x="0" y="62"/>
                  </a:lnTo>
                  <a:lnTo>
                    <a:pt x="0" y="997"/>
                  </a:lnTo>
                  <a:lnTo>
                    <a:pt x="227" y="936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303030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2912" name="Group 3504"/>
          <p:cNvGrpSpPr>
            <a:grpSpLocks noChangeAspect="1"/>
          </p:cNvGrpSpPr>
          <p:nvPr/>
        </p:nvGrpSpPr>
        <p:grpSpPr bwMode="auto">
          <a:xfrm flipH="1">
            <a:off x="5314950" y="2365375"/>
            <a:ext cx="169863" cy="393700"/>
            <a:chOff x="3597" y="1015"/>
            <a:chExt cx="323" cy="751"/>
          </a:xfrm>
        </p:grpSpPr>
        <p:sp>
          <p:nvSpPr>
            <p:cNvPr id="532913" name="Freeform 3505"/>
            <p:cNvSpPr>
              <a:spLocks noChangeAspect="1"/>
            </p:cNvSpPr>
            <p:nvPr/>
          </p:nvSpPr>
          <p:spPr bwMode="gray">
            <a:xfrm>
              <a:off x="3597" y="1015"/>
              <a:ext cx="107" cy="694"/>
            </a:xfrm>
            <a:custGeom>
              <a:avLst/>
              <a:gdLst>
                <a:gd name="T0" fmla="*/ 226 w 226"/>
                <a:gd name="T1" fmla="*/ 0 h 1464"/>
                <a:gd name="T2" fmla="*/ 0 w 226"/>
                <a:gd name="T3" fmla="*/ 61 h 1464"/>
                <a:gd name="T4" fmla="*/ 0 w 226"/>
                <a:gd name="T5" fmla="*/ 1464 h 1464"/>
                <a:gd name="T6" fmla="*/ 226 w 226"/>
                <a:gd name="T7" fmla="*/ 1403 h 1464"/>
                <a:gd name="T8" fmla="*/ 226 w 226"/>
                <a:gd name="T9" fmla="*/ 0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1464">
                  <a:moveTo>
                    <a:pt x="226" y="0"/>
                  </a:moveTo>
                  <a:lnTo>
                    <a:pt x="0" y="61"/>
                  </a:lnTo>
                  <a:lnTo>
                    <a:pt x="0" y="1464"/>
                  </a:lnTo>
                  <a:lnTo>
                    <a:pt x="226" y="1403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303030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14" name="Freeform 3506"/>
            <p:cNvSpPr>
              <a:spLocks noChangeAspect="1"/>
            </p:cNvSpPr>
            <p:nvPr/>
          </p:nvSpPr>
          <p:spPr bwMode="gray">
            <a:xfrm>
              <a:off x="3597" y="1652"/>
              <a:ext cx="323" cy="86"/>
            </a:xfrm>
            <a:custGeom>
              <a:avLst/>
              <a:gdLst>
                <a:gd name="T0" fmla="*/ 0 w 680"/>
                <a:gd name="T1" fmla="*/ 61 h 182"/>
                <a:gd name="T2" fmla="*/ 226 w 680"/>
                <a:gd name="T3" fmla="*/ 0 h 182"/>
                <a:gd name="T4" fmla="*/ 680 w 680"/>
                <a:gd name="T5" fmla="*/ 123 h 182"/>
                <a:gd name="T6" fmla="*/ 453 w 680"/>
                <a:gd name="T7" fmla="*/ 182 h 182"/>
                <a:gd name="T8" fmla="*/ 0 w 680"/>
                <a:gd name="T9" fmla="*/ 6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0" h="182">
                  <a:moveTo>
                    <a:pt x="0" y="61"/>
                  </a:moveTo>
                  <a:lnTo>
                    <a:pt x="226" y="0"/>
                  </a:lnTo>
                  <a:lnTo>
                    <a:pt x="680" y="123"/>
                  </a:lnTo>
                  <a:lnTo>
                    <a:pt x="453" y="182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15" name="Freeform 3507"/>
            <p:cNvSpPr>
              <a:spLocks noChangeAspect="1"/>
            </p:cNvSpPr>
            <p:nvPr/>
          </p:nvSpPr>
          <p:spPr bwMode="gray">
            <a:xfrm>
              <a:off x="3597" y="1236"/>
              <a:ext cx="323" cy="87"/>
            </a:xfrm>
            <a:custGeom>
              <a:avLst/>
              <a:gdLst>
                <a:gd name="T0" fmla="*/ 0 w 680"/>
                <a:gd name="T1" fmla="*/ 59 h 182"/>
                <a:gd name="T2" fmla="*/ 226 w 680"/>
                <a:gd name="T3" fmla="*/ 0 h 182"/>
                <a:gd name="T4" fmla="*/ 680 w 680"/>
                <a:gd name="T5" fmla="*/ 121 h 182"/>
                <a:gd name="T6" fmla="*/ 453 w 680"/>
                <a:gd name="T7" fmla="*/ 182 h 182"/>
                <a:gd name="T8" fmla="*/ 0 w 680"/>
                <a:gd name="T9" fmla="*/ 5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0" h="182">
                  <a:moveTo>
                    <a:pt x="0" y="59"/>
                  </a:moveTo>
                  <a:lnTo>
                    <a:pt x="226" y="0"/>
                  </a:lnTo>
                  <a:lnTo>
                    <a:pt x="680" y="121"/>
                  </a:lnTo>
                  <a:lnTo>
                    <a:pt x="453" y="18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16" name="Freeform 3508"/>
            <p:cNvSpPr>
              <a:spLocks noChangeAspect="1"/>
            </p:cNvSpPr>
            <p:nvPr/>
          </p:nvSpPr>
          <p:spPr bwMode="gray">
            <a:xfrm>
              <a:off x="3597" y="1015"/>
              <a:ext cx="323" cy="86"/>
            </a:xfrm>
            <a:custGeom>
              <a:avLst/>
              <a:gdLst>
                <a:gd name="T0" fmla="*/ 0 w 680"/>
                <a:gd name="T1" fmla="*/ 61 h 182"/>
                <a:gd name="T2" fmla="*/ 226 w 680"/>
                <a:gd name="T3" fmla="*/ 0 h 182"/>
                <a:gd name="T4" fmla="*/ 680 w 680"/>
                <a:gd name="T5" fmla="*/ 123 h 182"/>
                <a:gd name="T6" fmla="*/ 453 w 680"/>
                <a:gd name="T7" fmla="*/ 182 h 182"/>
                <a:gd name="T8" fmla="*/ 0 w 680"/>
                <a:gd name="T9" fmla="*/ 6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0" h="182">
                  <a:moveTo>
                    <a:pt x="0" y="61"/>
                  </a:moveTo>
                  <a:lnTo>
                    <a:pt x="226" y="0"/>
                  </a:lnTo>
                  <a:lnTo>
                    <a:pt x="680" y="123"/>
                  </a:lnTo>
                  <a:lnTo>
                    <a:pt x="453" y="182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17" name="Freeform 3509"/>
            <p:cNvSpPr>
              <a:spLocks noChangeAspect="1"/>
            </p:cNvSpPr>
            <p:nvPr/>
          </p:nvSpPr>
          <p:spPr bwMode="gray">
            <a:xfrm>
              <a:off x="3597" y="1458"/>
              <a:ext cx="323" cy="86"/>
            </a:xfrm>
            <a:custGeom>
              <a:avLst/>
              <a:gdLst>
                <a:gd name="T0" fmla="*/ 0 w 680"/>
                <a:gd name="T1" fmla="*/ 62 h 182"/>
                <a:gd name="T2" fmla="*/ 226 w 680"/>
                <a:gd name="T3" fmla="*/ 0 h 182"/>
                <a:gd name="T4" fmla="*/ 680 w 680"/>
                <a:gd name="T5" fmla="*/ 121 h 182"/>
                <a:gd name="T6" fmla="*/ 453 w 680"/>
                <a:gd name="T7" fmla="*/ 182 h 182"/>
                <a:gd name="T8" fmla="*/ 0 w 680"/>
                <a:gd name="T9" fmla="*/ 6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0" h="182">
                  <a:moveTo>
                    <a:pt x="0" y="62"/>
                  </a:moveTo>
                  <a:lnTo>
                    <a:pt x="226" y="0"/>
                  </a:lnTo>
                  <a:lnTo>
                    <a:pt x="680" y="121"/>
                  </a:lnTo>
                  <a:lnTo>
                    <a:pt x="453" y="18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18" name="Freeform 3510"/>
            <p:cNvSpPr>
              <a:spLocks noChangeAspect="1"/>
            </p:cNvSpPr>
            <p:nvPr/>
          </p:nvSpPr>
          <p:spPr bwMode="gray">
            <a:xfrm>
              <a:off x="3785" y="1094"/>
              <a:ext cx="27" cy="672"/>
            </a:xfrm>
            <a:custGeom>
              <a:avLst/>
              <a:gdLst>
                <a:gd name="T0" fmla="*/ 0 w 57"/>
                <a:gd name="T1" fmla="*/ 1404 h 1418"/>
                <a:gd name="T2" fmla="*/ 0 w 57"/>
                <a:gd name="T3" fmla="*/ 0 h 1418"/>
                <a:gd name="T4" fmla="*/ 57 w 57"/>
                <a:gd name="T5" fmla="*/ 15 h 1418"/>
                <a:gd name="T6" fmla="*/ 57 w 57"/>
                <a:gd name="T7" fmla="*/ 1418 h 1418"/>
                <a:gd name="T8" fmla="*/ 0 w 57"/>
                <a:gd name="T9" fmla="*/ 1404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418">
                  <a:moveTo>
                    <a:pt x="0" y="1404"/>
                  </a:moveTo>
                  <a:lnTo>
                    <a:pt x="0" y="0"/>
                  </a:lnTo>
                  <a:lnTo>
                    <a:pt x="57" y="15"/>
                  </a:lnTo>
                  <a:lnTo>
                    <a:pt x="57" y="1418"/>
                  </a:lnTo>
                  <a:lnTo>
                    <a:pt x="0" y="1404"/>
                  </a:lnTo>
                  <a:close/>
                </a:path>
              </a:pathLst>
            </a:custGeom>
            <a:solidFill>
              <a:srgbClr val="545554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19" name="Freeform 3511"/>
            <p:cNvSpPr>
              <a:spLocks noChangeAspect="1"/>
            </p:cNvSpPr>
            <p:nvPr/>
          </p:nvSpPr>
          <p:spPr bwMode="gray">
            <a:xfrm>
              <a:off x="3597" y="1044"/>
              <a:ext cx="27" cy="671"/>
            </a:xfrm>
            <a:custGeom>
              <a:avLst/>
              <a:gdLst>
                <a:gd name="T0" fmla="*/ 0 w 56"/>
                <a:gd name="T1" fmla="*/ 1403 h 1417"/>
                <a:gd name="T2" fmla="*/ 0 w 56"/>
                <a:gd name="T3" fmla="*/ 0 h 1417"/>
                <a:gd name="T4" fmla="*/ 56 w 56"/>
                <a:gd name="T5" fmla="*/ 14 h 1417"/>
                <a:gd name="T6" fmla="*/ 56 w 56"/>
                <a:gd name="T7" fmla="*/ 1417 h 1417"/>
                <a:gd name="T8" fmla="*/ 0 w 56"/>
                <a:gd name="T9" fmla="*/ 1403 h 1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417">
                  <a:moveTo>
                    <a:pt x="0" y="1403"/>
                  </a:moveTo>
                  <a:lnTo>
                    <a:pt x="0" y="0"/>
                  </a:lnTo>
                  <a:lnTo>
                    <a:pt x="56" y="14"/>
                  </a:lnTo>
                  <a:lnTo>
                    <a:pt x="56" y="1417"/>
                  </a:lnTo>
                  <a:lnTo>
                    <a:pt x="0" y="1403"/>
                  </a:lnTo>
                  <a:close/>
                </a:path>
              </a:pathLst>
            </a:custGeom>
            <a:solidFill>
              <a:srgbClr val="545554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20" name="Freeform 3512"/>
            <p:cNvSpPr>
              <a:spLocks noChangeAspect="1"/>
            </p:cNvSpPr>
            <p:nvPr/>
          </p:nvSpPr>
          <p:spPr bwMode="gray">
            <a:xfrm>
              <a:off x="3624" y="1494"/>
              <a:ext cx="161" cy="70"/>
            </a:xfrm>
            <a:custGeom>
              <a:avLst/>
              <a:gdLst>
                <a:gd name="T0" fmla="*/ 0 w 340"/>
                <a:gd name="T1" fmla="*/ 0 h 148"/>
                <a:gd name="T2" fmla="*/ 340 w 340"/>
                <a:gd name="T3" fmla="*/ 89 h 148"/>
                <a:gd name="T4" fmla="*/ 340 w 340"/>
                <a:gd name="T5" fmla="*/ 148 h 148"/>
                <a:gd name="T6" fmla="*/ 0 w 340"/>
                <a:gd name="T7" fmla="*/ 59 h 148"/>
                <a:gd name="T8" fmla="*/ 0 w 340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148">
                  <a:moveTo>
                    <a:pt x="0" y="0"/>
                  </a:moveTo>
                  <a:lnTo>
                    <a:pt x="340" y="89"/>
                  </a:lnTo>
                  <a:lnTo>
                    <a:pt x="340" y="148"/>
                  </a:lnTo>
                  <a:lnTo>
                    <a:pt x="0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554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21" name="Freeform 3513"/>
            <p:cNvSpPr>
              <a:spLocks noChangeAspect="1"/>
            </p:cNvSpPr>
            <p:nvPr/>
          </p:nvSpPr>
          <p:spPr bwMode="gray">
            <a:xfrm>
              <a:off x="3624" y="1272"/>
              <a:ext cx="161" cy="71"/>
            </a:xfrm>
            <a:custGeom>
              <a:avLst/>
              <a:gdLst>
                <a:gd name="T0" fmla="*/ 0 w 340"/>
                <a:gd name="T1" fmla="*/ 0 h 149"/>
                <a:gd name="T2" fmla="*/ 340 w 340"/>
                <a:gd name="T3" fmla="*/ 90 h 149"/>
                <a:gd name="T4" fmla="*/ 340 w 340"/>
                <a:gd name="T5" fmla="*/ 149 h 149"/>
                <a:gd name="T6" fmla="*/ 0 w 340"/>
                <a:gd name="T7" fmla="*/ 59 h 149"/>
                <a:gd name="T8" fmla="*/ 0 w 340"/>
                <a:gd name="T9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149">
                  <a:moveTo>
                    <a:pt x="0" y="0"/>
                  </a:moveTo>
                  <a:lnTo>
                    <a:pt x="340" y="90"/>
                  </a:lnTo>
                  <a:lnTo>
                    <a:pt x="340" y="149"/>
                  </a:lnTo>
                  <a:lnTo>
                    <a:pt x="0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554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22" name="Freeform 3514"/>
            <p:cNvSpPr>
              <a:spLocks noChangeAspect="1"/>
            </p:cNvSpPr>
            <p:nvPr/>
          </p:nvSpPr>
          <p:spPr bwMode="gray">
            <a:xfrm>
              <a:off x="3624" y="1051"/>
              <a:ext cx="161" cy="71"/>
            </a:xfrm>
            <a:custGeom>
              <a:avLst/>
              <a:gdLst>
                <a:gd name="T0" fmla="*/ 0 w 340"/>
                <a:gd name="T1" fmla="*/ 0 h 151"/>
                <a:gd name="T2" fmla="*/ 340 w 340"/>
                <a:gd name="T3" fmla="*/ 92 h 151"/>
                <a:gd name="T4" fmla="*/ 340 w 340"/>
                <a:gd name="T5" fmla="*/ 151 h 151"/>
                <a:gd name="T6" fmla="*/ 0 w 340"/>
                <a:gd name="T7" fmla="*/ 59 h 151"/>
                <a:gd name="T8" fmla="*/ 0 w 340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151">
                  <a:moveTo>
                    <a:pt x="0" y="0"/>
                  </a:moveTo>
                  <a:lnTo>
                    <a:pt x="340" y="92"/>
                  </a:lnTo>
                  <a:lnTo>
                    <a:pt x="340" y="151"/>
                  </a:lnTo>
                  <a:lnTo>
                    <a:pt x="0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554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23" name="Freeform 3515"/>
            <p:cNvSpPr>
              <a:spLocks noChangeAspect="1"/>
            </p:cNvSpPr>
            <p:nvPr/>
          </p:nvSpPr>
          <p:spPr bwMode="gray">
            <a:xfrm>
              <a:off x="3624" y="1687"/>
              <a:ext cx="161" cy="72"/>
            </a:xfrm>
            <a:custGeom>
              <a:avLst/>
              <a:gdLst>
                <a:gd name="T0" fmla="*/ 0 w 340"/>
                <a:gd name="T1" fmla="*/ 0 h 152"/>
                <a:gd name="T2" fmla="*/ 340 w 340"/>
                <a:gd name="T3" fmla="*/ 92 h 152"/>
                <a:gd name="T4" fmla="*/ 340 w 340"/>
                <a:gd name="T5" fmla="*/ 152 h 152"/>
                <a:gd name="T6" fmla="*/ 0 w 340"/>
                <a:gd name="T7" fmla="*/ 59 h 152"/>
                <a:gd name="T8" fmla="*/ 0 w 340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152">
                  <a:moveTo>
                    <a:pt x="0" y="0"/>
                  </a:moveTo>
                  <a:lnTo>
                    <a:pt x="340" y="92"/>
                  </a:lnTo>
                  <a:lnTo>
                    <a:pt x="340" y="152"/>
                  </a:lnTo>
                  <a:lnTo>
                    <a:pt x="0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554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24" name="Freeform 3516"/>
            <p:cNvSpPr>
              <a:spLocks noChangeAspect="1"/>
            </p:cNvSpPr>
            <p:nvPr/>
          </p:nvSpPr>
          <p:spPr bwMode="gray">
            <a:xfrm>
              <a:off x="3812" y="1073"/>
              <a:ext cx="108" cy="693"/>
            </a:xfrm>
            <a:custGeom>
              <a:avLst/>
              <a:gdLst>
                <a:gd name="T0" fmla="*/ 227 w 227"/>
                <a:gd name="T1" fmla="*/ 0 h 1462"/>
                <a:gd name="T2" fmla="*/ 0 w 227"/>
                <a:gd name="T3" fmla="*/ 59 h 1462"/>
                <a:gd name="T4" fmla="*/ 0 w 227"/>
                <a:gd name="T5" fmla="*/ 1462 h 1462"/>
                <a:gd name="T6" fmla="*/ 227 w 227"/>
                <a:gd name="T7" fmla="*/ 1403 h 1462"/>
                <a:gd name="T8" fmla="*/ 227 w 227"/>
                <a:gd name="T9" fmla="*/ 0 h 1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1462">
                  <a:moveTo>
                    <a:pt x="227" y="0"/>
                  </a:moveTo>
                  <a:lnTo>
                    <a:pt x="0" y="59"/>
                  </a:lnTo>
                  <a:lnTo>
                    <a:pt x="0" y="1462"/>
                  </a:lnTo>
                  <a:lnTo>
                    <a:pt x="227" y="1403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303030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2925" name="Group 3517"/>
          <p:cNvGrpSpPr>
            <a:grpSpLocks noChangeAspect="1"/>
          </p:cNvGrpSpPr>
          <p:nvPr/>
        </p:nvGrpSpPr>
        <p:grpSpPr bwMode="auto">
          <a:xfrm flipH="1">
            <a:off x="5194300" y="2281238"/>
            <a:ext cx="168275" cy="509587"/>
            <a:chOff x="4020" y="880"/>
            <a:chExt cx="322" cy="970"/>
          </a:xfrm>
        </p:grpSpPr>
        <p:sp>
          <p:nvSpPr>
            <p:cNvPr id="532926" name="Freeform 3518"/>
            <p:cNvSpPr>
              <a:spLocks noChangeAspect="1"/>
            </p:cNvSpPr>
            <p:nvPr/>
          </p:nvSpPr>
          <p:spPr bwMode="gray">
            <a:xfrm>
              <a:off x="4020" y="881"/>
              <a:ext cx="107" cy="912"/>
            </a:xfrm>
            <a:custGeom>
              <a:avLst/>
              <a:gdLst>
                <a:gd name="T0" fmla="*/ 227 w 227"/>
                <a:gd name="T1" fmla="*/ 0 h 1930"/>
                <a:gd name="T2" fmla="*/ 0 w 227"/>
                <a:gd name="T3" fmla="*/ 57 h 1930"/>
                <a:gd name="T4" fmla="*/ 0 w 227"/>
                <a:gd name="T5" fmla="*/ 1930 h 1930"/>
                <a:gd name="T6" fmla="*/ 227 w 227"/>
                <a:gd name="T7" fmla="*/ 1869 h 1930"/>
                <a:gd name="T8" fmla="*/ 227 w 227"/>
                <a:gd name="T9" fmla="*/ 0 h 1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1930">
                  <a:moveTo>
                    <a:pt x="227" y="0"/>
                  </a:moveTo>
                  <a:lnTo>
                    <a:pt x="0" y="57"/>
                  </a:lnTo>
                  <a:lnTo>
                    <a:pt x="0" y="1930"/>
                  </a:lnTo>
                  <a:lnTo>
                    <a:pt x="227" y="1869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303030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27" name="Freeform 3519"/>
            <p:cNvSpPr>
              <a:spLocks noChangeAspect="1"/>
            </p:cNvSpPr>
            <p:nvPr/>
          </p:nvSpPr>
          <p:spPr bwMode="gray">
            <a:xfrm>
              <a:off x="4020" y="1736"/>
              <a:ext cx="322" cy="86"/>
            </a:xfrm>
            <a:custGeom>
              <a:avLst/>
              <a:gdLst>
                <a:gd name="T0" fmla="*/ 0 w 681"/>
                <a:gd name="T1" fmla="*/ 62 h 182"/>
                <a:gd name="T2" fmla="*/ 227 w 681"/>
                <a:gd name="T3" fmla="*/ 0 h 182"/>
                <a:gd name="T4" fmla="*/ 681 w 681"/>
                <a:gd name="T5" fmla="*/ 123 h 182"/>
                <a:gd name="T6" fmla="*/ 454 w 681"/>
                <a:gd name="T7" fmla="*/ 182 h 182"/>
                <a:gd name="T8" fmla="*/ 0 w 681"/>
                <a:gd name="T9" fmla="*/ 6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1" h="182">
                  <a:moveTo>
                    <a:pt x="0" y="62"/>
                  </a:moveTo>
                  <a:lnTo>
                    <a:pt x="227" y="0"/>
                  </a:lnTo>
                  <a:lnTo>
                    <a:pt x="681" y="123"/>
                  </a:lnTo>
                  <a:lnTo>
                    <a:pt x="454" y="18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28" name="Freeform 3520"/>
            <p:cNvSpPr>
              <a:spLocks noChangeAspect="1"/>
            </p:cNvSpPr>
            <p:nvPr/>
          </p:nvSpPr>
          <p:spPr bwMode="gray">
            <a:xfrm>
              <a:off x="4020" y="1322"/>
              <a:ext cx="322" cy="86"/>
            </a:xfrm>
            <a:custGeom>
              <a:avLst/>
              <a:gdLst>
                <a:gd name="T0" fmla="*/ 0 w 681"/>
                <a:gd name="T1" fmla="*/ 59 h 182"/>
                <a:gd name="T2" fmla="*/ 227 w 681"/>
                <a:gd name="T3" fmla="*/ 0 h 182"/>
                <a:gd name="T4" fmla="*/ 681 w 681"/>
                <a:gd name="T5" fmla="*/ 121 h 182"/>
                <a:gd name="T6" fmla="*/ 454 w 681"/>
                <a:gd name="T7" fmla="*/ 182 h 182"/>
                <a:gd name="T8" fmla="*/ 0 w 681"/>
                <a:gd name="T9" fmla="*/ 5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1" h="182">
                  <a:moveTo>
                    <a:pt x="0" y="59"/>
                  </a:moveTo>
                  <a:lnTo>
                    <a:pt x="227" y="0"/>
                  </a:lnTo>
                  <a:lnTo>
                    <a:pt x="681" y="121"/>
                  </a:lnTo>
                  <a:lnTo>
                    <a:pt x="454" y="18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29" name="Freeform 3521"/>
            <p:cNvSpPr>
              <a:spLocks noChangeAspect="1"/>
            </p:cNvSpPr>
            <p:nvPr/>
          </p:nvSpPr>
          <p:spPr bwMode="gray">
            <a:xfrm>
              <a:off x="4020" y="1101"/>
              <a:ext cx="322" cy="86"/>
            </a:xfrm>
            <a:custGeom>
              <a:avLst/>
              <a:gdLst>
                <a:gd name="T0" fmla="*/ 0 w 681"/>
                <a:gd name="T1" fmla="*/ 62 h 182"/>
                <a:gd name="T2" fmla="*/ 227 w 681"/>
                <a:gd name="T3" fmla="*/ 0 h 182"/>
                <a:gd name="T4" fmla="*/ 681 w 681"/>
                <a:gd name="T5" fmla="*/ 123 h 182"/>
                <a:gd name="T6" fmla="*/ 454 w 681"/>
                <a:gd name="T7" fmla="*/ 182 h 182"/>
                <a:gd name="T8" fmla="*/ 0 w 681"/>
                <a:gd name="T9" fmla="*/ 6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1" h="182">
                  <a:moveTo>
                    <a:pt x="0" y="62"/>
                  </a:moveTo>
                  <a:lnTo>
                    <a:pt x="227" y="0"/>
                  </a:lnTo>
                  <a:lnTo>
                    <a:pt x="681" y="123"/>
                  </a:lnTo>
                  <a:lnTo>
                    <a:pt x="454" y="18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30" name="Freeform 3522"/>
            <p:cNvSpPr>
              <a:spLocks noChangeAspect="1"/>
            </p:cNvSpPr>
            <p:nvPr/>
          </p:nvSpPr>
          <p:spPr bwMode="gray">
            <a:xfrm>
              <a:off x="4020" y="1543"/>
              <a:ext cx="322" cy="86"/>
            </a:xfrm>
            <a:custGeom>
              <a:avLst/>
              <a:gdLst>
                <a:gd name="T0" fmla="*/ 0 w 681"/>
                <a:gd name="T1" fmla="*/ 61 h 182"/>
                <a:gd name="T2" fmla="*/ 227 w 681"/>
                <a:gd name="T3" fmla="*/ 0 h 182"/>
                <a:gd name="T4" fmla="*/ 681 w 681"/>
                <a:gd name="T5" fmla="*/ 120 h 182"/>
                <a:gd name="T6" fmla="*/ 454 w 681"/>
                <a:gd name="T7" fmla="*/ 182 h 182"/>
                <a:gd name="T8" fmla="*/ 0 w 681"/>
                <a:gd name="T9" fmla="*/ 6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1" h="182">
                  <a:moveTo>
                    <a:pt x="0" y="61"/>
                  </a:moveTo>
                  <a:lnTo>
                    <a:pt x="227" y="0"/>
                  </a:lnTo>
                  <a:lnTo>
                    <a:pt x="681" y="120"/>
                  </a:lnTo>
                  <a:lnTo>
                    <a:pt x="454" y="182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31" name="Freeform 3523"/>
            <p:cNvSpPr>
              <a:spLocks noChangeAspect="1"/>
            </p:cNvSpPr>
            <p:nvPr/>
          </p:nvSpPr>
          <p:spPr bwMode="gray">
            <a:xfrm>
              <a:off x="4208" y="958"/>
              <a:ext cx="27" cy="892"/>
            </a:xfrm>
            <a:custGeom>
              <a:avLst/>
              <a:gdLst>
                <a:gd name="T0" fmla="*/ 0 w 57"/>
                <a:gd name="T1" fmla="*/ 1873 h 1887"/>
                <a:gd name="T2" fmla="*/ 0 w 57"/>
                <a:gd name="T3" fmla="*/ 0 h 1887"/>
                <a:gd name="T4" fmla="*/ 57 w 57"/>
                <a:gd name="T5" fmla="*/ 12 h 1887"/>
                <a:gd name="T6" fmla="*/ 57 w 57"/>
                <a:gd name="T7" fmla="*/ 1887 h 1887"/>
                <a:gd name="T8" fmla="*/ 0 w 57"/>
                <a:gd name="T9" fmla="*/ 1873 h 1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887">
                  <a:moveTo>
                    <a:pt x="0" y="1873"/>
                  </a:moveTo>
                  <a:lnTo>
                    <a:pt x="0" y="0"/>
                  </a:lnTo>
                  <a:lnTo>
                    <a:pt x="57" y="12"/>
                  </a:lnTo>
                  <a:lnTo>
                    <a:pt x="57" y="1887"/>
                  </a:lnTo>
                  <a:lnTo>
                    <a:pt x="0" y="1873"/>
                  </a:lnTo>
                  <a:close/>
                </a:path>
              </a:pathLst>
            </a:custGeom>
            <a:solidFill>
              <a:srgbClr val="545554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32" name="Freeform 3524"/>
            <p:cNvSpPr>
              <a:spLocks noChangeAspect="1"/>
            </p:cNvSpPr>
            <p:nvPr/>
          </p:nvSpPr>
          <p:spPr bwMode="gray">
            <a:xfrm>
              <a:off x="4020" y="908"/>
              <a:ext cx="28" cy="892"/>
            </a:xfrm>
            <a:custGeom>
              <a:avLst/>
              <a:gdLst>
                <a:gd name="T0" fmla="*/ 0 w 59"/>
                <a:gd name="T1" fmla="*/ 1873 h 1887"/>
                <a:gd name="T2" fmla="*/ 0 w 59"/>
                <a:gd name="T3" fmla="*/ 0 h 1887"/>
                <a:gd name="T4" fmla="*/ 59 w 59"/>
                <a:gd name="T5" fmla="*/ 9 h 1887"/>
                <a:gd name="T6" fmla="*/ 59 w 59"/>
                <a:gd name="T7" fmla="*/ 1887 h 1887"/>
                <a:gd name="T8" fmla="*/ 0 w 59"/>
                <a:gd name="T9" fmla="*/ 1873 h 1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887">
                  <a:moveTo>
                    <a:pt x="0" y="1873"/>
                  </a:moveTo>
                  <a:lnTo>
                    <a:pt x="0" y="0"/>
                  </a:lnTo>
                  <a:lnTo>
                    <a:pt x="59" y="9"/>
                  </a:lnTo>
                  <a:lnTo>
                    <a:pt x="59" y="1887"/>
                  </a:lnTo>
                  <a:lnTo>
                    <a:pt x="0" y="1873"/>
                  </a:lnTo>
                  <a:close/>
                </a:path>
              </a:pathLst>
            </a:custGeom>
            <a:solidFill>
              <a:srgbClr val="545554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33" name="Freeform 3525"/>
            <p:cNvSpPr>
              <a:spLocks noChangeAspect="1"/>
            </p:cNvSpPr>
            <p:nvPr/>
          </p:nvSpPr>
          <p:spPr bwMode="gray">
            <a:xfrm>
              <a:off x="4048" y="1579"/>
              <a:ext cx="160" cy="70"/>
            </a:xfrm>
            <a:custGeom>
              <a:avLst/>
              <a:gdLst>
                <a:gd name="T0" fmla="*/ 0 w 338"/>
                <a:gd name="T1" fmla="*/ 0 h 149"/>
                <a:gd name="T2" fmla="*/ 338 w 338"/>
                <a:gd name="T3" fmla="*/ 93 h 149"/>
                <a:gd name="T4" fmla="*/ 338 w 338"/>
                <a:gd name="T5" fmla="*/ 149 h 149"/>
                <a:gd name="T6" fmla="*/ 0 w 338"/>
                <a:gd name="T7" fmla="*/ 59 h 149"/>
                <a:gd name="T8" fmla="*/ 0 w 338"/>
                <a:gd name="T9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149">
                  <a:moveTo>
                    <a:pt x="0" y="0"/>
                  </a:moveTo>
                  <a:lnTo>
                    <a:pt x="338" y="93"/>
                  </a:lnTo>
                  <a:lnTo>
                    <a:pt x="338" y="149"/>
                  </a:lnTo>
                  <a:lnTo>
                    <a:pt x="0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554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34" name="Freeform 3526"/>
            <p:cNvSpPr>
              <a:spLocks noChangeAspect="1"/>
            </p:cNvSpPr>
            <p:nvPr/>
          </p:nvSpPr>
          <p:spPr bwMode="gray">
            <a:xfrm>
              <a:off x="4048" y="1358"/>
              <a:ext cx="160" cy="70"/>
            </a:xfrm>
            <a:custGeom>
              <a:avLst/>
              <a:gdLst>
                <a:gd name="T0" fmla="*/ 0 w 338"/>
                <a:gd name="T1" fmla="*/ 0 h 149"/>
                <a:gd name="T2" fmla="*/ 338 w 338"/>
                <a:gd name="T3" fmla="*/ 89 h 149"/>
                <a:gd name="T4" fmla="*/ 338 w 338"/>
                <a:gd name="T5" fmla="*/ 149 h 149"/>
                <a:gd name="T6" fmla="*/ 0 w 338"/>
                <a:gd name="T7" fmla="*/ 59 h 149"/>
                <a:gd name="T8" fmla="*/ 0 w 338"/>
                <a:gd name="T9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149">
                  <a:moveTo>
                    <a:pt x="0" y="0"/>
                  </a:moveTo>
                  <a:lnTo>
                    <a:pt x="338" y="89"/>
                  </a:lnTo>
                  <a:lnTo>
                    <a:pt x="338" y="149"/>
                  </a:lnTo>
                  <a:lnTo>
                    <a:pt x="0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554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35" name="Freeform 3527"/>
            <p:cNvSpPr>
              <a:spLocks noChangeAspect="1"/>
            </p:cNvSpPr>
            <p:nvPr/>
          </p:nvSpPr>
          <p:spPr bwMode="gray">
            <a:xfrm>
              <a:off x="4048" y="1137"/>
              <a:ext cx="160" cy="71"/>
            </a:xfrm>
            <a:custGeom>
              <a:avLst/>
              <a:gdLst>
                <a:gd name="T0" fmla="*/ 0 w 338"/>
                <a:gd name="T1" fmla="*/ 0 h 151"/>
                <a:gd name="T2" fmla="*/ 338 w 338"/>
                <a:gd name="T3" fmla="*/ 92 h 151"/>
                <a:gd name="T4" fmla="*/ 338 w 338"/>
                <a:gd name="T5" fmla="*/ 151 h 151"/>
                <a:gd name="T6" fmla="*/ 0 w 338"/>
                <a:gd name="T7" fmla="*/ 59 h 151"/>
                <a:gd name="T8" fmla="*/ 0 w 338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151">
                  <a:moveTo>
                    <a:pt x="0" y="0"/>
                  </a:moveTo>
                  <a:lnTo>
                    <a:pt x="338" y="92"/>
                  </a:lnTo>
                  <a:lnTo>
                    <a:pt x="338" y="151"/>
                  </a:lnTo>
                  <a:lnTo>
                    <a:pt x="0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554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36" name="Freeform 3528"/>
            <p:cNvSpPr>
              <a:spLocks noChangeAspect="1"/>
            </p:cNvSpPr>
            <p:nvPr/>
          </p:nvSpPr>
          <p:spPr bwMode="gray">
            <a:xfrm>
              <a:off x="4020" y="880"/>
              <a:ext cx="322" cy="86"/>
            </a:xfrm>
            <a:custGeom>
              <a:avLst/>
              <a:gdLst>
                <a:gd name="T0" fmla="*/ 0 w 681"/>
                <a:gd name="T1" fmla="*/ 59 h 182"/>
                <a:gd name="T2" fmla="*/ 227 w 681"/>
                <a:gd name="T3" fmla="*/ 0 h 182"/>
                <a:gd name="T4" fmla="*/ 681 w 681"/>
                <a:gd name="T5" fmla="*/ 120 h 182"/>
                <a:gd name="T6" fmla="*/ 454 w 681"/>
                <a:gd name="T7" fmla="*/ 182 h 182"/>
                <a:gd name="T8" fmla="*/ 0 w 681"/>
                <a:gd name="T9" fmla="*/ 5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1" h="182">
                  <a:moveTo>
                    <a:pt x="0" y="59"/>
                  </a:moveTo>
                  <a:lnTo>
                    <a:pt x="227" y="0"/>
                  </a:lnTo>
                  <a:lnTo>
                    <a:pt x="681" y="120"/>
                  </a:lnTo>
                  <a:lnTo>
                    <a:pt x="454" y="18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6D6D6C"/>
            </a:solidFill>
            <a:ln w="6350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37" name="Freeform 3529"/>
            <p:cNvSpPr>
              <a:spLocks noChangeAspect="1"/>
            </p:cNvSpPr>
            <p:nvPr/>
          </p:nvSpPr>
          <p:spPr bwMode="gray">
            <a:xfrm>
              <a:off x="4048" y="915"/>
              <a:ext cx="160" cy="71"/>
            </a:xfrm>
            <a:custGeom>
              <a:avLst/>
              <a:gdLst>
                <a:gd name="T0" fmla="*/ 0 w 338"/>
                <a:gd name="T1" fmla="*/ 0 h 149"/>
                <a:gd name="T2" fmla="*/ 338 w 338"/>
                <a:gd name="T3" fmla="*/ 90 h 149"/>
                <a:gd name="T4" fmla="*/ 338 w 338"/>
                <a:gd name="T5" fmla="*/ 149 h 149"/>
                <a:gd name="T6" fmla="*/ 0 w 338"/>
                <a:gd name="T7" fmla="*/ 59 h 149"/>
                <a:gd name="T8" fmla="*/ 0 w 338"/>
                <a:gd name="T9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149">
                  <a:moveTo>
                    <a:pt x="0" y="0"/>
                  </a:moveTo>
                  <a:lnTo>
                    <a:pt x="338" y="90"/>
                  </a:lnTo>
                  <a:lnTo>
                    <a:pt x="338" y="149"/>
                  </a:lnTo>
                  <a:lnTo>
                    <a:pt x="0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554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38" name="Freeform 3530"/>
            <p:cNvSpPr>
              <a:spLocks noChangeAspect="1"/>
            </p:cNvSpPr>
            <p:nvPr/>
          </p:nvSpPr>
          <p:spPr bwMode="gray">
            <a:xfrm>
              <a:off x="4048" y="1772"/>
              <a:ext cx="160" cy="71"/>
            </a:xfrm>
            <a:custGeom>
              <a:avLst/>
              <a:gdLst>
                <a:gd name="T0" fmla="*/ 0 w 338"/>
                <a:gd name="T1" fmla="*/ 0 h 151"/>
                <a:gd name="T2" fmla="*/ 338 w 338"/>
                <a:gd name="T3" fmla="*/ 92 h 151"/>
                <a:gd name="T4" fmla="*/ 338 w 338"/>
                <a:gd name="T5" fmla="*/ 151 h 151"/>
                <a:gd name="T6" fmla="*/ 0 w 338"/>
                <a:gd name="T7" fmla="*/ 59 h 151"/>
                <a:gd name="T8" fmla="*/ 0 w 338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151">
                  <a:moveTo>
                    <a:pt x="0" y="0"/>
                  </a:moveTo>
                  <a:lnTo>
                    <a:pt x="338" y="92"/>
                  </a:lnTo>
                  <a:lnTo>
                    <a:pt x="338" y="151"/>
                  </a:lnTo>
                  <a:lnTo>
                    <a:pt x="0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554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39" name="Freeform 3531"/>
            <p:cNvSpPr>
              <a:spLocks noChangeAspect="1"/>
            </p:cNvSpPr>
            <p:nvPr/>
          </p:nvSpPr>
          <p:spPr bwMode="gray">
            <a:xfrm>
              <a:off x="4235" y="937"/>
              <a:ext cx="107" cy="913"/>
            </a:xfrm>
            <a:custGeom>
              <a:avLst/>
              <a:gdLst>
                <a:gd name="T0" fmla="*/ 227 w 227"/>
                <a:gd name="T1" fmla="*/ 0 h 1932"/>
                <a:gd name="T2" fmla="*/ 0 w 227"/>
                <a:gd name="T3" fmla="*/ 62 h 1932"/>
                <a:gd name="T4" fmla="*/ 0 w 227"/>
                <a:gd name="T5" fmla="*/ 1932 h 1932"/>
                <a:gd name="T6" fmla="*/ 227 w 227"/>
                <a:gd name="T7" fmla="*/ 1873 h 1932"/>
                <a:gd name="T8" fmla="*/ 227 w 227"/>
                <a:gd name="T9" fmla="*/ 0 h 1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1932">
                  <a:moveTo>
                    <a:pt x="227" y="0"/>
                  </a:moveTo>
                  <a:lnTo>
                    <a:pt x="0" y="62"/>
                  </a:lnTo>
                  <a:lnTo>
                    <a:pt x="0" y="1932"/>
                  </a:lnTo>
                  <a:lnTo>
                    <a:pt x="227" y="1873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303030"/>
            </a:solidFill>
            <a:ln w="9525" cap="flat" cmpd="sng">
              <a:solidFill>
                <a:srgbClr val="5455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2940" name="Group 3532"/>
          <p:cNvGrpSpPr>
            <a:grpSpLocks/>
          </p:cNvGrpSpPr>
          <p:nvPr/>
        </p:nvGrpSpPr>
        <p:grpSpPr bwMode="auto">
          <a:xfrm>
            <a:off x="5467350" y="3132138"/>
            <a:ext cx="447675" cy="428625"/>
            <a:chOff x="704" y="1534"/>
            <a:chExt cx="443" cy="423"/>
          </a:xfrm>
        </p:grpSpPr>
        <p:sp>
          <p:nvSpPr>
            <p:cNvPr id="532941" name="Freeform 3533"/>
            <p:cNvSpPr>
              <a:spLocks/>
            </p:cNvSpPr>
            <p:nvPr/>
          </p:nvSpPr>
          <p:spPr bwMode="gray">
            <a:xfrm>
              <a:off x="704" y="1534"/>
              <a:ext cx="443" cy="423"/>
            </a:xfrm>
            <a:custGeom>
              <a:avLst/>
              <a:gdLst>
                <a:gd name="T0" fmla="*/ 0 w 1344"/>
                <a:gd name="T1" fmla="*/ 359 h 1285"/>
                <a:gd name="T2" fmla="*/ 0 w 1344"/>
                <a:gd name="T3" fmla="*/ 1285 h 1285"/>
                <a:gd name="T4" fmla="*/ 1344 w 1344"/>
                <a:gd name="T5" fmla="*/ 924 h 1285"/>
                <a:gd name="T6" fmla="*/ 1344 w 1344"/>
                <a:gd name="T7" fmla="*/ 0 h 1285"/>
                <a:gd name="T8" fmla="*/ 0 w 1344"/>
                <a:gd name="T9" fmla="*/ 359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5">
                  <a:moveTo>
                    <a:pt x="0" y="359"/>
                  </a:moveTo>
                  <a:lnTo>
                    <a:pt x="0" y="1285"/>
                  </a:lnTo>
                  <a:lnTo>
                    <a:pt x="1344" y="924"/>
                  </a:lnTo>
                  <a:lnTo>
                    <a:pt x="1344" y="0"/>
                  </a:lnTo>
                  <a:lnTo>
                    <a:pt x="0" y="359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42" name="Freeform 3534"/>
            <p:cNvSpPr>
              <a:spLocks/>
            </p:cNvSpPr>
            <p:nvPr/>
          </p:nvSpPr>
          <p:spPr bwMode="gray">
            <a:xfrm>
              <a:off x="738" y="1663"/>
              <a:ext cx="58" cy="75"/>
            </a:xfrm>
            <a:custGeom>
              <a:avLst/>
              <a:gdLst>
                <a:gd name="T0" fmla="*/ 0 w 175"/>
                <a:gd name="T1" fmla="*/ 227 h 227"/>
                <a:gd name="T2" fmla="*/ 0 w 175"/>
                <a:gd name="T3" fmla="*/ 45 h 227"/>
                <a:gd name="T4" fmla="*/ 175 w 175"/>
                <a:gd name="T5" fmla="*/ 0 h 227"/>
                <a:gd name="T6" fmla="*/ 175 w 175"/>
                <a:gd name="T7" fmla="*/ 180 h 227"/>
                <a:gd name="T8" fmla="*/ 0 w 175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7">
                  <a:moveTo>
                    <a:pt x="0" y="227"/>
                  </a:moveTo>
                  <a:lnTo>
                    <a:pt x="0" y="45"/>
                  </a:lnTo>
                  <a:lnTo>
                    <a:pt x="175" y="0"/>
                  </a:lnTo>
                  <a:lnTo>
                    <a:pt x="175" y="180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43" name="Freeform 3535"/>
            <p:cNvSpPr>
              <a:spLocks/>
            </p:cNvSpPr>
            <p:nvPr/>
          </p:nvSpPr>
          <p:spPr bwMode="gray">
            <a:xfrm>
              <a:off x="796" y="1648"/>
              <a:ext cx="58" cy="74"/>
            </a:xfrm>
            <a:custGeom>
              <a:avLst/>
              <a:gdLst>
                <a:gd name="T0" fmla="*/ 0 w 175"/>
                <a:gd name="T1" fmla="*/ 227 h 227"/>
                <a:gd name="T2" fmla="*/ 0 w 175"/>
                <a:gd name="T3" fmla="*/ 47 h 227"/>
                <a:gd name="T4" fmla="*/ 175 w 175"/>
                <a:gd name="T5" fmla="*/ 0 h 227"/>
                <a:gd name="T6" fmla="*/ 175 w 175"/>
                <a:gd name="T7" fmla="*/ 179 h 227"/>
                <a:gd name="T8" fmla="*/ 0 w 175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7">
                  <a:moveTo>
                    <a:pt x="0" y="227"/>
                  </a:moveTo>
                  <a:lnTo>
                    <a:pt x="0" y="47"/>
                  </a:lnTo>
                  <a:lnTo>
                    <a:pt x="175" y="0"/>
                  </a:lnTo>
                  <a:lnTo>
                    <a:pt x="175" y="179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44" name="Freeform 3536"/>
            <p:cNvSpPr>
              <a:spLocks/>
            </p:cNvSpPr>
            <p:nvPr/>
          </p:nvSpPr>
          <p:spPr bwMode="gray">
            <a:xfrm>
              <a:off x="854" y="1632"/>
              <a:ext cx="56" cy="74"/>
            </a:xfrm>
            <a:custGeom>
              <a:avLst/>
              <a:gdLst>
                <a:gd name="T0" fmla="*/ 0 w 172"/>
                <a:gd name="T1" fmla="*/ 226 h 226"/>
                <a:gd name="T2" fmla="*/ 0 w 172"/>
                <a:gd name="T3" fmla="*/ 47 h 226"/>
                <a:gd name="T4" fmla="*/ 172 w 172"/>
                <a:gd name="T5" fmla="*/ 0 h 226"/>
                <a:gd name="T6" fmla="*/ 172 w 172"/>
                <a:gd name="T7" fmla="*/ 179 h 226"/>
                <a:gd name="T8" fmla="*/ 0 w 172"/>
                <a:gd name="T9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226">
                  <a:moveTo>
                    <a:pt x="0" y="226"/>
                  </a:moveTo>
                  <a:lnTo>
                    <a:pt x="0" y="47"/>
                  </a:lnTo>
                  <a:lnTo>
                    <a:pt x="172" y="0"/>
                  </a:lnTo>
                  <a:lnTo>
                    <a:pt x="172" y="179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45" name="Freeform 3537"/>
            <p:cNvSpPr>
              <a:spLocks/>
            </p:cNvSpPr>
            <p:nvPr/>
          </p:nvSpPr>
          <p:spPr bwMode="gray">
            <a:xfrm>
              <a:off x="910" y="1616"/>
              <a:ext cx="58" cy="75"/>
            </a:xfrm>
            <a:custGeom>
              <a:avLst/>
              <a:gdLst>
                <a:gd name="T0" fmla="*/ 0 w 175"/>
                <a:gd name="T1" fmla="*/ 227 h 227"/>
                <a:gd name="T2" fmla="*/ 0 w 175"/>
                <a:gd name="T3" fmla="*/ 48 h 227"/>
                <a:gd name="T4" fmla="*/ 175 w 175"/>
                <a:gd name="T5" fmla="*/ 0 h 227"/>
                <a:gd name="T6" fmla="*/ 175 w 175"/>
                <a:gd name="T7" fmla="*/ 182 h 227"/>
                <a:gd name="T8" fmla="*/ 0 w 175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7">
                  <a:moveTo>
                    <a:pt x="0" y="227"/>
                  </a:moveTo>
                  <a:lnTo>
                    <a:pt x="0" y="48"/>
                  </a:lnTo>
                  <a:lnTo>
                    <a:pt x="175" y="0"/>
                  </a:lnTo>
                  <a:lnTo>
                    <a:pt x="175" y="182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46" name="Freeform 3538"/>
            <p:cNvSpPr>
              <a:spLocks/>
            </p:cNvSpPr>
            <p:nvPr/>
          </p:nvSpPr>
          <p:spPr bwMode="gray">
            <a:xfrm>
              <a:off x="738" y="1722"/>
              <a:ext cx="58" cy="75"/>
            </a:xfrm>
            <a:custGeom>
              <a:avLst/>
              <a:gdLst>
                <a:gd name="T0" fmla="*/ 0 w 175"/>
                <a:gd name="T1" fmla="*/ 226 h 226"/>
                <a:gd name="T2" fmla="*/ 0 w 175"/>
                <a:gd name="T3" fmla="*/ 47 h 226"/>
                <a:gd name="T4" fmla="*/ 175 w 175"/>
                <a:gd name="T5" fmla="*/ 0 h 226"/>
                <a:gd name="T6" fmla="*/ 175 w 175"/>
                <a:gd name="T7" fmla="*/ 179 h 226"/>
                <a:gd name="T8" fmla="*/ 0 w 175"/>
                <a:gd name="T9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6">
                  <a:moveTo>
                    <a:pt x="0" y="226"/>
                  </a:moveTo>
                  <a:lnTo>
                    <a:pt x="0" y="47"/>
                  </a:lnTo>
                  <a:lnTo>
                    <a:pt x="175" y="0"/>
                  </a:lnTo>
                  <a:lnTo>
                    <a:pt x="175" y="179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47" name="Freeform 3539"/>
            <p:cNvSpPr>
              <a:spLocks/>
            </p:cNvSpPr>
            <p:nvPr/>
          </p:nvSpPr>
          <p:spPr bwMode="gray">
            <a:xfrm>
              <a:off x="796" y="1706"/>
              <a:ext cx="58" cy="75"/>
            </a:xfrm>
            <a:custGeom>
              <a:avLst/>
              <a:gdLst>
                <a:gd name="T0" fmla="*/ 0 w 175"/>
                <a:gd name="T1" fmla="*/ 227 h 227"/>
                <a:gd name="T2" fmla="*/ 0 w 175"/>
                <a:gd name="T3" fmla="*/ 48 h 227"/>
                <a:gd name="T4" fmla="*/ 175 w 175"/>
                <a:gd name="T5" fmla="*/ 0 h 227"/>
                <a:gd name="T6" fmla="*/ 175 w 175"/>
                <a:gd name="T7" fmla="*/ 182 h 227"/>
                <a:gd name="T8" fmla="*/ 0 w 175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7">
                  <a:moveTo>
                    <a:pt x="0" y="227"/>
                  </a:moveTo>
                  <a:lnTo>
                    <a:pt x="0" y="48"/>
                  </a:lnTo>
                  <a:lnTo>
                    <a:pt x="175" y="0"/>
                  </a:lnTo>
                  <a:lnTo>
                    <a:pt x="175" y="182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48" name="Freeform 3540"/>
            <p:cNvSpPr>
              <a:spLocks/>
            </p:cNvSpPr>
            <p:nvPr/>
          </p:nvSpPr>
          <p:spPr bwMode="gray">
            <a:xfrm>
              <a:off x="854" y="1691"/>
              <a:ext cx="56" cy="75"/>
            </a:xfrm>
            <a:custGeom>
              <a:avLst/>
              <a:gdLst>
                <a:gd name="T0" fmla="*/ 0 w 172"/>
                <a:gd name="T1" fmla="*/ 229 h 229"/>
                <a:gd name="T2" fmla="*/ 0 w 172"/>
                <a:gd name="T3" fmla="*/ 47 h 229"/>
                <a:gd name="T4" fmla="*/ 172 w 172"/>
                <a:gd name="T5" fmla="*/ 0 h 229"/>
                <a:gd name="T6" fmla="*/ 172 w 172"/>
                <a:gd name="T7" fmla="*/ 182 h 229"/>
                <a:gd name="T8" fmla="*/ 0 w 172"/>
                <a:gd name="T9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229">
                  <a:moveTo>
                    <a:pt x="0" y="229"/>
                  </a:moveTo>
                  <a:lnTo>
                    <a:pt x="0" y="47"/>
                  </a:lnTo>
                  <a:lnTo>
                    <a:pt x="172" y="0"/>
                  </a:lnTo>
                  <a:lnTo>
                    <a:pt x="172" y="182"/>
                  </a:lnTo>
                  <a:lnTo>
                    <a:pt x="0" y="229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49" name="Freeform 3541"/>
            <p:cNvSpPr>
              <a:spLocks/>
            </p:cNvSpPr>
            <p:nvPr/>
          </p:nvSpPr>
          <p:spPr bwMode="gray">
            <a:xfrm>
              <a:off x="910" y="1676"/>
              <a:ext cx="58" cy="75"/>
            </a:xfrm>
            <a:custGeom>
              <a:avLst/>
              <a:gdLst>
                <a:gd name="T0" fmla="*/ 0 w 175"/>
                <a:gd name="T1" fmla="*/ 227 h 227"/>
                <a:gd name="T2" fmla="*/ 0 w 175"/>
                <a:gd name="T3" fmla="*/ 45 h 227"/>
                <a:gd name="T4" fmla="*/ 175 w 175"/>
                <a:gd name="T5" fmla="*/ 0 h 227"/>
                <a:gd name="T6" fmla="*/ 175 w 175"/>
                <a:gd name="T7" fmla="*/ 180 h 227"/>
                <a:gd name="T8" fmla="*/ 0 w 175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7">
                  <a:moveTo>
                    <a:pt x="0" y="227"/>
                  </a:moveTo>
                  <a:lnTo>
                    <a:pt x="0" y="45"/>
                  </a:lnTo>
                  <a:lnTo>
                    <a:pt x="175" y="0"/>
                  </a:lnTo>
                  <a:lnTo>
                    <a:pt x="175" y="180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50" name="Freeform 3542"/>
            <p:cNvSpPr>
              <a:spLocks/>
            </p:cNvSpPr>
            <p:nvPr/>
          </p:nvSpPr>
          <p:spPr bwMode="gray">
            <a:xfrm>
              <a:off x="738" y="1781"/>
              <a:ext cx="58" cy="75"/>
            </a:xfrm>
            <a:custGeom>
              <a:avLst/>
              <a:gdLst>
                <a:gd name="T0" fmla="*/ 0 w 175"/>
                <a:gd name="T1" fmla="*/ 227 h 227"/>
                <a:gd name="T2" fmla="*/ 0 w 175"/>
                <a:gd name="T3" fmla="*/ 47 h 227"/>
                <a:gd name="T4" fmla="*/ 175 w 175"/>
                <a:gd name="T5" fmla="*/ 0 h 227"/>
                <a:gd name="T6" fmla="*/ 175 w 175"/>
                <a:gd name="T7" fmla="*/ 182 h 227"/>
                <a:gd name="T8" fmla="*/ 0 w 175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7">
                  <a:moveTo>
                    <a:pt x="0" y="227"/>
                  </a:moveTo>
                  <a:lnTo>
                    <a:pt x="0" y="47"/>
                  </a:lnTo>
                  <a:lnTo>
                    <a:pt x="175" y="0"/>
                  </a:lnTo>
                  <a:lnTo>
                    <a:pt x="175" y="182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51" name="Freeform 3543"/>
            <p:cNvSpPr>
              <a:spLocks/>
            </p:cNvSpPr>
            <p:nvPr/>
          </p:nvSpPr>
          <p:spPr bwMode="gray">
            <a:xfrm>
              <a:off x="796" y="1766"/>
              <a:ext cx="58" cy="75"/>
            </a:xfrm>
            <a:custGeom>
              <a:avLst/>
              <a:gdLst>
                <a:gd name="T0" fmla="*/ 0 w 175"/>
                <a:gd name="T1" fmla="*/ 227 h 227"/>
                <a:gd name="T2" fmla="*/ 0 w 175"/>
                <a:gd name="T3" fmla="*/ 45 h 227"/>
                <a:gd name="T4" fmla="*/ 175 w 175"/>
                <a:gd name="T5" fmla="*/ 0 h 227"/>
                <a:gd name="T6" fmla="*/ 175 w 175"/>
                <a:gd name="T7" fmla="*/ 180 h 227"/>
                <a:gd name="T8" fmla="*/ 0 w 175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7">
                  <a:moveTo>
                    <a:pt x="0" y="227"/>
                  </a:moveTo>
                  <a:lnTo>
                    <a:pt x="0" y="45"/>
                  </a:lnTo>
                  <a:lnTo>
                    <a:pt x="175" y="0"/>
                  </a:lnTo>
                  <a:lnTo>
                    <a:pt x="175" y="180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52" name="Freeform 3544"/>
            <p:cNvSpPr>
              <a:spLocks/>
            </p:cNvSpPr>
            <p:nvPr/>
          </p:nvSpPr>
          <p:spPr bwMode="gray">
            <a:xfrm>
              <a:off x="854" y="1751"/>
              <a:ext cx="56" cy="75"/>
            </a:xfrm>
            <a:custGeom>
              <a:avLst/>
              <a:gdLst>
                <a:gd name="T0" fmla="*/ 0 w 172"/>
                <a:gd name="T1" fmla="*/ 227 h 227"/>
                <a:gd name="T2" fmla="*/ 0 w 172"/>
                <a:gd name="T3" fmla="*/ 47 h 227"/>
                <a:gd name="T4" fmla="*/ 172 w 172"/>
                <a:gd name="T5" fmla="*/ 0 h 227"/>
                <a:gd name="T6" fmla="*/ 172 w 172"/>
                <a:gd name="T7" fmla="*/ 180 h 227"/>
                <a:gd name="T8" fmla="*/ 0 w 172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227">
                  <a:moveTo>
                    <a:pt x="0" y="227"/>
                  </a:moveTo>
                  <a:lnTo>
                    <a:pt x="0" y="47"/>
                  </a:lnTo>
                  <a:lnTo>
                    <a:pt x="172" y="0"/>
                  </a:lnTo>
                  <a:lnTo>
                    <a:pt x="172" y="180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53" name="Freeform 3545"/>
            <p:cNvSpPr>
              <a:spLocks/>
            </p:cNvSpPr>
            <p:nvPr/>
          </p:nvSpPr>
          <p:spPr bwMode="gray">
            <a:xfrm>
              <a:off x="910" y="1735"/>
              <a:ext cx="58" cy="75"/>
            </a:xfrm>
            <a:custGeom>
              <a:avLst/>
              <a:gdLst>
                <a:gd name="T0" fmla="*/ 0 w 175"/>
                <a:gd name="T1" fmla="*/ 227 h 227"/>
                <a:gd name="T2" fmla="*/ 0 w 175"/>
                <a:gd name="T3" fmla="*/ 47 h 227"/>
                <a:gd name="T4" fmla="*/ 175 w 175"/>
                <a:gd name="T5" fmla="*/ 0 h 227"/>
                <a:gd name="T6" fmla="*/ 175 w 175"/>
                <a:gd name="T7" fmla="*/ 179 h 227"/>
                <a:gd name="T8" fmla="*/ 0 w 175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7">
                  <a:moveTo>
                    <a:pt x="0" y="227"/>
                  </a:moveTo>
                  <a:lnTo>
                    <a:pt x="0" y="47"/>
                  </a:lnTo>
                  <a:lnTo>
                    <a:pt x="175" y="0"/>
                  </a:lnTo>
                  <a:lnTo>
                    <a:pt x="175" y="179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54" name="Freeform 3546"/>
            <p:cNvSpPr>
              <a:spLocks/>
            </p:cNvSpPr>
            <p:nvPr/>
          </p:nvSpPr>
          <p:spPr bwMode="gray">
            <a:xfrm>
              <a:off x="738" y="1841"/>
              <a:ext cx="58" cy="75"/>
            </a:xfrm>
            <a:custGeom>
              <a:avLst/>
              <a:gdLst>
                <a:gd name="T0" fmla="*/ 0 w 175"/>
                <a:gd name="T1" fmla="*/ 227 h 227"/>
                <a:gd name="T2" fmla="*/ 0 w 175"/>
                <a:gd name="T3" fmla="*/ 45 h 227"/>
                <a:gd name="T4" fmla="*/ 175 w 175"/>
                <a:gd name="T5" fmla="*/ 0 h 227"/>
                <a:gd name="T6" fmla="*/ 175 w 175"/>
                <a:gd name="T7" fmla="*/ 180 h 227"/>
                <a:gd name="T8" fmla="*/ 0 w 175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7">
                  <a:moveTo>
                    <a:pt x="0" y="227"/>
                  </a:moveTo>
                  <a:lnTo>
                    <a:pt x="0" y="45"/>
                  </a:lnTo>
                  <a:lnTo>
                    <a:pt x="175" y="0"/>
                  </a:lnTo>
                  <a:lnTo>
                    <a:pt x="175" y="180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55" name="Freeform 3547"/>
            <p:cNvSpPr>
              <a:spLocks/>
            </p:cNvSpPr>
            <p:nvPr/>
          </p:nvSpPr>
          <p:spPr bwMode="gray">
            <a:xfrm>
              <a:off x="796" y="1826"/>
              <a:ext cx="58" cy="74"/>
            </a:xfrm>
            <a:custGeom>
              <a:avLst/>
              <a:gdLst>
                <a:gd name="T0" fmla="*/ 0 w 175"/>
                <a:gd name="T1" fmla="*/ 227 h 227"/>
                <a:gd name="T2" fmla="*/ 0 w 175"/>
                <a:gd name="T3" fmla="*/ 47 h 227"/>
                <a:gd name="T4" fmla="*/ 175 w 175"/>
                <a:gd name="T5" fmla="*/ 0 h 227"/>
                <a:gd name="T6" fmla="*/ 175 w 175"/>
                <a:gd name="T7" fmla="*/ 179 h 227"/>
                <a:gd name="T8" fmla="*/ 0 w 175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7">
                  <a:moveTo>
                    <a:pt x="0" y="227"/>
                  </a:moveTo>
                  <a:lnTo>
                    <a:pt x="0" y="47"/>
                  </a:lnTo>
                  <a:lnTo>
                    <a:pt x="175" y="0"/>
                  </a:lnTo>
                  <a:lnTo>
                    <a:pt x="175" y="179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56" name="Freeform 3548"/>
            <p:cNvSpPr>
              <a:spLocks/>
            </p:cNvSpPr>
            <p:nvPr/>
          </p:nvSpPr>
          <p:spPr bwMode="gray">
            <a:xfrm>
              <a:off x="854" y="1810"/>
              <a:ext cx="56" cy="75"/>
            </a:xfrm>
            <a:custGeom>
              <a:avLst/>
              <a:gdLst>
                <a:gd name="T0" fmla="*/ 0 w 172"/>
                <a:gd name="T1" fmla="*/ 226 h 226"/>
                <a:gd name="T2" fmla="*/ 0 w 172"/>
                <a:gd name="T3" fmla="*/ 47 h 226"/>
                <a:gd name="T4" fmla="*/ 172 w 172"/>
                <a:gd name="T5" fmla="*/ 0 h 226"/>
                <a:gd name="T6" fmla="*/ 172 w 172"/>
                <a:gd name="T7" fmla="*/ 179 h 226"/>
                <a:gd name="T8" fmla="*/ 0 w 172"/>
                <a:gd name="T9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226">
                  <a:moveTo>
                    <a:pt x="0" y="226"/>
                  </a:moveTo>
                  <a:lnTo>
                    <a:pt x="0" y="47"/>
                  </a:lnTo>
                  <a:lnTo>
                    <a:pt x="172" y="0"/>
                  </a:lnTo>
                  <a:lnTo>
                    <a:pt x="172" y="179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57" name="Freeform 3549"/>
            <p:cNvSpPr>
              <a:spLocks/>
            </p:cNvSpPr>
            <p:nvPr/>
          </p:nvSpPr>
          <p:spPr bwMode="gray">
            <a:xfrm>
              <a:off x="910" y="1794"/>
              <a:ext cx="58" cy="75"/>
            </a:xfrm>
            <a:custGeom>
              <a:avLst/>
              <a:gdLst>
                <a:gd name="T0" fmla="*/ 0 w 175"/>
                <a:gd name="T1" fmla="*/ 227 h 227"/>
                <a:gd name="T2" fmla="*/ 0 w 175"/>
                <a:gd name="T3" fmla="*/ 48 h 227"/>
                <a:gd name="T4" fmla="*/ 175 w 175"/>
                <a:gd name="T5" fmla="*/ 0 h 227"/>
                <a:gd name="T6" fmla="*/ 175 w 175"/>
                <a:gd name="T7" fmla="*/ 182 h 227"/>
                <a:gd name="T8" fmla="*/ 0 w 175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7">
                  <a:moveTo>
                    <a:pt x="0" y="227"/>
                  </a:moveTo>
                  <a:lnTo>
                    <a:pt x="0" y="48"/>
                  </a:lnTo>
                  <a:lnTo>
                    <a:pt x="175" y="0"/>
                  </a:lnTo>
                  <a:lnTo>
                    <a:pt x="175" y="182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58" name="Freeform 3550"/>
            <p:cNvSpPr>
              <a:spLocks/>
            </p:cNvSpPr>
            <p:nvPr/>
          </p:nvSpPr>
          <p:spPr bwMode="gray">
            <a:xfrm>
              <a:off x="1013" y="1661"/>
              <a:ext cx="95" cy="115"/>
            </a:xfrm>
            <a:custGeom>
              <a:avLst/>
              <a:gdLst>
                <a:gd name="T0" fmla="*/ 119 w 122"/>
                <a:gd name="T1" fmla="*/ 0 h 148"/>
                <a:gd name="T2" fmla="*/ 122 w 122"/>
                <a:gd name="T3" fmla="*/ 3 h 148"/>
                <a:gd name="T4" fmla="*/ 81 w 122"/>
                <a:gd name="T5" fmla="*/ 61 h 148"/>
                <a:gd name="T6" fmla="*/ 45 w 122"/>
                <a:gd name="T7" fmla="*/ 130 h 148"/>
                <a:gd name="T8" fmla="*/ 38 w 122"/>
                <a:gd name="T9" fmla="*/ 136 h 148"/>
                <a:gd name="T10" fmla="*/ 27 w 122"/>
                <a:gd name="T11" fmla="*/ 148 h 148"/>
                <a:gd name="T12" fmla="*/ 22 w 122"/>
                <a:gd name="T13" fmla="*/ 135 h 148"/>
                <a:gd name="T14" fmla="*/ 20 w 122"/>
                <a:gd name="T15" fmla="*/ 129 h 148"/>
                <a:gd name="T16" fmla="*/ 10 w 122"/>
                <a:gd name="T17" fmla="*/ 112 h 148"/>
                <a:gd name="T18" fmla="*/ 0 w 122"/>
                <a:gd name="T19" fmla="*/ 107 h 148"/>
                <a:gd name="T20" fmla="*/ 17 w 122"/>
                <a:gd name="T21" fmla="*/ 92 h 148"/>
                <a:gd name="T22" fmla="*/ 32 w 122"/>
                <a:gd name="T23" fmla="*/ 107 h 148"/>
                <a:gd name="T24" fmla="*/ 35 w 122"/>
                <a:gd name="T25" fmla="*/ 112 h 148"/>
                <a:gd name="T26" fmla="*/ 74 w 122"/>
                <a:gd name="T27" fmla="*/ 51 h 148"/>
                <a:gd name="T28" fmla="*/ 119 w 122"/>
                <a:gd name="T2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2" h="148">
                  <a:moveTo>
                    <a:pt x="119" y="0"/>
                  </a:moveTo>
                  <a:cubicBezTo>
                    <a:pt x="122" y="3"/>
                    <a:pt x="122" y="3"/>
                    <a:pt x="122" y="3"/>
                  </a:cubicBezTo>
                  <a:cubicBezTo>
                    <a:pt x="110" y="16"/>
                    <a:pt x="96" y="36"/>
                    <a:pt x="81" y="61"/>
                  </a:cubicBezTo>
                  <a:cubicBezTo>
                    <a:pt x="65" y="86"/>
                    <a:pt x="53" y="109"/>
                    <a:pt x="45" y="130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33" y="142"/>
                    <a:pt x="30" y="145"/>
                    <a:pt x="27" y="148"/>
                  </a:cubicBezTo>
                  <a:cubicBezTo>
                    <a:pt x="26" y="145"/>
                    <a:pt x="25" y="141"/>
                    <a:pt x="22" y="135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16" y="121"/>
                    <a:pt x="13" y="116"/>
                    <a:pt x="10" y="112"/>
                  </a:cubicBezTo>
                  <a:cubicBezTo>
                    <a:pt x="7" y="109"/>
                    <a:pt x="4" y="107"/>
                    <a:pt x="0" y="107"/>
                  </a:cubicBezTo>
                  <a:cubicBezTo>
                    <a:pt x="6" y="98"/>
                    <a:pt x="12" y="93"/>
                    <a:pt x="17" y="92"/>
                  </a:cubicBezTo>
                  <a:cubicBezTo>
                    <a:pt x="22" y="90"/>
                    <a:pt x="27" y="95"/>
                    <a:pt x="32" y="107"/>
                  </a:cubicBezTo>
                  <a:cubicBezTo>
                    <a:pt x="35" y="112"/>
                    <a:pt x="35" y="112"/>
                    <a:pt x="35" y="112"/>
                  </a:cubicBezTo>
                  <a:cubicBezTo>
                    <a:pt x="45" y="92"/>
                    <a:pt x="58" y="72"/>
                    <a:pt x="74" y="51"/>
                  </a:cubicBezTo>
                  <a:cubicBezTo>
                    <a:pt x="89" y="30"/>
                    <a:pt x="105" y="12"/>
                    <a:pt x="119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2959" name="Group 3551"/>
          <p:cNvGrpSpPr>
            <a:grpSpLocks/>
          </p:cNvGrpSpPr>
          <p:nvPr/>
        </p:nvGrpSpPr>
        <p:grpSpPr bwMode="auto">
          <a:xfrm>
            <a:off x="2971800" y="4778375"/>
            <a:ext cx="447675" cy="428625"/>
            <a:chOff x="191" y="1533"/>
            <a:chExt cx="443" cy="424"/>
          </a:xfrm>
        </p:grpSpPr>
        <p:sp>
          <p:nvSpPr>
            <p:cNvPr id="532960" name="Freeform 3552"/>
            <p:cNvSpPr>
              <a:spLocks/>
            </p:cNvSpPr>
            <p:nvPr/>
          </p:nvSpPr>
          <p:spPr bwMode="gray">
            <a:xfrm>
              <a:off x="191" y="1533"/>
              <a:ext cx="443" cy="424"/>
            </a:xfrm>
            <a:custGeom>
              <a:avLst/>
              <a:gdLst>
                <a:gd name="T0" fmla="*/ 1344 w 1344"/>
                <a:gd name="T1" fmla="*/ 359 h 1285"/>
                <a:gd name="T2" fmla="*/ 1344 w 1344"/>
                <a:gd name="T3" fmla="*/ 1285 h 1285"/>
                <a:gd name="T4" fmla="*/ 0 w 1344"/>
                <a:gd name="T5" fmla="*/ 924 h 1285"/>
                <a:gd name="T6" fmla="*/ 0 w 1344"/>
                <a:gd name="T7" fmla="*/ 0 h 1285"/>
                <a:gd name="T8" fmla="*/ 1344 w 1344"/>
                <a:gd name="T9" fmla="*/ 359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5">
                  <a:moveTo>
                    <a:pt x="1344" y="359"/>
                  </a:moveTo>
                  <a:lnTo>
                    <a:pt x="1344" y="1285"/>
                  </a:lnTo>
                  <a:lnTo>
                    <a:pt x="0" y="924"/>
                  </a:lnTo>
                  <a:lnTo>
                    <a:pt x="0" y="0"/>
                  </a:lnTo>
                  <a:lnTo>
                    <a:pt x="1344" y="359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61" name="Freeform 3553"/>
            <p:cNvSpPr>
              <a:spLocks/>
            </p:cNvSpPr>
            <p:nvPr/>
          </p:nvSpPr>
          <p:spPr bwMode="gray">
            <a:xfrm>
              <a:off x="542" y="1662"/>
              <a:ext cx="57" cy="75"/>
            </a:xfrm>
            <a:custGeom>
              <a:avLst/>
              <a:gdLst>
                <a:gd name="T0" fmla="*/ 172 w 172"/>
                <a:gd name="T1" fmla="*/ 227 h 227"/>
                <a:gd name="T2" fmla="*/ 172 w 172"/>
                <a:gd name="T3" fmla="*/ 45 h 227"/>
                <a:gd name="T4" fmla="*/ 0 w 172"/>
                <a:gd name="T5" fmla="*/ 0 h 227"/>
                <a:gd name="T6" fmla="*/ 0 w 172"/>
                <a:gd name="T7" fmla="*/ 180 h 227"/>
                <a:gd name="T8" fmla="*/ 172 w 172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227">
                  <a:moveTo>
                    <a:pt x="172" y="227"/>
                  </a:moveTo>
                  <a:lnTo>
                    <a:pt x="172" y="45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172" y="22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62" name="Freeform 3554"/>
            <p:cNvSpPr>
              <a:spLocks/>
            </p:cNvSpPr>
            <p:nvPr/>
          </p:nvSpPr>
          <p:spPr bwMode="gray">
            <a:xfrm>
              <a:off x="485" y="1647"/>
              <a:ext cx="57" cy="75"/>
            </a:xfrm>
            <a:custGeom>
              <a:avLst/>
              <a:gdLst>
                <a:gd name="T0" fmla="*/ 175 w 175"/>
                <a:gd name="T1" fmla="*/ 227 h 227"/>
                <a:gd name="T2" fmla="*/ 175 w 175"/>
                <a:gd name="T3" fmla="*/ 47 h 227"/>
                <a:gd name="T4" fmla="*/ 0 w 175"/>
                <a:gd name="T5" fmla="*/ 0 h 227"/>
                <a:gd name="T6" fmla="*/ 0 w 175"/>
                <a:gd name="T7" fmla="*/ 179 h 227"/>
                <a:gd name="T8" fmla="*/ 175 w 175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7">
                  <a:moveTo>
                    <a:pt x="175" y="227"/>
                  </a:moveTo>
                  <a:lnTo>
                    <a:pt x="175" y="47"/>
                  </a:lnTo>
                  <a:lnTo>
                    <a:pt x="0" y="0"/>
                  </a:lnTo>
                  <a:lnTo>
                    <a:pt x="0" y="179"/>
                  </a:lnTo>
                  <a:lnTo>
                    <a:pt x="175" y="227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63" name="Freeform 3555"/>
            <p:cNvSpPr>
              <a:spLocks/>
            </p:cNvSpPr>
            <p:nvPr/>
          </p:nvSpPr>
          <p:spPr bwMode="gray">
            <a:xfrm>
              <a:off x="427" y="1631"/>
              <a:ext cx="58" cy="75"/>
            </a:xfrm>
            <a:custGeom>
              <a:avLst/>
              <a:gdLst>
                <a:gd name="T0" fmla="*/ 175 w 175"/>
                <a:gd name="T1" fmla="*/ 226 h 226"/>
                <a:gd name="T2" fmla="*/ 175 w 175"/>
                <a:gd name="T3" fmla="*/ 47 h 226"/>
                <a:gd name="T4" fmla="*/ 0 w 175"/>
                <a:gd name="T5" fmla="*/ 0 h 226"/>
                <a:gd name="T6" fmla="*/ 0 w 175"/>
                <a:gd name="T7" fmla="*/ 179 h 226"/>
                <a:gd name="T8" fmla="*/ 175 w 175"/>
                <a:gd name="T9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6">
                  <a:moveTo>
                    <a:pt x="175" y="226"/>
                  </a:moveTo>
                  <a:lnTo>
                    <a:pt x="175" y="47"/>
                  </a:lnTo>
                  <a:lnTo>
                    <a:pt x="0" y="0"/>
                  </a:lnTo>
                  <a:lnTo>
                    <a:pt x="0" y="179"/>
                  </a:lnTo>
                  <a:lnTo>
                    <a:pt x="175" y="22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64" name="Freeform 3556"/>
            <p:cNvSpPr>
              <a:spLocks/>
            </p:cNvSpPr>
            <p:nvPr/>
          </p:nvSpPr>
          <p:spPr bwMode="gray">
            <a:xfrm>
              <a:off x="369" y="1615"/>
              <a:ext cx="58" cy="75"/>
            </a:xfrm>
            <a:custGeom>
              <a:avLst/>
              <a:gdLst>
                <a:gd name="T0" fmla="*/ 175 w 175"/>
                <a:gd name="T1" fmla="*/ 227 h 227"/>
                <a:gd name="T2" fmla="*/ 175 w 175"/>
                <a:gd name="T3" fmla="*/ 48 h 227"/>
                <a:gd name="T4" fmla="*/ 0 w 175"/>
                <a:gd name="T5" fmla="*/ 0 h 227"/>
                <a:gd name="T6" fmla="*/ 0 w 175"/>
                <a:gd name="T7" fmla="*/ 182 h 227"/>
                <a:gd name="T8" fmla="*/ 175 w 175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7">
                  <a:moveTo>
                    <a:pt x="175" y="227"/>
                  </a:moveTo>
                  <a:lnTo>
                    <a:pt x="175" y="48"/>
                  </a:lnTo>
                  <a:lnTo>
                    <a:pt x="0" y="0"/>
                  </a:lnTo>
                  <a:lnTo>
                    <a:pt x="0" y="182"/>
                  </a:lnTo>
                  <a:lnTo>
                    <a:pt x="175" y="22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65" name="Freeform 3557"/>
            <p:cNvSpPr>
              <a:spLocks/>
            </p:cNvSpPr>
            <p:nvPr/>
          </p:nvSpPr>
          <p:spPr bwMode="gray">
            <a:xfrm>
              <a:off x="542" y="1722"/>
              <a:ext cx="57" cy="74"/>
            </a:xfrm>
            <a:custGeom>
              <a:avLst/>
              <a:gdLst>
                <a:gd name="T0" fmla="*/ 172 w 172"/>
                <a:gd name="T1" fmla="*/ 226 h 226"/>
                <a:gd name="T2" fmla="*/ 172 w 172"/>
                <a:gd name="T3" fmla="*/ 47 h 226"/>
                <a:gd name="T4" fmla="*/ 0 w 172"/>
                <a:gd name="T5" fmla="*/ 0 h 226"/>
                <a:gd name="T6" fmla="*/ 0 w 172"/>
                <a:gd name="T7" fmla="*/ 179 h 226"/>
                <a:gd name="T8" fmla="*/ 172 w 172"/>
                <a:gd name="T9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226">
                  <a:moveTo>
                    <a:pt x="172" y="226"/>
                  </a:moveTo>
                  <a:lnTo>
                    <a:pt x="172" y="47"/>
                  </a:lnTo>
                  <a:lnTo>
                    <a:pt x="0" y="0"/>
                  </a:lnTo>
                  <a:lnTo>
                    <a:pt x="0" y="179"/>
                  </a:lnTo>
                  <a:lnTo>
                    <a:pt x="172" y="22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66" name="Freeform 3558"/>
            <p:cNvSpPr>
              <a:spLocks/>
            </p:cNvSpPr>
            <p:nvPr/>
          </p:nvSpPr>
          <p:spPr bwMode="gray">
            <a:xfrm>
              <a:off x="485" y="1706"/>
              <a:ext cx="57" cy="75"/>
            </a:xfrm>
            <a:custGeom>
              <a:avLst/>
              <a:gdLst>
                <a:gd name="T0" fmla="*/ 175 w 175"/>
                <a:gd name="T1" fmla="*/ 227 h 227"/>
                <a:gd name="T2" fmla="*/ 175 w 175"/>
                <a:gd name="T3" fmla="*/ 48 h 227"/>
                <a:gd name="T4" fmla="*/ 0 w 175"/>
                <a:gd name="T5" fmla="*/ 0 h 227"/>
                <a:gd name="T6" fmla="*/ 0 w 175"/>
                <a:gd name="T7" fmla="*/ 182 h 227"/>
                <a:gd name="T8" fmla="*/ 175 w 175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7">
                  <a:moveTo>
                    <a:pt x="175" y="227"/>
                  </a:moveTo>
                  <a:lnTo>
                    <a:pt x="175" y="48"/>
                  </a:lnTo>
                  <a:lnTo>
                    <a:pt x="0" y="0"/>
                  </a:lnTo>
                  <a:lnTo>
                    <a:pt x="0" y="182"/>
                  </a:lnTo>
                  <a:lnTo>
                    <a:pt x="175" y="22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67" name="Freeform 3559"/>
            <p:cNvSpPr>
              <a:spLocks/>
            </p:cNvSpPr>
            <p:nvPr/>
          </p:nvSpPr>
          <p:spPr bwMode="gray">
            <a:xfrm>
              <a:off x="427" y="1690"/>
              <a:ext cx="58" cy="76"/>
            </a:xfrm>
            <a:custGeom>
              <a:avLst/>
              <a:gdLst>
                <a:gd name="T0" fmla="*/ 175 w 175"/>
                <a:gd name="T1" fmla="*/ 229 h 229"/>
                <a:gd name="T2" fmla="*/ 175 w 175"/>
                <a:gd name="T3" fmla="*/ 47 h 229"/>
                <a:gd name="T4" fmla="*/ 0 w 175"/>
                <a:gd name="T5" fmla="*/ 0 h 229"/>
                <a:gd name="T6" fmla="*/ 0 w 175"/>
                <a:gd name="T7" fmla="*/ 182 h 229"/>
                <a:gd name="T8" fmla="*/ 175 w 175"/>
                <a:gd name="T9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9">
                  <a:moveTo>
                    <a:pt x="175" y="229"/>
                  </a:moveTo>
                  <a:lnTo>
                    <a:pt x="175" y="47"/>
                  </a:lnTo>
                  <a:lnTo>
                    <a:pt x="0" y="0"/>
                  </a:lnTo>
                  <a:lnTo>
                    <a:pt x="0" y="182"/>
                  </a:lnTo>
                  <a:lnTo>
                    <a:pt x="175" y="229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68" name="Freeform 3560"/>
            <p:cNvSpPr>
              <a:spLocks/>
            </p:cNvSpPr>
            <p:nvPr/>
          </p:nvSpPr>
          <p:spPr bwMode="gray">
            <a:xfrm>
              <a:off x="369" y="1676"/>
              <a:ext cx="58" cy="74"/>
            </a:xfrm>
            <a:custGeom>
              <a:avLst/>
              <a:gdLst>
                <a:gd name="T0" fmla="*/ 175 w 175"/>
                <a:gd name="T1" fmla="*/ 227 h 227"/>
                <a:gd name="T2" fmla="*/ 175 w 175"/>
                <a:gd name="T3" fmla="*/ 45 h 227"/>
                <a:gd name="T4" fmla="*/ 0 w 175"/>
                <a:gd name="T5" fmla="*/ 0 h 227"/>
                <a:gd name="T6" fmla="*/ 0 w 175"/>
                <a:gd name="T7" fmla="*/ 180 h 227"/>
                <a:gd name="T8" fmla="*/ 175 w 175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7">
                  <a:moveTo>
                    <a:pt x="175" y="227"/>
                  </a:moveTo>
                  <a:lnTo>
                    <a:pt x="175" y="45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175" y="22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69" name="Freeform 3561"/>
            <p:cNvSpPr>
              <a:spLocks/>
            </p:cNvSpPr>
            <p:nvPr/>
          </p:nvSpPr>
          <p:spPr bwMode="gray">
            <a:xfrm>
              <a:off x="542" y="1781"/>
              <a:ext cx="57" cy="75"/>
            </a:xfrm>
            <a:custGeom>
              <a:avLst/>
              <a:gdLst>
                <a:gd name="T0" fmla="*/ 172 w 172"/>
                <a:gd name="T1" fmla="*/ 229 h 229"/>
                <a:gd name="T2" fmla="*/ 172 w 172"/>
                <a:gd name="T3" fmla="*/ 47 h 229"/>
                <a:gd name="T4" fmla="*/ 0 w 172"/>
                <a:gd name="T5" fmla="*/ 0 h 229"/>
                <a:gd name="T6" fmla="*/ 0 w 172"/>
                <a:gd name="T7" fmla="*/ 182 h 229"/>
                <a:gd name="T8" fmla="*/ 172 w 172"/>
                <a:gd name="T9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229">
                  <a:moveTo>
                    <a:pt x="172" y="229"/>
                  </a:moveTo>
                  <a:lnTo>
                    <a:pt x="172" y="47"/>
                  </a:lnTo>
                  <a:lnTo>
                    <a:pt x="0" y="0"/>
                  </a:lnTo>
                  <a:lnTo>
                    <a:pt x="0" y="182"/>
                  </a:lnTo>
                  <a:lnTo>
                    <a:pt x="172" y="229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70" name="Freeform 3562"/>
            <p:cNvSpPr>
              <a:spLocks/>
            </p:cNvSpPr>
            <p:nvPr/>
          </p:nvSpPr>
          <p:spPr bwMode="gray">
            <a:xfrm>
              <a:off x="485" y="1766"/>
              <a:ext cx="57" cy="75"/>
            </a:xfrm>
            <a:custGeom>
              <a:avLst/>
              <a:gdLst>
                <a:gd name="T0" fmla="*/ 175 w 175"/>
                <a:gd name="T1" fmla="*/ 227 h 227"/>
                <a:gd name="T2" fmla="*/ 175 w 175"/>
                <a:gd name="T3" fmla="*/ 45 h 227"/>
                <a:gd name="T4" fmla="*/ 0 w 175"/>
                <a:gd name="T5" fmla="*/ 0 h 227"/>
                <a:gd name="T6" fmla="*/ 0 w 175"/>
                <a:gd name="T7" fmla="*/ 180 h 227"/>
                <a:gd name="T8" fmla="*/ 175 w 175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7">
                  <a:moveTo>
                    <a:pt x="175" y="227"/>
                  </a:moveTo>
                  <a:lnTo>
                    <a:pt x="175" y="45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175" y="22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71" name="Freeform 3563"/>
            <p:cNvSpPr>
              <a:spLocks/>
            </p:cNvSpPr>
            <p:nvPr/>
          </p:nvSpPr>
          <p:spPr bwMode="gray">
            <a:xfrm>
              <a:off x="427" y="1750"/>
              <a:ext cx="58" cy="75"/>
            </a:xfrm>
            <a:custGeom>
              <a:avLst/>
              <a:gdLst>
                <a:gd name="T0" fmla="*/ 175 w 175"/>
                <a:gd name="T1" fmla="*/ 227 h 227"/>
                <a:gd name="T2" fmla="*/ 175 w 175"/>
                <a:gd name="T3" fmla="*/ 47 h 227"/>
                <a:gd name="T4" fmla="*/ 0 w 175"/>
                <a:gd name="T5" fmla="*/ 0 h 227"/>
                <a:gd name="T6" fmla="*/ 0 w 175"/>
                <a:gd name="T7" fmla="*/ 180 h 227"/>
                <a:gd name="T8" fmla="*/ 175 w 175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7">
                  <a:moveTo>
                    <a:pt x="175" y="227"/>
                  </a:moveTo>
                  <a:lnTo>
                    <a:pt x="175" y="47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175" y="22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72" name="Freeform 3564"/>
            <p:cNvSpPr>
              <a:spLocks/>
            </p:cNvSpPr>
            <p:nvPr/>
          </p:nvSpPr>
          <p:spPr bwMode="gray">
            <a:xfrm>
              <a:off x="369" y="1735"/>
              <a:ext cx="58" cy="75"/>
            </a:xfrm>
            <a:custGeom>
              <a:avLst/>
              <a:gdLst>
                <a:gd name="T0" fmla="*/ 175 w 175"/>
                <a:gd name="T1" fmla="*/ 227 h 227"/>
                <a:gd name="T2" fmla="*/ 175 w 175"/>
                <a:gd name="T3" fmla="*/ 47 h 227"/>
                <a:gd name="T4" fmla="*/ 0 w 175"/>
                <a:gd name="T5" fmla="*/ 0 h 227"/>
                <a:gd name="T6" fmla="*/ 0 w 175"/>
                <a:gd name="T7" fmla="*/ 179 h 227"/>
                <a:gd name="T8" fmla="*/ 175 w 175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7">
                  <a:moveTo>
                    <a:pt x="175" y="227"/>
                  </a:moveTo>
                  <a:lnTo>
                    <a:pt x="175" y="47"/>
                  </a:lnTo>
                  <a:lnTo>
                    <a:pt x="0" y="0"/>
                  </a:lnTo>
                  <a:lnTo>
                    <a:pt x="0" y="179"/>
                  </a:lnTo>
                  <a:lnTo>
                    <a:pt x="175" y="22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73" name="Freeform 3565"/>
            <p:cNvSpPr>
              <a:spLocks/>
            </p:cNvSpPr>
            <p:nvPr/>
          </p:nvSpPr>
          <p:spPr bwMode="gray">
            <a:xfrm>
              <a:off x="542" y="1841"/>
              <a:ext cx="57" cy="75"/>
            </a:xfrm>
            <a:custGeom>
              <a:avLst/>
              <a:gdLst>
                <a:gd name="T0" fmla="*/ 172 w 172"/>
                <a:gd name="T1" fmla="*/ 227 h 227"/>
                <a:gd name="T2" fmla="*/ 172 w 172"/>
                <a:gd name="T3" fmla="*/ 47 h 227"/>
                <a:gd name="T4" fmla="*/ 0 w 172"/>
                <a:gd name="T5" fmla="*/ 0 h 227"/>
                <a:gd name="T6" fmla="*/ 0 w 172"/>
                <a:gd name="T7" fmla="*/ 180 h 227"/>
                <a:gd name="T8" fmla="*/ 172 w 172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227">
                  <a:moveTo>
                    <a:pt x="172" y="227"/>
                  </a:moveTo>
                  <a:lnTo>
                    <a:pt x="172" y="47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172" y="22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74" name="Freeform 3566"/>
            <p:cNvSpPr>
              <a:spLocks/>
            </p:cNvSpPr>
            <p:nvPr/>
          </p:nvSpPr>
          <p:spPr bwMode="gray">
            <a:xfrm>
              <a:off x="485" y="1825"/>
              <a:ext cx="57" cy="75"/>
            </a:xfrm>
            <a:custGeom>
              <a:avLst/>
              <a:gdLst>
                <a:gd name="T0" fmla="*/ 175 w 175"/>
                <a:gd name="T1" fmla="*/ 227 h 227"/>
                <a:gd name="T2" fmla="*/ 175 w 175"/>
                <a:gd name="T3" fmla="*/ 47 h 227"/>
                <a:gd name="T4" fmla="*/ 0 w 175"/>
                <a:gd name="T5" fmla="*/ 0 h 227"/>
                <a:gd name="T6" fmla="*/ 0 w 175"/>
                <a:gd name="T7" fmla="*/ 179 h 227"/>
                <a:gd name="T8" fmla="*/ 175 w 175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7">
                  <a:moveTo>
                    <a:pt x="175" y="227"/>
                  </a:moveTo>
                  <a:lnTo>
                    <a:pt x="175" y="47"/>
                  </a:lnTo>
                  <a:lnTo>
                    <a:pt x="0" y="0"/>
                  </a:lnTo>
                  <a:lnTo>
                    <a:pt x="0" y="179"/>
                  </a:lnTo>
                  <a:lnTo>
                    <a:pt x="175" y="22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75" name="Freeform 3567"/>
            <p:cNvSpPr>
              <a:spLocks/>
            </p:cNvSpPr>
            <p:nvPr/>
          </p:nvSpPr>
          <p:spPr bwMode="gray">
            <a:xfrm>
              <a:off x="427" y="1810"/>
              <a:ext cx="58" cy="74"/>
            </a:xfrm>
            <a:custGeom>
              <a:avLst/>
              <a:gdLst>
                <a:gd name="T0" fmla="*/ 175 w 175"/>
                <a:gd name="T1" fmla="*/ 226 h 226"/>
                <a:gd name="T2" fmla="*/ 175 w 175"/>
                <a:gd name="T3" fmla="*/ 47 h 226"/>
                <a:gd name="T4" fmla="*/ 0 w 175"/>
                <a:gd name="T5" fmla="*/ 0 h 226"/>
                <a:gd name="T6" fmla="*/ 0 w 175"/>
                <a:gd name="T7" fmla="*/ 182 h 226"/>
                <a:gd name="T8" fmla="*/ 175 w 175"/>
                <a:gd name="T9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6">
                  <a:moveTo>
                    <a:pt x="175" y="226"/>
                  </a:moveTo>
                  <a:lnTo>
                    <a:pt x="175" y="47"/>
                  </a:lnTo>
                  <a:lnTo>
                    <a:pt x="0" y="0"/>
                  </a:lnTo>
                  <a:lnTo>
                    <a:pt x="0" y="182"/>
                  </a:lnTo>
                  <a:lnTo>
                    <a:pt x="175" y="22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76" name="Freeform 3568"/>
            <p:cNvSpPr>
              <a:spLocks/>
            </p:cNvSpPr>
            <p:nvPr/>
          </p:nvSpPr>
          <p:spPr bwMode="gray">
            <a:xfrm>
              <a:off x="369" y="1794"/>
              <a:ext cx="58" cy="76"/>
            </a:xfrm>
            <a:custGeom>
              <a:avLst/>
              <a:gdLst>
                <a:gd name="T0" fmla="*/ 175 w 175"/>
                <a:gd name="T1" fmla="*/ 230 h 230"/>
                <a:gd name="T2" fmla="*/ 175 w 175"/>
                <a:gd name="T3" fmla="*/ 48 h 230"/>
                <a:gd name="T4" fmla="*/ 0 w 175"/>
                <a:gd name="T5" fmla="*/ 0 h 230"/>
                <a:gd name="T6" fmla="*/ 0 w 175"/>
                <a:gd name="T7" fmla="*/ 182 h 230"/>
                <a:gd name="T8" fmla="*/ 175 w 175"/>
                <a:gd name="T9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30">
                  <a:moveTo>
                    <a:pt x="175" y="230"/>
                  </a:moveTo>
                  <a:lnTo>
                    <a:pt x="175" y="48"/>
                  </a:lnTo>
                  <a:lnTo>
                    <a:pt x="0" y="0"/>
                  </a:lnTo>
                  <a:lnTo>
                    <a:pt x="0" y="182"/>
                  </a:lnTo>
                  <a:lnTo>
                    <a:pt x="175" y="23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77" name="Freeform 3569"/>
            <p:cNvSpPr>
              <a:spLocks/>
            </p:cNvSpPr>
            <p:nvPr/>
          </p:nvSpPr>
          <p:spPr bwMode="gray">
            <a:xfrm>
              <a:off x="230" y="1675"/>
              <a:ext cx="110" cy="89"/>
            </a:xfrm>
            <a:custGeom>
              <a:avLst/>
              <a:gdLst>
                <a:gd name="T0" fmla="*/ 137 w 141"/>
                <a:gd name="T1" fmla="*/ 0 h 114"/>
                <a:gd name="T2" fmla="*/ 141 w 141"/>
                <a:gd name="T3" fmla="*/ 6 h 114"/>
                <a:gd name="T4" fmla="*/ 93 w 141"/>
                <a:gd name="T5" fmla="*/ 48 h 114"/>
                <a:gd name="T6" fmla="*/ 52 w 141"/>
                <a:gd name="T7" fmla="*/ 104 h 114"/>
                <a:gd name="T8" fmla="*/ 44 w 141"/>
                <a:gd name="T9" fmla="*/ 107 h 114"/>
                <a:gd name="T10" fmla="*/ 32 w 141"/>
                <a:gd name="T11" fmla="*/ 114 h 114"/>
                <a:gd name="T12" fmla="*/ 26 w 141"/>
                <a:gd name="T13" fmla="*/ 96 h 114"/>
                <a:gd name="T14" fmla="*/ 23 w 141"/>
                <a:gd name="T15" fmla="*/ 88 h 114"/>
                <a:gd name="T16" fmla="*/ 11 w 141"/>
                <a:gd name="T17" fmla="*/ 62 h 114"/>
                <a:gd name="T18" fmla="*/ 0 w 141"/>
                <a:gd name="T19" fmla="*/ 50 h 114"/>
                <a:gd name="T20" fmla="*/ 20 w 141"/>
                <a:gd name="T21" fmla="*/ 43 h 114"/>
                <a:gd name="T22" fmla="*/ 37 w 141"/>
                <a:gd name="T23" fmla="*/ 70 h 114"/>
                <a:gd name="T24" fmla="*/ 41 w 141"/>
                <a:gd name="T25" fmla="*/ 79 h 114"/>
                <a:gd name="T26" fmla="*/ 85 w 141"/>
                <a:gd name="T27" fmla="*/ 31 h 114"/>
                <a:gd name="T28" fmla="*/ 137 w 141"/>
                <a:gd name="T2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1" h="114">
                  <a:moveTo>
                    <a:pt x="137" y="0"/>
                  </a:moveTo>
                  <a:cubicBezTo>
                    <a:pt x="141" y="6"/>
                    <a:pt x="141" y="6"/>
                    <a:pt x="141" y="6"/>
                  </a:cubicBezTo>
                  <a:cubicBezTo>
                    <a:pt x="127" y="14"/>
                    <a:pt x="110" y="28"/>
                    <a:pt x="93" y="48"/>
                  </a:cubicBezTo>
                  <a:cubicBezTo>
                    <a:pt x="75" y="66"/>
                    <a:pt x="61" y="85"/>
                    <a:pt x="52" y="104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38" y="110"/>
                    <a:pt x="34" y="113"/>
                    <a:pt x="32" y="114"/>
                  </a:cubicBezTo>
                  <a:cubicBezTo>
                    <a:pt x="31" y="110"/>
                    <a:pt x="29" y="105"/>
                    <a:pt x="26" y="96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19" y="77"/>
                    <a:pt x="15" y="69"/>
                    <a:pt x="11" y="62"/>
                  </a:cubicBezTo>
                  <a:cubicBezTo>
                    <a:pt x="9" y="57"/>
                    <a:pt x="5" y="52"/>
                    <a:pt x="0" y="50"/>
                  </a:cubicBezTo>
                  <a:cubicBezTo>
                    <a:pt x="8" y="44"/>
                    <a:pt x="14" y="42"/>
                    <a:pt x="20" y="43"/>
                  </a:cubicBezTo>
                  <a:cubicBezTo>
                    <a:pt x="26" y="45"/>
                    <a:pt x="32" y="54"/>
                    <a:pt x="37" y="70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52" y="61"/>
                    <a:pt x="67" y="46"/>
                    <a:pt x="85" y="31"/>
                  </a:cubicBezTo>
                  <a:cubicBezTo>
                    <a:pt x="103" y="16"/>
                    <a:pt x="121" y="6"/>
                    <a:pt x="137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2978" name="Group 3570"/>
          <p:cNvGrpSpPr>
            <a:grpSpLocks/>
          </p:cNvGrpSpPr>
          <p:nvPr/>
        </p:nvGrpSpPr>
        <p:grpSpPr bwMode="auto">
          <a:xfrm>
            <a:off x="3886200" y="3557588"/>
            <a:ext cx="447675" cy="428625"/>
            <a:chOff x="1747" y="1493"/>
            <a:chExt cx="443" cy="423"/>
          </a:xfrm>
        </p:grpSpPr>
        <p:sp>
          <p:nvSpPr>
            <p:cNvPr id="532979" name="Freeform 3571"/>
            <p:cNvSpPr>
              <a:spLocks/>
            </p:cNvSpPr>
            <p:nvPr/>
          </p:nvSpPr>
          <p:spPr bwMode="gray">
            <a:xfrm>
              <a:off x="1747" y="1493"/>
              <a:ext cx="443" cy="423"/>
            </a:xfrm>
            <a:custGeom>
              <a:avLst/>
              <a:gdLst>
                <a:gd name="T0" fmla="*/ 0 w 1344"/>
                <a:gd name="T1" fmla="*/ 359 h 1285"/>
                <a:gd name="T2" fmla="*/ 0 w 1344"/>
                <a:gd name="T3" fmla="*/ 1285 h 1285"/>
                <a:gd name="T4" fmla="*/ 1344 w 1344"/>
                <a:gd name="T5" fmla="*/ 923 h 1285"/>
                <a:gd name="T6" fmla="*/ 1344 w 1344"/>
                <a:gd name="T7" fmla="*/ 0 h 1285"/>
                <a:gd name="T8" fmla="*/ 0 w 1344"/>
                <a:gd name="T9" fmla="*/ 359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5">
                  <a:moveTo>
                    <a:pt x="0" y="359"/>
                  </a:moveTo>
                  <a:lnTo>
                    <a:pt x="0" y="1285"/>
                  </a:lnTo>
                  <a:lnTo>
                    <a:pt x="1344" y="923"/>
                  </a:lnTo>
                  <a:lnTo>
                    <a:pt x="1344" y="0"/>
                  </a:lnTo>
                  <a:lnTo>
                    <a:pt x="0" y="359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80" name="Freeform 3572"/>
            <p:cNvSpPr>
              <a:spLocks/>
            </p:cNvSpPr>
            <p:nvPr/>
          </p:nvSpPr>
          <p:spPr bwMode="gray">
            <a:xfrm>
              <a:off x="1908" y="1623"/>
              <a:ext cx="17" cy="183"/>
            </a:xfrm>
            <a:custGeom>
              <a:avLst/>
              <a:gdLst>
                <a:gd name="T0" fmla="*/ 23 w 23"/>
                <a:gd name="T1" fmla="*/ 0 h 236"/>
                <a:gd name="T2" fmla="*/ 23 w 23"/>
                <a:gd name="T3" fmla="*/ 228 h 236"/>
                <a:gd name="T4" fmla="*/ 0 w 23"/>
                <a:gd name="T5" fmla="*/ 236 h 236"/>
                <a:gd name="T6" fmla="*/ 0 w 23"/>
                <a:gd name="T7" fmla="*/ 8 h 236"/>
                <a:gd name="T8" fmla="*/ 23 w 23"/>
                <a:gd name="T9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6">
                  <a:moveTo>
                    <a:pt x="23" y="0"/>
                  </a:moveTo>
                  <a:cubicBezTo>
                    <a:pt x="23" y="228"/>
                    <a:pt x="23" y="228"/>
                    <a:pt x="23" y="228"/>
                  </a:cubicBezTo>
                  <a:cubicBezTo>
                    <a:pt x="14" y="231"/>
                    <a:pt x="7" y="233"/>
                    <a:pt x="0" y="23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5"/>
                    <a:pt x="14" y="3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81" name="Freeform 3573"/>
            <p:cNvSpPr>
              <a:spLocks/>
            </p:cNvSpPr>
            <p:nvPr/>
          </p:nvSpPr>
          <p:spPr bwMode="gray">
            <a:xfrm>
              <a:off x="1938" y="1592"/>
              <a:ext cx="123" cy="205"/>
            </a:xfrm>
            <a:custGeom>
              <a:avLst/>
              <a:gdLst>
                <a:gd name="T0" fmla="*/ 56 w 158"/>
                <a:gd name="T1" fmla="*/ 27 h 264"/>
                <a:gd name="T2" fmla="*/ 158 w 158"/>
                <a:gd name="T3" fmla="*/ 0 h 264"/>
                <a:gd name="T4" fmla="*/ 158 w 158"/>
                <a:gd name="T5" fmla="*/ 228 h 264"/>
                <a:gd name="T6" fmla="*/ 56 w 158"/>
                <a:gd name="T7" fmla="*/ 255 h 264"/>
                <a:gd name="T8" fmla="*/ 0 w 158"/>
                <a:gd name="T9" fmla="*/ 264 h 264"/>
                <a:gd name="T10" fmla="*/ 0 w 158"/>
                <a:gd name="T11" fmla="*/ 36 h 264"/>
                <a:gd name="T12" fmla="*/ 56 w 158"/>
                <a:gd name="T13" fmla="*/ 2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264">
                  <a:moveTo>
                    <a:pt x="56" y="27"/>
                  </a:moveTo>
                  <a:cubicBezTo>
                    <a:pt x="108" y="27"/>
                    <a:pt x="158" y="0"/>
                    <a:pt x="158" y="0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58" y="228"/>
                    <a:pt x="108" y="255"/>
                    <a:pt x="56" y="255"/>
                  </a:cubicBezTo>
                  <a:cubicBezTo>
                    <a:pt x="36" y="255"/>
                    <a:pt x="16" y="259"/>
                    <a:pt x="0" y="264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6" y="31"/>
                    <a:pt x="36" y="27"/>
                    <a:pt x="56" y="27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82" name="Freeform 3574"/>
            <p:cNvSpPr>
              <a:spLocks/>
            </p:cNvSpPr>
            <p:nvPr/>
          </p:nvSpPr>
          <p:spPr bwMode="gray">
            <a:xfrm>
              <a:off x="1876" y="1631"/>
              <a:ext cx="19" cy="186"/>
            </a:xfrm>
            <a:custGeom>
              <a:avLst/>
              <a:gdLst>
                <a:gd name="T0" fmla="*/ 0 w 24"/>
                <a:gd name="T1" fmla="*/ 11 h 239"/>
                <a:gd name="T2" fmla="*/ 24 w 24"/>
                <a:gd name="T3" fmla="*/ 0 h 239"/>
                <a:gd name="T4" fmla="*/ 24 w 24"/>
                <a:gd name="T5" fmla="*/ 228 h 239"/>
                <a:gd name="T6" fmla="*/ 0 w 24"/>
                <a:gd name="T7" fmla="*/ 239 h 239"/>
                <a:gd name="T8" fmla="*/ 0 w 24"/>
                <a:gd name="T9" fmla="*/ 11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9">
                  <a:moveTo>
                    <a:pt x="0" y="11"/>
                  </a:moveTo>
                  <a:cubicBezTo>
                    <a:pt x="0" y="11"/>
                    <a:pt x="9" y="6"/>
                    <a:pt x="24" y="0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9" y="234"/>
                    <a:pt x="0" y="239"/>
                    <a:pt x="0" y="239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83" name="Freeform 3575"/>
            <p:cNvSpPr>
              <a:spLocks noEditPoints="1"/>
            </p:cNvSpPr>
            <p:nvPr/>
          </p:nvSpPr>
          <p:spPr bwMode="gray">
            <a:xfrm>
              <a:off x="1957" y="1642"/>
              <a:ext cx="81" cy="102"/>
            </a:xfrm>
            <a:custGeom>
              <a:avLst/>
              <a:gdLst>
                <a:gd name="T0" fmla="*/ 80 w 105"/>
                <a:gd name="T1" fmla="*/ 22 h 131"/>
                <a:gd name="T2" fmla="*/ 72 w 105"/>
                <a:gd name="T3" fmla="*/ 81 h 131"/>
                <a:gd name="T4" fmla="*/ 71 w 105"/>
                <a:gd name="T5" fmla="*/ 84 h 131"/>
                <a:gd name="T6" fmla="*/ 72 w 105"/>
                <a:gd name="T7" fmla="*/ 86 h 131"/>
                <a:gd name="T8" fmla="*/ 74 w 105"/>
                <a:gd name="T9" fmla="*/ 86 h 131"/>
                <a:gd name="T10" fmla="*/ 81 w 105"/>
                <a:gd name="T11" fmla="*/ 81 h 131"/>
                <a:gd name="T12" fmla="*/ 91 w 105"/>
                <a:gd name="T13" fmla="*/ 66 h 131"/>
                <a:gd name="T14" fmla="*/ 95 w 105"/>
                <a:gd name="T15" fmla="*/ 45 h 131"/>
                <a:gd name="T16" fmla="*/ 84 w 105"/>
                <a:gd name="T17" fmla="*/ 18 h 131"/>
                <a:gd name="T18" fmla="*/ 56 w 105"/>
                <a:gd name="T19" fmla="*/ 15 h 131"/>
                <a:gd name="T20" fmla="*/ 33 w 105"/>
                <a:gd name="T21" fmla="*/ 28 h 131"/>
                <a:gd name="T22" fmla="*/ 16 w 105"/>
                <a:gd name="T23" fmla="*/ 51 h 131"/>
                <a:gd name="T24" fmla="*/ 11 w 105"/>
                <a:gd name="T25" fmla="*/ 79 h 131"/>
                <a:gd name="T26" fmla="*/ 23 w 105"/>
                <a:gd name="T27" fmla="*/ 112 h 131"/>
                <a:gd name="T28" fmla="*/ 55 w 105"/>
                <a:gd name="T29" fmla="*/ 117 h 131"/>
                <a:gd name="T30" fmla="*/ 74 w 105"/>
                <a:gd name="T31" fmla="*/ 109 h 131"/>
                <a:gd name="T32" fmla="*/ 91 w 105"/>
                <a:gd name="T33" fmla="*/ 94 h 131"/>
                <a:gd name="T34" fmla="*/ 105 w 105"/>
                <a:gd name="T35" fmla="*/ 91 h 131"/>
                <a:gd name="T36" fmla="*/ 95 w 105"/>
                <a:gd name="T37" fmla="*/ 104 h 131"/>
                <a:gd name="T38" fmla="*/ 77 w 105"/>
                <a:gd name="T39" fmla="*/ 118 h 131"/>
                <a:gd name="T40" fmla="*/ 56 w 105"/>
                <a:gd name="T41" fmla="*/ 128 h 131"/>
                <a:gd name="T42" fmla="*/ 27 w 105"/>
                <a:gd name="T43" fmla="*/ 128 h 131"/>
                <a:gd name="T44" fmla="*/ 7 w 105"/>
                <a:gd name="T45" fmla="*/ 111 h 131"/>
                <a:gd name="T46" fmla="*/ 0 w 105"/>
                <a:gd name="T47" fmla="*/ 82 h 131"/>
                <a:gd name="T48" fmla="*/ 8 w 105"/>
                <a:gd name="T49" fmla="*/ 48 h 131"/>
                <a:gd name="T50" fmla="*/ 27 w 105"/>
                <a:gd name="T51" fmla="*/ 20 h 131"/>
                <a:gd name="T52" fmla="*/ 56 w 105"/>
                <a:gd name="T53" fmla="*/ 4 h 131"/>
                <a:gd name="T54" fmla="*/ 92 w 105"/>
                <a:gd name="T55" fmla="*/ 9 h 131"/>
                <a:gd name="T56" fmla="*/ 105 w 105"/>
                <a:gd name="T57" fmla="*/ 42 h 131"/>
                <a:gd name="T58" fmla="*/ 100 w 105"/>
                <a:gd name="T59" fmla="*/ 68 h 131"/>
                <a:gd name="T60" fmla="*/ 84 w 105"/>
                <a:gd name="T61" fmla="*/ 90 h 131"/>
                <a:gd name="T62" fmla="*/ 70 w 105"/>
                <a:gd name="T63" fmla="*/ 99 h 131"/>
                <a:gd name="T64" fmla="*/ 63 w 105"/>
                <a:gd name="T65" fmla="*/ 99 h 131"/>
                <a:gd name="T66" fmla="*/ 59 w 105"/>
                <a:gd name="T67" fmla="*/ 94 h 131"/>
                <a:gd name="T68" fmla="*/ 50 w 105"/>
                <a:gd name="T69" fmla="*/ 103 h 131"/>
                <a:gd name="T70" fmla="*/ 42 w 105"/>
                <a:gd name="T71" fmla="*/ 107 h 131"/>
                <a:gd name="T72" fmla="*/ 27 w 105"/>
                <a:gd name="T73" fmla="*/ 103 h 131"/>
                <a:gd name="T74" fmla="*/ 20 w 105"/>
                <a:gd name="T75" fmla="*/ 82 h 131"/>
                <a:gd name="T76" fmla="*/ 28 w 105"/>
                <a:gd name="T77" fmla="*/ 48 h 131"/>
                <a:gd name="T78" fmla="*/ 49 w 105"/>
                <a:gd name="T79" fmla="*/ 28 h 131"/>
                <a:gd name="T80" fmla="*/ 58 w 105"/>
                <a:gd name="T81" fmla="*/ 28 h 131"/>
                <a:gd name="T82" fmla="*/ 66 w 105"/>
                <a:gd name="T83" fmla="*/ 35 h 131"/>
                <a:gd name="T84" fmla="*/ 67 w 105"/>
                <a:gd name="T85" fmla="*/ 26 h 131"/>
                <a:gd name="T86" fmla="*/ 80 w 105"/>
                <a:gd name="T87" fmla="*/ 22 h 131"/>
                <a:gd name="T88" fmla="*/ 34 w 105"/>
                <a:gd name="T89" fmla="*/ 82 h 131"/>
                <a:gd name="T90" fmla="*/ 38 w 105"/>
                <a:gd name="T91" fmla="*/ 94 h 131"/>
                <a:gd name="T92" fmla="*/ 45 w 105"/>
                <a:gd name="T93" fmla="*/ 96 h 131"/>
                <a:gd name="T94" fmla="*/ 53 w 105"/>
                <a:gd name="T95" fmla="*/ 90 h 131"/>
                <a:gd name="T96" fmla="*/ 59 w 105"/>
                <a:gd name="T97" fmla="*/ 72 h 131"/>
                <a:gd name="T98" fmla="*/ 62 w 105"/>
                <a:gd name="T99" fmla="*/ 51 h 131"/>
                <a:gd name="T100" fmla="*/ 59 w 105"/>
                <a:gd name="T101" fmla="*/ 41 h 131"/>
                <a:gd name="T102" fmla="*/ 52 w 105"/>
                <a:gd name="T103" fmla="*/ 39 h 131"/>
                <a:gd name="T104" fmla="*/ 44 w 105"/>
                <a:gd name="T105" fmla="*/ 45 h 131"/>
                <a:gd name="T106" fmla="*/ 37 w 105"/>
                <a:gd name="T107" fmla="*/ 62 h 131"/>
                <a:gd name="T108" fmla="*/ 34 w 105"/>
                <a:gd name="T109" fmla="*/ 8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5" h="131">
                  <a:moveTo>
                    <a:pt x="80" y="22"/>
                  </a:moveTo>
                  <a:cubicBezTo>
                    <a:pt x="72" y="81"/>
                    <a:pt x="72" y="81"/>
                    <a:pt x="72" y="81"/>
                  </a:cubicBezTo>
                  <a:cubicBezTo>
                    <a:pt x="71" y="83"/>
                    <a:pt x="71" y="83"/>
                    <a:pt x="71" y="84"/>
                  </a:cubicBezTo>
                  <a:cubicBezTo>
                    <a:pt x="71" y="85"/>
                    <a:pt x="71" y="85"/>
                    <a:pt x="72" y="86"/>
                  </a:cubicBezTo>
                  <a:cubicBezTo>
                    <a:pt x="72" y="86"/>
                    <a:pt x="73" y="86"/>
                    <a:pt x="74" y="86"/>
                  </a:cubicBezTo>
                  <a:cubicBezTo>
                    <a:pt x="76" y="85"/>
                    <a:pt x="79" y="84"/>
                    <a:pt x="81" y="81"/>
                  </a:cubicBezTo>
                  <a:cubicBezTo>
                    <a:pt x="85" y="77"/>
                    <a:pt x="88" y="72"/>
                    <a:pt x="91" y="66"/>
                  </a:cubicBezTo>
                  <a:cubicBezTo>
                    <a:pt x="94" y="60"/>
                    <a:pt x="95" y="53"/>
                    <a:pt x="95" y="45"/>
                  </a:cubicBezTo>
                  <a:cubicBezTo>
                    <a:pt x="95" y="33"/>
                    <a:pt x="91" y="24"/>
                    <a:pt x="84" y="18"/>
                  </a:cubicBezTo>
                  <a:cubicBezTo>
                    <a:pt x="77" y="13"/>
                    <a:pt x="68" y="12"/>
                    <a:pt x="56" y="15"/>
                  </a:cubicBezTo>
                  <a:cubicBezTo>
                    <a:pt x="48" y="17"/>
                    <a:pt x="40" y="21"/>
                    <a:pt x="33" y="28"/>
                  </a:cubicBezTo>
                  <a:cubicBezTo>
                    <a:pt x="26" y="34"/>
                    <a:pt x="20" y="42"/>
                    <a:pt x="16" y="51"/>
                  </a:cubicBezTo>
                  <a:cubicBezTo>
                    <a:pt x="13" y="60"/>
                    <a:pt x="11" y="69"/>
                    <a:pt x="11" y="79"/>
                  </a:cubicBezTo>
                  <a:cubicBezTo>
                    <a:pt x="11" y="95"/>
                    <a:pt x="15" y="106"/>
                    <a:pt x="23" y="112"/>
                  </a:cubicBezTo>
                  <a:cubicBezTo>
                    <a:pt x="32" y="119"/>
                    <a:pt x="42" y="121"/>
                    <a:pt x="55" y="117"/>
                  </a:cubicBezTo>
                  <a:cubicBezTo>
                    <a:pt x="62" y="116"/>
                    <a:pt x="68" y="113"/>
                    <a:pt x="74" y="109"/>
                  </a:cubicBezTo>
                  <a:cubicBezTo>
                    <a:pt x="80" y="105"/>
                    <a:pt x="86" y="100"/>
                    <a:pt x="91" y="94"/>
                  </a:cubicBezTo>
                  <a:cubicBezTo>
                    <a:pt x="105" y="91"/>
                    <a:pt x="105" y="91"/>
                    <a:pt x="105" y="91"/>
                  </a:cubicBezTo>
                  <a:cubicBezTo>
                    <a:pt x="102" y="96"/>
                    <a:pt x="98" y="101"/>
                    <a:pt x="95" y="104"/>
                  </a:cubicBezTo>
                  <a:cubicBezTo>
                    <a:pt x="90" y="110"/>
                    <a:pt x="84" y="114"/>
                    <a:pt x="77" y="118"/>
                  </a:cubicBezTo>
                  <a:cubicBezTo>
                    <a:pt x="71" y="123"/>
                    <a:pt x="63" y="126"/>
                    <a:pt x="56" y="128"/>
                  </a:cubicBezTo>
                  <a:cubicBezTo>
                    <a:pt x="45" y="131"/>
                    <a:pt x="36" y="131"/>
                    <a:pt x="27" y="128"/>
                  </a:cubicBezTo>
                  <a:cubicBezTo>
                    <a:pt x="19" y="125"/>
                    <a:pt x="12" y="119"/>
                    <a:pt x="7" y="111"/>
                  </a:cubicBezTo>
                  <a:cubicBezTo>
                    <a:pt x="2" y="103"/>
                    <a:pt x="0" y="93"/>
                    <a:pt x="0" y="82"/>
                  </a:cubicBezTo>
                  <a:cubicBezTo>
                    <a:pt x="0" y="70"/>
                    <a:pt x="3" y="59"/>
                    <a:pt x="8" y="48"/>
                  </a:cubicBezTo>
                  <a:cubicBezTo>
                    <a:pt x="13" y="36"/>
                    <a:pt x="19" y="27"/>
                    <a:pt x="27" y="20"/>
                  </a:cubicBezTo>
                  <a:cubicBezTo>
                    <a:pt x="35" y="12"/>
                    <a:pt x="45" y="7"/>
                    <a:pt x="56" y="4"/>
                  </a:cubicBezTo>
                  <a:cubicBezTo>
                    <a:pt x="71" y="0"/>
                    <a:pt x="83" y="2"/>
                    <a:pt x="92" y="9"/>
                  </a:cubicBezTo>
                  <a:cubicBezTo>
                    <a:pt x="101" y="16"/>
                    <a:pt x="105" y="27"/>
                    <a:pt x="105" y="42"/>
                  </a:cubicBezTo>
                  <a:cubicBezTo>
                    <a:pt x="105" y="51"/>
                    <a:pt x="104" y="60"/>
                    <a:pt x="100" y="68"/>
                  </a:cubicBezTo>
                  <a:cubicBezTo>
                    <a:pt x="97" y="77"/>
                    <a:pt x="91" y="84"/>
                    <a:pt x="84" y="90"/>
                  </a:cubicBezTo>
                  <a:cubicBezTo>
                    <a:pt x="79" y="95"/>
                    <a:pt x="74" y="98"/>
                    <a:pt x="70" y="99"/>
                  </a:cubicBezTo>
                  <a:cubicBezTo>
                    <a:pt x="67" y="100"/>
                    <a:pt x="65" y="100"/>
                    <a:pt x="63" y="99"/>
                  </a:cubicBezTo>
                  <a:cubicBezTo>
                    <a:pt x="61" y="98"/>
                    <a:pt x="60" y="96"/>
                    <a:pt x="59" y="94"/>
                  </a:cubicBezTo>
                  <a:cubicBezTo>
                    <a:pt x="56" y="98"/>
                    <a:pt x="53" y="101"/>
                    <a:pt x="50" y="103"/>
                  </a:cubicBezTo>
                  <a:cubicBezTo>
                    <a:pt x="48" y="105"/>
                    <a:pt x="45" y="106"/>
                    <a:pt x="42" y="107"/>
                  </a:cubicBezTo>
                  <a:cubicBezTo>
                    <a:pt x="36" y="108"/>
                    <a:pt x="31" y="107"/>
                    <a:pt x="27" y="103"/>
                  </a:cubicBezTo>
                  <a:cubicBezTo>
                    <a:pt x="22" y="99"/>
                    <a:pt x="20" y="92"/>
                    <a:pt x="20" y="82"/>
                  </a:cubicBezTo>
                  <a:cubicBezTo>
                    <a:pt x="20" y="70"/>
                    <a:pt x="23" y="59"/>
                    <a:pt x="28" y="48"/>
                  </a:cubicBezTo>
                  <a:cubicBezTo>
                    <a:pt x="34" y="37"/>
                    <a:pt x="41" y="30"/>
                    <a:pt x="49" y="28"/>
                  </a:cubicBezTo>
                  <a:cubicBezTo>
                    <a:pt x="53" y="27"/>
                    <a:pt x="55" y="27"/>
                    <a:pt x="58" y="28"/>
                  </a:cubicBezTo>
                  <a:cubicBezTo>
                    <a:pt x="61" y="29"/>
                    <a:pt x="63" y="31"/>
                    <a:pt x="66" y="35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80" y="22"/>
                    <a:pt x="80" y="22"/>
                    <a:pt x="80" y="22"/>
                  </a:cubicBezTo>
                  <a:close/>
                  <a:moveTo>
                    <a:pt x="34" y="82"/>
                  </a:moveTo>
                  <a:cubicBezTo>
                    <a:pt x="34" y="87"/>
                    <a:pt x="36" y="91"/>
                    <a:pt x="38" y="94"/>
                  </a:cubicBezTo>
                  <a:cubicBezTo>
                    <a:pt x="40" y="96"/>
                    <a:pt x="42" y="96"/>
                    <a:pt x="45" y="96"/>
                  </a:cubicBezTo>
                  <a:cubicBezTo>
                    <a:pt x="48" y="95"/>
                    <a:pt x="50" y="93"/>
                    <a:pt x="53" y="90"/>
                  </a:cubicBezTo>
                  <a:cubicBezTo>
                    <a:pt x="55" y="86"/>
                    <a:pt x="57" y="81"/>
                    <a:pt x="59" y="72"/>
                  </a:cubicBezTo>
                  <a:cubicBezTo>
                    <a:pt x="61" y="64"/>
                    <a:pt x="62" y="57"/>
                    <a:pt x="62" y="51"/>
                  </a:cubicBezTo>
                  <a:cubicBezTo>
                    <a:pt x="62" y="46"/>
                    <a:pt x="61" y="43"/>
                    <a:pt x="59" y="41"/>
                  </a:cubicBezTo>
                  <a:cubicBezTo>
                    <a:pt x="57" y="39"/>
                    <a:pt x="54" y="38"/>
                    <a:pt x="52" y="39"/>
                  </a:cubicBezTo>
                  <a:cubicBezTo>
                    <a:pt x="49" y="40"/>
                    <a:pt x="46" y="42"/>
                    <a:pt x="44" y="45"/>
                  </a:cubicBezTo>
                  <a:cubicBezTo>
                    <a:pt x="41" y="49"/>
                    <a:pt x="38" y="55"/>
                    <a:pt x="37" y="62"/>
                  </a:cubicBezTo>
                  <a:cubicBezTo>
                    <a:pt x="35" y="69"/>
                    <a:pt x="34" y="76"/>
                    <a:pt x="34" y="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 cmpd="sng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2984" name="Group 3576"/>
          <p:cNvGrpSpPr>
            <a:grpSpLocks/>
          </p:cNvGrpSpPr>
          <p:nvPr/>
        </p:nvGrpSpPr>
        <p:grpSpPr bwMode="auto">
          <a:xfrm>
            <a:off x="4586288" y="3484563"/>
            <a:ext cx="447675" cy="428625"/>
            <a:chOff x="1229" y="1493"/>
            <a:chExt cx="443" cy="423"/>
          </a:xfrm>
        </p:grpSpPr>
        <p:sp>
          <p:nvSpPr>
            <p:cNvPr id="532985" name="Freeform 3577"/>
            <p:cNvSpPr>
              <a:spLocks/>
            </p:cNvSpPr>
            <p:nvPr/>
          </p:nvSpPr>
          <p:spPr bwMode="gray">
            <a:xfrm>
              <a:off x="1229" y="1493"/>
              <a:ext cx="443" cy="423"/>
            </a:xfrm>
            <a:custGeom>
              <a:avLst/>
              <a:gdLst>
                <a:gd name="T0" fmla="*/ 1344 w 1344"/>
                <a:gd name="T1" fmla="*/ 362 h 1285"/>
                <a:gd name="T2" fmla="*/ 1344 w 1344"/>
                <a:gd name="T3" fmla="*/ 1285 h 1285"/>
                <a:gd name="T4" fmla="*/ 0 w 1344"/>
                <a:gd name="T5" fmla="*/ 924 h 1285"/>
                <a:gd name="T6" fmla="*/ 0 w 1344"/>
                <a:gd name="T7" fmla="*/ 0 h 1285"/>
                <a:gd name="T8" fmla="*/ 1344 w 1344"/>
                <a:gd name="T9" fmla="*/ 362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5">
                  <a:moveTo>
                    <a:pt x="1344" y="362"/>
                  </a:moveTo>
                  <a:lnTo>
                    <a:pt x="1344" y="1285"/>
                  </a:lnTo>
                  <a:lnTo>
                    <a:pt x="0" y="924"/>
                  </a:lnTo>
                  <a:lnTo>
                    <a:pt x="0" y="0"/>
                  </a:lnTo>
                  <a:lnTo>
                    <a:pt x="1344" y="362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86" name="Freeform 3578"/>
            <p:cNvSpPr>
              <a:spLocks/>
            </p:cNvSpPr>
            <p:nvPr/>
          </p:nvSpPr>
          <p:spPr bwMode="gray">
            <a:xfrm>
              <a:off x="1494" y="1624"/>
              <a:ext cx="18" cy="182"/>
            </a:xfrm>
            <a:custGeom>
              <a:avLst/>
              <a:gdLst>
                <a:gd name="T0" fmla="*/ 0 w 23"/>
                <a:gd name="T1" fmla="*/ 0 h 235"/>
                <a:gd name="T2" fmla="*/ 0 w 23"/>
                <a:gd name="T3" fmla="*/ 228 h 235"/>
                <a:gd name="T4" fmla="*/ 23 w 23"/>
                <a:gd name="T5" fmla="*/ 235 h 235"/>
                <a:gd name="T6" fmla="*/ 23 w 23"/>
                <a:gd name="T7" fmla="*/ 7 h 235"/>
                <a:gd name="T8" fmla="*/ 0 w 23"/>
                <a:gd name="T9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5">
                  <a:moveTo>
                    <a:pt x="0" y="0"/>
                  </a:moveTo>
                  <a:cubicBezTo>
                    <a:pt x="0" y="228"/>
                    <a:pt x="0" y="228"/>
                    <a:pt x="0" y="228"/>
                  </a:cubicBezTo>
                  <a:cubicBezTo>
                    <a:pt x="9" y="230"/>
                    <a:pt x="16" y="233"/>
                    <a:pt x="23" y="235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5"/>
                    <a:pt x="9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87" name="Freeform 3579"/>
            <p:cNvSpPr>
              <a:spLocks/>
            </p:cNvSpPr>
            <p:nvPr/>
          </p:nvSpPr>
          <p:spPr bwMode="gray">
            <a:xfrm>
              <a:off x="1358" y="1592"/>
              <a:ext cx="123" cy="205"/>
            </a:xfrm>
            <a:custGeom>
              <a:avLst/>
              <a:gdLst>
                <a:gd name="T0" fmla="*/ 102 w 158"/>
                <a:gd name="T1" fmla="*/ 27 h 264"/>
                <a:gd name="T2" fmla="*/ 0 w 158"/>
                <a:gd name="T3" fmla="*/ 0 h 264"/>
                <a:gd name="T4" fmla="*/ 0 w 158"/>
                <a:gd name="T5" fmla="*/ 228 h 264"/>
                <a:gd name="T6" fmla="*/ 102 w 158"/>
                <a:gd name="T7" fmla="*/ 255 h 264"/>
                <a:gd name="T8" fmla="*/ 158 w 158"/>
                <a:gd name="T9" fmla="*/ 264 h 264"/>
                <a:gd name="T10" fmla="*/ 158 w 158"/>
                <a:gd name="T11" fmla="*/ 36 h 264"/>
                <a:gd name="T12" fmla="*/ 102 w 158"/>
                <a:gd name="T13" fmla="*/ 2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264">
                  <a:moveTo>
                    <a:pt x="102" y="27"/>
                  </a:moveTo>
                  <a:cubicBezTo>
                    <a:pt x="50" y="27"/>
                    <a:pt x="0" y="0"/>
                    <a:pt x="0" y="0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0" y="228"/>
                    <a:pt x="50" y="255"/>
                    <a:pt x="102" y="255"/>
                  </a:cubicBezTo>
                  <a:cubicBezTo>
                    <a:pt x="122" y="255"/>
                    <a:pt x="141" y="259"/>
                    <a:pt x="158" y="264"/>
                  </a:cubicBezTo>
                  <a:cubicBezTo>
                    <a:pt x="158" y="36"/>
                    <a:pt x="158" y="36"/>
                    <a:pt x="158" y="36"/>
                  </a:cubicBezTo>
                  <a:cubicBezTo>
                    <a:pt x="141" y="31"/>
                    <a:pt x="122" y="27"/>
                    <a:pt x="102" y="27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88" name="Freeform 3580"/>
            <p:cNvSpPr>
              <a:spLocks/>
            </p:cNvSpPr>
            <p:nvPr/>
          </p:nvSpPr>
          <p:spPr bwMode="gray">
            <a:xfrm>
              <a:off x="1524" y="1632"/>
              <a:ext cx="19" cy="185"/>
            </a:xfrm>
            <a:custGeom>
              <a:avLst/>
              <a:gdLst>
                <a:gd name="T0" fmla="*/ 24 w 24"/>
                <a:gd name="T1" fmla="*/ 11 h 239"/>
                <a:gd name="T2" fmla="*/ 0 w 24"/>
                <a:gd name="T3" fmla="*/ 0 h 239"/>
                <a:gd name="T4" fmla="*/ 0 w 24"/>
                <a:gd name="T5" fmla="*/ 228 h 239"/>
                <a:gd name="T6" fmla="*/ 24 w 24"/>
                <a:gd name="T7" fmla="*/ 239 h 239"/>
                <a:gd name="T8" fmla="*/ 24 w 24"/>
                <a:gd name="T9" fmla="*/ 11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9">
                  <a:moveTo>
                    <a:pt x="24" y="11"/>
                  </a:moveTo>
                  <a:cubicBezTo>
                    <a:pt x="24" y="11"/>
                    <a:pt x="15" y="6"/>
                    <a:pt x="0" y="0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5" y="234"/>
                    <a:pt x="24" y="239"/>
                    <a:pt x="24" y="239"/>
                  </a:cubicBezTo>
                  <a:lnTo>
                    <a:pt x="24" y="11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89" name="Freeform 3581"/>
            <p:cNvSpPr>
              <a:spLocks noEditPoints="1"/>
            </p:cNvSpPr>
            <p:nvPr/>
          </p:nvSpPr>
          <p:spPr bwMode="gray">
            <a:xfrm>
              <a:off x="1373" y="1648"/>
              <a:ext cx="82" cy="100"/>
            </a:xfrm>
            <a:custGeom>
              <a:avLst/>
              <a:gdLst>
                <a:gd name="T0" fmla="*/ 80 w 105"/>
                <a:gd name="T1" fmla="*/ 34 h 129"/>
                <a:gd name="T2" fmla="*/ 72 w 105"/>
                <a:gd name="T3" fmla="*/ 88 h 129"/>
                <a:gd name="T4" fmla="*/ 71 w 105"/>
                <a:gd name="T5" fmla="*/ 90 h 129"/>
                <a:gd name="T6" fmla="*/ 72 w 105"/>
                <a:gd name="T7" fmla="*/ 92 h 129"/>
                <a:gd name="T8" fmla="*/ 74 w 105"/>
                <a:gd name="T9" fmla="*/ 94 h 129"/>
                <a:gd name="T10" fmla="*/ 81 w 105"/>
                <a:gd name="T11" fmla="*/ 93 h 129"/>
                <a:gd name="T12" fmla="*/ 91 w 105"/>
                <a:gd name="T13" fmla="*/ 83 h 129"/>
                <a:gd name="T14" fmla="*/ 95 w 105"/>
                <a:gd name="T15" fmla="*/ 64 h 129"/>
                <a:gd name="T16" fmla="*/ 84 w 105"/>
                <a:gd name="T17" fmla="*/ 32 h 129"/>
                <a:gd name="T18" fmla="*/ 56 w 105"/>
                <a:gd name="T19" fmla="*/ 13 h 129"/>
                <a:gd name="T20" fmla="*/ 33 w 105"/>
                <a:gd name="T21" fmla="*/ 13 h 129"/>
                <a:gd name="T22" fmla="*/ 17 w 105"/>
                <a:gd name="T23" fmla="*/ 28 h 129"/>
                <a:gd name="T24" fmla="*/ 11 w 105"/>
                <a:gd name="T25" fmla="*/ 53 h 129"/>
                <a:gd name="T26" fmla="*/ 23 w 105"/>
                <a:gd name="T27" fmla="*/ 93 h 129"/>
                <a:gd name="T28" fmla="*/ 56 w 105"/>
                <a:gd name="T29" fmla="*/ 115 h 129"/>
                <a:gd name="T30" fmla="*/ 74 w 105"/>
                <a:gd name="T31" fmla="*/ 117 h 129"/>
                <a:gd name="T32" fmla="*/ 91 w 105"/>
                <a:gd name="T33" fmla="*/ 111 h 129"/>
                <a:gd name="T34" fmla="*/ 105 w 105"/>
                <a:gd name="T35" fmla="*/ 115 h 129"/>
                <a:gd name="T36" fmla="*/ 95 w 105"/>
                <a:gd name="T37" fmla="*/ 123 h 129"/>
                <a:gd name="T38" fmla="*/ 77 w 105"/>
                <a:gd name="T39" fmla="*/ 128 h 129"/>
                <a:gd name="T40" fmla="*/ 56 w 105"/>
                <a:gd name="T41" fmla="*/ 126 h 129"/>
                <a:gd name="T42" fmla="*/ 27 w 105"/>
                <a:gd name="T43" fmla="*/ 110 h 129"/>
                <a:gd name="T44" fmla="*/ 7 w 105"/>
                <a:gd name="T45" fmla="*/ 83 h 129"/>
                <a:gd name="T46" fmla="*/ 0 w 105"/>
                <a:gd name="T47" fmla="*/ 50 h 129"/>
                <a:gd name="T48" fmla="*/ 8 w 105"/>
                <a:gd name="T49" fmla="*/ 20 h 129"/>
                <a:gd name="T50" fmla="*/ 27 w 105"/>
                <a:gd name="T51" fmla="*/ 3 h 129"/>
                <a:gd name="T52" fmla="*/ 56 w 105"/>
                <a:gd name="T53" fmla="*/ 3 h 129"/>
                <a:gd name="T54" fmla="*/ 92 w 105"/>
                <a:gd name="T55" fmla="*/ 26 h 129"/>
                <a:gd name="T56" fmla="*/ 105 w 105"/>
                <a:gd name="T57" fmla="*/ 67 h 129"/>
                <a:gd name="T58" fmla="*/ 100 w 105"/>
                <a:gd name="T59" fmla="*/ 90 h 129"/>
                <a:gd name="T60" fmla="*/ 85 w 105"/>
                <a:gd name="T61" fmla="*/ 104 h 129"/>
                <a:gd name="T62" fmla="*/ 70 w 105"/>
                <a:gd name="T63" fmla="*/ 105 h 129"/>
                <a:gd name="T64" fmla="*/ 63 w 105"/>
                <a:gd name="T65" fmla="*/ 101 h 129"/>
                <a:gd name="T66" fmla="*/ 59 w 105"/>
                <a:gd name="T67" fmla="*/ 93 h 129"/>
                <a:gd name="T68" fmla="*/ 51 w 105"/>
                <a:gd name="T69" fmla="*/ 98 h 129"/>
                <a:gd name="T70" fmla="*/ 42 w 105"/>
                <a:gd name="T71" fmla="*/ 97 h 129"/>
                <a:gd name="T72" fmla="*/ 27 w 105"/>
                <a:gd name="T73" fmla="*/ 85 h 129"/>
                <a:gd name="T74" fmla="*/ 20 w 105"/>
                <a:gd name="T75" fmla="*/ 61 h 129"/>
                <a:gd name="T76" fmla="*/ 28 w 105"/>
                <a:gd name="T77" fmla="*/ 31 h 129"/>
                <a:gd name="T78" fmla="*/ 49 w 105"/>
                <a:gd name="T79" fmla="*/ 23 h 129"/>
                <a:gd name="T80" fmla="*/ 58 w 105"/>
                <a:gd name="T81" fmla="*/ 27 h 129"/>
                <a:gd name="T82" fmla="*/ 66 w 105"/>
                <a:gd name="T83" fmla="*/ 38 h 129"/>
                <a:gd name="T84" fmla="*/ 67 w 105"/>
                <a:gd name="T85" fmla="*/ 30 h 129"/>
                <a:gd name="T86" fmla="*/ 80 w 105"/>
                <a:gd name="T87" fmla="*/ 34 h 129"/>
                <a:gd name="T88" fmla="*/ 34 w 105"/>
                <a:gd name="T89" fmla="*/ 68 h 129"/>
                <a:gd name="T90" fmla="*/ 38 w 105"/>
                <a:gd name="T91" fmla="*/ 82 h 129"/>
                <a:gd name="T92" fmla="*/ 45 w 105"/>
                <a:gd name="T93" fmla="*/ 88 h 129"/>
                <a:gd name="T94" fmla="*/ 53 w 105"/>
                <a:gd name="T95" fmla="*/ 86 h 129"/>
                <a:gd name="T96" fmla="*/ 59 w 105"/>
                <a:gd name="T97" fmla="*/ 72 h 129"/>
                <a:gd name="T98" fmla="*/ 62 w 105"/>
                <a:gd name="T99" fmla="*/ 52 h 129"/>
                <a:gd name="T100" fmla="*/ 59 w 105"/>
                <a:gd name="T101" fmla="*/ 40 h 129"/>
                <a:gd name="T102" fmla="*/ 52 w 105"/>
                <a:gd name="T103" fmla="*/ 35 h 129"/>
                <a:gd name="T104" fmla="*/ 44 w 105"/>
                <a:gd name="T105" fmla="*/ 36 h 129"/>
                <a:gd name="T106" fmla="*/ 37 w 105"/>
                <a:gd name="T107" fmla="*/ 50 h 129"/>
                <a:gd name="T108" fmla="*/ 34 w 105"/>
                <a:gd name="T109" fmla="*/ 6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5" h="129">
                  <a:moveTo>
                    <a:pt x="80" y="34"/>
                  </a:moveTo>
                  <a:cubicBezTo>
                    <a:pt x="72" y="88"/>
                    <a:pt x="72" y="88"/>
                    <a:pt x="72" y="88"/>
                  </a:cubicBezTo>
                  <a:cubicBezTo>
                    <a:pt x="72" y="89"/>
                    <a:pt x="71" y="90"/>
                    <a:pt x="71" y="90"/>
                  </a:cubicBezTo>
                  <a:cubicBezTo>
                    <a:pt x="71" y="91"/>
                    <a:pt x="72" y="92"/>
                    <a:pt x="72" y="92"/>
                  </a:cubicBezTo>
                  <a:cubicBezTo>
                    <a:pt x="73" y="93"/>
                    <a:pt x="73" y="93"/>
                    <a:pt x="74" y="94"/>
                  </a:cubicBezTo>
                  <a:cubicBezTo>
                    <a:pt x="76" y="94"/>
                    <a:pt x="79" y="94"/>
                    <a:pt x="81" y="93"/>
                  </a:cubicBezTo>
                  <a:cubicBezTo>
                    <a:pt x="85" y="91"/>
                    <a:pt x="89" y="88"/>
                    <a:pt x="91" y="83"/>
                  </a:cubicBezTo>
                  <a:cubicBezTo>
                    <a:pt x="94" y="78"/>
                    <a:pt x="95" y="72"/>
                    <a:pt x="95" y="64"/>
                  </a:cubicBezTo>
                  <a:cubicBezTo>
                    <a:pt x="95" y="52"/>
                    <a:pt x="91" y="41"/>
                    <a:pt x="84" y="32"/>
                  </a:cubicBezTo>
                  <a:cubicBezTo>
                    <a:pt x="77" y="22"/>
                    <a:pt x="68" y="16"/>
                    <a:pt x="56" y="13"/>
                  </a:cubicBezTo>
                  <a:cubicBezTo>
                    <a:pt x="48" y="11"/>
                    <a:pt x="40" y="11"/>
                    <a:pt x="33" y="13"/>
                  </a:cubicBezTo>
                  <a:cubicBezTo>
                    <a:pt x="26" y="16"/>
                    <a:pt x="20" y="21"/>
                    <a:pt x="17" y="28"/>
                  </a:cubicBezTo>
                  <a:cubicBezTo>
                    <a:pt x="13" y="35"/>
                    <a:pt x="11" y="43"/>
                    <a:pt x="11" y="53"/>
                  </a:cubicBezTo>
                  <a:cubicBezTo>
                    <a:pt x="11" y="68"/>
                    <a:pt x="15" y="82"/>
                    <a:pt x="23" y="93"/>
                  </a:cubicBezTo>
                  <a:cubicBezTo>
                    <a:pt x="32" y="104"/>
                    <a:pt x="42" y="112"/>
                    <a:pt x="56" y="115"/>
                  </a:cubicBezTo>
                  <a:cubicBezTo>
                    <a:pt x="62" y="117"/>
                    <a:pt x="68" y="117"/>
                    <a:pt x="74" y="117"/>
                  </a:cubicBezTo>
                  <a:cubicBezTo>
                    <a:pt x="80" y="116"/>
                    <a:pt x="86" y="114"/>
                    <a:pt x="91" y="111"/>
                  </a:cubicBezTo>
                  <a:cubicBezTo>
                    <a:pt x="105" y="115"/>
                    <a:pt x="105" y="115"/>
                    <a:pt x="105" y="115"/>
                  </a:cubicBezTo>
                  <a:cubicBezTo>
                    <a:pt x="102" y="119"/>
                    <a:pt x="98" y="121"/>
                    <a:pt x="95" y="123"/>
                  </a:cubicBezTo>
                  <a:cubicBezTo>
                    <a:pt x="90" y="126"/>
                    <a:pt x="84" y="127"/>
                    <a:pt x="77" y="128"/>
                  </a:cubicBezTo>
                  <a:cubicBezTo>
                    <a:pt x="71" y="129"/>
                    <a:pt x="63" y="128"/>
                    <a:pt x="56" y="126"/>
                  </a:cubicBezTo>
                  <a:cubicBezTo>
                    <a:pt x="45" y="123"/>
                    <a:pt x="36" y="118"/>
                    <a:pt x="27" y="110"/>
                  </a:cubicBezTo>
                  <a:cubicBezTo>
                    <a:pt x="19" y="103"/>
                    <a:pt x="12" y="94"/>
                    <a:pt x="7" y="83"/>
                  </a:cubicBezTo>
                  <a:cubicBezTo>
                    <a:pt x="3" y="73"/>
                    <a:pt x="0" y="62"/>
                    <a:pt x="0" y="50"/>
                  </a:cubicBezTo>
                  <a:cubicBezTo>
                    <a:pt x="0" y="38"/>
                    <a:pt x="3" y="28"/>
                    <a:pt x="8" y="20"/>
                  </a:cubicBezTo>
                  <a:cubicBezTo>
                    <a:pt x="13" y="11"/>
                    <a:pt x="19" y="6"/>
                    <a:pt x="27" y="3"/>
                  </a:cubicBezTo>
                  <a:cubicBezTo>
                    <a:pt x="36" y="0"/>
                    <a:pt x="45" y="0"/>
                    <a:pt x="56" y="3"/>
                  </a:cubicBezTo>
                  <a:cubicBezTo>
                    <a:pt x="71" y="6"/>
                    <a:pt x="83" y="14"/>
                    <a:pt x="92" y="26"/>
                  </a:cubicBezTo>
                  <a:cubicBezTo>
                    <a:pt x="101" y="38"/>
                    <a:pt x="105" y="52"/>
                    <a:pt x="105" y="67"/>
                  </a:cubicBezTo>
                  <a:cubicBezTo>
                    <a:pt x="105" y="76"/>
                    <a:pt x="104" y="84"/>
                    <a:pt x="100" y="90"/>
                  </a:cubicBezTo>
                  <a:cubicBezTo>
                    <a:pt x="97" y="97"/>
                    <a:pt x="91" y="101"/>
                    <a:pt x="85" y="104"/>
                  </a:cubicBezTo>
                  <a:cubicBezTo>
                    <a:pt x="79" y="106"/>
                    <a:pt x="74" y="106"/>
                    <a:pt x="70" y="105"/>
                  </a:cubicBezTo>
                  <a:cubicBezTo>
                    <a:pt x="67" y="104"/>
                    <a:pt x="65" y="103"/>
                    <a:pt x="63" y="101"/>
                  </a:cubicBezTo>
                  <a:cubicBezTo>
                    <a:pt x="61" y="99"/>
                    <a:pt x="60" y="97"/>
                    <a:pt x="59" y="93"/>
                  </a:cubicBezTo>
                  <a:cubicBezTo>
                    <a:pt x="56" y="96"/>
                    <a:pt x="53" y="97"/>
                    <a:pt x="51" y="98"/>
                  </a:cubicBezTo>
                  <a:cubicBezTo>
                    <a:pt x="48" y="98"/>
                    <a:pt x="45" y="98"/>
                    <a:pt x="42" y="97"/>
                  </a:cubicBezTo>
                  <a:cubicBezTo>
                    <a:pt x="36" y="96"/>
                    <a:pt x="31" y="92"/>
                    <a:pt x="27" y="85"/>
                  </a:cubicBezTo>
                  <a:cubicBezTo>
                    <a:pt x="22" y="79"/>
                    <a:pt x="20" y="71"/>
                    <a:pt x="20" y="61"/>
                  </a:cubicBezTo>
                  <a:cubicBezTo>
                    <a:pt x="20" y="49"/>
                    <a:pt x="23" y="39"/>
                    <a:pt x="28" y="31"/>
                  </a:cubicBezTo>
                  <a:cubicBezTo>
                    <a:pt x="34" y="23"/>
                    <a:pt x="41" y="21"/>
                    <a:pt x="49" y="23"/>
                  </a:cubicBezTo>
                  <a:cubicBezTo>
                    <a:pt x="53" y="24"/>
                    <a:pt x="56" y="25"/>
                    <a:pt x="58" y="27"/>
                  </a:cubicBezTo>
                  <a:cubicBezTo>
                    <a:pt x="61" y="30"/>
                    <a:pt x="63" y="33"/>
                    <a:pt x="66" y="38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80" y="34"/>
                    <a:pt x="80" y="34"/>
                    <a:pt x="80" y="34"/>
                  </a:cubicBezTo>
                  <a:close/>
                  <a:moveTo>
                    <a:pt x="34" y="68"/>
                  </a:moveTo>
                  <a:cubicBezTo>
                    <a:pt x="34" y="74"/>
                    <a:pt x="36" y="79"/>
                    <a:pt x="38" y="82"/>
                  </a:cubicBezTo>
                  <a:cubicBezTo>
                    <a:pt x="40" y="85"/>
                    <a:pt x="42" y="87"/>
                    <a:pt x="45" y="88"/>
                  </a:cubicBezTo>
                  <a:cubicBezTo>
                    <a:pt x="48" y="88"/>
                    <a:pt x="50" y="88"/>
                    <a:pt x="53" y="86"/>
                  </a:cubicBezTo>
                  <a:cubicBezTo>
                    <a:pt x="55" y="84"/>
                    <a:pt x="57" y="79"/>
                    <a:pt x="59" y="72"/>
                  </a:cubicBezTo>
                  <a:cubicBezTo>
                    <a:pt x="61" y="65"/>
                    <a:pt x="62" y="58"/>
                    <a:pt x="62" y="52"/>
                  </a:cubicBezTo>
                  <a:cubicBezTo>
                    <a:pt x="62" y="47"/>
                    <a:pt x="61" y="43"/>
                    <a:pt x="59" y="40"/>
                  </a:cubicBezTo>
                  <a:cubicBezTo>
                    <a:pt x="57" y="37"/>
                    <a:pt x="54" y="36"/>
                    <a:pt x="52" y="35"/>
                  </a:cubicBezTo>
                  <a:cubicBezTo>
                    <a:pt x="49" y="34"/>
                    <a:pt x="46" y="35"/>
                    <a:pt x="44" y="36"/>
                  </a:cubicBezTo>
                  <a:cubicBezTo>
                    <a:pt x="41" y="39"/>
                    <a:pt x="38" y="43"/>
                    <a:pt x="37" y="50"/>
                  </a:cubicBezTo>
                  <a:cubicBezTo>
                    <a:pt x="35" y="56"/>
                    <a:pt x="34" y="62"/>
                    <a:pt x="34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 cmpd="sng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2990" name="Group 3582"/>
          <p:cNvGrpSpPr>
            <a:grpSpLocks/>
          </p:cNvGrpSpPr>
          <p:nvPr/>
        </p:nvGrpSpPr>
        <p:grpSpPr bwMode="auto">
          <a:xfrm>
            <a:off x="8389938" y="2778125"/>
            <a:ext cx="447675" cy="428625"/>
            <a:chOff x="1229" y="742"/>
            <a:chExt cx="443" cy="423"/>
          </a:xfrm>
        </p:grpSpPr>
        <p:sp>
          <p:nvSpPr>
            <p:cNvPr id="532991" name="Freeform 3583"/>
            <p:cNvSpPr>
              <a:spLocks/>
            </p:cNvSpPr>
            <p:nvPr/>
          </p:nvSpPr>
          <p:spPr bwMode="gray">
            <a:xfrm>
              <a:off x="1229" y="742"/>
              <a:ext cx="443" cy="423"/>
            </a:xfrm>
            <a:custGeom>
              <a:avLst/>
              <a:gdLst>
                <a:gd name="T0" fmla="*/ 1344 w 1344"/>
                <a:gd name="T1" fmla="*/ 359 h 1283"/>
                <a:gd name="T2" fmla="*/ 1344 w 1344"/>
                <a:gd name="T3" fmla="*/ 1283 h 1283"/>
                <a:gd name="T4" fmla="*/ 0 w 1344"/>
                <a:gd name="T5" fmla="*/ 924 h 1283"/>
                <a:gd name="T6" fmla="*/ 0 w 1344"/>
                <a:gd name="T7" fmla="*/ 0 h 1283"/>
                <a:gd name="T8" fmla="*/ 1344 w 1344"/>
                <a:gd name="T9" fmla="*/ 359 h 1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3">
                  <a:moveTo>
                    <a:pt x="1344" y="359"/>
                  </a:moveTo>
                  <a:lnTo>
                    <a:pt x="1344" y="1283"/>
                  </a:lnTo>
                  <a:lnTo>
                    <a:pt x="0" y="924"/>
                  </a:lnTo>
                  <a:lnTo>
                    <a:pt x="0" y="0"/>
                  </a:lnTo>
                  <a:lnTo>
                    <a:pt x="1344" y="359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92" name="Freeform 3584"/>
            <p:cNvSpPr>
              <a:spLocks/>
            </p:cNvSpPr>
            <p:nvPr/>
          </p:nvSpPr>
          <p:spPr bwMode="gray">
            <a:xfrm>
              <a:off x="1371" y="823"/>
              <a:ext cx="159" cy="261"/>
            </a:xfrm>
            <a:custGeom>
              <a:avLst/>
              <a:gdLst>
                <a:gd name="T0" fmla="*/ 102 w 203"/>
                <a:gd name="T1" fmla="*/ 28 h 335"/>
                <a:gd name="T2" fmla="*/ 203 w 203"/>
                <a:gd name="T3" fmla="*/ 55 h 335"/>
                <a:gd name="T4" fmla="*/ 203 w 203"/>
                <a:gd name="T5" fmla="*/ 335 h 335"/>
                <a:gd name="T6" fmla="*/ 102 w 203"/>
                <a:gd name="T7" fmla="*/ 308 h 335"/>
                <a:gd name="T8" fmla="*/ 0 w 203"/>
                <a:gd name="T9" fmla="*/ 280 h 335"/>
                <a:gd name="T10" fmla="*/ 0 w 203"/>
                <a:gd name="T11" fmla="*/ 0 h 335"/>
                <a:gd name="T12" fmla="*/ 102 w 203"/>
                <a:gd name="T13" fmla="*/ 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3" h="335">
                  <a:moveTo>
                    <a:pt x="102" y="28"/>
                  </a:moveTo>
                  <a:cubicBezTo>
                    <a:pt x="154" y="28"/>
                    <a:pt x="203" y="55"/>
                    <a:pt x="203" y="55"/>
                  </a:cubicBezTo>
                  <a:cubicBezTo>
                    <a:pt x="203" y="335"/>
                    <a:pt x="203" y="335"/>
                    <a:pt x="203" y="335"/>
                  </a:cubicBezTo>
                  <a:cubicBezTo>
                    <a:pt x="203" y="335"/>
                    <a:pt x="154" y="308"/>
                    <a:pt x="102" y="308"/>
                  </a:cubicBezTo>
                  <a:cubicBezTo>
                    <a:pt x="49" y="308"/>
                    <a:pt x="0" y="280"/>
                    <a:pt x="0" y="28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9" y="28"/>
                    <a:pt x="102" y="28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93" name="Freeform 3585"/>
            <p:cNvSpPr>
              <a:spLocks noEditPoints="1"/>
            </p:cNvSpPr>
            <p:nvPr/>
          </p:nvSpPr>
          <p:spPr bwMode="gray">
            <a:xfrm>
              <a:off x="1410" y="903"/>
              <a:ext cx="81" cy="101"/>
            </a:xfrm>
            <a:custGeom>
              <a:avLst/>
              <a:gdLst>
                <a:gd name="T0" fmla="*/ 80 w 105"/>
                <a:gd name="T1" fmla="*/ 34 h 129"/>
                <a:gd name="T2" fmla="*/ 71 w 105"/>
                <a:gd name="T3" fmla="*/ 88 h 129"/>
                <a:gd name="T4" fmla="*/ 71 w 105"/>
                <a:gd name="T5" fmla="*/ 91 h 129"/>
                <a:gd name="T6" fmla="*/ 72 w 105"/>
                <a:gd name="T7" fmla="*/ 93 h 129"/>
                <a:gd name="T8" fmla="*/ 74 w 105"/>
                <a:gd name="T9" fmla="*/ 94 h 129"/>
                <a:gd name="T10" fmla="*/ 81 w 105"/>
                <a:gd name="T11" fmla="*/ 93 h 129"/>
                <a:gd name="T12" fmla="*/ 91 w 105"/>
                <a:gd name="T13" fmla="*/ 83 h 129"/>
                <a:gd name="T14" fmla="*/ 95 w 105"/>
                <a:gd name="T15" fmla="*/ 65 h 129"/>
                <a:gd name="T16" fmla="*/ 84 w 105"/>
                <a:gd name="T17" fmla="*/ 32 h 129"/>
                <a:gd name="T18" fmla="*/ 56 w 105"/>
                <a:gd name="T19" fmla="*/ 14 h 129"/>
                <a:gd name="T20" fmla="*/ 33 w 105"/>
                <a:gd name="T21" fmla="*/ 14 h 129"/>
                <a:gd name="T22" fmla="*/ 16 w 105"/>
                <a:gd name="T23" fmla="*/ 28 h 129"/>
                <a:gd name="T24" fmla="*/ 11 w 105"/>
                <a:gd name="T25" fmla="*/ 53 h 129"/>
                <a:gd name="T26" fmla="*/ 23 w 105"/>
                <a:gd name="T27" fmla="*/ 93 h 129"/>
                <a:gd name="T28" fmla="*/ 55 w 105"/>
                <a:gd name="T29" fmla="*/ 115 h 129"/>
                <a:gd name="T30" fmla="*/ 74 w 105"/>
                <a:gd name="T31" fmla="*/ 117 h 129"/>
                <a:gd name="T32" fmla="*/ 91 w 105"/>
                <a:gd name="T33" fmla="*/ 112 h 129"/>
                <a:gd name="T34" fmla="*/ 105 w 105"/>
                <a:gd name="T35" fmla="*/ 116 h 129"/>
                <a:gd name="T36" fmla="*/ 95 w 105"/>
                <a:gd name="T37" fmla="*/ 124 h 129"/>
                <a:gd name="T38" fmla="*/ 77 w 105"/>
                <a:gd name="T39" fmla="*/ 128 h 129"/>
                <a:gd name="T40" fmla="*/ 56 w 105"/>
                <a:gd name="T41" fmla="*/ 126 h 129"/>
                <a:gd name="T42" fmla="*/ 27 w 105"/>
                <a:gd name="T43" fmla="*/ 111 h 129"/>
                <a:gd name="T44" fmla="*/ 7 w 105"/>
                <a:gd name="T45" fmla="*/ 84 h 129"/>
                <a:gd name="T46" fmla="*/ 0 w 105"/>
                <a:gd name="T47" fmla="*/ 51 h 129"/>
                <a:gd name="T48" fmla="*/ 7 w 105"/>
                <a:gd name="T49" fmla="*/ 20 h 129"/>
                <a:gd name="T50" fmla="*/ 27 w 105"/>
                <a:gd name="T51" fmla="*/ 3 h 129"/>
                <a:gd name="T52" fmla="*/ 56 w 105"/>
                <a:gd name="T53" fmla="*/ 3 h 129"/>
                <a:gd name="T54" fmla="*/ 92 w 105"/>
                <a:gd name="T55" fmla="*/ 27 h 129"/>
                <a:gd name="T56" fmla="*/ 105 w 105"/>
                <a:gd name="T57" fmla="*/ 67 h 129"/>
                <a:gd name="T58" fmla="*/ 100 w 105"/>
                <a:gd name="T59" fmla="*/ 90 h 129"/>
                <a:gd name="T60" fmla="*/ 84 w 105"/>
                <a:gd name="T61" fmla="*/ 104 h 129"/>
                <a:gd name="T62" fmla="*/ 69 w 105"/>
                <a:gd name="T63" fmla="*/ 105 h 129"/>
                <a:gd name="T64" fmla="*/ 63 w 105"/>
                <a:gd name="T65" fmla="*/ 101 h 129"/>
                <a:gd name="T66" fmla="*/ 59 w 105"/>
                <a:gd name="T67" fmla="*/ 94 h 129"/>
                <a:gd name="T68" fmla="*/ 50 w 105"/>
                <a:gd name="T69" fmla="*/ 98 h 129"/>
                <a:gd name="T70" fmla="*/ 42 w 105"/>
                <a:gd name="T71" fmla="*/ 98 h 129"/>
                <a:gd name="T72" fmla="*/ 26 w 105"/>
                <a:gd name="T73" fmla="*/ 86 h 129"/>
                <a:gd name="T74" fmla="*/ 20 w 105"/>
                <a:gd name="T75" fmla="*/ 61 h 129"/>
                <a:gd name="T76" fmla="*/ 28 w 105"/>
                <a:gd name="T77" fmla="*/ 32 h 129"/>
                <a:gd name="T78" fmla="*/ 49 w 105"/>
                <a:gd name="T79" fmla="*/ 23 h 129"/>
                <a:gd name="T80" fmla="*/ 58 w 105"/>
                <a:gd name="T81" fmla="*/ 28 h 129"/>
                <a:gd name="T82" fmla="*/ 65 w 105"/>
                <a:gd name="T83" fmla="*/ 38 h 129"/>
                <a:gd name="T84" fmla="*/ 67 w 105"/>
                <a:gd name="T85" fmla="*/ 30 h 129"/>
                <a:gd name="T86" fmla="*/ 80 w 105"/>
                <a:gd name="T87" fmla="*/ 34 h 129"/>
                <a:gd name="T88" fmla="*/ 34 w 105"/>
                <a:gd name="T89" fmla="*/ 68 h 129"/>
                <a:gd name="T90" fmla="*/ 38 w 105"/>
                <a:gd name="T91" fmla="*/ 83 h 129"/>
                <a:gd name="T92" fmla="*/ 45 w 105"/>
                <a:gd name="T93" fmla="*/ 88 h 129"/>
                <a:gd name="T94" fmla="*/ 52 w 105"/>
                <a:gd name="T95" fmla="*/ 86 h 129"/>
                <a:gd name="T96" fmla="*/ 59 w 105"/>
                <a:gd name="T97" fmla="*/ 72 h 129"/>
                <a:gd name="T98" fmla="*/ 61 w 105"/>
                <a:gd name="T99" fmla="*/ 52 h 129"/>
                <a:gd name="T100" fmla="*/ 59 w 105"/>
                <a:gd name="T101" fmla="*/ 41 h 129"/>
                <a:gd name="T102" fmla="*/ 52 w 105"/>
                <a:gd name="T103" fmla="*/ 35 h 129"/>
                <a:gd name="T104" fmla="*/ 44 w 105"/>
                <a:gd name="T105" fmla="*/ 37 h 129"/>
                <a:gd name="T106" fmla="*/ 37 w 105"/>
                <a:gd name="T107" fmla="*/ 50 h 129"/>
                <a:gd name="T108" fmla="*/ 34 w 105"/>
                <a:gd name="T109" fmla="*/ 6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5" h="129">
                  <a:moveTo>
                    <a:pt x="80" y="34"/>
                  </a:moveTo>
                  <a:cubicBezTo>
                    <a:pt x="71" y="88"/>
                    <a:pt x="71" y="88"/>
                    <a:pt x="71" y="88"/>
                  </a:cubicBezTo>
                  <a:cubicBezTo>
                    <a:pt x="71" y="89"/>
                    <a:pt x="71" y="90"/>
                    <a:pt x="71" y="91"/>
                  </a:cubicBezTo>
                  <a:cubicBezTo>
                    <a:pt x="71" y="91"/>
                    <a:pt x="71" y="92"/>
                    <a:pt x="72" y="93"/>
                  </a:cubicBezTo>
                  <a:cubicBezTo>
                    <a:pt x="72" y="93"/>
                    <a:pt x="73" y="94"/>
                    <a:pt x="74" y="94"/>
                  </a:cubicBezTo>
                  <a:cubicBezTo>
                    <a:pt x="76" y="95"/>
                    <a:pt x="78" y="94"/>
                    <a:pt x="81" y="93"/>
                  </a:cubicBezTo>
                  <a:cubicBezTo>
                    <a:pt x="85" y="91"/>
                    <a:pt x="88" y="88"/>
                    <a:pt x="91" y="83"/>
                  </a:cubicBezTo>
                  <a:cubicBezTo>
                    <a:pt x="93" y="78"/>
                    <a:pt x="95" y="72"/>
                    <a:pt x="95" y="65"/>
                  </a:cubicBezTo>
                  <a:cubicBezTo>
                    <a:pt x="95" y="52"/>
                    <a:pt x="91" y="41"/>
                    <a:pt x="84" y="32"/>
                  </a:cubicBezTo>
                  <a:cubicBezTo>
                    <a:pt x="77" y="23"/>
                    <a:pt x="68" y="17"/>
                    <a:pt x="56" y="14"/>
                  </a:cubicBezTo>
                  <a:cubicBezTo>
                    <a:pt x="48" y="11"/>
                    <a:pt x="40" y="11"/>
                    <a:pt x="33" y="14"/>
                  </a:cubicBezTo>
                  <a:cubicBezTo>
                    <a:pt x="26" y="16"/>
                    <a:pt x="20" y="21"/>
                    <a:pt x="16" y="28"/>
                  </a:cubicBezTo>
                  <a:cubicBezTo>
                    <a:pt x="13" y="35"/>
                    <a:pt x="11" y="44"/>
                    <a:pt x="11" y="53"/>
                  </a:cubicBezTo>
                  <a:cubicBezTo>
                    <a:pt x="11" y="69"/>
                    <a:pt x="15" y="82"/>
                    <a:pt x="23" y="93"/>
                  </a:cubicBezTo>
                  <a:cubicBezTo>
                    <a:pt x="31" y="105"/>
                    <a:pt x="42" y="112"/>
                    <a:pt x="55" y="115"/>
                  </a:cubicBezTo>
                  <a:cubicBezTo>
                    <a:pt x="62" y="117"/>
                    <a:pt x="68" y="118"/>
                    <a:pt x="74" y="117"/>
                  </a:cubicBezTo>
                  <a:cubicBezTo>
                    <a:pt x="80" y="116"/>
                    <a:pt x="86" y="115"/>
                    <a:pt x="91" y="112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1" y="119"/>
                    <a:pt x="98" y="122"/>
                    <a:pt x="95" y="124"/>
                  </a:cubicBezTo>
                  <a:cubicBezTo>
                    <a:pt x="89" y="126"/>
                    <a:pt x="84" y="128"/>
                    <a:pt x="77" y="128"/>
                  </a:cubicBezTo>
                  <a:cubicBezTo>
                    <a:pt x="70" y="129"/>
                    <a:pt x="63" y="128"/>
                    <a:pt x="56" y="126"/>
                  </a:cubicBezTo>
                  <a:cubicBezTo>
                    <a:pt x="45" y="123"/>
                    <a:pt x="35" y="118"/>
                    <a:pt x="27" y="111"/>
                  </a:cubicBezTo>
                  <a:cubicBezTo>
                    <a:pt x="19" y="103"/>
                    <a:pt x="12" y="94"/>
                    <a:pt x="7" y="84"/>
                  </a:cubicBezTo>
                  <a:cubicBezTo>
                    <a:pt x="2" y="73"/>
                    <a:pt x="0" y="62"/>
                    <a:pt x="0" y="51"/>
                  </a:cubicBezTo>
                  <a:cubicBezTo>
                    <a:pt x="0" y="39"/>
                    <a:pt x="2" y="29"/>
                    <a:pt x="7" y="20"/>
                  </a:cubicBezTo>
                  <a:cubicBezTo>
                    <a:pt x="12" y="12"/>
                    <a:pt x="19" y="6"/>
                    <a:pt x="27" y="3"/>
                  </a:cubicBezTo>
                  <a:cubicBezTo>
                    <a:pt x="35" y="0"/>
                    <a:pt x="45" y="0"/>
                    <a:pt x="56" y="3"/>
                  </a:cubicBezTo>
                  <a:cubicBezTo>
                    <a:pt x="71" y="7"/>
                    <a:pt x="83" y="15"/>
                    <a:pt x="92" y="27"/>
                  </a:cubicBezTo>
                  <a:cubicBezTo>
                    <a:pt x="101" y="39"/>
                    <a:pt x="105" y="52"/>
                    <a:pt x="105" y="67"/>
                  </a:cubicBezTo>
                  <a:cubicBezTo>
                    <a:pt x="105" y="76"/>
                    <a:pt x="103" y="84"/>
                    <a:pt x="100" y="90"/>
                  </a:cubicBezTo>
                  <a:cubicBezTo>
                    <a:pt x="96" y="97"/>
                    <a:pt x="91" y="101"/>
                    <a:pt x="84" y="104"/>
                  </a:cubicBezTo>
                  <a:cubicBezTo>
                    <a:pt x="79" y="106"/>
                    <a:pt x="74" y="106"/>
                    <a:pt x="69" y="105"/>
                  </a:cubicBezTo>
                  <a:cubicBezTo>
                    <a:pt x="67" y="104"/>
                    <a:pt x="64" y="103"/>
                    <a:pt x="63" y="101"/>
                  </a:cubicBezTo>
                  <a:cubicBezTo>
                    <a:pt x="61" y="99"/>
                    <a:pt x="60" y="97"/>
                    <a:pt x="59" y="94"/>
                  </a:cubicBezTo>
                  <a:cubicBezTo>
                    <a:pt x="56" y="96"/>
                    <a:pt x="53" y="97"/>
                    <a:pt x="50" y="98"/>
                  </a:cubicBezTo>
                  <a:cubicBezTo>
                    <a:pt x="48" y="99"/>
                    <a:pt x="45" y="99"/>
                    <a:pt x="42" y="98"/>
                  </a:cubicBezTo>
                  <a:cubicBezTo>
                    <a:pt x="36" y="96"/>
                    <a:pt x="31" y="92"/>
                    <a:pt x="26" y="86"/>
                  </a:cubicBezTo>
                  <a:cubicBezTo>
                    <a:pt x="22" y="79"/>
                    <a:pt x="20" y="71"/>
                    <a:pt x="20" y="61"/>
                  </a:cubicBezTo>
                  <a:cubicBezTo>
                    <a:pt x="20" y="49"/>
                    <a:pt x="23" y="40"/>
                    <a:pt x="28" y="32"/>
                  </a:cubicBezTo>
                  <a:cubicBezTo>
                    <a:pt x="34" y="24"/>
                    <a:pt x="41" y="21"/>
                    <a:pt x="49" y="23"/>
                  </a:cubicBezTo>
                  <a:cubicBezTo>
                    <a:pt x="53" y="24"/>
                    <a:pt x="55" y="26"/>
                    <a:pt x="58" y="28"/>
                  </a:cubicBezTo>
                  <a:cubicBezTo>
                    <a:pt x="60" y="30"/>
                    <a:pt x="63" y="33"/>
                    <a:pt x="65" y="38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80" y="34"/>
                    <a:pt x="80" y="34"/>
                    <a:pt x="80" y="34"/>
                  </a:cubicBezTo>
                  <a:close/>
                  <a:moveTo>
                    <a:pt x="34" y="68"/>
                  </a:moveTo>
                  <a:cubicBezTo>
                    <a:pt x="34" y="74"/>
                    <a:pt x="35" y="79"/>
                    <a:pt x="38" y="83"/>
                  </a:cubicBezTo>
                  <a:cubicBezTo>
                    <a:pt x="40" y="86"/>
                    <a:pt x="42" y="87"/>
                    <a:pt x="45" y="88"/>
                  </a:cubicBezTo>
                  <a:cubicBezTo>
                    <a:pt x="47" y="89"/>
                    <a:pt x="50" y="88"/>
                    <a:pt x="52" y="86"/>
                  </a:cubicBezTo>
                  <a:cubicBezTo>
                    <a:pt x="55" y="84"/>
                    <a:pt x="57" y="80"/>
                    <a:pt x="59" y="72"/>
                  </a:cubicBezTo>
                  <a:cubicBezTo>
                    <a:pt x="61" y="65"/>
                    <a:pt x="61" y="58"/>
                    <a:pt x="61" y="52"/>
                  </a:cubicBezTo>
                  <a:cubicBezTo>
                    <a:pt x="61" y="47"/>
                    <a:pt x="60" y="44"/>
                    <a:pt x="59" y="41"/>
                  </a:cubicBezTo>
                  <a:cubicBezTo>
                    <a:pt x="57" y="38"/>
                    <a:pt x="54" y="36"/>
                    <a:pt x="52" y="35"/>
                  </a:cubicBezTo>
                  <a:cubicBezTo>
                    <a:pt x="49" y="35"/>
                    <a:pt x="46" y="35"/>
                    <a:pt x="44" y="37"/>
                  </a:cubicBezTo>
                  <a:cubicBezTo>
                    <a:pt x="41" y="39"/>
                    <a:pt x="38" y="44"/>
                    <a:pt x="37" y="50"/>
                  </a:cubicBezTo>
                  <a:cubicBezTo>
                    <a:pt x="35" y="57"/>
                    <a:pt x="34" y="63"/>
                    <a:pt x="34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 cmpd="sng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2994" name="Group 3586"/>
          <p:cNvGrpSpPr>
            <a:grpSpLocks/>
          </p:cNvGrpSpPr>
          <p:nvPr/>
        </p:nvGrpSpPr>
        <p:grpSpPr bwMode="auto">
          <a:xfrm>
            <a:off x="2252663" y="4854575"/>
            <a:ext cx="447675" cy="428625"/>
            <a:chOff x="1747" y="742"/>
            <a:chExt cx="443" cy="423"/>
          </a:xfrm>
        </p:grpSpPr>
        <p:sp>
          <p:nvSpPr>
            <p:cNvPr id="532995" name="Freeform 3587"/>
            <p:cNvSpPr>
              <a:spLocks/>
            </p:cNvSpPr>
            <p:nvPr/>
          </p:nvSpPr>
          <p:spPr bwMode="gray">
            <a:xfrm>
              <a:off x="1747" y="742"/>
              <a:ext cx="443" cy="423"/>
            </a:xfrm>
            <a:custGeom>
              <a:avLst/>
              <a:gdLst>
                <a:gd name="T0" fmla="*/ 0 w 1344"/>
                <a:gd name="T1" fmla="*/ 359 h 1283"/>
                <a:gd name="T2" fmla="*/ 0 w 1344"/>
                <a:gd name="T3" fmla="*/ 1283 h 1283"/>
                <a:gd name="T4" fmla="*/ 1344 w 1344"/>
                <a:gd name="T5" fmla="*/ 924 h 1283"/>
                <a:gd name="T6" fmla="*/ 1344 w 1344"/>
                <a:gd name="T7" fmla="*/ 0 h 1283"/>
                <a:gd name="T8" fmla="*/ 0 w 1344"/>
                <a:gd name="T9" fmla="*/ 359 h 1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3">
                  <a:moveTo>
                    <a:pt x="0" y="359"/>
                  </a:moveTo>
                  <a:lnTo>
                    <a:pt x="0" y="1283"/>
                  </a:lnTo>
                  <a:lnTo>
                    <a:pt x="1344" y="924"/>
                  </a:lnTo>
                  <a:lnTo>
                    <a:pt x="1344" y="0"/>
                  </a:lnTo>
                  <a:lnTo>
                    <a:pt x="0" y="359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96" name="Freeform 3588"/>
            <p:cNvSpPr>
              <a:spLocks/>
            </p:cNvSpPr>
            <p:nvPr/>
          </p:nvSpPr>
          <p:spPr bwMode="gray">
            <a:xfrm>
              <a:off x="1889" y="823"/>
              <a:ext cx="159" cy="261"/>
            </a:xfrm>
            <a:custGeom>
              <a:avLst/>
              <a:gdLst>
                <a:gd name="T0" fmla="*/ 102 w 204"/>
                <a:gd name="T1" fmla="*/ 28 h 335"/>
                <a:gd name="T2" fmla="*/ 0 w 204"/>
                <a:gd name="T3" fmla="*/ 55 h 335"/>
                <a:gd name="T4" fmla="*/ 0 w 204"/>
                <a:gd name="T5" fmla="*/ 335 h 335"/>
                <a:gd name="T6" fmla="*/ 102 w 204"/>
                <a:gd name="T7" fmla="*/ 307 h 335"/>
                <a:gd name="T8" fmla="*/ 204 w 204"/>
                <a:gd name="T9" fmla="*/ 280 h 335"/>
                <a:gd name="T10" fmla="*/ 204 w 204"/>
                <a:gd name="T11" fmla="*/ 0 h 335"/>
                <a:gd name="T12" fmla="*/ 102 w 204"/>
                <a:gd name="T13" fmla="*/ 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4" h="335">
                  <a:moveTo>
                    <a:pt x="102" y="28"/>
                  </a:moveTo>
                  <a:cubicBezTo>
                    <a:pt x="50" y="28"/>
                    <a:pt x="0" y="55"/>
                    <a:pt x="0" y="55"/>
                  </a:cubicBezTo>
                  <a:cubicBezTo>
                    <a:pt x="0" y="335"/>
                    <a:pt x="0" y="335"/>
                    <a:pt x="0" y="335"/>
                  </a:cubicBezTo>
                  <a:cubicBezTo>
                    <a:pt x="0" y="335"/>
                    <a:pt x="50" y="307"/>
                    <a:pt x="102" y="307"/>
                  </a:cubicBezTo>
                  <a:cubicBezTo>
                    <a:pt x="155" y="307"/>
                    <a:pt x="204" y="280"/>
                    <a:pt x="204" y="28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155" y="28"/>
                    <a:pt x="102" y="28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97" name="Freeform 3589"/>
            <p:cNvSpPr>
              <a:spLocks noEditPoints="1"/>
            </p:cNvSpPr>
            <p:nvPr/>
          </p:nvSpPr>
          <p:spPr bwMode="gray">
            <a:xfrm>
              <a:off x="1928" y="903"/>
              <a:ext cx="81" cy="101"/>
            </a:xfrm>
            <a:custGeom>
              <a:avLst/>
              <a:gdLst>
                <a:gd name="T0" fmla="*/ 80 w 105"/>
                <a:gd name="T1" fmla="*/ 22 h 130"/>
                <a:gd name="T2" fmla="*/ 71 w 105"/>
                <a:gd name="T3" fmla="*/ 81 h 130"/>
                <a:gd name="T4" fmla="*/ 71 w 105"/>
                <a:gd name="T5" fmla="*/ 83 h 130"/>
                <a:gd name="T6" fmla="*/ 71 w 105"/>
                <a:gd name="T7" fmla="*/ 85 h 130"/>
                <a:gd name="T8" fmla="*/ 74 w 105"/>
                <a:gd name="T9" fmla="*/ 85 h 130"/>
                <a:gd name="T10" fmla="*/ 81 w 105"/>
                <a:gd name="T11" fmla="*/ 80 h 130"/>
                <a:gd name="T12" fmla="*/ 90 w 105"/>
                <a:gd name="T13" fmla="*/ 65 h 130"/>
                <a:gd name="T14" fmla="*/ 94 w 105"/>
                <a:gd name="T15" fmla="*/ 45 h 130"/>
                <a:gd name="T16" fmla="*/ 84 w 105"/>
                <a:gd name="T17" fmla="*/ 18 h 130"/>
                <a:gd name="T18" fmla="*/ 56 w 105"/>
                <a:gd name="T19" fmla="*/ 14 h 130"/>
                <a:gd name="T20" fmla="*/ 32 w 105"/>
                <a:gd name="T21" fmla="*/ 27 h 130"/>
                <a:gd name="T22" fmla="*/ 16 w 105"/>
                <a:gd name="T23" fmla="*/ 50 h 130"/>
                <a:gd name="T24" fmla="*/ 10 w 105"/>
                <a:gd name="T25" fmla="*/ 79 h 130"/>
                <a:gd name="T26" fmla="*/ 23 w 105"/>
                <a:gd name="T27" fmla="*/ 112 h 130"/>
                <a:gd name="T28" fmla="*/ 55 w 105"/>
                <a:gd name="T29" fmla="*/ 117 h 130"/>
                <a:gd name="T30" fmla="*/ 74 w 105"/>
                <a:gd name="T31" fmla="*/ 108 h 130"/>
                <a:gd name="T32" fmla="*/ 91 w 105"/>
                <a:gd name="T33" fmla="*/ 94 h 130"/>
                <a:gd name="T34" fmla="*/ 105 w 105"/>
                <a:gd name="T35" fmla="*/ 90 h 130"/>
                <a:gd name="T36" fmla="*/ 94 w 105"/>
                <a:gd name="T37" fmla="*/ 104 h 130"/>
                <a:gd name="T38" fmla="*/ 77 w 105"/>
                <a:gd name="T39" fmla="*/ 118 h 130"/>
                <a:gd name="T40" fmla="*/ 55 w 105"/>
                <a:gd name="T41" fmla="*/ 127 h 130"/>
                <a:gd name="T42" fmla="*/ 27 w 105"/>
                <a:gd name="T43" fmla="*/ 127 h 130"/>
                <a:gd name="T44" fmla="*/ 7 w 105"/>
                <a:gd name="T45" fmla="*/ 111 h 130"/>
                <a:gd name="T46" fmla="*/ 0 w 105"/>
                <a:gd name="T47" fmla="*/ 81 h 130"/>
                <a:gd name="T48" fmla="*/ 7 w 105"/>
                <a:gd name="T49" fmla="*/ 47 h 130"/>
                <a:gd name="T50" fmla="*/ 27 w 105"/>
                <a:gd name="T51" fmla="*/ 19 h 130"/>
                <a:gd name="T52" fmla="*/ 56 w 105"/>
                <a:gd name="T53" fmla="*/ 4 h 130"/>
                <a:gd name="T54" fmla="*/ 91 w 105"/>
                <a:gd name="T55" fmla="*/ 8 h 130"/>
                <a:gd name="T56" fmla="*/ 105 w 105"/>
                <a:gd name="T57" fmla="*/ 42 h 130"/>
                <a:gd name="T58" fmla="*/ 100 w 105"/>
                <a:gd name="T59" fmla="*/ 68 h 130"/>
                <a:gd name="T60" fmla="*/ 84 w 105"/>
                <a:gd name="T61" fmla="*/ 90 h 130"/>
                <a:gd name="T62" fmla="*/ 69 w 105"/>
                <a:gd name="T63" fmla="*/ 99 h 130"/>
                <a:gd name="T64" fmla="*/ 62 w 105"/>
                <a:gd name="T65" fmla="*/ 98 h 130"/>
                <a:gd name="T66" fmla="*/ 58 w 105"/>
                <a:gd name="T67" fmla="*/ 93 h 130"/>
                <a:gd name="T68" fmla="*/ 50 w 105"/>
                <a:gd name="T69" fmla="*/ 102 h 130"/>
                <a:gd name="T70" fmla="*/ 42 w 105"/>
                <a:gd name="T71" fmla="*/ 106 h 130"/>
                <a:gd name="T72" fmla="*/ 26 w 105"/>
                <a:gd name="T73" fmla="*/ 102 h 130"/>
                <a:gd name="T74" fmla="*/ 19 w 105"/>
                <a:gd name="T75" fmla="*/ 81 h 130"/>
                <a:gd name="T76" fmla="*/ 28 w 105"/>
                <a:gd name="T77" fmla="*/ 47 h 130"/>
                <a:gd name="T78" fmla="*/ 49 w 105"/>
                <a:gd name="T79" fmla="*/ 28 h 130"/>
                <a:gd name="T80" fmla="*/ 57 w 105"/>
                <a:gd name="T81" fmla="*/ 28 h 130"/>
                <a:gd name="T82" fmla="*/ 65 w 105"/>
                <a:gd name="T83" fmla="*/ 34 h 130"/>
                <a:gd name="T84" fmla="*/ 66 w 105"/>
                <a:gd name="T85" fmla="*/ 25 h 130"/>
                <a:gd name="T86" fmla="*/ 80 w 105"/>
                <a:gd name="T87" fmla="*/ 22 h 130"/>
                <a:gd name="T88" fmla="*/ 34 w 105"/>
                <a:gd name="T89" fmla="*/ 81 h 130"/>
                <a:gd name="T90" fmla="*/ 37 w 105"/>
                <a:gd name="T91" fmla="*/ 93 h 130"/>
                <a:gd name="T92" fmla="*/ 44 w 105"/>
                <a:gd name="T93" fmla="*/ 95 h 130"/>
                <a:gd name="T94" fmla="*/ 52 w 105"/>
                <a:gd name="T95" fmla="*/ 89 h 130"/>
                <a:gd name="T96" fmla="*/ 58 w 105"/>
                <a:gd name="T97" fmla="*/ 72 h 130"/>
                <a:gd name="T98" fmla="*/ 61 w 105"/>
                <a:gd name="T99" fmla="*/ 50 h 130"/>
                <a:gd name="T100" fmla="*/ 58 w 105"/>
                <a:gd name="T101" fmla="*/ 40 h 130"/>
                <a:gd name="T102" fmla="*/ 51 w 105"/>
                <a:gd name="T103" fmla="*/ 39 h 130"/>
                <a:gd name="T104" fmla="*/ 43 w 105"/>
                <a:gd name="T105" fmla="*/ 44 h 130"/>
                <a:gd name="T106" fmla="*/ 36 w 105"/>
                <a:gd name="T107" fmla="*/ 61 h 130"/>
                <a:gd name="T108" fmla="*/ 34 w 105"/>
                <a:gd name="T109" fmla="*/ 8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5" h="130">
                  <a:moveTo>
                    <a:pt x="80" y="22"/>
                  </a:moveTo>
                  <a:cubicBezTo>
                    <a:pt x="71" y="81"/>
                    <a:pt x="71" y="81"/>
                    <a:pt x="71" y="81"/>
                  </a:cubicBezTo>
                  <a:cubicBezTo>
                    <a:pt x="71" y="82"/>
                    <a:pt x="71" y="83"/>
                    <a:pt x="71" y="83"/>
                  </a:cubicBezTo>
                  <a:cubicBezTo>
                    <a:pt x="71" y="84"/>
                    <a:pt x="71" y="85"/>
                    <a:pt x="71" y="85"/>
                  </a:cubicBezTo>
                  <a:cubicBezTo>
                    <a:pt x="72" y="85"/>
                    <a:pt x="73" y="86"/>
                    <a:pt x="74" y="85"/>
                  </a:cubicBezTo>
                  <a:cubicBezTo>
                    <a:pt x="76" y="85"/>
                    <a:pt x="78" y="83"/>
                    <a:pt x="81" y="80"/>
                  </a:cubicBezTo>
                  <a:cubicBezTo>
                    <a:pt x="85" y="76"/>
                    <a:pt x="88" y="72"/>
                    <a:pt x="90" y="65"/>
                  </a:cubicBezTo>
                  <a:cubicBezTo>
                    <a:pt x="93" y="59"/>
                    <a:pt x="94" y="52"/>
                    <a:pt x="94" y="45"/>
                  </a:cubicBezTo>
                  <a:cubicBezTo>
                    <a:pt x="94" y="32"/>
                    <a:pt x="91" y="23"/>
                    <a:pt x="84" y="18"/>
                  </a:cubicBezTo>
                  <a:cubicBezTo>
                    <a:pt x="77" y="12"/>
                    <a:pt x="68" y="11"/>
                    <a:pt x="56" y="14"/>
                  </a:cubicBezTo>
                  <a:cubicBezTo>
                    <a:pt x="47" y="17"/>
                    <a:pt x="39" y="21"/>
                    <a:pt x="32" y="27"/>
                  </a:cubicBezTo>
                  <a:cubicBezTo>
                    <a:pt x="25" y="33"/>
                    <a:pt x="20" y="41"/>
                    <a:pt x="16" y="50"/>
                  </a:cubicBezTo>
                  <a:cubicBezTo>
                    <a:pt x="12" y="59"/>
                    <a:pt x="10" y="69"/>
                    <a:pt x="10" y="79"/>
                  </a:cubicBezTo>
                  <a:cubicBezTo>
                    <a:pt x="10" y="94"/>
                    <a:pt x="14" y="105"/>
                    <a:pt x="23" y="112"/>
                  </a:cubicBezTo>
                  <a:cubicBezTo>
                    <a:pt x="31" y="119"/>
                    <a:pt x="42" y="120"/>
                    <a:pt x="55" y="117"/>
                  </a:cubicBezTo>
                  <a:cubicBezTo>
                    <a:pt x="61" y="115"/>
                    <a:pt x="68" y="112"/>
                    <a:pt x="74" y="108"/>
                  </a:cubicBezTo>
                  <a:cubicBezTo>
                    <a:pt x="80" y="105"/>
                    <a:pt x="85" y="100"/>
                    <a:pt x="91" y="94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1" y="96"/>
                    <a:pt x="97" y="100"/>
                    <a:pt x="94" y="104"/>
                  </a:cubicBezTo>
                  <a:cubicBezTo>
                    <a:pt x="89" y="109"/>
                    <a:pt x="83" y="114"/>
                    <a:pt x="77" y="118"/>
                  </a:cubicBezTo>
                  <a:cubicBezTo>
                    <a:pt x="70" y="122"/>
                    <a:pt x="63" y="125"/>
                    <a:pt x="55" y="127"/>
                  </a:cubicBezTo>
                  <a:cubicBezTo>
                    <a:pt x="45" y="130"/>
                    <a:pt x="35" y="130"/>
                    <a:pt x="27" y="127"/>
                  </a:cubicBezTo>
                  <a:cubicBezTo>
                    <a:pt x="18" y="124"/>
                    <a:pt x="12" y="119"/>
                    <a:pt x="7" y="111"/>
                  </a:cubicBezTo>
                  <a:cubicBezTo>
                    <a:pt x="2" y="103"/>
                    <a:pt x="0" y="93"/>
                    <a:pt x="0" y="81"/>
                  </a:cubicBezTo>
                  <a:cubicBezTo>
                    <a:pt x="0" y="69"/>
                    <a:pt x="2" y="58"/>
                    <a:pt x="7" y="47"/>
                  </a:cubicBezTo>
                  <a:cubicBezTo>
                    <a:pt x="12" y="36"/>
                    <a:pt x="19" y="27"/>
                    <a:pt x="27" y="19"/>
                  </a:cubicBezTo>
                  <a:cubicBezTo>
                    <a:pt x="35" y="12"/>
                    <a:pt x="45" y="7"/>
                    <a:pt x="56" y="4"/>
                  </a:cubicBezTo>
                  <a:cubicBezTo>
                    <a:pt x="70" y="0"/>
                    <a:pt x="82" y="1"/>
                    <a:pt x="91" y="8"/>
                  </a:cubicBezTo>
                  <a:cubicBezTo>
                    <a:pt x="100" y="16"/>
                    <a:pt x="105" y="27"/>
                    <a:pt x="105" y="42"/>
                  </a:cubicBezTo>
                  <a:cubicBezTo>
                    <a:pt x="105" y="51"/>
                    <a:pt x="103" y="59"/>
                    <a:pt x="100" y="68"/>
                  </a:cubicBezTo>
                  <a:cubicBezTo>
                    <a:pt x="96" y="76"/>
                    <a:pt x="91" y="84"/>
                    <a:pt x="84" y="90"/>
                  </a:cubicBezTo>
                  <a:cubicBezTo>
                    <a:pt x="79" y="94"/>
                    <a:pt x="74" y="97"/>
                    <a:pt x="69" y="99"/>
                  </a:cubicBezTo>
                  <a:cubicBezTo>
                    <a:pt x="66" y="99"/>
                    <a:pt x="64" y="99"/>
                    <a:pt x="62" y="98"/>
                  </a:cubicBezTo>
                  <a:cubicBezTo>
                    <a:pt x="61" y="98"/>
                    <a:pt x="59" y="96"/>
                    <a:pt x="58" y="93"/>
                  </a:cubicBezTo>
                  <a:cubicBezTo>
                    <a:pt x="55" y="97"/>
                    <a:pt x="52" y="100"/>
                    <a:pt x="50" y="102"/>
                  </a:cubicBezTo>
                  <a:cubicBezTo>
                    <a:pt x="47" y="104"/>
                    <a:pt x="45" y="105"/>
                    <a:pt x="42" y="106"/>
                  </a:cubicBezTo>
                  <a:cubicBezTo>
                    <a:pt x="36" y="108"/>
                    <a:pt x="30" y="106"/>
                    <a:pt x="26" y="102"/>
                  </a:cubicBezTo>
                  <a:cubicBezTo>
                    <a:pt x="22" y="98"/>
                    <a:pt x="19" y="91"/>
                    <a:pt x="19" y="81"/>
                  </a:cubicBezTo>
                  <a:cubicBezTo>
                    <a:pt x="19" y="70"/>
                    <a:pt x="22" y="58"/>
                    <a:pt x="28" y="47"/>
                  </a:cubicBezTo>
                  <a:cubicBezTo>
                    <a:pt x="34" y="36"/>
                    <a:pt x="40" y="30"/>
                    <a:pt x="49" y="28"/>
                  </a:cubicBezTo>
                  <a:cubicBezTo>
                    <a:pt x="52" y="27"/>
                    <a:pt x="55" y="27"/>
                    <a:pt x="57" y="28"/>
                  </a:cubicBezTo>
                  <a:cubicBezTo>
                    <a:pt x="60" y="29"/>
                    <a:pt x="63" y="31"/>
                    <a:pt x="65" y="34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80" y="22"/>
                    <a:pt x="80" y="22"/>
                    <a:pt x="80" y="22"/>
                  </a:cubicBezTo>
                  <a:close/>
                  <a:moveTo>
                    <a:pt x="34" y="81"/>
                  </a:moveTo>
                  <a:cubicBezTo>
                    <a:pt x="34" y="87"/>
                    <a:pt x="35" y="91"/>
                    <a:pt x="37" y="93"/>
                  </a:cubicBezTo>
                  <a:cubicBezTo>
                    <a:pt x="39" y="95"/>
                    <a:pt x="41" y="96"/>
                    <a:pt x="44" y="95"/>
                  </a:cubicBezTo>
                  <a:cubicBezTo>
                    <a:pt x="47" y="94"/>
                    <a:pt x="50" y="92"/>
                    <a:pt x="52" y="89"/>
                  </a:cubicBezTo>
                  <a:cubicBezTo>
                    <a:pt x="54" y="86"/>
                    <a:pt x="56" y="80"/>
                    <a:pt x="58" y="72"/>
                  </a:cubicBezTo>
                  <a:cubicBezTo>
                    <a:pt x="60" y="64"/>
                    <a:pt x="61" y="56"/>
                    <a:pt x="61" y="50"/>
                  </a:cubicBezTo>
                  <a:cubicBezTo>
                    <a:pt x="61" y="45"/>
                    <a:pt x="60" y="42"/>
                    <a:pt x="58" y="40"/>
                  </a:cubicBezTo>
                  <a:cubicBezTo>
                    <a:pt x="56" y="38"/>
                    <a:pt x="54" y="38"/>
                    <a:pt x="51" y="39"/>
                  </a:cubicBezTo>
                  <a:cubicBezTo>
                    <a:pt x="48" y="39"/>
                    <a:pt x="46" y="41"/>
                    <a:pt x="43" y="44"/>
                  </a:cubicBezTo>
                  <a:cubicBezTo>
                    <a:pt x="40" y="48"/>
                    <a:pt x="38" y="54"/>
                    <a:pt x="36" y="61"/>
                  </a:cubicBezTo>
                  <a:cubicBezTo>
                    <a:pt x="35" y="69"/>
                    <a:pt x="34" y="75"/>
                    <a:pt x="34" y="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 cmpd="sng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2998" name="Group 3590"/>
          <p:cNvGrpSpPr>
            <a:grpSpLocks/>
          </p:cNvGrpSpPr>
          <p:nvPr/>
        </p:nvGrpSpPr>
        <p:grpSpPr bwMode="auto">
          <a:xfrm flipH="1">
            <a:off x="6184900" y="3917950"/>
            <a:ext cx="447675" cy="428625"/>
            <a:chOff x="733" y="1158"/>
            <a:chExt cx="431" cy="413"/>
          </a:xfrm>
        </p:grpSpPr>
        <p:sp>
          <p:nvSpPr>
            <p:cNvPr id="532999" name="Freeform 3591"/>
            <p:cNvSpPr>
              <a:spLocks/>
            </p:cNvSpPr>
            <p:nvPr/>
          </p:nvSpPr>
          <p:spPr bwMode="gray">
            <a:xfrm>
              <a:off x="733" y="1158"/>
              <a:ext cx="431" cy="413"/>
            </a:xfrm>
            <a:custGeom>
              <a:avLst/>
              <a:gdLst>
                <a:gd name="T0" fmla="*/ 0 w 1342"/>
                <a:gd name="T1" fmla="*/ 361 h 1285"/>
                <a:gd name="T2" fmla="*/ 0 w 1342"/>
                <a:gd name="T3" fmla="*/ 1285 h 1285"/>
                <a:gd name="T4" fmla="*/ 1342 w 1342"/>
                <a:gd name="T5" fmla="*/ 924 h 1285"/>
                <a:gd name="T6" fmla="*/ 1342 w 1342"/>
                <a:gd name="T7" fmla="*/ 0 h 1285"/>
                <a:gd name="T8" fmla="*/ 0 w 1342"/>
                <a:gd name="T9" fmla="*/ 361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2" h="1285">
                  <a:moveTo>
                    <a:pt x="0" y="361"/>
                  </a:moveTo>
                  <a:lnTo>
                    <a:pt x="0" y="1285"/>
                  </a:lnTo>
                  <a:lnTo>
                    <a:pt x="1342" y="924"/>
                  </a:lnTo>
                  <a:lnTo>
                    <a:pt x="1342" y="0"/>
                  </a:lnTo>
                  <a:lnTo>
                    <a:pt x="0" y="361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33000" name="Group 3592"/>
            <p:cNvGrpSpPr>
              <a:grpSpLocks/>
            </p:cNvGrpSpPr>
            <p:nvPr/>
          </p:nvGrpSpPr>
          <p:grpSpPr bwMode="auto">
            <a:xfrm>
              <a:off x="778" y="1278"/>
              <a:ext cx="344" cy="246"/>
              <a:chOff x="778" y="1278"/>
              <a:chExt cx="344" cy="246"/>
            </a:xfrm>
          </p:grpSpPr>
          <p:sp>
            <p:nvSpPr>
              <p:cNvPr id="533001" name="Freeform 3593"/>
              <p:cNvSpPr>
                <a:spLocks/>
              </p:cNvSpPr>
              <p:nvPr/>
            </p:nvSpPr>
            <p:spPr bwMode="gray">
              <a:xfrm>
                <a:off x="1006" y="1344"/>
                <a:ext cx="116" cy="116"/>
              </a:xfrm>
              <a:custGeom>
                <a:avLst/>
                <a:gdLst>
                  <a:gd name="T0" fmla="*/ 152 w 153"/>
                  <a:gd name="T1" fmla="*/ 11 h 141"/>
                  <a:gd name="T2" fmla="*/ 141 w 153"/>
                  <a:gd name="T3" fmla="*/ 2 h 141"/>
                  <a:gd name="T4" fmla="*/ 10 w 153"/>
                  <a:gd name="T5" fmla="*/ 37 h 141"/>
                  <a:gd name="T6" fmla="*/ 0 w 153"/>
                  <a:gd name="T7" fmla="*/ 51 h 141"/>
                  <a:gd name="T8" fmla="*/ 0 w 153"/>
                  <a:gd name="T9" fmla="*/ 130 h 141"/>
                  <a:gd name="T10" fmla="*/ 11 w 153"/>
                  <a:gd name="T11" fmla="*/ 139 h 141"/>
                  <a:gd name="T12" fmla="*/ 141 w 153"/>
                  <a:gd name="T13" fmla="*/ 104 h 141"/>
                  <a:gd name="T14" fmla="*/ 153 w 153"/>
                  <a:gd name="T15" fmla="*/ 90 h 141"/>
                  <a:gd name="T16" fmla="*/ 152 w 153"/>
                  <a:gd name="T17" fmla="*/ 1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3" h="141">
                    <a:moveTo>
                      <a:pt x="152" y="11"/>
                    </a:moveTo>
                    <a:cubicBezTo>
                      <a:pt x="152" y="4"/>
                      <a:pt x="147" y="0"/>
                      <a:pt x="141" y="2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5" y="39"/>
                      <a:pt x="0" y="45"/>
                      <a:pt x="0" y="51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0" y="137"/>
                      <a:pt x="5" y="141"/>
                      <a:pt x="11" y="139"/>
                    </a:cubicBezTo>
                    <a:cubicBezTo>
                      <a:pt x="141" y="104"/>
                      <a:pt x="141" y="104"/>
                      <a:pt x="141" y="104"/>
                    </a:cubicBezTo>
                    <a:cubicBezTo>
                      <a:pt x="148" y="102"/>
                      <a:pt x="153" y="96"/>
                      <a:pt x="153" y="90"/>
                    </a:cubicBezTo>
                    <a:cubicBezTo>
                      <a:pt x="153" y="66"/>
                      <a:pt x="152" y="11"/>
                      <a:pt x="152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002" name="Freeform 3594"/>
              <p:cNvSpPr>
                <a:spLocks/>
              </p:cNvSpPr>
              <p:nvPr/>
            </p:nvSpPr>
            <p:spPr bwMode="gray">
              <a:xfrm>
                <a:off x="1028" y="1278"/>
                <a:ext cx="71" cy="78"/>
              </a:xfrm>
              <a:custGeom>
                <a:avLst/>
                <a:gdLst>
                  <a:gd name="T0" fmla="*/ 47 w 93"/>
                  <a:gd name="T1" fmla="*/ 88 h 95"/>
                  <a:gd name="T2" fmla="*/ 93 w 93"/>
                  <a:gd name="T3" fmla="*/ 35 h 95"/>
                  <a:gd name="T4" fmla="*/ 47 w 93"/>
                  <a:gd name="T5" fmla="*/ 7 h 95"/>
                  <a:gd name="T6" fmla="*/ 0 w 93"/>
                  <a:gd name="T7" fmla="*/ 60 h 95"/>
                  <a:gd name="T8" fmla="*/ 47 w 93"/>
                  <a:gd name="T9" fmla="*/ 8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95">
                    <a:moveTo>
                      <a:pt x="47" y="88"/>
                    </a:moveTo>
                    <a:cubicBezTo>
                      <a:pt x="73" y="81"/>
                      <a:pt x="93" y="57"/>
                      <a:pt x="93" y="35"/>
                    </a:cubicBezTo>
                    <a:cubicBezTo>
                      <a:pt x="93" y="13"/>
                      <a:pt x="72" y="0"/>
                      <a:pt x="47" y="7"/>
                    </a:cubicBezTo>
                    <a:cubicBezTo>
                      <a:pt x="21" y="14"/>
                      <a:pt x="0" y="38"/>
                      <a:pt x="0" y="60"/>
                    </a:cubicBezTo>
                    <a:cubicBezTo>
                      <a:pt x="0" y="82"/>
                      <a:pt x="21" y="95"/>
                      <a:pt x="47" y="88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003" name="Freeform 3595"/>
              <p:cNvSpPr>
                <a:spLocks/>
              </p:cNvSpPr>
              <p:nvPr/>
            </p:nvSpPr>
            <p:spPr bwMode="gray">
              <a:xfrm>
                <a:off x="778" y="1409"/>
                <a:ext cx="116" cy="115"/>
              </a:xfrm>
              <a:custGeom>
                <a:avLst/>
                <a:gdLst>
                  <a:gd name="T0" fmla="*/ 152 w 153"/>
                  <a:gd name="T1" fmla="*/ 10 h 140"/>
                  <a:gd name="T2" fmla="*/ 141 w 153"/>
                  <a:gd name="T3" fmla="*/ 2 h 140"/>
                  <a:gd name="T4" fmla="*/ 11 w 153"/>
                  <a:gd name="T5" fmla="*/ 37 h 140"/>
                  <a:gd name="T6" fmla="*/ 0 w 153"/>
                  <a:gd name="T7" fmla="*/ 51 h 140"/>
                  <a:gd name="T8" fmla="*/ 0 w 153"/>
                  <a:gd name="T9" fmla="*/ 130 h 140"/>
                  <a:gd name="T10" fmla="*/ 11 w 153"/>
                  <a:gd name="T11" fmla="*/ 139 h 140"/>
                  <a:gd name="T12" fmla="*/ 141 w 153"/>
                  <a:gd name="T13" fmla="*/ 104 h 140"/>
                  <a:gd name="T14" fmla="*/ 153 w 153"/>
                  <a:gd name="T15" fmla="*/ 89 h 140"/>
                  <a:gd name="T16" fmla="*/ 152 w 153"/>
                  <a:gd name="T17" fmla="*/ 1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3" h="140">
                    <a:moveTo>
                      <a:pt x="152" y="10"/>
                    </a:moveTo>
                    <a:cubicBezTo>
                      <a:pt x="152" y="4"/>
                      <a:pt x="147" y="0"/>
                      <a:pt x="141" y="2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5" y="38"/>
                      <a:pt x="0" y="45"/>
                      <a:pt x="0" y="51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0" y="136"/>
                      <a:pt x="5" y="140"/>
                      <a:pt x="11" y="139"/>
                    </a:cubicBezTo>
                    <a:cubicBezTo>
                      <a:pt x="141" y="104"/>
                      <a:pt x="141" y="104"/>
                      <a:pt x="141" y="104"/>
                    </a:cubicBezTo>
                    <a:cubicBezTo>
                      <a:pt x="148" y="102"/>
                      <a:pt x="153" y="95"/>
                      <a:pt x="153" y="89"/>
                    </a:cubicBezTo>
                    <a:cubicBezTo>
                      <a:pt x="153" y="65"/>
                      <a:pt x="152" y="10"/>
                      <a:pt x="152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004" name="Freeform 3596"/>
              <p:cNvSpPr>
                <a:spLocks/>
              </p:cNvSpPr>
              <p:nvPr/>
            </p:nvSpPr>
            <p:spPr bwMode="gray">
              <a:xfrm>
                <a:off x="800" y="1343"/>
                <a:ext cx="70" cy="77"/>
              </a:xfrm>
              <a:custGeom>
                <a:avLst/>
                <a:gdLst>
                  <a:gd name="T0" fmla="*/ 47 w 93"/>
                  <a:gd name="T1" fmla="*/ 88 h 94"/>
                  <a:gd name="T2" fmla="*/ 93 w 93"/>
                  <a:gd name="T3" fmla="*/ 34 h 94"/>
                  <a:gd name="T4" fmla="*/ 47 w 93"/>
                  <a:gd name="T5" fmla="*/ 7 h 94"/>
                  <a:gd name="T6" fmla="*/ 0 w 93"/>
                  <a:gd name="T7" fmla="*/ 59 h 94"/>
                  <a:gd name="T8" fmla="*/ 47 w 93"/>
                  <a:gd name="T9" fmla="*/ 8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94">
                    <a:moveTo>
                      <a:pt x="47" y="88"/>
                    </a:moveTo>
                    <a:cubicBezTo>
                      <a:pt x="73" y="81"/>
                      <a:pt x="93" y="57"/>
                      <a:pt x="93" y="34"/>
                    </a:cubicBezTo>
                    <a:cubicBezTo>
                      <a:pt x="93" y="12"/>
                      <a:pt x="72" y="0"/>
                      <a:pt x="47" y="7"/>
                    </a:cubicBezTo>
                    <a:cubicBezTo>
                      <a:pt x="21" y="14"/>
                      <a:pt x="0" y="37"/>
                      <a:pt x="0" y="59"/>
                    </a:cubicBezTo>
                    <a:cubicBezTo>
                      <a:pt x="0" y="82"/>
                      <a:pt x="21" y="94"/>
                      <a:pt x="47" y="88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005" name="Freeform 3597"/>
              <p:cNvSpPr>
                <a:spLocks/>
              </p:cNvSpPr>
              <p:nvPr/>
            </p:nvSpPr>
            <p:spPr bwMode="gray">
              <a:xfrm>
                <a:off x="956" y="1427"/>
                <a:ext cx="58" cy="46"/>
              </a:xfrm>
              <a:custGeom>
                <a:avLst/>
                <a:gdLst>
                  <a:gd name="T0" fmla="*/ 11 w 77"/>
                  <a:gd name="T1" fmla="*/ 18 h 60"/>
                  <a:gd name="T2" fmla="*/ 77 w 77"/>
                  <a:gd name="T3" fmla="*/ 0 h 60"/>
                  <a:gd name="T4" fmla="*/ 77 w 77"/>
                  <a:gd name="T5" fmla="*/ 41 h 60"/>
                  <a:gd name="T6" fmla="*/ 11 w 77"/>
                  <a:gd name="T7" fmla="*/ 59 h 60"/>
                  <a:gd name="T8" fmla="*/ 0 w 77"/>
                  <a:gd name="T9" fmla="*/ 50 h 60"/>
                  <a:gd name="T10" fmla="*/ 0 w 77"/>
                  <a:gd name="T11" fmla="*/ 32 h 60"/>
                  <a:gd name="T12" fmla="*/ 11 w 77"/>
                  <a:gd name="T13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60">
                    <a:moveTo>
                      <a:pt x="11" y="18"/>
                    </a:moveTo>
                    <a:cubicBezTo>
                      <a:pt x="11" y="18"/>
                      <a:pt x="11" y="18"/>
                      <a:pt x="77" y="0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60" y="46"/>
                      <a:pt x="38" y="51"/>
                      <a:pt x="11" y="59"/>
                    </a:cubicBezTo>
                    <a:cubicBezTo>
                      <a:pt x="5" y="60"/>
                      <a:pt x="0" y="56"/>
                      <a:pt x="0" y="5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26"/>
                      <a:pt x="5" y="19"/>
                      <a:pt x="11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006" name="Freeform 3598"/>
              <p:cNvSpPr>
                <a:spLocks/>
              </p:cNvSpPr>
              <p:nvPr/>
            </p:nvSpPr>
            <p:spPr bwMode="gray">
              <a:xfrm>
                <a:off x="885" y="1448"/>
                <a:ext cx="58" cy="46"/>
              </a:xfrm>
              <a:custGeom>
                <a:avLst/>
                <a:gdLst>
                  <a:gd name="T0" fmla="*/ 66 w 77"/>
                  <a:gd name="T1" fmla="*/ 42 h 60"/>
                  <a:gd name="T2" fmla="*/ 0 w 77"/>
                  <a:gd name="T3" fmla="*/ 60 h 60"/>
                  <a:gd name="T4" fmla="*/ 0 w 77"/>
                  <a:gd name="T5" fmla="*/ 19 h 60"/>
                  <a:gd name="T6" fmla="*/ 66 w 77"/>
                  <a:gd name="T7" fmla="*/ 1 h 60"/>
                  <a:gd name="T8" fmla="*/ 77 w 77"/>
                  <a:gd name="T9" fmla="*/ 10 h 60"/>
                  <a:gd name="T10" fmla="*/ 77 w 77"/>
                  <a:gd name="T11" fmla="*/ 28 h 60"/>
                  <a:gd name="T12" fmla="*/ 66 w 77"/>
                  <a:gd name="T13" fmla="*/ 4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60">
                    <a:moveTo>
                      <a:pt x="66" y="42"/>
                    </a:moveTo>
                    <a:cubicBezTo>
                      <a:pt x="66" y="42"/>
                      <a:pt x="66" y="42"/>
                      <a:pt x="0" y="6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7" y="14"/>
                      <a:pt x="39" y="9"/>
                      <a:pt x="66" y="1"/>
                    </a:cubicBezTo>
                    <a:cubicBezTo>
                      <a:pt x="72" y="0"/>
                      <a:pt x="77" y="3"/>
                      <a:pt x="77" y="10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34"/>
                      <a:pt x="72" y="40"/>
                      <a:pt x="66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33007" name="Group 3599"/>
          <p:cNvGrpSpPr>
            <a:grpSpLocks/>
          </p:cNvGrpSpPr>
          <p:nvPr/>
        </p:nvGrpSpPr>
        <p:grpSpPr bwMode="auto">
          <a:xfrm flipH="1">
            <a:off x="5154613" y="4503738"/>
            <a:ext cx="446087" cy="427037"/>
            <a:chOff x="733" y="778"/>
            <a:chExt cx="430" cy="412"/>
          </a:xfrm>
        </p:grpSpPr>
        <p:sp>
          <p:nvSpPr>
            <p:cNvPr id="533008" name="Freeform 3600"/>
            <p:cNvSpPr>
              <a:spLocks/>
            </p:cNvSpPr>
            <p:nvPr/>
          </p:nvSpPr>
          <p:spPr bwMode="gray">
            <a:xfrm>
              <a:off x="733" y="778"/>
              <a:ext cx="430" cy="412"/>
            </a:xfrm>
            <a:custGeom>
              <a:avLst/>
              <a:gdLst>
                <a:gd name="T0" fmla="*/ 0 w 1342"/>
                <a:gd name="T1" fmla="*/ 361 h 1285"/>
                <a:gd name="T2" fmla="*/ 0 w 1342"/>
                <a:gd name="T3" fmla="*/ 1285 h 1285"/>
                <a:gd name="T4" fmla="*/ 1342 w 1342"/>
                <a:gd name="T5" fmla="*/ 923 h 1285"/>
                <a:gd name="T6" fmla="*/ 1342 w 1342"/>
                <a:gd name="T7" fmla="*/ 0 h 1285"/>
                <a:gd name="T8" fmla="*/ 0 w 1342"/>
                <a:gd name="T9" fmla="*/ 361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2" h="1285">
                  <a:moveTo>
                    <a:pt x="0" y="361"/>
                  </a:moveTo>
                  <a:lnTo>
                    <a:pt x="0" y="1285"/>
                  </a:lnTo>
                  <a:lnTo>
                    <a:pt x="1342" y="923"/>
                  </a:lnTo>
                  <a:lnTo>
                    <a:pt x="1342" y="0"/>
                  </a:lnTo>
                  <a:lnTo>
                    <a:pt x="0" y="361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33009" name="Group 3601"/>
            <p:cNvGrpSpPr>
              <a:grpSpLocks/>
            </p:cNvGrpSpPr>
            <p:nvPr/>
          </p:nvGrpSpPr>
          <p:grpSpPr bwMode="auto">
            <a:xfrm>
              <a:off x="786" y="843"/>
              <a:ext cx="329" cy="240"/>
              <a:chOff x="786" y="843"/>
              <a:chExt cx="329" cy="240"/>
            </a:xfrm>
          </p:grpSpPr>
          <p:grpSp>
            <p:nvGrpSpPr>
              <p:cNvPr id="533010" name="Group 3602"/>
              <p:cNvGrpSpPr>
                <a:grpSpLocks/>
              </p:cNvGrpSpPr>
              <p:nvPr/>
            </p:nvGrpSpPr>
            <p:grpSpPr bwMode="auto">
              <a:xfrm>
                <a:off x="957" y="843"/>
                <a:ext cx="158" cy="240"/>
                <a:chOff x="953" y="846"/>
                <a:chExt cx="166" cy="239"/>
              </a:xfrm>
            </p:grpSpPr>
            <p:sp>
              <p:nvSpPr>
                <p:cNvPr id="533011" name="Freeform 3603"/>
                <p:cNvSpPr>
                  <a:spLocks/>
                </p:cNvSpPr>
                <p:nvPr/>
              </p:nvSpPr>
              <p:spPr bwMode="gray">
                <a:xfrm>
                  <a:off x="953" y="933"/>
                  <a:ext cx="166" cy="152"/>
                </a:xfrm>
                <a:custGeom>
                  <a:avLst/>
                  <a:gdLst>
                    <a:gd name="T0" fmla="*/ 218 w 219"/>
                    <a:gd name="T1" fmla="*/ 14 h 200"/>
                    <a:gd name="T2" fmla="*/ 201 w 219"/>
                    <a:gd name="T3" fmla="*/ 2 h 200"/>
                    <a:gd name="T4" fmla="*/ 15 w 219"/>
                    <a:gd name="T5" fmla="*/ 52 h 200"/>
                    <a:gd name="T6" fmla="*/ 0 w 219"/>
                    <a:gd name="T7" fmla="*/ 73 h 200"/>
                    <a:gd name="T8" fmla="*/ 1 w 219"/>
                    <a:gd name="T9" fmla="*/ 186 h 200"/>
                    <a:gd name="T10" fmla="*/ 17 w 219"/>
                    <a:gd name="T11" fmla="*/ 198 h 200"/>
                    <a:gd name="T12" fmla="*/ 202 w 219"/>
                    <a:gd name="T13" fmla="*/ 148 h 200"/>
                    <a:gd name="T14" fmla="*/ 219 w 219"/>
                    <a:gd name="T15" fmla="*/ 127 h 200"/>
                    <a:gd name="T16" fmla="*/ 218 w 219"/>
                    <a:gd name="T17" fmla="*/ 14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200">
                      <a:moveTo>
                        <a:pt x="218" y="14"/>
                      </a:moveTo>
                      <a:cubicBezTo>
                        <a:pt x="218" y="5"/>
                        <a:pt x="210" y="0"/>
                        <a:pt x="201" y="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7" y="54"/>
                        <a:pt x="0" y="64"/>
                        <a:pt x="0" y="73"/>
                      </a:cubicBezTo>
                      <a:cubicBezTo>
                        <a:pt x="1" y="186"/>
                        <a:pt x="1" y="186"/>
                        <a:pt x="1" y="186"/>
                      </a:cubicBezTo>
                      <a:cubicBezTo>
                        <a:pt x="1" y="195"/>
                        <a:pt x="8" y="200"/>
                        <a:pt x="17" y="198"/>
                      </a:cubicBezTo>
                      <a:cubicBezTo>
                        <a:pt x="202" y="148"/>
                        <a:pt x="202" y="148"/>
                        <a:pt x="202" y="148"/>
                      </a:cubicBezTo>
                      <a:cubicBezTo>
                        <a:pt x="212" y="146"/>
                        <a:pt x="219" y="136"/>
                        <a:pt x="219" y="127"/>
                      </a:cubicBezTo>
                      <a:cubicBezTo>
                        <a:pt x="219" y="94"/>
                        <a:pt x="218" y="14"/>
                        <a:pt x="218" y="1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012" name="Freeform 3604"/>
                <p:cNvSpPr>
                  <a:spLocks/>
                </p:cNvSpPr>
                <p:nvPr/>
              </p:nvSpPr>
              <p:spPr bwMode="gray">
                <a:xfrm>
                  <a:off x="984" y="846"/>
                  <a:ext cx="101" cy="102"/>
                </a:xfrm>
                <a:custGeom>
                  <a:avLst/>
                  <a:gdLst>
                    <a:gd name="T0" fmla="*/ 68 w 133"/>
                    <a:gd name="T1" fmla="*/ 125 h 135"/>
                    <a:gd name="T2" fmla="*/ 133 w 133"/>
                    <a:gd name="T3" fmla="*/ 49 h 135"/>
                    <a:gd name="T4" fmla="*/ 67 w 133"/>
                    <a:gd name="T5" fmla="*/ 9 h 135"/>
                    <a:gd name="T6" fmla="*/ 0 w 133"/>
                    <a:gd name="T7" fmla="*/ 85 h 135"/>
                    <a:gd name="T8" fmla="*/ 68 w 133"/>
                    <a:gd name="T9" fmla="*/ 125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3" h="135">
                      <a:moveTo>
                        <a:pt x="68" y="125"/>
                      </a:moveTo>
                      <a:cubicBezTo>
                        <a:pt x="104" y="115"/>
                        <a:pt x="133" y="81"/>
                        <a:pt x="133" y="49"/>
                      </a:cubicBezTo>
                      <a:cubicBezTo>
                        <a:pt x="133" y="17"/>
                        <a:pt x="103" y="0"/>
                        <a:pt x="67" y="9"/>
                      </a:cubicBezTo>
                      <a:cubicBezTo>
                        <a:pt x="30" y="19"/>
                        <a:pt x="0" y="53"/>
                        <a:pt x="0" y="85"/>
                      </a:cubicBezTo>
                      <a:cubicBezTo>
                        <a:pt x="0" y="117"/>
                        <a:pt x="31" y="135"/>
                        <a:pt x="68" y="12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33013" name="Freeform 3605"/>
              <p:cNvSpPr>
                <a:spLocks/>
              </p:cNvSpPr>
              <p:nvPr/>
            </p:nvSpPr>
            <p:spPr bwMode="gray">
              <a:xfrm>
                <a:off x="786" y="931"/>
                <a:ext cx="123" cy="52"/>
              </a:xfrm>
              <a:custGeom>
                <a:avLst/>
                <a:gdLst>
                  <a:gd name="T0" fmla="*/ 0 w 385"/>
                  <a:gd name="T1" fmla="*/ 163 h 163"/>
                  <a:gd name="T2" fmla="*/ 0 w 385"/>
                  <a:gd name="T3" fmla="*/ 101 h 163"/>
                  <a:gd name="T4" fmla="*/ 385 w 385"/>
                  <a:gd name="T5" fmla="*/ 0 h 163"/>
                  <a:gd name="T6" fmla="*/ 385 w 385"/>
                  <a:gd name="T7" fmla="*/ 61 h 163"/>
                  <a:gd name="T8" fmla="*/ 0 w 385"/>
                  <a:gd name="T9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163">
                    <a:moveTo>
                      <a:pt x="0" y="163"/>
                    </a:moveTo>
                    <a:lnTo>
                      <a:pt x="0" y="101"/>
                    </a:lnTo>
                    <a:lnTo>
                      <a:pt x="385" y="0"/>
                    </a:lnTo>
                    <a:lnTo>
                      <a:pt x="385" y="61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014" name="Freeform 3606"/>
              <p:cNvSpPr>
                <a:spLocks/>
              </p:cNvSpPr>
              <p:nvPr/>
            </p:nvSpPr>
            <p:spPr bwMode="gray">
              <a:xfrm>
                <a:off x="786" y="969"/>
                <a:ext cx="123" cy="53"/>
              </a:xfrm>
              <a:custGeom>
                <a:avLst/>
                <a:gdLst>
                  <a:gd name="T0" fmla="*/ 0 w 385"/>
                  <a:gd name="T1" fmla="*/ 163 h 163"/>
                  <a:gd name="T2" fmla="*/ 0 w 385"/>
                  <a:gd name="T3" fmla="*/ 102 h 163"/>
                  <a:gd name="T4" fmla="*/ 385 w 385"/>
                  <a:gd name="T5" fmla="*/ 0 h 163"/>
                  <a:gd name="T6" fmla="*/ 385 w 385"/>
                  <a:gd name="T7" fmla="*/ 62 h 163"/>
                  <a:gd name="T8" fmla="*/ 0 w 385"/>
                  <a:gd name="T9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163">
                    <a:moveTo>
                      <a:pt x="0" y="163"/>
                    </a:moveTo>
                    <a:lnTo>
                      <a:pt x="0" y="102"/>
                    </a:lnTo>
                    <a:lnTo>
                      <a:pt x="385" y="0"/>
                    </a:lnTo>
                    <a:lnTo>
                      <a:pt x="385" y="62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015" name="Freeform 3607"/>
              <p:cNvSpPr>
                <a:spLocks/>
              </p:cNvSpPr>
              <p:nvPr/>
            </p:nvSpPr>
            <p:spPr bwMode="gray">
              <a:xfrm>
                <a:off x="786" y="1008"/>
                <a:ext cx="123" cy="53"/>
              </a:xfrm>
              <a:custGeom>
                <a:avLst/>
                <a:gdLst>
                  <a:gd name="T0" fmla="*/ 0 w 385"/>
                  <a:gd name="T1" fmla="*/ 163 h 163"/>
                  <a:gd name="T2" fmla="*/ 0 w 385"/>
                  <a:gd name="T3" fmla="*/ 101 h 163"/>
                  <a:gd name="T4" fmla="*/ 385 w 385"/>
                  <a:gd name="T5" fmla="*/ 0 h 163"/>
                  <a:gd name="T6" fmla="*/ 385 w 385"/>
                  <a:gd name="T7" fmla="*/ 61 h 163"/>
                  <a:gd name="T8" fmla="*/ 0 w 385"/>
                  <a:gd name="T9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163">
                    <a:moveTo>
                      <a:pt x="0" y="163"/>
                    </a:moveTo>
                    <a:lnTo>
                      <a:pt x="0" y="101"/>
                    </a:lnTo>
                    <a:lnTo>
                      <a:pt x="385" y="0"/>
                    </a:lnTo>
                    <a:lnTo>
                      <a:pt x="385" y="61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33016" name="Group 3608"/>
          <p:cNvGrpSpPr>
            <a:grpSpLocks/>
          </p:cNvGrpSpPr>
          <p:nvPr/>
        </p:nvGrpSpPr>
        <p:grpSpPr bwMode="auto">
          <a:xfrm>
            <a:off x="7062788" y="3560763"/>
            <a:ext cx="450850" cy="430212"/>
            <a:chOff x="362" y="1309"/>
            <a:chExt cx="434" cy="414"/>
          </a:xfrm>
        </p:grpSpPr>
        <p:sp>
          <p:nvSpPr>
            <p:cNvPr id="533017" name="Freeform 3609"/>
            <p:cNvSpPr>
              <a:spLocks/>
            </p:cNvSpPr>
            <p:nvPr/>
          </p:nvSpPr>
          <p:spPr bwMode="gray">
            <a:xfrm>
              <a:off x="362" y="1309"/>
              <a:ext cx="434" cy="414"/>
            </a:xfrm>
            <a:custGeom>
              <a:avLst/>
              <a:gdLst>
                <a:gd name="T0" fmla="*/ 0 w 1345"/>
                <a:gd name="T1" fmla="*/ 362 h 1285"/>
                <a:gd name="T2" fmla="*/ 0 w 1345"/>
                <a:gd name="T3" fmla="*/ 1285 h 1285"/>
                <a:gd name="T4" fmla="*/ 1345 w 1345"/>
                <a:gd name="T5" fmla="*/ 924 h 1285"/>
                <a:gd name="T6" fmla="*/ 1345 w 1345"/>
                <a:gd name="T7" fmla="*/ 0 h 1285"/>
                <a:gd name="T8" fmla="*/ 0 w 1345"/>
                <a:gd name="T9" fmla="*/ 362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5" h="1285">
                  <a:moveTo>
                    <a:pt x="0" y="362"/>
                  </a:moveTo>
                  <a:lnTo>
                    <a:pt x="0" y="1285"/>
                  </a:lnTo>
                  <a:lnTo>
                    <a:pt x="1345" y="924"/>
                  </a:lnTo>
                  <a:lnTo>
                    <a:pt x="1345" y="0"/>
                  </a:lnTo>
                  <a:lnTo>
                    <a:pt x="0" y="362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18" name="Freeform 3610"/>
            <p:cNvSpPr>
              <a:spLocks/>
            </p:cNvSpPr>
            <p:nvPr/>
          </p:nvSpPr>
          <p:spPr bwMode="gray">
            <a:xfrm>
              <a:off x="391" y="1556"/>
              <a:ext cx="101" cy="45"/>
            </a:xfrm>
            <a:custGeom>
              <a:avLst/>
              <a:gdLst>
                <a:gd name="T0" fmla="*/ 0 w 312"/>
                <a:gd name="T1" fmla="*/ 139 h 139"/>
                <a:gd name="T2" fmla="*/ 0 w 312"/>
                <a:gd name="T3" fmla="*/ 83 h 139"/>
                <a:gd name="T4" fmla="*/ 312 w 312"/>
                <a:gd name="T5" fmla="*/ 0 h 139"/>
                <a:gd name="T6" fmla="*/ 312 w 312"/>
                <a:gd name="T7" fmla="*/ 54 h 139"/>
                <a:gd name="T8" fmla="*/ 0 w 312"/>
                <a:gd name="T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2" h="139">
                  <a:moveTo>
                    <a:pt x="0" y="139"/>
                  </a:moveTo>
                  <a:lnTo>
                    <a:pt x="0" y="83"/>
                  </a:lnTo>
                  <a:lnTo>
                    <a:pt x="312" y="0"/>
                  </a:lnTo>
                  <a:lnTo>
                    <a:pt x="312" y="54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19" name="Freeform 3611"/>
            <p:cNvSpPr>
              <a:spLocks/>
            </p:cNvSpPr>
            <p:nvPr/>
          </p:nvSpPr>
          <p:spPr bwMode="gray">
            <a:xfrm>
              <a:off x="391" y="1592"/>
              <a:ext cx="101" cy="44"/>
            </a:xfrm>
            <a:custGeom>
              <a:avLst/>
              <a:gdLst>
                <a:gd name="T0" fmla="*/ 0 w 312"/>
                <a:gd name="T1" fmla="*/ 139 h 139"/>
                <a:gd name="T2" fmla="*/ 0 w 312"/>
                <a:gd name="T3" fmla="*/ 82 h 139"/>
                <a:gd name="T4" fmla="*/ 312 w 312"/>
                <a:gd name="T5" fmla="*/ 0 h 139"/>
                <a:gd name="T6" fmla="*/ 312 w 312"/>
                <a:gd name="T7" fmla="*/ 56 h 139"/>
                <a:gd name="T8" fmla="*/ 0 w 312"/>
                <a:gd name="T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2" h="139">
                  <a:moveTo>
                    <a:pt x="0" y="139"/>
                  </a:moveTo>
                  <a:lnTo>
                    <a:pt x="0" y="82"/>
                  </a:lnTo>
                  <a:lnTo>
                    <a:pt x="312" y="0"/>
                  </a:lnTo>
                  <a:lnTo>
                    <a:pt x="312" y="56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20" name="Freeform 3612"/>
            <p:cNvSpPr>
              <a:spLocks/>
            </p:cNvSpPr>
            <p:nvPr/>
          </p:nvSpPr>
          <p:spPr bwMode="gray">
            <a:xfrm>
              <a:off x="530" y="1518"/>
              <a:ext cx="100" cy="45"/>
            </a:xfrm>
            <a:custGeom>
              <a:avLst/>
              <a:gdLst>
                <a:gd name="T0" fmla="*/ 0 w 310"/>
                <a:gd name="T1" fmla="*/ 139 h 139"/>
                <a:gd name="T2" fmla="*/ 0 w 310"/>
                <a:gd name="T3" fmla="*/ 82 h 139"/>
                <a:gd name="T4" fmla="*/ 310 w 310"/>
                <a:gd name="T5" fmla="*/ 0 h 139"/>
                <a:gd name="T6" fmla="*/ 310 w 310"/>
                <a:gd name="T7" fmla="*/ 56 h 139"/>
                <a:gd name="T8" fmla="*/ 0 w 310"/>
                <a:gd name="T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" h="139">
                  <a:moveTo>
                    <a:pt x="0" y="139"/>
                  </a:moveTo>
                  <a:lnTo>
                    <a:pt x="0" y="82"/>
                  </a:lnTo>
                  <a:lnTo>
                    <a:pt x="310" y="0"/>
                  </a:lnTo>
                  <a:lnTo>
                    <a:pt x="310" y="56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21" name="Freeform 3613"/>
            <p:cNvSpPr>
              <a:spLocks/>
            </p:cNvSpPr>
            <p:nvPr/>
          </p:nvSpPr>
          <p:spPr bwMode="gray">
            <a:xfrm>
              <a:off x="666" y="1482"/>
              <a:ext cx="100" cy="45"/>
            </a:xfrm>
            <a:custGeom>
              <a:avLst/>
              <a:gdLst>
                <a:gd name="T0" fmla="*/ 0 w 309"/>
                <a:gd name="T1" fmla="*/ 140 h 140"/>
                <a:gd name="T2" fmla="*/ 0 w 309"/>
                <a:gd name="T3" fmla="*/ 83 h 140"/>
                <a:gd name="T4" fmla="*/ 309 w 309"/>
                <a:gd name="T5" fmla="*/ 0 h 140"/>
                <a:gd name="T6" fmla="*/ 309 w 309"/>
                <a:gd name="T7" fmla="*/ 57 h 140"/>
                <a:gd name="T8" fmla="*/ 0 w 309"/>
                <a:gd name="T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9" h="140">
                  <a:moveTo>
                    <a:pt x="0" y="140"/>
                  </a:moveTo>
                  <a:lnTo>
                    <a:pt x="0" y="83"/>
                  </a:lnTo>
                  <a:lnTo>
                    <a:pt x="309" y="0"/>
                  </a:lnTo>
                  <a:lnTo>
                    <a:pt x="309" y="57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22" name="Freeform 3614"/>
            <p:cNvSpPr>
              <a:spLocks/>
            </p:cNvSpPr>
            <p:nvPr/>
          </p:nvSpPr>
          <p:spPr bwMode="gray">
            <a:xfrm>
              <a:off x="666" y="1517"/>
              <a:ext cx="100" cy="46"/>
            </a:xfrm>
            <a:custGeom>
              <a:avLst/>
              <a:gdLst>
                <a:gd name="T0" fmla="*/ 0 w 309"/>
                <a:gd name="T1" fmla="*/ 140 h 140"/>
                <a:gd name="T2" fmla="*/ 0 w 309"/>
                <a:gd name="T3" fmla="*/ 83 h 140"/>
                <a:gd name="T4" fmla="*/ 309 w 309"/>
                <a:gd name="T5" fmla="*/ 0 h 140"/>
                <a:gd name="T6" fmla="*/ 309 w 309"/>
                <a:gd name="T7" fmla="*/ 55 h 140"/>
                <a:gd name="T8" fmla="*/ 0 w 309"/>
                <a:gd name="T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9" h="140">
                  <a:moveTo>
                    <a:pt x="0" y="140"/>
                  </a:moveTo>
                  <a:lnTo>
                    <a:pt x="0" y="83"/>
                  </a:lnTo>
                  <a:lnTo>
                    <a:pt x="309" y="0"/>
                  </a:lnTo>
                  <a:lnTo>
                    <a:pt x="309" y="55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23" name="Freeform 3615"/>
            <p:cNvSpPr>
              <a:spLocks/>
            </p:cNvSpPr>
            <p:nvPr/>
          </p:nvSpPr>
          <p:spPr bwMode="gray">
            <a:xfrm>
              <a:off x="667" y="1552"/>
              <a:ext cx="100" cy="45"/>
            </a:xfrm>
            <a:custGeom>
              <a:avLst/>
              <a:gdLst>
                <a:gd name="T0" fmla="*/ 0 w 310"/>
                <a:gd name="T1" fmla="*/ 139 h 139"/>
                <a:gd name="T2" fmla="*/ 0 w 310"/>
                <a:gd name="T3" fmla="*/ 85 h 139"/>
                <a:gd name="T4" fmla="*/ 310 w 310"/>
                <a:gd name="T5" fmla="*/ 0 h 139"/>
                <a:gd name="T6" fmla="*/ 310 w 310"/>
                <a:gd name="T7" fmla="*/ 56 h 139"/>
                <a:gd name="T8" fmla="*/ 0 w 310"/>
                <a:gd name="T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" h="139">
                  <a:moveTo>
                    <a:pt x="0" y="139"/>
                  </a:moveTo>
                  <a:lnTo>
                    <a:pt x="0" y="85"/>
                  </a:lnTo>
                  <a:lnTo>
                    <a:pt x="310" y="0"/>
                  </a:lnTo>
                  <a:lnTo>
                    <a:pt x="310" y="56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24" name="Freeform 3616"/>
            <p:cNvSpPr>
              <a:spLocks/>
            </p:cNvSpPr>
            <p:nvPr/>
          </p:nvSpPr>
          <p:spPr bwMode="gray">
            <a:xfrm>
              <a:off x="392" y="1421"/>
              <a:ext cx="100" cy="130"/>
            </a:xfrm>
            <a:custGeom>
              <a:avLst/>
              <a:gdLst>
                <a:gd name="T0" fmla="*/ 0 w 311"/>
                <a:gd name="T1" fmla="*/ 404 h 404"/>
                <a:gd name="T2" fmla="*/ 0 w 311"/>
                <a:gd name="T3" fmla="*/ 85 h 404"/>
                <a:gd name="T4" fmla="*/ 311 w 311"/>
                <a:gd name="T5" fmla="*/ 0 h 404"/>
                <a:gd name="T6" fmla="*/ 311 w 311"/>
                <a:gd name="T7" fmla="*/ 322 h 404"/>
                <a:gd name="T8" fmla="*/ 0 w 311"/>
                <a:gd name="T9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1" h="404">
                  <a:moveTo>
                    <a:pt x="0" y="404"/>
                  </a:moveTo>
                  <a:lnTo>
                    <a:pt x="0" y="85"/>
                  </a:lnTo>
                  <a:lnTo>
                    <a:pt x="311" y="0"/>
                  </a:lnTo>
                  <a:lnTo>
                    <a:pt x="311" y="322"/>
                  </a:lnTo>
                  <a:lnTo>
                    <a:pt x="0" y="404"/>
                  </a:lnTo>
                  <a:close/>
                </a:path>
              </a:pathLst>
            </a:custGeom>
            <a:noFill/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25" name="Freeform 3617"/>
            <p:cNvSpPr>
              <a:spLocks noEditPoints="1"/>
            </p:cNvSpPr>
            <p:nvPr/>
          </p:nvSpPr>
          <p:spPr bwMode="gray">
            <a:xfrm>
              <a:off x="406" y="1447"/>
              <a:ext cx="72" cy="87"/>
            </a:xfrm>
            <a:custGeom>
              <a:avLst/>
              <a:gdLst>
                <a:gd name="T0" fmla="*/ 0 w 94"/>
                <a:gd name="T1" fmla="*/ 114 h 114"/>
                <a:gd name="T2" fmla="*/ 39 w 94"/>
                <a:gd name="T3" fmla="*/ 4 h 114"/>
                <a:gd name="T4" fmla="*/ 53 w 94"/>
                <a:gd name="T5" fmla="*/ 0 h 114"/>
                <a:gd name="T6" fmla="*/ 94 w 94"/>
                <a:gd name="T7" fmla="*/ 90 h 114"/>
                <a:gd name="T8" fmla="*/ 79 w 94"/>
                <a:gd name="T9" fmla="*/ 94 h 114"/>
                <a:gd name="T10" fmla="*/ 67 w 94"/>
                <a:gd name="T11" fmla="*/ 66 h 114"/>
                <a:gd name="T12" fmla="*/ 25 w 94"/>
                <a:gd name="T13" fmla="*/ 77 h 114"/>
                <a:gd name="T14" fmla="*/ 14 w 94"/>
                <a:gd name="T15" fmla="*/ 111 h 114"/>
                <a:gd name="T16" fmla="*/ 0 w 94"/>
                <a:gd name="T17" fmla="*/ 114 h 114"/>
                <a:gd name="T18" fmla="*/ 29 w 94"/>
                <a:gd name="T19" fmla="*/ 66 h 114"/>
                <a:gd name="T20" fmla="*/ 63 w 94"/>
                <a:gd name="T21" fmla="*/ 57 h 114"/>
                <a:gd name="T22" fmla="*/ 53 w 94"/>
                <a:gd name="T23" fmla="*/ 32 h 114"/>
                <a:gd name="T24" fmla="*/ 45 w 94"/>
                <a:gd name="T25" fmla="*/ 13 h 114"/>
                <a:gd name="T26" fmla="*/ 40 w 94"/>
                <a:gd name="T27" fmla="*/ 33 h 114"/>
                <a:gd name="T28" fmla="*/ 29 w 94"/>
                <a:gd name="T29" fmla="*/ 6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14">
                  <a:moveTo>
                    <a:pt x="0" y="114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94" y="90"/>
                    <a:pt x="94" y="90"/>
                    <a:pt x="94" y="90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14" y="111"/>
                    <a:pt x="14" y="111"/>
                    <a:pt x="14" y="111"/>
                  </a:cubicBezTo>
                  <a:lnTo>
                    <a:pt x="0" y="114"/>
                  </a:lnTo>
                  <a:close/>
                  <a:moveTo>
                    <a:pt x="29" y="66"/>
                  </a:moveTo>
                  <a:cubicBezTo>
                    <a:pt x="63" y="57"/>
                    <a:pt x="63" y="57"/>
                    <a:pt x="63" y="57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49" y="24"/>
                    <a:pt x="47" y="18"/>
                    <a:pt x="45" y="13"/>
                  </a:cubicBezTo>
                  <a:cubicBezTo>
                    <a:pt x="44" y="20"/>
                    <a:pt x="42" y="26"/>
                    <a:pt x="40" y="33"/>
                  </a:cubicBezTo>
                  <a:lnTo>
                    <a:pt x="29" y="66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26" name="Freeform 3618"/>
            <p:cNvSpPr>
              <a:spLocks/>
            </p:cNvSpPr>
            <p:nvPr/>
          </p:nvSpPr>
          <p:spPr bwMode="gray">
            <a:xfrm>
              <a:off x="530" y="1384"/>
              <a:ext cx="100" cy="131"/>
            </a:xfrm>
            <a:custGeom>
              <a:avLst/>
              <a:gdLst>
                <a:gd name="T0" fmla="*/ 0 w 310"/>
                <a:gd name="T1" fmla="*/ 404 h 404"/>
                <a:gd name="T2" fmla="*/ 0 w 310"/>
                <a:gd name="T3" fmla="*/ 83 h 404"/>
                <a:gd name="T4" fmla="*/ 310 w 310"/>
                <a:gd name="T5" fmla="*/ 0 h 404"/>
                <a:gd name="T6" fmla="*/ 310 w 310"/>
                <a:gd name="T7" fmla="*/ 321 h 404"/>
                <a:gd name="T8" fmla="*/ 0 w 310"/>
                <a:gd name="T9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" h="404">
                  <a:moveTo>
                    <a:pt x="0" y="404"/>
                  </a:moveTo>
                  <a:lnTo>
                    <a:pt x="0" y="83"/>
                  </a:lnTo>
                  <a:lnTo>
                    <a:pt x="310" y="0"/>
                  </a:lnTo>
                  <a:lnTo>
                    <a:pt x="310" y="321"/>
                  </a:lnTo>
                  <a:lnTo>
                    <a:pt x="0" y="404"/>
                  </a:lnTo>
                  <a:close/>
                </a:path>
              </a:pathLst>
            </a:custGeom>
            <a:noFill/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27" name="Freeform 3619"/>
            <p:cNvSpPr>
              <a:spLocks noEditPoints="1"/>
            </p:cNvSpPr>
            <p:nvPr/>
          </p:nvSpPr>
          <p:spPr bwMode="gray">
            <a:xfrm>
              <a:off x="551" y="1410"/>
              <a:ext cx="58" cy="86"/>
            </a:xfrm>
            <a:custGeom>
              <a:avLst/>
              <a:gdLst>
                <a:gd name="T0" fmla="*/ 0 w 76"/>
                <a:gd name="T1" fmla="*/ 113 h 113"/>
                <a:gd name="T2" fmla="*/ 0 w 76"/>
                <a:gd name="T3" fmla="*/ 13 h 113"/>
                <a:gd name="T4" fmla="*/ 37 w 76"/>
                <a:gd name="T5" fmla="*/ 3 h 113"/>
                <a:gd name="T6" fmla="*/ 56 w 76"/>
                <a:gd name="T7" fmla="*/ 1 h 113"/>
                <a:gd name="T8" fmla="*/ 67 w 76"/>
                <a:gd name="T9" fmla="*/ 7 h 113"/>
                <a:gd name="T10" fmla="*/ 71 w 76"/>
                <a:gd name="T11" fmla="*/ 20 h 113"/>
                <a:gd name="T12" fmla="*/ 67 w 76"/>
                <a:gd name="T13" fmla="*/ 33 h 113"/>
                <a:gd name="T14" fmla="*/ 57 w 76"/>
                <a:gd name="T15" fmla="*/ 45 h 113"/>
                <a:gd name="T16" fmla="*/ 71 w 76"/>
                <a:gd name="T17" fmla="*/ 50 h 113"/>
                <a:gd name="T18" fmla="*/ 76 w 76"/>
                <a:gd name="T19" fmla="*/ 64 h 113"/>
                <a:gd name="T20" fmla="*/ 73 w 76"/>
                <a:gd name="T21" fmla="*/ 78 h 113"/>
                <a:gd name="T22" fmla="*/ 65 w 76"/>
                <a:gd name="T23" fmla="*/ 89 h 113"/>
                <a:gd name="T24" fmla="*/ 54 w 76"/>
                <a:gd name="T25" fmla="*/ 97 h 113"/>
                <a:gd name="T26" fmla="*/ 38 w 76"/>
                <a:gd name="T27" fmla="*/ 103 h 113"/>
                <a:gd name="T28" fmla="*/ 0 w 76"/>
                <a:gd name="T29" fmla="*/ 113 h 113"/>
                <a:gd name="T30" fmla="*/ 13 w 76"/>
                <a:gd name="T31" fmla="*/ 51 h 113"/>
                <a:gd name="T32" fmla="*/ 35 w 76"/>
                <a:gd name="T33" fmla="*/ 46 h 113"/>
                <a:gd name="T34" fmla="*/ 48 w 76"/>
                <a:gd name="T35" fmla="*/ 41 h 113"/>
                <a:gd name="T36" fmla="*/ 55 w 76"/>
                <a:gd name="T37" fmla="*/ 34 h 113"/>
                <a:gd name="T38" fmla="*/ 58 w 76"/>
                <a:gd name="T39" fmla="*/ 25 h 113"/>
                <a:gd name="T40" fmla="*/ 55 w 76"/>
                <a:gd name="T41" fmla="*/ 16 h 113"/>
                <a:gd name="T42" fmla="*/ 48 w 76"/>
                <a:gd name="T43" fmla="*/ 13 h 113"/>
                <a:gd name="T44" fmla="*/ 33 w 76"/>
                <a:gd name="T45" fmla="*/ 16 h 113"/>
                <a:gd name="T46" fmla="*/ 13 w 76"/>
                <a:gd name="T47" fmla="*/ 21 h 113"/>
                <a:gd name="T48" fmla="*/ 13 w 76"/>
                <a:gd name="T49" fmla="*/ 51 h 113"/>
                <a:gd name="T50" fmla="*/ 13 w 76"/>
                <a:gd name="T51" fmla="*/ 98 h 113"/>
                <a:gd name="T52" fmla="*/ 38 w 76"/>
                <a:gd name="T53" fmla="*/ 91 h 113"/>
                <a:gd name="T54" fmla="*/ 47 w 76"/>
                <a:gd name="T55" fmla="*/ 88 h 113"/>
                <a:gd name="T56" fmla="*/ 55 w 76"/>
                <a:gd name="T57" fmla="*/ 84 h 113"/>
                <a:gd name="T58" fmla="*/ 60 w 76"/>
                <a:gd name="T59" fmla="*/ 77 h 113"/>
                <a:gd name="T60" fmla="*/ 62 w 76"/>
                <a:gd name="T61" fmla="*/ 68 h 113"/>
                <a:gd name="T62" fmla="*/ 59 w 76"/>
                <a:gd name="T63" fmla="*/ 59 h 113"/>
                <a:gd name="T64" fmla="*/ 51 w 76"/>
                <a:gd name="T65" fmla="*/ 55 h 113"/>
                <a:gd name="T66" fmla="*/ 36 w 76"/>
                <a:gd name="T67" fmla="*/ 57 h 113"/>
                <a:gd name="T68" fmla="*/ 13 w 76"/>
                <a:gd name="T69" fmla="*/ 63 h 113"/>
                <a:gd name="T70" fmla="*/ 13 w 76"/>
                <a:gd name="T71" fmla="*/ 9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113">
                  <a:moveTo>
                    <a:pt x="0" y="1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45" y="1"/>
                    <a:pt x="51" y="0"/>
                    <a:pt x="56" y="1"/>
                  </a:cubicBezTo>
                  <a:cubicBezTo>
                    <a:pt x="61" y="2"/>
                    <a:pt x="64" y="4"/>
                    <a:pt x="67" y="7"/>
                  </a:cubicBezTo>
                  <a:cubicBezTo>
                    <a:pt x="69" y="11"/>
                    <a:pt x="71" y="15"/>
                    <a:pt x="71" y="20"/>
                  </a:cubicBezTo>
                  <a:cubicBezTo>
                    <a:pt x="71" y="24"/>
                    <a:pt x="70" y="28"/>
                    <a:pt x="67" y="33"/>
                  </a:cubicBezTo>
                  <a:cubicBezTo>
                    <a:pt x="65" y="37"/>
                    <a:pt x="61" y="41"/>
                    <a:pt x="57" y="45"/>
                  </a:cubicBezTo>
                  <a:cubicBezTo>
                    <a:pt x="63" y="45"/>
                    <a:pt x="68" y="47"/>
                    <a:pt x="71" y="50"/>
                  </a:cubicBezTo>
                  <a:cubicBezTo>
                    <a:pt x="74" y="54"/>
                    <a:pt x="76" y="58"/>
                    <a:pt x="76" y="64"/>
                  </a:cubicBezTo>
                  <a:cubicBezTo>
                    <a:pt x="76" y="69"/>
                    <a:pt x="75" y="73"/>
                    <a:pt x="73" y="78"/>
                  </a:cubicBezTo>
                  <a:cubicBezTo>
                    <a:pt x="71" y="83"/>
                    <a:pt x="68" y="86"/>
                    <a:pt x="65" y="89"/>
                  </a:cubicBezTo>
                  <a:cubicBezTo>
                    <a:pt x="62" y="92"/>
                    <a:pt x="59" y="95"/>
                    <a:pt x="54" y="97"/>
                  </a:cubicBezTo>
                  <a:cubicBezTo>
                    <a:pt x="50" y="100"/>
                    <a:pt x="44" y="101"/>
                    <a:pt x="38" y="103"/>
                  </a:cubicBezTo>
                  <a:lnTo>
                    <a:pt x="0" y="113"/>
                  </a:lnTo>
                  <a:close/>
                  <a:moveTo>
                    <a:pt x="13" y="51"/>
                  </a:moveTo>
                  <a:cubicBezTo>
                    <a:pt x="35" y="46"/>
                    <a:pt x="35" y="46"/>
                    <a:pt x="35" y="46"/>
                  </a:cubicBezTo>
                  <a:cubicBezTo>
                    <a:pt x="41" y="44"/>
                    <a:pt x="45" y="43"/>
                    <a:pt x="48" y="41"/>
                  </a:cubicBezTo>
                  <a:cubicBezTo>
                    <a:pt x="51" y="39"/>
                    <a:pt x="53" y="37"/>
                    <a:pt x="55" y="34"/>
                  </a:cubicBezTo>
                  <a:cubicBezTo>
                    <a:pt x="57" y="31"/>
                    <a:pt x="58" y="28"/>
                    <a:pt x="58" y="25"/>
                  </a:cubicBezTo>
                  <a:cubicBezTo>
                    <a:pt x="58" y="21"/>
                    <a:pt x="57" y="19"/>
                    <a:pt x="55" y="16"/>
                  </a:cubicBezTo>
                  <a:cubicBezTo>
                    <a:pt x="54" y="14"/>
                    <a:pt x="51" y="13"/>
                    <a:pt x="48" y="13"/>
                  </a:cubicBezTo>
                  <a:cubicBezTo>
                    <a:pt x="45" y="13"/>
                    <a:pt x="40" y="14"/>
                    <a:pt x="33" y="16"/>
                  </a:cubicBezTo>
                  <a:cubicBezTo>
                    <a:pt x="13" y="21"/>
                    <a:pt x="13" y="21"/>
                    <a:pt x="13" y="21"/>
                  </a:cubicBezTo>
                  <a:lnTo>
                    <a:pt x="13" y="51"/>
                  </a:lnTo>
                  <a:close/>
                  <a:moveTo>
                    <a:pt x="13" y="98"/>
                  </a:moveTo>
                  <a:cubicBezTo>
                    <a:pt x="38" y="91"/>
                    <a:pt x="38" y="91"/>
                    <a:pt x="38" y="91"/>
                  </a:cubicBezTo>
                  <a:cubicBezTo>
                    <a:pt x="42" y="90"/>
                    <a:pt x="45" y="89"/>
                    <a:pt x="47" y="88"/>
                  </a:cubicBezTo>
                  <a:cubicBezTo>
                    <a:pt x="50" y="87"/>
                    <a:pt x="53" y="85"/>
                    <a:pt x="55" y="84"/>
                  </a:cubicBezTo>
                  <a:cubicBezTo>
                    <a:pt x="57" y="82"/>
                    <a:pt x="59" y="80"/>
                    <a:pt x="60" y="77"/>
                  </a:cubicBezTo>
                  <a:cubicBezTo>
                    <a:pt x="61" y="74"/>
                    <a:pt x="62" y="71"/>
                    <a:pt x="62" y="68"/>
                  </a:cubicBezTo>
                  <a:cubicBezTo>
                    <a:pt x="62" y="64"/>
                    <a:pt x="61" y="61"/>
                    <a:pt x="59" y="59"/>
                  </a:cubicBezTo>
                  <a:cubicBezTo>
                    <a:pt x="57" y="56"/>
                    <a:pt x="54" y="55"/>
                    <a:pt x="51" y="55"/>
                  </a:cubicBezTo>
                  <a:cubicBezTo>
                    <a:pt x="48" y="55"/>
                    <a:pt x="43" y="55"/>
                    <a:pt x="36" y="57"/>
                  </a:cubicBezTo>
                  <a:cubicBezTo>
                    <a:pt x="13" y="63"/>
                    <a:pt x="13" y="63"/>
                    <a:pt x="13" y="63"/>
                  </a:cubicBezTo>
                  <a:lnTo>
                    <a:pt x="13" y="98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28" name="Freeform 3620"/>
            <p:cNvSpPr>
              <a:spLocks/>
            </p:cNvSpPr>
            <p:nvPr/>
          </p:nvSpPr>
          <p:spPr bwMode="gray">
            <a:xfrm>
              <a:off x="666" y="1348"/>
              <a:ext cx="100" cy="130"/>
            </a:xfrm>
            <a:custGeom>
              <a:avLst/>
              <a:gdLst>
                <a:gd name="T0" fmla="*/ 0 w 309"/>
                <a:gd name="T1" fmla="*/ 404 h 404"/>
                <a:gd name="T2" fmla="*/ 0 w 309"/>
                <a:gd name="T3" fmla="*/ 82 h 404"/>
                <a:gd name="T4" fmla="*/ 309 w 309"/>
                <a:gd name="T5" fmla="*/ 0 h 404"/>
                <a:gd name="T6" fmla="*/ 309 w 309"/>
                <a:gd name="T7" fmla="*/ 321 h 404"/>
                <a:gd name="T8" fmla="*/ 0 w 309"/>
                <a:gd name="T9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9" h="404">
                  <a:moveTo>
                    <a:pt x="0" y="404"/>
                  </a:moveTo>
                  <a:lnTo>
                    <a:pt x="0" y="82"/>
                  </a:lnTo>
                  <a:lnTo>
                    <a:pt x="309" y="0"/>
                  </a:lnTo>
                  <a:lnTo>
                    <a:pt x="309" y="321"/>
                  </a:lnTo>
                  <a:lnTo>
                    <a:pt x="0" y="404"/>
                  </a:lnTo>
                  <a:close/>
                </a:path>
              </a:pathLst>
            </a:custGeom>
            <a:noFill/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29" name="Freeform 3621"/>
            <p:cNvSpPr>
              <a:spLocks/>
            </p:cNvSpPr>
            <p:nvPr/>
          </p:nvSpPr>
          <p:spPr bwMode="gray">
            <a:xfrm>
              <a:off x="682" y="1371"/>
              <a:ext cx="69" cy="84"/>
            </a:xfrm>
            <a:custGeom>
              <a:avLst/>
              <a:gdLst>
                <a:gd name="T0" fmla="*/ 76 w 90"/>
                <a:gd name="T1" fmla="*/ 63 h 111"/>
                <a:gd name="T2" fmla="*/ 90 w 90"/>
                <a:gd name="T3" fmla="*/ 63 h 111"/>
                <a:gd name="T4" fmla="*/ 75 w 90"/>
                <a:gd name="T5" fmla="*/ 92 h 111"/>
                <a:gd name="T6" fmla="*/ 48 w 90"/>
                <a:gd name="T7" fmla="*/ 108 h 111"/>
                <a:gd name="T8" fmla="*/ 21 w 90"/>
                <a:gd name="T9" fmla="*/ 108 h 111"/>
                <a:gd name="T10" fmla="*/ 5 w 90"/>
                <a:gd name="T11" fmla="*/ 93 h 111"/>
                <a:gd name="T12" fmla="*/ 0 w 90"/>
                <a:gd name="T13" fmla="*/ 67 h 111"/>
                <a:gd name="T14" fmla="*/ 6 w 90"/>
                <a:gd name="T15" fmla="*/ 37 h 111"/>
                <a:gd name="T16" fmla="*/ 23 w 90"/>
                <a:gd name="T17" fmla="*/ 15 h 111"/>
                <a:gd name="T18" fmla="*/ 48 w 90"/>
                <a:gd name="T19" fmla="*/ 2 h 111"/>
                <a:gd name="T20" fmla="*/ 74 w 90"/>
                <a:gd name="T21" fmla="*/ 3 h 111"/>
                <a:gd name="T22" fmla="*/ 88 w 90"/>
                <a:gd name="T23" fmla="*/ 21 h 111"/>
                <a:gd name="T24" fmla="*/ 75 w 90"/>
                <a:gd name="T25" fmla="*/ 28 h 111"/>
                <a:gd name="T26" fmla="*/ 65 w 90"/>
                <a:gd name="T27" fmla="*/ 14 h 111"/>
                <a:gd name="T28" fmla="*/ 48 w 90"/>
                <a:gd name="T29" fmla="*/ 14 h 111"/>
                <a:gd name="T30" fmla="*/ 28 w 90"/>
                <a:gd name="T31" fmla="*/ 25 h 111"/>
                <a:gd name="T32" fmla="*/ 17 w 90"/>
                <a:gd name="T33" fmla="*/ 43 h 111"/>
                <a:gd name="T34" fmla="*/ 14 w 90"/>
                <a:gd name="T35" fmla="*/ 63 h 111"/>
                <a:gd name="T36" fmla="*/ 17 w 90"/>
                <a:gd name="T37" fmla="*/ 85 h 111"/>
                <a:gd name="T38" fmla="*/ 29 w 90"/>
                <a:gd name="T39" fmla="*/ 96 h 111"/>
                <a:gd name="T40" fmla="*/ 46 w 90"/>
                <a:gd name="T41" fmla="*/ 97 h 111"/>
                <a:gd name="T42" fmla="*/ 66 w 90"/>
                <a:gd name="T43" fmla="*/ 85 h 111"/>
                <a:gd name="T44" fmla="*/ 76 w 90"/>
                <a:gd name="T45" fmla="*/ 6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0" h="111">
                  <a:moveTo>
                    <a:pt x="76" y="63"/>
                  </a:moveTo>
                  <a:cubicBezTo>
                    <a:pt x="90" y="63"/>
                    <a:pt x="90" y="63"/>
                    <a:pt x="90" y="63"/>
                  </a:cubicBezTo>
                  <a:cubicBezTo>
                    <a:pt x="87" y="75"/>
                    <a:pt x="82" y="84"/>
                    <a:pt x="75" y="92"/>
                  </a:cubicBezTo>
                  <a:cubicBezTo>
                    <a:pt x="67" y="100"/>
                    <a:pt x="58" y="105"/>
                    <a:pt x="48" y="108"/>
                  </a:cubicBezTo>
                  <a:cubicBezTo>
                    <a:pt x="37" y="111"/>
                    <a:pt x="28" y="111"/>
                    <a:pt x="21" y="108"/>
                  </a:cubicBezTo>
                  <a:cubicBezTo>
                    <a:pt x="14" y="106"/>
                    <a:pt x="9" y="100"/>
                    <a:pt x="5" y="93"/>
                  </a:cubicBezTo>
                  <a:cubicBezTo>
                    <a:pt x="1" y="85"/>
                    <a:pt x="0" y="77"/>
                    <a:pt x="0" y="67"/>
                  </a:cubicBezTo>
                  <a:cubicBezTo>
                    <a:pt x="0" y="56"/>
                    <a:pt x="2" y="46"/>
                    <a:pt x="6" y="37"/>
                  </a:cubicBezTo>
                  <a:cubicBezTo>
                    <a:pt x="10" y="28"/>
                    <a:pt x="16" y="21"/>
                    <a:pt x="23" y="15"/>
                  </a:cubicBezTo>
                  <a:cubicBezTo>
                    <a:pt x="31" y="9"/>
                    <a:pt x="39" y="5"/>
                    <a:pt x="48" y="2"/>
                  </a:cubicBezTo>
                  <a:cubicBezTo>
                    <a:pt x="58" y="0"/>
                    <a:pt x="67" y="0"/>
                    <a:pt x="74" y="3"/>
                  </a:cubicBezTo>
                  <a:cubicBezTo>
                    <a:pt x="81" y="7"/>
                    <a:pt x="85" y="13"/>
                    <a:pt x="88" y="21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2" y="21"/>
                    <a:pt x="69" y="17"/>
                    <a:pt x="65" y="14"/>
                  </a:cubicBezTo>
                  <a:cubicBezTo>
                    <a:pt x="60" y="12"/>
                    <a:pt x="54" y="12"/>
                    <a:pt x="48" y="14"/>
                  </a:cubicBezTo>
                  <a:cubicBezTo>
                    <a:pt x="40" y="16"/>
                    <a:pt x="33" y="20"/>
                    <a:pt x="28" y="25"/>
                  </a:cubicBezTo>
                  <a:cubicBezTo>
                    <a:pt x="23" y="30"/>
                    <a:pt x="19" y="36"/>
                    <a:pt x="17" y="43"/>
                  </a:cubicBezTo>
                  <a:cubicBezTo>
                    <a:pt x="15" y="50"/>
                    <a:pt x="14" y="56"/>
                    <a:pt x="14" y="63"/>
                  </a:cubicBezTo>
                  <a:cubicBezTo>
                    <a:pt x="14" y="72"/>
                    <a:pt x="15" y="79"/>
                    <a:pt x="17" y="85"/>
                  </a:cubicBezTo>
                  <a:cubicBezTo>
                    <a:pt x="20" y="91"/>
                    <a:pt x="24" y="95"/>
                    <a:pt x="29" y="96"/>
                  </a:cubicBezTo>
                  <a:cubicBezTo>
                    <a:pt x="34" y="98"/>
                    <a:pt x="40" y="98"/>
                    <a:pt x="46" y="97"/>
                  </a:cubicBezTo>
                  <a:cubicBezTo>
                    <a:pt x="54" y="95"/>
                    <a:pt x="60" y="91"/>
                    <a:pt x="66" y="85"/>
                  </a:cubicBezTo>
                  <a:cubicBezTo>
                    <a:pt x="71" y="79"/>
                    <a:pt x="74" y="72"/>
                    <a:pt x="76" y="63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3030" name="Group 3622"/>
          <p:cNvGrpSpPr>
            <a:grpSpLocks/>
          </p:cNvGrpSpPr>
          <p:nvPr/>
        </p:nvGrpSpPr>
        <p:grpSpPr bwMode="auto">
          <a:xfrm>
            <a:off x="7789863" y="3486150"/>
            <a:ext cx="450850" cy="428625"/>
            <a:chOff x="796" y="1308"/>
            <a:chExt cx="434" cy="413"/>
          </a:xfrm>
        </p:grpSpPr>
        <p:sp>
          <p:nvSpPr>
            <p:cNvPr id="533031" name="Freeform 3623"/>
            <p:cNvSpPr>
              <a:spLocks/>
            </p:cNvSpPr>
            <p:nvPr/>
          </p:nvSpPr>
          <p:spPr bwMode="gray">
            <a:xfrm>
              <a:off x="796" y="1308"/>
              <a:ext cx="434" cy="413"/>
            </a:xfrm>
            <a:custGeom>
              <a:avLst/>
              <a:gdLst>
                <a:gd name="T0" fmla="*/ 1345 w 1345"/>
                <a:gd name="T1" fmla="*/ 359 h 1283"/>
                <a:gd name="T2" fmla="*/ 1345 w 1345"/>
                <a:gd name="T3" fmla="*/ 1283 h 1283"/>
                <a:gd name="T4" fmla="*/ 0 w 1345"/>
                <a:gd name="T5" fmla="*/ 924 h 1283"/>
                <a:gd name="T6" fmla="*/ 0 w 1345"/>
                <a:gd name="T7" fmla="*/ 0 h 1283"/>
                <a:gd name="T8" fmla="*/ 1345 w 1345"/>
                <a:gd name="T9" fmla="*/ 359 h 1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5" h="1283">
                  <a:moveTo>
                    <a:pt x="1345" y="359"/>
                  </a:moveTo>
                  <a:lnTo>
                    <a:pt x="1345" y="1283"/>
                  </a:lnTo>
                  <a:lnTo>
                    <a:pt x="0" y="924"/>
                  </a:lnTo>
                  <a:lnTo>
                    <a:pt x="0" y="0"/>
                  </a:lnTo>
                  <a:lnTo>
                    <a:pt x="1345" y="359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32" name="Freeform 3624"/>
            <p:cNvSpPr>
              <a:spLocks/>
            </p:cNvSpPr>
            <p:nvPr/>
          </p:nvSpPr>
          <p:spPr bwMode="gray">
            <a:xfrm>
              <a:off x="1101" y="1555"/>
              <a:ext cx="100" cy="44"/>
            </a:xfrm>
            <a:custGeom>
              <a:avLst/>
              <a:gdLst>
                <a:gd name="T0" fmla="*/ 310 w 310"/>
                <a:gd name="T1" fmla="*/ 139 h 139"/>
                <a:gd name="T2" fmla="*/ 310 w 310"/>
                <a:gd name="T3" fmla="*/ 82 h 139"/>
                <a:gd name="T4" fmla="*/ 0 w 310"/>
                <a:gd name="T5" fmla="*/ 0 h 139"/>
                <a:gd name="T6" fmla="*/ 0 w 310"/>
                <a:gd name="T7" fmla="*/ 56 h 139"/>
                <a:gd name="T8" fmla="*/ 310 w 310"/>
                <a:gd name="T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" h="139">
                  <a:moveTo>
                    <a:pt x="310" y="139"/>
                  </a:moveTo>
                  <a:lnTo>
                    <a:pt x="310" y="82"/>
                  </a:lnTo>
                  <a:lnTo>
                    <a:pt x="0" y="0"/>
                  </a:lnTo>
                  <a:lnTo>
                    <a:pt x="0" y="56"/>
                  </a:lnTo>
                  <a:lnTo>
                    <a:pt x="310" y="1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33" name="Freeform 3625"/>
            <p:cNvSpPr>
              <a:spLocks/>
            </p:cNvSpPr>
            <p:nvPr/>
          </p:nvSpPr>
          <p:spPr bwMode="gray">
            <a:xfrm>
              <a:off x="1101" y="1590"/>
              <a:ext cx="100" cy="45"/>
            </a:xfrm>
            <a:custGeom>
              <a:avLst/>
              <a:gdLst>
                <a:gd name="T0" fmla="*/ 310 w 310"/>
                <a:gd name="T1" fmla="*/ 139 h 139"/>
                <a:gd name="T2" fmla="*/ 310 w 310"/>
                <a:gd name="T3" fmla="*/ 82 h 139"/>
                <a:gd name="T4" fmla="*/ 0 w 310"/>
                <a:gd name="T5" fmla="*/ 0 h 139"/>
                <a:gd name="T6" fmla="*/ 0 w 310"/>
                <a:gd name="T7" fmla="*/ 56 h 139"/>
                <a:gd name="T8" fmla="*/ 310 w 310"/>
                <a:gd name="T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" h="139">
                  <a:moveTo>
                    <a:pt x="310" y="139"/>
                  </a:moveTo>
                  <a:lnTo>
                    <a:pt x="310" y="82"/>
                  </a:lnTo>
                  <a:lnTo>
                    <a:pt x="0" y="0"/>
                  </a:lnTo>
                  <a:lnTo>
                    <a:pt x="0" y="56"/>
                  </a:lnTo>
                  <a:lnTo>
                    <a:pt x="310" y="1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34" name="Freeform 3626"/>
            <p:cNvSpPr>
              <a:spLocks/>
            </p:cNvSpPr>
            <p:nvPr/>
          </p:nvSpPr>
          <p:spPr bwMode="gray">
            <a:xfrm>
              <a:off x="1101" y="1624"/>
              <a:ext cx="100" cy="45"/>
            </a:xfrm>
            <a:custGeom>
              <a:avLst/>
              <a:gdLst>
                <a:gd name="T0" fmla="*/ 310 w 310"/>
                <a:gd name="T1" fmla="*/ 139 h 139"/>
                <a:gd name="T2" fmla="*/ 310 w 310"/>
                <a:gd name="T3" fmla="*/ 83 h 139"/>
                <a:gd name="T4" fmla="*/ 0 w 310"/>
                <a:gd name="T5" fmla="*/ 0 h 139"/>
                <a:gd name="T6" fmla="*/ 0 w 310"/>
                <a:gd name="T7" fmla="*/ 57 h 139"/>
                <a:gd name="T8" fmla="*/ 310 w 310"/>
                <a:gd name="T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" h="139">
                  <a:moveTo>
                    <a:pt x="310" y="139"/>
                  </a:moveTo>
                  <a:lnTo>
                    <a:pt x="310" y="83"/>
                  </a:lnTo>
                  <a:lnTo>
                    <a:pt x="0" y="0"/>
                  </a:lnTo>
                  <a:lnTo>
                    <a:pt x="0" y="57"/>
                  </a:lnTo>
                  <a:lnTo>
                    <a:pt x="310" y="1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35" name="Freeform 3627"/>
            <p:cNvSpPr>
              <a:spLocks/>
            </p:cNvSpPr>
            <p:nvPr/>
          </p:nvSpPr>
          <p:spPr bwMode="gray">
            <a:xfrm>
              <a:off x="963" y="1517"/>
              <a:ext cx="100" cy="45"/>
            </a:xfrm>
            <a:custGeom>
              <a:avLst/>
              <a:gdLst>
                <a:gd name="T0" fmla="*/ 309 w 309"/>
                <a:gd name="T1" fmla="*/ 139 h 139"/>
                <a:gd name="T2" fmla="*/ 309 w 309"/>
                <a:gd name="T3" fmla="*/ 83 h 139"/>
                <a:gd name="T4" fmla="*/ 0 w 309"/>
                <a:gd name="T5" fmla="*/ 0 h 139"/>
                <a:gd name="T6" fmla="*/ 0 w 309"/>
                <a:gd name="T7" fmla="*/ 54 h 139"/>
                <a:gd name="T8" fmla="*/ 309 w 309"/>
                <a:gd name="T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9" h="139">
                  <a:moveTo>
                    <a:pt x="309" y="139"/>
                  </a:moveTo>
                  <a:lnTo>
                    <a:pt x="309" y="83"/>
                  </a:lnTo>
                  <a:lnTo>
                    <a:pt x="0" y="0"/>
                  </a:lnTo>
                  <a:lnTo>
                    <a:pt x="0" y="54"/>
                  </a:lnTo>
                  <a:lnTo>
                    <a:pt x="309" y="1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36" name="Freeform 3628"/>
            <p:cNvSpPr>
              <a:spLocks/>
            </p:cNvSpPr>
            <p:nvPr/>
          </p:nvSpPr>
          <p:spPr bwMode="gray">
            <a:xfrm>
              <a:off x="826" y="1481"/>
              <a:ext cx="100" cy="45"/>
            </a:xfrm>
            <a:custGeom>
              <a:avLst/>
              <a:gdLst>
                <a:gd name="T0" fmla="*/ 311 w 311"/>
                <a:gd name="T1" fmla="*/ 139 h 139"/>
                <a:gd name="T2" fmla="*/ 311 w 311"/>
                <a:gd name="T3" fmla="*/ 82 h 139"/>
                <a:gd name="T4" fmla="*/ 0 w 311"/>
                <a:gd name="T5" fmla="*/ 0 h 139"/>
                <a:gd name="T6" fmla="*/ 0 w 311"/>
                <a:gd name="T7" fmla="*/ 54 h 139"/>
                <a:gd name="T8" fmla="*/ 311 w 311"/>
                <a:gd name="T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1" h="139">
                  <a:moveTo>
                    <a:pt x="311" y="139"/>
                  </a:moveTo>
                  <a:lnTo>
                    <a:pt x="311" y="8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311" y="1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37" name="Freeform 3629"/>
            <p:cNvSpPr>
              <a:spLocks/>
            </p:cNvSpPr>
            <p:nvPr/>
          </p:nvSpPr>
          <p:spPr bwMode="gray">
            <a:xfrm>
              <a:off x="826" y="1516"/>
              <a:ext cx="100" cy="45"/>
            </a:xfrm>
            <a:custGeom>
              <a:avLst/>
              <a:gdLst>
                <a:gd name="T0" fmla="*/ 311 w 311"/>
                <a:gd name="T1" fmla="*/ 140 h 140"/>
                <a:gd name="T2" fmla="*/ 311 w 311"/>
                <a:gd name="T3" fmla="*/ 83 h 140"/>
                <a:gd name="T4" fmla="*/ 0 w 311"/>
                <a:gd name="T5" fmla="*/ 0 h 140"/>
                <a:gd name="T6" fmla="*/ 0 w 311"/>
                <a:gd name="T7" fmla="*/ 57 h 140"/>
                <a:gd name="T8" fmla="*/ 311 w 311"/>
                <a:gd name="T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1" h="140">
                  <a:moveTo>
                    <a:pt x="311" y="140"/>
                  </a:moveTo>
                  <a:lnTo>
                    <a:pt x="311" y="83"/>
                  </a:lnTo>
                  <a:lnTo>
                    <a:pt x="0" y="0"/>
                  </a:lnTo>
                  <a:lnTo>
                    <a:pt x="0" y="57"/>
                  </a:lnTo>
                  <a:lnTo>
                    <a:pt x="311" y="1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38" name="Freeform 3630"/>
            <p:cNvSpPr>
              <a:spLocks/>
            </p:cNvSpPr>
            <p:nvPr/>
          </p:nvSpPr>
          <p:spPr bwMode="gray">
            <a:xfrm>
              <a:off x="1100" y="1420"/>
              <a:ext cx="100" cy="130"/>
            </a:xfrm>
            <a:custGeom>
              <a:avLst/>
              <a:gdLst>
                <a:gd name="T0" fmla="*/ 309 w 309"/>
                <a:gd name="T1" fmla="*/ 404 h 404"/>
                <a:gd name="T2" fmla="*/ 309 w 309"/>
                <a:gd name="T3" fmla="*/ 82 h 404"/>
                <a:gd name="T4" fmla="*/ 0 w 309"/>
                <a:gd name="T5" fmla="*/ 0 h 404"/>
                <a:gd name="T6" fmla="*/ 0 w 309"/>
                <a:gd name="T7" fmla="*/ 321 h 404"/>
                <a:gd name="T8" fmla="*/ 309 w 309"/>
                <a:gd name="T9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9" h="404">
                  <a:moveTo>
                    <a:pt x="309" y="404"/>
                  </a:moveTo>
                  <a:lnTo>
                    <a:pt x="309" y="82"/>
                  </a:lnTo>
                  <a:lnTo>
                    <a:pt x="0" y="0"/>
                  </a:lnTo>
                  <a:lnTo>
                    <a:pt x="0" y="321"/>
                  </a:lnTo>
                  <a:lnTo>
                    <a:pt x="309" y="404"/>
                  </a:lnTo>
                  <a:close/>
                </a:path>
              </a:pathLst>
            </a:custGeom>
            <a:noFill/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39" name="Freeform 3631"/>
            <p:cNvSpPr>
              <a:spLocks/>
            </p:cNvSpPr>
            <p:nvPr/>
          </p:nvSpPr>
          <p:spPr bwMode="gray">
            <a:xfrm>
              <a:off x="962" y="1383"/>
              <a:ext cx="101" cy="130"/>
            </a:xfrm>
            <a:custGeom>
              <a:avLst/>
              <a:gdLst>
                <a:gd name="T0" fmla="*/ 312 w 312"/>
                <a:gd name="T1" fmla="*/ 406 h 406"/>
                <a:gd name="T2" fmla="*/ 312 w 312"/>
                <a:gd name="T3" fmla="*/ 85 h 406"/>
                <a:gd name="T4" fmla="*/ 0 w 312"/>
                <a:gd name="T5" fmla="*/ 0 h 406"/>
                <a:gd name="T6" fmla="*/ 0 w 312"/>
                <a:gd name="T7" fmla="*/ 321 h 406"/>
                <a:gd name="T8" fmla="*/ 312 w 312"/>
                <a:gd name="T9" fmla="*/ 406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2" h="406">
                  <a:moveTo>
                    <a:pt x="312" y="406"/>
                  </a:moveTo>
                  <a:lnTo>
                    <a:pt x="312" y="85"/>
                  </a:lnTo>
                  <a:lnTo>
                    <a:pt x="0" y="0"/>
                  </a:lnTo>
                  <a:lnTo>
                    <a:pt x="0" y="321"/>
                  </a:lnTo>
                  <a:lnTo>
                    <a:pt x="312" y="406"/>
                  </a:lnTo>
                  <a:close/>
                </a:path>
              </a:pathLst>
            </a:custGeom>
            <a:noFill/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40" name="Freeform 3632"/>
            <p:cNvSpPr>
              <a:spLocks/>
            </p:cNvSpPr>
            <p:nvPr/>
          </p:nvSpPr>
          <p:spPr bwMode="gray">
            <a:xfrm>
              <a:off x="826" y="1346"/>
              <a:ext cx="100" cy="130"/>
            </a:xfrm>
            <a:custGeom>
              <a:avLst/>
              <a:gdLst>
                <a:gd name="T0" fmla="*/ 311 w 311"/>
                <a:gd name="T1" fmla="*/ 403 h 403"/>
                <a:gd name="T2" fmla="*/ 311 w 311"/>
                <a:gd name="T3" fmla="*/ 85 h 403"/>
                <a:gd name="T4" fmla="*/ 0 w 311"/>
                <a:gd name="T5" fmla="*/ 0 h 403"/>
                <a:gd name="T6" fmla="*/ 0 w 311"/>
                <a:gd name="T7" fmla="*/ 321 h 403"/>
                <a:gd name="T8" fmla="*/ 311 w 311"/>
                <a:gd name="T9" fmla="*/ 403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1" h="403">
                  <a:moveTo>
                    <a:pt x="311" y="403"/>
                  </a:moveTo>
                  <a:lnTo>
                    <a:pt x="311" y="85"/>
                  </a:lnTo>
                  <a:lnTo>
                    <a:pt x="0" y="0"/>
                  </a:lnTo>
                  <a:lnTo>
                    <a:pt x="0" y="321"/>
                  </a:lnTo>
                  <a:lnTo>
                    <a:pt x="311" y="403"/>
                  </a:lnTo>
                  <a:close/>
                </a:path>
              </a:pathLst>
            </a:custGeom>
            <a:noFill/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41" name="Freeform 3633"/>
            <p:cNvSpPr>
              <a:spLocks noEditPoints="1"/>
            </p:cNvSpPr>
            <p:nvPr/>
          </p:nvSpPr>
          <p:spPr bwMode="gray">
            <a:xfrm>
              <a:off x="842" y="1371"/>
              <a:ext cx="65" cy="86"/>
            </a:xfrm>
            <a:custGeom>
              <a:avLst/>
              <a:gdLst>
                <a:gd name="T0" fmla="*/ 0 w 86"/>
                <a:gd name="T1" fmla="*/ 90 h 113"/>
                <a:gd name="T2" fmla="*/ 35 w 86"/>
                <a:gd name="T3" fmla="*/ 0 h 113"/>
                <a:gd name="T4" fmla="*/ 48 w 86"/>
                <a:gd name="T5" fmla="*/ 4 h 113"/>
                <a:gd name="T6" fmla="*/ 86 w 86"/>
                <a:gd name="T7" fmla="*/ 113 h 113"/>
                <a:gd name="T8" fmla="*/ 72 w 86"/>
                <a:gd name="T9" fmla="*/ 109 h 113"/>
                <a:gd name="T10" fmla="*/ 61 w 86"/>
                <a:gd name="T11" fmla="*/ 76 h 113"/>
                <a:gd name="T12" fmla="*/ 22 w 86"/>
                <a:gd name="T13" fmla="*/ 66 h 113"/>
                <a:gd name="T14" fmla="*/ 13 w 86"/>
                <a:gd name="T15" fmla="*/ 93 h 113"/>
                <a:gd name="T16" fmla="*/ 0 w 86"/>
                <a:gd name="T17" fmla="*/ 90 h 113"/>
                <a:gd name="T18" fmla="*/ 26 w 86"/>
                <a:gd name="T19" fmla="*/ 56 h 113"/>
                <a:gd name="T20" fmla="*/ 57 w 86"/>
                <a:gd name="T21" fmla="*/ 65 h 113"/>
                <a:gd name="T22" fmla="*/ 48 w 86"/>
                <a:gd name="T23" fmla="*/ 35 h 113"/>
                <a:gd name="T24" fmla="*/ 41 w 86"/>
                <a:gd name="T25" fmla="*/ 12 h 113"/>
                <a:gd name="T26" fmla="*/ 36 w 86"/>
                <a:gd name="T27" fmla="*/ 30 h 113"/>
                <a:gd name="T28" fmla="*/ 26 w 86"/>
                <a:gd name="T29" fmla="*/ 5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6" h="113">
                  <a:moveTo>
                    <a:pt x="0" y="9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86" y="113"/>
                    <a:pt x="86" y="113"/>
                    <a:pt x="86" y="113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13" y="93"/>
                    <a:pt x="13" y="93"/>
                    <a:pt x="13" y="93"/>
                  </a:cubicBezTo>
                  <a:lnTo>
                    <a:pt x="0" y="90"/>
                  </a:lnTo>
                  <a:close/>
                  <a:moveTo>
                    <a:pt x="26" y="56"/>
                  </a:moveTo>
                  <a:cubicBezTo>
                    <a:pt x="57" y="65"/>
                    <a:pt x="57" y="65"/>
                    <a:pt x="57" y="65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5" y="26"/>
                    <a:pt x="42" y="18"/>
                    <a:pt x="41" y="12"/>
                  </a:cubicBezTo>
                  <a:cubicBezTo>
                    <a:pt x="40" y="19"/>
                    <a:pt x="38" y="24"/>
                    <a:pt x="36" y="30"/>
                  </a:cubicBezTo>
                  <a:lnTo>
                    <a:pt x="26" y="56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42" name="Freeform 3634"/>
            <p:cNvSpPr>
              <a:spLocks noEditPoints="1"/>
            </p:cNvSpPr>
            <p:nvPr/>
          </p:nvSpPr>
          <p:spPr bwMode="gray">
            <a:xfrm>
              <a:off x="987" y="1405"/>
              <a:ext cx="53" cy="83"/>
            </a:xfrm>
            <a:custGeom>
              <a:avLst/>
              <a:gdLst>
                <a:gd name="T0" fmla="*/ 0 w 70"/>
                <a:gd name="T1" fmla="*/ 99 h 110"/>
                <a:gd name="T2" fmla="*/ 0 w 70"/>
                <a:gd name="T3" fmla="*/ 0 h 110"/>
                <a:gd name="T4" fmla="*/ 35 w 70"/>
                <a:gd name="T5" fmla="*/ 9 h 110"/>
                <a:gd name="T6" fmla="*/ 52 w 70"/>
                <a:gd name="T7" fmla="*/ 17 h 110"/>
                <a:gd name="T8" fmla="*/ 62 w 70"/>
                <a:gd name="T9" fmla="*/ 29 h 110"/>
                <a:gd name="T10" fmla="*/ 65 w 70"/>
                <a:gd name="T11" fmla="*/ 43 h 110"/>
                <a:gd name="T12" fmla="*/ 62 w 70"/>
                <a:gd name="T13" fmla="*/ 54 h 110"/>
                <a:gd name="T14" fmla="*/ 52 w 70"/>
                <a:gd name="T15" fmla="*/ 60 h 110"/>
                <a:gd name="T16" fmla="*/ 65 w 70"/>
                <a:gd name="T17" fmla="*/ 72 h 110"/>
                <a:gd name="T18" fmla="*/ 70 w 70"/>
                <a:gd name="T19" fmla="*/ 89 h 110"/>
                <a:gd name="T20" fmla="*/ 67 w 70"/>
                <a:gd name="T21" fmla="*/ 101 h 110"/>
                <a:gd name="T22" fmla="*/ 60 w 70"/>
                <a:gd name="T23" fmla="*/ 108 h 110"/>
                <a:gd name="T24" fmla="*/ 50 w 70"/>
                <a:gd name="T25" fmla="*/ 110 h 110"/>
                <a:gd name="T26" fmla="*/ 36 w 70"/>
                <a:gd name="T27" fmla="*/ 108 h 110"/>
                <a:gd name="T28" fmla="*/ 0 w 70"/>
                <a:gd name="T29" fmla="*/ 99 h 110"/>
                <a:gd name="T30" fmla="*/ 12 w 70"/>
                <a:gd name="T31" fmla="*/ 45 h 110"/>
                <a:gd name="T32" fmla="*/ 32 w 70"/>
                <a:gd name="T33" fmla="*/ 50 h 110"/>
                <a:gd name="T34" fmla="*/ 44 w 70"/>
                <a:gd name="T35" fmla="*/ 52 h 110"/>
                <a:gd name="T36" fmla="*/ 51 w 70"/>
                <a:gd name="T37" fmla="*/ 49 h 110"/>
                <a:gd name="T38" fmla="*/ 53 w 70"/>
                <a:gd name="T39" fmla="*/ 41 h 110"/>
                <a:gd name="T40" fmla="*/ 51 w 70"/>
                <a:gd name="T41" fmla="*/ 32 h 110"/>
                <a:gd name="T42" fmla="*/ 45 w 70"/>
                <a:gd name="T43" fmla="*/ 25 h 110"/>
                <a:gd name="T44" fmla="*/ 31 w 70"/>
                <a:gd name="T45" fmla="*/ 20 h 110"/>
                <a:gd name="T46" fmla="*/ 12 w 70"/>
                <a:gd name="T47" fmla="*/ 15 h 110"/>
                <a:gd name="T48" fmla="*/ 12 w 70"/>
                <a:gd name="T49" fmla="*/ 45 h 110"/>
                <a:gd name="T50" fmla="*/ 13 w 70"/>
                <a:gd name="T51" fmla="*/ 90 h 110"/>
                <a:gd name="T52" fmla="*/ 36 w 70"/>
                <a:gd name="T53" fmla="*/ 96 h 110"/>
                <a:gd name="T54" fmla="*/ 44 w 70"/>
                <a:gd name="T55" fmla="*/ 98 h 110"/>
                <a:gd name="T56" fmla="*/ 51 w 70"/>
                <a:gd name="T57" fmla="*/ 97 h 110"/>
                <a:gd name="T58" fmla="*/ 55 w 70"/>
                <a:gd name="T59" fmla="*/ 93 h 110"/>
                <a:gd name="T60" fmla="*/ 57 w 70"/>
                <a:gd name="T61" fmla="*/ 85 h 110"/>
                <a:gd name="T62" fmla="*/ 55 w 70"/>
                <a:gd name="T63" fmla="*/ 75 h 110"/>
                <a:gd name="T64" fmla="*/ 47 w 70"/>
                <a:gd name="T65" fmla="*/ 67 h 110"/>
                <a:gd name="T66" fmla="*/ 34 w 70"/>
                <a:gd name="T67" fmla="*/ 62 h 110"/>
                <a:gd name="T68" fmla="*/ 12 w 70"/>
                <a:gd name="T69" fmla="*/ 56 h 110"/>
                <a:gd name="T70" fmla="*/ 13 w 70"/>
                <a:gd name="T71" fmla="*/ 9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110">
                  <a:moveTo>
                    <a:pt x="0" y="9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42" y="11"/>
                    <a:pt x="47" y="13"/>
                    <a:pt x="52" y="17"/>
                  </a:cubicBezTo>
                  <a:cubicBezTo>
                    <a:pt x="56" y="20"/>
                    <a:pt x="59" y="24"/>
                    <a:pt x="62" y="29"/>
                  </a:cubicBezTo>
                  <a:cubicBezTo>
                    <a:pt x="64" y="33"/>
                    <a:pt x="65" y="38"/>
                    <a:pt x="65" y="43"/>
                  </a:cubicBezTo>
                  <a:cubicBezTo>
                    <a:pt x="65" y="47"/>
                    <a:pt x="64" y="50"/>
                    <a:pt x="62" y="54"/>
                  </a:cubicBezTo>
                  <a:cubicBezTo>
                    <a:pt x="60" y="57"/>
                    <a:pt x="57" y="59"/>
                    <a:pt x="52" y="60"/>
                  </a:cubicBezTo>
                  <a:cubicBezTo>
                    <a:pt x="58" y="63"/>
                    <a:pt x="62" y="67"/>
                    <a:pt x="65" y="72"/>
                  </a:cubicBezTo>
                  <a:cubicBezTo>
                    <a:pt x="68" y="78"/>
                    <a:pt x="70" y="83"/>
                    <a:pt x="70" y="89"/>
                  </a:cubicBezTo>
                  <a:cubicBezTo>
                    <a:pt x="70" y="93"/>
                    <a:pt x="69" y="97"/>
                    <a:pt x="67" y="101"/>
                  </a:cubicBezTo>
                  <a:cubicBezTo>
                    <a:pt x="65" y="104"/>
                    <a:pt x="63" y="107"/>
                    <a:pt x="60" y="108"/>
                  </a:cubicBezTo>
                  <a:cubicBezTo>
                    <a:pt x="58" y="110"/>
                    <a:pt x="54" y="110"/>
                    <a:pt x="50" y="110"/>
                  </a:cubicBezTo>
                  <a:cubicBezTo>
                    <a:pt x="46" y="110"/>
                    <a:pt x="41" y="110"/>
                    <a:pt x="36" y="108"/>
                  </a:cubicBezTo>
                  <a:lnTo>
                    <a:pt x="0" y="99"/>
                  </a:lnTo>
                  <a:close/>
                  <a:moveTo>
                    <a:pt x="12" y="45"/>
                  </a:moveTo>
                  <a:cubicBezTo>
                    <a:pt x="32" y="50"/>
                    <a:pt x="32" y="50"/>
                    <a:pt x="32" y="50"/>
                  </a:cubicBezTo>
                  <a:cubicBezTo>
                    <a:pt x="38" y="51"/>
                    <a:pt x="42" y="52"/>
                    <a:pt x="44" y="52"/>
                  </a:cubicBezTo>
                  <a:cubicBezTo>
                    <a:pt x="47" y="52"/>
                    <a:pt x="49" y="51"/>
                    <a:pt x="51" y="49"/>
                  </a:cubicBezTo>
                  <a:cubicBezTo>
                    <a:pt x="53" y="47"/>
                    <a:pt x="53" y="44"/>
                    <a:pt x="53" y="41"/>
                  </a:cubicBezTo>
                  <a:cubicBezTo>
                    <a:pt x="53" y="38"/>
                    <a:pt x="53" y="35"/>
                    <a:pt x="51" y="32"/>
                  </a:cubicBezTo>
                  <a:cubicBezTo>
                    <a:pt x="50" y="29"/>
                    <a:pt x="47" y="27"/>
                    <a:pt x="45" y="25"/>
                  </a:cubicBezTo>
                  <a:cubicBezTo>
                    <a:pt x="42" y="23"/>
                    <a:pt x="37" y="22"/>
                    <a:pt x="31" y="20"/>
                  </a:cubicBezTo>
                  <a:cubicBezTo>
                    <a:pt x="12" y="15"/>
                    <a:pt x="12" y="15"/>
                    <a:pt x="12" y="15"/>
                  </a:cubicBezTo>
                  <a:lnTo>
                    <a:pt x="12" y="45"/>
                  </a:lnTo>
                  <a:close/>
                  <a:moveTo>
                    <a:pt x="13" y="90"/>
                  </a:moveTo>
                  <a:cubicBezTo>
                    <a:pt x="36" y="96"/>
                    <a:pt x="36" y="96"/>
                    <a:pt x="36" y="96"/>
                  </a:cubicBezTo>
                  <a:cubicBezTo>
                    <a:pt x="39" y="97"/>
                    <a:pt x="42" y="98"/>
                    <a:pt x="44" y="98"/>
                  </a:cubicBezTo>
                  <a:cubicBezTo>
                    <a:pt x="47" y="98"/>
                    <a:pt x="49" y="98"/>
                    <a:pt x="51" y="97"/>
                  </a:cubicBezTo>
                  <a:cubicBezTo>
                    <a:pt x="53" y="97"/>
                    <a:pt x="54" y="95"/>
                    <a:pt x="55" y="93"/>
                  </a:cubicBezTo>
                  <a:cubicBezTo>
                    <a:pt x="57" y="91"/>
                    <a:pt x="57" y="88"/>
                    <a:pt x="57" y="85"/>
                  </a:cubicBezTo>
                  <a:cubicBezTo>
                    <a:pt x="57" y="82"/>
                    <a:pt x="56" y="78"/>
                    <a:pt x="55" y="75"/>
                  </a:cubicBezTo>
                  <a:cubicBezTo>
                    <a:pt x="53" y="72"/>
                    <a:pt x="50" y="69"/>
                    <a:pt x="47" y="67"/>
                  </a:cubicBezTo>
                  <a:cubicBezTo>
                    <a:pt x="44" y="65"/>
                    <a:pt x="40" y="64"/>
                    <a:pt x="34" y="62"/>
                  </a:cubicBezTo>
                  <a:cubicBezTo>
                    <a:pt x="12" y="56"/>
                    <a:pt x="12" y="56"/>
                    <a:pt x="12" y="56"/>
                  </a:cubicBezTo>
                  <a:lnTo>
                    <a:pt x="13" y="90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43" name="Freeform 3635"/>
            <p:cNvSpPr>
              <a:spLocks/>
            </p:cNvSpPr>
            <p:nvPr/>
          </p:nvSpPr>
          <p:spPr bwMode="gray">
            <a:xfrm>
              <a:off x="1116" y="1446"/>
              <a:ext cx="62" cy="82"/>
            </a:xfrm>
            <a:custGeom>
              <a:avLst/>
              <a:gdLst>
                <a:gd name="T0" fmla="*/ 69 w 81"/>
                <a:gd name="T1" fmla="*/ 75 h 107"/>
                <a:gd name="T2" fmla="*/ 81 w 81"/>
                <a:gd name="T3" fmla="*/ 82 h 107"/>
                <a:gd name="T4" fmla="*/ 68 w 81"/>
                <a:gd name="T5" fmla="*/ 103 h 107"/>
                <a:gd name="T6" fmla="*/ 43 w 81"/>
                <a:gd name="T7" fmla="*/ 105 h 107"/>
                <a:gd name="T8" fmla="*/ 19 w 81"/>
                <a:gd name="T9" fmla="*/ 92 h 107"/>
                <a:gd name="T10" fmla="*/ 5 w 81"/>
                <a:gd name="T11" fmla="*/ 69 h 107"/>
                <a:gd name="T12" fmla="*/ 0 w 81"/>
                <a:gd name="T13" fmla="*/ 41 h 107"/>
                <a:gd name="T14" fmla="*/ 5 w 81"/>
                <a:gd name="T15" fmla="*/ 16 h 107"/>
                <a:gd name="T16" fmla="*/ 21 w 81"/>
                <a:gd name="T17" fmla="*/ 3 h 107"/>
                <a:gd name="T18" fmla="*/ 43 w 81"/>
                <a:gd name="T19" fmla="*/ 3 h 107"/>
                <a:gd name="T20" fmla="*/ 66 w 81"/>
                <a:gd name="T21" fmla="*/ 16 h 107"/>
                <a:gd name="T22" fmla="*/ 80 w 81"/>
                <a:gd name="T23" fmla="*/ 41 h 107"/>
                <a:gd name="T24" fmla="*/ 68 w 81"/>
                <a:gd name="T25" fmla="*/ 41 h 107"/>
                <a:gd name="T26" fmla="*/ 58 w 81"/>
                <a:gd name="T27" fmla="*/ 23 h 107"/>
                <a:gd name="T28" fmla="*/ 43 w 81"/>
                <a:gd name="T29" fmla="*/ 14 h 107"/>
                <a:gd name="T30" fmla="*/ 25 w 81"/>
                <a:gd name="T31" fmla="*/ 15 h 107"/>
                <a:gd name="T32" fmla="*/ 15 w 81"/>
                <a:gd name="T33" fmla="*/ 26 h 107"/>
                <a:gd name="T34" fmla="*/ 12 w 81"/>
                <a:gd name="T35" fmla="*/ 45 h 107"/>
                <a:gd name="T36" fmla="*/ 16 w 81"/>
                <a:gd name="T37" fmla="*/ 68 h 107"/>
                <a:gd name="T38" fmla="*/ 27 w 81"/>
                <a:gd name="T39" fmla="*/ 84 h 107"/>
                <a:gd name="T40" fmla="*/ 42 w 81"/>
                <a:gd name="T41" fmla="*/ 93 h 107"/>
                <a:gd name="T42" fmla="*/ 60 w 81"/>
                <a:gd name="T43" fmla="*/ 92 h 107"/>
                <a:gd name="T44" fmla="*/ 69 w 81"/>
                <a:gd name="T45" fmla="*/ 7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107">
                  <a:moveTo>
                    <a:pt x="69" y="75"/>
                  </a:moveTo>
                  <a:cubicBezTo>
                    <a:pt x="81" y="82"/>
                    <a:pt x="81" y="82"/>
                    <a:pt x="81" y="82"/>
                  </a:cubicBezTo>
                  <a:cubicBezTo>
                    <a:pt x="79" y="92"/>
                    <a:pt x="74" y="99"/>
                    <a:pt x="68" y="103"/>
                  </a:cubicBezTo>
                  <a:cubicBezTo>
                    <a:pt x="61" y="107"/>
                    <a:pt x="53" y="107"/>
                    <a:pt x="43" y="105"/>
                  </a:cubicBezTo>
                  <a:cubicBezTo>
                    <a:pt x="33" y="102"/>
                    <a:pt x="25" y="98"/>
                    <a:pt x="19" y="92"/>
                  </a:cubicBezTo>
                  <a:cubicBezTo>
                    <a:pt x="13" y="86"/>
                    <a:pt x="8" y="78"/>
                    <a:pt x="5" y="69"/>
                  </a:cubicBezTo>
                  <a:cubicBezTo>
                    <a:pt x="2" y="60"/>
                    <a:pt x="0" y="51"/>
                    <a:pt x="0" y="41"/>
                  </a:cubicBezTo>
                  <a:cubicBezTo>
                    <a:pt x="0" y="31"/>
                    <a:pt x="2" y="23"/>
                    <a:pt x="5" y="16"/>
                  </a:cubicBezTo>
                  <a:cubicBezTo>
                    <a:pt x="9" y="9"/>
                    <a:pt x="14" y="5"/>
                    <a:pt x="21" y="3"/>
                  </a:cubicBezTo>
                  <a:cubicBezTo>
                    <a:pt x="28" y="0"/>
                    <a:pt x="35" y="0"/>
                    <a:pt x="43" y="3"/>
                  </a:cubicBezTo>
                  <a:cubicBezTo>
                    <a:pt x="52" y="5"/>
                    <a:pt x="60" y="10"/>
                    <a:pt x="66" y="16"/>
                  </a:cubicBezTo>
                  <a:cubicBezTo>
                    <a:pt x="73" y="23"/>
                    <a:pt x="77" y="31"/>
                    <a:pt x="80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5" y="33"/>
                    <a:pt x="62" y="27"/>
                    <a:pt x="58" y="23"/>
                  </a:cubicBezTo>
                  <a:cubicBezTo>
                    <a:pt x="54" y="18"/>
                    <a:pt x="49" y="15"/>
                    <a:pt x="43" y="14"/>
                  </a:cubicBezTo>
                  <a:cubicBezTo>
                    <a:pt x="36" y="12"/>
                    <a:pt x="30" y="12"/>
                    <a:pt x="25" y="15"/>
                  </a:cubicBezTo>
                  <a:cubicBezTo>
                    <a:pt x="21" y="17"/>
                    <a:pt x="17" y="21"/>
                    <a:pt x="15" y="26"/>
                  </a:cubicBezTo>
                  <a:cubicBezTo>
                    <a:pt x="13" y="32"/>
                    <a:pt x="12" y="38"/>
                    <a:pt x="12" y="45"/>
                  </a:cubicBezTo>
                  <a:cubicBezTo>
                    <a:pt x="12" y="53"/>
                    <a:pt x="14" y="61"/>
                    <a:pt x="16" y="68"/>
                  </a:cubicBezTo>
                  <a:cubicBezTo>
                    <a:pt x="18" y="74"/>
                    <a:pt x="22" y="80"/>
                    <a:pt x="27" y="84"/>
                  </a:cubicBezTo>
                  <a:cubicBezTo>
                    <a:pt x="31" y="89"/>
                    <a:pt x="37" y="92"/>
                    <a:pt x="42" y="93"/>
                  </a:cubicBezTo>
                  <a:cubicBezTo>
                    <a:pt x="49" y="95"/>
                    <a:pt x="55" y="95"/>
                    <a:pt x="60" y="92"/>
                  </a:cubicBezTo>
                  <a:cubicBezTo>
                    <a:pt x="64" y="89"/>
                    <a:pt x="67" y="83"/>
                    <a:pt x="69" y="75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3044" name="Group 3636"/>
          <p:cNvGrpSpPr>
            <a:grpSpLocks/>
          </p:cNvGrpSpPr>
          <p:nvPr/>
        </p:nvGrpSpPr>
        <p:grpSpPr bwMode="auto">
          <a:xfrm>
            <a:off x="5456238" y="3992563"/>
            <a:ext cx="449262" cy="430212"/>
            <a:chOff x="1288" y="1308"/>
            <a:chExt cx="433" cy="415"/>
          </a:xfrm>
        </p:grpSpPr>
        <p:sp>
          <p:nvSpPr>
            <p:cNvPr id="533045" name="Freeform 3637"/>
            <p:cNvSpPr>
              <a:spLocks/>
            </p:cNvSpPr>
            <p:nvPr/>
          </p:nvSpPr>
          <p:spPr bwMode="gray">
            <a:xfrm>
              <a:off x="1288" y="1308"/>
              <a:ext cx="433" cy="415"/>
            </a:xfrm>
            <a:custGeom>
              <a:avLst/>
              <a:gdLst>
                <a:gd name="T0" fmla="*/ 0 w 1344"/>
                <a:gd name="T1" fmla="*/ 359 h 1285"/>
                <a:gd name="T2" fmla="*/ 0 w 1344"/>
                <a:gd name="T3" fmla="*/ 1285 h 1285"/>
                <a:gd name="T4" fmla="*/ 1344 w 1344"/>
                <a:gd name="T5" fmla="*/ 924 h 1285"/>
                <a:gd name="T6" fmla="*/ 1344 w 1344"/>
                <a:gd name="T7" fmla="*/ 0 h 1285"/>
                <a:gd name="T8" fmla="*/ 0 w 1344"/>
                <a:gd name="T9" fmla="*/ 359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5">
                  <a:moveTo>
                    <a:pt x="0" y="359"/>
                  </a:moveTo>
                  <a:lnTo>
                    <a:pt x="0" y="1285"/>
                  </a:lnTo>
                  <a:lnTo>
                    <a:pt x="1344" y="924"/>
                  </a:lnTo>
                  <a:lnTo>
                    <a:pt x="1344" y="0"/>
                  </a:lnTo>
                  <a:lnTo>
                    <a:pt x="0" y="359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46" name="Freeform 3638"/>
            <p:cNvSpPr>
              <a:spLocks/>
            </p:cNvSpPr>
            <p:nvPr/>
          </p:nvSpPr>
          <p:spPr bwMode="gray">
            <a:xfrm>
              <a:off x="1325" y="1415"/>
              <a:ext cx="155" cy="255"/>
            </a:xfrm>
            <a:custGeom>
              <a:avLst/>
              <a:gdLst>
                <a:gd name="T0" fmla="*/ 0 w 481"/>
                <a:gd name="T1" fmla="*/ 128 h 789"/>
                <a:gd name="T2" fmla="*/ 0 w 481"/>
                <a:gd name="T3" fmla="*/ 789 h 789"/>
                <a:gd name="T4" fmla="*/ 481 w 481"/>
                <a:gd name="T5" fmla="*/ 661 h 789"/>
                <a:gd name="T6" fmla="*/ 481 w 481"/>
                <a:gd name="T7" fmla="*/ 0 h 789"/>
                <a:gd name="T8" fmla="*/ 0 w 481"/>
                <a:gd name="T9" fmla="*/ 128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1" h="789">
                  <a:moveTo>
                    <a:pt x="0" y="128"/>
                  </a:moveTo>
                  <a:lnTo>
                    <a:pt x="0" y="789"/>
                  </a:lnTo>
                  <a:lnTo>
                    <a:pt x="481" y="661"/>
                  </a:lnTo>
                  <a:lnTo>
                    <a:pt x="481" y="0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47" name="Freeform 3639"/>
            <p:cNvSpPr>
              <a:spLocks/>
            </p:cNvSpPr>
            <p:nvPr/>
          </p:nvSpPr>
          <p:spPr bwMode="gray">
            <a:xfrm>
              <a:off x="1363" y="1467"/>
              <a:ext cx="79" cy="39"/>
            </a:xfrm>
            <a:custGeom>
              <a:avLst/>
              <a:gdLst>
                <a:gd name="T0" fmla="*/ 0 w 245"/>
                <a:gd name="T1" fmla="*/ 120 h 120"/>
                <a:gd name="T2" fmla="*/ 0 w 245"/>
                <a:gd name="T3" fmla="*/ 63 h 120"/>
                <a:gd name="T4" fmla="*/ 245 w 245"/>
                <a:gd name="T5" fmla="*/ 0 h 120"/>
                <a:gd name="T6" fmla="*/ 245 w 245"/>
                <a:gd name="T7" fmla="*/ 56 h 120"/>
                <a:gd name="T8" fmla="*/ 0 w 245"/>
                <a:gd name="T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20">
                  <a:moveTo>
                    <a:pt x="0" y="120"/>
                  </a:moveTo>
                  <a:lnTo>
                    <a:pt x="0" y="63"/>
                  </a:lnTo>
                  <a:lnTo>
                    <a:pt x="245" y="0"/>
                  </a:lnTo>
                  <a:lnTo>
                    <a:pt x="245" y="56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C080C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48" name="Freeform 3640"/>
            <p:cNvSpPr>
              <a:spLocks/>
            </p:cNvSpPr>
            <p:nvPr/>
          </p:nvSpPr>
          <p:spPr bwMode="gray">
            <a:xfrm>
              <a:off x="1531" y="1410"/>
              <a:ext cx="147" cy="178"/>
            </a:xfrm>
            <a:custGeom>
              <a:avLst/>
              <a:gdLst>
                <a:gd name="T0" fmla="*/ 188 w 193"/>
                <a:gd name="T1" fmla="*/ 0 h 233"/>
                <a:gd name="T2" fmla="*/ 193 w 193"/>
                <a:gd name="T3" fmla="*/ 5 h 233"/>
                <a:gd name="T4" fmla="*/ 127 w 193"/>
                <a:gd name="T5" fmla="*/ 97 h 233"/>
                <a:gd name="T6" fmla="*/ 71 w 193"/>
                <a:gd name="T7" fmla="*/ 204 h 233"/>
                <a:gd name="T8" fmla="*/ 60 w 193"/>
                <a:gd name="T9" fmla="*/ 214 h 233"/>
                <a:gd name="T10" fmla="*/ 43 w 193"/>
                <a:gd name="T11" fmla="*/ 233 h 233"/>
                <a:gd name="T12" fmla="*/ 35 w 193"/>
                <a:gd name="T13" fmla="*/ 212 h 233"/>
                <a:gd name="T14" fmla="*/ 31 w 193"/>
                <a:gd name="T15" fmla="*/ 204 h 233"/>
                <a:gd name="T16" fmla="*/ 15 w 193"/>
                <a:gd name="T17" fmla="*/ 177 h 233"/>
                <a:gd name="T18" fmla="*/ 0 w 193"/>
                <a:gd name="T19" fmla="*/ 169 h 233"/>
                <a:gd name="T20" fmla="*/ 27 w 193"/>
                <a:gd name="T21" fmla="*/ 145 h 233"/>
                <a:gd name="T22" fmla="*/ 51 w 193"/>
                <a:gd name="T23" fmla="*/ 169 h 233"/>
                <a:gd name="T24" fmla="*/ 56 w 193"/>
                <a:gd name="T25" fmla="*/ 177 h 233"/>
                <a:gd name="T26" fmla="*/ 117 w 193"/>
                <a:gd name="T27" fmla="*/ 80 h 233"/>
                <a:gd name="T28" fmla="*/ 188 w 193"/>
                <a:gd name="T2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233">
                  <a:moveTo>
                    <a:pt x="188" y="0"/>
                  </a:moveTo>
                  <a:cubicBezTo>
                    <a:pt x="193" y="5"/>
                    <a:pt x="193" y="5"/>
                    <a:pt x="193" y="5"/>
                  </a:cubicBezTo>
                  <a:cubicBezTo>
                    <a:pt x="173" y="26"/>
                    <a:pt x="151" y="57"/>
                    <a:pt x="127" y="97"/>
                  </a:cubicBezTo>
                  <a:cubicBezTo>
                    <a:pt x="102" y="136"/>
                    <a:pt x="84" y="171"/>
                    <a:pt x="71" y="204"/>
                  </a:cubicBezTo>
                  <a:cubicBezTo>
                    <a:pt x="60" y="214"/>
                    <a:pt x="60" y="214"/>
                    <a:pt x="60" y="214"/>
                  </a:cubicBezTo>
                  <a:cubicBezTo>
                    <a:pt x="52" y="223"/>
                    <a:pt x="47" y="229"/>
                    <a:pt x="43" y="233"/>
                  </a:cubicBezTo>
                  <a:cubicBezTo>
                    <a:pt x="42" y="229"/>
                    <a:pt x="39" y="222"/>
                    <a:pt x="35" y="212"/>
                  </a:cubicBezTo>
                  <a:cubicBezTo>
                    <a:pt x="31" y="204"/>
                    <a:pt x="31" y="204"/>
                    <a:pt x="31" y="204"/>
                  </a:cubicBezTo>
                  <a:cubicBezTo>
                    <a:pt x="26" y="191"/>
                    <a:pt x="21" y="183"/>
                    <a:pt x="15" y="177"/>
                  </a:cubicBezTo>
                  <a:cubicBezTo>
                    <a:pt x="11" y="171"/>
                    <a:pt x="6" y="168"/>
                    <a:pt x="0" y="169"/>
                  </a:cubicBezTo>
                  <a:cubicBezTo>
                    <a:pt x="10" y="155"/>
                    <a:pt x="19" y="147"/>
                    <a:pt x="27" y="145"/>
                  </a:cubicBezTo>
                  <a:cubicBezTo>
                    <a:pt x="35" y="142"/>
                    <a:pt x="43" y="150"/>
                    <a:pt x="51" y="169"/>
                  </a:cubicBezTo>
                  <a:cubicBezTo>
                    <a:pt x="56" y="177"/>
                    <a:pt x="56" y="177"/>
                    <a:pt x="56" y="177"/>
                  </a:cubicBezTo>
                  <a:cubicBezTo>
                    <a:pt x="71" y="146"/>
                    <a:pt x="92" y="113"/>
                    <a:pt x="117" y="80"/>
                  </a:cubicBezTo>
                  <a:cubicBezTo>
                    <a:pt x="140" y="47"/>
                    <a:pt x="165" y="20"/>
                    <a:pt x="188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3049" name="Group 3641"/>
          <p:cNvGrpSpPr>
            <a:grpSpLocks/>
          </p:cNvGrpSpPr>
          <p:nvPr/>
        </p:nvGrpSpPr>
        <p:grpSpPr bwMode="auto">
          <a:xfrm>
            <a:off x="6199188" y="3052763"/>
            <a:ext cx="449262" cy="430212"/>
            <a:chOff x="1721" y="1306"/>
            <a:chExt cx="433" cy="415"/>
          </a:xfrm>
        </p:grpSpPr>
        <p:sp>
          <p:nvSpPr>
            <p:cNvPr id="533050" name="Freeform 3642"/>
            <p:cNvSpPr>
              <a:spLocks/>
            </p:cNvSpPr>
            <p:nvPr/>
          </p:nvSpPr>
          <p:spPr bwMode="gray">
            <a:xfrm>
              <a:off x="1721" y="1306"/>
              <a:ext cx="433" cy="415"/>
            </a:xfrm>
            <a:custGeom>
              <a:avLst/>
              <a:gdLst>
                <a:gd name="T0" fmla="*/ 1344 w 1344"/>
                <a:gd name="T1" fmla="*/ 362 h 1285"/>
                <a:gd name="T2" fmla="*/ 1344 w 1344"/>
                <a:gd name="T3" fmla="*/ 1285 h 1285"/>
                <a:gd name="T4" fmla="*/ 0 w 1344"/>
                <a:gd name="T5" fmla="*/ 926 h 1285"/>
                <a:gd name="T6" fmla="*/ 0 w 1344"/>
                <a:gd name="T7" fmla="*/ 0 h 1285"/>
                <a:gd name="T8" fmla="*/ 1344 w 1344"/>
                <a:gd name="T9" fmla="*/ 362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5">
                  <a:moveTo>
                    <a:pt x="1344" y="362"/>
                  </a:moveTo>
                  <a:lnTo>
                    <a:pt x="1344" y="1285"/>
                  </a:lnTo>
                  <a:lnTo>
                    <a:pt x="0" y="926"/>
                  </a:lnTo>
                  <a:lnTo>
                    <a:pt x="0" y="0"/>
                  </a:lnTo>
                  <a:lnTo>
                    <a:pt x="1344" y="362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51" name="Freeform 3643"/>
            <p:cNvSpPr>
              <a:spLocks/>
            </p:cNvSpPr>
            <p:nvPr/>
          </p:nvSpPr>
          <p:spPr bwMode="gray">
            <a:xfrm>
              <a:off x="1961" y="1413"/>
              <a:ext cx="156" cy="255"/>
            </a:xfrm>
            <a:custGeom>
              <a:avLst/>
              <a:gdLst>
                <a:gd name="T0" fmla="*/ 482 w 482"/>
                <a:gd name="T1" fmla="*/ 130 h 791"/>
                <a:gd name="T2" fmla="*/ 482 w 482"/>
                <a:gd name="T3" fmla="*/ 791 h 791"/>
                <a:gd name="T4" fmla="*/ 0 w 482"/>
                <a:gd name="T5" fmla="*/ 661 h 791"/>
                <a:gd name="T6" fmla="*/ 0 w 482"/>
                <a:gd name="T7" fmla="*/ 0 h 791"/>
                <a:gd name="T8" fmla="*/ 482 w 482"/>
                <a:gd name="T9" fmla="*/ 130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2" h="791">
                  <a:moveTo>
                    <a:pt x="482" y="130"/>
                  </a:moveTo>
                  <a:lnTo>
                    <a:pt x="482" y="791"/>
                  </a:lnTo>
                  <a:lnTo>
                    <a:pt x="0" y="661"/>
                  </a:lnTo>
                  <a:lnTo>
                    <a:pt x="0" y="0"/>
                  </a:lnTo>
                  <a:lnTo>
                    <a:pt x="482" y="13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52" name="Freeform 3644"/>
            <p:cNvSpPr>
              <a:spLocks/>
            </p:cNvSpPr>
            <p:nvPr/>
          </p:nvSpPr>
          <p:spPr bwMode="gray">
            <a:xfrm>
              <a:off x="2000" y="1465"/>
              <a:ext cx="78" cy="39"/>
            </a:xfrm>
            <a:custGeom>
              <a:avLst/>
              <a:gdLst>
                <a:gd name="T0" fmla="*/ 243 w 243"/>
                <a:gd name="T1" fmla="*/ 122 h 122"/>
                <a:gd name="T2" fmla="*/ 243 w 243"/>
                <a:gd name="T3" fmla="*/ 66 h 122"/>
                <a:gd name="T4" fmla="*/ 0 w 243"/>
                <a:gd name="T5" fmla="*/ 0 h 122"/>
                <a:gd name="T6" fmla="*/ 0 w 243"/>
                <a:gd name="T7" fmla="*/ 56 h 122"/>
                <a:gd name="T8" fmla="*/ 243 w 243"/>
                <a:gd name="T9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22">
                  <a:moveTo>
                    <a:pt x="243" y="122"/>
                  </a:moveTo>
                  <a:lnTo>
                    <a:pt x="243" y="66"/>
                  </a:lnTo>
                  <a:lnTo>
                    <a:pt x="0" y="0"/>
                  </a:lnTo>
                  <a:lnTo>
                    <a:pt x="0" y="56"/>
                  </a:lnTo>
                  <a:lnTo>
                    <a:pt x="243" y="1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C080C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53" name="Freeform 3645"/>
            <p:cNvSpPr>
              <a:spLocks/>
            </p:cNvSpPr>
            <p:nvPr/>
          </p:nvSpPr>
          <p:spPr bwMode="gray">
            <a:xfrm>
              <a:off x="1768" y="1436"/>
              <a:ext cx="155" cy="126"/>
            </a:xfrm>
            <a:custGeom>
              <a:avLst/>
              <a:gdLst>
                <a:gd name="T0" fmla="*/ 198 w 204"/>
                <a:gd name="T1" fmla="*/ 0 h 165"/>
                <a:gd name="T2" fmla="*/ 204 w 204"/>
                <a:gd name="T3" fmla="*/ 9 h 165"/>
                <a:gd name="T4" fmla="*/ 134 w 204"/>
                <a:gd name="T5" fmla="*/ 69 h 165"/>
                <a:gd name="T6" fmla="*/ 75 w 204"/>
                <a:gd name="T7" fmla="*/ 151 h 165"/>
                <a:gd name="T8" fmla="*/ 64 w 204"/>
                <a:gd name="T9" fmla="*/ 155 h 165"/>
                <a:gd name="T10" fmla="*/ 46 w 204"/>
                <a:gd name="T11" fmla="*/ 165 h 165"/>
                <a:gd name="T12" fmla="*/ 37 w 204"/>
                <a:gd name="T13" fmla="*/ 139 h 165"/>
                <a:gd name="T14" fmla="*/ 33 w 204"/>
                <a:gd name="T15" fmla="*/ 128 h 165"/>
                <a:gd name="T16" fmla="*/ 16 w 204"/>
                <a:gd name="T17" fmla="*/ 91 h 165"/>
                <a:gd name="T18" fmla="*/ 0 w 204"/>
                <a:gd name="T19" fmla="*/ 73 h 165"/>
                <a:gd name="T20" fmla="*/ 29 w 204"/>
                <a:gd name="T21" fmla="*/ 63 h 165"/>
                <a:gd name="T22" fmla="*/ 54 w 204"/>
                <a:gd name="T23" fmla="*/ 102 h 165"/>
                <a:gd name="T24" fmla="*/ 59 w 204"/>
                <a:gd name="T25" fmla="*/ 114 h 165"/>
                <a:gd name="T26" fmla="*/ 123 w 204"/>
                <a:gd name="T27" fmla="*/ 45 h 165"/>
                <a:gd name="T28" fmla="*/ 198 w 204"/>
                <a:gd name="T2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4" h="165">
                  <a:moveTo>
                    <a:pt x="198" y="0"/>
                  </a:moveTo>
                  <a:cubicBezTo>
                    <a:pt x="204" y="9"/>
                    <a:pt x="204" y="9"/>
                    <a:pt x="204" y="9"/>
                  </a:cubicBezTo>
                  <a:cubicBezTo>
                    <a:pt x="183" y="20"/>
                    <a:pt x="160" y="40"/>
                    <a:pt x="134" y="69"/>
                  </a:cubicBezTo>
                  <a:cubicBezTo>
                    <a:pt x="108" y="96"/>
                    <a:pt x="89" y="123"/>
                    <a:pt x="75" y="151"/>
                  </a:cubicBezTo>
                  <a:cubicBezTo>
                    <a:pt x="64" y="155"/>
                    <a:pt x="64" y="155"/>
                    <a:pt x="64" y="155"/>
                  </a:cubicBezTo>
                  <a:cubicBezTo>
                    <a:pt x="55" y="160"/>
                    <a:pt x="50" y="163"/>
                    <a:pt x="46" y="165"/>
                  </a:cubicBezTo>
                  <a:cubicBezTo>
                    <a:pt x="44" y="160"/>
                    <a:pt x="41" y="152"/>
                    <a:pt x="37" y="139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28" y="111"/>
                    <a:pt x="22" y="99"/>
                    <a:pt x="16" y="91"/>
                  </a:cubicBezTo>
                  <a:cubicBezTo>
                    <a:pt x="12" y="82"/>
                    <a:pt x="7" y="76"/>
                    <a:pt x="0" y="73"/>
                  </a:cubicBezTo>
                  <a:cubicBezTo>
                    <a:pt x="11" y="64"/>
                    <a:pt x="21" y="61"/>
                    <a:pt x="29" y="63"/>
                  </a:cubicBezTo>
                  <a:cubicBezTo>
                    <a:pt x="37" y="65"/>
                    <a:pt x="46" y="78"/>
                    <a:pt x="54" y="102"/>
                  </a:cubicBezTo>
                  <a:cubicBezTo>
                    <a:pt x="59" y="114"/>
                    <a:pt x="59" y="114"/>
                    <a:pt x="59" y="114"/>
                  </a:cubicBezTo>
                  <a:cubicBezTo>
                    <a:pt x="75" y="89"/>
                    <a:pt x="97" y="66"/>
                    <a:pt x="123" y="45"/>
                  </a:cubicBezTo>
                  <a:cubicBezTo>
                    <a:pt x="148" y="24"/>
                    <a:pt x="175" y="9"/>
                    <a:pt x="198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3054" name="Group 3646"/>
          <p:cNvGrpSpPr>
            <a:grpSpLocks/>
          </p:cNvGrpSpPr>
          <p:nvPr/>
        </p:nvGrpSpPr>
        <p:grpSpPr bwMode="auto">
          <a:xfrm flipH="1">
            <a:off x="3554413" y="4938713"/>
            <a:ext cx="449262" cy="428625"/>
            <a:chOff x="2202" y="944"/>
            <a:chExt cx="433" cy="413"/>
          </a:xfrm>
        </p:grpSpPr>
        <p:sp>
          <p:nvSpPr>
            <p:cNvPr id="533055" name="Freeform 3647"/>
            <p:cNvSpPr>
              <a:spLocks/>
            </p:cNvSpPr>
            <p:nvPr/>
          </p:nvSpPr>
          <p:spPr bwMode="gray">
            <a:xfrm>
              <a:off x="2202" y="944"/>
              <a:ext cx="433" cy="413"/>
            </a:xfrm>
            <a:custGeom>
              <a:avLst/>
              <a:gdLst>
                <a:gd name="T0" fmla="*/ 0 w 1344"/>
                <a:gd name="T1" fmla="*/ 359 h 1283"/>
                <a:gd name="T2" fmla="*/ 0 w 1344"/>
                <a:gd name="T3" fmla="*/ 1283 h 1283"/>
                <a:gd name="T4" fmla="*/ 1344 w 1344"/>
                <a:gd name="T5" fmla="*/ 924 h 1283"/>
                <a:gd name="T6" fmla="*/ 1344 w 1344"/>
                <a:gd name="T7" fmla="*/ 0 h 1283"/>
                <a:gd name="T8" fmla="*/ 0 w 1344"/>
                <a:gd name="T9" fmla="*/ 359 h 1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3">
                  <a:moveTo>
                    <a:pt x="0" y="359"/>
                  </a:moveTo>
                  <a:lnTo>
                    <a:pt x="0" y="1283"/>
                  </a:lnTo>
                  <a:lnTo>
                    <a:pt x="1344" y="924"/>
                  </a:lnTo>
                  <a:lnTo>
                    <a:pt x="1344" y="0"/>
                  </a:lnTo>
                  <a:lnTo>
                    <a:pt x="0" y="359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56" name="Freeform 3648"/>
            <p:cNvSpPr>
              <a:spLocks/>
            </p:cNvSpPr>
            <p:nvPr/>
          </p:nvSpPr>
          <p:spPr bwMode="gray">
            <a:xfrm>
              <a:off x="2418" y="1002"/>
              <a:ext cx="156" cy="256"/>
            </a:xfrm>
            <a:custGeom>
              <a:avLst/>
              <a:gdLst>
                <a:gd name="T0" fmla="*/ 484 w 484"/>
                <a:gd name="T1" fmla="*/ 0 h 794"/>
                <a:gd name="T2" fmla="*/ 0 w 484"/>
                <a:gd name="T3" fmla="*/ 130 h 794"/>
                <a:gd name="T4" fmla="*/ 0 w 484"/>
                <a:gd name="T5" fmla="*/ 794 h 794"/>
                <a:gd name="T6" fmla="*/ 484 w 484"/>
                <a:gd name="T7" fmla="*/ 664 h 794"/>
                <a:gd name="T8" fmla="*/ 484 w 484"/>
                <a:gd name="T9" fmla="*/ 0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4" h="794">
                  <a:moveTo>
                    <a:pt x="484" y="0"/>
                  </a:moveTo>
                  <a:lnTo>
                    <a:pt x="0" y="130"/>
                  </a:lnTo>
                  <a:lnTo>
                    <a:pt x="0" y="794"/>
                  </a:lnTo>
                  <a:lnTo>
                    <a:pt x="484" y="664"/>
                  </a:lnTo>
                  <a:lnTo>
                    <a:pt x="484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57" name="Freeform 3649"/>
            <p:cNvSpPr>
              <a:spLocks/>
            </p:cNvSpPr>
            <p:nvPr/>
          </p:nvSpPr>
          <p:spPr bwMode="gray">
            <a:xfrm>
              <a:off x="2263" y="1044"/>
              <a:ext cx="155" cy="255"/>
            </a:xfrm>
            <a:custGeom>
              <a:avLst/>
              <a:gdLst>
                <a:gd name="T0" fmla="*/ 0 w 482"/>
                <a:gd name="T1" fmla="*/ 130 h 793"/>
                <a:gd name="T2" fmla="*/ 0 w 482"/>
                <a:gd name="T3" fmla="*/ 793 h 793"/>
                <a:gd name="T4" fmla="*/ 482 w 482"/>
                <a:gd name="T5" fmla="*/ 664 h 793"/>
                <a:gd name="T6" fmla="*/ 482 w 482"/>
                <a:gd name="T7" fmla="*/ 0 h 793"/>
                <a:gd name="T8" fmla="*/ 0 w 482"/>
                <a:gd name="T9" fmla="*/ 130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2" h="793">
                  <a:moveTo>
                    <a:pt x="0" y="130"/>
                  </a:moveTo>
                  <a:lnTo>
                    <a:pt x="0" y="793"/>
                  </a:lnTo>
                  <a:lnTo>
                    <a:pt x="482" y="664"/>
                  </a:lnTo>
                  <a:lnTo>
                    <a:pt x="482" y="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58" name="Freeform 3650"/>
            <p:cNvSpPr>
              <a:spLocks/>
            </p:cNvSpPr>
            <p:nvPr/>
          </p:nvSpPr>
          <p:spPr bwMode="gray">
            <a:xfrm>
              <a:off x="2293" y="1101"/>
              <a:ext cx="34" cy="45"/>
            </a:xfrm>
            <a:custGeom>
              <a:avLst/>
              <a:gdLst>
                <a:gd name="T0" fmla="*/ 0 w 104"/>
                <a:gd name="T1" fmla="*/ 139 h 139"/>
                <a:gd name="T2" fmla="*/ 0 w 104"/>
                <a:gd name="T3" fmla="*/ 28 h 139"/>
                <a:gd name="T4" fmla="*/ 104 w 104"/>
                <a:gd name="T5" fmla="*/ 0 h 139"/>
                <a:gd name="T6" fmla="*/ 104 w 104"/>
                <a:gd name="T7" fmla="*/ 111 h 139"/>
                <a:gd name="T8" fmla="*/ 0 w 104"/>
                <a:gd name="T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39">
                  <a:moveTo>
                    <a:pt x="0" y="139"/>
                  </a:moveTo>
                  <a:lnTo>
                    <a:pt x="0" y="28"/>
                  </a:lnTo>
                  <a:lnTo>
                    <a:pt x="104" y="0"/>
                  </a:lnTo>
                  <a:lnTo>
                    <a:pt x="104" y="11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59" name="Freeform 3651"/>
            <p:cNvSpPr>
              <a:spLocks/>
            </p:cNvSpPr>
            <p:nvPr/>
          </p:nvSpPr>
          <p:spPr bwMode="gray">
            <a:xfrm>
              <a:off x="2293" y="1157"/>
              <a:ext cx="34" cy="44"/>
            </a:xfrm>
            <a:custGeom>
              <a:avLst/>
              <a:gdLst>
                <a:gd name="T0" fmla="*/ 0 w 104"/>
                <a:gd name="T1" fmla="*/ 137 h 137"/>
                <a:gd name="T2" fmla="*/ 0 w 104"/>
                <a:gd name="T3" fmla="*/ 28 h 137"/>
                <a:gd name="T4" fmla="*/ 104 w 104"/>
                <a:gd name="T5" fmla="*/ 0 h 137"/>
                <a:gd name="T6" fmla="*/ 104 w 104"/>
                <a:gd name="T7" fmla="*/ 108 h 137"/>
                <a:gd name="T8" fmla="*/ 0 w 104"/>
                <a:gd name="T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37">
                  <a:moveTo>
                    <a:pt x="0" y="137"/>
                  </a:moveTo>
                  <a:lnTo>
                    <a:pt x="0" y="28"/>
                  </a:lnTo>
                  <a:lnTo>
                    <a:pt x="104" y="0"/>
                  </a:lnTo>
                  <a:lnTo>
                    <a:pt x="104" y="108"/>
                  </a:lnTo>
                  <a:lnTo>
                    <a:pt x="0" y="13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60" name="Freeform 3652"/>
            <p:cNvSpPr>
              <a:spLocks/>
            </p:cNvSpPr>
            <p:nvPr/>
          </p:nvSpPr>
          <p:spPr bwMode="gray">
            <a:xfrm>
              <a:off x="2293" y="1213"/>
              <a:ext cx="34" cy="45"/>
            </a:xfrm>
            <a:custGeom>
              <a:avLst/>
              <a:gdLst>
                <a:gd name="T0" fmla="*/ 0 w 104"/>
                <a:gd name="T1" fmla="*/ 139 h 139"/>
                <a:gd name="T2" fmla="*/ 0 w 104"/>
                <a:gd name="T3" fmla="*/ 28 h 139"/>
                <a:gd name="T4" fmla="*/ 104 w 104"/>
                <a:gd name="T5" fmla="*/ 0 h 139"/>
                <a:gd name="T6" fmla="*/ 104 w 104"/>
                <a:gd name="T7" fmla="*/ 111 h 139"/>
                <a:gd name="T8" fmla="*/ 0 w 104"/>
                <a:gd name="T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39">
                  <a:moveTo>
                    <a:pt x="0" y="139"/>
                  </a:moveTo>
                  <a:lnTo>
                    <a:pt x="0" y="28"/>
                  </a:lnTo>
                  <a:lnTo>
                    <a:pt x="104" y="0"/>
                  </a:lnTo>
                  <a:lnTo>
                    <a:pt x="104" y="11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61" name="Freeform 3653"/>
            <p:cNvSpPr>
              <a:spLocks/>
            </p:cNvSpPr>
            <p:nvPr/>
          </p:nvSpPr>
          <p:spPr bwMode="gray">
            <a:xfrm>
              <a:off x="2509" y="1048"/>
              <a:ext cx="34" cy="44"/>
            </a:xfrm>
            <a:custGeom>
              <a:avLst/>
              <a:gdLst>
                <a:gd name="T0" fmla="*/ 0 w 107"/>
                <a:gd name="T1" fmla="*/ 137 h 137"/>
                <a:gd name="T2" fmla="*/ 0 w 107"/>
                <a:gd name="T3" fmla="*/ 28 h 137"/>
                <a:gd name="T4" fmla="*/ 107 w 107"/>
                <a:gd name="T5" fmla="*/ 0 h 137"/>
                <a:gd name="T6" fmla="*/ 107 w 107"/>
                <a:gd name="T7" fmla="*/ 108 h 137"/>
                <a:gd name="T8" fmla="*/ 0 w 107"/>
                <a:gd name="T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37">
                  <a:moveTo>
                    <a:pt x="0" y="137"/>
                  </a:moveTo>
                  <a:lnTo>
                    <a:pt x="0" y="28"/>
                  </a:lnTo>
                  <a:lnTo>
                    <a:pt x="107" y="0"/>
                  </a:lnTo>
                  <a:lnTo>
                    <a:pt x="107" y="108"/>
                  </a:lnTo>
                  <a:lnTo>
                    <a:pt x="0" y="137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62" name="Freeform 3654"/>
            <p:cNvSpPr>
              <a:spLocks/>
            </p:cNvSpPr>
            <p:nvPr/>
          </p:nvSpPr>
          <p:spPr bwMode="gray">
            <a:xfrm>
              <a:off x="2509" y="1103"/>
              <a:ext cx="34" cy="44"/>
            </a:xfrm>
            <a:custGeom>
              <a:avLst/>
              <a:gdLst>
                <a:gd name="T0" fmla="*/ 0 w 107"/>
                <a:gd name="T1" fmla="*/ 137 h 137"/>
                <a:gd name="T2" fmla="*/ 0 w 107"/>
                <a:gd name="T3" fmla="*/ 28 h 137"/>
                <a:gd name="T4" fmla="*/ 107 w 107"/>
                <a:gd name="T5" fmla="*/ 0 h 137"/>
                <a:gd name="T6" fmla="*/ 107 w 107"/>
                <a:gd name="T7" fmla="*/ 109 h 137"/>
                <a:gd name="T8" fmla="*/ 0 w 107"/>
                <a:gd name="T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37">
                  <a:moveTo>
                    <a:pt x="0" y="137"/>
                  </a:moveTo>
                  <a:lnTo>
                    <a:pt x="0" y="28"/>
                  </a:lnTo>
                  <a:lnTo>
                    <a:pt x="107" y="0"/>
                  </a:lnTo>
                  <a:lnTo>
                    <a:pt x="107" y="109"/>
                  </a:lnTo>
                  <a:lnTo>
                    <a:pt x="0" y="137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63" name="Freeform 3655"/>
            <p:cNvSpPr>
              <a:spLocks/>
            </p:cNvSpPr>
            <p:nvPr/>
          </p:nvSpPr>
          <p:spPr bwMode="gray">
            <a:xfrm>
              <a:off x="2509" y="1160"/>
              <a:ext cx="34" cy="44"/>
            </a:xfrm>
            <a:custGeom>
              <a:avLst/>
              <a:gdLst>
                <a:gd name="T0" fmla="*/ 0 w 107"/>
                <a:gd name="T1" fmla="*/ 137 h 137"/>
                <a:gd name="T2" fmla="*/ 0 w 107"/>
                <a:gd name="T3" fmla="*/ 29 h 137"/>
                <a:gd name="T4" fmla="*/ 107 w 107"/>
                <a:gd name="T5" fmla="*/ 0 h 137"/>
                <a:gd name="T6" fmla="*/ 107 w 107"/>
                <a:gd name="T7" fmla="*/ 109 h 137"/>
                <a:gd name="T8" fmla="*/ 0 w 107"/>
                <a:gd name="T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37">
                  <a:moveTo>
                    <a:pt x="0" y="137"/>
                  </a:moveTo>
                  <a:lnTo>
                    <a:pt x="0" y="29"/>
                  </a:lnTo>
                  <a:lnTo>
                    <a:pt x="107" y="0"/>
                  </a:lnTo>
                  <a:lnTo>
                    <a:pt x="107" y="109"/>
                  </a:lnTo>
                  <a:lnTo>
                    <a:pt x="0" y="137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64" name="Line 3656"/>
            <p:cNvSpPr>
              <a:spLocks noChangeShapeType="1"/>
            </p:cNvSpPr>
            <p:nvPr/>
          </p:nvSpPr>
          <p:spPr bwMode="gray">
            <a:xfrm flipV="1">
              <a:off x="2380" y="1088"/>
              <a:ext cx="78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65" name="Freeform 3657"/>
            <p:cNvSpPr>
              <a:spLocks/>
            </p:cNvSpPr>
            <p:nvPr/>
          </p:nvSpPr>
          <p:spPr bwMode="gray">
            <a:xfrm>
              <a:off x="2458" y="1082"/>
              <a:ext cx="11" cy="12"/>
            </a:xfrm>
            <a:custGeom>
              <a:avLst/>
              <a:gdLst>
                <a:gd name="T0" fmla="*/ 0 w 35"/>
                <a:gd name="T1" fmla="*/ 0 h 38"/>
                <a:gd name="T2" fmla="*/ 35 w 35"/>
                <a:gd name="T3" fmla="*/ 9 h 38"/>
                <a:gd name="T4" fmla="*/ 0 w 35"/>
                <a:gd name="T5" fmla="*/ 38 h 38"/>
                <a:gd name="T6" fmla="*/ 0 w 35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8">
                  <a:moveTo>
                    <a:pt x="0" y="0"/>
                  </a:moveTo>
                  <a:lnTo>
                    <a:pt x="35" y="9"/>
                  </a:lnTo>
                  <a:lnTo>
                    <a:pt x="0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66" name="Freeform 3658"/>
            <p:cNvSpPr>
              <a:spLocks/>
            </p:cNvSpPr>
            <p:nvPr/>
          </p:nvSpPr>
          <p:spPr bwMode="gray">
            <a:xfrm>
              <a:off x="2368" y="1103"/>
              <a:ext cx="12" cy="12"/>
            </a:xfrm>
            <a:custGeom>
              <a:avLst/>
              <a:gdLst>
                <a:gd name="T0" fmla="*/ 36 w 36"/>
                <a:gd name="T1" fmla="*/ 38 h 38"/>
                <a:gd name="T2" fmla="*/ 0 w 36"/>
                <a:gd name="T3" fmla="*/ 28 h 38"/>
                <a:gd name="T4" fmla="*/ 36 w 36"/>
                <a:gd name="T5" fmla="*/ 0 h 38"/>
                <a:gd name="T6" fmla="*/ 36 w 36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8">
                  <a:moveTo>
                    <a:pt x="36" y="38"/>
                  </a:moveTo>
                  <a:lnTo>
                    <a:pt x="0" y="28"/>
                  </a:lnTo>
                  <a:lnTo>
                    <a:pt x="36" y="0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67" name="Line 3659"/>
            <p:cNvSpPr>
              <a:spLocks noChangeShapeType="1"/>
            </p:cNvSpPr>
            <p:nvPr/>
          </p:nvSpPr>
          <p:spPr bwMode="gray">
            <a:xfrm flipV="1">
              <a:off x="2380" y="1142"/>
              <a:ext cx="78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68" name="Freeform 3660"/>
            <p:cNvSpPr>
              <a:spLocks/>
            </p:cNvSpPr>
            <p:nvPr/>
          </p:nvSpPr>
          <p:spPr bwMode="gray">
            <a:xfrm>
              <a:off x="2458" y="1136"/>
              <a:ext cx="11" cy="12"/>
            </a:xfrm>
            <a:custGeom>
              <a:avLst/>
              <a:gdLst>
                <a:gd name="T0" fmla="*/ 0 w 35"/>
                <a:gd name="T1" fmla="*/ 0 h 37"/>
                <a:gd name="T2" fmla="*/ 35 w 35"/>
                <a:gd name="T3" fmla="*/ 7 h 37"/>
                <a:gd name="T4" fmla="*/ 0 w 35"/>
                <a:gd name="T5" fmla="*/ 37 h 37"/>
                <a:gd name="T6" fmla="*/ 0 w 35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69" name="Freeform 3661"/>
            <p:cNvSpPr>
              <a:spLocks/>
            </p:cNvSpPr>
            <p:nvPr/>
          </p:nvSpPr>
          <p:spPr bwMode="gray">
            <a:xfrm>
              <a:off x="2368" y="1156"/>
              <a:ext cx="12" cy="13"/>
            </a:xfrm>
            <a:custGeom>
              <a:avLst/>
              <a:gdLst>
                <a:gd name="T0" fmla="*/ 36 w 36"/>
                <a:gd name="T1" fmla="*/ 41 h 41"/>
                <a:gd name="T2" fmla="*/ 0 w 36"/>
                <a:gd name="T3" fmla="*/ 31 h 41"/>
                <a:gd name="T4" fmla="*/ 36 w 36"/>
                <a:gd name="T5" fmla="*/ 0 h 41"/>
                <a:gd name="T6" fmla="*/ 36 w 36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41">
                  <a:moveTo>
                    <a:pt x="36" y="41"/>
                  </a:moveTo>
                  <a:lnTo>
                    <a:pt x="0" y="31"/>
                  </a:lnTo>
                  <a:lnTo>
                    <a:pt x="36" y="0"/>
                  </a:lnTo>
                  <a:lnTo>
                    <a:pt x="36" y="41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70" name="Line 3662"/>
            <p:cNvSpPr>
              <a:spLocks noChangeShapeType="1"/>
            </p:cNvSpPr>
            <p:nvPr/>
          </p:nvSpPr>
          <p:spPr bwMode="gray">
            <a:xfrm flipV="1">
              <a:off x="2380" y="1194"/>
              <a:ext cx="78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71" name="Freeform 3663"/>
            <p:cNvSpPr>
              <a:spLocks/>
            </p:cNvSpPr>
            <p:nvPr/>
          </p:nvSpPr>
          <p:spPr bwMode="gray">
            <a:xfrm>
              <a:off x="2458" y="1188"/>
              <a:ext cx="11" cy="12"/>
            </a:xfrm>
            <a:custGeom>
              <a:avLst/>
              <a:gdLst>
                <a:gd name="T0" fmla="*/ 0 w 35"/>
                <a:gd name="T1" fmla="*/ 0 h 37"/>
                <a:gd name="T2" fmla="*/ 35 w 35"/>
                <a:gd name="T3" fmla="*/ 9 h 37"/>
                <a:gd name="T4" fmla="*/ 0 w 35"/>
                <a:gd name="T5" fmla="*/ 37 h 37"/>
                <a:gd name="T6" fmla="*/ 0 w 35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9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72" name="Freeform 3664"/>
            <p:cNvSpPr>
              <a:spLocks/>
            </p:cNvSpPr>
            <p:nvPr/>
          </p:nvSpPr>
          <p:spPr bwMode="gray">
            <a:xfrm>
              <a:off x="2368" y="1210"/>
              <a:ext cx="12" cy="11"/>
            </a:xfrm>
            <a:custGeom>
              <a:avLst/>
              <a:gdLst>
                <a:gd name="T0" fmla="*/ 36 w 36"/>
                <a:gd name="T1" fmla="*/ 37 h 37"/>
                <a:gd name="T2" fmla="*/ 0 w 36"/>
                <a:gd name="T3" fmla="*/ 28 h 37"/>
                <a:gd name="T4" fmla="*/ 36 w 36"/>
                <a:gd name="T5" fmla="*/ 0 h 37"/>
                <a:gd name="T6" fmla="*/ 36 w 36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7">
                  <a:moveTo>
                    <a:pt x="36" y="37"/>
                  </a:moveTo>
                  <a:lnTo>
                    <a:pt x="0" y="28"/>
                  </a:lnTo>
                  <a:lnTo>
                    <a:pt x="36" y="0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3073" name="Group 3665"/>
          <p:cNvGrpSpPr>
            <a:grpSpLocks/>
          </p:cNvGrpSpPr>
          <p:nvPr/>
        </p:nvGrpSpPr>
        <p:grpSpPr bwMode="auto">
          <a:xfrm>
            <a:off x="7081838" y="2697163"/>
            <a:ext cx="449262" cy="430212"/>
            <a:chOff x="468" y="939"/>
            <a:chExt cx="433" cy="415"/>
          </a:xfrm>
        </p:grpSpPr>
        <p:sp>
          <p:nvSpPr>
            <p:cNvPr id="533074" name="Freeform 3666"/>
            <p:cNvSpPr>
              <a:spLocks/>
            </p:cNvSpPr>
            <p:nvPr/>
          </p:nvSpPr>
          <p:spPr bwMode="gray">
            <a:xfrm>
              <a:off x="468" y="939"/>
              <a:ext cx="433" cy="415"/>
            </a:xfrm>
            <a:custGeom>
              <a:avLst/>
              <a:gdLst>
                <a:gd name="T0" fmla="*/ 0 w 1344"/>
                <a:gd name="T1" fmla="*/ 362 h 1286"/>
                <a:gd name="T2" fmla="*/ 0 w 1344"/>
                <a:gd name="T3" fmla="*/ 1286 h 1286"/>
                <a:gd name="T4" fmla="*/ 1344 w 1344"/>
                <a:gd name="T5" fmla="*/ 924 h 1286"/>
                <a:gd name="T6" fmla="*/ 1344 w 1344"/>
                <a:gd name="T7" fmla="*/ 0 h 1286"/>
                <a:gd name="T8" fmla="*/ 0 w 1344"/>
                <a:gd name="T9" fmla="*/ 362 h 1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6">
                  <a:moveTo>
                    <a:pt x="0" y="362"/>
                  </a:moveTo>
                  <a:lnTo>
                    <a:pt x="0" y="1286"/>
                  </a:lnTo>
                  <a:lnTo>
                    <a:pt x="1344" y="924"/>
                  </a:lnTo>
                  <a:lnTo>
                    <a:pt x="1344" y="0"/>
                  </a:lnTo>
                  <a:lnTo>
                    <a:pt x="0" y="362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75" name="Freeform 3667"/>
            <p:cNvSpPr>
              <a:spLocks/>
            </p:cNvSpPr>
            <p:nvPr/>
          </p:nvSpPr>
          <p:spPr bwMode="gray">
            <a:xfrm>
              <a:off x="706" y="992"/>
              <a:ext cx="155" cy="254"/>
            </a:xfrm>
            <a:custGeom>
              <a:avLst/>
              <a:gdLst>
                <a:gd name="T0" fmla="*/ 0 w 482"/>
                <a:gd name="T1" fmla="*/ 128 h 789"/>
                <a:gd name="T2" fmla="*/ 0 w 482"/>
                <a:gd name="T3" fmla="*/ 789 h 789"/>
                <a:gd name="T4" fmla="*/ 482 w 482"/>
                <a:gd name="T5" fmla="*/ 662 h 789"/>
                <a:gd name="T6" fmla="*/ 482 w 482"/>
                <a:gd name="T7" fmla="*/ 0 h 789"/>
                <a:gd name="T8" fmla="*/ 0 w 482"/>
                <a:gd name="T9" fmla="*/ 128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2" h="789">
                  <a:moveTo>
                    <a:pt x="0" y="128"/>
                  </a:moveTo>
                  <a:lnTo>
                    <a:pt x="0" y="789"/>
                  </a:lnTo>
                  <a:lnTo>
                    <a:pt x="482" y="662"/>
                  </a:lnTo>
                  <a:lnTo>
                    <a:pt x="482" y="0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76" name="Freeform 3668"/>
            <p:cNvSpPr>
              <a:spLocks/>
            </p:cNvSpPr>
            <p:nvPr/>
          </p:nvSpPr>
          <p:spPr bwMode="gray">
            <a:xfrm>
              <a:off x="744" y="1044"/>
              <a:ext cx="78" cy="39"/>
            </a:xfrm>
            <a:custGeom>
              <a:avLst/>
              <a:gdLst>
                <a:gd name="T0" fmla="*/ 0 w 243"/>
                <a:gd name="T1" fmla="*/ 121 h 121"/>
                <a:gd name="T2" fmla="*/ 0 w 243"/>
                <a:gd name="T3" fmla="*/ 64 h 121"/>
                <a:gd name="T4" fmla="*/ 243 w 243"/>
                <a:gd name="T5" fmla="*/ 0 h 121"/>
                <a:gd name="T6" fmla="*/ 243 w 243"/>
                <a:gd name="T7" fmla="*/ 54 h 121"/>
                <a:gd name="T8" fmla="*/ 0 w 243"/>
                <a:gd name="T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21">
                  <a:moveTo>
                    <a:pt x="0" y="121"/>
                  </a:moveTo>
                  <a:lnTo>
                    <a:pt x="0" y="64"/>
                  </a:lnTo>
                  <a:lnTo>
                    <a:pt x="243" y="0"/>
                  </a:lnTo>
                  <a:lnTo>
                    <a:pt x="243" y="54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545554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77" name="Line 3669"/>
            <p:cNvSpPr>
              <a:spLocks noChangeShapeType="1"/>
            </p:cNvSpPr>
            <p:nvPr/>
          </p:nvSpPr>
          <p:spPr bwMode="gray">
            <a:xfrm flipV="1">
              <a:off x="612" y="1079"/>
              <a:ext cx="42" cy="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78" name="Freeform 3670"/>
            <p:cNvSpPr>
              <a:spLocks/>
            </p:cNvSpPr>
            <p:nvPr/>
          </p:nvSpPr>
          <p:spPr bwMode="gray">
            <a:xfrm>
              <a:off x="653" y="1072"/>
              <a:ext cx="15" cy="16"/>
            </a:xfrm>
            <a:custGeom>
              <a:avLst/>
              <a:gdLst>
                <a:gd name="T0" fmla="*/ 0 w 47"/>
                <a:gd name="T1" fmla="*/ 0 h 50"/>
                <a:gd name="T2" fmla="*/ 47 w 47"/>
                <a:gd name="T3" fmla="*/ 12 h 50"/>
                <a:gd name="T4" fmla="*/ 0 w 47"/>
                <a:gd name="T5" fmla="*/ 50 h 50"/>
                <a:gd name="T6" fmla="*/ 0 w 47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50">
                  <a:moveTo>
                    <a:pt x="0" y="0"/>
                  </a:moveTo>
                  <a:lnTo>
                    <a:pt x="47" y="12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79" name="Line 3671"/>
            <p:cNvSpPr>
              <a:spLocks noChangeShapeType="1"/>
            </p:cNvSpPr>
            <p:nvPr/>
          </p:nvSpPr>
          <p:spPr bwMode="gray">
            <a:xfrm flipV="1">
              <a:off x="612" y="1158"/>
              <a:ext cx="42" cy="1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80" name="Freeform 3672"/>
            <p:cNvSpPr>
              <a:spLocks/>
            </p:cNvSpPr>
            <p:nvPr/>
          </p:nvSpPr>
          <p:spPr bwMode="gray">
            <a:xfrm>
              <a:off x="653" y="1149"/>
              <a:ext cx="15" cy="17"/>
            </a:xfrm>
            <a:custGeom>
              <a:avLst/>
              <a:gdLst>
                <a:gd name="T0" fmla="*/ 0 w 47"/>
                <a:gd name="T1" fmla="*/ 0 h 50"/>
                <a:gd name="T2" fmla="*/ 47 w 47"/>
                <a:gd name="T3" fmla="*/ 12 h 50"/>
                <a:gd name="T4" fmla="*/ 0 w 47"/>
                <a:gd name="T5" fmla="*/ 50 h 50"/>
                <a:gd name="T6" fmla="*/ 0 w 47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50">
                  <a:moveTo>
                    <a:pt x="0" y="0"/>
                  </a:moveTo>
                  <a:lnTo>
                    <a:pt x="47" y="12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81" name="Line 3673"/>
            <p:cNvSpPr>
              <a:spLocks noChangeShapeType="1"/>
            </p:cNvSpPr>
            <p:nvPr/>
          </p:nvSpPr>
          <p:spPr bwMode="gray">
            <a:xfrm flipV="1">
              <a:off x="612" y="1236"/>
              <a:ext cx="42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82" name="Freeform 3674"/>
            <p:cNvSpPr>
              <a:spLocks/>
            </p:cNvSpPr>
            <p:nvPr/>
          </p:nvSpPr>
          <p:spPr bwMode="gray">
            <a:xfrm>
              <a:off x="653" y="1227"/>
              <a:ext cx="15" cy="16"/>
            </a:xfrm>
            <a:custGeom>
              <a:avLst/>
              <a:gdLst>
                <a:gd name="T0" fmla="*/ 0 w 47"/>
                <a:gd name="T1" fmla="*/ 0 h 50"/>
                <a:gd name="T2" fmla="*/ 47 w 47"/>
                <a:gd name="T3" fmla="*/ 12 h 50"/>
                <a:gd name="T4" fmla="*/ 0 w 47"/>
                <a:gd name="T5" fmla="*/ 50 h 50"/>
                <a:gd name="T6" fmla="*/ 0 w 47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50">
                  <a:moveTo>
                    <a:pt x="0" y="0"/>
                  </a:moveTo>
                  <a:lnTo>
                    <a:pt x="47" y="12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83" name="Freeform 3675"/>
            <p:cNvSpPr>
              <a:spLocks/>
            </p:cNvSpPr>
            <p:nvPr/>
          </p:nvSpPr>
          <p:spPr bwMode="gray">
            <a:xfrm>
              <a:off x="517" y="1237"/>
              <a:ext cx="50" cy="55"/>
            </a:xfrm>
            <a:custGeom>
              <a:avLst/>
              <a:gdLst>
                <a:gd name="T0" fmla="*/ 30 w 66"/>
                <a:gd name="T1" fmla="*/ 46 h 73"/>
                <a:gd name="T2" fmla="*/ 29 w 66"/>
                <a:gd name="T3" fmla="*/ 49 h 73"/>
                <a:gd name="T4" fmla="*/ 10 w 66"/>
                <a:gd name="T5" fmla="*/ 72 h 73"/>
                <a:gd name="T6" fmla="*/ 0 w 66"/>
                <a:gd name="T7" fmla="*/ 65 h 73"/>
                <a:gd name="T8" fmla="*/ 3 w 66"/>
                <a:gd name="T9" fmla="*/ 65 h 73"/>
                <a:gd name="T10" fmla="*/ 22 w 66"/>
                <a:gd name="T11" fmla="*/ 44 h 73"/>
                <a:gd name="T12" fmla="*/ 24 w 66"/>
                <a:gd name="T13" fmla="*/ 40 h 73"/>
                <a:gd name="T14" fmla="*/ 22 w 66"/>
                <a:gd name="T15" fmla="*/ 38 h 73"/>
                <a:gd name="T16" fmla="*/ 10 w 66"/>
                <a:gd name="T17" fmla="*/ 17 h 73"/>
                <a:gd name="T18" fmla="*/ 17 w 66"/>
                <a:gd name="T19" fmla="*/ 3 h 73"/>
                <a:gd name="T20" fmla="*/ 29 w 66"/>
                <a:gd name="T21" fmla="*/ 28 h 73"/>
                <a:gd name="T22" fmla="*/ 30 w 66"/>
                <a:gd name="T23" fmla="*/ 30 h 73"/>
                <a:gd name="T24" fmla="*/ 33 w 66"/>
                <a:gd name="T25" fmla="*/ 25 h 73"/>
                <a:gd name="T26" fmla="*/ 54 w 66"/>
                <a:gd name="T27" fmla="*/ 1 h 73"/>
                <a:gd name="T28" fmla="*/ 61 w 66"/>
                <a:gd name="T29" fmla="*/ 4 h 73"/>
                <a:gd name="T30" fmla="*/ 62 w 66"/>
                <a:gd name="T31" fmla="*/ 5 h 73"/>
                <a:gd name="T32" fmla="*/ 39 w 66"/>
                <a:gd name="T33" fmla="*/ 32 h 73"/>
                <a:gd name="T34" fmla="*/ 37 w 66"/>
                <a:gd name="T35" fmla="*/ 36 h 73"/>
                <a:gd name="T36" fmla="*/ 39 w 66"/>
                <a:gd name="T37" fmla="*/ 38 h 73"/>
                <a:gd name="T38" fmla="*/ 61 w 66"/>
                <a:gd name="T39" fmla="*/ 46 h 73"/>
                <a:gd name="T40" fmla="*/ 66 w 66"/>
                <a:gd name="T41" fmla="*/ 44 h 73"/>
                <a:gd name="T42" fmla="*/ 61 w 66"/>
                <a:gd name="T43" fmla="*/ 55 h 73"/>
                <a:gd name="T44" fmla="*/ 55 w 66"/>
                <a:gd name="T45" fmla="*/ 60 h 73"/>
                <a:gd name="T46" fmla="*/ 33 w 66"/>
                <a:gd name="T47" fmla="*/ 49 h 73"/>
                <a:gd name="T48" fmla="*/ 30 w 66"/>
                <a:gd name="T49" fmla="*/ 4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73">
                  <a:moveTo>
                    <a:pt x="30" y="46"/>
                  </a:moveTo>
                  <a:cubicBezTo>
                    <a:pt x="29" y="49"/>
                    <a:pt x="29" y="49"/>
                    <a:pt x="29" y="49"/>
                  </a:cubicBezTo>
                  <a:cubicBezTo>
                    <a:pt x="21" y="63"/>
                    <a:pt x="14" y="71"/>
                    <a:pt x="10" y="72"/>
                  </a:cubicBezTo>
                  <a:cubicBezTo>
                    <a:pt x="7" y="73"/>
                    <a:pt x="3" y="71"/>
                    <a:pt x="0" y="65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3"/>
                    <a:pt x="14" y="57"/>
                    <a:pt x="22" y="44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14" y="29"/>
                    <a:pt x="10" y="22"/>
                    <a:pt x="10" y="17"/>
                  </a:cubicBezTo>
                  <a:cubicBezTo>
                    <a:pt x="10" y="14"/>
                    <a:pt x="12" y="9"/>
                    <a:pt x="17" y="3"/>
                  </a:cubicBezTo>
                  <a:cubicBezTo>
                    <a:pt x="18" y="12"/>
                    <a:pt x="23" y="21"/>
                    <a:pt x="29" y="28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42" y="10"/>
                    <a:pt x="49" y="2"/>
                    <a:pt x="54" y="1"/>
                  </a:cubicBezTo>
                  <a:cubicBezTo>
                    <a:pt x="57" y="0"/>
                    <a:pt x="59" y="1"/>
                    <a:pt x="61" y="4"/>
                  </a:cubicBezTo>
                  <a:cubicBezTo>
                    <a:pt x="61" y="4"/>
                    <a:pt x="62" y="4"/>
                    <a:pt x="62" y="5"/>
                  </a:cubicBezTo>
                  <a:cubicBezTo>
                    <a:pt x="55" y="10"/>
                    <a:pt x="48" y="19"/>
                    <a:pt x="39" y="32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47" y="45"/>
                    <a:pt x="54" y="48"/>
                    <a:pt x="61" y="46"/>
                  </a:cubicBezTo>
                  <a:cubicBezTo>
                    <a:pt x="62" y="46"/>
                    <a:pt x="64" y="45"/>
                    <a:pt x="66" y="44"/>
                  </a:cubicBezTo>
                  <a:cubicBezTo>
                    <a:pt x="64" y="50"/>
                    <a:pt x="62" y="54"/>
                    <a:pt x="61" y="55"/>
                  </a:cubicBezTo>
                  <a:cubicBezTo>
                    <a:pt x="59" y="58"/>
                    <a:pt x="57" y="59"/>
                    <a:pt x="55" y="60"/>
                  </a:cubicBezTo>
                  <a:cubicBezTo>
                    <a:pt x="49" y="61"/>
                    <a:pt x="42" y="57"/>
                    <a:pt x="33" y="49"/>
                  </a:cubicBezTo>
                  <a:cubicBezTo>
                    <a:pt x="30" y="46"/>
                    <a:pt x="30" y="46"/>
                    <a:pt x="30" y="46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84" name="Freeform 3676"/>
            <p:cNvSpPr>
              <a:spLocks/>
            </p:cNvSpPr>
            <p:nvPr/>
          </p:nvSpPr>
          <p:spPr bwMode="gray">
            <a:xfrm>
              <a:off x="517" y="1153"/>
              <a:ext cx="50" cy="61"/>
            </a:xfrm>
            <a:custGeom>
              <a:avLst/>
              <a:gdLst>
                <a:gd name="T0" fmla="*/ 63 w 65"/>
                <a:gd name="T1" fmla="*/ 0 h 79"/>
                <a:gd name="T2" fmla="*/ 65 w 65"/>
                <a:gd name="T3" fmla="*/ 2 h 79"/>
                <a:gd name="T4" fmla="*/ 43 w 65"/>
                <a:gd name="T5" fmla="*/ 33 h 79"/>
                <a:gd name="T6" fmla="*/ 24 w 65"/>
                <a:gd name="T7" fmla="*/ 70 h 79"/>
                <a:gd name="T8" fmla="*/ 20 w 65"/>
                <a:gd name="T9" fmla="*/ 73 h 79"/>
                <a:gd name="T10" fmla="*/ 14 w 65"/>
                <a:gd name="T11" fmla="*/ 79 h 79"/>
                <a:gd name="T12" fmla="*/ 12 w 65"/>
                <a:gd name="T13" fmla="*/ 72 h 79"/>
                <a:gd name="T14" fmla="*/ 10 w 65"/>
                <a:gd name="T15" fmla="*/ 69 h 79"/>
                <a:gd name="T16" fmla="*/ 5 w 65"/>
                <a:gd name="T17" fmla="*/ 60 h 79"/>
                <a:gd name="T18" fmla="*/ 0 w 65"/>
                <a:gd name="T19" fmla="*/ 58 h 79"/>
                <a:gd name="T20" fmla="*/ 9 w 65"/>
                <a:gd name="T21" fmla="*/ 49 h 79"/>
                <a:gd name="T22" fmla="*/ 17 w 65"/>
                <a:gd name="T23" fmla="*/ 58 h 79"/>
                <a:gd name="T24" fmla="*/ 19 w 65"/>
                <a:gd name="T25" fmla="*/ 60 h 79"/>
                <a:gd name="T26" fmla="*/ 39 w 65"/>
                <a:gd name="T27" fmla="*/ 28 h 79"/>
                <a:gd name="T28" fmla="*/ 63 w 65"/>
                <a:gd name="T2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5" h="79">
                  <a:moveTo>
                    <a:pt x="63" y="0"/>
                  </a:moveTo>
                  <a:cubicBezTo>
                    <a:pt x="65" y="2"/>
                    <a:pt x="65" y="2"/>
                    <a:pt x="65" y="2"/>
                  </a:cubicBezTo>
                  <a:cubicBezTo>
                    <a:pt x="58" y="9"/>
                    <a:pt x="51" y="20"/>
                    <a:pt x="43" y="33"/>
                  </a:cubicBezTo>
                  <a:cubicBezTo>
                    <a:pt x="34" y="46"/>
                    <a:pt x="28" y="58"/>
                    <a:pt x="24" y="70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7" y="76"/>
                    <a:pt x="16" y="78"/>
                    <a:pt x="14" y="79"/>
                  </a:cubicBezTo>
                  <a:cubicBezTo>
                    <a:pt x="14" y="78"/>
                    <a:pt x="13" y="76"/>
                    <a:pt x="12" y="72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9" y="65"/>
                    <a:pt x="7" y="62"/>
                    <a:pt x="5" y="60"/>
                  </a:cubicBezTo>
                  <a:cubicBezTo>
                    <a:pt x="4" y="58"/>
                    <a:pt x="2" y="57"/>
                    <a:pt x="0" y="58"/>
                  </a:cubicBezTo>
                  <a:cubicBezTo>
                    <a:pt x="3" y="53"/>
                    <a:pt x="6" y="50"/>
                    <a:pt x="9" y="49"/>
                  </a:cubicBezTo>
                  <a:cubicBezTo>
                    <a:pt x="12" y="49"/>
                    <a:pt x="14" y="51"/>
                    <a:pt x="17" y="58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4" y="50"/>
                    <a:pt x="31" y="39"/>
                    <a:pt x="39" y="28"/>
                  </a:cubicBezTo>
                  <a:cubicBezTo>
                    <a:pt x="47" y="16"/>
                    <a:pt x="56" y="7"/>
                    <a:pt x="63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85" name="Freeform 3677"/>
            <p:cNvSpPr>
              <a:spLocks/>
            </p:cNvSpPr>
            <p:nvPr/>
          </p:nvSpPr>
          <p:spPr bwMode="gray">
            <a:xfrm>
              <a:off x="517" y="1076"/>
              <a:ext cx="50" cy="59"/>
            </a:xfrm>
            <a:custGeom>
              <a:avLst/>
              <a:gdLst>
                <a:gd name="T0" fmla="*/ 63 w 65"/>
                <a:gd name="T1" fmla="*/ 0 h 78"/>
                <a:gd name="T2" fmla="*/ 65 w 65"/>
                <a:gd name="T3" fmla="*/ 2 h 78"/>
                <a:gd name="T4" fmla="*/ 43 w 65"/>
                <a:gd name="T5" fmla="*/ 33 h 78"/>
                <a:gd name="T6" fmla="*/ 24 w 65"/>
                <a:gd name="T7" fmla="*/ 69 h 78"/>
                <a:gd name="T8" fmla="*/ 20 w 65"/>
                <a:gd name="T9" fmla="*/ 72 h 78"/>
                <a:gd name="T10" fmla="*/ 14 w 65"/>
                <a:gd name="T11" fmla="*/ 78 h 78"/>
                <a:gd name="T12" fmla="*/ 12 w 65"/>
                <a:gd name="T13" fmla="*/ 72 h 78"/>
                <a:gd name="T14" fmla="*/ 10 w 65"/>
                <a:gd name="T15" fmla="*/ 69 h 78"/>
                <a:gd name="T16" fmla="*/ 5 w 65"/>
                <a:gd name="T17" fmla="*/ 60 h 78"/>
                <a:gd name="T18" fmla="*/ 0 w 65"/>
                <a:gd name="T19" fmla="*/ 57 h 78"/>
                <a:gd name="T20" fmla="*/ 9 w 65"/>
                <a:gd name="T21" fmla="*/ 49 h 78"/>
                <a:gd name="T22" fmla="*/ 17 w 65"/>
                <a:gd name="T23" fmla="*/ 57 h 78"/>
                <a:gd name="T24" fmla="*/ 19 w 65"/>
                <a:gd name="T25" fmla="*/ 60 h 78"/>
                <a:gd name="T26" fmla="*/ 39 w 65"/>
                <a:gd name="T27" fmla="*/ 27 h 78"/>
                <a:gd name="T28" fmla="*/ 63 w 65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5" h="78">
                  <a:moveTo>
                    <a:pt x="63" y="0"/>
                  </a:moveTo>
                  <a:cubicBezTo>
                    <a:pt x="65" y="2"/>
                    <a:pt x="65" y="2"/>
                    <a:pt x="65" y="2"/>
                  </a:cubicBezTo>
                  <a:cubicBezTo>
                    <a:pt x="58" y="9"/>
                    <a:pt x="51" y="19"/>
                    <a:pt x="43" y="33"/>
                  </a:cubicBezTo>
                  <a:cubicBezTo>
                    <a:pt x="34" y="46"/>
                    <a:pt x="28" y="58"/>
                    <a:pt x="24" y="69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17" y="75"/>
                    <a:pt x="16" y="77"/>
                    <a:pt x="14" y="78"/>
                  </a:cubicBezTo>
                  <a:cubicBezTo>
                    <a:pt x="14" y="77"/>
                    <a:pt x="13" y="75"/>
                    <a:pt x="12" y="72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8" y="64"/>
                    <a:pt x="7" y="62"/>
                    <a:pt x="5" y="60"/>
                  </a:cubicBezTo>
                  <a:cubicBezTo>
                    <a:pt x="4" y="58"/>
                    <a:pt x="2" y="57"/>
                    <a:pt x="0" y="57"/>
                  </a:cubicBezTo>
                  <a:cubicBezTo>
                    <a:pt x="3" y="52"/>
                    <a:pt x="6" y="49"/>
                    <a:pt x="9" y="49"/>
                  </a:cubicBezTo>
                  <a:cubicBezTo>
                    <a:pt x="12" y="48"/>
                    <a:pt x="14" y="51"/>
                    <a:pt x="17" y="57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4" y="49"/>
                    <a:pt x="31" y="38"/>
                    <a:pt x="39" y="27"/>
                  </a:cubicBezTo>
                  <a:cubicBezTo>
                    <a:pt x="47" y="16"/>
                    <a:pt x="56" y="6"/>
                    <a:pt x="63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3086" name="Group 3678"/>
          <p:cNvGrpSpPr>
            <a:grpSpLocks/>
          </p:cNvGrpSpPr>
          <p:nvPr/>
        </p:nvGrpSpPr>
        <p:grpSpPr bwMode="auto">
          <a:xfrm>
            <a:off x="7810500" y="2620963"/>
            <a:ext cx="449263" cy="430212"/>
            <a:chOff x="900" y="939"/>
            <a:chExt cx="433" cy="415"/>
          </a:xfrm>
        </p:grpSpPr>
        <p:sp>
          <p:nvSpPr>
            <p:cNvPr id="533087" name="Freeform 3679"/>
            <p:cNvSpPr>
              <a:spLocks/>
            </p:cNvSpPr>
            <p:nvPr/>
          </p:nvSpPr>
          <p:spPr bwMode="gray">
            <a:xfrm>
              <a:off x="900" y="939"/>
              <a:ext cx="433" cy="415"/>
            </a:xfrm>
            <a:custGeom>
              <a:avLst/>
              <a:gdLst>
                <a:gd name="T0" fmla="*/ 1344 w 1344"/>
                <a:gd name="T1" fmla="*/ 359 h 1285"/>
                <a:gd name="T2" fmla="*/ 1344 w 1344"/>
                <a:gd name="T3" fmla="*/ 1285 h 1285"/>
                <a:gd name="T4" fmla="*/ 0 w 1344"/>
                <a:gd name="T5" fmla="*/ 924 h 1285"/>
                <a:gd name="T6" fmla="*/ 0 w 1344"/>
                <a:gd name="T7" fmla="*/ 0 h 1285"/>
                <a:gd name="T8" fmla="*/ 1344 w 1344"/>
                <a:gd name="T9" fmla="*/ 359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5">
                  <a:moveTo>
                    <a:pt x="1344" y="359"/>
                  </a:moveTo>
                  <a:lnTo>
                    <a:pt x="1344" y="1285"/>
                  </a:lnTo>
                  <a:lnTo>
                    <a:pt x="0" y="924"/>
                  </a:lnTo>
                  <a:lnTo>
                    <a:pt x="0" y="0"/>
                  </a:lnTo>
                  <a:lnTo>
                    <a:pt x="1344" y="359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88" name="Freeform 3680"/>
            <p:cNvSpPr>
              <a:spLocks/>
            </p:cNvSpPr>
            <p:nvPr/>
          </p:nvSpPr>
          <p:spPr bwMode="gray">
            <a:xfrm>
              <a:off x="940" y="991"/>
              <a:ext cx="156" cy="255"/>
            </a:xfrm>
            <a:custGeom>
              <a:avLst/>
              <a:gdLst>
                <a:gd name="T0" fmla="*/ 482 w 482"/>
                <a:gd name="T1" fmla="*/ 130 h 791"/>
                <a:gd name="T2" fmla="*/ 482 w 482"/>
                <a:gd name="T3" fmla="*/ 791 h 791"/>
                <a:gd name="T4" fmla="*/ 0 w 482"/>
                <a:gd name="T5" fmla="*/ 661 h 791"/>
                <a:gd name="T6" fmla="*/ 0 w 482"/>
                <a:gd name="T7" fmla="*/ 0 h 791"/>
                <a:gd name="T8" fmla="*/ 482 w 482"/>
                <a:gd name="T9" fmla="*/ 130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2" h="791">
                  <a:moveTo>
                    <a:pt x="482" y="130"/>
                  </a:moveTo>
                  <a:lnTo>
                    <a:pt x="482" y="791"/>
                  </a:lnTo>
                  <a:lnTo>
                    <a:pt x="0" y="661"/>
                  </a:lnTo>
                  <a:lnTo>
                    <a:pt x="0" y="0"/>
                  </a:lnTo>
                  <a:lnTo>
                    <a:pt x="482" y="13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89" name="Freeform 3681"/>
            <p:cNvSpPr>
              <a:spLocks/>
            </p:cNvSpPr>
            <p:nvPr/>
          </p:nvSpPr>
          <p:spPr bwMode="gray">
            <a:xfrm>
              <a:off x="978" y="1043"/>
              <a:ext cx="79" cy="39"/>
            </a:xfrm>
            <a:custGeom>
              <a:avLst/>
              <a:gdLst>
                <a:gd name="T0" fmla="*/ 243 w 243"/>
                <a:gd name="T1" fmla="*/ 123 h 123"/>
                <a:gd name="T2" fmla="*/ 243 w 243"/>
                <a:gd name="T3" fmla="*/ 66 h 123"/>
                <a:gd name="T4" fmla="*/ 0 w 243"/>
                <a:gd name="T5" fmla="*/ 0 h 123"/>
                <a:gd name="T6" fmla="*/ 0 w 243"/>
                <a:gd name="T7" fmla="*/ 57 h 123"/>
                <a:gd name="T8" fmla="*/ 243 w 243"/>
                <a:gd name="T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23">
                  <a:moveTo>
                    <a:pt x="243" y="123"/>
                  </a:moveTo>
                  <a:lnTo>
                    <a:pt x="243" y="66"/>
                  </a:lnTo>
                  <a:lnTo>
                    <a:pt x="0" y="0"/>
                  </a:lnTo>
                  <a:lnTo>
                    <a:pt x="0" y="57"/>
                  </a:lnTo>
                  <a:lnTo>
                    <a:pt x="243" y="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C080C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90" name="Line 3682"/>
            <p:cNvSpPr>
              <a:spLocks noChangeShapeType="1"/>
            </p:cNvSpPr>
            <p:nvPr/>
          </p:nvSpPr>
          <p:spPr bwMode="gray">
            <a:xfrm flipH="1" flipV="1">
              <a:off x="1148" y="1079"/>
              <a:ext cx="41" cy="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91" name="Freeform 3683"/>
            <p:cNvSpPr>
              <a:spLocks/>
            </p:cNvSpPr>
            <p:nvPr/>
          </p:nvSpPr>
          <p:spPr bwMode="gray">
            <a:xfrm>
              <a:off x="1134" y="1072"/>
              <a:ext cx="15" cy="15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10 h 47"/>
                <a:gd name="T4" fmla="*/ 47 w 47"/>
                <a:gd name="T5" fmla="*/ 47 h 47"/>
                <a:gd name="T6" fmla="*/ 47 w 47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10"/>
                  </a:lnTo>
                  <a:lnTo>
                    <a:pt x="47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92" name="Line 3684"/>
            <p:cNvSpPr>
              <a:spLocks noChangeShapeType="1"/>
            </p:cNvSpPr>
            <p:nvPr/>
          </p:nvSpPr>
          <p:spPr bwMode="gray">
            <a:xfrm flipH="1" flipV="1">
              <a:off x="1148" y="1157"/>
              <a:ext cx="41" cy="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93" name="Freeform 3685"/>
            <p:cNvSpPr>
              <a:spLocks/>
            </p:cNvSpPr>
            <p:nvPr/>
          </p:nvSpPr>
          <p:spPr bwMode="gray">
            <a:xfrm>
              <a:off x="1134" y="1150"/>
              <a:ext cx="15" cy="16"/>
            </a:xfrm>
            <a:custGeom>
              <a:avLst/>
              <a:gdLst>
                <a:gd name="T0" fmla="*/ 47 w 47"/>
                <a:gd name="T1" fmla="*/ 0 h 50"/>
                <a:gd name="T2" fmla="*/ 0 w 47"/>
                <a:gd name="T3" fmla="*/ 12 h 50"/>
                <a:gd name="T4" fmla="*/ 47 w 47"/>
                <a:gd name="T5" fmla="*/ 50 h 50"/>
                <a:gd name="T6" fmla="*/ 47 w 47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50">
                  <a:moveTo>
                    <a:pt x="47" y="0"/>
                  </a:moveTo>
                  <a:lnTo>
                    <a:pt x="0" y="12"/>
                  </a:lnTo>
                  <a:lnTo>
                    <a:pt x="47" y="5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94" name="Line 3686"/>
            <p:cNvSpPr>
              <a:spLocks noChangeShapeType="1"/>
            </p:cNvSpPr>
            <p:nvPr/>
          </p:nvSpPr>
          <p:spPr bwMode="gray">
            <a:xfrm flipH="1" flipV="1">
              <a:off x="1148" y="1235"/>
              <a:ext cx="41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95" name="Freeform 3687"/>
            <p:cNvSpPr>
              <a:spLocks/>
            </p:cNvSpPr>
            <p:nvPr/>
          </p:nvSpPr>
          <p:spPr bwMode="gray">
            <a:xfrm>
              <a:off x="1134" y="1227"/>
              <a:ext cx="15" cy="17"/>
            </a:xfrm>
            <a:custGeom>
              <a:avLst/>
              <a:gdLst>
                <a:gd name="T0" fmla="*/ 47 w 47"/>
                <a:gd name="T1" fmla="*/ 0 h 50"/>
                <a:gd name="T2" fmla="*/ 0 w 47"/>
                <a:gd name="T3" fmla="*/ 12 h 50"/>
                <a:gd name="T4" fmla="*/ 47 w 47"/>
                <a:gd name="T5" fmla="*/ 50 h 50"/>
                <a:gd name="T6" fmla="*/ 47 w 47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50">
                  <a:moveTo>
                    <a:pt x="47" y="0"/>
                  </a:moveTo>
                  <a:lnTo>
                    <a:pt x="0" y="12"/>
                  </a:lnTo>
                  <a:lnTo>
                    <a:pt x="47" y="5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96" name="Freeform 3688"/>
            <p:cNvSpPr>
              <a:spLocks/>
            </p:cNvSpPr>
            <p:nvPr/>
          </p:nvSpPr>
          <p:spPr bwMode="gray">
            <a:xfrm>
              <a:off x="1235" y="1236"/>
              <a:ext cx="50" cy="56"/>
            </a:xfrm>
            <a:custGeom>
              <a:avLst/>
              <a:gdLst>
                <a:gd name="T0" fmla="*/ 35 w 66"/>
                <a:gd name="T1" fmla="*/ 46 h 73"/>
                <a:gd name="T2" fmla="*/ 37 w 66"/>
                <a:gd name="T3" fmla="*/ 49 h 73"/>
                <a:gd name="T4" fmla="*/ 56 w 66"/>
                <a:gd name="T5" fmla="*/ 72 h 73"/>
                <a:gd name="T6" fmla="*/ 66 w 66"/>
                <a:gd name="T7" fmla="*/ 65 h 73"/>
                <a:gd name="T8" fmla="*/ 63 w 66"/>
                <a:gd name="T9" fmla="*/ 65 h 73"/>
                <a:gd name="T10" fmla="*/ 44 w 66"/>
                <a:gd name="T11" fmla="*/ 44 h 73"/>
                <a:gd name="T12" fmla="*/ 41 w 66"/>
                <a:gd name="T13" fmla="*/ 39 h 73"/>
                <a:gd name="T14" fmla="*/ 43 w 66"/>
                <a:gd name="T15" fmla="*/ 37 h 73"/>
                <a:gd name="T16" fmla="*/ 56 w 66"/>
                <a:gd name="T17" fmla="*/ 17 h 73"/>
                <a:gd name="T18" fmla="*/ 49 w 66"/>
                <a:gd name="T19" fmla="*/ 2 h 73"/>
                <a:gd name="T20" fmla="*/ 37 w 66"/>
                <a:gd name="T21" fmla="*/ 28 h 73"/>
                <a:gd name="T22" fmla="*/ 35 w 66"/>
                <a:gd name="T23" fmla="*/ 29 h 73"/>
                <a:gd name="T24" fmla="*/ 33 w 66"/>
                <a:gd name="T25" fmla="*/ 25 h 73"/>
                <a:gd name="T26" fmla="*/ 12 w 66"/>
                <a:gd name="T27" fmla="*/ 0 h 73"/>
                <a:gd name="T28" fmla="*/ 5 w 66"/>
                <a:gd name="T29" fmla="*/ 3 h 73"/>
                <a:gd name="T30" fmla="*/ 4 w 66"/>
                <a:gd name="T31" fmla="*/ 5 h 73"/>
                <a:gd name="T32" fmla="*/ 26 w 66"/>
                <a:gd name="T33" fmla="*/ 31 h 73"/>
                <a:gd name="T34" fmla="*/ 29 w 66"/>
                <a:gd name="T35" fmla="*/ 35 h 73"/>
                <a:gd name="T36" fmla="*/ 27 w 66"/>
                <a:gd name="T37" fmla="*/ 37 h 73"/>
                <a:gd name="T38" fmla="*/ 5 w 66"/>
                <a:gd name="T39" fmla="*/ 46 h 73"/>
                <a:gd name="T40" fmla="*/ 0 w 66"/>
                <a:gd name="T41" fmla="*/ 44 h 73"/>
                <a:gd name="T42" fmla="*/ 5 w 66"/>
                <a:gd name="T43" fmla="*/ 55 h 73"/>
                <a:gd name="T44" fmla="*/ 11 w 66"/>
                <a:gd name="T45" fmla="*/ 59 h 73"/>
                <a:gd name="T46" fmla="*/ 32 w 66"/>
                <a:gd name="T47" fmla="*/ 49 h 73"/>
                <a:gd name="T48" fmla="*/ 35 w 66"/>
                <a:gd name="T49" fmla="*/ 4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73">
                  <a:moveTo>
                    <a:pt x="35" y="46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45" y="63"/>
                    <a:pt x="51" y="70"/>
                    <a:pt x="56" y="72"/>
                  </a:cubicBezTo>
                  <a:cubicBezTo>
                    <a:pt x="59" y="73"/>
                    <a:pt x="62" y="70"/>
                    <a:pt x="66" y="65"/>
                  </a:cubicBezTo>
                  <a:cubicBezTo>
                    <a:pt x="64" y="65"/>
                    <a:pt x="64" y="65"/>
                    <a:pt x="63" y="65"/>
                  </a:cubicBezTo>
                  <a:cubicBezTo>
                    <a:pt x="57" y="63"/>
                    <a:pt x="51" y="56"/>
                    <a:pt x="44" y="44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52" y="28"/>
                    <a:pt x="56" y="21"/>
                    <a:pt x="56" y="17"/>
                  </a:cubicBezTo>
                  <a:cubicBezTo>
                    <a:pt x="56" y="13"/>
                    <a:pt x="54" y="9"/>
                    <a:pt x="49" y="2"/>
                  </a:cubicBezTo>
                  <a:cubicBezTo>
                    <a:pt x="47" y="12"/>
                    <a:pt x="43" y="20"/>
                    <a:pt x="37" y="28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23" y="10"/>
                    <a:pt x="16" y="2"/>
                    <a:pt x="12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10" y="10"/>
                    <a:pt x="18" y="19"/>
                    <a:pt x="26" y="31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19" y="45"/>
                    <a:pt x="12" y="48"/>
                    <a:pt x="5" y="46"/>
                  </a:cubicBezTo>
                  <a:cubicBezTo>
                    <a:pt x="3" y="46"/>
                    <a:pt x="1" y="45"/>
                    <a:pt x="0" y="44"/>
                  </a:cubicBezTo>
                  <a:cubicBezTo>
                    <a:pt x="2" y="50"/>
                    <a:pt x="4" y="53"/>
                    <a:pt x="5" y="55"/>
                  </a:cubicBezTo>
                  <a:cubicBezTo>
                    <a:pt x="7" y="58"/>
                    <a:pt x="8" y="58"/>
                    <a:pt x="11" y="59"/>
                  </a:cubicBezTo>
                  <a:cubicBezTo>
                    <a:pt x="16" y="61"/>
                    <a:pt x="23" y="57"/>
                    <a:pt x="32" y="49"/>
                  </a:cubicBezTo>
                  <a:cubicBezTo>
                    <a:pt x="35" y="46"/>
                    <a:pt x="35" y="46"/>
                    <a:pt x="35" y="46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97" name="Freeform 3689"/>
            <p:cNvSpPr>
              <a:spLocks/>
            </p:cNvSpPr>
            <p:nvPr/>
          </p:nvSpPr>
          <p:spPr bwMode="gray">
            <a:xfrm>
              <a:off x="1233" y="1165"/>
              <a:ext cx="52" cy="42"/>
            </a:xfrm>
            <a:custGeom>
              <a:avLst/>
              <a:gdLst>
                <a:gd name="T0" fmla="*/ 66 w 68"/>
                <a:gd name="T1" fmla="*/ 0 h 55"/>
                <a:gd name="T2" fmla="*/ 68 w 68"/>
                <a:gd name="T3" fmla="*/ 3 h 55"/>
                <a:gd name="T4" fmla="*/ 44 w 68"/>
                <a:gd name="T5" fmla="*/ 23 h 55"/>
                <a:gd name="T6" fmla="*/ 25 w 68"/>
                <a:gd name="T7" fmla="*/ 50 h 55"/>
                <a:gd name="T8" fmla="*/ 21 w 68"/>
                <a:gd name="T9" fmla="*/ 51 h 55"/>
                <a:gd name="T10" fmla="*/ 15 w 68"/>
                <a:gd name="T11" fmla="*/ 55 h 55"/>
                <a:gd name="T12" fmla="*/ 12 w 68"/>
                <a:gd name="T13" fmla="*/ 46 h 55"/>
                <a:gd name="T14" fmla="*/ 11 w 68"/>
                <a:gd name="T15" fmla="*/ 42 h 55"/>
                <a:gd name="T16" fmla="*/ 5 w 68"/>
                <a:gd name="T17" fmla="*/ 30 h 55"/>
                <a:gd name="T18" fmla="*/ 0 w 68"/>
                <a:gd name="T19" fmla="*/ 24 h 55"/>
                <a:gd name="T20" fmla="*/ 9 w 68"/>
                <a:gd name="T21" fmla="*/ 21 h 55"/>
                <a:gd name="T22" fmla="*/ 18 w 68"/>
                <a:gd name="T23" fmla="*/ 34 h 55"/>
                <a:gd name="T24" fmla="*/ 19 w 68"/>
                <a:gd name="T25" fmla="*/ 38 h 55"/>
                <a:gd name="T26" fmla="*/ 41 w 68"/>
                <a:gd name="T27" fmla="*/ 15 h 55"/>
                <a:gd name="T28" fmla="*/ 66 w 68"/>
                <a:gd name="T2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55">
                  <a:moveTo>
                    <a:pt x="66" y="0"/>
                  </a:moveTo>
                  <a:cubicBezTo>
                    <a:pt x="68" y="3"/>
                    <a:pt x="68" y="3"/>
                    <a:pt x="68" y="3"/>
                  </a:cubicBezTo>
                  <a:cubicBezTo>
                    <a:pt x="61" y="6"/>
                    <a:pt x="53" y="13"/>
                    <a:pt x="44" y="23"/>
                  </a:cubicBezTo>
                  <a:cubicBezTo>
                    <a:pt x="36" y="32"/>
                    <a:pt x="29" y="41"/>
                    <a:pt x="25" y="5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18" y="53"/>
                    <a:pt x="16" y="54"/>
                    <a:pt x="15" y="55"/>
                  </a:cubicBezTo>
                  <a:cubicBezTo>
                    <a:pt x="14" y="53"/>
                    <a:pt x="13" y="50"/>
                    <a:pt x="12" y="46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9" y="37"/>
                    <a:pt x="7" y="33"/>
                    <a:pt x="5" y="30"/>
                  </a:cubicBezTo>
                  <a:cubicBezTo>
                    <a:pt x="4" y="27"/>
                    <a:pt x="2" y="25"/>
                    <a:pt x="0" y="24"/>
                  </a:cubicBezTo>
                  <a:cubicBezTo>
                    <a:pt x="3" y="21"/>
                    <a:pt x="7" y="20"/>
                    <a:pt x="9" y="21"/>
                  </a:cubicBezTo>
                  <a:cubicBezTo>
                    <a:pt x="12" y="21"/>
                    <a:pt x="15" y="26"/>
                    <a:pt x="18" y="3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5" y="29"/>
                    <a:pt x="32" y="22"/>
                    <a:pt x="41" y="15"/>
                  </a:cubicBezTo>
                  <a:cubicBezTo>
                    <a:pt x="49" y="8"/>
                    <a:pt x="58" y="3"/>
                    <a:pt x="66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98" name="Freeform 3690"/>
            <p:cNvSpPr>
              <a:spLocks/>
            </p:cNvSpPr>
            <p:nvPr/>
          </p:nvSpPr>
          <p:spPr bwMode="gray">
            <a:xfrm>
              <a:off x="1233" y="1087"/>
              <a:ext cx="52" cy="42"/>
            </a:xfrm>
            <a:custGeom>
              <a:avLst/>
              <a:gdLst>
                <a:gd name="T0" fmla="*/ 66 w 68"/>
                <a:gd name="T1" fmla="*/ 0 h 55"/>
                <a:gd name="T2" fmla="*/ 68 w 68"/>
                <a:gd name="T3" fmla="*/ 3 h 55"/>
                <a:gd name="T4" fmla="*/ 44 w 68"/>
                <a:gd name="T5" fmla="*/ 23 h 55"/>
                <a:gd name="T6" fmla="*/ 25 w 68"/>
                <a:gd name="T7" fmla="*/ 50 h 55"/>
                <a:gd name="T8" fmla="*/ 21 w 68"/>
                <a:gd name="T9" fmla="*/ 52 h 55"/>
                <a:gd name="T10" fmla="*/ 15 w 68"/>
                <a:gd name="T11" fmla="*/ 55 h 55"/>
                <a:gd name="T12" fmla="*/ 12 w 68"/>
                <a:gd name="T13" fmla="*/ 46 h 55"/>
                <a:gd name="T14" fmla="*/ 11 w 68"/>
                <a:gd name="T15" fmla="*/ 43 h 55"/>
                <a:gd name="T16" fmla="*/ 5 w 68"/>
                <a:gd name="T17" fmla="*/ 30 h 55"/>
                <a:gd name="T18" fmla="*/ 0 w 68"/>
                <a:gd name="T19" fmla="*/ 24 h 55"/>
                <a:gd name="T20" fmla="*/ 9 w 68"/>
                <a:gd name="T21" fmla="*/ 21 h 55"/>
                <a:gd name="T22" fmla="*/ 18 w 68"/>
                <a:gd name="T23" fmla="*/ 34 h 55"/>
                <a:gd name="T24" fmla="*/ 19 w 68"/>
                <a:gd name="T25" fmla="*/ 38 h 55"/>
                <a:gd name="T26" fmla="*/ 41 w 68"/>
                <a:gd name="T27" fmla="*/ 15 h 55"/>
                <a:gd name="T28" fmla="*/ 66 w 68"/>
                <a:gd name="T2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55">
                  <a:moveTo>
                    <a:pt x="66" y="0"/>
                  </a:moveTo>
                  <a:cubicBezTo>
                    <a:pt x="68" y="3"/>
                    <a:pt x="68" y="3"/>
                    <a:pt x="68" y="3"/>
                  </a:cubicBezTo>
                  <a:cubicBezTo>
                    <a:pt x="61" y="7"/>
                    <a:pt x="53" y="14"/>
                    <a:pt x="44" y="23"/>
                  </a:cubicBezTo>
                  <a:cubicBezTo>
                    <a:pt x="36" y="32"/>
                    <a:pt x="29" y="41"/>
                    <a:pt x="25" y="50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18" y="53"/>
                    <a:pt x="16" y="54"/>
                    <a:pt x="15" y="55"/>
                  </a:cubicBezTo>
                  <a:cubicBezTo>
                    <a:pt x="14" y="53"/>
                    <a:pt x="13" y="51"/>
                    <a:pt x="12" y="46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9" y="37"/>
                    <a:pt x="7" y="33"/>
                    <a:pt x="5" y="30"/>
                  </a:cubicBezTo>
                  <a:cubicBezTo>
                    <a:pt x="4" y="28"/>
                    <a:pt x="2" y="26"/>
                    <a:pt x="0" y="24"/>
                  </a:cubicBezTo>
                  <a:cubicBezTo>
                    <a:pt x="3" y="22"/>
                    <a:pt x="7" y="20"/>
                    <a:pt x="9" y="21"/>
                  </a:cubicBezTo>
                  <a:cubicBezTo>
                    <a:pt x="12" y="22"/>
                    <a:pt x="15" y="26"/>
                    <a:pt x="18" y="3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5" y="30"/>
                    <a:pt x="32" y="22"/>
                    <a:pt x="41" y="15"/>
                  </a:cubicBezTo>
                  <a:cubicBezTo>
                    <a:pt x="49" y="8"/>
                    <a:pt x="58" y="3"/>
                    <a:pt x="66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3099" name="Group 3691"/>
          <p:cNvGrpSpPr>
            <a:grpSpLocks/>
          </p:cNvGrpSpPr>
          <p:nvPr/>
        </p:nvGrpSpPr>
        <p:grpSpPr bwMode="auto">
          <a:xfrm>
            <a:off x="5165725" y="3635375"/>
            <a:ext cx="449263" cy="430213"/>
            <a:chOff x="1771" y="942"/>
            <a:chExt cx="433" cy="415"/>
          </a:xfrm>
        </p:grpSpPr>
        <p:sp>
          <p:nvSpPr>
            <p:cNvPr id="533100" name="Freeform 3692"/>
            <p:cNvSpPr>
              <a:spLocks/>
            </p:cNvSpPr>
            <p:nvPr/>
          </p:nvSpPr>
          <p:spPr bwMode="gray">
            <a:xfrm>
              <a:off x="1771" y="942"/>
              <a:ext cx="433" cy="415"/>
            </a:xfrm>
            <a:custGeom>
              <a:avLst/>
              <a:gdLst>
                <a:gd name="T0" fmla="*/ 1344 w 1344"/>
                <a:gd name="T1" fmla="*/ 362 h 1285"/>
                <a:gd name="T2" fmla="*/ 1344 w 1344"/>
                <a:gd name="T3" fmla="*/ 1285 h 1285"/>
                <a:gd name="T4" fmla="*/ 0 w 1344"/>
                <a:gd name="T5" fmla="*/ 926 h 1285"/>
                <a:gd name="T6" fmla="*/ 0 w 1344"/>
                <a:gd name="T7" fmla="*/ 0 h 1285"/>
                <a:gd name="T8" fmla="*/ 1344 w 1344"/>
                <a:gd name="T9" fmla="*/ 362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5">
                  <a:moveTo>
                    <a:pt x="1344" y="362"/>
                  </a:moveTo>
                  <a:lnTo>
                    <a:pt x="1344" y="1285"/>
                  </a:lnTo>
                  <a:lnTo>
                    <a:pt x="0" y="926"/>
                  </a:lnTo>
                  <a:lnTo>
                    <a:pt x="0" y="0"/>
                  </a:lnTo>
                  <a:lnTo>
                    <a:pt x="1344" y="362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01" name="Freeform 3693"/>
            <p:cNvSpPr>
              <a:spLocks/>
            </p:cNvSpPr>
            <p:nvPr/>
          </p:nvSpPr>
          <p:spPr bwMode="gray">
            <a:xfrm>
              <a:off x="1910" y="1022"/>
              <a:ext cx="155" cy="256"/>
            </a:xfrm>
            <a:custGeom>
              <a:avLst/>
              <a:gdLst>
                <a:gd name="T0" fmla="*/ 480 w 480"/>
                <a:gd name="T1" fmla="*/ 130 h 792"/>
                <a:gd name="T2" fmla="*/ 480 w 480"/>
                <a:gd name="T3" fmla="*/ 792 h 792"/>
                <a:gd name="T4" fmla="*/ 0 w 480"/>
                <a:gd name="T5" fmla="*/ 662 h 792"/>
                <a:gd name="T6" fmla="*/ 0 w 480"/>
                <a:gd name="T7" fmla="*/ 0 h 792"/>
                <a:gd name="T8" fmla="*/ 480 w 480"/>
                <a:gd name="T9" fmla="*/ 13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0" h="792">
                  <a:moveTo>
                    <a:pt x="480" y="130"/>
                  </a:moveTo>
                  <a:lnTo>
                    <a:pt x="480" y="792"/>
                  </a:lnTo>
                  <a:lnTo>
                    <a:pt x="0" y="662"/>
                  </a:lnTo>
                  <a:lnTo>
                    <a:pt x="0" y="0"/>
                  </a:lnTo>
                  <a:lnTo>
                    <a:pt x="480" y="13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02" name="Freeform 3694"/>
            <p:cNvSpPr>
              <a:spLocks/>
            </p:cNvSpPr>
            <p:nvPr/>
          </p:nvSpPr>
          <p:spPr bwMode="gray">
            <a:xfrm>
              <a:off x="1946" y="1074"/>
              <a:ext cx="78" cy="39"/>
            </a:xfrm>
            <a:custGeom>
              <a:avLst/>
              <a:gdLst>
                <a:gd name="T0" fmla="*/ 243 w 243"/>
                <a:gd name="T1" fmla="*/ 120 h 120"/>
                <a:gd name="T2" fmla="*/ 243 w 243"/>
                <a:gd name="T3" fmla="*/ 66 h 120"/>
                <a:gd name="T4" fmla="*/ 0 w 243"/>
                <a:gd name="T5" fmla="*/ 0 h 120"/>
                <a:gd name="T6" fmla="*/ 0 w 243"/>
                <a:gd name="T7" fmla="*/ 57 h 120"/>
                <a:gd name="T8" fmla="*/ 243 w 243"/>
                <a:gd name="T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20">
                  <a:moveTo>
                    <a:pt x="243" y="120"/>
                  </a:moveTo>
                  <a:lnTo>
                    <a:pt x="243" y="66"/>
                  </a:lnTo>
                  <a:lnTo>
                    <a:pt x="0" y="0"/>
                  </a:lnTo>
                  <a:lnTo>
                    <a:pt x="0" y="57"/>
                  </a:lnTo>
                  <a:lnTo>
                    <a:pt x="243" y="1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C080C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03" name="Line 3695"/>
            <p:cNvSpPr>
              <a:spLocks noChangeShapeType="1"/>
            </p:cNvSpPr>
            <p:nvPr/>
          </p:nvSpPr>
          <p:spPr bwMode="gray">
            <a:xfrm flipH="1" flipV="1">
              <a:off x="2084" y="1256"/>
              <a:ext cx="16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04" name="Freeform 3696"/>
            <p:cNvSpPr>
              <a:spLocks/>
            </p:cNvSpPr>
            <p:nvPr/>
          </p:nvSpPr>
          <p:spPr bwMode="gray">
            <a:xfrm>
              <a:off x="2074" y="1251"/>
              <a:ext cx="10" cy="10"/>
            </a:xfrm>
            <a:custGeom>
              <a:avLst/>
              <a:gdLst>
                <a:gd name="T0" fmla="*/ 29 w 29"/>
                <a:gd name="T1" fmla="*/ 0 h 31"/>
                <a:gd name="T2" fmla="*/ 0 w 29"/>
                <a:gd name="T3" fmla="*/ 7 h 31"/>
                <a:gd name="T4" fmla="*/ 29 w 29"/>
                <a:gd name="T5" fmla="*/ 31 h 31"/>
                <a:gd name="T6" fmla="*/ 29 w 29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1">
                  <a:moveTo>
                    <a:pt x="29" y="0"/>
                  </a:moveTo>
                  <a:lnTo>
                    <a:pt x="0" y="7"/>
                  </a:lnTo>
                  <a:lnTo>
                    <a:pt x="29" y="31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05" name="Line 3697"/>
            <p:cNvSpPr>
              <a:spLocks noChangeShapeType="1"/>
            </p:cNvSpPr>
            <p:nvPr/>
          </p:nvSpPr>
          <p:spPr bwMode="gray">
            <a:xfrm flipH="1" flipV="1">
              <a:off x="2084" y="1099"/>
              <a:ext cx="16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06" name="Freeform 3698"/>
            <p:cNvSpPr>
              <a:spLocks/>
            </p:cNvSpPr>
            <p:nvPr/>
          </p:nvSpPr>
          <p:spPr bwMode="gray">
            <a:xfrm>
              <a:off x="2074" y="1095"/>
              <a:ext cx="10" cy="9"/>
            </a:xfrm>
            <a:custGeom>
              <a:avLst/>
              <a:gdLst>
                <a:gd name="T0" fmla="*/ 29 w 29"/>
                <a:gd name="T1" fmla="*/ 0 h 30"/>
                <a:gd name="T2" fmla="*/ 0 w 29"/>
                <a:gd name="T3" fmla="*/ 7 h 30"/>
                <a:gd name="T4" fmla="*/ 29 w 29"/>
                <a:gd name="T5" fmla="*/ 30 h 30"/>
                <a:gd name="T6" fmla="*/ 29 w 2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0">
                  <a:moveTo>
                    <a:pt x="29" y="0"/>
                  </a:moveTo>
                  <a:lnTo>
                    <a:pt x="0" y="7"/>
                  </a:lnTo>
                  <a:lnTo>
                    <a:pt x="29" y="3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07" name="Line 3699"/>
            <p:cNvSpPr>
              <a:spLocks noChangeShapeType="1"/>
            </p:cNvSpPr>
            <p:nvPr/>
          </p:nvSpPr>
          <p:spPr bwMode="gray">
            <a:xfrm>
              <a:off x="1876" y="1043"/>
              <a:ext cx="17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08" name="Freeform 3700"/>
            <p:cNvSpPr>
              <a:spLocks/>
            </p:cNvSpPr>
            <p:nvPr/>
          </p:nvSpPr>
          <p:spPr bwMode="gray">
            <a:xfrm>
              <a:off x="1892" y="1043"/>
              <a:ext cx="9" cy="10"/>
            </a:xfrm>
            <a:custGeom>
              <a:avLst/>
              <a:gdLst>
                <a:gd name="T0" fmla="*/ 0 w 29"/>
                <a:gd name="T1" fmla="*/ 31 h 31"/>
                <a:gd name="T2" fmla="*/ 29 w 29"/>
                <a:gd name="T3" fmla="*/ 24 h 31"/>
                <a:gd name="T4" fmla="*/ 0 w 29"/>
                <a:gd name="T5" fmla="*/ 0 h 31"/>
                <a:gd name="T6" fmla="*/ 0 w 29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1">
                  <a:moveTo>
                    <a:pt x="0" y="31"/>
                  </a:moveTo>
                  <a:lnTo>
                    <a:pt x="29" y="24"/>
                  </a:lnTo>
                  <a:lnTo>
                    <a:pt x="0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09" name="Line 3701"/>
            <p:cNvSpPr>
              <a:spLocks noChangeShapeType="1"/>
            </p:cNvSpPr>
            <p:nvPr/>
          </p:nvSpPr>
          <p:spPr bwMode="gray">
            <a:xfrm>
              <a:off x="1876" y="1200"/>
              <a:ext cx="17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10" name="Freeform 3702"/>
            <p:cNvSpPr>
              <a:spLocks/>
            </p:cNvSpPr>
            <p:nvPr/>
          </p:nvSpPr>
          <p:spPr bwMode="gray">
            <a:xfrm>
              <a:off x="1892" y="1200"/>
              <a:ext cx="9" cy="10"/>
            </a:xfrm>
            <a:custGeom>
              <a:avLst/>
              <a:gdLst>
                <a:gd name="T0" fmla="*/ 0 w 29"/>
                <a:gd name="T1" fmla="*/ 30 h 30"/>
                <a:gd name="T2" fmla="*/ 29 w 29"/>
                <a:gd name="T3" fmla="*/ 23 h 30"/>
                <a:gd name="T4" fmla="*/ 0 w 29"/>
                <a:gd name="T5" fmla="*/ 0 h 30"/>
                <a:gd name="T6" fmla="*/ 0 w 29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0">
                  <a:moveTo>
                    <a:pt x="0" y="30"/>
                  </a:moveTo>
                  <a:lnTo>
                    <a:pt x="29" y="23"/>
                  </a:lnTo>
                  <a:lnTo>
                    <a:pt x="0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11" name="Freeform 3703"/>
            <p:cNvSpPr>
              <a:spLocks/>
            </p:cNvSpPr>
            <p:nvPr/>
          </p:nvSpPr>
          <p:spPr bwMode="gray">
            <a:xfrm>
              <a:off x="2110" y="1242"/>
              <a:ext cx="51" cy="56"/>
            </a:xfrm>
            <a:custGeom>
              <a:avLst/>
              <a:gdLst>
                <a:gd name="T0" fmla="*/ 36 w 66"/>
                <a:gd name="T1" fmla="*/ 46 h 73"/>
                <a:gd name="T2" fmla="*/ 37 w 66"/>
                <a:gd name="T3" fmla="*/ 49 h 73"/>
                <a:gd name="T4" fmla="*/ 56 w 66"/>
                <a:gd name="T5" fmla="*/ 72 h 73"/>
                <a:gd name="T6" fmla="*/ 66 w 66"/>
                <a:gd name="T7" fmla="*/ 65 h 73"/>
                <a:gd name="T8" fmla="*/ 63 w 66"/>
                <a:gd name="T9" fmla="*/ 65 h 73"/>
                <a:gd name="T10" fmla="*/ 44 w 66"/>
                <a:gd name="T11" fmla="*/ 44 h 73"/>
                <a:gd name="T12" fmla="*/ 42 w 66"/>
                <a:gd name="T13" fmla="*/ 40 h 73"/>
                <a:gd name="T14" fmla="*/ 44 w 66"/>
                <a:gd name="T15" fmla="*/ 38 h 73"/>
                <a:gd name="T16" fmla="*/ 56 w 66"/>
                <a:gd name="T17" fmla="*/ 17 h 73"/>
                <a:gd name="T18" fmla="*/ 49 w 66"/>
                <a:gd name="T19" fmla="*/ 3 h 73"/>
                <a:gd name="T20" fmla="*/ 37 w 66"/>
                <a:gd name="T21" fmla="*/ 28 h 73"/>
                <a:gd name="T22" fmla="*/ 36 w 66"/>
                <a:gd name="T23" fmla="*/ 30 h 73"/>
                <a:gd name="T24" fmla="*/ 33 w 66"/>
                <a:gd name="T25" fmla="*/ 25 h 73"/>
                <a:gd name="T26" fmla="*/ 12 w 66"/>
                <a:gd name="T27" fmla="*/ 1 h 73"/>
                <a:gd name="T28" fmla="*/ 5 w 66"/>
                <a:gd name="T29" fmla="*/ 4 h 73"/>
                <a:gd name="T30" fmla="*/ 4 w 66"/>
                <a:gd name="T31" fmla="*/ 5 h 73"/>
                <a:gd name="T32" fmla="*/ 26 w 66"/>
                <a:gd name="T33" fmla="*/ 32 h 73"/>
                <a:gd name="T34" fmla="*/ 29 w 66"/>
                <a:gd name="T35" fmla="*/ 36 h 73"/>
                <a:gd name="T36" fmla="*/ 27 w 66"/>
                <a:gd name="T37" fmla="*/ 38 h 73"/>
                <a:gd name="T38" fmla="*/ 5 w 66"/>
                <a:gd name="T39" fmla="*/ 46 h 73"/>
                <a:gd name="T40" fmla="*/ 0 w 66"/>
                <a:gd name="T41" fmla="*/ 44 h 73"/>
                <a:gd name="T42" fmla="*/ 5 w 66"/>
                <a:gd name="T43" fmla="*/ 55 h 73"/>
                <a:gd name="T44" fmla="*/ 11 w 66"/>
                <a:gd name="T45" fmla="*/ 60 h 73"/>
                <a:gd name="T46" fmla="*/ 33 w 66"/>
                <a:gd name="T47" fmla="*/ 49 h 73"/>
                <a:gd name="T48" fmla="*/ 36 w 66"/>
                <a:gd name="T49" fmla="*/ 4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73">
                  <a:moveTo>
                    <a:pt x="36" y="46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45" y="63"/>
                    <a:pt x="52" y="71"/>
                    <a:pt x="56" y="72"/>
                  </a:cubicBezTo>
                  <a:cubicBezTo>
                    <a:pt x="59" y="73"/>
                    <a:pt x="63" y="71"/>
                    <a:pt x="66" y="65"/>
                  </a:cubicBezTo>
                  <a:cubicBezTo>
                    <a:pt x="65" y="65"/>
                    <a:pt x="64" y="65"/>
                    <a:pt x="63" y="65"/>
                  </a:cubicBezTo>
                  <a:cubicBezTo>
                    <a:pt x="58" y="63"/>
                    <a:pt x="52" y="57"/>
                    <a:pt x="44" y="44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52" y="29"/>
                    <a:pt x="56" y="22"/>
                    <a:pt x="56" y="17"/>
                  </a:cubicBezTo>
                  <a:cubicBezTo>
                    <a:pt x="56" y="14"/>
                    <a:pt x="54" y="9"/>
                    <a:pt x="49" y="3"/>
                  </a:cubicBezTo>
                  <a:cubicBezTo>
                    <a:pt x="48" y="12"/>
                    <a:pt x="43" y="21"/>
                    <a:pt x="37" y="28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24" y="10"/>
                    <a:pt x="17" y="2"/>
                    <a:pt x="12" y="1"/>
                  </a:cubicBezTo>
                  <a:cubicBezTo>
                    <a:pt x="9" y="0"/>
                    <a:pt x="7" y="1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11" y="10"/>
                    <a:pt x="18" y="19"/>
                    <a:pt x="26" y="32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19" y="45"/>
                    <a:pt x="12" y="48"/>
                    <a:pt x="5" y="46"/>
                  </a:cubicBezTo>
                  <a:cubicBezTo>
                    <a:pt x="4" y="46"/>
                    <a:pt x="2" y="45"/>
                    <a:pt x="0" y="44"/>
                  </a:cubicBezTo>
                  <a:cubicBezTo>
                    <a:pt x="2" y="50"/>
                    <a:pt x="4" y="54"/>
                    <a:pt x="5" y="55"/>
                  </a:cubicBezTo>
                  <a:cubicBezTo>
                    <a:pt x="7" y="58"/>
                    <a:pt x="9" y="59"/>
                    <a:pt x="11" y="60"/>
                  </a:cubicBezTo>
                  <a:cubicBezTo>
                    <a:pt x="17" y="61"/>
                    <a:pt x="24" y="57"/>
                    <a:pt x="33" y="49"/>
                  </a:cubicBezTo>
                  <a:cubicBezTo>
                    <a:pt x="36" y="46"/>
                    <a:pt x="36" y="46"/>
                    <a:pt x="36" y="46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12" name="Freeform 3704"/>
            <p:cNvSpPr>
              <a:spLocks/>
            </p:cNvSpPr>
            <p:nvPr/>
          </p:nvSpPr>
          <p:spPr bwMode="gray">
            <a:xfrm>
              <a:off x="2110" y="1087"/>
              <a:ext cx="51" cy="56"/>
            </a:xfrm>
            <a:custGeom>
              <a:avLst/>
              <a:gdLst>
                <a:gd name="T0" fmla="*/ 36 w 66"/>
                <a:gd name="T1" fmla="*/ 46 h 73"/>
                <a:gd name="T2" fmla="*/ 37 w 66"/>
                <a:gd name="T3" fmla="*/ 49 h 73"/>
                <a:gd name="T4" fmla="*/ 56 w 66"/>
                <a:gd name="T5" fmla="*/ 72 h 73"/>
                <a:gd name="T6" fmla="*/ 66 w 66"/>
                <a:gd name="T7" fmla="*/ 66 h 73"/>
                <a:gd name="T8" fmla="*/ 63 w 66"/>
                <a:gd name="T9" fmla="*/ 65 h 73"/>
                <a:gd name="T10" fmla="*/ 44 w 66"/>
                <a:gd name="T11" fmla="*/ 45 h 73"/>
                <a:gd name="T12" fmla="*/ 42 w 66"/>
                <a:gd name="T13" fmla="*/ 40 h 73"/>
                <a:gd name="T14" fmla="*/ 44 w 66"/>
                <a:gd name="T15" fmla="*/ 38 h 73"/>
                <a:gd name="T16" fmla="*/ 56 w 66"/>
                <a:gd name="T17" fmla="*/ 18 h 73"/>
                <a:gd name="T18" fmla="*/ 49 w 66"/>
                <a:gd name="T19" fmla="*/ 3 h 73"/>
                <a:gd name="T20" fmla="*/ 37 w 66"/>
                <a:gd name="T21" fmla="*/ 28 h 73"/>
                <a:gd name="T22" fmla="*/ 36 w 66"/>
                <a:gd name="T23" fmla="*/ 30 h 73"/>
                <a:gd name="T24" fmla="*/ 33 w 66"/>
                <a:gd name="T25" fmla="*/ 25 h 73"/>
                <a:gd name="T26" fmla="*/ 12 w 66"/>
                <a:gd name="T27" fmla="*/ 1 h 73"/>
                <a:gd name="T28" fmla="*/ 5 w 66"/>
                <a:gd name="T29" fmla="*/ 4 h 73"/>
                <a:gd name="T30" fmla="*/ 4 w 66"/>
                <a:gd name="T31" fmla="*/ 5 h 73"/>
                <a:gd name="T32" fmla="*/ 26 w 66"/>
                <a:gd name="T33" fmla="*/ 32 h 73"/>
                <a:gd name="T34" fmla="*/ 29 w 66"/>
                <a:gd name="T35" fmla="*/ 36 h 73"/>
                <a:gd name="T36" fmla="*/ 27 w 66"/>
                <a:gd name="T37" fmla="*/ 38 h 73"/>
                <a:gd name="T38" fmla="*/ 5 w 66"/>
                <a:gd name="T39" fmla="*/ 47 h 73"/>
                <a:gd name="T40" fmla="*/ 0 w 66"/>
                <a:gd name="T41" fmla="*/ 44 h 73"/>
                <a:gd name="T42" fmla="*/ 5 w 66"/>
                <a:gd name="T43" fmla="*/ 56 h 73"/>
                <a:gd name="T44" fmla="*/ 11 w 66"/>
                <a:gd name="T45" fmla="*/ 60 h 73"/>
                <a:gd name="T46" fmla="*/ 33 w 66"/>
                <a:gd name="T47" fmla="*/ 50 h 73"/>
                <a:gd name="T48" fmla="*/ 36 w 66"/>
                <a:gd name="T49" fmla="*/ 4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73">
                  <a:moveTo>
                    <a:pt x="36" y="46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45" y="63"/>
                    <a:pt x="52" y="71"/>
                    <a:pt x="56" y="72"/>
                  </a:cubicBezTo>
                  <a:cubicBezTo>
                    <a:pt x="59" y="73"/>
                    <a:pt x="63" y="71"/>
                    <a:pt x="66" y="66"/>
                  </a:cubicBezTo>
                  <a:cubicBezTo>
                    <a:pt x="65" y="66"/>
                    <a:pt x="64" y="65"/>
                    <a:pt x="63" y="65"/>
                  </a:cubicBezTo>
                  <a:cubicBezTo>
                    <a:pt x="58" y="64"/>
                    <a:pt x="52" y="57"/>
                    <a:pt x="44" y="45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52" y="29"/>
                    <a:pt x="56" y="22"/>
                    <a:pt x="56" y="18"/>
                  </a:cubicBezTo>
                  <a:cubicBezTo>
                    <a:pt x="56" y="14"/>
                    <a:pt x="54" y="9"/>
                    <a:pt x="49" y="3"/>
                  </a:cubicBezTo>
                  <a:cubicBezTo>
                    <a:pt x="48" y="13"/>
                    <a:pt x="43" y="21"/>
                    <a:pt x="37" y="28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24" y="10"/>
                    <a:pt x="17" y="2"/>
                    <a:pt x="12" y="1"/>
                  </a:cubicBezTo>
                  <a:cubicBezTo>
                    <a:pt x="9" y="0"/>
                    <a:pt x="7" y="1"/>
                    <a:pt x="5" y="4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11" y="11"/>
                    <a:pt x="18" y="19"/>
                    <a:pt x="26" y="32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19" y="46"/>
                    <a:pt x="12" y="49"/>
                    <a:pt x="5" y="47"/>
                  </a:cubicBezTo>
                  <a:cubicBezTo>
                    <a:pt x="4" y="46"/>
                    <a:pt x="2" y="45"/>
                    <a:pt x="0" y="44"/>
                  </a:cubicBezTo>
                  <a:cubicBezTo>
                    <a:pt x="2" y="50"/>
                    <a:pt x="4" y="54"/>
                    <a:pt x="5" y="56"/>
                  </a:cubicBezTo>
                  <a:cubicBezTo>
                    <a:pt x="7" y="58"/>
                    <a:pt x="9" y="59"/>
                    <a:pt x="11" y="60"/>
                  </a:cubicBezTo>
                  <a:cubicBezTo>
                    <a:pt x="17" y="61"/>
                    <a:pt x="24" y="58"/>
                    <a:pt x="33" y="50"/>
                  </a:cubicBezTo>
                  <a:cubicBezTo>
                    <a:pt x="36" y="46"/>
                    <a:pt x="36" y="46"/>
                    <a:pt x="36" y="46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13" name="Freeform 3705"/>
            <p:cNvSpPr>
              <a:spLocks/>
            </p:cNvSpPr>
            <p:nvPr/>
          </p:nvSpPr>
          <p:spPr bwMode="gray">
            <a:xfrm>
              <a:off x="1814" y="1015"/>
              <a:ext cx="52" cy="41"/>
            </a:xfrm>
            <a:custGeom>
              <a:avLst/>
              <a:gdLst>
                <a:gd name="T0" fmla="*/ 66 w 68"/>
                <a:gd name="T1" fmla="*/ 0 h 55"/>
                <a:gd name="T2" fmla="*/ 68 w 68"/>
                <a:gd name="T3" fmla="*/ 3 h 55"/>
                <a:gd name="T4" fmla="*/ 45 w 68"/>
                <a:gd name="T5" fmla="*/ 23 h 55"/>
                <a:gd name="T6" fmla="*/ 25 w 68"/>
                <a:gd name="T7" fmla="*/ 50 h 55"/>
                <a:gd name="T8" fmla="*/ 21 w 68"/>
                <a:gd name="T9" fmla="*/ 51 h 55"/>
                <a:gd name="T10" fmla="*/ 15 w 68"/>
                <a:gd name="T11" fmla="*/ 55 h 55"/>
                <a:gd name="T12" fmla="*/ 12 w 68"/>
                <a:gd name="T13" fmla="*/ 46 h 55"/>
                <a:gd name="T14" fmla="*/ 11 w 68"/>
                <a:gd name="T15" fmla="*/ 42 h 55"/>
                <a:gd name="T16" fmla="*/ 6 w 68"/>
                <a:gd name="T17" fmla="*/ 30 h 55"/>
                <a:gd name="T18" fmla="*/ 0 w 68"/>
                <a:gd name="T19" fmla="*/ 24 h 55"/>
                <a:gd name="T20" fmla="*/ 10 w 68"/>
                <a:gd name="T21" fmla="*/ 21 h 55"/>
                <a:gd name="T22" fmla="*/ 18 w 68"/>
                <a:gd name="T23" fmla="*/ 34 h 55"/>
                <a:gd name="T24" fmla="*/ 20 w 68"/>
                <a:gd name="T25" fmla="*/ 38 h 55"/>
                <a:gd name="T26" fmla="*/ 41 w 68"/>
                <a:gd name="T27" fmla="*/ 15 h 55"/>
                <a:gd name="T28" fmla="*/ 66 w 68"/>
                <a:gd name="T2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55">
                  <a:moveTo>
                    <a:pt x="66" y="0"/>
                  </a:moveTo>
                  <a:cubicBezTo>
                    <a:pt x="68" y="3"/>
                    <a:pt x="68" y="3"/>
                    <a:pt x="68" y="3"/>
                  </a:cubicBezTo>
                  <a:cubicBezTo>
                    <a:pt x="61" y="7"/>
                    <a:pt x="53" y="13"/>
                    <a:pt x="45" y="23"/>
                  </a:cubicBezTo>
                  <a:cubicBezTo>
                    <a:pt x="36" y="32"/>
                    <a:pt x="30" y="41"/>
                    <a:pt x="25" y="5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18" y="53"/>
                    <a:pt x="17" y="54"/>
                    <a:pt x="15" y="55"/>
                  </a:cubicBezTo>
                  <a:cubicBezTo>
                    <a:pt x="15" y="53"/>
                    <a:pt x="14" y="51"/>
                    <a:pt x="12" y="46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9" y="37"/>
                    <a:pt x="7" y="33"/>
                    <a:pt x="6" y="30"/>
                  </a:cubicBezTo>
                  <a:cubicBezTo>
                    <a:pt x="4" y="27"/>
                    <a:pt x="2" y="25"/>
                    <a:pt x="0" y="24"/>
                  </a:cubicBezTo>
                  <a:cubicBezTo>
                    <a:pt x="4" y="21"/>
                    <a:pt x="7" y="20"/>
                    <a:pt x="10" y="21"/>
                  </a:cubicBezTo>
                  <a:cubicBezTo>
                    <a:pt x="12" y="22"/>
                    <a:pt x="15" y="26"/>
                    <a:pt x="18" y="34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5" y="29"/>
                    <a:pt x="32" y="22"/>
                    <a:pt x="41" y="15"/>
                  </a:cubicBezTo>
                  <a:cubicBezTo>
                    <a:pt x="49" y="8"/>
                    <a:pt x="58" y="3"/>
                    <a:pt x="66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14" name="Freeform 3706"/>
            <p:cNvSpPr>
              <a:spLocks/>
            </p:cNvSpPr>
            <p:nvPr/>
          </p:nvSpPr>
          <p:spPr bwMode="gray">
            <a:xfrm>
              <a:off x="1814" y="1169"/>
              <a:ext cx="52" cy="42"/>
            </a:xfrm>
            <a:custGeom>
              <a:avLst/>
              <a:gdLst>
                <a:gd name="T0" fmla="*/ 66 w 68"/>
                <a:gd name="T1" fmla="*/ 0 h 55"/>
                <a:gd name="T2" fmla="*/ 68 w 68"/>
                <a:gd name="T3" fmla="*/ 3 h 55"/>
                <a:gd name="T4" fmla="*/ 45 w 68"/>
                <a:gd name="T5" fmla="*/ 23 h 55"/>
                <a:gd name="T6" fmla="*/ 25 w 68"/>
                <a:gd name="T7" fmla="*/ 50 h 55"/>
                <a:gd name="T8" fmla="*/ 21 w 68"/>
                <a:gd name="T9" fmla="*/ 51 h 55"/>
                <a:gd name="T10" fmla="*/ 15 w 68"/>
                <a:gd name="T11" fmla="*/ 55 h 55"/>
                <a:gd name="T12" fmla="*/ 12 w 68"/>
                <a:gd name="T13" fmla="*/ 46 h 55"/>
                <a:gd name="T14" fmla="*/ 11 w 68"/>
                <a:gd name="T15" fmla="*/ 42 h 55"/>
                <a:gd name="T16" fmla="*/ 6 w 68"/>
                <a:gd name="T17" fmla="*/ 30 h 55"/>
                <a:gd name="T18" fmla="*/ 0 w 68"/>
                <a:gd name="T19" fmla="*/ 24 h 55"/>
                <a:gd name="T20" fmla="*/ 10 w 68"/>
                <a:gd name="T21" fmla="*/ 21 h 55"/>
                <a:gd name="T22" fmla="*/ 18 w 68"/>
                <a:gd name="T23" fmla="*/ 34 h 55"/>
                <a:gd name="T24" fmla="*/ 20 w 68"/>
                <a:gd name="T25" fmla="*/ 38 h 55"/>
                <a:gd name="T26" fmla="*/ 41 w 68"/>
                <a:gd name="T27" fmla="*/ 15 h 55"/>
                <a:gd name="T28" fmla="*/ 66 w 68"/>
                <a:gd name="T2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55">
                  <a:moveTo>
                    <a:pt x="66" y="0"/>
                  </a:moveTo>
                  <a:cubicBezTo>
                    <a:pt x="68" y="3"/>
                    <a:pt x="68" y="3"/>
                    <a:pt x="68" y="3"/>
                  </a:cubicBezTo>
                  <a:cubicBezTo>
                    <a:pt x="61" y="6"/>
                    <a:pt x="53" y="13"/>
                    <a:pt x="45" y="23"/>
                  </a:cubicBezTo>
                  <a:cubicBezTo>
                    <a:pt x="36" y="32"/>
                    <a:pt x="30" y="41"/>
                    <a:pt x="25" y="5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18" y="53"/>
                    <a:pt x="17" y="54"/>
                    <a:pt x="15" y="55"/>
                  </a:cubicBezTo>
                  <a:cubicBezTo>
                    <a:pt x="15" y="53"/>
                    <a:pt x="14" y="50"/>
                    <a:pt x="12" y="46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9" y="37"/>
                    <a:pt x="7" y="33"/>
                    <a:pt x="6" y="30"/>
                  </a:cubicBezTo>
                  <a:cubicBezTo>
                    <a:pt x="4" y="27"/>
                    <a:pt x="2" y="25"/>
                    <a:pt x="0" y="24"/>
                  </a:cubicBezTo>
                  <a:cubicBezTo>
                    <a:pt x="4" y="21"/>
                    <a:pt x="7" y="20"/>
                    <a:pt x="10" y="21"/>
                  </a:cubicBezTo>
                  <a:cubicBezTo>
                    <a:pt x="12" y="21"/>
                    <a:pt x="15" y="26"/>
                    <a:pt x="18" y="34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5" y="29"/>
                    <a:pt x="32" y="22"/>
                    <a:pt x="41" y="15"/>
                  </a:cubicBezTo>
                  <a:cubicBezTo>
                    <a:pt x="49" y="8"/>
                    <a:pt x="58" y="3"/>
                    <a:pt x="66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3115" name="Group 3707"/>
          <p:cNvGrpSpPr>
            <a:grpSpLocks/>
          </p:cNvGrpSpPr>
          <p:nvPr/>
        </p:nvGrpSpPr>
        <p:grpSpPr bwMode="auto">
          <a:xfrm>
            <a:off x="4576763" y="4348163"/>
            <a:ext cx="449262" cy="430212"/>
            <a:chOff x="2635" y="939"/>
            <a:chExt cx="433" cy="415"/>
          </a:xfrm>
        </p:grpSpPr>
        <p:sp>
          <p:nvSpPr>
            <p:cNvPr id="533116" name="Freeform 3708"/>
            <p:cNvSpPr>
              <a:spLocks/>
            </p:cNvSpPr>
            <p:nvPr/>
          </p:nvSpPr>
          <p:spPr bwMode="gray">
            <a:xfrm flipH="1">
              <a:off x="2635" y="939"/>
              <a:ext cx="433" cy="415"/>
            </a:xfrm>
            <a:custGeom>
              <a:avLst/>
              <a:gdLst>
                <a:gd name="T0" fmla="*/ 0 w 1344"/>
                <a:gd name="T1" fmla="*/ 362 h 1285"/>
                <a:gd name="T2" fmla="*/ 0 w 1344"/>
                <a:gd name="T3" fmla="*/ 1285 h 1285"/>
                <a:gd name="T4" fmla="*/ 1344 w 1344"/>
                <a:gd name="T5" fmla="*/ 924 h 1285"/>
                <a:gd name="T6" fmla="*/ 1344 w 1344"/>
                <a:gd name="T7" fmla="*/ 0 h 1285"/>
                <a:gd name="T8" fmla="*/ 0 w 1344"/>
                <a:gd name="T9" fmla="*/ 362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5">
                  <a:moveTo>
                    <a:pt x="0" y="362"/>
                  </a:moveTo>
                  <a:lnTo>
                    <a:pt x="0" y="1285"/>
                  </a:lnTo>
                  <a:lnTo>
                    <a:pt x="1344" y="924"/>
                  </a:lnTo>
                  <a:lnTo>
                    <a:pt x="1344" y="0"/>
                  </a:lnTo>
                  <a:lnTo>
                    <a:pt x="0" y="362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17" name="Freeform 3709"/>
            <p:cNvSpPr>
              <a:spLocks/>
            </p:cNvSpPr>
            <p:nvPr/>
          </p:nvSpPr>
          <p:spPr bwMode="gray">
            <a:xfrm flipH="1">
              <a:off x="3008" y="1102"/>
              <a:ext cx="35" cy="45"/>
            </a:xfrm>
            <a:custGeom>
              <a:avLst/>
              <a:gdLst>
                <a:gd name="T0" fmla="*/ 0 w 107"/>
                <a:gd name="T1" fmla="*/ 137 h 137"/>
                <a:gd name="T2" fmla="*/ 0 w 107"/>
                <a:gd name="T3" fmla="*/ 28 h 137"/>
                <a:gd name="T4" fmla="*/ 107 w 107"/>
                <a:gd name="T5" fmla="*/ 0 h 137"/>
                <a:gd name="T6" fmla="*/ 107 w 107"/>
                <a:gd name="T7" fmla="*/ 109 h 137"/>
                <a:gd name="T8" fmla="*/ 0 w 107"/>
                <a:gd name="T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37">
                  <a:moveTo>
                    <a:pt x="0" y="137"/>
                  </a:moveTo>
                  <a:lnTo>
                    <a:pt x="0" y="28"/>
                  </a:lnTo>
                  <a:lnTo>
                    <a:pt x="107" y="0"/>
                  </a:lnTo>
                  <a:lnTo>
                    <a:pt x="107" y="109"/>
                  </a:lnTo>
                  <a:lnTo>
                    <a:pt x="0" y="13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18" name="Freeform 3710"/>
            <p:cNvSpPr>
              <a:spLocks/>
            </p:cNvSpPr>
            <p:nvPr/>
          </p:nvSpPr>
          <p:spPr bwMode="gray">
            <a:xfrm flipH="1">
              <a:off x="3008" y="1180"/>
              <a:ext cx="35" cy="44"/>
            </a:xfrm>
            <a:custGeom>
              <a:avLst/>
              <a:gdLst>
                <a:gd name="T0" fmla="*/ 0 w 107"/>
                <a:gd name="T1" fmla="*/ 137 h 137"/>
                <a:gd name="T2" fmla="*/ 0 w 107"/>
                <a:gd name="T3" fmla="*/ 28 h 137"/>
                <a:gd name="T4" fmla="*/ 107 w 107"/>
                <a:gd name="T5" fmla="*/ 0 h 137"/>
                <a:gd name="T6" fmla="*/ 107 w 107"/>
                <a:gd name="T7" fmla="*/ 108 h 137"/>
                <a:gd name="T8" fmla="*/ 0 w 107"/>
                <a:gd name="T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37">
                  <a:moveTo>
                    <a:pt x="0" y="137"/>
                  </a:moveTo>
                  <a:lnTo>
                    <a:pt x="0" y="28"/>
                  </a:lnTo>
                  <a:lnTo>
                    <a:pt x="107" y="0"/>
                  </a:lnTo>
                  <a:lnTo>
                    <a:pt x="107" y="108"/>
                  </a:lnTo>
                  <a:lnTo>
                    <a:pt x="0" y="13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19" name="Freeform 3711"/>
            <p:cNvSpPr>
              <a:spLocks/>
            </p:cNvSpPr>
            <p:nvPr/>
          </p:nvSpPr>
          <p:spPr bwMode="gray">
            <a:xfrm flipH="1">
              <a:off x="2659" y="1069"/>
              <a:ext cx="34" cy="44"/>
            </a:xfrm>
            <a:custGeom>
              <a:avLst/>
              <a:gdLst>
                <a:gd name="T0" fmla="*/ 0 w 106"/>
                <a:gd name="T1" fmla="*/ 137 h 137"/>
                <a:gd name="T2" fmla="*/ 0 w 106"/>
                <a:gd name="T3" fmla="*/ 28 h 137"/>
                <a:gd name="T4" fmla="*/ 106 w 106"/>
                <a:gd name="T5" fmla="*/ 0 h 137"/>
                <a:gd name="T6" fmla="*/ 106 w 106"/>
                <a:gd name="T7" fmla="*/ 109 h 137"/>
                <a:gd name="T8" fmla="*/ 0 w 106"/>
                <a:gd name="T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37">
                  <a:moveTo>
                    <a:pt x="0" y="137"/>
                  </a:moveTo>
                  <a:lnTo>
                    <a:pt x="0" y="28"/>
                  </a:lnTo>
                  <a:lnTo>
                    <a:pt x="106" y="0"/>
                  </a:lnTo>
                  <a:lnTo>
                    <a:pt x="106" y="109"/>
                  </a:lnTo>
                  <a:lnTo>
                    <a:pt x="0" y="137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20" name="Freeform 3712"/>
            <p:cNvSpPr>
              <a:spLocks/>
            </p:cNvSpPr>
            <p:nvPr/>
          </p:nvSpPr>
          <p:spPr bwMode="gray">
            <a:xfrm flipH="1">
              <a:off x="2659" y="1146"/>
              <a:ext cx="34" cy="44"/>
            </a:xfrm>
            <a:custGeom>
              <a:avLst/>
              <a:gdLst>
                <a:gd name="T0" fmla="*/ 0 w 106"/>
                <a:gd name="T1" fmla="*/ 138 h 138"/>
                <a:gd name="T2" fmla="*/ 0 w 106"/>
                <a:gd name="T3" fmla="*/ 29 h 138"/>
                <a:gd name="T4" fmla="*/ 106 w 106"/>
                <a:gd name="T5" fmla="*/ 0 h 138"/>
                <a:gd name="T6" fmla="*/ 106 w 106"/>
                <a:gd name="T7" fmla="*/ 112 h 138"/>
                <a:gd name="T8" fmla="*/ 0 w 106"/>
                <a:gd name="T9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38">
                  <a:moveTo>
                    <a:pt x="0" y="138"/>
                  </a:moveTo>
                  <a:lnTo>
                    <a:pt x="0" y="29"/>
                  </a:lnTo>
                  <a:lnTo>
                    <a:pt x="106" y="0"/>
                  </a:lnTo>
                  <a:lnTo>
                    <a:pt x="106" y="112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21" name="Freeform 3713"/>
            <p:cNvSpPr>
              <a:spLocks/>
            </p:cNvSpPr>
            <p:nvPr/>
          </p:nvSpPr>
          <p:spPr bwMode="gray">
            <a:xfrm flipH="1">
              <a:off x="2707" y="1095"/>
              <a:ext cx="12" cy="12"/>
            </a:xfrm>
            <a:custGeom>
              <a:avLst/>
              <a:gdLst>
                <a:gd name="T0" fmla="*/ 0 w 38"/>
                <a:gd name="T1" fmla="*/ 0 h 38"/>
                <a:gd name="T2" fmla="*/ 38 w 38"/>
                <a:gd name="T3" fmla="*/ 7 h 38"/>
                <a:gd name="T4" fmla="*/ 0 w 38"/>
                <a:gd name="T5" fmla="*/ 38 h 38"/>
                <a:gd name="T6" fmla="*/ 0 w 3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0" y="0"/>
                  </a:moveTo>
                  <a:lnTo>
                    <a:pt x="38" y="7"/>
                  </a:lnTo>
                  <a:lnTo>
                    <a:pt x="0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22" name="Line 3714"/>
            <p:cNvSpPr>
              <a:spLocks noChangeShapeType="1"/>
            </p:cNvSpPr>
            <p:nvPr/>
          </p:nvSpPr>
          <p:spPr bwMode="gray">
            <a:xfrm flipH="1" flipV="1">
              <a:off x="2718" y="1101"/>
              <a:ext cx="26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23" name="Freeform 3715"/>
            <p:cNvSpPr>
              <a:spLocks/>
            </p:cNvSpPr>
            <p:nvPr/>
          </p:nvSpPr>
          <p:spPr bwMode="gray">
            <a:xfrm flipH="1">
              <a:off x="2707" y="1171"/>
              <a:ext cx="12" cy="12"/>
            </a:xfrm>
            <a:custGeom>
              <a:avLst/>
              <a:gdLst>
                <a:gd name="T0" fmla="*/ 0 w 38"/>
                <a:gd name="T1" fmla="*/ 0 h 38"/>
                <a:gd name="T2" fmla="*/ 38 w 38"/>
                <a:gd name="T3" fmla="*/ 10 h 38"/>
                <a:gd name="T4" fmla="*/ 0 w 38"/>
                <a:gd name="T5" fmla="*/ 38 h 38"/>
                <a:gd name="T6" fmla="*/ 0 w 3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0" y="0"/>
                  </a:moveTo>
                  <a:lnTo>
                    <a:pt x="38" y="10"/>
                  </a:lnTo>
                  <a:lnTo>
                    <a:pt x="0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24" name="Line 3716"/>
            <p:cNvSpPr>
              <a:spLocks noChangeShapeType="1"/>
            </p:cNvSpPr>
            <p:nvPr/>
          </p:nvSpPr>
          <p:spPr bwMode="gray">
            <a:xfrm flipH="1" flipV="1">
              <a:off x="2718" y="1177"/>
              <a:ext cx="26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25" name="Line 3717"/>
            <p:cNvSpPr>
              <a:spLocks noChangeShapeType="1"/>
            </p:cNvSpPr>
            <p:nvPr/>
          </p:nvSpPr>
          <p:spPr bwMode="gray">
            <a:xfrm flipH="1" flipV="1">
              <a:off x="2958" y="1105"/>
              <a:ext cx="26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26" name="Freeform 3718"/>
            <p:cNvSpPr>
              <a:spLocks/>
            </p:cNvSpPr>
            <p:nvPr/>
          </p:nvSpPr>
          <p:spPr bwMode="gray">
            <a:xfrm flipH="1">
              <a:off x="2983" y="1106"/>
              <a:ext cx="11" cy="12"/>
            </a:xfrm>
            <a:custGeom>
              <a:avLst/>
              <a:gdLst>
                <a:gd name="T0" fmla="*/ 36 w 36"/>
                <a:gd name="T1" fmla="*/ 37 h 37"/>
                <a:gd name="T2" fmla="*/ 0 w 36"/>
                <a:gd name="T3" fmla="*/ 28 h 37"/>
                <a:gd name="T4" fmla="*/ 36 w 36"/>
                <a:gd name="T5" fmla="*/ 0 h 37"/>
                <a:gd name="T6" fmla="*/ 36 w 36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7">
                  <a:moveTo>
                    <a:pt x="36" y="37"/>
                  </a:moveTo>
                  <a:lnTo>
                    <a:pt x="0" y="28"/>
                  </a:lnTo>
                  <a:lnTo>
                    <a:pt x="36" y="0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27" name="Line 3719"/>
            <p:cNvSpPr>
              <a:spLocks noChangeShapeType="1"/>
            </p:cNvSpPr>
            <p:nvPr/>
          </p:nvSpPr>
          <p:spPr bwMode="gray">
            <a:xfrm flipH="1" flipV="1">
              <a:off x="2958" y="1184"/>
              <a:ext cx="26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28" name="Freeform 3720"/>
            <p:cNvSpPr>
              <a:spLocks/>
            </p:cNvSpPr>
            <p:nvPr/>
          </p:nvSpPr>
          <p:spPr bwMode="gray">
            <a:xfrm flipH="1">
              <a:off x="2983" y="1185"/>
              <a:ext cx="11" cy="12"/>
            </a:xfrm>
            <a:custGeom>
              <a:avLst/>
              <a:gdLst>
                <a:gd name="T0" fmla="*/ 36 w 36"/>
                <a:gd name="T1" fmla="*/ 38 h 38"/>
                <a:gd name="T2" fmla="*/ 0 w 36"/>
                <a:gd name="T3" fmla="*/ 28 h 38"/>
                <a:gd name="T4" fmla="*/ 36 w 36"/>
                <a:gd name="T5" fmla="*/ 0 h 38"/>
                <a:gd name="T6" fmla="*/ 36 w 36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8">
                  <a:moveTo>
                    <a:pt x="36" y="38"/>
                  </a:moveTo>
                  <a:lnTo>
                    <a:pt x="0" y="28"/>
                  </a:lnTo>
                  <a:lnTo>
                    <a:pt x="36" y="0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29" name="Freeform 3721"/>
            <p:cNvSpPr>
              <a:spLocks/>
            </p:cNvSpPr>
            <p:nvPr/>
          </p:nvSpPr>
          <p:spPr bwMode="gray">
            <a:xfrm flipH="1">
              <a:off x="2749" y="1066"/>
              <a:ext cx="206" cy="55"/>
            </a:xfrm>
            <a:custGeom>
              <a:avLst/>
              <a:gdLst>
                <a:gd name="T0" fmla="*/ 0 w 638"/>
                <a:gd name="T1" fmla="*/ 85 h 171"/>
                <a:gd name="T2" fmla="*/ 319 w 638"/>
                <a:gd name="T3" fmla="*/ 0 h 171"/>
                <a:gd name="T4" fmla="*/ 638 w 638"/>
                <a:gd name="T5" fmla="*/ 85 h 171"/>
                <a:gd name="T6" fmla="*/ 319 w 638"/>
                <a:gd name="T7" fmla="*/ 171 h 171"/>
                <a:gd name="T8" fmla="*/ 0 w 638"/>
                <a:gd name="T9" fmla="*/ 8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171">
                  <a:moveTo>
                    <a:pt x="0" y="85"/>
                  </a:moveTo>
                  <a:lnTo>
                    <a:pt x="319" y="0"/>
                  </a:lnTo>
                  <a:lnTo>
                    <a:pt x="638" y="85"/>
                  </a:lnTo>
                  <a:lnTo>
                    <a:pt x="319" y="171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30" name="Freeform 3722"/>
            <p:cNvSpPr>
              <a:spLocks/>
            </p:cNvSpPr>
            <p:nvPr/>
          </p:nvSpPr>
          <p:spPr bwMode="gray">
            <a:xfrm flipH="1">
              <a:off x="2749" y="1093"/>
              <a:ext cx="103" cy="134"/>
            </a:xfrm>
            <a:custGeom>
              <a:avLst/>
              <a:gdLst>
                <a:gd name="T0" fmla="*/ 0 w 319"/>
                <a:gd name="T1" fmla="*/ 416 h 416"/>
                <a:gd name="T2" fmla="*/ 0 w 319"/>
                <a:gd name="T3" fmla="*/ 86 h 416"/>
                <a:gd name="T4" fmla="*/ 319 w 319"/>
                <a:gd name="T5" fmla="*/ 0 h 416"/>
                <a:gd name="T6" fmla="*/ 319 w 319"/>
                <a:gd name="T7" fmla="*/ 331 h 416"/>
                <a:gd name="T8" fmla="*/ 0 w 319"/>
                <a:gd name="T9" fmla="*/ 41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416">
                  <a:moveTo>
                    <a:pt x="0" y="416"/>
                  </a:moveTo>
                  <a:lnTo>
                    <a:pt x="0" y="86"/>
                  </a:lnTo>
                  <a:lnTo>
                    <a:pt x="319" y="0"/>
                  </a:lnTo>
                  <a:lnTo>
                    <a:pt x="319" y="331"/>
                  </a:lnTo>
                  <a:lnTo>
                    <a:pt x="0" y="41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31" name="Freeform 3723"/>
            <p:cNvSpPr>
              <a:spLocks/>
            </p:cNvSpPr>
            <p:nvPr/>
          </p:nvSpPr>
          <p:spPr bwMode="gray">
            <a:xfrm flipH="1">
              <a:off x="2852" y="1093"/>
              <a:ext cx="103" cy="134"/>
            </a:xfrm>
            <a:custGeom>
              <a:avLst/>
              <a:gdLst>
                <a:gd name="T0" fmla="*/ 0 w 319"/>
                <a:gd name="T1" fmla="*/ 0 h 416"/>
                <a:gd name="T2" fmla="*/ 0 w 319"/>
                <a:gd name="T3" fmla="*/ 331 h 416"/>
                <a:gd name="T4" fmla="*/ 319 w 319"/>
                <a:gd name="T5" fmla="*/ 416 h 416"/>
                <a:gd name="T6" fmla="*/ 319 w 319"/>
                <a:gd name="T7" fmla="*/ 86 h 416"/>
                <a:gd name="T8" fmla="*/ 0 w 319"/>
                <a:gd name="T9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416">
                  <a:moveTo>
                    <a:pt x="0" y="0"/>
                  </a:moveTo>
                  <a:lnTo>
                    <a:pt x="0" y="331"/>
                  </a:lnTo>
                  <a:lnTo>
                    <a:pt x="319" y="416"/>
                  </a:lnTo>
                  <a:lnTo>
                    <a:pt x="319" y="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3132" name="Group 3724"/>
          <p:cNvGrpSpPr>
            <a:grpSpLocks/>
          </p:cNvGrpSpPr>
          <p:nvPr/>
        </p:nvGrpSpPr>
        <p:grpSpPr bwMode="auto">
          <a:xfrm>
            <a:off x="649288" y="5284788"/>
            <a:ext cx="449262" cy="430212"/>
            <a:chOff x="2202" y="1304"/>
            <a:chExt cx="433" cy="415"/>
          </a:xfrm>
        </p:grpSpPr>
        <p:sp>
          <p:nvSpPr>
            <p:cNvPr id="533133" name="Freeform 3725"/>
            <p:cNvSpPr>
              <a:spLocks/>
            </p:cNvSpPr>
            <p:nvPr/>
          </p:nvSpPr>
          <p:spPr bwMode="gray">
            <a:xfrm>
              <a:off x="2202" y="1304"/>
              <a:ext cx="433" cy="415"/>
            </a:xfrm>
            <a:custGeom>
              <a:avLst/>
              <a:gdLst>
                <a:gd name="T0" fmla="*/ 0 w 1344"/>
                <a:gd name="T1" fmla="*/ 359 h 1285"/>
                <a:gd name="T2" fmla="*/ 0 w 1344"/>
                <a:gd name="T3" fmla="*/ 1285 h 1285"/>
                <a:gd name="T4" fmla="*/ 1344 w 1344"/>
                <a:gd name="T5" fmla="*/ 923 h 1285"/>
                <a:gd name="T6" fmla="*/ 1344 w 1344"/>
                <a:gd name="T7" fmla="*/ 0 h 1285"/>
                <a:gd name="T8" fmla="*/ 0 w 1344"/>
                <a:gd name="T9" fmla="*/ 359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5">
                  <a:moveTo>
                    <a:pt x="0" y="359"/>
                  </a:moveTo>
                  <a:lnTo>
                    <a:pt x="0" y="1285"/>
                  </a:lnTo>
                  <a:lnTo>
                    <a:pt x="1344" y="923"/>
                  </a:lnTo>
                  <a:lnTo>
                    <a:pt x="1344" y="0"/>
                  </a:lnTo>
                  <a:lnTo>
                    <a:pt x="0" y="359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34" name="Freeform 3726"/>
            <p:cNvSpPr>
              <a:spLocks/>
            </p:cNvSpPr>
            <p:nvPr/>
          </p:nvSpPr>
          <p:spPr bwMode="gray">
            <a:xfrm>
              <a:off x="2483" y="1418"/>
              <a:ext cx="116" cy="142"/>
            </a:xfrm>
            <a:custGeom>
              <a:avLst/>
              <a:gdLst>
                <a:gd name="T0" fmla="*/ 149 w 153"/>
                <a:gd name="T1" fmla="*/ 0 h 186"/>
                <a:gd name="T2" fmla="*/ 153 w 153"/>
                <a:gd name="T3" fmla="*/ 4 h 186"/>
                <a:gd name="T4" fmla="*/ 101 w 153"/>
                <a:gd name="T5" fmla="*/ 77 h 186"/>
                <a:gd name="T6" fmla="*/ 56 w 153"/>
                <a:gd name="T7" fmla="*/ 163 h 186"/>
                <a:gd name="T8" fmla="*/ 48 w 153"/>
                <a:gd name="T9" fmla="*/ 171 h 186"/>
                <a:gd name="T10" fmla="*/ 34 w 153"/>
                <a:gd name="T11" fmla="*/ 186 h 186"/>
                <a:gd name="T12" fmla="*/ 28 w 153"/>
                <a:gd name="T13" fmla="*/ 169 h 186"/>
                <a:gd name="T14" fmla="*/ 25 w 153"/>
                <a:gd name="T15" fmla="*/ 162 h 186"/>
                <a:gd name="T16" fmla="*/ 12 w 153"/>
                <a:gd name="T17" fmla="*/ 141 h 186"/>
                <a:gd name="T18" fmla="*/ 0 w 153"/>
                <a:gd name="T19" fmla="*/ 135 h 186"/>
                <a:gd name="T20" fmla="*/ 22 w 153"/>
                <a:gd name="T21" fmla="*/ 115 h 186"/>
                <a:gd name="T22" fmla="*/ 40 w 153"/>
                <a:gd name="T23" fmla="*/ 135 h 186"/>
                <a:gd name="T24" fmla="*/ 44 w 153"/>
                <a:gd name="T25" fmla="*/ 142 h 186"/>
                <a:gd name="T26" fmla="*/ 93 w 153"/>
                <a:gd name="T27" fmla="*/ 64 h 186"/>
                <a:gd name="T28" fmla="*/ 149 w 153"/>
                <a:gd name="T2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3" h="186">
                  <a:moveTo>
                    <a:pt x="149" y="0"/>
                  </a:moveTo>
                  <a:cubicBezTo>
                    <a:pt x="153" y="4"/>
                    <a:pt x="153" y="4"/>
                    <a:pt x="153" y="4"/>
                  </a:cubicBezTo>
                  <a:cubicBezTo>
                    <a:pt x="138" y="21"/>
                    <a:pt x="120" y="46"/>
                    <a:pt x="101" y="77"/>
                  </a:cubicBezTo>
                  <a:cubicBezTo>
                    <a:pt x="81" y="108"/>
                    <a:pt x="66" y="137"/>
                    <a:pt x="56" y="163"/>
                  </a:cubicBezTo>
                  <a:cubicBezTo>
                    <a:pt x="48" y="171"/>
                    <a:pt x="48" y="171"/>
                    <a:pt x="48" y="171"/>
                  </a:cubicBezTo>
                  <a:cubicBezTo>
                    <a:pt x="41" y="178"/>
                    <a:pt x="37" y="182"/>
                    <a:pt x="34" y="186"/>
                  </a:cubicBezTo>
                  <a:cubicBezTo>
                    <a:pt x="33" y="182"/>
                    <a:pt x="31" y="177"/>
                    <a:pt x="28" y="169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0" y="152"/>
                    <a:pt x="16" y="146"/>
                    <a:pt x="12" y="141"/>
                  </a:cubicBezTo>
                  <a:cubicBezTo>
                    <a:pt x="9" y="137"/>
                    <a:pt x="5" y="134"/>
                    <a:pt x="0" y="135"/>
                  </a:cubicBezTo>
                  <a:cubicBezTo>
                    <a:pt x="8" y="124"/>
                    <a:pt x="15" y="117"/>
                    <a:pt x="22" y="115"/>
                  </a:cubicBezTo>
                  <a:cubicBezTo>
                    <a:pt x="28" y="114"/>
                    <a:pt x="34" y="120"/>
                    <a:pt x="40" y="135"/>
                  </a:cubicBezTo>
                  <a:cubicBezTo>
                    <a:pt x="44" y="142"/>
                    <a:pt x="44" y="142"/>
                    <a:pt x="44" y="142"/>
                  </a:cubicBezTo>
                  <a:cubicBezTo>
                    <a:pt x="56" y="116"/>
                    <a:pt x="73" y="91"/>
                    <a:pt x="93" y="64"/>
                  </a:cubicBezTo>
                  <a:cubicBezTo>
                    <a:pt x="112" y="38"/>
                    <a:pt x="131" y="16"/>
                    <a:pt x="149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35" name="Freeform 3727"/>
            <p:cNvSpPr>
              <a:spLocks/>
            </p:cNvSpPr>
            <p:nvPr/>
          </p:nvSpPr>
          <p:spPr bwMode="gray">
            <a:xfrm>
              <a:off x="2233" y="1459"/>
              <a:ext cx="205" cy="56"/>
            </a:xfrm>
            <a:custGeom>
              <a:avLst/>
              <a:gdLst>
                <a:gd name="T0" fmla="*/ 0 w 637"/>
                <a:gd name="T1" fmla="*/ 85 h 173"/>
                <a:gd name="T2" fmla="*/ 319 w 637"/>
                <a:gd name="T3" fmla="*/ 0 h 173"/>
                <a:gd name="T4" fmla="*/ 637 w 637"/>
                <a:gd name="T5" fmla="*/ 85 h 173"/>
                <a:gd name="T6" fmla="*/ 319 w 637"/>
                <a:gd name="T7" fmla="*/ 173 h 173"/>
                <a:gd name="T8" fmla="*/ 0 w 637"/>
                <a:gd name="T9" fmla="*/ 8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7" h="173">
                  <a:moveTo>
                    <a:pt x="0" y="85"/>
                  </a:moveTo>
                  <a:lnTo>
                    <a:pt x="319" y="0"/>
                  </a:lnTo>
                  <a:lnTo>
                    <a:pt x="637" y="85"/>
                  </a:lnTo>
                  <a:lnTo>
                    <a:pt x="319" y="173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36" name="Freeform 3728"/>
            <p:cNvSpPr>
              <a:spLocks/>
            </p:cNvSpPr>
            <p:nvPr/>
          </p:nvSpPr>
          <p:spPr bwMode="gray">
            <a:xfrm>
              <a:off x="2336" y="1486"/>
              <a:ext cx="102" cy="134"/>
            </a:xfrm>
            <a:custGeom>
              <a:avLst/>
              <a:gdLst>
                <a:gd name="T0" fmla="*/ 0 w 318"/>
                <a:gd name="T1" fmla="*/ 416 h 416"/>
                <a:gd name="T2" fmla="*/ 0 w 318"/>
                <a:gd name="T3" fmla="*/ 88 h 416"/>
                <a:gd name="T4" fmla="*/ 318 w 318"/>
                <a:gd name="T5" fmla="*/ 0 h 416"/>
                <a:gd name="T6" fmla="*/ 318 w 318"/>
                <a:gd name="T7" fmla="*/ 331 h 416"/>
                <a:gd name="T8" fmla="*/ 0 w 318"/>
                <a:gd name="T9" fmla="*/ 41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416">
                  <a:moveTo>
                    <a:pt x="0" y="416"/>
                  </a:moveTo>
                  <a:lnTo>
                    <a:pt x="0" y="88"/>
                  </a:lnTo>
                  <a:lnTo>
                    <a:pt x="318" y="0"/>
                  </a:lnTo>
                  <a:lnTo>
                    <a:pt x="318" y="331"/>
                  </a:lnTo>
                  <a:lnTo>
                    <a:pt x="0" y="41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37" name="Freeform 3729"/>
            <p:cNvSpPr>
              <a:spLocks/>
            </p:cNvSpPr>
            <p:nvPr/>
          </p:nvSpPr>
          <p:spPr bwMode="gray">
            <a:xfrm>
              <a:off x="2233" y="1486"/>
              <a:ext cx="103" cy="134"/>
            </a:xfrm>
            <a:custGeom>
              <a:avLst/>
              <a:gdLst>
                <a:gd name="T0" fmla="*/ 0 w 319"/>
                <a:gd name="T1" fmla="*/ 0 h 416"/>
                <a:gd name="T2" fmla="*/ 0 w 319"/>
                <a:gd name="T3" fmla="*/ 331 h 416"/>
                <a:gd name="T4" fmla="*/ 319 w 319"/>
                <a:gd name="T5" fmla="*/ 416 h 416"/>
                <a:gd name="T6" fmla="*/ 319 w 319"/>
                <a:gd name="T7" fmla="*/ 88 h 416"/>
                <a:gd name="T8" fmla="*/ 0 w 319"/>
                <a:gd name="T9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416">
                  <a:moveTo>
                    <a:pt x="0" y="0"/>
                  </a:moveTo>
                  <a:lnTo>
                    <a:pt x="0" y="331"/>
                  </a:lnTo>
                  <a:lnTo>
                    <a:pt x="319" y="416"/>
                  </a:lnTo>
                  <a:lnTo>
                    <a:pt x="319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3138" name="Group 3730"/>
          <p:cNvGrpSpPr>
            <a:grpSpLocks/>
          </p:cNvGrpSpPr>
          <p:nvPr/>
        </p:nvGrpSpPr>
        <p:grpSpPr bwMode="auto">
          <a:xfrm>
            <a:off x="1373188" y="5211763"/>
            <a:ext cx="449262" cy="430212"/>
            <a:chOff x="2635" y="1306"/>
            <a:chExt cx="433" cy="415"/>
          </a:xfrm>
        </p:grpSpPr>
        <p:sp>
          <p:nvSpPr>
            <p:cNvPr id="533139" name="Freeform 3731"/>
            <p:cNvSpPr>
              <a:spLocks/>
            </p:cNvSpPr>
            <p:nvPr/>
          </p:nvSpPr>
          <p:spPr bwMode="gray">
            <a:xfrm>
              <a:off x="2635" y="1306"/>
              <a:ext cx="433" cy="415"/>
            </a:xfrm>
            <a:custGeom>
              <a:avLst/>
              <a:gdLst>
                <a:gd name="T0" fmla="*/ 1344 w 1344"/>
                <a:gd name="T1" fmla="*/ 362 h 1286"/>
                <a:gd name="T2" fmla="*/ 1344 w 1344"/>
                <a:gd name="T3" fmla="*/ 1286 h 1286"/>
                <a:gd name="T4" fmla="*/ 0 w 1344"/>
                <a:gd name="T5" fmla="*/ 926 h 1286"/>
                <a:gd name="T6" fmla="*/ 0 w 1344"/>
                <a:gd name="T7" fmla="*/ 0 h 1286"/>
                <a:gd name="T8" fmla="*/ 1344 w 1344"/>
                <a:gd name="T9" fmla="*/ 362 h 1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6">
                  <a:moveTo>
                    <a:pt x="1344" y="362"/>
                  </a:moveTo>
                  <a:lnTo>
                    <a:pt x="1344" y="1286"/>
                  </a:lnTo>
                  <a:lnTo>
                    <a:pt x="0" y="926"/>
                  </a:lnTo>
                  <a:lnTo>
                    <a:pt x="0" y="0"/>
                  </a:lnTo>
                  <a:lnTo>
                    <a:pt x="1344" y="362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40" name="Freeform 3732"/>
            <p:cNvSpPr>
              <a:spLocks/>
            </p:cNvSpPr>
            <p:nvPr/>
          </p:nvSpPr>
          <p:spPr bwMode="gray">
            <a:xfrm>
              <a:off x="2668" y="1448"/>
              <a:ext cx="126" cy="101"/>
            </a:xfrm>
            <a:custGeom>
              <a:avLst/>
              <a:gdLst>
                <a:gd name="T0" fmla="*/ 161 w 166"/>
                <a:gd name="T1" fmla="*/ 0 h 133"/>
                <a:gd name="T2" fmla="*/ 166 w 166"/>
                <a:gd name="T3" fmla="*/ 7 h 133"/>
                <a:gd name="T4" fmla="*/ 110 w 166"/>
                <a:gd name="T5" fmla="*/ 55 h 133"/>
                <a:gd name="T6" fmla="*/ 61 w 166"/>
                <a:gd name="T7" fmla="*/ 121 h 133"/>
                <a:gd name="T8" fmla="*/ 52 w 166"/>
                <a:gd name="T9" fmla="*/ 125 h 133"/>
                <a:gd name="T10" fmla="*/ 38 w 166"/>
                <a:gd name="T11" fmla="*/ 133 h 133"/>
                <a:gd name="T12" fmla="*/ 31 w 166"/>
                <a:gd name="T13" fmla="*/ 112 h 133"/>
                <a:gd name="T14" fmla="*/ 27 w 166"/>
                <a:gd name="T15" fmla="*/ 103 h 133"/>
                <a:gd name="T16" fmla="*/ 14 w 166"/>
                <a:gd name="T17" fmla="*/ 73 h 133"/>
                <a:gd name="T18" fmla="*/ 0 w 166"/>
                <a:gd name="T19" fmla="*/ 58 h 133"/>
                <a:gd name="T20" fmla="*/ 24 w 166"/>
                <a:gd name="T21" fmla="*/ 50 h 133"/>
                <a:gd name="T22" fmla="*/ 44 w 166"/>
                <a:gd name="T23" fmla="*/ 82 h 133"/>
                <a:gd name="T24" fmla="*/ 49 w 166"/>
                <a:gd name="T25" fmla="*/ 92 h 133"/>
                <a:gd name="T26" fmla="*/ 101 w 166"/>
                <a:gd name="T27" fmla="*/ 36 h 133"/>
                <a:gd name="T28" fmla="*/ 161 w 166"/>
                <a:gd name="T29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133">
                  <a:moveTo>
                    <a:pt x="161" y="0"/>
                  </a:moveTo>
                  <a:cubicBezTo>
                    <a:pt x="166" y="7"/>
                    <a:pt x="166" y="7"/>
                    <a:pt x="166" y="7"/>
                  </a:cubicBezTo>
                  <a:cubicBezTo>
                    <a:pt x="149" y="15"/>
                    <a:pt x="130" y="32"/>
                    <a:pt x="110" y="55"/>
                  </a:cubicBezTo>
                  <a:cubicBezTo>
                    <a:pt x="88" y="77"/>
                    <a:pt x="72" y="99"/>
                    <a:pt x="61" y="121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45" y="129"/>
                    <a:pt x="41" y="131"/>
                    <a:pt x="38" y="133"/>
                  </a:cubicBezTo>
                  <a:cubicBezTo>
                    <a:pt x="36" y="129"/>
                    <a:pt x="34" y="122"/>
                    <a:pt x="31" y="112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3" y="89"/>
                    <a:pt x="18" y="80"/>
                    <a:pt x="14" y="73"/>
                  </a:cubicBezTo>
                  <a:cubicBezTo>
                    <a:pt x="11" y="66"/>
                    <a:pt x="6" y="61"/>
                    <a:pt x="0" y="58"/>
                  </a:cubicBezTo>
                  <a:cubicBezTo>
                    <a:pt x="9" y="51"/>
                    <a:pt x="17" y="48"/>
                    <a:pt x="24" y="50"/>
                  </a:cubicBezTo>
                  <a:cubicBezTo>
                    <a:pt x="31" y="52"/>
                    <a:pt x="38" y="62"/>
                    <a:pt x="44" y="8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61" y="71"/>
                    <a:pt x="79" y="53"/>
                    <a:pt x="101" y="36"/>
                  </a:cubicBezTo>
                  <a:cubicBezTo>
                    <a:pt x="121" y="19"/>
                    <a:pt x="142" y="6"/>
                    <a:pt x="161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41" name="Freeform 3733"/>
            <p:cNvSpPr>
              <a:spLocks/>
            </p:cNvSpPr>
            <p:nvPr/>
          </p:nvSpPr>
          <p:spPr bwMode="gray">
            <a:xfrm>
              <a:off x="2824" y="1454"/>
              <a:ext cx="206" cy="55"/>
            </a:xfrm>
            <a:custGeom>
              <a:avLst/>
              <a:gdLst>
                <a:gd name="T0" fmla="*/ 0 w 638"/>
                <a:gd name="T1" fmla="*/ 85 h 170"/>
                <a:gd name="T2" fmla="*/ 319 w 638"/>
                <a:gd name="T3" fmla="*/ 0 h 170"/>
                <a:gd name="T4" fmla="*/ 638 w 638"/>
                <a:gd name="T5" fmla="*/ 85 h 170"/>
                <a:gd name="T6" fmla="*/ 319 w 638"/>
                <a:gd name="T7" fmla="*/ 170 h 170"/>
                <a:gd name="T8" fmla="*/ 0 w 638"/>
                <a:gd name="T9" fmla="*/ 8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170">
                  <a:moveTo>
                    <a:pt x="0" y="85"/>
                  </a:moveTo>
                  <a:lnTo>
                    <a:pt x="319" y="0"/>
                  </a:lnTo>
                  <a:lnTo>
                    <a:pt x="638" y="85"/>
                  </a:lnTo>
                  <a:lnTo>
                    <a:pt x="319" y="170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42" name="Freeform 3734"/>
            <p:cNvSpPr>
              <a:spLocks/>
            </p:cNvSpPr>
            <p:nvPr/>
          </p:nvSpPr>
          <p:spPr bwMode="gray">
            <a:xfrm>
              <a:off x="2927" y="1482"/>
              <a:ext cx="103" cy="134"/>
            </a:xfrm>
            <a:custGeom>
              <a:avLst/>
              <a:gdLst>
                <a:gd name="T0" fmla="*/ 0 w 319"/>
                <a:gd name="T1" fmla="*/ 416 h 416"/>
                <a:gd name="T2" fmla="*/ 0 w 319"/>
                <a:gd name="T3" fmla="*/ 85 h 416"/>
                <a:gd name="T4" fmla="*/ 319 w 319"/>
                <a:gd name="T5" fmla="*/ 0 h 416"/>
                <a:gd name="T6" fmla="*/ 319 w 319"/>
                <a:gd name="T7" fmla="*/ 331 h 416"/>
                <a:gd name="T8" fmla="*/ 0 w 319"/>
                <a:gd name="T9" fmla="*/ 41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416">
                  <a:moveTo>
                    <a:pt x="0" y="416"/>
                  </a:moveTo>
                  <a:lnTo>
                    <a:pt x="0" y="85"/>
                  </a:lnTo>
                  <a:lnTo>
                    <a:pt x="319" y="0"/>
                  </a:lnTo>
                  <a:lnTo>
                    <a:pt x="319" y="331"/>
                  </a:lnTo>
                  <a:lnTo>
                    <a:pt x="0" y="41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43" name="Freeform 3735"/>
            <p:cNvSpPr>
              <a:spLocks/>
            </p:cNvSpPr>
            <p:nvPr/>
          </p:nvSpPr>
          <p:spPr bwMode="gray">
            <a:xfrm>
              <a:off x="2824" y="1482"/>
              <a:ext cx="103" cy="134"/>
            </a:xfrm>
            <a:custGeom>
              <a:avLst/>
              <a:gdLst>
                <a:gd name="T0" fmla="*/ 0 w 319"/>
                <a:gd name="T1" fmla="*/ 0 h 416"/>
                <a:gd name="T2" fmla="*/ 0 w 319"/>
                <a:gd name="T3" fmla="*/ 331 h 416"/>
                <a:gd name="T4" fmla="*/ 319 w 319"/>
                <a:gd name="T5" fmla="*/ 416 h 416"/>
                <a:gd name="T6" fmla="*/ 319 w 319"/>
                <a:gd name="T7" fmla="*/ 85 h 416"/>
                <a:gd name="T8" fmla="*/ 0 w 319"/>
                <a:gd name="T9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416">
                  <a:moveTo>
                    <a:pt x="0" y="0"/>
                  </a:moveTo>
                  <a:lnTo>
                    <a:pt x="0" y="331"/>
                  </a:lnTo>
                  <a:lnTo>
                    <a:pt x="319" y="416"/>
                  </a:lnTo>
                  <a:lnTo>
                    <a:pt x="319" y="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3144" name="Group 3736"/>
          <p:cNvGrpSpPr>
            <a:grpSpLocks/>
          </p:cNvGrpSpPr>
          <p:nvPr/>
        </p:nvGrpSpPr>
        <p:grpSpPr bwMode="auto">
          <a:xfrm>
            <a:off x="949325" y="4346575"/>
            <a:ext cx="446088" cy="425450"/>
            <a:chOff x="1752" y="2187"/>
            <a:chExt cx="426" cy="406"/>
          </a:xfrm>
        </p:grpSpPr>
        <p:sp>
          <p:nvSpPr>
            <p:cNvPr id="533145" name="Freeform 3737"/>
            <p:cNvSpPr>
              <a:spLocks/>
            </p:cNvSpPr>
            <p:nvPr/>
          </p:nvSpPr>
          <p:spPr bwMode="gray">
            <a:xfrm>
              <a:off x="1752" y="2187"/>
              <a:ext cx="426" cy="406"/>
            </a:xfrm>
            <a:custGeom>
              <a:avLst/>
              <a:gdLst>
                <a:gd name="T0" fmla="*/ 0 w 1345"/>
                <a:gd name="T1" fmla="*/ 359 h 1283"/>
                <a:gd name="T2" fmla="*/ 0 w 1345"/>
                <a:gd name="T3" fmla="*/ 1283 h 1283"/>
                <a:gd name="T4" fmla="*/ 1345 w 1345"/>
                <a:gd name="T5" fmla="*/ 924 h 1283"/>
                <a:gd name="T6" fmla="*/ 1345 w 1345"/>
                <a:gd name="T7" fmla="*/ 0 h 1283"/>
                <a:gd name="T8" fmla="*/ 0 w 1345"/>
                <a:gd name="T9" fmla="*/ 359 h 1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5" h="1283">
                  <a:moveTo>
                    <a:pt x="0" y="359"/>
                  </a:moveTo>
                  <a:lnTo>
                    <a:pt x="0" y="1283"/>
                  </a:lnTo>
                  <a:lnTo>
                    <a:pt x="1345" y="924"/>
                  </a:lnTo>
                  <a:lnTo>
                    <a:pt x="1345" y="0"/>
                  </a:lnTo>
                  <a:lnTo>
                    <a:pt x="0" y="359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46" name="Freeform 3738"/>
            <p:cNvSpPr>
              <a:spLocks/>
            </p:cNvSpPr>
            <p:nvPr/>
          </p:nvSpPr>
          <p:spPr bwMode="gray">
            <a:xfrm>
              <a:off x="1768" y="2224"/>
              <a:ext cx="393" cy="332"/>
            </a:xfrm>
            <a:custGeom>
              <a:avLst/>
              <a:gdLst>
                <a:gd name="T0" fmla="*/ 1239 w 1239"/>
                <a:gd name="T1" fmla="*/ 716 h 1047"/>
                <a:gd name="T2" fmla="*/ 0 w 1239"/>
                <a:gd name="T3" fmla="*/ 1047 h 1047"/>
                <a:gd name="T4" fmla="*/ 0 w 1239"/>
                <a:gd name="T5" fmla="*/ 331 h 1047"/>
                <a:gd name="T6" fmla="*/ 1239 w 1239"/>
                <a:gd name="T7" fmla="*/ 0 h 1047"/>
                <a:gd name="T8" fmla="*/ 1239 w 1239"/>
                <a:gd name="T9" fmla="*/ 716 h 1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9" h="1047">
                  <a:moveTo>
                    <a:pt x="1239" y="716"/>
                  </a:moveTo>
                  <a:lnTo>
                    <a:pt x="0" y="1047"/>
                  </a:lnTo>
                  <a:lnTo>
                    <a:pt x="0" y="331"/>
                  </a:lnTo>
                  <a:lnTo>
                    <a:pt x="1239" y="0"/>
                  </a:lnTo>
                  <a:lnTo>
                    <a:pt x="1239" y="71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47" name="Line 3739"/>
            <p:cNvSpPr>
              <a:spLocks noChangeShapeType="1"/>
            </p:cNvSpPr>
            <p:nvPr/>
          </p:nvSpPr>
          <p:spPr bwMode="gray">
            <a:xfrm>
              <a:off x="1852" y="2307"/>
              <a:ext cx="0" cy="2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48" name="Line 3740"/>
            <p:cNvSpPr>
              <a:spLocks noChangeShapeType="1"/>
            </p:cNvSpPr>
            <p:nvPr/>
          </p:nvSpPr>
          <p:spPr bwMode="gray">
            <a:xfrm>
              <a:off x="1929" y="2286"/>
              <a:ext cx="1" cy="2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49" name="Line 3741"/>
            <p:cNvSpPr>
              <a:spLocks noChangeShapeType="1"/>
            </p:cNvSpPr>
            <p:nvPr/>
          </p:nvSpPr>
          <p:spPr bwMode="gray">
            <a:xfrm>
              <a:off x="2007" y="2265"/>
              <a:ext cx="0" cy="2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50" name="Line 3742"/>
            <p:cNvSpPr>
              <a:spLocks noChangeShapeType="1"/>
            </p:cNvSpPr>
            <p:nvPr/>
          </p:nvSpPr>
          <p:spPr bwMode="gray">
            <a:xfrm>
              <a:off x="2084" y="2245"/>
              <a:ext cx="0" cy="2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51" name="Freeform 3743"/>
            <p:cNvSpPr>
              <a:spLocks/>
            </p:cNvSpPr>
            <p:nvPr/>
          </p:nvSpPr>
          <p:spPr bwMode="gray">
            <a:xfrm>
              <a:off x="1929" y="2265"/>
              <a:ext cx="78" cy="46"/>
            </a:xfrm>
            <a:custGeom>
              <a:avLst/>
              <a:gdLst>
                <a:gd name="T0" fmla="*/ 0 w 244"/>
                <a:gd name="T1" fmla="*/ 64 h 144"/>
                <a:gd name="T2" fmla="*/ 0 w 244"/>
                <a:gd name="T3" fmla="*/ 144 h 144"/>
                <a:gd name="T4" fmla="*/ 244 w 244"/>
                <a:gd name="T5" fmla="*/ 78 h 144"/>
                <a:gd name="T6" fmla="*/ 244 w 244"/>
                <a:gd name="T7" fmla="*/ 0 h 144"/>
                <a:gd name="T8" fmla="*/ 0 w 244"/>
                <a:gd name="T9" fmla="*/ 6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4">
                  <a:moveTo>
                    <a:pt x="0" y="64"/>
                  </a:moveTo>
                  <a:lnTo>
                    <a:pt x="0" y="144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52" name="Freeform 3744"/>
            <p:cNvSpPr>
              <a:spLocks/>
            </p:cNvSpPr>
            <p:nvPr/>
          </p:nvSpPr>
          <p:spPr bwMode="gray">
            <a:xfrm>
              <a:off x="1768" y="2307"/>
              <a:ext cx="84" cy="47"/>
            </a:xfrm>
            <a:custGeom>
              <a:avLst/>
              <a:gdLst>
                <a:gd name="T0" fmla="*/ 0 w 263"/>
                <a:gd name="T1" fmla="*/ 71 h 151"/>
                <a:gd name="T2" fmla="*/ 0 w 263"/>
                <a:gd name="T3" fmla="*/ 151 h 151"/>
                <a:gd name="T4" fmla="*/ 263 w 263"/>
                <a:gd name="T5" fmla="*/ 80 h 151"/>
                <a:gd name="T6" fmla="*/ 263 w 263"/>
                <a:gd name="T7" fmla="*/ 0 h 151"/>
                <a:gd name="T8" fmla="*/ 0 w 263"/>
                <a:gd name="T9" fmla="*/ 7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151">
                  <a:moveTo>
                    <a:pt x="0" y="71"/>
                  </a:moveTo>
                  <a:lnTo>
                    <a:pt x="0" y="151"/>
                  </a:lnTo>
                  <a:lnTo>
                    <a:pt x="263" y="80"/>
                  </a:lnTo>
                  <a:lnTo>
                    <a:pt x="263" y="0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53" name="Freeform 3745"/>
            <p:cNvSpPr>
              <a:spLocks/>
            </p:cNvSpPr>
            <p:nvPr/>
          </p:nvSpPr>
          <p:spPr bwMode="gray">
            <a:xfrm>
              <a:off x="2007" y="2245"/>
              <a:ext cx="77" cy="45"/>
            </a:xfrm>
            <a:custGeom>
              <a:avLst/>
              <a:gdLst>
                <a:gd name="T0" fmla="*/ 0 w 243"/>
                <a:gd name="T1" fmla="*/ 66 h 144"/>
                <a:gd name="T2" fmla="*/ 0 w 243"/>
                <a:gd name="T3" fmla="*/ 144 h 144"/>
                <a:gd name="T4" fmla="*/ 243 w 243"/>
                <a:gd name="T5" fmla="*/ 80 h 144"/>
                <a:gd name="T6" fmla="*/ 243 w 243"/>
                <a:gd name="T7" fmla="*/ 0 h 144"/>
                <a:gd name="T8" fmla="*/ 0 w 243"/>
                <a:gd name="T9" fmla="*/ 6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44">
                  <a:moveTo>
                    <a:pt x="0" y="66"/>
                  </a:moveTo>
                  <a:lnTo>
                    <a:pt x="0" y="144"/>
                  </a:lnTo>
                  <a:lnTo>
                    <a:pt x="243" y="80"/>
                  </a:lnTo>
                  <a:lnTo>
                    <a:pt x="243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54" name="Freeform 3746"/>
            <p:cNvSpPr>
              <a:spLocks/>
            </p:cNvSpPr>
            <p:nvPr/>
          </p:nvSpPr>
          <p:spPr bwMode="gray">
            <a:xfrm>
              <a:off x="1852" y="2286"/>
              <a:ext cx="77" cy="46"/>
            </a:xfrm>
            <a:custGeom>
              <a:avLst/>
              <a:gdLst>
                <a:gd name="T0" fmla="*/ 0 w 245"/>
                <a:gd name="T1" fmla="*/ 66 h 146"/>
                <a:gd name="T2" fmla="*/ 0 w 245"/>
                <a:gd name="T3" fmla="*/ 146 h 146"/>
                <a:gd name="T4" fmla="*/ 245 w 245"/>
                <a:gd name="T5" fmla="*/ 80 h 146"/>
                <a:gd name="T6" fmla="*/ 245 w 245"/>
                <a:gd name="T7" fmla="*/ 0 h 146"/>
                <a:gd name="T8" fmla="*/ 0 w 245"/>
                <a:gd name="T9" fmla="*/ 6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46">
                  <a:moveTo>
                    <a:pt x="0" y="66"/>
                  </a:moveTo>
                  <a:lnTo>
                    <a:pt x="0" y="146"/>
                  </a:lnTo>
                  <a:lnTo>
                    <a:pt x="245" y="80"/>
                  </a:lnTo>
                  <a:lnTo>
                    <a:pt x="245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55" name="Freeform 3747"/>
            <p:cNvSpPr>
              <a:spLocks/>
            </p:cNvSpPr>
            <p:nvPr/>
          </p:nvSpPr>
          <p:spPr bwMode="gray">
            <a:xfrm>
              <a:off x="1929" y="2315"/>
              <a:ext cx="78" cy="47"/>
            </a:xfrm>
            <a:custGeom>
              <a:avLst/>
              <a:gdLst>
                <a:gd name="T0" fmla="*/ 0 w 244"/>
                <a:gd name="T1" fmla="*/ 67 h 147"/>
                <a:gd name="T2" fmla="*/ 0 w 244"/>
                <a:gd name="T3" fmla="*/ 147 h 147"/>
                <a:gd name="T4" fmla="*/ 244 w 244"/>
                <a:gd name="T5" fmla="*/ 81 h 147"/>
                <a:gd name="T6" fmla="*/ 244 w 244"/>
                <a:gd name="T7" fmla="*/ 0 h 147"/>
                <a:gd name="T8" fmla="*/ 0 w 244"/>
                <a:gd name="T9" fmla="*/ 6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7">
                  <a:moveTo>
                    <a:pt x="0" y="67"/>
                  </a:moveTo>
                  <a:lnTo>
                    <a:pt x="0" y="147"/>
                  </a:lnTo>
                  <a:lnTo>
                    <a:pt x="244" y="81"/>
                  </a:lnTo>
                  <a:lnTo>
                    <a:pt x="244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56" name="Freeform 3748"/>
            <p:cNvSpPr>
              <a:spLocks/>
            </p:cNvSpPr>
            <p:nvPr/>
          </p:nvSpPr>
          <p:spPr bwMode="gray">
            <a:xfrm>
              <a:off x="2084" y="2274"/>
              <a:ext cx="77" cy="46"/>
            </a:xfrm>
            <a:custGeom>
              <a:avLst/>
              <a:gdLst>
                <a:gd name="T0" fmla="*/ 0 w 244"/>
                <a:gd name="T1" fmla="*/ 145 h 145"/>
                <a:gd name="T2" fmla="*/ 244 w 244"/>
                <a:gd name="T3" fmla="*/ 81 h 145"/>
                <a:gd name="T4" fmla="*/ 244 w 244"/>
                <a:gd name="T5" fmla="*/ 0 h 145"/>
                <a:gd name="T6" fmla="*/ 0 w 244"/>
                <a:gd name="T7" fmla="*/ 64 h 145"/>
                <a:gd name="T8" fmla="*/ 0 w 244"/>
                <a:gd name="T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5">
                  <a:moveTo>
                    <a:pt x="0" y="145"/>
                  </a:moveTo>
                  <a:lnTo>
                    <a:pt x="244" y="81"/>
                  </a:lnTo>
                  <a:lnTo>
                    <a:pt x="244" y="0"/>
                  </a:lnTo>
                  <a:lnTo>
                    <a:pt x="0" y="64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57" name="Freeform 3749"/>
            <p:cNvSpPr>
              <a:spLocks/>
            </p:cNvSpPr>
            <p:nvPr/>
          </p:nvSpPr>
          <p:spPr bwMode="gray">
            <a:xfrm>
              <a:off x="1768" y="2357"/>
              <a:ext cx="84" cy="48"/>
            </a:xfrm>
            <a:custGeom>
              <a:avLst/>
              <a:gdLst>
                <a:gd name="T0" fmla="*/ 0 w 263"/>
                <a:gd name="T1" fmla="*/ 71 h 152"/>
                <a:gd name="T2" fmla="*/ 0 w 263"/>
                <a:gd name="T3" fmla="*/ 152 h 152"/>
                <a:gd name="T4" fmla="*/ 263 w 263"/>
                <a:gd name="T5" fmla="*/ 81 h 152"/>
                <a:gd name="T6" fmla="*/ 263 w 263"/>
                <a:gd name="T7" fmla="*/ 0 h 152"/>
                <a:gd name="T8" fmla="*/ 0 w 263"/>
                <a:gd name="T9" fmla="*/ 7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152">
                  <a:moveTo>
                    <a:pt x="0" y="71"/>
                  </a:moveTo>
                  <a:lnTo>
                    <a:pt x="0" y="152"/>
                  </a:lnTo>
                  <a:lnTo>
                    <a:pt x="263" y="81"/>
                  </a:lnTo>
                  <a:lnTo>
                    <a:pt x="263" y="0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58" name="Freeform 3750"/>
            <p:cNvSpPr>
              <a:spLocks/>
            </p:cNvSpPr>
            <p:nvPr/>
          </p:nvSpPr>
          <p:spPr bwMode="gray">
            <a:xfrm>
              <a:off x="2007" y="2295"/>
              <a:ext cx="77" cy="46"/>
            </a:xfrm>
            <a:custGeom>
              <a:avLst/>
              <a:gdLst>
                <a:gd name="T0" fmla="*/ 0 w 243"/>
                <a:gd name="T1" fmla="*/ 66 h 147"/>
                <a:gd name="T2" fmla="*/ 0 w 243"/>
                <a:gd name="T3" fmla="*/ 147 h 147"/>
                <a:gd name="T4" fmla="*/ 243 w 243"/>
                <a:gd name="T5" fmla="*/ 81 h 147"/>
                <a:gd name="T6" fmla="*/ 243 w 243"/>
                <a:gd name="T7" fmla="*/ 0 h 147"/>
                <a:gd name="T8" fmla="*/ 0 w 243"/>
                <a:gd name="T9" fmla="*/ 6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47">
                  <a:moveTo>
                    <a:pt x="0" y="66"/>
                  </a:moveTo>
                  <a:lnTo>
                    <a:pt x="0" y="147"/>
                  </a:lnTo>
                  <a:lnTo>
                    <a:pt x="243" y="81"/>
                  </a:lnTo>
                  <a:lnTo>
                    <a:pt x="243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59" name="Freeform 3751"/>
            <p:cNvSpPr>
              <a:spLocks/>
            </p:cNvSpPr>
            <p:nvPr/>
          </p:nvSpPr>
          <p:spPr bwMode="gray">
            <a:xfrm>
              <a:off x="2084" y="2325"/>
              <a:ext cx="77" cy="46"/>
            </a:xfrm>
            <a:custGeom>
              <a:avLst/>
              <a:gdLst>
                <a:gd name="T0" fmla="*/ 0 w 244"/>
                <a:gd name="T1" fmla="*/ 146 h 146"/>
                <a:gd name="T2" fmla="*/ 244 w 244"/>
                <a:gd name="T3" fmla="*/ 80 h 146"/>
                <a:gd name="T4" fmla="*/ 244 w 244"/>
                <a:gd name="T5" fmla="*/ 0 h 146"/>
                <a:gd name="T6" fmla="*/ 0 w 244"/>
                <a:gd name="T7" fmla="*/ 66 h 146"/>
                <a:gd name="T8" fmla="*/ 0 w 244"/>
                <a:gd name="T9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6">
                  <a:moveTo>
                    <a:pt x="0" y="146"/>
                  </a:moveTo>
                  <a:lnTo>
                    <a:pt x="244" y="80"/>
                  </a:lnTo>
                  <a:lnTo>
                    <a:pt x="244" y="0"/>
                  </a:lnTo>
                  <a:lnTo>
                    <a:pt x="0" y="6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60" name="Freeform 3752"/>
            <p:cNvSpPr>
              <a:spLocks/>
            </p:cNvSpPr>
            <p:nvPr/>
          </p:nvSpPr>
          <p:spPr bwMode="gray">
            <a:xfrm>
              <a:off x="1768" y="2408"/>
              <a:ext cx="84" cy="47"/>
            </a:xfrm>
            <a:custGeom>
              <a:avLst/>
              <a:gdLst>
                <a:gd name="T0" fmla="*/ 0 w 263"/>
                <a:gd name="T1" fmla="*/ 71 h 151"/>
                <a:gd name="T2" fmla="*/ 0 w 263"/>
                <a:gd name="T3" fmla="*/ 151 h 151"/>
                <a:gd name="T4" fmla="*/ 263 w 263"/>
                <a:gd name="T5" fmla="*/ 80 h 151"/>
                <a:gd name="T6" fmla="*/ 263 w 263"/>
                <a:gd name="T7" fmla="*/ 0 h 151"/>
                <a:gd name="T8" fmla="*/ 0 w 263"/>
                <a:gd name="T9" fmla="*/ 7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151">
                  <a:moveTo>
                    <a:pt x="0" y="71"/>
                  </a:moveTo>
                  <a:lnTo>
                    <a:pt x="0" y="151"/>
                  </a:lnTo>
                  <a:lnTo>
                    <a:pt x="263" y="80"/>
                  </a:lnTo>
                  <a:lnTo>
                    <a:pt x="263" y="0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61" name="Freeform 3753"/>
            <p:cNvSpPr>
              <a:spLocks/>
            </p:cNvSpPr>
            <p:nvPr/>
          </p:nvSpPr>
          <p:spPr bwMode="gray">
            <a:xfrm>
              <a:off x="1929" y="2366"/>
              <a:ext cx="78" cy="46"/>
            </a:xfrm>
            <a:custGeom>
              <a:avLst/>
              <a:gdLst>
                <a:gd name="T0" fmla="*/ 0 w 244"/>
                <a:gd name="T1" fmla="*/ 66 h 146"/>
                <a:gd name="T2" fmla="*/ 0 w 244"/>
                <a:gd name="T3" fmla="*/ 146 h 146"/>
                <a:gd name="T4" fmla="*/ 244 w 244"/>
                <a:gd name="T5" fmla="*/ 80 h 146"/>
                <a:gd name="T6" fmla="*/ 244 w 244"/>
                <a:gd name="T7" fmla="*/ 0 h 146"/>
                <a:gd name="T8" fmla="*/ 0 w 244"/>
                <a:gd name="T9" fmla="*/ 6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6">
                  <a:moveTo>
                    <a:pt x="0" y="66"/>
                  </a:moveTo>
                  <a:lnTo>
                    <a:pt x="0" y="146"/>
                  </a:lnTo>
                  <a:lnTo>
                    <a:pt x="244" y="80"/>
                  </a:lnTo>
                  <a:lnTo>
                    <a:pt x="244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62" name="Freeform 3754"/>
            <p:cNvSpPr>
              <a:spLocks/>
            </p:cNvSpPr>
            <p:nvPr/>
          </p:nvSpPr>
          <p:spPr bwMode="gray">
            <a:xfrm>
              <a:off x="1852" y="2387"/>
              <a:ext cx="77" cy="46"/>
            </a:xfrm>
            <a:custGeom>
              <a:avLst/>
              <a:gdLst>
                <a:gd name="T0" fmla="*/ 0 w 245"/>
                <a:gd name="T1" fmla="*/ 66 h 146"/>
                <a:gd name="T2" fmla="*/ 0 w 245"/>
                <a:gd name="T3" fmla="*/ 146 h 146"/>
                <a:gd name="T4" fmla="*/ 245 w 245"/>
                <a:gd name="T5" fmla="*/ 80 h 146"/>
                <a:gd name="T6" fmla="*/ 245 w 245"/>
                <a:gd name="T7" fmla="*/ 0 h 146"/>
                <a:gd name="T8" fmla="*/ 0 w 245"/>
                <a:gd name="T9" fmla="*/ 6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46">
                  <a:moveTo>
                    <a:pt x="0" y="66"/>
                  </a:moveTo>
                  <a:lnTo>
                    <a:pt x="0" y="146"/>
                  </a:lnTo>
                  <a:lnTo>
                    <a:pt x="245" y="80"/>
                  </a:lnTo>
                  <a:lnTo>
                    <a:pt x="245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63" name="Freeform 3755"/>
            <p:cNvSpPr>
              <a:spLocks/>
            </p:cNvSpPr>
            <p:nvPr/>
          </p:nvSpPr>
          <p:spPr bwMode="gray">
            <a:xfrm>
              <a:off x="2007" y="2396"/>
              <a:ext cx="77" cy="46"/>
            </a:xfrm>
            <a:custGeom>
              <a:avLst/>
              <a:gdLst>
                <a:gd name="T0" fmla="*/ 0 w 243"/>
                <a:gd name="T1" fmla="*/ 66 h 147"/>
                <a:gd name="T2" fmla="*/ 0 w 243"/>
                <a:gd name="T3" fmla="*/ 147 h 147"/>
                <a:gd name="T4" fmla="*/ 243 w 243"/>
                <a:gd name="T5" fmla="*/ 81 h 147"/>
                <a:gd name="T6" fmla="*/ 243 w 243"/>
                <a:gd name="T7" fmla="*/ 0 h 147"/>
                <a:gd name="T8" fmla="*/ 0 w 243"/>
                <a:gd name="T9" fmla="*/ 6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47">
                  <a:moveTo>
                    <a:pt x="0" y="66"/>
                  </a:moveTo>
                  <a:lnTo>
                    <a:pt x="0" y="147"/>
                  </a:lnTo>
                  <a:lnTo>
                    <a:pt x="243" y="81"/>
                  </a:lnTo>
                  <a:lnTo>
                    <a:pt x="243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64" name="Freeform 3756"/>
            <p:cNvSpPr>
              <a:spLocks/>
            </p:cNvSpPr>
            <p:nvPr/>
          </p:nvSpPr>
          <p:spPr bwMode="gray">
            <a:xfrm>
              <a:off x="1768" y="2458"/>
              <a:ext cx="84" cy="48"/>
            </a:xfrm>
            <a:custGeom>
              <a:avLst/>
              <a:gdLst>
                <a:gd name="T0" fmla="*/ 0 w 263"/>
                <a:gd name="T1" fmla="*/ 71 h 152"/>
                <a:gd name="T2" fmla="*/ 0 w 263"/>
                <a:gd name="T3" fmla="*/ 152 h 152"/>
                <a:gd name="T4" fmla="*/ 263 w 263"/>
                <a:gd name="T5" fmla="*/ 81 h 152"/>
                <a:gd name="T6" fmla="*/ 263 w 263"/>
                <a:gd name="T7" fmla="*/ 0 h 152"/>
                <a:gd name="T8" fmla="*/ 0 w 263"/>
                <a:gd name="T9" fmla="*/ 7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152">
                  <a:moveTo>
                    <a:pt x="0" y="71"/>
                  </a:moveTo>
                  <a:lnTo>
                    <a:pt x="0" y="152"/>
                  </a:lnTo>
                  <a:lnTo>
                    <a:pt x="263" y="81"/>
                  </a:lnTo>
                  <a:lnTo>
                    <a:pt x="263" y="0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65" name="Freeform 3757"/>
            <p:cNvSpPr>
              <a:spLocks/>
            </p:cNvSpPr>
            <p:nvPr/>
          </p:nvSpPr>
          <p:spPr bwMode="gray">
            <a:xfrm>
              <a:off x="1929" y="2416"/>
              <a:ext cx="78" cy="46"/>
            </a:xfrm>
            <a:custGeom>
              <a:avLst/>
              <a:gdLst>
                <a:gd name="T0" fmla="*/ 0 w 244"/>
                <a:gd name="T1" fmla="*/ 67 h 144"/>
                <a:gd name="T2" fmla="*/ 0 w 244"/>
                <a:gd name="T3" fmla="*/ 144 h 144"/>
                <a:gd name="T4" fmla="*/ 244 w 244"/>
                <a:gd name="T5" fmla="*/ 81 h 144"/>
                <a:gd name="T6" fmla="*/ 244 w 244"/>
                <a:gd name="T7" fmla="*/ 0 h 144"/>
                <a:gd name="T8" fmla="*/ 0 w 244"/>
                <a:gd name="T9" fmla="*/ 6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4">
                  <a:moveTo>
                    <a:pt x="0" y="67"/>
                  </a:moveTo>
                  <a:lnTo>
                    <a:pt x="0" y="144"/>
                  </a:lnTo>
                  <a:lnTo>
                    <a:pt x="244" y="81"/>
                  </a:lnTo>
                  <a:lnTo>
                    <a:pt x="244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66" name="Freeform 3758"/>
            <p:cNvSpPr>
              <a:spLocks/>
            </p:cNvSpPr>
            <p:nvPr/>
          </p:nvSpPr>
          <p:spPr bwMode="gray">
            <a:xfrm>
              <a:off x="1852" y="2438"/>
              <a:ext cx="77" cy="45"/>
            </a:xfrm>
            <a:custGeom>
              <a:avLst/>
              <a:gdLst>
                <a:gd name="T0" fmla="*/ 0 w 245"/>
                <a:gd name="T1" fmla="*/ 63 h 144"/>
                <a:gd name="T2" fmla="*/ 0 w 245"/>
                <a:gd name="T3" fmla="*/ 144 h 144"/>
                <a:gd name="T4" fmla="*/ 245 w 245"/>
                <a:gd name="T5" fmla="*/ 77 h 144"/>
                <a:gd name="T6" fmla="*/ 245 w 245"/>
                <a:gd name="T7" fmla="*/ 0 h 144"/>
                <a:gd name="T8" fmla="*/ 0 w 245"/>
                <a:gd name="T9" fmla="*/ 6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44">
                  <a:moveTo>
                    <a:pt x="0" y="63"/>
                  </a:moveTo>
                  <a:lnTo>
                    <a:pt x="0" y="144"/>
                  </a:lnTo>
                  <a:lnTo>
                    <a:pt x="245" y="77"/>
                  </a:lnTo>
                  <a:lnTo>
                    <a:pt x="245" y="0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67" name="Freeform 3759"/>
            <p:cNvSpPr>
              <a:spLocks/>
            </p:cNvSpPr>
            <p:nvPr/>
          </p:nvSpPr>
          <p:spPr bwMode="gray">
            <a:xfrm>
              <a:off x="2084" y="2426"/>
              <a:ext cx="77" cy="46"/>
            </a:xfrm>
            <a:custGeom>
              <a:avLst/>
              <a:gdLst>
                <a:gd name="T0" fmla="*/ 0 w 244"/>
                <a:gd name="T1" fmla="*/ 146 h 146"/>
                <a:gd name="T2" fmla="*/ 244 w 244"/>
                <a:gd name="T3" fmla="*/ 80 h 146"/>
                <a:gd name="T4" fmla="*/ 244 w 244"/>
                <a:gd name="T5" fmla="*/ 0 h 146"/>
                <a:gd name="T6" fmla="*/ 0 w 244"/>
                <a:gd name="T7" fmla="*/ 66 h 146"/>
                <a:gd name="T8" fmla="*/ 0 w 244"/>
                <a:gd name="T9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6">
                  <a:moveTo>
                    <a:pt x="0" y="146"/>
                  </a:moveTo>
                  <a:lnTo>
                    <a:pt x="244" y="80"/>
                  </a:lnTo>
                  <a:lnTo>
                    <a:pt x="244" y="0"/>
                  </a:lnTo>
                  <a:lnTo>
                    <a:pt x="0" y="6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68" name="Freeform 3760"/>
            <p:cNvSpPr>
              <a:spLocks/>
            </p:cNvSpPr>
            <p:nvPr/>
          </p:nvSpPr>
          <p:spPr bwMode="gray">
            <a:xfrm>
              <a:off x="1768" y="2509"/>
              <a:ext cx="84" cy="47"/>
            </a:xfrm>
            <a:custGeom>
              <a:avLst/>
              <a:gdLst>
                <a:gd name="T0" fmla="*/ 0 w 263"/>
                <a:gd name="T1" fmla="*/ 71 h 149"/>
                <a:gd name="T2" fmla="*/ 0 w 263"/>
                <a:gd name="T3" fmla="*/ 149 h 149"/>
                <a:gd name="T4" fmla="*/ 263 w 263"/>
                <a:gd name="T5" fmla="*/ 80 h 149"/>
                <a:gd name="T6" fmla="*/ 263 w 263"/>
                <a:gd name="T7" fmla="*/ 0 h 149"/>
                <a:gd name="T8" fmla="*/ 0 w 263"/>
                <a:gd name="T9" fmla="*/ 7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149">
                  <a:moveTo>
                    <a:pt x="0" y="71"/>
                  </a:moveTo>
                  <a:lnTo>
                    <a:pt x="0" y="149"/>
                  </a:lnTo>
                  <a:lnTo>
                    <a:pt x="263" y="80"/>
                  </a:lnTo>
                  <a:lnTo>
                    <a:pt x="263" y="0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69" name="Freeform 3761"/>
            <p:cNvSpPr>
              <a:spLocks/>
            </p:cNvSpPr>
            <p:nvPr/>
          </p:nvSpPr>
          <p:spPr bwMode="gray">
            <a:xfrm>
              <a:off x="1852" y="2488"/>
              <a:ext cx="77" cy="46"/>
            </a:xfrm>
            <a:custGeom>
              <a:avLst/>
              <a:gdLst>
                <a:gd name="T0" fmla="*/ 0 w 245"/>
                <a:gd name="T1" fmla="*/ 66 h 146"/>
                <a:gd name="T2" fmla="*/ 0 w 245"/>
                <a:gd name="T3" fmla="*/ 146 h 146"/>
                <a:gd name="T4" fmla="*/ 245 w 245"/>
                <a:gd name="T5" fmla="*/ 80 h 146"/>
                <a:gd name="T6" fmla="*/ 245 w 245"/>
                <a:gd name="T7" fmla="*/ 0 h 146"/>
                <a:gd name="T8" fmla="*/ 0 w 245"/>
                <a:gd name="T9" fmla="*/ 6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46">
                  <a:moveTo>
                    <a:pt x="0" y="66"/>
                  </a:moveTo>
                  <a:lnTo>
                    <a:pt x="0" y="146"/>
                  </a:lnTo>
                  <a:lnTo>
                    <a:pt x="245" y="80"/>
                  </a:lnTo>
                  <a:lnTo>
                    <a:pt x="245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70" name="Freeform 3762"/>
            <p:cNvSpPr>
              <a:spLocks/>
            </p:cNvSpPr>
            <p:nvPr/>
          </p:nvSpPr>
          <p:spPr bwMode="gray">
            <a:xfrm>
              <a:off x="2007" y="2446"/>
              <a:ext cx="77" cy="46"/>
            </a:xfrm>
            <a:custGeom>
              <a:avLst/>
              <a:gdLst>
                <a:gd name="T0" fmla="*/ 0 w 243"/>
                <a:gd name="T1" fmla="*/ 64 h 144"/>
                <a:gd name="T2" fmla="*/ 0 w 243"/>
                <a:gd name="T3" fmla="*/ 144 h 144"/>
                <a:gd name="T4" fmla="*/ 243 w 243"/>
                <a:gd name="T5" fmla="*/ 80 h 144"/>
                <a:gd name="T6" fmla="*/ 243 w 243"/>
                <a:gd name="T7" fmla="*/ 0 h 144"/>
                <a:gd name="T8" fmla="*/ 0 w 243"/>
                <a:gd name="T9" fmla="*/ 6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44">
                  <a:moveTo>
                    <a:pt x="0" y="64"/>
                  </a:moveTo>
                  <a:lnTo>
                    <a:pt x="0" y="144"/>
                  </a:lnTo>
                  <a:lnTo>
                    <a:pt x="243" y="80"/>
                  </a:lnTo>
                  <a:lnTo>
                    <a:pt x="243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71" name="Freeform 3763"/>
            <p:cNvSpPr>
              <a:spLocks/>
            </p:cNvSpPr>
            <p:nvPr/>
          </p:nvSpPr>
          <p:spPr bwMode="gray">
            <a:xfrm>
              <a:off x="1929" y="2467"/>
              <a:ext cx="78" cy="46"/>
            </a:xfrm>
            <a:custGeom>
              <a:avLst/>
              <a:gdLst>
                <a:gd name="T0" fmla="*/ 0 w 244"/>
                <a:gd name="T1" fmla="*/ 66 h 146"/>
                <a:gd name="T2" fmla="*/ 0 w 244"/>
                <a:gd name="T3" fmla="*/ 146 h 146"/>
                <a:gd name="T4" fmla="*/ 244 w 244"/>
                <a:gd name="T5" fmla="*/ 80 h 146"/>
                <a:gd name="T6" fmla="*/ 244 w 244"/>
                <a:gd name="T7" fmla="*/ 0 h 146"/>
                <a:gd name="T8" fmla="*/ 0 w 244"/>
                <a:gd name="T9" fmla="*/ 6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6">
                  <a:moveTo>
                    <a:pt x="0" y="66"/>
                  </a:moveTo>
                  <a:lnTo>
                    <a:pt x="0" y="146"/>
                  </a:lnTo>
                  <a:lnTo>
                    <a:pt x="244" y="80"/>
                  </a:lnTo>
                  <a:lnTo>
                    <a:pt x="244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3172" name="Group 3764"/>
          <p:cNvGrpSpPr>
            <a:grpSpLocks/>
          </p:cNvGrpSpPr>
          <p:nvPr/>
        </p:nvGrpSpPr>
        <p:grpSpPr bwMode="auto">
          <a:xfrm>
            <a:off x="1946275" y="5364163"/>
            <a:ext cx="450850" cy="430212"/>
            <a:chOff x="372" y="-15"/>
            <a:chExt cx="456" cy="435"/>
          </a:xfrm>
        </p:grpSpPr>
        <p:sp>
          <p:nvSpPr>
            <p:cNvPr id="533173" name="Freeform 3765"/>
            <p:cNvSpPr>
              <a:spLocks/>
            </p:cNvSpPr>
            <p:nvPr/>
          </p:nvSpPr>
          <p:spPr bwMode="gray">
            <a:xfrm>
              <a:off x="372" y="-15"/>
              <a:ext cx="456" cy="435"/>
            </a:xfrm>
            <a:custGeom>
              <a:avLst/>
              <a:gdLst>
                <a:gd name="T0" fmla="*/ 1344 w 1344"/>
                <a:gd name="T1" fmla="*/ 359 h 1283"/>
                <a:gd name="T2" fmla="*/ 1344 w 1344"/>
                <a:gd name="T3" fmla="*/ 1283 h 1283"/>
                <a:gd name="T4" fmla="*/ 0 w 1344"/>
                <a:gd name="T5" fmla="*/ 923 h 1283"/>
                <a:gd name="T6" fmla="*/ 0 w 1344"/>
                <a:gd name="T7" fmla="*/ 0 h 1283"/>
                <a:gd name="T8" fmla="*/ 1344 w 1344"/>
                <a:gd name="T9" fmla="*/ 359 h 1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3">
                  <a:moveTo>
                    <a:pt x="1344" y="359"/>
                  </a:moveTo>
                  <a:lnTo>
                    <a:pt x="1344" y="1283"/>
                  </a:lnTo>
                  <a:lnTo>
                    <a:pt x="0" y="923"/>
                  </a:lnTo>
                  <a:lnTo>
                    <a:pt x="0" y="0"/>
                  </a:lnTo>
                  <a:lnTo>
                    <a:pt x="1344" y="359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74" name="Freeform 3766"/>
            <p:cNvSpPr>
              <a:spLocks/>
            </p:cNvSpPr>
            <p:nvPr/>
          </p:nvSpPr>
          <p:spPr bwMode="gray">
            <a:xfrm>
              <a:off x="390" y="25"/>
              <a:ext cx="420" cy="356"/>
            </a:xfrm>
            <a:custGeom>
              <a:avLst/>
              <a:gdLst>
                <a:gd name="T0" fmla="*/ 0 w 1238"/>
                <a:gd name="T1" fmla="*/ 716 h 1049"/>
                <a:gd name="T2" fmla="*/ 1238 w 1238"/>
                <a:gd name="T3" fmla="*/ 1049 h 1049"/>
                <a:gd name="T4" fmla="*/ 1238 w 1238"/>
                <a:gd name="T5" fmla="*/ 331 h 1049"/>
                <a:gd name="T6" fmla="*/ 0 w 1238"/>
                <a:gd name="T7" fmla="*/ 0 h 1049"/>
                <a:gd name="T8" fmla="*/ 0 w 1238"/>
                <a:gd name="T9" fmla="*/ 716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8" h="1049">
                  <a:moveTo>
                    <a:pt x="0" y="716"/>
                  </a:moveTo>
                  <a:lnTo>
                    <a:pt x="1238" y="1049"/>
                  </a:lnTo>
                  <a:lnTo>
                    <a:pt x="1238" y="331"/>
                  </a:lnTo>
                  <a:lnTo>
                    <a:pt x="0" y="0"/>
                  </a:lnTo>
                  <a:lnTo>
                    <a:pt x="0" y="71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75" name="Line 3767"/>
            <p:cNvSpPr>
              <a:spLocks noChangeShapeType="1"/>
            </p:cNvSpPr>
            <p:nvPr/>
          </p:nvSpPr>
          <p:spPr bwMode="gray">
            <a:xfrm>
              <a:off x="721" y="113"/>
              <a:ext cx="0" cy="24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76" name="Line 3768"/>
            <p:cNvSpPr>
              <a:spLocks noChangeShapeType="1"/>
            </p:cNvSpPr>
            <p:nvPr/>
          </p:nvSpPr>
          <p:spPr bwMode="gray">
            <a:xfrm>
              <a:off x="638" y="90"/>
              <a:ext cx="0" cy="24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77" name="Line 3769"/>
            <p:cNvSpPr>
              <a:spLocks noChangeShapeType="1"/>
            </p:cNvSpPr>
            <p:nvPr/>
          </p:nvSpPr>
          <p:spPr bwMode="gray">
            <a:xfrm>
              <a:off x="555" y="69"/>
              <a:ext cx="0" cy="2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78" name="Line 3770"/>
            <p:cNvSpPr>
              <a:spLocks noChangeShapeType="1"/>
            </p:cNvSpPr>
            <p:nvPr/>
          </p:nvSpPr>
          <p:spPr bwMode="gray">
            <a:xfrm>
              <a:off x="472" y="47"/>
              <a:ext cx="0" cy="2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79" name="Freeform 3771"/>
            <p:cNvSpPr>
              <a:spLocks/>
            </p:cNvSpPr>
            <p:nvPr/>
          </p:nvSpPr>
          <p:spPr bwMode="gray">
            <a:xfrm>
              <a:off x="555" y="69"/>
              <a:ext cx="83" cy="49"/>
            </a:xfrm>
            <a:custGeom>
              <a:avLst/>
              <a:gdLst>
                <a:gd name="T0" fmla="*/ 245 w 245"/>
                <a:gd name="T1" fmla="*/ 63 h 144"/>
                <a:gd name="T2" fmla="*/ 245 w 245"/>
                <a:gd name="T3" fmla="*/ 144 h 144"/>
                <a:gd name="T4" fmla="*/ 0 w 245"/>
                <a:gd name="T5" fmla="*/ 80 h 144"/>
                <a:gd name="T6" fmla="*/ 0 w 245"/>
                <a:gd name="T7" fmla="*/ 0 h 144"/>
                <a:gd name="T8" fmla="*/ 245 w 245"/>
                <a:gd name="T9" fmla="*/ 6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44">
                  <a:moveTo>
                    <a:pt x="245" y="63"/>
                  </a:moveTo>
                  <a:lnTo>
                    <a:pt x="245" y="144"/>
                  </a:lnTo>
                  <a:lnTo>
                    <a:pt x="0" y="80"/>
                  </a:lnTo>
                  <a:lnTo>
                    <a:pt x="0" y="0"/>
                  </a:lnTo>
                  <a:lnTo>
                    <a:pt x="245" y="63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80" name="Freeform 3772"/>
            <p:cNvSpPr>
              <a:spLocks/>
            </p:cNvSpPr>
            <p:nvPr/>
          </p:nvSpPr>
          <p:spPr bwMode="gray">
            <a:xfrm>
              <a:off x="472" y="47"/>
              <a:ext cx="83" cy="49"/>
            </a:xfrm>
            <a:custGeom>
              <a:avLst/>
              <a:gdLst>
                <a:gd name="T0" fmla="*/ 244 w 244"/>
                <a:gd name="T1" fmla="*/ 66 h 146"/>
                <a:gd name="T2" fmla="*/ 244 w 244"/>
                <a:gd name="T3" fmla="*/ 146 h 146"/>
                <a:gd name="T4" fmla="*/ 0 w 244"/>
                <a:gd name="T5" fmla="*/ 80 h 146"/>
                <a:gd name="T6" fmla="*/ 0 w 244"/>
                <a:gd name="T7" fmla="*/ 0 h 146"/>
                <a:gd name="T8" fmla="*/ 244 w 244"/>
                <a:gd name="T9" fmla="*/ 6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6">
                  <a:moveTo>
                    <a:pt x="244" y="66"/>
                  </a:moveTo>
                  <a:lnTo>
                    <a:pt x="244" y="146"/>
                  </a:lnTo>
                  <a:lnTo>
                    <a:pt x="0" y="80"/>
                  </a:lnTo>
                  <a:lnTo>
                    <a:pt x="0" y="0"/>
                  </a:lnTo>
                  <a:lnTo>
                    <a:pt x="244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81" name="Freeform 3773"/>
            <p:cNvSpPr>
              <a:spLocks/>
            </p:cNvSpPr>
            <p:nvPr/>
          </p:nvSpPr>
          <p:spPr bwMode="gray">
            <a:xfrm>
              <a:off x="638" y="90"/>
              <a:ext cx="83" cy="50"/>
            </a:xfrm>
            <a:custGeom>
              <a:avLst/>
              <a:gdLst>
                <a:gd name="T0" fmla="*/ 244 w 244"/>
                <a:gd name="T1" fmla="*/ 67 h 147"/>
                <a:gd name="T2" fmla="*/ 244 w 244"/>
                <a:gd name="T3" fmla="*/ 147 h 147"/>
                <a:gd name="T4" fmla="*/ 0 w 244"/>
                <a:gd name="T5" fmla="*/ 81 h 147"/>
                <a:gd name="T6" fmla="*/ 0 w 244"/>
                <a:gd name="T7" fmla="*/ 0 h 147"/>
                <a:gd name="T8" fmla="*/ 244 w 244"/>
                <a:gd name="T9" fmla="*/ 6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7">
                  <a:moveTo>
                    <a:pt x="244" y="67"/>
                  </a:moveTo>
                  <a:lnTo>
                    <a:pt x="244" y="147"/>
                  </a:lnTo>
                  <a:lnTo>
                    <a:pt x="0" y="81"/>
                  </a:lnTo>
                  <a:lnTo>
                    <a:pt x="0" y="0"/>
                  </a:lnTo>
                  <a:lnTo>
                    <a:pt x="244" y="67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82" name="Freeform 3774"/>
            <p:cNvSpPr>
              <a:spLocks/>
            </p:cNvSpPr>
            <p:nvPr/>
          </p:nvSpPr>
          <p:spPr bwMode="gray">
            <a:xfrm>
              <a:off x="390" y="24"/>
              <a:ext cx="82" cy="50"/>
            </a:xfrm>
            <a:custGeom>
              <a:avLst/>
              <a:gdLst>
                <a:gd name="T0" fmla="*/ 243 w 243"/>
                <a:gd name="T1" fmla="*/ 67 h 147"/>
                <a:gd name="T2" fmla="*/ 243 w 243"/>
                <a:gd name="T3" fmla="*/ 147 h 147"/>
                <a:gd name="T4" fmla="*/ 0 w 243"/>
                <a:gd name="T5" fmla="*/ 81 h 147"/>
                <a:gd name="T6" fmla="*/ 0 w 243"/>
                <a:gd name="T7" fmla="*/ 0 h 147"/>
                <a:gd name="T8" fmla="*/ 243 w 243"/>
                <a:gd name="T9" fmla="*/ 6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47">
                  <a:moveTo>
                    <a:pt x="243" y="67"/>
                  </a:moveTo>
                  <a:lnTo>
                    <a:pt x="243" y="147"/>
                  </a:lnTo>
                  <a:lnTo>
                    <a:pt x="0" y="81"/>
                  </a:lnTo>
                  <a:lnTo>
                    <a:pt x="0" y="0"/>
                  </a:lnTo>
                  <a:lnTo>
                    <a:pt x="243" y="67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83" name="Freeform 3775"/>
            <p:cNvSpPr>
              <a:spLocks/>
            </p:cNvSpPr>
            <p:nvPr/>
          </p:nvSpPr>
          <p:spPr bwMode="gray">
            <a:xfrm>
              <a:off x="555" y="123"/>
              <a:ext cx="83" cy="49"/>
            </a:xfrm>
            <a:custGeom>
              <a:avLst/>
              <a:gdLst>
                <a:gd name="T0" fmla="*/ 245 w 245"/>
                <a:gd name="T1" fmla="*/ 66 h 147"/>
                <a:gd name="T2" fmla="*/ 245 w 245"/>
                <a:gd name="T3" fmla="*/ 147 h 147"/>
                <a:gd name="T4" fmla="*/ 0 w 245"/>
                <a:gd name="T5" fmla="*/ 80 h 147"/>
                <a:gd name="T6" fmla="*/ 0 w 245"/>
                <a:gd name="T7" fmla="*/ 0 h 147"/>
                <a:gd name="T8" fmla="*/ 245 w 245"/>
                <a:gd name="T9" fmla="*/ 6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47">
                  <a:moveTo>
                    <a:pt x="245" y="66"/>
                  </a:moveTo>
                  <a:lnTo>
                    <a:pt x="245" y="147"/>
                  </a:lnTo>
                  <a:lnTo>
                    <a:pt x="0" y="80"/>
                  </a:lnTo>
                  <a:lnTo>
                    <a:pt x="0" y="0"/>
                  </a:lnTo>
                  <a:lnTo>
                    <a:pt x="245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84" name="Freeform 3776"/>
            <p:cNvSpPr>
              <a:spLocks/>
            </p:cNvSpPr>
            <p:nvPr/>
          </p:nvSpPr>
          <p:spPr bwMode="gray">
            <a:xfrm>
              <a:off x="390" y="79"/>
              <a:ext cx="82" cy="48"/>
            </a:xfrm>
            <a:custGeom>
              <a:avLst/>
              <a:gdLst>
                <a:gd name="T0" fmla="*/ 243 w 243"/>
                <a:gd name="T1" fmla="*/ 144 h 144"/>
                <a:gd name="T2" fmla="*/ 0 w 243"/>
                <a:gd name="T3" fmla="*/ 80 h 144"/>
                <a:gd name="T4" fmla="*/ 0 w 243"/>
                <a:gd name="T5" fmla="*/ 0 h 144"/>
                <a:gd name="T6" fmla="*/ 243 w 243"/>
                <a:gd name="T7" fmla="*/ 64 h 144"/>
                <a:gd name="T8" fmla="*/ 243 w 243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44">
                  <a:moveTo>
                    <a:pt x="243" y="144"/>
                  </a:moveTo>
                  <a:lnTo>
                    <a:pt x="0" y="80"/>
                  </a:lnTo>
                  <a:lnTo>
                    <a:pt x="0" y="0"/>
                  </a:lnTo>
                  <a:lnTo>
                    <a:pt x="243" y="64"/>
                  </a:lnTo>
                  <a:lnTo>
                    <a:pt x="243" y="144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85" name="Freeform 3777"/>
            <p:cNvSpPr>
              <a:spLocks/>
            </p:cNvSpPr>
            <p:nvPr/>
          </p:nvSpPr>
          <p:spPr bwMode="gray">
            <a:xfrm>
              <a:off x="721" y="167"/>
              <a:ext cx="89" cy="51"/>
            </a:xfrm>
            <a:custGeom>
              <a:avLst/>
              <a:gdLst>
                <a:gd name="T0" fmla="*/ 262 w 262"/>
                <a:gd name="T1" fmla="*/ 69 h 149"/>
                <a:gd name="T2" fmla="*/ 262 w 262"/>
                <a:gd name="T3" fmla="*/ 149 h 149"/>
                <a:gd name="T4" fmla="*/ 0 w 262"/>
                <a:gd name="T5" fmla="*/ 81 h 149"/>
                <a:gd name="T6" fmla="*/ 0 w 262"/>
                <a:gd name="T7" fmla="*/ 0 h 149"/>
                <a:gd name="T8" fmla="*/ 262 w 262"/>
                <a:gd name="T9" fmla="*/ 6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2" h="149">
                  <a:moveTo>
                    <a:pt x="262" y="69"/>
                  </a:moveTo>
                  <a:lnTo>
                    <a:pt x="262" y="149"/>
                  </a:lnTo>
                  <a:lnTo>
                    <a:pt x="0" y="81"/>
                  </a:lnTo>
                  <a:lnTo>
                    <a:pt x="0" y="0"/>
                  </a:lnTo>
                  <a:lnTo>
                    <a:pt x="262" y="69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86" name="Freeform 3778"/>
            <p:cNvSpPr>
              <a:spLocks/>
            </p:cNvSpPr>
            <p:nvPr/>
          </p:nvSpPr>
          <p:spPr bwMode="gray">
            <a:xfrm>
              <a:off x="638" y="145"/>
              <a:ext cx="83" cy="50"/>
            </a:xfrm>
            <a:custGeom>
              <a:avLst/>
              <a:gdLst>
                <a:gd name="T0" fmla="*/ 244 w 244"/>
                <a:gd name="T1" fmla="*/ 66 h 147"/>
                <a:gd name="T2" fmla="*/ 244 w 244"/>
                <a:gd name="T3" fmla="*/ 147 h 147"/>
                <a:gd name="T4" fmla="*/ 0 w 244"/>
                <a:gd name="T5" fmla="*/ 81 h 147"/>
                <a:gd name="T6" fmla="*/ 0 w 244"/>
                <a:gd name="T7" fmla="*/ 0 h 147"/>
                <a:gd name="T8" fmla="*/ 244 w 244"/>
                <a:gd name="T9" fmla="*/ 6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7">
                  <a:moveTo>
                    <a:pt x="244" y="66"/>
                  </a:moveTo>
                  <a:lnTo>
                    <a:pt x="244" y="147"/>
                  </a:lnTo>
                  <a:lnTo>
                    <a:pt x="0" y="81"/>
                  </a:lnTo>
                  <a:lnTo>
                    <a:pt x="0" y="0"/>
                  </a:lnTo>
                  <a:lnTo>
                    <a:pt x="244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87" name="Freeform 3779"/>
            <p:cNvSpPr>
              <a:spLocks/>
            </p:cNvSpPr>
            <p:nvPr/>
          </p:nvSpPr>
          <p:spPr bwMode="gray">
            <a:xfrm>
              <a:off x="390" y="132"/>
              <a:ext cx="82" cy="50"/>
            </a:xfrm>
            <a:custGeom>
              <a:avLst/>
              <a:gdLst>
                <a:gd name="T0" fmla="*/ 243 w 243"/>
                <a:gd name="T1" fmla="*/ 147 h 147"/>
                <a:gd name="T2" fmla="*/ 0 w 243"/>
                <a:gd name="T3" fmla="*/ 81 h 147"/>
                <a:gd name="T4" fmla="*/ 0 w 243"/>
                <a:gd name="T5" fmla="*/ 0 h 147"/>
                <a:gd name="T6" fmla="*/ 243 w 243"/>
                <a:gd name="T7" fmla="*/ 67 h 147"/>
                <a:gd name="T8" fmla="*/ 243 w 243"/>
                <a:gd name="T9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47">
                  <a:moveTo>
                    <a:pt x="243" y="147"/>
                  </a:moveTo>
                  <a:lnTo>
                    <a:pt x="0" y="81"/>
                  </a:lnTo>
                  <a:lnTo>
                    <a:pt x="0" y="0"/>
                  </a:lnTo>
                  <a:lnTo>
                    <a:pt x="243" y="67"/>
                  </a:lnTo>
                  <a:lnTo>
                    <a:pt x="243" y="147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88" name="Freeform 3780"/>
            <p:cNvSpPr>
              <a:spLocks/>
            </p:cNvSpPr>
            <p:nvPr/>
          </p:nvSpPr>
          <p:spPr bwMode="gray">
            <a:xfrm>
              <a:off x="472" y="155"/>
              <a:ext cx="83" cy="49"/>
            </a:xfrm>
            <a:custGeom>
              <a:avLst/>
              <a:gdLst>
                <a:gd name="T0" fmla="*/ 244 w 244"/>
                <a:gd name="T1" fmla="*/ 66 h 146"/>
                <a:gd name="T2" fmla="*/ 244 w 244"/>
                <a:gd name="T3" fmla="*/ 146 h 146"/>
                <a:gd name="T4" fmla="*/ 0 w 244"/>
                <a:gd name="T5" fmla="*/ 80 h 146"/>
                <a:gd name="T6" fmla="*/ 0 w 244"/>
                <a:gd name="T7" fmla="*/ 0 h 146"/>
                <a:gd name="T8" fmla="*/ 244 w 244"/>
                <a:gd name="T9" fmla="*/ 6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6">
                  <a:moveTo>
                    <a:pt x="244" y="66"/>
                  </a:moveTo>
                  <a:lnTo>
                    <a:pt x="244" y="146"/>
                  </a:lnTo>
                  <a:lnTo>
                    <a:pt x="0" y="80"/>
                  </a:lnTo>
                  <a:lnTo>
                    <a:pt x="0" y="0"/>
                  </a:lnTo>
                  <a:lnTo>
                    <a:pt x="244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89" name="Freeform 3781"/>
            <p:cNvSpPr>
              <a:spLocks/>
            </p:cNvSpPr>
            <p:nvPr/>
          </p:nvSpPr>
          <p:spPr bwMode="gray">
            <a:xfrm>
              <a:off x="721" y="221"/>
              <a:ext cx="89" cy="52"/>
            </a:xfrm>
            <a:custGeom>
              <a:avLst/>
              <a:gdLst>
                <a:gd name="T0" fmla="*/ 262 w 262"/>
                <a:gd name="T1" fmla="*/ 71 h 151"/>
                <a:gd name="T2" fmla="*/ 262 w 262"/>
                <a:gd name="T3" fmla="*/ 151 h 151"/>
                <a:gd name="T4" fmla="*/ 0 w 262"/>
                <a:gd name="T5" fmla="*/ 80 h 151"/>
                <a:gd name="T6" fmla="*/ 0 w 262"/>
                <a:gd name="T7" fmla="*/ 0 h 151"/>
                <a:gd name="T8" fmla="*/ 262 w 262"/>
                <a:gd name="T9" fmla="*/ 7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2" h="151">
                  <a:moveTo>
                    <a:pt x="262" y="71"/>
                  </a:moveTo>
                  <a:lnTo>
                    <a:pt x="262" y="151"/>
                  </a:lnTo>
                  <a:lnTo>
                    <a:pt x="0" y="80"/>
                  </a:lnTo>
                  <a:lnTo>
                    <a:pt x="0" y="0"/>
                  </a:lnTo>
                  <a:lnTo>
                    <a:pt x="262" y="71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90" name="Freeform 3782"/>
            <p:cNvSpPr>
              <a:spLocks/>
            </p:cNvSpPr>
            <p:nvPr/>
          </p:nvSpPr>
          <p:spPr bwMode="gray">
            <a:xfrm>
              <a:off x="555" y="177"/>
              <a:ext cx="83" cy="49"/>
            </a:xfrm>
            <a:custGeom>
              <a:avLst/>
              <a:gdLst>
                <a:gd name="T0" fmla="*/ 245 w 245"/>
                <a:gd name="T1" fmla="*/ 63 h 144"/>
                <a:gd name="T2" fmla="*/ 245 w 245"/>
                <a:gd name="T3" fmla="*/ 144 h 144"/>
                <a:gd name="T4" fmla="*/ 0 w 245"/>
                <a:gd name="T5" fmla="*/ 80 h 144"/>
                <a:gd name="T6" fmla="*/ 0 w 245"/>
                <a:gd name="T7" fmla="*/ 0 h 144"/>
                <a:gd name="T8" fmla="*/ 245 w 245"/>
                <a:gd name="T9" fmla="*/ 6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44">
                  <a:moveTo>
                    <a:pt x="245" y="63"/>
                  </a:moveTo>
                  <a:lnTo>
                    <a:pt x="245" y="144"/>
                  </a:lnTo>
                  <a:lnTo>
                    <a:pt x="0" y="80"/>
                  </a:lnTo>
                  <a:lnTo>
                    <a:pt x="0" y="0"/>
                  </a:lnTo>
                  <a:lnTo>
                    <a:pt x="245" y="63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91" name="Freeform 3783"/>
            <p:cNvSpPr>
              <a:spLocks/>
            </p:cNvSpPr>
            <p:nvPr/>
          </p:nvSpPr>
          <p:spPr bwMode="gray">
            <a:xfrm>
              <a:off x="472" y="208"/>
              <a:ext cx="83" cy="50"/>
            </a:xfrm>
            <a:custGeom>
              <a:avLst/>
              <a:gdLst>
                <a:gd name="T0" fmla="*/ 244 w 244"/>
                <a:gd name="T1" fmla="*/ 66 h 146"/>
                <a:gd name="T2" fmla="*/ 244 w 244"/>
                <a:gd name="T3" fmla="*/ 146 h 146"/>
                <a:gd name="T4" fmla="*/ 0 w 244"/>
                <a:gd name="T5" fmla="*/ 80 h 146"/>
                <a:gd name="T6" fmla="*/ 0 w 244"/>
                <a:gd name="T7" fmla="*/ 0 h 146"/>
                <a:gd name="T8" fmla="*/ 244 w 244"/>
                <a:gd name="T9" fmla="*/ 6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6">
                  <a:moveTo>
                    <a:pt x="244" y="66"/>
                  </a:moveTo>
                  <a:lnTo>
                    <a:pt x="244" y="146"/>
                  </a:lnTo>
                  <a:lnTo>
                    <a:pt x="0" y="80"/>
                  </a:lnTo>
                  <a:lnTo>
                    <a:pt x="0" y="0"/>
                  </a:lnTo>
                  <a:lnTo>
                    <a:pt x="244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92" name="Freeform 3784"/>
            <p:cNvSpPr>
              <a:spLocks/>
            </p:cNvSpPr>
            <p:nvPr/>
          </p:nvSpPr>
          <p:spPr bwMode="gray">
            <a:xfrm>
              <a:off x="390" y="187"/>
              <a:ext cx="82" cy="49"/>
            </a:xfrm>
            <a:custGeom>
              <a:avLst/>
              <a:gdLst>
                <a:gd name="T0" fmla="*/ 243 w 243"/>
                <a:gd name="T1" fmla="*/ 144 h 144"/>
                <a:gd name="T2" fmla="*/ 0 w 243"/>
                <a:gd name="T3" fmla="*/ 80 h 144"/>
                <a:gd name="T4" fmla="*/ 0 w 243"/>
                <a:gd name="T5" fmla="*/ 0 h 144"/>
                <a:gd name="T6" fmla="*/ 243 w 243"/>
                <a:gd name="T7" fmla="*/ 64 h 144"/>
                <a:gd name="T8" fmla="*/ 243 w 243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44">
                  <a:moveTo>
                    <a:pt x="243" y="144"/>
                  </a:moveTo>
                  <a:lnTo>
                    <a:pt x="0" y="80"/>
                  </a:lnTo>
                  <a:lnTo>
                    <a:pt x="0" y="0"/>
                  </a:lnTo>
                  <a:lnTo>
                    <a:pt x="243" y="64"/>
                  </a:lnTo>
                  <a:lnTo>
                    <a:pt x="243" y="144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93" name="Freeform 3785"/>
            <p:cNvSpPr>
              <a:spLocks/>
            </p:cNvSpPr>
            <p:nvPr/>
          </p:nvSpPr>
          <p:spPr bwMode="gray">
            <a:xfrm>
              <a:off x="555" y="231"/>
              <a:ext cx="83" cy="49"/>
            </a:xfrm>
            <a:custGeom>
              <a:avLst/>
              <a:gdLst>
                <a:gd name="T0" fmla="*/ 245 w 245"/>
                <a:gd name="T1" fmla="*/ 66 h 146"/>
                <a:gd name="T2" fmla="*/ 245 w 245"/>
                <a:gd name="T3" fmla="*/ 146 h 146"/>
                <a:gd name="T4" fmla="*/ 0 w 245"/>
                <a:gd name="T5" fmla="*/ 80 h 146"/>
                <a:gd name="T6" fmla="*/ 0 w 245"/>
                <a:gd name="T7" fmla="*/ 0 h 146"/>
                <a:gd name="T8" fmla="*/ 245 w 245"/>
                <a:gd name="T9" fmla="*/ 6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46">
                  <a:moveTo>
                    <a:pt x="245" y="66"/>
                  </a:moveTo>
                  <a:lnTo>
                    <a:pt x="245" y="146"/>
                  </a:lnTo>
                  <a:lnTo>
                    <a:pt x="0" y="80"/>
                  </a:lnTo>
                  <a:lnTo>
                    <a:pt x="0" y="0"/>
                  </a:lnTo>
                  <a:lnTo>
                    <a:pt x="245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94" name="Freeform 3786"/>
            <p:cNvSpPr>
              <a:spLocks/>
            </p:cNvSpPr>
            <p:nvPr/>
          </p:nvSpPr>
          <p:spPr bwMode="gray">
            <a:xfrm>
              <a:off x="638" y="253"/>
              <a:ext cx="83" cy="49"/>
            </a:xfrm>
            <a:custGeom>
              <a:avLst/>
              <a:gdLst>
                <a:gd name="T0" fmla="*/ 244 w 244"/>
                <a:gd name="T1" fmla="*/ 64 h 144"/>
                <a:gd name="T2" fmla="*/ 244 w 244"/>
                <a:gd name="T3" fmla="*/ 144 h 144"/>
                <a:gd name="T4" fmla="*/ 0 w 244"/>
                <a:gd name="T5" fmla="*/ 80 h 144"/>
                <a:gd name="T6" fmla="*/ 0 w 244"/>
                <a:gd name="T7" fmla="*/ 0 h 144"/>
                <a:gd name="T8" fmla="*/ 244 w 244"/>
                <a:gd name="T9" fmla="*/ 6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4">
                  <a:moveTo>
                    <a:pt x="244" y="64"/>
                  </a:moveTo>
                  <a:lnTo>
                    <a:pt x="244" y="144"/>
                  </a:lnTo>
                  <a:lnTo>
                    <a:pt x="0" y="80"/>
                  </a:lnTo>
                  <a:lnTo>
                    <a:pt x="0" y="0"/>
                  </a:lnTo>
                  <a:lnTo>
                    <a:pt x="244" y="64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95" name="Freeform 3787"/>
            <p:cNvSpPr>
              <a:spLocks/>
            </p:cNvSpPr>
            <p:nvPr/>
          </p:nvSpPr>
          <p:spPr bwMode="gray">
            <a:xfrm>
              <a:off x="390" y="240"/>
              <a:ext cx="82" cy="50"/>
            </a:xfrm>
            <a:custGeom>
              <a:avLst/>
              <a:gdLst>
                <a:gd name="T0" fmla="*/ 243 w 243"/>
                <a:gd name="T1" fmla="*/ 147 h 147"/>
                <a:gd name="T2" fmla="*/ 0 w 243"/>
                <a:gd name="T3" fmla="*/ 81 h 147"/>
                <a:gd name="T4" fmla="*/ 0 w 243"/>
                <a:gd name="T5" fmla="*/ 0 h 147"/>
                <a:gd name="T6" fmla="*/ 243 w 243"/>
                <a:gd name="T7" fmla="*/ 66 h 147"/>
                <a:gd name="T8" fmla="*/ 243 w 243"/>
                <a:gd name="T9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47">
                  <a:moveTo>
                    <a:pt x="243" y="147"/>
                  </a:moveTo>
                  <a:lnTo>
                    <a:pt x="0" y="81"/>
                  </a:lnTo>
                  <a:lnTo>
                    <a:pt x="0" y="0"/>
                  </a:lnTo>
                  <a:lnTo>
                    <a:pt x="243" y="66"/>
                  </a:lnTo>
                  <a:lnTo>
                    <a:pt x="243" y="147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96" name="Freeform 3788"/>
            <p:cNvSpPr>
              <a:spLocks/>
            </p:cNvSpPr>
            <p:nvPr/>
          </p:nvSpPr>
          <p:spPr bwMode="gray">
            <a:xfrm>
              <a:off x="721" y="329"/>
              <a:ext cx="89" cy="52"/>
            </a:xfrm>
            <a:custGeom>
              <a:avLst/>
              <a:gdLst>
                <a:gd name="T0" fmla="*/ 262 w 262"/>
                <a:gd name="T1" fmla="*/ 70 h 151"/>
                <a:gd name="T2" fmla="*/ 262 w 262"/>
                <a:gd name="T3" fmla="*/ 151 h 151"/>
                <a:gd name="T4" fmla="*/ 0 w 262"/>
                <a:gd name="T5" fmla="*/ 80 h 151"/>
                <a:gd name="T6" fmla="*/ 0 w 262"/>
                <a:gd name="T7" fmla="*/ 0 h 151"/>
                <a:gd name="T8" fmla="*/ 262 w 262"/>
                <a:gd name="T9" fmla="*/ 7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2" h="151">
                  <a:moveTo>
                    <a:pt x="262" y="70"/>
                  </a:moveTo>
                  <a:lnTo>
                    <a:pt x="262" y="151"/>
                  </a:lnTo>
                  <a:lnTo>
                    <a:pt x="0" y="80"/>
                  </a:lnTo>
                  <a:lnTo>
                    <a:pt x="0" y="0"/>
                  </a:lnTo>
                  <a:lnTo>
                    <a:pt x="262" y="70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97" name="Freeform 3789"/>
            <p:cNvSpPr>
              <a:spLocks/>
            </p:cNvSpPr>
            <p:nvPr/>
          </p:nvSpPr>
          <p:spPr bwMode="gray">
            <a:xfrm>
              <a:off x="638" y="307"/>
              <a:ext cx="83" cy="50"/>
            </a:xfrm>
            <a:custGeom>
              <a:avLst/>
              <a:gdLst>
                <a:gd name="T0" fmla="*/ 244 w 244"/>
                <a:gd name="T1" fmla="*/ 67 h 147"/>
                <a:gd name="T2" fmla="*/ 244 w 244"/>
                <a:gd name="T3" fmla="*/ 147 h 147"/>
                <a:gd name="T4" fmla="*/ 0 w 244"/>
                <a:gd name="T5" fmla="*/ 81 h 147"/>
                <a:gd name="T6" fmla="*/ 0 w 244"/>
                <a:gd name="T7" fmla="*/ 0 h 147"/>
                <a:gd name="T8" fmla="*/ 244 w 244"/>
                <a:gd name="T9" fmla="*/ 6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7">
                  <a:moveTo>
                    <a:pt x="244" y="67"/>
                  </a:moveTo>
                  <a:lnTo>
                    <a:pt x="244" y="147"/>
                  </a:lnTo>
                  <a:lnTo>
                    <a:pt x="0" y="81"/>
                  </a:lnTo>
                  <a:lnTo>
                    <a:pt x="0" y="0"/>
                  </a:lnTo>
                  <a:lnTo>
                    <a:pt x="244" y="67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98" name="Freeform 3790"/>
            <p:cNvSpPr>
              <a:spLocks/>
            </p:cNvSpPr>
            <p:nvPr/>
          </p:nvSpPr>
          <p:spPr bwMode="gray">
            <a:xfrm>
              <a:off x="472" y="263"/>
              <a:ext cx="83" cy="49"/>
            </a:xfrm>
            <a:custGeom>
              <a:avLst/>
              <a:gdLst>
                <a:gd name="T0" fmla="*/ 244 w 244"/>
                <a:gd name="T1" fmla="*/ 64 h 145"/>
                <a:gd name="T2" fmla="*/ 244 w 244"/>
                <a:gd name="T3" fmla="*/ 145 h 145"/>
                <a:gd name="T4" fmla="*/ 0 w 244"/>
                <a:gd name="T5" fmla="*/ 81 h 145"/>
                <a:gd name="T6" fmla="*/ 0 w 244"/>
                <a:gd name="T7" fmla="*/ 0 h 145"/>
                <a:gd name="T8" fmla="*/ 244 w 244"/>
                <a:gd name="T9" fmla="*/ 6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45">
                  <a:moveTo>
                    <a:pt x="244" y="64"/>
                  </a:moveTo>
                  <a:lnTo>
                    <a:pt x="244" y="145"/>
                  </a:lnTo>
                  <a:lnTo>
                    <a:pt x="0" y="81"/>
                  </a:lnTo>
                  <a:lnTo>
                    <a:pt x="0" y="0"/>
                  </a:lnTo>
                  <a:lnTo>
                    <a:pt x="244" y="64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99" name="Freeform 3791"/>
            <p:cNvSpPr>
              <a:spLocks/>
            </p:cNvSpPr>
            <p:nvPr/>
          </p:nvSpPr>
          <p:spPr bwMode="gray">
            <a:xfrm>
              <a:off x="555" y="284"/>
              <a:ext cx="83" cy="50"/>
            </a:xfrm>
            <a:custGeom>
              <a:avLst/>
              <a:gdLst>
                <a:gd name="T0" fmla="*/ 245 w 245"/>
                <a:gd name="T1" fmla="*/ 66 h 147"/>
                <a:gd name="T2" fmla="*/ 245 w 245"/>
                <a:gd name="T3" fmla="*/ 147 h 147"/>
                <a:gd name="T4" fmla="*/ 0 w 245"/>
                <a:gd name="T5" fmla="*/ 81 h 147"/>
                <a:gd name="T6" fmla="*/ 0 w 245"/>
                <a:gd name="T7" fmla="*/ 0 h 147"/>
                <a:gd name="T8" fmla="*/ 245 w 245"/>
                <a:gd name="T9" fmla="*/ 6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47">
                  <a:moveTo>
                    <a:pt x="245" y="66"/>
                  </a:moveTo>
                  <a:lnTo>
                    <a:pt x="245" y="147"/>
                  </a:lnTo>
                  <a:lnTo>
                    <a:pt x="0" y="81"/>
                  </a:lnTo>
                  <a:lnTo>
                    <a:pt x="0" y="0"/>
                  </a:lnTo>
                  <a:lnTo>
                    <a:pt x="245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3200" name="Group 3792"/>
          <p:cNvGrpSpPr>
            <a:grpSpLocks/>
          </p:cNvGrpSpPr>
          <p:nvPr/>
        </p:nvGrpSpPr>
        <p:grpSpPr bwMode="auto">
          <a:xfrm>
            <a:off x="8378825" y="3646488"/>
            <a:ext cx="444500" cy="425450"/>
            <a:chOff x="2387" y="3434"/>
            <a:chExt cx="702" cy="672"/>
          </a:xfrm>
        </p:grpSpPr>
        <p:sp>
          <p:nvSpPr>
            <p:cNvPr id="533201" name="Freeform 3793"/>
            <p:cNvSpPr>
              <a:spLocks/>
            </p:cNvSpPr>
            <p:nvPr/>
          </p:nvSpPr>
          <p:spPr bwMode="gray">
            <a:xfrm>
              <a:off x="2387" y="3434"/>
              <a:ext cx="702" cy="672"/>
            </a:xfrm>
            <a:custGeom>
              <a:avLst/>
              <a:gdLst>
                <a:gd name="T0" fmla="*/ 1342 w 1342"/>
                <a:gd name="T1" fmla="*/ 361 h 1285"/>
                <a:gd name="T2" fmla="*/ 1342 w 1342"/>
                <a:gd name="T3" fmla="*/ 1285 h 1285"/>
                <a:gd name="T4" fmla="*/ 0 w 1342"/>
                <a:gd name="T5" fmla="*/ 923 h 1285"/>
                <a:gd name="T6" fmla="*/ 0 w 1342"/>
                <a:gd name="T7" fmla="*/ 0 h 1285"/>
                <a:gd name="T8" fmla="*/ 1342 w 1342"/>
                <a:gd name="T9" fmla="*/ 361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2" h="1285">
                  <a:moveTo>
                    <a:pt x="1342" y="361"/>
                  </a:moveTo>
                  <a:lnTo>
                    <a:pt x="1342" y="1285"/>
                  </a:lnTo>
                  <a:lnTo>
                    <a:pt x="0" y="923"/>
                  </a:lnTo>
                  <a:lnTo>
                    <a:pt x="0" y="0"/>
                  </a:lnTo>
                  <a:lnTo>
                    <a:pt x="1342" y="361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02" name="Freeform 3794"/>
            <p:cNvSpPr>
              <a:spLocks/>
            </p:cNvSpPr>
            <p:nvPr/>
          </p:nvSpPr>
          <p:spPr bwMode="gray">
            <a:xfrm>
              <a:off x="2874" y="3834"/>
              <a:ext cx="123" cy="201"/>
            </a:xfrm>
            <a:custGeom>
              <a:avLst/>
              <a:gdLst>
                <a:gd name="T0" fmla="*/ 234 w 234"/>
                <a:gd name="T1" fmla="*/ 61 h 385"/>
                <a:gd name="T2" fmla="*/ 234 w 234"/>
                <a:gd name="T3" fmla="*/ 385 h 385"/>
                <a:gd name="T4" fmla="*/ 0 w 234"/>
                <a:gd name="T5" fmla="*/ 321 h 385"/>
                <a:gd name="T6" fmla="*/ 0 w 234"/>
                <a:gd name="T7" fmla="*/ 0 h 385"/>
                <a:gd name="T8" fmla="*/ 234 w 234"/>
                <a:gd name="T9" fmla="*/ 61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385">
                  <a:moveTo>
                    <a:pt x="234" y="61"/>
                  </a:moveTo>
                  <a:lnTo>
                    <a:pt x="234" y="385"/>
                  </a:lnTo>
                  <a:lnTo>
                    <a:pt x="0" y="321"/>
                  </a:lnTo>
                  <a:lnTo>
                    <a:pt x="0" y="0"/>
                  </a:lnTo>
                  <a:lnTo>
                    <a:pt x="234" y="61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03" name="Freeform 3795"/>
            <p:cNvSpPr>
              <a:spLocks/>
            </p:cNvSpPr>
            <p:nvPr/>
          </p:nvSpPr>
          <p:spPr bwMode="gray">
            <a:xfrm>
              <a:off x="2903" y="3875"/>
              <a:ext cx="61" cy="31"/>
            </a:xfrm>
            <a:custGeom>
              <a:avLst/>
              <a:gdLst>
                <a:gd name="T0" fmla="*/ 118 w 118"/>
                <a:gd name="T1" fmla="*/ 59 h 59"/>
                <a:gd name="T2" fmla="*/ 118 w 118"/>
                <a:gd name="T3" fmla="*/ 31 h 59"/>
                <a:gd name="T4" fmla="*/ 0 w 118"/>
                <a:gd name="T5" fmla="*/ 0 h 59"/>
                <a:gd name="T6" fmla="*/ 0 w 118"/>
                <a:gd name="T7" fmla="*/ 26 h 59"/>
                <a:gd name="T8" fmla="*/ 118 w 118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9">
                  <a:moveTo>
                    <a:pt x="118" y="59"/>
                  </a:moveTo>
                  <a:lnTo>
                    <a:pt x="118" y="31"/>
                  </a:lnTo>
                  <a:lnTo>
                    <a:pt x="0" y="0"/>
                  </a:lnTo>
                  <a:lnTo>
                    <a:pt x="0" y="26"/>
                  </a:lnTo>
                  <a:lnTo>
                    <a:pt x="118" y="59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04" name="Freeform 3796"/>
            <p:cNvSpPr>
              <a:spLocks/>
            </p:cNvSpPr>
            <p:nvPr/>
          </p:nvSpPr>
          <p:spPr bwMode="gray">
            <a:xfrm>
              <a:off x="2874" y="3616"/>
              <a:ext cx="123" cy="202"/>
            </a:xfrm>
            <a:custGeom>
              <a:avLst/>
              <a:gdLst>
                <a:gd name="T0" fmla="*/ 234 w 234"/>
                <a:gd name="T1" fmla="*/ 62 h 385"/>
                <a:gd name="T2" fmla="*/ 234 w 234"/>
                <a:gd name="T3" fmla="*/ 385 h 385"/>
                <a:gd name="T4" fmla="*/ 0 w 234"/>
                <a:gd name="T5" fmla="*/ 322 h 385"/>
                <a:gd name="T6" fmla="*/ 0 w 234"/>
                <a:gd name="T7" fmla="*/ 0 h 385"/>
                <a:gd name="T8" fmla="*/ 234 w 234"/>
                <a:gd name="T9" fmla="*/ 62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385">
                  <a:moveTo>
                    <a:pt x="234" y="62"/>
                  </a:moveTo>
                  <a:lnTo>
                    <a:pt x="234" y="385"/>
                  </a:lnTo>
                  <a:lnTo>
                    <a:pt x="0" y="322"/>
                  </a:lnTo>
                  <a:lnTo>
                    <a:pt x="0" y="0"/>
                  </a:lnTo>
                  <a:lnTo>
                    <a:pt x="234" y="62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05" name="Freeform 3797"/>
            <p:cNvSpPr>
              <a:spLocks/>
            </p:cNvSpPr>
            <p:nvPr/>
          </p:nvSpPr>
          <p:spPr bwMode="gray">
            <a:xfrm>
              <a:off x="2903" y="3657"/>
              <a:ext cx="61" cy="31"/>
            </a:xfrm>
            <a:custGeom>
              <a:avLst/>
              <a:gdLst>
                <a:gd name="T0" fmla="*/ 118 w 118"/>
                <a:gd name="T1" fmla="*/ 59 h 59"/>
                <a:gd name="T2" fmla="*/ 118 w 118"/>
                <a:gd name="T3" fmla="*/ 31 h 59"/>
                <a:gd name="T4" fmla="*/ 0 w 118"/>
                <a:gd name="T5" fmla="*/ 0 h 59"/>
                <a:gd name="T6" fmla="*/ 0 w 118"/>
                <a:gd name="T7" fmla="*/ 26 h 59"/>
                <a:gd name="T8" fmla="*/ 118 w 118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9">
                  <a:moveTo>
                    <a:pt x="118" y="59"/>
                  </a:moveTo>
                  <a:lnTo>
                    <a:pt x="118" y="31"/>
                  </a:lnTo>
                  <a:lnTo>
                    <a:pt x="0" y="0"/>
                  </a:lnTo>
                  <a:lnTo>
                    <a:pt x="0" y="26"/>
                  </a:lnTo>
                  <a:lnTo>
                    <a:pt x="118" y="59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06" name="Line 3798"/>
            <p:cNvSpPr>
              <a:spLocks noChangeShapeType="1"/>
            </p:cNvSpPr>
            <p:nvPr/>
          </p:nvSpPr>
          <p:spPr bwMode="gray">
            <a:xfrm>
              <a:off x="2689" y="3662"/>
              <a:ext cx="58" cy="1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07" name="Freeform 3799"/>
            <p:cNvSpPr>
              <a:spLocks/>
            </p:cNvSpPr>
            <p:nvPr/>
          </p:nvSpPr>
          <p:spPr bwMode="gray">
            <a:xfrm>
              <a:off x="2746" y="3661"/>
              <a:ext cx="33" cy="34"/>
            </a:xfrm>
            <a:custGeom>
              <a:avLst/>
              <a:gdLst>
                <a:gd name="T0" fmla="*/ 0 w 64"/>
                <a:gd name="T1" fmla="*/ 66 h 66"/>
                <a:gd name="T2" fmla="*/ 64 w 64"/>
                <a:gd name="T3" fmla="*/ 50 h 66"/>
                <a:gd name="T4" fmla="*/ 0 w 64"/>
                <a:gd name="T5" fmla="*/ 0 h 66"/>
                <a:gd name="T6" fmla="*/ 0 w 64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66">
                  <a:moveTo>
                    <a:pt x="0" y="66"/>
                  </a:moveTo>
                  <a:lnTo>
                    <a:pt x="64" y="50"/>
                  </a:lnTo>
                  <a:lnTo>
                    <a:pt x="0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08" name="Line 3800"/>
            <p:cNvSpPr>
              <a:spLocks noChangeShapeType="1"/>
            </p:cNvSpPr>
            <p:nvPr/>
          </p:nvSpPr>
          <p:spPr bwMode="gray">
            <a:xfrm>
              <a:off x="2689" y="3897"/>
              <a:ext cx="58" cy="1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09" name="Freeform 3801"/>
            <p:cNvSpPr>
              <a:spLocks/>
            </p:cNvSpPr>
            <p:nvPr/>
          </p:nvSpPr>
          <p:spPr bwMode="gray">
            <a:xfrm>
              <a:off x="2746" y="3896"/>
              <a:ext cx="33" cy="34"/>
            </a:xfrm>
            <a:custGeom>
              <a:avLst/>
              <a:gdLst>
                <a:gd name="T0" fmla="*/ 0 w 64"/>
                <a:gd name="T1" fmla="*/ 66 h 66"/>
                <a:gd name="T2" fmla="*/ 64 w 64"/>
                <a:gd name="T3" fmla="*/ 50 h 66"/>
                <a:gd name="T4" fmla="*/ 0 w 64"/>
                <a:gd name="T5" fmla="*/ 0 h 66"/>
                <a:gd name="T6" fmla="*/ 0 w 64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66">
                  <a:moveTo>
                    <a:pt x="0" y="66"/>
                  </a:moveTo>
                  <a:lnTo>
                    <a:pt x="64" y="50"/>
                  </a:lnTo>
                  <a:lnTo>
                    <a:pt x="0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10" name="Freeform 3802"/>
            <p:cNvSpPr>
              <a:spLocks/>
            </p:cNvSpPr>
            <p:nvPr/>
          </p:nvSpPr>
          <p:spPr bwMode="gray">
            <a:xfrm>
              <a:off x="2469" y="3814"/>
              <a:ext cx="132" cy="121"/>
            </a:xfrm>
            <a:custGeom>
              <a:avLst/>
              <a:gdLst>
                <a:gd name="T0" fmla="*/ 0 w 107"/>
                <a:gd name="T1" fmla="*/ 62 h 98"/>
                <a:gd name="T2" fmla="*/ 9 w 107"/>
                <a:gd name="T3" fmla="*/ 72 h 98"/>
                <a:gd name="T4" fmla="*/ 99 w 107"/>
                <a:gd name="T5" fmla="*/ 97 h 98"/>
                <a:gd name="T6" fmla="*/ 106 w 107"/>
                <a:gd name="T7" fmla="*/ 91 h 98"/>
                <a:gd name="T8" fmla="*/ 107 w 107"/>
                <a:gd name="T9" fmla="*/ 36 h 98"/>
                <a:gd name="T10" fmla="*/ 99 w 107"/>
                <a:gd name="T11" fmla="*/ 26 h 98"/>
                <a:gd name="T12" fmla="*/ 9 w 107"/>
                <a:gd name="T13" fmla="*/ 2 h 98"/>
                <a:gd name="T14" fmla="*/ 1 w 107"/>
                <a:gd name="T15" fmla="*/ 7 h 98"/>
                <a:gd name="T16" fmla="*/ 0 w 107"/>
                <a:gd name="T17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98">
                  <a:moveTo>
                    <a:pt x="0" y="62"/>
                  </a:moveTo>
                  <a:cubicBezTo>
                    <a:pt x="0" y="67"/>
                    <a:pt x="4" y="71"/>
                    <a:pt x="9" y="72"/>
                  </a:cubicBezTo>
                  <a:cubicBezTo>
                    <a:pt x="9" y="72"/>
                    <a:pt x="9" y="72"/>
                    <a:pt x="99" y="97"/>
                  </a:cubicBezTo>
                  <a:cubicBezTo>
                    <a:pt x="103" y="98"/>
                    <a:pt x="106" y="95"/>
                    <a:pt x="106" y="91"/>
                  </a:cubicBezTo>
                  <a:cubicBezTo>
                    <a:pt x="106" y="91"/>
                    <a:pt x="106" y="91"/>
                    <a:pt x="107" y="36"/>
                  </a:cubicBezTo>
                  <a:cubicBezTo>
                    <a:pt x="107" y="31"/>
                    <a:pt x="103" y="27"/>
                    <a:pt x="99" y="26"/>
                  </a:cubicBezTo>
                  <a:cubicBezTo>
                    <a:pt x="99" y="26"/>
                    <a:pt x="99" y="26"/>
                    <a:pt x="9" y="2"/>
                  </a:cubicBezTo>
                  <a:cubicBezTo>
                    <a:pt x="5" y="0"/>
                    <a:pt x="1" y="3"/>
                    <a:pt x="1" y="7"/>
                  </a:cubicBezTo>
                  <a:cubicBezTo>
                    <a:pt x="1" y="7"/>
                    <a:pt x="1" y="46"/>
                    <a:pt x="0" y="62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11" name="Freeform 3803"/>
            <p:cNvSpPr>
              <a:spLocks/>
            </p:cNvSpPr>
            <p:nvPr/>
          </p:nvSpPr>
          <p:spPr bwMode="gray">
            <a:xfrm>
              <a:off x="2496" y="3745"/>
              <a:ext cx="80" cy="82"/>
            </a:xfrm>
            <a:custGeom>
              <a:avLst/>
              <a:gdLst>
                <a:gd name="T0" fmla="*/ 32 w 65"/>
                <a:gd name="T1" fmla="*/ 61 h 66"/>
                <a:gd name="T2" fmla="*/ 0 w 65"/>
                <a:gd name="T3" fmla="*/ 24 h 66"/>
                <a:gd name="T4" fmla="*/ 33 w 65"/>
                <a:gd name="T5" fmla="*/ 5 h 66"/>
                <a:gd name="T6" fmla="*/ 65 w 65"/>
                <a:gd name="T7" fmla="*/ 41 h 66"/>
                <a:gd name="T8" fmla="*/ 32 w 65"/>
                <a:gd name="T9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6">
                  <a:moveTo>
                    <a:pt x="32" y="61"/>
                  </a:moveTo>
                  <a:cubicBezTo>
                    <a:pt x="14" y="56"/>
                    <a:pt x="0" y="40"/>
                    <a:pt x="0" y="24"/>
                  </a:cubicBezTo>
                  <a:cubicBezTo>
                    <a:pt x="0" y="9"/>
                    <a:pt x="15" y="0"/>
                    <a:pt x="33" y="5"/>
                  </a:cubicBezTo>
                  <a:cubicBezTo>
                    <a:pt x="50" y="10"/>
                    <a:pt x="65" y="26"/>
                    <a:pt x="65" y="41"/>
                  </a:cubicBezTo>
                  <a:cubicBezTo>
                    <a:pt x="65" y="57"/>
                    <a:pt x="50" y="66"/>
                    <a:pt x="32" y="61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12" name="Freeform 3804"/>
            <p:cNvSpPr>
              <a:spLocks/>
            </p:cNvSpPr>
            <p:nvPr/>
          </p:nvSpPr>
          <p:spPr bwMode="gray">
            <a:xfrm>
              <a:off x="2469" y="3588"/>
              <a:ext cx="132" cy="120"/>
            </a:xfrm>
            <a:custGeom>
              <a:avLst/>
              <a:gdLst>
                <a:gd name="T0" fmla="*/ 0 w 107"/>
                <a:gd name="T1" fmla="*/ 62 h 97"/>
                <a:gd name="T2" fmla="*/ 9 w 107"/>
                <a:gd name="T3" fmla="*/ 72 h 97"/>
                <a:gd name="T4" fmla="*/ 99 w 107"/>
                <a:gd name="T5" fmla="*/ 96 h 97"/>
                <a:gd name="T6" fmla="*/ 106 w 107"/>
                <a:gd name="T7" fmla="*/ 90 h 97"/>
                <a:gd name="T8" fmla="*/ 107 w 107"/>
                <a:gd name="T9" fmla="*/ 35 h 97"/>
                <a:gd name="T10" fmla="*/ 99 w 107"/>
                <a:gd name="T11" fmla="*/ 25 h 97"/>
                <a:gd name="T12" fmla="*/ 9 w 107"/>
                <a:gd name="T13" fmla="*/ 1 h 97"/>
                <a:gd name="T14" fmla="*/ 1 w 107"/>
                <a:gd name="T15" fmla="*/ 7 h 97"/>
                <a:gd name="T16" fmla="*/ 0 w 107"/>
                <a:gd name="T17" fmla="*/ 6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97">
                  <a:moveTo>
                    <a:pt x="0" y="62"/>
                  </a:moveTo>
                  <a:cubicBezTo>
                    <a:pt x="0" y="66"/>
                    <a:pt x="4" y="71"/>
                    <a:pt x="9" y="72"/>
                  </a:cubicBezTo>
                  <a:cubicBezTo>
                    <a:pt x="9" y="72"/>
                    <a:pt x="9" y="72"/>
                    <a:pt x="99" y="96"/>
                  </a:cubicBezTo>
                  <a:cubicBezTo>
                    <a:pt x="103" y="97"/>
                    <a:pt x="106" y="94"/>
                    <a:pt x="106" y="90"/>
                  </a:cubicBezTo>
                  <a:cubicBezTo>
                    <a:pt x="106" y="90"/>
                    <a:pt x="106" y="90"/>
                    <a:pt x="107" y="35"/>
                  </a:cubicBezTo>
                  <a:cubicBezTo>
                    <a:pt x="107" y="31"/>
                    <a:pt x="103" y="26"/>
                    <a:pt x="99" y="25"/>
                  </a:cubicBezTo>
                  <a:cubicBezTo>
                    <a:pt x="99" y="25"/>
                    <a:pt x="99" y="25"/>
                    <a:pt x="9" y="1"/>
                  </a:cubicBezTo>
                  <a:cubicBezTo>
                    <a:pt x="5" y="0"/>
                    <a:pt x="1" y="2"/>
                    <a:pt x="1" y="7"/>
                  </a:cubicBezTo>
                  <a:cubicBezTo>
                    <a:pt x="1" y="7"/>
                    <a:pt x="1" y="45"/>
                    <a:pt x="0" y="62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13" name="Freeform 3805"/>
            <p:cNvSpPr>
              <a:spLocks/>
            </p:cNvSpPr>
            <p:nvPr/>
          </p:nvSpPr>
          <p:spPr bwMode="gray">
            <a:xfrm>
              <a:off x="2496" y="3517"/>
              <a:ext cx="80" cy="82"/>
            </a:xfrm>
            <a:custGeom>
              <a:avLst/>
              <a:gdLst>
                <a:gd name="T0" fmla="*/ 32 w 65"/>
                <a:gd name="T1" fmla="*/ 61 h 66"/>
                <a:gd name="T2" fmla="*/ 0 w 65"/>
                <a:gd name="T3" fmla="*/ 24 h 66"/>
                <a:gd name="T4" fmla="*/ 33 w 65"/>
                <a:gd name="T5" fmla="*/ 5 h 66"/>
                <a:gd name="T6" fmla="*/ 65 w 65"/>
                <a:gd name="T7" fmla="*/ 42 h 66"/>
                <a:gd name="T8" fmla="*/ 32 w 65"/>
                <a:gd name="T9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6">
                  <a:moveTo>
                    <a:pt x="32" y="61"/>
                  </a:moveTo>
                  <a:cubicBezTo>
                    <a:pt x="14" y="57"/>
                    <a:pt x="0" y="40"/>
                    <a:pt x="0" y="24"/>
                  </a:cubicBezTo>
                  <a:cubicBezTo>
                    <a:pt x="0" y="9"/>
                    <a:pt x="15" y="0"/>
                    <a:pt x="33" y="5"/>
                  </a:cubicBezTo>
                  <a:cubicBezTo>
                    <a:pt x="50" y="10"/>
                    <a:pt x="65" y="26"/>
                    <a:pt x="65" y="42"/>
                  </a:cubicBezTo>
                  <a:cubicBezTo>
                    <a:pt x="65" y="57"/>
                    <a:pt x="50" y="66"/>
                    <a:pt x="32" y="61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3214" name="Group 3806"/>
          <p:cNvGrpSpPr>
            <a:grpSpLocks/>
          </p:cNvGrpSpPr>
          <p:nvPr/>
        </p:nvGrpSpPr>
        <p:grpSpPr bwMode="auto">
          <a:xfrm>
            <a:off x="6775450" y="3209925"/>
            <a:ext cx="446088" cy="427038"/>
            <a:chOff x="2441" y="2793"/>
            <a:chExt cx="704" cy="672"/>
          </a:xfrm>
        </p:grpSpPr>
        <p:sp>
          <p:nvSpPr>
            <p:cNvPr id="533215" name="Freeform 3807"/>
            <p:cNvSpPr>
              <a:spLocks/>
            </p:cNvSpPr>
            <p:nvPr/>
          </p:nvSpPr>
          <p:spPr bwMode="gray">
            <a:xfrm>
              <a:off x="2441" y="2793"/>
              <a:ext cx="704" cy="672"/>
            </a:xfrm>
            <a:custGeom>
              <a:avLst/>
              <a:gdLst>
                <a:gd name="T0" fmla="*/ 1344 w 1344"/>
                <a:gd name="T1" fmla="*/ 361 h 1285"/>
                <a:gd name="T2" fmla="*/ 1344 w 1344"/>
                <a:gd name="T3" fmla="*/ 1285 h 1285"/>
                <a:gd name="T4" fmla="*/ 0 w 1344"/>
                <a:gd name="T5" fmla="*/ 926 h 1285"/>
                <a:gd name="T6" fmla="*/ 0 w 1344"/>
                <a:gd name="T7" fmla="*/ 0 h 1285"/>
                <a:gd name="T8" fmla="*/ 1344 w 1344"/>
                <a:gd name="T9" fmla="*/ 361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5">
                  <a:moveTo>
                    <a:pt x="1344" y="361"/>
                  </a:moveTo>
                  <a:lnTo>
                    <a:pt x="1344" y="1285"/>
                  </a:lnTo>
                  <a:lnTo>
                    <a:pt x="0" y="926"/>
                  </a:lnTo>
                  <a:lnTo>
                    <a:pt x="0" y="0"/>
                  </a:lnTo>
                  <a:lnTo>
                    <a:pt x="1344" y="361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16" name="Line 3808"/>
            <p:cNvSpPr>
              <a:spLocks noChangeShapeType="1"/>
            </p:cNvSpPr>
            <p:nvPr/>
          </p:nvSpPr>
          <p:spPr bwMode="gray">
            <a:xfrm>
              <a:off x="2753" y="3022"/>
              <a:ext cx="60" cy="1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17" name="Freeform 3809"/>
            <p:cNvSpPr>
              <a:spLocks/>
            </p:cNvSpPr>
            <p:nvPr/>
          </p:nvSpPr>
          <p:spPr bwMode="gray">
            <a:xfrm>
              <a:off x="2811" y="3021"/>
              <a:ext cx="33" cy="34"/>
            </a:xfrm>
            <a:custGeom>
              <a:avLst/>
              <a:gdLst>
                <a:gd name="T0" fmla="*/ 0 w 64"/>
                <a:gd name="T1" fmla="*/ 66 h 66"/>
                <a:gd name="T2" fmla="*/ 64 w 64"/>
                <a:gd name="T3" fmla="*/ 52 h 66"/>
                <a:gd name="T4" fmla="*/ 0 w 64"/>
                <a:gd name="T5" fmla="*/ 0 h 66"/>
                <a:gd name="T6" fmla="*/ 0 w 64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66">
                  <a:moveTo>
                    <a:pt x="0" y="66"/>
                  </a:moveTo>
                  <a:lnTo>
                    <a:pt x="64" y="52"/>
                  </a:lnTo>
                  <a:lnTo>
                    <a:pt x="0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18" name="Line 3810"/>
            <p:cNvSpPr>
              <a:spLocks noChangeShapeType="1"/>
            </p:cNvSpPr>
            <p:nvPr/>
          </p:nvSpPr>
          <p:spPr bwMode="gray">
            <a:xfrm>
              <a:off x="2753" y="3258"/>
              <a:ext cx="60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19" name="Freeform 3811"/>
            <p:cNvSpPr>
              <a:spLocks/>
            </p:cNvSpPr>
            <p:nvPr/>
          </p:nvSpPr>
          <p:spPr bwMode="gray">
            <a:xfrm>
              <a:off x="2811" y="3257"/>
              <a:ext cx="33" cy="34"/>
            </a:xfrm>
            <a:custGeom>
              <a:avLst/>
              <a:gdLst>
                <a:gd name="T0" fmla="*/ 0 w 64"/>
                <a:gd name="T1" fmla="*/ 66 h 66"/>
                <a:gd name="T2" fmla="*/ 64 w 64"/>
                <a:gd name="T3" fmla="*/ 49 h 66"/>
                <a:gd name="T4" fmla="*/ 0 w 64"/>
                <a:gd name="T5" fmla="*/ 0 h 66"/>
                <a:gd name="T6" fmla="*/ 0 w 64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66">
                  <a:moveTo>
                    <a:pt x="0" y="66"/>
                  </a:moveTo>
                  <a:lnTo>
                    <a:pt x="64" y="49"/>
                  </a:lnTo>
                  <a:lnTo>
                    <a:pt x="0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20" name="Freeform 3812"/>
            <p:cNvSpPr>
              <a:spLocks/>
            </p:cNvSpPr>
            <p:nvPr/>
          </p:nvSpPr>
          <p:spPr bwMode="gray">
            <a:xfrm>
              <a:off x="2945" y="3002"/>
              <a:ext cx="93" cy="121"/>
            </a:xfrm>
            <a:custGeom>
              <a:avLst/>
              <a:gdLst>
                <a:gd name="T0" fmla="*/ 177 w 177"/>
                <a:gd name="T1" fmla="*/ 232 h 232"/>
                <a:gd name="T2" fmla="*/ 177 w 177"/>
                <a:gd name="T3" fmla="*/ 47 h 232"/>
                <a:gd name="T4" fmla="*/ 0 w 177"/>
                <a:gd name="T5" fmla="*/ 0 h 232"/>
                <a:gd name="T6" fmla="*/ 0 w 177"/>
                <a:gd name="T7" fmla="*/ 184 h 232"/>
                <a:gd name="T8" fmla="*/ 177 w 177"/>
                <a:gd name="T9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232">
                  <a:moveTo>
                    <a:pt x="177" y="232"/>
                  </a:moveTo>
                  <a:lnTo>
                    <a:pt x="177" y="47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177" y="232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21" name="Freeform 3813"/>
            <p:cNvSpPr>
              <a:spLocks/>
            </p:cNvSpPr>
            <p:nvPr/>
          </p:nvSpPr>
          <p:spPr bwMode="gray">
            <a:xfrm>
              <a:off x="2945" y="3251"/>
              <a:ext cx="93" cy="122"/>
            </a:xfrm>
            <a:custGeom>
              <a:avLst/>
              <a:gdLst>
                <a:gd name="T0" fmla="*/ 177 w 177"/>
                <a:gd name="T1" fmla="*/ 232 h 232"/>
                <a:gd name="T2" fmla="*/ 177 w 177"/>
                <a:gd name="T3" fmla="*/ 48 h 232"/>
                <a:gd name="T4" fmla="*/ 0 w 177"/>
                <a:gd name="T5" fmla="*/ 0 h 232"/>
                <a:gd name="T6" fmla="*/ 0 w 177"/>
                <a:gd name="T7" fmla="*/ 185 h 232"/>
                <a:gd name="T8" fmla="*/ 177 w 177"/>
                <a:gd name="T9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232">
                  <a:moveTo>
                    <a:pt x="177" y="232"/>
                  </a:moveTo>
                  <a:lnTo>
                    <a:pt x="177" y="48"/>
                  </a:lnTo>
                  <a:lnTo>
                    <a:pt x="0" y="0"/>
                  </a:lnTo>
                  <a:lnTo>
                    <a:pt x="0" y="185"/>
                  </a:lnTo>
                  <a:lnTo>
                    <a:pt x="177" y="232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22" name="Freeform 3814"/>
            <p:cNvSpPr>
              <a:spLocks/>
            </p:cNvSpPr>
            <p:nvPr/>
          </p:nvSpPr>
          <p:spPr bwMode="gray">
            <a:xfrm>
              <a:off x="2949" y="3033"/>
              <a:ext cx="83" cy="68"/>
            </a:xfrm>
            <a:custGeom>
              <a:avLst/>
              <a:gdLst>
                <a:gd name="T0" fmla="*/ 66 w 68"/>
                <a:gd name="T1" fmla="*/ 0 h 55"/>
                <a:gd name="T2" fmla="*/ 68 w 68"/>
                <a:gd name="T3" fmla="*/ 3 h 55"/>
                <a:gd name="T4" fmla="*/ 45 w 68"/>
                <a:gd name="T5" fmla="*/ 23 h 55"/>
                <a:gd name="T6" fmla="*/ 25 w 68"/>
                <a:gd name="T7" fmla="*/ 50 h 55"/>
                <a:gd name="T8" fmla="*/ 22 w 68"/>
                <a:gd name="T9" fmla="*/ 51 h 55"/>
                <a:gd name="T10" fmla="*/ 16 w 68"/>
                <a:gd name="T11" fmla="*/ 55 h 55"/>
                <a:gd name="T12" fmla="*/ 13 w 68"/>
                <a:gd name="T13" fmla="*/ 46 h 55"/>
                <a:gd name="T14" fmla="*/ 11 w 68"/>
                <a:gd name="T15" fmla="*/ 42 h 55"/>
                <a:gd name="T16" fmla="*/ 6 w 68"/>
                <a:gd name="T17" fmla="*/ 30 h 55"/>
                <a:gd name="T18" fmla="*/ 0 w 68"/>
                <a:gd name="T19" fmla="*/ 24 h 55"/>
                <a:gd name="T20" fmla="*/ 10 w 68"/>
                <a:gd name="T21" fmla="*/ 21 h 55"/>
                <a:gd name="T22" fmla="*/ 18 w 68"/>
                <a:gd name="T23" fmla="*/ 34 h 55"/>
                <a:gd name="T24" fmla="*/ 20 w 68"/>
                <a:gd name="T25" fmla="*/ 38 h 55"/>
                <a:gd name="T26" fmla="*/ 42 w 68"/>
                <a:gd name="T27" fmla="*/ 15 h 55"/>
                <a:gd name="T28" fmla="*/ 66 w 68"/>
                <a:gd name="T2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55">
                  <a:moveTo>
                    <a:pt x="66" y="0"/>
                  </a:moveTo>
                  <a:cubicBezTo>
                    <a:pt x="68" y="3"/>
                    <a:pt x="68" y="3"/>
                    <a:pt x="68" y="3"/>
                  </a:cubicBezTo>
                  <a:cubicBezTo>
                    <a:pt x="61" y="6"/>
                    <a:pt x="54" y="13"/>
                    <a:pt x="45" y="23"/>
                  </a:cubicBezTo>
                  <a:cubicBezTo>
                    <a:pt x="36" y="32"/>
                    <a:pt x="30" y="41"/>
                    <a:pt x="25" y="50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9" y="53"/>
                    <a:pt x="17" y="54"/>
                    <a:pt x="16" y="55"/>
                  </a:cubicBezTo>
                  <a:cubicBezTo>
                    <a:pt x="15" y="53"/>
                    <a:pt x="14" y="50"/>
                    <a:pt x="13" y="46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0" y="37"/>
                    <a:pt x="8" y="33"/>
                    <a:pt x="6" y="30"/>
                  </a:cubicBezTo>
                  <a:cubicBezTo>
                    <a:pt x="5" y="27"/>
                    <a:pt x="3" y="25"/>
                    <a:pt x="0" y="24"/>
                  </a:cubicBezTo>
                  <a:cubicBezTo>
                    <a:pt x="4" y="21"/>
                    <a:pt x="7" y="20"/>
                    <a:pt x="10" y="21"/>
                  </a:cubicBezTo>
                  <a:cubicBezTo>
                    <a:pt x="13" y="21"/>
                    <a:pt x="16" y="26"/>
                    <a:pt x="18" y="34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5" y="29"/>
                    <a:pt x="33" y="22"/>
                    <a:pt x="42" y="15"/>
                  </a:cubicBezTo>
                  <a:cubicBezTo>
                    <a:pt x="50" y="8"/>
                    <a:pt x="59" y="3"/>
                    <a:pt x="66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23" name="Freeform 3815"/>
            <p:cNvSpPr>
              <a:spLocks/>
            </p:cNvSpPr>
            <p:nvPr/>
          </p:nvSpPr>
          <p:spPr bwMode="gray">
            <a:xfrm>
              <a:off x="2949" y="3282"/>
              <a:ext cx="83" cy="67"/>
            </a:xfrm>
            <a:custGeom>
              <a:avLst/>
              <a:gdLst>
                <a:gd name="T0" fmla="*/ 66 w 68"/>
                <a:gd name="T1" fmla="*/ 0 h 54"/>
                <a:gd name="T2" fmla="*/ 68 w 68"/>
                <a:gd name="T3" fmla="*/ 3 h 54"/>
                <a:gd name="T4" fmla="*/ 45 w 68"/>
                <a:gd name="T5" fmla="*/ 22 h 54"/>
                <a:gd name="T6" fmla="*/ 25 w 68"/>
                <a:gd name="T7" fmla="*/ 50 h 54"/>
                <a:gd name="T8" fmla="*/ 22 w 68"/>
                <a:gd name="T9" fmla="*/ 51 h 54"/>
                <a:gd name="T10" fmla="*/ 16 w 68"/>
                <a:gd name="T11" fmla="*/ 54 h 54"/>
                <a:gd name="T12" fmla="*/ 13 w 68"/>
                <a:gd name="T13" fmla="*/ 46 h 54"/>
                <a:gd name="T14" fmla="*/ 11 w 68"/>
                <a:gd name="T15" fmla="*/ 42 h 54"/>
                <a:gd name="T16" fmla="*/ 6 w 68"/>
                <a:gd name="T17" fmla="*/ 30 h 54"/>
                <a:gd name="T18" fmla="*/ 0 w 68"/>
                <a:gd name="T19" fmla="*/ 24 h 54"/>
                <a:gd name="T20" fmla="*/ 10 w 68"/>
                <a:gd name="T21" fmla="*/ 20 h 54"/>
                <a:gd name="T22" fmla="*/ 18 w 68"/>
                <a:gd name="T23" fmla="*/ 33 h 54"/>
                <a:gd name="T24" fmla="*/ 20 w 68"/>
                <a:gd name="T25" fmla="*/ 37 h 54"/>
                <a:gd name="T26" fmla="*/ 42 w 68"/>
                <a:gd name="T27" fmla="*/ 15 h 54"/>
                <a:gd name="T28" fmla="*/ 66 w 68"/>
                <a:gd name="T2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54">
                  <a:moveTo>
                    <a:pt x="66" y="0"/>
                  </a:moveTo>
                  <a:cubicBezTo>
                    <a:pt x="68" y="3"/>
                    <a:pt x="68" y="3"/>
                    <a:pt x="68" y="3"/>
                  </a:cubicBezTo>
                  <a:cubicBezTo>
                    <a:pt x="61" y="6"/>
                    <a:pt x="54" y="13"/>
                    <a:pt x="45" y="22"/>
                  </a:cubicBezTo>
                  <a:cubicBezTo>
                    <a:pt x="36" y="31"/>
                    <a:pt x="30" y="40"/>
                    <a:pt x="25" y="50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9" y="53"/>
                    <a:pt x="17" y="54"/>
                    <a:pt x="16" y="54"/>
                  </a:cubicBezTo>
                  <a:cubicBezTo>
                    <a:pt x="15" y="53"/>
                    <a:pt x="14" y="50"/>
                    <a:pt x="13" y="46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0" y="36"/>
                    <a:pt x="8" y="33"/>
                    <a:pt x="6" y="30"/>
                  </a:cubicBezTo>
                  <a:cubicBezTo>
                    <a:pt x="5" y="27"/>
                    <a:pt x="3" y="25"/>
                    <a:pt x="0" y="24"/>
                  </a:cubicBezTo>
                  <a:cubicBezTo>
                    <a:pt x="4" y="21"/>
                    <a:pt x="7" y="20"/>
                    <a:pt x="10" y="20"/>
                  </a:cubicBezTo>
                  <a:cubicBezTo>
                    <a:pt x="13" y="21"/>
                    <a:pt x="16" y="25"/>
                    <a:pt x="18" y="33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5" y="29"/>
                    <a:pt x="33" y="22"/>
                    <a:pt x="42" y="15"/>
                  </a:cubicBezTo>
                  <a:cubicBezTo>
                    <a:pt x="50" y="7"/>
                    <a:pt x="59" y="2"/>
                    <a:pt x="66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24" name="Freeform 3816"/>
            <p:cNvSpPr>
              <a:spLocks/>
            </p:cNvSpPr>
            <p:nvPr/>
          </p:nvSpPr>
          <p:spPr bwMode="gray">
            <a:xfrm>
              <a:off x="2509" y="2867"/>
              <a:ext cx="167" cy="217"/>
            </a:xfrm>
            <a:custGeom>
              <a:avLst/>
              <a:gdLst>
                <a:gd name="T0" fmla="*/ 319 w 319"/>
                <a:gd name="T1" fmla="*/ 415 h 415"/>
                <a:gd name="T2" fmla="*/ 319 w 319"/>
                <a:gd name="T3" fmla="*/ 85 h 415"/>
                <a:gd name="T4" fmla="*/ 0 w 319"/>
                <a:gd name="T5" fmla="*/ 0 h 415"/>
                <a:gd name="T6" fmla="*/ 0 w 319"/>
                <a:gd name="T7" fmla="*/ 330 h 415"/>
                <a:gd name="T8" fmla="*/ 319 w 319"/>
                <a:gd name="T9" fmla="*/ 415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415">
                  <a:moveTo>
                    <a:pt x="319" y="415"/>
                  </a:moveTo>
                  <a:lnTo>
                    <a:pt x="319" y="85"/>
                  </a:lnTo>
                  <a:lnTo>
                    <a:pt x="0" y="0"/>
                  </a:lnTo>
                  <a:lnTo>
                    <a:pt x="0" y="330"/>
                  </a:lnTo>
                  <a:lnTo>
                    <a:pt x="319" y="415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25" name="Freeform 3817"/>
            <p:cNvSpPr>
              <a:spLocks/>
            </p:cNvSpPr>
            <p:nvPr/>
          </p:nvSpPr>
          <p:spPr bwMode="gray">
            <a:xfrm>
              <a:off x="2526" y="2910"/>
              <a:ext cx="134" cy="132"/>
            </a:xfrm>
            <a:custGeom>
              <a:avLst/>
              <a:gdLst>
                <a:gd name="T0" fmla="*/ 6 w 109"/>
                <a:gd name="T1" fmla="*/ 19 h 106"/>
                <a:gd name="T2" fmla="*/ 14 w 109"/>
                <a:gd name="T3" fmla="*/ 18 h 106"/>
                <a:gd name="T4" fmla="*/ 13 w 109"/>
                <a:gd name="T5" fmla="*/ 8 h 106"/>
                <a:gd name="T6" fmla="*/ 8 w 109"/>
                <a:gd name="T7" fmla="*/ 1 h 106"/>
                <a:gd name="T8" fmla="*/ 17 w 109"/>
                <a:gd name="T9" fmla="*/ 4 h 106"/>
                <a:gd name="T10" fmla="*/ 24 w 109"/>
                <a:gd name="T11" fmla="*/ 17 h 106"/>
                <a:gd name="T12" fmla="*/ 29 w 109"/>
                <a:gd name="T13" fmla="*/ 26 h 106"/>
                <a:gd name="T14" fmla="*/ 33 w 109"/>
                <a:gd name="T15" fmla="*/ 28 h 106"/>
                <a:gd name="T16" fmla="*/ 85 w 109"/>
                <a:gd name="T17" fmla="*/ 71 h 106"/>
                <a:gd name="T18" fmla="*/ 95 w 109"/>
                <a:gd name="T19" fmla="*/ 72 h 106"/>
                <a:gd name="T20" fmla="*/ 104 w 109"/>
                <a:gd name="T21" fmla="*/ 77 h 106"/>
                <a:gd name="T22" fmla="*/ 109 w 109"/>
                <a:gd name="T23" fmla="*/ 94 h 106"/>
                <a:gd name="T24" fmla="*/ 102 w 109"/>
                <a:gd name="T25" fmla="*/ 85 h 106"/>
                <a:gd name="T26" fmla="*/ 93 w 109"/>
                <a:gd name="T27" fmla="*/ 86 h 106"/>
                <a:gd name="T28" fmla="*/ 94 w 109"/>
                <a:gd name="T29" fmla="*/ 97 h 106"/>
                <a:gd name="T30" fmla="*/ 99 w 109"/>
                <a:gd name="T31" fmla="*/ 105 h 106"/>
                <a:gd name="T32" fmla="*/ 89 w 109"/>
                <a:gd name="T33" fmla="*/ 102 h 106"/>
                <a:gd name="T34" fmla="*/ 82 w 109"/>
                <a:gd name="T35" fmla="*/ 87 h 106"/>
                <a:gd name="T36" fmla="*/ 75 w 109"/>
                <a:gd name="T37" fmla="*/ 77 h 106"/>
                <a:gd name="T38" fmla="*/ 21 w 109"/>
                <a:gd name="T39" fmla="*/ 31 h 106"/>
                <a:gd name="T40" fmla="*/ 12 w 109"/>
                <a:gd name="T41" fmla="*/ 30 h 106"/>
                <a:gd name="T42" fmla="*/ 4 w 109"/>
                <a:gd name="T43" fmla="*/ 26 h 106"/>
                <a:gd name="T44" fmla="*/ 0 w 109"/>
                <a:gd name="T45" fmla="*/ 11 h 106"/>
                <a:gd name="T46" fmla="*/ 6 w 109"/>
                <a:gd name="T47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6">
                  <a:moveTo>
                    <a:pt x="6" y="19"/>
                  </a:moveTo>
                  <a:cubicBezTo>
                    <a:pt x="7" y="20"/>
                    <a:pt x="11" y="23"/>
                    <a:pt x="14" y="18"/>
                  </a:cubicBezTo>
                  <a:cubicBezTo>
                    <a:pt x="17" y="12"/>
                    <a:pt x="14" y="9"/>
                    <a:pt x="13" y="8"/>
                  </a:cubicBezTo>
                  <a:cubicBezTo>
                    <a:pt x="13" y="7"/>
                    <a:pt x="9" y="2"/>
                    <a:pt x="8" y="1"/>
                  </a:cubicBezTo>
                  <a:cubicBezTo>
                    <a:pt x="8" y="1"/>
                    <a:pt x="12" y="0"/>
                    <a:pt x="17" y="4"/>
                  </a:cubicBezTo>
                  <a:cubicBezTo>
                    <a:pt x="23" y="8"/>
                    <a:pt x="23" y="13"/>
                    <a:pt x="24" y="17"/>
                  </a:cubicBezTo>
                  <a:cubicBezTo>
                    <a:pt x="25" y="22"/>
                    <a:pt x="29" y="25"/>
                    <a:pt x="29" y="26"/>
                  </a:cubicBezTo>
                  <a:cubicBezTo>
                    <a:pt x="30" y="26"/>
                    <a:pt x="31" y="27"/>
                    <a:pt x="33" y="28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85" y="71"/>
                    <a:pt x="88" y="74"/>
                    <a:pt x="95" y="72"/>
                  </a:cubicBezTo>
                  <a:cubicBezTo>
                    <a:pt x="95" y="72"/>
                    <a:pt x="99" y="71"/>
                    <a:pt x="104" y="77"/>
                  </a:cubicBezTo>
                  <a:cubicBezTo>
                    <a:pt x="108" y="83"/>
                    <a:pt x="109" y="91"/>
                    <a:pt x="109" y="94"/>
                  </a:cubicBezTo>
                  <a:cubicBezTo>
                    <a:pt x="109" y="97"/>
                    <a:pt x="103" y="88"/>
                    <a:pt x="102" y="85"/>
                  </a:cubicBezTo>
                  <a:cubicBezTo>
                    <a:pt x="101" y="83"/>
                    <a:pt x="96" y="80"/>
                    <a:pt x="93" y="86"/>
                  </a:cubicBezTo>
                  <a:cubicBezTo>
                    <a:pt x="90" y="92"/>
                    <a:pt x="93" y="96"/>
                    <a:pt x="94" y="97"/>
                  </a:cubicBezTo>
                  <a:cubicBezTo>
                    <a:pt x="94" y="98"/>
                    <a:pt x="98" y="104"/>
                    <a:pt x="99" y="105"/>
                  </a:cubicBezTo>
                  <a:cubicBezTo>
                    <a:pt x="100" y="106"/>
                    <a:pt x="95" y="106"/>
                    <a:pt x="89" y="102"/>
                  </a:cubicBezTo>
                  <a:cubicBezTo>
                    <a:pt x="83" y="97"/>
                    <a:pt x="82" y="92"/>
                    <a:pt x="82" y="87"/>
                  </a:cubicBezTo>
                  <a:cubicBezTo>
                    <a:pt x="81" y="82"/>
                    <a:pt x="76" y="78"/>
                    <a:pt x="75" y="77"/>
                  </a:cubicBezTo>
                  <a:cubicBezTo>
                    <a:pt x="74" y="77"/>
                    <a:pt x="21" y="31"/>
                    <a:pt x="21" y="31"/>
                  </a:cubicBezTo>
                  <a:cubicBezTo>
                    <a:pt x="21" y="31"/>
                    <a:pt x="19" y="29"/>
                    <a:pt x="12" y="30"/>
                  </a:cubicBezTo>
                  <a:cubicBezTo>
                    <a:pt x="12" y="30"/>
                    <a:pt x="8" y="32"/>
                    <a:pt x="4" y="26"/>
                  </a:cubicBezTo>
                  <a:cubicBezTo>
                    <a:pt x="1" y="21"/>
                    <a:pt x="0" y="13"/>
                    <a:pt x="0" y="11"/>
                  </a:cubicBezTo>
                  <a:cubicBezTo>
                    <a:pt x="0" y="8"/>
                    <a:pt x="5" y="17"/>
                    <a:pt x="6" y="19"/>
                  </a:cubicBez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1B16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26" name="Freeform 3818"/>
            <p:cNvSpPr>
              <a:spLocks/>
            </p:cNvSpPr>
            <p:nvPr/>
          </p:nvSpPr>
          <p:spPr bwMode="gray">
            <a:xfrm>
              <a:off x="2509" y="3092"/>
              <a:ext cx="167" cy="218"/>
            </a:xfrm>
            <a:custGeom>
              <a:avLst/>
              <a:gdLst>
                <a:gd name="T0" fmla="*/ 319 w 319"/>
                <a:gd name="T1" fmla="*/ 415 h 415"/>
                <a:gd name="T2" fmla="*/ 319 w 319"/>
                <a:gd name="T3" fmla="*/ 85 h 415"/>
                <a:gd name="T4" fmla="*/ 0 w 319"/>
                <a:gd name="T5" fmla="*/ 0 h 415"/>
                <a:gd name="T6" fmla="*/ 0 w 319"/>
                <a:gd name="T7" fmla="*/ 330 h 415"/>
                <a:gd name="T8" fmla="*/ 319 w 319"/>
                <a:gd name="T9" fmla="*/ 415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415">
                  <a:moveTo>
                    <a:pt x="319" y="415"/>
                  </a:moveTo>
                  <a:lnTo>
                    <a:pt x="319" y="85"/>
                  </a:lnTo>
                  <a:lnTo>
                    <a:pt x="0" y="0"/>
                  </a:lnTo>
                  <a:lnTo>
                    <a:pt x="0" y="330"/>
                  </a:lnTo>
                  <a:lnTo>
                    <a:pt x="319" y="415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27" name="Freeform 3819"/>
            <p:cNvSpPr>
              <a:spLocks/>
            </p:cNvSpPr>
            <p:nvPr/>
          </p:nvSpPr>
          <p:spPr bwMode="gray">
            <a:xfrm>
              <a:off x="2526" y="3135"/>
              <a:ext cx="134" cy="132"/>
            </a:xfrm>
            <a:custGeom>
              <a:avLst/>
              <a:gdLst>
                <a:gd name="T0" fmla="*/ 6 w 109"/>
                <a:gd name="T1" fmla="*/ 19 h 106"/>
                <a:gd name="T2" fmla="*/ 14 w 109"/>
                <a:gd name="T3" fmla="*/ 18 h 106"/>
                <a:gd name="T4" fmla="*/ 13 w 109"/>
                <a:gd name="T5" fmla="*/ 8 h 106"/>
                <a:gd name="T6" fmla="*/ 8 w 109"/>
                <a:gd name="T7" fmla="*/ 1 h 106"/>
                <a:gd name="T8" fmla="*/ 17 w 109"/>
                <a:gd name="T9" fmla="*/ 4 h 106"/>
                <a:gd name="T10" fmla="*/ 24 w 109"/>
                <a:gd name="T11" fmla="*/ 17 h 106"/>
                <a:gd name="T12" fmla="*/ 29 w 109"/>
                <a:gd name="T13" fmla="*/ 26 h 106"/>
                <a:gd name="T14" fmla="*/ 33 w 109"/>
                <a:gd name="T15" fmla="*/ 28 h 106"/>
                <a:gd name="T16" fmla="*/ 85 w 109"/>
                <a:gd name="T17" fmla="*/ 71 h 106"/>
                <a:gd name="T18" fmla="*/ 95 w 109"/>
                <a:gd name="T19" fmla="*/ 72 h 106"/>
                <a:gd name="T20" fmla="*/ 104 w 109"/>
                <a:gd name="T21" fmla="*/ 77 h 106"/>
                <a:gd name="T22" fmla="*/ 109 w 109"/>
                <a:gd name="T23" fmla="*/ 94 h 106"/>
                <a:gd name="T24" fmla="*/ 102 w 109"/>
                <a:gd name="T25" fmla="*/ 85 h 106"/>
                <a:gd name="T26" fmla="*/ 93 w 109"/>
                <a:gd name="T27" fmla="*/ 86 h 106"/>
                <a:gd name="T28" fmla="*/ 94 w 109"/>
                <a:gd name="T29" fmla="*/ 97 h 106"/>
                <a:gd name="T30" fmla="*/ 99 w 109"/>
                <a:gd name="T31" fmla="*/ 105 h 106"/>
                <a:gd name="T32" fmla="*/ 89 w 109"/>
                <a:gd name="T33" fmla="*/ 102 h 106"/>
                <a:gd name="T34" fmla="*/ 82 w 109"/>
                <a:gd name="T35" fmla="*/ 87 h 106"/>
                <a:gd name="T36" fmla="*/ 75 w 109"/>
                <a:gd name="T37" fmla="*/ 77 h 106"/>
                <a:gd name="T38" fmla="*/ 21 w 109"/>
                <a:gd name="T39" fmla="*/ 31 h 106"/>
                <a:gd name="T40" fmla="*/ 12 w 109"/>
                <a:gd name="T41" fmla="*/ 30 h 106"/>
                <a:gd name="T42" fmla="*/ 4 w 109"/>
                <a:gd name="T43" fmla="*/ 26 h 106"/>
                <a:gd name="T44" fmla="*/ 0 w 109"/>
                <a:gd name="T45" fmla="*/ 11 h 106"/>
                <a:gd name="T46" fmla="*/ 6 w 109"/>
                <a:gd name="T47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6">
                  <a:moveTo>
                    <a:pt x="6" y="19"/>
                  </a:moveTo>
                  <a:cubicBezTo>
                    <a:pt x="7" y="20"/>
                    <a:pt x="11" y="23"/>
                    <a:pt x="14" y="18"/>
                  </a:cubicBezTo>
                  <a:cubicBezTo>
                    <a:pt x="17" y="12"/>
                    <a:pt x="14" y="9"/>
                    <a:pt x="13" y="8"/>
                  </a:cubicBezTo>
                  <a:cubicBezTo>
                    <a:pt x="13" y="7"/>
                    <a:pt x="9" y="2"/>
                    <a:pt x="8" y="1"/>
                  </a:cubicBezTo>
                  <a:cubicBezTo>
                    <a:pt x="8" y="1"/>
                    <a:pt x="12" y="0"/>
                    <a:pt x="17" y="4"/>
                  </a:cubicBezTo>
                  <a:cubicBezTo>
                    <a:pt x="23" y="8"/>
                    <a:pt x="23" y="13"/>
                    <a:pt x="24" y="17"/>
                  </a:cubicBezTo>
                  <a:cubicBezTo>
                    <a:pt x="25" y="22"/>
                    <a:pt x="29" y="25"/>
                    <a:pt x="29" y="26"/>
                  </a:cubicBezTo>
                  <a:cubicBezTo>
                    <a:pt x="30" y="26"/>
                    <a:pt x="31" y="27"/>
                    <a:pt x="33" y="28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85" y="71"/>
                    <a:pt x="88" y="74"/>
                    <a:pt x="95" y="72"/>
                  </a:cubicBezTo>
                  <a:cubicBezTo>
                    <a:pt x="95" y="72"/>
                    <a:pt x="99" y="71"/>
                    <a:pt x="104" y="77"/>
                  </a:cubicBezTo>
                  <a:cubicBezTo>
                    <a:pt x="108" y="83"/>
                    <a:pt x="109" y="91"/>
                    <a:pt x="109" y="94"/>
                  </a:cubicBezTo>
                  <a:cubicBezTo>
                    <a:pt x="109" y="97"/>
                    <a:pt x="103" y="88"/>
                    <a:pt x="102" y="85"/>
                  </a:cubicBezTo>
                  <a:cubicBezTo>
                    <a:pt x="101" y="83"/>
                    <a:pt x="96" y="80"/>
                    <a:pt x="93" y="86"/>
                  </a:cubicBezTo>
                  <a:cubicBezTo>
                    <a:pt x="90" y="92"/>
                    <a:pt x="93" y="96"/>
                    <a:pt x="94" y="97"/>
                  </a:cubicBezTo>
                  <a:cubicBezTo>
                    <a:pt x="94" y="98"/>
                    <a:pt x="98" y="104"/>
                    <a:pt x="99" y="105"/>
                  </a:cubicBezTo>
                  <a:cubicBezTo>
                    <a:pt x="100" y="106"/>
                    <a:pt x="95" y="106"/>
                    <a:pt x="89" y="102"/>
                  </a:cubicBezTo>
                  <a:cubicBezTo>
                    <a:pt x="83" y="97"/>
                    <a:pt x="82" y="92"/>
                    <a:pt x="82" y="87"/>
                  </a:cubicBezTo>
                  <a:cubicBezTo>
                    <a:pt x="81" y="82"/>
                    <a:pt x="76" y="78"/>
                    <a:pt x="75" y="77"/>
                  </a:cubicBezTo>
                  <a:cubicBezTo>
                    <a:pt x="74" y="77"/>
                    <a:pt x="21" y="31"/>
                    <a:pt x="21" y="31"/>
                  </a:cubicBezTo>
                  <a:cubicBezTo>
                    <a:pt x="21" y="31"/>
                    <a:pt x="19" y="29"/>
                    <a:pt x="12" y="30"/>
                  </a:cubicBezTo>
                  <a:cubicBezTo>
                    <a:pt x="12" y="30"/>
                    <a:pt x="8" y="32"/>
                    <a:pt x="4" y="26"/>
                  </a:cubicBezTo>
                  <a:cubicBezTo>
                    <a:pt x="1" y="21"/>
                    <a:pt x="0" y="13"/>
                    <a:pt x="0" y="11"/>
                  </a:cubicBezTo>
                  <a:cubicBezTo>
                    <a:pt x="0" y="8"/>
                    <a:pt x="5" y="17"/>
                    <a:pt x="6" y="19"/>
                  </a:cubicBez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1B16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3228" name="Group 3820"/>
          <p:cNvGrpSpPr>
            <a:grpSpLocks/>
          </p:cNvGrpSpPr>
          <p:nvPr/>
        </p:nvGrpSpPr>
        <p:grpSpPr bwMode="auto">
          <a:xfrm>
            <a:off x="368300" y="4506913"/>
            <a:ext cx="446088" cy="427037"/>
            <a:chOff x="3653" y="3101"/>
            <a:chExt cx="703" cy="672"/>
          </a:xfrm>
        </p:grpSpPr>
        <p:sp>
          <p:nvSpPr>
            <p:cNvPr id="533229" name="Freeform 3821"/>
            <p:cNvSpPr>
              <a:spLocks/>
            </p:cNvSpPr>
            <p:nvPr/>
          </p:nvSpPr>
          <p:spPr bwMode="gray">
            <a:xfrm>
              <a:off x="3653" y="3101"/>
              <a:ext cx="703" cy="672"/>
            </a:xfrm>
            <a:custGeom>
              <a:avLst/>
              <a:gdLst>
                <a:gd name="T0" fmla="*/ 0 w 1344"/>
                <a:gd name="T1" fmla="*/ 361 h 1285"/>
                <a:gd name="T2" fmla="*/ 0 w 1344"/>
                <a:gd name="T3" fmla="*/ 1285 h 1285"/>
                <a:gd name="T4" fmla="*/ 1344 w 1344"/>
                <a:gd name="T5" fmla="*/ 926 h 1285"/>
                <a:gd name="T6" fmla="*/ 1344 w 1344"/>
                <a:gd name="T7" fmla="*/ 0 h 1285"/>
                <a:gd name="T8" fmla="*/ 0 w 1344"/>
                <a:gd name="T9" fmla="*/ 361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5">
                  <a:moveTo>
                    <a:pt x="0" y="361"/>
                  </a:moveTo>
                  <a:lnTo>
                    <a:pt x="0" y="1285"/>
                  </a:lnTo>
                  <a:lnTo>
                    <a:pt x="1344" y="926"/>
                  </a:lnTo>
                  <a:lnTo>
                    <a:pt x="1344" y="0"/>
                  </a:lnTo>
                  <a:lnTo>
                    <a:pt x="0" y="361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30" name="Line 3822"/>
            <p:cNvSpPr>
              <a:spLocks noChangeShapeType="1"/>
            </p:cNvSpPr>
            <p:nvPr/>
          </p:nvSpPr>
          <p:spPr bwMode="gray">
            <a:xfrm flipH="1">
              <a:off x="3985" y="3330"/>
              <a:ext cx="58" cy="1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31" name="Freeform 3823"/>
            <p:cNvSpPr>
              <a:spLocks/>
            </p:cNvSpPr>
            <p:nvPr/>
          </p:nvSpPr>
          <p:spPr bwMode="gray">
            <a:xfrm>
              <a:off x="3953" y="3329"/>
              <a:ext cx="33" cy="34"/>
            </a:xfrm>
            <a:custGeom>
              <a:avLst/>
              <a:gdLst>
                <a:gd name="T0" fmla="*/ 64 w 64"/>
                <a:gd name="T1" fmla="*/ 66 h 66"/>
                <a:gd name="T2" fmla="*/ 0 w 64"/>
                <a:gd name="T3" fmla="*/ 52 h 66"/>
                <a:gd name="T4" fmla="*/ 64 w 64"/>
                <a:gd name="T5" fmla="*/ 0 h 66"/>
                <a:gd name="T6" fmla="*/ 64 w 64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66">
                  <a:moveTo>
                    <a:pt x="64" y="66"/>
                  </a:moveTo>
                  <a:lnTo>
                    <a:pt x="0" y="52"/>
                  </a:lnTo>
                  <a:lnTo>
                    <a:pt x="64" y="0"/>
                  </a:lnTo>
                  <a:lnTo>
                    <a:pt x="64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32" name="Line 3824"/>
            <p:cNvSpPr>
              <a:spLocks noChangeShapeType="1"/>
            </p:cNvSpPr>
            <p:nvPr/>
          </p:nvSpPr>
          <p:spPr bwMode="gray">
            <a:xfrm flipH="1">
              <a:off x="3985" y="3566"/>
              <a:ext cx="58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33" name="Freeform 3825"/>
            <p:cNvSpPr>
              <a:spLocks/>
            </p:cNvSpPr>
            <p:nvPr/>
          </p:nvSpPr>
          <p:spPr bwMode="gray">
            <a:xfrm>
              <a:off x="3953" y="3565"/>
              <a:ext cx="33" cy="34"/>
            </a:xfrm>
            <a:custGeom>
              <a:avLst/>
              <a:gdLst>
                <a:gd name="T0" fmla="*/ 64 w 64"/>
                <a:gd name="T1" fmla="*/ 66 h 66"/>
                <a:gd name="T2" fmla="*/ 0 w 64"/>
                <a:gd name="T3" fmla="*/ 49 h 66"/>
                <a:gd name="T4" fmla="*/ 64 w 64"/>
                <a:gd name="T5" fmla="*/ 0 h 66"/>
                <a:gd name="T6" fmla="*/ 64 w 64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66">
                  <a:moveTo>
                    <a:pt x="64" y="66"/>
                  </a:moveTo>
                  <a:lnTo>
                    <a:pt x="0" y="49"/>
                  </a:lnTo>
                  <a:lnTo>
                    <a:pt x="64" y="0"/>
                  </a:lnTo>
                  <a:lnTo>
                    <a:pt x="64" y="6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34" name="Freeform 3826"/>
            <p:cNvSpPr>
              <a:spLocks/>
            </p:cNvSpPr>
            <p:nvPr/>
          </p:nvSpPr>
          <p:spPr bwMode="gray">
            <a:xfrm>
              <a:off x="3760" y="3310"/>
              <a:ext cx="93" cy="121"/>
            </a:xfrm>
            <a:custGeom>
              <a:avLst/>
              <a:gdLst>
                <a:gd name="T0" fmla="*/ 0 w 178"/>
                <a:gd name="T1" fmla="*/ 232 h 232"/>
                <a:gd name="T2" fmla="*/ 0 w 178"/>
                <a:gd name="T3" fmla="*/ 47 h 232"/>
                <a:gd name="T4" fmla="*/ 178 w 178"/>
                <a:gd name="T5" fmla="*/ 0 h 232"/>
                <a:gd name="T6" fmla="*/ 178 w 178"/>
                <a:gd name="T7" fmla="*/ 184 h 232"/>
                <a:gd name="T8" fmla="*/ 0 w 178"/>
                <a:gd name="T9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232">
                  <a:moveTo>
                    <a:pt x="0" y="232"/>
                  </a:moveTo>
                  <a:lnTo>
                    <a:pt x="0" y="47"/>
                  </a:lnTo>
                  <a:lnTo>
                    <a:pt x="178" y="0"/>
                  </a:lnTo>
                  <a:lnTo>
                    <a:pt x="178" y="184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35" name="Freeform 3827"/>
            <p:cNvSpPr>
              <a:spLocks/>
            </p:cNvSpPr>
            <p:nvPr/>
          </p:nvSpPr>
          <p:spPr bwMode="gray">
            <a:xfrm>
              <a:off x="3760" y="3559"/>
              <a:ext cx="93" cy="122"/>
            </a:xfrm>
            <a:custGeom>
              <a:avLst/>
              <a:gdLst>
                <a:gd name="T0" fmla="*/ 0 w 178"/>
                <a:gd name="T1" fmla="*/ 232 h 232"/>
                <a:gd name="T2" fmla="*/ 0 w 178"/>
                <a:gd name="T3" fmla="*/ 48 h 232"/>
                <a:gd name="T4" fmla="*/ 178 w 178"/>
                <a:gd name="T5" fmla="*/ 0 h 232"/>
                <a:gd name="T6" fmla="*/ 178 w 178"/>
                <a:gd name="T7" fmla="*/ 185 h 232"/>
                <a:gd name="T8" fmla="*/ 0 w 178"/>
                <a:gd name="T9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232">
                  <a:moveTo>
                    <a:pt x="0" y="232"/>
                  </a:moveTo>
                  <a:lnTo>
                    <a:pt x="0" y="48"/>
                  </a:lnTo>
                  <a:lnTo>
                    <a:pt x="178" y="0"/>
                  </a:lnTo>
                  <a:lnTo>
                    <a:pt x="178" y="185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36" name="Freeform 3828"/>
            <p:cNvSpPr>
              <a:spLocks/>
            </p:cNvSpPr>
            <p:nvPr/>
          </p:nvSpPr>
          <p:spPr bwMode="gray">
            <a:xfrm>
              <a:off x="4121" y="3175"/>
              <a:ext cx="167" cy="217"/>
            </a:xfrm>
            <a:custGeom>
              <a:avLst/>
              <a:gdLst>
                <a:gd name="T0" fmla="*/ 0 w 319"/>
                <a:gd name="T1" fmla="*/ 415 h 415"/>
                <a:gd name="T2" fmla="*/ 0 w 319"/>
                <a:gd name="T3" fmla="*/ 85 h 415"/>
                <a:gd name="T4" fmla="*/ 319 w 319"/>
                <a:gd name="T5" fmla="*/ 0 h 415"/>
                <a:gd name="T6" fmla="*/ 319 w 319"/>
                <a:gd name="T7" fmla="*/ 330 h 415"/>
                <a:gd name="T8" fmla="*/ 0 w 319"/>
                <a:gd name="T9" fmla="*/ 415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415">
                  <a:moveTo>
                    <a:pt x="0" y="415"/>
                  </a:moveTo>
                  <a:lnTo>
                    <a:pt x="0" y="85"/>
                  </a:lnTo>
                  <a:lnTo>
                    <a:pt x="319" y="0"/>
                  </a:lnTo>
                  <a:lnTo>
                    <a:pt x="319" y="330"/>
                  </a:lnTo>
                  <a:lnTo>
                    <a:pt x="0" y="415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37" name="Freeform 3829"/>
            <p:cNvSpPr>
              <a:spLocks/>
            </p:cNvSpPr>
            <p:nvPr/>
          </p:nvSpPr>
          <p:spPr bwMode="gray">
            <a:xfrm>
              <a:off x="4137" y="3218"/>
              <a:ext cx="135" cy="132"/>
            </a:xfrm>
            <a:custGeom>
              <a:avLst/>
              <a:gdLst>
                <a:gd name="T0" fmla="*/ 103 w 109"/>
                <a:gd name="T1" fmla="*/ 19 h 106"/>
                <a:gd name="T2" fmla="*/ 95 w 109"/>
                <a:gd name="T3" fmla="*/ 18 h 106"/>
                <a:gd name="T4" fmla="*/ 96 w 109"/>
                <a:gd name="T5" fmla="*/ 8 h 106"/>
                <a:gd name="T6" fmla="*/ 100 w 109"/>
                <a:gd name="T7" fmla="*/ 1 h 106"/>
                <a:gd name="T8" fmla="*/ 91 w 109"/>
                <a:gd name="T9" fmla="*/ 4 h 106"/>
                <a:gd name="T10" fmla="*/ 85 w 109"/>
                <a:gd name="T11" fmla="*/ 17 h 106"/>
                <a:gd name="T12" fmla="*/ 79 w 109"/>
                <a:gd name="T13" fmla="*/ 26 h 106"/>
                <a:gd name="T14" fmla="*/ 76 w 109"/>
                <a:gd name="T15" fmla="*/ 28 h 106"/>
                <a:gd name="T16" fmla="*/ 24 w 109"/>
                <a:gd name="T17" fmla="*/ 71 h 106"/>
                <a:gd name="T18" fmla="*/ 14 w 109"/>
                <a:gd name="T19" fmla="*/ 72 h 106"/>
                <a:gd name="T20" fmla="*/ 5 w 109"/>
                <a:gd name="T21" fmla="*/ 77 h 106"/>
                <a:gd name="T22" fmla="*/ 0 w 109"/>
                <a:gd name="T23" fmla="*/ 94 h 106"/>
                <a:gd name="T24" fmla="*/ 7 w 109"/>
                <a:gd name="T25" fmla="*/ 85 h 106"/>
                <a:gd name="T26" fmla="*/ 16 w 109"/>
                <a:gd name="T27" fmla="*/ 86 h 106"/>
                <a:gd name="T28" fmla="*/ 15 w 109"/>
                <a:gd name="T29" fmla="*/ 97 h 106"/>
                <a:gd name="T30" fmla="*/ 10 w 109"/>
                <a:gd name="T31" fmla="*/ 105 h 106"/>
                <a:gd name="T32" fmla="*/ 20 w 109"/>
                <a:gd name="T33" fmla="*/ 102 h 106"/>
                <a:gd name="T34" fmla="*/ 27 w 109"/>
                <a:gd name="T35" fmla="*/ 87 h 106"/>
                <a:gd name="T36" fmla="*/ 33 w 109"/>
                <a:gd name="T37" fmla="*/ 77 h 106"/>
                <a:gd name="T38" fmla="*/ 88 w 109"/>
                <a:gd name="T39" fmla="*/ 31 h 106"/>
                <a:gd name="T40" fmla="*/ 96 w 109"/>
                <a:gd name="T41" fmla="*/ 30 h 106"/>
                <a:gd name="T42" fmla="*/ 104 w 109"/>
                <a:gd name="T43" fmla="*/ 26 h 106"/>
                <a:gd name="T44" fmla="*/ 109 w 109"/>
                <a:gd name="T45" fmla="*/ 11 h 106"/>
                <a:gd name="T46" fmla="*/ 103 w 109"/>
                <a:gd name="T47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6">
                  <a:moveTo>
                    <a:pt x="103" y="19"/>
                  </a:moveTo>
                  <a:cubicBezTo>
                    <a:pt x="102" y="20"/>
                    <a:pt x="98" y="23"/>
                    <a:pt x="95" y="18"/>
                  </a:cubicBezTo>
                  <a:cubicBezTo>
                    <a:pt x="92" y="12"/>
                    <a:pt x="95" y="9"/>
                    <a:pt x="96" y="8"/>
                  </a:cubicBezTo>
                  <a:cubicBezTo>
                    <a:pt x="96" y="7"/>
                    <a:pt x="100" y="2"/>
                    <a:pt x="100" y="1"/>
                  </a:cubicBezTo>
                  <a:cubicBezTo>
                    <a:pt x="101" y="1"/>
                    <a:pt x="97" y="0"/>
                    <a:pt x="91" y="4"/>
                  </a:cubicBezTo>
                  <a:cubicBezTo>
                    <a:pt x="86" y="8"/>
                    <a:pt x="85" y="13"/>
                    <a:pt x="85" y="17"/>
                  </a:cubicBezTo>
                  <a:cubicBezTo>
                    <a:pt x="84" y="22"/>
                    <a:pt x="80" y="25"/>
                    <a:pt x="79" y="26"/>
                  </a:cubicBezTo>
                  <a:cubicBezTo>
                    <a:pt x="79" y="26"/>
                    <a:pt x="78" y="27"/>
                    <a:pt x="76" y="28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1" y="74"/>
                    <a:pt x="14" y="72"/>
                  </a:cubicBezTo>
                  <a:cubicBezTo>
                    <a:pt x="14" y="72"/>
                    <a:pt x="9" y="71"/>
                    <a:pt x="5" y="77"/>
                  </a:cubicBezTo>
                  <a:cubicBezTo>
                    <a:pt x="1" y="83"/>
                    <a:pt x="0" y="91"/>
                    <a:pt x="0" y="94"/>
                  </a:cubicBezTo>
                  <a:cubicBezTo>
                    <a:pt x="0" y="97"/>
                    <a:pt x="5" y="88"/>
                    <a:pt x="7" y="85"/>
                  </a:cubicBezTo>
                  <a:cubicBezTo>
                    <a:pt x="8" y="83"/>
                    <a:pt x="12" y="80"/>
                    <a:pt x="16" y="86"/>
                  </a:cubicBezTo>
                  <a:cubicBezTo>
                    <a:pt x="19" y="92"/>
                    <a:pt x="16" y="96"/>
                    <a:pt x="15" y="97"/>
                  </a:cubicBezTo>
                  <a:cubicBezTo>
                    <a:pt x="14" y="98"/>
                    <a:pt x="10" y="104"/>
                    <a:pt x="10" y="105"/>
                  </a:cubicBezTo>
                  <a:cubicBezTo>
                    <a:pt x="9" y="106"/>
                    <a:pt x="14" y="106"/>
                    <a:pt x="20" y="102"/>
                  </a:cubicBezTo>
                  <a:cubicBezTo>
                    <a:pt x="26" y="97"/>
                    <a:pt x="26" y="92"/>
                    <a:pt x="27" y="87"/>
                  </a:cubicBezTo>
                  <a:cubicBezTo>
                    <a:pt x="28" y="82"/>
                    <a:pt x="33" y="78"/>
                    <a:pt x="33" y="77"/>
                  </a:cubicBezTo>
                  <a:cubicBezTo>
                    <a:pt x="34" y="77"/>
                    <a:pt x="88" y="31"/>
                    <a:pt x="88" y="31"/>
                  </a:cubicBezTo>
                  <a:cubicBezTo>
                    <a:pt x="88" y="31"/>
                    <a:pt x="90" y="29"/>
                    <a:pt x="96" y="30"/>
                  </a:cubicBezTo>
                  <a:cubicBezTo>
                    <a:pt x="96" y="30"/>
                    <a:pt x="101" y="32"/>
                    <a:pt x="104" y="26"/>
                  </a:cubicBezTo>
                  <a:cubicBezTo>
                    <a:pt x="108" y="21"/>
                    <a:pt x="109" y="13"/>
                    <a:pt x="109" y="11"/>
                  </a:cubicBezTo>
                  <a:cubicBezTo>
                    <a:pt x="109" y="8"/>
                    <a:pt x="104" y="17"/>
                    <a:pt x="103" y="19"/>
                  </a:cubicBez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1B16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38" name="Freeform 3830"/>
            <p:cNvSpPr>
              <a:spLocks/>
            </p:cNvSpPr>
            <p:nvPr/>
          </p:nvSpPr>
          <p:spPr bwMode="gray">
            <a:xfrm>
              <a:off x="4121" y="3400"/>
              <a:ext cx="167" cy="218"/>
            </a:xfrm>
            <a:custGeom>
              <a:avLst/>
              <a:gdLst>
                <a:gd name="T0" fmla="*/ 0 w 319"/>
                <a:gd name="T1" fmla="*/ 415 h 415"/>
                <a:gd name="T2" fmla="*/ 0 w 319"/>
                <a:gd name="T3" fmla="*/ 85 h 415"/>
                <a:gd name="T4" fmla="*/ 319 w 319"/>
                <a:gd name="T5" fmla="*/ 0 h 415"/>
                <a:gd name="T6" fmla="*/ 319 w 319"/>
                <a:gd name="T7" fmla="*/ 330 h 415"/>
                <a:gd name="T8" fmla="*/ 0 w 319"/>
                <a:gd name="T9" fmla="*/ 415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415">
                  <a:moveTo>
                    <a:pt x="0" y="415"/>
                  </a:moveTo>
                  <a:lnTo>
                    <a:pt x="0" y="85"/>
                  </a:lnTo>
                  <a:lnTo>
                    <a:pt x="319" y="0"/>
                  </a:lnTo>
                  <a:lnTo>
                    <a:pt x="319" y="330"/>
                  </a:lnTo>
                  <a:lnTo>
                    <a:pt x="0" y="415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39" name="Freeform 3831"/>
            <p:cNvSpPr>
              <a:spLocks/>
            </p:cNvSpPr>
            <p:nvPr/>
          </p:nvSpPr>
          <p:spPr bwMode="gray">
            <a:xfrm>
              <a:off x="4137" y="3443"/>
              <a:ext cx="135" cy="132"/>
            </a:xfrm>
            <a:custGeom>
              <a:avLst/>
              <a:gdLst>
                <a:gd name="T0" fmla="*/ 103 w 109"/>
                <a:gd name="T1" fmla="*/ 19 h 106"/>
                <a:gd name="T2" fmla="*/ 95 w 109"/>
                <a:gd name="T3" fmla="*/ 18 h 106"/>
                <a:gd name="T4" fmla="*/ 96 w 109"/>
                <a:gd name="T5" fmla="*/ 8 h 106"/>
                <a:gd name="T6" fmla="*/ 100 w 109"/>
                <a:gd name="T7" fmla="*/ 1 h 106"/>
                <a:gd name="T8" fmla="*/ 91 w 109"/>
                <a:gd name="T9" fmla="*/ 4 h 106"/>
                <a:gd name="T10" fmla="*/ 85 w 109"/>
                <a:gd name="T11" fmla="*/ 17 h 106"/>
                <a:gd name="T12" fmla="*/ 79 w 109"/>
                <a:gd name="T13" fmla="*/ 26 h 106"/>
                <a:gd name="T14" fmla="*/ 76 w 109"/>
                <a:gd name="T15" fmla="*/ 28 h 106"/>
                <a:gd name="T16" fmla="*/ 24 w 109"/>
                <a:gd name="T17" fmla="*/ 71 h 106"/>
                <a:gd name="T18" fmla="*/ 14 w 109"/>
                <a:gd name="T19" fmla="*/ 72 h 106"/>
                <a:gd name="T20" fmla="*/ 5 w 109"/>
                <a:gd name="T21" fmla="*/ 77 h 106"/>
                <a:gd name="T22" fmla="*/ 0 w 109"/>
                <a:gd name="T23" fmla="*/ 94 h 106"/>
                <a:gd name="T24" fmla="*/ 7 w 109"/>
                <a:gd name="T25" fmla="*/ 85 h 106"/>
                <a:gd name="T26" fmla="*/ 16 w 109"/>
                <a:gd name="T27" fmla="*/ 86 h 106"/>
                <a:gd name="T28" fmla="*/ 15 w 109"/>
                <a:gd name="T29" fmla="*/ 97 h 106"/>
                <a:gd name="T30" fmla="*/ 10 w 109"/>
                <a:gd name="T31" fmla="*/ 105 h 106"/>
                <a:gd name="T32" fmla="*/ 20 w 109"/>
                <a:gd name="T33" fmla="*/ 102 h 106"/>
                <a:gd name="T34" fmla="*/ 27 w 109"/>
                <a:gd name="T35" fmla="*/ 87 h 106"/>
                <a:gd name="T36" fmla="*/ 33 w 109"/>
                <a:gd name="T37" fmla="*/ 77 h 106"/>
                <a:gd name="T38" fmla="*/ 88 w 109"/>
                <a:gd name="T39" fmla="*/ 31 h 106"/>
                <a:gd name="T40" fmla="*/ 96 w 109"/>
                <a:gd name="T41" fmla="*/ 30 h 106"/>
                <a:gd name="T42" fmla="*/ 104 w 109"/>
                <a:gd name="T43" fmla="*/ 26 h 106"/>
                <a:gd name="T44" fmla="*/ 109 w 109"/>
                <a:gd name="T45" fmla="*/ 11 h 106"/>
                <a:gd name="T46" fmla="*/ 103 w 109"/>
                <a:gd name="T47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6">
                  <a:moveTo>
                    <a:pt x="103" y="19"/>
                  </a:moveTo>
                  <a:cubicBezTo>
                    <a:pt x="102" y="20"/>
                    <a:pt x="98" y="23"/>
                    <a:pt x="95" y="18"/>
                  </a:cubicBezTo>
                  <a:cubicBezTo>
                    <a:pt x="92" y="12"/>
                    <a:pt x="95" y="9"/>
                    <a:pt x="96" y="8"/>
                  </a:cubicBezTo>
                  <a:cubicBezTo>
                    <a:pt x="96" y="7"/>
                    <a:pt x="100" y="2"/>
                    <a:pt x="100" y="1"/>
                  </a:cubicBezTo>
                  <a:cubicBezTo>
                    <a:pt x="101" y="1"/>
                    <a:pt x="97" y="0"/>
                    <a:pt x="91" y="4"/>
                  </a:cubicBezTo>
                  <a:cubicBezTo>
                    <a:pt x="86" y="8"/>
                    <a:pt x="85" y="13"/>
                    <a:pt x="85" y="17"/>
                  </a:cubicBezTo>
                  <a:cubicBezTo>
                    <a:pt x="84" y="22"/>
                    <a:pt x="80" y="25"/>
                    <a:pt x="79" y="26"/>
                  </a:cubicBezTo>
                  <a:cubicBezTo>
                    <a:pt x="79" y="26"/>
                    <a:pt x="78" y="27"/>
                    <a:pt x="76" y="28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1" y="74"/>
                    <a:pt x="14" y="72"/>
                  </a:cubicBezTo>
                  <a:cubicBezTo>
                    <a:pt x="14" y="72"/>
                    <a:pt x="9" y="71"/>
                    <a:pt x="5" y="77"/>
                  </a:cubicBezTo>
                  <a:cubicBezTo>
                    <a:pt x="1" y="83"/>
                    <a:pt x="0" y="91"/>
                    <a:pt x="0" y="94"/>
                  </a:cubicBezTo>
                  <a:cubicBezTo>
                    <a:pt x="0" y="97"/>
                    <a:pt x="5" y="88"/>
                    <a:pt x="7" y="85"/>
                  </a:cubicBezTo>
                  <a:cubicBezTo>
                    <a:pt x="8" y="83"/>
                    <a:pt x="12" y="80"/>
                    <a:pt x="16" y="86"/>
                  </a:cubicBezTo>
                  <a:cubicBezTo>
                    <a:pt x="19" y="92"/>
                    <a:pt x="16" y="96"/>
                    <a:pt x="15" y="97"/>
                  </a:cubicBezTo>
                  <a:cubicBezTo>
                    <a:pt x="14" y="98"/>
                    <a:pt x="10" y="104"/>
                    <a:pt x="10" y="105"/>
                  </a:cubicBezTo>
                  <a:cubicBezTo>
                    <a:pt x="9" y="106"/>
                    <a:pt x="14" y="106"/>
                    <a:pt x="20" y="102"/>
                  </a:cubicBezTo>
                  <a:cubicBezTo>
                    <a:pt x="26" y="97"/>
                    <a:pt x="26" y="92"/>
                    <a:pt x="27" y="87"/>
                  </a:cubicBezTo>
                  <a:cubicBezTo>
                    <a:pt x="28" y="82"/>
                    <a:pt x="33" y="78"/>
                    <a:pt x="33" y="77"/>
                  </a:cubicBezTo>
                  <a:cubicBezTo>
                    <a:pt x="34" y="77"/>
                    <a:pt x="88" y="31"/>
                    <a:pt x="88" y="31"/>
                  </a:cubicBezTo>
                  <a:cubicBezTo>
                    <a:pt x="88" y="31"/>
                    <a:pt x="90" y="29"/>
                    <a:pt x="96" y="30"/>
                  </a:cubicBezTo>
                  <a:cubicBezTo>
                    <a:pt x="96" y="30"/>
                    <a:pt x="101" y="32"/>
                    <a:pt x="104" y="26"/>
                  </a:cubicBezTo>
                  <a:cubicBezTo>
                    <a:pt x="108" y="21"/>
                    <a:pt x="109" y="13"/>
                    <a:pt x="109" y="11"/>
                  </a:cubicBezTo>
                  <a:cubicBezTo>
                    <a:pt x="109" y="8"/>
                    <a:pt x="104" y="17"/>
                    <a:pt x="103" y="19"/>
                  </a:cubicBez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1B16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40" name="Freeform 3832"/>
            <p:cNvSpPr>
              <a:spLocks/>
            </p:cNvSpPr>
            <p:nvPr/>
          </p:nvSpPr>
          <p:spPr bwMode="gray">
            <a:xfrm>
              <a:off x="3769" y="3575"/>
              <a:ext cx="81" cy="97"/>
            </a:xfrm>
            <a:custGeom>
              <a:avLst/>
              <a:gdLst>
                <a:gd name="T0" fmla="*/ 64 w 66"/>
                <a:gd name="T1" fmla="*/ 0 h 79"/>
                <a:gd name="T2" fmla="*/ 66 w 66"/>
                <a:gd name="T3" fmla="*/ 2 h 79"/>
                <a:gd name="T4" fmla="*/ 43 w 66"/>
                <a:gd name="T5" fmla="*/ 33 h 79"/>
                <a:gd name="T6" fmla="*/ 24 w 66"/>
                <a:gd name="T7" fmla="*/ 70 h 79"/>
                <a:gd name="T8" fmla="*/ 21 w 66"/>
                <a:gd name="T9" fmla="*/ 73 h 79"/>
                <a:gd name="T10" fmla="*/ 15 w 66"/>
                <a:gd name="T11" fmla="*/ 79 h 79"/>
                <a:gd name="T12" fmla="*/ 12 w 66"/>
                <a:gd name="T13" fmla="*/ 72 h 79"/>
                <a:gd name="T14" fmla="*/ 11 w 66"/>
                <a:gd name="T15" fmla="*/ 69 h 79"/>
                <a:gd name="T16" fmla="*/ 6 w 66"/>
                <a:gd name="T17" fmla="*/ 60 h 79"/>
                <a:gd name="T18" fmla="*/ 0 w 66"/>
                <a:gd name="T19" fmla="*/ 58 h 79"/>
                <a:gd name="T20" fmla="*/ 10 w 66"/>
                <a:gd name="T21" fmla="*/ 49 h 79"/>
                <a:gd name="T22" fmla="*/ 18 w 66"/>
                <a:gd name="T23" fmla="*/ 58 h 79"/>
                <a:gd name="T24" fmla="*/ 19 w 66"/>
                <a:gd name="T25" fmla="*/ 60 h 79"/>
                <a:gd name="T26" fmla="*/ 40 w 66"/>
                <a:gd name="T27" fmla="*/ 28 h 79"/>
                <a:gd name="T28" fmla="*/ 64 w 66"/>
                <a:gd name="T2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" h="79">
                  <a:moveTo>
                    <a:pt x="64" y="0"/>
                  </a:moveTo>
                  <a:cubicBezTo>
                    <a:pt x="66" y="2"/>
                    <a:pt x="66" y="2"/>
                    <a:pt x="66" y="2"/>
                  </a:cubicBezTo>
                  <a:cubicBezTo>
                    <a:pt x="59" y="9"/>
                    <a:pt x="51" y="20"/>
                    <a:pt x="43" y="33"/>
                  </a:cubicBezTo>
                  <a:cubicBezTo>
                    <a:pt x="35" y="46"/>
                    <a:pt x="29" y="58"/>
                    <a:pt x="24" y="70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18" y="76"/>
                    <a:pt x="16" y="78"/>
                    <a:pt x="15" y="79"/>
                  </a:cubicBezTo>
                  <a:cubicBezTo>
                    <a:pt x="15" y="78"/>
                    <a:pt x="14" y="76"/>
                    <a:pt x="12" y="72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9" y="65"/>
                    <a:pt x="7" y="62"/>
                    <a:pt x="6" y="60"/>
                  </a:cubicBezTo>
                  <a:cubicBezTo>
                    <a:pt x="4" y="58"/>
                    <a:pt x="3" y="57"/>
                    <a:pt x="0" y="58"/>
                  </a:cubicBezTo>
                  <a:cubicBezTo>
                    <a:pt x="4" y="53"/>
                    <a:pt x="7" y="50"/>
                    <a:pt x="10" y="49"/>
                  </a:cubicBezTo>
                  <a:cubicBezTo>
                    <a:pt x="12" y="49"/>
                    <a:pt x="15" y="51"/>
                    <a:pt x="18" y="58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4" y="50"/>
                    <a:pt x="31" y="39"/>
                    <a:pt x="40" y="28"/>
                  </a:cubicBezTo>
                  <a:cubicBezTo>
                    <a:pt x="48" y="16"/>
                    <a:pt x="56" y="7"/>
                    <a:pt x="64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41" name="Freeform 3833"/>
            <p:cNvSpPr>
              <a:spLocks/>
            </p:cNvSpPr>
            <p:nvPr/>
          </p:nvSpPr>
          <p:spPr bwMode="gray">
            <a:xfrm>
              <a:off x="3769" y="3323"/>
              <a:ext cx="81" cy="98"/>
            </a:xfrm>
            <a:custGeom>
              <a:avLst/>
              <a:gdLst>
                <a:gd name="T0" fmla="*/ 64 w 66"/>
                <a:gd name="T1" fmla="*/ 0 h 79"/>
                <a:gd name="T2" fmla="*/ 66 w 66"/>
                <a:gd name="T3" fmla="*/ 2 h 79"/>
                <a:gd name="T4" fmla="*/ 43 w 66"/>
                <a:gd name="T5" fmla="*/ 33 h 79"/>
                <a:gd name="T6" fmla="*/ 24 w 66"/>
                <a:gd name="T7" fmla="*/ 69 h 79"/>
                <a:gd name="T8" fmla="*/ 21 w 66"/>
                <a:gd name="T9" fmla="*/ 73 h 79"/>
                <a:gd name="T10" fmla="*/ 15 w 66"/>
                <a:gd name="T11" fmla="*/ 79 h 79"/>
                <a:gd name="T12" fmla="*/ 12 w 66"/>
                <a:gd name="T13" fmla="*/ 72 h 79"/>
                <a:gd name="T14" fmla="*/ 11 w 66"/>
                <a:gd name="T15" fmla="*/ 69 h 79"/>
                <a:gd name="T16" fmla="*/ 6 w 66"/>
                <a:gd name="T17" fmla="*/ 60 h 79"/>
                <a:gd name="T18" fmla="*/ 0 w 66"/>
                <a:gd name="T19" fmla="*/ 57 h 79"/>
                <a:gd name="T20" fmla="*/ 10 w 66"/>
                <a:gd name="T21" fmla="*/ 49 h 79"/>
                <a:gd name="T22" fmla="*/ 18 w 66"/>
                <a:gd name="T23" fmla="*/ 57 h 79"/>
                <a:gd name="T24" fmla="*/ 19 w 66"/>
                <a:gd name="T25" fmla="*/ 60 h 79"/>
                <a:gd name="T26" fmla="*/ 40 w 66"/>
                <a:gd name="T27" fmla="*/ 27 h 79"/>
                <a:gd name="T28" fmla="*/ 64 w 66"/>
                <a:gd name="T2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" h="79">
                  <a:moveTo>
                    <a:pt x="64" y="0"/>
                  </a:moveTo>
                  <a:cubicBezTo>
                    <a:pt x="66" y="2"/>
                    <a:pt x="66" y="2"/>
                    <a:pt x="66" y="2"/>
                  </a:cubicBezTo>
                  <a:cubicBezTo>
                    <a:pt x="59" y="9"/>
                    <a:pt x="51" y="20"/>
                    <a:pt x="43" y="33"/>
                  </a:cubicBezTo>
                  <a:cubicBezTo>
                    <a:pt x="35" y="46"/>
                    <a:pt x="29" y="58"/>
                    <a:pt x="24" y="69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18" y="76"/>
                    <a:pt x="16" y="78"/>
                    <a:pt x="15" y="79"/>
                  </a:cubicBezTo>
                  <a:cubicBezTo>
                    <a:pt x="15" y="78"/>
                    <a:pt x="14" y="75"/>
                    <a:pt x="12" y="72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9" y="65"/>
                    <a:pt x="7" y="62"/>
                    <a:pt x="6" y="60"/>
                  </a:cubicBezTo>
                  <a:cubicBezTo>
                    <a:pt x="4" y="58"/>
                    <a:pt x="3" y="57"/>
                    <a:pt x="0" y="57"/>
                  </a:cubicBezTo>
                  <a:cubicBezTo>
                    <a:pt x="4" y="53"/>
                    <a:pt x="7" y="50"/>
                    <a:pt x="10" y="49"/>
                  </a:cubicBezTo>
                  <a:cubicBezTo>
                    <a:pt x="12" y="48"/>
                    <a:pt x="15" y="51"/>
                    <a:pt x="18" y="57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4" y="49"/>
                    <a:pt x="31" y="39"/>
                    <a:pt x="40" y="27"/>
                  </a:cubicBezTo>
                  <a:cubicBezTo>
                    <a:pt x="48" y="16"/>
                    <a:pt x="56" y="7"/>
                    <a:pt x="64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3242" name="Group 3834"/>
          <p:cNvGrpSpPr>
            <a:grpSpLocks/>
          </p:cNvGrpSpPr>
          <p:nvPr/>
        </p:nvGrpSpPr>
        <p:grpSpPr bwMode="auto">
          <a:xfrm flipH="1">
            <a:off x="6757988" y="4076700"/>
            <a:ext cx="446087" cy="427038"/>
            <a:chOff x="772" y="2396"/>
            <a:chExt cx="281" cy="269"/>
          </a:xfrm>
        </p:grpSpPr>
        <p:sp>
          <p:nvSpPr>
            <p:cNvPr id="533243" name="Freeform 3835"/>
            <p:cNvSpPr>
              <a:spLocks/>
            </p:cNvSpPr>
            <p:nvPr/>
          </p:nvSpPr>
          <p:spPr bwMode="gray">
            <a:xfrm flipH="1">
              <a:off x="772" y="2396"/>
              <a:ext cx="281" cy="269"/>
            </a:xfrm>
            <a:custGeom>
              <a:avLst/>
              <a:gdLst>
                <a:gd name="T0" fmla="*/ 1344 w 1344"/>
                <a:gd name="T1" fmla="*/ 362 h 1285"/>
                <a:gd name="T2" fmla="*/ 1344 w 1344"/>
                <a:gd name="T3" fmla="*/ 1285 h 1285"/>
                <a:gd name="T4" fmla="*/ 0 w 1344"/>
                <a:gd name="T5" fmla="*/ 924 h 1285"/>
                <a:gd name="T6" fmla="*/ 0 w 1344"/>
                <a:gd name="T7" fmla="*/ 0 h 1285"/>
                <a:gd name="T8" fmla="*/ 1344 w 1344"/>
                <a:gd name="T9" fmla="*/ 362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5">
                  <a:moveTo>
                    <a:pt x="1344" y="362"/>
                  </a:moveTo>
                  <a:lnTo>
                    <a:pt x="1344" y="1285"/>
                  </a:lnTo>
                  <a:lnTo>
                    <a:pt x="0" y="924"/>
                  </a:lnTo>
                  <a:lnTo>
                    <a:pt x="0" y="0"/>
                  </a:lnTo>
                  <a:lnTo>
                    <a:pt x="1344" y="362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44" name="Freeform 3836"/>
            <p:cNvSpPr>
              <a:spLocks/>
            </p:cNvSpPr>
            <p:nvPr/>
          </p:nvSpPr>
          <p:spPr bwMode="gray">
            <a:xfrm flipH="1">
              <a:off x="806" y="2464"/>
              <a:ext cx="136" cy="127"/>
            </a:xfrm>
            <a:custGeom>
              <a:avLst/>
              <a:gdLst>
                <a:gd name="T0" fmla="*/ 0 w 275"/>
                <a:gd name="T1" fmla="*/ 8 h 258"/>
                <a:gd name="T2" fmla="*/ 8 w 275"/>
                <a:gd name="T3" fmla="*/ 1 h 258"/>
                <a:gd name="T4" fmla="*/ 266 w 275"/>
                <a:gd name="T5" fmla="*/ 70 h 258"/>
                <a:gd name="T6" fmla="*/ 275 w 275"/>
                <a:gd name="T7" fmla="*/ 82 h 258"/>
                <a:gd name="T8" fmla="*/ 275 w 275"/>
                <a:gd name="T9" fmla="*/ 250 h 258"/>
                <a:gd name="T10" fmla="*/ 266 w 275"/>
                <a:gd name="T11" fmla="*/ 257 h 258"/>
                <a:gd name="T12" fmla="*/ 8 w 275"/>
                <a:gd name="T13" fmla="*/ 188 h 258"/>
                <a:gd name="T14" fmla="*/ 0 w 275"/>
                <a:gd name="T15" fmla="*/ 176 h 258"/>
                <a:gd name="T16" fmla="*/ 0 w 275"/>
                <a:gd name="T17" fmla="*/ 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58">
                  <a:moveTo>
                    <a:pt x="0" y="8"/>
                  </a:moveTo>
                  <a:cubicBezTo>
                    <a:pt x="0" y="3"/>
                    <a:pt x="4" y="0"/>
                    <a:pt x="8" y="1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71" y="72"/>
                    <a:pt x="275" y="77"/>
                    <a:pt x="275" y="82"/>
                  </a:cubicBezTo>
                  <a:cubicBezTo>
                    <a:pt x="275" y="250"/>
                    <a:pt x="275" y="250"/>
                    <a:pt x="275" y="250"/>
                  </a:cubicBezTo>
                  <a:cubicBezTo>
                    <a:pt x="275" y="255"/>
                    <a:pt x="271" y="258"/>
                    <a:pt x="266" y="257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3" y="186"/>
                    <a:pt x="0" y="181"/>
                    <a:pt x="0" y="176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45" name="Freeform 3837"/>
            <p:cNvSpPr>
              <a:spLocks/>
            </p:cNvSpPr>
            <p:nvPr/>
          </p:nvSpPr>
          <p:spPr bwMode="gray">
            <a:xfrm flipH="1">
              <a:off x="806" y="2480"/>
              <a:ext cx="136" cy="56"/>
            </a:xfrm>
            <a:custGeom>
              <a:avLst/>
              <a:gdLst>
                <a:gd name="T0" fmla="*/ 0 w 650"/>
                <a:gd name="T1" fmla="*/ 96 h 271"/>
                <a:gd name="T2" fmla="*/ 650 w 650"/>
                <a:gd name="T3" fmla="*/ 271 h 271"/>
                <a:gd name="T4" fmla="*/ 650 w 650"/>
                <a:gd name="T5" fmla="*/ 172 h 271"/>
                <a:gd name="T6" fmla="*/ 0 w 650"/>
                <a:gd name="T7" fmla="*/ 0 h 271"/>
                <a:gd name="T8" fmla="*/ 0 w 650"/>
                <a:gd name="T9" fmla="*/ 96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0" h="271">
                  <a:moveTo>
                    <a:pt x="0" y="96"/>
                  </a:moveTo>
                  <a:lnTo>
                    <a:pt x="650" y="271"/>
                  </a:lnTo>
                  <a:lnTo>
                    <a:pt x="650" y="172"/>
                  </a:lnTo>
                  <a:lnTo>
                    <a:pt x="0" y="0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46" name="Freeform 3838"/>
            <p:cNvSpPr>
              <a:spLocks/>
            </p:cNvSpPr>
            <p:nvPr/>
          </p:nvSpPr>
          <p:spPr bwMode="gray">
            <a:xfrm flipH="1">
              <a:off x="814" y="2530"/>
              <a:ext cx="58" cy="19"/>
            </a:xfrm>
            <a:custGeom>
              <a:avLst/>
              <a:gdLst>
                <a:gd name="T0" fmla="*/ 0 w 278"/>
                <a:gd name="T1" fmla="*/ 16 h 92"/>
                <a:gd name="T2" fmla="*/ 278 w 278"/>
                <a:gd name="T3" fmla="*/ 92 h 92"/>
                <a:gd name="T4" fmla="*/ 278 w 278"/>
                <a:gd name="T5" fmla="*/ 73 h 92"/>
                <a:gd name="T6" fmla="*/ 0 w 278"/>
                <a:gd name="T7" fmla="*/ 0 h 92"/>
                <a:gd name="T8" fmla="*/ 0 w 278"/>
                <a:gd name="T9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92">
                  <a:moveTo>
                    <a:pt x="0" y="16"/>
                  </a:moveTo>
                  <a:lnTo>
                    <a:pt x="278" y="92"/>
                  </a:lnTo>
                  <a:lnTo>
                    <a:pt x="278" y="73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47" name="Freeform 3839"/>
            <p:cNvSpPr>
              <a:spLocks/>
            </p:cNvSpPr>
            <p:nvPr/>
          </p:nvSpPr>
          <p:spPr bwMode="gray">
            <a:xfrm flipH="1">
              <a:off x="814" y="2540"/>
              <a:ext cx="58" cy="20"/>
            </a:xfrm>
            <a:custGeom>
              <a:avLst/>
              <a:gdLst>
                <a:gd name="T0" fmla="*/ 0 w 278"/>
                <a:gd name="T1" fmla="*/ 19 h 92"/>
                <a:gd name="T2" fmla="*/ 278 w 278"/>
                <a:gd name="T3" fmla="*/ 92 h 92"/>
                <a:gd name="T4" fmla="*/ 278 w 278"/>
                <a:gd name="T5" fmla="*/ 76 h 92"/>
                <a:gd name="T6" fmla="*/ 0 w 278"/>
                <a:gd name="T7" fmla="*/ 0 h 92"/>
                <a:gd name="T8" fmla="*/ 0 w 278"/>
                <a:gd name="T9" fmla="*/ 1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92">
                  <a:moveTo>
                    <a:pt x="0" y="19"/>
                  </a:moveTo>
                  <a:lnTo>
                    <a:pt x="278" y="92"/>
                  </a:lnTo>
                  <a:lnTo>
                    <a:pt x="278" y="76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48" name="Freeform 3840"/>
            <p:cNvSpPr>
              <a:spLocks/>
            </p:cNvSpPr>
            <p:nvPr/>
          </p:nvSpPr>
          <p:spPr bwMode="gray">
            <a:xfrm flipH="1">
              <a:off x="814" y="2551"/>
              <a:ext cx="58" cy="20"/>
            </a:xfrm>
            <a:custGeom>
              <a:avLst/>
              <a:gdLst>
                <a:gd name="T0" fmla="*/ 0 w 278"/>
                <a:gd name="T1" fmla="*/ 19 h 94"/>
                <a:gd name="T2" fmla="*/ 278 w 278"/>
                <a:gd name="T3" fmla="*/ 94 h 94"/>
                <a:gd name="T4" fmla="*/ 278 w 278"/>
                <a:gd name="T5" fmla="*/ 75 h 94"/>
                <a:gd name="T6" fmla="*/ 0 w 278"/>
                <a:gd name="T7" fmla="*/ 0 h 94"/>
                <a:gd name="T8" fmla="*/ 0 w 278"/>
                <a:gd name="T9" fmla="*/ 1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94">
                  <a:moveTo>
                    <a:pt x="0" y="19"/>
                  </a:moveTo>
                  <a:lnTo>
                    <a:pt x="278" y="94"/>
                  </a:lnTo>
                  <a:lnTo>
                    <a:pt x="278" y="75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49" name="Freeform 3841"/>
            <p:cNvSpPr>
              <a:spLocks/>
            </p:cNvSpPr>
            <p:nvPr/>
          </p:nvSpPr>
          <p:spPr bwMode="gray">
            <a:xfrm flipH="1">
              <a:off x="883" y="2470"/>
              <a:ext cx="136" cy="127"/>
            </a:xfrm>
            <a:custGeom>
              <a:avLst/>
              <a:gdLst>
                <a:gd name="T0" fmla="*/ 276 w 276"/>
                <a:gd name="T1" fmla="*/ 82 h 258"/>
                <a:gd name="T2" fmla="*/ 267 w 276"/>
                <a:gd name="T3" fmla="*/ 71 h 258"/>
                <a:gd name="T4" fmla="*/ 9 w 276"/>
                <a:gd name="T5" fmla="*/ 2 h 258"/>
                <a:gd name="T6" fmla="*/ 0 w 276"/>
                <a:gd name="T7" fmla="*/ 9 h 258"/>
                <a:gd name="T8" fmla="*/ 0 w 276"/>
                <a:gd name="T9" fmla="*/ 176 h 258"/>
                <a:gd name="T10" fmla="*/ 9 w 276"/>
                <a:gd name="T11" fmla="*/ 188 h 258"/>
                <a:gd name="T12" fmla="*/ 267 w 276"/>
                <a:gd name="T13" fmla="*/ 257 h 258"/>
                <a:gd name="T14" fmla="*/ 276 w 276"/>
                <a:gd name="T15" fmla="*/ 250 h 258"/>
                <a:gd name="T16" fmla="*/ 276 w 276"/>
                <a:gd name="T17" fmla="*/ 8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6" h="258">
                  <a:moveTo>
                    <a:pt x="276" y="82"/>
                  </a:moveTo>
                  <a:cubicBezTo>
                    <a:pt x="276" y="77"/>
                    <a:pt x="272" y="72"/>
                    <a:pt x="267" y="7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0"/>
                    <a:pt x="0" y="3"/>
                    <a:pt x="0" y="9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81"/>
                    <a:pt x="4" y="186"/>
                    <a:pt x="9" y="188"/>
                  </a:cubicBezTo>
                  <a:cubicBezTo>
                    <a:pt x="267" y="257"/>
                    <a:pt x="267" y="257"/>
                    <a:pt x="267" y="257"/>
                  </a:cubicBezTo>
                  <a:cubicBezTo>
                    <a:pt x="272" y="258"/>
                    <a:pt x="276" y="255"/>
                    <a:pt x="276" y="250"/>
                  </a:cubicBezTo>
                  <a:lnTo>
                    <a:pt x="276" y="82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50" name="Freeform 3842"/>
            <p:cNvSpPr>
              <a:spLocks/>
            </p:cNvSpPr>
            <p:nvPr/>
          </p:nvSpPr>
          <p:spPr bwMode="gray">
            <a:xfrm flipH="1">
              <a:off x="988" y="2509"/>
              <a:ext cx="17" cy="21"/>
            </a:xfrm>
            <a:custGeom>
              <a:avLst/>
              <a:gdLst>
                <a:gd name="T0" fmla="*/ 34 w 34"/>
                <a:gd name="T1" fmla="*/ 36 h 42"/>
                <a:gd name="T2" fmla="*/ 28 w 34"/>
                <a:gd name="T3" fmla="*/ 41 h 42"/>
                <a:gd name="T4" fmla="*/ 5 w 34"/>
                <a:gd name="T5" fmla="*/ 35 h 42"/>
                <a:gd name="T6" fmla="*/ 0 w 34"/>
                <a:gd name="T7" fmla="*/ 27 h 42"/>
                <a:gd name="T8" fmla="*/ 0 w 34"/>
                <a:gd name="T9" fmla="*/ 5 h 42"/>
                <a:gd name="T10" fmla="*/ 5 w 34"/>
                <a:gd name="T11" fmla="*/ 1 h 42"/>
                <a:gd name="T12" fmla="*/ 28 w 34"/>
                <a:gd name="T13" fmla="*/ 7 h 42"/>
                <a:gd name="T14" fmla="*/ 34 w 34"/>
                <a:gd name="T15" fmla="*/ 14 h 42"/>
                <a:gd name="T16" fmla="*/ 34 w 34"/>
                <a:gd name="T17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42">
                  <a:moveTo>
                    <a:pt x="34" y="36"/>
                  </a:moveTo>
                  <a:cubicBezTo>
                    <a:pt x="34" y="40"/>
                    <a:pt x="31" y="42"/>
                    <a:pt x="28" y="4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2" y="34"/>
                    <a:pt x="0" y="30"/>
                    <a:pt x="0" y="2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1" y="8"/>
                    <a:pt x="34" y="11"/>
                    <a:pt x="34" y="14"/>
                  </a:cubicBezTo>
                  <a:lnTo>
                    <a:pt x="34" y="36"/>
                  </a:lnTo>
                  <a:close/>
                </a:path>
              </a:pathLst>
            </a:custGeom>
            <a:solidFill>
              <a:srgbClr val="FFFFFF"/>
            </a:solidFill>
            <a:ln w="3175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51" name="Freeform 3843"/>
            <p:cNvSpPr>
              <a:spLocks/>
            </p:cNvSpPr>
            <p:nvPr/>
          </p:nvSpPr>
          <p:spPr bwMode="gray">
            <a:xfrm flipH="1">
              <a:off x="997" y="2511"/>
              <a:ext cx="8" cy="6"/>
            </a:xfrm>
            <a:custGeom>
              <a:avLst/>
              <a:gdLst>
                <a:gd name="T0" fmla="*/ 0 w 38"/>
                <a:gd name="T1" fmla="*/ 10 h 31"/>
                <a:gd name="T2" fmla="*/ 9 w 38"/>
                <a:gd name="T3" fmla="*/ 15 h 31"/>
                <a:gd name="T4" fmla="*/ 9 w 38"/>
                <a:gd name="T5" fmla="*/ 0 h 31"/>
                <a:gd name="T6" fmla="*/ 31 w 38"/>
                <a:gd name="T7" fmla="*/ 5 h 31"/>
                <a:gd name="T8" fmla="*/ 38 w 38"/>
                <a:gd name="T9" fmla="*/ 29 h 31"/>
                <a:gd name="T10" fmla="*/ 28 w 38"/>
                <a:gd name="T11" fmla="*/ 31 h 31"/>
                <a:gd name="T12" fmla="*/ 24 w 38"/>
                <a:gd name="T13" fmla="*/ 22 h 31"/>
                <a:gd name="T14" fmla="*/ 0 w 38"/>
                <a:gd name="T15" fmla="*/ 15 h 31"/>
                <a:gd name="T16" fmla="*/ 0 w 38"/>
                <a:gd name="T1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1">
                  <a:moveTo>
                    <a:pt x="0" y="10"/>
                  </a:moveTo>
                  <a:lnTo>
                    <a:pt x="9" y="15"/>
                  </a:lnTo>
                  <a:lnTo>
                    <a:pt x="9" y="0"/>
                  </a:lnTo>
                  <a:lnTo>
                    <a:pt x="31" y="5"/>
                  </a:lnTo>
                  <a:lnTo>
                    <a:pt x="38" y="29"/>
                  </a:lnTo>
                  <a:lnTo>
                    <a:pt x="28" y="31"/>
                  </a:lnTo>
                  <a:lnTo>
                    <a:pt x="24" y="22"/>
                  </a:lnTo>
                  <a:lnTo>
                    <a:pt x="0" y="1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3175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52" name="Freeform 3844"/>
            <p:cNvSpPr>
              <a:spLocks/>
            </p:cNvSpPr>
            <p:nvPr/>
          </p:nvSpPr>
          <p:spPr bwMode="gray">
            <a:xfrm flipH="1">
              <a:off x="997" y="2521"/>
              <a:ext cx="8" cy="5"/>
            </a:xfrm>
            <a:custGeom>
              <a:avLst/>
              <a:gdLst>
                <a:gd name="T0" fmla="*/ 0 w 38"/>
                <a:gd name="T1" fmla="*/ 4 h 26"/>
                <a:gd name="T2" fmla="*/ 9 w 38"/>
                <a:gd name="T3" fmla="*/ 7 h 26"/>
                <a:gd name="T4" fmla="*/ 9 w 38"/>
                <a:gd name="T5" fmla="*/ 21 h 26"/>
                <a:gd name="T6" fmla="*/ 31 w 38"/>
                <a:gd name="T7" fmla="*/ 26 h 26"/>
                <a:gd name="T8" fmla="*/ 38 w 38"/>
                <a:gd name="T9" fmla="*/ 7 h 26"/>
                <a:gd name="T10" fmla="*/ 28 w 38"/>
                <a:gd name="T11" fmla="*/ 0 h 26"/>
                <a:gd name="T12" fmla="*/ 24 w 38"/>
                <a:gd name="T13" fmla="*/ 7 h 26"/>
                <a:gd name="T14" fmla="*/ 0 w 38"/>
                <a:gd name="T15" fmla="*/ 0 h 26"/>
                <a:gd name="T16" fmla="*/ 0 w 38"/>
                <a:gd name="T17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6">
                  <a:moveTo>
                    <a:pt x="0" y="4"/>
                  </a:moveTo>
                  <a:lnTo>
                    <a:pt x="9" y="7"/>
                  </a:lnTo>
                  <a:lnTo>
                    <a:pt x="9" y="21"/>
                  </a:lnTo>
                  <a:lnTo>
                    <a:pt x="31" y="26"/>
                  </a:lnTo>
                  <a:lnTo>
                    <a:pt x="38" y="7"/>
                  </a:lnTo>
                  <a:lnTo>
                    <a:pt x="28" y="0"/>
                  </a:lnTo>
                  <a:lnTo>
                    <a:pt x="24" y="7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3175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53" name="Freeform 3845"/>
            <p:cNvSpPr>
              <a:spLocks/>
            </p:cNvSpPr>
            <p:nvPr/>
          </p:nvSpPr>
          <p:spPr bwMode="gray">
            <a:xfrm flipH="1">
              <a:off x="999" y="2518"/>
              <a:ext cx="6" cy="4"/>
            </a:xfrm>
            <a:custGeom>
              <a:avLst/>
              <a:gdLst>
                <a:gd name="T0" fmla="*/ 0 w 28"/>
                <a:gd name="T1" fmla="*/ 15 h 22"/>
                <a:gd name="T2" fmla="*/ 24 w 28"/>
                <a:gd name="T3" fmla="*/ 22 h 22"/>
                <a:gd name="T4" fmla="*/ 28 w 28"/>
                <a:gd name="T5" fmla="*/ 15 h 22"/>
                <a:gd name="T6" fmla="*/ 28 w 28"/>
                <a:gd name="T7" fmla="*/ 5 h 22"/>
                <a:gd name="T8" fmla="*/ 5 w 28"/>
                <a:gd name="T9" fmla="*/ 0 h 22"/>
                <a:gd name="T10" fmla="*/ 5 w 28"/>
                <a:gd name="T11" fmla="*/ 12 h 22"/>
                <a:gd name="T12" fmla="*/ 0 w 28"/>
                <a:gd name="T13" fmla="*/ 12 h 22"/>
                <a:gd name="T14" fmla="*/ 0 w 28"/>
                <a:gd name="T15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2">
                  <a:moveTo>
                    <a:pt x="0" y="15"/>
                  </a:moveTo>
                  <a:lnTo>
                    <a:pt x="24" y="22"/>
                  </a:lnTo>
                  <a:lnTo>
                    <a:pt x="28" y="15"/>
                  </a:lnTo>
                  <a:lnTo>
                    <a:pt x="28" y="5"/>
                  </a:lnTo>
                  <a:lnTo>
                    <a:pt x="5" y="0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 w="3175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54" name="Freeform 3846"/>
            <p:cNvSpPr>
              <a:spLocks/>
            </p:cNvSpPr>
            <p:nvPr/>
          </p:nvSpPr>
          <p:spPr bwMode="gray">
            <a:xfrm flipH="1">
              <a:off x="999" y="2514"/>
              <a:ext cx="6" cy="5"/>
            </a:xfrm>
            <a:custGeom>
              <a:avLst/>
              <a:gdLst>
                <a:gd name="T0" fmla="*/ 0 w 28"/>
                <a:gd name="T1" fmla="*/ 0 h 23"/>
                <a:gd name="T2" fmla="*/ 24 w 28"/>
                <a:gd name="T3" fmla="*/ 7 h 23"/>
                <a:gd name="T4" fmla="*/ 28 w 28"/>
                <a:gd name="T5" fmla="*/ 14 h 23"/>
                <a:gd name="T6" fmla="*/ 28 w 28"/>
                <a:gd name="T7" fmla="*/ 23 h 23"/>
                <a:gd name="T8" fmla="*/ 5 w 28"/>
                <a:gd name="T9" fmla="*/ 18 h 23"/>
                <a:gd name="T10" fmla="*/ 5 w 28"/>
                <a:gd name="T11" fmla="*/ 4 h 23"/>
                <a:gd name="T12" fmla="*/ 0 w 28"/>
                <a:gd name="T13" fmla="*/ 2 h 23"/>
                <a:gd name="T14" fmla="*/ 0 w 28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3">
                  <a:moveTo>
                    <a:pt x="0" y="0"/>
                  </a:moveTo>
                  <a:lnTo>
                    <a:pt x="24" y="7"/>
                  </a:lnTo>
                  <a:lnTo>
                    <a:pt x="28" y="14"/>
                  </a:lnTo>
                  <a:lnTo>
                    <a:pt x="28" y="23"/>
                  </a:lnTo>
                  <a:lnTo>
                    <a:pt x="5" y="18"/>
                  </a:lnTo>
                  <a:lnTo>
                    <a:pt x="5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3175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55" name="Freeform 3847"/>
            <p:cNvSpPr>
              <a:spLocks/>
            </p:cNvSpPr>
            <p:nvPr/>
          </p:nvSpPr>
          <p:spPr bwMode="gray">
            <a:xfrm flipH="1">
              <a:off x="988" y="2513"/>
              <a:ext cx="8" cy="5"/>
            </a:xfrm>
            <a:custGeom>
              <a:avLst/>
              <a:gdLst>
                <a:gd name="T0" fmla="*/ 38 w 38"/>
                <a:gd name="T1" fmla="*/ 23 h 26"/>
                <a:gd name="T2" fmla="*/ 29 w 38"/>
                <a:gd name="T3" fmla="*/ 21 h 26"/>
                <a:gd name="T4" fmla="*/ 29 w 38"/>
                <a:gd name="T5" fmla="*/ 7 h 26"/>
                <a:gd name="T6" fmla="*/ 7 w 38"/>
                <a:gd name="T7" fmla="*/ 0 h 26"/>
                <a:gd name="T8" fmla="*/ 0 w 38"/>
                <a:gd name="T9" fmla="*/ 21 h 26"/>
                <a:gd name="T10" fmla="*/ 10 w 38"/>
                <a:gd name="T11" fmla="*/ 26 h 26"/>
                <a:gd name="T12" fmla="*/ 12 w 38"/>
                <a:gd name="T13" fmla="*/ 19 h 26"/>
                <a:gd name="T14" fmla="*/ 38 w 38"/>
                <a:gd name="T15" fmla="*/ 26 h 26"/>
                <a:gd name="T16" fmla="*/ 38 w 38"/>
                <a:gd name="T17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6">
                  <a:moveTo>
                    <a:pt x="38" y="23"/>
                  </a:moveTo>
                  <a:lnTo>
                    <a:pt x="29" y="21"/>
                  </a:lnTo>
                  <a:lnTo>
                    <a:pt x="29" y="7"/>
                  </a:lnTo>
                  <a:lnTo>
                    <a:pt x="7" y="0"/>
                  </a:lnTo>
                  <a:lnTo>
                    <a:pt x="0" y="21"/>
                  </a:lnTo>
                  <a:lnTo>
                    <a:pt x="10" y="26"/>
                  </a:lnTo>
                  <a:lnTo>
                    <a:pt x="12" y="19"/>
                  </a:lnTo>
                  <a:lnTo>
                    <a:pt x="38" y="26"/>
                  </a:lnTo>
                  <a:lnTo>
                    <a:pt x="38" y="23"/>
                  </a:lnTo>
                  <a:close/>
                </a:path>
              </a:pathLst>
            </a:custGeom>
            <a:solidFill>
              <a:srgbClr val="FFFFFF"/>
            </a:solidFill>
            <a:ln w="3175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56" name="Freeform 3848"/>
            <p:cNvSpPr>
              <a:spLocks/>
            </p:cNvSpPr>
            <p:nvPr/>
          </p:nvSpPr>
          <p:spPr bwMode="gray">
            <a:xfrm flipH="1">
              <a:off x="988" y="2522"/>
              <a:ext cx="8" cy="7"/>
            </a:xfrm>
            <a:custGeom>
              <a:avLst/>
              <a:gdLst>
                <a:gd name="T0" fmla="*/ 38 w 38"/>
                <a:gd name="T1" fmla="*/ 19 h 30"/>
                <a:gd name="T2" fmla="*/ 29 w 38"/>
                <a:gd name="T3" fmla="*/ 16 h 30"/>
                <a:gd name="T4" fmla="*/ 29 w 38"/>
                <a:gd name="T5" fmla="*/ 30 h 30"/>
                <a:gd name="T6" fmla="*/ 7 w 38"/>
                <a:gd name="T7" fmla="*/ 23 h 30"/>
                <a:gd name="T8" fmla="*/ 0 w 38"/>
                <a:gd name="T9" fmla="*/ 2 h 30"/>
                <a:gd name="T10" fmla="*/ 10 w 38"/>
                <a:gd name="T11" fmla="*/ 0 h 30"/>
                <a:gd name="T12" fmla="*/ 12 w 38"/>
                <a:gd name="T13" fmla="*/ 7 h 30"/>
                <a:gd name="T14" fmla="*/ 38 w 38"/>
                <a:gd name="T15" fmla="*/ 14 h 30"/>
                <a:gd name="T16" fmla="*/ 38 w 38"/>
                <a:gd name="T1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38" y="19"/>
                  </a:moveTo>
                  <a:lnTo>
                    <a:pt x="29" y="16"/>
                  </a:lnTo>
                  <a:lnTo>
                    <a:pt x="29" y="30"/>
                  </a:lnTo>
                  <a:lnTo>
                    <a:pt x="7" y="23"/>
                  </a:lnTo>
                  <a:lnTo>
                    <a:pt x="0" y="2"/>
                  </a:lnTo>
                  <a:lnTo>
                    <a:pt x="10" y="0"/>
                  </a:lnTo>
                  <a:lnTo>
                    <a:pt x="12" y="7"/>
                  </a:lnTo>
                  <a:lnTo>
                    <a:pt x="38" y="14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FFFFFF"/>
            </a:solidFill>
            <a:ln w="3175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57" name="Freeform 3849"/>
            <p:cNvSpPr>
              <a:spLocks/>
            </p:cNvSpPr>
            <p:nvPr/>
          </p:nvSpPr>
          <p:spPr bwMode="gray">
            <a:xfrm flipH="1">
              <a:off x="988" y="2520"/>
              <a:ext cx="6" cy="5"/>
            </a:xfrm>
            <a:custGeom>
              <a:avLst/>
              <a:gdLst>
                <a:gd name="T0" fmla="*/ 28 w 28"/>
                <a:gd name="T1" fmla="*/ 24 h 24"/>
                <a:gd name="T2" fmla="*/ 2 w 28"/>
                <a:gd name="T3" fmla="*/ 19 h 24"/>
                <a:gd name="T4" fmla="*/ 0 w 28"/>
                <a:gd name="T5" fmla="*/ 10 h 24"/>
                <a:gd name="T6" fmla="*/ 0 w 28"/>
                <a:gd name="T7" fmla="*/ 0 h 24"/>
                <a:gd name="T8" fmla="*/ 23 w 28"/>
                <a:gd name="T9" fmla="*/ 7 h 24"/>
                <a:gd name="T10" fmla="*/ 23 w 28"/>
                <a:gd name="T11" fmla="*/ 19 h 24"/>
                <a:gd name="T12" fmla="*/ 28 w 28"/>
                <a:gd name="T13" fmla="*/ 22 h 24"/>
                <a:gd name="T14" fmla="*/ 28 w 28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4">
                  <a:moveTo>
                    <a:pt x="28" y="24"/>
                  </a:moveTo>
                  <a:lnTo>
                    <a:pt x="2" y="19"/>
                  </a:lnTo>
                  <a:lnTo>
                    <a:pt x="0" y="10"/>
                  </a:lnTo>
                  <a:lnTo>
                    <a:pt x="0" y="0"/>
                  </a:lnTo>
                  <a:lnTo>
                    <a:pt x="23" y="7"/>
                  </a:lnTo>
                  <a:lnTo>
                    <a:pt x="23" y="19"/>
                  </a:lnTo>
                  <a:lnTo>
                    <a:pt x="28" y="22"/>
                  </a:lnTo>
                  <a:lnTo>
                    <a:pt x="28" y="24"/>
                  </a:lnTo>
                  <a:close/>
                </a:path>
              </a:pathLst>
            </a:custGeom>
            <a:solidFill>
              <a:srgbClr val="FFFFFF"/>
            </a:solidFill>
            <a:ln w="3175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58" name="Freeform 3850"/>
            <p:cNvSpPr>
              <a:spLocks/>
            </p:cNvSpPr>
            <p:nvPr/>
          </p:nvSpPr>
          <p:spPr bwMode="gray">
            <a:xfrm flipH="1">
              <a:off x="988" y="2517"/>
              <a:ext cx="6" cy="5"/>
            </a:xfrm>
            <a:custGeom>
              <a:avLst/>
              <a:gdLst>
                <a:gd name="T0" fmla="*/ 28 w 28"/>
                <a:gd name="T1" fmla="*/ 7 h 23"/>
                <a:gd name="T2" fmla="*/ 2 w 28"/>
                <a:gd name="T3" fmla="*/ 0 h 23"/>
                <a:gd name="T4" fmla="*/ 0 w 28"/>
                <a:gd name="T5" fmla="*/ 7 h 23"/>
                <a:gd name="T6" fmla="*/ 0 w 28"/>
                <a:gd name="T7" fmla="*/ 16 h 23"/>
                <a:gd name="T8" fmla="*/ 23 w 28"/>
                <a:gd name="T9" fmla="*/ 23 h 23"/>
                <a:gd name="T10" fmla="*/ 23 w 28"/>
                <a:gd name="T11" fmla="*/ 9 h 23"/>
                <a:gd name="T12" fmla="*/ 28 w 28"/>
                <a:gd name="T13" fmla="*/ 12 h 23"/>
                <a:gd name="T14" fmla="*/ 28 w 28"/>
                <a:gd name="T1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3">
                  <a:moveTo>
                    <a:pt x="28" y="7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0" y="16"/>
                  </a:lnTo>
                  <a:lnTo>
                    <a:pt x="23" y="23"/>
                  </a:lnTo>
                  <a:lnTo>
                    <a:pt x="23" y="9"/>
                  </a:lnTo>
                  <a:lnTo>
                    <a:pt x="28" y="12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FFFFFF"/>
            </a:solidFill>
            <a:ln w="3175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59" name="Freeform 3851"/>
            <p:cNvSpPr>
              <a:spLocks/>
            </p:cNvSpPr>
            <p:nvPr/>
          </p:nvSpPr>
          <p:spPr bwMode="gray">
            <a:xfrm flipH="1">
              <a:off x="982" y="2548"/>
              <a:ext cx="23" cy="13"/>
            </a:xfrm>
            <a:custGeom>
              <a:avLst/>
              <a:gdLst>
                <a:gd name="T0" fmla="*/ 111 w 111"/>
                <a:gd name="T1" fmla="*/ 61 h 61"/>
                <a:gd name="T2" fmla="*/ 0 w 111"/>
                <a:gd name="T3" fmla="*/ 33 h 61"/>
                <a:gd name="T4" fmla="*/ 0 w 111"/>
                <a:gd name="T5" fmla="*/ 0 h 61"/>
                <a:gd name="T6" fmla="*/ 111 w 111"/>
                <a:gd name="T7" fmla="*/ 31 h 61"/>
                <a:gd name="T8" fmla="*/ 111 w 111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1">
                  <a:moveTo>
                    <a:pt x="111" y="61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111" y="31"/>
                  </a:lnTo>
                  <a:lnTo>
                    <a:pt x="111" y="61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60" name="Freeform 3852"/>
            <p:cNvSpPr>
              <a:spLocks/>
            </p:cNvSpPr>
            <p:nvPr/>
          </p:nvSpPr>
          <p:spPr bwMode="gray">
            <a:xfrm flipH="1">
              <a:off x="939" y="2560"/>
              <a:ext cx="23" cy="13"/>
            </a:xfrm>
            <a:custGeom>
              <a:avLst/>
              <a:gdLst>
                <a:gd name="T0" fmla="*/ 111 w 111"/>
                <a:gd name="T1" fmla="*/ 64 h 64"/>
                <a:gd name="T2" fmla="*/ 0 w 111"/>
                <a:gd name="T3" fmla="*/ 33 h 64"/>
                <a:gd name="T4" fmla="*/ 0 w 111"/>
                <a:gd name="T5" fmla="*/ 0 h 64"/>
                <a:gd name="T6" fmla="*/ 111 w 111"/>
                <a:gd name="T7" fmla="*/ 31 h 64"/>
                <a:gd name="T8" fmla="*/ 111 w 111"/>
                <a:gd name="T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4">
                  <a:moveTo>
                    <a:pt x="111" y="64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111" y="31"/>
                  </a:lnTo>
                  <a:lnTo>
                    <a:pt x="111" y="64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61" name="Freeform 3853"/>
            <p:cNvSpPr>
              <a:spLocks/>
            </p:cNvSpPr>
            <p:nvPr/>
          </p:nvSpPr>
          <p:spPr bwMode="gray">
            <a:xfrm flipH="1">
              <a:off x="896" y="2572"/>
              <a:ext cx="23" cy="12"/>
            </a:xfrm>
            <a:custGeom>
              <a:avLst/>
              <a:gdLst>
                <a:gd name="T0" fmla="*/ 111 w 111"/>
                <a:gd name="T1" fmla="*/ 61 h 61"/>
                <a:gd name="T2" fmla="*/ 0 w 111"/>
                <a:gd name="T3" fmla="*/ 31 h 61"/>
                <a:gd name="T4" fmla="*/ 0 w 111"/>
                <a:gd name="T5" fmla="*/ 0 h 61"/>
                <a:gd name="T6" fmla="*/ 111 w 111"/>
                <a:gd name="T7" fmla="*/ 28 h 61"/>
                <a:gd name="T8" fmla="*/ 111 w 111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1">
                  <a:moveTo>
                    <a:pt x="111" y="61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111" y="28"/>
                  </a:lnTo>
                  <a:lnTo>
                    <a:pt x="111" y="61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62" name="Freeform 3854"/>
            <p:cNvSpPr>
              <a:spLocks/>
            </p:cNvSpPr>
            <p:nvPr/>
          </p:nvSpPr>
          <p:spPr bwMode="gray">
            <a:xfrm flipH="1">
              <a:off x="896" y="2495"/>
              <a:ext cx="66" cy="60"/>
            </a:xfrm>
            <a:custGeom>
              <a:avLst/>
              <a:gdLst>
                <a:gd name="T0" fmla="*/ 317 w 317"/>
                <a:gd name="T1" fmla="*/ 284 h 284"/>
                <a:gd name="T2" fmla="*/ 0 w 317"/>
                <a:gd name="T3" fmla="*/ 199 h 284"/>
                <a:gd name="T4" fmla="*/ 0 w 317"/>
                <a:gd name="T5" fmla="*/ 0 h 284"/>
                <a:gd name="T6" fmla="*/ 317 w 317"/>
                <a:gd name="T7" fmla="*/ 85 h 284"/>
                <a:gd name="T8" fmla="*/ 317 w 317"/>
                <a:gd name="T9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7" h="284">
                  <a:moveTo>
                    <a:pt x="317" y="284"/>
                  </a:moveTo>
                  <a:lnTo>
                    <a:pt x="0" y="199"/>
                  </a:lnTo>
                  <a:lnTo>
                    <a:pt x="0" y="0"/>
                  </a:lnTo>
                  <a:lnTo>
                    <a:pt x="317" y="85"/>
                  </a:lnTo>
                  <a:lnTo>
                    <a:pt x="317" y="284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3263" name="Group 3855"/>
          <p:cNvGrpSpPr>
            <a:grpSpLocks noChangeAspect="1"/>
          </p:cNvGrpSpPr>
          <p:nvPr/>
        </p:nvGrpSpPr>
        <p:grpSpPr bwMode="auto">
          <a:xfrm flipH="1">
            <a:off x="5649913" y="2157413"/>
            <a:ext cx="619125" cy="511175"/>
            <a:chOff x="2993" y="1121"/>
            <a:chExt cx="2488" cy="2053"/>
          </a:xfrm>
        </p:grpSpPr>
        <p:sp>
          <p:nvSpPr>
            <p:cNvPr id="533264" name="Freeform 3856"/>
            <p:cNvSpPr>
              <a:spLocks noChangeAspect="1"/>
            </p:cNvSpPr>
            <p:nvPr/>
          </p:nvSpPr>
          <p:spPr bwMode="gray">
            <a:xfrm>
              <a:off x="5256" y="1728"/>
              <a:ext cx="225" cy="1446"/>
            </a:xfrm>
            <a:custGeom>
              <a:avLst/>
              <a:gdLst>
                <a:gd name="T0" fmla="*/ 225 w 225"/>
                <a:gd name="T1" fmla="*/ 0 h 1446"/>
                <a:gd name="T2" fmla="*/ 225 w 225"/>
                <a:gd name="T3" fmla="*/ 1387 h 1446"/>
                <a:gd name="T4" fmla="*/ 0 w 225"/>
                <a:gd name="T5" fmla="*/ 1446 h 1446"/>
                <a:gd name="T6" fmla="*/ 0 w 225"/>
                <a:gd name="T7" fmla="*/ 59 h 1446"/>
                <a:gd name="T8" fmla="*/ 225 w 225"/>
                <a:gd name="T9" fmla="*/ 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1446">
                  <a:moveTo>
                    <a:pt x="225" y="0"/>
                  </a:moveTo>
                  <a:lnTo>
                    <a:pt x="225" y="1387"/>
                  </a:lnTo>
                  <a:lnTo>
                    <a:pt x="0" y="1446"/>
                  </a:lnTo>
                  <a:lnTo>
                    <a:pt x="0" y="5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65" name="Freeform 3857"/>
            <p:cNvSpPr>
              <a:spLocks noChangeAspect="1"/>
            </p:cNvSpPr>
            <p:nvPr/>
          </p:nvSpPr>
          <p:spPr bwMode="gray">
            <a:xfrm>
              <a:off x="2993" y="1121"/>
              <a:ext cx="2488" cy="666"/>
            </a:xfrm>
            <a:custGeom>
              <a:avLst/>
              <a:gdLst>
                <a:gd name="T0" fmla="*/ 2263 w 2488"/>
                <a:gd name="T1" fmla="*/ 666 h 666"/>
                <a:gd name="T2" fmla="*/ 0 w 2488"/>
                <a:gd name="T3" fmla="*/ 59 h 666"/>
                <a:gd name="T4" fmla="*/ 225 w 2488"/>
                <a:gd name="T5" fmla="*/ 0 h 666"/>
                <a:gd name="T6" fmla="*/ 2488 w 2488"/>
                <a:gd name="T7" fmla="*/ 607 h 666"/>
                <a:gd name="T8" fmla="*/ 2263 w 2488"/>
                <a:gd name="T9" fmla="*/ 666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8" h="666">
                  <a:moveTo>
                    <a:pt x="2263" y="666"/>
                  </a:moveTo>
                  <a:lnTo>
                    <a:pt x="0" y="59"/>
                  </a:lnTo>
                  <a:lnTo>
                    <a:pt x="225" y="0"/>
                  </a:lnTo>
                  <a:lnTo>
                    <a:pt x="2488" y="607"/>
                  </a:lnTo>
                  <a:lnTo>
                    <a:pt x="2263" y="666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80808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66" name="Freeform 3858"/>
            <p:cNvSpPr>
              <a:spLocks noChangeAspect="1"/>
            </p:cNvSpPr>
            <p:nvPr/>
          </p:nvSpPr>
          <p:spPr bwMode="gray">
            <a:xfrm>
              <a:off x="4805" y="1667"/>
              <a:ext cx="451" cy="1507"/>
            </a:xfrm>
            <a:custGeom>
              <a:avLst/>
              <a:gdLst>
                <a:gd name="T0" fmla="*/ 0 w 451"/>
                <a:gd name="T1" fmla="*/ 0 h 1507"/>
                <a:gd name="T2" fmla="*/ 0 w 451"/>
                <a:gd name="T3" fmla="*/ 1387 h 1507"/>
                <a:gd name="T4" fmla="*/ 451 w 451"/>
                <a:gd name="T5" fmla="*/ 1507 h 1507"/>
                <a:gd name="T6" fmla="*/ 451 w 451"/>
                <a:gd name="T7" fmla="*/ 120 h 1507"/>
                <a:gd name="T8" fmla="*/ 0 w 451"/>
                <a:gd name="T9" fmla="*/ 0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1507">
                  <a:moveTo>
                    <a:pt x="0" y="0"/>
                  </a:moveTo>
                  <a:lnTo>
                    <a:pt x="0" y="1387"/>
                  </a:lnTo>
                  <a:lnTo>
                    <a:pt x="451" y="1507"/>
                  </a:lnTo>
                  <a:lnTo>
                    <a:pt x="451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DDD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67" name="Freeform 3859"/>
            <p:cNvSpPr>
              <a:spLocks noChangeAspect="1"/>
            </p:cNvSpPr>
            <p:nvPr/>
          </p:nvSpPr>
          <p:spPr bwMode="gray">
            <a:xfrm>
              <a:off x="4838" y="2302"/>
              <a:ext cx="385" cy="166"/>
            </a:xfrm>
            <a:custGeom>
              <a:avLst/>
              <a:gdLst>
                <a:gd name="T0" fmla="*/ 385 w 385"/>
                <a:gd name="T1" fmla="*/ 166 h 166"/>
                <a:gd name="T2" fmla="*/ 385 w 385"/>
                <a:gd name="T3" fmla="*/ 104 h 166"/>
                <a:gd name="T4" fmla="*/ 0 w 385"/>
                <a:gd name="T5" fmla="*/ 0 h 166"/>
                <a:gd name="T6" fmla="*/ 0 w 385"/>
                <a:gd name="T7" fmla="*/ 62 h 166"/>
                <a:gd name="T8" fmla="*/ 385 w 385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166">
                  <a:moveTo>
                    <a:pt x="385" y="166"/>
                  </a:moveTo>
                  <a:lnTo>
                    <a:pt x="385" y="104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5" y="166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68" name="Freeform 3860"/>
            <p:cNvSpPr>
              <a:spLocks noChangeAspect="1"/>
            </p:cNvSpPr>
            <p:nvPr/>
          </p:nvSpPr>
          <p:spPr bwMode="gray">
            <a:xfrm>
              <a:off x="4857" y="1764"/>
              <a:ext cx="347" cy="453"/>
            </a:xfrm>
            <a:custGeom>
              <a:avLst/>
              <a:gdLst>
                <a:gd name="T0" fmla="*/ 0 w 347"/>
                <a:gd name="T1" fmla="*/ 0 h 453"/>
                <a:gd name="T2" fmla="*/ 0 w 347"/>
                <a:gd name="T3" fmla="*/ 361 h 453"/>
                <a:gd name="T4" fmla="*/ 347 w 347"/>
                <a:gd name="T5" fmla="*/ 453 h 453"/>
                <a:gd name="T6" fmla="*/ 347 w 347"/>
                <a:gd name="T7" fmla="*/ 94 h 453"/>
                <a:gd name="T8" fmla="*/ 0 w 347"/>
                <a:gd name="T9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453">
                  <a:moveTo>
                    <a:pt x="0" y="0"/>
                  </a:moveTo>
                  <a:lnTo>
                    <a:pt x="0" y="361"/>
                  </a:lnTo>
                  <a:lnTo>
                    <a:pt x="347" y="453"/>
                  </a:lnTo>
                  <a:lnTo>
                    <a:pt x="347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69" name="Freeform 3861"/>
            <p:cNvSpPr>
              <a:spLocks noChangeAspect="1"/>
            </p:cNvSpPr>
            <p:nvPr/>
          </p:nvSpPr>
          <p:spPr bwMode="gray">
            <a:xfrm>
              <a:off x="4890" y="1809"/>
              <a:ext cx="281" cy="366"/>
            </a:xfrm>
            <a:custGeom>
              <a:avLst/>
              <a:gdLst>
                <a:gd name="T0" fmla="*/ 0 w 281"/>
                <a:gd name="T1" fmla="*/ 0 h 366"/>
                <a:gd name="T2" fmla="*/ 0 w 281"/>
                <a:gd name="T3" fmla="*/ 290 h 366"/>
                <a:gd name="T4" fmla="*/ 281 w 281"/>
                <a:gd name="T5" fmla="*/ 366 h 366"/>
                <a:gd name="T6" fmla="*/ 281 w 281"/>
                <a:gd name="T7" fmla="*/ 73 h 366"/>
                <a:gd name="T8" fmla="*/ 0 w 281"/>
                <a:gd name="T9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366">
                  <a:moveTo>
                    <a:pt x="0" y="0"/>
                  </a:moveTo>
                  <a:lnTo>
                    <a:pt x="0" y="290"/>
                  </a:lnTo>
                  <a:lnTo>
                    <a:pt x="281" y="366"/>
                  </a:lnTo>
                  <a:lnTo>
                    <a:pt x="281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70" name="Freeform 3862"/>
            <p:cNvSpPr>
              <a:spLocks noChangeAspect="1"/>
            </p:cNvSpPr>
            <p:nvPr/>
          </p:nvSpPr>
          <p:spPr bwMode="gray">
            <a:xfrm>
              <a:off x="4352" y="1544"/>
              <a:ext cx="453" cy="1510"/>
            </a:xfrm>
            <a:custGeom>
              <a:avLst/>
              <a:gdLst>
                <a:gd name="T0" fmla="*/ 0 w 453"/>
                <a:gd name="T1" fmla="*/ 0 h 1510"/>
                <a:gd name="T2" fmla="*/ 0 w 453"/>
                <a:gd name="T3" fmla="*/ 1387 h 1510"/>
                <a:gd name="T4" fmla="*/ 453 w 453"/>
                <a:gd name="T5" fmla="*/ 1510 h 1510"/>
                <a:gd name="T6" fmla="*/ 453 w 453"/>
                <a:gd name="T7" fmla="*/ 123 h 1510"/>
                <a:gd name="T8" fmla="*/ 0 w 453"/>
                <a:gd name="T9" fmla="*/ 0 h 1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1510">
                  <a:moveTo>
                    <a:pt x="0" y="0"/>
                  </a:moveTo>
                  <a:lnTo>
                    <a:pt x="0" y="1387"/>
                  </a:lnTo>
                  <a:lnTo>
                    <a:pt x="453" y="1510"/>
                  </a:lnTo>
                  <a:lnTo>
                    <a:pt x="453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DDD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71" name="Freeform 3863"/>
            <p:cNvSpPr>
              <a:spLocks noChangeAspect="1"/>
            </p:cNvSpPr>
            <p:nvPr/>
          </p:nvSpPr>
          <p:spPr bwMode="gray">
            <a:xfrm>
              <a:off x="4404" y="1643"/>
              <a:ext cx="349" cy="454"/>
            </a:xfrm>
            <a:custGeom>
              <a:avLst/>
              <a:gdLst>
                <a:gd name="T0" fmla="*/ 0 w 349"/>
                <a:gd name="T1" fmla="*/ 0 h 454"/>
                <a:gd name="T2" fmla="*/ 0 w 349"/>
                <a:gd name="T3" fmla="*/ 359 h 454"/>
                <a:gd name="T4" fmla="*/ 349 w 349"/>
                <a:gd name="T5" fmla="*/ 454 h 454"/>
                <a:gd name="T6" fmla="*/ 349 w 349"/>
                <a:gd name="T7" fmla="*/ 92 h 454"/>
                <a:gd name="T8" fmla="*/ 0 w 349"/>
                <a:gd name="T9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9" h="454">
                  <a:moveTo>
                    <a:pt x="0" y="0"/>
                  </a:moveTo>
                  <a:lnTo>
                    <a:pt x="0" y="359"/>
                  </a:lnTo>
                  <a:lnTo>
                    <a:pt x="349" y="454"/>
                  </a:lnTo>
                  <a:lnTo>
                    <a:pt x="349" y="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72" name="Freeform 3864"/>
            <p:cNvSpPr>
              <a:spLocks noChangeAspect="1"/>
            </p:cNvSpPr>
            <p:nvPr/>
          </p:nvSpPr>
          <p:spPr bwMode="gray">
            <a:xfrm>
              <a:off x="4437" y="1686"/>
              <a:ext cx="281" cy="366"/>
            </a:xfrm>
            <a:custGeom>
              <a:avLst/>
              <a:gdLst>
                <a:gd name="T0" fmla="*/ 0 w 281"/>
                <a:gd name="T1" fmla="*/ 0 h 366"/>
                <a:gd name="T2" fmla="*/ 0 w 281"/>
                <a:gd name="T3" fmla="*/ 290 h 366"/>
                <a:gd name="T4" fmla="*/ 281 w 281"/>
                <a:gd name="T5" fmla="*/ 366 h 366"/>
                <a:gd name="T6" fmla="*/ 281 w 281"/>
                <a:gd name="T7" fmla="*/ 75 h 366"/>
                <a:gd name="T8" fmla="*/ 0 w 281"/>
                <a:gd name="T9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366">
                  <a:moveTo>
                    <a:pt x="0" y="0"/>
                  </a:moveTo>
                  <a:lnTo>
                    <a:pt x="0" y="290"/>
                  </a:lnTo>
                  <a:lnTo>
                    <a:pt x="281" y="366"/>
                  </a:lnTo>
                  <a:lnTo>
                    <a:pt x="281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73" name="Freeform 3865"/>
            <p:cNvSpPr>
              <a:spLocks noChangeAspect="1"/>
            </p:cNvSpPr>
            <p:nvPr/>
          </p:nvSpPr>
          <p:spPr bwMode="gray">
            <a:xfrm>
              <a:off x="3447" y="1301"/>
              <a:ext cx="454" cy="1509"/>
            </a:xfrm>
            <a:custGeom>
              <a:avLst/>
              <a:gdLst>
                <a:gd name="T0" fmla="*/ 0 w 454"/>
                <a:gd name="T1" fmla="*/ 0 h 1509"/>
                <a:gd name="T2" fmla="*/ 0 w 454"/>
                <a:gd name="T3" fmla="*/ 1387 h 1509"/>
                <a:gd name="T4" fmla="*/ 454 w 454"/>
                <a:gd name="T5" fmla="*/ 1509 h 1509"/>
                <a:gd name="T6" fmla="*/ 454 w 454"/>
                <a:gd name="T7" fmla="*/ 122 h 1509"/>
                <a:gd name="T8" fmla="*/ 0 w 454"/>
                <a:gd name="T9" fmla="*/ 0 h 1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1509">
                  <a:moveTo>
                    <a:pt x="0" y="0"/>
                  </a:moveTo>
                  <a:lnTo>
                    <a:pt x="0" y="1387"/>
                  </a:lnTo>
                  <a:lnTo>
                    <a:pt x="454" y="1509"/>
                  </a:lnTo>
                  <a:lnTo>
                    <a:pt x="454" y="1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DDD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74" name="Freeform 3866"/>
            <p:cNvSpPr>
              <a:spLocks noChangeAspect="1"/>
            </p:cNvSpPr>
            <p:nvPr/>
          </p:nvSpPr>
          <p:spPr bwMode="gray">
            <a:xfrm>
              <a:off x="3499" y="1400"/>
              <a:ext cx="347" cy="453"/>
            </a:xfrm>
            <a:custGeom>
              <a:avLst/>
              <a:gdLst>
                <a:gd name="T0" fmla="*/ 0 w 347"/>
                <a:gd name="T1" fmla="*/ 0 h 453"/>
                <a:gd name="T2" fmla="*/ 0 w 347"/>
                <a:gd name="T3" fmla="*/ 359 h 453"/>
                <a:gd name="T4" fmla="*/ 347 w 347"/>
                <a:gd name="T5" fmla="*/ 453 h 453"/>
                <a:gd name="T6" fmla="*/ 347 w 347"/>
                <a:gd name="T7" fmla="*/ 92 h 453"/>
                <a:gd name="T8" fmla="*/ 0 w 347"/>
                <a:gd name="T9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453">
                  <a:moveTo>
                    <a:pt x="0" y="0"/>
                  </a:moveTo>
                  <a:lnTo>
                    <a:pt x="0" y="359"/>
                  </a:lnTo>
                  <a:lnTo>
                    <a:pt x="347" y="453"/>
                  </a:lnTo>
                  <a:lnTo>
                    <a:pt x="347" y="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75" name="Freeform 3867"/>
            <p:cNvSpPr>
              <a:spLocks noChangeAspect="1"/>
            </p:cNvSpPr>
            <p:nvPr/>
          </p:nvSpPr>
          <p:spPr bwMode="gray">
            <a:xfrm>
              <a:off x="3532" y="1442"/>
              <a:ext cx="281" cy="367"/>
            </a:xfrm>
            <a:custGeom>
              <a:avLst/>
              <a:gdLst>
                <a:gd name="T0" fmla="*/ 0 w 281"/>
                <a:gd name="T1" fmla="*/ 0 h 367"/>
                <a:gd name="T2" fmla="*/ 0 w 281"/>
                <a:gd name="T3" fmla="*/ 291 h 367"/>
                <a:gd name="T4" fmla="*/ 281 w 281"/>
                <a:gd name="T5" fmla="*/ 367 h 367"/>
                <a:gd name="T6" fmla="*/ 281 w 281"/>
                <a:gd name="T7" fmla="*/ 76 h 367"/>
                <a:gd name="T8" fmla="*/ 0 w 281"/>
                <a:gd name="T9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367">
                  <a:moveTo>
                    <a:pt x="0" y="0"/>
                  </a:moveTo>
                  <a:lnTo>
                    <a:pt x="0" y="291"/>
                  </a:lnTo>
                  <a:lnTo>
                    <a:pt x="281" y="367"/>
                  </a:lnTo>
                  <a:lnTo>
                    <a:pt x="281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76" name="Freeform 3868"/>
            <p:cNvSpPr>
              <a:spLocks noChangeAspect="1"/>
            </p:cNvSpPr>
            <p:nvPr/>
          </p:nvSpPr>
          <p:spPr bwMode="gray">
            <a:xfrm>
              <a:off x="2993" y="1180"/>
              <a:ext cx="454" cy="1508"/>
            </a:xfrm>
            <a:custGeom>
              <a:avLst/>
              <a:gdLst>
                <a:gd name="T0" fmla="*/ 0 w 454"/>
                <a:gd name="T1" fmla="*/ 0 h 1508"/>
                <a:gd name="T2" fmla="*/ 0 w 454"/>
                <a:gd name="T3" fmla="*/ 1387 h 1508"/>
                <a:gd name="T4" fmla="*/ 454 w 454"/>
                <a:gd name="T5" fmla="*/ 1508 h 1508"/>
                <a:gd name="T6" fmla="*/ 454 w 454"/>
                <a:gd name="T7" fmla="*/ 121 h 1508"/>
                <a:gd name="T8" fmla="*/ 0 w 454"/>
                <a:gd name="T9" fmla="*/ 0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1508">
                  <a:moveTo>
                    <a:pt x="0" y="0"/>
                  </a:moveTo>
                  <a:lnTo>
                    <a:pt x="0" y="1387"/>
                  </a:lnTo>
                  <a:lnTo>
                    <a:pt x="454" y="1508"/>
                  </a:lnTo>
                  <a:lnTo>
                    <a:pt x="454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DDD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77" name="Freeform 3869"/>
            <p:cNvSpPr>
              <a:spLocks noChangeAspect="1"/>
            </p:cNvSpPr>
            <p:nvPr/>
          </p:nvSpPr>
          <p:spPr bwMode="gray">
            <a:xfrm>
              <a:off x="4385" y="2182"/>
              <a:ext cx="385" cy="163"/>
            </a:xfrm>
            <a:custGeom>
              <a:avLst/>
              <a:gdLst>
                <a:gd name="T0" fmla="*/ 385 w 385"/>
                <a:gd name="T1" fmla="*/ 163 h 163"/>
                <a:gd name="T2" fmla="*/ 385 w 385"/>
                <a:gd name="T3" fmla="*/ 101 h 163"/>
                <a:gd name="T4" fmla="*/ 0 w 385"/>
                <a:gd name="T5" fmla="*/ 0 h 163"/>
                <a:gd name="T6" fmla="*/ 0 w 385"/>
                <a:gd name="T7" fmla="*/ 59 h 163"/>
                <a:gd name="T8" fmla="*/ 385 w 385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163">
                  <a:moveTo>
                    <a:pt x="385" y="163"/>
                  </a:moveTo>
                  <a:lnTo>
                    <a:pt x="385" y="101"/>
                  </a:lnTo>
                  <a:lnTo>
                    <a:pt x="0" y="0"/>
                  </a:lnTo>
                  <a:lnTo>
                    <a:pt x="0" y="59"/>
                  </a:lnTo>
                  <a:lnTo>
                    <a:pt x="385" y="163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78" name="Freeform 3870"/>
            <p:cNvSpPr>
              <a:spLocks noChangeAspect="1"/>
            </p:cNvSpPr>
            <p:nvPr/>
          </p:nvSpPr>
          <p:spPr bwMode="gray">
            <a:xfrm>
              <a:off x="3480" y="1939"/>
              <a:ext cx="385" cy="163"/>
            </a:xfrm>
            <a:custGeom>
              <a:avLst/>
              <a:gdLst>
                <a:gd name="T0" fmla="*/ 385 w 385"/>
                <a:gd name="T1" fmla="*/ 163 h 163"/>
                <a:gd name="T2" fmla="*/ 385 w 385"/>
                <a:gd name="T3" fmla="*/ 101 h 163"/>
                <a:gd name="T4" fmla="*/ 0 w 385"/>
                <a:gd name="T5" fmla="*/ 0 h 163"/>
                <a:gd name="T6" fmla="*/ 0 w 385"/>
                <a:gd name="T7" fmla="*/ 59 h 163"/>
                <a:gd name="T8" fmla="*/ 385 w 385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163">
                  <a:moveTo>
                    <a:pt x="385" y="163"/>
                  </a:moveTo>
                  <a:lnTo>
                    <a:pt x="385" y="101"/>
                  </a:lnTo>
                  <a:lnTo>
                    <a:pt x="0" y="0"/>
                  </a:lnTo>
                  <a:lnTo>
                    <a:pt x="0" y="59"/>
                  </a:lnTo>
                  <a:lnTo>
                    <a:pt x="385" y="163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79" name="Freeform 3871"/>
            <p:cNvSpPr>
              <a:spLocks noChangeAspect="1"/>
            </p:cNvSpPr>
            <p:nvPr/>
          </p:nvSpPr>
          <p:spPr bwMode="gray">
            <a:xfrm>
              <a:off x="3029" y="1816"/>
              <a:ext cx="385" cy="165"/>
            </a:xfrm>
            <a:custGeom>
              <a:avLst/>
              <a:gdLst>
                <a:gd name="T0" fmla="*/ 385 w 385"/>
                <a:gd name="T1" fmla="*/ 165 h 165"/>
                <a:gd name="T2" fmla="*/ 385 w 385"/>
                <a:gd name="T3" fmla="*/ 104 h 165"/>
                <a:gd name="T4" fmla="*/ 0 w 385"/>
                <a:gd name="T5" fmla="*/ 0 h 165"/>
                <a:gd name="T6" fmla="*/ 0 w 385"/>
                <a:gd name="T7" fmla="*/ 61 h 165"/>
                <a:gd name="T8" fmla="*/ 385 w 385"/>
                <a:gd name="T9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165">
                  <a:moveTo>
                    <a:pt x="385" y="165"/>
                  </a:moveTo>
                  <a:lnTo>
                    <a:pt x="385" y="104"/>
                  </a:lnTo>
                  <a:lnTo>
                    <a:pt x="0" y="0"/>
                  </a:lnTo>
                  <a:lnTo>
                    <a:pt x="0" y="61"/>
                  </a:lnTo>
                  <a:lnTo>
                    <a:pt x="385" y="165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80" name="Freeform 3872"/>
            <p:cNvSpPr>
              <a:spLocks noChangeAspect="1"/>
            </p:cNvSpPr>
            <p:nvPr/>
          </p:nvSpPr>
          <p:spPr bwMode="gray">
            <a:xfrm>
              <a:off x="4385" y="2059"/>
              <a:ext cx="385" cy="165"/>
            </a:xfrm>
            <a:custGeom>
              <a:avLst/>
              <a:gdLst>
                <a:gd name="T0" fmla="*/ 385 w 385"/>
                <a:gd name="T1" fmla="*/ 165 h 165"/>
                <a:gd name="T2" fmla="*/ 385 w 385"/>
                <a:gd name="T3" fmla="*/ 104 h 165"/>
                <a:gd name="T4" fmla="*/ 0 w 385"/>
                <a:gd name="T5" fmla="*/ 0 h 165"/>
                <a:gd name="T6" fmla="*/ 0 w 385"/>
                <a:gd name="T7" fmla="*/ 61 h 165"/>
                <a:gd name="T8" fmla="*/ 385 w 385"/>
                <a:gd name="T9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165">
                  <a:moveTo>
                    <a:pt x="385" y="165"/>
                  </a:moveTo>
                  <a:lnTo>
                    <a:pt x="385" y="104"/>
                  </a:lnTo>
                  <a:lnTo>
                    <a:pt x="0" y="0"/>
                  </a:lnTo>
                  <a:lnTo>
                    <a:pt x="0" y="61"/>
                  </a:lnTo>
                  <a:lnTo>
                    <a:pt x="385" y="165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81" name="Freeform 3873"/>
            <p:cNvSpPr>
              <a:spLocks noChangeAspect="1"/>
            </p:cNvSpPr>
            <p:nvPr/>
          </p:nvSpPr>
          <p:spPr bwMode="gray">
            <a:xfrm>
              <a:off x="3480" y="1816"/>
              <a:ext cx="385" cy="165"/>
            </a:xfrm>
            <a:custGeom>
              <a:avLst/>
              <a:gdLst>
                <a:gd name="T0" fmla="*/ 385 w 385"/>
                <a:gd name="T1" fmla="*/ 165 h 165"/>
                <a:gd name="T2" fmla="*/ 385 w 385"/>
                <a:gd name="T3" fmla="*/ 104 h 165"/>
                <a:gd name="T4" fmla="*/ 0 w 385"/>
                <a:gd name="T5" fmla="*/ 0 h 165"/>
                <a:gd name="T6" fmla="*/ 0 w 385"/>
                <a:gd name="T7" fmla="*/ 61 h 165"/>
                <a:gd name="T8" fmla="*/ 385 w 385"/>
                <a:gd name="T9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165">
                  <a:moveTo>
                    <a:pt x="385" y="165"/>
                  </a:moveTo>
                  <a:lnTo>
                    <a:pt x="385" y="104"/>
                  </a:lnTo>
                  <a:lnTo>
                    <a:pt x="0" y="0"/>
                  </a:lnTo>
                  <a:lnTo>
                    <a:pt x="0" y="61"/>
                  </a:lnTo>
                  <a:lnTo>
                    <a:pt x="385" y="165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82" name="Freeform 3874"/>
            <p:cNvSpPr>
              <a:spLocks noChangeAspect="1"/>
            </p:cNvSpPr>
            <p:nvPr/>
          </p:nvSpPr>
          <p:spPr bwMode="gray">
            <a:xfrm>
              <a:off x="3029" y="1693"/>
              <a:ext cx="385" cy="165"/>
            </a:xfrm>
            <a:custGeom>
              <a:avLst/>
              <a:gdLst>
                <a:gd name="T0" fmla="*/ 385 w 385"/>
                <a:gd name="T1" fmla="*/ 165 h 165"/>
                <a:gd name="T2" fmla="*/ 385 w 385"/>
                <a:gd name="T3" fmla="*/ 104 h 165"/>
                <a:gd name="T4" fmla="*/ 0 w 385"/>
                <a:gd name="T5" fmla="*/ 0 h 165"/>
                <a:gd name="T6" fmla="*/ 0 w 385"/>
                <a:gd name="T7" fmla="*/ 61 h 165"/>
                <a:gd name="T8" fmla="*/ 385 w 385"/>
                <a:gd name="T9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165">
                  <a:moveTo>
                    <a:pt x="385" y="165"/>
                  </a:moveTo>
                  <a:lnTo>
                    <a:pt x="385" y="104"/>
                  </a:lnTo>
                  <a:lnTo>
                    <a:pt x="0" y="0"/>
                  </a:lnTo>
                  <a:lnTo>
                    <a:pt x="0" y="61"/>
                  </a:lnTo>
                  <a:lnTo>
                    <a:pt x="385" y="165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83" name="Freeform 3875"/>
            <p:cNvSpPr>
              <a:spLocks noChangeAspect="1"/>
            </p:cNvSpPr>
            <p:nvPr/>
          </p:nvSpPr>
          <p:spPr bwMode="gray">
            <a:xfrm>
              <a:off x="3048" y="1277"/>
              <a:ext cx="347" cy="454"/>
            </a:xfrm>
            <a:custGeom>
              <a:avLst/>
              <a:gdLst>
                <a:gd name="T0" fmla="*/ 0 w 347"/>
                <a:gd name="T1" fmla="*/ 0 h 454"/>
                <a:gd name="T2" fmla="*/ 0 w 347"/>
                <a:gd name="T3" fmla="*/ 361 h 454"/>
                <a:gd name="T4" fmla="*/ 347 w 347"/>
                <a:gd name="T5" fmla="*/ 454 h 454"/>
                <a:gd name="T6" fmla="*/ 347 w 347"/>
                <a:gd name="T7" fmla="*/ 95 h 454"/>
                <a:gd name="T8" fmla="*/ 0 w 347"/>
                <a:gd name="T9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454">
                  <a:moveTo>
                    <a:pt x="0" y="0"/>
                  </a:moveTo>
                  <a:lnTo>
                    <a:pt x="0" y="361"/>
                  </a:lnTo>
                  <a:lnTo>
                    <a:pt x="347" y="454"/>
                  </a:lnTo>
                  <a:lnTo>
                    <a:pt x="347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84" name="Freeform 3876"/>
            <p:cNvSpPr>
              <a:spLocks noChangeAspect="1"/>
            </p:cNvSpPr>
            <p:nvPr/>
          </p:nvSpPr>
          <p:spPr bwMode="gray">
            <a:xfrm>
              <a:off x="3081" y="1322"/>
              <a:ext cx="281" cy="366"/>
            </a:xfrm>
            <a:custGeom>
              <a:avLst/>
              <a:gdLst>
                <a:gd name="T0" fmla="*/ 0 w 281"/>
                <a:gd name="T1" fmla="*/ 0 h 366"/>
                <a:gd name="T2" fmla="*/ 0 w 281"/>
                <a:gd name="T3" fmla="*/ 291 h 366"/>
                <a:gd name="T4" fmla="*/ 281 w 281"/>
                <a:gd name="T5" fmla="*/ 366 h 366"/>
                <a:gd name="T6" fmla="*/ 281 w 281"/>
                <a:gd name="T7" fmla="*/ 73 h 366"/>
                <a:gd name="T8" fmla="*/ 0 w 281"/>
                <a:gd name="T9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366">
                  <a:moveTo>
                    <a:pt x="0" y="0"/>
                  </a:moveTo>
                  <a:lnTo>
                    <a:pt x="0" y="291"/>
                  </a:lnTo>
                  <a:lnTo>
                    <a:pt x="281" y="366"/>
                  </a:lnTo>
                  <a:lnTo>
                    <a:pt x="281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85" name="Freeform 3877"/>
            <p:cNvSpPr>
              <a:spLocks noChangeAspect="1"/>
            </p:cNvSpPr>
            <p:nvPr/>
          </p:nvSpPr>
          <p:spPr bwMode="gray">
            <a:xfrm>
              <a:off x="3901" y="1423"/>
              <a:ext cx="451" cy="1508"/>
            </a:xfrm>
            <a:custGeom>
              <a:avLst/>
              <a:gdLst>
                <a:gd name="T0" fmla="*/ 0 w 451"/>
                <a:gd name="T1" fmla="*/ 0 h 1508"/>
                <a:gd name="T2" fmla="*/ 0 w 451"/>
                <a:gd name="T3" fmla="*/ 1387 h 1508"/>
                <a:gd name="T4" fmla="*/ 451 w 451"/>
                <a:gd name="T5" fmla="*/ 1508 h 1508"/>
                <a:gd name="T6" fmla="*/ 451 w 451"/>
                <a:gd name="T7" fmla="*/ 121 h 1508"/>
                <a:gd name="T8" fmla="*/ 0 w 451"/>
                <a:gd name="T9" fmla="*/ 0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1508">
                  <a:moveTo>
                    <a:pt x="0" y="0"/>
                  </a:moveTo>
                  <a:lnTo>
                    <a:pt x="0" y="1387"/>
                  </a:lnTo>
                  <a:lnTo>
                    <a:pt x="451" y="1508"/>
                  </a:lnTo>
                  <a:lnTo>
                    <a:pt x="451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DDD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86" name="Freeform 3878"/>
            <p:cNvSpPr>
              <a:spLocks noChangeAspect="1"/>
            </p:cNvSpPr>
            <p:nvPr/>
          </p:nvSpPr>
          <p:spPr bwMode="gray">
            <a:xfrm>
              <a:off x="3934" y="2059"/>
              <a:ext cx="385" cy="165"/>
            </a:xfrm>
            <a:custGeom>
              <a:avLst/>
              <a:gdLst>
                <a:gd name="T0" fmla="*/ 385 w 385"/>
                <a:gd name="T1" fmla="*/ 165 h 165"/>
                <a:gd name="T2" fmla="*/ 385 w 385"/>
                <a:gd name="T3" fmla="*/ 104 h 165"/>
                <a:gd name="T4" fmla="*/ 0 w 385"/>
                <a:gd name="T5" fmla="*/ 0 h 165"/>
                <a:gd name="T6" fmla="*/ 0 w 385"/>
                <a:gd name="T7" fmla="*/ 61 h 165"/>
                <a:gd name="T8" fmla="*/ 385 w 385"/>
                <a:gd name="T9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165">
                  <a:moveTo>
                    <a:pt x="385" y="165"/>
                  </a:moveTo>
                  <a:lnTo>
                    <a:pt x="385" y="104"/>
                  </a:lnTo>
                  <a:lnTo>
                    <a:pt x="0" y="0"/>
                  </a:lnTo>
                  <a:lnTo>
                    <a:pt x="0" y="61"/>
                  </a:lnTo>
                  <a:lnTo>
                    <a:pt x="385" y="165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87" name="Freeform 3879"/>
            <p:cNvSpPr>
              <a:spLocks noChangeAspect="1"/>
            </p:cNvSpPr>
            <p:nvPr/>
          </p:nvSpPr>
          <p:spPr bwMode="gray">
            <a:xfrm>
              <a:off x="3952" y="1520"/>
              <a:ext cx="348" cy="454"/>
            </a:xfrm>
            <a:custGeom>
              <a:avLst/>
              <a:gdLst>
                <a:gd name="T0" fmla="*/ 0 w 348"/>
                <a:gd name="T1" fmla="*/ 0 h 454"/>
                <a:gd name="T2" fmla="*/ 0 w 348"/>
                <a:gd name="T3" fmla="*/ 362 h 454"/>
                <a:gd name="T4" fmla="*/ 348 w 348"/>
                <a:gd name="T5" fmla="*/ 454 h 454"/>
                <a:gd name="T6" fmla="*/ 348 w 348"/>
                <a:gd name="T7" fmla="*/ 95 h 454"/>
                <a:gd name="T8" fmla="*/ 0 w 348"/>
                <a:gd name="T9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454">
                  <a:moveTo>
                    <a:pt x="0" y="0"/>
                  </a:moveTo>
                  <a:lnTo>
                    <a:pt x="0" y="362"/>
                  </a:lnTo>
                  <a:lnTo>
                    <a:pt x="348" y="454"/>
                  </a:lnTo>
                  <a:lnTo>
                    <a:pt x="348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88" name="Freeform 3880"/>
            <p:cNvSpPr>
              <a:spLocks noChangeAspect="1"/>
            </p:cNvSpPr>
            <p:nvPr/>
          </p:nvSpPr>
          <p:spPr bwMode="gray">
            <a:xfrm>
              <a:off x="3986" y="1565"/>
              <a:ext cx="281" cy="366"/>
            </a:xfrm>
            <a:custGeom>
              <a:avLst/>
              <a:gdLst>
                <a:gd name="T0" fmla="*/ 0 w 281"/>
                <a:gd name="T1" fmla="*/ 0 h 366"/>
                <a:gd name="T2" fmla="*/ 0 w 281"/>
                <a:gd name="T3" fmla="*/ 291 h 366"/>
                <a:gd name="T4" fmla="*/ 281 w 281"/>
                <a:gd name="T5" fmla="*/ 366 h 366"/>
                <a:gd name="T6" fmla="*/ 281 w 281"/>
                <a:gd name="T7" fmla="*/ 73 h 366"/>
                <a:gd name="T8" fmla="*/ 0 w 281"/>
                <a:gd name="T9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366">
                  <a:moveTo>
                    <a:pt x="0" y="0"/>
                  </a:moveTo>
                  <a:lnTo>
                    <a:pt x="0" y="291"/>
                  </a:lnTo>
                  <a:lnTo>
                    <a:pt x="281" y="366"/>
                  </a:lnTo>
                  <a:lnTo>
                    <a:pt x="281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89" name="Freeform 3881"/>
            <p:cNvSpPr>
              <a:spLocks noChangeAspect="1"/>
            </p:cNvSpPr>
            <p:nvPr/>
          </p:nvSpPr>
          <p:spPr bwMode="gray">
            <a:xfrm>
              <a:off x="4515" y="2498"/>
              <a:ext cx="741" cy="334"/>
            </a:xfrm>
            <a:custGeom>
              <a:avLst/>
              <a:gdLst>
                <a:gd name="T0" fmla="*/ 290 w 741"/>
                <a:gd name="T1" fmla="*/ 0 h 334"/>
                <a:gd name="T2" fmla="*/ 0 w 741"/>
                <a:gd name="T3" fmla="*/ 166 h 334"/>
                <a:gd name="T4" fmla="*/ 0 w 741"/>
                <a:gd name="T5" fmla="*/ 211 h 334"/>
                <a:gd name="T6" fmla="*/ 453 w 741"/>
                <a:gd name="T7" fmla="*/ 334 h 334"/>
                <a:gd name="T8" fmla="*/ 453 w 741"/>
                <a:gd name="T9" fmla="*/ 289 h 334"/>
                <a:gd name="T10" fmla="*/ 741 w 741"/>
                <a:gd name="T11" fmla="*/ 121 h 334"/>
                <a:gd name="T12" fmla="*/ 290 w 741"/>
                <a:gd name="T13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1" h="334">
                  <a:moveTo>
                    <a:pt x="290" y="0"/>
                  </a:moveTo>
                  <a:lnTo>
                    <a:pt x="0" y="166"/>
                  </a:lnTo>
                  <a:lnTo>
                    <a:pt x="0" y="211"/>
                  </a:lnTo>
                  <a:lnTo>
                    <a:pt x="453" y="334"/>
                  </a:lnTo>
                  <a:lnTo>
                    <a:pt x="453" y="289"/>
                  </a:lnTo>
                  <a:lnTo>
                    <a:pt x="741" y="121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rgbClr val="DDDDDD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90" name="Freeform 3882"/>
            <p:cNvSpPr>
              <a:spLocks noChangeAspect="1"/>
            </p:cNvSpPr>
            <p:nvPr/>
          </p:nvSpPr>
          <p:spPr bwMode="gray">
            <a:xfrm>
              <a:off x="4968" y="2619"/>
              <a:ext cx="288" cy="213"/>
            </a:xfrm>
            <a:custGeom>
              <a:avLst/>
              <a:gdLst>
                <a:gd name="T0" fmla="*/ 0 w 288"/>
                <a:gd name="T1" fmla="*/ 213 h 213"/>
                <a:gd name="T2" fmla="*/ 288 w 288"/>
                <a:gd name="T3" fmla="*/ 135 h 213"/>
                <a:gd name="T4" fmla="*/ 288 w 288"/>
                <a:gd name="T5" fmla="*/ 0 h 213"/>
                <a:gd name="T6" fmla="*/ 0 w 288"/>
                <a:gd name="T7" fmla="*/ 168 h 213"/>
                <a:gd name="T8" fmla="*/ 0 w 288"/>
                <a:gd name="T9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213">
                  <a:moveTo>
                    <a:pt x="0" y="213"/>
                  </a:moveTo>
                  <a:lnTo>
                    <a:pt x="288" y="135"/>
                  </a:lnTo>
                  <a:lnTo>
                    <a:pt x="288" y="0"/>
                  </a:lnTo>
                  <a:lnTo>
                    <a:pt x="0" y="168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80808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91" name="Freeform 3883"/>
            <p:cNvSpPr>
              <a:spLocks noChangeAspect="1"/>
            </p:cNvSpPr>
            <p:nvPr/>
          </p:nvSpPr>
          <p:spPr bwMode="gray">
            <a:xfrm>
              <a:off x="4515" y="2664"/>
              <a:ext cx="453" cy="168"/>
            </a:xfrm>
            <a:custGeom>
              <a:avLst/>
              <a:gdLst>
                <a:gd name="T0" fmla="*/ 453 w 453"/>
                <a:gd name="T1" fmla="*/ 123 h 168"/>
                <a:gd name="T2" fmla="*/ 0 w 453"/>
                <a:gd name="T3" fmla="*/ 0 h 168"/>
                <a:gd name="T4" fmla="*/ 0 w 453"/>
                <a:gd name="T5" fmla="*/ 45 h 168"/>
                <a:gd name="T6" fmla="*/ 453 w 453"/>
                <a:gd name="T7" fmla="*/ 168 h 168"/>
                <a:gd name="T8" fmla="*/ 453 w 453"/>
                <a:gd name="T9" fmla="*/ 12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168">
                  <a:moveTo>
                    <a:pt x="453" y="123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53" y="168"/>
                  </a:lnTo>
                  <a:lnTo>
                    <a:pt x="453" y="123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92" name="Freeform 3884"/>
            <p:cNvSpPr>
              <a:spLocks noChangeAspect="1"/>
            </p:cNvSpPr>
            <p:nvPr/>
          </p:nvSpPr>
          <p:spPr bwMode="gray">
            <a:xfrm>
              <a:off x="4586" y="2527"/>
              <a:ext cx="597" cy="224"/>
            </a:xfrm>
            <a:custGeom>
              <a:avLst/>
              <a:gdLst>
                <a:gd name="T0" fmla="*/ 207 w 597"/>
                <a:gd name="T1" fmla="*/ 0 h 224"/>
                <a:gd name="T2" fmla="*/ 0 w 597"/>
                <a:gd name="T3" fmla="*/ 120 h 224"/>
                <a:gd name="T4" fmla="*/ 389 w 597"/>
                <a:gd name="T5" fmla="*/ 224 h 224"/>
                <a:gd name="T6" fmla="*/ 597 w 597"/>
                <a:gd name="T7" fmla="*/ 106 h 224"/>
                <a:gd name="T8" fmla="*/ 207 w 597"/>
                <a:gd name="T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7" h="224">
                  <a:moveTo>
                    <a:pt x="207" y="0"/>
                  </a:moveTo>
                  <a:lnTo>
                    <a:pt x="0" y="120"/>
                  </a:lnTo>
                  <a:lnTo>
                    <a:pt x="389" y="224"/>
                  </a:lnTo>
                  <a:lnTo>
                    <a:pt x="597" y="106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93" name="Freeform 3885"/>
            <p:cNvSpPr>
              <a:spLocks noChangeAspect="1"/>
            </p:cNvSpPr>
            <p:nvPr/>
          </p:nvSpPr>
          <p:spPr bwMode="gray">
            <a:xfrm>
              <a:off x="3156" y="2132"/>
              <a:ext cx="745" cy="333"/>
            </a:xfrm>
            <a:custGeom>
              <a:avLst/>
              <a:gdLst>
                <a:gd name="T0" fmla="*/ 291 w 745"/>
                <a:gd name="T1" fmla="*/ 0 h 333"/>
                <a:gd name="T2" fmla="*/ 0 w 745"/>
                <a:gd name="T3" fmla="*/ 168 h 333"/>
                <a:gd name="T4" fmla="*/ 0 w 745"/>
                <a:gd name="T5" fmla="*/ 213 h 333"/>
                <a:gd name="T6" fmla="*/ 454 w 745"/>
                <a:gd name="T7" fmla="*/ 333 h 333"/>
                <a:gd name="T8" fmla="*/ 454 w 745"/>
                <a:gd name="T9" fmla="*/ 291 h 333"/>
                <a:gd name="T10" fmla="*/ 745 w 745"/>
                <a:gd name="T11" fmla="*/ 123 h 333"/>
                <a:gd name="T12" fmla="*/ 291 w 745"/>
                <a:gd name="T13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5" h="333">
                  <a:moveTo>
                    <a:pt x="291" y="0"/>
                  </a:moveTo>
                  <a:lnTo>
                    <a:pt x="0" y="168"/>
                  </a:lnTo>
                  <a:lnTo>
                    <a:pt x="0" y="213"/>
                  </a:lnTo>
                  <a:lnTo>
                    <a:pt x="454" y="333"/>
                  </a:lnTo>
                  <a:lnTo>
                    <a:pt x="454" y="291"/>
                  </a:lnTo>
                  <a:lnTo>
                    <a:pt x="745" y="123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rgbClr val="DDDDDD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94" name="Freeform 3886"/>
            <p:cNvSpPr>
              <a:spLocks noChangeAspect="1"/>
            </p:cNvSpPr>
            <p:nvPr/>
          </p:nvSpPr>
          <p:spPr bwMode="gray">
            <a:xfrm>
              <a:off x="3610" y="2255"/>
              <a:ext cx="291" cy="210"/>
            </a:xfrm>
            <a:custGeom>
              <a:avLst/>
              <a:gdLst>
                <a:gd name="T0" fmla="*/ 0 w 291"/>
                <a:gd name="T1" fmla="*/ 210 h 210"/>
                <a:gd name="T2" fmla="*/ 291 w 291"/>
                <a:gd name="T3" fmla="*/ 135 h 210"/>
                <a:gd name="T4" fmla="*/ 291 w 291"/>
                <a:gd name="T5" fmla="*/ 0 h 210"/>
                <a:gd name="T6" fmla="*/ 0 w 291"/>
                <a:gd name="T7" fmla="*/ 168 h 210"/>
                <a:gd name="T8" fmla="*/ 0 w 291"/>
                <a:gd name="T9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1" h="210">
                  <a:moveTo>
                    <a:pt x="0" y="210"/>
                  </a:moveTo>
                  <a:lnTo>
                    <a:pt x="291" y="135"/>
                  </a:lnTo>
                  <a:lnTo>
                    <a:pt x="291" y="0"/>
                  </a:lnTo>
                  <a:lnTo>
                    <a:pt x="0" y="168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80808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95" name="Freeform 3887"/>
            <p:cNvSpPr>
              <a:spLocks noChangeAspect="1"/>
            </p:cNvSpPr>
            <p:nvPr/>
          </p:nvSpPr>
          <p:spPr bwMode="gray">
            <a:xfrm>
              <a:off x="3156" y="2300"/>
              <a:ext cx="454" cy="165"/>
            </a:xfrm>
            <a:custGeom>
              <a:avLst/>
              <a:gdLst>
                <a:gd name="T0" fmla="*/ 454 w 454"/>
                <a:gd name="T1" fmla="*/ 123 h 165"/>
                <a:gd name="T2" fmla="*/ 0 w 454"/>
                <a:gd name="T3" fmla="*/ 0 h 165"/>
                <a:gd name="T4" fmla="*/ 0 w 454"/>
                <a:gd name="T5" fmla="*/ 45 h 165"/>
                <a:gd name="T6" fmla="*/ 454 w 454"/>
                <a:gd name="T7" fmla="*/ 165 h 165"/>
                <a:gd name="T8" fmla="*/ 454 w 454"/>
                <a:gd name="T9" fmla="*/ 123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165">
                  <a:moveTo>
                    <a:pt x="454" y="123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54" y="165"/>
                  </a:lnTo>
                  <a:lnTo>
                    <a:pt x="454" y="123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96" name="Freeform 3888"/>
            <p:cNvSpPr>
              <a:spLocks noChangeAspect="1"/>
            </p:cNvSpPr>
            <p:nvPr/>
          </p:nvSpPr>
          <p:spPr bwMode="gray">
            <a:xfrm>
              <a:off x="3230" y="2163"/>
              <a:ext cx="595" cy="224"/>
            </a:xfrm>
            <a:custGeom>
              <a:avLst/>
              <a:gdLst>
                <a:gd name="T0" fmla="*/ 208 w 595"/>
                <a:gd name="T1" fmla="*/ 0 h 224"/>
                <a:gd name="T2" fmla="*/ 0 w 595"/>
                <a:gd name="T3" fmla="*/ 120 h 224"/>
                <a:gd name="T4" fmla="*/ 387 w 595"/>
                <a:gd name="T5" fmla="*/ 224 h 224"/>
                <a:gd name="T6" fmla="*/ 595 w 595"/>
                <a:gd name="T7" fmla="*/ 104 h 224"/>
                <a:gd name="T8" fmla="*/ 208 w 595"/>
                <a:gd name="T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5" h="224">
                  <a:moveTo>
                    <a:pt x="208" y="0"/>
                  </a:moveTo>
                  <a:lnTo>
                    <a:pt x="0" y="120"/>
                  </a:lnTo>
                  <a:lnTo>
                    <a:pt x="387" y="224"/>
                  </a:lnTo>
                  <a:lnTo>
                    <a:pt x="595" y="104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3297" name="Group 3889"/>
          <p:cNvGrpSpPr>
            <a:grpSpLocks/>
          </p:cNvGrpSpPr>
          <p:nvPr/>
        </p:nvGrpSpPr>
        <p:grpSpPr bwMode="auto">
          <a:xfrm>
            <a:off x="1681163" y="4425950"/>
            <a:ext cx="447675" cy="428625"/>
            <a:chOff x="2911" y="3330"/>
            <a:chExt cx="282" cy="270"/>
          </a:xfrm>
        </p:grpSpPr>
        <p:sp>
          <p:nvSpPr>
            <p:cNvPr id="533298" name="Freeform 3890"/>
            <p:cNvSpPr>
              <a:spLocks/>
            </p:cNvSpPr>
            <p:nvPr/>
          </p:nvSpPr>
          <p:spPr bwMode="gray">
            <a:xfrm flipH="1">
              <a:off x="2911" y="3330"/>
              <a:ext cx="282" cy="270"/>
            </a:xfrm>
            <a:custGeom>
              <a:avLst/>
              <a:gdLst>
                <a:gd name="T0" fmla="*/ 0 w 1344"/>
                <a:gd name="T1" fmla="*/ 359 h 1283"/>
                <a:gd name="T2" fmla="*/ 0 w 1344"/>
                <a:gd name="T3" fmla="*/ 1283 h 1283"/>
                <a:gd name="T4" fmla="*/ 1344 w 1344"/>
                <a:gd name="T5" fmla="*/ 924 h 1283"/>
                <a:gd name="T6" fmla="*/ 1344 w 1344"/>
                <a:gd name="T7" fmla="*/ 0 h 1283"/>
                <a:gd name="T8" fmla="*/ 0 w 1344"/>
                <a:gd name="T9" fmla="*/ 359 h 1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3">
                  <a:moveTo>
                    <a:pt x="0" y="359"/>
                  </a:moveTo>
                  <a:lnTo>
                    <a:pt x="0" y="1283"/>
                  </a:lnTo>
                  <a:lnTo>
                    <a:pt x="1344" y="924"/>
                  </a:lnTo>
                  <a:lnTo>
                    <a:pt x="1344" y="0"/>
                  </a:lnTo>
                  <a:lnTo>
                    <a:pt x="0" y="359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33299" name="Group 3891"/>
            <p:cNvGrpSpPr>
              <a:grpSpLocks/>
            </p:cNvGrpSpPr>
            <p:nvPr/>
          </p:nvGrpSpPr>
          <p:grpSpPr bwMode="auto">
            <a:xfrm>
              <a:off x="2971" y="3474"/>
              <a:ext cx="162" cy="76"/>
              <a:chOff x="2882" y="2715"/>
              <a:chExt cx="135" cy="63"/>
            </a:xfrm>
          </p:grpSpPr>
          <p:grpSp>
            <p:nvGrpSpPr>
              <p:cNvPr id="533300" name="Group 3892"/>
              <p:cNvGrpSpPr>
                <a:grpSpLocks/>
              </p:cNvGrpSpPr>
              <p:nvPr/>
            </p:nvGrpSpPr>
            <p:grpSpPr bwMode="auto">
              <a:xfrm>
                <a:off x="2953" y="2728"/>
                <a:ext cx="64" cy="50"/>
                <a:chOff x="1315" y="1508"/>
                <a:chExt cx="596" cy="469"/>
              </a:xfrm>
            </p:grpSpPr>
            <p:sp>
              <p:nvSpPr>
                <p:cNvPr id="533301" name="Freeform 3893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02" name="Freeform 3894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03" name="Freeform 3895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33304" name="Freeform 3896"/>
              <p:cNvSpPr>
                <a:spLocks/>
              </p:cNvSpPr>
              <p:nvPr/>
            </p:nvSpPr>
            <p:spPr bwMode="gray">
              <a:xfrm>
                <a:off x="2882" y="2715"/>
                <a:ext cx="50" cy="43"/>
              </a:xfrm>
              <a:custGeom>
                <a:avLst/>
                <a:gdLst>
                  <a:gd name="T0" fmla="*/ 209 w 210"/>
                  <a:gd name="T1" fmla="*/ 56 h 180"/>
                  <a:gd name="T2" fmla="*/ 210 w 210"/>
                  <a:gd name="T3" fmla="*/ 180 h 180"/>
                  <a:gd name="T4" fmla="*/ 0 w 210"/>
                  <a:gd name="T5" fmla="*/ 124 h 180"/>
                  <a:gd name="T6" fmla="*/ 0 w 210"/>
                  <a:gd name="T7" fmla="*/ 0 h 180"/>
                  <a:gd name="T8" fmla="*/ 209 w 210"/>
                  <a:gd name="T9" fmla="*/ 5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180">
                    <a:moveTo>
                      <a:pt x="209" y="56"/>
                    </a:moveTo>
                    <a:lnTo>
                      <a:pt x="210" y="180"/>
                    </a:lnTo>
                    <a:lnTo>
                      <a:pt x="0" y="124"/>
                    </a:lnTo>
                    <a:lnTo>
                      <a:pt x="0" y="0"/>
                    </a:lnTo>
                    <a:lnTo>
                      <a:pt x="209" y="56"/>
                    </a:ln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3305" name="Group 3897"/>
            <p:cNvGrpSpPr>
              <a:grpSpLocks/>
            </p:cNvGrpSpPr>
            <p:nvPr/>
          </p:nvGrpSpPr>
          <p:grpSpPr bwMode="auto">
            <a:xfrm>
              <a:off x="2971" y="3384"/>
              <a:ext cx="162" cy="77"/>
              <a:chOff x="2882" y="2798"/>
              <a:chExt cx="135" cy="64"/>
            </a:xfrm>
          </p:grpSpPr>
          <p:grpSp>
            <p:nvGrpSpPr>
              <p:cNvPr id="533306" name="Group 3898"/>
              <p:cNvGrpSpPr>
                <a:grpSpLocks/>
              </p:cNvGrpSpPr>
              <p:nvPr/>
            </p:nvGrpSpPr>
            <p:grpSpPr bwMode="auto">
              <a:xfrm>
                <a:off x="2953" y="2811"/>
                <a:ext cx="64" cy="51"/>
                <a:chOff x="1315" y="1508"/>
                <a:chExt cx="596" cy="469"/>
              </a:xfrm>
            </p:grpSpPr>
            <p:sp>
              <p:nvSpPr>
                <p:cNvPr id="533307" name="Freeform 3899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08" name="Freeform 3900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09" name="Freeform 3901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33310" name="Freeform 3902"/>
              <p:cNvSpPr>
                <a:spLocks/>
              </p:cNvSpPr>
              <p:nvPr/>
            </p:nvSpPr>
            <p:spPr bwMode="gray">
              <a:xfrm>
                <a:off x="2882" y="2798"/>
                <a:ext cx="50" cy="43"/>
              </a:xfrm>
              <a:custGeom>
                <a:avLst/>
                <a:gdLst>
                  <a:gd name="T0" fmla="*/ 209 w 210"/>
                  <a:gd name="T1" fmla="*/ 56 h 180"/>
                  <a:gd name="T2" fmla="*/ 210 w 210"/>
                  <a:gd name="T3" fmla="*/ 180 h 180"/>
                  <a:gd name="T4" fmla="*/ 0 w 210"/>
                  <a:gd name="T5" fmla="*/ 124 h 180"/>
                  <a:gd name="T6" fmla="*/ 0 w 210"/>
                  <a:gd name="T7" fmla="*/ 0 h 180"/>
                  <a:gd name="T8" fmla="*/ 209 w 210"/>
                  <a:gd name="T9" fmla="*/ 5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180">
                    <a:moveTo>
                      <a:pt x="209" y="56"/>
                    </a:moveTo>
                    <a:lnTo>
                      <a:pt x="210" y="180"/>
                    </a:lnTo>
                    <a:lnTo>
                      <a:pt x="0" y="124"/>
                    </a:lnTo>
                    <a:lnTo>
                      <a:pt x="0" y="0"/>
                    </a:lnTo>
                    <a:lnTo>
                      <a:pt x="209" y="56"/>
                    </a:ln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33311" name="Group 3903"/>
          <p:cNvGrpSpPr>
            <a:grpSpLocks/>
          </p:cNvGrpSpPr>
          <p:nvPr/>
        </p:nvGrpSpPr>
        <p:grpSpPr bwMode="auto">
          <a:xfrm>
            <a:off x="2127250" y="3963988"/>
            <a:ext cx="454025" cy="498475"/>
            <a:chOff x="3869" y="3177"/>
            <a:chExt cx="286" cy="314"/>
          </a:xfrm>
        </p:grpSpPr>
        <p:sp>
          <p:nvSpPr>
            <p:cNvPr id="533312" name="Freeform 3904"/>
            <p:cNvSpPr>
              <a:spLocks noChangeAspect="1"/>
            </p:cNvSpPr>
            <p:nvPr/>
          </p:nvSpPr>
          <p:spPr bwMode="gray">
            <a:xfrm>
              <a:off x="3869" y="3177"/>
              <a:ext cx="286" cy="314"/>
            </a:xfrm>
            <a:custGeom>
              <a:avLst/>
              <a:gdLst>
                <a:gd name="T0" fmla="*/ 0 w 2261"/>
                <a:gd name="T1" fmla="*/ 607 h 2480"/>
                <a:gd name="T2" fmla="*/ 0 w 2261"/>
                <a:gd name="T3" fmla="*/ 2480 h 2480"/>
                <a:gd name="T4" fmla="*/ 2261 w 2261"/>
                <a:gd name="T5" fmla="*/ 1873 h 2480"/>
                <a:gd name="T6" fmla="*/ 2261 w 2261"/>
                <a:gd name="T7" fmla="*/ 0 h 2480"/>
                <a:gd name="T8" fmla="*/ 0 w 2261"/>
                <a:gd name="T9" fmla="*/ 607 h 2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1" h="2480">
                  <a:moveTo>
                    <a:pt x="0" y="607"/>
                  </a:moveTo>
                  <a:lnTo>
                    <a:pt x="0" y="2480"/>
                  </a:lnTo>
                  <a:lnTo>
                    <a:pt x="2261" y="1873"/>
                  </a:lnTo>
                  <a:lnTo>
                    <a:pt x="2261" y="0"/>
                  </a:lnTo>
                  <a:lnTo>
                    <a:pt x="0" y="607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13" name="Freeform 3905"/>
            <p:cNvSpPr>
              <a:spLocks noChangeAspect="1"/>
            </p:cNvSpPr>
            <p:nvPr/>
          </p:nvSpPr>
          <p:spPr bwMode="gray">
            <a:xfrm>
              <a:off x="3907" y="3215"/>
              <a:ext cx="210" cy="238"/>
            </a:xfrm>
            <a:custGeom>
              <a:avLst/>
              <a:gdLst>
                <a:gd name="T0" fmla="*/ 116 w 701"/>
                <a:gd name="T1" fmla="*/ 706 h 794"/>
                <a:gd name="T2" fmla="*/ 561 w 701"/>
                <a:gd name="T3" fmla="*/ 557 h 794"/>
                <a:gd name="T4" fmla="*/ 585 w 701"/>
                <a:gd name="T5" fmla="*/ 88 h 794"/>
                <a:gd name="T6" fmla="*/ 140 w 701"/>
                <a:gd name="T7" fmla="*/ 237 h 794"/>
                <a:gd name="T8" fmla="*/ 116 w 701"/>
                <a:gd name="T9" fmla="*/ 706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1" h="794">
                  <a:moveTo>
                    <a:pt x="116" y="706"/>
                  </a:moveTo>
                  <a:cubicBezTo>
                    <a:pt x="232" y="794"/>
                    <a:pt x="431" y="727"/>
                    <a:pt x="561" y="557"/>
                  </a:cubicBezTo>
                  <a:cubicBezTo>
                    <a:pt x="690" y="386"/>
                    <a:pt x="701" y="177"/>
                    <a:pt x="585" y="88"/>
                  </a:cubicBezTo>
                  <a:cubicBezTo>
                    <a:pt x="469" y="0"/>
                    <a:pt x="270" y="67"/>
                    <a:pt x="140" y="237"/>
                  </a:cubicBezTo>
                  <a:cubicBezTo>
                    <a:pt x="11" y="408"/>
                    <a:pt x="0" y="618"/>
                    <a:pt x="116" y="706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14" name="Freeform 3906"/>
            <p:cNvSpPr>
              <a:spLocks noChangeAspect="1" noEditPoints="1"/>
            </p:cNvSpPr>
            <p:nvPr/>
          </p:nvSpPr>
          <p:spPr bwMode="gray">
            <a:xfrm>
              <a:off x="3923" y="3237"/>
              <a:ext cx="180" cy="176"/>
            </a:xfrm>
            <a:custGeom>
              <a:avLst/>
              <a:gdLst>
                <a:gd name="T0" fmla="*/ 160 w 601"/>
                <a:gd name="T1" fmla="*/ 123 h 589"/>
                <a:gd name="T2" fmla="*/ 216 w 601"/>
                <a:gd name="T3" fmla="*/ 106 h 589"/>
                <a:gd name="T4" fmla="*/ 228 w 601"/>
                <a:gd name="T5" fmla="*/ 132 h 589"/>
                <a:gd name="T6" fmla="*/ 161 w 601"/>
                <a:gd name="T7" fmla="*/ 150 h 589"/>
                <a:gd name="T8" fmla="*/ 345 w 601"/>
                <a:gd name="T9" fmla="*/ 71 h 589"/>
                <a:gd name="T10" fmla="*/ 112 w 601"/>
                <a:gd name="T11" fmla="*/ 190 h 589"/>
                <a:gd name="T12" fmla="*/ 217 w 601"/>
                <a:gd name="T13" fmla="*/ 167 h 589"/>
                <a:gd name="T14" fmla="*/ 525 w 601"/>
                <a:gd name="T15" fmla="*/ 28 h 589"/>
                <a:gd name="T16" fmla="*/ 238 w 601"/>
                <a:gd name="T17" fmla="*/ 198 h 589"/>
                <a:gd name="T18" fmla="*/ 550 w 601"/>
                <a:gd name="T19" fmla="*/ 83 h 589"/>
                <a:gd name="T20" fmla="*/ 545 w 601"/>
                <a:gd name="T21" fmla="*/ 54 h 589"/>
                <a:gd name="T22" fmla="*/ 352 w 601"/>
                <a:gd name="T23" fmla="*/ 323 h 589"/>
                <a:gd name="T24" fmla="*/ 293 w 601"/>
                <a:gd name="T25" fmla="*/ 229 h 589"/>
                <a:gd name="T26" fmla="*/ 236 w 601"/>
                <a:gd name="T27" fmla="*/ 337 h 589"/>
                <a:gd name="T28" fmla="*/ 343 w 601"/>
                <a:gd name="T29" fmla="*/ 356 h 589"/>
                <a:gd name="T30" fmla="*/ 531 w 601"/>
                <a:gd name="T31" fmla="*/ 126 h 589"/>
                <a:gd name="T32" fmla="*/ 547 w 601"/>
                <a:gd name="T33" fmla="*/ 156 h 589"/>
                <a:gd name="T34" fmla="*/ 62 w 601"/>
                <a:gd name="T35" fmla="*/ 363 h 589"/>
                <a:gd name="T36" fmla="*/ 94 w 601"/>
                <a:gd name="T37" fmla="*/ 363 h 589"/>
                <a:gd name="T38" fmla="*/ 532 w 601"/>
                <a:gd name="T39" fmla="*/ 171 h 589"/>
                <a:gd name="T40" fmla="*/ 444 w 601"/>
                <a:gd name="T41" fmla="*/ 240 h 589"/>
                <a:gd name="T42" fmla="*/ 474 w 601"/>
                <a:gd name="T43" fmla="*/ 210 h 589"/>
                <a:gd name="T44" fmla="*/ 547 w 601"/>
                <a:gd name="T45" fmla="*/ 177 h 589"/>
                <a:gd name="T46" fmla="*/ 539 w 601"/>
                <a:gd name="T47" fmla="*/ 247 h 589"/>
                <a:gd name="T48" fmla="*/ 492 w 601"/>
                <a:gd name="T49" fmla="*/ 243 h 589"/>
                <a:gd name="T50" fmla="*/ 545 w 601"/>
                <a:gd name="T51" fmla="*/ 219 h 589"/>
                <a:gd name="T52" fmla="*/ 596 w 601"/>
                <a:gd name="T53" fmla="*/ 188 h 589"/>
                <a:gd name="T54" fmla="*/ 577 w 601"/>
                <a:gd name="T55" fmla="*/ 215 h 589"/>
                <a:gd name="T56" fmla="*/ 557 w 601"/>
                <a:gd name="T57" fmla="*/ 237 h 589"/>
                <a:gd name="T58" fmla="*/ 353 w 601"/>
                <a:gd name="T59" fmla="*/ 358 h 589"/>
                <a:gd name="T60" fmla="*/ 566 w 601"/>
                <a:gd name="T61" fmla="*/ 237 h 589"/>
                <a:gd name="T62" fmla="*/ 508 w 601"/>
                <a:gd name="T63" fmla="*/ 342 h 589"/>
                <a:gd name="T64" fmla="*/ 598 w 601"/>
                <a:gd name="T65" fmla="*/ 229 h 589"/>
                <a:gd name="T66" fmla="*/ 141 w 601"/>
                <a:gd name="T67" fmla="*/ 172 h 589"/>
                <a:gd name="T68" fmla="*/ 502 w 601"/>
                <a:gd name="T69" fmla="*/ 209 h 589"/>
                <a:gd name="T70" fmla="*/ 504 w 601"/>
                <a:gd name="T71" fmla="*/ 157 h 589"/>
                <a:gd name="T72" fmla="*/ 536 w 601"/>
                <a:gd name="T73" fmla="*/ 94 h 589"/>
                <a:gd name="T74" fmla="*/ 470 w 601"/>
                <a:gd name="T75" fmla="*/ 0 h 589"/>
                <a:gd name="T76" fmla="*/ 383 w 601"/>
                <a:gd name="T77" fmla="*/ 45 h 589"/>
                <a:gd name="T78" fmla="*/ 364 w 601"/>
                <a:gd name="T79" fmla="*/ 72 h 589"/>
                <a:gd name="T80" fmla="*/ 295 w 601"/>
                <a:gd name="T81" fmla="*/ 98 h 589"/>
                <a:gd name="T82" fmla="*/ 288 w 601"/>
                <a:gd name="T83" fmla="*/ 124 h 589"/>
                <a:gd name="T84" fmla="*/ 252 w 601"/>
                <a:gd name="T85" fmla="*/ 170 h 589"/>
                <a:gd name="T86" fmla="*/ 250 w 601"/>
                <a:gd name="T87" fmla="*/ 205 h 589"/>
                <a:gd name="T88" fmla="*/ 279 w 601"/>
                <a:gd name="T89" fmla="*/ 202 h 589"/>
                <a:gd name="T90" fmla="*/ 315 w 601"/>
                <a:gd name="T91" fmla="*/ 187 h 589"/>
                <a:gd name="T92" fmla="*/ 393 w 601"/>
                <a:gd name="T93" fmla="*/ 213 h 589"/>
                <a:gd name="T94" fmla="*/ 421 w 601"/>
                <a:gd name="T95" fmla="*/ 201 h 589"/>
                <a:gd name="T96" fmla="*/ 483 w 601"/>
                <a:gd name="T97" fmla="*/ 187 h 589"/>
                <a:gd name="T98" fmla="*/ 129 w 601"/>
                <a:gd name="T99" fmla="*/ 387 h 589"/>
                <a:gd name="T100" fmla="*/ 52 w 601"/>
                <a:gd name="T101" fmla="*/ 386 h 589"/>
                <a:gd name="T102" fmla="*/ 62 w 601"/>
                <a:gd name="T103" fmla="*/ 337 h 589"/>
                <a:gd name="T104" fmla="*/ 126 w 601"/>
                <a:gd name="T105" fmla="*/ 259 h 589"/>
                <a:gd name="T106" fmla="*/ 107 w 601"/>
                <a:gd name="T107" fmla="*/ 261 h 589"/>
                <a:gd name="T108" fmla="*/ 70 w 601"/>
                <a:gd name="T109" fmla="*/ 268 h 589"/>
                <a:gd name="T110" fmla="*/ 97 w 601"/>
                <a:gd name="T111" fmla="*/ 215 h 589"/>
                <a:gd name="T112" fmla="*/ 17 w 601"/>
                <a:gd name="T113" fmla="*/ 386 h 589"/>
                <a:gd name="T114" fmla="*/ 62 w 601"/>
                <a:gd name="T115" fmla="*/ 410 h 589"/>
                <a:gd name="T116" fmla="*/ 134 w 601"/>
                <a:gd name="T117" fmla="*/ 586 h 589"/>
                <a:gd name="T118" fmla="*/ 149 w 601"/>
                <a:gd name="T119" fmla="*/ 480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01" h="589">
                  <a:moveTo>
                    <a:pt x="138" y="153"/>
                  </a:moveTo>
                  <a:cubicBezTo>
                    <a:pt x="139" y="153"/>
                    <a:pt x="139" y="153"/>
                    <a:pt x="139" y="153"/>
                  </a:cubicBezTo>
                  <a:cubicBezTo>
                    <a:pt x="142" y="152"/>
                    <a:pt x="143" y="143"/>
                    <a:pt x="144" y="148"/>
                  </a:cubicBezTo>
                  <a:cubicBezTo>
                    <a:pt x="158" y="142"/>
                    <a:pt x="158" y="142"/>
                    <a:pt x="158" y="142"/>
                  </a:cubicBezTo>
                  <a:cubicBezTo>
                    <a:pt x="159" y="135"/>
                    <a:pt x="163" y="129"/>
                    <a:pt x="168" y="125"/>
                  </a:cubicBezTo>
                  <a:cubicBezTo>
                    <a:pt x="169" y="122"/>
                    <a:pt x="172" y="121"/>
                    <a:pt x="171" y="117"/>
                  </a:cubicBezTo>
                  <a:cubicBezTo>
                    <a:pt x="160" y="123"/>
                    <a:pt x="160" y="123"/>
                    <a:pt x="160" y="123"/>
                  </a:cubicBezTo>
                  <a:cubicBezTo>
                    <a:pt x="157" y="135"/>
                    <a:pt x="139" y="136"/>
                    <a:pt x="134" y="147"/>
                  </a:cubicBezTo>
                  <a:cubicBezTo>
                    <a:pt x="133" y="153"/>
                    <a:pt x="138" y="149"/>
                    <a:pt x="138" y="153"/>
                  </a:cubicBezTo>
                  <a:close/>
                  <a:moveTo>
                    <a:pt x="228" y="132"/>
                  </a:moveTo>
                  <a:cubicBezTo>
                    <a:pt x="228" y="121"/>
                    <a:pt x="227" y="111"/>
                    <a:pt x="231" y="103"/>
                  </a:cubicBezTo>
                  <a:cubicBezTo>
                    <a:pt x="232" y="95"/>
                    <a:pt x="227" y="97"/>
                    <a:pt x="228" y="91"/>
                  </a:cubicBezTo>
                  <a:cubicBezTo>
                    <a:pt x="217" y="95"/>
                    <a:pt x="217" y="95"/>
                    <a:pt x="217" y="95"/>
                  </a:cubicBezTo>
                  <a:cubicBezTo>
                    <a:pt x="213" y="100"/>
                    <a:pt x="221" y="102"/>
                    <a:pt x="216" y="106"/>
                  </a:cubicBezTo>
                  <a:cubicBezTo>
                    <a:pt x="205" y="117"/>
                    <a:pt x="203" y="104"/>
                    <a:pt x="188" y="115"/>
                  </a:cubicBezTo>
                  <a:cubicBezTo>
                    <a:pt x="186" y="124"/>
                    <a:pt x="182" y="131"/>
                    <a:pt x="177" y="137"/>
                  </a:cubicBezTo>
                  <a:cubicBezTo>
                    <a:pt x="177" y="145"/>
                    <a:pt x="177" y="145"/>
                    <a:pt x="177" y="145"/>
                  </a:cubicBezTo>
                  <a:cubicBezTo>
                    <a:pt x="177" y="152"/>
                    <a:pt x="171" y="153"/>
                    <a:pt x="171" y="160"/>
                  </a:cubicBezTo>
                  <a:cubicBezTo>
                    <a:pt x="167" y="175"/>
                    <a:pt x="162" y="203"/>
                    <a:pt x="180" y="189"/>
                  </a:cubicBezTo>
                  <a:cubicBezTo>
                    <a:pt x="190" y="168"/>
                    <a:pt x="210" y="153"/>
                    <a:pt x="223" y="144"/>
                  </a:cubicBezTo>
                  <a:cubicBezTo>
                    <a:pt x="223" y="139"/>
                    <a:pt x="221" y="132"/>
                    <a:pt x="228" y="132"/>
                  </a:cubicBezTo>
                  <a:close/>
                  <a:moveTo>
                    <a:pt x="400" y="20"/>
                  </a:moveTo>
                  <a:cubicBezTo>
                    <a:pt x="401" y="15"/>
                    <a:pt x="397" y="19"/>
                    <a:pt x="397" y="15"/>
                  </a:cubicBezTo>
                  <a:cubicBezTo>
                    <a:pt x="392" y="18"/>
                    <a:pt x="392" y="18"/>
                    <a:pt x="392" y="18"/>
                  </a:cubicBezTo>
                  <a:cubicBezTo>
                    <a:pt x="390" y="22"/>
                    <a:pt x="381" y="21"/>
                    <a:pt x="383" y="28"/>
                  </a:cubicBezTo>
                  <a:lnTo>
                    <a:pt x="400" y="20"/>
                  </a:lnTo>
                  <a:close/>
                  <a:moveTo>
                    <a:pt x="158" y="148"/>
                  </a:moveTo>
                  <a:cubicBezTo>
                    <a:pt x="157" y="152"/>
                    <a:pt x="159" y="151"/>
                    <a:pt x="161" y="150"/>
                  </a:cubicBezTo>
                  <a:cubicBezTo>
                    <a:pt x="163" y="150"/>
                    <a:pt x="163" y="150"/>
                    <a:pt x="163" y="150"/>
                  </a:cubicBezTo>
                  <a:cubicBezTo>
                    <a:pt x="163" y="143"/>
                    <a:pt x="171" y="142"/>
                    <a:pt x="173" y="137"/>
                  </a:cubicBezTo>
                  <a:cubicBezTo>
                    <a:pt x="172" y="134"/>
                    <a:pt x="178" y="127"/>
                    <a:pt x="173" y="128"/>
                  </a:cubicBezTo>
                  <a:cubicBezTo>
                    <a:pt x="165" y="132"/>
                    <a:pt x="165" y="132"/>
                    <a:pt x="165" y="132"/>
                  </a:cubicBezTo>
                  <a:cubicBezTo>
                    <a:pt x="165" y="139"/>
                    <a:pt x="159" y="142"/>
                    <a:pt x="158" y="148"/>
                  </a:cubicBezTo>
                  <a:close/>
                  <a:moveTo>
                    <a:pt x="345" y="75"/>
                  </a:moveTo>
                  <a:cubicBezTo>
                    <a:pt x="345" y="71"/>
                    <a:pt x="345" y="71"/>
                    <a:pt x="345" y="71"/>
                  </a:cubicBezTo>
                  <a:cubicBezTo>
                    <a:pt x="343" y="58"/>
                    <a:pt x="360" y="60"/>
                    <a:pt x="362" y="50"/>
                  </a:cubicBezTo>
                  <a:cubicBezTo>
                    <a:pt x="343" y="59"/>
                    <a:pt x="343" y="59"/>
                    <a:pt x="343" y="59"/>
                  </a:cubicBezTo>
                  <a:cubicBezTo>
                    <a:pt x="341" y="62"/>
                    <a:pt x="338" y="79"/>
                    <a:pt x="345" y="75"/>
                  </a:cubicBezTo>
                  <a:close/>
                  <a:moveTo>
                    <a:pt x="121" y="188"/>
                  </a:moveTo>
                  <a:cubicBezTo>
                    <a:pt x="121" y="182"/>
                    <a:pt x="121" y="182"/>
                    <a:pt x="121" y="182"/>
                  </a:cubicBezTo>
                  <a:cubicBezTo>
                    <a:pt x="116" y="184"/>
                    <a:pt x="116" y="184"/>
                    <a:pt x="116" y="184"/>
                  </a:cubicBezTo>
                  <a:cubicBezTo>
                    <a:pt x="113" y="185"/>
                    <a:pt x="112" y="187"/>
                    <a:pt x="112" y="190"/>
                  </a:cubicBezTo>
                  <a:cubicBezTo>
                    <a:pt x="116" y="187"/>
                    <a:pt x="116" y="192"/>
                    <a:pt x="121" y="188"/>
                  </a:cubicBezTo>
                  <a:close/>
                  <a:moveTo>
                    <a:pt x="217" y="167"/>
                  </a:moveTo>
                  <a:cubicBezTo>
                    <a:pt x="223" y="165"/>
                    <a:pt x="224" y="160"/>
                    <a:pt x="226" y="161"/>
                  </a:cubicBezTo>
                  <a:cubicBezTo>
                    <a:pt x="230" y="160"/>
                    <a:pt x="225" y="152"/>
                    <a:pt x="231" y="153"/>
                  </a:cubicBezTo>
                  <a:cubicBezTo>
                    <a:pt x="231" y="144"/>
                    <a:pt x="231" y="144"/>
                    <a:pt x="231" y="144"/>
                  </a:cubicBezTo>
                  <a:cubicBezTo>
                    <a:pt x="226" y="150"/>
                    <a:pt x="215" y="152"/>
                    <a:pt x="214" y="160"/>
                  </a:cubicBezTo>
                  <a:cubicBezTo>
                    <a:pt x="217" y="160"/>
                    <a:pt x="218" y="162"/>
                    <a:pt x="217" y="167"/>
                  </a:cubicBezTo>
                  <a:close/>
                  <a:moveTo>
                    <a:pt x="153" y="205"/>
                  </a:moveTo>
                  <a:cubicBezTo>
                    <a:pt x="153" y="199"/>
                    <a:pt x="153" y="199"/>
                    <a:pt x="153" y="199"/>
                  </a:cubicBezTo>
                  <a:cubicBezTo>
                    <a:pt x="148" y="202"/>
                    <a:pt x="148" y="202"/>
                    <a:pt x="148" y="202"/>
                  </a:cubicBezTo>
                  <a:cubicBezTo>
                    <a:pt x="143" y="205"/>
                    <a:pt x="151" y="205"/>
                    <a:pt x="149" y="211"/>
                  </a:cubicBezTo>
                  <a:cubicBezTo>
                    <a:pt x="152" y="210"/>
                    <a:pt x="153" y="208"/>
                    <a:pt x="153" y="205"/>
                  </a:cubicBezTo>
                  <a:close/>
                  <a:moveTo>
                    <a:pt x="539" y="38"/>
                  </a:moveTo>
                  <a:cubicBezTo>
                    <a:pt x="537" y="32"/>
                    <a:pt x="529" y="25"/>
                    <a:pt x="525" y="28"/>
                  </a:cubicBezTo>
                  <a:cubicBezTo>
                    <a:pt x="527" y="31"/>
                    <a:pt x="530" y="33"/>
                    <a:pt x="532" y="35"/>
                  </a:cubicBezTo>
                  <a:cubicBezTo>
                    <a:pt x="536" y="34"/>
                    <a:pt x="536" y="39"/>
                    <a:pt x="539" y="38"/>
                  </a:cubicBezTo>
                  <a:close/>
                  <a:moveTo>
                    <a:pt x="163" y="221"/>
                  </a:moveTo>
                  <a:cubicBezTo>
                    <a:pt x="166" y="219"/>
                    <a:pt x="173" y="219"/>
                    <a:pt x="171" y="213"/>
                  </a:cubicBezTo>
                  <a:cubicBezTo>
                    <a:pt x="163" y="217"/>
                    <a:pt x="163" y="217"/>
                    <a:pt x="163" y="217"/>
                  </a:cubicBezTo>
                  <a:lnTo>
                    <a:pt x="163" y="221"/>
                  </a:lnTo>
                  <a:close/>
                  <a:moveTo>
                    <a:pt x="238" y="198"/>
                  </a:moveTo>
                  <a:cubicBezTo>
                    <a:pt x="239" y="195"/>
                    <a:pt x="240" y="192"/>
                    <a:pt x="241" y="189"/>
                  </a:cubicBezTo>
                  <a:cubicBezTo>
                    <a:pt x="241" y="181"/>
                    <a:pt x="241" y="181"/>
                    <a:pt x="241" y="181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3" y="186"/>
                    <a:pt x="232" y="193"/>
                    <a:pt x="233" y="201"/>
                  </a:cubicBezTo>
                  <a:lnTo>
                    <a:pt x="238" y="198"/>
                  </a:lnTo>
                  <a:close/>
                  <a:moveTo>
                    <a:pt x="547" y="97"/>
                  </a:moveTo>
                  <a:cubicBezTo>
                    <a:pt x="547" y="92"/>
                    <a:pt x="548" y="87"/>
                    <a:pt x="550" y="83"/>
                  </a:cubicBezTo>
                  <a:cubicBezTo>
                    <a:pt x="549" y="87"/>
                    <a:pt x="551" y="87"/>
                    <a:pt x="554" y="86"/>
                  </a:cubicBezTo>
                  <a:cubicBezTo>
                    <a:pt x="553" y="81"/>
                    <a:pt x="554" y="78"/>
                    <a:pt x="559" y="77"/>
                  </a:cubicBezTo>
                  <a:cubicBezTo>
                    <a:pt x="559" y="71"/>
                    <a:pt x="559" y="71"/>
                    <a:pt x="559" y="71"/>
                  </a:cubicBezTo>
                  <a:cubicBezTo>
                    <a:pt x="556" y="69"/>
                    <a:pt x="554" y="66"/>
                    <a:pt x="554" y="61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48" y="49"/>
                    <a:pt x="548" y="49"/>
                    <a:pt x="548" y="49"/>
                  </a:cubicBezTo>
                  <a:cubicBezTo>
                    <a:pt x="545" y="49"/>
                    <a:pt x="545" y="52"/>
                    <a:pt x="545" y="54"/>
                  </a:cubicBezTo>
                  <a:cubicBezTo>
                    <a:pt x="545" y="57"/>
                    <a:pt x="545" y="57"/>
                    <a:pt x="545" y="57"/>
                  </a:cubicBezTo>
                  <a:cubicBezTo>
                    <a:pt x="542" y="65"/>
                    <a:pt x="551" y="55"/>
                    <a:pt x="550" y="60"/>
                  </a:cubicBezTo>
                  <a:cubicBezTo>
                    <a:pt x="550" y="77"/>
                    <a:pt x="550" y="77"/>
                    <a:pt x="550" y="77"/>
                  </a:cubicBezTo>
                  <a:cubicBezTo>
                    <a:pt x="543" y="79"/>
                    <a:pt x="542" y="85"/>
                    <a:pt x="541" y="92"/>
                  </a:cubicBezTo>
                  <a:cubicBezTo>
                    <a:pt x="541" y="96"/>
                    <a:pt x="541" y="96"/>
                    <a:pt x="541" y="96"/>
                  </a:cubicBezTo>
                  <a:cubicBezTo>
                    <a:pt x="542" y="98"/>
                    <a:pt x="543" y="99"/>
                    <a:pt x="547" y="97"/>
                  </a:cubicBezTo>
                  <a:close/>
                  <a:moveTo>
                    <a:pt x="352" y="323"/>
                  </a:moveTo>
                  <a:cubicBezTo>
                    <a:pt x="344" y="301"/>
                    <a:pt x="365" y="283"/>
                    <a:pt x="371" y="263"/>
                  </a:cubicBezTo>
                  <a:cubicBezTo>
                    <a:pt x="372" y="261"/>
                    <a:pt x="373" y="259"/>
                    <a:pt x="373" y="256"/>
                  </a:cubicBezTo>
                  <a:cubicBezTo>
                    <a:pt x="364" y="256"/>
                    <a:pt x="358" y="252"/>
                    <a:pt x="353" y="246"/>
                  </a:cubicBezTo>
                  <a:cubicBezTo>
                    <a:pt x="346" y="236"/>
                    <a:pt x="338" y="226"/>
                    <a:pt x="331" y="215"/>
                  </a:cubicBezTo>
                  <a:cubicBezTo>
                    <a:pt x="330" y="213"/>
                    <a:pt x="328" y="211"/>
                    <a:pt x="327" y="209"/>
                  </a:cubicBezTo>
                  <a:cubicBezTo>
                    <a:pt x="322" y="210"/>
                    <a:pt x="322" y="216"/>
                    <a:pt x="317" y="217"/>
                  </a:cubicBezTo>
                  <a:cubicBezTo>
                    <a:pt x="313" y="223"/>
                    <a:pt x="297" y="230"/>
                    <a:pt x="293" y="229"/>
                  </a:cubicBezTo>
                  <a:cubicBezTo>
                    <a:pt x="283" y="230"/>
                    <a:pt x="279" y="224"/>
                    <a:pt x="276" y="216"/>
                  </a:cubicBezTo>
                  <a:cubicBezTo>
                    <a:pt x="268" y="219"/>
                    <a:pt x="263" y="224"/>
                    <a:pt x="257" y="229"/>
                  </a:cubicBezTo>
                  <a:cubicBezTo>
                    <a:pt x="252" y="231"/>
                    <a:pt x="252" y="231"/>
                    <a:pt x="252" y="231"/>
                  </a:cubicBezTo>
                  <a:cubicBezTo>
                    <a:pt x="250" y="237"/>
                    <a:pt x="241" y="237"/>
                    <a:pt x="236" y="240"/>
                  </a:cubicBezTo>
                  <a:cubicBezTo>
                    <a:pt x="231" y="259"/>
                    <a:pt x="211" y="279"/>
                    <a:pt x="216" y="299"/>
                  </a:cubicBezTo>
                  <a:cubicBezTo>
                    <a:pt x="216" y="301"/>
                    <a:pt x="216" y="301"/>
                    <a:pt x="216" y="301"/>
                  </a:cubicBezTo>
                  <a:cubicBezTo>
                    <a:pt x="215" y="325"/>
                    <a:pt x="223" y="335"/>
                    <a:pt x="236" y="337"/>
                  </a:cubicBezTo>
                  <a:cubicBezTo>
                    <a:pt x="267" y="322"/>
                    <a:pt x="267" y="322"/>
                    <a:pt x="267" y="322"/>
                  </a:cubicBezTo>
                  <a:cubicBezTo>
                    <a:pt x="275" y="329"/>
                    <a:pt x="277" y="348"/>
                    <a:pt x="284" y="356"/>
                  </a:cubicBezTo>
                  <a:cubicBezTo>
                    <a:pt x="272" y="390"/>
                    <a:pt x="294" y="406"/>
                    <a:pt x="298" y="432"/>
                  </a:cubicBezTo>
                  <a:cubicBezTo>
                    <a:pt x="312" y="426"/>
                    <a:pt x="312" y="426"/>
                    <a:pt x="312" y="426"/>
                  </a:cubicBezTo>
                  <a:cubicBezTo>
                    <a:pt x="323" y="411"/>
                    <a:pt x="331" y="393"/>
                    <a:pt x="340" y="376"/>
                  </a:cubicBezTo>
                  <a:cubicBezTo>
                    <a:pt x="340" y="358"/>
                    <a:pt x="340" y="358"/>
                    <a:pt x="340" y="358"/>
                  </a:cubicBezTo>
                  <a:cubicBezTo>
                    <a:pt x="343" y="356"/>
                    <a:pt x="343" y="356"/>
                    <a:pt x="343" y="356"/>
                  </a:cubicBezTo>
                  <a:cubicBezTo>
                    <a:pt x="351" y="351"/>
                    <a:pt x="352" y="341"/>
                    <a:pt x="355" y="332"/>
                  </a:cubicBezTo>
                  <a:cubicBezTo>
                    <a:pt x="353" y="331"/>
                    <a:pt x="353" y="326"/>
                    <a:pt x="352" y="323"/>
                  </a:cubicBezTo>
                  <a:close/>
                  <a:moveTo>
                    <a:pt x="531" y="126"/>
                  </a:moveTo>
                  <a:cubicBezTo>
                    <a:pt x="531" y="136"/>
                    <a:pt x="531" y="136"/>
                    <a:pt x="531" y="136"/>
                  </a:cubicBezTo>
                  <a:cubicBezTo>
                    <a:pt x="538" y="133"/>
                    <a:pt x="538" y="133"/>
                    <a:pt x="538" y="133"/>
                  </a:cubicBezTo>
                  <a:cubicBezTo>
                    <a:pt x="537" y="129"/>
                    <a:pt x="532" y="131"/>
                    <a:pt x="536" y="125"/>
                  </a:cubicBezTo>
                  <a:cubicBezTo>
                    <a:pt x="536" y="123"/>
                    <a:pt x="533" y="125"/>
                    <a:pt x="531" y="126"/>
                  </a:cubicBezTo>
                  <a:close/>
                  <a:moveTo>
                    <a:pt x="536" y="140"/>
                  </a:moveTo>
                  <a:cubicBezTo>
                    <a:pt x="533" y="146"/>
                    <a:pt x="529" y="150"/>
                    <a:pt x="531" y="159"/>
                  </a:cubicBezTo>
                  <a:cubicBezTo>
                    <a:pt x="535" y="160"/>
                    <a:pt x="538" y="163"/>
                    <a:pt x="541" y="167"/>
                  </a:cubicBezTo>
                  <a:cubicBezTo>
                    <a:pt x="541" y="175"/>
                    <a:pt x="541" y="175"/>
                    <a:pt x="541" y="175"/>
                  </a:cubicBezTo>
                  <a:cubicBezTo>
                    <a:pt x="543" y="174"/>
                    <a:pt x="543" y="172"/>
                    <a:pt x="545" y="171"/>
                  </a:cubicBezTo>
                  <a:cubicBezTo>
                    <a:pt x="545" y="168"/>
                    <a:pt x="550" y="168"/>
                    <a:pt x="550" y="165"/>
                  </a:cubicBezTo>
                  <a:cubicBezTo>
                    <a:pt x="549" y="161"/>
                    <a:pt x="546" y="161"/>
                    <a:pt x="547" y="156"/>
                  </a:cubicBezTo>
                  <a:cubicBezTo>
                    <a:pt x="545" y="157"/>
                    <a:pt x="545" y="156"/>
                    <a:pt x="545" y="155"/>
                  </a:cubicBezTo>
                  <a:cubicBezTo>
                    <a:pt x="537" y="161"/>
                    <a:pt x="540" y="150"/>
                    <a:pt x="539" y="145"/>
                  </a:cubicBezTo>
                  <a:cubicBezTo>
                    <a:pt x="539" y="142"/>
                    <a:pt x="539" y="142"/>
                    <a:pt x="539" y="142"/>
                  </a:cubicBezTo>
                  <a:cubicBezTo>
                    <a:pt x="540" y="139"/>
                    <a:pt x="538" y="139"/>
                    <a:pt x="536" y="140"/>
                  </a:cubicBezTo>
                  <a:close/>
                  <a:moveTo>
                    <a:pt x="89" y="357"/>
                  </a:moveTo>
                  <a:cubicBezTo>
                    <a:pt x="89" y="347"/>
                    <a:pt x="89" y="347"/>
                    <a:pt x="89" y="347"/>
                  </a:cubicBezTo>
                  <a:cubicBezTo>
                    <a:pt x="83" y="365"/>
                    <a:pt x="70" y="345"/>
                    <a:pt x="62" y="363"/>
                  </a:cubicBezTo>
                  <a:cubicBezTo>
                    <a:pt x="62" y="365"/>
                    <a:pt x="65" y="363"/>
                    <a:pt x="67" y="363"/>
                  </a:cubicBezTo>
                  <a:cubicBezTo>
                    <a:pt x="69" y="362"/>
                    <a:pt x="72" y="360"/>
                    <a:pt x="72" y="363"/>
                  </a:cubicBezTo>
                  <a:cubicBezTo>
                    <a:pt x="75" y="365"/>
                    <a:pt x="83" y="359"/>
                    <a:pt x="89" y="357"/>
                  </a:cubicBezTo>
                  <a:close/>
                  <a:moveTo>
                    <a:pt x="90" y="370"/>
                  </a:moveTo>
                  <a:cubicBezTo>
                    <a:pt x="102" y="365"/>
                    <a:pt x="102" y="365"/>
                    <a:pt x="102" y="365"/>
                  </a:cubicBezTo>
                  <a:cubicBezTo>
                    <a:pt x="102" y="361"/>
                    <a:pt x="102" y="361"/>
                    <a:pt x="102" y="361"/>
                  </a:cubicBezTo>
                  <a:cubicBezTo>
                    <a:pt x="102" y="356"/>
                    <a:pt x="96" y="363"/>
                    <a:pt x="94" y="363"/>
                  </a:cubicBezTo>
                  <a:cubicBezTo>
                    <a:pt x="91" y="364"/>
                    <a:pt x="88" y="365"/>
                    <a:pt x="85" y="367"/>
                  </a:cubicBezTo>
                  <a:cubicBezTo>
                    <a:pt x="84" y="373"/>
                    <a:pt x="89" y="369"/>
                    <a:pt x="90" y="370"/>
                  </a:cubicBezTo>
                  <a:close/>
                  <a:moveTo>
                    <a:pt x="536" y="200"/>
                  </a:moveTo>
                  <a:cubicBezTo>
                    <a:pt x="536" y="196"/>
                    <a:pt x="541" y="196"/>
                    <a:pt x="539" y="190"/>
                  </a:cubicBezTo>
                  <a:cubicBezTo>
                    <a:pt x="537" y="191"/>
                    <a:pt x="536" y="189"/>
                    <a:pt x="536" y="186"/>
                  </a:cubicBezTo>
                  <a:cubicBezTo>
                    <a:pt x="536" y="177"/>
                    <a:pt x="536" y="177"/>
                    <a:pt x="536" y="177"/>
                  </a:cubicBezTo>
                  <a:cubicBezTo>
                    <a:pt x="531" y="177"/>
                    <a:pt x="540" y="166"/>
                    <a:pt x="532" y="171"/>
                  </a:cubicBezTo>
                  <a:cubicBezTo>
                    <a:pt x="530" y="188"/>
                    <a:pt x="525" y="203"/>
                    <a:pt x="513" y="213"/>
                  </a:cubicBezTo>
                  <a:cubicBezTo>
                    <a:pt x="512" y="222"/>
                    <a:pt x="512" y="231"/>
                    <a:pt x="518" y="229"/>
                  </a:cubicBezTo>
                  <a:cubicBezTo>
                    <a:pt x="522" y="229"/>
                    <a:pt x="524" y="232"/>
                    <a:pt x="531" y="228"/>
                  </a:cubicBezTo>
                  <a:cubicBezTo>
                    <a:pt x="528" y="216"/>
                    <a:pt x="538" y="212"/>
                    <a:pt x="536" y="200"/>
                  </a:cubicBezTo>
                  <a:close/>
                  <a:moveTo>
                    <a:pt x="444" y="223"/>
                  </a:moveTo>
                  <a:cubicBezTo>
                    <a:pt x="443" y="228"/>
                    <a:pt x="439" y="229"/>
                    <a:pt x="441" y="235"/>
                  </a:cubicBezTo>
                  <a:cubicBezTo>
                    <a:pt x="440" y="240"/>
                    <a:pt x="441" y="242"/>
                    <a:pt x="444" y="240"/>
                  </a:cubicBezTo>
                  <a:cubicBezTo>
                    <a:pt x="444" y="236"/>
                    <a:pt x="444" y="233"/>
                    <a:pt x="448" y="232"/>
                  </a:cubicBezTo>
                  <a:cubicBezTo>
                    <a:pt x="448" y="230"/>
                    <a:pt x="449" y="229"/>
                    <a:pt x="449" y="227"/>
                  </a:cubicBezTo>
                  <a:cubicBezTo>
                    <a:pt x="449" y="225"/>
                    <a:pt x="446" y="225"/>
                    <a:pt x="446" y="223"/>
                  </a:cubicBezTo>
                  <a:lnTo>
                    <a:pt x="444" y="223"/>
                  </a:lnTo>
                  <a:close/>
                  <a:moveTo>
                    <a:pt x="478" y="216"/>
                  </a:moveTo>
                  <a:cubicBezTo>
                    <a:pt x="478" y="208"/>
                    <a:pt x="478" y="208"/>
                    <a:pt x="478" y="208"/>
                  </a:cubicBezTo>
                  <a:cubicBezTo>
                    <a:pt x="474" y="210"/>
                    <a:pt x="474" y="210"/>
                    <a:pt x="474" y="210"/>
                  </a:cubicBezTo>
                  <a:cubicBezTo>
                    <a:pt x="473" y="214"/>
                    <a:pt x="475" y="225"/>
                    <a:pt x="478" y="216"/>
                  </a:cubicBezTo>
                  <a:close/>
                  <a:moveTo>
                    <a:pt x="547" y="177"/>
                  </a:moveTo>
                  <a:cubicBezTo>
                    <a:pt x="543" y="177"/>
                    <a:pt x="543" y="180"/>
                    <a:pt x="543" y="183"/>
                  </a:cubicBezTo>
                  <a:cubicBezTo>
                    <a:pt x="550" y="179"/>
                    <a:pt x="550" y="179"/>
                    <a:pt x="550" y="179"/>
                  </a:cubicBezTo>
                  <a:cubicBezTo>
                    <a:pt x="550" y="186"/>
                    <a:pt x="550" y="186"/>
                    <a:pt x="550" y="186"/>
                  </a:cubicBezTo>
                  <a:cubicBezTo>
                    <a:pt x="556" y="185"/>
                    <a:pt x="553" y="178"/>
                    <a:pt x="554" y="174"/>
                  </a:cubicBezTo>
                  <a:lnTo>
                    <a:pt x="547" y="177"/>
                  </a:lnTo>
                  <a:close/>
                  <a:moveTo>
                    <a:pt x="428" y="239"/>
                  </a:moveTo>
                  <a:cubicBezTo>
                    <a:pt x="425" y="247"/>
                    <a:pt x="427" y="259"/>
                    <a:pt x="427" y="269"/>
                  </a:cubicBezTo>
                  <a:cubicBezTo>
                    <a:pt x="428" y="268"/>
                    <a:pt x="428" y="266"/>
                    <a:pt x="430" y="265"/>
                  </a:cubicBezTo>
                  <a:cubicBezTo>
                    <a:pt x="430" y="244"/>
                    <a:pt x="430" y="244"/>
                    <a:pt x="430" y="244"/>
                  </a:cubicBezTo>
                  <a:cubicBezTo>
                    <a:pt x="430" y="241"/>
                    <a:pt x="430" y="238"/>
                    <a:pt x="428" y="239"/>
                  </a:cubicBezTo>
                  <a:close/>
                  <a:moveTo>
                    <a:pt x="522" y="251"/>
                  </a:moveTo>
                  <a:cubicBezTo>
                    <a:pt x="528" y="249"/>
                    <a:pt x="531" y="252"/>
                    <a:pt x="539" y="247"/>
                  </a:cubicBezTo>
                  <a:cubicBezTo>
                    <a:pt x="539" y="234"/>
                    <a:pt x="524" y="250"/>
                    <a:pt x="525" y="239"/>
                  </a:cubicBezTo>
                  <a:cubicBezTo>
                    <a:pt x="516" y="243"/>
                    <a:pt x="516" y="243"/>
                    <a:pt x="516" y="243"/>
                  </a:cubicBezTo>
                  <a:cubicBezTo>
                    <a:pt x="514" y="241"/>
                    <a:pt x="509" y="243"/>
                    <a:pt x="508" y="240"/>
                  </a:cubicBezTo>
                  <a:cubicBezTo>
                    <a:pt x="502" y="237"/>
                    <a:pt x="495" y="237"/>
                    <a:pt x="497" y="222"/>
                  </a:cubicBezTo>
                  <a:cubicBezTo>
                    <a:pt x="492" y="221"/>
                    <a:pt x="489" y="216"/>
                    <a:pt x="483" y="218"/>
                  </a:cubicBezTo>
                  <a:cubicBezTo>
                    <a:pt x="483" y="222"/>
                    <a:pt x="483" y="222"/>
                    <a:pt x="483" y="222"/>
                  </a:cubicBezTo>
                  <a:cubicBezTo>
                    <a:pt x="483" y="234"/>
                    <a:pt x="488" y="237"/>
                    <a:pt x="492" y="243"/>
                  </a:cubicBezTo>
                  <a:cubicBezTo>
                    <a:pt x="495" y="246"/>
                    <a:pt x="503" y="242"/>
                    <a:pt x="502" y="253"/>
                  </a:cubicBezTo>
                  <a:cubicBezTo>
                    <a:pt x="522" y="244"/>
                    <a:pt x="522" y="244"/>
                    <a:pt x="522" y="244"/>
                  </a:cubicBezTo>
                  <a:lnTo>
                    <a:pt x="522" y="251"/>
                  </a:lnTo>
                  <a:close/>
                  <a:moveTo>
                    <a:pt x="539" y="230"/>
                  </a:moveTo>
                  <a:cubicBezTo>
                    <a:pt x="548" y="226"/>
                    <a:pt x="548" y="226"/>
                    <a:pt x="548" y="226"/>
                  </a:cubicBezTo>
                  <a:cubicBezTo>
                    <a:pt x="548" y="222"/>
                    <a:pt x="548" y="222"/>
                    <a:pt x="548" y="222"/>
                  </a:cubicBezTo>
                  <a:cubicBezTo>
                    <a:pt x="545" y="224"/>
                    <a:pt x="545" y="222"/>
                    <a:pt x="545" y="219"/>
                  </a:cubicBezTo>
                  <a:cubicBezTo>
                    <a:pt x="545" y="217"/>
                    <a:pt x="545" y="217"/>
                    <a:pt x="545" y="217"/>
                  </a:cubicBezTo>
                  <a:cubicBezTo>
                    <a:pt x="548" y="213"/>
                    <a:pt x="549" y="207"/>
                    <a:pt x="554" y="203"/>
                  </a:cubicBezTo>
                  <a:cubicBezTo>
                    <a:pt x="554" y="201"/>
                    <a:pt x="554" y="201"/>
                    <a:pt x="554" y="201"/>
                  </a:cubicBezTo>
                  <a:cubicBezTo>
                    <a:pt x="552" y="191"/>
                    <a:pt x="541" y="206"/>
                    <a:pt x="539" y="209"/>
                  </a:cubicBezTo>
                  <a:cubicBezTo>
                    <a:pt x="539" y="217"/>
                    <a:pt x="535" y="221"/>
                    <a:pt x="536" y="230"/>
                  </a:cubicBezTo>
                  <a:cubicBezTo>
                    <a:pt x="536" y="232"/>
                    <a:pt x="538" y="230"/>
                    <a:pt x="539" y="230"/>
                  </a:cubicBezTo>
                  <a:close/>
                  <a:moveTo>
                    <a:pt x="596" y="188"/>
                  </a:moveTo>
                  <a:cubicBezTo>
                    <a:pt x="579" y="196"/>
                    <a:pt x="579" y="196"/>
                    <a:pt x="579" y="196"/>
                  </a:cubicBezTo>
                  <a:cubicBezTo>
                    <a:pt x="575" y="203"/>
                    <a:pt x="562" y="189"/>
                    <a:pt x="561" y="200"/>
                  </a:cubicBezTo>
                  <a:cubicBezTo>
                    <a:pt x="561" y="203"/>
                    <a:pt x="559" y="204"/>
                    <a:pt x="559" y="207"/>
                  </a:cubicBezTo>
                  <a:cubicBezTo>
                    <a:pt x="563" y="206"/>
                    <a:pt x="564" y="203"/>
                    <a:pt x="566" y="201"/>
                  </a:cubicBezTo>
                  <a:cubicBezTo>
                    <a:pt x="566" y="205"/>
                    <a:pt x="568" y="205"/>
                    <a:pt x="568" y="209"/>
                  </a:cubicBezTo>
                  <a:cubicBezTo>
                    <a:pt x="569" y="208"/>
                    <a:pt x="570" y="209"/>
                    <a:pt x="570" y="210"/>
                  </a:cubicBezTo>
                  <a:cubicBezTo>
                    <a:pt x="576" y="207"/>
                    <a:pt x="580" y="210"/>
                    <a:pt x="577" y="215"/>
                  </a:cubicBezTo>
                  <a:cubicBezTo>
                    <a:pt x="582" y="212"/>
                    <a:pt x="581" y="221"/>
                    <a:pt x="584" y="222"/>
                  </a:cubicBezTo>
                  <a:cubicBezTo>
                    <a:pt x="593" y="218"/>
                    <a:pt x="593" y="218"/>
                    <a:pt x="593" y="218"/>
                  </a:cubicBezTo>
                  <a:cubicBezTo>
                    <a:pt x="594" y="215"/>
                    <a:pt x="595" y="211"/>
                    <a:pt x="600" y="209"/>
                  </a:cubicBezTo>
                  <a:cubicBezTo>
                    <a:pt x="601" y="198"/>
                    <a:pt x="598" y="194"/>
                    <a:pt x="596" y="188"/>
                  </a:cubicBezTo>
                  <a:close/>
                  <a:moveTo>
                    <a:pt x="548" y="243"/>
                  </a:moveTo>
                  <a:cubicBezTo>
                    <a:pt x="554" y="240"/>
                    <a:pt x="554" y="240"/>
                    <a:pt x="554" y="240"/>
                  </a:cubicBezTo>
                  <a:cubicBezTo>
                    <a:pt x="554" y="238"/>
                    <a:pt x="556" y="238"/>
                    <a:pt x="557" y="237"/>
                  </a:cubicBezTo>
                  <a:cubicBezTo>
                    <a:pt x="557" y="233"/>
                    <a:pt x="556" y="232"/>
                    <a:pt x="554" y="232"/>
                  </a:cubicBezTo>
                  <a:cubicBezTo>
                    <a:pt x="552" y="233"/>
                    <a:pt x="552" y="233"/>
                    <a:pt x="552" y="233"/>
                  </a:cubicBezTo>
                  <a:cubicBezTo>
                    <a:pt x="551" y="235"/>
                    <a:pt x="542" y="242"/>
                    <a:pt x="548" y="243"/>
                  </a:cubicBezTo>
                  <a:close/>
                  <a:moveTo>
                    <a:pt x="367" y="327"/>
                  </a:moveTo>
                  <a:cubicBezTo>
                    <a:pt x="362" y="330"/>
                    <a:pt x="369" y="341"/>
                    <a:pt x="364" y="345"/>
                  </a:cubicBezTo>
                  <a:cubicBezTo>
                    <a:pt x="364" y="346"/>
                    <a:pt x="363" y="347"/>
                    <a:pt x="362" y="347"/>
                  </a:cubicBezTo>
                  <a:cubicBezTo>
                    <a:pt x="359" y="351"/>
                    <a:pt x="358" y="355"/>
                    <a:pt x="353" y="358"/>
                  </a:cubicBezTo>
                  <a:cubicBezTo>
                    <a:pt x="351" y="362"/>
                    <a:pt x="349" y="367"/>
                    <a:pt x="350" y="374"/>
                  </a:cubicBezTo>
                  <a:cubicBezTo>
                    <a:pt x="360" y="369"/>
                    <a:pt x="360" y="369"/>
                    <a:pt x="360" y="369"/>
                  </a:cubicBezTo>
                  <a:cubicBezTo>
                    <a:pt x="364" y="360"/>
                    <a:pt x="370" y="354"/>
                    <a:pt x="373" y="345"/>
                  </a:cubicBezTo>
                  <a:cubicBezTo>
                    <a:pt x="371" y="339"/>
                    <a:pt x="377" y="320"/>
                    <a:pt x="367" y="327"/>
                  </a:cubicBezTo>
                  <a:close/>
                  <a:moveTo>
                    <a:pt x="579" y="248"/>
                  </a:moveTo>
                  <a:cubicBezTo>
                    <a:pt x="575" y="255"/>
                    <a:pt x="577" y="236"/>
                    <a:pt x="577" y="232"/>
                  </a:cubicBezTo>
                  <a:cubicBezTo>
                    <a:pt x="566" y="237"/>
                    <a:pt x="566" y="237"/>
                    <a:pt x="566" y="237"/>
                  </a:cubicBezTo>
                  <a:cubicBezTo>
                    <a:pt x="562" y="242"/>
                    <a:pt x="559" y="248"/>
                    <a:pt x="550" y="250"/>
                  </a:cubicBezTo>
                  <a:cubicBezTo>
                    <a:pt x="548" y="255"/>
                    <a:pt x="546" y="258"/>
                    <a:pt x="545" y="263"/>
                  </a:cubicBezTo>
                  <a:cubicBezTo>
                    <a:pt x="545" y="265"/>
                    <a:pt x="544" y="265"/>
                    <a:pt x="543" y="266"/>
                  </a:cubicBezTo>
                  <a:cubicBezTo>
                    <a:pt x="535" y="279"/>
                    <a:pt x="524" y="290"/>
                    <a:pt x="513" y="300"/>
                  </a:cubicBezTo>
                  <a:cubicBezTo>
                    <a:pt x="512" y="312"/>
                    <a:pt x="515" y="325"/>
                    <a:pt x="509" y="333"/>
                  </a:cubicBezTo>
                  <a:cubicBezTo>
                    <a:pt x="509" y="335"/>
                    <a:pt x="509" y="335"/>
                    <a:pt x="509" y="335"/>
                  </a:cubicBezTo>
                  <a:cubicBezTo>
                    <a:pt x="509" y="338"/>
                    <a:pt x="508" y="340"/>
                    <a:pt x="508" y="342"/>
                  </a:cubicBezTo>
                  <a:cubicBezTo>
                    <a:pt x="515" y="347"/>
                    <a:pt x="527" y="334"/>
                    <a:pt x="536" y="328"/>
                  </a:cubicBezTo>
                  <a:cubicBezTo>
                    <a:pt x="540" y="328"/>
                    <a:pt x="544" y="317"/>
                    <a:pt x="547" y="323"/>
                  </a:cubicBezTo>
                  <a:cubicBezTo>
                    <a:pt x="551" y="321"/>
                    <a:pt x="542" y="319"/>
                    <a:pt x="550" y="317"/>
                  </a:cubicBezTo>
                  <a:cubicBezTo>
                    <a:pt x="550" y="336"/>
                    <a:pt x="550" y="336"/>
                    <a:pt x="550" y="336"/>
                  </a:cubicBezTo>
                  <a:cubicBezTo>
                    <a:pt x="556" y="337"/>
                    <a:pt x="558" y="346"/>
                    <a:pt x="570" y="338"/>
                  </a:cubicBezTo>
                  <a:cubicBezTo>
                    <a:pt x="581" y="317"/>
                    <a:pt x="586" y="291"/>
                    <a:pt x="593" y="267"/>
                  </a:cubicBezTo>
                  <a:cubicBezTo>
                    <a:pt x="594" y="254"/>
                    <a:pt x="597" y="242"/>
                    <a:pt x="598" y="229"/>
                  </a:cubicBezTo>
                  <a:cubicBezTo>
                    <a:pt x="596" y="229"/>
                    <a:pt x="596" y="229"/>
                    <a:pt x="596" y="229"/>
                  </a:cubicBezTo>
                  <a:cubicBezTo>
                    <a:pt x="585" y="232"/>
                    <a:pt x="585" y="242"/>
                    <a:pt x="579" y="248"/>
                  </a:cubicBezTo>
                  <a:close/>
                  <a:moveTo>
                    <a:pt x="127" y="219"/>
                  </a:moveTo>
                  <a:cubicBezTo>
                    <a:pt x="130" y="221"/>
                    <a:pt x="137" y="216"/>
                    <a:pt x="143" y="214"/>
                  </a:cubicBezTo>
                  <a:cubicBezTo>
                    <a:pt x="142" y="212"/>
                    <a:pt x="143" y="210"/>
                    <a:pt x="144" y="209"/>
                  </a:cubicBezTo>
                  <a:cubicBezTo>
                    <a:pt x="144" y="202"/>
                    <a:pt x="143" y="189"/>
                    <a:pt x="148" y="181"/>
                  </a:cubicBezTo>
                  <a:cubicBezTo>
                    <a:pt x="148" y="174"/>
                    <a:pt x="142" y="177"/>
                    <a:pt x="141" y="172"/>
                  </a:cubicBezTo>
                  <a:cubicBezTo>
                    <a:pt x="137" y="175"/>
                    <a:pt x="129" y="174"/>
                    <a:pt x="131" y="181"/>
                  </a:cubicBezTo>
                  <a:cubicBezTo>
                    <a:pt x="134" y="179"/>
                    <a:pt x="134" y="179"/>
                    <a:pt x="134" y="179"/>
                  </a:cubicBezTo>
                  <a:cubicBezTo>
                    <a:pt x="127" y="196"/>
                    <a:pt x="141" y="205"/>
                    <a:pt x="127" y="219"/>
                  </a:cubicBezTo>
                  <a:close/>
                  <a:moveTo>
                    <a:pt x="499" y="219"/>
                  </a:moveTo>
                  <a:cubicBezTo>
                    <a:pt x="502" y="222"/>
                    <a:pt x="499" y="234"/>
                    <a:pt x="508" y="228"/>
                  </a:cubicBezTo>
                  <a:cubicBezTo>
                    <a:pt x="508" y="219"/>
                    <a:pt x="508" y="219"/>
                    <a:pt x="508" y="219"/>
                  </a:cubicBezTo>
                  <a:cubicBezTo>
                    <a:pt x="506" y="216"/>
                    <a:pt x="504" y="213"/>
                    <a:pt x="502" y="209"/>
                  </a:cubicBezTo>
                  <a:cubicBezTo>
                    <a:pt x="499" y="203"/>
                    <a:pt x="489" y="206"/>
                    <a:pt x="492" y="189"/>
                  </a:cubicBezTo>
                  <a:cubicBezTo>
                    <a:pt x="493" y="189"/>
                    <a:pt x="495" y="190"/>
                    <a:pt x="495" y="192"/>
                  </a:cubicBezTo>
                  <a:cubicBezTo>
                    <a:pt x="499" y="194"/>
                    <a:pt x="502" y="197"/>
                    <a:pt x="511" y="191"/>
                  </a:cubicBezTo>
                  <a:cubicBezTo>
                    <a:pt x="511" y="178"/>
                    <a:pt x="511" y="178"/>
                    <a:pt x="511" y="178"/>
                  </a:cubicBezTo>
                  <a:cubicBezTo>
                    <a:pt x="509" y="169"/>
                    <a:pt x="500" y="171"/>
                    <a:pt x="497" y="164"/>
                  </a:cubicBezTo>
                  <a:cubicBezTo>
                    <a:pt x="498" y="160"/>
                    <a:pt x="500" y="156"/>
                    <a:pt x="504" y="155"/>
                  </a:cubicBezTo>
                  <a:cubicBezTo>
                    <a:pt x="504" y="157"/>
                    <a:pt x="504" y="157"/>
                    <a:pt x="504" y="157"/>
                  </a:cubicBezTo>
                  <a:cubicBezTo>
                    <a:pt x="508" y="156"/>
                    <a:pt x="509" y="161"/>
                    <a:pt x="513" y="161"/>
                  </a:cubicBezTo>
                  <a:cubicBezTo>
                    <a:pt x="516" y="144"/>
                    <a:pt x="530" y="134"/>
                    <a:pt x="525" y="111"/>
                  </a:cubicBezTo>
                  <a:cubicBezTo>
                    <a:pt x="524" y="106"/>
                    <a:pt x="519" y="106"/>
                    <a:pt x="518" y="100"/>
                  </a:cubicBezTo>
                  <a:cubicBezTo>
                    <a:pt x="518" y="94"/>
                    <a:pt x="518" y="94"/>
                    <a:pt x="518" y="94"/>
                  </a:cubicBezTo>
                  <a:cubicBezTo>
                    <a:pt x="523" y="97"/>
                    <a:pt x="521" y="87"/>
                    <a:pt x="525" y="91"/>
                  </a:cubicBezTo>
                  <a:cubicBezTo>
                    <a:pt x="525" y="82"/>
                    <a:pt x="528" y="89"/>
                    <a:pt x="529" y="91"/>
                  </a:cubicBezTo>
                  <a:cubicBezTo>
                    <a:pt x="532" y="90"/>
                    <a:pt x="530" y="98"/>
                    <a:pt x="536" y="94"/>
                  </a:cubicBezTo>
                  <a:cubicBezTo>
                    <a:pt x="536" y="92"/>
                    <a:pt x="536" y="92"/>
                    <a:pt x="536" y="92"/>
                  </a:cubicBezTo>
                  <a:cubicBezTo>
                    <a:pt x="534" y="87"/>
                    <a:pt x="530" y="86"/>
                    <a:pt x="529" y="81"/>
                  </a:cubicBezTo>
                  <a:cubicBezTo>
                    <a:pt x="520" y="76"/>
                    <a:pt x="538" y="65"/>
                    <a:pt x="536" y="52"/>
                  </a:cubicBezTo>
                  <a:cubicBezTo>
                    <a:pt x="536" y="45"/>
                    <a:pt x="530" y="48"/>
                    <a:pt x="529" y="43"/>
                  </a:cubicBezTo>
                  <a:cubicBezTo>
                    <a:pt x="526" y="39"/>
                    <a:pt x="522" y="37"/>
                    <a:pt x="520" y="33"/>
                  </a:cubicBezTo>
                  <a:cubicBezTo>
                    <a:pt x="514" y="33"/>
                    <a:pt x="515" y="28"/>
                    <a:pt x="518" y="21"/>
                  </a:cubicBezTo>
                  <a:cubicBezTo>
                    <a:pt x="511" y="8"/>
                    <a:pt x="489" y="0"/>
                    <a:pt x="470" y="0"/>
                  </a:cubicBezTo>
                  <a:cubicBezTo>
                    <a:pt x="468" y="8"/>
                    <a:pt x="458" y="9"/>
                    <a:pt x="455" y="7"/>
                  </a:cubicBezTo>
                  <a:cubicBezTo>
                    <a:pt x="432" y="18"/>
                    <a:pt x="432" y="18"/>
                    <a:pt x="432" y="18"/>
                  </a:cubicBezTo>
                  <a:cubicBezTo>
                    <a:pt x="426" y="14"/>
                    <a:pt x="411" y="25"/>
                    <a:pt x="407" y="17"/>
                  </a:cubicBezTo>
                  <a:cubicBezTo>
                    <a:pt x="406" y="19"/>
                    <a:pt x="403" y="20"/>
                    <a:pt x="402" y="23"/>
                  </a:cubicBezTo>
                  <a:cubicBezTo>
                    <a:pt x="400" y="24"/>
                    <a:pt x="400" y="24"/>
                    <a:pt x="400" y="24"/>
                  </a:cubicBezTo>
                  <a:cubicBezTo>
                    <a:pt x="397" y="29"/>
                    <a:pt x="393" y="34"/>
                    <a:pt x="388" y="38"/>
                  </a:cubicBezTo>
                  <a:cubicBezTo>
                    <a:pt x="387" y="41"/>
                    <a:pt x="385" y="43"/>
                    <a:pt x="383" y="45"/>
                  </a:cubicBezTo>
                  <a:cubicBezTo>
                    <a:pt x="386" y="52"/>
                    <a:pt x="391" y="55"/>
                    <a:pt x="392" y="65"/>
                  </a:cubicBezTo>
                  <a:cubicBezTo>
                    <a:pt x="387" y="68"/>
                    <a:pt x="383" y="70"/>
                    <a:pt x="381" y="68"/>
                  </a:cubicBezTo>
                  <a:cubicBezTo>
                    <a:pt x="375" y="73"/>
                    <a:pt x="379" y="59"/>
                    <a:pt x="378" y="55"/>
                  </a:cubicBezTo>
                  <a:cubicBezTo>
                    <a:pt x="378" y="49"/>
                    <a:pt x="378" y="49"/>
                    <a:pt x="378" y="49"/>
                  </a:cubicBezTo>
                  <a:cubicBezTo>
                    <a:pt x="367" y="54"/>
                    <a:pt x="367" y="54"/>
                    <a:pt x="367" y="54"/>
                  </a:cubicBezTo>
                  <a:cubicBezTo>
                    <a:pt x="367" y="56"/>
                    <a:pt x="367" y="56"/>
                    <a:pt x="367" y="56"/>
                  </a:cubicBezTo>
                  <a:cubicBezTo>
                    <a:pt x="366" y="61"/>
                    <a:pt x="366" y="67"/>
                    <a:pt x="364" y="72"/>
                  </a:cubicBezTo>
                  <a:cubicBezTo>
                    <a:pt x="357" y="75"/>
                    <a:pt x="350" y="78"/>
                    <a:pt x="345" y="83"/>
                  </a:cubicBezTo>
                  <a:cubicBezTo>
                    <a:pt x="341" y="85"/>
                    <a:pt x="341" y="85"/>
                    <a:pt x="341" y="85"/>
                  </a:cubicBezTo>
                  <a:cubicBezTo>
                    <a:pt x="339" y="89"/>
                    <a:pt x="335" y="91"/>
                    <a:pt x="333" y="95"/>
                  </a:cubicBezTo>
                  <a:cubicBezTo>
                    <a:pt x="333" y="102"/>
                    <a:pt x="327" y="105"/>
                    <a:pt x="327" y="112"/>
                  </a:cubicBezTo>
                  <a:cubicBezTo>
                    <a:pt x="317" y="117"/>
                    <a:pt x="317" y="117"/>
                    <a:pt x="317" y="117"/>
                  </a:cubicBezTo>
                  <a:cubicBezTo>
                    <a:pt x="326" y="97"/>
                    <a:pt x="309" y="101"/>
                    <a:pt x="302" y="97"/>
                  </a:cubicBezTo>
                  <a:cubicBezTo>
                    <a:pt x="299" y="98"/>
                    <a:pt x="295" y="101"/>
                    <a:pt x="295" y="98"/>
                  </a:cubicBezTo>
                  <a:cubicBezTo>
                    <a:pt x="293" y="99"/>
                    <a:pt x="293" y="99"/>
                    <a:pt x="293" y="99"/>
                  </a:cubicBezTo>
                  <a:cubicBezTo>
                    <a:pt x="292" y="101"/>
                    <a:pt x="291" y="103"/>
                    <a:pt x="289" y="105"/>
                  </a:cubicBezTo>
                  <a:cubicBezTo>
                    <a:pt x="282" y="117"/>
                    <a:pt x="281" y="134"/>
                    <a:pt x="265" y="141"/>
                  </a:cubicBezTo>
                  <a:cubicBezTo>
                    <a:pt x="266" y="147"/>
                    <a:pt x="264" y="156"/>
                    <a:pt x="267" y="158"/>
                  </a:cubicBezTo>
                  <a:cubicBezTo>
                    <a:pt x="271" y="161"/>
                    <a:pt x="272" y="158"/>
                    <a:pt x="276" y="158"/>
                  </a:cubicBezTo>
                  <a:cubicBezTo>
                    <a:pt x="282" y="153"/>
                    <a:pt x="284" y="144"/>
                    <a:pt x="288" y="136"/>
                  </a:cubicBezTo>
                  <a:cubicBezTo>
                    <a:pt x="288" y="124"/>
                    <a:pt x="288" y="124"/>
                    <a:pt x="288" y="124"/>
                  </a:cubicBezTo>
                  <a:cubicBezTo>
                    <a:pt x="290" y="124"/>
                    <a:pt x="292" y="125"/>
                    <a:pt x="293" y="128"/>
                  </a:cubicBezTo>
                  <a:cubicBezTo>
                    <a:pt x="295" y="128"/>
                    <a:pt x="296" y="130"/>
                    <a:pt x="298" y="130"/>
                  </a:cubicBezTo>
                  <a:cubicBezTo>
                    <a:pt x="296" y="135"/>
                    <a:pt x="295" y="139"/>
                    <a:pt x="293" y="144"/>
                  </a:cubicBezTo>
                  <a:cubicBezTo>
                    <a:pt x="290" y="150"/>
                    <a:pt x="291" y="159"/>
                    <a:pt x="283" y="161"/>
                  </a:cubicBezTo>
                  <a:cubicBezTo>
                    <a:pt x="281" y="162"/>
                    <a:pt x="281" y="162"/>
                    <a:pt x="281" y="162"/>
                  </a:cubicBezTo>
                  <a:cubicBezTo>
                    <a:pt x="269" y="163"/>
                    <a:pt x="265" y="172"/>
                    <a:pt x="258" y="181"/>
                  </a:cubicBezTo>
                  <a:cubicBezTo>
                    <a:pt x="260" y="176"/>
                    <a:pt x="260" y="168"/>
                    <a:pt x="252" y="170"/>
                  </a:cubicBezTo>
                  <a:cubicBezTo>
                    <a:pt x="250" y="170"/>
                    <a:pt x="248" y="169"/>
                    <a:pt x="248" y="165"/>
                  </a:cubicBezTo>
                  <a:cubicBezTo>
                    <a:pt x="247" y="155"/>
                    <a:pt x="241" y="170"/>
                    <a:pt x="241" y="174"/>
                  </a:cubicBezTo>
                  <a:cubicBezTo>
                    <a:pt x="246" y="174"/>
                    <a:pt x="247" y="178"/>
                    <a:pt x="246" y="186"/>
                  </a:cubicBezTo>
                  <a:cubicBezTo>
                    <a:pt x="246" y="188"/>
                    <a:pt x="246" y="188"/>
                    <a:pt x="246" y="188"/>
                  </a:cubicBezTo>
                  <a:cubicBezTo>
                    <a:pt x="250" y="187"/>
                    <a:pt x="253" y="181"/>
                    <a:pt x="257" y="184"/>
                  </a:cubicBezTo>
                  <a:cubicBezTo>
                    <a:pt x="252" y="187"/>
                    <a:pt x="249" y="191"/>
                    <a:pt x="246" y="197"/>
                  </a:cubicBezTo>
                  <a:cubicBezTo>
                    <a:pt x="249" y="197"/>
                    <a:pt x="250" y="200"/>
                    <a:pt x="250" y="205"/>
                  </a:cubicBezTo>
                  <a:cubicBezTo>
                    <a:pt x="244" y="210"/>
                    <a:pt x="237" y="215"/>
                    <a:pt x="233" y="221"/>
                  </a:cubicBezTo>
                  <a:cubicBezTo>
                    <a:pt x="233" y="234"/>
                    <a:pt x="233" y="234"/>
                    <a:pt x="233" y="234"/>
                  </a:cubicBezTo>
                  <a:cubicBezTo>
                    <a:pt x="255" y="223"/>
                    <a:pt x="255" y="223"/>
                    <a:pt x="255" y="223"/>
                  </a:cubicBezTo>
                  <a:cubicBezTo>
                    <a:pt x="255" y="222"/>
                    <a:pt x="255" y="219"/>
                    <a:pt x="257" y="218"/>
                  </a:cubicBezTo>
                  <a:cubicBezTo>
                    <a:pt x="257" y="214"/>
                    <a:pt x="259" y="211"/>
                    <a:pt x="260" y="207"/>
                  </a:cubicBezTo>
                  <a:cubicBezTo>
                    <a:pt x="274" y="200"/>
                    <a:pt x="274" y="200"/>
                    <a:pt x="274" y="200"/>
                  </a:cubicBezTo>
                  <a:cubicBezTo>
                    <a:pt x="276" y="200"/>
                    <a:pt x="277" y="203"/>
                    <a:pt x="279" y="202"/>
                  </a:cubicBezTo>
                  <a:cubicBezTo>
                    <a:pt x="282" y="204"/>
                    <a:pt x="292" y="201"/>
                    <a:pt x="288" y="208"/>
                  </a:cubicBezTo>
                  <a:cubicBezTo>
                    <a:pt x="291" y="207"/>
                    <a:pt x="292" y="205"/>
                    <a:pt x="293" y="202"/>
                  </a:cubicBezTo>
                  <a:cubicBezTo>
                    <a:pt x="292" y="198"/>
                    <a:pt x="287" y="199"/>
                    <a:pt x="286" y="195"/>
                  </a:cubicBezTo>
                  <a:cubicBezTo>
                    <a:pt x="282" y="197"/>
                    <a:pt x="279" y="195"/>
                    <a:pt x="279" y="190"/>
                  </a:cubicBezTo>
                  <a:cubicBezTo>
                    <a:pt x="286" y="186"/>
                    <a:pt x="290" y="186"/>
                    <a:pt x="291" y="190"/>
                  </a:cubicBezTo>
                  <a:cubicBezTo>
                    <a:pt x="295" y="193"/>
                    <a:pt x="295" y="200"/>
                    <a:pt x="302" y="198"/>
                  </a:cubicBezTo>
                  <a:cubicBezTo>
                    <a:pt x="306" y="192"/>
                    <a:pt x="310" y="188"/>
                    <a:pt x="315" y="187"/>
                  </a:cubicBezTo>
                  <a:cubicBezTo>
                    <a:pt x="315" y="190"/>
                    <a:pt x="312" y="192"/>
                    <a:pt x="312" y="195"/>
                  </a:cubicBezTo>
                  <a:cubicBezTo>
                    <a:pt x="311" y="203"/>
                    <a:pt x="314" y="204"/>
                    <a:pt x="319" y="202"/>
                  </a:cubicBezTo>
                  <a:cubicBezTo>
                    <a:pt x="329" y="197"/>
                    <a:pt x="329" y="197"/>
                    <a:pt x="329" y="197"/>
                  </a:cubicBezTo>
                  <a:cubicBezTo>
                    <a:pt x="338" y="220"/>
                    <a:pt x="357" y="226"/>
                    <a:pt x="369" y="243"/>
                  </a:cubicBezTo>
                  <a:cubicBezTo>
                    <a:pt x="377" y="242"/>
                    <a:pt x="373" y="233"/>
                    <a:pt x="379" y="232"/>
                  </a:cubicBezTo>
                  <a:cubicBezTo>
                    <a:pt x="383" y="230"/>
                    <a:pt x="381" y="224"/>
                    <a:pt x="386" y="223"/>
                  </a:cubicBezTo>
                  <a:cubicBezTo>
                    <a:pt x="387" y="218"/>
                    <a:pt x="391" y="217"/>
                    <a:pt x="393" y="213"/>
                  </a:cubicBezTo>
                  <a:cubicBezTo>
                    <a:pt x="392" y="211"/>
                    <a:pt x="391" y="210"/>
                    <a:pt x="388" y="210"/>
                  </a:cubicBezTo>
                  <a:cubicBezTo>
                    <a:pt x="381" y="210"/>
                    <a:pt x="372" y="212"/>
                    <a:pt x="369" y="204"/>
                  </a:cubicBezTo>
                  <a:cubicBezTo>
                    <a:pt x="378" y="192"/>
                    <a:pt x="382" y="198"/>
                    <a:pt x="388" y="201"/>
                  </a:cubicBezTo>
                  <a:cubicBezTo>
                    <a:pt x="413" y="190"/>
                    <a:pt x="413" y="190"/>
                    <a:pt x="413" y="190"/>
                  </a:cubicBezTo>
                  <a:cubicBezTo>
                    <a:pt x="412" y="194"/>
                    <a:pt x="415" y="194"/>
                    <a:pt x="414" y="198"/>
                  </a:cubicBezTo>
                  <a:cubicBezTo>
                    <a:pt x="416" y="197"/>
                    <a:pt x="416" y="197"/>
                    <a:pt x="416" y="197"/>
                  </a:cubicBezTo>
                  <a:cubicBezTo>
                    <a:pt x="413" y="205"/>
                    <a:pt x="422" y="195"/>
                    <a:pt x="421" y="201"/>
                  </a:cubicBezTo>
                  <a:cubicBezTo>
                    <a:pt x="423" y="200"/>
                    <a:pt x="423" y="200"/>
                    <a:pt x="423" y="200"/>
                  </a:cubicBezTo>
                  <a:cubicBezTo>
                    <a:pt x="428" y="210"/>
                    <a:pt x="432" y="222"/>
                    <a:pt x="437" y="231"/>
                  </a:cubicBezTo>
                  <a:cubicBezTo>
                    <a:pt x="438" y="226"/>
                    <a:pt x="442" y="225"/>
                    <a:pt x="442" y="220"/>
                  </a:cubicBezTo>
                  <a:cubicBezTo>
                    <a:pt x="444" y="219"/>
                    <a:pt x="444" y="219"/>
                    <a:pt x="444" y="219"/>
                  </a:cubicBezTo>
                  <a:cubicBezTo>
                    <a:pt x="444" y="200"/>
                    <a:pt x="451" y="186"/>
                    <a:pt x="462" y="174"/>
                  </a:cubicBezTo>
                  <a:cubicBezTo>
                    <a:pt x="462" y="177"/>
                    <a:pt x="465" y="174"/>
                    <a:pt x="465" y="176"/>
                  </a:cubicBezTo>
                  <a:cubicBezTo>
                    <a:pt x="474" y="175"/>
                    <a:pt x="472" y="192"/>
                    <a:pt x="483" y="187"/>
                  </a:cubicBezTo>
                  <a:cubicBezTo>
                    <a:pt x="479" y="212"/>
                    <a:pt x="494" y="207"/>
                    <a:pt x="499" y="219"/>
                  </a:cubicBezTo>
                  <a:close/>
                  <a:moveTo>
                    <a:pt x="165" y="398"/>
                  </a:moveTo>
                  <a:cubicBezTo>
                    <a:pt x="163" y="398"/>
                    <a:pt x="163" y="398"/>
                    <a:pt x="163" y="398"/>
                  </a:cubicBezTo>
                  <a:cubicBezTo>
                    <a:pt x="159" y="399"/>
                    <a:pt x="159" y="392"/>
                    <a:pt x="153" y="397"/>
                  </a:cubicBezTo>
                  <a:cubicBezTo>
                    <a:pt x="150" y="392"/>
                    <a:pt x="141" y="399"/>
                    <a:pt x="139" y="393"/>
                  </a:cubicBezTo>
                  <a:cubicBezTo>
                    <a:pt x="139" y="391"/>
                    <a:pt x="139" y="391"/>
                    <a:pt x="139" y="391"/>
                  </a:cubicBezTo>
                  <a:cubicBezTo>
                    <a:pt x="135" y="391"/>
                    <a:pt x="133" y="388"/>
                    <a:pt x="129" y="387"/>
                  </a:cubicBezTo>
                  <a:cubicBezTo>
                    <a:pt x="121" y="389"/>
                    <a:pt x="116" y="386"/>
                    <a:pt x="112" y="381"/>
                  </a:cubicBezTo>
                  <a:cubicBezTo>
                    <a:pt x="113" y="378"/>
                    <a:pt x="112" y="377"/>
                    <a:pt x="111" y="377"/>
                  </a:cubicBezTo>
                  <a:cubicBezTo>
                    <a:pt x="103" y="389"/>
                    <a:pt x="86" y="382"/>
                    <a:pt x="75" y="397"/>
                  </a:cubicBezTo>
                  <a:cubicBezTo>
                    <a:pt x="74" y="400"/>
                    <a:pt x="71" y="401"/>
                    <a:pt x="72" y="405"/>
                  </a:cubicBezTo>
                  <a:cubicBezTo>
                    <a:pt x="71" y="402"/>
                    <a:pt x="56" y="401"/>
                    <a:pt x="67" y="395"/>
                  </a:cubicBezTo>
                  <a:cubicBezTo>
                    <a:pt x="67" y="389"/>
                    <a:pt x="67" y="389"/>
                    <a:pt x="67" y="389"/>
                  </a:cubicBezTo>
                  <a:cubicBezTo>
                    <a:pt x="68" y="378"/>
                    <a:pt x="56" y="388"/>
                    <a:pt x="52" y="386"/>
                  </a:cubicBezTo>
                  <a:cubicBezTo>
                    <a:pt x="52" y="379"/>
                    <a:pt x="59" y="376"/>
                    <a:pt x="62" y="371"/>
                  </a:cubicBezTo>
                  <a:cubicBezTo>
                    <a:pt x="60" y="362"/>
                    <a:pt x="48" y="372"/>
                    <a:pt x="48" y="381"/>
                  </a:cubicBezTo>
                  <a:cubicBezTo>
                    <a:pt x="46" y="388"/>
                    <a:pt x="40" y="384"/>
                    <a:pt x="40" y="381"/>
                  </a:cubicBezTo>
                  <a:cubicBezTo>
                    <a:pt x="40" y="361"/>
                    <a:pt x="40" y="361"/>
                    <a:pt x="40" y="361"/>
                  </a:cubicBezTo>
                  <a:cubicBezTo>
                    <a:pt x="42" y="359"/>
                    <a:pt x="43" y="356"/>
                    <a:pt x="45" y="355"/>
                  </a:cubicBezTo>
                  <a:cubicBezTo>
                    <a:pt x="46" y="347"/>
                    <a:pt x="57" y="346"/>
                    <a:pt x="58" y="348"/>
                  </a:cubicBezTo>
                  <a:cubicBezTo>
                    <a:pt x="59" y="344"/>
                    <a:pt x="63" y="343"/>
                    <a:pt x="62" y="337"/>
                  </a:cubicBezTo>
                  <a:cubicBezTo>
                    <a:pt x="64" y="338"/>
                    <a:pt x="69" y="336"/>
                    <a:pt x="70" y="339"/>
                  </a:cubicBezTo>
                  <a:cubicBezTo>
                    <a:pt x="75" y="336"/>
                    <a:pt x="69" y="351"/>
                    <a:pt x="74" y="348"/>
                  </a:cubicBezTo>
                  <a:cubicBezTo>
                    <a:pt x="75" y="334"/>
                    <a:pt x="81" y="324"/>
                    <a:pt x="89" y="314"/>
                  </a:cubicBezTo>
                  <a:cubicBezTo>
                    <a:pt x="96" y="293"/>
                    <a:pt x="105" y="289"/>
                    <a:pt x="114" y="274"/>
                  </a:cubicBezTo>
                  <a:cubicBezTo>
                    <a:pt x="117" y="268"/>
                    <a:pt x="127" y="267"/>
                    <a:pt x="132" y="264"/>
                  </a:cubicBezTo>
                  <a:cubicBezTo>
                    <a:pt x="135" y="260"/>
                    <a:pt x="133" y="260"/>
                    <a:pt x="132" y="257"/>
                  </a:cubicBezTo>
                  <a:cubicBezTo>
                    <a:pt x="129" y="259"/>
                    <a:pt x="129" y="257"/>
                    <a:pt x="126" y="259"/>
                  </a:cubicBezTo>
                  <a:cubicBezTo>
                    <a:pt x="126" y="251"/>
                    <a:pt x="132" y="246"/>
                    <a:pt x="134" y="251"/>
                  </a:cubicBezTo>
                  <a:cubicBezTo>
                    <a:pt x="136" y="249"/>
                    <a:pt x="137" y="250"/>
                    <a:pt x="138" y="251"/>
                  </a:cubicBezTo>
                  <a:cubicBezTo>
                    <a:pt x="141" y="248"/>
                    <a:pt x="138" y="241"/>
                    <a:pt x="139" y="236"/>
                  </a:cubicBezTo>
                  <a:cubicBezTo>
                    <a:pt x="139" y="234"/>
                    <a:pt x="139" y="234"/>
                    <a:pt x="139" y="234"/>
                  </a:cubicBezTo>
                  <a:cubicBezTo>
                    <a:pt x="137" y="229"/>
                    <a:pt x="131" y="229"/>
                    <a:pt x="129" y="224"/>
                  </a:cubicBezTo>
                  <a:cubicBezTo>
                    <a:pt x="127" y="223"/>
                    <a:pt x="123" y="225"/>
                    <a:pt x="119" y="227"/>
                  </a:cubicBezTo>
                  <a:cubicBezTo>
                    <a:pt x="117" y="240"/>
                    <a:pt x="105" y="245"/>
                    <a:pt x="107" y="261"/>
                  </a:cubicBezTo>
                  <a:cubicBezTo>
                    <a:pt x="98" y="262"/>
                    <a:pt x="100" y="270"/>
                    <a:pt x="94" y="273"/>
                  </a:cubicBezTo>
                  <a:cubicBezTo>
                    <a:pt x="94" y="271"/>
                    <a:pt x="94" y="271"/>
                    <a:pt x="94" y="271"/>
                  </a:cubicBezTo>
                  <a:cubicBezTo>
                    <a:pt x="91" y="270"/>
                    <a:pt x="88" y="269"/>
                    <a:pt x="82" y="273"/>
                  </a:cubicBezTo>
                  <a:cubicBezTo>
                    <a:pt x="80" y="275"/>
                    <a:pt x="78" y="286"/>
                    <a:pt x="75" y="280"/>
                  </a:cubicBezTo>
                  <a:cubicBezTo>
                    <a:pt x="75" y="272"/>
                    <a:pt x="75" y="272"/>
                    <a:pt x="75" y="272"/>
                  </a:cubicBezTo>
                  <a:cubicBezTo>
                    <a:pt x="73" y="272"/>
                    <a:pt x="71" y="282"/>
                    <a:pt x="70" y="276"/>
                  </a:cubicBezTo>
                  <a:cubicBezTo>
                    <a:pt x="70" y="268"/>
                    <a:pt x="70" y="268"/>
                    <a:pt x="70" y="268"/>
                  </a:cubicBezTo>
                  <a:cubicBezTo>
                    <a:pt x="75" y="261"/>
                    <a:pt x="81" y="245"/>
                    <a:pt x="85" y="245"/>
                  </a:cubicBezTo>
                  <a:cubicBezTo>
                    <a:pt x="87" y="243"/>
                    <a:pt x="89" y="240"/>
                    <a:pt x="89" y="245"/>
                  </a:cubicBezTo>
                  <a:cubicBezTo>
                    <a:pt x="93" y="242"/>
                    <a:pt x="93" y="245"/>
                    <a:pt x="102" y="239"/>
                  </a:cubicBezTo>
                  <a:cubicBezTo>
                    <a:pt x="101" y="232"/>
                    <a:pt x="104" y="219"/>
                    <a:pt x="107" y="222"/>
                  </a:cubicBezTo>
                  <a:cubicBezTo>
                    <a:pt x="111" y="216"/>
                    <a:pt x="124" y="216"/>
                    <a:pt x="124" y="206"/>
                  </a:cubicBezTo>
                  <a:cubicBezTo>
                    <a:pt x="121" y="200"/>
                    <a:pt x="111" y="200"/>
                    <a:pt x="105" y="209"/>
                  </a:cubicBezTo>
                  <a:cubicBezTo>
                    <a:pt x="104" y="212"/>
                    <a:pt x="101" y="214"/>
                    <a:pt x="97" y="215"/>
                  </a:cubicBezTo>
                  <a:cubicBezTo>
                    <a:pt x="97" y="212"/>
                    <a:pt x="97" y="209"/>
                    <a:pt x="99" y="208"/>
                  </a:cubicBezTo>
                  <a:cubicBezTo>
                    <a:pt x="107" y="197"/>
                    <a:pt x="96" y="193"/>
                    <a:pt x="89" y="203"/>
                  </a:cubicBezTo>
                  <a:cubicBezTo>
                    <a:pt x="82" y="208"/>
                    <a:pt x="86" y="196"/>
                    <a:pt x="80" y="200"/>
                  </a:cubicBezTo>
                  <a:cubicBezTo>
                    <a:pt x="45" y="242"/>
                    <a:pt x="22" y="292"/>
                    <a:pt x="3" y="345"/>
                  </a:cubicBezTo>
                  <a:cubicBezTo>
                    <a:pt x="0" y="367"/>
                    <a:pt x="10" y="365"/>
                    <a:pt x="8" y="383"/>
                  </a:cubicBezTo>
                  <a:cubicBezTo>
                    <a:pt x="15" y="383"/>
                    <a:pt x="11" y="375"/>
                    <a:pt x="17" y="374"/>
                  </a:cubicBezTo>
                  <a:cubicBezTo>
                    <a:pt x="17" y="386"/>
                    <a:pt x="17" y="386"/>
                    <a:pt x="17" y="386"/>
                  </a:cubicBezTo>
                  <a:cubicBezTo>
                    <a:pt x="20" y="386"/>
                    <a:pt x="22" y="388"/>
                    <a:pt x="23" y="391"/>
                  </a:cubicBezTo>
                  <a:cubicBezTo>
                    <a:pt x="26" y="392"/>
                    <a:pt x="30" y="390"/>
                    <a:pt x="32" y="391"/>
                  </a:cubicBezTo>
                  <a:cubicBezTo>
                    <a:pt x="31" y="399"/>
                    <a:pt x="32" y="402"/>
                    <a:pt x="37" y="401"/>
                  </a:cubicBezTo>
                  <a:cubicBezTo>
                    <a:pt x="40" y="400"/>
                    <a:pt x="40" y="397"/>
                    <a:pt x="43" y="396"/>
                  </a:cubicBezTo>
                  <a:cubicBezTo>
                    <a:pt x="43" y="398"/>
                    <a:pt x="44" y="399"/>
                    <a:pt x="45" y="399"/>
                  </a:cubicBezTo>
                  <a:cubicBezTo>
                    <a:pt x="47" y="397"/>
                    <a:pt x="52" y="395"/>
                    <a:pt x="53" y="399"/>
                  </a:cubicBezTo>
                  <a:cubicBezTo>
                    <a:pt x="58" y="399"/>
                    <a:pt x="56" y="412"/>
                    <a:pt x="62" y="410"/>
                  </a:cubicBezTo>
                  <a:cubicBezTo>
                    <a:pt x="68" y="409"/>
                    <a:pt x="73" y="409"/>
                    <a:pt x="75" y="414"/>
                  </a:cubicBezTo>
                  <a:cubicBezTo>
                    <a:pt x="71" y="420"/>
                    <a:pt x="74" y="432"/>
                    <a:pt x="69" y="437"/>
                  </a:cubicBezTo>
                  <a:cubicBezTo>
                    <a:pt x="66" y="441"/>
                    <a:pt x="67" y="448"/>
                    <a:pt x="67" y="454"/>
                  </a:cubicBezTo>
                  <a:cubicBezTo>
                    <a:pt x="74" y="468"/>
                    <a:pt x="87" y="474"/>
                    <a:pt x="94" y="489"/>
                  </a:cubicBezTo>
                  <a:cubicBezTo>
                    <a:pt x="94" y="491"/>
                    <a:pt x="97" y="489"/>
                    <a:pt x="99" y="488"/>
                  </a:cubicBezTo>
                  <a:cubicBezTo>
                    <a:pt x="100" y="503"/>
                    <a:pt x="96" y="524"/>
                    <a:pt x="104" y="527"/>
                  </a:cubicBezTo>
                  <a:cubicBezTo>
                    <a:pt x="106" y="560"/>
                    <a:pt x="110" y="589"/>
                    <a:pt x="134" y="586"/>
                  </a:cubicBezTo>
                  <a:cubicBezTo>
                    <a:pt x="141" y="583"/>
                    <a:pt x="141" y="583"/>
                    <a:pt x="141" y="583"/>
                  </a:cubicBezTo>
                  <a:cubicBezTo>
                    <a:pt x="142" y="581"/>
                    <a:pt x="145" y="580"/>
                    <a:pt x="144" y="576"/>
                  </a:cubicBezTo>
                  <a:cubicBezTo>
                    <a:pt x="142" y="577"/>
                    <a:pt x="140" y="578"/>
                    <a:pt x="139" y="576"/>
                  </a:cubicBezTo>
                  <a:cubicBezTo>
                    <a:pt x="136" y="573"/>
                    <a:pt x="132" y="570"/>
                    <a:pt x="131" y="564"/>
                  </a:cubicBezTo>
                  <a:cubicBezTo>
                    <a:pt x="128" y="544"/>
                    <a:pt x="135" y="532"/>
                    <a:pt x="136" y="514"/>
                  </a:cubicBezTo>
                  <a:cubicBezTo>
                    <a:pt x="139" y="513"/>
                    <a:pt x="139" y="510"/>
                    <a:pt x="143" y="509"/>
                  </a:cubicBezTo>
                  <a:cubicBezTo>
                    <a:pt x="149" y="503"/>
                    <a:pt x="146" y="489"/>
                    <a:pt x="149" y="480"/>
                  </a:cubicBezTo>
                  <a:cubicBezTo>
                    <a:pt x="149" y="478"/>
                    <a:pt x="149" y="478"/>
                    <a:pt x="149" y="478"/>
                  </a:cubicBezTo>
                  <a:cubicBezTo>
                    <a:pt x="146" y="470"/>
                    <a:pt x="168" y="463"/>
                    <a:pt x="168" y="451"/>
                  </a:cubicBezTo>
                  <a:cubicBezTo>
                    <a:pt x="168" y="449"/>
                    <a:pt x="168" y="449"/>
                    <a:pt x="168" y="449"/>
                  </a:cubicBezTo>
                  <a:cubicBezTo>
                    <a:pt x="165" y="448"/>
                    <a:pt x="165" y="432"/>
                    <a:pt x="168" y="429"/>
                  </a:cubicBezTo>
                  <a:cubicBezTo>
                    <a:pt x="170" y="421"/>
                    <a:pt x="178" y="417"/>
                    <a:pt x="177" y="407"/>
                  </a:cubicBezTo>
                  <a:cubicBezTo>
                    <a:pt x="177" y="397"/>
                    <a:pt x="167" y="404"/>
                    <a:pt x="165" y="3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3315" name="Group 3907"/>
          <p:cNvGrpSpPr>
            <a:grpSpLocks/>
          </p:cNvGrpSpPr>
          <p:nvPr/>
        </p:nvGrpSpPr>
        <p:grpSpPr bwMode="auto">
          <a:xfrm>
            <a:off x="2998788" y="3849688"/>
            <a:ext cx="454025" cy="498475"/>
            <a:chOff x="4228" y="3191"/>
            <a:chExt cx="286" cy="314"/>
          </a:xfrm>
        </p:grpSpPr>
        <p:sp>
          <p:nvSpPr>
            <p:cNvPr id="533316" name="Freeform 3908"/>
            <p:cNvSpPr>
              <a:spLocks noChangeAspect="1"/>
            </p:cNvSpPr>
            <p:nvPr/>
          </p:nvSpPr>
          <p:spPr bwMode="gray">
            <a:xfrm>
              <a:off x="4228" y="3191"/>
              <a:ext cx="286" cy="314"/>
            </a:xfrm>
            <a:custGeom>
              <a:avLst/>
              <a:gdLst>
                <a:gd name="T0" fmla="*/ 2264 w 2264"/>
                <a:gd name="T1" fmla="*/ 607 h 2480"/>
                <a:gd name="T2" fmla="*/ 2264 w 2264"/>
                <a:gd name="T3" fmla="*/ 2480 h 2480"/>
                <a:gd name="T4" fmla="*/ 0 w 2264"/>
                <a:gd name="T5" fmla="*/ 1873 h 2480"/>
                <a:gd name="T6" fmla="*/ 0 w 2264"/>
                <a:gd name="T7" fmla="*/ 0 h 2480"/>
                <a:gd name="T8" fmla="*/ 2264 w 2264"/>
                <a:gd name="T9" fmla="*/ 607 h 2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4" h="2480">
                  <a:moveTo>
                    <a:pt x="2264" y="607"/>
                  </a:moveTo>
                  <a:lnTo>
                    <a:pt x="2264" y="2480"/>
                  </a:lnTo>
                  <a:lnTo>
                    <a:pt x="0" y="1873"/>
                  </a:lnTo>
                  <a:lnTo>
                    <a:pt x="0" y="0"/>
                  </a:lnTo>
                  <a:lnTo>
                    <a:pt x="2264" y="607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17" name="Freeform 3909"/>
            <p:cNvSpPr>
              <a:spLocks noChangeAspect="1"/>
            </p:cNvSpPr>
            <p:nvPr/>
          </p:nvSpPr>
          <p:spPr bwMode="gray">
            <a:xfrm>
              <a:off x="4269" y="3231"/>
              <a:ext cx="207" cy="237"/>
            </a:xfrm>
            <a:custGeom>
              <a:avLst/>
              <a:gdLst>
                <a:gd name="T0" fmla="*/ 102 w 694"/>
                <a:gd name="T1" fmla="*/ 521 h 792"/>
                <a:gd name="T2" fmla="*/ 548 w 694"/>
                <a:gd name="T3" fmla="*/ 717 h 792"/>
                <a:gd name="T4" fmla="*/ 540 w 694"/>
                <a:gd name="T5" fmla="*/ 216 h 792"/>
                <a:gd name="T6" fmla="*/ 101 w 694"/>
                <a:gd name="T7" fmla="*/ 90 h 792"/>
                <a:gd name="T8" fmla="*/ 102 w 694"/>
                <a:gd name="T9" fmla="*/ 521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4" h="792">
                  <a:moveTo>
                    <a:pt x="102" y="521"/>
                  </a:moveTo>
                  <a:cubicBezTo>
                    <a:pt x="213" y="695"/>
                    <a:pt x="412" y="792"/>
                    <a:pt x="548" y="717"/>
                  </a:cubicBezTo>
                  <a:cubicBezTo>
                    <a:pt x="694" y="636"/>
                    <a:pt x="689" y="401"/>
                    <a:pt x="540" y="216"/>
                  </a:cubicBezTo>
                  <a:cubicBezTo>
                    <a:pt x="404" y="47"/>
                    <a:pt x="209" y="0"/>
                    <a:pt x="101" y="90"/>
                  </a:cubicBezTo>
                  <a:cubicBezTo>
                    <a:pt x="0" y="175"/>
                    <a:pt x="0" y="360"/>
                    <a:pt x="102" y="521"/>
                  </a:cubicBez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18" name="Freeform 3910"/>
            <p:cNvSpPr>
              <a:spLocks noChangeAspect="1" noEditPoints="1"/>
            </p:cNvSpPr>
            <p:nvPr/>
          </p:nvSpPr>
          <p:spPr bwMode="gray">
            <a:xfrm>
              <a:off x="4279" y="3258"/>
              <a:ext cx="180" cy="153"/>
            </a:xfrm>
            <a:custGeom>
              <a:avLst/>
              <a:gdLst>
                <a:gd name="T0" fmla="*/ 127 w 602"/>
                <a:gd name="T1" fmla="*/ 0 h 513"/>
                <a:gd name="T2" fmla="*/ 178 w 602"/>
                <a:gd name="T3" fmla="*/ 16 h 513"/>
                <a:gd name="T4" fmla="*/ 191 w 602"/>
                <a:gd name="T5" fmla="*/ 48 h 513"/>
                <a:gd name="T6" fmla="*/ 130 w 602"/>
                <a:gd name="T7" fmla="*/ 27 h 513"/>
                <a:gd name="T8" fmla="*/ 302 w 602"/>
                <a:gd name="T9" fmla="*/ 59 h 513"/>
                <a:gd name="T10" fmla="*/ 88 w 602"/>
                <a:gd name="T11" fmla="*/ 36 h 513"/>
                <a:gd name="T12" fmla="*/ 183 w 602"/>
                <a:gd name="T13" fmla="*/ 77 h 513"/>
                <a:gd name="T14" fmla="*/ 496 w 602"/>
                <a:gd name="T15" fmla="*/ 133 h 513"/>
                <a:gd name="T16" fmla="*/ 204 w 602"/>
                <a:gd name="T17" fmla="*/ 120 h 513"/>
                <a:gd name="T18" fmla="*/ 530 w 602"/>
                <a:gd name="T19" fmla="*/ 211 h 513"/>
                <a:gd name="T20" fmla="*/ 521 w 602"/>
                <a:gd name="T21" fmla="*/ 175 h 513"/>
                <a:gd name="T22" fmla="*/ 326 w 602"/>
                <a:gd name="T23" fmla="*/ 324 h 513"/>
                <a:gd name="T24" fmla="*/ 260 w 602"/>
                <a:gd name="T25" fmla="*/ 186 h 513"/>
                <a:gd name="T26" fmla="*/ 210 w 602"/>
                <a:gd name="T27" fmla="*/ 257 h 513"/>
                <a:gd name="T28" fmla="*/ 319 w 602"/>
                <a:gd name="T29" fmla="*/ 352 h 513"/>
                <a:gd name="T30" fmla="*/ 510 w 602"/>
                <a:gd name="T31" fmla="*/ 243 h 513"/>
                <a:gd name="T32" fmla="*/ 532 w 602"/>
                <a:gd name="T33" fmla="*/ 289 h 513"/>
                <a:gd name="T34" fmla="*/ 52 w 602"/>
                <a:gd name="T35" fmla="*/ 170 h 513"/>
                <a:gd name="T36" fmla="*/ 80 w 602"/>
                <a:gd name="T37" fmla="*/ 189 h 513"/>
                <a:gd name="T38" fmla="*/ 516 w 602"/>
                <a:gd name="T39" fmla="*/ 294 h 513"/>
                <a:gd name="T40" fmla="*/ 420 w 602"/>
                <a:gd name="T41" fmla="*/ 304 h 513"/>
                <a:gd name="T42" fmla="*/ 451 w 602"/>
                <a:gd name="T43" fmla="*/ 293 h 513"/>
                <a:gd name="T44" fmla="*/ 533 w 602"/>
                <a:gd name="T45" fmla="*/ 312 h 513"/>
                <a:gd name="T46" fmla="*/ 530 w 602"/>
                <a:gd name="T47" fmla="*/ 385 h 513"/>
                <a:gd name="T48" fmla="*/ 474 w 602"/>
                <a:gd name="T49" fmla="*/ 343 h 513"/>
                <a:gd name="T50" fmla="*/ 534 w 602"/>
                <a:gd name="T51" fmla="*/ 358 h 513"/>
                <a:gd name="T52" fmla="*/ 595 w 602"/>
                <a:gd name="T53" fmla="*/ 364 h 513"/>
                <a:gd name="T54" fmla="*/ 573 w 602"/>
                <a:gd name="T55" fmla="*/ 379 h 513"/>
                <a:gd name="T56" fmla="*/ 551 w 602"/>
                <a:gd name="T57" fmla="*/ 388 h 513"/>
                <a:gd name="T58" fmla="*/ 330 w 602"/>
                <a:gd name="T59" fmla="*/ 361 h 513"/>
                <a:gd name="T60" fmla="*/ 562 w 602"/>
                <a:gd name="T61" fmla="*/ 395 h 513"/>
                <a:gd name="T62" fmla="*/ 500 w 602"/>
                <a:gd name="T63" fmla="*/ 466 h 513"/>
                <a:gd name="T64" fmla="*/ 601 w 602"/>
                <a:gd name="T65" fmla="*/ 412 h 513"/>
                <a:gd name="T66" fmla="*/ 113 w 602"/>
                <a:gd name="T67" fmla="*/ 36 h 513"/>
                <a:gd name="T68" fmla="*/ 484 w 602"/>
                <a:gd name="T69" fmla="*/ 314 h 513"/>
                <a:gd name="T70" fmla="*/ 482 w 602"/>
                <a:gd name="T71" fmla="*/ 258 h 513"/>
                <a:gd name="T72" fmla="*/ 514 w 602"/>
                <a:gd name="T73" fmla="*/ 212 h 513"/>
                <a:gd name="T74" fmla="*/ 432 w 602"/>
                <a:gd name="T75" fmla="*/ 65 h 513"/>
                <a:gd name="T76" fmla="*/ 340 w 602"/>
                <a:gd name="T77" fmla="*/ 56 h 513"/>
                <a:gd name="T78" fmla="*/ 322 w 602"/>
                <a:gd name="T79" fmla="*/ 72 h 513"/>
                <a:gd name="T80" fmla="*/ 254 w 602"/>
                <a:gd name="T81" fmla="*/ 56 h 513"/>
                <a:gd name="T82" fmla="*/ 248 w 602"/>
                <a:gd name="T83" fmla="*/ 77 h 513"/>
                <a:gd name="T84" fmla="*/ 216 w 602"/>
                <a:gd name="T85" fmla="*/ 100 h 513"/>
                <a:gd name="T86" fmla="*/ 216 w 602"/>
                <a:gd name="T87" fmla="*/ 134 h 513"/>
                <a:gd name="T88" fmla="*/ 244 w 602"/>
                <a:gd name="T89" fmla="*/ 150 h 513"/>
                <a:gd name="T90" fmla="*/ 280 w 602"/>
                <a:gd name="T91" fmla="*/ 159 h 513"/>
                <a:gd name="T92" fmla="*/ 363 w 602"/>
                <a:gd name="T93" fmla="*/ 239 h 513"/>
                <a:gd name="T94" fmla="*/ 392 w 602"/>
                <a:gd name="T95" fmla="*/ 245 h 513"/>
                <a:gd name="T96" fmla="*/ 460 w 602"/>
                <a:gd name="T97" fmla="*/ 275 h 513"/>
                <a:gd name="T98" fmla="*/ 113 w 602"/>
                <a:gd name="T99" fmla="*/ 236 h 513"/>
                <a:gd name="T100" fmla="*/ 45 w 602"/>
                <a:gd name="T101" fmla="*/ 185 h 513"/>
                <a:gd name="T102" fmla="*/ 51 w 602"/>
                <a:gd name="T103" fmla="*/ 145 h 513"/>
                <a:gd name="T104" fmla="*/ 103 w 602"/>
                <a:gd name="T105" fmla="*/ 110 h 513"/>
                <a:gd name="T106" fmla="*/ 87 w 602"/>
                <a:gd name="T107" fmla="*/ 101 h 513"/>
                <a:gd name="T108" fmla="*/ 55 w 602"/>
                <a:gd name="T109" fmla="*/ 86 h 513"/>
                <a:gd name="T110" fmla="*/ 76 w 602"/>
                <a:gd name="T111" fmla="*/ 51 h 513"/>
                <a:gd name="T112" fmla="*/ 15 w 602"/>
                <a:gd name="T113" fmla="*/ 164 h 513"/>
                <a:gd name="T114" fmla="*/ 54 w 602"/>
                <a:gd name="T115" fmla="*/ 214 h 513"/>
                <a:gd name="T116" fmla="*/ 128 w 602"/>
                <a:gd name="T117" fmla="*/ 434 h 513"/>
                <a:gd name="T118" fmla="*/ 136 w 602"/>
                <a:gd name="T119" fmla="*/ 34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02" h="513">
                  <a:moveTo>
                    <a:pt x="109" y="16"/>
                  </a:moveTo>
                  <a:cubicBezTo>
                    <a:pt x="110" y="16"/>
                    <a:pt x="110" y="16"/>
                    <a:pt x="110" y="16"/>
                  </a:cubicBezTo>
                  <a:cubicBezTo>
                    <a:pt x="112" y="18"/>
                    <a:pt x="113" y="9"/>
                    <a:pt x="115" y="15"/>
                  </a:cubicBezTo>
                  <a:cubicBezTo>
                    <a:pt x="126" y="17"/>
                    <a:pt x="126" y="17"/>
                    <a:pt x="126" y="17"/>
                  </a:cubicBezTo>
                  <a:cubicBezTo>
                    <a:pt x="127" y="11"/>
                    <a:pt x="130" y="7"/>
                    <a:pt x="135" y="6"/>
                  </a:cubicBezTo>
                  <a:cubicBezTo>
                    <a:pt x="136" y="5"/>
                    <a:pt x="138" y="5"/>
                    <a:pt x="138" y="1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5" y="10"/>
                    <a:pt x="109" y="0"/>
                    <a:pt x="105" y="8"/>
                  </a:cubicBezTo>
                  <a:cubicBezTo>
                    <a:pt x="105" y="13"/>
                    <a:pt x="109" y="12"/>
                    <a:pt x="109" y="16"/>
                  </a:cubicBezTo>
                  <a:close/>
                  <a:moveTo>
                    <a:pt x="191" y="48"/>
                  </a:moveTo>
                  <a:cubicBezTo>
                    <a:pt x="190" y="38"/>
                    <a:pt x="189" y="27"/>
                    <a:pt x="192" y="22"/>
                  </a:cubicBezTo>
                  <a:cubicBezTo>
                    <a:pt x="193" y="15"/>
                    <a:pt x="189" y="14"/>
                    <a:pt x="188" y="8"/>
                  </a:cubicBezTo>
                  <a:cubicBezTo>
                    <a:pt x="179" y="7"/>
                    <a:pt x="179" y="7"/>
                    <a:pt x="179" y="7"/>
                  </a:cubicBezTo>
                  <a:cubicBezTo>
                    <a:pt x="175" y="8"/>
                    <a:pt x="183" y="15"/>
                    <a:pt x="178" y="16"/>
                  </a:cubicBezTo>
                  <a:cubicBezTo>
                    <a:pt x="168" y="20"/>
                    <a:pt x="166" y="7"/>
                    <a:pt x="153" y="9"/>
                  </a:cubicBezTo>
                  <a:cubicBezTo>
                    <a:pt x="151" y="16"/>
                    <a:pt x="148" y="20"/>
                    <a:pt x="143" y="23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5" y="38"/>
                    <a:pt x="139" y="35"/>
                    <a:pt x="140" y="42"/>
                  </a:cubicBezTo>
                  <a:cubicBezTo>
                    <a:pt x="137" y="54"/>
                    <a:pt x="134" y="79"/>
                    <a:pt x="149" y="75"/>
                  </a:cubicBezTo>
                  <a:cubicBezTo>
                    <a:pt x="158" y="61"/>
                    <a:pt x="175" y="58"/>
                    <a:pt x="187" y="57"/>
                  </a:cubicBezTo>
                  <a:cubicBezTo>
                    <a:pt x="186" y="52"/>
                    <a:pt x="184" y="44"/>
                    <a:pt x="191" y="48"/>
                  </a:cubicBezTo>
                  <a:close/>
                  <a:moveTo>
                    <a:pt x="357" y="42"/>
                  </a:moveTo>
                  <a:cubicBezTo>
                    <a:pt x="358" y="37"/>
                    <a:pt x="354" y="38"/>
                    <a:pt x="353" y="35"/>
                  </a:cubicBezTo>
                  <a:cubicBezTo>
                    <a:pt x="348" y="34"/>
                    <a:pt x="348" y="34"/>
                    <a:pt x="348" y="34"/>
                  </a:cubicBezTo>
                  <a:cubicBezTo>
                    <a:pt x="347" y="38"/>
                    <a:pt x="337" y="31"/>
                    <a:pt x="339" y="39"/>
                  </a:cubicBezTo>
                  <a:lnTo>
                    <a:pt x="357" y="42"/>
                  </a:lnTo>
                  <a:close/>
                  <a:moveTo>
                    <a:pt x="127" y="23"/>
                  </a:moveTo>
                  <a:cubicBezTo>
                    <a:pt x="126" y="26"/>
                    <a:pt x="128" y="27"/>
                    <a:pt x="130" y="27"/>
                  </a:cubicBezTo>
                  <a:cubicBezTo>
                    <a:pt x="132" y="27"/>
                    <a:pt x="132" y="27"/>
                    <a:pt x="132" y="27"/>
                  </a:cubicBezTo>
                  <a:cubicBezTo>
                    <a:pt x="131" y="21"/>
                    <a:pt x="138" y="24"/>
                    <a:pt x="140" y="21"/>
                  </a:cubicBezTo>
                  <a:cubicBezTo>
                    <a:pt x="138" y="17"/>
                    <a:pt x="144" y="15"/>
                    <a:pt x="140" y="13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33" y="19"/>
                    <a:pt x="127" y="18"/>
                    <a:pt x="127" y="23"/>
                  </a:cubicBezTo>
                  <a:close/>
                  <a:moveTo>
                    <a:pt x="303" y="63"/>
                  </a:moveTo>
                  <a:cubicBezTo>
                    <a:pt x="302" y="59"/>
                    <a:pt x="302" y="59"/>
                    <a:pt x="302" y="59"/>
                  </a:cubicBezTo>
                  <a:cubicBezTo>
                    <a:pt x="300" y="45"/>
                    <a:pt x="318" y="57"/>
                    <a:pt x="319" y="49"/>
                  </a:cubicBezTo>
                  <a:cubicBezTo>
                    <a:pt x="300" y="46"/>
                    <a:pt x="300" y="46"/>
                    <a:pt x="300" y="46"/>
                  </a:cubicBezTo>
                  <a:cubicBezTo>
                    <a:pt x="299" y="48"/>
                    <a:pt x="296" y="63"/>
                    <a:pt x="303" y="63"/>
                  </a:cubicBezTo>
                  <a:close/>
                  <a:moveTo>
                    <a:pt x="95" y="39"/>
                  </a:moveTo>
                  <a:cubicBezTo>
                    <a:pt x="95" y="33"/>
                    <a:pt x="95" y="33"/>
                    <a:pt x="95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88" y="32"/>
                    <a:pt x="88" y="34"/>
                    <a:pt x="88" y="36"/>
                  </a:cubicBezTo>
                  <a:cubicBezTo>
                    <a:pt x="92" y="36"/>
                    <a:pt x="91" y="40"/>
                    <a:pt x="95" y="39"/>
                  </a:cubicBezTo>
                  <a:close/>
                  <a:moveTo>
                    <a:pt x="183" y="77"/>
                  </a:moveTo>
                  <a:cubicBezTo>
                    <a:pt x="188" y="78"/>
                    <a:pt x="189" y="74"/>
                    <a:pt x="191" y="76"/>
                  </a:cubicBezTo>
                  <a:cubicBezTo>
                    <a:pt x="195" y="77"/>
                    <a:pt x="189" y="67"/>
                    <a:pt x="195" y="71"/>
                  </a:cubicBezTo>
                  <a:cubicBezTo>
                    <a:pt x="195" y="63"/>
                    <a:pt x="195" y="63"/>
                    <a:pt x="195" y="63"/>
                  </a:cubicBezTo>
                  <a:cubicBezTo>
                    <a:pt x="190" y="65"/>
                    <a:pt x="180" y="60"/>
                    <a:pt x="179" y="68"/>
                  </a:cubicBezTo>
                  <a:cubicBezTo>
                    <a:pt x="182" y="69"/>
                    <a:pt x="183" y="72"/>
                    <a:pt x="183" y="77"/>
                  </a:cubicBezTo>
                  <a:close/>
                  <a:moveTo>
                    <a:pt x="125" y="75"/>
                  </a:moveTo>
                  <a:cubicBezTo>
                    <a:pt x="125" y="69"/>
                    <a:pt x="125" y="69"/>
                    <a:pt x="125" y="69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17" y="69"/>
                    <a:pt x="123" y="74"/>
                    <a:pt x="122" y="78"/>
                  </a:cubicBezTo>
                  <a:cubicBezTo>
                    <a:pt x="125" y="79"/>
                    <a:pt x="125" y="77"/>
                    <a:pt x="125" y="75"/>
                  </a:cubicBezTo>
                  <a:close/>
                  <a:moveTo>
                    <a:pt x="514" y="154"/>
                  </a:moveTo>
                  <a:cubicBezTo>
                    <a:pt x="511" y="145"/>
                    <a:pt x="500" y="132"/>
                    <a:pt x="496" y="133"/>
                  </a:cubicBezTo>
                  <a:cubicBezTo>
                    <a:pt x="499" y="137"/>
                    <a:pt x="502" y="141"/>
                    <a:pt x="505" y="145"/>
                  </a:cubicBezTo>
                  <a:cubicBezTo>
                    <a:pt x="509" y="147"/>
                    <a:pt x="510" y="152"/>
                    <a:pt x="514" y="154"/>
                  </a:cubicBezTo>
                  <a:close/>
                  <a:moveTo>
                    <a:pt x="135" y="96"/>
                  </a:moveTo>
                  <a:cubicBezTo>
                    <a:pt x="138" y="96"/>
                    <a:pt x="144" y="100"/>
                    <a:pt x="143" y="93"/>
                  </a:cubicBezTo>
                  <a:cubicBezTo>
                    <a:pt x="135" y="92"/>
                    <a:pt x="135" y="92"/>
                    <a:pt x="135" y="92"/>
                  </a:cubicBezTo>
                  <a:lnTo>
                    <a:pt x="135" y="96"/>
                  </a:lnTo>
                  <a:close/>
                  <a:moveTo>
                    <a:pt x="204" y="120"/>
                  </a:moveTo>
                  <a:cubicBezTo>
                    <a:pt x="205" y="117"/>
                    <a:pt x="206" y="115"/>
                    <a:pt x="207" y="113"/>
                  </a:cubicBezTo>
                  <a:cubicBezTo>
                    <a:pt x="206" y="105"/>
                    <a:pt x="206" y="105"/>
                    <a:pt x="206" y="105"/>
                  </a:cubicBezTo>
                  <a:cubicBezTo>
                    <a:pt x="203" y="104"/>
                    <a:pt x="203" y="104"/>
                    <a:pt x="203" y="104"/>
                  </a:cubicBezTo>
                  <a:cubicBezTo>
                    <a:pt x="199" y="105"/>
                    <a:pt x="198" y="111"/>
                    <a:pt x="199" y="119"/>
                  </a:cubicBezTo>
                  <a:lnTo>
                    <a:pt x="204" y="120"/>
                  </a:lnTo>
                  <a:close/>
                  <a:moveTo>
                    <a:pt x="527" y="224"/>
                  </a:moveTo>
                  <a:cubicBezTo>
                    <a:pt x="527" y="218"/>
                    <a:pt x="527" y="213"/>
                    <a:pt x="530" y="211"/>
                  </a:cubicBezTo>
                  <a:cubicBezTo>
                    <a:pt x="529" y="215"/>
                    <a:pt x="532" y="216"/>
                    <a:pt x="534" y="216"/>
                  </a:cubicBezTo>
                  <a:cubicBezTo>
                    <a:pt x="533" y="210"/>
                    <a:pt x="535" y="208"/>
                    <a:pt x="540" y="211"/>
                  </a:cubicBezTo>
                  <a:cubicBezTo>
                    <a:pt x="540" y="204"/>
                    <a:pt x="540" y="204"/>
                    <a:pt x="540" y="204"/>
                  </a:cubicBezTo>
                  <a:cubicBezTo>
                    <a:pt x="536" y="200"/>
                    <a:pt x="534" y="195"/>
                    <a:pt x="532" y="189"/>
                  </a:cubicBezTo>
                  <a:cubicBezTo>
                    <a:pt x="531" y="173"/>
                    <a:pt x="531" y="173"/>
                    <a:pt x="531" y="173"/>
                  </a:cubicBezTo>
                  <a:cubicBezTo>
                    <a:pt x="525" y="172"/>
                    <a:pt x="525" y="172"/>
                    <a:pt x="525" y="172"/>
                  </a:cubicBezTo>
                  <a:cubicBezTo>
                    <a:pt x="522" y="170"/>
                    <a:pt x="521" y="173"/>
                    <a:pt x="521" y="175"/>
                  </a:cubicBezTo>
                  <a:cubicBezTo>
                    <a:pt x="522" y="178"/>
                    <a:pt x="522" y="178"/>
                    <a:pt x="522" y="178"/>
                  </a:cubicBezTo>
                  <a:cubicBezTo>
                    <a:pt x="519" y="185"/>
                    <a:pt x="529" y="180"/>
                    <a:pt x="528" y="186"/>
                  </a:cubicBezTo>
                  <a:cubicBezTo>
                    <a:pt x="529" y="204"/>
                    <a:pt x="529" y="204"/>
                    <a:pt x="529" y="204"/>
                  </a:cubicBezTo>
                  <a:cubicBezTo>
                    <a:pt x="521" y="201"/>
                    <a:pt x="521" y="208"/>
                    <a:pt x="520" y="214"/>
                  </a:cubicBezTo>
                  <a:cubicBezTo>
                    <a:pt x="520" y="218"/>
                    <a:pt x="520" y="218"/>
                    <a:pt x="520" y="218"/>
                  </a:cubicBezTo>
                  <a:cubicBezTo>
                    <a:pt x="521" y="221"/>
                    <a:pt x="523" y="223"/>
                    <a:pt x="527" y="224"/>
                  </a:cubicBezTo>
                  <a:close/>
                  <a:moveTo>
                    <a:pt x="326" y="324"/>
                  </a:moveTo>
                  <a:cubicBezTo>
                    <a:pt x="316" y="295"/>
                    <a:pt x="337" y="291"/>
                    <a:pt x="342" y="275"/>
                  </a:cubicBezTo>
                  <a:cubicBezTo>
                    <a:pt x="343" y="273"/>
                    <a:pt x="344" y="272"/>
                    <a:pt x="343" y="269"/>
                  </a:cubicBezTo>
                  <a:cubicBezTo>
                    <a:pt x="334" y="263"/>
                    <a:pt x="328" y="254"/>
                    <a:pt x="323" y="245"/>
                  </a:cubicBezTo>
                  <a:cubicBezTo>
                    <a:pt x="314" y="229"/>
                    <a:pt x="305" y="214"/>
                    <a:pt x="297" y="198"/>
                  </a:cubicBezTo>
                  <a:cubicBezTo>
                    <a:pt x="296" y="194"/>
                    <a:pt x="294" y="192"/>
                    <a:pt x="293" y="188"/>
                  </a:cubicBezTo>
                  <a:cubicBezTo>
                    <a:pt x="288" y="187"/>
                    <a:pt x="288" y="192"/>
                    <a:pt x="283" y="191"/>
                  </a:cubicBezTo>
                  <a:cubicBezTo>
                    <a:pt x="280" y="193"/>
                    <a:pt x="264" y="190"/>
                    <a:pt x="260" y="186"/>
                  </a:cubicBezTo>
                  <a:cubicBezTo>
                    <a:pt x="250" y="181"/>
                    <a:pt x="246" y="172"/>
                    <a:pt x="242" y="162"/>
                  </a:cubicBezTo>
                  <a:cubicBezTo>
                    <a:pt x="235" y="160"/>
                    <a:pt x="230" y="162"/>
                    <a:pt x="224" y="162"/>
                  </a:cubicBezTo>
                  <a:cubicBezTo>
                    <a:pt x="219" y="161"/>
                    <a:pt x="219" y="161"/>
                    <a:pt x="219" y="161"/>
                  </a:cubicBezTo>
                  <a:cubicBezTo>
                    <a:pt x="218" y="166"/>
                    <a:pt x="209" y="160"/>
                    <a:pt x="205" y="161"/>
                  </a:cubicBezTo>
                  <a:cubicBezTo>
                    <a:pt x="200" y="176"/>
                    <a:pt x="183" y="183"/>
                    <a:pt x="189" y="205"/>
                  </a:cubicBezTo>
                  <a:cubicBezTo>
                    <a:pt x="189" y="207"/>
                    <a:pt x="189" y="207"/>
                    <a:pt x="189" y="207"/>
                  </a:cubicBezTo>
                  <a:cubicBezTo>
                    <a:pt x="190" y="231"/>
                    <a:pt x="197" y="246"/>
                    <a:pt x="210" y="257"/>
                  </a:cubicBezTo>
                  <a:cubicBezTo>
                    <a:pt x="240" y="264"/>
                    <a:pt x="240" y="264"/>
                    <a:pt x="240" y="264"/>
                  </a:cubicBezTo>
                  <a:cubicBezTo>
                    <a:pt x="248" y="276"/>
                    <a:pt x="251" y="296"/>
                    <a:pt x="259" y="309"/>
                  </a:cubicBezTo>
                  <a:cubicBezTo>
                    <a:pt x="249" y="335"/>
                    <a:pt x="272" y="368"/>
                    <a:pt x="277" y="398"/>
                  </a:cubicBezTo>
                  <a:cubicBezTo>
                    <a:pt x="291" y="402"/>
                    <a:pt x="291" y="402"/>
                    <a:pt x="291" y="402"/>
                  </a:cubicBezTo>
                  <a:cubicBezTo>
                    <a:pt x="302" y="394"/>
                    <a:pt x="308" y="382"/>
                    <a:pt x="316" y="371"/>
                  </a:cubicBezTo>
                  <a:cubicBezTo>
                    <a:pt x="315" y="351"/>
                    <a:pt x="315" y="351"/>
                    <a:pt x="315" y="351"/>
                  </a:cubicBezTo>
                  <a:cubicBezTo>
                    <a:pt x="319" y="352"/>
                    <a:pt x="319" y="352"/>
                    <a:pt x="319" y="352"/>
                  </a:cubicBezTo>
                  <a:cubicBezTo>
                    <a:pt x="327" y="353"/>
                    <a:pt x="327" y="342"/>
                    <a:pt x="330" y="336"/>
                  </a:cubicBezTo>
                  <a:cubicBezTo>
                    <a:pt x="327" y="333"/>
                    <a:pt x="327" y="328"/>
                    <a:pt x="326" y="324"/>
                  </a:cubicBezTo>
                  <a:close/>
                  <a:moveTo>
                    <a:pt x="510" y="243"/>
                  </a:moveTo>
                  <a:cubicBezTo>
                    <a:pt x="511" y="255"/>
                    <a:pt x="511" y="255"/>
                    <a:pt x="511" y="255"/>
                  </a:cubicBezTo>
                  <a:cubicBezTo>
                    <a:pt x="519" y="257"/>
                    <a:pt x="519" y="257"/>
                    <a:pt x="519" y="257"/>
                  </a:cubicBezTo>
                  <a:cubicBezTo>
                    <a:pt x="518" y="252"/>
                    <a:pt x="513" y="251"/>
                    <a:pt x="516" y="247"/>
                  </a:cubicBezTo>
                  <a:cubicBezTo>
                    <a:pt x="516" y="244"/>
                    <a:pt x="513" y="244"/>
                    <a:pt x="510" y="243"/>
                  </a:cubicBezTo>
                  <a:close/>
                  <a:moveTo>
                    <a:pt x="518" y="263"/>
                  </a:moveTo>
                  <a:cubicBezTo>
                    <a:pt x="515" y="268"/>
                    <a:pt x="510" y="269"/>
                    <a:pt x="513" y="280"/>
                  </a:cubicBezTo>
                  <a:cubicBezTo>
                    <a:pt x="518" y="285"/>
                    <a:pt x="522" y="290"/>
                    <a:pt x="526" y="297"/>
                  </a:cubicBezTo>
                  <a:cubicBezTo>
                    <a:pt x="527" y="306"/>
                    <a:pt x="527" y="306"/>
                    <a:pt x="527" y="306"/>
                  </a:cubicBezTo>
                  <a:cubicBezTo>
                    <a:pt x="528" y="306"/>
                    <a:pt x="529" y="304"/>
                    <a:pt x="531" y="305"/>
                  </a:cubicBezTo>
                  <a:cubicBezTo>
                    <a:pt x="531" y="301"/>
                    <a:pt x="537" y="305"/>
                    <a:pt x="536" y="301"/>
                  </a:cubicBezTo>
                  <a:cubicBezTo>
                    <a:pt x="535" y="297"/>
                    <a:pt x="532" y="295"/>
                    <a:pt x="532" y="289"/>
                  </a:cubicBezTo>
                  <a:cubicBezTo>
                    <a:pt x="530" y="289"/>
                    <a:pt x="530" y="288"/>
                    <a:pt x="529" y="286"/>
                  </a:cubicBezTo>
                  <a:cubicBezTo>
                    <a:pt x="521" y="287"/>
                    <a:pt x="523" y="277"/>
                    <a:pt x="522" y="271"/>
                  </a:cubicBezTo>
                  <a:cubicBezTo>
                    <a:pt x="522" y="269"/>
                    <a:pt x="522" y="269"/>
                    <a:pt x="522" y="269"/>
                  </a:cubicBezTo>
                  <a:cubicBezTo>
                    <a:pt x="522" y="265"/>
                    <a:pt x="520" y="264"/>
                    <a:pt x="518" y="263"/>
                  </a:cubicBezTo>
                  <a:close/>
                  <a:moveTo>
                    <a:pt x="75" y="181"/>
                  </a:moveTo>
                  <a:cubicBezTo>
                    <a:pt x="75" y="171"/>
                    <a:pt x="75" y="171"/>
                    <a:pt x="75" y="171"/>
                  </a:cubicBezTo>
                  <a:cubicBezTo>
                    <a:pt x="71" y="185"/>
                    <a:pt x="58" y="158"/>
                    <a:pt x="52" y="170"/>
                  </a:cubicBezTo>
                  <a:cubicBezTo>
                    <a:pt x="53" y="172"/>
                    <a:pt x="55" y="172"/>
                    <a:pt x="57" y="173"/>
                  </a:cubicBezTo>
                  <a:cubicBezTo>
                    <a:pt x="59" y="173"/>
                    <a:pt x="61" y="173"/>
                    <a:pt x="61" y="176"/>
                  </a:cubicBezTo>
                  <a:cubicBezTo>
                    <a:pt x="64" y="180"/>
                    <a:pt x="70" y="179"/>
                    <a:pt x="75" y="181"/>
                  </a:cubicBezTo>
                  <a:close/>
                  <a:moveTo>
                    <a:pt x="77" y="195"/>
                  </a:moveTo>
                  <a:cubicBezTo>
                    <a:pt x="88" y="197"/>
                    <a:pt x="88" y="197"/>
                    <a:pt x="88" y="197"/>
                  </a:cubicBezTo>
                  <a:cubicBezTo>
                    <a:pt x="87" y="193"/>
                    <a:pt x="87" y="193"/>
                    <a:pt x="87" y="193"/>
                  </a:cubicBezTo>
                  <a:cubicBezTo>
                    <a:pt x="87" y="189"/>
                    <a:pt x="82" y="191"/>
                    <a:pt x="80" y="189"/>
                  </a:cubicBezTo>
                  <a:cubicBezTo>
                    <a:pt x="78" y="189"/>
                    <a:pt x="75" y="188"/>
                    <a:pt x="73" y="188"/>
                  </a:cubicBezTo>
                  <a:cubicBezTo>
                    <a:pt x="72" y="193"/>
                    <a:pt x="76" y="192"/>
                    <a:pt x="77" y="195"/>
                  </a:cubicBezTo>
                  <a:close/>
                  <a:moveTo>
                    <a:pt x="522" y="330"/>
                  </a:moveTo>
                  <a:cubicBezTo>
                    <a:pt x="522" y="326"/>
                    <a:pt x="528" y="328"/>
                    <a:pt x="526" y="322"/>
                  </a:cubicBezTo>
                  <a:cubicBezTo>
                    <a:pt x="523" y="320"/>
                    <a:pt x="521" y="318"/>
                    <a:pt x="521" y="314"/>
                  </a:cubicBezTo>
                  <a:cubicBezTo>
                    <a:pt x="521" y="305"/>
                    <a:pt x="521" y="305"/>
                    <a:pt x="521" y="305"/>
                  </a:cubicBezTo>
                  <a:cubicBezTo>
                    <a:pt x="515" y="300"/>
                    <a:pt x="524" y="295"/>
                    <a:pt x="516" y="294"/>
                  </a:cubicBezTo>
                  <a:cubicBezTo>
                    <a:pt x="515" y="312"/>
                    <a:pt x="510" y="325"/>
                    <a:pt x="496" y="326"/>
                  </a:cubicBezTo>
                  <a:cubicBezTo>
                    <a:pt x="496" y="336"/>
                    <a:pt x="497" y="345"/>
                    <a:pt x="504" y="348"/>
                  </a:cubicBezTo>
                  <a:cubicBezTo>
                    <a:pt x="508" y="351"/>
                    <a:pt x="511" y="356"/>
                    <a:pt x="518" y="357"/>
                  </a:cubicBezTo>
                  <a:cubicBezTo>
                    <a:pt x="515" y="341"/>
                    <a:pt x="525" y="345"/>
                    <a:pt x="522" y="330"/>
                  </a:cubicBezTo>
                  <a:close/>
                  <a:moveTo>
                    <a:pt x="419" y="286"/>
                  </a:moveTo>
                  <a:cubicBezTo>
                    <a:pt x="418" y="290"/>
                    <a:pt x="414" y="289"/>
                    <a:pt x="416" y="296"/>
                  </a:cubicBezTo>
                  <a:cubicBezTo>
                    <a:pt x="415" y="301"/>
                    <a:pt x="417" y="303"/>
                    <a:pt x="420" y="304"/>
                  </a:cubicBezTo>
                  <a:cubicBezTo>
                    <a:pt x="419" y="299"/>
                    <a:pt x="420" y="297"/>
                    <a:pt x="423" y="298"/>
                  </a:cubicBezTo>
                  <a:cubicBezTo>
                    <a:pt x="423" y="296"/>
                    <a:pt x="425" y="296"/>
                    <a:pt x="425" y="294"/>
                  </a:cubicBezTo>
                  <a:cubicBezTo>
                    <a:pt x="424" y="291"/>
                    <a:pt x="421" y="290"/>
                    <a:pt x="421" y="286"/>
                  </a:cubicBezTo>
                  <a:lnTo>
                    <a:pt x="419" y="286"/>
                  </a:lnTo>
                  <a:close/>
                  <a:moveTo>
                    <a:pt x="456" y="303"/>
                  </a:moveTo>
                  <a:cubicBezTo>
                    <a:pt x="455" y="294"/>
                    <a:pt x="455" y="294"/>
                    <a:pt x="455" y="294"/>
                  </a:cubicBezTo>
                  <a:cubicBezTo>
                    <a:pt x="451" y="293"/>
                    <a:pt x="451" y="293"/>
                    <a:pt x="451" y="293"/>
                  </a:cubicBezTo>
                  <a:cubicBezTo>
                    <a:pt x="450" y="298"/>
                    <a:pt x="453" y="310"/>
                    <a:pt x="456" y="303"/>
                  </a:cubicBezTo>
                  <a:close/>
                  <a:moveTo>
                    <a:pt x="533" y="312"/>
                  </a:moveTo>
                  <a:cubicBezTo>
                    <a:pt x="530" y="310"/>
                    <a:pt x="529" y="313"/>
                    <a:pt x="529" y="316"/>
                  </a:cubicBezTo>
                  <a:cubicBezTo>
                    <a:pt x="538" y="318"/>
                    <a:pt x="538" y="318"/>
                    <a:pt x="538" y="318"/>
                  </a:cubicBezTo>
                  <a:cubicBezTo>
                    <a:pt x="538" y="325"/>
                    <a:pt x="538" y="325"/>
                    <a:pt x="538" y="325"/>
                  </a:cubicBezTo>
                  <a:cubicBezTo>
                    <a:pt x="545" y="329"/>
                    <a:pt x="541" y="318"/>
                    <a:pt x="541" y="314"/>
                  </a:cubicBezTo>
                  <a:lnTo>
                    <a:pt x="533" y="312"/>
                  </a:lnTo>
                  <a:close/>
                  <a:moveTo>
                    <a:pt x="402" y="291"/>
                  </a:moveTo>
                  <a:cubicBezTo>
                    <a:pt x="399" y="297"/>
                    <a:pt x="403" y="312"/>
                    <a:pt x="403" y="322"/>
                  </a:cubicBezTo>
                  <a:cubicBezTo>
                    <a:pt x="404" y="322"/>
                    <a:pt x="404" y="320"/>
                    <a:pt x="406" y="320"/>
                  </a:cubicBezTo>
                  <a:cubicBezTo>
                    <a:pt x="405" y="298"/>
                    <a:pt x="405" y="298"/>
                    <a:pt x="405" y="298"/>
                  </a:cubicBezTo>
                  <a:cubicBezTo>
                    <a:pt x="405" y="295"/>
                    <a:pt x="405" y="292"/>
                    <a:pt x="402" y="291"/>
                  </a:cubicBezTo>
                  <a:close/>
                  <a:moveTo>
                    <a:pt x="510" y="375"/>
                  </a:moveTo>
                  <a:cubicBezTo>
                    <a:pt x="517" y="378"/>
                    <a:pt x="521" y="384"/>
                    <a:pt x="530" y="385"/>
                  </a:cubicBezTo>
                  <a:cubicBezTo>
                    <a:pt x="529" y="370"/>
                    <a:pt x="512" y="376"/>
                    <a:pt x="513" y="364"/>
                  </a:cubicBezTo>
                  <a:cubicBezTo>
                    <a:pt x="503" y="362"/>
                    <a:pt x="503" y="362"/>
                    <a:pt x="503" y="362"/>
                  </a:cubicBezTo>
                  <a:cubicBezTo>
                    <a:pt x="499" y="358"/>
                    <a:pt x="494" y="357"/>
                    <a:pt x="492" y="352"/>
                  </a:cubicBezTo>
                  <a:cubicBezTo>
                    <a:pt x="486" y="345"/>
                    <a:pt x="477" y="339"/>
                    <a:pt x="478" y="324"/>
                  </a:cubicBezTo>
                  <a:cubicBezTo>
                    <a:pt x="473" y="320"/>
                    <a:pt x="469" y="312"/>
                    <a:pt x="462" y="309"/>
                  </a:cubicBezTo>
                  <a:cubicBezTo>
                    <a:pt x="462" y="314"/>
                    <a:pt x="462" y="314"/>
                    <a:pt x="462" y="314"/>
                  </a:cubicBezTo>
                  <a:cubicBezTo>
                    <a:pt x="463" y="327"/>
                    <a:pt x="470" y="334"/>
                    <a:pt x="474" y="343"/>
                  </a:cubicBezTo>
                  <a:cubicBezTo>
                    <a:pt x="478" y="349"/>
                    <a:pt x="487" y="351"/>
                    <a:pt x="487" y="362"/>
                  </a:cubicBezTo>
                  <a:cubicBezTo>
                    <a:pt x="509" y="368"/>
                    <a:pt x="509" y="368"/>
                    <a:pt x="509" y="368"/>
                  </a:cubicBezTo>
                  <a:lnTo>
                    <a:pt x="510" y="375"/>
                  </a:lnTo>
                  <a:close/>
                  <a:moveTo>
                    <a:pt x="529" y="366"/>
                  </a:moveTo>
                  <a:cubicBezTo>
                    <a:pt x="539" y="369"/>
                    <a:pt x="539" y="369"/>
                    <a:pt x="539" y="369"/>
                  </a:cubicBezTo>
                  <a:cubicBezTo>
                    <a:pt x="539" y="364"/>
                    <a:pt x="539" y="364"/>
                    <a:pt x="539" y="364"/>
                  </a:cubicBezTo>
                  <a:cubicBezTo>
                    <a:pt x="535" y="364"/>
                    <a:pt x="535" y="361"/>
                    <a:pt x="534" y="358"/>
                  </a:cubicBezTo>
                  <a:cubicBezTo>
                    <a:pt x="534" y="356"/>
                    <a:pt x="534" y="356"/>
                    <a:pt x="534" y="356"/>
                  </a:cubicBezTo>
                  <a:cubicBezTo>
                    <a:pt x="538" y="354"/>
                    <a:pt x="539" y="347"/>
                    <a:pt x="544" y="347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1" y="332"/>
                    <a:pt x="529" y="341"/>
                    <a:pt x="527" y="343"/>
                  </a:cubicBezTo>
                  <a:cubicBezTo>
                    <a:pt x="527" y="351"/>
                    <a:pt x="523" y="353"/>
                    <a:pt x="525" y="363"/>
                  </a:cubicBezTo>
                  <a:cubicBezTo>
                    <a:pt x="525" y="365"/>
                    <a:pt x="527" y="365"/>
                    <a:pt x="529" y="366"/>
                  </a:cubicBezTo>
                  <a:close/>
                  <a:moveTo>
                    <a:pt x="595" y="364"/>
                  </a:moveTo>
                  <a:cubicBezTo>
                    <a:pt x="573" y="358"/>
                    <a:pt x="573" y="358"/>
                    <a:pt x="573" y="358"/>
                  </a:cubicBezTo>
                  <a:cubicBezTo>
                    <a:pt x="570" y="364"/>
                    <a:pt x="553" y="338"/>
                    <a:pt x="552" y="349"/>
                  </a:cubicBezTo>
                  <a:cubicBezTo>
                    <a:pt x="553" y="353"/>
                    <a:pt x="550" y="352"/>
                    <a:pt x="551" y="355"/>
                  </a:cubicBezTo>
                  <a:cubicBezTo>
                    <a:pt x="555" y="357"/>
                    <a:pt x="556" y="355"/>
                    <a:pt x="559" y="355"/>
                  </a:cubicBezTo>
                  <a:cubicBezTo>
                    <a:pt x="559" y="359"/>
                    <a:pt x="562" y="360"/>
                    <a:pt x="562" y="365"/>
                  </a:cubicBezTo>
                  <a:cubicBezTo>
                    <a:pt x="563" y="365"/>
                    <a:pt x="564" y="366"/>
                    <a:pt x="564" y="368"/>
                  </a:cubicBezTo>
                  <a:cubicBezTo>
                    <a:pt x="571" y="368"/>
                    <a:pt x="577" y="376"/>
                    <a:pt x="573" y="379"/>
                  </a:cubicBezTo>
                  <a:cubicBezTo>
                    <a:pt x="580" y="380"/>
                    <a:pt x="579" y="389"/>
                    <a:pt x="582" y="393"/>
                  </a:cubicBezTo>
                  <a:cubicBezTo>
                    <a:pt x="593" y="396"/>
                    <a:pt x="593" y="396"/>
                    <a:pt x="593" y="396"/>
                  </a:cubicBezTo>
                  <a:cubicBezTo>
                    <a:pt x="595" y="393"/>
                    <a:pt x="596" y="389"/>
                    <a:pt x="601" y="391"/>
                  </a:cubicBezTo>
                  <a:cubicBezTo>
                    <a:pt x="602" y="379"/>
                    <a:pt x="597" y="372"/>
                    <a:pt x="595" y="364"/>
                  </a:cubicBezTo>
                  <a:close/>
                  <a:moveTo>
                    <a:pt x="541" y="387"/>
                  </a:moveTo>
                  <a:cubicBezTo>
                    <a:pt x="547" y="389"/>
                    <a:pt x="547" y="389"/>
                    <a:pt x="547" y="389"/>
                  </a:cubicBezTo>
                  <a:cubicBezTo>
                    <a:pt x="547" y="387"/>
                    <a:pt x="549" y="388"/>
                    <a:pt x="551" y="388"/>
                  </a:cubicBezTo>
                  <a:cubicBezTo>
                    <a:pt x="551" y="384"/>
                    <a:pt x="549" y="381"/>
                    <a:pt x="546" y="379"/>
                  </a:cubicBezTo>
                  <a:cubicBezTo>
                    <a:pt x="544" y="379"/>
                    <a:pt x="544" y="379"/>
                    <a:pt x="544" y="379"/>
                  </a:cubicBezTo>
                  <a:cubicBezTo>
                    <a:pt x="544" y="382"/>
                    <a:pt x="534" y="382"/>
                    <a:pt x="541" y="387"/>
                  </a:cubicBezTo>
                  <a:close/>
                  <a:moveTo>
                    <a:pt x="342" y="339"/>
                  </a:moveTo>
                  <a:cubicBezTo>
                    <a:pt x="337" y="339"/>
                    <a:pt x="345" y="356"/>
                    <a:pt x="340" y="355"/>
                  </a:cubicBezTo>
                  <a:cubicBezTo>
                    <a:pt x="340" y="357"/>
                    <a:pt x="339" y="357"/>
                    <a:pt x="338" y="357"/>
                  </a:cubicBezTo>
                  <a:cubicBezTo>
                    <a:pt x="336" y="359"/>
                    <a:pt x="334" y="362"/>
                    <a:pt x="330" y="361"/>
                  </a:cubicBezTo>
                  <a:cubicBezTo>
                    <a:pt x="328" y="364"/>
                    <a:pt x="326" y="367"/>
                    <a:pt x="327" y="376"/>
                  </a:cubicBezTo>
                  <a:cubicBezTo>
                    <a:pt x="338" y="378"/>
                    <a:pt x="338" y="378"/>
                    <a:pt x="338" y="378"/>
                  </a:cubicBezTo>
                  <a:cubicBezTo>
                    <a:pt x="341" y="372"/>
                    <a:pt x="348" y="371"/>
                    <a:pt x="349" y="362"/>
                  </a:cubicBezTo>
                  <a:cubicBezTo>
                    <a:pt x="347" y="354"/>
                    <a:pt x="352" y="339"/>
                    <a:pt x="342" y="339"/>
                  </a:cubicBezTo>
                  <a:close/>
                  <a:moveTo>
                    <a:pt x="578" y="418"/>
                  </a:moveTo>
                  <a:cubicBezTo>
                    <a:pt x="575" y="423"/>
                    <a:pt x="575" y="403"/>
                    <a:pt x="574" y="398"/>
                  </a:cubicBezTo>
                  <a:cubicBezTo>
                    <a:pt x="562" y="395"/>
                    <a:pt x="562" y="395"/>
                    <a:pt x="562" y="395"/>
                  </a:cubicBezTo>
                  <a:cubicBezTo>
                    <a:pt x="557" y="398"/>
                    <a:pt x="554" y="402"/>
                    <a:pt x="543" y="397"/>
                  </a:cubicBezTo>
                  <a:cubicBezTo>
                    <a:pt x="542" y="401"/>
                    <a:pt x="539" y="403"/>
                    <a:pt x="538" y="407"/>
                  </a:cubicBezTo>
                  <a:cubicBezTo>
                    <a:pt x="538" y="409"/>
                    <a:pt x="537" y="409"/>
                    <a:pt x="536" y="409"/>
                  </a:cubicBezTo>
                  <a:cubicBezTo>
                    <a:pt x="528" y="418"/>
                    <a:pt x="515" y="420"/>
                    <a:pt x="503" y="423"/>
                  </a:cubicBezTo>
                  <a:cubicBezTo>
                    <a:pt x="503" y="436"/>
                    <a:pt x="507" y="453"/>
                    <a:pt x="501" y="457"/>
                  </a:cubicBezTo>
                  <a:cubicBezTo>
                    <a:pt x="502" y="459"/>
                    <a:pt x="502" y="459"/>
                    <a:pt x="502" y="459"/>
                  </a:cubicBezTo>
                  <a:cubicBezTo>
                    <a:pt x="502" y="462"/>
                    <a:pt x="501" y="464"/>
                    <a:pt x="500" y="466"/>
                  </a:cubicBezTo>
                  <a:cubicBezTo>
                    <a:pt x="510" y="478"/>
                    <a:pt x="523" y="473"/>
                    <a:pt x="533" y="473"/>
                  </a:cubicBezTo>
                  <a:cubicBezTo>
                    <a:pt x="538" y="477"/>
                    <a:pt x="542" y="468"/>
                    <a:pt x="545" y="476"/>
                  </a:cubicBezTo>
                  <a:cubicBezTo>
                    <a:pt x="551" y="478"/>
                    <a:pt x="540" y="468"/>
                    <a:pt x="549" y="473"/>
                  </a:cubicBezTo>
                  <a:cubicBezTo>
                    <a:pt x="550" y="494"/>
                    <a:pt x="550" y="494"/>
                    <a:pt x="550" y="494"/>
                  </a:cubicBezTo>
                  <a:cubicBezTo>
                    <a:pt x="558" y="501"/>
                    <a:pt x="560" y="512"/>
                    <a:pt x="574" y="513"/>
                  </a:cubicBezTo>
                  <a:cubicBezTo>
                    <a:pt x="587" y="499"/>
                    <a:pt x="590" y="473"/>
                    <a:pt x="597" y="451"/>
                  </a:cubicBezTo>
                  <a:cubicBezTo>
                    <a:pt x="598" y="438"/>
                    <a:pt x="600" y="426"/>
                    <a:pt x="601" y="412"/>
                  </a:cubicBezTo>
                  <a:cubicBezTo>
                    <a:pt x="598" y="411"/>
                    <a:pt x="598" y="411"/>
                    <a:pt x="598" y="411"/>
                  </a:cubicBezTo>
                  <a:cubicBezTo>
                    <a:pt x="585" y="405"/>
                    <a:pt x="585" y="416"/>
                    <a:pt x="578" y="418"/>
                  </a:cubicBezTo>
                  <a:close/>
                  <a:moveTo>
                    <a:pt x="103" y="73"/>
                  </a:moveTo>
                  <a:cubicBezTo>
                    <a:pt x="106" y="77"/>
                    <a:pt x="112" y="76"/>
                    <a:pt x="116" y="77"/>
                  </a:cubicBezTo>
                  <a:cubicBezTo>
                    <a:pt x="116" y="75"/>
                    <a:pt x="117" y="74"/>
                    <a:pt x="118" y="74"/>
                  </a:cubicBezTo>
                  <a:cubicBezTo>
                    <a:pt x="117" y="66"/>
                    <a:pt x="115" y="53"/>
                    <a:pt x="119" y="49"/>
                  </a:cubicBezTo>
                  <a:cubicBezTo>
                    <a:pt x="119" y="42"/>
                    <a:pt x="114" y="41"/>
                    <a:pt x="113" y="36"/>
                  </a:cubicBezTo>
                  <a:cubicBezTo>
                    <a:pt x="110" y="37"/>
                    <a:pt x="102" y="31"/>
                    <a:pt x="104" y="39"/>
                  </a:cubicBezTo>
                  <a:cubicBezTo>
                    <a:pt x="107" y="39"/>
                    <a:pt x="107" y="39"/>
                    <a:pt x="107" y="39"/>
                  </a:cubicBezTo>
                  <a:cubicBezTo>
                    <a:pt x="101" y="51"/>
                    <a:pt x="114" y="68"/>
                    <a:pt x="103" y="73"/>
                  </a:cubicBezTo>
                  <a:close/>
                  <a:moveTo>
                    <a:pt x="480" y="322"/>
                  </a:moveTo>
                  <a:cubicBezTo>
                    <a:pt x="484" y="328"/>
                    <a:pt x="482" y="339"/>
                    <a:pt x="491" y="339"/>
                  </a:cubicBezTo>
                  <a:cubicBezTo>
                    <a:pt x="491" y="329"/>
                    <a:pt x="491" y="329"/>
                    <a:pt x="491" y="329"/>
                  </a:cubicBezTo>
                  <a:cubicBezTo>
                    <a:pt x="488" y="324"/>
                    <a:pt x="486" y="319"/>
                    <a:pt x="484" y="314"/>
                  </a:cubicBezTo>
                  <a:cubicBezTo>
                    <a:pt x="479" y="304"/>
                    <a:pt x="468" y="301"/>
                    <a:pt x="470" y="284"/>
                  </a:cubicBezTo>
                  <a:cubicBezTo>
                    <a:pt x="472" y="286"/>
                    <a:pt x="474" y="287"/>
                    <a:pt x="474" y="290"/>
                  </a:cubicBezTo>
                  <a:cubicBezTo>
                    <a:pt x="479" y="295"/>
                    <a:pt x="483" y="300"/>
                    <a:pt x="492" y="301"/>
                  </a:cubicBezTo>
                  <a:cubicBezTo>
                    <a:pt x="491" y="287"/>
                    <a:pt x="491" y="287"/>
                    <a:pt x="491" y="287"/>
                  </a:cubicBezTo>
                  <a:cubicBezTo>
                    <a:pt x="489" y="275"/>
                    <a:pt x="478" y="271"/>
                    <a:pt x="474" y="261"/>
                  </a:cubicBezTo>
                  <a:cubicBezTo>
                    <a:pt x="476" y="258"/>
                    <a:pt x="477" y="254"/>
                    <a:pt x="481" y="255"/>
                  </a:cubicBezTo>
                  <a:cubicBezTo>
                    <a:pt x="482" y="258"/>
                    <a:pt x="482" y="258"/>
                    <a:pt x="482" y="258"/>
                  </a:cubicBezTo>
                  <a:cubicBezTo>
                    <a:pt x="486" y="260"/>
                    <a:pt x="487" y="266"/>
                    <a:pt x="492" y="269"/>
                  </a:cubicBezTo>
                  <a:cubicBezTo>
                    <a:pt x="494" y="252"/>
                    <a:pt x="510" y="252"/>
                    <a:pt x="503" y="224"/>
                  </a:cubicBezTo>
                  <a:cubicBezTo>
                    <a:pt x="501" y="217"/>
                    <a:pt x="496" y="213"/>
                    <a:pt x="494" y="206"/>
                  </a:cubicBezTo>
                  <a:cubicBezTo>
                    <a:pt x="493" y="199"/>
                    <a:pt x="493" y="199"/>
                    <a:pt x="493" y="199"/>
                  </a:cubicBezTo>
                  <a:cubicBezTo>
                    <a:pt x="499" y="207"/>
                    <a:pt x="496" y="194"/>
                    <a:pt x="501" y="201"/>
                  </a:cubicBezTo>
                  <a:cubicBezTo>
                    <a:pt x="500" y="191"/>
                    <a:pt x="504" y="202"/>
                    <a:pt x="505" y="204"/>
                  </a:cubicBezTo>
                  <a:cubicBezTo>
                    <a:pt x="509" y="206"/>
                    <a:pt x="508" y="213"/>
                    <a:pt x="514" y="212"/>
                  </a:cubicBezTo>
                  <a:cubicBezTo>
                    <a:pt x="514" y="210"/>
                    <a:pt x="514" y="210"/>
                    <a:pt x="514" y="210"/>
                  </a:cubicBezTo>
                  <a:cubicBezTo>
                    <a:pt x="511" y="204"/>
                    <a:pt x="507" y="199"/>
                    <a:pt x="505" y="193"/>
                  </a:cubicBezTo>
                  <a:cubicBezTo>
                    <a:pt x="494" y="181"/>
                    <a:pt x="514" y="182"/>
                    <a:pt x="511" y="167"/>
                  </a:cubicBezTo>
                  <a:cubicBezTo>
                    <a:pt x="511" y="159"/>
                    <a:pt x="503" y="158"/>
                    <a:pt x="502" y="152"/>
                  </a:cubicBezTo>
                  <a:cubicBezTo>
                    <a:pt x="498" y="146"/>
                    <a:pt x="494" y="140"/>
                    <a:pt x="491" y="134"/>
                  </a:cubicBezTo>
                  <a:cubicBezTo>
                    <a:pt x="483" y="130"/>
                    <a:pt x="485" y="125"/>
                    <a:pt x="488" y="120"/>
                  </a:cubicBezTo>
                  <a:cubicBezTo>
                    <a:pt x="478" y="101"/>
                    <a:pt x="453" y="79"/>
                    <a:pt x="432" y="65"/>
                  </a:cubicBezTo>
                  <a:cubicBezTo>
                    <a:pt x="429" y="72"/>
                    <a:pt x="419" y="67"/>
                    <a:pt x="415" y="63"/>
                  </a:cubicBezTo>
                  <a:cubicBezTo>
                    <a:pt x="391" y="59"/>
                    <a:pt x="391" y="59"/>
                    <a:pt x="391" y="59"/>
                  </a:cubicBezTo>
                  <a:cubicBezTo>
                    <a:pt x="384" y="52"/>
                    <a:pt x="369" y="53"/>
                    <a:pt x="364" y="43"/>
                  </a:cubicBezTo>
                  <a:cubicBezTo>
                    <a:pt x="363" y="44"/>
                    <a:pt x="360" y="43"/>
                    <a:pt x="359" y="46"/>
                  </a:cubicBezTo>
                  <a:cubicBezTo>
                    <a:pt x="357" y="46"/>
                    <a:pt x="357" y="46"/>
                    <a:pt x="357" y="46"/>
                  </a:cubicBezTo>
                  <a:cubicBezTo>
                    <a:pt x="354" y="49"/>
                    <a:pt x="351" y="52"/>
                    <a:pt x="345" y="53"/>
                  </a:cubicBezTo>
                  <a:cubicBezTo>
                    <a:pt x="344" y="54"/>
                    <a:pt x="342" y="55"/>
                    <a:pt x="340" y="56"/>
                  </a:cubicBezTo>
                  <a:cubicBezTo>
                    <a:pt x="344" y="65"/>
                    <a:pt x="350" y="72"/>
                    <a:pt x="351" y="83"/>
                  </a:cubicBezTo>
                  <a:cubicBezTo>
                    <a:pt x="347" y="83"/>
                    <a:pt x="342" y="82"/>
                    <a:pt x="340" y="79"/>
                  </a:cubicBezTo>
                  <a:cubicBezTo>
                    <a:pt x="334" y="80"/>
                    <a:pt x="337" y="69"/>
                    <a:pt x="336" y="64"/>
                  </a:cubicBezTo>
                  <a:cubicBezTo>
                    <a:pt x="335" y="57"/>
                    <a:pt x="335" y="57"/>
                    <a:pt x="335" y="57"/>
                  </a:cubicBezTo>
                  <a:cubicBezTo>
                    <a:pt x="325" y="56"/>
                    <a:pt x="325" y="56"/>
                    <a:pt x="325" y="56"/>
                  </a:cubicBezTo>
                  <a:cubicBezTo>
                    <a:pt x="325" y="58"/>
                    <a:pt x="325" y="58"/>
                    <a:pt x="325" y="58"/>
                  </a:cubicBezTo>
                  <a:cubicBezTo>
                    <a:pt x="324" y="63"/>
                    <a:pt x="324" y="69"/>
                    <a:pt x="322" y="72"/>
                  </a:cubicBezTo>
                  <a:cubicBezTo>
                    <a:pt x="315" y="71"/>
                    <a:pt x="308" y="70"/>
                    <a:pt x="303" y="71"/>
                  </a:cubicBezTo>
                  <a:cubicBezTo>
                    <a:pt x="300" y="71"/>
                    <a:pt x="300" y="71"/>
                    <a:pt x="300" y="71"/>
                  </a:cubicBezTo>
                  <a:cubicBezTo>
                    <a:pt x="298" y="74"/>
                    <a:pt x="293" y="73"/>
                    <a:pt x="292" y="76"/>
                  </a:cubicBezTo>
                  <a:cubicBezTo>
                    <a:pt x="292" y="83"/>
                    <a:pt x="286" y="82"/>
                    <a:pt x="287" y="90"/>
                  </a:cubicBezTo>
                  <a:cubicBezTo>
                    <a:pt x="277" y="88"/>
                    <a:pt x="277" y="88"/>
                    <a:pt x="277" y="88"/>
                  </a:cubicBezTo>
                  <a:cubicBezTo>
                    <a:pt x="285" y="74"/>
                    <a:pt x="269" y="67"/>
                    <a:pt x="260" y="59"/>
                  </a:cubicBezTo>
                  <a:cubicBezTo>
                    <a:pt x="258" y="58"/>
                    <a:pt x="254" y="59"/>
                    <a:pt x="254" y="56"/>
                  </a:cubicBezTo>
                  <a:cubicBezTo>
                    <a:pt x="252" y="55"/>
                    <a:pt x="252" y="55"/>
                    <a:pt x="252" y="55"/>
                  </a:cubicBezTo>
                  <a:cubicBezTo>
                    <a:pt x="251" y="57"/>
                    <a:pt x="251" y="59"/>
                    <a:pt x="249" y="59"/>
                  </a:cubicBezTo>
                  <a:cubicBezTo>
                    <a:pt x="242" y="66"/>
                    <a:pt x="242" y="83"/>
                    <a:pt x="227" y="80"/>
                  </a:cubicBezTo>
                  <a:cubicBezTo>
                    <a:pt x="228" y="86"/>
                    <a:pt x="227" y="95"/>
                    <a:pt x="230" y="99"/>
                  </a:cubicBezTo>
                  <a:cubicBezTo>
                    <a:pt x="234" y="104"/>
                    <a:pt x="235" y="101"/>
                    <a:pt x="239" y="104"/>
                  </a:cubicBezTo>
                  <a:cubicBezTo>
                    <a:pt x="244" y="102"/>
                    <a:pt x="246" y="95"/>
                    <a:pt x="249" y="90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51" y="79"/>
                    <a:pt x="253" y="81"/>
                    <a:pt x="254" y="84"/>
                  </a:cubicBezTo>
                  <a:cubicBezTo>
                    <a:pt x="256" y="85"/>
                    <a:pt x="257" y="88"/>
                    <a:pt x="259" y="89"/>
                  </a:cubicBezTo>
                  <a:cubicBezTo>
                    <a:pt x="258" y="93"/>
                    <a:pt x="256" y="97"/>
                    <a:pt x="255" y="101"/>
                  </a:cubicBezTo>
                  <a:cubicBezTo>
                    <a:pt x="252" y="105"/>
                    <a:pt x="254" y="114"/>
                    <a:pt x="245" y="111"/>
                  </a:cubicBezTo>
                  <a:cubicBezTo>
                    <a:pt x="244" y="111"/>
                    <a:pt x="244" y="111"/>
                    <a:pt x="244" y="111"/>
                  </a:cubicBezTo>
                  <a:cubicBezTo>
                    <a:pt x="233" y="105"/>
                    <a:pt x="229" y="111"/>
                    <a:pt x="223" y="115"/>
                  </a:cubicBezTo>
                  <a:cubicBezTo>
                    <a:pt x="224" y="112"/>
                    <a:pt x="224" y="103"/>
                    <a:pt x="216" y="100"/>
                  </a:cubicBezTo>
                  <a:cubicBezTo>
                    <a:pt x="214" y="99"/>
                    <a:pt x="212" y="97"/>
                    <a:pt x="212" y="93"/>
                  </a:cubicBezTo>
                  <a:cubicBezTo>
                    <a:pt x="211" y="83"/>
                    <a:pt x="205" y="94"/>
                    <a:pt x="206" y="98"/>
                  </a:cubicBezTo>
                  <a:cubicBezTo>
                    <a:pt x="210" y="101"/>
                    <a:pt x="212" y="106"/>
                    <a:pt x="212" y="113"/>
                  </a:cubicBezTo>
                  <a:cubicBezTo>
                    <a:pt x="212" y="116"/>
                    <a:pt x="212" y="116"/>
                    <a:pt x="212" y="116"/>
                  </a:cubicBezTo>
                  <a:cubicBezTo>
                    <a:pt x="215" y="116"/>
                    <a:pt x="218" y="113"/>
                    <a:pt x="222" y="117"/>
                  </a:cubicBezTo>
                  <a:cubicBezTo>
                    <a:pt x="217" y="118"/>
                    <a:pt x="214" y="120"/>
                    <a:pt x="212" y="124"/>
                  </a:cubicBezTo>
                  <a:cubicBezTo>
                    <a:pt x="215" y="126"/>
                    <a:pt x="216" y="129"/>
                    <a:pt x="216" y="134"/>
                  </a:cubicBezTo>
                  <a:cubicBezTo>
                    <a:pt x="210" y="135"/>
                    <a:pt x="204" y="136"/>
                    <a:pt x="201" y="140"/>
                  </a:cubicBezTo>
                  <a:cubicBezTo>
                    <a:pt x="201" y="152"/>
                    <a:pt x="201" y="152"/>
                    <a:pt x="201" y="152"/>
                  </a:cubicBezTo>
                  <a:cubicBezTo>
                    <a:pt x="222" y="156"/>
                    <a:pt x="222" y="156"/>
                    <a:pt x="222" y="156"/>
                  </a:cubicBezTo>
                  <a:cubicBezTo>
                    <a:pt x="222" y="154"/>
                    <a:pt x="222" y="152"/>
                    <a:pt x="224" y="152"/>
                  </a:cubicBezTo>
                  <a:cubicBezTo>
                    <a:pt x="223" y="147"/>
                    <a:pt x="226" y="146"/>
                    <a:pt x="226" y="142"/>
                  </a:cubicBezTo>
                  <a:cubicBezTo>
                    <a:pt x="239" y="145"/>
                    <a:pt x="239" y="145"/>
                    <a:pt x="239" y="145"/>
                  </a:cubicBezTo>
                  <a:cubicBezTo>
                    <a:pt x="241" y="146"/>
                    <a:pt x="242" y="149"/>
                    <a:pt x="244" y="150"/>
                  </a:cubicBezTo>
                  <a:cubicBezTo>
                    <a:pt x="248" y="154"/>
                    <a:pt x="257" y="157"/>
                    <a:pt x="253" y="162"/>
                  </a:cubicBezTo>
                  <a:cubicBezTo>
                    <a:pt x="256" y="163"/>
                    <a:pt x="258" y="161"/>
                    <a:pt x="258" y="159"/>
                  </a:cubicBezTo>
                  <a:cubicBezTo>
                    <a:pt x="257" y="154"/>
                    <a:pt x="252" y="152"/>
                    <a:pt x="251" y="147"/>
                  </a:cubicBezTo>
                  <a:cubicBezTo>
                    <a:pt x="247" y="146"/>
                    <a:pt x="244" y="143"/>
                    <a:pt x="244" y="138"/>
                  </a:cubicBezTo>
                  <a:cubicBezTo>
                    <a:pt x="250" y="138"/>
                    <a:pt x="254" y="140"/>
                    <a:pt x="256" y="146"/>
                  </a:cubicBezTo>
                  <a:cubicBezTo>
                    <a:pt x="259" y="151"/>
                    <a:pt x="260" y="158"/>
                    <a:pt x="266" y="160"/>
                  </a:cubicBezTo>
                  <a:cubicBezTo>
                    <a:pt x="270" y="157"/>
                    <a:pt x="275" y="157"/>
                    <a:pt x="280" y="159"/>
                  </a:cubicBezTo>
                  <a:cubicBezTo>
                    <a:pt x="279" y="161"/>
                    <a:pt x="277" y="161"/>
                    <a:pt x="277" y="164"/>
                  </a:cubicBezTo>
                  <a:cubicBezTo>
                    <a:pt x="276" y="172"/>
                    <a:pt x="279" y="175"/>
                    <a:pt x="284" y="176"/>
                  </a:cubicBezTo>
                  <a:cubicBezTo>
                    <a:pt x="294" y="178"/>
                    <a:pt x="294" y="178"/>
                    <a:pt x="294" y="178"/>
                  </a:cubicBezTo>
                  <a:cubicBezTo>
                    <a:pt x="305" y="207"/>
                    <a:pt x="325" y="226"/>
                    <a:pt x="339" y="253"/>
                  </a:cubicBezTo>
                  <a:cubicBezTo>
                    <a:pt x="347" y="257"/>
                    <a:pt x="342" y="245"/>
                    <a:pt x="349" y="249"/>
                  </a:cubicBezTo>
                  <a:cubicBezTo>
                    <a:pt x="352" y="249"/>
                    <a:pt x="350" y="241"/>
                    <a:pt x="356" y="244"/>
                  </a:cubicBezTo>
                  <a:cubicBezTo>
                    <a:pt x="356" y="239"/>
                    <a:pt x="360" y="240"/>
                    <a:pt x="363" y="239"/>
                  </a:cubicBezTo>
                  <a:cubicBezTo>
                    <a:pt x="361" y="235"/>
                    <a:pt x="360" y="233"/>
                    <a:pt x="357" y="231"/>
                  </a:cubicBezTo>
                  <a:cubicBezTo>
                    <a:pt x="349" y="226"/>
                    <a:pt x="340" y="222"/>
                    <a:pt x="336" y="212"/>
                  </a:cubicBezTo>
                  <a:cubicBezTo>
                    <a:pt x="345" y="206"/>
                    <a:pt x="350" y="215"/>
                    <a:pt x="356" y="222"/>
                  </a:cubicBezTo>
                  <a:cubicBezTo>
                    <a:pt x="382" y="228"/>
                    <a:pt x="382" y="228"/>
                    <a:pt x="382" y="228"/>
                  </a:cubicBezTo>
                  <a:cubicBezTo>
                    <a:pt x="382" y="232"/>
                    <a:pt x="384" y="233"/>
                    <a:pt x="384" y="237"/>
                  </a:cubicBezTo>
                  <a:cubicBezTo>
                    <a:pt x="386" y="237"/>
                    <a:pt x="386" y="237"/>
                    <a:pt x="386" y="237"/>
                  </a:cubicBezTo>
                  <a:cubicBezTo>
                    <a:pt x="384" y="245"/>
                    <a:pt x="392" y="240"/>
                    <a:pt x="392" y="245"/>
                  </a:cubicBezTo>
                  <a:cubicBezTo>
                    <a:pt x="394" y="246"/>
                    <a:pt x="394" y="246"/>
                    <a:pt x="394" y="246"/>
                  </a:cubicBezTo>
                  <a:cubicBezTo>
                    <a:pt x="400" y="260"/>
                    <a:pt x="405" y="275"/>
                    <a:pt x="411" y="289"/>
                  </a:cubicBezTo>
                  <a:cubicBezTo>
                    <a:pt x="412" y="284"/>
                    <a:pt x="416" y="285"/>
                    <a:pt x="417" y="281"/>
                  </a:cubicBezTo>
                  <a:cubicBezTo>
                    <a:pt x="418" y="281"/>
                    <a:pt x="418" y="281"/>
                    <a:pt x="418" y="281"/>
                  </a:cubicBezTo>
                  <a:cubicBezTo>
                    <a:pt x="416" y="260"/>
                    <a:pt x="424" y="251"/>
                    <a:pt x="435" y="246"/>
                  </a:cubicBezTo>
                  <a:cubicBezTo>
                    <a:pt x="435" y="248"/>
                    <a:pt x="438" y="248"/>
                    <a:pt x="439" y="251"/>
                  </a:cubicBezTo>
                  <a:cubicBezTo>
                    <a:pt x="449" y="256"/>
                    <a:pt x="448" y="272"/>
                    <a:pt x="460" y="275"/>
                  </a:cubicBezTo>
                  <a:cubicBezTo>
                    <a:pt x="457" y="300"/>
                    <a:pt x="474" y="306"/>
                    <a:pt x="480" y="322"/>
                  </a:cubicBezTo>
                  <a:close/>
                  <a:moveTo>
                    <a:pt x="146" y="269"/>
                  </a:moveTo>
                  <a:cubicBezTo>
                    <a:pt x="144" y="269"/>
                    <a:pt x="144" y="269"/>
                    <a:pt x="144" y="269"/>
                  </a:cubicBezTo>
                  <a:cubicBezTo>
                    <a:pt x="141" y="267"/>
                    <a:pt x="141" y="260"/>
                    <a:pt x="135" y="260"/>
                  </a:cubicBezTo>
                  <a:cubicBezTo>
                    <a:pt x="132" y="254"/>
                    <a:pt x="124" y="255"/>
                    <a:pt x="122" y="248"/>
                  </a:cubicBezTo>
                  <a:cubicBezTo>
                    <a:pt x="122" y="246"/>
                    <a:pt x="122" y="246"/>
                    <a:pt x="122" y="246"/>
                  </a:cubicBezTo>
                  <a:cubicBezTo>
                    <a:pt x="118" y="243"/>
                    <a:pt x="116" y="239"/>
                    <a:pt x="113" y="236"/>
                  </a:cubicBezTo>
                  <a:cubicBezTo>
                    <a:pt x="106" y="232"/>
                    <a:pt x="101" y="226"/>
                    <a:pt x="97" y="218"/>
                  </a:cubicBezTo>
                  <a:cubicBezTo>
                    <a:pt x="98" y="216"/>
                    <a:pt x="97" y="215"/>
                    <a:pt x="96" y="214"/>
                  </a:cubicBezTo>
                  <a:cubicBezTo>
                    <a:pt x="90" y="220"/>
                    <a:pt x="74" y="203"/>
                    <a:pt x="66" y="211"/>
                  </a:cubicBezTo>
                  <a:cubicBezTo>
                    <a:pt x="65" y="213"/>
                    <a:pt x="62" y="212"/>
                    <a:pt x="63" y="216"/>
                  </a:cubicBezTo>
                  <a:cubicBezTo>
                    <a:pt x="62" y="212"/>
                    <a:pt x="49" y="202"/>
                    <a:pt x="58" y="204"/>
                  </a:cubicBezTo>
                  <a:cubicBezTo>
                    <a:pt x="58" y="198"/>
                    <a:pt x="58" y="198"/>
                    <a:pt x="58" y="198"/>
                  </a:cubicBezTo>
                  <a:cubicBezTo>
                    <a:pt x="58" y="188"/>
                    <a:pt x="49" y="190"/>
                    <a:pt x="45" y="185"/>
                  </a:cubicBezTo>
                  <a:cubicBezTo>
                    <a:pt x="45" y="179"/>
                    <a:pt x="50" y="181"/>
                    <a:pt x="53" y="178"/>
                  </a:cubicBezTo>
                  <a:cubicBezTo>
                    <a:pt x="50" y="168"/>
                    <a:pt x="41" y="170"/>
                    <a:pt x="42" y="179"/>
                  </a:cubicBezTo>
                  <a:cubicBezTo>
                    <a:pt x="40" y="184"/>
                    <a:pt x="35" y="177"/>
                    <a:pt x="34" y="174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5" y="155"/>
                    <a:pt x="36" y="152"/>
                    <a:pt x="38" y="152"/>
                  </a:cubicBezTo>
                  <a:cubicBezTo>
                    <a:pt x="38" y="145"/>
                    <a:pt x="47" y="150"/>
                    <a:pt x="49" y="154"/>
                  </a:cubicBezTo>
                  <a:cubicBezTo>
                    <a:pt x="49" y="151"/>
                    <a:pt x="53" y="152"/>
                    <a:pt x="51" y="145"/>
                  </a:cubicBezTo>
                  <a:cubicBezTo>
                    <a:pt x="53" y="148"/>
                    <a:pt x="57" y="149"/>
                    <a:pt x="58" y="152"/>
                  </a:cubicBezTo>
                  <a:cubicBezTo>
                    <a:pt x="62" y="152"/>
                    <a:pt x="58" y="163"/>
                    <a:pt x="62" y="163"/>
                  </a:cubicBezTo>
                  <a:cubicBezTo>
                    <a:pt x="62" y="151"/>
                    <a:pt x="67" y="145"/>
                    <a:pt x="73" y="140"/>
                  </a:cubicBezTo>
                  <a:cubicBezTo>
                    <a:pt x="79" y="125"/>
                    <a:pt x="87" y="126"/>
                    <a:pt x="94" y="117"/>
                  </a:cubicBezTo>
                  <a:cubicBezTo>
                    <a:pt x="96" y="113"/>
                    <a:pt x="105" y="119"/>
                    <a:pt x="110" y="119"/>
                  </a:cubicBezTo>
                  <a:cubicBezTo>
                    <a:pt x="111" y="116"/>
                    <a:pt x="110" y="116"/>
                    <a:pt x="109" y="113"/>
                  </a:cubicBezTo>
                  <a:cubicBezTo>
                    <a:pt x="107" y="112"/>
                    <a:pt x="106" y="110"/>
                    <a:pt x="103" y="110"/>
                  </a:cubicBezTo>
                  <a:cubicBezTo>
                    <a:pt x="103" y="103"/>
                    <a:pt x="108" y="101"/>
                    <a:pt x="111" y="107"/>
                  </a:cubicBezTo>
                  <a:cubicBezTo>
                    <a:pt x="112" y="107"/>
                    <a:pt x="113" y="108"/>
                    <a:pt x="114" y="110"/>
                  </a:cubicBezTo>
                  <a:cubicBezTo>
                    <a:pt x="117" y="109"/>
                    <a:pt x="114" y="100"/>
                    <a:pt x="114" y="96"/>
                  </a:cubicBezTo>
                  <a:cubicBezTo>
                    <a:pt x="114" y="94"/>
                    <a:pt x="114" y="94"/>
                    <a:pt x="114" y="94"/>
                  </a:cubicBezTo>
                  <a:cubicBezTo>
                    <a:pt x="112" y="88"/>
                    <a:pt x="107" y="85"/>
                    <a:pt x="105" y="79"/>
                  </a:cubicBezTo>
                  <a:cubicBezTo>
                    <a:pt x="103" y="77"/>
                    <a:pt x="99" y="76"/>
                    <a:pt x="96" y="76"/>
                  </a:cubicBezTo>
                  <a:cubicBezTo>
                    <a:pt x="95" y="87"/>
                    <a:pt x="85" y="85"/>
                    <a:pt x="87" y="101"/>
                  </a:cubicBezTo>
                  <a:cubicBezTo>
                    <a:pt x="79" y="96"/>
                    <a:pt x="81" y="106"/>
                    <a:pt x="76" y="105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3" y="100"/>
                    <a:pt x="71" y="97"/>
                    <a:pt x="65" y="97"/>
                  </a:cubicBezTo>
                  <a:cubicBezTo>
                    <a:pt x="64" y="98"/>
                    <a:pt x="63" y="107"/>
                    <a:pt x="60" y="100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58" y="91"/>
                    <a:pt x="57" y="99"/>
                    <a:pt x="55" y="93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9" y="82"/>
                    <a:pt x="63" y="70"/>
                    <a:pt x="67" y="73"/>
                  </a:cubicBezTo>
                  <a:cubicBezTo>
                    <a:pt x="69" y="73"/>
                    <a:pt x="70" y="70"/>
                    <a:pt x="70" y="75"/>
                  </a:cubicBezTo>
                  <a:cubicBezTo>
                    <a:pt x="74" y="74"/>
                    <a:pt x="74" y="78"/>
                    <a:pt x="82" y="77"/>
                  </a:cubicBezTo>
                  <a:cubicBezTo>
                    <a:pt x="80" y="70"/>
                    <a:pt x="82" y="59"/>
                    <a:pt x="85" y="64"/>
                  </a:cubicBezTo>
                  <a:cubicBezTo>
                    <a:pt x="89" y="61"/>
                    <a:pt x="100" y="68"/>
                    <a:pt x="99" y="59"/>
                  </a:cubicBezTo>
                  <a:cubicBezTo>
                    <a:pt x="96" y="51"/>
                    <a:pt x="88" y="45"/>
                    <a:pt x="83" y="51"/>
                  </a:cubicBezTo>
                  <a:cubicBezTo>
                    <a:pt x="81" y="52"/>
                    <a:pt x="79" y="52"/>
                    <a:pt x="76" y="51"/>
                  </a:cubicBezTo>
                  <a:cubicBezTo>
                    <a:pt x="76" y="49"/>
                    <a:pt x="75" y="46"/>
                    <a:pt x="77" y="46"/>
                  </a:cubicBezTo>
                  <a:cubicBezTo>
                    <a:pt x="84" y="40"/>
                    <a:pt x="74" y="30"/>
                    <a:pt x="68" y="35"/>
                  </a:cubicBezTo>
                  <a:cubicBezTo>
                    <a:pt x="63" y="36"/>
                    <a:pt x="65" y="27"/>
                    <a:pt x="61" y="28"/>
                  </a:cubicBezTo>
                  <a:cubicBezTo>
                    <a:pt x="32" y="46"/>
                    <a:pt x="15" y="80"/>
                    <a:pt x="2" y="119"/>
                  </a:cubicBezTo>
                  <a:cubicBezTo>
                    <a:pt x="0" y="137"/>
                    <a:pt x="8" y="141"/>
                    <a:pt x="8" y="157"/>
                  </a:cubicBezTo>
                  <a:cubicBezTo>
                    <a:pt x="13" y="160"/>
                    <a:pt x="10" y="150"/>
                    <a:pt x="14" y="153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17" y="166"/>
                    <a:pt x="19" y="169"/>
                    <a:pt x="21" y="173"/>
                  </a:cubicBezTo>
                  <a:cubicBezTo>
                    <a:pt x="23" y="175"/>
                    <a:pt x="26" y="176"/>
                    <a:pt x="28" y="178"/>
                  </a:cubicBezTo>
                  <a:cubicBezTo>
                    <a:pt x="27" y="185"/>
                    <a:pt x="29" y="189"/>
                    <a:pt x="32" y="190"/>
                  </a:cubicBezTo>
                  <a:cubicBezTo>
                    <a:pt x="35" y="191"/>
                    <a:pt x="35" y="189"/>
                    <a:pt x="38" y="190"/>
                  </a:cubicBezTo>
                  <a:cubicBezTo>
                    <a:pt x="38" y="192"/>
                    <a:pt x="38" y="193"/>
                    <a:pt x="40" y="194"/>
                  </a:cubicBezTo>
                  <a:cubicBezTo>
                    <a:pt x="41" y="193"/>
                    <a:pt x="46" y="194"/>
                    <a:pt x="47" y="199"/>
                  </a:cubicBezTo>
                  <a:cubicBezTo>
                    <a:pt x="51" y="202"/>
                    <a:pt x="49" y="212"/>
                    <a:pt x="54" y="214"/>
                  </a:cubicBezTo>
                  <a:cubicBezTo>
                    <a:pt x="59" y="217"/>
                    <a:pt x="64" y="220"/>
                    <a:pt x="66" y="226"/>
                  </a:cubicBezTo>
                  <a:cubicBezTo>
                    <a:pt x="63" y="230"/>
                    <a:pt x="66" y="243"/>
                    <a:pt x="62" y="244"/>
                  </a:cubicBezTo>
                  <a:cubicBezTo>
                    <a:pt x="59" y="247"/>
                    <a:pt x="61" y="254"/>
                    <a:pt x="61" y="260"/>
                  </a:cubicBezTo>
                  <a:cubicBezTo>
                    <a:pt x="68" y="278"/>
                    <a:pt x="79" y="291"/>
                    <a:pt x="86" y="310"/>
                  </a:cubicBezTo>
                  <a:cubicBezTo>
                    <a:pt x="87" y="313"/>
                    <a:pt x="89" y="313"/>
                    <a:pt x="91" y="313"/>
                  </a:cubicBezTo>
                  <a:cubicBezTo>
                    <a:pt x="92" y="328"/>
                    <a:pt x="90" y="346"/>
                    <a:pt x="97" y="354"/>
                  </a:cubicBezTo>
                  <a:cubicBezTo>
                    <a:pt x="100" y="388"/>
                    <a:pt x="106" y="419"/>
                    <a:pt x="128" y="434"/>
                  </a:cubicBezTo>
                  <a:cubicBezTo>
                    <a:pt x="134" y="436"/>
                    <a:pt x="134" y="436"/>
                    <a:pt x="134" y="436"/>
                  </a:cubicBezTo>
                  <a:cubicBezTo>
                    <a:pt x="135" y="434"/>
                    <a:pt x="137" y="435"/>
                    <a:pt x="136" y="431"/>
                  </a:cubicBezTo>
                  <a:cubicBezTo>
                    <a:pt x="134" y="430"/>
                    <a:pt x="132" y="430"/>
                    <a:pt x="132" y="427"/>
                  </a:cubicBezTo>
                  <a:cubicBezTo>
                    <a:pt x="129" y="422"/>
                    <a:pt x="125" y="416"/>
                    <a:pt x="123" y="409"/>
                  </a:cubicBezTo>
                  <a:cubicBezTo>
                    <a:pt x="120" y="387"/>
                    <a:pt x="126" y="381"/>
                    <a:pt x="125" y="364"/>
                  </a:cubicBezTo>
                  <a:cubicBezTo>
                    <a:pt x="128" y="365"/>
                    <a:pt x="129" y="363"/>
                    <a:pt x="131" y="364"/>
                  </a:cubicBezTo>
                  <a:cubicBezTo>
                    <a:pt x="137" y="362"/>
                    <a:pt x="134" y="346"/>
                    <a:pt x="136" y="340"/>
                  </a:cubicBezTo>
                  <a:cubicBezTo>
                    <a:pt x="136" y="338"/>
                    <a:pt x="136" y="338"/>
                    <a:pt x="136" y="338"/>
                  </a:cubicBezTo>
                  <a:cubicBezTo>
                    <a:pt x="133" y="328"/>
                    <a:pt x="153" y="336"/>
                    <a:pt x="152" y="324"/>
                  </a:cubicBezTo>
                  <a:cubicBezTo>
                    <a:pt x="152" y="322"/>
                    <a:pt x="152" y="322"/>
                    <a:pt x="152" y="322"/>
                  </a:cubicBezTo>
                  <a:cubicBezTo>
                    <a:pt x="149" y="319"/>
                    <a:pt x="148" y="303"/>
                    <a:pt x="151" y="302"/>
                  </a:cubicBezTo>
                  <a:cubicBezTo>
                    <a:pt x="152" y="296"/>
                    <a:pt x="160" y="298"/>
                    <a:pt x="157" y="286"/>
                  </a:cubicBezTo>
                  <a:cubicBezTo>
                    <a:pt x="157" y="276"/>
                    <a:pt x="148" y="276"/>
                    <a:pt x="146" y="2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3319" name="Group 3911"/>
          <p:cNvGrpSpPr>
            <a:grpSpLocks/>
          </p:cNvGrpSpPr>
          <p:nvPr/>
        </p:nvGrpSpPr>
        <p:grpSpPr bwMode="auto">
          <a:xfrm>
            <a:off x="3565525" y="4003675"/>
            <a:ext cx="454025" cy="498475"/>
            <a:chOff x="3178" y="3709"/>
            <a:chExt cx="286" cy="314"/>
          </a:xfrm>
        </p:grpSpPr>
        <p:sp>
          <p:nvSpPr>
            <p:cNvPr id="533320" name="Freeform 3912"/>
            <p:cNvSpPr>
              <a:spLocks noChangeAspect="1"/>
            </p:cNvSpPr>
            <p:nvPr/>
          </p:nvSpPr>
          <p:spPr bwMode="gray">
            <a:xfrm>
              <a:off x="3178" y="3709"/>
              <a:ext cx="286" cy="314"/>
            </a:xfrm>
            <a:custGeom>
              <a:avLst/>
              <a:gdLst>
                <a:gd name="T0" fmla="*/ 2264 w 2264"/>
                <a:gd name="T1" fmla="*/ 607 h 2480"/>
                <a:gd name="T2" fmla="*/ 2264 w 2264"/>
                <a:gd name="T3" fmla="*/ 2480 h 2480"/>
                <a:gd name="T4" fmla="*/ 0 w 2264"/>
                <a:gd name="T5" fmla="*/ 1873 h 2480"/>
                <a:gd name="T6" fmla="*/ 0 w 2264"/>
                <a:gd name="T7" fmla="*/ 0 h 2480"/>
                <a:gd name="T8" fmla="*/ 2264 w 2264"/>
                <a:gd name="T9" fmla="*/ 607 h 2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4" h="2480">
                  <a:moveTo>
                    <a:pt x="2264" y="607"/>
                  </a:moveTo>
                  <a:lnTo>
                    <a:pt x="2264" y="2480"/>
                  </a:lnTo>
                  <a:lnTo>
                    <a:pt x="0" y="1873"/>
                  </a:lnTo>
                  <a:lnTo>
                    <a:pt x="0" y="0"/>
                  </a:lnTo>
                  <a:lnTo>
                    <a:pt x="2264" y="607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33321" name="Group 3913"/>
            <p:cNvGrpSpPr>
              <a:grpSpLocks noChangeAspect="1"/>
            </p:cNvGrpSpPr>
            <p:nvPr/>
          </p:nvGrpSpPr>
          <p:grpSpPr bwMode="auto">
            <a:xfrm flipH="1">
              <a:off x="3203" y="3812"/>
              <a:ext cx="234" cy="122"/>
              <a:chOff x="786" y="1700"/>
              <a:chExt cx="1168" cy="625"/>
            </a:xfrm>
          </p:grpSpPr>
          <p:sp>
            <p:nvSpPr>
              <p:cNvPr id="533322" name="Line 3914"/>
              <p:cNvSpPr>
                <a:spLocks noChangeAspect="1" noChangeShapeType="1"/>
              </p:cNvSpPr>
              <p:nvPr/>
            </p:nvSpPr>
            <p:spPr bwMode="gray">
              <a:xfrm flipV="1">
                <a:off x="786" y="2086"/>
                <a:ext cx="140" cy="23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323" name="Line 3915"/>
              <p:cNvSpPr>
                <a:spLocks noChangeAspect="1" noChangeShapeType="1"/>
              </p:cNvSpPr>
              <p:nvPr/>
            </p:nvSpPr>
            <p:spPr bwMode="gray">
              <a:xfrm>
                <a:off x="926" y="2086"/>
                <a:ext cx="88" cy="8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324" name="Line 3916"/>
              <p:cNvSpPr>
                <a:spLocks noChangeAspect="1" noChangeShapeType="1"/>
              </p:cNvSpPr>
              <p:nvPr/>
            </p:nvSpPr>
            <p:spPr bwMode="gray">
              <a:xfrm flipV="1">
                <a:off x="1014" y="2024"/>
                <a:ext cx="70" cy="1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325" name="Line 3917"/>
              <p:cNvSpPr>
                <a:spLocks noChangeAspect="1" noChangeShapeType="1"/>
              </p:cNvSpPr>
              <p:nvPr/>
            </p:nvSpPr>
            <p:spPr bwMode="gray">
              <a:xfrm>
                <a:off x="1084" y="2024"/>
                <a:ext cx="348" cy="6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326" name="Line 3918"/>
              <p:cNvSpPr>
                <a:spLocks noChangeAspect="1" noChangeShapeType="1"/>
              </p:cNvSpPr>
              <p:nvPr/>
            </p:nvSpPr>
            <p:spPr bwMode="gray">
              <a:xfrm flipV="1">
                <a:off x="1432" y="1878"/>
                <a:ext cx="76" cy="20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327" name="Line 3919"/>
              <p:cNvSpPr>
                <a:spLocks noChangeAspect="1" noChangeShapeType="1"/>
              </p:cNvSpPr>
              <p:nvPr/>
            </p:nvSpPr>
            <p:spPr bwMode="gray">
              <a:xfrm>
                <a:off x="1508" y="1878"/>
                <a:ext cx="172" cy="1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328" name="Line 3920"/>
              <p:cNvSpPr>
                <a:spLocks noChangeAspect="1" noChangeShapeType="1"/>
              </p:cNvSpPr>
              <p:nvPr/>
            </p:nvSpPr>
            <p:spPr bwMode="gray">
              <a:xfrm flipV="1">
                <a:off x="1680" y="1700"/>
                <a:ext cx="274" cy="32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triangle" w="sm" len="sm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33329" name="Group 3921"/>
          <p:cNvGrpSpPr>
            <a:grpSpLocks/>
          </p:cNvGrpSpPr>
          <p:nvPr/>
        </p:nvGrpSpPr>
        <p:grpSpPr bwMode="auto">
          <a:xfrm>
            <a:off x="3849688" y="4422775"/>
            <a:ext cx="449262" cy="430213"/>
            <a:chOff x="1336" y="942"/>
            <a:chExt cx="433" cy="415"/>
          </a:xfrm>
        </p:grpSpPr>
        <p:sp>
          <p:nvSpPr>
            <p:cNvPr id="533330" name="Freeform 3922"/>
            <p:cNvSpPr>
              <a:spLocks/>
            </p:cNvSpPr>
            <p:nvPr/>
          </p:nvSpPr>
          <p:spPr bwMode="gray">
            <a:xfrm>
              <a:off x="1336" y="942"/>
              <a:ext cx="433" cy="415"/>
            </a:xfrm>
            <a:custGeom>
              <a:avLst/>
              <a:gdLst>
                <a:gd name="T0" fmla="*/ 0 w 1344"/>
                <a:gd name="T1" fmla="*/ 359 h 1285"/>
                <a:gd name="T2" fmla="*/ 0 w 1344"/>
                <a:gd name="T3" fmla="*/ 1285 h 1285"/>
                <a:gd name="T4" fmla="*/ 1344 w 1344"/>
                <a:gd name="T5" fmla="*/ 924 h 1285"/>
                <a:gd name="T6" fmla="*/ 1344 w 1344"/>
                <a:gd name="T7" fmla="*/ 0 h 1285"/>
                <a:gd name="T8" fmla="*/ 0 w 1344"/>
                <a:gd name="T9" fmla="*/ 359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5">
                  <a:moveTo>
                    <a:pt x="0" y="359"/>
                  </a:moveTo>
                  <a:lnTo>
                    <a:pt x="0" y="1285"/>
                  </a:lnTo>
                  <a:lnTo>
                    <a:pt x="1344" y="924"/>
                  </a:lnTo>
                  <a:lnTo>
                    <a:pt x="1344" y="0"/>
                  </a:lnTo>
                  <a:lnTo>
                    <a:pt x="0" y="359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31" name="Freeform 3923"/>
            <p:cNvSpPr>
              <a:spLocks/>
            </p:cNvSpPr>
            <p:nvPr/>
          </p:nvSpPr>
          <p:spPr bwMode="gray">
            <a:xfrm>
              <a:off x="1475" y="1021"/>
              <a:ext cx="155" cy="256"/>
            </a:xfrm>
            <a:custGeom>
              <a:avLst/>
              <a:gdLst>
                <a:gd name="T0" fmla="*/ 0 w 480"/>
                <a:gd name="T1" fmla="*/ 130 h 791"/>
                <a:gd name="T2" fmla="*/ 0 w 480"/>
                <a:gd name="T3" fmla="*/ 791 h 791"/>
                <a:gd name="T4" fmla="*/ 480 w 480"/>
                <a:gd name="T5" fmla="*/ 661 h 791"/>
                <a:gd name="T6" fmla="*/ 480 w 480"/>
                <a:gd name="T7" fmla="*/ 0 h 791"/>
                <a:gd name="T8" fmla="*/ 0 w 480"/>
                <a:gd name="T9" fmla="*/ 130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0" h="791">
                  <a:moveTo>
                    <a:pt x="0" y="130"/>
                  </a:moveTo>
                  <a:lnTo>
                    <a:pt x="0" y="791"/>
                  </a:lnTo>
                  <a:lnTo>
                    <a:pt x="480" y="661"/>
                  </a:lnTo>
                  <a:lnTo>
                    <a:pt x="480" y="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32" name="Freeform 3924"/>
            <p:cNvSpPr>
              <a:spLocks/>
            </p:cNvSpPr>
            <p:nvPr/>
          </p:nvSpPr>
          <p:spPr bwMode="gray">
            <a:xfrm>
              <a:off x="1515" y="1073"/>
              <a:ext cx="79" cy="40"/>
            </a:xfrm>
            <a:custGeom>
              <a:avLst/>
              <a:gdLst>
                <a:gd name="T0" fmla="*/ 0 w 244"/>
                <a:gd name="T1" fmla="*/ 122 h 122"/>
                <a:gd name="T2" fmla="*/ 0 w 244"/>
                <a:gd name="T3" fmla="*/ 66 h 122"/>
                <a:gd name="T4" fmla="*/ 244 w 244"/>
                <a:gd name="T5" fmla="*/ 0 h 122"/>
                <a:gd name="T6" fmla="*/ 244 w 244"/>
                <a:gd name="T7" fmla="*/ 56 h 122"/>
                <a:gd name="T8" fmla="*/ 0 w 244"/>
                <a:gd name="T9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22">
                  <a:moveTo>
                    <a:pt x="0" y="122"/>
                  </a:moveTo>
                  <a:lnTo>
                    <a:pt x="0" y="66"/>
                  </a:lnTo>
                  <a:lnTo>
                    <a:pt x="244" y="0"/>
                  </a:lnTo>
                  <a:lnTo>
                    <a:pt x="244" y="56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C080C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33" name="Line 3925"/>
            <p:cNvSpPr>
              <a:spLocks noChangeShapeType="1"/>
            </p:cNvSpPr>
            <p:nvPr/>
          </p:nvSpPr>
          <p:spPr bwMode="gray">
            <a:xfrm flipV="1">
              <a:off x="1440" y="1256"/>
              <a:ext cx="17" cy="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34" name="Freeform 3926"/>
            <p:cNvSpPr>
              <a:spLocks/>
            </p:cNvSpPr>
            <p:nvPr/>
          </p:nvSpPr>
          <p:spPr bwMode="gray">
            <a:xfrm>
              <a:off x="1456" y="1251"/>
              <a:ext cx="10" cy="9"/>
            </a:xfrm>
            <a:custGeom>
              <a:avLst/>
              <a:gdLst>
                <a:gd name="T0" fmla="*/ 0 w 31"/>
                <a:gd name="T1" fmla="*/ 0 h 28"/>
                <a:gd name="T2" fmla="*/ 31 w 31"/>
                <a:gd name="T3" fmla="*/ 7 h 28"/>
                <a:gd name="T4" fmla="*/ 0 w 31"/>
                <a:gd name="T5" fmla="*/ 28 h 28"/>
                <a:gd name="T6" fmla="*/ 0 w 31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8">
                  <a:moveTo>
                    <a:pt x="0" y="0"/>
                  </a:moveTo>
                  <a:lnTo>
                    <a:pt x="31" y="7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35" name="Line 3927"/>
            <p:cNvSpPr>
              <a:spLocks noChangeShapeType="1"/>
            </p:cNvSpPr>
            <p:nvPr/>
          </p:nvSpPr>
          <p:spPr bwMode="gray">
            <a:xfrm flipV="1">
              <a:off x="1440" y="1099"/>
              <a:ext cx="17" cy="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36" name="Freeform 3928"/>
            <p:cNvSpPr>
              <a:spLocks/>
            </p:cNvSpPr>
            <p:nvPr/>
          </p:nvSpPr>
          <p:spPr bwMode="gray">
            <a:xfrm>
              <a:off x="1456" y="1094"/>
              <a:ext cx="10" cy="10"/>
            </a:xfrm>
            <a:custGeom>
              <a:avLst/>
              <a:gdLst>
                <a:gd name="T0" fmla="*/ 0 w 31"/>
                <a:gd name="T1" fmla="*/ 0 h 31"/>
                <a:gd name="T2" fmla="*/ 31 w 31"/>
                <a:gd name="T3" fmla="*/ 7 h 31"/>
                <a:gd name="T4" fmla="*/ 0 w 31"/>
                <a:gd name="T5" fmla="*/ 31 h 31"/>
                <a:gd name="T6" fmla="*/ 0 w 31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1">
                  <a:moveTo>
                    <a:pt x="0" y="0"/>
                  </a:moveTo>
                  <a:lnTo>
                    <a:pt x="31" y="7"/>
                  </a:lnTo>
                  <a:lnTo>
                    <a:pt x="0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37" name="Line 3929"/>
            <p:cNvSpPr>
              <a:spLocks noChangeShapeType="1"/>
            </p:cNvSpPr>
            <p:nvPr/>
          </p:nvSpPr>
          <p:spPr bwMode="gray">
            <a:xfrm flipH="1">
              <a:off x="1648" y="1043"/>
              <a:ext cx="17" cy="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38" name="Freeform 3930"/>
            <p:cNvSpPr>
              <a:spLocks/>
            </p:cNvSpPr>
            <p:nvPr/>
          </p:nvSpPr>
          <p:spPr bwMode="gray">
            <a:xfrm>
              <a:off x="1639" y="1043"/>
              <a:ext cx="9" cy="10"/>
            </a:xfrm>
            <a:custGeom>
              <a:avLst/>
              <a:gdLst>
                <a:gd name="T0" fmla="*/ 28 w 28"/>
                <a:gd name="T1" fmla="*/ 31 h 31"/>
                <a:gd name="T2" fmla="*/ 0 w 28"/>
                <a:gd name="T3" fmla="*/ 24 h 31"/>
                <a:gd name="T4" fmla="*/ 28 w 28"/>
                <a:gd name="T5" fmla="*/ 0 h 31"/>
                <a:gd name="T6" fmla="*/ 28 w 28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31">
                  <a:moveTo>
                    <a:pt x="28" y="31"/>
                  </a:moveTo>
                  <a:lnTo>
                    <a:pt x="0" y="24"/>
                  </a:lnTo>
                  <a:lnTo>
                    <a:pt x="28" y="0"/>
                  </a:lnTo>
                  <a:lnTo>
                    <a:pt x="28" y="31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39" name="Line 3931"/>
            <p:cNvSpPr>
              <a:spLocks noChangeShapeType="1"/>
            </p:cNvSpPr>
            <p:nvPr/>
          </p:nvSpPr>
          <p:spPr bwMode="gray">
            <a:xfrm flipH="1">
              <a:off x="1648" y="1200"/>
              <a:ext cx="17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40" name="Freeform 3932"/>
            <p:cNvSpPr>
              <a:spLocks/>
            </p:cNvSpPr>
            <p:nvPr/>
          </p:nvSpPr>
          <p:spPr bwMode="gray">
            <a:xfrm>
              <a:off x="1639" y="1199"/>
              <a:ext cx="9" cy="10"/>
            </a:xfrm>
            <a:custGeom>
              <a:avLst/>
              <a:gdLst>
                <a:gd name="T0" fmla="*/ 28 w 28"/>
                <a:gd name="T1" fmla="*/ 31 h 31"/>
                <a:gd name="T2" fmla="*/ 0 w 28"/>
                <a:gd name="T3" fmla="*/ 24 h 31"/>
                <a:gd name="T4" fmla="*/ 28 w 28"/>
                <a:gd name="T5" fmla="*/ 0 h 31"/>
                <a:gd name="T6" fmla="*/ 28 w 28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31">
                  <a:moveTo>
                    <a:pt x="28" y="31"/>
                  </a:moveTo>
                  <a:lnTo>
                    <a:pt x="0" y="24"/>
                  </a:lnTo>
                  <a:lnTo>
                    <a:pt x="28" y="0"/>
                  </a:lnTo>
                  <a:lnTo>
                    <a:pt x="28" y="31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41" name="Freeform 3933"/>
            <p:cNvSpPr>
              <a:spLocks/>
            </p:cNvSpPr>
            <p:nvPr/>
          </p:nvSpPr>
          <p:spPr bwMode="gray">
            <a:xfrm>
              <a:off x="1379" y="1241"/>
              <a:ext cx="50" cy="56"/>
            </a:xfrm>
            <a:custGeom>
              <a:avLst/>
              <a:gdLst>
                <a:gd name="T0" fmla="*/ 31 w 66"/>
                <a:gd name="T1" fmla="*/ 46 h 73"/>
                <a:gd name="T2" fmla="*/ 29 w 66"/>
                <a:gd name="T3" fmla="*/ 49 h 73"/>
                <a:gd name="T4" fmla="*/ 11 w 66"/>
                <a:gd name="T5" fmla="*/ 72 h 73"/>
                <a:gd name="T6" fmla="*/ 0 w 66"/>
                <a:gd name="T7" fmla="*/ 66 h 73"/>
                <a:gd name="T8" fmla="*/ 3 w 66"/>
                <a:gd name="T9" fmla="*/ 65 h 73"/>
                <a:gd name="T10" fmla="*/ 22 w 66"/>
                <a:gd name="T11" fmla="*/ 45 h 73"/>
                <a:gd name="T12" fmla="*/ 25 w 66"/>
                <a:gd name="T13" fmla="*/ 40 h 73"/>
                <a:gd name="T14" fmla="*/ 23 w 66"/>
                <a:gd name="T15" fmla="*/ 38 h 73"/>
                <a:gd name="T16" fmla="*/ 10 w 66"/>
                <a:gd name="T17" fmla="*/ 18 h 73"/>
                <a:gd name="T18" fmla="*/ 17 w 66"/>
                <a:gd name="T19" fmla="*/ 3 h 73"/>
                <a:gd name="T20" fmla="*/ 29 w 66"/>
                <a:gd name="T21" fmla="*/ 28 h 73"/>
                <a:gd name="T22" fmla="*/ 31 w 66"/>
                <a:gd name="T23" fmla="*/ 30 h 73"/>
                <a:gd name="T24" fmla="*/ 33 w 66"/>
                <a:gd name="T25" fmla="*/ 25 h 73"/>
                <a:gd name="T26" fmla="*/ 54 w 66"/>
                <a:gd name="T27" fmla="*/ 1 h 73"/>
                <a:gd name="T28" fmla="*/ 61 w 66"/>
                <a:gd name="T29" fmla="*/ 4 h 73"/>
                <a:gd name="T30" fmla="*/ 62 w 66"/>
                <a:gd name="T31" fmla="*/ 6 h 73"/>
                <a:gd name="T32" fmla="*/ 40 w 66"/>
                <a:gd name="T33" fmla="*/ 32 h 73"/>
                <a:gd name="T34" fmla="*/ 37 w 66"/>
                <a:gd name="T35" fmla="*/ 36 h 73"/>
                <a:gd name="T36" fmla="*/ 39 w 66"/>
                <a:gd name="T37" fmla="*/ 38 h 73"/>
                <a:gd name="T38" fmla="*/ 61 w 66"/>
                <a:gd name="T39" fmla="*/ 47 h 73"/>
                <a:gd name="T40" fmla="*/ 66 w 66"/>
                <a:gd name="T41" fmla="*/ 44 h 73"/>
                <a:gd name="T42" fmla="*/ 61 w 66"/>
                <a:gd name="T43" fmla="*/ 56 h 73"/>
                <a:gd name="T44" fmla="*/ 55 w 66"/>
                <a:gd name="T45" fmla="*/ 60 h 73"/>
                <a:gd name="T46" fmla="*/ 34 w 66"/>
                <a:gd name="T47" fmla="*/ 50 h 73"/>
                <a:gd name="T48" fmla="*/ 31 w 66"/>
                <a:gd name="T49" fmla="*/ 4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73">
                  <a:moveTo>
                    <a:pt x="31" y="46"/>
                  </a:moveTo>
                  <a:cubicBezTo>
                    <a:pt x="29" y="49"/>
                    <a:pt x="29" y="49"/>
                    <a:pt x="29" y="49"/>
                  </a:cubicBezTo>
                  <a:cubicBezTo>
                    <a:pt x="21" y="64"/>
                    <a:pt x="15" y="71"/>
                    <a:pt x="11" y="72"/>
                  </a:cubicBezTo>
                  <a:cubicBezTo>
                    <a:pt x="7" y="73"/>
                    <a:pt x="4" y="71"/>
                    <a:pt x="0" y="66"/>
                  </a:cubicBezTo>
                  <a:cubicBezTo>
                    <a:pt x="2" y="66"/>
                    <a:pt x="3" y="66"/>
                    <a:pt x="3" y="65"/>
                  </a:cubicBezTo>
                  <a:cubicBezTo>
                    <a:pt x="9" y="64"/>
                    <a:pt x="15" y="57"/>
                    <a:pt x="22" y="45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14" y="29"/>
                    <a:pt x="10" y="22"/>
                    <a:pt x="10" y="18"/>
                  </a:cubicBezTo>
                  <a:cubicBezTo>
                    <a:pt x="10" y="14"/>
                    <a:pt x="12" y="10"/>
                    <a:pt x="17" y="3"/>
                  </a:cubicBezTo>
                  <a:cubicBezTo>
                    <a:pt x="19" y="13"/>
                    <a:pt x="23" y="21"/>
                    <a:pt x="29" y="28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43" y="10"/>
                    <a:pt x="50" y="2"/>
                    <a:pt x="54" y="1"/>
                  </a:cubicBezTo>
                  <a:cubicBezTo>
                    <a:pt x="57" y="0"/>
                    <a:pt x="59" y="1"/>
                    <a:pt x="61" y="4"/>
                  </a:cubicBezTo>
                  <a:cubicBezTo>
                    <a:pt x="62" y="4"/>
                    <a:pt x="62" y="5"/>
                    <a:pt x="62" y="6"/>
                  </a:cubicBezTo>
                  <a:cubicBezTo>
                    <a:pt x="56" y="11"/>
                    <a:pt x="48" y="19"/>
                    <a:pt x="40" y="32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47" y="46"/>
                    <a:pt x="55" y="49"/>
                    <a:pt x="61" y="47"/>
                  </a:cubicBezTo>
                  <a:cubicBezTo>
                    <a:pt x="63" y="46"/>
                    <a:pt x="65" y="45"/>
                    <a:pt x="66" y="44"/>
                  </a:cubicBezTo>
                  <a:cubicBezTo>
                    <a:pt x="64" y="50"/>
                    <a:pt x="62" y="54"/>
                    <a:pt x="61" y="56"/>
                  </a:cubicBezTo>
                  <a:cubicBezTo>
                    <a:pt x="59" y="58"/>
                    <a:pt x="58" y="59"/>
                    <a:pt x="55" y="60"/>
                  </a:cubicBezTo>
                  <a:cubicBezTo>
                    <a:pt x="50" y="61"/>
                    <a:pt x="43" y="58"/>
                    <a:pt x="34" y="50"/>
                  </a:cubicBezTo>
                  <a:cubicBezTo>
                    <a:pt x="31" y="46"/>
                    <a:pt x="31" y="46"/>
                    <a:pt x="31" y="46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42" name="Freeform 3934"/>
            <p:cNvSpPr>
              <a:spLocks/>
            </p:cNvSpPr>
            <p:nvPr/>
          </p:nvSpPr>
          <p:spPr bwMode="gray">
            <a:xfrm>
              <a:off x="1379" y="1087"/>
              <a:ext cx="50" cy="56"/>
            </a:xfrm>
            <a:custGeom>
              <a:avLst/>
              <a:gdLst>
                <a:gd name="T0" fmla="*/ 31 w 66"/>
                <a:gd name="T1" fmla="*/ 46 h 73"/>
                <a:gd name="T2" fmla="*/ 29 w 66"/>
                <a:gd name="T3" fmla="*/ 49 h 73"/>
                <a:gd name="T4" fmla="*/ 11 w 66"/>
                <a:gd name="T5" fmla="*/ 72 h 73"/>
                <a:gd name="T6" fmla="*/ 0 w 66"/>
                <a:gd name="T7" fmla="*/ 65 h 73"/>
                <a:gd name="T8" fmla="*/ 3 w 66"/>
                <a:gd name="T9" fmla="*/ 65 h 73"/>
                <a:gd name="T10" fmla="*/ 22 w 66"/>
                <a:gd name="T11" fmla="*/ 44 h 73"/>
                <a:gd name="T12" fmla="*/ 25 w 66"/>
                <a:gd name="T13" fmla="*/ 39 h 73"/>
                <a:gd name="T14" fmla="*/ 23 w 66"/>
                <a:gd name="T15" fmla="*/ 37 h 73"/>
                <a:gd name="T16" fmla="*/ 10 w 66"/>
                <a:gd name="T17" fmla="*/ 17 h 73"/>
                <a:gd name="T18" fmla="*/ 17 w 66"/>
                <a:gd name="T19" fmla="*/ 3 h 73"/>
                <a:gd name="T20" fmla="*/ 29 w 66"/>
                <a:gd name="T21" fmla="*/ 28 h 73"/>
                <a:gd name="T22" fmla="*/ 31 w 66"/>
                <a:gd name="T23" fmla="*/ 29 h 73"/>
                <a:gd name="T24" fmla="*/ 33 w 66"/>
                <a:gd name="T25" fmla="*/ 25 h 73"/>
                <a:gd name="T26" fmla="*/ 54 w 66"/>
                <a:gd name="T27" fmla="*/ 1 h 73"/>
                <a:gd name="T28" fmla="*/ 61 w 66"/>
                <a:gd name="T29" fmla="*/ 3 h 73"/>
                <a:gd name="T30" fmla="*/ 62 w 66"/>
                <a:gd name="T31" fmla="*/ 5 h 73"/>
                <a:gd name="T32" fmla="*/ 40 w 66"/>
                <a:gd name="T33" fmla="*/ 31 h 73"/>
                <a:gd name="T34" fmla="*/ 37 w 66"/>
                <a:gd name="T35" fmla="*/ 36 h 73"/>
                <a:gd name="T36" fmla="*/ 39 w 66"/>
                <a:gd name="T37" fmla="*/ 38 h 73"/>
                <a:gd name="T38" fmla="*/ 61 w 66"/>
                <a:gd name="T39" fmla="*/ 46 h 73"/>
                <a:gd name="T40" fmla="*/ 66 w 66"/>
                <a:gd name="T41" fmla="*/ 44 h 73"/>
                <a:gd name="T42" fmla="*/ 61 w 66"/>
                <a:gd name="T43" fmla="*/ 55 h 73"/>
                <a:gd name="T44" fmla="*/ 55 w 66"/>
                <a:gd name="T45" fmla="*/ 59 h 73"/>
                <a:gd name="T46" fmla="*/ 34 w 66"/>
                <a:gd name="T47" fmla="*/ 49 h 73"/>
                <a:gd name="T48" fmla="*/ 31 w 66"/>
                <a:gd name="T49" fmla="*/ 4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73">
                  <a:moveTo>
                    <a:pt x="31" y="46"/>
                  </a:moveTo>
                  <a:cubicBezTo>
                    <a:pt x="29" y="49"/>
                    <a:pt x="29" y="49"/>
                    <a:pt x="29" y="49"/>
                  </a:cubicBezTo>
                  <a:cubicBezTo>
                    <a:pt x="21" y="63"/>
                    <a:pt x="15" y="70"/>
                    <a:pt x="11" y="72"/>
                  </a:cubicBezTo>
                  <a:cubicBezTo>
                    <a:pt x="7" y="73"/>
                    <a:pt x="4" y="70"/>
                    <a:pt x="0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9" y="63"/>
                    <a:pt x="15" y="57"/>
                    <a:pt x="22" y="44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14" y="28"/>
                    <a:pt x="10" y="21"/>
                    <a:pt x="10" y="17"/>
                  </a:cubicBezTo>
                  <a:cubicBezTo>
                    <a:pt x="10" y="13"/>
                    <a:pt x="12" y="9"/>
                    <a:pt x="17" y="3"/>
                  </a:cubicBezTo>
                  <a:cubicBezTo>
                    <a:pt x="19" y="12"/>
                    <a:pt x="23" y="20"/>
                    <a:pt x="29" y="28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43" y="10"/>
                    <a:pt x="50" y="2"/>
                    <a:pt x="54" y="1"/>
                  </a:cubicBezTo>
                  <a:cubicBezTo>
                    <a:pt x="57" y="0"/>
                    <a:pt x="59" y="1"/>
                    <a:pt x="61" y="3"/>
                  </a:cubicBezTo>
                  <a:cubicBezTo>
                    <a:pt x="62" y="4"/>
                    <a:pt x="62" y="4"/>
                    <a:pt x="62" y="5"/>
                  </a:cubicBezTo>
                  <a:cubicBezTo>
                    <a:pt x="56" y="10"/>
                    <a:pt x="48" y="19"/>
                    <a:pt x="40" y="31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47" y="45"/>
                    <a:pt x="55" y="48"/>
                    <a:pt x="61" y="46"/>
                  </a:cubicBezTo>
                  <a:cubicBezTo>
                    <a:pt x="63" y="46"/>
                    <a:pt x="65" y="45"/>
                    <a:pt x="66" y="44"/>
                  </a:cubicBezTo>
                  <a:cubicBezTo>
                    <a:pt x="64" y="50"/>
                    <a:pt x="62" y="53"/>
                    <a:pt x="61" y="55"/>
                  </a:cubicBezTo>
                  <a:cubicBezTo>
                    <a:pt x="59" y="58"/>
                    <a:pt x="58" y="59"/>
                    <a:pt x="55" y="59"/>
                  </a:cubicBezTo>
                  <a:cubicBezTo>
                    <a:pt x="50" y="61"/>
                    <a:pt x="43" y="57"/>
                    <a:pt x="34" y="49"/>
                  </a:cubicBezTo>
                  <a:cubicBezTo>
                    <a:pt x="31" y="46"/>
                    <a:pt x="31" y="46"/>
                    <a:pt x="31" y="46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43" name="Freeform 3935"/>
            <p:cNvSpPr>
              <a:spLocks/>
            </p:cNvSpPr>
            <p:nvPr/>
          </p:nvSpPr>
          <p:spPr bwMode="gray">
            <a:xfrm>
              <a:off x="1675" y="1156"/>
              <a:ext cx="50" cy="60"/>
            </a:xfrm>
            <a:custGeom>
              <a:avLst/>
              <a:gdLst>
                <a:gd name="T0" fmla="*/ 63 w 65"/>
                <a:gd name="T1" fmla="*/ 0 h 79"/>
                <a:gd name="T2" fmla="*/ 65 w 65"/>
                <a:gd name="T3" fmla="*/ 2 h 79"/>
                <a:gd name="T4" fmla="*/ 43 w 65"/>
                <a:gd name="T5" fmla="*/ 33 h 79"/>
                <a:gd name="T6" fmla="*/ 23 w 65"/>
                <a:gd name="T7" fmla="*/ 70 h 79"/>
                <a:gd name="T8" fmla="*/ 20 w 65"/>
                <a:gd name="T9" fmla="*/ 73 h 79"/>
                <a:gd name="T10" fmla="*/ 14 w 65"/>
                <a:gd name="T11" fmla="*/ 79 h 79"/>
                <a:gd name="T12" fmla="*/ 11 w 65"/>
                <a:gd name="T13" fmla="*/ 72 h 79"/>
                <a:gd name="T14" fmla="*/ 10 w 65"/>
                <a:gd name="T15" fmla="*/ 69 h 79"/>
                <a:gd name="T16" fmla="*/ 5 w 65"/>
                <a:gd name="T17" fmla="*/ 60 h 79"/>
                <a:gd name="T18" fmla="*/ 0 w 65"/>
                <a:gd name="T19" fmla="*/ 58 h 79"/>
                <a:gd name="T20" fmla="*/ 9 w 65"/>
                <a:gd name="T21" fmla="*/ 49 h 79"/>
                <a:gd name="T22" fmla="*/ 17 w 65"/>
                <a:gd name="T23" fmla="*/ 58 h 79"/>
                <a:gd name="T24" fmla="*/ 19 w 65"/>
                <a:gd name="T25" fmla="*/ 61 h 79"/>
                <a:gd name="T26" fmla="*/ 39 w 65"/>
                <a:gd name="T27" fmla="*/ 28 h 79"/>
                <a:gd name="T28" fmla="*/ 63 w 65"/>
                <a:gd name="T2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5" h="79">
                  <a:moveTo>
                    <a:pt x="63" y="0"/>
                  </a:moveTo>
                  <a:cubicBezTo>
                    <a:pt x="65" y="2"/>
                    <a:pt x="65" y="2"/>
                    <a:pt x="65" y="2"/>
                  </a:cubicBezTo>
                  <a:cubicBezTo>
                    <a:pt x="58" y="9"/>
                    <a:pt x="51" y="20"/>
                    <a:pt x="43" y="33"/>
                  </a:cubicBezTo>
                  <a:cubicBezTo>
                    <a:pt x="34" y="46"/>
                    <a:pt x="28" y="58"/>
                    <a:pt x="23" y="70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7" y="76"/>
                    <a:pt x="15" y="78"/>
                    <a:pt x="14" y="79"/>
                  </a:cubicBezTo>
                  <a:cubicBezTo>
                    <a:pt x="14" y="78"/>
                    <a:pt x="13" y="76"/>
                    <a:pt x="11" y="72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8" y="65"/>
                    <a:pt x="7" y="62"/>
                    <a:pt x="5" y="60"/>
                  </a:cubicBezTo>
                  <a:cubicBezTo>
                    <a:pt x="4" y="58"/>
                    <a:pt x="2" y="57"/>
                    <a:pt x="0" y="58"/>
                  </a:cubicBezTo>
                  <a:cubicBezTo>
                    <a:pt x="3" y="53"/>
                    <a:pt x="6" y="50"/>
                    <a:pt x="9" y="49"/>
                  </a:cubicBezTo>
                  <a:cubicBezTo>
                    <a:pt x="11" y="49"/>
                    <a:pt x="14" y="51"/>
                    <a:pt x="17" y="58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23" y="50"/>
                    <a:pt x="31" y="39"/>
                    <a:pt x="39" y="28"/>
                  </a:cubicBezTo>
                  <a:cubicBezTo>
                    <a:pt x="47" y="17"/>
                    <a:pt x="55" y="7"/>
                    <a:pt x="63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44" name="Freeform 3936"/>
            <p:cNvSpPr>
              <a:spLocks/>
            </p:cNvSpPr>
            <p:nvPr/>
          </p:nvSpPr>
          <p:spPr bwMode="gray">
            <a:xfrm>
              <a:off x="1675" y="1001"/>
              <a:ext cx="50" cy="60"/>
            </a:xfrm>
            <a:custGeom>
              <a:avLst/>
              <a:gdLst>
                <a:gd name="T0" fmla="*/ 63 w 65"/>
                <a:gd name="T1" fmla="*/ 0 h 79"/>
                <a:gd name="T2" fmla="*/ 65 w 65"/>
                <a:gd name="T3" fmla="*/ 2 h 79"/>
                <a:gd name="T4" fmla="*/ 43 w 65"/>
                <a:gd name="T5" fmla="*/ 33 h 79"/>
                <a:gd name="T6" fmla="*/ 23 w 65"/>
                <a:gd name="T7" fmla="*/ 69 h 79"/>
                <a:gd name="T8" fmla="*/ 20 w 65"/>
                <a:gd name="T9" fmla="*/ 73 h 79"/>
                <a:gd name="T10" fmla="*/ 14 w 65"/>
                <a:gd name="T11" fmla="*/ 79 h 79"/>
                <a:gd name="T12" fmla="*/ 11 w 65"/>
                <a:gd name="T13" fmla="*/ 72 h 79"/>
                <a:gd name="T14" fmla="*/ 10 w 65"/>
                <a:gd name="T15" fmla="*/ 69 h 79"/>
                <a:gd name="T16" fmla="*/ 5 w 65"/>
                <a:gd name="T17" fmla="*/ 60 h 79"/>
                <a:gd name="T18" fmla="*/ 0 w 65"/>
                <a:gd name="T19" fmla="*/ 57 h 79"/>
                <a:gd name="T20" fmla="*/ 9 w 65"/>
                <a:gd name="T21" fmla="*/ 49 h 79"/>
                <a:gd name="T22" fmla="*/ 17 w 65"/>
                <a:gd name="T23" fmla="*/ 57 h 79"/>
                <a:gd name="T24" fmla="*/ 19 w 65"/>
                <a:gd name="T25" fmla="*/ 60 h 79"/>
                <a:gd name="T26" fmla="*/ 39 w 65"/>
                <a:gd name="T27" fmla="*/ 27 h 79"/>
                <a:gd name="T28" fmla="*/ 63 w 65"/>
                <a:gd name="T2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5" h="79">
                  <a:moveTo>
                    <a:pt x="63" y="0"/>
                  </a:moveTo>
                  <a:cubicBezTo>
                    <a:pt x="65" y="2"/>
                    <a:pt x="65" y="2"/>
                    <a:pt x="65" y="2"/>
                  </a:cubicBezTo>
                  <a:cubicBezTo>
                    <a:pt x="58" y="9"/>
                    <a:pt x="51" y="20"/>
                    <a:pt x="43" y="33"/>
                  </a:cubicBezTo>
                  <a:cubicBezTo>
                    <a:pt x="34" y="46"/>
                    <a:pt x="28" y="58"/>
                    <a:pt x="23" y="69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7" y="76"/>
                    <a:pt x="15" y="78"/>
                    <a:pt x="14" y="79"/>
                  </a:cubicBezTo>
                  <a:cubicBezTo>
                    <a:pt x="14" y="78"/>
                    <a:pt x="13" y="76"/>
                    <a:pt x="11" y="72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8" y="65"/>
                    <a:pt x="7" y="62"/>
                    <a:pt x="5" y="60"/>
                  </a:cubicBezTo>
                  <a:cubicBezTo>
                    <a:pt x="4" y="58"/>
                    <a:pt x="2" y="57"/>
                    <a:pt x="0" y="57"/>
                  </a:cubicBezTo>
                  <a:cubicBezTo>
                    <a:pt x="3" y="53"/>
                    <a:pt x="6" y="50"/>
                    <a:pt x="9" y="49"/>
                  </a:cubicBezTo>
                  <a:cubicBezTo>
                    <a:pt x="11" y="49"/>
                    <a:pt x="14" y="51"/>
                    <a:pt x="17" y="57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3" y="50"/>
                    <a:pt x="31" y="39"/>
                    <a:pt x="39" y="27"/>
                  </a:cubicBezTo>
                  <a:cubicBezTo>
                    <a:pt x="47" y="16"/>
                    <a:pt x="55" y="7"/>
                    <a:pt x="63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3345" name="Group 3937"/>
          <p:cNvGrpSpPr>
            <a:grpSpLocks/>
          </p:cNvGrpSpPr>
          <p:nvPr/>
        </p:nvGrpSpPr>
        <p:grpSpPr bwMode="auto">
          <a:xfrm>
            <a:off x="4159250" y="2457450"/>
            <a:ext cx="568325" cy="623888"/>
            <a:chOff x="1283" y="1710"/>
            <a:chExt cx="1085" cy="1190"/>
          </a:xfrm>
        </p:grpSpPr>
        <p:sp>
          <p:nvSpPr>
            <p:cNvPr id="533346" name="Freeform 3938"/>
            <p:cNvSpPr>
              <a:spLocks/>
            </p:cNvSpPr>
            <p:nvPr/>
          </p:nvSpPr>
          <p:spPr bwMode="gray">
            <a:xfrm flipH="1">
              <a:off x="1283" y="1710"/>
              <a:ext cx="1085" cy="1190"/>
            </a:xfrm>
            <a:custGeom>
              <a:avLst/>
              <a:gdLst>
                <a:gd name="T0" fmla="*/ 257 w 1280"/>
                <a:gd name="T1" fmla="*/ 0 h 1405"/>
                <a:gd name="T2" fmla="*/ 0 w 1280"/>
                <a:gd name="T3" fmla="*/ 68 h 1405"/>
                <a:gd name="T4" fmla="*/ 0 w 1280"/>
                <a:gd name="T5" fmla="*/ 1131 h 1405"/>
                <a:gd name="T6" fmla="*/ 1025 w 1280"/>
                <a:gd name="T7" fmla="*/ 1405 h 1405"/>
                <a:gd name="T8" fmla="*/ 1025 w 1280"/>
                <a:gd name="T9" fmla="*/ 342 h 1405"/>
                <a:gd name="T10" fmla="*/ 1280 w 1280"/>
                <a:gd name="T11" fmla="*/ 274 h 1405"/>
                <a:gd name="T12" fmla="*/ 257 w 1280"/>
                <a:gd name="T13" fmla="*/ 0 h 1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0" h="1405">
                  <a:moveTo>
                    <a:pt x="257" y="0"/>
                  </a:moveTo>
                  <a:lnTo>
                    <a:pt x="0" y="68"/>
                  </a:lnTo>
                  <a:lnTo>
                    <a:pt x="0" y="1131"/>
                  </a:lnTo>
                  <a:lnTo>
                    <a:pt x="1025" y="1405"/>
                  </a:lnTo>
                  <a:lnTo>
                    <a:pt x="1025" y="342"/>
                  </a:lnTo>
                  <a:lnTo>
                    <a:pt x="1280" y="274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6D6D6C"/>
            </a:solidFill>
            <a:ln w="9525">
              <a:solidFill>
                <a:srgbClr val="54555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47" name="Freeform 3939"/>
            <p:cNvSpPr>
              <a:spLocks/>
            </p:cNvSpPr>
            <p:nvPr/>
          </p:nvSpPr>
          <p:spPr bwMode="gray">
            <a:xfrm flipH="1">
              <a:off x="1283" y="2582"/>
              <a:ext cx="1085" cy="291"/>
            </a:xfrm>
            <a:custGeom>
              <a:avLst/>
              <a:gdLst>
                <a:gd name="T0" fmla="*/ 1280 w 1280"/>
                <a:gd name="T1" fmla="*/ 274 h 342"/>
                <a:gd name="T2" fmla="*/ 257 w 1280"/>
                <a:gd name="T3" fmla="*/ 0 h 342"/>
                <a:gd name="T4" fmla="*/ 0 w 1280"/>
                <a:gd name="T5" fmla="*/ 68 h 342"/>
                <a:gd name="T6" fmla="*/ 1025 w 1280"/>
                <a:gd name="T7" fmla="*/ 342 h 342"/>
                <a:gd name="T8" fmla="*/ 1280 w 1280"/>
                <a:gd name="T9" fmla="*/ 27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0" h="342">
                  <a:moveTo>
                    <a:pt x="1280" y="274"/>
                  </a:moveTo>
                  <a:lnTo>
                    <a:pt x="257" y="0"/>
                  </a:lnTo>
                  <a:lnTo>
                    <a:pt x="0" y="68"/>
                  </a:lnTo>
                  <a:lnTo>
                    <a:pt x="1025" y="342"/>
                  </a:lnTo>
                  <a:lnTo>
                    <a:pt x="1280" y="274"/>
                  </a:lnTo>
                  <a:close/>
                </a:path>
              </a:pathLst>
            </a:custGeom>
            <a:solidFill>
              <a:srgbClr val="303030"/>
            </a:solidFill>
            <a:ln w="9525">
              <a:solidFill>
                <a:srgbClr val="54555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48" name="Freeform 3940"/>
            <p:cNvSpPr>
              <a:spLocks/>
            </p:cNvSpPr>
            <p:nvPr/>
          </p:nvSpPr>
          <p:spPr bwMode="gray">
            <a:xfrm flipH="1">
              <a:off x="1283" y="2357"/>
              <a:ext cx="1085" cy="288"/>
            </a:xfrm>
            <a:custGeom>
              <a:avLst/>
              <a:gdLst>
                <a:gd name="T0" fmla="*/ 1280 w 1280"/>
                <a:gd name="T1" fmla="*/ 272 h 340"/>
                <a:gd name="T2" fmla="*/ 257 w 1280"/>
                <a:gd name="T3" fmla="*/ 0 h 340"/>
                <a:gd name="T4" fmla="*/ 0 w 1280"/>
                <a:gd name="T5" fmla="*/ 66 h 340"/>
                <a:gd name="T6" fmla="*/ 1025 w 1280"/>
                <a:gd name="T7" fmla="*/ 340 h 340"/>
                <a:gd name="T8" fmla="*/ 1280 w 1280"/>
                <a:gd name="T9" fmla="*/ 27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0" h="340">
                  <a:moveTo>
                    <a:pt x="1280" y="272"/>
                  </a:moveTo>
                  <a:lnTo>
                    <a:pt x="257" y="0"/>
                  </a:lnTo>
                  <a:lnTo>
                    <a:pt x="0" y="66"/>
                  </a:lnTo>
                  <a:lnTo>
                    <a:pt x="1025" y="340"/>
                  </a:lnTo>
                  <a:lnTo>
                    <a:pt x="1280" y="272"/>
                  </a:lnTo>
                  <a:close/>
                </a:path>
              </a:pathLst>
            </a:custGeom>
            <a:solidFill>
              <a:srgbClr val="303030"/>
            </a:solidFill>
            <a:ln w="9525">
              <a:solidFill>
                <a:srgbClr val="54555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33349" name="Group 3941"/>
            <p:cNvGrpSpPr>
              <a:grpSpLocks/>
            </p:cNvGrpSpPr>
            <p:nvPr/>
          </p:nvGrpSpPr>
          <p:grpSpPr bwMode="auto">
            <a:xfrm flipH="1">
              <a:off x="1478" y="2253"/>
              <a:ext cx="800" cy="347"/>
              <a:chOff x="2031" y="2241"/>
              <a:chExt cx="797" cy="345"/>
            </a:xfrm>
          </p:grpSpPr>
          <p:grpSp>
            <p:nvGrpSpPr>
              <p:cNvPr id="533350" name="Group 3942"/>
              <p:cNvGrpSpPr>
                <a:grpSpLocks/>
              </p:cNvGrpSpPr>
              <p:nvPr/>
            </p:nvGrpSpPr>
            <p:grpSpPr bwMode="auto">
              <a:xfrm>
                <a:off x="2031" y="2241"/>
                <a:ext cx="257" cy="202"/>
                <a:chOff x="1315" y="1508"/>
                <a:chExt cx="596" cy="469"/>
              </a:xfrm>
            </p:grpSpPr>
            <p:sp>
              <p:nvSpPr>
                <p:cNvPr id="533351" name="Freeform 3943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52" name="Freeform 3944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53" name="Freeform 3945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3354" name="Group 3946"/>
              <p:cNvGrpSpPr>
                <a:grpSpLocks/>
              </p:cNvGrpSpPr>
              <p:nvPr/>
            </p:nvGrpSpPr>
            <p:grpSpPr bwMode="auto">
              <a:xfrm>
                <a:off x="2301" y="2311"/>
                <a:ext cx="257" cy="202"/>
                <a:chOff x="1315" y="1508"/>
                <a:chExt cx="596" cy="469"/>
              </a:xfrm>
            </p:grpSpPr>
            <p:sp>
              <p:nvSpPr>
                <p:cNvPr id="533355" name="Freeform 3947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56" name="Freeform 3948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57" name="Freeform 3949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3358" name="Group 3950"/>
              <p:cNvGrpSpPr>
                <a:grpSpLocks/>
              </p:cNvGrpSpPr>
              <p:nvPr/>
            </p:nvGrpSpPr>
            <p:grpSpPr bwMode="auto">
              <a:xfrm>
                <a:off x="2571" y="2384"/>
                <a:ext cx="257" cy="202"/>
                <a:chOff x="1315" y="1508"/>
                <a:chExt cx="596" cy="469"/>
              </a:xfrm>
            </p:grpSpPr>
            <p:sp>
              <p:nvSpPr>
                <p:cNvPr id="533359" name="Freeform 3951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60" name="Freeform 3952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61" name="Freeform 3953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533362" name="Freeform 3954"/>
            <p:cNvSpPr>
              <a:spLocks/>
            </p:cNvSpPr>
            <p:nvPr/>
          </p:nvSpPr>
          <p:spPr bwMode="gray">
            <a:xfrm flipH="1">
              <a:off x="1283" y="2133"/>
              <a:ext cx="1085" cy="287"/>
            </a:xfrm>
            <a:custGeom>
              <a:avLst/>
              <a:gdLst>
                <a:gd name="T0" fmla="*/ 1280 w 1280"/>
                <a:gd name="T1" fmla="*/ 274 h 340"/>
                <a:gd name="T2" fmla="*/ 257 w 1280"/>
                <a:gd name="T3" fmla="*/ 0 h 340"/>
                <a:gd name="T4" fmla="*/ 0 w 1280"/>
                <a:gd name="T5" fmla="*/ 69 h 340"/>
                <a:gd name="T6" fmla="*/ 1025 w 1280"/>
                <a:gd name="T7" fmla="*/ 340 h 340"/>
                <a:gd name="T8" fmla="*/ 1280 w 1280"/>
                <a:gd name="T9" fmla="*/ 274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0" h="340">
                  <a:moveTo>
                    <a:pt x="1280" y="274"/>
                  </a:moveTo>
                  <a:lnTo>
                    <a:pt x="257" y="0"/>
                  </a:lnTo>
                  <a:lnTo>
                    <a:pt x="0" y="69"/>
                  </a:lnTo>
                  <a:lnTo>
                    <a:pt x="1025" y="340"/>
                  </a:lnTo>
                  <a:lnTo>
                    <a:pt x="1280" y="274"/>
                  </a:lnTo>
                  <a:close/>
                </a:path>
              </a:pathLst>
            </a:custGeom>
            <a:solidFill>
              <a:srgbClr val="303030"/>
            </a:solidFill>
            <a:ln w="9525">
              <a:solidFill>
                <a:srgbClr val="54555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63" name="Freeform 3955"/>
            <p:cNvSpPr>
              <a:spLocks/>
            </p:cNvSpPr>
            <p:nvPr/>
          </p:nvSpPr>
          <p:spPr bwMode="gray">
            <a:xfrm flipH="1">
              <a:off x="1283" y="1905"/>
              <a:ext cx="1085" cy="291"/>
            </a:xfrm>
            <a:custGeom>
              <a:avLst/>
              <a:gdLst>
                <a:gd name="T0" fmla="*/ 1280 w 1280"/>
                <a:gd name="T1" fmla="*/ 274 h 343"/>
                <a:gd name="T2" fmla="*/ 257 w 1280"/>
                <a:gd name="T3" fmla="*/ 0 h 343"/>
                <a:gd name="T4" fmla="*/ 0 w 1280"/>
                <a:gd name="T5" fmla="*/ 69 h 343"/>
                <a:gd name="T6" fmla="*/ 1025 w 1280"/>
                <a:gd name="T7" fmla="*/ 343 h 343"/>
                <a:gd name="T8" fmla="*/ 1280 w 1280"/>
                <a:gd name="T9" fmla="*/ 27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0" h="343">
                  <a:moveTo>
                    <a:pt x="1280" y="274"/>
                  </a:moveTo>
                  <a:lnTo>
                    <a:pt x="257" y="0"/>
                  </a:lnTo>
                  <a:lnTo>
                    <a:pt x="0" y="69"/>
                  </a:lnTo>
                  <a:lnTo>
                    <a:pt x="1025" y="343"/>
                  </a:lnTo>
                  <a:lnTo>
                    <a:pt x="1280" y="274"/>
                  </a:lnTo>
                  <a:close/>
                </a:path>
              </a:pathLst>
            </a:custGeom>
            <a:solidFill>
              <a:srgbClr val="303030"/>
            </a:solidFill>
            <a:ln w="9525">
              <a:solidFill>
                <a:srgbClr val="54555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33364" name="Group 3956"/>
            <p:cNvGrpSpPr>
              <a:grpSpLocks/>
            </p:cNvGrpSpPr>
            <p:nvPr/>
          </p:nvGrpSpPr>
          <p:grpSpPr bwMode="auto">
            <a:xfrm flipH="1">
              <a:off x="1478" y="2481"/>
              <a:ext cx="800" cy="347"/>
              <a:chOff x="2031" y="2241"/>
              <a:chExt cx="797" cy="345"/>
            </a:xfrm>
          </p:grpSpPr>
          <p:grpSp>
            <p:nvGrpSpPr>
              <p:cNvPr id="533365" name="Group 3957"/>
              <p:cNvGrpSpPr>
                <a:grpSpLocks/>
              </p:cNvGrpSpPr>
              <p:nvPr/>
            </p:nvGrpSpPr>
            <p:grpSpPr bwMode="auto">
              <a:xfrm>
                <a:off x="2031" y="2241"/>
                <a:ext cx="257" cy="202"/>
                <a:chOff x="1315" y="1508"/>
                <a:chExt cx="596" cy="469"/>
              </a:xfrm>
            </p:grpSpPr>
            <p:sp>
              <p:nvSpPr>
                <p:cNvPr id="533366" name="Freeform 3958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67" name="Freeform 3959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68" name="Freeform 3960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3369" name="Group 3961"/>
              <p:cNvGrpSpPr>
                <a:grpSpLocks/>
              </p:cNvGrpSpPr>
              <p:nvPr/>
            </p:nvGrpSpPr>
            <p:grpSpPr bwMode="auto">
              <a:xfrm>
                <a:off x="2301" y="2311"/>
                <a:ext cx="257" cy="202"/>
                <a:chOff x="1315" y="1508"/>
                <a:chExt cx="596" cy="469"/>
              </a:xfrm>
            </p:grpSpPr>
            <p:sp>
              <p:nvSpPr>
                <p:cNvPr id="533370" name="Freeform 3962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71" name="Freeform 3963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72" name="Freeform 3964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3373" name="Group 3965"/>
              <p:cNvGrpSpPr>
                <a:grpSpLocks/>
              </p:cNvGrpSpPr>
              <p:nvPr/>
            </p:nvGrpSpPr>
            <p:grpSpPr bwMode="auto">
              <a:xfrm>
                <a:off x="2571" y="2384"/>
                <a:ext cx="257" cy="202"/>
                <a:chOff x="1315" y="1508"/>
                <a:chExt cx="596" cy="469"/>
              </a:xfrm>
            </p:grpSpPr>
            <p:sp>
              <p:nvSpPr>
                <p:cNvPr id="533374" name="Freeform 3966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75" name="Freeform 3967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76" name="Freeform 3968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33377" name="Group 3969"/>
            <p:cNvGrpSpPr>
              <a:grpSpLocks/>
            </p:cNvGrpSpPr>
            <p:nvPr/>
          </p:nvGrpSpPr>
          <p:grpSpPr bwMode="auto">
            <a:xfrm flipH="1">
              <a:off x="1478" y="2025"/>
              <a:ext cx="800" cy="347"/>
              <a:chOff x="2031" y="2241"/>
              <a:chExt cx="797" cy="345"/>
            </a:xfrm>
          </p:grpSpPr>
          <p:grpSp>
            <p:nvGrpSpPr>
              <p:cNvPr id="533378" name="Group 3970"/>
              <p:cNvGrpSpPr>
                <a:grpSpLocks/>
              </p:cNvGrpSpPr>
              <p:nvPr/>
            </p:nvGrpSpPr>
            <p:grpSpPr bwMode="auto">
              <a:xfrm>
                <a:off x="2031" y="2241"/>
                <a:ext cx="257" cy="202"/>
                <a:chOff x="1315" y="1508"/>
                <a:chExt cx="596" cy="469"/>
              </a:xfrm>
            </p:grpSpPr>
            <p:sp>
              <p:nvSpPr>
                <p:cNvPr id="533379" name="Freeform 3971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80" name="Freeform 3972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81" name="Freeform 3973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3382" name="Group 3974"/>
              <p:cNvGrpSpPr>
                <a:grpSpLocks/>
              </p:cNvGrpSpPr>
              <p:nvPr/>
            </p:nvGrpSpPr>
            <p:grpSpPr bwMode="auto">
              <a:xfrm>
                <a:off x="2301" y="2311"/>
                <a:ext cx="257" cy="202"/>
                <a:chOff x="1315" y="1508"/>
                <a:chExt cx="596" cy="469"/>
              </a:xfrm>
            </p:grpSpPr>
            <p:sp>
              <p:nvSpPr>
                <p:cNvPr id="533383" name="Freeform 3975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84" name="Freeform 3976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85" name="Freeform 3977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3386" name="Group 3978"/>
              <p:cNvGrpSpPr>
                <a:grpSpLocks/>
              </p:cNvGrpSpPr>
              <p:nvPr/>
            </p:nvGrpSpPr>
            <p:grpSpPr bwMode="auto">
              <a:xfrm>
                <a:off x="2571" y="2384"/>
                <a:ext cx="257" cy="202"/>
                <a:chOff x="1315" y="1508"/>
                <a:chExt cx="596" cy="469"/>
              </a:xfrm>
            </p:grpSpPr>
            <p:sp>
              <p:nvSpPr>
                <p:cNvPr id="533387" name="Freeform 3979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88" name="Freeform 3980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89" name="Freeform 3981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33390" name="Group 3982"/>
            <p:cNvGrpSpPr>
              <a:grpSpLocks/>
            </p:cNvGrpSpPr>
            <p:nvPr/>
          </p:nvGrpSpPr>
          <p:grpSpPr bwMode="auto">
            <a:xfrm flipH="1">
              <a:off x="1478" y="1798"/>
              <a:ext cx="800" cy="347"/>
              <a:chOff x="2031" y="2241"/>
              <a:chExt cx="797" cy="345"/>
            </a:xfrm>
          </p:grpSpPr>
          <p:grpSp>
            <p:nvGrpSpPr>
              <p:cNvPr id="533391" name="Group 3983"/>
              <p:cNvGrpSpPr>
                <a:grpSpLocks/>
              </p:cNvGrpSpPr>
              <p:nvPr/>
            </p:nvGrpSpPr>
            <p:grpSpPr bwMode="auto">
              <a:xfrm>
                <a:off x="2031" y="2241"/>
                <a:ext cx="257" cy="202"/>
                <a:chOff x="1315" y="1508"/>
                <a:chExt cx="596" cy="469"/>
              </a:xfrm>
            </p:grpSpPr>
            <p:sp>
              <p:nvSpPr>
                <p:cNvPr id="533392" name="Freeform 3984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93" name="Freeform 3985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94" name="Freeform 3986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3395" name="Group 3987"/>
              <p:cNvGrpSpPr>
                <a:grpSpLocks/>
              </p:cNvGrpSpPr>
              <p:nvPr/>
            </p:nvGrpSpPr>
            <p:grpSpPr bwMode="auto">
              <a:xfrm>
                <a:off x="2301" y="2311"/>
                <a:ext cx="257" cy="202"/>
                <a:chOff x="1315" y="1508"/>
                <a:chExt cx="596" cy="469"/>
              </a:xfrm>
            </p:grpSpPr>
            <p:sp>
              <p:nvSpPr>
                <p:cNvPr id="533396" name="Freeform 3988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97" name="Freeform 3989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398" name="Freeform 3990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3399" name="Group 3991"/>
              <p:cNvGrpSpPr>
                <a:grpSpLocks/>
              </p:cNvGrpSpPr>
              <p:nvPr/>
            </p:nvGrpSpPr>
            <p:grpSpPr bwMode="auto">
              <a:xfrm>
                <a:off x="2571" y="2384"/>
                <a:ext cx="257" cy="202"/>
                <a:chOff x="1315" y="1508"/>
                <a:chExt cx="596" cy="469"/>
              </a:xfrm>
            </p:grpSpPr>
            <p:sp>
              <p:nvSpPr>
                <p:cNvPr id="533400" name="Freeform 3992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01" name="Freeform 3993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02" name="Freeform 3994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533403" name="Freeform 3995"/>
            <p:cNvSpPr>
              <a:spLocks/>
            </p:cNvSpPr>
            <p:nvPr/>
          </p:nvSpPr>
          <p:spPr bwMode="gray">
            <a:xfrm flipH="1">
              <a:off x="1283" y="1941"/>
              <a:ext cx="216" cy="959"/>
            </a:xfrm>
            <a:custGeom>
              <a:avLst/>
              <a:gdLst>
                <a:gd name="T0" fmla="*/ 0 w 255"/>
                <a:gd name="T1" fmla="*/ 68 h 1131"/>
                <a:gd name="T2" fmla="*/ 0 w 255"/>
                <a:gd name="T3" fmla="*/ 335 h 1131"/>
                <a:gd name="T4" fmla="*/ 0 w 255"/>
                <a:gd name="T5" fmla="*/ 375 h 1131"/>
                <a:gd name="T6" fmla="*/ 0 w 255"/>
                <a:gd name="T7" fmla="*/ 564 h 1131"/>
                <a:gd name="T8" fmla="*/ 0 w 255"/>
                <a:gd name="T9" fmla="*/ 600 h 1131"/>
                <a:gd name="T10" fmla="*/ 0 w 255"/>
                <a:gd name="T11" fmla="*/ 867 h 1131"/>
                <a:gd name="T12" fmla="*/ 0 w 255"/>
                <a:gd name="T13" fmla="*/ 900 h 1131"/>
                <a:gd name="T14" fmla="*/ 0 w 255"/>
                <a:gd name="T15" fmla="*/ 1131 h 1131"/>
                <a:gd name="T16" fmla="*/ 255 w 255"/>
                <a:gd name="T17" fmla="*/ 1063 h 1131"/>
                <a:gd name="T18" fmla="*/ 255 w 255"/>
                <a:gd name="T19" fmla="*/ 831 h 1131"/>
                <a:gd name="T20" fmla="*/ 255 w 255"/>
                <a:gd name="T21" fmla="*/ 798 h 1131"/>
                <a:gd name="T22" fmla="*/ 255 w 255"/>
                <a:gd name="T23" fmla="*/ 531 h 1131"/>
                <a:gd name="T24" fmla="*/ 255 w 255"/>
                <a:gd name="T25" fmla="*/ 496 h 1131"/>
                <a:gd name="T26" fmla="*/ 255 w 255"/>
                <a:gd name="T27" fmla="*/ 307 h 1131"/>
                <a:gd name="T28" fmla="*/ 255 w 255"/>
                <a:gd name="T29" fmla="*/ 267 h 1131"/>
                <a:gd name="T30" fmla="*/ 255 w 255"/>
                <a:gd name="T31" fmla="*/ 0 h 1131"/>
                <a:gd name="T32" fmla="*/ 0 w 255"/>
                <a:gd name="T33" fmla="*/ 68 h 1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5" h="1131">
                  <a:moveTo>
                    <a:pt x="0" y="68"/>
                  </a:moveTo>
                  <a:lnTo>
                    <a:pt x="0" y="335"/>
                  </a:lnTo>
                  <a:lnTo>
                    <a:pt x="0" y="375"/>
                  </a:lnTo>
                  <a:lnTo>
                    <a:pt x="0" y="564"/>
                  </a:lnTo>
                  <a:lnTo>
                    <a:pt x="0" y="600"/>
                  </a:lnTo>
                  <a:lnTo>
                    <a:pt x="0" y="867"/>
                  </a:lnTo>
                  <a:lnTo>
                    <a:pt x="0" y="900"/>
                  </a:lnTo>
                  <a:lnTo>
                    <a:pt x="0" y="1131"/>
                  </a:lnTo>
                  <a:lnTo>
                    <a:pt x="255" y="1063"/>
                  </a:lnTo>
                  <a:lnTo>
                    <a:pt x="255" y="831"/>
                  </a:lnTo>
                  <a:lnTo>
                    <a:pt x="255" y="798"/>
                  </a:lnTo>
                  <a:lnTo>
                    <a:pt x="255" y="531"/>
                  </a:lnTo>
                  <a:lnTo>
                    <a:pt x="255" y="496"/>
                  </a:lnTo>
                  <a:lnTo>
                    <a:pt x="255" y="307"/>
                  </a:lnTo>
                  <a:lnTo>
                    <a:pt x="255" y="267"/>
                  </a:lnTo>
                  <a:lnTo>
                    <a:pt x="255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828282"/>
            </a:solidFill>
            <a:ln w="9525">
              <a:solidFill>
                <a:srgbClr val="54555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33404" name="Group 3996"/>
            <p:cNvGrpSpPr>
              <a:grpSpLocks/>
            </p:cNvGrpSpPr>
            <p:nvPr/>
          </p:nvGrpSpPr>
          <p:grpSpPr bwMode="auto">
            <a:xfrm flipH="1">
              <a:off x="1499" y="1767"/>
              <a:ext cx="869" cy="1133"/>
              <a:chOff x="1940" y="1770"/>
              <a:chExt cx="868" cy="1132"/>
            </a:xfrm>
          </p:grpSpPr>
          <p:sp>
            <p:nvSpPr>
              <p:cNvPr id="533405" name="Freeform 3997"/>
              <p:cNvSpPr>
                <a:spLocks noEditPoints="1"/>
              </p:cNvSpPr>
              <p:nvPr/>
            </p:nvSpPr>
            <p:spPr bwMode="gray">
              <a:xfrm>
                <a:off x="1940" y="2446"/>
                <a:ext cx="868" cy="456"/>
              </a:xfrm>
              <a:custGeom>
                <a:avLst/>
                <a:gdLst>
                  <a:gd name="T0" fmla="*/ 0 w 1025"/>
                  <a:gd name="T1" fmla="*/ 0 h 538"/>
                  <a:gd name="T2" fmla="*/ 0 w 1025"/>
                  <a:gd name="T3" fmla="*/ 264 h 538"/>
                  <a:gd name="T4" fmla="*/ 1025 w 1025"/>
                  <a:gd name="T5" fmla="*/ 538 h 538"/>
                  <a:gd name="T6" fmla="*/ 1025 w 1025"/>
                  <a:gd name="T7" fmla="*/ 274 h 538"/>
                  <a:gd name="T8" fmla="*/ 0 w 1025"/>
                  <a:gd name="T9" fmla="*/ 0 h 538"/>
                  <a:gd name="T10" fmla="*/ 992 w 1025"/>
                  <a:gd name="T11" fmla="*/ 496 h 538"/>
                  <a:gd name="T12" fmla="*/ 33 w 1025"/>
                  <a:gd name="T13" fmla="*/ 241 h 538"/>
                  <a:gd name="T14" fmla="*/ 33 w 1025"/>
                  <a:gd name="T15" fmla="*/ 42 h 538"/>
                  <a:gd name="T16" fmla="*/ 992 w 1025"/>
                  <a:gd name="T17" fmla="*/ 297 h 538"/>
                  <a:gd name="T18" fmla="*/ 992 w 1025"/>
                  <a:gd name="T19" fmla="*/ 297 h 538"/>
                  <a:gd name="T20" fmla="*/ 992 w 1025"/>
                  <a:gd name="T21" fmla="*/ 496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5" h="538">
                    <a:moveTo>
                      <a:pt x="0" y="0"/>
                    </a:moveTo>
                    <a:lnTo>
                      <a:pt x="0" y="264"/>
                    </a:lnTo>
                    <a:lnTo>
                      <a:pt x="1025" y="538"/>
                    </a:lnTo>
                    <a:lnTo>
                      <a:pt x="1025" y="274"/>
                    </a:lnTo>
                    <a:lnTo>
                      <a:pt x="0" y="0"/>
                    </a:lnTo>
                    <a:close/>
                    <a:moveTo>
                      <a:pt x="992" y="496"/>
                    </a:moveTo>
                    <a:lnTo>
                      <a:pt x="33" y="241"/>
                    </a:lnTo>
                    <a:lnTo>
                      <a:pt x="33" y="42"/>
                    </a:lnTo>
                    <a:lnTo>
                      <a:pt x="992" y="297"/>
                    </a:lnTo>
                    <a:lnTo>
                      <a:pt x="992" y="297"/>
                    </a:lnTo>
                    <a:lnTo>
                      <a:pt x="992" y="496"/>
                    </a:lnTo>
                    <a:close/>
                  </a:path>
                </a:pathLst>
              </a:custGeom>
              <a:solidFill>
                <a:srgbClr val="545554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406" name="Freeform 3998"/>
              <p:cNvSpPr>
                <a:spLocks noEditPoints="1"/>
              </p:cNvSpPr>
              <p:nvPr/>
            </p:nvSpPr>
            <p:spPr bwMode="gray">
              <a:xfrm>
                <a:off x="1940" y="2220"/>
                <a:ext cx="868" cy="458"/>
              </a:xfrm>
              <a:custGeom>
                <a:avLst/>
                <a:gdLst>
                  <a:gd name="T0" fmla="*/ 0 w 1025"/>
                  <a:gd name="T1" fmla="*/ 0 h 541"/>
                  <a:gd name="T2" fmla="*/ 0 w 1025"/>
                  <a:gd name="T3" fmla="*/ 267 h 541"/>
                  <a:gd name="T4" fmla="*/ 1025 w 1025"/>
                  <a:gd name="T5" fmla="*/ 541 h 541"/>
                  <a:gd name="T6" fmla="*/ 1025 w 1025"/>
                  <a:gd name="T7" fmla="*/ 274 h 541"/>
                  <a:gd name="T8" fmla="*/ 0 w 1025"/>
                  <a:gd name="T9" fmla="*/ 0 h 541"/>
                  <a:gd name="T10" fmla="*/ 992 w 1025"/>
                  <a:gd name="T11" fmla="*/ 498 h 541"/>
                  <a:gd name="T12" fmla="*/ 33 w 1025"/>
                  <a:gd name="T13" fmla="*/ 241 h 541"/>
                  <a:gd name="T14" fmla="*/ 33 w 1025"/>
                  <a:gd name="T15" fmla="*/ 42 h 541"/>
                  <a:gd name="T16" fmla="*/ 992 w 1025"/>
                  <a:gd name="T17" fmla="*/ 300 h 541"/>
                  <a:gd name="T18" fmla="*/ 992 w 1025"/>
                  <a:gd name="T19" fmla="*/ 300 h 541"/>
                  <a:gd name="T20" fmla="*/ 992 w 1025"/>
                  <a:gd name="T21" fmla="*/ 498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5" h="541">
                    <a:moveTo>
                      <a:pt x="0" y="0"/>
                    </a:moveTo>
                    <a:lnTo>
                      <a:pt x="0" y="267"/>
                    </a:lnTo>
                    <a:lnTo>
                      <a:pt x="1025" y="541"/>
                    </a:lnTo>
                    <a:lnTo>
                      <a:pt x="1025" y="274"/>
                    </a:lnTo>
                    <a:lnTo>
                      <a:pt x="0" y="0"/>
                    </a:lnTo>
                    <a:close/>
                    <a:moveTo>
                      <a:pt x="992" y="498"/>
                    </a:moveTo>
                    <a:lnTo>
                      <a:pt x="33" y="241"/>
                    </a:lnTo>
                    <a:lnTo>
                      <a:pt x="33" y="42"/>
                    </a:lnTo>
                    <a:lnTo>
                      <a:pt x="992" y="300"/>
                    </a:lnTo>
                    <a:lnTo>
                      <a:pt x="992" y="300"/>
                    </a:lnTo>
                    <a:lnTo>
                      <a:pt x="992" y="498"/>
                    </a:lnTo>
                    <a:close/>
                  </a:path>
                </a:pathLst>
              </a:custGeom>
              <a:solidFill>
                <a:srgbClr val="545554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407" name="Freeform 3999"/>
              <p:cNvSpPr>
                <a:spLocks noEditPoints="1"/>
              </p:cNvSpPr>
              <p:nvPr/>
            </p:nvSpPr>
            <p:spPr bwMode="gray">
              <a:xfrm>
                <a:off x="1940" y="1996"/>
                <a:ext cx="868" cy="456"/>
              </a:xfrm>
              <a:custGeom>
                <a:avLst/>
                <a:gdLst>
                  <a:gd name="T0" fmla="*/ 0 w 1025"/>
                  <a:gd name="T1" fmla="*/ 0 h 539"/>
                  <a:gd name="T2" fmla="*/ 0 w 1025"/>
                  <a:gd name="T3" fmla="*/ 265 h 539"/>
                  <a:gd name="T4" fmla="*/ 1025 w 1025"/>
                  <a:gd name="T5" fmla="*/ 539 h 539"/>
                  <a:gd name="T6" fmla="*/ 1025 w 1025"/>
                  <a:gd name="T7" fmla="*/ 274 h 539"/>
                  <a:gd name="T8" fmla="*/ 0 w 1025"/>
                  <a:gd name="T9" fmla="*/ 0 h 539"/>
                  <a:gd name="T10" fmla="*/ 992 w 1025"/>
                  <a:gd name="T11" fmla="*/ 496 h 539"/>
                  <a:gd name="T12" fmla="*/ 33 w 1025"/>
                  <a:gd name="T13" fmla="*/ 241 h 539"/>
                  <a:gd name="T14" fmla="*/ 33 w 1025"/>
                  <a:gd name="T15" fmla="*/ 40 h 539"/>
                  <a:gd name="T16" fmla="*/ 992 w 1025"/>
                  <a:gd name="T17" fmla="*/ 298 h 539"/>
                  <a:gd name="T18" fmla="*/ 992 w 1025"/>
                  <a:gd name="T19" fmla="*/ 298 h 539"/>
                  <a:gd name="T20" fmla="*/ 992 w 1025"/>
                  <a:gd name="T21" fmla="*/ 496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5" h="539">
                    <a:moveTo>
                      <a:pt x="0" y="0"/>
                    </a:moveTo>
                    <a:lnTo>
                      <a:pt x="0" y="265"/>
                    </a:lnTo>
                    <a:lnTo>
                      <a:pt x="1025" y="539"/>
                    </a:lnTo>
                    <a:lnTo>
                      <a:pt x="1025" y="274"/>
                    </a:lnTo>
                    <a:lnTo>
                      <a:pt x="0" y="0"/>
                    </a:lnTo>
                    <a:close/>
                    <a:moveTo>
                      <a:pt x="992" y="496"/>
                    </a:moveTo>
                    <a:lnTo>
                      <a:pt x="33" y="241"/>
                    </a:lnTo>
                    <a:lnTo>
                      <a:pt x="33" y="40"/>
                    </a:lnTo>
                    <a:lnTo>
                      <a:pt x="992" y="298"/>
                    </a:lnTo>
                    <a:lnTo>
                      <a:pt x="992" y="298"/>
                    </a:lnTo>
                    <a:lnTo>
                      <a:pt x="992" y="496"/>
                    </a:lnTo>
                    <a:close/>
                  </a:path>
                </a:pathLst>
              </a:custGeom>
              <a:solidFill>
                <a:srgbClr val="545554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408" name="Freeform 4000"/>
              <p:cNvSpPr>
                <a:spLocks noEditPoints="1"/>
              </p:cNvSpPr>
              <p:nvPr/>
            </p:nvSpPr>
            <p:spPr bwMode="gray">
              <a:xfrm>
                <a:off x="1940" y="1770"/>
                <a:ext cx="868" cy="458"/>
              </a:xfrm>
              <a:custGeom>
                <a:avLst/>
                <a:gdLst>
                  <a:gd name="T0" fmla="*/ 0 w 1025"/>
                  <a:gd name="T1" fmla="*/ 0 h 541"/>
                  <a:gd name="T2" fmla="*/ 0 w 1025"/>
                  <a:gd name="T3" fmla="*/ 267 h 541"/>
                  <a:gd name="T4" fmla="*/ 1025 w 1025"/>
                  <a:gd name="T5" fmla="*/ 541 h 541"/>
                  <a:gd name="T6" fmla="*/ 1025 w 1025"/>
                  <a:gd name="T7" fmla="*/ 274 h 541"/>
                  <a:gd name="T8" fmla="*/ 0 w 1025"/>
                  <a:gd name="T9" fmla="*/ 0 h 541"/>
                  <a:gd name="T10" fmla="*/ 992 w 1025"/>
                  <a:gd name="T11" fmla="*/ 499 h 541"/>
                  <a:gd name="T12" fmla="*/ 33 w 1025"/>
                  <a:gd name="T13" fmla="*/ 241 h 541"/>
                  <a:gd name="T14" fmla="*/ 33 w 1025"/>
                  <a:gd name="T15" fmla="*/ 43 h 541"/>
                  <a:gd name="T16" fmla="*/ 992 w 1025"/>
                  <a:gd name="T17" fmla="*/ 300 h 541"/>
                  <a:gd name="T18" fmla="*/ 992 w 1025"/>
                  <a:gd name="T19" fmla="*/ 300 h 541"/>
                  <a:gd name="T20" fmla="*/ 992 w 1025"/>
                  <a:gd name="T21" fmla="*/ 499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5" h="541">
                    <a:moveTo>
                      <a:pt x="0" y="0"/>
                    </a:moveTo>
                    <a:lnTo>
                      <a:pt x="0" y="267"/>
                    </a:lnTo>
                    <a:lnTo>
                      <a:pt x="1025" y="541"/>
                    </a:lnTo>
                    <a:lnTo>
                      <a:pt x="1025" y="274"/>
                    </a:lnTo>
                    <a:lnTo>
                      <a:pt x="0" y="0"/>
                    </a:lnTo>
                    <a:close/>
                    <a:moveTo>
                      <a:pt x="992" y="499"/>
                    </a:moveTo>
                    <a:lnTo>
                      <a:pt x="33" y="241"/>
                    </a:lnTo>
                    <a:lnTo>
                      <a:pt x="33" y="43"/>
                    </a:lnTo>
                    <a:lnTo>
                      <a:pt x="992" y="300"/>
                    </a:lnTo>
                    <a:lnTo>
                      <a:pt x="992" y="300"/>
                    </a:lnTo>
                    <a:lnTo>
                      <a:pt x="992" y="499"/>
                    </a:lnTo>
                    <a:close/>
                  </a:path>
                </a:pathLst>
              </a:custGeom>
              <a:solidFill>
                <a:srgbClr val="545554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33409" name="Freeform 4001"/>
            <p:cNvSpPr>
              <a:spLocks/>
            </p:cNvSpPr>
            <p:nvPr/>
          </p:nvSpPr>
          <p:spPr bwMode="gray">
            <a:xfrm flipH="1">
              <a:off x="1283" y="1710"/>
              <a:ext cx="1085" cy="291"/>
            </a:xfrm>
            <a:custGeom>
              <a:avLst/>
              <a:gdLst>
                <a:gd name="T0" fmla="*/ 1280 w 1280"/>
                <a:gd name="T1" fmla="*/ 274 h 343"/>
                <a:gd name="T2" fmla="*/ 257 w 1280"/>
                <a:gd name="T3" fmla="*/ 0 h 343"/>
                <a:gd name="T4" fmla="*/ 0 w 1280"/>
                <a:gd name="T5" fmla="*/ 69 h 343"/>
                <a:gd name="T6" fmla="*/ 1025 w 1280"/>
                <a:gd name="T7" fmla="*/ 343 h 343"/>
                <a:gd name="T8" fmla="*/ 1280 w 1280"/>
                <a:gd name="T9" fmla="*/ 27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0" h="343">
                  <a:moveTo>
                    <a:pt x="1280" y="274"/>
                  </a:moveTo>
                  <a:lnTo>
                    <a:pt x="257" y="0"/>
                  </a:lnTo>
                  <a:lnTo>
                    <a:pt x="0" y="69"/>
                  </a:lnTo>
                  <a:lnTo>
                    <a:pt x="1025" y="343"/>
                  </a:lnTo>
                  <a:lnTo>
                    <a:pt x="1280" y="274"/>
                  </a:lnTo>
                  <a:close/>
                </a:path>
              </a:pathLst>
            </a:custGeom>
            <a:solidFill>
              <a:srgbClr val="6D6D6C"/>
            </a:solidFill>
            <a:ln w="9525" cap="flat" cmpd="sng">
              <a:solidFill>
                <a:srgbClr val="54555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3410" name="Group 4002"/>
          <p:cNvGrpSpPr>
            <a:grpSpLocks/>
          </p:cNvGrpSpPr>
          <p:nvPr/>
        </p:nvGrpSpPr>
        <p:grpSpPr bwMode="auto">
          <a:xfrm>
            <a:off x="3592513" y="2579688"/>
            <a:ext cx="679450" cy="655637"/>
            <a:chOff x="201" y="1944"/>
            <a:chExt cx="1298" cy="1247"/>
          </a:xfrm>
        </p:grpSpPr>
        <p:sp>
          <p:nvSpPr>
            <p:cNvPr id="533411" name="Freeform 4003"/>
            <p:cNvSpPr>
              <a:spLocks/>
            </p:cNvSpPr>
            <p:nvPr/>
          </p:nvSpPr>
          <p:spPr bwMode="gray">
            <a:xfrm flipH="1">
              <a:off x="201" y="1944"/>
              <a:ext cx="1298" cy="1247"/>
            </a:xfrm>
            <a:custGeom>
              <a:avLst/>
              <a:gdLst>
                <a:gd name="T0" fmla="*/ 258 w 1535"/>
                <a:gd name="T1" fmla="*/ 0 h 1472"/>
                <a:gd name="T2" fmla="*/ 0 w 1535"/>
                <a:gd name="T3" fmla="*/ 69 h 1472"/>
                <a:gd name="T4" fmla="*/ 0 w 1535"/>
                <a:gd name="T5" fmla="*/ 1131 h 1472"/>
                <a:gd name="T6" fmla="*/ 1280 w 1535"/>
                <a:gd name="T7" fmla="*/ 1472 h 1472"/>
                <a:gd name="T8" fmla="*/ 1280 w 1535"/>
                <a:gd name="T9" fmla="*/ 411 h 1472"/>
                <a:gd name="T10" fmla="*/ 1535 w 1535"/>
                <a:gd name="T11" fmla="*/ 343 h 1472"/>
                <a:gd name="T12" fmla="*/ 258 w 1535"/>
                <a:gd name="T13" fmla="*/ 0 h 1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35" h="1472">
                  <a:moveTo>
                    <a:pt x="258" y="0"/>
                  </a:moveTo>
                  <a:lnTo>
                    <a:pt x="0" y="69"/>
                  </a:lnTo>
                  <a:lnTo>
                    <a:pt x="0" y="1131"/>
                  </a:lnTo>
                  <a:lnTo>
                    <a:pt x="1280" y="1472"/>
                  </a:lnTo>
                  <a:lnTo>
                    <a:pt x="1280" y="411"/>
                  </a:lnTo>
                  <a:lnTo>
                    <a:pt x="1535" y="343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6D6D6C"/>
            </a:solidFill>
            <a:ln w="9525">
              <a:solidFill>
                <a:srgbClr val="54555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412" name="Freeform 4004"/>
            <p:cNvSpPr>
              <a:spLocks/>
            </p:cNvSpPr>
            <p:nvPr/>
          </p:nvSpPr>
          <p:spPr bwMode="gray">
            <a:xfrm flipH="1">
              <a:off x="201" y="2813"/>
              <a:ext cx="1298" cy="348"/>
            </a:xfrm>
            <a:custGeom>
              <a:avLst/>
              <a:gdLst>
                <a:gd name="T0" fmla="*/ 1535 w 1535"/>
                <a:gd name="T1" fmla="*/ 342 h 410"/>
                <a:gd name="T2" fmla="*/ 255 w 1535"/>
                <a:gd name="T3" fmla="*/ 0 h 410"/>
                <a:gd name="T4" fmla="*/ 0 w 1535"/>
                <a:gd name="T5" fmla="*/ 68 h 410"/>
                <a:gd name="T6" fmla="*/ 1280 w 1535"/>
                <a:gd name="T7" fmla="*/ 410 h 410"/>
                <a:gd name="T8" fmla="*/ 1535 w 1535"/>
                <a:gd name="T9" fmla="*/ 342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5" h="410">
                  <a:moveTo>
                    <a:pt x="1535" y="342"/>
                  </a:moveTo>
                  <a:lnTo>
                    <a:pt x="255" y="0"/>
                  </a:lnTo>
                  <a:lnTo>
                    <a:pt x="0" y="68"/>
                  </a:lnTo>
                  <a:lnTo>
                    <a:pt x="1280" y="410"/>
                  </a:lnTo>
                  <a:lnTo>
                    <a:pt x="1535" y="342"/>
                  </a:lnTo>
                  <a:close/>
                </a:path>
              </a:pathLst>
            </a:custGeom>
            <a:solidFill>
              <a:srgbClr val="303030"/>
            </a:solidFill>
            <a:ln w="9525">
              <a:solidFill>
                <a:srgbClr val="54555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33413" name="Group 4005"/>
            <p:cNvGrpSpPr>
              <a:grpSpLocks/>
            </p:cNvGrpSpPr>
            <p:nvPr/>
          </p:nvGrpSpPr>
          <p:grpSpPr bwMode="auto">
            <a:xfrm flipH="1">
              <a:off x="345" y="2711"/>
              <a:ext cx="1067" cy="420"/>
              <a:chOff x="4645" y="1918"/>
              <a:chExt cx="356" cy="140"/>
            </a:xfrm>
          </p:grpSpPr>
          <p:grpSp>
            <p:nvGrpSpPr>
              <p:cNvPr id="533414" name="Group 4006"/>
              <p:cNvGrpSpPr>
                <a:grpSpLocks/>
              </p:cNvGrpSpPr>
              <p:nvPr/>
            </p:nvGrpSpPr>
            <p:grpSpPr bwMode="auto">
              <a:xfrm>
                <a:off x="4645" y="1918"/>
                <a:ext cx="86" cy="68"/>
                <a:chOff x="1315" y="1508"/>
                <a:chExt cx="596" cy="469"/>
              </a:xfrm>
            </p:grpSpPr>
            <p:sp>
              <p:nvSpPr>
                <p:cNvPr id="533415" name="Freeform 4007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16" name="Freeform 4008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17" name="Freeform 4009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3418" name="Group 4010"/>
              <p:cNvGrpSpPr>
                <a:grpSpLocks/>
              </p:cNvGrpSpPr>
              <p:nvPr/>
            </p:nvGrpSpPr>
            <p:grpSpPr bwMode="auto">
              <a:xfrm>
                <a:off x="4735" y="1942"/>
                <a:ext cx="86" cy="68"/>
                <a:chOff x="1315" y="1508"/>
                <a:chExt cx="596" cy="469"/>
              </a:xfrm>
            </p:grpSpPr>
            <p:sp>
              <p:nvSpPr>
                <p:cNvPr id="533419" name="Freeform 4011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20" name="Freeform 4012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21" name="Freeform 4013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3422" name="Group 4014"/>
              <p:cNvGrpSpPr>
                <a:grpSpLocks/>
              </p:cNvGrpSpPr>
              <p:nvPr/>
            </p:nvGrpSpPr>
            <p:grpSpPr bwMode="auto">
              <a:xfrm>
                <a:off x="4825" y="1966"/>
                <a:ext cx="86" cy="68"/>
                <a:chOff x="1315" y="1508"/>
                <a:chExt cx="596" cy="469"/>
              </a:xfrm>
            </p:grpSpPr>
            <p:sp>
              <p:nvSpPr>
                <p:cNvPr id="533423" name="Freeform 4015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24" name="Freeform 4016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25" name="Freeform 4017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3426" name="Group 4018"/>
              <p:cNvGrpSpPr>
                <a:grpSpLocks/>
              </p:cNvGrpSpPr>
              <p:nvPr/>
            </p:nvGrpSpPr>
            <p:grpSpPr bwMode="auto">
              <a:xfrm>
                <a:off x="4915" y="1990"/>
                <a:ext cx="86" cy="68"/>
                <a:chOff x="1315" y="1508"/>
                <a:chExt cx="596" cy="469"/>
              </a:xfrm>
            </p:grpSpPr>
            <p:sp>
              <p:nvSpPr>
                <p:cNvPr id="533427" name="Freeform 4019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28" name="Freeform 4020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29" name="Freeform 4021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533430" name="Freeform 4022"/>
            <p:cNvSpPr>
              <a:spLocks/>
            </p:cNvSpPr>
            <p:nvPr/>
          </p:nvSpPr>
          <p:spPr bwMode="gray">
            <a:xfrm flipH="1">
              <a:off x="201" y="2591"/>
              <a:ext cx="1298" cy="348"/>
            </a:xfrm>
            <a:custGeom>
              <a:avLst/>
              <a:gdLst>
                <a:gd name="T0" fmla="*/ 1535 w 1535"/>
                <a:gd name="T1" fmla="*/ 342 h 411"/>
                <a:gd name="T2" fmla="*/ 255 w 1535"/>
                <a:gd name="T3" fmla="*/ 0 h 411"/>
                <a:gd name="T4" fmla="*/ 0 w 1535"/>
                <a:gd name="T5" fmla="*/ 69 h 411"/>
                <a:gd name="T6" fmla="*/ 1280 w 1535"/>
                <a:gd name="T7" fmla="*/ 411 h 411"/>
                <a:gd name="T8" fmla="*/ 1535 w 1535"/>
                <a:gd name="T9" fmla="*/ 342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5" h="411">
                  <a:moveTo>
                    <a:pt x="1535" y="342"/>
                  </a:moveTo>
                  <a:lnTo>
                    <a:pt x="255" y="0"/>
                  </a:lnTo>
                  <a:lnTo>
                    <a:pt x="0" y="69"/>
                  </a:lnTo>
                  <a:lnTo>
                    <a:pt x="1280" y="411"/>
                  </a:lnTo>
                  <a:lnTo>
                    <a:pt x="1535" y="342"/>
                  </a:lnTo>
                  <a:close/>
                </a:path>
              </a:pathLst>
            </a:custGeom>
            <a:solidFill>
              <a:srgbClr val="303030"/>
            </a:solidFill>
            <a:ln w="9525">
              <a:solidFill>
                <a:srgbClr val="54555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431" name="Freeform 4023"/>
            <p:cNvSpPr>
              <a:spLocks/>
            </p:cNvSpPr>
            <p:nvPr/>
          </p:nvSpPr>
          <p:spPr bwMode="gray">
            <a:xfrm flipH="1">
              <a:off x="201" y="2364"/>
              <a:ext cx="1298" cy="347"/>
            </a:xfrm>
            <a:custGeom>
              <a:avLst/>
              <a:gdLst>
                <a:gd name="T0" fmla="*/ 1535 w 1535"/>
                <a:gd name="T1" fmla="*/ 343 h 411"/>
                <a:gd name="T2" fmla="*/ 255 w 1535"/>
                <a:gd name="T3" fmla="*/ 0 h 411"/>
                <a:gd name="T4" fmla="*/ 0 w 1535"/>
                <a:gd name="T5" fmla="*/ 69 h 411"/>
                <a:gd name="T6" fmla="*/ 1280 w 1535"/>
                <a:gd name="T7" fmla="*/ 411 h 411"/>
                <a:gd name="T8" fmla="*/ 1535 w 1535"/>
                <a:gd name="T9" fmla="*/ 343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5" h="411">
                  <a:moveTo>
                    <a:pt x="1535" y="343"/>
                  </a:moveTo>
                  <a:lnTo>
                    <a:pt x="255" y="0"/>
                  </a:lnTo>
                  <a:lnTo>
                    <a:pt x="0" y="69"/>
                  </a:lnTo>
                  <a:lnTo>
                    <a:pt x="1280" y="411"/>
                  </a:lnTo>
                  <a:lnTo>
                    <a:pt x="1535" y="343"/>
                  </a:lnTo>
                  <a:close/>
                </a:path>
              </a:pathLst>
            </a:custGeom>
            <a:solidFill>
              <a:srgbClr val="303030"/>
            </a:solidFill>
            <a:ln w="9525">
              <a:solidFill>
                <a:srgbClr val="54555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432" name="Freeform 4024"/>
            <p:cNvSpPr>
              <a:spLocks/>
            </p:cNvSpPr>
            <p:nvPr/>
          </p:nvSpPr>
          <p:spPr bwMode="gray">
            <a:xfrm flipH="1">
              <a:off x="201" y="2139"/>
              <a:ext cx="1298" cy="348"/>
            </a:xfrm>
            <a:custGeom>
              <a:avLst/>
              <a:gdLst>
                <a:gd name="T0" fmla="*/ 1535 w 1535"/>
                <a:gd name="T1" fmla="*/ 340 h 408"/>
                <a:gd name="T2" fmla="*/ 255 w 1535"/>
                <a:gd name="T3" fmla="*/ 0 h 408"/>
                <a:gd name="T4" fmla="*/ 0 w 1535"/>
                <a:gd name="T5" fmla="*/ 68 h 408"/>
                <a:gd name="T6" fmla="*/ 1280 w 1535"/>
                <a:gd name="T7" fmla="*/ 408 h 408"/>
                <a:gd name="T8" fmla="*/ 1535 w 1535"/>
                <a:gd name="T9" fmla="*/ 34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5" h="408">
                  <a:moveTo>
                    <a:pt x="1535" y="340"/>
                  </a:moveTo>
                  <a:lnTo>
                    <a:pt x="255" y="0"/>
                  </a:lnTo>
                  <a:lnTo>
                    <a:pt x="0" y="68"/>
                  </a:lnTo>
                  <a:lnTo>
                    <a:pt x="1280" y="408"/>
                  </a:lnTo>
                  <a:lnTo>
                    <a:pt x="1535" y="340"/>
                  </a:lnTo>
                  <a:close/>
                </a:path>
              </a:pathLst>
            </a:custGeom>
            <a:solidFill>
              <a:srgbClr val="303030"/>
            </a:solidFill>
            <a:ln w="9525">
              <a:solidFill>
                <a:srgbClr val="54555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33433" name="Group 4025"/>
            <p:cNvGrpSpPr>
              <a:grpSpLocks/>
            </p:cNvGrpSpPr>
            <p:nvPr/>
          </p:nvGrpSpPr>
          <p:grpSpPr bwMode="auto">
            <a:xfrm flipH="1">
              <a:off x="345" y="2262"/>
              <a:ext cx="1067" cy="416"/>
              <a:chOff x="4645" y="1768"/>
              <a:chExt cx="356" cy="139"/>
            </a:xfrm>
          </p:grpSpPr>
          <p:grpSp>
            <p:nvGrpSpPr>
              <p:cNvPr id="533434" name="Group 4026"/>
              <p:cNvGrpSpPr>
                <a:grpSpLocks/>
              </p:cNvGrpSpPr>
              <p:nvPr/>
            </p:nvGrpSpPr>
            <p:grpSpPr bwMode="auto">
              <a:xfrm>
                <a:off x="4735" y="1792"/>
                <a:ext cx="86" cy="67"/>
                <a:chOff x="1315" y="1508"/>
                <a:chExt cx="596" cy="469"/>
              </a:xfrm>
            </p:grpSpPr>
            <p:sp>
              <p:nvSpPr>
                <p:cNvPr id="533435" name="Freeform 4027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36" name="Freeform 4028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37" name="Freeform 4029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3438" name="Group 4030"/>
              <p:cNvGrpSpPr>
                <a:grpSpLocks/>
              </p:cNvGrpSpPr>
              <p:nvPr/>
            </p:nvGrpSpPr>
            <p:grpSpPr bwMode="auto">
              <a:xfrm>
                <a:off x="4645" y="1768"/>
                <a:ext cx="86" cy="67"/>
                <a:chOff x="1315" y="1508"/>
                <a:chExt cx="596" cy="469"/>
              </a:xfrm>
            </p:grpSpPr>
            <p:sp>
              <p:nvSpPr>
                <p:cNvPr id="533439" name="Freeform 4031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40" name="Freeform 4032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41" name="Freeform 4033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3442" name="Group 4034"/>
              <p:cNvGrpSpPr>
                <a:grpSpLocks/>
              </p:cNvGrpSpPr>
              <p:nvPr/>
            </p:nvGrpSpPr>
            <p:grpSpPr bwMode="auto">
              <a:xfrm>
                <a:off x="4825" y="1817"/>
                <a:ext cx="86" cy="67"/>
                <a:chOff x="1315" y="1508"/>
                <a:chExt cx="596" cy="469"/>
              </a:xfrm>
            </p:grpSpPr>
            <p:sp>
              <p:nvSpPr>
                <p:cNvPr id="533443" name="Freeform 4035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44" name="Freeform 4036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45" name="Freeform 4037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3446" name="Group 4038"/>
              <p:cNvGrpSpPr>
                <a:grpSpLocks/>
              </p:cNvGrpSpPr>
              <p:nvPr/>
            </p:nvGrpSpPr>
            <p:grpSpPr bwMode="auto">
              <a:xfrm>
                <a:off x="4915" y="1840"/>
                <a:ext cx="86" cy="67"/>
                <a:chOff x="1315" y="1508"/>
                <a:chExt cx="596" cy="469"/>
              </a:xfrm>
            </p:grpSpPr>
            <p:sp>
              <p:nvSpPr>
                <p:cNvPr id="533447" name="Freeform 4039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48" name="Freeform 4040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49" name="Freeform 4041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33450" name="Group 4042"/>
            <p:cNvGrpSpPr>
              <a:grpSpLocks/>
            </p:cNvGrpSpPr>
            <p:nvPr/>
          </p:nvGrpSpPr>
          <p:grpSpPr bwMode="auto">
            <a:xfrm flipH="1">
              <a:off x="345" y="2025"/>
              <a:ext cx="1067" cy="420"/>
              <a:chOff x="4645" y="1918"/>
              <a:chExt cx="356" cy="140"/>
            </a:xfrm>
          </p:grpSpPr>
          <p:grpSp>
            <p:nvGrpSpPr>
              <p:cNvPr id="533451" name="Group 4043"/>
              <p:cNvGrpSpPr>
                <a:grpSpLocks/>
              </p:cNvGrpSpPr>
              <p:nvPr/>
            </p:nvGrpSpPr>
            <p:grpSpPr bwMode="auto">
              <a:xfrm>
                <a:off x="4645" y="1918"/>
                <a:ext cx="86" cy="68"/>
                <a:chOff x="1315" y="1508"/>
                <a:chExt cx="596" cy="469"/>
              </a:xfrm>
            </p:grpSpPr>
            <p:sp>
              <p:nvSpPr>
                <p:cNvPr id="533452" name="Freeform 4044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53" name="Freeform 4045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54" name="Freeform 4046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3455" name="Group 4047"/>
              <p:cNvGrpSpPr>
                <a:grpSpLocks/>
              </p:cNvGrpSpPr>
              <p:nvPr/>
            </p:nvGrpSpPr>
            <p:grpSpPr bwMode="auto">
              <a:xfrm>
                <a:off x="4735" y="1942"/>
                <a:ext cx="86" cy="68"/>
                <a:chOff x="1315" y="1508"/>
                <a:chExt cx="596" cy="469"/>
              </a:xfrm>
            </p:grpSpPr>
            <p:sp>
              <p:nvSpPr>
                <p:cNvPr id="533456" name="Freeform 4048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57" name="Freeform 4049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58" name="Freeform 4050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3459" name="Group 4051"/>
              <p:cNvGrpSpPr>
                <a:grpSpLocks/>
              </p:cNvGrpSpPr>
              <p:nvPr/>
            </p:nvGrpSpPr>
            <p:grpSpPr bwMode="auto">
              <a:xfrm>
                <a:off x="4825" y="1966"/>
                <a:ext cx="86" cy="68"/>
                <a:chOff x="1315" y="1508"/>
                <a:chExt cx="596" cy="469"/>
              </a:xfrm>
            </p:grpSpPr>
            <p:sp>
              <p:nvSpPr>
                <p:cNvPr id="533460" name="Freeform 4052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61" name="Freeform 4053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62" name="Freeform 4054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3463" name="Group 4055"/>
              <p:cNvGrpSpPr>
                <a:grpSpLocks/>
              </p:cNvGrpSpPr>
              <p:nvPr/>
            </p:nvGrpSpPr>
            <p:grpSpPr bwMode="auto">
              <a:xfrm>
                <a:off x="4915" y="1990"/>
                <a:ext cx="86" cy="68"/>
                <a:chOff x="1315" y="1508"/>
                <a:chExt cx="596" cy="469"/>
              </a:xfrm>
            </p:grpSpPr>
            <p:sp>
              <p:nvSpPr>
                <p:cNvPr id="533464" name="Freeform 4056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65" name="Freeform 4057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66" name="Freeform 4058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33467" name="Group 4059"/>
            <p:cNvGrpSpPr>
              <a:grpSpLocks/>
            </p:cNvGrpSpPr>
            <p:nvPr/>
          </p:nvGrpSpPr>
          <p:grpSpPr bwMode="auto">
            <a:xfrm flipH="1">
              <a:off x="345" y="2481"/>
              <a:ext cx="1067" cy="420"/>
              <a:chOff x="4645" y="1918"/>
              <a:chExt cx="356" cy="140"/>
            </a:xfrm>
          </p:grpSpPr>
          <p:grpSp>
            <p:nvGrpSpPr>
              <p:cNvPr id="533468" name="Group 4060"/>
              <p:cNvGrpSpPr>
                <a:grpSpLocks/>
              </p:cNvGrpSpPr>
              <p:nvPr/>
            </p:nvGrpSpPr>
            <p:grpSpPr bwMode="auto">
              <a:xfrm>
                <a:off x="4645" y="1918"/>
                <a:ext cx="86" cy="68"/>
                <a:chOff x="1315" y="1508"/>
                <a:chExt cx="596" cy="469"/>
              </a:xfrm>
            </p:grpSpPr>
            <p:sp>
              <p:nvSpPr>
                <p:cNvPr id="533469" name="Freeform 4061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70" name="Freeform 4062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71" name="Freeform 4063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3472" name="Group 4064"/>
              <p:cNvGrpSpPr>
                <a:grpSpLocks/>
              </p:cNvGrpSpPr>
              <p:nvPr/>
            </p:nvGrpSpPr>
            <p:grpSpPr bwMode="auto">
              <a:xfrm>
                <a:off x="4735" y="1942"/>
                <a:ext cx="86" cy="68"/>
                <a:chOff x="1315" y="1508"/>
                <a:chExt cx="596" cy="469"/>
              </a:xfrm>
            </p:grpSpPr>
            <p:sp>
              <p:nvSpPr>
                <p:cNvPr id="533473" name="Freeform 4065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74" name="Freeform 4066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75" name="Freeform 4067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3476" name="Group 4068"/>
              <p:cNvGrpSpPr>
                <a:grpSpLocks/>
              </p:cNvGrpSpPr>
              <p:nvPr/>
            </p:nvGrpSpPr>
            <p:grpSpPr bwMode="auto">
              <a:xfrm>
                <a:off x="4825" y="1966"/>
                <a:ext cx="86" cy="68"/>
                <a:chOff x="1315" y="1508"/>
                <a:chExt cx="596" cy="469"/>
              </a:xfrm>
            </p:grpSpPr>
            <p:sp>
              <p:nvSpPr>
                <p:cNvPr id="533477" name="Freeform 4069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78" name="Freeform 4070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79" name="Freeform 4071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3480" name="Group 4072"/>
              <p:cNvGrpSpPr>
                <a:grpSpLocks/>
              </p:cNvGrpSpPr>
              <p:nvPr/>
            </p:nvGrpSpPr>
            <p:grpSpPr bwMode="auto">
              <a:xfrm>
                <a:off x="4915" y="1990"/>
                <a:ext cx="86" cy="68"/>
                <a:chOff x="1315" y="1508"/>
                <a:chExt cx="596" cy="469"/>
              </a:xfrm>
            </p:grpSpPr>
            <p:sp>
              <p:nvSpPr>
                <p:cNvPr id="533481" name="Freeform 4073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82" name="Freeform 4074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483" name="Freeform 4075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33484" name="Group 4076"/>
            <p:cNvGrpSpPr>
              <a:grpSpLocks/>
            </p:cNvGrpSpPr>
            <p:nvPr/>
          </p:nvGrpSpPr>
          <p:grpSpPr bwMode="auto">
            <a:xfrm flipH="1">
              <a:off x="417" y="2001"/>
              <a:ext cx="1082" cy="1190"/>
              <a:chOff x="4616" y="1681"/>
              <a:chExt cx="361" cy="397"/>
            </a:xfrm>
          </p:grpSpPr>
          <p:sp>
            <p:nvSpPr>
              <p:cNvPr id="533485" name="Freeform 4077"/>
              <p:cNvSpPr>
                <a:spLocks noEditPoints="1"/>
              </p:cNvSpPr>
              <p:nvPr/>
            </p:nvSpPr>
            <p:spPr bwMode="gray">
              <a:xfrm>
                <a:off x="4616" y="1906"/>
                <a:ext cx="361" cy="172"/>
              </a:xfrm>
              <a:custGeom>
                <a:avLst/>
                <a:gdLst>
                  <a:gd name="T0" fmla="*/ 0 w 1280"/>
                  <a:gd name="T1" fmla="*/ 0 h 607"/>
                  <a:gd name="T2" fmla="*/ 0 w 1280"/>
                  <a:gd name="T3" fmla="*/ 264 h 607"/>
                  <a:gd name="T4" fmla="*/ 1280 w 1280"/>
                  <a:gd name="T5" fmla="*/ 607 h 607"/>
                  <a:gd name="T6" fmla="*/ 1280 w 1280"/>
                  <a:gd name="T7" fmla="*/ 342 h 607"/>
                  <a:gd name="T8" fmla="*/ 0 w 1280"/>
                  <a:gd name="T9" fmla="*/ 0 h 607"/>
                  <a:gd name="T10" fmla="*/ 1250 w 1280"/>
                  <a:gd name="T11" fmla="*/ 566 h 607"/>
                  <a:gd name="T12" fmla="*/ 33 w 1280"/>
                  <a:gd name="T13" fmla="*/ 240 h 607"/>
                  <a:gd name="T14" fmla="*/ 33 w 1280"/>
                  <a:gd name="T15" fmla="*/ 42 h 607"/>
                  <a:gd name="T16" fmla="*/ 1247 w 1280"/>
                  <a:gd name="T17" fmla="*/ 368 h 607"/>
                  <a:gd name="T18" fmla="*/ 1250 w 1280"/>
                  <a:gd name="T19" fmla="*/ 368 h 607"/>
                  <a:gd name="T20" fmla="*/ 1250 w 1280"/>
                  <a:gd name="T21" fmla="*/ 566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80" h="607">
                    <a:moveTo>
                      <a:pt x="0" y="0"/>
                    </a:moveTo>
                    <a:lnTo>
                      <a:pt x="0" y="264"/>
                    </a:lnTo>
                    <a:lnTo>
                      <a:pt x="1280" y="607"/>
                    </a:lnTo>
                    <a:lnTo>
                      <a:pt x="1280" y="342"/>
                    </a:lnTo>
                    <a:lnTo>
                      <a:pt x="0" y="0"/>
                    </a:lnTo>
                    <a:close/>
                    <a:moveTo>
                      <a:pt x="1250" y="566"/>
                    </a:moveTo>
                    <a:lnTo>
                      <a:pt x="33" y="240"/>
                    </a:lnTo>
                    <a:lnTo>
                      <a:pt x="33" y="42"/>
                    </a:lnTo>
                    <a:lnTo>
                      <a:pt x="1247" y="368"/>
                    </a:lnTo>
                    <a:lnTo>
                      <a:pt x="1250" y="368"/>
                    </a:lnTo>
                    <a:lnTo>
                      <a:pt x="1250" y="566"/>
                    </a:lnTo>
                    <a:close/>
                  </a:path>
                </a:pathLst>
              </a:custGeom>
              <a:solidFill>
                <a:srgbClr val="545554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486" name="Freeform 4078"/>
              <p:cNvSpPr>
                <a:spLocks noEditPoints="1"/>
              </p:cNvSpPr>
              <p:nvPr/>
            </p:nvSpPr>
            <p:spPr bwMode="gray">
              <a:xfrm>
                <a:off x="4616" y="1831"/>
                <a:ext cx="361" cy="172"/>
              </a:xfrm>
              <a:custGeom>
                <a:avLst/>
                <a:gdLst>
                  <a:gd name="T0" fmla="*/ 0 w 1280"/>
                  <a:gd name="T1" fmla="*/ 0 h 607"/>
                  <a:gd name="T2" fmla="*/ 0 w 1280"/>
                  <a:gd name="T3" fmla="*/ 265 h 607"/>
                  <a:gd name="T4" fmla="*/ 1280 w 1280"/>
                  <a:gd name="T5" fmla="*/ 607 h 607"/>
                  <a:gd name="T6" fmla="*/ 1280 w 1280"/>
                  <a:gd name="T7" fmla="*/ 343 h 607"/>
                  <a:gd name="T8" fmla="*/ 0 w 1280"/>
                  <a:gd name="T9" fmla="*/ 0 h 607"/>
                  <a:gd name="T10" fmla="*/ 1250 w 1280"/>
                  <a:gd name="T11" fmla="*/ 565 h 607"/>
                  <a:gd name="T12" fmla="*/ 33 w 1280"/>
                  <a:gd name="T13" fmla="*/ 241 h 607"/>
                  <a:gd name="T14" fmla="*/ 33 w 1280"/>
                  <a:gd name="T15" fmla="*/ 43 h 607"/>
                  <a:gd name="T16" fmla="*/ 1247 w 1280"/>
                  <a:gd name="T17" fmla="*/ 366 h 607"/>
                  <a:gd name="T18" fmla="*/ 1250 w 1280"/>
                  <a:gd name="T19" fmla="*/ 366 h 607"/>
                  <a:gd name="T20" fmla="*/ 1250 w 1280"/>
                  <a:gd name="T21" fmla="*/ 56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80" h="607">
                    <a:moveTo>
                      <a:pt x="0" y="0"/>
                    </a:moveTo>
                    <a:lnTo>
                      <a:pt x="0" y="265"/>
                    </a:lnTo>
                    <a:lnTo>
                      <a:pt x="1280" y="607"/>
                    </a:lnTo>
                    <a:lnTo>
                      <a:pt x="1280" y="343"/>
                    </a:lnTo>
                    <a:lnTo>
                      <a:pt x="0" y="0"/>
                    </a:lnTo>
                    <a:close/>
                    <a:moveTo>
                      <a:pt x="1250" y="565"/>
                    </a:moveTo>
                    <a:lnTo>
                      <a:pt x="33" y="241"/>
                    </a:lnTo>
                    <a:lnTo>
                      <a:pt x="33" y="43"/>
                    </a:lnTo>
                    <a:lnTo>
                      <a:pt x="1247" y="366"/>
                    </a:lnTo>
                    <a:lnTo>
                      <a:pt x="1250" y="366"/>
                    </a:lnTo>
                    <a:lnTo>
                      <a:pt x="1250" y="565"/>
                    </a:lnTo>
                    <a:close/>
                  </a:path>
                </a:pathLst>
              </a:custGeom>
              <a:solidFill>
                <a:srgbClr val="545554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487" name="Freeform 4079"/>
              <p:cNvSpPr>
                <a:spLocks noEditPoints="1"/>
              </p:cNvSpPr>
              <p:nvPr/>
            </p:nvSpPr>
            <p:spPr bwMode="gray">
              <a:xfrm>
                <a:off x="4616" y="1756"/>
                <a:ext cx="361" cy="172"/>
              </a:xfrm>
              <a:custGeom>
                <a:avLst/>
                <a:gdLst>
                  <a:gd name="T0" fmla="*/ 0 w 1280"/>
                  <a:gd name="T1" fmla="*/ 0 h 607"/>
                  <a:gd name="T2" fmla="*/ 0 w 1280"/>
                  <a:gd name="T3" fmla="*/ 265 h 607"/>
                  <a:gd name="T4" fmla="*/ 1280 w 1280"/>
                  <a:gd name="T5" fmla="*/ 607 h 607"/>
                  <a:gd name="T6" fmla="*/ 1280 w 1280"/>
                  <a:gd name="T7" fmla="*/ 343 h 607"/>
                  <a:gd name="T8" fmla="*/ 0 w 1280"/>
                  <a:gd name="T9" fmla="*/ 0 h 607"/>
                  <a:gd name="T10" fmla="*/ 1250 w 1280"/>
                  <a:gd name="T11" fmla="*/ 567 h 607"/>
                  <a:gd name="T12" fmla="*/ 33 w 1280"/>
                  <a:gd name="T13" fmla="*/ 241 h 607"/>
                  <a:gd name="T14" fmla="*/ 33 w 1280"/>
                  <a:gd name="T15" fmla="*/ 43 h 607"/>
                  <a:gd name="T16" fmla="*/ 1247 w 1280"/>
                  <a:gd name="T17" fmla="*/ 366 h 607"/>
                  <a:gd name="T18" fmla="*/ 1250 w 1280"/>
                  <a:gd name="T19" fmla="*/ 366 h 607"/>
                  <a:gd name="T20" fmla="*/ 1250 w 1280"/>
                  <a:gd name="T21" fmla="*/ 56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80" h="607">
                    <a:moveTo>
                      <a:pt x="0" y="0"/>
                    </a:moveTo>
                    <a:lnTo>
                      <a:pt x="0" y="265"/>
                    </a:lnTo>
                    <a:lnTo>
                      <a:pt x="1280" y="607"/>
                    </a:lnTo>
                    <a:lnTo>
                      <a:pt x="1280" y="343"/>
                    </a:lnTo>
                    <a:lnTo>
                      <a:pt x="0" y="0"/>
                    </a:lnTo>
                    <a:close/>
                    <a:moveTo>
                      <a:pt x="1250" y="567"/>
                    </a:moveTo>
                    <a:lnTo>
                      <a:pt x="33" y="241"/>
                    </a:lnTo>
                    <a:lnTo>
                      <a:pt x="33" y="43"/>
                    </a:lnTo>
                    <a:lnTo>
                      <a:pt x="1247" y="366"/>
                    </a:lnTo>
                    <a:lnTo>
                      <a:pt x="1250" y="366"/>
                    </a:lnTo>
                    <a:lnTo>
                      <a:pt x="1250" y="567"/>
                    </a:lnTo>
                    <a:close/>
                  </a:path>
                </a:pathLst>
              </a:custGeom>
              <a:solidFill>
                <a:srgbClr val="545554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488" name="Freeform 4080"/>
              <p:cNvSpPr>
                <a:spLocks noEditPoints="1"/>
              </p:cNvSpPr>
              <p:nvPr/>
            </p:nvSpPr>
            <p:spPr bwMode="gray">
              <a:xfrm>
                <a:off x="4616" y="1681"/>
                <a:ext cx="361" cy="172"/>
              </a:xfrm>
              <a:custGeom>
                <a:avLst/>
                <a:gdLst>
                  <a:gd name="T0" fmla="*/ 0 w 1280"/>
                  <a:gd name="T1" fmla="*/ 0 h 607"/>
                  <a:gd name="T2" fmla="*/ 0 w 1280"/>
                  <a:gd name="T3" fmla="*/ 264 h 607"/>
                  <a:gd name="T4" fmla="*/ 1280 w 1280"/>
                  <a:gd name="T5" fmla="*/ 607 h 607"/>
                  <a:gd name="T6" fmla="*/ 1280 w 1280"/>
                  <a:gd name="T7" fmla="*/ 342 h 607"/>
                  <a:gd name="T8" fmla="*/ 0 w 1280"/>
                  <a:gd name="T9" fmla="*/ 0 h 607"/>
                  <a:gd name="T10" fmla="*/ 1250 w 1280"/>
                  <a:gd name="T11" fmla="*/ 564 h 607"/>
                  <a:gd name="T12" fmla="*/ 33 w 1280"/>
                  <a:gd name="T13" fmla="*/ 241 h 607"/>
                  <a:gd name="T14" fmla="*/ 33 w 1280"/>
                  <a:gd name="T15" fmla="*/ 40 h 607"/>
                  <a:gd name="T16" fmla="*/ 1247 w 1280"/>
                  <a:gd name="T17" fmla="*/ 366 h 607"/>
                  <a:gd name="T18" fmla="*/ 1250 w 1280"/>
                  <a:gd name="T19" fmla="*/ 366 h 607"/>
                  <a:gd name="T20" fmla="*/ 1250 w 1280"/>
                  <a:gd name="T21" fmla="*/ 56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80" h="607">
                    <a:moveTo>
                      <a:pt x="0" y="0"/>
                    </a:moveTo>
                    <a:lnTo>
                      <a:pt x="0" y="264"/>
                    </a:lnTo>
                    <a:lnTo>
                      <a:pt x="1280" y="607"/>
                    </a:lnTo>
                    <a:lnTo>
                      <a:pt x="1280" y="342"/>
                    </a:lnTo>
                    <a:lnTo>
                      <a:pt x="0" y="0"/>
                    </a:lnTo>
                    <a:close/>
                    <a:moveTo>
                      <a:pt x="1250" y="564"/>
                    </a:moveTo>
                    <a:lnTo>
                      <a:pt x="33" y="241"/>
                    </a:lnTo>
                    <a:lnTo>
                      <a:pt x="33" y="40"/>
                    </a:lnTo>
                    <a:lnTo>
                      <a:pt x="1247" y="366"/>
                    </a:lnTo>
                    <a:lnTo>
                      <a:pt x="1250" y="366"/>
                    </a:lnTo>
                    <a:lnTo>
                      <a:pt x="1250" y="564"/>
                    </a:lnTo>
                    <a:close/>
                  </a:path>
                </a:pathLst>
              </a:custGeom>
              <a:solidFill>
                <a:srgbClr val="545554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33489" name="Freeform 4081"/>
            <p:cNvSpPr>
              <a:spLocks/>
            </p:cNvSpPr>
            <p:nvPr/>
          </p:nvSpPr>
          <p:spPr bwMode="gray">
            <a:xfrm flipH="1">
              <a:off x="201" y="2235"/>
              <a:ext cx="216" cy="956"/>
            </a:xfrm>
            <a:custGeom>
              <a:avLst/>
              <a:gdLst>
                <a:gd name="T0" fmla="*/ 0 w 255"/>
                <a:gd name="T1" fmla="*/ 68 h 1129"/>
                <a:gd name="T2" fmla="*/ 0 w 255"/>
                <a:gd name="T3" fmla="*/ 333 h 1129"/>
                <a:gd name="T4" fmla="*/ 0 w 255"/>
                <a:gd name="T5" fmla="*/ 373 h 1129"/>
                <a:gd name="T6" fmla="*/ 0 w 255"/>
                <a:gd name="T7" fmla="*/ 564 h 1129"/>
                <a:gd name="T8" fmla="*/ 0 w 255"/>
                <a:gd name="T9" fmla="*/ 597 h 1129"/>
                <a:gd name="T10" fmla="*/ 0 w 255"/>
                <a:gd name="T11" fmla="*/ 864 h 1129"/>
                <a:gd name="T12" fmla="*/ 0 w 255"/>
                <a:gd name="T13" fmla="*/ 897 h 1129"/>
                <a:gd name="T14" fmla="*/ 0 w 255"/>
                <a:gd name="T15" fmla="*/ 1129 h 1129"/>
                <a:gd name="T16" fmla="*/ 255 w 255"/>
                <a:gd name="T17" fmla="*/ 1060 h 1129"/>
                <a:gd name="T18" fmla="*/ 255 w 255"/>
                <a:gd name="T19" fmla="*/ 829 h 1129"/>
                <a:gd name="T20" fmla="*/ 255 w 255"/>
                <a:gd name="T21" fmla="*/ 796 h 1129"/>
                <a:gd name="T22" fmla="*/ 255 w 255"/>
                <a:gd name="T23" fmla="*/ 529 h 1129"/>
                <a:gd name="T24" fmla="*/ 255 w 255"/>
                <a:gd name="T25" fmla="*/ 496 h 1129"/>
                <a:gd name="T26" fmla="*/ 255 w 255"/>
                <a:gd name="T27" fmla="*/ 304 h 1129"/>
                <a:gd name="T28" fmla="*/ 255 w 255"/>
                <a:gd name="T29" fmla="*/ 264 h 1129"/>
                <a:gd name="T30" fmla="*/ 255 w 255"/>
                <a:gd name="T31" fmla="*/ 0 h 1129"/>
                <a:gd name="T32" fmla="*/ 0 w 255"/>
                <a:gd name="T33" fmla="*/ 68 h 1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5" h="1129">
                  <a:moveTo>
                    <a:pt x="0" y="68"/>
                  </a:moveTo>
                  <a:lnTo>
                    <a:pt x="0" y="333"/>
                  </a:lnTo>
                  <a:lnTo>
                    <a:pt x="0" y="373"/>
                  </a:lnTo>
                  <a:lnTo>
                    <a:pt x="0" y="564"/>
                  </a:lnTo>
                  <a:lnTo>
                    <a:pt x="0" y="597"/>
                  </a:lnTo>
                  <a:lnTo>
                    <a:pt x="0" y="864"/>
                  </a:lnTo>
                  <a:lnTo>
                    <a:pt x="0" y="897"/>
                  </a:lnTo>
                  <a:lnTo>
                    <a:pt x="0" y="1129"/>
                  </a:lnTo>
                  <a:lnTo>
                    <a:pt x="255" y="1060"/>
                  </a:lnTo>
                  <a:lnTo>
                    <a:pt x="255" y="829"/>
                  </a:lnTo>
                  <a:lnTo>
                    <a:pt x="255" y="796"/>
                  </a:lnTo>
                  <a:lnTo>
                    <a:pt x="255" y="529"/>
                  </a:lnTo>
                  <a:lnTo>
                    <a:pt x="255" y="496"/>
                  </a:lnTo>
                  <a:lnTo>
                    <a:pt x="255" y="304"/>
                  </a:lnTo>
                  <a:lnTo>
                    <a:pt x="255" y="264"/>
                  </a:lnTo>
                  <a:lnTo>
                    <a:pt x="255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828282"/>
            </a:solidFill>
            <a:ln w="9525">
              <a:solidFill>
                <a:srgbClr val="54555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490" name="Freeform 4082"/>
            <p:cNvSpPr>
              <a:spLocks/>
            </p:cNvSpPr>
            <p:nvPr/>
          </p:nvSpPr>
          <p:spPr bwMode="gray">
            <a:xfrm flipH="1">
              <a:off x="201" y="1944"/>
              <a:ext cx="1298" cy="348"/>
            </a:xfrm>
            <a:custGeom>
              <a:avLst/>
              <a:gdLst>
                <a:gd name="T0" fmla="*/ 1535 w 1535"/>
                <a:gd name="T1" fmla="*/ 340 h 408"/>
                <a:gd name="T2" fmla="*/ 255 w 1535"/>
                <a:gd name="T3" fmla="*/ 0 h 408"/>
                <a:gd name="T4" fmla="*/ 0 w 1535"/>
                <a:gd name="T5" fmla="*/ 68 h 408"/>
                <a:gd name="T6" fmla="*/ 1280 w 1535"/>
                <a:gd name="T7" fmla="*/ 408 h 408"/>
                <a:gd name="T8" fmla="*/ 1535 w 1535"/>
                <a:gd name="T9" fmla="*/ 34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5" h="408">
                  <a:moveTo>
                    <a:pt x="1535" y="340"/>
                  </a:moveTo>
                  <a:lnTo>
                    <a:pt x="255" y="0"/>
                  </a:lnTo>
                  <a:lnTo>
                    <a:pt x="0" y="68"/>
                  </a:lnTo>
                  <a:lnTo>
                    <a:pt x="1280" y="408"/>
                  </a:lnTo>
                  <a:lnTo>
                    <a:pt x="1535" y="340"/>
                  </a:lnTo>
                  <a:close/>
                </a:path>
              </a:pathLst>
            </a:custGeom>
            <a:solidFill>
              <a:srgbClr val="6D6D6C"/>
            </a:solidFill>
            <a:ln w="9525" cap="flat" cmpd="sng">
              <a:solidFill>
                <a:srgbClr val="54555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533491" name="Rectangle 4083"/>
          <p:cNvSpPr>
            <a:spLocks noChangeArrowheads="1"/>
          </p:cNvSpPr>
          <p:nvPr/>
        </p:nvSpPr>
        <p:spPr bwMode="gray">
          <a:xfrm>
            <a:off x="300038" y="58738"/>
            <a:ext cx="8520112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rIns="0" anchor="ctr"/>
          <a:lstStyle/>
          <a:p>
            <a:pPr>
              <a:lnSpc>
                <a:spcPct val="90000"/>
              </a:lnSpc>
            </a:pPr>
            <a:r>
              <a:rPr lang="en-US" altLang="zh-CN" sz="3000" b="1" noProof="1"/>
              <a:t>Work Flow Basic Set</a:t>
            </a:r>
            <a:endParaRPr lang="de-DE" sz="3000" b="1"/>
          </a:p>
        </p:txBody>
      </p:sp>
      <p:sp>
        <p:nvSpPr>
          <p:cNvPr id="533492" name="Rectangle 4"/>
          <p:cNvSpPr>
            <a:spLocks noChangeArrowheads="1"/>
          </p:cNvSpPr>
          <p:nvPr/>
        </p:nvSpPr>
        <p:spPr bwMode="gray">
          <a:xfrm>
            <a:off x="304800" y="1038225"/>
            <a:ext cx="5753100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defTabSz="801688" eaLnBrk="0" hangingPunct="0"/>
            <a:r>
              <a:rPr lang="en-GB" sz="2000"/>
              <a:t>Toolkit 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3983" name="Group 719"/>
          <p:cNvGrpSpPr>
            <a:grpSpLocks/>
          </p:cNvGrpSpPr>
          <p:nvPr/>
        </p:nvGrpSpPr>
        <p:grpSpPr bwMode="auto">
          <a:xfrm>
            <a:off x="0" y="0"/>
            <a:ext cx="9144000" cy="5948363"/>
            <a:chOff x="0" y="0"/>
            <a:chExt cx="5760" cy="3747"/>
          </a:xfrm>
        </p:grpSpPr>
        <p:sp>
          <p:nvSpPr>
            <p:cNvPr id="523984" name="Rectangle 2"/>
            <p:cNvSpPr>
              <a:spLocks noChangeArrowheads="1"/>
            </p:cNvSpPr>
            <p:nvPr/>
          </p:nvSpPr>
          <p:spPr bwMode="gray">
            <a:xfrm flipV="1">
              <a:off x="0" y="0"/>
              <a:ext cx="5760" cy="165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>
                <a:solidFill>
                  <a:schemeClr val="bg1"/>
                </a:solidFill>
              </a:endParaRPr>
            </a:p>
          </p:txBody>
        </p:sp>
        <p:sp>
          <p:nvSpPr>
            <p:cNvPr id="523985" name="Rectangle 3"/>
            <p:cNvSpPr>
              <a:spLocks noChangeArrowheads="1"/>
            </p:cNvSpPr>
            <p:nvPr/>
          </p:nvSpPr>
          <p:spPr bwMode="gray">
            <a:xfrm>
              <a:off x="0" y="1842"/>
              <a:ext cx="5760" cy="928"/>
            </a:xfrm>
            <a:prstGeom prst="rect">
              <a:avLst/>
            </a:prstGeom>
            <a:gradFill rotWithShape="1">
              <a:gsLst>
                <a:gs pos="0">
                  <a:srgbClr val="5F5F5F"/>
                </a:gs>
                <a:gs pos="100000">
                  <a:srgbClr val="DDDDD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de-DE">
                <a:solidFill>
                  <a:schemeClr val="bg1"/>
                </a:solidFill>
              </a:endParaRPr>
            </a:p>
          </p:txBody>
        </p:sp>
        <p:sp>
          <p:nvSpPr>
            <p:cNvPr id="523986" name="Rectangle 722"/>
            <p:cNvSpPr>
              <a:spLocks noChangeArrowheads="1"/>
            </p:cNvSpPr>
            <p:nvPr/>
          </p:nvSpPr>
          <p:spPr bwMode="gray">
            <a:xfrm flipV="1">
              <a:off x="0" y="1603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5F5F5F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>
                <a:solidFill>
                  <a:schemeClr val="bg1"/>
                </a:solidFill>
              </a:endParaRPr>
            </a:p>
          </p:txBody>
        </p:sp>
        <p:sp>
          <p:nvSpPr>
            <p:cNvPr id="523987" name="Rectangle 5"/>
            <p:cNvSpPr>
              <a:spLocks noChangeArrowheads="1"/>
            </p:cNvSpPr>
            <p:nvPr/>
          </p:nvSpPr>
          <p:spPr bwMode="gray">
            <a:xfrm flipV="1">
              <a:off x="0" y="2762"/>
              <a:ext cx="5760" cy="98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DDDD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>
                <a:solidFill>
                  <a:schemeClr val="bg1"/>
                </a:solidFill>
              </a:endParaRPr>
            </a:p>
          </p:txBody>
        </p:sp>
      </p:grpSp>
      <p:sp>
        <p:nvSpPr>
          <p:cNvPr id="523269" name="Rectangle 5"/>
          <p:cNvSpPr>
            <a:spLocks noChangeArrowheads="1"/>
          </p:cNvSpPr>
          <p:nvPr/>
        </p:nvSpPr>
        <p:spPr bwMode="gray">
          <a:xfrm>
            <a:off x="300038" y="58738"/>
            <a:ext cx="8520112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rIns="0" anchor="ctr"/>
          <a:lstStyle/>
          <a:p>
            <a:pPr>
              <a:lnSpc>
                <a:spcPct val="90000"/>
              </a:lnSpc>
            </a:pPr>
            <a:r>
              <a:rPr lang="en-US" altLang="zh-CN" sz="3000" b="1" noProof="1">
                <a:solidFill>
                  <a:schemeClr val="bg1"/>
                </a:solidFill>
              </a:rPr>
              <a:t>Work Flow Basic Set</a:t>
            </a:r>
          </a:p>
        </p:txBody>
      </p:sp>
      <p:sp>
        <p:nvSpPr>
          <p:cNvPr id="523270" name="Rectangle 4"/>
          <p:cNvSpPr>
            <a:spLocks noChangeArrowheads="1"/>
          </p:cNvSpPr>
          <p:nvPr/>
        </p:nvSpPr>
        <p:spPr bwMode="gray">
          <a:xfrm>
            <a:off x="304800" y="1038225"/>
            <a:ext cx="5753100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defTabSz="801688" eaLnBrk="0" hangingPunct="0"/>
            <a:r>
              <a:rPr lang="en-US" altLang="zh-CN" sz="2000" noProof="1">
                <a:solidFill>
                  <a:schemeClr val="bg1"/>
                </a:solidFill>
              </a:rPr>
              <a:t>Sample </a:t>
            </a:r>
          </a:p>
        </p:txBody>
      </p:sp>
      <p:pic>
        <p:nvPicPr>
          <p:cNvPr id="523271" name="Picture 7"/>
          <p:cNvPicPr>
            <a:picLocks noChangeAspect="1" noChangeArrowheads="1"/>
          </p:cNvPicPr>
          <p:nvPr/>
        </p:nvPicPr>
        <p:blipFill>
          <a:blip r:embed="rId3" cstate="print">
            <a:lum bright="18000"/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gray">
          <a:xfrm>
            <a:off x="6757988" y="3241675"/>
            <a:ext cx="2454275" cy="896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23272" name="Picture 8"/>
          <p:cNvPicPr>
            <a:picLocks noChangeAspect="1" noChangeArrowheads="1"/>
          </p:cNvPicPr>
          <p:nvPr/>
        </p:nvPicPr>
        <p:blipFill>
          <a:blip r:embed="rId3" cstate="print">
            <a:lum bright="18000"/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gray">
          <a:xfrm>
            <a:off x="7089775" y="3290888"/>
            <a:ext cx="1817688" cy="660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23273" name="Picture 9"/>
          <p:cNvPicPr>
            <a:picLocks noChangeAspect="1" noChangeArrowheads="1"/>
          </p:cNvPicPr>
          <p:nvPr/>
        </p:nvPicPr>
        <p:blipFill>
          <a:blip r:embed="rId3" cstate="print">
            <a:lum bright="18000"/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gray">
          <a:xfrm>
            <a:off x="1403350" y="3684588"/>
            <a:ext cx="3992563" cy="101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23274" name="Picture 10"/>
          <p:cNvPicPr>
            <a:picLocks noChangeAspect="1" noChangeArrowheads="1"/>
          </p:cNvPicPr>
          <p:nvPr/>
        </p:nvPicPr>
        <p:blipFill>
          <a:blip r:embed="rId3" cstate="print">
            <a:lum bright="18000"/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gray">
          <a:xfrm>
            <a:off x="3038475" y="3233738"/>
            <a:ext cx="3992563" cy="101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23275" name="Picture 11"/>
          <p:cNvPicPr>
            <a:picLocks noChangeAspect="1" noChangeArrowheads="1"/>
          </p:cNvPicPr>
          <p:nvPr/>
        </p:nvPicPr>
        <p:blipFill>
          <a:blip r:embed="rId3" cstate="print">
            <a:lum bright="18000"/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gray">
          <a:xfrm>
            <a:off x="1304925" y="2814638"/>
            <a:ext cx="3992563" cy="101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23276" name="Picture 12"/>
          <p:cNvPicPr>
            <a:picLocks noChangeAspect="1" noChangeArrowheads="1"/>
          </p:cNvPicPr>
          <p:nvPr/>
        </p:nvPicPr>
        <p:blipFill>
          <a:blip r:embed="rId3" cstate="print">
            <a:lum bright="18000"/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gray">
          <a:xfrm>
            <a:off x="4427538" y="2754313"/>
            <a:ext cx="3992562" cy="101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523994" name="Group 730"/>
          <p:cNvGrpSpPr>
            <a:grpSpLocks/>
          </p:cNvGrpSpPr>
          <p:nvPr/>
        </p:nvGrpSpPr>
        <p:grpSpPr bwMode="auto">
          <a:xfrm>
            <a:off x="5330825" y="3435350"/>
            <a:ext cx="590550" cy="177800"/>
            <a:chOff x="-240" y="-1656"/>
            <a:chExt cx="3137" cy="940"/>
          </a:xfrm>
        </p:grpSpPr>
        <p:sp>
          <p:nvSpPr>
            <p:cNvPr id="523995" name="Freeform 731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>
                <a:gd name="T0" fmla="*/ 0 w 446"/>
                <a:gd name="T1" fmla="*/ 0 h 217"/>
                <a:gd name="T2" fmla="*/ 0 w 446"/>
                <a:gd name="T3" fmla="*/ 97 h 217"/>
                <a:gd name="T4" fmla="*/ 446 w 446"/>
                <a:gd name="T5" fmla="*/ 217 h 217"/>
                <a:gd name="T6" fmla="*/ 446 w 446"/>
                <a:gd name="T7" fmla="*/ 120 h 217"/>
                <a:gd name="T8" fmla="*/ 0 w 446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96" name="Freeform 732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>
                <a:gd name="T0" fmla="*/ 2887 w 3137"/>
                <a:gd name="T1" fmla="*/ 54 h 843"/>
                <a:gd name="T2" fmla="*/ 898 w 3137"/>
                <a:gd name="T3" fmla="*/ 0 h 843"/>
                <a:gd name="T4" fmla="*/ 1344 w 3137"/>
                <a:gd name="T5" fmla="*/ 120 h 843"/>
                <a:gd name="T6" fmla="*/ 0 w 3137"/>
                <a:gd name="T7" fmla="*/ 482 h 843"/>
                <a:gd name="T8" fmla="*/ 1344 w 3137"/>
                <a:gd name="T9" fmla="*/ 843 h 843"/>
                <a:gd name="T10" fmla="*/ 2688 w 3137"/>
                <a:gd name="T11" fmla="*/ 482 h 843"/>
                <a:gd name="T12" fmla="*/ 3137 w 3137"/>
                <a:gd name="T13" fmla="*/ 602 h 843"/>
                <a:gd name="T14" fmla="*/ 2887 w 3137"/>
                <a:gd name="T15" fmla="*/ 5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97" name="Freeform 733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61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98" name="Freeform 734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>
                <a:gd name="T0" fmla="*/ 0 w 449"/>
                <a:gd name="T1" fmla="*/ 0 h 217"/>
                <a:gd name="T2" fmla="*/ 0 w 449"/>
                <a:gd name="T3" fmla="*/ 97 h 217"/>
                <a:gd name="T4" fmla="*/ 449 w 449"/>
                <a:gd name="T5" fmla="*/ 217 h 217"/>
                <a:gd name="T6" fmla="*/ 449 w 449"/>
                <a:gd name="T7" fmla="*/ 120 h 217"/>
                <a:gd name="T8" fmla="*/ 0 w 44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99" name="Freeform 735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>
                <a:gd name="T0" fmla="*/ 0 w 1344"/>
                <a:gd name="T1" fmla="*/ 458 h 458"/>
                <a:gd name="T2" fmla="*/ 0 w 1344"/>
                <a:gd name="T3" fmla="*/ 361 h 458"/>
                <a:gd name="T4" fmla="*/ 1344 w 1344"/>
                <a:gd name="T5" fmla="*/ 0 h 458"/>
                <a:gd name="T6" fmla="*/ 1344 w 1344"/>
                <a:gd name="T7" fmla="*/ 97 h 458"/>
                <a:gd name="T8" fmla="*/ 0 w 1344"/>
                <a:gd name="T9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523284" name="Freeform 20"/>
          <p:cNvSpPr>
            <a:spLocks/>
          </p:cNvSpPr>
          <p:nvPr/>
        </p:nvSpPr>
        <p:spPr bwMode="gray">
          <a:xfrm>
            <a:off x="658813" y="4316413"/>
            <a:ext cx="2065337" cy="554037"/>
          </a:xfrm>
          <a:custGeom>
            <a:avLst/>
            <a:gdLst>
              <a:gd name="T0" fmla="*/ 0 w 161"/>
              <a:gd name="T1" fmla="*/ 22 h 44"/>
              <a:gd name="T2" fmla="*/ 81 w 161"/>
              <a:gd name="T3" fmla="*/ 0 h 44"/>
              <a:gd name="T4" fmla="*/ 161 w 161"/>
              <a:gd name="T5" fmla="*/ 22 h 44"/>
              <a:gd name="T6" fmla="*/ 81 w 161"/>
              <a:gd name="T7" fmla="*/ 44 h 44"/>
              <a:gd name="T8" fmla="*/ 0 w 161"/>
              <a:gd name="T9" fmla="*/ 2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" h="44">
                <a:moveTo>
                  <a:pt x="0" y="22"/>
                </a:moveTo>
                <a:lnTo>
                  <a:pt x="81" y="0"/>
                </a:lnTo>
                <a:lnTo>
                  <a:pt x="161" y="22"/>
                </a:lnTo>
                <a:lnTo>
                  <a:pt x="81" y="44"/>
                </a:lnTo>
                <a:lnTo>
                  <a:pt x="0" y="22"/>
                </a:lnTo>
                <a:close/>
              </a:path>
            </a:pathLst>
          </a:custGeom>
          <a:gradFill rotWithShape="1">
            <a:gsLst>
              <a:gs pos="0">
                <a:srgbClr val="B2B2B2">
                  <a:gamma/>
                  <a:tint val="68627"/>
                  <a:invGamma/>
                </a:srgbClr>
              </a:gs>
              <a:gs pos="100000">
                <a:srgbClr val="B2B2B2"/>
              </a:gs>
            </a:gsLst>
            <a:lin ang="5400000" scaled="1"/>
          </a:gradFill>
          <a:ln w="19050" cap="flat" cmpd="sng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dist="25400" dir="5400000" algn="ctr" rotWithShape="0">
              <a:srgbClr val="808080"/>
            </a:outerShdw>
          </a:effectLst>
        </p:spPr>
        <p:txBody>
          <a:bodyPr/>
          <a:lstStyle/>
          <a:p>
            <a:endParaRPr lang="zh-CN" altLang="en-US"/>
          </a:p>
        </p:txBody>
      </p:sp>
      <p:grpSp>
        <p:nvGrpSpPr>
          <p:cNvPr id="523285" name="Group 21"/>
          <p:cNvGrpSpPr>
            <a:grpSpLocks/>
          </p:cNvGrpSpPr>
          <p:nvPr/>
        </p:nvGrpSpPr>
        <p:grpSpPr bwMode="auto">
          <a:xfrm flipH="1">
            <a:off x="660400" y="3840163"/>
            <a:ext cx="1146175" cy="784225"/>
            <a:chOff x="1718" y="1420"/>
            <a:chExt cx="2981" cy="2038"/>
          </a:xfrm>
        </p:grpSpPr>
        <p:grpSp>
          <p:nvGrpSpPr>
            <p:cNvPr id="523286" name="Group 22"/>
            <p:cNvGrpSpPr>
              <a:grpSpLocks/>
            </p:cNvGrpSpPr>
            <p:nvPr/>
          </p:nvGrpSpPr>
          <p:grpSpPr bwMode="auto">
            <a:xfrm>
              <a:off x="1718" y="2350"/>
              <a:ext cx="2981" cy="1108"/>
              <a:chOff x="2016" y="985"/>
              <a:chExt cx="2981" cy="1108"/>
            </a:xfrm>
          </p:grpSpPr>
          <p:grpSp>
            <p:nvGrpSpPr>
              <p:cNvPr id="523287" name="Group 23"/>
              <p:cNvGrpSpPr>
                <a:grpSpLocks/>
              </p:cNvGrpSpPr>
              <p:nvPr/>
            </p:nvGrpSpPr>
            <p:grpSpPr bwMode="auto">
              <a:xfrm>
                <a:off x="2016" y="985"/>
                <a:ext cx="596" cy="469"/>
                <a:chOff x="585" y="1098"/>
                <a:chExt cx="662" cy="521"/>
              </a:xfrm>
            </p:grpSpPr>
            <p:sp>
              <p:nvSpPr>
                <p:cNvPr id="523288" name="Freeform 24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289" name="Freeform 25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290" name="Freeform 26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291" name="Freeform 27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292" name="Freeform 28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293" name="Group 29"/>
              <p:cNvGrpSpPr>
                <a:grpSpLocks/>
              </p:cNvGrpSpPr>
              <p:nvPr/>
            </p:nvGrpSpPr>
            <p:grpSpPr bwMode="auto">
              <a:xfrm>
                <a:off x="2315" y="1065"/>
                <a:ext cx="596" cy="469"/>
                <a:chOff x="585" y="1098"/>
                <a:chExt cx="662" cy="521"/>
              </a:xfrm>
            </p:grpSpPr>
            <p:sp>
              <p:nvSpPr>
                <p:cNvPr id="523294" name="Freeform 30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295" name="Freeform 31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296" name="Freeform 32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297" name="Freeform 33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298" name="Freeform 34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299" name="Group 35"/>
              <p:cNvGrpSpPr>
                <a:grpSpLocks/>
              </p:cNvGrpSpPr>
              <p:nvPr/>
            </p:nvGrpSpPr>
            <p:grpSpPr bwMode="auto">
              <a:xfrm>
                <a:off x="2613" y="1145"/>
                <a:ext cx="596" cy="469"/>
                <a:chOff x="585" y="1098"/>
                <a:chExt cx="662" cy="521"/>
              </a:xfrm>
            </p:grpSpPr>
            <p:sp>
              <p:nvSpPr>
                <p:cNvPr id="523300" name="Freeform 36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01" name="Freeform 37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02" name="Freeform 38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03" name="Freeform 39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04" name="Freeform 40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305" name="Group 41"/>
              <p:cNvGrpSpPr>
                <a:grpSpLocks/>
              </p:cNvGrpSpPr>
              <p:nvPr/>
            </p:nvGrpSpPr>
            <p:grpSpPr bwMode="auto">
              <a:xfrm>
                <a:off x="2911" y="1225"/>
                <a:ext cx="596" cy="469"/>
                <a:chOff x="585" y="1098"/>
                <a:chExt cx="662" cy="521"/>
              </a:xfrm>
            </p:grpSpPr>
            <p:sp>
              <p:nvSpPr>
                <p:cNvPr id="523306" name="Freeform 42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07" name="Freeform 43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08" name="Freeform 44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09" name="Freeform 45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10" name="Freeform 46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311" name="Group 47"/>
              <p:cNvGrpSpPr>
                <a:grpSpLocks/>
              </p:cNvGrpSpPr>
              <p:nvPr/>
            </p:nvGrpSpPr>
            <p:grpSpPr bwMode="auto">
              <a:xfrm>
                <a:off x="3209" y="1305"/>
                <a:ext cx="596" cy="469"/>
                <a:chOff x="585" y="1098"/>
                <a:chExt cx="662" cy="521"/>
              </a:xfrm>
            </p:grpSpPr>
            <p:sp>
              <p:nvSpPr>
                <p:cNvPr id="523312" name="Freeform 48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13" name="Freeform 49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14" name="Freeform 50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15" name="Freeform 51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16" name="Freeform 52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317" name="Group 53"/>
              <p:cNvGrpSpPr>
                <a:grpSpLocks/>
              </p:cNvGrpSpPr>
              <p:nvPr/>
            </p:nvGrpSpPr>
            <p:grpSpPr bwMode="auto">
              <a:xfrm>
                <a:off x="3507" y="1385"/>
                <a:ext cx="596" cy="469"/>
                <a:chOff x="585" y="1098"/>
                <a:chExt cx="662" cy="521"/>
              </a:xfrm>
            </p:grpSpPr>
            <p:sp>
              <p:nvSpPr>
                <p:cNvPr id="523318" name="Freeform 54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19" name="Freeform 55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20" name="Freeform 56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21" name="Freeform 57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22" name="Freeform 58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323" name="Group 59"/>
              <p:cNvGrpSpPr>
                <a:grpSpLocks/>
              </p:cNvGrpSpPr>
              <p:nvPr/>
            </p:nvGrpSpPr>
            <p:grpSpPr bwMode="auto">
              <a:xfrm>
                <a:off x="3805" y="1465"/>
                <a:ext cx="596" cy="469"/>
                <a:chOff x="585" y="1098"/>
                <a:chExt cx="662" cy="521"/>
              </a:xfrm>
            </p:grpSpPr>
            <p:sp>
              <p:nvSpPr>
                <p:cNvPr id="523324" name="Freeform 60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25" name="Freeform 61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26" name="Freeform 62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27" name="Freeform 63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28" name="Freeform 64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329" name="Group 65"/>
              <p:cNvGrpSpPr>
                <a:grpSpLocks/>
              </p:cNvGrpSpPr>
              <p:nvPr/>
            </p:nvGrpSpPr>
            <p:grpSpPr bwMode="auto">
              <a:xfrm>
                <a:off x="4103" y="1545"/>
                <a:ext cx="596" cy="469"/>
                <a:chOff x="585" y="1098"/>
                <a:chExt cx="662" cy="521"/>
              </a:xfrm>
            </p:grpSpPr>
            <p:sp>
              <p:nvSpPr>
                <p:cNvPr id="523330" name="Freeform 66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31" name="Freeform 67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32" name="Freeform 68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33" name="Freeform 69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34" name="Freeform 70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335" name="Group 71"/>
              <p:cNvGrpSpPr>
                <a:grpSpLocks/>
              </p:cNvGrpSpPr>
              <p:nvPr/>
            </p:nvGrpSpPr>
            <p:grpSpPr bwMode="auto">
              <a:xfrm>
                <a:off x="4401" y="1624"/>
                <a:ext cx="596" cy="469"/>
                <a:chOff x="585" y="1098"/>
                <a:chExt cx="662" cy="521"/>
              </a:xfrm>
            </p:grpSpPr>
            <p:sp>
              <p:nvSpPr>
                <p:cNvPr id="523336" name="Freeform 72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37" name="Freeform 73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38" name="Freeform 74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39" name="Freeform 75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40" name="Freeform 76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23341" name="Group 77"/>
            <p:cNvGrpSpPr>
              <a:grpSpLocks/>
            </p:cNvGrpSpPr>
            <p:nvPr/>
          </p:nvGrpSpPr>
          <p:grpSpPr bwMode="auto">
            <a:xfrm>
              <a:off x="1718" y="2040"/>
              <a:ext cx="2981" cy="1108"/>
              <a:chOff x="2016" y="985"/>
              <a:chExt cx="2981" cy="1108"/>
            </a:xfrm>
          </p:grpSpPr>
          <p:grpSp>
            <p:nvGrpSpPr>
              <p:cNvPr id="523342" name="Group 78"/>
              <p:cNvGrpSpPr>
                <a:grpSpLocks/>
              </p:cNvGrpSpPr>
              <p:nvPr/>
            </p:nvGrpSpPr>
            <p:grpSpPr bwMode="auto">
              <a:xfrm>
                <a:off x="2016" y="985"/>
                <a:ext cx="596" cy="469"/>
                <a:chOff x="585" y="1098"/>
                <a:chExt cx="662" cy="521"/>
              </a:xfrm>
            </p:grpSpPr>
            <p:sp>
              <p:nvSpPr>
                <p:cNvPr id="523343" name="Freeform 79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44" name="Freeform 80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45" name="Freeform 81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46" name="Freeform 82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47" name="Freeform 83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348" name="Group 84"/>
              <p:cNvGrpSpPr>
                <a:grpSpLocks/>
              </p:cNvGrpSpPr>
              <p:nvPr/>
            </p:nvGrpSpPr>
            <p:grpSpPr bwMode="auto">
              <a:xfrm>
                <a:off x="2315" y="1065"/>
                <a:ext cx="596" cy="469"/>
                <a:chOff x="585" y="1098"/>
                <a:chExt cx="662" cy="521"/>
              </a:xfrm>
            </p:grpSpPr>
            <p:sp>
              <p:nvSpPr>
                <p:cNvPr id="523349" name="Freeform 85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50" name="Freeform 86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51" name="Freeform 87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52" name="Freeform 88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53" name="Freeform 89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354" name="Group 90"/>
              <p:cNvGrpSpPr>
                <a:grpSpLocks/>
              </p:cNvGrpSpPr>
              <p:nvPr/>
            </p:nvGrpSpPr>
            <p:grpSpPr bwMode="auto">
              <a:xfrm>
                <a:off x="2613" y="1145"/>
                <a:ext cx="596" cy="469"/>
                <a:chOff x="585" y="1098"/>
                <a:chExt cx="662" cy="521"/>
              </a:xfrm>
            </p:grpSpPr>
            <p:sp>
              <p:nvSpPr>
                <p:cNvPr id="523355" name="Freeform 91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56" name="Freeform 92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57" name="Freeform 93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58" name="Freeform 94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59" name="Freeform 95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360" name="Group 96"/>
              <p:cNvGrpSpPr>
                <a:grpSpLocks/>
              </p:cNvGrpSpPr>
              <p:nvPr/>
            </p:nvGrpSpPr>
            <p:grpSpPr bwMode="auto">
              <a:xfrm>
                <a:off x="2911" y="1225"/>
                <a:ext cx="596" cy="469"/>
                <a:chOff x="585" y="1098"/>
                <a:chExt cx="662" cy="521"/>
              </a:xfrm>
            </p:grpSpPr>
            <p:sp>
              <p:nvSpPr>
                <p:cNvPr id="523361" name="Freeform 97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62" name="Freeform 98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63" name="Freeform 99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64" name="Freeform 100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65" name="Freeform 101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366" name="Group 102"/>
              <p:cNvGrpSpPr>
                <a:grpSpLocks/>
              </p:cNvGrpSpPr>
              <p:nvPr/>
            </p:nvGrpSpPr>
            <p:grpSpPr bwMode="auto">
              <a:xfrm>
                <a:off x="3209" y="1305"/>
                <a:ext cx="596" cy="469"/>
                <a:chOff x="585" y="1098"/>
                <a:chExt cx="662" cy="521"/>
              </a:xfrm>
            </p:grpSpPr>
            <p:sp>
              <p:nvSpPr>
                <p:cNvPr id="523367" name="Freeform 103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68" name="Freeform 104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69" name="Freeform 105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70" name="Freeform 106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71" name="Freeform 107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372" name="Group 108"/>
              <p:cNvGrpSpPr>
                <a:grpSpLocks/>
              </p:cNvGrpSpPr>
              <p:nvPr/>
            </p:nvGrpSpPr>
            <p:grpSpPr bwMode="auto">
              <a:xfrm>
                <a:off x="3507" y="1385"/>
                <a:ext cx="596" cy="469"/>
                <a:chOff x="585" y="1098"/>
                <a:chExt cx="662" cy="521"/>
              </a:xfrm>
            </p:grpSpPr>
            <p:sp>
              <p:nvSpPr>
                <p:cNvPr id="523373" name="Freeform 109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74" name="Freeform 110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75" name="Freeform 111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76" name="Freeform 112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77" name="Freeform 113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378" name="Group 114"/>
              <p:cNvGrpSpPr>
                <a:grpSpLocks/>
              </p:cNvGrpSpPr>
              <p:nvPr/>
            </p:nvGrpSpPr>
            <p:grpSpPr bwMode="auto">
              <a:xfrm>
                <a:off x="3805" y="1465"/>
                <a:ext cx="596" cy="469"/>
                <a:chOff x="585" y="1098"/>
                <a:chExt cx="662" cy="521"/>
              </a:xfrm>
            </p:grpSpPr>
            <p:sp>
              <p:nvSpPr>
                <p:cNvPr id="523379" name="Freeform 115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80" name="Freeform 116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81" name="Freeform 117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82" name="Freeform 118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83" name="Freeform 119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384" name="Group 120"/>
              <p:cNvGrpSpPr>
                <a:grpSpLocks/>
              </p:cNvGrpSpPr>
              <p:nvPr/>
            </p:nvGrpSpPr>
            <p:grpSpPr bwMode="auto">
              <a:xfrm>
                <a:off x="4103" y="1545"/>
                <a:ext cx="596" cy="469"/>
                <a:chOff x="585" y="1098"/>
                <a:chExt cx="662" cy="521"/>
              </a:xfrm>
            </p:grpSpPr>
            <p:sp>
              <p:nvSpPr>
                <p:cNvPr id="523385" name="Freeform 121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86" name="Freeform 122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87" name="Freeform 123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88" name="Freeform 124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89" name="Freeform 125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390" name="Group 126"/>
              <p:cNvGrpSpPr>
                <a:grpSpLocks/>
              </p:cNvGrpSpPr>
              <p:nvPr/>
            </p:nvGrpSpPr>
            <p:grpSpPr bwMode="auto">
              <a:xfrm>
                <a:off x="4401" y="1624"/>
                <a:ext cx="596" cy="469"/>
                <a:chOff x="585" y="1098"/>
                <a:chExt cx="662" cy="521"/>
              </a:xfrm>
            </p:grpSpPr>
            <p:sp>
              <p:nvSpPr>
                <p:cNvPr id="523391" name="Freeform 127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92" name="Freeform 128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93" name="Freeform 129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94" name="Freeform 130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95" name="Freeform 131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23396" name="Group 132"/>
            <p:cNvGrpSpPr>
              <a:grpSpLocks/>
            </p:cNvGrpSpPr>
            <p:nvPr/>
          </p:nvGrpSpPr>
          <p:grpSpPr bwMode="auto">
            <a:xfrm>
              <a:off x="1718" y="1730"/>
              <a:ext cx="2981" cy="1108"/>
              <a:chOff x="2016" y="985"/>
              <a:chExt cx="2981" cy="1108"/>
            </a:xfrm>
          </p:grpSpPr>
          <p:grpSp>
            <p:nvGrpSpPr>
              <p:cNvPr id="523397" name="Group 133"/>
              <p:cNvGrpSpPr>
                <a:grpSpLocks/>
              </p:cNvGrpSpPr>
              <p:nvPr/>
            </p:nvGrpSpPr>
            <p:grpSpPr bwMode="auto">
              <a:xfrm>
                <a:off x="2016" y="985"/>
                <a:ext cx="596" cy="469"/>
                <a:chOff x="585" y="1098"/>
                <a:chExt cx="662" cy="521"/>
              </a:xfrm>
            </p:grpSpPr>
            <p:sp>
              <p:nvSpPr>
                <p:cNvPr id="523398" name="Freeform 134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399" name="Freeform 135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00" name="Freeform 136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01" name="Freeform 137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02" name="Freeform 138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403" name="Group 139"/>
              <p:cNvGrpSpPr>
                <a:grpSpLocks/>
              </p:cNvGrpSpPr>
              <p:nvPr/>
            </p:nvGrpSpPr>
            <p:grpSpPr bwMode="auto">
              <a:xfrm>
                <a:off x="2315" y="1065"/>
                <a:ext cx="596" cy="469"/>
                <a:chOff x="585" y="1098"/>
                <a:chExt cx="662" cy="521"/>
              </a:xfrm>
            </p:grpSpPr>
            <p:sp>
              <p:nvSpPr>
                <p:cNvPr id="523404" name="Freeform 140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05" name="Freeform 141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06" name="Freeform 142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07" name="Freeform 143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08" name="Freeform 144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409" name="Group 145"/>
              <p:cNvGrpSpPr>
                <a:grpSpLocks/>
              </p:cNvGrpSpPr>
              <p:nvPr/>
            </p:nvGrpSpPr>
            <p:grpSpPr bwMode="auto">
              <a:xfrm>
                <a:off x="2613" y="1145"/>
                <a:ext cx="596" cy="469"/>
                <a:chOff x="585" y="1098"/>
                <a:chExt cx="662" cy="521"/>
              </a:xfrm>
            </p:grpSpPr>
            <p:sp>
              <p:nvSpPr>
                <p:cNvPr id="523410" name="Freeform 146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11" name="Freeform 147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12" name="Freeform 148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13" name="Freeform 149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14" name="Freeform 150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415" name="Group 151"/>
              <p:cNvGrpSpPr>
                <a:grpSpLocks/>
              </p:cNvGrpSpPr>
              <p:nvPr/>
            </p:nvGrpSpPr>
            <p:grpSpPr bwMode="auto">
              <a:xfrm>
                <a:off x="2911" y="1225"/>
                <a:ext cx="596" cy="469"/>
                <a:chOff x="585" y="1098"/>
                <a:chExt cx="662" cy="521"/>
              </a:xfrm>
            </p:grpSpPr>
            <p:sp>
              <p:nvSpPr>
                <p:cNvPr id="523416" name="Freeform 152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17" name="Freeform 153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18" name="Freeform 154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19" name="Freeform 155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20" name="Freeform 156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421" name="Group 157"/>
              <p:cNvGrpSpPr>
                <a:grpSpLocks/>
              </p:cNvGrpSpPr>
              <p:nvPr/>
            </p:nvGrpSpPr>
            <p:grpSpPr bwMode="auto">
              <a:xfrm>
                <a:off x="3209" y="1305"/>
                <a:ext cx="596" cy="469"/>
                <a:chOff x="585" y="1098"/>
                <a:chExt cx="662" cy="521"/>
              </a:xfrm>
            </p:grpSpPr>
            <p:sp>
              <p:nvSpPr>
                <p:cNvPr id="523422" name="Freeform 158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23" name="Freeform 159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24" name="Freeform 160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25" name="Freeform 161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26" name="Freeform 162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427" name="Group 163"/>
              <p:cNvGrpSpPr>
                <a:grpSpLocks/>
              </p:cNvGrpSpPr>
              <p:nvPr/>
            </p:nvGrpSpPr>
            <p:grpSpPr bwMode="auto">
              <a:xfrm>
                <a:off x="3507" y="1385"/>
                <a:ext cx="596" cy="469"/>
                <a:chOff x="585" y="1098"/>
                <a:chExt cx="662" cy="521"/>
              </a:xfrm>
            </p:grpSpPr>
            <p:sp>
              <p:nvSpPr>
                <p:cNvPr id="523428" name="Freeform 164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29" name="Freeform 165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30" name="Freeform 166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31" name="Freeform 167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32" name="Freeform 168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433" name="Group 169"/>
              <p:cNvGrpSpPr>
                <a:grpSpLocks/>
              </p:cNvGrpSpPr>
              <p:nvPr/>
            </p:nvGrpSpPr>
            <p:grpSpPr bwMode="auto">
              <a:xfrm>
                <a:off x="3805" y="1465"/>
                <a:ext cx="596" cy="469"/>
                <a:chOff x="585" y="1098"/>
                <a:chExt cx="662" cy="521"/>
              </a:xfrm>
            </p:grpSpPr>
            <p:sp>
              <p:nvSpPr>
                <p:cNvPr id="523434" name="Freeform 170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35" name="Freeform 171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36" name="Freeform 172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37" name="Freeform 173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38" name="Freeform 174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439" name="Group 175"/>
              <p:cNvGrpSpPr>
                <a:grpSpLocks/>
              </p:cNvGrpSpPr>
              <p:nvPr/>
            </p:nvGrpSpPr>
            <p:grpSpPr bwMode="auto">
              <a:xfrm>
                <a:off x="4103" y="1545"/>
                <a:ext cx="596" cy="469"/>
                <a:chOff x="585" y="1098"/>
                <a:chExt cx="662" cy="521"/>
              </a:xfrm>
            </p:grpSpPr>
            <p:sp>
              <p:nvSpPr>
                <p:cNvPr id="523440" name="Freeform 176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41" name="Freeform 177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42" name="Freeform 178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43" name="Freeform 179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44" name="Freeform 180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445" name="Group 181"/>
              <p:cNvGrpSpPr>
                <a:grpSpLocks/>
              </p:cNvGrpSpPr>
              <p:nvPr/>
            </p:nvGrpSpPr>
            <p:grpSpPr bwMode="auto">
              <a:xfrm>
                <a:off x="4401" y="1624"/>
                <a:ext cx="596" cy="469"/>
                <a:chOff x="585" y="1098"/>
                <a:chExt cx="662" cy="521"/>
              </a:xfrm>
            </p:grpSpPr>
            <p:sp>
              <p:nvSpPr>
                <p:cNvPr id="523446" name="Freeform 182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47" name="Freeform 183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48" name="Freeform 184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49" name="Freeform 185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50" name="Freeform 186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23451" name="Group 187"/>
            <p:cNvGrpSpPr>
              <a:grpSpLocks/>
            </p:cNvGrpSpPr>
            <p:nvPr/>
          </p:nvGrpSpPr>
          <p:grpSpPr bwMode="auto">
            <a:xfrm>
              <a:off x="1718" y="1420"/>
              <a:ext cx="2981" cy="1108"/>
              <a:chOff x="2016" y="985"/>
              <a:chExt cx="2981" cy="1108"/>
            </a:xfrm>
          </p:grpSpPr>
          <p:grpSp>
            <p:nvGrpSpPr>
              <p:cNvPr id="523452" name="Group 188"/>
              <p:cNvGrpSpPr>
                <a:grpSpLocks/>
              </p:cNvGrpSpPr>
              <p:nvPr/>
            </p:nvGrpSpPr>
            <p:grpSpPr bwMode="auto">
              <a:xfrm>
                <a:off x="2016" y="985"/>
                <a:ext cx="596" cy="469"/>
                <a:chOff x="585" y="1098"/>
                <a:chExt cx="662" cy="521"/>
              </a:xfrm>
            </p:grpSpPr>
            <p:sp>
              <p:nvSpPr>
                <p:cNvPr id="523453" name="Freeform 189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54" name="Freeform 190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55" name="Freeform 191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56" name="Freeform 192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57" name="Freeform 193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458" name="Group 194"/>
              <p:cNvGrpSpPr>
                <a:grpSpLocks/>
              </p:cNvGrpSpPr>
              <p:nvPr/>
            </p:nvGrpSpPr>
            <p:grpSpPr bwMode="auto">
              <a:xfrm>
                <a:off x="2315" y="1065"/>
                <a:ext cx="596" cy="469"/>
                <a:chOff x="585" y="1098"/>
                <a:chExt cx="662" cy="521"/>
              </a:xfrm>
            </p:grpSpPr>
            <p:sp>
              <p:nvSpPr>
                <p:cNvPr id="523459" name="Freeform 195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60" name="Freeform 196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61" name="Freeform 197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62" name="Freeform 198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63" name="Freeform 199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464" name="Group 200"/>
              <p:cNvGrpSpPr>
                <a:grpSpLocks/>
              </p:cNvGrpSpPr>
              <p:nvPr/>
            </p:nvGrpSpPr>
            <p:grpSpPr bwMode="auto">
              <a:xfrm>
                <a:off x="2613" y="1145"/>
                <a:ext cx="596" cy="469"/>
                <a:chOff x="585" y="1098"/>
                <a:chExt cx="662" cy="521"/>
              </a:xfrm>
            </p:grpSpPr>
            <p:sp>
              <p:nvSpPr>
                <p:cNvPr id="523465" name="Freeform 201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66" name="Freeform 202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67" name="Freeform 203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68" name="Freeform 204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69" name="Freeform 205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470" name="Group 206"/>
              <p:cNvGrpSpPr>
                <a:grpSpLocks/>
              </p:cNvGrpSpPr>
              <p:nvPr/>
            </p:nvGrpSpPr>
            <p:grpSpPr bwMode="auto">
              <a:xfrm>
                <a:off x="2911" y="1225"/>
                <a:ext cx="596" cy="469"/>
                <a:chOff x="585" y="1098"/>
                <a:chExt cx="662" cy="521"/>
              </a:xfrm>
            </p:grpSpPr>
            <p:sp>
              <p:nvSpPr>
                <p:cNvPr id="523471" name="Freeform 207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72" name="Freeform 208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73" name="Freeform 209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74" name="Freeform 210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75" name="Freeform 211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476" name="Group 212"/>
              <p:cNvGrpSpPr>
                <a:grpSpLocks/>
              </p:cNvGrpSpPr>
              <p:nvPr/>
            </p:nvGrpSpPr>
            <p:grpSpPr bwMode="auto">
              <a:xfrm>
                <a:off x="3209" y="1305"/>
                <a:ext cx="596" cy="469"/>
                <a:chOff x="585" y="1098"/>
                <a:chExt cx="662" cy="521"/>
              </a:xfrm>
            </p:grpSpPr>
            <p:sp>
              <p:nvSpPr>
                <p:cNvPr id="523477" name="Freeform 213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78" name="Freeform 214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79" name="Freeform 215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80" name="Freeform 216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81" name="Freeform 217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482" name="Group 218"/>
              <p:cNvGrpSpPr>
                <a:grpSpLocks/>
              </p:cNvGrpSpPr>
              <p:nvPr/>
            </p:nvGrpSpPr>
            <p:grpSpPr bwMode="auto">
              <a:xfrm>
                <a:off x="3507" y="1385"/>
                <a:ext cx="596" cy="469"/>
                <a:chOff x="585" y="1098"/>
                <a:chExt cx="662" cy="521"/>
              </a:xfrm>
            </p:grpSpPr>
            <p:sp>
              <p:nvSpPr>
                <p:cNvPr id="523483" name="Freeform 219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84" name="Freeform 220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85" name="Freeform 221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86" name="Freeform 222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87" name="Freeform 223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488" name="Group 224"/>
              <p:cNvGrpSpPr>
                <a:grpSpLocks/>
              </p:cNvGrpSpPr>
              <p:nvPr/>
            </p:nvGrpSpPr>
            <p:grpSpPr bwMode="auto">
              <a:xfrm>
                <a:off x="3805" y="1465"/>
                <a:ext cx="596" cy="469"/>
                <a:chOff x="585" y="1098"/>
                <a:chExt cx="662" cy="521"/>
              </a:xfrm>
            </p:grpSpPr>
            <p:sp>
              <p:nvSpPr>
                <p:cNvPr id="523489" name="Freeform 225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90" name="Freeform 226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91" name="Freeform 227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92" name="Freeform 228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93" name="Freeform 229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494" name="Group 230"/>
              <p:cNvGrpSpPr>
                <a:grpSpLocks/>
              </p:cNvGrpSpPr>
              <p:nvPr/>
            </p:nvGrpSpPr>
            <p:grpSpPr bwMode="auto">
              <a:xfrm>
                <a:off x="4103" y="1545"/>
                <a:ext cx="596" cy="469"/>
                <a:chOff x="585" y="1098"/>
                <a:chExt cx="662" cy="521"/>
              </a:xfrm>
            </p:grpSpPr>
            <p:sp>
              <p:nvSpPr>
                <p:cNvPr id="523495" name="Freeform 231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96" name="Freeform 232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97" name="Freeform 233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98" name="Freeform 234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499" name="Freeform 235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500" name="Group 236"/>
              <p:cNvGrpSpPr>
                <a:grpSpLocks/>
              </p:cNvGrpSpPr>
              <p:nvPr/>
            </p:nvGrpSpPr>
            <p:grpSpPr bwMode="auto">
              <a:xfrm>
                <a:off x="4401" y="1624"/>
                <a:ext cx="596" cy="469"/>
                <a:chOff x="585" y="1098"/>
                <a:chExt cx="662" cy="521"/>
              </a:xfrm>
            </p:grpSpPr>
            <p:sp>
              <p:nvSpPr>
                <p:cNvPr id="523501" name="Freeform 237"/>
                <p:cNvSpPr>
                  <a:spLocks/>
                </p:cNvSpPr>
                <p:nvPr/>
              </p:nvSpPr>
              <p:spPr bwMode="gray">
                <a:xfrm>
                  <a:off x="585" y="1098"/>
                  <a:ext cx="331" cy="432"/>
                </a:xfrm>
                <a:custGeom>
                  <a:avLst/>
                  <a:gdLst>
                    <a:gd name="T0" fmla="*/ 0 w 1866"/>
                    <a:gd name="T1" fmla="*/ 500 h 2433"/>
                    <a:gd name="T2" fmla="*/ 0 w 1866"/>
                    <a:gd name="T3" fmla="*/ 2433 h 2433"/>
                    <a:gd name="T4" fmla="*/ 1866 w 1866"/>
                    <a:gd name="T5" fmla="*/ 1932 h 2433"/>
                    <a:gd name="T6" fmla="*/ 1866 w 1866"/>
                    <a:gd name="T7" fmla="*/ 1001 h 2433"/>
                    <a:gd name="T8" fmla="*/ 1866 w 1866"/>
                    <a:gd name="T9" fmla="*/ 0 h 2433"/>
                    <a:gd name="T10" fmla="*/ 0 w 1866"/>
                    <a:gd name="T11" fmla="*/ 500 h 2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6" h="2433">
                      <a:moveTo>
                        <a:pt x="0" y="500"/>
                      </a:moveTo>
                      <a:lnTo>
                        <a:pt x="0" y="2433"/>
                      </a:lnTo>
                      <a:lnTo>
                        <a:pt x="1866" y="1932"/>
                      </a:lnTo>
                      <a:lnTo>
                        <a:pt x="1866" y="1001"/>
                      </a:lnTo>
                      <a:lnTo>
                        <a:pt x="1866" y="0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D6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502" name="Freeform 238"/>
                <p:cNvSpPr>
                  <a:spLocks/>
                </p:cNvSpPr>
                <p:nvPr/>
              </p:nvSpPr>
              <p:spPr bwMode="gray">
                <a:xfrm>
                  <a:off x="585" y="13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503" name="Freeform 239"/>
                <p:cNvSpPr>
                  <a:spLocks/>
                </p:cNvSpPr>
                <p:nvPr/>
              </p:nvSpPr>
              <p:spPr bwMode="gray">
                <a:xfrm>
                  <a:off x="916" y="1186"/>
                  <a:ext cx="331" cy="433"/>
                </a:xfrm>
                <a:custGeom>
                  <a:avLst/>
                  <a:gdLst>
                    <a:gd name="T0" fmla="*/ 0 w 1866"/>
                    <a:gd name="T1" fmla="*/ 2434 h 2434"/>
                    <a:gd name="T2" fmla="*/ 1866 w 1866"/>
                    <a:gd name="T3" fmla="*/ 1933 h 2434"/>
                    <a:gd name="T4" fmla="*/ 1866 w 1866"/>
                    <a:gd name="T5" fmla="*/ 0 h 2434"/>
                    <a:gd name="T6" fmla="*/ 0 w 1866"/>
                    <a:gd name="T7" fmla="*/ 501 h 2434"/>
                    <a:gd name="T8" fmla="*/ 0 w 1866"/>
                    <a:gd name="T9" fmla="*/ 2434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6" h="2434">
                      <a:moveTo>
                        <a:pt x="0" y="2434"/>
                      </a:moveTo>
                      <a:lnTo>
                        <a:pt x="1866" y="1933"/>
                      </a:lnTo>
                      <a:lnTo>
                        <a:pt x="1866" y="0"/>
                      </a:lnTo>
                      <a:lnTo>
                        <a:pt x="0" y="501"/>
                      </a:lnTo>
                      <a:lnTo>
                        <a:pt x="0" y="243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504" name="Freeform 240"/>
                <p:cNvSpPr>
                  <a:spLocks noEditPoints="1"/>
                </p:cNvSpPr>
                <p:nvPr/>
              </p:nvSpPr>
              <p:spPr bwMode="gray">
                <a:xfrm>
                  <a:off x="585" y="1186"/>
                  <a:ext cx="331" cy="433"/>
                </a:xfrm>
                <a:custGeom>
                  <a:avLst/>
                  <a:gdLst>
                    <a:gd name="T0" fmla="*/ 1866 w 1866"/>
                    <a:gd name="T1" fmla="*/ 501 h 2434"/>
                    <a:gd name="T2" fmla="*/ 1632 w 1866"/>
                    <a:gd name="T3" fmla="*/ 437 h 2434"/>
                    <a:gd name="T4" fmla="*/ 1632 w 1866"/>
                    <a:gd name="T5" fmla="*/ 437 h 2434"/>
                    <a:gd name="T6" fmla="*/ 234 w 1866"/>
                    <a:gd name="T7" fmla="*/ 64 h 2434"/>
                    <a:gd name="T8" fmla="*/ 234 w 1866"/>
                    <a:gd name="T9" fmla="*/ 64 h 2434"/>
                    <a:gd name="T10" fmla="*/ 0 w 1866"/>
                    <a:gd name="T11" fmla="*/ 0 h 2434"/>
                    <a:gd name="T12" fmla="*/ 0 w 1866"/>
                    <a:gd name="T13" fmla="*/ 1933 h 2434"/>
                    <a:gd name="T14" fmla="*/ 234 w 1866"/>
                    <a:gd name="T15" fmla="*/ 1997 h 2434"/>
                    <a:gd name="T16" fmla="*/ 234 w 1866"/>
                    <a:gd name="T17" fmla="*/ 1997 h 2434"/>
                    <a:gd name="T18" fmla="*/ 1866 w 1866"/>
                    <a:gd name="T19" fmla="*/ 2434 h 2434"/>
                    <a:gd name="T20" fmla="*/ 1866 w 1866"/>
                    <a:gd name="T21" fmla="*/ 501 h 2434"/>
                    <a:gd name="T22" fmla="*/ 234 w 1866"/>
                    <a:gd name="T23" fmla="*/ 1753 h 2434"/>
                    <a:gd name="T24" fmla="*/ 234 w 1866"/>
                    <a:gd name="T25" fmla="*/ 305 h 2434"/>
                    <a:gd name="T26" fmla="*/ 234 w 1866"/>
                    <a:gd name="T27" fmla="*/ 305 h 2434"/>
                    <a:gd name="T28" fmla="*/ 1630 w 1866"/>
                    <a:gd name="T29" fmla="*/ 681 h 2434"/>
                    <a:gd name="T30" fmla="*/ 1632 w 1866"/>
                    <a:gd name="T31" fmla="*/ 681 h 2434"/>
                    <a:gd name="T32" fmla="*/ 1632 w 1866"/>
                    <a:gd name="T33" fmla="*/ 2129 h 2434"/>
                    <a:gd name="T34" fmla="*/ 234 w 1866"/>
                    <a:gd name="T35" fmla="*/ 1753 h 2434"/>
                    <a:gd name="T36" fmla="*/ 234 w 1866"/>
                    <a:gd name="T37" fmla="*/ 1753 h 2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6" h="2434">
                      <a:moveTo>
                        <a:pt x="1866" y="501"/>
                      </a:moveTo>
                      <a:lnTo>
                        <a:pt x="1632" y="437"/>
                      </a:lnTo>
                      <a:lnTo>
                        <a:pt x="1632" y="437"/>
                      </a:lnTo>
                      <a:lnTo>
                        <a:pt x="234" y="64"/>
                      </a:lnTo>
                      <a:lnTo>
                        <a:pt x="234" y="64"/>
                      </a:lnTo>
                      <a:lnTo>
                        <a:pt x="0" y="0"/>
                      </a:lnTo>
                      <a:lnTo>
                        <a:pt x="0" y="1933"/>
                      </a:lnTo>
                      <a:lnTo>
                        <a:pt x="234" y="1997"/>
                      </a:lnTo>
                      <a:lnTo>
                        <a:pt x="234" y="1997"/>
                      </a:lnTo>
                      <a:lnTo>
                        <a:pt x="1866" y="2434"/>
                      </a:lnTo>
                      <a:lnTo>
                        <a:pt x="1866" y="501"/>
                      </a:lnTo>
                      <a:close/>
                      <a:moveTo>
                        <a:pt x="234" y="1753"/>
                      </a:moveTo>
                      <a:lnTo>
                        <a:pt x="234" y="305"/>
                      </a:lnTo>
                      <a:lnTo>
                        <a:pt x="234" y="305"/>
                      </a:lnTo>
                      <a:lnTo>
                        <a:pt x="1630" y="681"/>
                      </a:lnTo>
                      <a:lnTo>
                        <a:pt x="1632" y="681"/>
                      </a:lnTo>
                      <a:lnTo>
                        <a:pt x="1632" y="2129"/>
                      </a:lnTo>
                      <a:lnTo>
                        <a:pt x="234" y="1753"/>
                      </a:lnTo>
                      <a:lnTo>
                        <a:pt x="234" y="1753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505" name="Freeform 241"/>
                <p:cNvSpPr>
                  <a:spLocks/>
                </p:cNvSpPr>
                <p:nvPr/>
              </p:nvSpPr>
              <p:spPr bwMode="gray">
                <a:xfrm>
                  <a:off x="585" y="1098"/>
                  <a:ext cx="662" cy="177"/>
                </a:xfrm>
                <a:custGeom>
                  <a:avLst/>
                  <a:gdLst>
                    <a:gd name="T0" fmla="*/ 0 w 3732"/>
                    <a:gd name="T1" fmla="*/ 500 h 1001"/>
                    <a:gd name="T2" fmla="*/ 1866 w 3732"/>
                    <a:gd name="T3" fmla="*/ 0 h 1001"/>
                    <a:gd name="T4" fmla="*/ 3732 w 3732"/>
                    <a:gd name="T5" fmla="*/ 500 h 1001"/>
                    <a:gd name="T6" fmla="*/ 1866 w 3732"/>
                    <a:gd name="T7" fmla="*/ 1001 h 1001"/>
                    <a:gd name="T8" fmla="*/ 0 w 3732"/>
                    <a:gd name="T9" fmla="*/ 50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2" h="1001">
                      <a:moveTo>
                        <a:pt x="0" y="500"/>
                      </a:moveTo>
                      <a:lnTo>
                        <a:pt x="1866" y="0"/>
                      </a:lnTo>
                      <a:lnTo>
                        <a:pt x="3732" y="500"/>
                      </a:lnTo>
                      <a:lnTo>
                        <a:pt x="1866" y="1001"/>
                      </a:lnTo>
                      <a:lnTo>
                        <a:pt x="0" y="50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523506" name="Group 242"/>
          <p:cNvGrpSpPr>
            <a:grpSpLocks/>
          </p:cNvGrpSpPr>
          <p:nvPr/>
        </p:nvGrpSpPr>
        <p:grpSpPr bwMode="auto">
          <a:xfrm>
            <a:off x="790575" y="3898900"/>
            <a:ext cx="989013" cy="633413"/>
            <a:chOff x="530" y="1128"/>
            <a:chExt cx="2572" cy="1648"/>
          </a:xfrm>
        </p:grpSpPr>
        <p:grpSp>
          <p:nvGrpSpPr>
            <p:cNvPr id="523507" name="Group 243"/>
            <p:cNvGrpSpPr>
              <a:grpSpLocks/>
            </p:cNvGrpSpPr>
            <p:nvPr/>
          </p:nvGrpSpPr>
          <p:grpSpPr bwMode="auto">
            <a:xfrm>
              <a:off x="2913" y="1128"/>
              <a:ext cx="189" cy="239"/>
              <a:chOff x="2343" y="728"/>
              <a:chExt cx="569" cy="718"/>
            </a:xfrm>
          </p:grpSpPr>
          <p:sp>
            <p:nvSpPr>
              <p:cNvPr id="523508" name="Freeform 244"/>
              <p:cNvSpPr>
                <a:spLocks/>
              </p:cNvSpPr>
              <p:nvPr/>
            </p:nvSpPr>
            <p:spPr bwMode="gray">
              <a:xfrm>
                <a:off x="2343" y="728"/>
                <a:ext cx="569" cy="180"/>
              </a:xfrm>
              <a:custGeom>
                <a:avLst/>
                <a:gdLst>
                  <a:gd name="T0" fmla="*/ 0 w 569"/>
                  <a:gd name="T1" fmla="*/ 112 h 180"/>
                  <a:gd name="T2" fmla="*/ 422 w 569"/>
                  <a:gd name="T3" fmla="*/ 0 h 180"/>
                  <a:gd name="T4" fmla="*/ 569 w 569"/>
                  <a:gd name="T5" fmla="*/ 39 h 180"/>
                  <a:gd name="T6" fmla="*/ 49 w 569"/>
                  <a:gd name="T7" fmla="*/ 180 h 180"/>
                  <a:gd name="T8" fmla="*/ 0 w 569"/>
                  <a:gd name="T9" fmla="*/ 168 h 180"/>
                  <a:gd name="T10" fmla="*/ 0 w 569"/>
                  <a:gd name="T11" fmla="*/ 11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9" h="180">
                    <a:moveTo>
                      <a:pt x="0" y="112"/>
                    </a:moveTo>
                    <a:lnTo>
                      <a:pt x="422" y="0"/>
                    </a:lnTo>
                    <a:lnTo>
                      <a:pt x="569" y="39"/>
                    </a:lnTo>
                    <a:lnTo>
                      <a:pt x="49" y="180"/>
                    </a:lnTo>
                    <a:lnTo>
                      <a:pt x="0" y="16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509" name="Freeform 245"/>
              <p:cNvSpPr>
                <a:spLocks/>
              </p:cNvSpPr>
              <p:nvPr/>
            </p:nvSpPr>
            <p:spPr bwMode="gray">
              <a:xfrm>
                <a:off x="2392" y="767"/>
                <a:ext cx="520" cy="679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510" name="Freeform 246"/>
              <p:cNvSpPr>
                <a:spLocks/>
              </p:cNvSpPr>
              <p:nvPr/>
            </p:nvSpPr>
            <p:spPr bwMode="gray">
              <a:xfrm>
                <a:off x="2344" y="896"/>
                <a:ext cx="48" cy="550"/>
              </a:xfrm>
              <a:custGeom>
                <a:avLst/>
                <a:gdLst>
                  <a:gd name="T0" fmla="*/ 0 w 16"/>
                  <a:gd name="T1" fmla="*/ 0 h 183"/>
                  <a:gd name="T2" fmla="*/ 0 w 16"/>
                  <a:gd name="T3" fmla="*/ 180 h 183"/>
                  <a:gd name="T4" fmla="*/ 16 w 16"/>
                  <a:gd name="T5" fmla="*/ 183 h 183"/>
                  <a:gd name="T6" fmla="*/ 16 w 16"/>
                  <a:gd name="T7" fmla="*/ 3 h 183"/>
                  <a:gd name="T8" fmla="*/ 0 w 16"/>
                  <a:gd name="T9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3">
                    <a:moveTo>
                      <a:pt x="0" y="0"/>
                    </a:moveTo>
                    <a:lnTo>
                      <a:pt x="0" y="180"/>
                    </a:lnTo>
                    <a:lnTo>
                      <a:pt x="16" y="183"/>
                    </a:lnTo>
                    <a:lnTo>
                      <a:pt x="1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3511" name="Group 247"/>
            <p:cNvGrpSpPr>
              <a:grpSpLocks/>
            </p:cNvGrpSpPr>
            <p:nvPr/>
          </p:nvGrpSpPr>
          <p:grpSpPr bwMode="auto">
            <a:xfrm>
              <a:off x="2319" y="1596"/>
              <a:ext cx="189" cy="239"/>
              <a:chOff x="2343" y="728"/>
              <a:chExt cx="569" cy="718"/>
            </a:xfrm>
          </p:grpSpPr>
          <p:sp>
            <p:nvSpPr>
              <p:cNvPr id="523512" name="Freeform 248"/>
              <p:cNvSpPr>
                <a:spLocks/>
              </p:cNvSpPr>
              <p:nvPr/>
            </p:nvSpPr>
            <p:spPr bwMode="gray">
              <a:xfrm>
                <a:off x="2343" y="728"/>
                <a:ext cx="569" cy="180"/>
              </a:xfrm>
              <a:custGeom>
                <a:avLst/>
                <a:gdLst>
                  <a:gd name="T0" fmla="*/ 0 w 569"/>
                  <a:gd name="T1" fmla="*/ 112 h 180"/>
                  <a:gd name="T2" fmla="*/ 422 w 569"/>
                  <a:gd name="T3" fmla="*/ 0 h 180"/>
                  <a:gd name="T4" fmla="*/ 569 w 569"/>
                  <a:gd name="T5" fmla="*/ 39 h 180"/>
                  <a:gd name="T6" fmla="*/ 49 w 569"/>
                  <a:gd name="T7" fmla="*/ 180 h 180"/>
                  <a:gd name="T8" fmla="*/ 0 w 569"/>
                  <a:gd name="T9" fmla="*/ 168 h 180"/>
                  <a:gd name="T10" fmla="*/ 0 w 569"/>
                  <a:gd name="T11" fmla="*/ 11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9" h="180">
                    <a:moveTo>
                      <a:pt x="0" y="112"/>
                    </a:moveTo>
                    <a:lnTo>
                      <a:pt x="422" y="0"/>
                    </a:lnTo>
                    <a:lnTo>
                      <a:pt x="569" y="39"/>
                    </a:lnTo>
                    <a:lnTo>
                      <a:pt x="49" y="180"/>
                    </a:lnTo>
                    <a:lnTo>
                      <a:pt x="0" y="16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513" name="Freeform 249"/>
              <p:cNvSpPr>
                <a:spLocks/>
              </p:cNvSpPr>
              <p:nvPr/>
            </p:nvSpPr>
            <p:spPr bwMode="gray">
              <a:xfrm>
                <a:off x="2392" y="767"/>
                <a:ext cx="520" cy="679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514" name="Freeform 250"/>
              <p:cNvSpPr>
                <a:spLocks/>
              </p:cNvSpPr>
              <p:nvPr/>
            </p:nvSpPr>
            <p:spPr bwMode="gray">
              <a:xfrm>
                <a:off x="2344" y="896"/>
                <a:ext cx="48" cy="550"/>
              </a:xfrm>
              <a:custGeom>
                <a:avLst/>
                <a:gdLst>
                  <a:gd name="T0" fmla="*/ 0 w 16"/>
                  <a:gd name="T1" fmla="*/ 0 h 183"/>
                  <a:gd name="T2" fmla="*/ 0 w 16"/>
                  <a:gd name="T3" fmla="*/ 180 h 183"/>
                  <a:gd name="T4" fmla="*/ 16 w 16"/>
                  <a:gd name="T5" fmla="*/ 183 h 183"/>
                  <a:gd name="T6" fmla="*/ 16 w 16"/>
                  <a:gd name="T7" fmla="*/ 3 h 183"/>
                  <a:gd name="T8" fmla="*/ 0 w 16"/>
                  <a:gd name="T9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3">
                    <a:moveTo>
                      <a:pt x="0" y="0"/>
                    </a:moveTo>
                    <a:lnTo>
                      <a:pt x="0" y="180"/>
                    </a:lnTo>
                    <a:lnTo>
                      <a:pt x="16" y="183"/>
                    </a:lnTo>
                    <a:lnTo>
                      <a:pt x="1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3515" name="Group 251"/>
            <p:cNvGrpSpPr>
              <a:grpSpLocks/>
            </p:cNvGrpSpPr>
            <p:nvPr/>
          </p:nvGrpSpPr>
          <p:grpSpPr bwMode="auto">
            <a:xfrm>
              <a:off x="2613" y="1827"/>
              <a:ext cx="189" cy="239"/>
              <a:chOff x="2343" y="728"/>
              <a:chExt cx="569" cy="718"/>
            </a:xfrm>
          </p:grpSpPr>
          <p:sp>
            <p:nvSpPr>
              <p:cNvPr id="523516" name="Freeform 252"/>
              <p:cNvSpPr>
                <a:spLocks/>
              </p:cNvSpPr>
              <p:nvPr/>
            </p:nvSpPr>
            <p:spPr bwMode="gray">
              <a:xfrm>
                <a:off x="2343" y="728"/>
                <a:ext cx="569" cy="180"/>
              </a:xfrm>
              <a:custGeom>
                <a:avLst/>
                <a:gdLst>
                  <a:gd name="T0" fmla="*/ 0 w 569"/>
                  <a:gd name="T1" fmla="*/ 112 h 180"/>
                  <a:gd name="T2" fmla="*/ 422 w 569"/>
                  <a:gd name="T3" fmla="*/ 0 h 180"/>
                  <a:gd name="T4" fmla="*/ 569 w 569"/>
                  <a:gd name="T5" fmla="*/ 39 h 180"/>
                  <a:gd name="T6" fmla="*/ 49 w 569"/>
                  <a:gd name="T7" fmla="*/ 180 h 180"/>
                  <a:gd name="T8" fmla="*/ 0 w 569"/>
                  <a:gd name="T9" fmla="*/ 168 h 180"/>
                  <a:gd name="T10" fmla="*/ 0 w 569"/>
                  <a:gd name="T11" fmla="*/ 11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9" h="180">
                    <a:moveTo>
                      <a:pt x="0" y="112"/>
                    </a:moveTo>
                    <a:lnTo>
                      <a:pt x="422" y="0"/>
                    </a:lnTo>
                    <a:lnTo>
                      <a:pt x="569" y="39"/>
                    </a:lnTo>
                    <a:lnTo>
                      <a:pt x="49" y="180"/>
                    </a:lnTo>
                    <a:lnTo>
                      <a:pt x="0" y="16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517" name="Freeform 253"/>
              <p:cNvSpPr>
                <a:spLocks/>
              </p:cNvSpPr>
              <p:nvPr/>
            </p:nvSpPr>
            <p:spPr bwMode="gray">
              <a:xfrm>
                <a:off x="2392" y="767"/>
                <a:ext cx="520" cy="679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518" name="Freeform 254"/>
              <p:cNvSpPr>
                <a:spLocks/>
              </p:cNvSpPr>
              <p:nvPr/>
            </p:nvSpPr>
            <p:spPr bwMode="gray">
              <a:xfrm>
                <a:off x="2344" y="896"/>
                <a:ext cx="48" cy="550"/>
              </a:xfrm>
              <a:custGeom>
                <a:avLst/>
                <a:gdLst>
                  <a:gd name="T0" fmla="*/ 0 w 16"/>
                  <a:gd name="T1" fmla="*/ 0 h 183"/>
                  <a:gd name="T2" fmla="*/ 0 w 16"/>
                  <a:gd name="T3" fmla="*/ 180 h 183"/>
                  <a:gd name="T4" fmla="*/ 16 w 16"/>
                  <a:gd name="T5" fmla="*/ 183 h 183"/>
                  <a:gd name="T6" fmla="*/ 16 w 16"/>
                  <a:gd name="T7" fmla="*/ 3 h 183"/>
                  <a:gd name="T8" fmla="*/ 0 w 16"/>
                  <a:gd name="T9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3">
                    <a:moveTo>
                      <a:pt x="0" y="0"/>
                    </a:moveTo>
                    <a:lnTo>
                      <a:pt x="0" y="180"/>
                    </a:lnTo>
                    <a:lnTo>
                      <a:pt x="16" y="183"/>
                    </a:lnTo>
                    <a:lnTo>
                      <a:pt x="1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3519" name="Group 255"/>
            <p:cNvGrpSpPr>
              <a:grpSpLocks/>
            </p:cNvGrpSpPr>
            <p:nvPr/>
          </p:nvGrpSpPr>
          <p:grpSpPr bwMode="auto">
            <a:xfrm>
              <a:off x="2020" y="2297"/>
              <a:ext cx="189" cy="239"/>
              <a:chOff x="2343" y="728"/>
              <a:chExt cx="569" cy="718"/>
            </a:xfrm>
          </p:grpSpPr>
          <p:sp>
            <p:nvSpPr>
              <p:cNvPr id="523520" name="Freeform 256"/>
              <p:cNvSpPr>
                <a:spLocks/>
              </p:cNvSpPr>
              <p:nvPr/>
            </p:nvSpPr>
            <p:spPr bwMode="gray">
              <a:xfrm>
                <a:off x="2343" y="728"/>
                <a:ext cx="569" cy="180"/>
              </a:xfrm>
              <a:custGeom>
                <a:avLst/>
                <a:gdLst>
                  <a:gd name="T0" fmla="*/ 0 w 569"/>
                  <a:gd name="T1" fmla="*/ 112 h 180"/>
                  <a:gd name="T2" fmla="*/ 422 w 569"/>
                  <a:gd name="T3" fmla="*/ 0 h 180"/>
                  <a:gd name="T4" fmla="*/ 569 w 569"/>
                  <a:gd name="T5" fmla="*/ 39 h 180"/>
                  <a:gd name="T6" fmla="*/ 49 w 569"/>
                  <a:gd name="T7" fmla="*/ 180 h 180"/>
                  <a:gd name="T8" fmla="*/ 0 w 569"/>
                  <a:gd name="T9" fmla="*/ 168 h 180"/>
                  <a:gd name="T10" fmla="*/ 0 w 569"/>
                  <a:gd name="T11" fmla="*/ 11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9" h="180">
                    <a:moveTo>
                      <a:pt x="0" y="112"/>
                    </a:moveTo>
                    <a:lnTo>
                      <a:pt x="422" y="0"/>
                    </a:lnTo>
                    <a:lnTo>
                      <a:pt x="569" y="39"/>
                    </a:lnTo>
                    <a:lnTo>
                      <a:pt x="49" y="180"/>
                    </a:lnTo>
                    <a:lnTo>
                      <a:pt x="0" y="16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521" name="Freeform 257"/>
              <p:cNvSpPr>
                <a:spLocks/>
              </p:cNvSpPr>
              <p:nvPr/>
            </p:nvSpPr>
            <p:spPr bwMode="gray">
              <a:xfrm>
                <a:off x="2392" y="767"/>
                <a:ext cx="520" cy="679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522" name="Freeform 258"/>
              <p:cNvSpPr>
                <a:spLocks/>
              </p:cNvSpPr>
              <p:nvPr/>
            </p:nvSpPr>
            <p:spPr bwMode="gray">
              <a:xfrm>
                <a:off x="2344" y="896"/>
                <a:ext cx="48" cy="550"/>
              </a:xfrm>
              <a:custGeom>
                <a:avLst/>
                <a:gdLst>
                  <a:gd name="T0" fmla="*/ 0 w 16"/>
                  <a:gd name="T1" fmla="*/ 0 h 183"/>
                  <a:gd name="T2" fmla="*/ 0 w 16"/>
                  <a:gd name="T3" fmla="*/ 180 h 183"/>
                  <a:gd name="T4" fmla="*/ 16 w 16"/>
                  <a:gd name="T5" fmla="*/ 183 h 183"/>
                  <a:gd name="T6" fmla="*/ 16 w 16"/>
                  <a:gd name="T7" fmla="*/ 3 h 183"/>
                  <a:gd name="T8" fmla="*/ 0 w 16"/>
                  <a:gd name="T9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3">
                    <a:moveTo>
                      <a:pt x="0" y="0"/>
                    </a:moveTo>
                    <a:lnTo>
                      <a:pt x="0" y="180"/>
                    </a:lnTo>
                    <a:lnTo>
                      <a:pt x="16" y="183"/>
                    </a:lnTo>
                    <a:lnTo>
                      <a:pt x="1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3523" name="Group 259"/>
            <p:cNvGrpSpPr>
              <a:grpSpLocks/>
            </p:cNvGrpSpPr>
            <p:nvPr/>
          </p:nvGrpSpPr>
          <p:grpSpPr bwMode="auto">
            <a:xfrm>
              <a:off x="1722" y="2067"/>
              <a:ext cx="189" cy="239"/>
              <a:chOff x="2343" y="728"/>
              <a:chExt cx="569" cy="718"/>
            </a:xfrm>
          </p:grpSpPr>
          <p:sp>
            <p:nvSpPr>
              <p:cNvPr id="523524" name="Freeform 260"/>
              <p:cNvSpPr>
                <a:spLocks/>
              </p:cNvSpPr>
              <p:nvPr/>
            </p:nvSpPr>
            <p:spPr bwMode="gray">
              <a:xfrm>
                <a:off x="2343" y="728"/>
                <a:ext cx="569" cy="180"/>
              </a:xfrm>
              <a:custGeom>
                <a:avLst/>
                <a:gdLst>
                  <a:gd name="T0" fmla="*/ 0 w 569"/>
                  <a:gd name="T1" fmla="*/ 112 h 180"/>
                  <a:gd name="T2" fmla="*/ 422 w 569"/>
                  <a:gd name="T3" fmla="*/ 0 h 180"/>
                  <a:gd name="T4" fmla="*/ 569 w 569"/>
                  <a:gd name="T5" fmla="*/ 39 h 180"/>
                  <a:gd name="T6" fmla="*/ 49 w 569"/>
                  <a:gd name="T7" fmla="*/ 180 h 180"/>
                  <a:gd name="T8" fmla="*/ 0 w 569"/>
                  <a:gd name="T9" fmla="*/ 168 h 180"/>
                  <a:gd name="T10" fmla="*/ 0 w 569"/>
                  <a:gd name="T11" fmla="*/ 11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9" h="180">
                    <a:moveTo>
                      <a:pt x="0" y="112"/>
                    </a:moveTo>
                    <a:lnTo>
                      <a:pt x="422" y="0"/>
                    </a:lnTo>
                    <a:lnTo>
                      <a:pt x="569" y="39"/>
                    </a:lnTo>
                    <a:lnTo>
                      <a:pt x="49" y="180"/>
                    </a:lnTo>
                    <a:lnTo>
                      <a:pt x="0" y="16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525" name="Freeform 261"/>
              <p:cNvSpPr>
                <a:spLocks/>
              </p:cNvSpPr>
              <p:nvPr/>
            </p:nvSpPr>
            <p:spPr bwMode="gray">
              <a:xfrm>
                <a:off x="2392" y="767"/>
                <a:ext cx="520" cy="679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526" name="Freeform 262"/>
              <p:cNvSpPr>
                <a:spLocks/>
              </p:cNvSpPr>
              <p:nvPr/>
            </p:nvSpPr>
            <p:spPr bwMode="gray">
              <a:xfrm>
                <a:off x="2344" y="896"/>
                <a:ext cx="48" cy="550"/>
              </a:xfrm>
              <a:custGeom>
                <a:avLst/>
                <a:gdLst>
                  <a:gd name="T0" fmla="*/ 0 w 16"/>
                  <a:gd name="T1" fmla="*/ 0 h 183"/>
                  <a:gd name="T2" fmla="*/ 0 w 16"/>
                  <a:gd name="T3" fmla="*/ 180 h 183"/>
                  <a:gd name="T4" fmla="*/ 16 w 16"/>
                  <a:gd name="T5" fmla="*/ 183 h 183"/>
                  <a:gd name="T6" fmla="*/ 16 w 16"/>
                  <a:gd name="T7" fmla="*/ 3 h 183"/>
                  <a:gd name="T8" fmla="*/ 0 w 16"/>
                  <a:gd name="T9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3">
                    <a:moveTo>
                      <a:pt x="0" y="0"/>
                    </a:moveTo>
                    <a:lnTo>
                      <a:pt x="0" y="180"/>
                    </a:lnTo>
                    <a:lnTo>
                      <a:pt x="16" y="183"/>
                    </a:lnTo>
                    <a:lnTo>
                      <a:pt x="1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3527" name="Group 263"/>
            <p:cNvGrpSpPr>
              <a:grpSpLocks/>
            </p:cNvGrpSpPr>
            <p:nvPr/>
          </p:nvGrpSpPr>
          <p:grpSpPr bwMode="auto">
            <a:xfrm>
              <a:off x="1126" y="1917"/>
              <a:ext cx="189" cy="239"/>
              <a:chOff x="2343" y="728"/>
              <a:chExt cx="569" cy="718"/>
            </a:xfrm>
          </p:grpSpPr>
          <p:sp>
            <p:nvSpPr>
              <p:cNvPr id="523528" name="Freeform 264"/>
              <p:cNvSpPr>
                <a:spLocks/>
              </p:cNvSpPr>
              <p:nvPr/>
            </p:nvSpPr>
            <p:spPr bwMode="gray">
              <a:xfrm>
                <a:off x="2343" y="728"/>
                <a:ext cx="569" cy="180"/>
              </a:xfrm>
              <a:custGeom>
                <a:avLst/>
                <a:gdLst>
                  <a:gd name="T0" fmla="*/ 0 w 569"/>
                  <a:gd name="T1" fmla="*/ 112 h 180"/>
                  <a:gd name="T2" fmla="*/ 422 w 569"/>
                  <a:gd name="T3" fmla="*/ 0 h 180"/>
                  <a:gd name="T4" fmla="*/ 569 w 569"/>
                  <a:gd name="T5" fmla="*/ 39 h 180"/>
                  <a:gd name="T6" fmla="*/ 49 w 569"/>
                  <a:gd name="T7" fmla="*/ 180 h 180"/>
                  <a:gd name="T8" fmla="*/ 0 w 569"/>
                  <a:gd name="T9" fmla="*/ 168 h 180"/>
                  <a:gd name="T10" fmla="*/ 0 w 569"/>
                  <a:gd name="T11" fmla="*/ 11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9" h="180">
                    <a:moveTo>
                      <a:pt x="0" y="112"/>
                    </a:moveTo>
                    <a:lnTo>
                      <a:pt x="422" y="0"/>
                    </a:lnTo>
                    <a:lnTo>
                      <a:pt x="569" y="39"/>
                    </a:lnTo>
                    <a:lnTo>
                      <a:pt x="49" y="180"/>
                    </a:lnTo>
                    <a:lnTo>
                      <a:pt x="0" y="16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529" name="Freeform 265"/>
              <p:cNvSpPr>
                <a:spLocks/>
              </p:cNvSpPr>
              <p:nvPr/>
            </p:nvSpPr>
            <p:spPr bwMode="gray">
              <a:xfrm>
                <a:off x="2392" y="767"/>
                <a:ext cx="520" cy="679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530" name="Freeform 266"/>
              <p:cNvSpPr>
                <a:spLocks/>
              </p:cNvSpPr>
              <p:nvPr/>
            </p:nvSpPr>
            <p:spPr bwMode="gray">
              <a:xfrm>
                <a:off x="2344" y="896"/>
                <a:ext cx="48" cy="550"/>
              </a:xfrm>
              <a:custGeom>
                <a:avLst/>
                <a:gdLst>
                  <a:gd name="T0" fmla="*/ 0 w 16"/>
                  <a:gd name="T1" fmla="*/ 0 h 183"/>
                  <a:gd name="T2" fmla="*/ 0 w 16"/>
                  <a:gd name="T3" fmla="*/ 180 h 183"/>
                  <a:gd name="T4" fmla="*/ 16 w 16"/>
                  <a:gd name="T5" fmla="*/ 183 h 183"/>
                  <a:gd name="T6" fmla="*/ 16 w 16"/>
                  <a:gd name="T7" fmla="*/ 3 h 183"/>
                  <a:gd name="T8" fmla="*/ 0 w 16"/>
                  <a:gd name="T9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3">
                    <a:moveTo>
                      <a:pt x="0" y="0"/>
                    </a:moveTo>
                    <a:lnTo>
                      <a:pt x="0" y="180"/>
                    </a:lnTo>
                    <a:lnTo>
                      <a:pt x="16" y="183"/>
                    </a:lnTo>
                    <a:lnTo>
                      <a:pt x="1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3531" name="Group 267"/>
            <p:cNvGrpSpPr>
              <a:grpSpLocks/>
            </p:cNvGrpSpPr>
            <p:nvPr/>
          </p:nvGrpSpPr>
          <p:grpSpPr bwMode="auto">
            <a:xfrm>
              <a:off x="828" y="2310"/>
              <a:ext cx="189" cy="239"/>
              <a:chOff x="2343" y="728"/>
              <a:chExt cx="569" cy="718"/>
            </a:xfrm>
          </p:grpSpPr>
          <p:sp>
            <p:nvSpPr>
              <p:cNvPr id="523532" name="Freeform 268"/>
              <p:cNvSpPr>
                <a:spLocks/>
              </p:cNvSpPr>
              <p:nvPr/>
            </p:nvSpPr>
            <p:spPr bwMode="gray">
              <a:xfrm>
                <a:off x="2343" y="728"/>
                <a:ext cx="569" cy="180"/>
              </a:xfrm>
              <a:custGeom>
                <a:avLst/>
                <a:gdLst>
                  <a:gd name="T0" fmla="*/ 0 w 569"/>
                  <a:gd name="T1" fmla="*/ 112 h 180"/>
                  <a:gd name="T2" fmla="*/ 422 w 569"/>
                  <a:gd name="T3" fmla="*/ 0 h 180"/>
                  <a:gd name="T4" fmla="*/ 569 w 569"/>
                  <a:gd name="T5" fmla="*/ 39 h 180"/>
                  <a:gd name="T6" fmla="*/ 49 w 569"/>
                  <a:gd name="T7" fmla="*/ 180 h 180"/>
                  <a:gd name="T8" fmla="*/ 0 w 569"/>
                  <a:gd name="T9" fmla="*/ 168 h 180"/>
                  <a:gd name="T10" fmla="*/ 0 w 569"/>
                  <a:gd name="T11" fmla="*/ 11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9" h="180">
                    <a:moveTo>
                      <a:pt x="0" y="112"/>
                    </a:moveTo>
                    <a:lnTo>
                      <a:pt x="422" y="0"/>
                    </a:lnTo>
                    <a:lnTo>
                      <a:pt x="569" y="39"/>
                    </a:lnTo>
                    <a:lnTo>
                      <a:pt x="49" y="180"/>
                    </a:lnTo>
                    <a:lnTo>
                      <a:pt x="0" y="16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533" name="Freeform 269"/>
              <p:cNvSpPr>
                <a:spLocks/>
              </p:cNvSpPr>
              <p:nvPr/>
            </p:nvSpPr>
            <p:spPr bwMode="gray">
              <a:xfrm>
                <a:off x="2392" y="767"/>
                <a:ext cx="520" cy="679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534" name="Freeform 270"/>
              <p:cNvSpPr>
                <a:spLocks/>
              </p:cNvSpPr>
              <p:nvPr/>
            </p:nvSpPr>
            <p:spPr bwMode="gray">
              <a:xfrm>
                <a:off x="2344" y="896"/>
                <a:ext cx="48" cy="550"/>
              </a:xfrm>
              <a:custGeom>
                <a:avLst/>
                <a:gdLst>
                  <a:gd name="T0" fmla="*/ 0 w 16"/>
                  <a:gd name="T1" fmla="*/ 0 h 183"/>
                  <a:gd name="T2" fmla="*/ 0 w 16"/>
                  <a:gd name="T3" fmla="*/ 180 h 183"/>
                  <a:gd name="T4" fmla="*/ 16 w 16"/>
                  <a:gd name="T5" fmla="*/ 183 h 183"/>
                  <a:gd name="T6" fmla="*/ 16 w 16"/>
                  <a:gd name="T7" fmla="*/ 3 h 183"/>
                  <a:gd name="T8" fmla="*/ 0 w 16"/>
                  <a:gd name="T9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3">
                    <a:moveTo>
                      <a:pt x="0" y="0"/>
                    </a:moveTo>
                    <a:lnTo>
                      <a:pt x="0" y="180"/>
                    </a:lnTo>
                    <a:lnTo>
                      <a:pt x="16" y="183"/>
                    </a:lnTo>
                    <a:lnTo>
                      <a:pt x="1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3535" name="Group 271"/>
            <p:cNvGrpSpPr>
              <a:grpSpLocks/>
            </p:cNvGrpSpPr>
            <p:nvPr/>
          </p:nvGrpSpPr>
          <p:grpSpPr bwMode="auto">
            <a:xfrm>
              <a:off x="1126" y="2537"/>
              <a:ext cx="189" cy="239"/>
              <a:chOff x="2343" y="728"/>
              <a:chExt cx="569" cy="718"/>
            </a:xfrm>
          </p:grpSpPr>
          <p:sp>
            <p:nvSpPr>
              <p:cNvPr id="523536" name="Freeform 272"/>
              <p:cNvSpPr>
                <a:spLocks/>
              </p:cNvSpPr>
              <p:nvPr/>
            </p:nvSpPr>
            <p:spPr bwMode="gray">
              <a:xfrm>
                <a:off x="2343" y="728"/>
                <a:ext cx="569" cy="180"/>
              </a:xfrm>
              <a:custGeom>
                <a:avLst/>
                <a:gdLst>
                  <a:gd name="T0" fmla="*/ 0 w 569"/>
                  <a:gd name="T1" fmla="*/ 112 h 180"/>
                  <a:gd name="T2" fmla="*/ 422 w 569"/>
                  <a:gd name="T3" fmla="*/ 0 h 180"/>
                  <a:gd name="T4" fmla="*/ 569 w 569"/>
                  <a:gd name="T5" fmla="*/ 39 h 180"/>
                  <a:gd name="T6" fmla="*/ 49 w 569"/>
                  <a:gd name="T7" fmla="*/ 180 h 180"/>
                  <a:gd name="T8" fmla="*/ 0 w 569"/>
                  <a:gd name="T9" fmla="*/ 168 h 180"/>
                  <a:gd name="T10" fmla="*/ 0 w 569"/>
                  <a:gd name="T11" fmla="*/ 11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9" h="180">
                    <a:moveTo>
                      <a:pt x="0" y="112"/>
                    </a:moveTo>
                    <a:lnTo>
                      <a:pt x="422" y="0"/>
                    </a:lnTo>
                    <a:lnTo>
                      <a:pt x="569" y="39"/>
                    </a:lnTo>
                    <a:lnTo>
                      <a:pt x="49" y="180"/>
                    </a:lnTo>
                    <a:lnTo>
                      <a:pt x="0" y="16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537" name="Freeform 273"/>
              <p:cNvSpPr>
                <a:spLocks/>
              </p:cNvSpPr>
              <p:nvPr/>
            </p:nvSpPr>
            <p:spPr bwMode="gray">
              <a:xfrm>
                <a:off x="2392" y="767"/>
                <a:ext cx="520" cy="679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538" name="Freeform 274"/>
              <p:cNvSpPr>
                <a:spLocks/>
              </p:cNvSpPr>
              <p:nvPr/>
            </p:nvSpPr>
            <p:spPr bwMode="gray">
              <a:xfrm>
                <a:off x="2344" y="896"/>
                <a:ext cx="48" cy="550"/>
              </a:xfrm>
              <a:custGeom>
                <a:avLst/>
                <a:gdLst>
                  <a:gd name="T0" fmla="*/ 0 w 16"/>
                  <a:gd name="T1" fmla="*/ 0 h 183"/>
                  <a:gd name="T2" fmla="*/ 0 w 16"/>
                  <a:gd name="T3" fmla="*/ 180 h 183"/>
                  <a:gd name="T4" fmla="*/ 16 w 16"/>
                  <a:gd name="T5" fmla="*/ 183 h 183"/>
                  <a:gd name="T6" fmla="*/ 16 w 16"/>
                  <a:gd name="T7" fmla="*/ 3 h 183"/>
                  <a:gd name="T8" fmla="*/ 0 w 16"/>
                  <a:gd name="T9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3">
                    <a:moveTo>
                      <a:pt x="0" y="0"/>
                    </a:moveTo>
                    <a:lnTo>
                      <a:pt x="0" y="180"/>
                    </a:lnTo>
                    <a:lnTo>
                      <a:pt x="16" y="183"/>
                    </a:lnTo>
                    <a:lnTo>
                      <a:pt x="1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3539" name="Group 275"/>
            <p:cNvGrpSpPr>
              <a:grpSpLocks/>
            </p:cNvGrpSpPr>
            <p:nvPr/>
          </p:nvGrpSpPr>
          <p:grpSpPr bwMode="auto">
            <a:xfrm>
              <a:off x="530" y="1766"/>
              <a:ext cx="189" cy="239"/>
              <a:chOff x="2343" y="728"/>
              <a:chExt cx="569" cy="718"/>
            </a:xfrm>
          </p:grpSpPr>
          <p:sp>
            <p:nvSpPr>
              <p:cNvPr id="523540" name="Freeform 276"/>
              <p:cNvSpPr>
                <a:spLocks/>
              </p:cNvSpPr>
              <p:nvPr/>
            </p:nvSpPr>
            <p:spPr bwMode="gray">
              <a:xfrm>
                <a:off x="2343" y="728"/>
                <a:ext cx="569" cy="180"/>
              </a:xfrm>
              <a:custGeom>
                <a:avLst/>
                <a:gdLst>
                  <a:gd name="T0" fmla="*/ 0 w 569"/>
                  <a:gd name="T1" fmla="*/ 112 h 180"/>
                  <a:gd name="T2" fmla="*/ 422 w 569"/>
                  <a:gd name="T3" fmla="*/ 0 h 180"/>
                  <a:gd name="T4" fmla="*/ 569 w 569"/>
                  <a:gd name="T5" fmla="*/ 39 h 180"/>
                  <a:gd name="T6" fmla="*/ 49 w 569"/>
                  <a:gd name="T7" fmla="*/ 180 h 180"/>
                  <a:gd name="T8" fmla="*/ 0 w 569"/>
                  <a:gd name="T9" fmla="*/ 168 h 180"/>
                  <a:gd name="T10" fmla="*/ 0 w 569"/>
                  <a:gd name="T11" fmla="*/ 11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9" h="180">
                    <a:moveTo>
                      <a:pt x="0" y="112"/>
                    </a:moveTo>
                    <a:lnTo>
                      <a:pt x="422" y="0"/>
                    </a:lnTo>
                    <a:lnTo>
                      <a:pt x="569" y="39"/>
                    </a:lnTo>
                    <a:lnTo>
                      <a:pt x="49" y="180"/>
                    </a:lnTo>
                    <a:lnTo>
                      <a:pt x="0" y="16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541" name="Freeform 277"/>
              <p:cNvSpPr>
                <a:spLocks/>
              </p:cNvSpPr>
              <p:nvPr/>
            </p:nvSpPr>
            <p:spPr bwMode="gray">
              <a:xfrm>
                <a:off x="2392" y="767"/>
                <a:ext cx="520" cy="679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542" name="Freeform 278"/>
              <p:cNvSpPr>
                <a:spLocks/>
              </p:cNvSpPr>
              <p:nvPr/>
            </p:nvSpPr>
            <p:spPr bwMode="gray">
              <a:xfrm>
                <a:off x="2344" y="896"/>
                <a:ext cx="48" cy="550"/>
              </a:xfrm>
              <a:custGeom>
                <a:avLst/>
                <a:gdLst>
                  <a:gd name="T0" fmla="*/ 0 w 16"/>
                  <a:gd name="T1" fmla="*/ 0 h 183"/>
                  <a:gd name="T2" fmla="*/ 0 w 16"/>
                  <a:gd name="T3" fmla="*/ 180 h 183"/>
                  <a:gd name="T4" fmla="*/ 16 w 16"/>
                  <a:gd name="T5" fmla="*/ 183 h 183"/>
                  <a:gd name="T6" fmla="*/ 16 w 16"/>
                  <a:gd name="T7" fmla="*/ 3 h 183"/>
                  <a:gd name="T8" fmla="*/ 0 w 16"/>
                  <a:gd name="T9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3">
                    <a:moveTo>
                      <a:pt x="0" y="0"/>
                    </a:moveTo>
                    <a:lnTo>
                      <a:pt x="0" y="180"/>
                    </a:lnTo>
                    <a:lnTo>
                      <a:pt x="16" y="183"/>
                    </a:lnTo>
                    <a:lnTo>
                      <a:pt x="1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3543" name="Group 279"/>
            <p:cNvGrpSpPr>
              <a:grpSpLocks/>
            </p:cNvGrpSpPr>
            <p:nvPr/>
          </p:nvGrpSpPr>
          <p:grpSpPr bwMode="auto">
            <a:xfrm>
              <a:off x="1424" y="1531"/>
              <a:ext cx="189" cy="239"/>
              <a:chOff x="2343" y="728"/>
              <a:chExt cx="569" cy="718"/>
            </a:xfrm>
          </p:grpSpPr>
          <p:sp>
            <p:nvSpPr>
              <p:cNvPr id="523544" name="Freeform 280"/>
              <p:cNvSpPr>
                <a:spLocks/>
              </p:cNvSpPr>
              <p:nvPr/>
            </p:nvSpPr>
            <p:spPr bwMode="gray">
              <a:xfrm>
                <a:off x="2343" y="728"/>
                <a:ext cx="569" cy="180"/>
              </a:xfrm>
              <a:custGeom>
                <a:avLst/>
                <a:gdLst>
                  <a:gd name="T0" fmla="*/ 0 w 569"/>
                  <a:gd name="T1" fmla="*/ 112 h 180"/>
                  <a:gd name="T2" fmla="*/ 422 w 569"/>
                  <a:gd name="T3" fmla="*/ 0 h 180"/>
                  <a:gd name="T4" fmla="*/ 569 w 569"/>
                  <a:gd name="T5" fmla="*/ 39 h 180"/>
                  <a:gd name="T6" fmla="*/ 49 w 569"/>
                  <a:gd name="T7" fmla="*/ 180 h 180"/>
                  <a:gd name="T8" fmla="*/ 0 w 569"/>
                  <a:gd name="T9" fmla="*/ 168 h 180"/>
                  <a:gd name="T10" fmla="*/ 0 w 569"/>
                  <a:gd name="T11" fmla="*/ 11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9" h="180">
                    <a:moveTo>
                      <a:pt x="0" y="112"/>
                    </a:moveTo>
                    <a:lnTo>
                      <a:pt x="422" y="0"/>
                    </a:lnTo>
                    <a:lnTo>
                      <a:pt x="569" y="39"/>
                    </a:lnTo>
                    <a:lnTo>
                      <a:pt x="49" y="180"/>
                    </a:lnTo>
                    <a:lnTo>
                      <a:pt x="0" y="16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545" name="Freeform 281"/>
              <p:cNvSpPr>
                <a:spLocks/>
              </p:cNvSpPr>
              <p:nvPr/>
            </p:nvSpPr>
            <p:spPr bwMode="gray">
              <a:xfrm>
                <a:off x="2392" y="767"/>
                <a:ext cx="520" cy="679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546" name="Freeform 282"/>
              <p:cNvSpPr>
                <a:spLocks/>
              </p:cNvSpPr>
              <p:nvPr/>
            </p:nvSpPr>
            <p:spPr bwMode="gray">
              <a:xfrm>
                <a:off x="2344" y="896"/>
                <a:ext cx="48" cy="550"/>
              </a:xfrm>
              <a:custGeom>
                <a:avLst/>
                <a:gdLst>
                  <a:gd name="T0" fmla="*/ 0 w 16"/>
                  <a:gd name="T1" fmla="*/ 0 h 183"/>
                  <a:gd name="T2" fmla="*/ 0 w 16"/>
                  <a:gd name="T3" fmla="*/ 180 h 183"/>
                  <a:gd name="T4" fmla="*/ 16 w 16"/>
                  <a:gd name="T5" fmla="*/ 183 h 183"/>
                  <a:gd name="T6" fmla="*/ 16 w 16"/>
                  <a:gd name="T7" fmla="*/ 3 h 183"/>
                  <a:gd name="T8" fmla="*/ 0 w 16"/>
                  <a:gd name="T9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3">
                    <a:moveTo>
                      <a:pt x="0" y="0"/>
                    </a:moveTo>
                    <a:lnTo>
                      <a:pt x="0" y="180"/>
                    </a:lnTo>
                    <a:lnTo>
                      <a:pt x="16" y="183"/>
                    </a:lnTo>
                    <a:lnTo>
                      <a:pt x="1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3548" name="Group 284"/>
          <p:cNvGrpSpPr>
            <a:grpSpLocks/>
          </p:cNvGrpSpPr>
          <p:nvPr/>
        </p:nvGrpSpPr>
        <p:grpSpPr bwMode="auto">
          <a:xfrm>
            <a:off x="1933575" y="4213225"/>
            <a:ext cx="141288" cy="111125"/>
            <a:chOff x="762" y="1205"/>
            <a:chExt cx="904" cy="712"/>
          </a:xfrm>
        </p:grpSpPr>
        <p:sp>
          <p:nvSpPr>
            <p:cNvPr id="523549" name="Freeform 285"/>
            <p:cNvSpPr>
              <a:spLocks/>
            </p:cNvSpPr>
            <p:nvPr/>
          </p:nvSpPr>
          <p:spPr bwMode="gray">
            <a:xfrm>
              <a:off x="762" y="1205"/>
              <a:ext cx="904" cy="244"/>
            </a:xfrm>
            <a:custGeom>
              <a:avLst/>
              <a:gdLst>
                <a:gd name="T0" fmla="*/ 0 w 904"/>
                <a:gd name="T1" fmla="*/ 123 h 244"/>
                <a:gd name="T2" fmla="*/ 451 w 904"/>
                <a:gd name="T3" fmla="*/ 0 h 244"/>
                <a:gd name="T4" fmla="*/ 904 w 904"/>
                <a:gd name="T5" fmla="*/ 123 h 244"/>
                <a:gd name="T6" fmla="*/ 451 w 904"/>
                <a:gd name="T7" fmla="*/ 244 h 244"/>
                <a:gd name="T8" fmla="*/ 0 w 904"/>
                <a:gd name="T9" fmla="*/ 123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4" h="244">
                  <a:moveTo>
                    <a:pt x="0" y="123"/>
                  </a:moveTo>
                  <a:lnTo>
                    <a:pt x="451" y="0"/>
                  </a:lnTo>
                  <a:lnTo>
                    <a:pt x="904" y="123"/>
                  </a:lnTo>
                  <a:lnTo>
                    <a:pt x="451" y="244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50" name="Freeform 286"/>
            <p:cNvSpPr>
              <a:spLocks/>
            </p:cNvSpPr>
            <p:nvPr/>
          </p:nvSpPr>
          <p:spPr bwMode="gray">
            <a:xfrm>
              <a:off x="1213" y="1328"/>
              <a:ext cx="453" cy="589"/>
            </a:xfrm>
            <a:custGeom>
              <a:avLst/>
              <a:gdLst>
                <a:gd name="T0" fmla="*/ 0 w 453"/>
                <a:gd name="T1" fmla="*/ 589 h 589"/>
                <a:gd name="T2" fmla="*/ 0 w 453"/>
                <a:gd name="T3" fmla="*/ 121 h 589"/>
                <a:gd name="T4" fmla="*/ 453 w 453"/>
                <a:gd name="T5" fmla="*/ 0 h 589"/>
                <a:gd name="T6" fmla="*/ 453 w 453"/>
                <a:gd name="T7" fmla="*/ 468 h 589"/>
                <a:gd name="T8" fmla="*/ 0 w 453"/>
                <a:gd name="T9" fmla="*/ 589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589">
                  <a:moveTo>
                    <a:pt x="0" y="589"/>
                  </a:moveTo>
                  <a:lnTo>
                    <a:pt x="0" y="121"/>
                  </a:lnTo>
                  <a:lnTo>
                    <a:pt x="453" y="0"/>
                  </a:lnTo>
                  <a:lnTo>
                    <a:pt x="453" y="468"/>
                  </a:lnTo>
                  <a:lnTo>
                    <a:pt x="0" y="589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51" name="Freeform 287"/>
            <p:cNvSpPr>
              <a:spLocks/>
            </p:cNvSpPr>
            <p:nvPr/>
          </p:nvSpPr>
          <p:spPr bwMode="gray">
            <a:xfrm>
              <a:off x="762" y="1328"/>
              <a:ext cx="451" cy="589"/>
            </a:xfrm>
            <a:custGeom>
              <a:avLst/>
              <a:gdLst>
                <a:gd name="T0" fmla="*/ 0 w 451"/>
                <a:gd name="T1" fmla="*/ 0 h 589"/>
                <a:gd name="T2" fmla="*/ 0 w 451"/>
                <a:gd name="T3" fmla="*/ 468 h 589"/>
                <a:gd name="T4" fmla="*/ 451 w 451"/>
                <a:gd name="T5" fmla="*/ 589 h 589"/>
                <a:gd name="T6" fmla="*/ 451 w 451"/>
                <a:gd name="T7" fmla="*/ 121 h 589"/>
                <a:gd name="T8" fmla="*/ 0 w 451"/>
                <a:gd name="T9" fmla="*/ 0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589">
                  <a:moveTo>
                    <a:pt x="0" y="0"/>
                  </a:moveTo>
                  <a:lnTo>
                    <a:pt x="0" y="468"/>
                  </a:lnTo>
                  <a:lnTo>
                    <a:pt x="451" y="589"/>
                  </a:lnTo>
                  <a:lnTo>
                    <a:pt x="451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3552" name="Group 288"/>
          <p:cNvGrpSpPr>
            <a:grpSpLocks/>
          </p:cNvGrpSpPr>
          <p:nvPr/>
        </p:nvGrpSpPr>
        <p:grpSpPr bwMode="auto">
          <a:xfrm>
            <a:off x="1843088" y="4119563"/>
            <a:ext cx="231775" cy="484187"/>
            <a:chOff x="3022" y="2042"/>
            <a:chExt cx="413" cy="860"/>
          </a:xfrm>
        </p:grpSpPr>
        <p:sp>
          <p:nvSpPr>
            <p:cNvPr id="523553" name="Freeform 289"/>
            <p:cNvSpPr>
              <a:spLocks/>
            </p:cNvSpPr>
            <p:nvPr/>
          </p:nvSpPr>
          <p:spPr bwMode="gray">
            <a:xfrm>
              <a:off x="3022" y="2156"/>
              <a:ext cx="413" cy="349"/>
            </a:xfrm>
            <a:custGeom>
              <a:avLst/>
              <a:gdLst>
                <a:gd name="T0" fmla="*/ 186 w 226"/>
                <a:gd name="T1" fmla="*/ 107 h 191"/>
                <a:gd name="T2" fmla="*/ 164 w 226"/>
                <a:gd name="T3" fmla="*/ 113 h 191"/>
                <a:gd name="T4" fmla="*/ 154 w 226"/>
                <a:gd name="T5" fmla="*/ 49 h 191"/>
                <a:gd name="T6" fmla="*/ 128 w 226"/>
                <a:gd name="T7" fmla="*/ 24 h 191"/>
                <a:gd name="T8" fmla="*/ 85 w 226"/>
                <a:gd name="T9" fmla="*/ 13 h 191"/>
                <a:gd name="T10" fmla="*/ 45 w 226"/>
                <a:gd name="T11" fmla="*/ 2 h 191"/>
                <a:gd name="T12" fmla="*/ 15 w 226"/>
                <a:gd name="T13" fmla="*/ 12 h 191"/>
                <a:gd name="T14" fmla="*/ 2 w 226"/>
                <a:gd name="T15" fmla="*/ 85 h 191"/>
                <a:gd name="T16" fmla="*/ 2 w 226"/>
                <a:gd name="T17" fmla="*/ 85 h 191"/>
                <a:gd name="T18" fmla="*/ 1 w 226"/>
                <a:gd name="T19" fmla="*/ 89 h 191"/>
                <a:gd name="T20" fmla="*/ 1 w 226"/>
                <a:gd name="T21" fmla="*/ 89 h 191"/>
                <a:gd name="T22" fmla="*/ 8 w 226"/>
                <a:gd name="T23" fmla="*/ 106 h 191"/>
                <a:gd name="T24" fmla="*/ 23 w 226"/>
                <a:gd name="T25" fmla="*/ 106 h 191"/>
                <a:gd name="T26" fmla="*/ 29 w 226"/>
                <a:gd name="T27" fmla="*/ 105 h 191"/>
                <a:gd name="T28" fmla="*/ 29 w 226"/>
                <a:gd name="T29" fmla="*/ 105 h 191"/>
                <a:gd name="T30" fmla="*/ 32 w 226"/>
                <a:gd name="T31" fmla="*/ 104 h 191"/>
                <a:gd name="T32" fmla="*/ 38 w 226"/>
                <a:gd name="T33" fmla="*/ 102 h 191"/>
                <a:gd name="T34" fmla="*/ 39 w 226"/>
                <a:gd name="T35" fmla="*/ 68 h 191"/>
                <a:gd name="T36" fmla="*/ 36 w 226"/>
                <a:gd name="T37" fmla="*/ 69 h 191"/>
                <a:gd name="T38" fmla="*/ 39 w 226"/>
                <a:gd name="T39" fmla="*/ 47 h 191"/>
                <a:gd name="T40" fmla="*/ 38 w 226"/>
                <a:gd name="T41" fmla="*/ 165 h 191"/>
                <a:gd name="T42" fmla="*/ 47 w 226"/>
                <a:gd name="T43" fmla="*/ 175 h 191"/>
                <a:gd name="T44" fmla="*/ 98 w 226"/>
                <a:gd name="T45" fmla="*/ 189 h 191"/>
                <a:gd name="T46" fmla="*/ 125 w 226"/>
                <a:gd name="T47" fmla="*/ 170 h 191"/>
                <a:gd name="T48" fmla="*/ 125 w 226"/>
                <a:gd name="T49" fmla="*/ 153 h 191"/>
                <a:gd name="T50" fmla="*/ 125 w 226"/>
                <a:gd name="T51" fmla="*/ 124 h 191"/>
                <a:gd name="T52" fmla="*/ 123 w 226"/>
                <a:gd name="T53" fmla="*/ 88 h 191"/>
                <a:gd name="T54" fmla="*/ 121 w 226"/>
                <a:gd name="T55" fmla="*/ 75 h 191"/>
                <a:gd name="T56" fmla="*/ 121 w 226"/>
                <a:gd name="T57" fmla="*/ 71 h 191"/>
                <a:gd name="T58" fmla="*/ 121 w 226"/>
                <a:gd name="T59" fmla="*/ 75 h 191"/>
                <a:gd name="T60" fmla="*/ 123 w 226"/>
                <a:gd name="T61" fmla="*/ 88 h 191"/>
                <a:gd name="T62" fmla="*/ 128 w 226"/>
                <a:gd name="T63" fmla="*/ 121 h 191"/>
                <a:gd name="T64" fmla="*/ 129 w 226"/>
                <a:gd name="T65" fmla="*/ 123 h 191"/>
                <a:gd name="T66" fmla="*/ 129 w 226"/>
                <a:gd name="T67" fmla="*/ 123 h 191"/>
                <a:gd name="T68" fmla="*/ 129 w 226"/>
                <a:gd name="T69" fmla="*/ 127 h 191"/>
                <a:gd name="T70" fmla="*/ 137 w 226"/>
                <a:gd name="T71" fmla="*/ 147 h 191"/>
                <a:gd name="T72" fmla="*/ 151 w 226"/>
                <a:gd name="T73" fmla="*/ 153 h 191"/>
                <a:gd name="T74" fmla="*/ 199 w 226"/>
                <a:gd name="T75" fmla="*/ 139 h 191"/>
                <a:gd name="T76" fmla="*/ 186 w 226"/>
                <a:gd name="T77" fmla="*/ 107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6" h="191">
                  <a:moveTo>
                    <a:pt x="186" y="107"/>
                  </a:moveTo>
                  <a:cubicBezTo>
                    <a:pt x="184" y="108"/>
                    <a:pt x="175" y="110"/>
                    <a:pt x="164" y="113"/>
                  </a:cubicBezTo>
                  <a:cubicBezTo>
                    <a:pt x="159" y="84"/>
                    <a:pt x="155" y="57"/>
                    <a:pt x="154" y="49"/>
                  </a:cubicBezTo>
                  <a:cubicBezTo>
                    <a:pt x="151" y="32"/>
                    <a:pt x="136" y="27"/>
                    <a:pt x="128" y="24"/>
                  </a:cubicBezTo>
                  <a:cubicBezTo>
                    <a:pt x="120" y="21"/>
                    <a:pt x="98" y="16"/>
                    <a:pt x="85" y="13"/>
                  </a:cubicBezTo>
                  <a:cubicBezTo>
                    <a:pt x="73" y="9"/>
                    <a:pt x="54" y="3"/>
                    <a:pt x="45" y="2"/>
                  </a:cubicBezTo>
                  <a:cubicBezTo>
                    <a:pt x="36" y="0"/>
                    <a:pt x="18" y="4"/>
                    <a:pt x="15" y="12"/>
                  </a:cubicBezTo>
                  <a:cubicBezTo>
                    <a:pt x="14" y="14"/>
                    <a:pt x="8" y="50"/>
                    <a:pt x="2" y="85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8"/>
                    <a:pt x="3" y="104"/>
                    <a:pt x="8" y="106"/>
                  </a:cubicBezTo>
                  <a:cubicBezTo>
                    <a:pt x="12" y="108"/>
                    <a:pt x="17" y="107"/>
                    <a:pt x="23" y="106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30" y="104"/>
                    <a:pt x="31" y="104"/>
                    <a:pt x="32" y="104"/>
                  </a:cubicBezTo>
                  <a:cubicBezTo>
                    <a:pt x="34" y="103"/>
                    <a:pt x="36" y="103"/>
                    <a:pt x="38" y="102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7" y="69"/>
                    <a:pt x="36" y="69"/>
                  </a:cubicBezTo>
                  <a:cubicBezTo>
                    <a:pt x="38" y="54"/>
                    <a:pt x="39" y="44"/>
                    <a:pt x="39" y="47"/>
                  </a:cubicBezTo>
                  <a:cubicBezTo>
                    <a:pt x="39" y="53"/>
                    <a:pt x="38" y="122"/>
                    <a:pt x="38" y="165"/>
                  </a:cubicBezTo>
                  <a:cubicBezTo>
                    <a:pt x="39" y="170"/>
                    <a:pt x="41" y="175"/>
                    <a:pt x="47" y="175"/>
                  </a:cubicBezTo>
                  <a:cubicBezTo>
                    <a:pt x="59" y="178"/>
                    <a:pt x="91" y="188"/>
                    <a:pt x="98" y="189"/>
                  </a:cubicBezTo>
                  <a:cubicBezTo>
                    <a:pt x="106" y="191"/>
                    <a:pt x="122" y="181"/>
                    <a:pt x="125" y="170"/>
                  </a:cubicBezTo>
                  <a:cubicBezTo>
                    <a:pt x="125" y="168"/>
                    <a:pt x="125" y="155"/>
                    <a:pt x="125" y="15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11"/>
                    <a:pt x="124" y="99"/>
                    <a:pt x="123" y="88"/>
                  </a:cubicBezTo>
                  <a:cubicBezTo>
                    <a:pt x="122" y="82"/>
                    <a:pt x="122" y="78"/>
                    <a:pt x="121" y="75"/>
                  </a:cubicBezTo>
                  <a:cubicBezTo>
                    <a:pt x="121" y="73"/>
                    <a:pt x="121" y="72"/>
                    <a:pt x="121" y="71"/>
                  </a:cubicBezTo>
                  <a:cubicBezTo>
                    <a:pt x="121" y="72"/>
                    <a:pt x="121" y="73"/>
                    <a:pt x="121" y="75"/>
                  </a:cubicBezTo>
                  <a:cubicBezTo>
                    <a:pt x="122" y="79"/>
                    <a:pt x="123" y="83"/>
                    <a:pt x="123" y="88"/>
                  </a:cubicBezTo>
                  <a:cubicBezTo>
                    <a:pt x="124" y="96"/>
                    <a:pt x="126" y="107"/>
                    <a:pt x="128" y="121"/>
                  </a:cubicBezTo>
                  <a:cubicBezTo>
                    <a:pt x="129" y="122"/>
                    <a:pt x="129" y="122"/>
                    <a:pt x="129" y="123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129" y="127"/>
                    <a:pt x="129" y="127"/>
                    <a:pt x="129" y="127"/>
                  </a:cubicBezTo>
                  <a:cubicBezTo>
                    <a:pt x="131" y="137"/>
                    <a:pt x="134" y="143"/>
                    <a:pt x="137" y="147"/>
                  </a:cubicBezTo>
                  <a:cubicBezTo>
                    <a:pt x="141" y="151"/>
                    <a:pt x="145" y="152"/>
                    <a:pt x="151" y="153"/>
                  </a:cubicBezTo>
                  <a:cubicBezTo>
                    <a:pt x="166" y="149"/>
                    <a:pt x="181" y="144"/>
                    <a:pt x="199" y="139"/>
                  </a:cubicBezTo>
                  <a:cubicBezTo>
                    <a:pt x="226" y="131"/>
                    <a:pt x="210" y="99"/>
                    <a:pt x="186" y="107"/>
                  </a:cubicBezTo>
                  <a:close/>
                </a:path>
              </a:pathLst>
            </a:custGeom>
            <a:solidFill>
              <a:schemeClr val="tx2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54" name="Freeform 290"/>
            <p:cNvSpPr>
              <a:spLocks/>
            </p:cNvSpPr>
            <p:nvPr/>
          </p:nvSpPr>
          <p:spPr bwMode="gray">
            <a:xfrm>
              <a:off x="3114" y="2139"/>
              <a:ext cx="109" cy="66"/>
            </a:xfrm>
            <a:custGeom>
              <a:avLst/>
              <a:gdLst>
                <a:gd name="T0" fmla="*/ 27 w 60"/>
                <a:gd name="T1" fmla="*/ 34 h 36"/>
                <a:gd name="T2" fmla="*/ 9 w 60"/>
                <a:gd name="T3" fmla="*/ 20 h 36"/>
                <a:gd name="T4" fmla="*/ 14 w 60"/>
                <a:gd name="T5" fmla="*/ 11 h 36"/>
                <a:gd name="T6" fmla="*/ 48 w 60"/>
                <a:gd name="T7" fmla="*/ 14 h 36"/>
                <a:gd name="T8" fmla="*/ 51 w 60"/>
                <a:gd name="T9" fmla="*/ 26 h 36"/>
                <a:gd name="T10" fmla="*/ 27 w 60"/>
                <a:gd name="T1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36">
                  <a:moveTo>
                    <a:pt x="27" y="34"/>
                  </a:moveTo>
                  <a:cubicBezTo>
                    <a:pt x="13" y="33"/>
                    <a:pt x="0" y="22"/>
                    <a:pt x="9" y="20"/>
                  </a:cubicBezTo>
                  <a:cubicBezTo>
                    <a:pt x="15" y="19"/>
                    <a:pt x="12" y="13"/>
                    <a:pt x="14" y="11"/>
                  </a:cubicBezTo>
                  <a:cubicBezTo>
                    <a:pt x="17" y="8"/>
                    <a:pt x="48" y="0"/>
                    <a:pt x="48" y="14"/>
                  </a:cubicBezTo>
                  <a:cubicBezTo>
                    <a:pt x="48" y="18"/>
                    <a:pt x="43" y="22"/>
                    <a:pt x="51" y="26"/>
                  </a:cubicBezTo>
                  <a:cubicBezTo>
                    <a:pt x="60" y="29"/>
                    <a:pt x="41" y="36"/>
                    <a:pt x="27" y="3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55" name="Freeform 291"/>
            <p:cNvSpPr>
              <a:spLocks/>
            </p:cNvSpPr>
            <p:nvPr/>
          </p:nvSpPr>
          <p:spPr bwMode="gray">
            <a:xfrm>
              <a:off x="3086" y="2455"/>
              <a:ext cx="165" cy="447"/>
            </a:xfrm>
            <a:custGeom>
              <a:avLst/>
              <a:gdLst>
                <a:gd name="T0" fmla="*/ 89 w 90"/>
                <a:gd name="T1" fmla="*/ 156 h 245"/>
                <a:gd name="T2" fmla="*/ 89 w 90"/>
                <a:gd name="T3" fmla="*/ 7 h 245"/>
                <a:gd name="T4" fmla="*/ 89 w 90"/>
                <a:gd name="T5" fmla="*/ 5 h 245"/>
                <a:gd name="T6" fmla="*/ 63 w 90"/>
                <a:gd name="T7" fmla="*/ 20 h 245"/>
                <a:gd name="T8" fmla="*/ 12 w 90"/>
                <a:gd name="T9" fmla="*/ 10 h 245"/>
                <a:gd name="T10" fmla="*/ 2 w 90"/>
                <a:gd name="T11" fmla="*/ 0 h 245"/>
                <a:gd name="T12" fmla="*/ 3 w 90"/>
                <a:gd name="T13" fmla="*/ 36 h 245"/>
                <a:gd name="T14" fmla="*/ 2 w 90"/>
                <a:gd name="T15" fmla="*/ 205 h 245"/>
                <a:gd name="T16" fmla="*/ 43 w 90"/>
                <a:gd name="T17" fmla="*/ 205 h 245"/>
                <a:gd name="T18" fmla="*/ 45 w 90"/>
                <a:gd name="T19" fmla="*/ 51 h 245"/>
                <a:gd name="T20" fmla="*/ 36 w 90"/>
                <a:gd name="T21" fmla="*/ 40 h 245"/>
                <a:gd name="T22" fmla="*/ 45 w 90"/>
                <a:gd name="T23" fmla="*/ 51 h 245"/>
                <a:gd name="T24" fmla="*/ 43 w 90"/>
                <a:gd name="T25" fmla="*/ 205 h 245"/>
                <a:gd name="T26" fmla="*/ 44 w 90"/>
                <a:gd name="T27" fmla="*/ 211 h 245"/>
                <a:gd name="T28" fmla="*/ 88 w 90"/>
                <a:gd name="T29" fmla="*/ 218 h 245"/>
                <a:gd name="T30" fmla="*/ 89 w 90"/>
                <a:gd name="T31" fmla="*/ 15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solidFill>
              <a:schemeClr val="accent2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56" name="Oval 292"/>
            <p:cNvSpPr>
              <a:spLocks noChangeArrowheads="1"/>
            </p:cNvSpPr>
            <p:nvPr/>
          </p:nvSpPr>
          <p:spPr bwMode="gray">
            <a:xfrm>
              <a:off x="3102" y="2042"/>
              <a:ext cx="140" cy="14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76078"/>
                    <a:invGamma/>
                  </a:srgbClr>
                </a:gs>
                <a:gs pos="100000">
                  <a:srgbClr val="FFFFFF"/>
                </a:gs>
              </a:gsLst>
              <a:lin ang="0" scaled="1"/>
            </a:gra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523558" name="Freeform 294"/>
          <p:cNvSpPr>
            <a:spLocks/>
          </p:cNvSpPr>
          <p:nvPr/>
        </p:nvSpPr>
        <p:spPr bwMode="gray">
          <a:xfrm>
            <a:off x="3873500" y="3448050"/>
            <a:ext cx="2082800" cy="557213"/>
          </a:xfrm>
          <a:custGeom>
            <a:avLst/>
            <a:gdLst>
              <a:gd name="T0" fmla="*/ 0 w 161"/>
              <a:gd name="T1" fmla="*/ 22 h 44"/>
              <a:gd name="T2" fmla="*/ 81 w 161"/>
              <a:gd name="T3" fmla="*/ 0 h 44"/>
              <a:gd name="T4" fmla="*/ 161 w 161"/>
              <a:gd name="T5" fmla="*/ 22 h 44"/>
              <a:gd name="T6" fmla="*/ 81 w 161"/>
              <a:gd name="T7" fmla="*/ 44 h 44"/>
              <a:gd name="T8" fmla="*/ 0 w 161"/>
              <a:gd name="T9" fmla="*/ 2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" h="44">
                <a:moveTo>
                  <a:pt x="0" y="22"/>
                </a:moveTo>
                <a:lnTo>
                  <a:pt x="81" y="0"/>
                </a:lnTo>
                <a:lnTo>
                  <a:pt x="161" y="22"/>
                </a:lnTo>
                <a:lnTo>
                  <a:pt x="81" y="44"/>
                </a:lnTo>
                <a:lnTo>
                  <a:pt x="0" y="22"/>
                </a:lnTo>
                <a:close/>
              </a:path>
            </a:pathLst>
          </a:custGeom>
          <a:gradFill rotWithShape="1">
            <a:gsLst>
              <a:gs pos="0">
                <a:srgbClr val="B2B2B2">
                  <a:gamma/>
                  <a:tint val="68627"/>
                  <a:invGamma/>
                </a:srgbClr>
              </a:gs>
              <a:gs pos="100000">
                <a:srgbClr val="B2B2B2"/>
              </a:gs>
            </a:gsLst>
            <a:lin ang="5400000" scaled="1"/>
          </a:gradFill>
          <a:ln w="19050" cap="flat" cmpd="sng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dist="25400" dir="5400000" algn="ctr" rotWithShape="0">
              <a:srgbClr val="808080"/>
            </a:outerShdw>
          </a:effectLst>
        </p:spPr>
        <p:txBody>
          <a:bodyPr/>
          <a:lstStyle/>
          <a:p>
            <a:endParaRPr lang="zh-CN" altLang="en-US"/>
          </a:p>
        </p:txBody>
      </p:sp>
      <p:grpSp>
        <p:nvGrpSpPr>
          <p:cNvPr id="523559" name="Group 295"/>
          <p:cNvGrpSpPr>
            <a:grpSpLocks/>
          </p:cNvGrpSpPr>
          <p:nvPr/>
        </p:nvGrpSpPr>
        <p:grpSpPr bwMode="auto">
          <a:xfrm>
            <a:off x="4221163" y="3692525"/>
            <a:ext cx="230187" cy="95250"/>
            <a:chOff x="931" y="1370"/>
            <a:chExt cx="904" cy="371"/>
          </a:xfrm>
        </p:grpSpPr>
        <p:sp>
          <p:nvSpPr>
            <p:cNvPr id="523560" name="Freeform 296"/>
            <p:cNvSpPr>
              <a:spLocks/>
            </p:cNvSpPr>
            <p:nvPr/>
          </p:nvSpPr>
          <p:spPr bwMode="gray">
            <a:xfrm>
              <a:off x="931" y="1497"/>
              <a:ext cx="904" cy="244"/>
            </a:xfrm>
            <a:custGeom>
              <a:avLst/>
              <a:gdLst>
                <a:gd name="T0" fmla="*/ 0 w 904"/>
                <a:gd name="T1" fmla="*/ 121 h 244"/>
                <a:gd name="T2" fmla="*/ 453 w 904"/>
                <a:gd name="T3" fmla="*/ 0 h 244"/>
                <a:gd name="T4" fmla="*/ 904 w 904"/>
                <a:gd name="T5" fmla="*/ 121 h 244"/>
                <a:gd name="T6" fmla="*/ 453 w 904"/>
                <a:gd name="T7" fmla="*/ 244 h 244"/>
                <a:gd name="T8" fmla="*/ 0 w 904"/>
                <a:gd name="T9" fmla="*/ 121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4" h="244">
                  <a:moveTo>
                    <a:pt x="0" y="121"/>
                  </a:moveTo>
                  <a:lnTo>
                    <a:pt x="453" y="0"/>
                  </a:lnTo>
                  <a:lnTo>
                    <a:pt x="904" y="121"/>
                  </a:lnTo>
                  <a:lnTo>
                    <a:pt x="453" y="244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61" name="Freeform 297"/>
            <p:cNvSpPr>
              <a:spLocks/>
            </p:cNvSpPr>
            <p:nvPr/>
          </p:nvSpPr>
          <p:spPr bwMode="gray">
            <a:xfrm>
              <a:off x="1384" y="1400"/>
              <a:ext cx="451" cy="218"/>
            </a:xfrm>
            <a:custGeom>
              <a:avLst/>
              <a:gdLst>
                <a:gd name="T0" fmla="*/ 0 w 451"/>
                <a:gd name="T1" fmla="*/ 97 h 218"/>
                <a:gd name="T2" fmla="*/ 0 w 451"/>
                <a:gd name="T3" fmla="*/ 0 h 218"/>
                <a:gd name="T4" fmla="*/ 451 w 451"/>
                <a:gd name="T5" fmla="*/ 123 h 218"/>
                <a:gd name="T6" fmla="*/ 451 w 451"/>
                <a:gd name="T7" fmla="*/ 218 h 218"/>
                <a:gd name="T8" fmla="*/ 0 w 451"/>
                <a:gd name="T9" fmla="*/ 9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218">
                  <a:moveTo>
                    <a:pt x="0" y="97"/>
                  </a:moveTo>
                  <a:lnTo>
                    <a:pt x="0" y="0"/>
                  </a:lnTo>
                  <a:lnTo>
                    <a:pt x="451" y="123"/>
                  </a:lnTo>
                  <a:lnTo>
                    <a:pt x="451" y="218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800000"/>
            </a:solidFill>
            <a:ln w="635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62" name="Freeform 298"/>
            <p:cNvSpPr>
              <a:spLocks/>
            </p:cNvSpPr>
            <p:nvPr/>
          </p:nvSpPr>
          <p:spPr bwMode="gray">
            <a:xfrm>
              <a:off x="931" y="1400"/>
              <a:ext cx="453" cy="218"/>
            </a:xfrm>
            <a:custGeom>
              <a:avLst/>
              <a:gdLst>
                <a:gd name="T0" fmla="*/ 453 w 453"/>
                <a:gd name="T1" fmla="*/ 97 h 218"/>
                <a:gd name="T2" fmla="*/ 453 w 453"/>
                <a:gd name="T3" fmla="*/ 0 h 218"/>
                <a:gd name="T4" fmla="*/ 0 w 453"/>
                <a:gd name="T5" fmla="*/ 123 h 218"/>
                <a:gd name="T6" fmla="*/ 0 w 453"/>
                <a:gd name="T7" fmla="*/ 218 h 218"/>
                <a:gd name="T8" fmla="*/ 453 w 453"/>
                <a:gd name="T9" fmla="*/ 9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218">
                  <a:moveTo>
                    <a:pt x="453" y="97"/>
                  </a:moveTo>
                  <a:lnTo>
                    <a:pt x="453" y="0"/>
                  </a:lnTo>
                  <a:lnTo>
                    <a:pt x="0" y="123"/>
                  </a:lnTo>
                  <a:lnTo>
                    <a:pt x="0" y="218"/>
                  </a:lnTo>
                  <a:lnTo>
                    <a:pt x="453" y="97"/>
                  </a:lnTo>
                  <a:close/>
                </a:path>
              </a:pathLst>
            </a:custGeom>
            <a:solidFill>
              <a:srgbClr val="800000"/>
            </a:solidFill>
            <a:ln w="635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63" name="Freeform 299"/>
            <p:cNvSpPr>
              <a:spLocks/>
            </p:cNvSpPr>
            <p:nvPr/>
          </p:nvSpPr>
          <p:spPr bwMode="gray">
            <a:xfrm>
              <a:off x="1056" y="1502"/>
              <a:ext cx="668" cy="180"/>
            </a:xfrm>
            <a:custGeom>
              <a:avLst/>
              <a:gdLst>
                <a:gd name="T0" fmla="*/ 0 w 668"/>
                <a:gd name="T1" fmla="*/ 78 h 180"/>
                <a:gd name="T2" fmla="*/ 290 w 668"/>
                <a:gd name="T3" fmla="*/ 0 h 180"/>
                <a:gd name="T4" fmla="*/ 668 w 668"/>
                <a:gd name="T5" fmla="*/ 102 h 180"/>
                <a:gd name="T6" fmla="*/ 380 w 668"/>
                <a:gd name="T7" fmla="*/ 180 h 180"/>
                <a:gd name="T8" fmla="*/ 0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0" y="78"/>
                  </a:moveTo>
                  <a:lnTo>
                    <a:pt x="290" y="0"/>
                  </a:lnTo>
                  <a:lnTo>
                    <a:pt x="668" y="102"/>
                  </a:lnTo>
                  <a:lnTo>
                    <a:pt x="380" y="18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64" name="Freeform 300"/>
            <p:cNvSpPr>
              <a:spLocks/>
            </p:cNvSpPr>
            <p:nvPr/>
          </p:nvSpPr>
          <p:spPr bwMode="gray">
            <a:xfrm>
              <a:off x="1061" y="1493"/>
              <a:ext cx="668" cy="179"/>
            </a:xfrm>
            <a:custGeom>
              <a:avLst/>
              <a:gdLst>
                <a:gd name="T0" fmla="*/ 668 w 668"/>
                <a:gd name="T1" fmla="*/ 78 h 179"/>
                <a:gd name="T2" fmla="*/ 377 w 668"/>
                <a:gd name="T3" fmla="*/ 0 h 179"/>
                <a:gd name="T4" fmla="*/ 0 w 668"/>
                <a:gd name="T5" fmla="*/ 101 h 179"/>
                <a:gd name="T6" fmla="*/ 288 w 668"/>
                <a:gd name="T7" fmla="*/ 179 h 179"/>
                <a:gd name="T8" fmla="*/ 668 w 668"/>
                <a:gd name="T9" fmla="*/ 7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9">
                  <a:moveTo>
                    <a:pt x="668" y="78"/>
                  </a:moveTo>
                  <a:lnTo>
                    <a:pt x="377" y="0"/>
                  </a:lnTo>
                  <a:lnTo>
                    <a:pt x="0" y="101"/>
                  </a:lnTo>
                  <a:lnTo>
                    <a:pt x="288" y="179"/>
                  </a:lnTo>
                  <a:lnTo>
                    <a:pt x="668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65" name="Freeform 301"/>
            <p:cNvSpPr>
              <a:spLocks/>
            </p:cNvSpPr>
            <p:nvPr/>
          </p:nvSpPr>
          <p:spPr bwMode="gray">
            <a:xfrm>
              <a:off x="1056" y="1481"/>
              <a:ext cx="668" cy="180"/>
            </a:xfrm>
            <a:custGeom>
              <a:avLst/>
              <a:gdLst>
                <a:gd name="T0" fmla="*/ 0 w 668"/>
                <a:gd name="T1" fmla="*/ 78 h 180"/>
                <a:gd name="T2" fmla="*/ 290 w 668"/>
                <a:gd name="T3" fmla="*/ 0 h 180"/>
                <a:gd name="T4" fmla="*/ 668 w 668"/>
                <a:gd name="T5" fmla="*/ 102 h 180"/>
                <a:gd name="T6" fmla="*/ 380 w 668"/>
                <a:gd name="T7" fmla="*/ 180 h 180"/>
                <a:gd name="T8" fmla="*/ 0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0" y="78"/>
                  </a:moveTo>
                  <a:lnTo>
                    <a:pt x="290" y="0"/>
                  </a:lnTo>
                  <a:lnTo>
                    <a:pt x="668" y="102"/>
                  </a:lnTo>
                  <a:lnTo>
                    <a:pt x="380" y="18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66" name="Freeform 302"/>
            <p:cNvSpPr>
              <a:spLocks/>
            </p:cNvSpPr>
            <p:nvPr/>
          </p:nvSpPr>
          <p:spPr bwMode="gray">
            <a:xfrm>
              <a:off x="1061" y="1471"/>
              <a:ext cx="668" cy="180"/>
            </a:xfrm>
            <a:custGeom>
              <a:avLst/>
              <a:gdLst>
                <a:gd name="T0" fmla="*/ 668 w 668"/>
                <a:gd name="T1" fmla="*/ 78 h 180"/>
                <a:gd name="T2" fmla="*/ 377 w 668"/>
                <a:gd name="T3" fmla="*/ 0 h 180"/>
                <a:gd name="T4" fmla="*/ 0 w 668"/>
                <a:gd name="T5" fmla="*/ 102 h 180"/>
                <a:gd name="T6" fmla="*/ 288 w 668"/>
                <a:gd name="T7" fmla="*/ 180 h 180"/>
                <a:gd name="T8" fmla="*/ 668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668" y="78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80"/>
                  </a:lnTo>
                  <a:lnTo>
                    <a:pt x="668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67" name="Freeform 303"/>
            <p:cNvSpPr>
              <a:spLocks/>
            </p:cNvSpPr>
            <p:nvPr/>
          </p:nvSpPr>
          <p:spPr bwMode="gray">
            <a:xfrm>
              <a:off x="1056" y="1457"/>
              <a:ext cx="668" cy="180"/>
            </a:xfrm>
            <a:custGeom>
              <a:avLst/>
              <a:gdLst>
                <a:gd name="T0" fmla="*/ 0 w 668"/>
                <a:gd name="T1" fmla="*/ 78 h 180"/>
                <a:gd name="T2" fmla="*/ 290 w 668"/>
                <a:gd name="T3" fmla="*/ 0 h 180"/>
                <a:gd name="T4" fmla="*/ 668 w 668"/>
                <a:gd name="T5" fmla="*/ 102 h 180"/>
                <a:gd name="T6" fmla="*/ 380 w 668"/>
                <a:gd name="T7" fmla="*/ 180 h 180"/>
                <a:gd name="T8" fmla="*/ 0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0" y="78"/>
                  </a:moveTo>
                  <a:lnTo>
                    <a:pt x="290" y="0"/>
                  </a:lnTo>
                  <a:lnTo>
                    <a:pt x="668" y="102"/>
                  </a:lnTo>
                  <a:lnTo>
                    <a:pt x="380" y="18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68" name="Freeform 304"/>
            <p:cNvSpPr>
              <a:spLocks/>
            </p:cNvSpPr>
            <p:nvPr/>
          </p:nvSpPr>
          <p:spPr bwMode="gray">
            <a:xfrm>
              <a:off x="1061" y="1450"/>
              <a:ext cx="668" cy="177"/>
            </a:xfrm>
            <a:custGeom>
              <a:avLst/>
              <a:gdLst>
                <a:gd name="T0" fmla="*/ 668 w 668"/>
                <a:gd name="T1" fmla="*/ 76 h 177"/>
                <a:gd name="T2" fmla="*/ 377 w 668"/>
                <a:gd name="T3" fmla="*/ 0 h 177"/>
                <a:gd name="T4" fmla="*/ 0 w 668"/>
                <a:gd name="T5" fmla="*/ 102 h 177"/>
                <a:gd name="T6" fmla="*/ 288 w 668"/>
                <a:gd name="T7" fmla="*/ 177 h 177"/>
                <a:gd name="T8" fmla="*/ 668 w 668"/>
                <a:gd name="T9" fmla="*/ 7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7">
                  <a:moveTo>
                    <a:pt x="668" y="76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77"/>
                  </a:lnTo>
                  <a:lnTo>
                    <a:pt x="668" y="7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69" name="Freeform 305"/>
            <p:cNvSpPr>
              <a:spLocks/>
            </p:cNvSpPr>
            <p:nvPr/>
          </p:nvSpPr>
          <p:spPr bwMode="gray">
            <a:xfrm>
              <a:off x="1056" y="1436"/>
              <a:ext cx="668" cy="180"/>
            </a:xfrm>
            <a:custGeom>
              <a:avLst/>
              <a:gdLst>
                <a:gd name="T0" fmla="*/ 0 w 668"/>
                <a:gd name="T1" fmla="*/ 78 h 180"/>
                <a:gd name="T2" fmla="*/ 290 w 668"/>
                <a:gd name="T3" fmla="*/ 0 h 180"/>
                <a:gd name="T4" fmla="*/ 668 w 668"/>
                <a:gd name="T5" fmla="*/ 102 h 180"/>
                <a:gd name="T6" fmla="*/ 380 w 668"/>
                <a:gd name="T7" fmla="*/ 180 h 180"/>
                <a:gd name="T8" fmla="*/ 0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0" y="78"/>
                  </a:moveTo>
                  <a:lnTo>
                    <a:pt x="290" y="0"/>
                  </a:lnTo>
                  <a:lnTo>
                    <a:pt x="668" y="102"/>
                  </a:lnTo>
                  <a:lnTo>
                    <a:pt x="380" y="18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70" name="Freeform 306"/>
            <p:cNvSpPr>
              <a:spLocks/>
            </p:cNvSpPr>
            <p:nvPr/>
          </p:nvSpPr>
          <p:spPr bwMode="gray">
            <a:xfrm>
              <a:off x="1061" y="1426"/>
              <a:ext cx="668" cy="180"/>
            </a:xfrm>
            <a:custGeom>
              <a:avLst/>
              <a:gdLst>
                <a:gd name="T0" fmla="*/ 668 w 668"/>
                <a:gd name="T1" fmla="*/ 78 h 180"/>
                <a:gd name="T2" fmla="*/ 377 w 668"/>
                <a:gd name="T3" fmla="*/ 0 h 180"/>
                <a:gd name="T4" fmla="*/ 0 w 668"/>
                <a:gd name="T5" fmla="*/ 102 h 180"/>
                <a:gd name="T6" fmla="*/ 288 w 668"/>
                <a:gd name="T7" fmla="*/ 180 h 180"/>
                <a:gd name="T8" fmla="*/ 668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668" y="78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80"/>
                  </a:lnTo>
                  <a:lnTo>
                    <a:pt x="668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71" name="Freeform 307"/>
            <p:cNvSpPr>
              <a:spLocks/>
            </p:cNvSpPr>
            <p:nvPr/>
          </p:nvSpPr>
          <p:spPr bwMode="gray">
            <a:xfrm>
              <a:off x="1056" y="1415"/>
              <a:ext cx="668" cy="179"/>
            </a:xfrm>
            <a:custGeom>
              <a:avLst/>
              <a:gdLst>
                <a:gd name="T0" fmla="*/ 0 w 668"/>
                <a:gd name="T1" fmla="*/ 78 h 179"/>
                <a:gd name="T2" fmla="*/ 290 w 668"/>
                <a:gd name="T3" fmla="*/ 0 h 179"/>
                <a:gd name="T4" fmla="*/ 668 w 668"/>
                <a:gd name="T5" fmla="*/ 101 h 179"/>
                <a:gd name="T6" fmla="*/ 380 w 668"/>
                <a:gd name="T7" fmla="*/ 179 h 179"/>
                <a:gd name="T8" fmla="*/ 0 w 668"/>
                <a:gd name="T9" fmla="*/ 7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9">
                  <a:moveTo>
                    <a:pt x="0" y="78"/>
                  </a:moveTo>
                  <a:lnTo>
                    <a:pt x="290" y="0"/>
                  </a:lnTo>
                  <a:lnTo>
                    <a:pt x="668" y="101"/>
                  </a:lnTo>
                  <a:lnTo>
                    <a:pt x="380" y="179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72" name="Freeform 308"/>
            <p:cNvSpPr>
              <a:spLocks/>
            </p:cNvSpPr>
            <p:nvPr/>
          </p:nvSpPr>
          <p:spPr bwMode="gray">
            <a:xfrm>
              <a:off x="1061" y="1405"/>
              <a:ext cx="668" cy="180"/>
            </a:xfrm>
            <a:custGeom>
              <a:avLst/>
              <a:gdLst>
                <a:gd name="T0" fmla="*/ 668 w 668"/>
                <a:gd name="T1" fmla="*/ 78 h 180"/>
                <a:gd name="T2" fmla="*/ 377 w 668"/>
                <a:gd name="T3" fmla="*/ 0 h 180"/>
                <a:gd name="T4" fmla="*/ 0 w 668"/>
                <a:gd name="T5" fmla="*/ 102 h 180"/>
                <a:gd name="T6" fmla="*/ 288 w 668"/>
                <a:gd name="T7" fmla="*/ 180 h 180"/>
                <a:gd name="T8" fmla="*/ 668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668" y="78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80"/>
                  </a:lnTo>
                  <a:lnTo>
                    <a:pt x="668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73" name="Freeform 309"/>
            <p:cNvSpPr>
              <a:spLocks/>
            </p:cNvSpPr>
            <p:nvPr/>
          </p:nvSpPr>
          <p:spPr bwMode="gray">
            <a:xfrm>
              <a:off x="1056" y="1391"/>
              <a:ext cx="668" cy="180"/>
            </a:xfrm>
            <a:custGeom>
              <a:avLst/>
              <a:gdLst>
                <a:gd name="T0" fmla="*/ 0 w 668"/>
                <a:gd name="T1" fmla="*/ 78 h 180"/>
                <a:gd name="T2" fmla="*/ 290 w 668"/>
                <a:gd name="T3" fmla="*/ 0 h 180"/>
                <a:gd name="T4" fmla="*/ 668 w 668"/>
                <a:gd name="T5" fmla="*/ 102 h 180"/>
                <a:gd name="T6" fmla="*/ 380 w 668"/>
                <a:gd name="T7" fmla="*/ 180 h 180"/>
                <a:gd name="T8" fmla="*/ 0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0" y="78"/>
                  </a:moveTo>
                  <a:lnTo>
                    <a:pt x="290" y="0"/>
                  </a:lnTo>
                  <a:lnTo>
                    <a:pt x="668" y="102"/>
                  </a:lnTo>
                  <a:lnTo>
                    <a:pt x="380" y="18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74" name="Freeform 310"/>
            <p:cNvSpPr>
              <a:spLocks/>
            </p:cNvSpPr>
            <p:nvPr/>
          </p:nvSpPr>
          <p:spPr bwMode="gray">
            <a:xfrm>
              <a:off x="1061" y="1384"/>
              <a:ext cx="668" cy="177"/>
            </a:xfrm>
            <a:custGeom>
              <a:avLst/>
              <a:gdLst>
                <a:gd name="T0" fmla="*/ 668 w 668"/>
                <a:gd name="T1" fmla="*/ 76 h 177"/>
                <a:gd name="T2" fmla="*/ 377 w 668"/>
                <a:gd name="T3" fmla="*/ 0 h 177"/>
                <a:gd name="T4" fmla="*/ 0 w 668"/>
                <a:gd name="T5" fmla="*/ 102 h 177"/>
                <a:gd name="T6" fmla="*/ 288 w 668"/>
                <a:gd name="T7" fmla="*/ 177 h 177"/>
                <a:gd name="T8" fmla="*/ 668 w 668"/>
                <a:gd name="T9" fmla="*/ 7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7">
                  <a:moveTo>
                    <a:pt x="668" y="76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77"/>
                  </a:lnTo>
                  <a:lnTo>
                    <a:pt x="668" y="7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75" name="Freeform 311"/>
            <p:cNvSpPr>
              <a:spLocks/>
            </p:cNvSpPr>
            <p:nvPr/>
          </p:nvSpPr>
          <p:spPr bwMode="gray">
            <a:xfrm>
              <a:off x="1056" y="1370"/>
              <a:ext cx="668" cy="179"/>
            </a:xfrm>
            <a:custGeom>
              <a:avLst/>
              <a:gdLst>
                <a:gd name="T0" fmla="*/ 0 w 668"/>
                <a:gd name="T1" fmla="*/ 78 h 179"/>
                <a:gd name="T2" fmla="*/ 290 w 668"/>
                <a:gd name="T3" fmla="*/ 0 h 179"/>
                <a:gd name="T4" fmla="*/ 668 w 668"/>
                <a:gd name="T5" fmla="*/ 101 h 179"/>
                <a:gd name="T6" fmla="*/ 380 w 668"/>
                <a:gd name="T7" fmla="*/ 179 h 179"/>
                <a:gd name="T8" fmla="*/ 0 w 668"/>
                <a:gd name="T9" fmla="*/ 7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9">
                  <a:moveTo>
                    <a:pt x="0" y="78"/>
                  </a:moveTo>
                  <a:lnTo>
                    <a:pt x="290" y="0"/>
                  </a:lnTo>
                  <a:lnTo>
                    <a:pt x="668" y="101"/>
                  </a:lnTo>
                  <a:lnTo>
                    <a:pt x="380" y="179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76" name="Freeform 312"/>
            <p:cNvSpPr>
              <a:spLocks/>
            </p:cNvSpPr>
            <p:nvPr/>
          </p:nvSpPr>
          <p:spPr bwMode="gray">
            <a:xfrm>
              <a:off x="1384" y="1523"/>
              <a:ext cx="451" cy="218"/>
            </a:xfrm>
            <a:custGeom>
              <a:avLst/>
              <a:gdLst>
                <a:gd name="T0" fmla="*/ 0 w 451"/>
                <a:gd name="T1" fmla="*/ 218 h 218"/>
                <a:gd name="T2" fmla="*/ 0 w 451"/>
                <a:gd name="T3" fmla="*/ 121 h 218"/>
                <a:gd name="T4" fmla="*/ 451 w 451"/>
                <a:gd name="T5" fmla="*/ 0 h 218"/>
                <a:gd name="T6" fmla="*/ 451 w 451"/>
                <a:gd name="T7" fmla="*/ 95 h 218"/>
                <a:gd name="T8" fmla="*/ 0 w 451"/>
                <a:gd name="T9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218">
                  <a:moveTo>
                    <a:pt x="0" y="218"/>
                  </a:moveTo>
                  <a:lnTo>
                    <a:pt x="0" y="121"/>
                  </a:lnTo>
                  <a:lnTo>
                    <a:pt x="451" y="0"/>
                  </a:lnTo>
                  <a:lnTo>
                    <a:pt x="451" y="95"/>
                  </a:lnTo>
                  <a:lnTo>
                    <a:pt x="0" y="218"/>
                  </a:lnTo>
                  <a:close/>
                </a:path>
              </a:pathLst>
            </a:custGeom>
            <a:solidFill>
              <a:srgbClr val="A50021"/>
            </a:solidFill>
            <a:ln w="635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77" name="Freeform 313"/>
            <p:cNvSpPr>
              <a:spLocks/>
            </p:cNvSpPr>
            <p:nvPr/>
          </p:nvSpPr>
          <p:spPr bwMode="gray">
            <a:xfrm>
              <a:off x="931" y="1523"/>
              <a:ext cx="453" cy="218"/>
            </a:xfrm>
            <a:custGeom>
              <a:avLst/>
              <a:gdLst>
                <a:gd name="T0" fmla="*/ 0 w 453"/>
                <a:gd name="T1" fmla="*/ 0 h 218"/>
                <a:gd name="T2" fmla="*/ 0 w 453"/>
                <a:gd name="T3" fmla="*/ 95 h 218"/>
                <a:gd name="T4" fmla="*/ 453 w 453"/>
                <a:gd name="T5" fmla="*/ 218 h 218"/>
                <a:gd name="T6" fmla="*/ 453 w 453"/>
                <a:gd name="T7" fmla="*/ 121 h 218"/>
                <a:gd name="T8" fmla="*/ 0 w 453"/>
                <a:gd name="T9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218">
                  <a:moveTo>
                    <a:pt x="0" y="0"/>
                  </a:moveTo>
                  <a:lnTo>
                    <a:pt x="0" y="95"/>
                  </a:lnTo>
                  <a:lnTo>
                    <a:pt x="453" y="218"/>
                  </a:lnTo>
                  <a:lnTo>
                    <a:pt x="453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0000"/>
            </a:solidFill>
            <a:ln w="635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3578" name="Group 314"/>
          <p:cNvGrpSpPr>
            <a:grpSpLocks/>
          </p:cNvGrpSpPr>
          <p:nvPr/>
        </p:nvGrpSpPr>
        <p:grpSpPr bwMode="auto">
          <a:xfrm>
            <a:off x="4683125" y="3816350"/>
            <a:ext cx="233363" cy="95250"/>
            <a:chOff x="931" y="1370"/>
            <a:chExt cx="904" cy="371"/>
          </a:xfrm>
        </p:grpSpPr>
        <p:sp>
          <p:nvSpPr>
            <p:cNvPr id="523579" name="Freeform 315"/>
            <p:cNvSpPr>
              <a:spLocks/>
            </p:cNvSpPr>
            <p:nvPr/>
          </p:nvSpPr>
          <p:spPr bwMode="gray">
            <a:xfrm>
              <a:off x="931" y="1497"/>
              <a:ext cx="904" cy="244"/>
            </a:xfrm>
            <a:custGeom>
              <a:avLst/>
              <a:gdLst>
                <a:gd name="T0" fmla="*/ 0 w 904"/>
                <a:gd name="T1" fmla="*/ 121 h 244"/>
                <a:gd name="T2" fmla="*/ 453 w 904"/>
                <a:gd name="T3" fmla="*/ 0 h 244"/>
                <a:gd name="T4" fmla="*/ 904 w 904"/>
                <a:gd name="T5" fmla="*/ 121 h 244"/>
                <a:gd name="T6" fmla="*/ 453 w 904"/>
                <a:gd name="T7" fmla="*/ 244 h 244"/>
                <a:gd name="T8" fmla="*/ 0 w 904"/>
                <a:gd name="T9" fmla="*/ 121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4" h="244">
                  <a:moveTo>
                    <a:pt x="0" y="121"/>
                  </a:moveTo>
                  <a:lnTo>
                    <a:pt x="453" y="0"/>
                  </a:lnTo>
                  <a:lnTo>
                    <a:pt x="904" y="121"/>
                  </a:lnTo>
                  <a:lnTo>
                    <a:pt x="453" y="244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80" name="Freeform 316"/>
            <p:cNvSpPr>
              <a:spLocks/>
            </p:cNvSpPr>
            <p:nvPr/>
          </p:nvSpPr>
          <p:spPr bwMode="gray">
            <a:xfrm>
              <a:off x="1384" y="1400"/>
              <a:ext cx="451" cy="218"/>
            </a:xfrm>
            <a:custGeom>
              <a:avLst/>
              <a:gdLst>
                <a:gd name="T0" fmla="*/ 0 w 451"/>
                <a:gd name="T1" fmla="*/ 97 h 218"/>
                <a:gd name="T2" fmla="*/ 0 w 451"/>
                <a:gd name="T3" fmla="*/ 0 h 218"/>
                <a:gd name="T4" fmla="*/ 451 w 451"/>
                <a:gd name="T5" fmla="*/ 123 h 218"/>
                <a:gd name="T6" fmla="*/ 451 w 451"/>
                <a:gd name="T7" fmla="*/ 218 h 218"/>
                <a:gd name="T8" fmla="*/ 0 w 451"/>
                <a:gd name="T9" fmla="*/ 9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218">
                  <a:moveTo>
                    <a:pt x="0" y="97"/>
                  </a:moveTo>
                  <a:lnTo>
                    <a:pt x="0" y="0"/>
                  </a:lnTo>
                  <a:lnTo>
                    <a:pt x="451" y="123"/>
                  </a:lnTo>
                  <a:lnTo>
                    <a:pt x="451" y="218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006600"/>
            </a:solidFill>
            <a:ln w="6350" cap="flat" cmpd="sng">
              <a:solidFill>
                <a:srgbClr val="0099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81" name="Freeform 317"/>
            <p:cNvSpPr>
              <a:spLocks/>
            </p:cNvSpPr>
            <p:nvPr/>
          </p:nvSpPr>
          <p:spPr bwMode="gray">
            <a:xfrm>
              <a:off x="931" y="1400"/>
              <a:ext cx="453" cy="218"/>
            </a:xfrm>
            <a:custGeom>
              <a:avLst/>
              <a:gdLst>
                <a:gd name="T0" fmla="*/ 453 w 453"/>
                <a:gd name="T1" fmla="*/ 97 h 218"/>
                <a:gd name="T2" fmla="*/ 453 w 453"/>
                <a:gd name="T3" fmla="*/ 0 h 218"/>
                <a:gd name="T4" fmla="*/ 0 w 453"/>
                <a:gd name="T5" fmla="*/ 123 h 218"/>
                <a:gd name="T6" fmla="*/ 0 w 453"/>
                <a:gd name="T7" fmla="*/ 218 h 218"/>
                <a:gd name="T8" fmla="*/ 453 w 453"/>
                <a:gd name="T9" fmla="*/ 9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218">
                  <a:moveTo>
                    <a:pt x="453" y="97"/>
                  </a:moveTo>
                  <a:lnTo>
                    <a:pt x="453" y="0"/>
                  </a:lnTo>
                  <a:lnTo>
                    <a:pt x="0" y="123"/>
                  </a:lnTo>
                  <a:lnTo>
                    <a:pt x="0" y="218"/>
                  </a:lnTo>
                  <a:lnTo>
                    <a:pt x="453" y="97"/>
                  </a:lnTo>
                  <a:close/>
                </a:path>
              </a:pathLst>
            </a:custGeom>
            <a:solidFill>
              <a:srgbClr val="006600"/>
            </a:solidFill>
            <a:ln w="6350" cap="flat" cmpd="sng">
              <a:solidFill>
                <a:srgbClr val="0099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82" name="Freeform 318"/>
            <p:cNvSpPr>
              <a:spLocks/>
            </p:cNvSpPr>
            <p:nvPr/>
          </p:nvSpPr>
          <p:spPr bwMode="gray">
            <a:xfrm>
              <a:off x="1056" y="1502"/>
              <a:ext cx="668" cy="180"/>
            </a:xfrm>
            <a:custGeom>
              <a:avLst/>
              <a:gdLst>
                <a:gd name="T0" fmla="*/ 0 w 668"/>
                <a:gd name="T1" fmla="*/ 78 h 180"/>
                <a:gd name="T2" fmla="*/ 290 w 668"/>
                <a:gd name="T3" fmla="*/ 0 h 180"/>
                <a:gd name="T4" fmla="*/ 668 w 668"/>
                <a:gd name="T5" fmla="*/ 102 h 180"/>
                <a:gd name="T6" fmla="*/ 380 w 668"/>
                <a:gd name="T7" fmla="*/ 180 h 180"/>
                <a:gd name="T8" fmla="*/ 0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0" y="78"/>
                  </a:moveTo>
                  <a:lnTo>
                    <a:pt x="290" y="0"/>
                  </a:lnTo>
                  <a:lnTo>
                    <a:pt x="668" y="102"/>
                  </a:lnTo>
                  <a:lnTo>
                    <a:pt x="380" y="18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83" name="Freeform 319"/>
            <p:cNvSpPr>
              <a:spLocks/>
            </p:cNvSpPr>
            <p:nvPr/>
          </p:nvSpPr>
          <p:spPr bwMode="gray">
            <a:xfrm>
              <a:off x="1061" y="1493"/>
              <a:ext cx="668" cy="179"/>
            </a:xfrm>
            <a:custGeom>
              <a:avLst/>
              <a:gdLst>
                <a:gd name="T0" fmla="*/ 668 w 668"/>
                <a:gd name="T1" fmla="*/ 78 h 179"/>
                <a:gd name="T2" fmla="*/ 377 w 668"/>
                <a:gd name="T3" fmla="*/ 0 h 179"/>
                <a:gd name="T4" fmla="*/ 0 w 668"/>
                <a:gd name="T5" fmla="*/ 101 h 179"/>
                <a:gd name="T6" fmla="*/ 288 w 668"/>
                <a:gd name="T7" fmla="*/ 179 h 179"/>
                <a:gd name="T8" fmla="*/ 668 w 668"/>
                <a:gd name="T9" fmla="*/ 7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9">
                  <a:moveTo>
                    <a:pt x="668" y="78"/>
                  </a:moveTo>
                  <a:lnTo>
                    <a:pt x="377" y="0"/>
                  </a:lnTo>
                  <a:lnTo>
                    <a:pt x="0" y="101"/>
                  </a:lnTo>
                  <a:lnTo>
                    <a:pt x="288" y="179"/>
                  </a:lnTo>
                  <a:lnTo>
                    <a:pt x="668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84" name="Freeform 320"/>
            <p:cNvSpPr>
              <a:spLocks/>
            </p:cNvSpPr>
            <p:nvPr/>
          </p:nvSpPr>
          <p:spPr bwMode="gray">
            <a:xfrm>
              <a:off x="1056" y="1481"/>
              <a:ext cx="668" cy="180"/>
            </a:xfrm>
            <a:custGeom>
              <a:avLst/>
              <a:gdLst>
                <a:gd name="T0" fmla="*/ 0 w 668"/>
                <a:gd name="T1" fmla="*/ 78 h 180"/>
                <a:gd name="T2" fmla="*/ 290 w 668"/>
                <a:gd name="T3" fmla="*/ 0 h 180"/>
                <a:gd name="T4" fmla="*/ 668 w 668"/>
                <a:gd name="T5" fmla="*/ 102 h 180"/>
                <a:gd name="T6" fmla="*/ 380 w 668"/>
                <a:gd name="T7" fmla="*/ 180 h 180"/>
                <a:gd name="T8" fmla="*/ 0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0" y="78"/>
                  </a:moveTo>
                  <a:lnTo>
                    <a:pt x="290" y="0"/>
                  </a:lnTo>
                  <a:lnTo>
                    <a:pt x="668" y="102"/>
                  </a:lnTo>
                  <a:lnTo>
                    <a:pt x="380" y="18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85" name="Freeform 321"/>
            <p:cNvSpPr>
              <a:spLocks/>
            </p:cNvSpPr>
            <p:nvPr/>
          </p:nvSpPr>
          <p:spPr bwMode="gray">
            <a:xfrm>
              <a:off x="1061" y="1471"/>
              <a:ext cx="668" cy="180"/>
            </a:xfrm>
            <a:custGeom>
              <a:avLst/>
              <a:gdLst>
                <a:gd name="T0" fmla="*/ 668 w 668"/>
                <a:gd name="T1" fmla="*/ 78 h 180"/>
                <a:gd name="T2" fmla="*/ 377 w 668"/>
                <a:gd name="T3" fmla="*/ 0 h 180"/>
                <a:gd name="T4" fmla="*/ 0 w 668"/>
                <a:gd name="T5" fmla="*/ 102 h 180"/>
                <a:gd name="T6" fmla="*/ 288 w 668"/>
                <a:gd name="T7" fmla="*/ 180 h 180"/>
                <a:gd name="T8" fmla="*/ 668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668" y="78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80"/>
                  </a:lnTo>
                  <a:lnTo>
                    <a:pt x="668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86" name="Freeform 322"/>
            <p:cNvSpPr>
              <a:spLocks/>
            </p:cNvSpPr>
            <p:nvPr/>
          </p:nvSpPr>
          <p:spPr bwMode="gray">
            <a:xfrm>
              <a:off x="1056" y="1457"/>
              <a:ext cx="668" cy="180"/>
            </a:xfrm>
            <a:custGeom>
              <a:avLst/>
              <a:gdLst>
                <a:gd name="T0" fmla="*/ 0 w 668"/>
                <a:gd name="T1" fmla="*/ 78 h 180"/>
                <a:gd name="T2" fmla="*/ 290 w 668"/>
                <a:gd name="T3" fmla="*/ 0 h 180"/>
                <a:gd name="T4" fmla="*/ 668 w 668"/>
                <a:gd name="T5" fmla="*/ 102 h 180"/>
                <a:gd name="T6" fmla="*/ 380 w 668"/>
                <a:gd name="T7" fmla="*/ 180 h 180"/>
                <a:gd name="T8" fmla="*/ 0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0" y="78"/>
                  </a:moveTo>
                  <a:lnTo>
                    <a:pt x="290" y="0"/>
                  </a:lnTo>
                  <a:lnTo>
                    <a:pt x="668" y="102"/>
                  </a:lnTo>
                  <a:lnTo>
                    <a:pt x="380" y="18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87" name="Freeform 323"/>
            <p:cNvSpPr>
              <a:spLocks/>
            </p:cNvSpPr>
            <p:nvPr/>
          </p:nvSpPr>
          <p:spPr bwMode="gray">
            <a:xfrm>
              <a:off x="1061" y="1450"/>
              <a:ext cx="668" cy="177"/>
            </a:xfrm>
            <a:custGeom>
              <a:avLst/>
              <a:gdLst>
                <a:gd name="T0" fmla="*/ 668 w 668"/>
                <a:gd name="T1" fmla="*/ 76 h 177"/>
                <a:gd name="T2" fmla="*/ 377 w 668"/>
                <a:gd name="T3" fmla="*/ 0 h 177"/>
                <a:gd name="T4" fmla="*/ 0 w 668"/>
                <a:gd name="T5" fmla="*/ 102 h 177"/>
                <a:gd name="T6" fmla="*/ 288 w 668"/>
                <a:gd name="T7" fmla="*/ 177 h 177"/>
                <a:gd name="T8" fmla="*/ 668 w 668"/>
                <a:gd name="T9" fmla="*/ 7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7">
                  <a:moveTo>
                    <a:pt x="668" y="76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77"/>
                  </a:lnTo>
                  <a:lnTo>
                    <a:pt x="668" y="7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88" name="Freeform 324"/>
            <p:cNvSpPr>
              <a:spLocks/>
            </p:cNvSpPr>
            <p:nvPr/>
          </p:nvSpPr>
          <p:spPr bwMode="gray">
            <a:xfrm>
              <a:off x="1056" y="1436"/>
              <a:ext cx="668" cy="180"/>
            </a:xfrm>
            <a:custGeom>
              <a:avLst/>
              <a:gdLst>
                <a:gd name="T0" fmla="*/ 0 w 668"/>
                <a:gd name="T1" fmla="*/ 78 h 180"/>
                <a:gd name="T2" fmla="*/ 290 w 668"/>
                <a:gd name="T3" fmla="*/ 0 h 180"/>
                <a:gd name="T4" fmla="*/ 668 w 668"/>
                <a:gd name="T5" fmla="*/ 102 h 180"/>
                <a:gd name="T6" fmla="*/ 380 w 668"/>
                <a:gd name="T7" fmla="*/ 180 h 180"/>
                <a:gd name="T8" fmla="*/ 0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0" y="78"/>
                  </a:moveTo>
                  <a:lnTo>
                    <a:pt x="290" y="0"/>
                  </a:lnTo>
                  <a:lnTo>
                    <a:pt x="668" y="102"/>
                  </a:lnTo>
                  <a:lnTo>
                    <a:pt x="380" y="18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89" name="Freeform 325"/>
            <p:cNvSpPr>
              <a:spLocks/>
            </p:cNvSpPr>
            <p:nvPr/>
          </p:nvSpPr>
          <p:spPr bwMode="gray">
            <a:xfrm>
              <a:off x="1061" y="1426"/>
              <a:ext cx="668" cy="180"/>
            </a:xfrm>
            <a:custGeom>
              <a:avLst/>
              <a:gdLst>
                <a:gd name="T0" fmla="*/ 668 w 668"/>
                <a:gd name="T1" fmla="*/ 78 h 180"/>
                <a:gd name="T2" fmla="*/ 377 w 668"/>
                <a:gd name="T3" fmla="*/ 0 h 180"/>
                <a:gd name="T4" fmla="*/ 0 w 668"/>
                <a:gd name="T5" fmla="*/ 102 h 180"/>
                <a:gd name="T6" fmla="*/ 288 w 668"/>
                <a:gd name="T7" fmla="*/ 180 h 180"/>
                <a:gd name="T8" fmla="*/ 668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668" y="78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80"/>
                  </a:lnTo>
                  <a:lnTo>
                    <a:pt x="668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90" name="Freeform 326"/>
            <p:cNvSpPr>
              <a:spLocks/>
            </p:cNvSpPr>
            <p:nvPr/>
          </p:nvSpPr>
          <p:spPr bwMode="gray">
            <a:xfrm>
              <a:off x="1056" y="1415"/>
              <a:ext cx="668" cy="179"/>
            </a:xfrm>
            <a:custGeom>
              <a:avLst/>
              <a:gdLst>
                <a:gd name="T0" fmla="*/ 0 w 668"/>
                <a:gd name="T1" fmla="*/ 78 h 179"/>
                <a:gd name="T2" fmla="*/ 290 w 668"/>
                <a:gd name="T3" fmla="*/ 0 h 179"/>
                <a:gd name="T4" fmla="*/ 668 w 668"/>
                <a:gd name="T5" fmla="*/ 101 h 179"/>
                <a:gd name="T6" fmla="*/ 380 w 668"/>
                <a:gd name="T7" fmla="*/ 179 h 179"/>
                <a:gd name="T8" fmla="*/ 0 w 668"/>
                <a:gd name="T9" fmla="*/ 7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9">
                  <a:moveTo>
                    <a:pt x="0" y="78"/>
                  </a:moveTo>
                  <a:lnTo>
                    <a:pt x="290" y="0"/>
                  </a:lnTo>
                  <a:lnTo>
                    <a:pt x="668" y="101"/>
                  </a:lnTo>
                  <a:lnTo>
                    <a:pt x="380" y="179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91" name="Freeform 327"/>
            <p:cNvSpPr>
              <a:spLocks/>
            </p:cNvSpPr>
            <p:nvPr/>
          </p:nvSpPr>
          <p:spPr bwMode="gray">
            <a:xfrm>
              <a:off x="1061" y="1405"/>
              <a:ext cx="668" cy="180"/>
            </a:xfrm>
            <a:custGeom>
              <a:avLst/>
              <a:gdLst>
                <a:gd name="T0" fmla="*/ 668 w 668"/>
                <a:gd name="T1" fmla="*/ 78 h 180"/>
                <a:gd name="T2" fmla="*/ 377 w 668"/>
                <a:gd name="T3" fmla="*/ 0 h 180"/>
                <a:gd name="T4" fmla="*/ 0 w 668"/>
                <a:gd name="T5" fmla="*/ 102 h 180"/>
                <a:gd name="T6" fmla="*/ 288 w 668"/>
                <a:gd name="T7" fmla="*/ 180 h 180"/>
                <a:gd name="T8" fmla="*/ 668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668" y="78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80"/>
                  </a:lnTo>
                  <a:lnTo>
                    <a:pt x="668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92" name="Freeform 328"/>
            <p:cNvSpPr>
              <a:spLocks/>
            </p:cNvSpPr>
            <p:nvPr/>
          </p:nvSpPr>
          <p:spPr bwMode="gray">
            <a:xfrm>
              <a:off x="1056" y="1391"/>
              <a:ext cx="668" cy="180"/>
            </a:xfrm>
            <a:custGeom>
              <a:avLst/>
              <a:gdLst>
                <a:gd name="T0" fmla="*/ 0 w 668"/>
                <a:gd name="T1" fmla="*/ 78 h 180"/>
                <a:gd name="T2" fmla="*/ 290 w 668"/>
                <a:gd name="T3" fmla="*/ 0 h 180"/>
                <a:gd name="T4" fmla="*/ 668 w 668"/>
                <a:gd name="T5" fmla="*/ 102 h 180"/>
                <a:gd name="T6" fmla="*/ 380 w 668"/>
                <a:gd name="T7" fmla="*/ 180 h 180"/>
                <a:gd name="T8" fmla="*/ 0 w 668"/>
                <a:gd name="T9" fmla="*/ 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80">
                  <a:moveTo>
                    <a:pt x="0" y="78"/>
                  </a:moveTo>
                  <a:lnTo>
                    <a:pt x="290" y="0"/>
                  </a:lnTo>
                  <a:lnTo>
                    <a:pt x="668" y="102"/>
                  </a:lnTo>
                  <a:lnTo>
                    <a:pt x="380" y="18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93" name="Freeform 329"/>
            <p:cNvSpPr>
              <a:spLocks/>
            </p:cNvSpPr>
            <p:nvPr/>
          </p:nvSpPr>
          <p:spPr bwMode="gray">
            <a:xfrm>
              <a:off x="1061" y="1384"/>
              <a:ext cx="668" cy="177"/>
            </a:xfrm>
            <a:custGeom>
              <a:avLst/>
              <a:gdLst>
                <a:gd name="T0" fmla="*/ 668 w 668"/>
                <a:gd name="T1" fmla="*/ 76 h 177"/>
                <a:gd name="T2" fmla="*/ 377 w 668"/>
                <a:gd name="T3" fmla="*/ 0 h 177"/>
                <a:gd name="T4" fmla="*/ 0 w 668"/>
                <a:gd name="T5" fmla="*/ 102 h 177"/>
                <a:gd name="T6" fmla="*/ 288 w 668"/>
                <a:gd name="T7" fmla="*/ 177 h 177"/>
                <a:gd name="T8" fmla="*/ 668 w 668"/>
                <a:gd name="T9" fmla="*/ 7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7">
                  <a:moveTo>
                    <a:pt x="668" y="76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77"/>
                  </a:lnTo>
                  <a:lnTo>
                    <a:pt x="668" y="7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94" name="Freeform 330"/>
            <p:cNvSpPr>
              <a:spLocks/>
            </p:cNvSpPr>
            <p:nvPr/>
          </p:nvSpPr>
          <p:spPr bwMode="gray">
            <a:xfrm>
              <a:off x="1056" y="1370"/>
              <a:ext cx="668" cy="179"/>
            </a:xfrm>
            <a:custGeom>
              <a:avLst/>
              <a:gdLst>
                <a:gd name="T0" fmla="*/ 0 w 668"/>
                <a:gd name="T1" fmla="*/ 78 h 179"/>
                <a:gd name="T2" fmla="*/ 290 w 668"/>
                <a:gd name="T3" fmla="*/ 0 h 179"/>
                <a:gd name="T4" fmla="*/ 668 w 668"/>
                <a:gd name="T5" fmla="*/ 101 h 179"/>
                <a:gd name="T6" fmla="*/ 380 w 668"/>
                <a:gd name="T7" fmla="*/ 179 h 179"/>
                <a:gd name="T8" fmla="*/ 0 w 668"/>
                <a:gd name="T9" fmla="*/ 7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9">
                  <a:moveTo>
                    <a:pt x="0" y="78"/>
                  </a:moveTo>
                  <a:lnTo>
                    <a:pt x="290" y="0"/>
                  </a:lnTo>
                  <a:lnTo>
                    <a:pt x="668" y="101"/>
                  </a:lnTo>
                  <a:lnTo>
                    <a:pt x="380" y="179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95" name="Freeform 331"/>
            <p:cNvSpPr>
              <a:spLocks/>
            </p:cNvSpPr>
            <p:nvPr/>
          </p:nvSpPr>
          <p:spPr bwMode="gray">
            <a:xfrm>
              <a:off x="1384" y="1523"/>
              <a:ext cx="451" cy="218"/>
            </a:xfrm>
            <a:custGeom>
              <a:avLst/>
              <a:gdLst>
                <a:gd name="T0" fmla="*/ 0 w 451"/>
                <a:gd name="T1" fmla="*/ 218 h 218"/>
                <a:gd name="T2" fmla="*/ 0 w 451"/>
                <a:gd name="T3" fmla="*/ 121 h 218"/>
                <a:gd name="T4" fmla="*/ 451 w 451"/>
                <a:gd name="T5" fmla="*/ 0 h 218"/>
                <a:gd name="T6" fmla="*/ 451 w 451"/>
                <a:gd name="T7" fmla="*/ 95 h 218"/>
                <a:gd name="T8" fmla="*/ 0 w 451"/>
                <a:gd name="T9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218">
                  <a:moveTo>
                    <a:pt x="0" y="218"/>
                  </a:moveTo>
                  <a:lnTo>
                    <a:pt x="0" y="121"/>
                  </a:lnTo>
                  <a:lnTo>
                    <a:pt x="451" y="0"/>
                  </a:lnTo>
                  <a:lnTo>
                    <a:pt x="451" y="95"/>
                  </a:lnTo>
                  <a:lnTo>
                    <a:pt x="0" y="218"/>
                  </a:lnTo>
                  <a:close/>
                </a:path>
              </a:pathLst>
            </a:custGeom>
            <a:solidFill>
              <a:srgbClr val="008000"/>
            </a:solidFill>
            <a:ln w="6350" cap="flat" cmpd="sng">
              <a:solidFill>
                <a:srgbClr val="0099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596" name="Freeform 332"/>
            <p:cNvSpPr>
              <a:spLocks/>
            </p:cNvSpPr>
            <p:nvPr/>
          </p:nvSpPr>
          <p:spPr bwMode="gray">
            <a:xfrm>
              <a:off x="931" y="1523"/>
              <a:ext cx="453" cy="218"/>
            </a:xfrm>
            <a:custGeom>
              <a:avLst/>
              <a:gdLst>
                <a:gd name="T0" fmla="*/ 0 w 453"/>
                <a:gd name="T1" fmla="*/ 0 h 218"/>
                <a:gd name="T2" fmla="*/ 0 w 453"/>
                <a:gd name="T3" fmla="*/ 95 h 218"/>
                <a:gd name="T4" fmla="*/ 453 w 453"/>
                <a:gd name="T5" fmla="*/ 218 h 218"/>
                <a:gd name="T6" fmla="*/ 453 w 453"/>
                <a:gd name="T7" fmla="*/ 121 h 218"/>
                <a:gd name="T8" fmla="*/ 0 w 453"/>
                <a:gd name="T9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218">
                  <a:moveTo>
                    <a:pt x="0" y="0"/>
                  </a:moveTo>
                  <a:lnTo>
                    <a:pt x="0" y="95"/>
                  </a:lnTo>
                  <a:lnTo>
                    <a:pt x="453" y="218"/>
                  </a:lnTo>
                  <a:lnTo>
                    <a:pt x="453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900"/>
            </a:solidFill>
            <a:ln w="6350" cap="flat" cmpd="sng">
              <a:solidFill>
                <a:srgbClr val="0099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4062" name="Group 798"/>
          <p:cNvGrpSpPr>
            <a:grpSpLocks/>
          </p:cNvGrpSpPr>
          <p:nvPr/>
        </p:nvGrpSpPr>
        <p:grpSpPr bwMode="auto">
          <a:xfrm>
            <a:off x="4651375" y="3332163"/>
            <a:ext cx="476250" cy="466725"/>
            <a:chOff x="3024" y="2094"/>
            <a:chExt cx="219" cy="214"/>
          </a:xfrm>
        </p:grpSpPr>
        <p:grpSp>
          <p:nvGrpSpPr>
            <p:cNvPr id="523597" name="Group 333"/>
            <p:cNvGrpSpPr>
              <a:grpSpLocks/>
            </p:cNvGrpSpPr>
            <p:nvPr/>
          </p:nvGrpSpPr>
          <p:grpSpPr bwMode="auto">
            <a:xfrm>
              <a:off x="3138" y="2094"/>
              <a:ext cx="105" cy="179"/>
              <a:chOff x="3043" y="1898"/>
              <a:chExt cx="430" cy="733"/>
            </a:xfrm>
          </p:grpSpPr>
          <p:grpSp>
            <p:nvGrpSpPr>
              <p:cNvPr id="523598" name="Group 334"/>
              <p:cNvGrpSpPr>
                <a:grpSpLocks/>
              </p:cNvGrpSpPr>
              <p:nvPr/>
            </p:nvGrpSpPr>
            <p:grpSpPr bwMode="auto">
              <a:xfrm>
                <a:off x="3043" y="1898"/>
                <a:ext cx="430" cy="733"/>
                <a:chOff x="4622" y="1682"/>
                <a:chExt cx="430" cy="733"/>
              </a:xfrm>
            </p:grpSpPr>
            <p:sp>
              <p:nvSpPr>
                <p:cNvPr id="523599" name="Freeform 335"/>
                <p:cNvSpPr>
                  <a:spLocks noEditPoints="1"/>
                </p:cNvSpPr>
                <p:nvPr/>
              </p:nvSpPr>
              <p:spPr bwMode="gray">
                <a:xfrm>
                  <a:off x="4622" y="1802"/>
                  <a:ext cx="430" cy="337"/>
                </a:xfrm>
                <a:custGeom>
                  <a:avLst/>
                  <a:gdLst>
                    <a:gd name="T0" fmla="*/ 235 w 237"/>
                    <a:gd name="T1" fmla="*/ 113 h 186"/>
                    <a:gd name="T2" fmla="*/ 235 w 237"/>
                    <a:gd name="T3" fmla="*/ 113 h 186"/>
                    <a:gd name="T4" fmla="*/ 225 w 237"/>
                    <a:gd name="T5" fmla="*/ 49 h 186"/>
                    <a:gd name="T6" fmla="*/ 199 w 237"/>
                    <a:gd name="T7" fmla="*/ 24 h 186"/>
                    <a:gd name="T8" fmla="*/ 156 w 237"/>
                    <a:gd name="T9" fmla="*/ 12 h 186"/>
                    <a:gd name="T10" fmla="*/ 116 w 237"/>
                    <a:gd name="T11" fmla="*/ 2 h 186"/>
                    <a:gd name="T12" fmla="*/ 87 w 237"/>
                    <a:gd name="T13" fmla="*/ 12 h 186"/>
                    <a:gd name="T14" fmla="*/ 73 w 237"/>
                    <a:gd name="T15" fmla="*/ 85 h 186"/>
                    <a:gd name="T16" fmla="*/ 73 w 237"/>
                    <a:gd name="T17" fmla="*/ 85 h 186"/>
                    <a:gd name="T18" fmla="*/ 72 w 237"/>
                    <a:gd name="T19" fmla="*/ 90 h 186"/>
                    <a:gd name="T20" fmla="*/ 21 w 237"/>
                    <a:gd name="T21" fmla="*/ 104 h 186"/>
                    <a:gd name="T22" fmla="*/ 26 w 237"/>
                    <a:gd name="T23" fmla="*/ 135 h 186"/>
                    <a:gd name="T24" fmla="*/ 80 w 237"/>
                    <a:gd name="T25" fmla="*/ 122 h 186"/>
                    <a:gd name="T26" fmla="*/ 80 w 237"/>
                    <a:gd name="T27" fmla="*/ 122 h 186"/>
                    <a:gd name="T28" fmla="*/ 86 w 237"/>
                    <a:gd name="T29" fmla="*/ 120 h 186"/>
                    <a:gd name="T30" fmla="*/ 99 w 237"/>
                    <a:gd name="T31" fmla="*/ 112 h 186"/>
                    <a:gd name="T32" fmla="*/ 104 w 237"/>
                    <a:gd name="T33" fmla="*/ 92 h 186"/>
                    <a:gd name="T34" fmla="*/ 104 w 237"/>
                    <a:gd name="T35" fmla="*/ 92 h 186"/>
                    <a:gd name="T36" fmla="*/ 110 w 237"/>
                    <a:gd name="T37" fmla="*/ 47 h 186"/>
                    <a:gd name="T38" fmla="*/ 109 w 237"/>
                    <a:gd name="T39" fmla="*/ 160 h 186"/>
                    <a:gd name="T40" fmla="*/ 119 w 237"/>
                    <a:gd name="T41" fmla="*/ 170 h 186"/>
                    <a:gd name="T42" fmla="*/ 169 w 237"/>
                    <a:gd name="T43" fmla="*/ 184 h 186"/>
                    <a:gd name="T44" fmla="*/ 196 w 237"/>
                    <a:gd name="T45" fmla="*/ 165 h 186"/>
                    <a:gd name="T46" fmla="*/ 196 w 237"/>
                    <a:gd name="T47" fmla="*/ 160 h 186"/>
                    <a:gd name="T48" fmla="*/ 216 w 237"/>
                    <a:gd name="T49" fmla="*/ 155 h 186"/>
                    <a:gd name="T50" fmla="*/ 219 w 237"/>
                    <a:gd name="T51" fmla="*/ 154 h 186"/>
                    <a:gd name="T52" fmla="*/ 232 w 237"/>
                    <a:gd name="T53" fmla="*/ 146 h 186"/>
                    <a:gd name="T54" fmla="*/ 237 w 237"/>
                    <a:gd name="T55" fmla="*/ 124 h 186"/>
                    <a:gd name="T56" fmla="*/ 235 w 237"/>
                    <a:gd name="T57" fmla="*/ 113 h 186"/>
                    <a:gd name="T58" fmla="*/ 193 w 237"/>
                    <a:gd name="T59" fmla="*/ 75 h 186"/>
                    <a:gd name="T60" fmla="*/ 194 w 237"/>
                    <a:gd name="T61" fmla="*/ 87 h 186"/>
                    <a:gd name="T62" fmla="*/ 200 w 237"/>
                    <a:gd name="T63" fmla="*/ 123 h 186"/>
                    <a:gd name="T64" fmla="*/ 196 w 237"/>
                    <a:gd name="T65" fmla="*/ 124 h 186"/>
                    <a:gd name="T66" fmla="*/ 194 w 237"/>
                    <a:gd name="T67" fmla="*/ 87 h 186"/>
                    <a:gd name="T68" fmla="*/ 193 w 237"/>
                    <a:gd name="T69" fmla="*/ 75 h 186"/>
                    <a:gd name="T70" fmla="*/ 192 w 237"/>
                    <a:gd name="T71" fmla="*/ 70 h 186"/>
                    <a:gd name="T72" fmla="*/ 193 w 237"/>
                    <a:gd name="T73" fmla="*/ 75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7" h="186">
                      <a:moveTo>
                        <a:pt x="235" y="113"/>
                      </a:moveTo>
                      <a:cubicBezTo>
                        <a:pt x="235" y="113"/>
                        <a:pt x="235" y="113"/>
                        <a:pt x="235" y="113"/>
                      </a:cubicBezTo>
                      <a:cubicBezTo>
                        <a:pt x="230" y="84"/>
                        <a:pt x="226" y="57"/>
                        <a:pt x="225" y="49"/>
                      </a:cubicBezTo>
                      <a:cubicBezTo>
                        <a:pt x="223" y="32"/>
                        <a:pt x="207" y="26"/>
                        <a:pt x="199" y="24"/>
                      </a:cubicBezTo>
                      <a:cubicBezTo>
                        <a:pt x="192" y="21"/>
                        <a:pt x="169" y="16"/>
                        <a:pt x="156" y="12"/>
                      </a:cubicBezTo>
                      <a:cubicBezTo>
                        <a:pt x="145" y="9"/>
                        <a:pt x="125" y="3"/>
                        <a:pt x="116" y="2"/>
                      </a:cubicBezTo>
                      <a:cubicBezTo>
                        <a:pt x="107" y="0"/>
                        <a:pt x="90" y="4"/>
                        <a:pt x="87" y="12"/>
                      </a:cubicBezTo>
                      <a:cubicBezTo>
                        <a:pt x="86" y="14"/>
                        <a:pt x="79" y="50"/>
                        <a:pt x="73" y="85"/>
                      </a:cubicBezTo>
                      <a:cubicBezTo>
                        <a:pt x="73" y="85"/>
                        <a:pt x="73" y="85"/>
                        <a:pt x="73" y="85"/>
                      </a:cubicBezTo>
                      <a:cubicBezTo>
                        <a:pt x="72" y="90"/>
                        <a:pt x="72" y="90"/>
                        <a:pt x="72" y="90"/>
                      </a:cubicBezTo>
                      <a:cubicBezTo>
                        <a:pt x="49" y="96"/>
                        <a:pt x="29" y="102"/>
                        <a:pt x="21" y="104"/>
                      </a:cubicBezTo>
                      <a:cubicBezTo>
                        <a:pt x="0" y="108"/>
                        <a:pt x="9" y="137"/>
                        <a:pt x="26" y="135"/>
                      </a:cubicBezTo>
                      <a:cubicBezTo>
                        <a:pt x="31" y="135"/>
                        <a:pt x="55" y="129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6" y="120"/>
                        <a:pt x="86" y="120"/>
                        <a:pt x="86" y="120"/>
                      </a:cubicBezTo>
                      <a:cubicBezTo>
                        <a:pt x="92" y="118"/>
                        <a:pt x="96" y="116"/>
                        <a:pt x="99" y="112"/>
                      </a:cubicBezTo>
                      <a:cubicBezTo>
                        <a:pt x="102" y="108"/>
                        <a:pt x="104" y="102"/>
                        <a:pt x="104" y="92"/>
                      </a:cubicBezTo>
                      <a:cubicBezTo>
                        <a:pt x="104" y="92"/>
                        <a:pt x="104" y="92"/>
                        <a:pt x="104" y="92"/>
                      </a:cubicBezTo>
                      <a:cubicBezTo>
                        <a:pt x="108" y="65"/>
                        <a:pt x="111" y="43"/>
                        <a:pt x="110" y="47"/>
                      </a:cubicBezTo>
                      <a:cubicBezTo>
                        <a:pt x="110" y="53"/>
                        <a:pt x="109" y="117"/>
                        <a:pt x="109" y="160"/>
                      </a:cubicBezTo>
                      <a:cubicBezTo>
                        <a:pt x="110" y="165"/>
                        <a:pt x="112" y="170"/>
                        <a:pt x="119" y="170"/>
                      </a:cubicBezTo>
                      <a:cubicBezTo>
                        <a:pt x="131" y="173"/>
                        <a:pt x="162" y="183"/>
                        <a:pt x="169" y="184"/>
                      </a:cubicBezTo>
                      <a:cubicBezTo>
                        <a:pt x="178" y="186"/>
                        <a:pt x="193" y="176"/>
                        <a:pt x="196" y="165"/>
                      </a:cubicBezTo>
                      <a:cubicBezTo>
                        <a:pt x="196" y="163"/>
                        <a:pt x="196" y="162"/>
                        <a:pt x="196" y="160"/>
                      </a:cubicBezTo>
                      <a:cubicBezTo>
                        <a:pt x="202" y="158"/>
                        <a:pt x="209" y="157"/>
                        <a:pt x="216" y="155"/>
                      </a:cubicBezTo>
                      <a:cubicBezTo>
                        <a:pt x="217" y="154"/>
                        <a:pt x="218" y="154"/>
                        <a:pt x="219" y="154"/>
                      </a:cubicBezTo>
                      <a:cubicBezTo>
                        <a:pt x="225" y="152"/>
                        <a:pt x="229" y="150"/>
                        <a:pt x="232" y="146"/>
                      </a:cubicBezTo>
                      <a:cubicBezTo>
                        <a:pt x="235" y="141"/>
                        <a:pt x="237" y="135"/>
                        <a:pt x="237" y="124"/>
                      </a:cubicBezTo>
                      <a:lnTo>
                        <a:pt x="235" y="113"/>
                      </a:lnTo>
                      <a:close/>
                      <a:moveTo>
                        <a:pt x="193" y="75"/>
                      </a:moveTo>
                      <a:cubicBezTo>
                        <a:pt x="194" y="79"/>
                        <a:pt x="194" y="83"/>
                        <a:pt x="194" y="87"/>
                      </a:cubicBezTo>
                      <a:cubicBezTo>
                        <a:pt x="196" y="96"/>
                        <a:pt x="198" y="108"/>
                        <a:pt x="200" y="123"/>
                      </a:cubicBezTo>
                      <a:cubicBezTo>
                        <a:pt x="199" y="123"/>
                        <a:pt x="197" y="123"/>
                        <a:pt x="196" y="124"/>
                      </a:cubicBezTo>
                      <a:cubicBezTo>
                        <a:pt x="196" y="111"/>
                        <a:pt x="195" y="99"/>
                        <a:pt x="194" y="87"/>
                      </a:cubicBezTo>
                      <a:cubicBezTo>
                        <a:pt x="194" y="82"/>
                        <a:pt x="193" y="78"/>
                        <a:pt x="193" y="75"/>
                      </a:cubicBezTo>
                      <a:cubicBezTo>
                        <a:pt x="192" y="73"/>
                        <a:pt x="192" y="72"/>
                        <a:pt x="192" y="70"/>
                      </a:cubicBezTo>
                      <a:cubicBezTo>
                        <a:pt x="192" y="72"/>
                        <a:pt x="193" y="73"/>
                        <a:pt x="193" y="75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tx1"/>
                    </a:gs>
                    <a:gs pos="50000">
                      <a:schemeClr val="tx1">
                        <a:gamma/>
                        <a:tint val="72549"/>
                        <a:invGamma/>
                      </a:schemeClr>
                    </a:gs>
                    <a:gs pos="100000">
                      <a:schemeClr val="tx1"/>
                    </a:gs>
                  </a:gsLst>
                  <a:lin ang="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600" name="Freeform 336"/>
                <p:cNvSpPr>
                  <a:spLocks/>
                </p:cNvSpPr>
                <p:nvPr/>
              </p:nvSpPr>
              <p:spPr bwMode="gray">
                <a:xfrm>
                  <a:off x="4836" y="1780"/>
                  <a:ext cx="120" cy="74"/>
                </a:xfrm>
                <a:custGeom>
                  <a:avLst/>
                  <a:gdLst>
                    <a:gd name="T0" fmla="*/ 30 w 66"/>
                    <a:gd name="T1" fmla="*/ 39 h 41"/>
                    <a:gd name="T2" fmla="*/ 10 w 66"/>
                    <a:gd name="T3" fmla="*/ 23 h 41"/>
                    <a:gd name="T4" fmla="*/ 16 w 66"/>
                    <a:gd name="T5" fmla="*/ 13 h 41"/>
                    <a:gd name="T6" fmla="*/ 54 w 66"/>
                    <a:gd name="T7" fmla="*/ 16 h 41"/>
                    <a:gd name="T8" fmla="*/ 57 w 66"/>
                    <a:gd name="T9" fmla="*/ 29 h 41"/>
                    <a:gd name="T10" fmla="*/ 30 w 66"/>
                    <a:gd name="T11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41">
                      <a:moveTo>
                        <a:pt x="30" y="39"/>
                      </a:moveTo>
                      <a:cubicBezTo>
                        <a:pt x="14" y="37"/>
                        <a:pt x="0" y="25"/>
                        <a:pt x="10" y="23"/>
                      </a:cubicBezTo>
                      <a:cubicBezTo>
                        <a:pt x="17" y="21"/>
                        <a:pt x="13" y="15"/>
                        <a:pt x="16" y="13"/>
                      </a:cubicBezTo>
                      <a:cubicBezTo>
                        <a:pt x="19" y="10"/>
                        <a:pt x="54" y="0"/>
                        <a:pt x="54" y="16"/>
                      </a:cubicBezTo>
                      <a:cubicBezTo>
                        <a:pt x="54" y="21"/>
                        <a:pt x="48" y="25"/>
                        <a:pt x="57" y="29"/>
                      </a:cubicBezTo>
                      <a:cubicBezTo>
                        <a:pt x="66" y="33"/>
                        <a:pt x="46" y="41"/>
                        <a:pt x="30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601" name="Freeform 337"/>
                <p:cNvSpPr>
                  <a:spLocks/>
                </p:cNvSpPr>
                <p:nvPr/>
              </p:nvSpPr>
              <p:spPr bwMode="gray">
                <a:xfrm>
                  <a:off x="4689" y="2088"/>
                  <a:ext cx="289" cy="327"/>
                </a:xfrm>
                <a:custGeom>
                  <a:avLst/>
                  <a:gdLst>
                    <a:gd name="T0" fmla="*/ 159 w 159"/>
                    <a:gd name="T1" fmla="*/ 6 h 180"/>
                    <a:gd name="T2" fmla="*/ 132 w 159"/>
                    <a:gd name="T3" fmla="*/ 21 h 180"/>
                    <a:gd name="T4" fmla="*/ 81 w 159"/>
                    <a:gd name="T5" fmla="*/ 11 h 180"/>
                    <a:gd name="T6" fmla="*/ 72 w 159"/>
                    <a:gd name="T7" fmla="*/ 0 h 180"/>
                    <a:gd name="T8" fmla="*/ 68 w 159"/>
                    <a:gd name="T9" fmla="*/ 19 h 180"/>
                    <a:gd name="T10" fmla="*/ 17 w 159"/>
                    <a:gd name="T11" fmla="*/ 32 h 180"/>
                    <a:gd name="T12" fmla="*/ 1 w 159"/>
                    <a:gd name="T13" fmla="*/ 55 h 180"/>
                    <a:gd name="T14" fmla="*/ 1 w 159"/>
                    <a:gd name="T15" fmla="*/ 145 h 180"/>
                    <a:gd name="T16" fmla="*/ 36 w 159"/>
                    <a:gd name="T17" fmla="*/ 156 h 180"/>
                    <a:gd name="T18" fmla="*/ 43 w 159"/>
                    <a:gd name="T19" fmla="*/ 145 h 180"/>
                    <a:gd name="T20" fmla="*/ 42 w 159"/>
                    <a:gd name="T21" fmla="*/ 73 h 180"/>
                    <a:gd name="T22" fmla="*/ 42 w 159"/>
                    <a:gd name="T23" fmla="*/ 73 h 180"/>
                    <a:gd name="T24" fmla="*/ 42 w 159"/>
                    <a:gd name="T25" fmla="*/ 72 h 180"/>
                    <a:gd name="T26" fmla="*/ 42 w 159"/>
                    <a:gd name="T27" fmla="*/ 66 h 180"/>
                    <a:gd name="T28" fmla="*/ 42 w 159"/>
                    <a:gd name="T29" fmla="*/ 64 h 180"/>
                    <a:gd name="T30" fmla="*/ 42 w 159"/>
                    <a:gd name="T31" fmla="*/ 63 h 180"/>
                    <a:gd name="T32" fmla="*/ 59 w 159"/>
                    <a:gd name="T33" fmla="*/ 41 h 180"/>
                    <a:gd name="T34" fmla="*/ 103 w 159"/>
                    <a:gd name="T35" fmla="*/ 30 h 180"/>
                    <a:gd name="T36" fmla="*/ 103 w 159"/>
                    <a:gd name="T37" fmla="*/ 30 h 180"/>
                    <a:gd name="T38" fmla="*/ 59 w 159"/>
                    <a:gd name="T39" fmla="*/ 41 h 180"/>
                    <a:gd name="T40" fmla="*/ 42 w 159"/>
                    <a:gd name="T41" fmla="*/ 63 h 180"/>
                    <a:gd name="T42" fmla="*/ 42 w 159"/>
                    <a:gd name="T43" fmla="*/ 71 h 180"/>
                    <a:gd name="T44" fmla="*/ 42 w 159"/>
                    <a:gd name="T45" fmla="*/ 72 h 180"/>
                    <a:gd name="T46" fmla="*/ 42 w 159"/>
                    <a:gd name="T47" fmla="*/ 77 h 180"/>
                    <a:gd name="T48" fmla="*/ 42 w 159"/>
                    <a:gd name="T49" fmla="*/ 77 h 180"/>
                    <a:gd name="T50" fmla="*/ 43 w 159"/>
                    <a:gd name="T51" fmla="*/ 154 h 180"/>
                    <a:gd name="T52" fmla="*/ 43 w 159"/>
                    <a:gd name="T53" fmla="*/ 154 h 180"/>
                    <a:gd name="T54" fmla="*/ 43 w 159"/>
                    <a:gd name="T55" fmla="*/ 157 h 180"/>
                    <a:gd name="T56" fmla="*/ 84 w 159"/>
                    <a:gd name="T57" fmla="*/ 157 h 180"/>
                    <a:gd name="T58" fmla="*/ 85 w 159"/>
                    <a:gd name="T59" fmla="*/ 77 h 180"/>
                    <a:gd name="T60" fmla="*/ 89 w 159"/>
                    <a:gd name="T61" fmla="*/ 69 h 180"/>
                    <a:gd name="T62" fmla="*/ 141 w 159"/>
                    <a:gd name="T63" fmla="*/ 55 h 180"/>
                    <a:gd name="T64" fmla="*/ 159 w 159"/>
                    <a:gd name="T65" fmla="*/ 25 h 180"/>
                    <a:gd name="T66" fmla="*/ 159 w 159"/>
                    <a:gd name="T67" fmla="*/ 8 h 180"/>
                    <a:gd name="T68" fmla="*/ 159 w 159"/>
                    <a:gd name="T69" fmla="*/ 6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9" h="180">
                      <a:moveTo>
                        <a:pt x="159" y="6"/>
                      </a:moveTo>
                      <a:cubicBezTo>
                        <a:pt x="156" y="17"/>
                        <a:pt x="140" y="23"/>
                        <a:pt x="132" y="21"/>
                      </a:cubicBezTo>
                      <a:cubicBezTo>
                        <a:pt x="124" y="20"/>
                        <a:pt x="94" y="14"/>
                        <a:pt x="81" y="11"/>
                      </a:cubicBezTo>
                      <a:cubicBezTo>
                        <a:pt x="75" y="10"/>
                        <a:pt x="73" y="5"/>
                        <a:pt x="72" y="0"/>
                      </a:cubicBezTo>
                      <a:cubicBezTo>
                        <a:pt x="72" y="19"/>
                        <a:pt x="72" y="18"/>
                        <a:pt x="68" y="19"/>
                      </a:cubicBezTo>
                      <a:cubicBezTo>
                        <a:pt x="68" y="19"/>
                        <a:pt x="28" y="28"/>
                        <a:pt x="17" y="32"/>
                      </a:cubicBezTo>
                      <a:cubicBezTo>
                        <a:pt x="7" y="36"/>
                        <a:pt x="2" y="42"/>
                        <a:pt x="1" y="55"/>
                      </a:cubicBezTo>
                      <a:cubicBezTo>
                        <a:pt x="1" y="55"/>
                        <a:pt x="0" y="135"/>
                        <a:pt x="1" y="145"/>
                      </a:cubicBezTo>
                      <a:cubicBezTo>
                        <a:pt x="2" y="163"/>
                        <a:pt x="25" y="165"/>
                        <a:pt x="36" y="156"/>
                      </a:cubicBezTo>
                      <a:cubicBezTo>
                        <a:pt x="39" y="153"/>
                        <a:pt x="43" y="149"/>
                        <a:pt x="43" y="145"/>
                      </a:cubicBezTo>
                      <a:cubicBezTo>
                        <a:pt x="42" y="130"/>
                        <a:pt x="42" y="102"/>
                        <a:pt x="42" y="73"/>
                      </a:cubicBezTo>
                      <a:cubicBezTo>
                        <a:pt x="42" y="73"/>
                        <a:pt x="42" y="73"/>
                        <a:pt x="42" y="73"/>
                      </a:cubicBezTo>
                      <a:cubicBezTo>
                        <a:pt x="42" y="73"/>
                        <a:pt x="42" y="72"/>
                        <a:pt x="42" y="72"/>
                      </a:cubicBezTo>
                      <a:cubicBezTo>
                        <a:pt x="42" y="70"/>
                        <a:pt x="42" y="68"/>
                        <a:pt x="42" y="66"/>
                      </a:cubicBezTo>
                      <a:cubicBezTo>
                        <a:pt x="42" y="65"/>
                        <a:pt x="42" y="65"/>
                        <a:pt x="42" y="64"/>
                      </a:cubicBezTo>
                      <a:cubicBezTo>
                        <a:pt x="42" y="64"/>
                        <a:pt x="42" y="63"/>
                        <a:pt x="42" y="63"/>
                      </a:cubicBezTo>
                      <a:cubicBezTo>
                        <a:pt x="43" y="50"/>
                        <a:pt x="48" y="44"/>
                        <a:pt x="59" y="41"/>
                      </a:cubicBezTo>
                      <a:cubicBezTo>
                        <a:pt x="68" y="37"/>
                        <a:pt x="101" y="30"/>
                        <a:pt x="103" y="30"/>
                      </a:cubicBezTo>
                      <a:cubicBezTo>
                        <a:pt x="107" y="28"/>
                        <a:pt x="107" y="28"/>
                        <a:pt x="103" y="30"/>
                      </a:cubicBezTo>
                      <a:cubicBezTo>
                        <a:pt x="101" y="30"/>
                        <a:pt x="68" y="37"/>
                        <a:pt x="59" y="41"/>
                      </a:cubicBezTo>
                      <a:cubicBezTo>
                        <a:pt x="48" y="44"/>
                        <a:pt x="43" y="50"/>
                        <a:pt x="42" y="63"/>
                      </a:cubicBezTo>
                      <a:cubicBezTo>
                        <a:pt x="42" y="64"/>
                        <a:pt x="42" y="70"/>
                        <a:pt x="42" y="71"/>
                      </a:cubicBezTo>
                      <a:cubicBezTo>
                        <a:pt x="42" y="71"/>
                        <a:pt x="42" y="71"/>
                        <a:pt x="42" y="72"/>
                      </a:cubicBezTo>
                      <a:cubicBezTo>
                        <a:pt x="42" y="72"/>
                        <a:pt x="42" y="74"/>
                        <a:pt x="42" y="77"/>
                      </a:cubicBezTo>
                      <a:cubicBezTo>
                        <a:pt x="42" y="77"/>
                        <a:pt x="42" y="77"/>
                        <a:pt x="42" y="77"/>
                      </a:cubicBezTo>
                      <a:cubicBezTo>
                        <a:pt x="43" y="154"/>
                        <a:pt x="43" y="154"/>
                        <a:pt x="43" y="154"/>
                      </a:cubicBezTo>
                      <a:cubicBezTo>
                        <a:pt x="42" y="154"/>
                        <a:pt x="43" y="154"/>
                        <a:pt x="43" y="154"/>
                      </a:cubicBezTo>
                      <a:cubicBezTo>
                        <a:pt x="43" y="155"/>
                        <a:pt x="43" y="156"/>
                        <a:pt x="43" y="157"/>
                      </a:cubicBezTo>
                      <a:cubicBezTo>
                        <a:pt x="44" y="180"/>
                        <a:pt x="84" y="177"/>
                        <a:pt x="84" y="157"/>
                      </a:cubicBezTo>
                      <a:cubicBezTo>
                        <a:pt x="84" y="142"/>
                        <a:pt x="85" y="80"/>
                        <a:pt x="85" y="77"/>
                      </a:cubicBezTo>
                      <a:cubicBezTo>
                        <a:pt x="85" y="74"/>
                        <a:pt x="87" y="70"/>
                        <a:pt x="89" y="69"/>
                      </a:cubicBezTo>
                      <a:cubicBezTo>
                        <a:pt x="91" y="69"/>
                        <a:pt x="136" y="57"/>
                        <a:pt x="141" y="55"/>
                      </a:cubicBezTo>
                      <a:cubicBezTo>
                        <a:pt x="153" y="52"/>
                        <a:pt x="159" y="47"/>
                        <a:pt x="159" y="25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9" y="7"/>
                        <a:pt x="159" y="7"/>
                        <a:pt x="159" y="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tx1"/>
                    </a:gs>
                    <a:gs pos="50000">
                      <a:schemeClr val="tx1">
                        <a:gamma/>
                        <a:tint val="72549"/>
                        <a:invGamma/>
                      </a:schemeClr>
                    </a:gs>
                    <a:gs pos="100000">
                      <a:schemeClr val="tx1"/>
                    </a:gs>
                  </a:gsLst>
                  <a:lin ang="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602" name="Freeform 338"/>
                <p:cNvSpPr>
                  <a:spLocks/>
                </p:cNvSpPr>
                <p:nvPr/>
              </p:nvSpPr>
              <p:spPr bwMode="gray">
                <a:xfrm>
                  <a:off x="4849" y="2025"/>
                  <a:ext cx="165" cy="98"/>
                </a:xfrm>
                <a:custGeom>
                  <a:avLst/>
                  <a:gdLst>
                    <a:gd name="T0" fmla="*/ 75 w 91"/>
                    <a:gd name="T1" fmla="*/ 0 h 54"/>
                    <a:gd name="T2" fmla="*/ 28 w 91"/>
                    <a:gd name="T3" fmla="*/ 14 h 54"/>
                    <a:gd name="T4" fmla="*/ 40 w 91"/>
                    <a:gd name="T5" fmla="*/ 46 h 54"/>
                    <a:gd name="T6" fmla="*/ 91 w 91"/>
                    <a:gd name="T7" fmla="*/ 3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1" h="54">
                      <a:moveTo>
                        <a:pt x="75" y="0"/>
                      </a:moveTo>
                      <a:cubicBezTo>
                        <a:pt x="61" y="4"/>
                        <a:pt x="45" y="8"/>
                        <a:pt x="28" y="14"/>
                      </a:cubicBezTo>
                      <a:cubicBezTo>
                        <a:pt x="0" y="22"/>
                        <a:pt x="17" y="54"/>
                        <a:pt x="40" y="46"/>
                      </a:cubicBezTo>
                      <a:cubicBezTo>
                        <a:pt x="44" y="44"/>
                        <a:pt x="66" y="38"/>
                        <a:pt x="91" y="32"/>
                      </a:cubicBezTo>
                    </a:path>
                  </a:pathLst>
                </a:custGeom>
                <a:noFill/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gradFill rotWithShape="1">
                        <a:gsLst>
                          <a:gs pos="0">
                            <a:schemeClr val="tx1"/>
                          </a:gs>
                          <a:gs pos="50000">
                            <a:schemeClr val="tx1">
                              <a:gamma/>
                              <a:tint val="72549"/>
                              <a:invGamma/>
                            </a:schemeClr>
                          </a:gs>
                          <a:gs pos="100000">
                            <a:schemeClr val="tx1"/>
                          </a:gs>
                        </a:gsLst>
                        <a:lin ang="0" scaled="1"/>
                      </a:gra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603" name="Oval 339"/>
                <p:cNvSpPr>
                  <a:spLocks noChangeArrowheads="1"/>
                </p:cNvSpPr>
                <p:nvPr/>
              </p:nvSpPr>
              <p:spPr bwMode="gray">
                <a:xfrm flipH="1">
                  <a:off x="4822" y="1682"/>
                  <a:ext cx="145" cy="145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23604" name="Freeform 340"/>
              <p:cNvSpPr>
                <a:spLocks/>
              </p:cNvSpPr>
              <p:nvPr/>
            </p:nvSpPr>
            <p:spPr bwMode="gray">
              <a:xfrm>
                <a:off x="3278" y="2054"/>
                <a:ext cx="43" cy="207"/>
              </a:xfrm>
              <a:custGeom>
                <a:avLst/>
                <a:gdLst>
                  <a:gd name="T0" fmla="*/ 0 w 55"/>
                  <a:gd name="T1" fmla="*/ 0 h 265"/>
                  <a:gd name="T2" fmla="*/ 15 w 55"/>
                  <a:gd name="T3" fmla="*/ 22 h 265"/>
                  <a:gd name="T4" fmla="*/ 5 w 55"/>
                  <a:gd name="T5" fmla="*/ 239 h 265"/>
                  <a:gd name="T6" fmla="*/ 29 w 55"/>
                  <a:gd name="T7" fmla="*/ 265 h 265"/>
                  <a:gd name="T8" fmla="*/ 52 w 55"/>
                  <a:gd name="T9" fmla="*/ 253 h 265"/>
                  <a:gd name="T10" fmla="*/ 38 w 55"/>
                  <a:gd name="T11" fmla="*/ 29 h 265"/>
                  <a:gd name="T12" fmla="*/ 55 w 55"/>
                  <a:gd name="T13" fmla="*/ 15 h 265"/>
                  <a:gd name="T14" fmla="*/ 0 w 55"/>
                  <a:gd name="T15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265">
                    <a:moveTo>
                      <a:pt x="0" y="0"/>
                    </a:moveTo>
                    <a:lnTo>
                      <a:pt x="15" y="22"/>
                    </a:lnTo>
                    <a:lnTo>
                      <a:pt x="5" y="239"/>
                    </a:lnTo>
                    <a:lnTo>
                      <a:pt x="29" y="265"/>
                    </a:lnTo>
                    <a:lnTo>
                      <a:pt x="52" y="253"/>
                    </a:lnTo>
                    <a:lnTo>
                      <a:pt x="38" y="29"/>
                    </a:lnTo>
                    <a:lnTo>
                      <a:pt x="55" y="15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0021"/>
                  </a:gs>
                  <a:gs pos="100000">
                    <a:srgbClr val="A50021">
                      <a:gamma/>
                      <a:tint val="72549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3626" name="Group 362"/>
            <p:cNvGrpSpPr>
              <a:grpSpLocks/>
            </p:cNvGrpSpPr>
            <p:nvPr/>
          </p:nvGrpSpPr>
          <p:grpSpPr bwMode="auto">
            <a:xfrm>
              <a:off x="3024" y="2174"/>
              <a:ext cx="219" cy="134"/>
              <a:chOff x="1977" y="2705"/>
              <a:chExt cx="897" cy="548"/>
            </a:xfrm>
          </p:grpSpPr>
          <p:sp>
            <p:nvSpPr>
              <p:cNvPr id="523627" name="Freeform 363"/>
              <p:cNvSpPr>
                <a:spLocks/>
              </p:cNvSpPr>
              <p:nvPr/>
            </p:nvSpPr>
            <p:spPr bwMode="gray">
              <a:xfrm>
                <a:off x="1977" y="2787"/>
                <a:ext cx="45" cy="321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3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3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628" name="Freeform 364"/>
              <p:cNvSpPr>
                <a:spLocks/>
              </p:cNvSpPr>
              <p:nvPr/>
            </p:nvSpPr>
            <p:spPr bwMode="gray">
              <a:xfrm>
                <a:off x="2022" y="2787"/>
                <a:ext cx="46" cy="321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3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3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629" name="Freeform 365"/>
              <p:cNvSpPr>
                <a:spLocks/>
              </p:cNvSpPr>
              <p:nvPr/>
            </p:nvSpPr>
            <p:spPr bwMode="gray">
              <a:xfrm>
                <a:off x="2574" y="2932"/>
                <a:ext cx="45" cy="321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630" name="Freeform 366"/>
              <p:cNvSpPr>
                <a:spLocks/>
              </p:cNvSpPr>
              <p:nvPr/>
            </p:nvSpPr>
            <p:spPr bwMode="gray">
              <a:xfrm>
                <a:off x="2529" y="2932"/>
                <a:ext cx="45" cy="321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631" name="Freeform 367"/>
              <p:cNvSpPr>
                <a:spLocks/>
              </p:cNvSpPr>
              <p:nvPr/>
            </p:nvSpPr>
            <p:spPr bwMode="gray">
              <a:xfrm>
                <a:off x="2829" y="2866"/>
                <a:ext cx="45" cy="321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632" name="Freeform 368"/>
              <p:cNvSpPr>
                <a:spLocks/>
              </p:cNvSpPr>
              <p:nvPr/>
            </p:nvSpPr>
            <p:spPr bwMode="gray">
              <a:xfrm>
                <a:off x="2780" y="2866"/>
                <a:ext cx="49" cy="321"/>
              </a:xfrm>
              <a:custGeom>
                <a:avLst/>
                <a:gdLst>
                  <a:gd name="T0" fmla="*/ 13 w 13"/>
                  <a:gd name="T1" fmla="*/ 87 h 87"/>
                  <a:gd name="T2" fmla="*/ 0 w 13"/>
                  <a:gd name="T3" fmla="*/ 84 h 87"/>
                  <a:gd name="T4" fmla="*/ 0 w 13"/>
                  <a:gd name="T5" fmla="*/ 0 h 87"/>
                  <a:gd name="T6" fmla="*/ 13 w 13"/>
                  <a:gd name="T7" fmla="*/ 4 h 87"/>
                  <a:gd name="T8" fmla="*/ 13 w 13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7">
                    <a:moveTo>
                      <a:pt x="13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3" y="4"/>
                    </a:lnTo>
                    <a:lnTo>
                      <a:pt x="13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633" name="Freeform 369"/>
              <p:cNvSpPr>
                <a:spLocks/>
              </p:cNvSpPr>
              <p:nvPr/>
            </p:nvSpPr>
            <p:spPr bwMode="gray">
              <a:xfrm>
                <a:off x="2277" y="2705"/>
                <a:ext cx="45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634" name="Freeform 370"/>
              <p:cNvSpPr>
                <a:spLocks/>
              </p:cNvSpPr>
              <p:nvPr/>
            </p:nvSpPr>
            <p:spPr bwMode="gray">
              <a:xfrm>
                <a:off x="2277" y="2717"/>
                <a:ext cx="45" cy="322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635" name="Freeform 371"/>
              <p:cNvSpPr>
                <a:spLocks/>
              </p:cNvSpPr>
              <p:nvPr/>
            </p:nvSpPr>
            <p:spPr bwMode="gray">
              <a:xfrm>
                <a:off x="2235" y="2717"/>
                <a:ext cx="42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4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636" name="Freeform 372"/>
              <p:cNvSpPr>
                <a:spLocks/>
              </p:cNvSpPr>
              <p:nvPr/>
            </p:nvSpPr>
            <p:spPr bwMode="gray">
              <a:xfrm>
                <a:off x="1977" y="2787"/>
                <a:ext cx="597" cy="206"/>
              </a:xfrm>
              <a:custGeom>
                <a:avLst/>
                <a:gdLst>
                  <a:gd name="T0" fmla="*/ 161 w 161"/>
                  <a:gd name="T1" fmla="*/ 43 h 56"/>
                  <a:gd name="T2" fmla="*/ 161 w 161"/>
                  <a:gd name="T3" fmla="*/ 56 h 56"/>
                  <a:gd name="T4" fmla="*/ 0 w 161"/>
                  <a:gd name="T5" fmla="*/ 12 h 56"/>
                  <a:gd name="T6" fmla="*/ 0 w 161"/>
                  <a:gd name="T7" fmla="*/ 0 h 56"/>
                  <a:gd name="T8" fmla="*/ 161 w 161"/>
                  <a:gd name="T9" fmla="*/ 4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56">
                    <a:moveTo>
                      <a:pt x="161" y="43"/>
                    </a:moveTo>
                    <a:lnTo>
                      <a:pt x="161" y="56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161" y="43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637" name="Freeform 373"/>
              <p:cNvSpPr>
                <a:spLocks/>
              </p:cNvSpPr>
              <p:nvPr/>
            </p:nvSpPr>
            <p:spPr bwMode="gray">
              <a:xfrm>
                <a:off x="2574" y="2866"/>
                <a:ext cx="300" cy="127"/>
              </a:xfrm>
              <a:custGeom>
                <a:avLst/>
                <a:gdLst>
                  <a:gd name="T0" fmla="*/ 81 w 81"/>
                  <a:gd name="T1" fmla="*/ 0 h 35"/>
                  <a:gd name="T2" fmla="*/ 81 w 81"/>
                  <a:gd name="T3" fmla="*/ 13 h 35"/>
                  <a:gd name="T4" fmla="*/ 0 w 81"/>
                  <a:gd name="T5" fmla="*/ 35 h 35"/>
                  <a:gd name="T6" fmla="*/ 0 w 81"/>
                  <a:gd name="T7" fmla="*/ 22 h 35"/>
                  <a:gd name="T8" fmla="*/ 81 w 81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35">
                    <a:moveTo>
                      <a:pt x="81" y="0"/>
                    </a:moveTo>
                    <a:lnTo>
                      <a:pt x="81" y="13"/>
                    </a:lnTo>
                    <a:lnTo>
                      <a:pt x="0" y="35"/>
                    </a:lnTo>
                    <a:lnTo>
                      <a:pt x="0" y="2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638" name="Freeform 374"/>
              <p:cNvSpPr>
                <a:spLocks/>
              </p:cNvSpPr>
              <p:nvPr/>
            </p:nvSpPr>
            <p:spPr bwMode="gray">
              <a:xfrm>
                <a:off x="1977" y="2705"/>
                <a:ext cx="897" cy="240"/>
              </a:xfrm>
              <a:custGeom>
                <a:avLst/>
                <a:gdLst>
                  <a:gd name="T0" fmla="*/ 242 w 242"/>
                  <a:gd name="T1" fmla="*/ 43 h 65"/>
                  <a:gd name="T2" fmla="*/ 161 w 242"/>
                  <a:gd name="T3" fmla="*/ 22 h 65"/>
                  <a:gd name="T4" fmla="*/ 161 w 242"/>
                  <a:gd name="T5" fmla="*/ 22 h 65"/>
                  <a:gd name="T6" fmla="*/ 81 w 242"/>
                  <a:gd name="T7" fmla="*/ 0 h 65"/>
                  <a:gd name="T8" fmla="*/ 0 w 242"/>
                  <a:gd name="T9" fmla="*/ 22 h 65"/>
                  <a:gd name="T10" fmla="*/ 81 w 242"/>
                  <a:gd name="T11" fmla="*/ 44 h 65"/>
                  <a:gd name="T12" fmla="*/ 81 w 242"/>
                  <a:gd name="T13" fmla="*/ 44 h 65"/>
                  <a:gd name="T14" fmla="*/ 161 w 242"/>
                  <a:gd name="T15" fmla="*/ 65 h 65"/>
                  <a:gd name="T16" fmla="*/ 242 w 242"/>
                  <a:gd name="T17" fmla="*/ 4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2" h="65">
                    <a:moveTo>
                      <a:pt x="242" y="43"/>
                    </a:moveTo>
                    <a:lnTo>
                      <a:pt x="161" y="22"/>
                    </a:lnTo>
                    <a:lnTo>
                      <a:pt x="161" y="22"/>
                    </a:lnTo>
                    <a:lnTo>
                      <a:pt x="81" y="0"/>
                    </a:lnTo>
                    <a:lnTo>
                      <a:pt x="0" y="22"/>
                    </a:lnTo>
                    <a:lnTo>
                      <a:pt x="81" y="44"/>
                    </a:lnTo>
                    <a:lnTo>
                      <a:pt x="81" y="44"/>
                    </a:lnTo>
                    <a:lnTo>
                      <a:pt x="161" y="65"/>
                    </a:lnTo>
                    <a:lnTo>
                      <a:pt x="242" y="43"/>
                    </a:lnTo>
                    <a:close/>
                  </a:path>
                </a:pathLst>
              </a:custGeom>
              <a:solidFill>
                <a:srgbClr val="8E47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3639" name="Group 375"/>
            <p:cNvGrpSpPr>
              <a:grpSpLocks/>
            </p:cNvGrpSpPr>
            <p:nvPr/>
          </p:nvGrpSpPr>
          <p:grpSpPr bwMode="auto">
            <a:xfrm>
              <a:off x="3087" y="2155"/>
              <a:ext cx="91" cy="60"/>
              <a:chOff x="-9706" y="-6175"/>
              <a:chExt cx="25173" cy="16671"/>
            </a:xfrm>
          </p:grpSpPr>
          <p:sp>
            <p:nvSpPr>
              <p:cNvPr id="523640" name="Freeform 376"/>
              <p:cNvSpPr>
                <a:spLocks/>
              </p:cNvSpPr>
              <p:nvPr/>
            </p:nvSpPr>
            <p:spPr bwMode="gray">
              <a:xfrm>
                <a:off x="-9706" y="2776"/>
                <a:ext cx="25173" cy="6756"/>
              </a:xfrm>
              <a:custGeom>
                <a:avLst/>
                <a:gdLst>
                  <a:gd name="T0" fmla="*/ 0 w 25173"/>
                  <a:gd name="T1" fmla="*/ 3378 h 6756"/>
                  <a:gd name="T2" fmla="*/ 12585 w 25173"/>
                  <a:gd name="T3" fmla="*/ 0 h 6756"/>
                  <a:gd name="T4" fmla="*/ 25173 w 25173"/>
                  <a:gd name="T5" fmla="*/ 3378 h 6756"/>
                  <a:gd name="T6" fmla="*/ 12585 w 25173"/>
                  <a:gd name="T7" fmla="*/ 6756 h 6756"/>
                  <a:gd name="T8" fmla="*/ 0 w 25173"/>
                  <a:gd name="T9" fmla="*/ 3378 h 6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73" h="6756">
                    <a:moveTo>
                      <a:pt x="0" y="3378"/>
                    </a:moveTo>
                    <a:lnTo>
                      <a:pt x="12585" y="0"/>
                    </a:lnTo>
                    <a:lnTo>
                      <a:pt x="25173" y="3378"/>
                    </a:lnTo>
                    <a:lnTo>
                      <a:pt x="12585" y="6756"/>
                    </a:lnTo>
                    <a:lnTo>
                      <a:pt x="0" y="3378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641" name="Freeform 377"/>
              <p:cNvSpPr>
                <a:spLocks/>
              </p:cNvSpPr>
              <p:nvPr/>
            </p:nvSpPr>
            <p:spPr bwMode="gray">
              <a:xfrm>
                <a:off x="2879" y="6154"/>
                <a:ext cx="12588" cy="4342"/>
              </a:xfrm>
              <a:custGeom>
                <a:avLst/>
                <a:gdLst>
                  <a:gd name="T0" fmla="*/ 0 w 12588"/>
                  <a:gd name="T1" fmla="*/ 3378 h 4342"/>
                  <a:gd name="T2" fmla="*/ 0 w 12588"/>
                  <a:gd name="T3" fmla="*/ 4342 h 4342"/>
                  <a:gd name="T4" fmla="*/ 12588 w 12588"/>
                  <a:gd name="T5" fmla="*/ 964 h 4342"/>
                  <a:gd name="T6" fmla="*/ 12588 w 12588"/>
                  <a:gd name="T7" fmla="*/ 0 h 4342"/>
                  <a:gd name="T8" fmla="*/ 0 w 12588"/>
                  <a:gd name="T9" fmla="*/ 3378 h 4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8" h="4342">
                    <a:moveTo>
                      <a:pt x="0" y="3378"/>
                    </a:moveTo>
                    <a:lnTo>
                      <a:pt x="0" y="4342"/>
                    </a:lnTo>
                    <a:lnTo>
                      <a:pt x="12588" y="964"/>
                    </a:lnTo>
                    <a:lnTo>
                      <a:pt x="12588" y="0"/>
                    </a:lnTo>
                    <a:lnTo>
                      <a:pt x="0" y="3378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642" name="Freeform 378"/>
              <p:cNvSpPr>
                <a:spLocks/>
              </p:cNvSpPr>
              <p:nvPr/>
            </p:nvSpPr>
            <p:spPr bwMode="gray">
              <a:xfrm>
                <a:off x="-9706" y="6154"/>
                <a:ext cx="12585" cy="4342"/>
              </a:xfrm>
              <a:custGeom>
                <a:avLst/>
                <a:gdLst>
                  <a:gd name="T0" fmla="*/ 12585 w 12585"/>
                  <a:gd name="T1" fmla="*/ 4342 h 4342"/>
                  <a:gd name="T2" fmla="*/ 0 w 12585"/>
                  <a:gd name="T3" fmla="*/ 964 h 4342"/>
                  <a:gd name="T4" fmla="*/ 0 w 12585"/>
                  <a:gd name="T5" fmla="*/ 0 h 4342"/>
                  <a:gd name="T6" fmla="*/ 12585 w 12585"/>
                  <a:gd name="T7" fmla="*/ 3378 h 4342"/>
                  <a:gd name="T8" fmla="*/ 12585 w 12585"/>
                  <a:gd name="T9" fmla="*/ 4342 h 4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5" h="4342">
                    <a:moveTo>
                      <a:pt x="12585" y="4342"/>
                    </a:moveTo>
                    <a:lnTo>
                      <a:pt x="0" y="964"/>
                    </a:lnTo>
                    <a:lnTo>
                      <a:pt x="0" y="0"/>
                    </a:lnTo>
                    <a:lnTo>
                      <a:pt x="12585" y="3378"/>
                    </a:lnTo>
                    <a:lnTo>
                      <a:pt x="12585" y="4342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643" name="Freeform 379"/>
              <p:cNvSpPr>
                <a:spLocks/>
              </p:cNvSpPr>
              <p:nvPr/>
            </p:nvSpPr>
            <p:spPr bwMode="gray">
              <a:xfrm>
                <a:off x="-6116" y="3888"/>
                <a:ext cx="17020" cy="4567"/>
              </a:xfrm>
              <a:custGeom>
                <a:avLst/>
                <a:gdLst>
                  <a:gd name="T0" fmla="*/ 0 w 17020"/>
                  <a:gd name="T1" fmla="*/ 1711 h 4567"/>
                  <a:gd name="T2" fmla="*/ 10647 w 17020"/>
                  <a:gd name="T3" fmla="*/ 4567 h 4567"/>
                  <a:gd name="T4" fmla="*/ 17020 w 17020"/>
                  <a:gd name="T5" fmla="*/ 2859 h 4567"/>
                  <a:gd name="T6" fmla="*/ 6371 w 17020"/>
                  <a:gd name="T7" fmla="*/ 0 h 4567"/>
                  <a:gd name="T8" fmla="*/ 0 w 17020"/>
                  <a:gd name="T9" fmla="*/ 1711 h 4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20" h="4567">
                    <a:moveTo>
                      <a:pt x="0" y="1711"/>
                    </a:moveTo>
                    <a:lnTo>
                      <a:pt x="10647" y="4567"/>
                    </a:lnTo>
                    <a:lnTo>
                      <a:pt x="17020" y="2859"/>
                    </a:lnTo>
                    <a:lnTo>
                      <a:pt x="6371" y="0"/>
                    </a:lnTo>
                    <a:lnTo>
                      <a:pt x="0" y="1711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644" name="Freeform 380"/>
              <p:cNvSpPr>
                <a:spLocks/>
              </p:cNvSpPr>
              <p:nvPr/>
            </p:nvSpPr>
            <p:spPr bwMode="gray">
              <a:xfrm>
                <a:off x="-9706" y="-5915"/>
                <a:ext cx="12585" cy="16411"/>
              </a:xfrm>
              <a:custGeom>
                <a:avLst/>
                <a:gdLst>
                  <a:gd name="T0" fmla="*/ 0 w 12585"/>
                  <a:gd name="T1" fmla="*/ 0 h 16411"/>
                  <a:gd name="T2" fmla="*/ 0 w 12585"/>
                  <a:gd name="T3" fmla="*/ 13033 h 16411"/>
                  <a:gd name="T4" fmla="*/ 12585 w 12585"/>
                  <a:gd name="T5" fmla="*/ 16411 h 16411"/>
                  <a:gd name="T6" fmla="*/ 12585 w 12585"/>
                  <a:gd name="T7" fmla="*/ 3378 h 16411"/>
                  <a:gd name="T8" fmla="*/ 0 w 12585"/>
                  <a:gd name="T9" fmla="*/ 0 h 16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5" h="16411">
                    <a:moveTo>
                      <a:pt x="0" y="0"/>
                    </a:moveTo>
                    <a:lnTo>
                      <a:pt x="0" y="13033"/>
                    </a:lnTo>
                    <a:lnTo>
                      <a:pt x="12585" y="16411"/>
                    </a:lnTo>
                    <a:lnTo>
                      <a:pt x="12585" y="33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645" name="Freeform 381"/>
              <p:cNvSpPr>
                <a:spLocks/>
              </p:cNvSpPr>
              <p:nvPr/>
            </p:nvSpPr>
            <p:spPr bwMode="gray">
              <a:xfrm>
                <a:off x="2879" y="-2797"/>
                <a:ext cx="971" cy="13293"/>
              </a:xfrm>
              <a:custGeom>
                <a:avLst/>
                <a:gdLst>
                  <a:gd name="T0" fmla="*/ 0 w 971"/>
                  <a:gd name="T1" fmla="*/ 13293 h 13293"/>
                  <a:gd name="T2" fmla="*/ 971 w 971"/>
                  <a:gd name="T3" fmla="*/ 13030 h 13293"/>
                  <a:gd name="T4" fmla="*/ 971 w 971"/>
                  <a:gd name="T5" fmla="*/ 0 h 13293"/>
                  <a:gd name="T6" fmla="*/ 0 w 971"/>
                  <a:gd name="T7" fmla="*/ 260 h 13293"/>
                  <a:gd name="T8" fmla="*/ 0 w 971"/>
                  <a:gd name="T9" fmla="*/ 13293 h 13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1" h="13293">
                    <a:moveTo>
                      <a:pt x="0" y="13293"/>
                    </a:moveTo>
                    <a:lnTo>
                      <a:pt x="971" y="13030"/>
                    </a:lnTo>
                    <a:lnTo>
                      <a:pt x="971" y="0"/>
                    </a:lnTo>
                    <a:lnTo>
                      <a:pt x="0" y="260"/>
                    </a:lnTo>
                    <a:lnTo>
                      <a:pt x="0" y="13293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646" name="Freeform 382"/>
              <p:cNvSpPr>
                <a:spLocks/>
              </p:cNvSpPr>
              <p:nvPr/>
            </p:nvSpPr>
            <p:spPr bwMode="gray">
              <a:xfrm>
                <a:off x="-9706" y="-6175"/>
                <a:ext cx="13556" cy="3638"/>
              </a:xfrm>
              <a:custGeom>
                <a:avLst/>
                <a:gdLst>
                  <a:gd name="T0" fmla="*/ 13556 w 13556"/>
                  <a:gd name="T1" fmla="*/ 3378 h 3638"/>
                  <a:gd name="T2" fmla="*/ 12585 w 13556"/>
                  <a:gd name="T3" fmla="*/ 3638 h 3638"/>
                  <a:gd name="T4" fmla="*/ 0 w 13556"/>
                  <a:gd name="T5" fmla="*/ 260 h 3638"/>
                  <a:gd name="T6" fmla="*/ 971 w 13556"/>
                  <a:gd name="T7" fmla="*/ 0 h 3638"/>
                  <a:gd name="T8" fmla="*/ 13556 w 13556"/>
                  <a:gd name="T9" fmla="*/ 3378 h 3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56" h="3638">
                    <a:moveTo>
                      <a:pt x="13556" y="3378"/>
                    </a:moveTo>
                    <a:lnTo>
                      <a:pt x="12585" y="3638"/>
                    </a:lnTo>
                    <a:lnTo>
                      <a:pt x="0" y="260"/>
                    </a:lnTo>
                    <a:lnTo>
                      <a:pt x="971" y="0"/>
                    </a:lnTo>
                    <a:lnTo>
                      <a:pt x="13556" y="3378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523667" name="Freeform 403"/>
          <p:cNvSpPr>
            <a:spLocks/>
          </p:cNvSpPr>
          <p:nvPr/>
        </p:nvSpPr>
        <p:spPr bwMode="gray">
          <a:xfrm>
            <a:off x="2270125" y="3014663"/>
            <a:ext cx="2066925" cy="554037"/>
          </a:xfrm>
          <a:custGeom>
            <a:avLst/>
            <a:gdLst>
              <a:gd name="T0" fmla="*/ 0 w 161"/>
              <a:gd name="T1" fmla="*/ 22 h 44"/>
              <a:gd name="T2" fmla="*/ 81 w 161"/>
              <a:gd name="T3" fmla="*/ 0 h 44"/>
              <a:gd name="T4" fmla="*/ 161 w 161"/>
              <a:gd name="T5" fmla="*/ 22 h 44"/>
              <a:gd name="T6" fmla="*/ 81 w 161"/>
              <a:gd name="T7" fmla="*/ 44 h 44"/>
              <a:gd name="T8" fmla="*/ 0 w 161"/>
              <a:gd name="T9" fmla="*/ 2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" h="44">
                <a:moveTo>
                  <a:pt x="0" y="22"/>
                </a:moveTo>
                <a:lnTo>
                  <a:pt x="81" y="0"/>
                </a:lnTo>
                <a:lnTo>
                  <a:pt x="161" y="22"/>
                </a:lnTo>
                <a:lnTo>
                  <a:pt x="81" y="44"/>
                </a:lnTo>
                <a:lnTo>
                  <a:pt x="0" y="22"/>
                </a:lnTo>
                <a:close/>
              </a:path>
            </a:pathLst>
          </a:custGeom>
          <a:gradFill rotWithShape="1">
            <a:gsLst>
              <a:gs pos="0">
                <a:srgbClr val="B2B2B2">
                  <a:gamma/>
                  <a:tint val="68627"/>
                  <a:invGamma/>
                </a:srgbClr>
              </a:gs>
              <a:gs pos="100000">
                <a:srgbClr val="B2B2B2"/>
              </a:gs>
            </a:gsLst>
            <a:lin ang="5400000" scaled="1"/>
          </a:gradFill>
          <a:ln w="19050" cap="flat" cmpd="sng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dist="25400" dir="5400000" algn="ctr" rotWithShape="0">
              <a:srgbClr val="808080"/>
            </a:outerShdw>
          </a:effectLst>
        </p:spPr>
        <p:txBody>
          <a:bodyPr/>
          <a:lstStyle/>
          <a:p>
            <a:endParaRPr lang="zh-CN" altLang="en-US"/>
          </a:p>
        </p:txBody>
      </p:sp>
      <p:grpSp>
        <p:nvGrpSpPr>
          <p:cNvPr id="523784" name="Group 520"/>
          <p:cNvGrpSpPr>
            <a:grpSpLocks/>
          </p:cNvGrpSpPr>
          <p:nvPr/>
        </p:nvGrpSpPr>
        <p:grpSpPr bwMode="auto">
          <a:xfrm>
            <a:off x="3090863" y="3089275"/>
            <a:ext cx="368300" cy="368300"/>
            <a:chOff x="1403" y="3341"/>
            <a:chExt cx="498" cy="498"/>
          </a:xfrm>
        </p:grpSpPr>
        <p:grpSp>
          <p:nvGrpSpPr>
            <p:cNvPr id="523785" name="Group 521"/>
            <p:cNvGrpSpPr>
              <a:grpSpLocks/>
            </p:cNvGrpSpPr>
            <p:nvPr/>
          </p:nvGrpSpPr>
          <p:grpSpPr bwMode="auto">
            <a:xfrm>
              <a:off x="1403" y="3341"/>
              <a:ext cx="498" cy="498"/>
              <a:chOff x="1625" y="1092"/>
              <a:chExt cx="787" cy="787"/>
            </a:xfrm>
          </p:grpSpPr>
          <p:sp>
            <p:nvSpPr>
              <p:cNvPr id="523786" name="Oval 522"/>
              <p:cNvSpPr>
                <a:spLocks noChangeArrowheads="1"/>
              </p:cNvSpPr>
              <p:nvPr/>
            </p:nvSpPr>
            <p:spPr bwMode="gray">
              <a:xfrm>
                <a:off x="1625" y="1092"/>
                <a:ext cx="787" cy="787"/>
              </a:xfrm>
              <a:prstGeom prst="ellipse">
                <a:avLst/>
              </a:prstGeom>
              <a:gradFill rotWithShape="1">
                <a:gsLst>
                  <a:gs pos="0">
                    <a:srgbClr val="DDDDDD"/>
                  </a:gs>
                  <a:gs pos="100000">
                    <a:srgbClr val="DDDDDD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23787" name="Oval 523"/>
              <p:cNvSpPr>
                <a:spLocks noChangeArrowheads="1"/>
              </p:cNvSpPr>
              <p:nvPr/>
            </p:nvSpPr>
            <p:spPr bwMode="gray">
              <a:xfrm>
                <a:off x="1651" y="1118"/>
                <a:ext cx="735" cy="735"/>
              </a:xfrm>
              <a:prstGeom prst="ellipse">
                <a:avLst/>
              </a:prstGeom>
              <a:gradFill rotWithShape="1">
                <a:gsLst>
                  <a:gs pos="0">
                    <a:srgbClr val="DDDDDD"/>
                  </a:gs>
                  <a:gs pos="100000">
                    <a:srgbClr val="DDDDDD">
                      <a:gamma/>
                      <a:shade val="56078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23788" name="Freeform 524"/>
              <p:cNvSpPr>
                <a:spLocks/>
              </p:cNvSpPr>
              <p:nvPr/>
            </p:nvSpPr>
            <p:spPr bwMode="gray">
              <a:xfrm>
                <a:off x="1651" y="1118"/>
                <a:ext cx="734" cy="435"/>
              </a:xfrm>
              <a:custGeom>
                <a:avLst/>
                <a:gdLst>
                  <a:gd name="T0" fmla="*/ 531 w 1063"/>
                  <a:gd name="T1" fmla="*/ 363 h 629"/>
                  <a:gd name="T2" fmla="*/ 1054 w 1063"/>
                  <a:gd name="T3" fmla="*/ 629 h 629"/>
                  <a:gd name="T4" fmla="*/ 1063 w 1063"/>
                  <a:gd name="T5" fmla="*/ 531 h 629"/>
                  <a:gd name="T6" fmla="*/ 531 w 1063"/>
                  <a:gd name="T7" fmla="*/ 0 h 629"/>
                  <a:gd name="T8" fmla="*/ 0 w 1063"/>
                  <a:gd name="T9" fmla="*/ 531 h 629"/>
                  <a:gd name="T10" fmla="*/ 9 w 1063"/>
                  <a:gd name="T11" fmla="*/ 629 h 629"/>
                  <a:gd name="T12" fmla="*/ 531 w 1063"/>
                  <a:gd name="T13" fmla="*/ 363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3" h="629">
                    <a:moveTo>
                      <a:pt x="531" y="363"/>
                    </a:moveTo>
                    <a:cubicBezTo>
                      <a:pt x="748" y="363"/>
                      <a:pt x="940" y="468"/>
                      <a:pt x="1054" y="629"/>
                    </a:cubicBezTo>
                    <a:cubicBezTo>
                      <a:pt x="1059" y="597"/>
                      <a:pt x="1063" y="564"/>
                      <a:pt x="1063" y="531"/>
                    </a:cubicBezTo>
                    <a:cubicBezTo>
                      <a:pt x="1063" y="238"/>
                      <a:pt x="825" y="0"/>
                      <a:pt x="531" y="0"/>
                    </a:cubicBezTo>
                    <a:cubicBezTo>
                      <a:pt x="238" y="0"/>
                      <a:pt x="0" y="238"/>
                      <a:pt x="0" y="531"/>
                    </a:cubicBezTo>
                    <a:cubicBezTo>
                      <a:pt x="0" y="564"/>
                      <a:pt x="3" y="597"/>
                      <a:pt x="9" y="629"/>
                    </a:cubicBezTo>
                    <a:cubicBezTo>
                      <a:pt x="123" y="468"/>
                      <a:pt x="314" y="363"/>
                      <a:pt x="531" y="36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69696">
                      <a:gamma/>
                      <a:tint val="10196"/>
                      <a:invGamma/>
                    </a:srgbClr>
                  </a:gs>
                  <a:gs pos="100000">
                    <a:srgbClr val="969696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23789" name="Freeform 525"/>
            <p:cNvSpPr>
              <a:spLocks noEditPoints="1"/>
            </p:cNvSpPr>
            <p:nvPr/>
          </p:nvSpPr>
          <p:spPr bwMode="gray">
            <a:xfrm>
              <a:off x="1565" y="3403"/>
              <a:ext cx="174" cy="374"/>
            </a:xfrm>
            <a:custGeom>
              <a:avLst/>
              <a:gdLst>
                <a:gd name="T0" fmla="*/ 628 w 1705"/>
                <a:gd name="T1" fmla="*/ 3624 h 3670"/>
                <a:gd name="T2" fmla="*/ 414 w 1705"/>
                <a:gd name="T3" fmla="*/ 3299 h 3670"/>
                <a:gd name="T4" fmla="*/ 509 w 1705"/>
                <a:gd name="T5" fmla="*/ 2983 h 3670"/>
                <a:gd name="T6" fmla="*/ 808 w 1705"/>
                <a:gd name="T7" fmla="*/ 2861 h 3670"/>
                <a:gd name="T8" fmla="*/ 1061 w 1705"/>
                <a:gd name="T9" fmla="*/ 3057 h 3670"/>
                <a:gd name="T10" fmla="*/ 1381 w 1705"/>
                <a:gd name="T11" fmla="*/ 3247 h 3670"/>
                <a:gd name="T12" fmla="*/ 1672 w 1705"/>
                <a:gd name="T13" fmla="*/ 3047 h 3670"/>
                <a:gd name="T14" fmla="*/ 1600 w 1705"/>
                <a:gd name="T15" fmla="*/ 2709 h 3670"/>
                <a:gd name="T16" fmla="*/ 1403 w 1705"/>
                <a:gd name="T17" fmla="*/ 2470 h 3670"/>
                <a:gd name="T18" fmla="*/ 1361 w 1705"/>
                <a:gd name="T19" fmla="*/ 2425 h 3670"/>
                <a:gd name="T20" fmla="*/ 996 w 1705"/>
                <a:gd name="T21" fmla="*/ 1902 h 3670"/>
                <a:gd name="T22" fmla="*/ 952 w 1705"/>
                <a:gd name="T23" fmla="*/ 1830 h 3670"/>
                <a:gd name="T24" fmla="*/ 865 w 1705"/>
                <a:gd name="T25" fmla="*/ 1835 h 3670"/>
                <a:gd name="T26" fmla="*/ 681 w 1705"/>
                <a:gd name="T27" fmla="*/ 1626 h 3670"/>
                <a:gd name="T28" fmla="*/ 468 w 1705"/>
                <a:gd name="T29" fmla="*/ 1126 h 3670"/>
                <a:gd name="T30" fmla="*/ 408 w 1705"/>
                <a:gd name="T31" fmla="*/ 871 h 3670"/>
                <a:gd name="T32" fmla="*/ 484 w 1705"/>
                <a:gd name="T33" fmla="*/ 778 h 3670"/>
                <a:gd name="T34" fmla="*/ 489 w 1705"/>
                <a:gd name="T35" fmla="*/ 732 h 3670"/>
                <a:gd name="T36" fmla="*/ 347 w 1705"/>
                <a:gd name="T37" fmla="*/ 48 h 3670"/>
                <a:gd name="T38" fmla="*/ 42 w 1705"/>
                <a:gd name="T39" fmla="*/ 367 h 3670"/>
                <a:gd name="T40" fmla="*/ 104 w 1705"/>
                <a:gd name="T41" fmla="*/ 1177 h 3670"/>
                <a:gd name="T42" fmla="*/ 532 w 1705"/>
                <a:gd name="T43" fmla="*/ 2043 h 3670"/>
                <a:gd name="T44" fmla="*/ 798 w 1705"/>
                <a:gd name="T45" fmla="*/ 2327 h 3670"/>
                <a:gd name="T46" fmla="*/ 1078 w 1705"/>
                <a:gd name="T47" fmla="*/ 2488 h 3670"/>
                <a:gd name="T48" fmla="*/ 1300 w 1705"/>
                <a:gd name="T49" fmla="*/ 2457 h 3670"/>
                <a:gd name="T50" fmla="*/ 1299 w 1705"/>
                <a:gd name="T51" fmla="*/ 2458 h 3670"/>
                <a:gd name="T52" fmla="*/ 1354 w 1705"/>
                <a:gd name="T53" fmla="*/ 2517 h 3670"/>
                <a:gd name="T54" fmla="*/ 1542 w 1705"/>
                <a:gd name="T55" fmla="*/ 2745 h 3670"/>
                <a:gd name="T56" fmla="*/ 1608 w 1705"/>
                <a:gd name="T57" fmla="*/ 3027 h 3670"/>
                <a:gd name="T58" fmla="*/ 1386 w 1705"/>
                <a:gd name="T59" fmla="*/ 3180 h 3670"/>
                <a:gd name="T60" fmla="*/ 1115 w 1705"/>
                <a:gd name="T61" fmla="*/ 3015 h 3670"/>
                <a:gd name="T62" fmla="*/ 827 w 1705"/>
                <a:gd name="T63" fmla="*/ 2796 h 3670"/>
                <a:gd name="T64" fmla="*/ 458 w 1705"/>
                <a:gd name="T65" fmla="*/ 2939 h 3670"/>
                <a:gd name="T66" fmla="*/ 349 w 1705"/>
                <a:gd name="T67" fmla="*/ 3318 h 3670"/>
                <a:gd name="T68" fmla="*/ 578 w 1705"/>
                <a:gd name="T69" fmla="*/ 3670 h 3670"/>
                <a:gd name="T70" fmla="*/ 628 w 1705"/>
                <a:gd name="T71" fmla="*/ 3624 h 3670"/>
                <a:gd name="T72" fmla="*/ 1340 w 1705"/>
                <a:gd name="T73" fmla="*/ 2252 h 3670"/>
                <a:gd name="T74" fmla="*/ 1458 w 1705"/>
                <a:gd name="T75" fmla="*/ 2373 h 3670"/>
                <a:gd name="T76" fmla="*/ 1559 w 1705"/>
                <a:gd name="T77" fmla="*/ 2153 h 3670"/>
                <a:gd name="T78" fmla="*/ 1406 w 1705"/>
                <a:gd name="T79" fmla="*/ 1926 h 3670"/>
                <a:gd name="T80" fmla="*/ 1235 w 1705"/>
                <a:gd name="T81" fmla="*/ 1708 h 3670"/>
                <a:gd name="T82" fmla="*/ 1044 w 1705"/>
                <a:gd name="T83" fmla="*/ 1763 h 3670"/>
                <a:gd name="T84" fmla="*/ 1340 w 1705"/>
                <a:gd name="T85" fmla="*/ 2252 h 3670"/>
                <a:gd name="T86" fmla="*/ 620 w 1705"/>
                <a:gd name="T87" fmla="*/ 748 h 3670"/>
                <a:gd name="T88" fmla="*/ 792 w 1705"/>
                <a:gd name="T89" fmla="*/ 647 h 3670"/>
                <a:gd name="T90" fmla="*/ 754 w 1705"/>
                <a:gd name="T91" fmla="*/ 373 h 3670"/>
                <a:gd name="T92" fmla="*/ 697 w 1705"/>
                <a:gd name="T93" fmla="*/ 106 h 3670"/>
                <a:gd name="T94" fmla="*/ 468 w 1705"/>
                <a:gd name="T95" fmla="*/ 26 h 3670"/>
                <a:gd name="T96" fmla="*/ 473 w 1705"/>
                <a:gd name="T97" fmla="*/ 194 h 3670"/>
                <a:gd name="T98" fmla="*/ 620 w 1705"/>
                <a:gd name="T99" fmla="*/ 748 h 3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05" h="3670">
                  <a:moveTo>
                    <a:pt x="628" y="3624"/>
                  </a:moveTo>
                  <a:cubicBezTo>
                    <a:pt x="538" y="3526"/>
                    <a:pt x="448" y="3419"/>
                    <a:pt x="414" y="3299"/>
                  </a:cubicBezTo>
                  <a:cubicBezTo>
                    <a:pt x="387" y="3202"/>
                    <a:pt x="422" y="3084"/>
                    <a:pt x="509" y="2983"/>
                  </a:cubicBezTo>
                  <a:cubicBezTo>
                    <a:pt x="543" y="2944"/>
                    <a:pt x="665" y="2819"/>
                    <a:pt x="808" y="2861"/>
                  </a:cubicBezTo>
                  <a:cubicBezTo>
                    <a:pt x="909" y="2890"/>
                    <a:pt x="990" y="2979"/>
                    <a:pt x="1061" y="3057"/>
                  </a:cubicBezTo>
                  <a:cubicBezTo>
                    <a:pt x="1133" y="3136"/>
                    <a:pt x="1240" y="3236"/>
                    <a:pt x="1381" y="3247"/>
                  </a:cubicBezTo>
                  <a:cubicBezTo>
                    <a:pt x="1506" y="3257"/>
                    <a:pt x="1636" y="3167"/>
                    <a:pt x="1672" y="3047"/>
                  </a:cubicBezTo>
                  <a:cubicBezTo>
                    <a:pt x="1705" y="2938"/>
                    <a:pt x="1656" y="2801"/>
                    <a:pt x="1600" y="2709"/>
                  </a:cubicBezTo>
                  <a:cubicBezTo>
                    <a:pt x="1545" y="2620"/>
                    <a:pt x="1473" y="2544"/>
                    <a:pt x="1403" y="2470"/>
                  </a:cubicBezTo>
                  <a:cubicBezTo>
                    <a:pt x="1361" y="2425"/>
                    <a:pt x="1361" y="2425"/>
                    <a:pt x="1361" y="2425"/>
                  </a:cubicBezTo>
                  <a:cubicBezTo>
                    <a:pt x="1218" y="2270"/>
                    <a:pt x="1106" y="2081"/>
                    <a:pt x="996" y="1902"/>
                  </a:cubicBezTo>
                  <a:cubicBezTo>
                    <a:pt x="981" y="1878"/>
                    <a:pt x="966" y="1854"/>
                    <a:pt x="952" y="1830"/>
                  </a:cubicBezTo>
                  <a:cubicBezTo>
                    <a:pt x="936" y="1805"/>
                    <a:pt x="895" y="1837"/>
                    <a:pt x="865" y="1835"/>
                  </a:cubicBezTo>
                  <a:cubicBezTo>
                    <a:pt x="769" y="1827"/>
                    <a:pt x="720" y="1698"/>
                    <a:pt x="681" y="1626"/>
                  </a:cubicBezTo>
                  <a:cubicBezTo>
                    <a:pt x="595" y="1467"/>
                    <a:pt x="526" y="1297"/>
                    <a:pt x="468" y="1126"/>
                  </a:cubicBezTo>
                  <a:cubicBezTo>
                    <a:pt x="443" y="1054"/>
                    <a:pt x="394" y="948"/>
                    <a:pt x="408" y="871"/>
                  </a:cubicBezTo>
                  <a:cubicBezTo>
                    <a:pt x="415" y="828"/>
                    <a:pt x="446" y="796"/>
                    <a:pt x="484" y="778"/>
                  </a:cubicBezTo>
                  <a:cubicBezTo>
                    <a:pt x="508" y="767"/>
                    <a:pt x="495" y="756"/>
                    <a:pt x="489" y="732"/>
                  </a:cubicBezTo>
                  <a:cubicBezTo>
                    <a:pt x="428" y="510"/>
                    <a:pt x="362" y="279"/>
                    <a:pt x="347" y="48"/>
                  </a:cubicBezTo>
                  <a:cubicBezTo>
                    <a:pt x="198" y="91"/>
                    <a:pt x="67" y="211"/>
                    <a:pt x="42" y="367"/>
                  </a:cubicBezTo>
                  <a:cubicBezTo>
                    <a:pt x="0" y="631"/>
                    <a:pt x="38" y="921"/>
                    <a:pt x="104" y="1177"/>
                  </a:cubicBezTo>
                  <a:cubicBezTo>
                    <a:pt x="185" y="1492"/>
                    <a:pt x="330" y="1788"/>
                    <a:pt x="532" y="2043"/>
                  </a:cubicBezTo>
                  <a:cubicBezTo>
                    <a:pt x="613" y="2144"/>
                    <a:pt x="702" y="2240"/>
                    <a:pt x="798" y="2327"/>
                  </a:cubicBezTo>
                  <a:cubicBezTo>
                    <a:pt x="880" y="2401"/>
                    <a:pt x="965" y="2474"/>
                    <a:pt x="1078" y="2488"/>
                  </a:cubicBezTo>
                  <a:cubicBezTo>
                    <a:pt x="1152" y="2498"/>
                    <a:pt x="1230" y="2485"/>
                    <a:pt x="1300" y="2457"/>
                  </a:cubicBezTo>
                  <a:cubicBezTo>
                    <a:pt x="1299" y="2458"/>
                    <a:pt x="1299" y="2458"/>
                    <a:pt x="1299" y="2458"/>
                  </a:cubicBezTo>
                  <a:cubicBezTo>
                    <a:pt x="1354" y="2517"/>
                    <a:pt x="1354" y="2517"/>
                    <a:pt x="1354" y="2517"/>
                  </a:cubicBezTo>
                  <a:cubicBezTo>
                    <a:pt x="1421" y="2588"/>
                    <a:pt x="1491" y="2662"/>
                    <a:pt x="1542" y="2745"/>
                  </a:cubicBezTo>
                  <a:cubicBezTo>
                    <a:pt x="1589" y="2820"/>
                    <a:pt x="1634" y="2940"/>
                    <a:pt x="1608" y="3027"/>
                  </a:cubicBezTo>
                  <a:cubicBezTo>
                    <a:pt x="1580" y="3117"/>
                    <a:pt x="1479" y="3187"/>
                    <a:pt x="1386" y="3180"/>
                  </a:cubicBezTo>
                  <a:cubicBezTo>
                    <a:pt x="1270" y="3171"/>
                    <a:pt x="1176" y="3082"/>
                    <a:pt x="1115" y="3015"/>
                  </a:cubicBezTo>
                  <a:cubicBezTo>
                    <a:pt x="1034" y="2927"/>
                    <a:pt x="946" y="2830"/>
                    <a:pt x="827" y="2796"/>
                  </a:cubicBezTo>
                  <a:cubicBezTo>
                    <a:pt x="704" y="2760"/>
                    <a:pt x="566" y="2814"/>
                    <a:pt x="458" y="2939"/>
                  </a:cubicBezTo>
                  <a:cubicBezTo>
                    <a:pt x="356" y="3057"/>
                    <a:pt x="316" y="3198"/>
                    <a:pt x="349" y="3318"/>
                  </a:cubicBezTo>
                  <a:cubicBezTo>
                    <a:pt x="387" y="3452"/>
                    <a:pt x="482" y="3565"/>
                    <a:pt x="578" y="3670"/>
                  </a:cubicBezTo>
                  <a:lnTo>
                    <a:pt x="628" y="3624"/>
                  </a:lnTo>
                  <a:close/>
                  <a:moveTo>
                    <a:pt x="1340" y="2252"/>
                  </a:moveTo>
                  <a:cubicBezTo>
                    <a:pt x="1375" y="2296"/>
                    <a:pt x="1413" y="2340"/>
                    <a:pt x="1458" y="2373"/>
                  </a:cubicBezTo>
                  <a:cubicBezTo>
                    <a:pt x="1524" y="2324"/>
                    <a:pt x="1619" y="2243"/>
                    <a:pt x="1559" y="2153"/>
                  </a:cubicBezTo>
                  <a:cubicBezTo>
                    <a:pt x="1508" y="2077"/>
                    <a:pt x="1458" y="2002"/>
                    <a:pt x="1406" y="1926"/>
                  </a:cubicBezTo>
                  <a:cubicBezTo>
                    <a:pt x="1362" y="1860"/>
                    <a:pt x="1309" y="1746"/>
                    <a:pt x="1235" y="1708"/>
                  </a:cubicBezTo>
                  <a:cubicBezTo>
                    <a:pt x="1170" y="1675"/>
                    <a:pt x="1101" y="1735"/>
                    <a:pt x="1044" y="1763"/>
                  </a:cubicBezTo>
                  <a:cubicBezTo>
                    <a:pt x="1126" y="1934"/>
                    <a:pt x="1220" y="2104"/>
                    <a:pt x="1340" y="2252"/>
                  </a:cubicBezTo>
                  <a:close/>
                  <a:moveTo>
                    <a:pt x="620" y="748"/>
                  </a:moveTo>
                  <a:cubicBezTo>
                    <a:pt x="680" y="725"/>
                    <a:pt x="771" y="717"/>
                    <a:pt x="792" y="647"/>
                  </a:cubicBezTo>
                  <a:cubicBezTo>
                    <a:pt x="817" y="568"/>
                    <a:pt x="771" y="450"/>
                    <a:pt x="754" y="373"/>
                  </a:cubicBezTo>
                  <a:cubicBezTo>
                    <a:pt x="736" y="284"/>
                    <a:pt x="716" y="195"/>
                    <a:pt x="697" y="106"/>
                  </a:cubicBezTo>
                  <a:cubicBezTo>
                    <a:pt x="674" y="0"/>
                    <a:pt x="549" y="12"/>
                    <a:pt x="468" y="26"/>
                  </a:cubicBezTo>
                  <a:cubicBezTo>
                    <a:pt x="460" y="81"/>
                    <a:pt x="466" y="139"/>
                    <a:pt x="473" y="194"/>
                  </a:cubicBezTo>
                  <a:cubicBezTo>
                    <a:pt x="497" y="384"/>
                    <a:pt x="554" y="569"/>
                    <a:pt x="620" y="7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523791" name="Freeform 527"/>
          <p:cNvSpPr>
            <a:spLocks/>
          </p:cNvSpPr>
          <p:nvPr/>
        </p:nvSpPr>
        <p:spPr bwMode="gray">
          <a:xfrm>
            <a:off x="2265363" y="3883025"/>
            <a:ext cx="2068512" cy="554038"/>
          </a:xfrm>
          <a:custGeom>
            <a:avLst/>
            <a:gdLst>
              <a:gd name="T0" fmla="*/ 0 w 161"/>
              <a:gd name="T1" fmla="*/ 22 h 44"/>
              <a:gd name="T2" fmla="*/ 81 w 161"/>
              <a:gd name="T3" fmla="*/ 0 h 44"/>
              <a:gd name="T4" fmla="*/ 161 w 161"/>
              <a:gd name="T5" fmla="*/ 22 h 44"/>
              <a:gd name="T6" fmla="*/ 81 w 161"/>
              <a:gd name="T7" fmla="*/ 44 h 44"/>
              <a:gd name="T8" fmla="*/ 0 w 161"/>
              <a:gd name="T9" fmla="*/ 2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" h="44">
                <a:moveTo>
                  <a:pt x="0" y="22"/>
                </a:moveTo>
                <a:lnTo>
                  <a:pt x="81" y="0"/>
                </a:lnTo>
                <a:lnTo>
                  <a:pt x="161" y="22"/>
                </a:lnTo>
                <a:lnTo>
                  <a:pt x="81" y="44"/>
                </a:lnTo>
                <a:lnTo>
                  <a:pt x="0" y="22"/>
                </a:lnTo>
                <a:close/>
              </a:path>
            </a:pathLst>
          </a:custGeom>
          <a:gradFill rotWithShape="1">
            <a:gsLst>
              <a:gs pos="0">
                <a:srgbClr val="B2B2B2">
                  <a:gamma/>
                  <a:tint val="68627"/>
                  <a:invGamma/>
                </a:srgbClr>
              </a:gs>
              <a:gs pos="100000">
                <a:srgbClr val="B2B2B2"/>
              </a:gs>
            </a:gsLst>
            <a:lin ang="5400000" scaled="1"/>
          </a:gradFill>
          <a:ln w="19050" cap="flat" cmpd="sng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dist="25400" dir="5400000" algn="ctr" rotWithShape="0">
              <a:srgbClr val="808080"/>
            </a:outerShdw>
          </a:effectLst>
        </p:spPr>
        <p:txBody>
          <a:bodyPr/>
          <a:lstStyle/>
          <a:p>
            <a:endParaRPr lang="zh-CN" altLang="en-US"/>
          </a:p>
        </p:txBody>
      </p:sp>
      <p:sp>
        <p:nvSpPr>
          <p:cNvPr id="523792" name="Freeform 528"/>
          <p:cNvSpPr>
            <a:spLocks/>
          </p:cNvSpPr>
          <p:nvPr/>
        </p:nvSpPr>
        <p:spPr bwMode="gray">
          <a:xfrm>
            <a:off x="2438400" y="3602038"/>
            <a:ext cx="574675" cy="392112"/>
          </a:xfrm>
          <a:custGeom>
            <a:avLst/>
            <a:gdLst>
              <a:gd name="T0" fmla="*/ 0 w 2261"/>
              <a:gd name="T1" fmla="*/ 607 h 1545"/>
              <a:gd name="T2" fmla="*/ 0 w 2261"/>
              <a:gd name="T3" fmla="*/ 1545 h 1545"/>
              <a:gd name="T4" fmla="*/ 2261 w 2261"/>
              <a:gd name="T5" fmla="*/ 938 h 1545"/>
              <a:gd name="T6" fmla="*/ 2261 w 2261"/>
              <a:gd name="T7" fmla="*/ 0 h 1545"/>
              <a:gd name="T8" fmla="*/ 0 w 2261"/>
              <a:gd name="T9" fmla="*/ 607 h 1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61" h="1545">
                <a:moveTo>
                  <a:pt x="0" y="607"/>
                </a:moveTo>
                <a:lnTo>
                  <a:pt x="0" y="1545"/>
                </a:lnTo>
                <a:lnTo>
                  <a:pt x="2261" y="938"/>
                </a:lnTo>
                <a:lnTo>
                  <a:pt x="2261" y="0"/>
                </a:lnTo>
                <a:lnTo>
                  <a:pt x="0" y="607"/>
                </a:lnTo>
                <a:close/>
              </a:path>
            </a:pathLst>
          </a:custGeom>
          <a:solidFill>
            <a:srgbClr val="FFFFFF"/>
          </a:solidFill>
          <a:ln w="6350" cap="flat" cmpd="sng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523793" name="Group 529"/>
          <p:cNvGrpSpPr>
            <a:grpSpLocks/>
          </p:cNvGrpSpPr>
          <p:nvPr/>
        </p:nvGrpSpPr>
        <p:grpSpPr bwMode="auto">
          <a:xfrm>
            <a:off x="2495550" y="3684588"/>
            <a:ext cx="458788" cy="239712"/>
            <a:chOff x="786" y="1700"/>
            <a:chExt cx="1168" cy="625"/>
          </a:xfrm>
        </p:grpSpPr>
        <p:sp>
          <p:nvSpPr>
            <p:cNvPr id="523794" name="Line 530"/>
            <p:cNvSpPr>
              <a:spLocks noChangeShapeType="1"/>
            </p:cNvSpPr>
            <p:nvPr/>
          </p:nvSpPr>
          <p:spPr bwMode="gray">
            <a:xfrm flipV="1">
              <a:off x="786" y="2086"/>
              <a:ext cx="140" cy="239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795" name="Line 531"/>
            <p:cNvSpPr>
              <a:spLocks noChangeShapeType="1"/>
            </p:cNvSpPr>
            <p:nvPr/>
          </p:nvSpPr>
          <p:spPr bwMode="gray">
            <a:xfrm>
              <a:off x="926" y="2086"/>
              <a:ext cx="88" cy="84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796" name="Line 532"/>
            <p:cNvSpPr>
              <a:spLocks noChangeShapeType="1"/>
            </p:cNvSpPr>
            <p:nvPr/>
          </p:nvSpPr>
          <p:spPr bwMode="gray">
            <a:xfrm flipV="1">
              <a:off x="1014" y="2024"/>
              <a:ext cx="70" cy="146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797" name="Line 533"/>
            <p:cNvSpPr>
              <a:spLocks noChangeShapeType="1"/>
            </p:cNvSpPr>
            <p:nvPr/>
          </p:nvSpPr>
          <p:spPr bwMode="gray">
            <a:xfrm>
              <a:off x="1084" y="2024"/>
              <a:ext cx="348" cy="62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798" name="Line 534"/>
            <p:cNvSpPr>
              <a:spLocks noChangeShapeType="1"/>
            </p:cNvSpPr>
            <p:nvPr/>
          </p:nvSpPr>
          <p:spPr bwMode="gray">
            <a:xfrm flipV="1">
              <a:off x="1432" y="1878"/>
              <a:ext cx="76" cy="208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799" name="Line 535"/>
            <p:cNvSpPr>
              <a:spLocks noChangeShapeType="1"/>
            </p:cNvSpPr>
            <p:nvPr/>
          </p:nvSpPr>
          <p:spPr bwMode="gray">
            <a:xfrm>
              <a:off x="1508" y="1878"/>
              <a:ext cx="172" cy="146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800" name="Line 536"/>
            <p:cNvSpPr>
              <a:spLocks noChangeShapeType="1"/>
            </p:cNvSpPr>
            <p:nvPr/>
          </p:nvSpPr>
          <p:spPr bwMode="gray">
            <a:xfrm flipV="1">
              <a:off x="1680" y="1700"/>
              <a:ext cx="274" cy="324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3905" name="Group 641"/>
          <p:cNvGrpSpPr>
            <a:grpSpLocks/>
          </p:cNvGrpSpPr>
          <p:nvPr/>
        </p:nvGrpSpPr>
        <p:grpSpPr bwMode="auto">
          <a:xfrm flipH="1">
            <a:off x="6935788" y="3389313"/>
            <a:ext cx="909637" cy="263525"/>
            <a:chOff x="3051" y="2167"/>
            <a:chExt cx="1151" cy="333"/>
          </a:xfrm>
        </p:grpSpPr>
        <p:sp>
          <p:nvSpPr>
            <p:cNvPr id="523906" name="Freeform 642"/>
            <p:cNvSpPr>
              <a:spLocks/>
            </p:cNvSpPr>
            <p:nvPr/>
          </p:nvSpPr>
          <p:spPr bwMode="gray">
            <a:xfrm>
              <a:off x="3051" y="2167"/>
              <a:ext cx="1151" cy="309"/>
            </a:xfrm>
            <a:custGeom>
              <a:avLst/>
              <a:gdLst>
                <a:gd name="T0" fmla="*/ 0 w 3583"/>
                <a:gd name="T1" fmla="*/ 600 h 962"/>
                <a:gd name="T2" fmla="*/ 2239 w 3583"/>
                <a:gd name="T3" fmla="*/ 0 h 962"/>
                <a:gd name="T4" fmla="*/ 3583 w 3583"/>
                <a:gd name="T5" fmla="*/ 359 h 962"/>
                <a:gd name="T6" fmla="*/ 1344 w 3583"/>
                <a:gd name="T7" fmla="*/ 962 h 962"/>
                <a:gd name="T8" fmla="*/ 0 w 3583"/>
                <a:gd name="T9" fmla="*/ 600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3" h="962">
                  <a:moveTo>
                    <a:pt x="0" y="600"/>
                  </a:moveTo>
                  <a:lnTo>
                    <a:pt x="2239" y="0"/>
                  </a:lnTo>
                  <a:lnTo>
                    <a:pt x="3583" y="359"/>
                  </a:lnTo>
                  <a:lnTo>
                    <a:pt x="1344" y="962"/>
                  </a:lnTo>
                  <a:lnTo>
                    <a:pt x="0" y="60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07" name="Freeform 643"/>
            <p:cNvSpPr>
              <a:spLocks/>
            </p:cNvSpPr>
            <p:nvPr/>
          </p:nvSpPr>
          <p:spPr bwMode="gray">
            <a:xfrm>
              <a:off x="3248" y="2374"/>
              <a:ext cx="182" cy="49"/>
            </a:xfrm>
            <a:custGeom>
              <a:avLst/>
              <a:gdLst>
                <a:gd name="T0" fmla="*/ 0 w 565"/>
                <a:gd name="T1" fmla="*/ 121 h 152"/>
                <a:gd name="T2" fmla="*/ 447 w 565"/>
                <a:gd name="T3" fmla="*/ 0 h 152"/>
                <a:gd name="T4" fmla="*/ 565 w 565"/>
                <a:gd name="T5" fmla="*/ 31 h 152"/>
                <a:gd name="T6" fmla="*/ 116 w 565"/>
                <a:gd name="T7" fmla="*/ 152 h 152"/>
                <a:gd name="T8" fmla="*/ 0 w 565"/>
                <a:gd name="T9" fmla="*/ 12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5" h="152">
                  <a:moveTo>
                    <a:pt x="0" y="121"/>
                  </a:moveTo>
                  <a:lnTo>
                    <a:pt x="447" y="0"/>
                  </a:lnTo>
                  <a:lnTo>
                    <a:pt x="565" y="31"/>
                  </a:lnTo>
                  <a:lnTo>
                    <a:pt x="116" y="152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08" name="Freeform 644"/>
            <p:cNvSpPr>
              <a:spLocks/>
            </p:cNvSpPr>
            <p:nvPr/>
          </p:nvSpPr>
          <p:spPr bwMode="gray">
            <a:xfrm>
              <a:off x="3823" y="2219"/>
              <a:ext cx="182" cy="49"/>
            </a:xfrm>
            <a:custGeom>
              <a:avLst/>
              <a:gdLst>
                <a:gd name="T0" fmla="*/ 0 w 565"/>
                <a:gd name="T1" fmla="*/ 121 h 152"/>
                <a:gd name="T2" fmla="*/ 449 w 565"/>
                <a:gd name="T3" fmla="*/ 0 h 152"/>
                <a:gd name="T4" fmla="*/ 565 w 565"/>
                <a:gd name="T5" fmla="*/ 31 h 152"/>
                <a:gd name="T6" fmla="*/ 119 w 565"/>
                <a:gd name="T7" fmla="*/ 152 h 152"/>
                <a:gd name="T8" fmla="*/ 0 w 565"/>
                <a:gd name="T9" fmla="*/ 12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5" h="152">
                  <a:moveTo>
                    <a:pt x="0" y="121"/>
                  </a:moveTo>
                  <a:lnTo>
                    <a:pt x="449" y="0"/>
                  </a:lnTo>
                  <a:lnTo>
                    <a:pt x="565" y="31"/>
                  </a:lnTo>
                  <a:lnTo>
                    <a:pt x="119" y="152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09" name="Freeform 645"/>
            <p:cNvSpPr>
              <a:spLocks/>
            </p:cNvSpPr>
            <p:nvPr/>
          </p:nvSpPr>
          <p:spPr bwMode="gray">
            <a:xfrm>
              <a:off x="3536" y="2297"/>
              <a:ext cx="181" cy="48"/>
            </a:xfrm>
            <a:custGeom>
              <a:avLst/>
              <a:gdLst>
                <a:gd name="T0" fmla="*/ 0 w 565"/>
                <a:gd name="T1" fmla="*/ 121 h 152"/>
                <a:gd name="T2" fmla="*/ 447 w 565"/>
                <a:gd name="T3" fmla="*/ 0 h 152"/>
                <a:gd name="T4" fmla="*/ 565 w 565"/>
                <a:gd name="T5" fmla="*/ 31 h 152"/>
                <a:gd name="T6" fmla="*/ 116 w 565"/>
                <a:gd name="T7" fmla="*/ 152 h 152"/>
                <a:gd name="T8" fmla="*/ 0 w 565"/>
                <a:gd name="T9" fmla="*/ 12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5" h="152">
                  <a:moveTo>
                    <a:pt x="0" y="121"/>
                  </a:moveTo>
                  <a:lnTo>
                    <a:pt x="447" y="0"/>
                  </a:lnTo>
                  <a:lnTo>
                    <a:pt x="565" y="31"/>
                  </a:lnTo>
                  <a:lnTo>
                    <a:pt x="116" y="152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10" name="Freeform 646"/>
            <p:cNvSpPr>
              <a:spLocks/>
            </p:cNvSpPr>
            <p:nvPr/>
          </p:nvSpPr>
          <p:spPr bwMode="gray">
            <a:xfrm>
              <a:off x="3483" y="2282"/>
              <a:ext cx="719" cy="218"/>
            </a:xfrm>
            <a:custGeom>
              <a:avLst/>
              <a:gdLst>
                <a:gd name="T0" fmla="*/ 0 w 2239"/>
                <a:gd name="T1" fmla="*/ 603 h 679"/>
                <a:gd name="T2" fmla="*/ 2239 w 2239"/>
                <a:gd name="T3" fmla="*/ 0 h 679"/>
                <a:gd name="T4" fmla="*/ 2239 w 2239"/>
                <a:gd name="T5" fmla="*/ 76 h 679"/>
                <a:gd name="T6" fmla="*/ 0 w 2239"/>
                <a:gd name="T7" fmla="*/ 679 h 679"/>
                <a:gd name="T8" fmla="*/ 0 w 2239"/>
                <a:gd name="T9" fmla="*/ 603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9" h="679">
                  <a:moveTo>
                    <a:pt x="0" y="603"/>
                  </a:moveTo>
                  <a:lnTo>
                    <a:pt x="2239" y="0"/>
                  </a:lnTo>
                  <a:lnTo>
                    <a:pt x="2239" y="76"/>
                  </a:lnTo>
                  <a:lnTo>
                    <a:pt x="0" y="679"/>
                  </a:lnTo>
                  <a:lnTo>
                    <a:pt x="0" y="603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11" name="Freeform 647"/>
            <p:cNvSpPr>
              <a:spLocks/>
            </p:cNvSpPr>
            <p:nvPr/>
          </p:nvSpPr>
          <p:spPr bwMode="gray">
            <a:xfrm>
              <a:off x="3051" y="2359"/>
              <a:ext cx="432" cy="141"/>
            </a:xfrm>
            <a:custGeom>
              <a:avLst/>
              <a:gdLst>
                <a:gd name="T0" fmla="*/ 0 w 1344"/>
                <a:gd name="T1" fmla="*/ 0 h 438"/>
                <a:gd name="T2" fmla="*/ 1344 w 1344"/>
                <a:gd name="T3" fmla="*/ 362 h 438"/>
                <a:gd name="T4" fmla="*/ 1344 w 1344"/>
                <a:gd name="T5" fmla="*/ 438 h 438"/>
                <a:gd name="T6" fmla="*/ 0 w 1344"/>
                <a:gd name="T7" fmla="*/ 76 h 438"/>
                <a:gd name="T8" fmla="*/ 0 w 1344"/>
                <a:gd name="T9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38">
                  <a:moveTo>
                    <a:pt x="0" y="0"/>
                  </a:moveTo>
                  <a:lnTo>
                    <a:pt x="1344" y="362"/>
                  </a:lnTo>
                  <a:lnTo>
                    <a:pt x="1344" y="438"/>
                  </a:lnTo>
                  <a:lnTo>
                    <a:pt x="0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3834" name="Group 570"/>
          <p:cNvGrpSpPr>
            <a:grpSpLocks/>
          </p:cNvGrpSpPr>
          <p:nvPr/>
        </p:nvGrpSpPr>
        <p:grpSpPr bwMode="auto">
          <a:xfrm>
            <a:off x="5497513" y="2320925"/>
            <a:ext cx="1014412" cy="968375"/>
            <a:chOff x="80" y="2"/>
            <a:chExt cx="1939" cy="1851"/>
          </a:xfrm>
        </p:grpSpPr>
        <p:sp>
          <p:nvSpPr>
            <p:cNvPr id="523835" name="Freeform 571"/>
            <p:cNvSpPr>
              <a:spLocks/>
            </p:cNvSpPr>
            <p:nvPr/>
          </p:nvSpPr>
          <p:spPr bwMode="gray">
            <a:xfrm>
              <a:off x="1247" y="511"/>
              <a:ext cx="100" cy="1002"/>
            </a:xfrm>
            <a:custGeom>
              <a:avLst/>
              <a:gdLst>
                <a:gd name="T0" fmla="*/ 0 w 208"/>
                <a:gd name="T1" fmla="*/ 0 h 2088"/>
                <a:gd name="T2" fmla="*/ 0 w 208"/>
                <a:gd name="T3" fmla="*/ 1698 h 2088"/>
                <a:gd name="T4" fmla="*/ 208 w 208"/>
                <a:gd name="T5" fmla="*/ 2088 h 2088"/>
                <a:gd name="T6" fmla="*/ 208 w 208"/>
                <a:gd name="T7" fmla="*/ 390 h 2088"/>
                <a:gd name="T8" fmla="*/ 0 w 208"/>
                <a:gd name="T9" fmla="*/ 0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2088">
                  <a:moveTo>
                    <a:pt x="0" y="0"/>
                  </a:moveTo>
                  <a:lnTo>
                    <a:pt x="0" y="1698"/>
                  </a:lnTo>
                  <a:lnTo>
                    <a:pt x="208" y="2088"/>
                  </a:lnTo>
                  <a:lnTo>
                    <a:pt x="208" y="3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B6B6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3836" name="Group 572"/>
            <p:cNvGrpSpPr>
              <a:grpSpLocks/>
            </p:cNvGrpSpPr>
            <p:nvPr/>
          </p:nvGrpSpPr>
          <p:grpSpPr bwMode="auto">
            <a:xfrm>
              <a:off x="80" y="2"/>
              <a:ext cx="1939" cy="1851"/>
              <a:chOff x="80" y="2"/>
              <a:chExt cx="1939" cy="1851"/>
            </a:xfrm>
          </p:grpSpPr>
          <p:sp>
            <p:nvSpPr>
              <p:cNvPr id="523837" name="Freeform 573"/>
              <p:cNvSpPr>
                <a:spLocks/>
              </p:cNvSpPr>
              <p:nvPr/>
            </p:nvSpPr>
            <p:spPr bwMode="gray">
              <a:xfrm>
                <a:off x="80" y="2"/>
                <a:ext cx="1939" cy="1851"/>
              </a:xfrm>
              <a:custGeom>
                <a:avLst/>
                <a:gdLst>
                  <a:gd name="T0" fmla="*/ 0 w 4042"/>
                  <a:gd name="T1" fmla="*/ 1084 h 3858"/>
                  <a:gd name="T2" fmla="*/ 0 w 4042"/>
                  <a:gd name="T3" fmla="*/ 3858 h 3858"/>
                  <a:gd name="T4" fmla="*/ 1848 w 4042"/>
                  <a:gd name="T5" fmla="*/ 3361 h 3858"/>
                  <a:gd name="T6" fmla="*/ 1848 w 4042"/>
                  <a:gd name="T7" fmla="*/ 1661 h 3858"/>
                  <a:gd name="T8" fmla="*/ 2641 w 4042"/>
                  <a:gd name="T9" fmla="*/ 1448 h 3858"/>
                  <a:gd name="T10" fmla="*/ 2641 w 4042"/>
                  <a:gd name="T11" fmla="*/ 3149 h 3858"/>
                  <a:gd name="T12" fmla="*/ 4042 w 4042"/>
                  <a:gd name="T13" fmla="*/ 2773 h 3858"/>
                  <a:gd name="T14" fmla="*/ 4042 w 4042"/>
                  <a:gd name="T15" fmla="*/ 0 h 3858"/>
                  <a:gd name="T16" fmla="*/ 0 w 4042"/>
                  <a:gd name="T17" fmla="*/ 1084 h 38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42" h="3858">
                    <a:moveTo>
                      <a:pt x="0" y="1084"/>
                    </a:moveTo>
                    <a:lnTo>
                      <a:pt x="0" y="3858"/>
                    </a:lnTo>
                    <a:lnTo>
                      <a:pt x="1848" y="3361"/>
                    </a:lnTo>
                    <a:lnTo>
                      <a:pt x="1848" y="1661"/>
                    </a:lnTo>
                    <a:lnTo>
                      <a:pt x="2641" y="1448"/>
                    </a:lnTo>
                    <a:lnTo>
                      <a:pt x="2641" y="3149"/>
                    </a:lnTo>
                    <a:lnTo>
                      <a:pt x="4042" y="2773"/>
                    </a:lnTo>
                    <a:lnTo>
                      <a:pt x="4042" y="0"/>
                    </a:lnTo>
                    <a:lnTo>
                      <a:pt x="0" y="1084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23838" name="Group 574"/>
              <p:cNvGrpSpPr>
                <a:grpSpLocks/>
              </p:cNvGrpSpPr>
              <p:nvPr/>
            </p:nvGrpSpPr>
            <p:grpSpPr bwMode="auto">
              <a:xfrm>
                <a:off x="940" y="661"/>
                <a:ext cx="434" cy="959"/>
                <a:chOff x="940" y="661"/>
                <a:chExt cx="434" cy="959"/>
              </a:xfrm>
            </p:grpSpPr>
            <p:sp>
              <p:nvSpPr>
                <p:cNvPr id="523839" name="Freeform 575"/>
                <p:cNvSpPr>
                  <a:spLocks/>
                </p:cNvSpPr>
                <p:nvPr/>
              </p:nvSpPr>
              <p:spPr bwMode="gray">
                <a:xfrm>
                  <a:off x="1264" y="928"/>
                  <a:ext cx="16" cy="43"/>
                </a:xfrm>
                <a:custGeom>
                  <a:avLst/>
                  <a:gdLst>
                    <a:gd name="T0" fmla="*/ 33 w 33"/>
                    <a:gd name="T1" fmla="*/ 61 h 90"/>
                    <a:gd name="T2" fmla="*/ 0 w 33"/>
                    <a:gd name="T3" fmla="*/ 0 h 90"/>
                    <a:gd name="T4" fmla="*/ 0 w 33"/>
                    <a:gd name="T5" fmla="*/ 59 h 90"/>
                    <a:gd name="T6" fmla="*/ 12 w 33"/>
                    <a:gd name="T7" fmla="*/ 85 h 90"/>
                    <a:gd name="T8" fmla="*/ 12 w 33"/>
                    <a:gd name="T9" fmla="*/ 50 h 90"/>
                    <a:gd name="T10" fmla="*/ 33 w 33"/>
                    <a:gd name="T11" fmla="*/ 90 h 90"/>
                    <a:gd name="T12" fmla="*/ 33 w 33"/>
                    <a:gd name="T13" fmla="*/ 61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90">
                      <a:moveTo>
                        <a:pt x="33" y="61"/>
                      </a:moveTo>
                      <a:lnTo>
                        <a:pt x="0" y="0"/>
                      </a:lnTo>
                      <a:lnTo>
                        <a:pt x="0" y="59"/>
                      </a:lnTo>
                      <a:lnTo>
                        <a:pt x="12" y="85"/>
                      </a:lnTo>
                      <a:lnTo>
                        <a:pt x="12" y="50"/>
                      </a:lnTo>
                      <a:lnTo>
                        <a:pt x="33" y="90"/>
                      </a:lnTo>
                      <a:lnTo>
                        <a:pt x="33" y="6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840" name="Freeform 576"/>
                <p:cNvSpPr>
                  <a:spLocks/>
                </p:cNvSpPr>
                <p:nvPr/>
              </p:nvSpPr>
              <p:spPr bwMode="gray">
                <a:xfrm>
                  <a:off x="940" y="777"/>
                  <a:ext cx="27" cy="843"/>
                </a:xfrm>
                <a:custGeom>
                  <a:avLst/>
                  <a:gdLst>
                    <a:gd name="T0" fmla="*/ 0 w 55"/>
                    <a:gd name="T1" fmla="*/ 0 h 1757"/>
                    <a:gd name="T2" fmla="*/ 0 w 55"/>
                    <a:gd name="T3" fmla="*/ 822 h 1757"/>
                    <a:gd name="T4" fmla="*/ 0 w 55"/>
                    <a:gd name="T5" fmla="*/ 822 h 1757"/>
                    <a:gd name="T6" fmla="*/ 0 w 55"/>
                    <a:gd name="T7" fmla="*/ 822 h 1757"/>
                    <a:gd name="T8" fmla="*/ 0 w 55"/>
                    <a:gd name="T9" fmla="*/ 1290 h 1757"/>
                    <a:gd name="T10" fmla="*/ 0 w 55"/>
                    <a:gd name="T11" fmla="*/ 1290 h 1757"/>
                    <a:gd name="T12" fmla="*/ 0 w 55"/>
                    <a:gd name="T13" fmla="*/ 1290 h 1757"/>
                    <a:gd name="T14" fmla="*/ 0 w 55"/>
                    <a:gd name="T15" fmla="*/ 1757 h 1757"/>
                    <a:gd name="T16" fmla="*/ 55 w 55"/>
                    <a:gd name="T17" fmla="*/ 1743 h 1757"/>
                    <a:gd name="T18" fmla="*/ 55 w 55"/>
                    <a:gd name="T19" fmla="*/ 47 h 1757"/>
                    <a:gd name="T20" fmla="*/ 0 w 55"/>
                    <a:gd name="T21" fmla="*/ 0 h 1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5" h="1757">
                      <a:moveTo>
                        <a:pt x="0" y="0"/>
                      </a:moveTo>
                      <a:lnTo>
                        <a:pt x="0" y="822"/>
                      </a:lnTo>
                      <a:lnTo>
                        <a:pt x="0" y="822"/>
                      </a:lnTo>
                      <a:lnTo>
                        <a:pt x="0" y="822"/>
                      </a:lnTo>
                      <a:lnTo>
                        <a:pt x="0" y="1290"/>
                      </a:lnTo>
                      <a:lnTo>
                        <a:pt x="0" y="1290"/>
                      </a:lnTo>
                      <a:lnTo>
                        <a:pt x="0" y="1290"/>
                      </a:lnTo>
                      <a:lnTo>
                        <a:pt x="0" y="1757"/>
                      </a:lnTo>
                      <a:lnTo>
                        <a:pt x="55" y="1743"/>
                      </a:lnTo>
                      <a:lnTo>
                        <a:pt x="55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841" name="Freeform 577"/>
                <p:cNvSpPr>
                  <a:spLocks/>
                </p:cNvSpPr>
                <p:nvPr/>
              </p:nvSpPr>
              <p:spPr bwMode="gray">
                <a:xfrm>
                  <a:off x="940" y="661"/>
                  <a:ext cx="434" cy="139"/>
                </a:xfrm>
                <a:custGeom>
                  <a:avLst/>
                  <a:gdLst>
                    <a:gd name="T0" fmla="*/ 848 w 905"/>
                    <a:gd name="T1" fmla="*/ 16 h 290"/>
                    <a:gd name="T2" fmla="*/ 0 w 905"/>
                    <a:gd name="T3" fmla="*/ 243 h 290"/>
                    <a:gd name="T4" fmla="*/ 55 w 905"/>
                    <a:gd name="T5" fmla="*/ 290 h 290"/>
                    <a:gd name="T6" fmla="*/ 848 w 905"/>
                    <a:gd name="T7" fmla="*/ 78 h 290"/>
                    <a:gd name="T8" fmla="*/ 905 w 905"/>
                    <a:gd name="T9" fmla="*/ 0 h 290"/>
                    <a:gd name="T10" fmla="*/ 848 w 905"/>
                    <a:gd name="T11" fmla="*/ 16 h 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05" h="290">
                      <a:moveTo>
                        <a:pt x="848" y="16"/>
                      </a:moveTo>
                      <a:lnTo>
                        <a:pt x="0" y="243"/>
                      </a:lnTo>
                      <a:lnTo>
                        <a:pt x="55" y="290"/>
                      </a:lnTo>
                      <a:lnTo>
                        <a:pt x="848" y="78"/>
                      </a:lnTo>
                      <a:lnTo>
                        <a:pt x="905" y="0"/>
                      </a:lnTo>
                      <a:lnTo>
                        <a:pt x="848" y="16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842" name="Freeform 578"/>
                <p:cNvSpPr>
                  <a:spLocks/>
                </p:cNvSpPr>
                <p:nvPr/>
              </p:nvSpPr>
              <p:spPr bwMode="gray">
                <a:xfrm>
                  <a:off x="1347" y="661"/>
                  <a:ext cx="27" cy="851"/>
                </a:xfrm>
                <a:custGeom>
                  <a:avLst/>
                  <a:gdLst>
                    <a:gd name="T0" fmla="*/ 0 w 57"/>
                    <a:gd name="T1" fmla="*/ 78 h 1774"/>
                    <a:gd name="T2" fmla="*/ 0 w 57"/>
                    <a:gd name="T3" fmla="*/ 836 h 1774"/>
                    <a:gd name="T4" fmla="*/ 0 w 57"/>
                    <a:gd name="T5" fmla="*/ 836 h 1774"/>
                    <a:gd name="T6" fmla="*/ 0 w 57"/>
                    <a:gd name="T7" fmla="*/ 836 h 1774"/>
                    <a:gd name="T8" fmla="*/ 0 w 57"/>
                    <a:gd name="T9" fmla="*/ 1303 h 1774"/>
                    <a:gd name="T10" fmla="*/ 0 w 57"/>
                    <a:gd name="T11" fmla="*/ 1303 h 1774"/>
                    <a:gd name="T12" fmla="*/ 0 w 57"/>
                    <a:gd name="T13" fmla="*/ 1303 h 1774"/>
                    <a:gd name="T14" fmla="*/ 0 w 57"/>
                    <a:gd name="T15" fmla="*/ 1774 h 1774"/>
                    <a:gd name="T16" fmla="*/ 57 w 57"/>
                    <a:gd name="T17" fmla="*/ 1757 h 1774"/>
                    <a:gd name="T18" fmla="*/ 57 w 57"/>
                    <a:gd name="T19" fmla="*/ 0 h 1774"/>
                    <a:gd name="T20" fmla="*/ 0 w 57"/>
                    <a:gd name="T21" fmla="*/ 78 h 17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7" h="1774">
                      <a:moveTo>
                        <a:pt x="0" y="78"/>
                      </a:moveTo>
                      <a:lnTo>
                        <a:pt x="0" y="836"/>
                      </a:lnTo>
                      <a:lnTo>
                        <a:pt x="0" y="836"/>
                      </a:lnTo>
                      <a:lnTo>
                        <a:pt x="0" y="836"/>
                      </a:lnTo>
                      <a:lnTo>
                        <a:pt x="0" y="1303"/>
                      </a:lnTo>
                      <a:lnTo>
                        <a:pt x="0" y="1303"/>
                      </a:lnTo>
                      <a:lnTo>
                        <a:pt x="0" y="1303"/>
                      </a:lnTo>
                      <a:lnTo>
                        <a:pt x="0" y="1774"/>
                      </a:lnTo>
                      <a:lnTo>
                        <a:pt x="57" y="1757"/>
                      </a:lnTo>
                      <a:lnTo>
                        <a:pt x="57" y="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523843" name="Freeform 579"/>
          <p:cNvSpPr>
            <a:spLocks/>
          </p:cNvSpPr>
          <p:nvPr/>
        </p:nvSpPr>
        <p:spPr bwMode="gray">
          <a:xfrm>
            <a:off x="5480050" y="3019425"/>
            <a:ext cx="2066925" cy="554038"/>
          </a:xfrm>
          <a:custGeom>
            <a:avLst/>
            <a:gdLst>
              <a:gd name="T0" fmla="*/ 0 w 161"/>
              <a:gd name="T1" fmla="*/ 22 h 44"/>
              <a:gd name="T2" fmla="*/ 81 w 161"/>
              <a:gd name="T3" fmla="*/ 0 h 44"/>
              <a:gd name="T4" fmla="*/ 161 w 161"/>
              <a:gd name="T5" fmla="*/ 22 h 44"/>
              <a:gd name="T6" fmla="*/ 81 w 161"/>
              <a:gd name="T7" fmla="*/ 44 h 44"/>
              <a:gd name="T8" fmla="*/ 0 w 161"/>
              <a:gd name="T9" fmla="*/ 2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" h="44">
                <a:moveTo>
                  <a:pt x="0" y="22"/>
                </a:moveTo>
                <a:lnTo>
                  <a:pt x="81" y="0"/>
                </a:lnTo>
                <a:lnTo>
                  <a:pt x="161" y="22"/>
                </a:lnTo>
                <a:lnTo>
                  <a:pt x="81" y="44"/>
                </a:lnTo>
                <a:lnTo>
                  <a:pt x="0" y="22"/>
                </a:lnTo>
                <a:close/>
              </a:path>
            </a:pathLst>
          </a:custGeom>
          <a:gradFill rotWithShape="1">
            <a:gsLst>
              <a:gs pos="0">
                <a:srgbClr val="B2B2B2">
                  <a:gamma/>
                  <a:tint val="68627"/>
                  <a:invGamma/>
                </a:srgbClr>
              </a:gs>
              <a:gs pos="100000">
                <a:srgbClr val="B2B2B2"/>
              </a:gs>
            </a:gsLst>
            <a:lin ang="5400000" scaled="1"/>
          </a:gradFill>
          <a:ln w="19050" cap="flat" cmpd="sng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dist="25400" dir="5400000" algn="ctr" rotWithShape="0">
              <a:srgbClr val="808080"/>
            </a:outerShdw>
          </a:effectLst>
        </p:spPr>
        <p:txBody>
          <a:bodyPr/>
          <a:lstStyle/>
          <a:p>
            <a:endParaRPr lang="zh-CN" altLang="en-US"/>
          </a:p>
        </p:txBody>
      </p:sp>
      <p:grpSp>
        <p:nvGrpSpPr>
          <p:cNvPr id="523870" name="Group 606"/>
          <p:cNvGrpSpPr>
            <a:grpSpLocks/>
          </p:cNvGrpSpPr>
          <p:nvPr/>
        </p:nvGrpSpPr>
        <p:grpSpPr bwMode="auto">
          <a:xfrm>
            <a:off x="6707188" y="2511425"/>
            <a:ext cx="304800" cy="557213"/>
            <a:chOff x="2847" y="2560"/>
            <a:chExt cx="192" cy="351"/>
          </a:xfrm>
        </p:grpSpPr>
        <p:sp>
          <p:nvSpPr>
            <p:cNvPr id="523871" name="Freeform 607"/>
            <p:cNvSpPr>
              <a:spLocks/>
            </p:cNvSpPr>
            <p:nvPr/>
          </p:nvSpPr>
          <p:spPr bwMode="gray">
            <a:xfrm flipH="1">
              <a:off x="2847" y="2560"/>
              <a:ext cx="192" cy="351"/>
            </a:xfrm>
            <a:custGeom>
              <a:avLst/>
              <a:gdLst>
                <a:gd name="T0" fmla="*/ 0 w 905"/>
                <a:gd name="T1" fmla="*/ 244 h 1649"/>
                <a:gd name="T2" fmla="*/ 0 w 905"/>
                <a:gd name="T3" fmla="*/ 1649 h 1649"/>
                <a:gd name="T4" fmla="*/ 905 w 905"/>
                <a:gd name="T5" fmla="*/ 1406 h 1649"/>
                <a:gd name="T6" fmla="*/ 905 w 905"/>
                <a:gd name="T7" fmla="*/ 0 h 1649"/>
                <a:gd name="T8" fmla="*/ 0 w 905"/>
                <a:gd name="T9" fmla="*/ 244 h 1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5" h="1649">
                  <a:moveTo>
                    <a:pt x="0" y="244"/>
                  </a:moveTo>
                  <a:lnTo>
                    <a:pt x="0" y="1649"/>
                  </a:lnTo>
                  <a:lnTo>
                    <a:pt x="905" y="1406"/>
                  </a:lnTo>
                  <a:lnTo>
                    <a:pt x="905" y="0"/>
                  </a:lnTo>
                  <a:lnTo>
                    <a:pt x="0" y="244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3872" name="Group 608"/>
            <p:cNvGrpSpPr>
              <a:grpSpLocks/>
            </p:cNvGrpSpPr>
            <p:nvPr/>
          </p:nvGrpSpPr>
          <p:grpSpPr bwMode="auto">
            <a:xfrm>
              <a:off x="2882" y="2631"/>
              <a:ext cx="135" cy="63"/>
              <a:chOff x="2882" y="2631"/>
              <a:chExt cx="135" cy="63"/>
            </a:xfrm>
          </p:grpSpPr>
          <p:grpSp>
            <p:nvGrpSpPr>
              <p:cNvPr id="523873" name="Group 609"/>
              <p:cNvGrpSpPr>
                <a:grpSpLocks/>
              </p:cNvGrpSpPr>
              <p:nvPr/>
            </p:nvGrpSpPr>
            <p:grpSpPr bwMode="auto">
              <a:xfrm>
                <a:off x="2953" y="2644"/>
                <a:ext cx="64" cy="50"/>
                <a:chOff x="1315" y="1508"/>
                <a:chExt cx="596" cy="469"/>
              </a:xfrm>
            </p:grpSpPr>
            <p:sp>
              <p:nvSpPr>
                <p:cNvPr id="523874" name="Freeform 610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875" name="Freeform 611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876" name="Freeform 612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23877" name="Freeform 613"/>
              <p:cNvSpPr>
                <a:spLocks/>
              </p:cNvSpPr>
              <p:nvPr/>
            </p:nvSpPr>
            <p:spPr bwMode="gray">
              <a:xfrm>
                <a:off x="2882" y="2631"/>
                <a:ext cx="50" cy="43"/>
              </a:xfrm>
              <a:custGeom>
                <a:avLst/>
                <a:gdLst>
                  <a:gd name="T0" fmla="*/ 209 w 210"/>
                  <a:gd name="T1" fmla="*/ 56 h 180"/>
                  <a:gd name="T2" fmla="*/ 210 w 210"/>
                  <a:gd name="T3" fmla="*/ 180 h 180"/>
                  <a:gd name="T4" fmla="*/ 0 w 210"/>
                  <a:gd name="T5" fmla="*/ 124 h 180"/>
                  <a:gd name="T6" fmla="*/ 0 w 210"/>
                  <a:gd name="T7" fmla="*/ 0 h 180"/>
                  <a:gd name="T8" fmla="*/ 209 w 210"/>
                  <a:gd name="T9" fmla="*/ 5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180">
                    <a:moveTo>
                      <a:pt x="209" y="56"/>
                    </a:moveTo>
                    <a:lnTo>
                      <a:pt x="210" y="180"/>
                    </a:lnTo>
                    <a:lnTo>
                      <a:pt x="0" y="124"/>
                    </a:lnTo>
                    <a:lnTo>
                      <a:pt x="0" y="0"/>
                    </a:lnTo>
                    <a:lnTo>
                      <a:pt x="209" y="56"/>
                    </a:ln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3878" name="Group 614"/>
            <p:cNvGrpSpPr>
              <a:grpSpLocks/>
            </p:cNvGrpSpPr>
            <p:nvPr/>
          </p:nvGrpSpPr>
          <p:grpSpPr bwMode="auto">
            <a:xfrm>
              <a:off x="2882" y="2715"/>
              <a:ext cx="135" cy="63"/>
              <a:chOff x="2882" y="2715"/>
              <a:chExt cx="135" cy="63"/>
            </a:xfrm>
          </p:grpSpPr>
          <p:grpSp>
            <p:nvGrpSpPr>
              <p:cNvPr id="523879" name="Group 615"/>
              <p:cNvGrpSpPr>
                <a:grpSpLocks/>
              </p:cNvGrpSpPr>
              <p:nvPr/>
            </p:nvGrpSpPr>
            <p:grpSpPr bwMode="auto">
              <a:xfrm>
                <a:off x="2953" y="2728"/>
                <a:ext cx="64" cy="50"/>
                <a:chOff x="1315" y="1508"/>
                <a:chExt cx="596" cy="469"/>
              </a:xfrm>
            </p:grpSpPr>
            <p:sp>
              <p:nvSpPr>
                <p:cNvPr id="523880" name="Freeform 616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881" name="Freeform 617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882" name="Freeform 618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23883" name="Freeform 619"/>
              <p:cNvSpPr>
                <a:spLocks/>
              </p:cNvSpPr>
              <p:nvPr/>
            </p:nvSpPr>
            <p:spPr bwMode="gray">
              <a:xfrm>
                <a:off x="2882" y="2715"/>
                <a:ext cx="50" cy="43"/>
              </a:xfrm>
              <a:custGeom>
                <a:avLst/>
                <a:gdLst>
                  <a:gd name="T0" fmla="*/ 209 w 210"/>
                  <a:gd name="T1" fmla="*/ 56 h 180"/>
                  <a:gd name="T2" fmla="*/ 210 w 210"/>
                  <a:gd name="T3" fmla="*/ 180 h 180"/>
                  <a:gd name="T4" fmla="*/ 0 w 210"/>
                  <a:gd name="T5" fmla="*/ 124 h 180"/>
                  <a:gd name="T6" fmla="*/ 0 w 210"/>
                  <a:gd name="T7" fmla="*/ 0 h 180"/>
                  <a:gd name="T8" fmla="*/ 209 w 210"/>
                  <a:gd name="T9" fmla="*/ 5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180">
                    <a:moveTo>
                      <a:pt x="209" y="56"/>
                    </a:moveTo>
                    <a:lnTo>
                      <a:pt x="210" y="180"/>
                    </a:lnTo>
                    <a:lnTo>
                      <a:pt x="0" y="124"/>
                    </a:lnTo>
                    <a:lnTo>
                      <a:pt x="0" y="0"/>
                    </a:lnTo>
                    <a:lnTo>
                      <a:pt x="209" y="56"/>
                    </a:ln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3884" name="Group 620"/>
            <p:cNvGrpSpPr>
              <a:grpSpLocks/>
            </p:cNvGrpSpPr>
            <p:nvPr/>
          </p:nvGrpSpPr>
          <p:grpSpPr bwMode="auto">
            <a:xfrm>
              <a:off x="2882" y="2798"/>
              <a:ext cx="135" cy="64"/>
              <a:chOff x="2882" y="2798"/>
              <a:chExt cx="135" cy="64"/>
            </a:xfrm>
          </p:grpSpPr>
          <p:grpSp>
            <p:nvGrpSpPr>
              <p:cNvPr id="523885" name="Group 621"/>
              <p:cNvGrpSpPr>
                <a:grpSpLocks/>
              </p:cNvGrpSpPr>
              <p:nvPr/>
            </p:nvGrpSpPr>
            <p:grpSpPr bwMode="auto">
              <a:xfrm>
                <a:off x="2953" y="2811"/>
                <a:ext cx="64" cy="51"/>
                <a:chOff x="1315" y="1508"/>
                <a:chExt cx="596" cy="469"/>
              </a:xfrm>
            </p:grpSpPr>
            <p:sp>
              <p:nvSpPr>
                <p:cNvPr id="523886" name="Freeform 622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887" name="Freeform 623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888" name="Freeform 624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C080C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23889" name="Freeform 625"/>
              <p:cNvSpPr>
                <a:spLocks/>
              </p:cNvSpPr>
              <p:nvPr/>
            </p:nvSpPr>
            <p:spPr bwMode="gray">
              <a:xfrm>
                <a:off x="2882" y="2798"/>
                <a:ext cx="50" cy="43"/>
              </a:xfrm>
              <a:custGeom>
                <a:avLst/>
                <a:gdLst>
                  <a:gd name="T0" fmla="*/ 209 w 210"/>
                  <a:gd name="T1" fmla="*/ 56 h 180"/>
                  <a:gd name="T2" fmla="*/ 210 w 210"/>
                  <a:gd name="T3" fmla="*/ 180 h 180"/>
                  <a:gd name="T4" fmla="*/ 0 w 210"/>
                  <a:gd name="T5" fmla="*/ 124 h 180"/>
                  <a:gd name="T6" fmla="*/ 0 w 210"/>
                  <a:gd name="T7" fmla="*/ 0 h 180"/>
                  <a:gd name="T8" fmla="*/ 209 w 210"/>
                  <a:gd name="T9" fmla="*/ 5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180">
                    <a:moveTo>
                      <a:pt x="209" y="56"/>
                    </a:moveTo>
                    <a:lnTo>
                      <a:pt x="210" y="180"/>
                    </a:lnTo>
                    <a:lnTo>
                      <a:pt x="0" y="124"/>
                    </a:lnTo>
                    <a:lnTo>
                      <a:pt x="0" y="0"/>
                    </a:lnTo>
                    <a:lnTo>
                      <a:pt x="209" y="56"/>
                    </a:ln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4018" name="Group 754"/>
          <p:cNvGrpSpPr>
            <a:grpSpLocks/>
          </p:cNvGrpSpPr>
          <p:nvPr/>
        </p:nvGrpSpPr>
        <p:grpSpPr bwMode="auto">
          <a:xfrm>
            <a:off x="3302000" y="2039938"/>
            <a:ext cx="1971675" cy="969962"/>
            <a:chOff x="2080" y="1285"/>
            <a:chExt cx="1242" cy="611"/>
          </a:xfrm>
        </p:grpSpPr>
        <p:sp>
          <p:nvSpPr>
            <p:cNvPr id="523832" name="Text Box 568"/>
            <p:cNvSpPr txBox="1">
              <a:spLocks noChangeArrowheads="1"/>
            </p:cNvSpPr>
            <p:nvPr/>
          </p:nvSpPr>
          <p:spPr bwMode="gray">
            <a:xfrm>
              <a:off x="2381" y="1285"/>
              <a:ext cx="941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>
                  <a:solidFill>
                    <a:schemeClr val="bg1"/>
                  </a:solidFill>
                </a:rPr>
                <a:t>Product ordering</a:t>
              </a:r>
              <a:br>
                <a:rPr lang="en-US" altLang="zh-CN" sz="1400" noProof="1">
                  <a:solidFill>
                    <a:schemeClr val="bg1"/>
                  </a:solidFill>
                </a:rPr>
              </a:br>
              <a:r>
                <a:rPr lang="en-US" altLang="zh-CN" sz="1400" noProof="1">
                  <a:solidFill>
                    <a:schemeClr val="bg1"/>
                  </a:solidFill>
                </a:rPr>
                <a:t>(Inbound)</a:t>
              </a:r>
            </a:p>
          </p:txBody>
        </p:sp>
        <p:grpSp>
          <p:nvGrpSpPr>
            <p:cNvPr id="523890" name="Group 626"/>
            <p:cNvGrpSpPr>
              <a:grpSpLocks/>
            </p:cNvGrpSpPr>
            <p:nvPr/>
          </p:nvGrpSpPr>
          <p:grpSpPr bwMode="auto">
            <a:xfrm>
              <a:off x="2080" y="1611"/>
              <a:ext cx="1163" cy="285"/>
              <a:chOff x="2080" y="1611"/>
              <a:chExt cx="1228" cy="285"/>
            </a:xfrm>
          </p:grpSpPr>
          <p:sp>
            <p:nvSpPr>
              <p:cNvPr id="523891" name="Line 627"/>
              <p:cNvSpPr>
                <a:spLocks noChangeShapeType="1"/>
              </p:cNvSpPr>
              <p:nvPr/>
            </p:nvSpPr>
            <p:spPr bwMode="gray">
              <a:xfrm flipV="1">
                <a:off x="2080" y="1611"/>
                <a:ext cx="193" cy="285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892" name="Line 628"/>
              <p:cNvSpPr>
                <a:spLocks noChangeShapeType="1"/>
              </p:cNvSpPr>
              <p:nvPr/>
            </p:nvSpPr>
            <p:spPr bwMode="gray">
              <a:xfrm>
                <a:off x="2276" y="1611"/>
                <a:ext cx="1032" cy="0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4019" name="Group 755"/>
          <p:cNvGrpSpPr>
            <a:grpSpLocks/>
          </p:cNvGrpSpPr>
          <p:nvPr/>
        </p:nvGrpSpPr>
        <p:grpSpPr bwMode="auto">
          <a:xfrm>
            <a:off x="6907213" y="1970088"/>
            <a:ext cx="1911350" cy="563562"/>
            <a:chOff x="4351" y="1241"/>
            <a:chExt cx="1204" cy="355"/>
          </a:xfrm>
        </p:grpSpPr>
        <p:sp>
          <p:nvSpPr>
            <p:cNvPr id="523831" name="Text Box 567"/>
            <p:cNvSpPr txBox="1">
              <a:spLocks noChangeArrowheads="1"/>
            </p:cNvSpPr>
            <p:nvPr/>
          </p:nvSpPr>
          <p:spPr bwMode="gray">
            <a:xfrm>
              <a:off x="4631" y="1241"/>
              <a:ext cx="924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>
                  <a:solidFill>
                    <a:schemeClr val="bg1"/>
                  </a:solidFill>
                </a:rPr>
                <a:t>Delivery Service</a:t>
              </a:r>
            </a:p>
          </p:txBody>
        </p:sp>
        <p:grpSp>
          <p:nvGrpSpPr>
            <p:cNvPr id="523893" name="Group 629"/>
            <p:cNvGrpSpPr>
              <a:grpSpLocks/>
            </p:cNvGrpSpPr>
            <p:nvPr/>
          </p:nvGrpSpPr>
          <p:grpSpPr bwMode="auto">
            <a:xfrm>
              <a:off x="4351" y="1433"/>
              <a:ext cx="1143" cy="163"/>
              <a:chOff x="4351" y="1477"/>
              <a:chExt cx="1143" cy="163"/>
            </a:xfrm>
          </p:grpSpPr>
          <p:sp>
            <p:nvSpPr>
              <p:cNvPr id="523894" name="Line 630"/>
              <p:cNvSpPr>
                <a:spLocks noChangeShapeType="1"/>
              </p:cNvSpPr>
              <p:nvPr/>
            </p:nvSpPr>
            <p:spPr bwMode="gray">
              <a:xfrm>
                <a:off x="4611" y="1477"/>
                <a:ext cx="883" cy="0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895" name="Line 631"/>
              <p:cNvSpPr>
                <a:spLocks noChangeShapeType="1"/>
              </p:cNvSpPr>
              <p:nvPr/>
            </p:nvSpPr>
            <p:spPr bwMode="gray">
              <a:xfrm flipV="1">
                <a:off x="4351" y="1477"/>
                <a:ext cx="260" cy="163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4006" name="Group 742"/>
          <p:cNvGrpSpPr>
            <a:grpSpLocks/>
          </p:cNvGrpSpPr>
          <p:nvPr/>
        </p:nvGrpSpPr>
        <p:grpSpPr bwMode="auto">
          <a:xfrm>
            <a:off x="2092325" y="4764088"/>
            <a:ext cx="1735138" cy="482600"/>
            <a:chOff x="1318" y="3001"/>
            <a:chExt cx="1093" cy="304"/>
          </a:xfrm>
        </p:grpSpPr>
        <p:sp>
          <p:nvSpPr>
            <p:cNvPr id="523828" name="Text Box 564"/>
            <p:cNvSpPr txBox="1">
              <a:spLocks noChangeArrowheads="1"/>
            </p:cNvSpPr>
            <p:nvPr/>
          </p:nvSpPr>
          <p:spPr bwMode="gray">
            <a:xfrm>
              <a:off x="1624" y="3113"/>
              <a:ext cx="787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Stock holding</a:t>
              </a:r>
            </a:p>
          </p:txBody>
        </p:sp>
        <p:grpSp>
          <p:nvGrpSpPr>
            <p:cNvPr id="524005" name="Group 741"/>
            <p:cNvGrpSpPr>
              <a:grpSpLocks/>
            </p:cNvGrpSpPr>
            <p:nvPr/>
          </p:nvGrpSpPr>
          <p:grpSpPr bwMode="auto">
            <a:xfrm>
              <a:off x="1318" y="3001"/>
              <a:ext cx="1042" cy="112"/>
              <a:chOff x="1318" y="3001"/>
              <a:chExt cx="1042" cy="112"/>
            </a:xfrm>
          </p:grpSpPr>
          <p:sp>
            <p:nvSpPr>
              <p:cNvPr id="523897" name="Line 633"/>
              <p:cNvSpPr>
                <a:spLocks noChangeShapeType="1"/>
              </p:cNvSpPr>
              <p:nvPr/>
            </p:nvSpPr>
            <p:spPr bwMode="gray">
              <a:xfrm>
                <a:off x="1318" y="3001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898" name="Line 634"/>
              <p:cNvSpPr>
                <a:spLocks noChangeShapeType="1"/>
              </p:cNvSpPr>
              <p:nvPr/>
            </p:nvSpPr>
            <p:spPr bwMode="gray">
              <a:xfrm>
                <a:off x="1498" y="3113"/>
                <a:ext cx="862" cy="0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4008" name="Group 744"/>
          <p:cNvGrpSpPr>
            <a:grpSpLocks/>
          </p:cNvGrpSpPr>
          <p:nvPr/>
        </p:nvGrpSpPr>
        <p:grpSpPr bwMode="auto">
          <a:xfrm>
            <a:off x="3843338" y="4291013"/>
            <a:ext cx="1817687" cy="476250"/>
            <a:chOff x="2421" y="2703"/>
            <a:chExt cx="1145" cy="300"/>
          </a:xfrm>
        </p:grpSpPr>
        <p:sp>
          <p:nvSpPr>
            <p:cNvPr id="523829" name="Text Box 565"/>
            <p:cNvSpPr txBox="1">
              <a:spLocks noChangeArrowheads="1"/>
            </p:cNvSpPr>
            <p:nvPr/>
          </p:nvSpPr>
          <p:spPr bwMode="gray">
            <a:xfrm>
              <a:off x="2799" y="2811"/>
              <a:ext cx="767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Testing room</a:t>
              </a:r>
            </a:p>
          </p:txBody>
        </p:sp>
        <p:grpSp>
          <p:nvGrpSpPr>
            <p:cNvPr id="524007" name="Group 743"/>
            <p:cNvGrpSpPr>
              <a:grpSpLocks/>
            </p:cNvGrpSpPr>
            <p:nvPr/>
          </p:nvGrpSpPr>
          <p:grpSpPr bwMode="auto">
            <a:xfrm>
              <a:off x="2421" y="2703"/>
              <a:ext cx="1090" cy="112"/>
              <a:chOff x="2421" y="2703"/>
              <a:chExt cx="1090" cy="112"/>
            </a:xfrm>
          </p:grpSpPr>
          <p:sp>
            <p:nvSpPr>
              <p:cNvPr id="523900" name="Line 636"/>
              <p:cNvSpPr>
                <a:spLocks noChangeShapeType="1"/>
              </p:cNvSpPr>
              <p:nvPr/>
            </p:nvSpPr>
            <p:spPr bwMode="gray">
              <a:xfrm>
                <a:off x="2421" y="2703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901" name="Line 637"/>
              <p:cNvSpPr>
                <a:spLocks noChangeShapeType="1"/>
              </p:cNvSpPr>
              <p:nvPr/>
            </p:nvSpPr>
            <p:spPr bwMode="gray">
              <a:xfrm>
                <a:off x="2601" y="2815"/>
                <a:ext cx="910" cy="0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4010" name="Group 746"/>
          <p:cNvGrpSpPr>
            <a:grpSpLocks/>
          </p:cNvGrpSpPr>
          <p:nvPr/>
        </p:nvGrpSpPr>
        <p:grpSpPr bwMode="auto">
          <a:xfrm>
            <a:off x="5416550" y="3879850"/>
            <a:ext cx="1951038" cy="479425"/>
            <a:chOff x="3412" y="2444"/>
            <a:chExt cx="1229" cy="302"/>
          </a:xfrm>
        </p:grpSpPr>
        <p:sp>
          <p:nvSpPr>
            <p:cNvPr id="523830" name="Text Box 566"/>
            <p:cNvSpPr txBox="1">
              <a:spLocks noChangeArrowheads="1"/>
            </p:cNvSpPr>
            <p:nvPr/>
          </p:nvSpPr>
          <p:spPr bwMode="gray">
            <a:xfrm>
              <a:off x="3669" y="2554"/>
              <a:ext cx="972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Order processing</a:t>
              </a:r>
            </a:p>
          </p:txBody>
        </p:sp>
        <p:grpSp>
          <p:nvGrpSpPr>
            <p:cNvPr id="524009" name="Group 745"/>
            <p:cNvGrpSpPr>
              <a:grpSpLocks/>
            </p:cNvGrpSpPr>
            <p:nvPr/>
          </p:nvGrpSpPr>
          <p:grpSpPr bwMode="auto">
            <a:xfrm>
              <a:off x="3412" y="2444"/>
              <a:ext cx="1150" cy="112"/>
              <a:chOff x="3412" y="2444"/>
              <a:chExt cx="1150" cy="112"/>
            </a:xfrm>
          </p:grpSpPr>
          <p:sp>
            <p:nvSpPr>
              <p:cNvPr id="523903" name="Line 639"/>
              <p:cNvSpPr>
                <a:spLocks noChangeShapeType="1"/>
              </p:cNvSpPr>
              <p:nvPr/>
            </p:nvSpPr>
            <p:spPr bwMode="gray">
              <a:xfrm>
                <a:off x="3412" y="2444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904" name="Line 640"/>
              <p:cNvSpPr>
                <a:spLocks noChangeShapeType="1"/>
              </p:cNvSpPr>
              <p:nvPr/>
            </p:nvSpPr>
            <p:spPr bwMode="gray">
              <a:xfrm>
                <a:off x="3592" y="2556"/>
                <a:ext cx="970" cy="0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3912" name="Group 648"/>
          <p:cNvGrpSpPr>
            <a:grpSpLocks/>
          </p:cNvGrpSpPr>
          <p:nvPr/>
        </p:nvGrpSpPr>
        <p:grpSpPr bwMode="auto">
          <a:xfrm>
            <a:off x="2036763" y="4227513"/>
            <a:ext cx="909637" cy="273050"/>
            <a:chOff x="157" y="610"/>
            <a:chExt cx="3584" cy="1077"/>
          </a:xfrm>
        </p:grpSpPr>
        <p:sp>
          <p:nvSpPr>
            <p:cNvPr id="523913" name="Freeform 649"/>
            <p:cNvSpPr>
              <a:spLocks/>
            </p:cNvSpPr>
            <p:nvPr/>
          </p:nvSpPr>
          <p:spPr bwMode="gray">
            <a:xfrm>
              <a:off x="221" y="610"/>
              <a:ext cx="3473" cy="930"/>
            </a:xfrm>
            <a:custGeom>
              <a:avLst/>
              <a:gdLst>
                <a:gd name="T0" fmla="*/ 0 w 3473"/>
                <a:gd name="T1" fmla="*/ 569 h 930"/>
                <a:gd name="T2" fmla="*/ 2129 w 3473"/>
                <a:gd name="T3" fmla="*/ 0 h 930"/>
                <a:gd name="T4" fmla="*/ 3473 w 3473"/>
                <a:gd name="T5" fmla="*/ 359 h 930"/>
                <a:gd name="T6" fmla="*/ 1342 w 3473"/>
                <a:gd name="T7" fmla="*/ 930 h 930"/>
                <a:gd name="T8" fmla="*/ 0 w 3473"/>
                <a:gd name="T9" fmla="*/ 569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3" h="930">
                  <a:moveTo>
                    <a:pt x="0" y="569"/>
                  </a:moveTo>
                  <a:lnTo>
                    <a:pt x="2129" y="0"/>
                  </a:lnTo>
                  <a:lnTo>
                    <a:pt x="3473" y="359"/>
                  </a:lnTo>
                  <a:lnTo>
                    <a:pt x="1342" y="930"/>
                  </a:lnTo>
                  <a:lnTo>
                    <a:pt x="0" y="569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14" name="Freeform 650"/>
            <p:cNvSpPr>
              <a:spLocks/>
            </p:cNvSpPr>
            <p:nvPr/>
          </p:nvSpPr>
          <p:spPr bwMode="gray">
            <a:xfrm>
              <a:off x="221" y="1179"/>
              <a:ext cx="1342" cy="361"/>
            </a:xfrm>
            <a:custGeom>
              <a:avLst/>
              <a:gdLst>
                <a:gd name="T0" fmla="*/ 1342 w 1342"/>
                <a:gd name="T1" fmla="*/ 361 h 361"/>
                <a:gd name="T2" fmla="*/ 0 w 1342"/>
                <a:gd name="T3" fmla="*/ 0 h 361"/>
                <a:gd name="T4" fmla="*/ 1342 w 1342"/>
                <a:gd name="T5" fmla="*/ 36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2" h="361">
                  <a:moveTo>
                    <a:pt x="1342" y="361"/>
                  </a:moveTo>
                  <a:lnTo>
                    <a:pt x="0" y="0"/>
                  </a:lnTo>
                  <a:lnTo>
                    <a:pt x="1342" y="3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15" name="Freeform 651"/>
            <p:cNvSpPr>
              <a:spLocks/>
            </p:cNvSpPr>
            <p:nvPr/>
          </p:nvSpPr>
          <p:spPr bwMode="gray">
            <a:xfrm>
              <a:off x="2137" y="666"/>
              <a:ext cx="1344" cy="359"/>
            </a:xfrm>
            <a:custGeom>
              <a:avLst/>
              <a:gdLst>
                <a:gd name="T0" fmla="*/ 1344 w 1344"/>
                <a:gd name="T1" fmla="*/ 359 h 359"/>
                <a:gd name="T2" fmla="*/ 0 w 1344"/>
                <a:gd name="T3" fmla="*/ 0 h 359"/>
                <a:gd name="T4" fmla="*/ 1344 w 1344"/>
                <a:gd name="T5" fmla="*/ 3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4" h="359">
                  <a:moveTo>
                    <a:pt x="1344" y="359"/>
                  </a:moveTo>
                  <a:lnTo>
                    <a:pt x="0" y="0"/>
                  </a:lnTo>
                  <a:lnTo>
                    <a:pt x="1344" y="3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16" name="Freeform 652"/>
            <p:cNvSpPr>
              <a:spLocks/>
            </p:cNvSpPr>
            <p:nvPr/>
          </p:nvSpPr>
          <p:spPr bwMode="gray">
            <a:xfrm>
              <a:off x="1924" y="723"/>
              <a:ext cx="1342" cy="361"/>
            </a:xfrm>
            <a:custGeom>
              <a:avLst/>
              <a:gdLst>
                <a:gd name="T0" fmla="*/ 1342 w 1342"/>
                <a:gd name="T1" fmla="*/ 361 h 361"/>
                <a:gd name="T2" fmla="*/ 0 w 1342"/>
                <a:gd name="T3" fmla="*/ 0 h 361"/>
                <a:gd name="T4" fmla="*/ 1342 w 1342"/>
                <a:gd name="T5" fmla="*/ 36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2" h="361">
                  <a:moveTo>
                    <a:pt x="1342" y="361"/>
                  </a:moveTo>
                  <a:lnTo>
                    <a:pt x="0" y="0"/>
                  </a:lnTo>
                  <a:lnTo>
                    <a:pt x="1342" y="3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17" name="Freeform 653"/>
            <p:cNvSpPr>
              <a:spLocks/>
            </p:cNvSpPr>
            <p:nvPr/>
          </p:nvSpPr>
          <p:spPr bwMode="gray">
            <a:xfrm>
              <a:off x="1709" y="780"/>
              <a:ext cx="1344" cy="361"/>
            </a:xfrm>
            <a:custGeom>
              <a:avLst/>
              <a:gdLst>
                <a:gd name="T0" fmla="*/ 1344 w 1344"/>
                <a:gd name="T1" fmla="*/ 361 h 361"/>
                <a:gd name="T2" fmla="*/ 0 w 1344"/>
                <a:gd name="T3" fmla="*/ 0 h 361"/>
                <a:gd name="T4" fmla="*/ 1344 w 1344"/>
                <a:gd name="T5" fmla="*/ 36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4" h="361">
                  <a:moveTo>
                    <a:pt x="1344" y="361"/>
                  </a:moveTo>
                  <a:lnTo>
                    <a:pt x="0" y="0"/>
                  </a:lnTo>
                  <a:lnTo>
                    <a:pt x="1344" y="3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18" name="Freeform 654"/>
            <p:cNvSpPr>
              <a:spLocks/>
            </p:cNvSpPr>
            <p:nvPr/>
          </p:nvSpPr>
          <p:spPr bwMode="gray">
            <a:xfrm>
              <a:off x="1497" y="836"/>
              <a:ext cx="1344" cy="362"/>
            </a:xfrm>
            <a:custGeom>
              <a:avLst/>
              <a:gdLst>
                <a:gd name="T0" fmla="*/ 1344 w 1344"/>
                <a:gd name="T1" fmla="*/ 362 h 362"/>
                <a:gd name="T2" fmla="*/ 0 w 1344"/>
                <a:gd name="T3" fmla="*/ 0 h 362"/>
                <a:gd name="T4" fmla="*/ 1344 w 1344"/>
                <a:gd name="T5" fmla="*/ 362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4" h="362">
                  <a:moveTo>
                    <a:pt x="1344" y="362"/>
                  </a:moveTo>
                  <a:lnTo>
                    <a:pt x="0" y="0"/>
                  </a:lnTo>
                  <a:lnTo>
                    <a:pt x="1344" y="3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19" name="Freeform 655"/>
            <p:cNvSpPr>
              <a:spLocks/>
            </p:cNvSpPr>
            <p:nvPr/>
          </p:nvSpPr>
          <p:spPr bwMode="gray">
            <a:xfrm>
              <a:off x="1072" y="952"/>
              <a:ext cx="1344" cy="359"/>
            </a:xfrm>
            <a:custGeom>
              <a:avLst/>
              <a:gdLst>
                <a:gd name="T0" fmla="*/ 1344 w 1344"/>
                <a:gd name="T1" fmla="*/ 359 h 359"/>
                <a:gd name="T2" fmla="*/ 0 w 1344"/>
                <a:gd name="T3" fmla="*/ 0 h 359"/>
                <a:gd name="T4" fmla="*/ 1344 w 1344"/>
                <a:gd name="T5" fmla="*/ 3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4" h="359">
                  <a:moveTo>
                    <a:pt x="1344" y="359"/>
                  </a:moveTo>
                  <a:lnTo>
                    <a:pt x="0" y="0"/>
                  </a:lnTo>
                  <a:lnTo>
                    <a:pt x="1344" y="3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20" name="Freeform 656"/>
            <p:cNvSpPr>
              <a:spLocks/>
            </p:cNvSpPr>
            <p:nvPr/>
          </p:nvSpPr>
          <p:spPr bwMode="gray">
            <a:xfrm>
              <a:off x="646" y="1065"/>
              <a:ext cx="1344" cy="362"/>
            </a:xfrm>
            <a:custGeom>
              <a:avLst/>
              <a:gdLst>
                <a:gd name="T0" fmla="*/ 1344 w 1344"/>
                <a:gd name="T1" fmla="*/ 362 h 362"/>
                <a:gd name="T2" fmla="*/ 0 w 1344"/>
                <a:gd name="T3" fmla="*/ 0 h 362"/>
                <a:gd name="T4" fmla="*/ 1344 w 1344"/>
                <a:gd name="T5" fmla="*/ 362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4" h="362">
                  <a:moveTo>
                    <a:pt x="1344" y="362"/>
                  </a:moveTo>
                  <a:lnTo>
                    <a:pt x="0" y="0"/>
                  </a:lnTo>
                  <a:lnTo>
                    <a:pt x="1344" y="3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21" name="Freeform 657"/>
            <p:cNvSpPr>
              <a:spLocks/>
            </p:cNvSpPr>
            <p:nvPr/>
          </p:nvSpPr>
          <p:spPr bwMode="gray">
            <a:xfrm>
              <a:off x="1284" y="895"/>
              <a:ext cx="1344" cy="359"/>
            </a:xfrm>
            <a:custGeom>
              <a:avLst/>
              <a:gdLst>
                <a:gd name="T0" fmla="*/ 1344 w 1344"/>
                <a:gd name="T1" fmla="*/ 359 h 359"/>
                <a:gd name="T2" fmla="*/ 0 w 1344"/>
                <a:gd name="T3" fmla="*/ 0 h 359"/>
                <a:gd name="T4" fmla="*/ 1344 w 1344"/>
                <a:gd name="T5" fmla="*/ 3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4" h="359">
                  <a:moveTo>
                    <a:pt x="1344" y="359"/>
                  </a:moveTo>
                  <a:lnTo>
                    <a:pt x="0" y="0"/>
                  </a:lnTo>
                  <a:lnTo>
                    <a:pt x="1344" y="3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22" name="Freeform 658"/>
            <p:cNvSpPr>
              <a:spLocks/>
            </p:cNvSpPr>
            <p:nvPr/>
          </p:nvSpPr>
          <p:spPr bwMode="gray">
            <a:xfrm>
              <a:off x="859" y="1009"/>
              <a:ext cx="1344" cy="361"/>
            </a:xfrm>
            <a:custGeom>
              <a:avLst/>
              <a:gdLst>
                <a:gd name="T0" fmla="*/ 1344 w 1344"/>
                <a:gd name="T1" fmla="*/ 361 h 361"/>
                <a:gd name="T2" fmla="*/ 0 w 1344"/>
                <a:gd name="T3" fmla="*/ 0 h 361"/>
                <a:gd name="T4" fmla="*/ 1344 w 1344"/>
                <a:gd name="T5" fmla="*/ 36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4" h="361">
                  <a:moveTo>
                    <a:pt x="1344" y="361"/>
                  </a:moveTo>
                  <a:lnTo>
                    <a:pt x="0" y="0"/>
                  </a:lnTo>
                  <a:lnTo>
                    <a:pt x="1344" y="3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23" name="Freeform 659"/>
            <p:cNvSpPr>
              <a:spLocks/>
            </p:cNvSpPr>
            <p:nvPr/>
          </p:nvSpPr>
          <p:spPr bwMode="gray">
            <a:xfrm>
              <a:off x="434" y="1122"/>
              <a:ext cx="1344" cy="362"/>
            </a:xfrm>
            <a:custGeom>
              <a:avLst/>
              <a:gdLst>
                <a:gd name="T0" fmla="*/ 1344 w 1344"/>
                <a:gd name="T1" fmla="*/ 362 h 362"/>
                <a:gd name="T2" fmla="*/ 0 w 1344"/>
                <a:gd name="T3" fmla="*/ 0 h 362"/>
                <a:gd name="T4" fmla="*/ 1344 w 1344"/>
                <a:gd name="T5" fmla="*/ 362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4" h="362">
                  <a:moveTo>
                    <a:pt x="1344" y="362"/>
                  </a:moveTo>
                  <a:lnTo>
                    <a:pt x="0" y="0"/>
                  </a:lnTo>
                  <a:lnTo>
                    <a:pt x="1344" y="3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3924" name="Group 660"/>
            <p:cNvGrpSpPr>
              <a:grpSpLocks/>
            </p:cNvGrpSpPr>
            <p:nvPr/>
          </p:nvGrpSpPr>
          <p:grpSpPr bwMode="auto">
            <a:xfrm>
              <a:off x="434" y="666"/>
              <a:ext cx="3047" cy="818"/>
              <a:chOff x="434" y="666"/>
              <a:chExt cx="3047" cy="818"/>
            </a:xfrm>
          </p:grpSpPr>
          <p:sp>
            <p:nvSpPr>
              <p:cNvPr id="523925" name="Line 661"/>
              <p:cNvSpPr>
                <a:spLocks noChangeShapeType="1"/>
              </p:cNvSpPr>
              <p:nvPr/>
            </p:nvSpPr>
            <p:spPr bwMode="gray">
              <a:xfrm flipH="1" flipV="1">
                <a:off x="2137" y="666"/>
                <a:ext cx="1344" cy="359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926" name="Line 662"/>
              <p:cNvSpPr>
                <a:spLocks noChangeShapeType="1"/>
              </p:cNvSpPr>
              <p:nvPr/>
            </p:nvSpPr>
            <p:spPr bwMode="gray">
              <a:xfrm flipH="1" flipV="1">
                <a:off x="1924" y="723"/>
                <a:ext cx="1342" cy="361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927" name="Line 663"/>
              <p:cNvSpPr>
                <a:spLocks noChangeShapeType="1"/>
              </p:cNvSpPr>
              <p:nvPr/>
            </p:nvSpPr>
            <p:spPr bwMode="gray">
              <a:xfrm flipH="1" flipV="1">
                <a:off x="1709" y="780"/>
                <a:ext cx="1344" cy="361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928" name="Line 664"/>
              <p:cNvSpPr>
                <a:spLocks noChangeShapeType="1"/>
              </p:cNvSpPr>
              <p:nvPr/>
            </p:nvSpPr>
            <p:spPr bwMode="gray">
              <a:xfrm flipH="1" flipV="1">
                <a:off x="1497" y="836"/>
                <a:ext cx="1344" cy="362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929" name="Line 665"/>
              <p:cNvSpPr>
                <a:spLocks noChangeShapeType="1"/>
              </p:cNvSpPr>
              <p:nvPr/>
            </p:nvSpPr>
            <p:spPr bwMode="gray">
              <a:xfrm flipH="1" flipV="1">
                <a:off x="1072" y="952"/>
                <a:ext cx="1344" cy="359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930" name="Line 666"/>
              <p:cNvSpPr>
                <a:spLocks noChangeShapeType="1"/>
              </p:cNvSpPr>
              <p:nvPr/>
            </p:nvSpPr>
            <p:spPr bwMode="gray">
              <a:xfrm flipH="1" flipV="1">
                <a:off x="646" y="1065"/>
                <a:ext cx="1344" cy="362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931" name="Line 667"/>
              <p:cNvSpPr>
                <a:spLocks noChangeShapeType="1"/>
              </p:cNvSpPr>
              <p:nvPr/>
            </p:nvSpPr>
            <p:spPr bwMode="gray">
              <a:xfrm flipH="1" flipV="1">
                <a:off x="1284" y="895"/>
                <a:ext cx="1344" cy="359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932" name="Line 668"/>
              <p:cNvSpPr>
                <a:spLocks noChangeShapeType="1"/>
              </p:cNvSpPr>
              <p:nvPr/>
            </p:nvSpPr>
            <p:spPr bwMode="gray">
              <a:xfrm flipH="1" flipV="1">
                <a:off x="859" y="1009"/>
                <a:ext cx="1344" cy="361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933" name="Line 669"/>
              <p:cNvSpPr>
                <a:spLocks noChangeShapeType="1"/>
              </p:cNvSpPr>
              <p:nvPr/>
            </p:nvSpPr>
            <p:spPr bwMode="gray">
              <a:xfrm flipH="1" flipV="1">
                <a:off x="434" y="1122"/>
                <a:ext cx="1344" cy="362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23934" name="Freeform 670"/>
            <p:cNvSpPr>
              <a:spLocks/>
            </p:cNvSpPr>
            <p:nvPr/>
          </p:nvSpPr>
          <p:spPr bwMode="gray">
            <a:xfrm>
              <a:off x="2350" y="610"/>
              <a:ext cx="1344" cy="359"/>
            </a:xfrm>
            <a:custGeom>
              <a:avLst/>
              <a:gdLst>
                <a:gd name="T0" fmla="*/ 1344 w 1344"/>
                <a:gd name="T1" fmla="*/ 359 h 359"/>
                <a:gd name="T2" fmla="*/ 0 w 1344"/>
                <a:gd name="T3" fmla="*/ 0 h 359"/>
                <a:gd name="T4" fmla="*/ 1344 w 1344"/>
                <a:gd name="T5" fmla="*/ 3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4" h="359">
                  <a:moveTo>
                    <a:pt x="1344" y="359"/>
                  </a:moveTo>
                  <a:lnTo>
                    <a:pt x="0" y="0"/>
                  </a:lnTo>
                  <a:lnTo>
                    <a:pt x="1344" y="3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35" name="Freeform 671"/>
            <p:cNvSpPr>
              <a:spLocks/>
            </p:cNvSpPr>
            <p:nvPr/>
          </p:nvSpPr>
          <p:spPr bwMode="gray">
            <a:xfrm>
              <a:off x="1501" y="969"/>
              <a:ext cx="2240" cy="718"/>
            </a:xfrm>
            <a:custGeom>
              <a:avLst/>
              <a:gdLst>
                <a:gd name="T0" fmla="*/ 941 w 948"/>
                <a:gd name="T1" fmla="*/ 4 h 304"/>
                <a:gd name="T2" fmla="*/ 928 w 948"/>
                <a:gd name="T3" fmla="*/ 0 h 304"/>
                <a:gd name="T4" fmla="*/ 918 w 948"/>
                <a:gd name="T5" fmla="*/ 3 h 304"/>
                <a:gd name="T6" fmla="*/ 36 w 948"/>
                <a:gd name="T7" fmla="*/ 239 h 304"/>
                <a:gd name="T8" fmla="*/ 26 w 948"/>
                <a:gd name="T9" fmla="*/ 242 h 304"/>
                <a:gd name="T10" fmla="*/ 8 w 948"/>
                <a:gd name="T11" fmla="*/ 257 h 304"/>
                <a:gd name="T12" fmla="*/ 0 w 948"/>
                <a:gd name="T13" fmla="*/ 276 h 304"/>
                <a:gd name="T14" fmla="*/ 0 w 948"/>
                <a:gd name="T15" fmla="*/ 290 h 304"/>
                <a:gd name="T16" fmla="*/ 6 w 948"/>
                <a:gd name="T17" fmla="*/ 300 h 304"/>
                <a:gd name="T18" fmla="*/ 19 w 948"/>
                <a:gd name="T19" fmla="*/ 304 h 304"/>
                <a:gd name="T20" fmla="*/ 30 w 948"/>
                <a:gd name="T21" fmla="*/ 301 h 304"/>
                <a:gd name="T22" fmla="*/ 910 w 948"/>
                <a:gd name="T23" fmla="*/ 65 h 304"/>
                <a:gd name="T24" fmla="*/ 922 w 948"/>
                <a:gd name="T25" fmla="*/ 61 h 304"/>
                <a:gd name="T26" fmla="*/ 939 w 948"/>
                <a:gd name="T27" fmla="*/ 47 h 304"/>
                <a:gd name="T28" fmla="*/ 948 w 948"/>
                <a:gd name="T29" fmla="*/ 29 h 304"/>
                <a:gd name="T30" fmla="*/ 948 w 948"/>
                <a:gd name="T31" fmla="*/ 13 h 304"/>
                <a:gd name="T32" fmla="*/ 941 w 948"/>
                <a:gd name="T33" fmla="*/ 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8" h="304">
                  <a:moveTo>
                    <a:pt x="941" y="4"/>
                  </a:moveTo>
                  <a:cubicBezTo>
                    <a:pt x="937" y="1"/>
                    <a:pt x="933" y="0"/>
                    <a:pt x="928" y="0"/>
                  </a:cubicBezTo>
                  <a:cubicBezTo>
                    <a:pt x="918" y="3"/>
                    <a:pt x="918" y="3"/>
                    <a:pt x="918" y="3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26" y="242"/>
                    <a:pt x="26" y="242"/>
                    <a:pt x="26" y="242"/>
                  </a:cubicBezTo>
                  <a:cubicBezTo>
                    <a:pt x="20" y="245"/>
                    <a:pt x="14" y="250"/>
                    <a:pt x="8" y="257"/>
                  </a:cubicBezTo>
                  <a:cubicBezTo>
                    <a:pt x="4" y="263"/>
                    <a:pt x="1" y="269"/>
                    <a:pt x="0" y="276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1" y="294"/>
                    <a:pt x="3" y="298"/>
                    <a:pt x="6" y="300"/>
                  </a:cubicBezTo>
                  <a:cubicBezTo>
                    <a:pt x="10" y="303"/>
                    <a:pt x="14" y="304"/>
                    <a:pt x="19" y="304"/>
                  </a:cubicBezTo>
                  <a:cubicBezTo>
                    <a:pt x="30" y="301"/>
                    <a:pt x="30" y="301"/>
                    <a:pt x="30" y="301"/>
                  </a:cubicBezTo>
                  <a:cubicBezTo>
                    <a:pt x="910" y="65"/>
                    <a:pt x="910" y="65"/>
                    <a:pt x="910" y="65"/>
                  </a:cubicBezTo>
                  <a:cubicBezTo>
                    <a:pt x="922" y="61"/>
                    <a:pt x="922" y="61"/>
                    <a:pt x="922" y="61"/>
                  </a:cubicBezTo>
                  <a:cubicBezTo>
                    <a:pt x="928" y="58"/>
                    <a:pt x="934" y="54"/>
                    <a:pt x="939" y="47"/>
                  </a:cubicBezTo>
                  <a:cubicBezTo>
                    <a:pt x="943" y="41"/>
                    <a:pt x="946" y="35"/>
                    <a:pt x="948" y="29"/>
                  </a:cubicBezTo>
                  <a:cubicBezTo>
                    <a:pt x="948" y="13"/>
                    <a:pt x="948" y="13"/>
                    <a:pt x="948" y="13"/>
                  </a:cubicBezTo>
                  <a:cubicBezTo>
                    <a:pt x="946" y="9"/>
                    <a:pt x="944" y="6"/>
                    <a:pt x="941" y="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36" name="Freeform 672"/>
            <p:cNvSpPr>
              <a:spLocks/>
            </p:cNvSpPr>
            <p:nvPr/>
          </p:nvSpPr>
          <p:spPr bwMode="gray">
            <a:xfrm>
              <a:off x="1501" y="1533"/>
              <a:ext cx="142" cy="154"/>
            </a:xfrm>
            <a:custGeom>
              <a:avLst/>
              <a:gdLst>
                <a:gd name="T0" fmla="*/ 47 w 60"/>
                <a:gd name="T1" fmla="*/ 47 h 65"/>
                <a:gd name="T2" fmla="*/ 50 w 60"/>
                <a:gd name="T3" fmla="*/ 4 h 65"/>
                <a:gd name="T4" fmla="*/ 36 w 60"/>
                <a:gd name="T5" fmla="*/ 0 h 65"/>
                <a:gd name="T6" fmla="*/ 26 w 60"/>
                <a:gd name="T7" fmla="*/ 3 h 65"/>
                <a:gd name="T8" fmla="*/ 8 w 60"/>
                <a:gd name="T9" fmla="*/ 18 h 65"/>
                <a:gd name="T10" fmla="*/ 0 w 60"/>
                <a:gd name="T11" fmla="*/ 37 h 65"/>
                <a:gd name="T12" fmla="*/ 0 w 60"/>
                <a:gd name="T13" fmla="*/ 51 h 65"/>
                <a:gd name="T14" fmla="*/ 6 w 60"/>
                <a:gd name="T15" fmla="*/ 61 h 65"/>
                <a:gd name="T16" fmla="*/ 19 w 60"/>
                <a:gd name="T17" fmla="*/ 65 h 65"/>
                <a:gd name="T18" fmla="*/ 30 w 60"/>
                <a:gd name="T19" fmla="*/ 62 h 65"/>
                <a:gd name="T20" fmla="*/ 47 w 60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65">
                  <a:moveTo>
                    <a:pt x="47" y="47"/>
                  </a:moveTo>
                  <a:cubicBezTo>
                    <a:pt x="59" y="32"/>
                    <a:pt x="60" y="12"/>
                    <a:pt x="50" y="4"/>
                  </a:cubicBezTo>
                  <a:cubicBezTo>
                    <a:pt x="46" y="1"/>
                    <a:pt x="41" y="0"/>
                    <a:pt x="36" y="0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0" y="6"/>
                    <a:pt x="14" y="11"/>
                    <a:pt x="8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6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7" y="59"/>
                    <a:pt x="43" y="54"/>
                    <a:pt x="47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37" name="Freeform 673"/>
            <p:cNvSpPr>
              <a:spLocks/>
            </p:cNvSpPr>
            <p:nvPr/>
          </p:nvSpPr>
          <p:spPr bwMode="gray">
            <a:xfrm>
              <a:off x="3597" y="969"/>
              <a:ext cx="144" cy="153"/>
            </a:xfrm>
            <a:custGeom>
              <a:avLst/>
              <a:gdLst>
                <a:gd name="T0" fmla="*/ 13 w 61"/>
                <a:gd name="T1" fmla="*/ 18 h 65"/>
                <a:gd name="T2" fmla="*/ 11 w 61"/>
                <a:gd name="T3" fmla="*/ 61 h 65"/>
                <a:gd name="T4" fmla="*/ 23 w 61"/>
                <a:gd name="T5" fmla="*/ 65 h 65"/>
                <a:gd name="T6" fmla="*/ 35 w 61"/>
                <a:gd name="T7" fmla="*/ 61 h 65"/>
                <a:gd name="T8" fmla="*/ 52 w 61"/>
                <a:gd name="T9" fmla="*/ 47 h 65"/>
                <a:gd name="T10" fmla="*/ 61 w 61"/>
                <a:gd name="T11" fmla="*/ 29 h 65"/>
                <a:gd name="T12" fmla="*/ 61 w 61"/>
                <a:gd name="T13" fmla="*/ 13 h 65"/>
                <a:gd name="T14" fmla="*/ 54 w 61"/>
                <a:gd name="T15" fmla="*/ 4 h 65"/>
                <a:gd name="T16" fmla="*/ 41 w 61"/>
                <a:gd name="T17" fmla="*/ 0 h 65"/>
                <a:gd name="T18" fmla="*/ 31 w 61"/>
                <a:gd name="T19" fmla="*/ 3 h 65"/>
                <a:gd name="T20" fmla="*/ 13 w 61"/>
                <a:gd name="T21" fmla="*/ 1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13" y="18"/>
                  </a:moveTo>
                  <a:cubicBezTo>
                    <a:pt x="1" y="33"/>
                    <a:pt x="0" y="53"/>
                    <a:pt x="11" y="61"/>
                  </a:cubicBezTo>
                  <a:cubicBezTo>
                    <a:pt x="14" y="64"/>
                    <a:pt x="18" y="65"/>
                    <a:pt x="23" y="65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1" y="58"/>
                    <a:pt x="47" y="54"/>
                    <a:pt x="52" y="47"/>
                  </a:cubicBezTo>
                  <a:cubicBezTo>
                    <a:pt x="56" y="41"/>
                    <a:pt x="59" y="35"/>
                    <a:pt x="61" y="29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59" y="9"/>
                    <a:pt x="57" y="6"/>
                    <a:pt x="54" y="4"/>
                  </a:cubicBezTo>
                  <a:cubicBezTo>
                    <a:pt x="50" y="1"/>
                    <a:pt x="46" y="0"/>
                    <a:pt x="41" y="0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4" y="6"/>
                    <a:pt x="18" y="11"/>
                    <a:pt x="13" y="18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38" name="Freeform 674"/>
            <p:cNvSpPr>
              <a:spLocks/>
            </p:cNvSpPr>
            <p:nvPr/>
          </p:nvSpPr>
          <p:spPr bwMode="gray">
            <a:xfrm>
              <a:off x="2895" y="1146"/>
              <a:ext cx="154" cy="175"/>
            </a:xfrm>
            <a:custGeom>
              <a:avLst/>
              <a:gdLst>
                <a:gd name="T0" fmla="*/ 11 w 65"/>
                <a:gd name="T1" fmla="*/ 66 h 74"/>
                <a:gd name="T2" fmla="*/ 52 w 65"/>
                <a:gd name="T3" fmla="*/ 52 h 74"/>
                <a:gd name="T4" fmla="*/ 54 w 65"/>
                <a:gd name="T5" fmla="*/ 8 h 74"/>
                <a:gd name="T6" fmla="*/ 13 w 65"/>
                <a:gd name="T7" fmla="*/ 22 h 74"/>
                <a:gd name="T8" fmla="*/ 11 w 65"/>
                <a:gd name="T9" fmla="*/ 6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4">
                  <a:moveTo>
                    <a:pt x="11" y="66"/>
                  </a:moveTo>
                  <a:cubicBezTo>
                    <a:pt x="21" y="74"/>
                    <a:pt x="40" y="68"/>
                    <a:pt x="52" y="52"/>
                  </a:cubicBezTo>
                  <a:cubicBezTo>
                    <a:pt x="64" y="36"/>
                    <a:pt x="65" y="17"/>
                    <a:pt x="54" y="8"/>
                  </a:cubicBezTo>
                  <a:cubicBezTo>
                    <a:pt x="43" y="0"/>
                    <a:pt x="25" y="6"/>
                    <a:pt x="13" y="22"/>
                  </a:cubicBezTo>
                  <a:cubicBezTo>
                    <a:pt x="1" y="38"/>
                    <a:pt x="0" y="58"/>
                    <a:pt x="11" y="66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39" name="Freeform 675"/>
            <p:cNvSpPr>
              <a:spLocks/>
            </p:cNvSpPr>
            <p:nvPr/>
          </p:nvSpPr>
          <p:spPr bwMode="gray">
            <a:xfrm>
              <a:off x="2194" y="1335"/>
              <a:ext cx="153" cy="174"/>
            </a:xfrm>
            <a:custGeom>
              <a:avLst/>
              <a:gdLst>
                <a:gd name="T0" fmla="*/ 10 w 65"/>
                <a:gd name="T1" fmla="*/ 66 h 74"/>
                <a:gd name="T2" fmla="*/ 52 w 65"/>
                <a:gd name="T3" fmla="*/ 52 h 74"/>
                <a:gd name="T4" fmla="*/ 54 w 65"/>
                <a:gd name="T5" fmla="*/ 8 h 74"/>
                <a:gd name="T6" fmla="*/ 13 w 65"/>
                <a:gd name="T7" fmla="*/ 22 h 74"/>
                <a:gd name="T8" fmla="*/ 10 w 65"/>
                <a:gd name="T9" fmla="*/ 6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4">
                  <a:moveTo>
                    <a:pt x="10" y="66"/>
                  </a:moveTo>
                  <a:cubicBezTo>
                    <a:pt x="21" y="74"/>
                    <a:pt x="40" y="67"/>
                    <a:pt x="52" y="52"/>
                  </a:cubicBezTo>
                  <a:cubicBezTo>
                    <a:pt x="64" y="36"/>
                    <a:pt x="65" y="16"/>
                    <a:pt x="54" y="8"/>
                  </a:cubicBezTo>
                  <a:cubicBezTo>
                    <a:pt x="43" y="0"/>
                    <a:pt x="25" y="6"/>
                    <a:pt x="13" y="22"/>
                  </a:cubicBezTo>
                  <a:cubicBezTo>
                    <a:pt x="1" y="38"/>
                    <a:pt x="0" y="57"/>
                    <a:pt x="10" y="66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40" name="Freeform 676"/>
            <p:cNvSpPr>
              <a:spLocks/>
            </p:cNvSpPr>
            <p:nvPr/>
          </p:nvSpPr>
          <p:spPr bwMode="gray">
            <a:xfrm>
              <a:off x="157" y="1179"/>
              <a:ext cx="1406" cy="501"/>
            </a:xfrm>
            <a:custGeom>
              <a:avLst/>
              <a:gdLst>
                <a:gd name="T0" fmla="*/ 27 w 595"/>
                <a:gd name="T1" fmla="*/ 0 h 212"/>
                <a:gd name="T2" fmla="*/ 27 w 595"/>
                <a:gd name="T3" fmla="*/ 0 h 212"/>
                <a:gd name="T4" fmla="*/ 9 w 595"/>
                <a:gd name="T5" fmla="*/ 15 h 212"/>
                <a:gd name="T6" fmla="*/ 0 w 595"/>
                <a:gd name="T7" fmla="*/ 34 h 212"/>
                <a:gd name="T8" fmla="*/ 0 w 595"/>
                <a:gd name="T9" fmla="*/ 48 h 212"/>
                <a:gd name="T10" fmla="*/ 6 w 595"/>
                <a:gd name="T11" fmla="*/ 59 h 212"/>
                <a:gd name="T12" fmla="*/ 19 w 595"/>
                <a:gd name="T13" fmla="*/ 62 h 212"/>
                <a:gd name="T14" fmla="*/ 576 w 595"/>
                <a:gd name="T15" fmla="*/ 212 h 212"/>
                <a:gd name="T16" fmla="*/ 575 w 595"/>
                <a:gd name="T17" fmla="*/ 211 h 212"/>
                <a:gd name="T18" fmla="*/ 569 w 595"/>
                <a:gd name="T19" fmla="*/ 201 h 212"/>
                <a:gd name="T20" fmla="*/ 569 w 595"/>
                <a:gd name="T21" fmla="*/ 187 h 212"/>
                <a:gd name="T22" fmla="*/ 577 w 595"/>
                <a:gd name="T23" fmla="*/ 168 h 212"/>
                <a:gd name="T24" fmla="*/ 595 w 595"/>
                <a:gd name="T25" fmla="*/ 153 h 212"/>
                <a:gd name="T26" fmla="*/ 27 w 595"/>
                <a:gd name="T27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5" h="212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0" y="3"/>
                    <a:pt x="14" y="8"/>
                    <a:pt x="9" y="15"/>
                  </a:cubicBezTo>
                  <a:cubicBezTo>
                    <a:pt x="4" y="21"/>
                    <a:pt x="1" y="28"/>
                    <a:pt x="0" y="3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52"/>
                    <a:pt x="3" y="56"/>
                    <a:pt x="6" y="59"/>
                  </a:cubicBezTo>
                  <a:cubicBezTo>
                    <a:pt x="10" y="61"/>
                    <a:pt x="14" y="62"/>
                    <a:pt x="19" y="62"/>
                  </a:cubicBezTo>
                  <a:cubicBezTo>
                    <a:pt x="576" y="212"/>
                    <a:pt x="576" y="212"/>
                    <a:pt x="576" y="212"/>
                  </a:cubicBezTo>
                  <a:cubicBezTo>
                    <a:pt x="576" y="212"/>
                    <a:pt x="575" y="211"/>
                    <a:pt x="575" y="211"/>
                  </a:cubicBezTo>
                  <a:cubicBezTo>
                    <a:pt x="572" y="209"/>
                    <a:pt x="570" y="205"/>
                    <a:pt x="569" y="201"/>
                  </a:cubicBezTo>
                  <a:cubicBezTo>
                    <a:pt x="569" y="187"/>
                    <a:pt x="569" y="187"/>
                    <a:pt x="569" y="187"/>
                  </a:cubicBezTo>
                  <a:cubicBezTo>
                    <a:pt x="570" y="180"/>
                    <a:pt x="573" y="174"/>
                    <a:pt x="577" y="168"/>
                  </a:cubicBezTo>
                  <a:cubicBezTo>
                    <a:pt x="583" y="161"/>
                    <a:pt x="589" y="156"/>
                    <a:pt x="595" y="15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3941" name="Group 677"/>
          <p:cNvGrpSpPr>
            <a:grpSpLocks/>
          </p:cNvGrpSpPr>
          <p:nvPr/>
        </p:nvGrpSpPr>
        <p:grpSpPr bwMode="auto">
          <a:xfrm>
            <a:off x="7437438" y="3109913"/>
            <a:ext cx="1046162" cy="728662"/>
            <a:chOff x="-1496" y="3101"/>
            <a:chExt cx="4084" cy="2842"/>
          </a:xfrm>
        </p:grpSpPr>
        <p:sp>
          <p:nvSpPr>
            <p:cNvPr id="523942" name="Freeform 678"/>
            <p:cNvSpPr>
              <a:spLocks/>
            </p:cNvSpPr>
            <p:nvPr/>
          </p:nvSpPr>
          <p:spPr bwMode="gray">
            <a:xfrm>
              <a:off x="2087" y="4070"/>
              <a:ext cx="168" cy="484"/>
            </a:xfrm>
            <a:custGeom>
              <a:avLst/>
              <a:gdLst>
                <a:gd name="T0" fmla="*/ 0 w 168"/>
                <a:gd name="T1" fmla="*/ 484 h 484"/>
                <a:gd name="T2" fmla="*/ 0 w 168"/>
                <a:gd name="T3" fmla="*/ 45 h 484"/>
                <a:gd name="T4" fmla="*/ 168 w 168"/>
                <a:gd name="T5" fmla="*/ 0 h 484"/>
                <a:gd name="T6" fmla="*/ 168 w 168"/>
                <a:gd name="T7" fmla="*/ 442 h 484"/>
                <a:gd name="T8" fmla="*/ 0 w 168"/>
                <a:gd name="T9" fmla="*/ 484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484">
                  <a:moveTo>
                    <a:pt x="0" y="484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442"/>
                  </a:lnTo>
                  <a:lnTo>
                    <a:pt x="0" y="484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43" name="Freeform 679"/>
            <p:cNvSpPr>
              <a:spLocks/>
            </p:cNvSpPr>
            <p:nvPr/>
          </p:nvSpPr>
          <p:spPr bwMode="gray">
            <a:xfrm>
              <a:off x="2057" y="4108"/>
              <a:ext cx="30" cy="446"/>
            </a:xfrm>
            <a:custGeom>
              <a:avLst/>
              <a:gdLst>
                <a:gd name="T0" fmla="*/ 30 w 30"/>
                <a:gd name="T1" fmla="*/ 7 h 446"/>
                <a:gd name="T2" fmla="*/ 0 w 30"/>
                <a:gd name="T3" fmla="*/ 0 h 446"/>
                <a:gd name="T4" fmla="*/ 0 w 30"/>
                <a:gd name="T5" fmla="*/ 439 h 446"/>
                <a:gd name="T6" fmla="*/ 30 w 30"/>
                <a:gd name="T7" fmla="*/ 446 h 446"/>
                <a:gd name="T8" fmla="*/ 30 w 30"/>
                <a:gd name="T9" fmla="*/ 7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46">
                  <a:moveTo>
                    <a:pt x="30" y="7"/>
                  </a:moveTo>
                  <a:lnTo>
                    <a:pt x="0" y="0"/>
                  </a:lnTo>
                  <a:lnTo>
                    <a:pt x="0" y="439"/>
                  </a:lnTo>
                  <a:lnTo>
                    <a:pt x="30" y="446"/>
                  </a:lnTo>
                  <a:lnTo>
                    <a:pt x="30" y="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44" name="Freeform 680"/>
            <p:cNvSpPr>
              <a:spLocks/>
            </p:cNvSpPr>
            <p:nvPr/>
          </p:nvSpPr>
          <p:spPr bwMode="gray">
            <a:xfrm>
              <a:off x="2057" y="4063"/>
              <a:ext cx="198" cy="52"/>
            </a:xfrm>
            <a:custGeom>
              <a:avLst/>
              <a:gdLst>
                <a:gd name="T0" fmla="*/ 198 w 198"/>
                <a:gd name="T1" fmla="*/ 7 h 52"/>
                <a:gd name="T2" fmla="*/ 165 w 198"/>
                <a:gd name="T3" fmla="*/ 0 h 52"/>
                <a:gd name="T4" fmla="*/ 0 w 198"/>
                <a:gd name="T5" fmla="*/ 45 h 52"/>
                <a:gd name="T6" fmla="*/ 30 w 198"/>
                <a:gd name="T7" fmla="*/ 52 h 52"/>
                <a:gd name="T8" fmla="*/ 198 w 198"/>
                <a:gd name="T9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52">
                  <a:moveTo>
                    <a:pt x="198" y="7"/>
                  </a:moveTo>
                  <a:lnTo>
                    <a:pt x="165" y="0"/>
                  </a:lnTo>
                  <a:lnTo>
                    <a:pt x="0" y="45"/>
                  </a:lnTo>
                  <a:lnTo>
                    <a:pt x="30" y="52"/>
                  </a:lnTo>
                  <a:lnTo>
                    <a:pt x="198" y="7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45" name="Freeform 681"/>
            <p:cNvSpPr>
              <a:spLocks/>
            </p:cNvSpPr>
            <p:nvPr/>
          </p:nvSpPr>
          <p:spPr bwMode="gray">
            <a:xfrm>
              <a:off x="2033" y="3992"/>
              <a:ext cx="26" cy="31"/>
            </a:xfrm>
            <a:custGeom>
              <a:avLst/>
              <a:gdLst>
                <a:gd name="T0" fmla="*/ 2 w 11"/>
                <a:gd name="T1" fmla="*/ 2 h 13"/>
                <a:gd name="T2" fmla="*/ 9 w 11"/>
                <a:gd name="T3" fmla="*/ 4 h 13"/>
                <a:gd name="T4" fmla="*/ 10 w 11"/>
                <a:gd name="T5" fmla="*/ 12 h 13"/>
                <a:gd name="T6" fmla="*/ 2 w 11"/>
                <a:gd name="T7" fmla="*/ 9 h 13"/>
                <a:gd name="T8" fmla="*/ 2 w 11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2" y="2"/>
                  </a:moveTo>
                  <a:cubicBezTo>
                    <a:pt x="4" y="0"/>
                    <a:pt x="7" y="1"/>
                    <a:pt x="9" y="4"/>
                  </a:cubicBezTo>
                  <a:cubicBezTo>
                    <a:pt x="11" y="7"/>
                    <a:pt x="11" y="10"/>
                    <a:pt x="10" y="12"/>
                  </a:cubicBezTo>
                  <a:cubicBezTo>
                    <a:pt x="8" y="13"/>
                    <a:pt x="5" y="12"/>
                    <a:pt x="2" y="9"/>
                  </a:cubicBezTo>
                  <a:cubicBezTo>
                    <a:pt x="0" y="6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46" name="Freeform 682"/>
            <p:cNvSpPr>
              <a:spLocks/>
            </p:cNvSpPr>
            <p:nvPr/>
          </p:nvSpPr>
          <p:spPr bwMode="gray">
            <a:xfrm>
              <a:off x="2033" y="4672"/>
              <a:ext cx="26" cy="29"/>
            </a:xfrm>
            <a:custGeom>
              <a:avLst/>
              <a:gdLst>
                <a:gd name="T0" fmla="*/ 2 w 11"/>
                <a:gd name="T1" fmla="*/ 1 h 12"/>
                <a:gd name="T2" fmla="*/ 9 w 11"/>
                <a:gd name="T3" fmla="*/ 4 h 12"/>
                <a:gd name="T4" fmla="*/ 10 w 11"/>
                <a:gd name="T5" fmla="*/ 11 h 12"/>
                <a:gd name="T6" fmla="*/ 2 w 11"/>
                <a:gd name="T7" fmla="*/ 9 h 12"/>
                <a:gd name="T8" fmla="*/ 2 w 11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2" y="1"/>
                  </a:moveTo>
                  <a:cubicBezTo>
                    <a:pt x="4" y="0"/>
                    <a:pt x="7" y="1"/>
                    <a:pt x="9" y="4"/>
                  </a:cubicBezTo>
                  <a:cubicBezTo>
                    <a:pt x="11" y="6"/>
                    <a:pt x="11" y="10"/>
                    <a:pt x="10" y="11"/>
                  </a:cubicBezTo>
                  <a:cubicBezTo>
                    <a:pt x="8" y="12"/>
                    <a:pt x="5" y="11"/>
                    <a:pt x="2" y="9"/>
                  </a:cubicBezTo>
                  <a:cubicBezTo>
                    <a:pt x="0" y="6"/>
                    <a:pt x="0" y="3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47" name="Freeform 683"/>
            <p:cNvSpPr>
              <a:spLocks/>
            </p:cNvSpPr>
            <p:nvPr/>
          </p:nvSpPr>
          <p:spPr bwMode="gray">
            <a:xfrm>
              <a:off x="2045" y="3940"/>
              <a:ext cx="220" cy="756"/>
            </a:xfrm>
            <a:custGeom>
              <a:avLst/>
              <a:gdLst>
                <a:gd name="T0" fmla="*/ 0 w 93"/>
                <a:gd name="T1" fmla="*/ 25 h 320"/>
                <a:gd name="T2" fmla="*/ 2 w 93"/>
                <a:gd name="T3" fmla="*/ 33 h 320"/>
                <a:gd name="T4" fmla="*/ 85 w 93"/>
                <a:gd name="T5" fmla="*/ 10 h 320"/>
                <a:gd name="T6" fmla="*/ 85 w 93"/>
                <a:gd name="T7" fmla="*/ 290 h 320"/>
                <a:gd name="T8" fmla="*/ 0 w 93"/>
                <a:gd name="T9" fmla="*/ 312 h 320"/>
                <a:gd name="T10" fmla="*/ 2 w 93"/>
                <a:gd name="T11" fmla="*/ 320 h 320"/>
                <a:gd name="T12" fmla="*/ 93 w 93"/>
                <a:gd name="T13" fmla="*/ 296 h 320"/>
                <a:gd name="T14" fmla="*/ 93 w 93"/>
                <a:gd name="T15" fmla="*/ 0 h 320"/>
                <a:gd name="T16" fmla="*/ 0 w 93"/>
                <a:gd name="T17" fmla="*/ 2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320">
                  <a:moveTo>
                    <a:pt x="0" y="25"/>
                  </a:move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76" y="13"/>
                    <a:pt x="85" y="10"/>
                  </a:cubicBezTo>
                  <a:cubicBezTo>
                    <a:pt x="85" y="20"/>
                    <a:pt x="85" y="284"/>
                    <a:pt x="85" y="290"/>
                  </a:cubicBezTo>
                  <a:cubicBezTo>
                    <a:pt x="79" y="291"/>
                    <a:pt x="0" y="312"/>
                    <a:pt x="0" y="312"/>
                  </a:cubicBezTo>
                  <a:cubicBezTo>
                    <a:pt x="2" y="320"/>
                    <a:pt x="2" y="320"/>
                    <a:pt x="2" y="320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0"/>
                    <a:pt x="93" y="0"/>
                    <a:pt x="93" y="0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48" name="Freeform 684"/>
            <p:cNvSpPr>
              <a:spLocks/>
            </p:cNvSpPr>
            <p:nvPr/>
          </p:nvSpPr>
          <p:spPr bwMode="gray">
            <a:xfrm>
              <a:off x="344" y="5258"/>
              <a:ext cx="435" cy="435"/>
            </a:xfrm>
            <a:custGeom>
              <a:avLst/>
              <a:gdLst>
                <a:gd name="T0" fmla="*/ 187 w 435"/>
                <a:gd name="T1" fmla="*/ 435 h 435"/>
                <a:gd name="T2" fmla="*/ 0 w 435"/>
                <a:gd name="T3" fmla="*/ 241 h 435"/>
                <a:gd name="T4" fmla="*/ 435 w 435"/>
                <a:gd name="T5" fmla="*/ 0 h 435"/>
                <a:gd name="T6" fmla="*/ 380 w 435"/>
                <a:gd name="T7" fmla="*/ 383 h 435"/>
                <a:gd name="T8" fmla="*/ 187 w 435"/>
                <a:gd name="T9" fmla="*/ 435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5" h="435">
                  <a:moveTo>
                    <a:pt x="187" y="435"/>
                  </a:moveTo>
                  <a:lnTo>
                    <a:pt x="0" y="241"/>
                  </a:lnTo>
                  <a:lnTo>
                    <a:pt x="435" y="0"/>
                  </a:lnTo>
                  <a:lnTo>
                    <a:pt x="380" y="383"/>
                  </a:lnTo>
                  <a:lnTo>
                    <a:pt x="187" y="435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49" name="Freeform 685"/>
            <p:cNvSpPr>
              <a:spLocks/>
            </p:cNvSpPr>
            <p:nvPr/>
          </p:nvSpPr>
          <p:spPr bwMode="gray">
            <a:xfrm>
              <a:off x="-1449" y="4762"/>
              <a:ext cx="458" cy="449"/>
            </a:xfrm>
            <a:custGeom>
              <a:avLst/>
              <a:gdLst>
                <a:gd name="T0" fmla="*/ 187 w 458"/>
                <a:gd name="T1" fmla="*/ 449 h 449"/>
                <a:gd name="T2" fmla="*/ 0 w 458"/>
                <a:gd name="T3" fmla="*/ 255 h 449"/>
                <a:gd name="T4" fmla="*/ 458 w 458"/>
                <a:gd name="T5" fmla="*/ 0 h 449"/>
                <a:gd name="T6" fmla="*/ 380 w 458"/>
                <a:gd name="T7" fmla="*/ 397 h 449"/>
                <a:gd name="T8" fmla="*/ 187 w 458"/>
                <a:gd name="T9" fmla="*/ 44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8" h="449">
                  <a:moveTo>
                    <a:pt x="187" y="449"/>
                  </a:moveTo>
                  <a:lnTo>
                    <a:pt x="0" y="255"/>
                  </a:lnTo>
                  <a:lnTo>
                    <a:pt x="458" y="0"/>
                  </a:lnTo>
                  <a:lnTo>
                    <a:pt x="380" y="397"/>
                  </a:lnTo>
                  <a:lnTo>
                    <a:pt x="187" y="449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50" name="Freeform 686"/>
            <p:cNvSpPr>
              <a:spLocks/>
            </p:cNvSpPr>
            <p:nvPr/>
          </p:nvSpPr>
          <p:spPr bwMode="gray">
            <a:xfrm>
              <a:off x="611" y="5357"/>
              <a:ext cx="498" cy="549"/>
            </a:xfrm>
            <a:custGeom>
              <a:avLst/>
              <a:gdLst>
                <a:gd name="T0" fmla="*/ 168 w 211"/>
                <a:gd name="T1" fmla="*/ 67 h 232"/>
                <a:gd name="T2" fmla="*/ 46 w 211"/>
                <a:gd name="T3" fmla="*/ 15 h 232"/>
                <a:gd name="T4" fmla="*/ 46 w 211"/>
                <a:gd name="T5" fmla="*/ 15 h 232"/>
                <a:gd name="T6" fmla="*/ 12 w 211"/>
                <a:gd name="T7" fmla="*/ 23 h 232"/>
                <a:gd name="T8" fmla="*/ 19 w 211"/>
                <a:gd name="T9" fmla="*/ 38 h 232"/>
                <a:gd name="T10" fmla="*/ 41 w 211"/>
                <a:gd name="T11" fmla="*/ 164 h 232"/>
                <a:gd name="T12" fmla="*/ 100 w 211"/>
                <a:gd name="T13" fmla="*/ 212 h 232"/>
                <a:gd name="T14" fmla="*/ 109 w 211"/>
                <a:gd name="T15" fmla="*/ 232 h 232"/>
                <a:gd name="T16" fmla="*/ 154 w 211"/>
                <a:gd name="T17" fmla="*/ 220 h 232"/>
                <a:gd name="T18" fmla="*/ 154 w 211"/>
                <a:gd name="T19" fmla="*/ 220 h 232"/>
                <a:gd name="T20" fmla="*/ 176 w 211"/>
                <a:gd name="T21" fmla="*/ 209 h 232"/>
                <a:gd name="T22" fmla="*/ 168 w 211"/>
                <a:gd name="T23" fmla="*/ 6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1" h="232">
                  <a:moveTo>
                    <a:pt x="168" y="67"/>
                  </a:moveTo>
                  <a:cubicBezTo>
                    <a:pt x="134" y="21"/>
                    <a:pt x="82" y="0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0" y="70"/>
                    <a:pt x="8" y="121"/>
                    <a:pt x="41" y="164"/>
                  </a:cubicBezTo>
                  <a:cubicBezTo>
                    <a:pt x="58" y="187"/>
                    <a:pt x="79" y="203"/>
                    <a:pt x="100" y="212"/>
                  </a:cubicBezTo>
                  <a:cubicBezTo>
                    <a:pt x="109" y="232"/>
                    <a:pt x="109" y="232"/>
                    <a:pt x="109" y="232"/>
                  </a:cubicBezTo>
                  <a:cubicBezTo>
                    <a:pt x="154" y="220"/>
                    <a:pt x="154" y="220"/>
                    <a:pt x="154" y="220"/>
                  </a:cubicBezTo>
                  <a:cubicBezTo>
                    <a:pt x="154" y="220"/>
                    <a:pt x="154" y="220"/>
                    <a:pt x="154" y="220"/>
                  </a:cubicBezTo>
                  <a:cubicBezTo>
                    <a:pt x="162" y="218"/>
                    <a:pt x="169" y="214"/>
                    <a:pt x="176" y="209"/>
                  </a:cubicBezTo>
                  <a:cubicBezTo>
                    <a:pt x="211" y="183"/>
                    <a:pt x="208" y="119"/>
                    <a:pt x="168" y="67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51" name="Freeform 687"/>
            <p:cNvSpPr>
              <a:spLocks/>
            </p:cNvSpPr>
            <p:nvPr/>
          </p:nvSpPr>
          <p:spPr bwMode="gray">
            <a:xfrm>
              <a:off x="502" y="5374"/>
              <a:ext cx="503" cy="569"/>
            </a:xfrm>
            <a:custGeom>
              <a:avLst/>
              <a:gdLst>
                <a:gd name="T0" fmla="*/ 178 w 213"/>
                <a:gd name="T1" fmla="*/ 214 h 241"/>
                <a:gd name="T2" fmla="*/ 43 w 213"/>
                <a:gd name="T3" fmla="*/ 169 h 241"/>
                <a:gd name="T4" fmla="*/ 35 w 213"/>
                <a:gd name="T5" fmla="*/ 27 h 241"/>
                <a:gd name="T6" fmla="*/ 170 w 213"/>
                <a:gd name="T7" fmla="*/ 72 h 241"/>
                <a:gd name="T8" fmla="*/ 178 w 213"/>
                <a:gd name="T9" fmla="*/ 21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41">
                  <a:moveTo>
                    <a:pt x="178" y="214"/>
                  </a:moveTo>
                  <a:cubicBezTo>
                    <a:pt x="142" y="241"/>
                    <a:pt x="82" y="221"/>
                    <a:pt x="43" y="169"/>
                  </a:cubicBezTo>
                  <a:cubicBezTo>
                    <a:pt x="3" y="117"/>
                    <a:pt x="0" y="54"/>
                    <a:pt x="35" y="27"/>
                  </a:cubicBezTo>
                  <a:cubicBezTo>
                    <a:pt x="70" y="0"/>
                    <a:pt x="131" y="20"/>
                    <a:pt x="170" y="72"/>
                  </a:cubicBezTo>
                  <a:cubicBezTo>
                    <a:pt x="210" y="124"/>
                    <a:pt x="213" y="188"/>
                    <a:pt x="178" y="214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52" name="Freeform 688"/>
            <p:cNvSpPr>
              <a:spLocks/>
            </p:cNvSpPr>
            <p:nvPr/>
          </p:nvSpPr>
          <p:spPr bwMode="gray">
            <a:xfrm>
              <a:off x="602" y="5485"/>
              <a:ext cx="304" cy="347"/>
            </a:xfrm>
            <a:custGeom>
              <a:avLst/>
              <a:gdLst>
                <a:gd name="T0" fmla="*/ 108 w 129"/>
                <a:gd name="T1" fmla="*/ 131 h 147"/>
                <a:gd name="T2" fmla="*/ 26 w 129"/>
                <a:gd name="T3" fmla="*/ 103 h 147"/>
                <a:gd name="T4" fmla="*/ 21 w 129"/>
                <a:gd name="T5" fmla="*/ 17 h 147"/>
                <a:gd name="T6" fmla="*/ 103 w 129"/>
                <a:gd name="T7" fmla="*/ 44 h 147"/>
                <a:gd name="T8" fmla="*/ 108 w 129"/>
                <a:gd name="T9" fmla="*/ 13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47">
                  <a:moveTo>
                    <a:pt x="108" y="131"/>
                  </a:moveTo>
                  <a:cubicBezTo>
                    <a:pt x="86" y="147"/>
                    <a:pt x="50" y="135"/>
                    <a:pt x="26" y="103"/>
                  </a:cubicBezTo>
                  <a:cubicBezTo>
                    <a:pt x="2" y="72"/>
                    <a:pt x="0" y="33"/>
                    <a:pt x="21" y="17"/>
                  </a:cubicBezTo>
                  <a:cubicBezTo>
                    <a:pt x="43" y="0"/>
                    <a:pt x="79" y="13"/>
                    <a:pt x="103" y="44"/>
                  </a:cubicBezTo>
                  <a:cubicBezTo>
                    <a:pt x="127" y="76"/>
                    <a:pt x="129" y="114"/>
                    <a:pt x="108" y="131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53" name="Freeform 689"/>
            <p:cNvSpPr>
              <a:spLocks/>
            </p:cNvSpPr>
            <p:nvPr/>
          </p:nvSpPr>
          <p:spPr bwMode="gray">
            <a:xfrm>
              <a:off x="-1189" y="4859"/>
              <a:ext cx="498" cy="548"/>
            </a:xfrm>
            <a:custGeom>
              <a:avLst/>
              <a:gdLst>
                <a:gd name="T0" fmla="*/ 168 w 211"/>
                <a:gd name="T1" fmla="*/ 67 h 232"/>
                <a:gd name="T2" fmla="*/ 46 w 211"/>
                <a:gd name="T3" fmla="*/ 15 h 232"/>
                <a:gd name="T4" fmla="*/ 46 w 211"/>
                <a:gd name="T5" fmla="*/ 14 h 232"/>
                <a:gd name="T6" fmla="*/ 12 w 211"/>
                <a:gd name="T7" fmla="*/ 23 h 232"/>
                <a:gd name="T8" fmla="*/ 19 w 211"/>
                <a:gd name="T9" fmla="*/ 38 h 232"/>
                <a:gd name="T10" fmla="*/ 41 w 211"/>
                <a:gd name="T11" fmla="*/ 164 h 232"/>
                <a:gd name="T12" fmla="*/ 100 w 211"/>
                <a:gd name="T13" fmla="*/ 212 h 232"/>
                <a:gd name="T14" fmla="*/ 109 w 211"/>
                <a:gd name="T15" fmla="*/ 232 h 232"/>
                <a:gd name="T16" fmla="*/ 154 w 211"/>
                <a:gd name="T17" fmla="*/ 219 h 232"/>
                <a:gd name="T18" fmla="*/ 154 w 211"/>
                <a:gd name="T19" fmla="*/ 219 h 232"/>
                <a:gd name="T20" fmla="*/ 176 w 211"/>
                <a:gd name="T21" fmla="*/ 209 h 232"/>
                <a:gd name="T22" fmla="*/ 168 w 211"/>
                <a:gd name="T23" fmla="*/ 6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1" h="232">
                  <a:moveTo>
                    <a:pt x="168" y="67"/>
                  </a:moveTo>
                  <a:cubicBezTo>
                    <a:pt x="133" y="21"/>
                    <a:pt x="82" y="0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0" y="70"/>
                    <a:pt x="8" y="121"/>
                    <a:pt x="41" y="164"/>
                  </a:cubicBezTo>
                  <a:cubicBezTo>
                    <a:pt x="58" y="186"/>
                    <a:pt x="78" y="203"/>
                    <a:pt x="100" y="212"/>
                  </a:cubicBezTo>
                  <a:cubicBezTo>
                    <a:pt x="109" y="232"/>
                    <a:pt x="109" y="232"/>
                    <a:pt x="109" y="232"/>
                  </a:cubicBezTo>
                  <a:cubicBezTo>
                    <a:pt x="154" y="219"/>
                    <a:pt x="154" y="219"/>
                    <a:pt x="154" y="219"/>
                  </a:cubicBezTo>
                  <a:cubicBezTo>
                    <a:pt x="154" y="219"/>
                    <a:pt x="154" y="219"/>
                    <a:pt x="154" y="219"/>
                  </a:cubicBezTo>
                  <a:cubicBezTo>
                    <a:pt x="162" y="218"/>
                    <a:pt x="169" y="214"/>
                    <a:pt x="176" y="209"/>
                  </a:cubicBezTo>
                  <a:cubicBezTo>
                    <a:pt x="211" y="183"/>
                    <a:pt x="207" y="119"/>
                    <a:pt x="168" y="67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54" name="Freeform 690"/>
            <p:cNvSpPr>
              <a:spLocks/>
            </p:cNvSpPr>
            <p:nvPr/>
          </p:nvSpPr>
          <p:spPr bwMode="gray">
            <a:xfrm>
              <a:off x="-1298" y="4875"/>
              <a:ext cx="503" cy="570"/>
            </a:xfrm>
            <a:custGeom>
              <a:avLst/>
              <a:gdLst>
                <a:gd name="T0" fmla="*/ 177 w 213"/>
                <a:gd name="T1" fmla="*/ 214 h 241"/>
                <a:gd name="T2" fmla="*/ 42 w 213"/>
                <a:gd name="T3" fmla="*/ 169 h 241"/>
                <a:gd name="T4" fmla="*/ 35 w 213"/>
                <a:gd name="T5" fmla="*/ 27 h 241"/>
                <a:gd name="T6" fmla="*/ 170 w 213"/>
                <a:gd name="T7" fmla="*/ 72 h 241"/>
                <a:gd name="T8" fmla="*/ 177 w 213"/>
                <a:gd name="T9" fmla="*/ 21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41">
                  <a:moveTo>
                    <a:pt x="177" y="214"/>
                  </a:moveTo>
                  <a:cubicBezTo>
                    <a:pt x="142" y="241"/>
                    <a:pt x="82" y="221"/>
                    <a:pt x="42" y="169"/>
                  </a:cubicBezTo>
                  <a:cubicBezTo>
                    <a:pt x="3" y="117"/>
                    <a:pt x="0" y="53"/>
                    <a:pt x="35" y="27"/>
                  </a:cubicBezTo>
                  <a:cubicBezTo>
                    <a:pt x="70" y="0"/>
                    <a:pt x="131" y="20"/>
                    <a:pt x="170" y="72"/>
                  </a:cubicBezTo>
                  <a:cubicBezTo>
                    <a:pt x="209" y="124"/>
                    <a:pt x="213" y="187"/>
                    <a:pt x="177" y="214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55" name="Freeform 691"/>
            <p:cNvSpPr>
              <a:spLocks/>
            </p:cNvSpPr>
            <p:nvPr/>
          </p:nvSpPr>
          <p:spPr bwMode="gray">
            <a:xfrm>
              <a:off x="-1201" y="4987"/>
              <a:ext cx="307" cy="347"/>
            </a:xfrm>
            <a:custGeom>
              <a:avLst/>
              <a:gdLst>
                <a:gd name="T0" fmla="*/ 108 w 130"/>
                <a:gd name="T1" fmla="*/ 130 h 147"/>
                <a:gd name="T2" fmla="*/ 26 w 130"/>
                <a:gd name="T3" fmla="*/ 103 h 147"/>
                <a:gd name="T4" fmla="*/ 22 w 130"/>
                <a:gd name="T5" fmla="*/ 16 h 147"/>
                <a:gd name="T6" fmla="*/ 104 w 130"/>
                <a:gd name="T7" fmla="*/ 44 h 147"/>
                <a:gd name="T8" fmla="*/ 108 w 130"/>
                <a:gd name="T9" fmla="*/ 13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47">
                  <a:moveTo>
                    <a:pt x="108" y="130"/>
                  </a:moveTo>
                  <a:cubicBezTo>
                    <a:pt x="87" y="147"/>
                    <a:pt x="50" y="134"/>
                    <a:pt x="26" y="103"/>
                  </a:cubicBezTo>
                  <a:cubicBezTo>
                    <a:pt x="2" y="71"/>
                    <a:pt x="0" y="33"/>
                    <a:pt x="22" y="16"/>
                  </a:cubicBezTo>
                  <a:cubicBezTo>
                    <a:pt x="43" y="0"/>
                    <a:pt x="80" y="12"/>
                    <a:pt x="104" y="44"/>
                  </a:cubicBezTo>
                  <a:cubicBezTo>
                    <a:pt x="128" y="75"/>
                    <a:pt x="130" y="114"/>
                    <a:pt x="108" y="130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56" name="Freeform 692"/>
            <p:cNvSpPr>
              <a:spLocks/>
            </p:cNvSpPr>
            <p:nvPr/>
          </p:nvSpPr>
          <p:spPr bwMode="gray">
            <a:xfrm>
              <a:off x="-1496" y="3465"/>
              <a:ext cx="2740" cy="2393"/>
            </a:xfrm>
            <a:custGeom>
              <a:avLst/>
              <a:gdLst>
                <a:gd name="T0" fmla="*/ 1144 w 1160"/>
                <a:gd name="T1" fmla="*/ 727 h 1013"/>
                <a:gd name="T2" fmla="*/ 1054 w 1160"/>
                <a:gd name="T3" fmla="*/ 679 h 1013"/>
                <a:gd name="T4" fmla="*/ 954 w 1160"/>
                <a:gd name="T5" fmla="*/ 346 h 1013"/>
                <a:gd name="T6" fmla="*/ 876 w 1160"/>
                <a:gd name="T7" fmla="*/ 233 h 1013"/>
                <a:gd name="T8" fmla="*/ 0 w 1160"/>
                <a:gd name="T9" fmla="*/ 0 h 1013"/>
                <a:gd name="T10" fmla="*/ 0 w 1160"/>
                <a:gd name="T11" fmla="*/ 713 h 1013"/>
                <a:gd name="T12" fmla="*/ 99 w 1160"/>
                <a:gd name="T13" fmla="*/ 739 h 1013"/>
                <a:gd name="T14" fmla="*/ 110 w 1160"/>
                <a:gd name="T15" fmla="*/ 613 h 1013"/>
                <a:gd name="T16" fmla="*/ 261 w 1160"/>
                <a:gd name="T17" fmla="*/ 663 h 1013"/>
                <a:gd name="T18" fmla="*/ 292 w 1160"/>
                <a:gd name="T19" fmla="*/ 791 h 1013"/>
                <a:gd name="T20" fmla="*/ 858 w 1160"/>
                <a:gd name="T21" fmla="*/ 943 h 1013"/>
                <a:gd name="T22" fmla="*/ 873 w 1160"/>
                <a:gd name="T23" fmla="*/ 824 h 1013"/>
                <a:gd name="T24" fmla="*/ 1024 w 1160"/>
                <a:gd name="T25" fmla="*/ 874 h 1013"/>
                <a:gd name="T26" fmla="*/ 1056 w 1160"/>
                <a:gd name="T27" fmla="*/ 996 h 1013"/>
                <a:gd name="T28" fmla="*/ 1089 w 1160"/>
                <a:gd name="T29" fmla="*/ 1005 h 1013"/>
                <a:gd name="T30" fmla="*/ 1144 w 1160"/>
                <a:gd name="T31" fmla="*/ 1013 h 1013"/>
                <a:gd name="T32" fmla="*/ 1144 w 1160"/>
                <a:gd name="T33" fmla="*/ 727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0" h="1013">
                  <a:moveTo>
                    <a:pt x="1144" y="727"/>
                  </a:moveTo>
                  <a:cubicBezTo>
                    <a:pt x="1127" y="704"/>
                    <a:pt x="1054" y="679"/>
                    <a:pt x="1054" y="679"/>
                  </a:cubicBezTo>
                  <a:cubicBezTo>
                    <a:pt x="954" y="346"/>
                    <a:pt x="954" y="346"/>
                    <a:pt x="954" y="346"/>
                  </a:cubicBezTo>
                  <a:cubicBezTo>
                    <a:pt x="954" y="346"/>
                    <a:pt x="934" y="250"/>
                    <a:pt x="876" y="2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13"/>
                    <a:pt x="0" y="713"/>
                    <a:pt x="0" y="713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75" y="689"/>
                    <a:pt x="78" y="637"/>
                    <a:pt x="110" y="613"/>
                  </a:cubicBezTo>
                  <a:cubicBezTo>
                    <a:pt x="150" y="583"/>
                    <a:pt x="217" y="605"/>
                    <a:pt x="261" y="663"/>
                  </a:cubicBezTo>
                  <a:cubicBezTo>
                    <a:pt x="294" y="706"/>
                    <a:pt x="304" y="756"/>
                    <a:pt x="292" y="791"/>
                  </a:cubicBezTo>
                  <a:cubicBezTo>
                    <a:pt x="858" y="943"/>
                    <a:pt x="858" y="943"/>
                    <a:pt x="858" y="943"/>
                  </a:cubicBezTo>
                  <a:cubicBezTo>
                    <a:pt x="837" y="895"/>
                    <a:pt x="842" y="847"/>
                    <a:pt x="873" y="824"/>
                  </a:cubicBezTo>
                  <a:cubicBezTo>
                    <a:pt x="912" y="794"/>
                    <a:pt x="980" y="816"/>
                    <a:pt x="1024" y="874"/>
                  </a:cubicBezTo>
                  <a:cubicBezTo>
                    <a:pt x="1054" y="915"/>
                    <a:pt x="1066" y="961"/>
                    <a:pt x="1056" y="996"/>
                  </a:cubicBezTo>
                  <a:cubicBezTo>
                    <a:pt x="1089" y="1005"/>
                    <a:pt x="1089" y="1005"/>
                    <a:pt x="1089" y="1005"/>
                  </a:cubicBezTo>
                  <a:cubicBezTo>
                    <a:pt x="1144" y="1013"/>
                    <a:pt x="1144" y="1013"/>
                    <a:pt x="1144" y="1013"/>
                  </a:cubicBezTo>
                  <a:cubicBezTo>
                    <a:pt x="1144" y="1013"/>
                    <a:pt x="1160" y="750"/>
                    <a:pt x="1144" y="727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57" name="Freeform 693"/>
            <p:cNvSpPr>
              <a:spLocks/>
            </p:cNvSpPr>
            <p:nvPr/>
          </p:nvSpPr>
          <p:spPr bwMode="gray">
            <a:xfrm>
              <a:off x="-1496" y="3101"/>
              <a:ext cx="3413" cy="915"/>
            </a:xfrm>
            <a:custGeom>
              <a:avLst/>
              <a:gdLst>
                <a:gd name="T0" fmla="*/ 1344 w 3413"/>
                <a:gd name="T1" fmla="*/ 0 h 915"/>
                <a:gd name="T2" fmla="*/ 0 w 3413"/>
                <a:gd name="T3" fmla="*/ 364 h 915"/>
                <a:gd name="T4" fmla="*/ 1344 w 3413"/>
                <a:gd name="T5" fmla="*/ 721 h 915"/>
                <a:gd name="T6" fmla="*/ 1564 w 3413"/>
                <a:gd name="T7" fmla="*/ 780 h 915"/>
                <a:gd name="T8" fmla="*/ 2069 w 3413"/>
                <a:gd name="T9" fmla="*/ 915 h 915"/>
                <a:gd name="T10" fmla="*/ 3413 w 3413"/>
                <a:gd name="T11" fmla="*/ 551 h 915"/>
                <a:gd name="T12" fmla="*/ 1344 w 3413"/>
                <a:gd name="T13" fmla="*/ 0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13" h="915">
                  <a:moveTo>
                    <a:pt x="1344" y="0"/>
                  </a:moveTo>
                  <a:lnTo>
                    <a:pt x="0" y="364"/>
                  </a:lnTo>
                  <a:lnTo>
                    <a:pt x="1344" y="721"/>
                  </a:lnTo>
                  <a:lnTo>
                    <a:pt x="1564" y="780"/>
                  </a:lnTo>
                  <a:lnTo>
                    <a:pt x="2069" y="915"/>
                  </a:lnTo>
                  <a:lnTo>
                    <a:pt x="3413" y="551"/>
                  </a:lnTo>
                  <a:lnTo>
                    <a:pt x="1344" y="0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58" name="Freeform 694"/>
            <p:cNvSpPr>
              <a:spLocks/>
            </p:cNvSpPr>
            <p:nvPr/>
          </p:nvSpPr>
          <p:spPr bwMode="gray">
            <a:xfrm>
              <a:off x="573" y="3652"/>
              <a:ext cx="1767" cy="1417"/>
            </a:xfrm>
            <a:custGeom>
              <a:avLst/>
              <a:gdLst>
                <a:gd name="T0" fmla="*/ 747 w 748"/>
                <a:gd name="T1" fmla="*/ 446 h 600"/>
                <a:gd name="T2" fmla="*/ 647 w 748"/>
                <a:gd name="T3" fmla="*/ 113 h 600"/>
                <a:gd name="T4" fmla="*/ 569 w 748"/>
                <a:gd name="T5" fmla="*/ 0 h 600"/>
                <a:gd name="T6" fmla="*/ 0 w 748"/>
                <a:gd name="T7" fmla="*/ 154 h 600"/>
                <a:gd name="T8" fmla="*/ 78 w 748"/>
                <a:gd name="T9" fmla="*/ 267 h 600"/>
                <a:gd name="T10" fmla="*/ 178 w 748"/>
                <a:gd name="T11" fmla="*/ 600 h 600"/>
                <a:gd name="T12" fmla="*/ 748 w 748"/>
                <a:gd name="T13" fmla="*/ 447 h 600"/>
                <a:gd name="T14" fmla="*/ 747 w 748"/>
                <a:gd name="T15" fmla="*/ 446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8" h="600">
                  <a:moveTo>
                    <a:pt x="747" y="446"/>
                  </a:moveTo>
                  <a:cubicBezTo>
                    <a:pt x="647" y="113"/>
                    <a:pt x="647" y="113"/>
                    <a:pt x="647" y="113"/>
                  </a:cubicBezTo>
                  <a:cubicBezTo>
                    <a:pt x="647" y="113"/>
                    <a:pt x="626" y="18"/>
                    <a:pt x="569" y="0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58" y="171"/>
                    <a:pt x="78" y="267"/>
                    <a:pt x="78" y="267"/>
                  </a:cubicBezTo>
                  <a:cubicBezTo>
                    <a:pt x="178" y="600"/>
                    <a:pt x="178" y="600"/>
                    <a:pt x="178" y="600"/>
                  </a:cubicBezTo>
                  <a:cubicBezTo>
                    <a:pt x="748" y="447"/>
                    <a:pt x="748" y="447"/>
                    <a:pt x="748" y="447"/>
                  </a:cubicBezTo>
                  <a:cubicBezTo>
                    <a:pt x="747" y="447"/>
                    <a:pt x="747" y="446"/>
                    <a:pt x="747" y="446"/>
                  </a:cubicBezTo>
                  <a:close/>
                </a:path>
              </a:pathLst>
            </a:custGeom>
            <a:gradFill rotWithShape="1">
              <a:gsLst>
                <a:gs pos="0">
                  <a:srgbClr val="EAEAEA"/>
                </a:gs>
                <a:gs pos="100000">
                  <a:srgbClr val="C0C0C0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59" name="Line 695"/>
            <p:cNvSpPr>
              <a:spLocks noChangeShapeType="1"/>
            </p:cNvSpPr>
            <p:nvPr/>
          </p:nvSpPr>
          <p:spPr bwMode="gray">
            <a:xfrm flipH="1" flipV="1">
              <a:off x="-1227" y="3392"/>
              <a:ext cx="2067" cy="55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60" name="Line 696"/>
            <p:cNvSpPr>
              <a:spLocks noChangeShapeType="1"/>
            </p:cNvSpPr>
            <p:nvPr/>
          </p:nvSpPr>
          <p:spPr bwMode="gray">
            <a:xfrm flipH="1" flipV="1">
              <a:off x="-960" y="3321"/>
              <a:ext cx="2067" cy="5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61" name="Line 697"/>
            <p:cNvSpPr>
              <a:spLocks noChangeShapeType="1"/>
            </p:cNvSpPr>
            <p:nvPr/>
          </p:nvSpPr>
          <p:spPr bwMode="gray">
            <a:xfrm flipH="1" flipV="1">
              <a:off x="-693" y="3248"/>
              <a:ext cx="2067" cy="5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62" name="Line 698"/>
            <p:cNvSpPr>
              <a:spLocks noChangeShapeType="1"/>
            </p:cNvSpPr>
            <p:nvPr/>
          </p:nvSpPr>
          <p:spPr bwMode="gray">
            <a:xfrm flipH="1" flipV="1">
              <a:off x="-426" y="3177"/>
              <a:ext cx="2067" cy="5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63" name="Freeform 699"/>
            <p:cNvSpPr>
              <a:spLocks/>
            </p:cNvSpPr>
            <p:nvPr/>
          </p:nvSpPr>
          <p:spPr bwMode="gray">
            <a:xfrm>
              <a:off x="-1399" y="3708"/>
              <a:ext cx="1443" cy="1106"/>
            </a:xfrm>
            <a:custGeom>
              <a:avLst/>
              <a:gdLst>
                <a:gd name="T0" fmla="*/ 0 w 1443"/>
                <a:gd name="T1" fmla="*/ 0 h 1106"/>
                <a:gd name="T2" fmla="*/ 0 w 1443"/>
                <a:gd name="T3" fmla="*/ 721 h 1106"/>
                <a:gd name="T4" fmla="*/ 1443 w 1443"/>
                <a:gd name="T5" fmla="*/ 1106 h 1106"/>
                <a:gd name="T6" fmla="*/ 1443 w 1443"/>
                <a:gd name="T7" fmla="*/ 385 h 1106"/>
                <a:gd name="T8" fmla="*/ 0 w 1443"/>
                <a:gd name="T9" fmla="*/ 0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3" h="1106">
                  <a:moveTo>
                    <a:pt x="0" y="0"/>
                  </a:moveTo>
                  <a:lnTo>
                    <a:pt x="0" y="721"/>
                  </a:lnTo>
                  <a:lnTo>
                    <a:pt x="1443" y="1106"/>
                  </a:lnTo>
                  <a:lnTo>
                    <a:pt x="1443" y="385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EAEAEA"/>
                </a:gs>
                <a:gs pos="100000">
                  <a:srgbClr val="C0C0C0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64" name="Freeform 700"/>
            <p:cNvSpPr>
              <a:spLocks/>
            </p:cNvSpPr>
            <p:nvPr/>
          </p:nvSpPr>
          <p:spPr bwMode="gray">
            <a:xfrm>
              <a:off x="141" y="4119"/>
              <a:ext cx="581" cy="1534"/>
            </a:xfrm>
            <a:custGeom>
              <a:avLst/>
              <a:gdLst>
                <a:gd name="T0" fmla="*/ 581 w 581"/>
                <a:gd name="T1" fmla="*/ 154 h 1534"/>
                <a:gd name="T2" fmla="*/ 0 w 581"/>
                <a:gd name="T3" fmla="*/ 0 h 1534"/>
                <a:gd name="T4" fmla="*/ 0 w 581"/>
                <a:gd name="T5" fmla="*/ 1470 h 1534"/>
                <a:gd name="T6" fmla="*/ 236 w 581"/>
                <a:gd name="T7" fmla="*/ 1534 h 1534"/>
                <a:gd name="T8" fmla="*/ 572 w 581"/>
                <a:gd name="T9" fmla="*/ 1035 h 1534"/>
                <a:gd name="T10" fmla="*/ 581 w 581"/>
                <a:gd name="T11" fmla="*/ 154 h 1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1" h="1534">
                  <a:moveTo>
                    <a:pt x="581" y="154"/>
                  </a:moveTo>
                  <a:lnTo>
                    <a:pt x="0" y="0"/>
                  </a:lnTo>
                  <a:lnTo>
                    <a:pt x="0" y="1470"/>
                  </a:lnTo>
                  <a:lnTo>
                    <a:pt x="236" y="1534"/>
                  </a:lnTo>
                  <a:lnTo>
                    <a:pt x="572" y="1035"/>
                  </a:lnTo>
                  <a:lnTo>
                    <a:pt x="581" y="154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65" name="Freeform 701"/>
            <p:cNvSpPr>
              <a:spLocks/>
            </p:cNvSpPr>
            <p:nvPr/>
          </p:nvSpPr>
          <p:spPr bwMode="gray">
            <a:xfrm>
              <a:off x="753" y="4370"/>
              <a:ext cx="210" cy="692"/>
            </a:xfrm>
            <a:custGeom>
              <a:avLst/>
              <a:gdLst>
                <a:gd name="T0" fmla="*/ 210 w 210"/>
                <a:gd name="T1" fmla="*/ 692 h 692"/>
                <a:gd name="T2" fmla="*/ 0 w 210"/>
                <a:gd name="T3" fmla="*/ 635 h 692"/>
                <a:gd name="T4" fmla="*/ 4 w 210"/>
                <a:gd name="T5" fmla="*/ 0 h 692"/>
                <a:gd name="T6" fmla="*/ 210 w 210"/>
                <a:gd name="T7" fmla="*/ 692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0" h="692">
                  <a:moveTo>
                    <a:pt x="210" y="692"/>
                  </a:moveTo>
                  <a:lnTo>
                    <a:pt x="0" y="635"/>
                  </a:lnTo>
                  <a:lnTo>
                    <a:pt x="4" y="0"/>
                  </a:lnTo>
                  <a:lnTo>
                    <a:pt x="210" y="692"/>
                  </a:lnTo>
                  <a:close/>
                </a:path>
              </a:pathLst>
            </a:custGeom>
            <a:gradFill rotWithShape="1">
              <a:gsLst>
                <a:gs pos="0">
                  <a:srgbClr val="3399FF"/>
                </a:gs>
                <a:gs pos="100000">
                  <a:srgbClr val="3399FF">
                    <a:gamma/>
                    <a:tint val="2823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66" name="Freeform 702"/>
            <p:cNvSpPr>
              <a:spLocks/>
            </p:cNvSpPr>
            <p:nvPr/>
          </p:nvSpPr>
          <p:spPr bwMode="gray">
            <a:xfrm>
              <a:off x="231" y="4238"/>
              <a:ext cx="451" cy="749"/>
            </a:xfrm>
            <a:custGeom>
              <a:avLst/>
              <a:gdLst>
                <a:gd name="T0" fmla="*/ 0 w 451"/>
                <a:gd name="T1" fmla="*/ 0 h 749"/>
                <a:gd name="T2" fmla="*/ 0 w 451"/>
                <a:gd name="T3" fmla="*/ 626 h 749"/>
                <a:gd name="T4" fmla="*/ 451 w 451"/>
                <a:gd name="T5" fmla="*/ 749 h 749"/>
                <a:gd name="T6" fmla="*/ 451 w 451"/>
                <a:gd name="T7" fmla="*/ 120 h 749"/>
                <a:gd name="T8" fmla="*/ 0 w 451"/>
                <a:gd name="T9" fmla="*/ 0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749">
                  <a:moveTo>
                    <a:pt x="0" y="0"/>
                  </a:moveTo>
                  <a:lnTo>
                    <a:pt x="0" y="626"/>
                  </a:lnTo>
                  <a:lnTo>
                    <a:pt x="451" y="749"/>
                  </a:lnTo>
                  <a:lnTo>
                    <a:pt x="451" y="12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3399FF"/>
                </a:gs>
                <a:gs pos="100000">
                  <a:srgbClr val="3399FF">
                    <a:gamma/>
                    <a:tint val="2823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67" name="Freeform 703"/>
            <p:cNvSpPr>
              <a:spLocks/>
            </p:cNvSpPr>
            <p:nvPr/>
          </p:nvSpPr>
          <p:spPr bwMode="gray">
            <a:xfrm>
              <a:off x="781" y="3930"/>
              <a:ext cx="1533" cy="1134"/>
            </a:xfrm>
            <a:custGeom>
              <a:avLst/>
              <a:gdLst>
                <a:gd name="T0" fmla="*/ 234 w 1533"/>
                <a:gd name="T1" fmla="*/ 1134 h 1134"/>
                <a:gd name="T2" fmla="*/ 0 w 1533"/>
                <a:gd name="T3" fmla="*/ 348 h 1134"/>
                <a:gd name="T4" fmla="*/ 1302 w 1533"/>
                <a:gd name="T5" fmla="*/ 0 h 1134"/>
                <a:gd name="T6" fmla="*/ 1533 w 1533"/>
                <a:gd name="T7" fmla="*/ 785 h 1134"/>
                <a:gd name="T8" fmla="*/ 234 w 1533"/>
                <a:gd name="T9" fmla="*/ 1134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3" h="1134">
                  <a:moveTo>
                    <a:pt x="234" y="1134"/>
                  </a:moveTo>
                  <a:lnTo>
                    <a:pt x="0" y="348"/>
                  </a:lnTo>
                  <a:lnTo>
                    <a:pt x="1302" y="0"/>
                  </a:lnTo>
                  <a:lnTo>
                    <a:pt x="1533" y="785"/>
                  </a:lnTo>
                  <a:lnTo>
                    <a:pt x="234" y="1134"/>
                  </a:lnTo>
                  <a:close/>
                </a:path>
              </a:pathLst>
            </a:custGeom>
            <a:gradFill rotWithShape="1">
              <a:gsLst>
                <a:gs pos="0">
                  <a:srgbClr val="3399FF"/>
                </a:gs>
                <a:gs pos="100000">
                  <a:srgbClr val="3399FF">
                    <a:gamma/>
                    <a:tint val="2823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68" name="Freeform 704"/>
            <p:cNvSpPr>
              <a:spLocks/>
            </p:cNvSpPr>
            <p:nvPr/>
          </p:nvSpPr>
          <p:spPr bwMode="gray">
            <a:xfrm>
              <a:off x="994" y="4708"/>
              <a:ext cx="1594" cy="1150"/>
            </a:xfrm>
            <a:custGeom>
              <a:avLst/>
              <a:gdLst>
                <a:gd name="T0" fmla="*/ 659 w 675"/>
                <a:gd name="T1" fmla="*/ 47 h 487"/>
                <a:gd name="T2" fmla="*/ 570 w 675"/>
                <a:gd name="T3" fmla="*/ 0 h 487"/>
                <a:gd name="T4" fmla="*/ 0 w 675"/>
                <a:gd name="T5" fmla="*/ 153 h 487"/>
                <a:gd name="T6" fmla="*/ 63 w 675"/>
                <a:gd name="T7" fmla="*/ 180 h 487"/>
                <a:gd name="T8" fmla="*/ 90 w 675"/>
                <a:gd name="T9" fmla="*/ 201 h 487"/>
                <a:gd name="T10" fmla="*/ 90 w 675"/>
                <a:gd name="T11" fmla="*/ 487 h 487"/>
                <a:gd name="T12" fmla="*/ 659 w 675"/>
                <a:gd name="T13" fmla="*/ 337 h 487"/>
                <a:gd name="T14" fmla="*/ 659 w 675"/>
                <a:gd name="T15" fmla="*/ 47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5" h="487">
                  <a:moveTo>
                    <a:pt x="659" y="47"/>
                  </a:moveTo>
                  <a:cubicBezTo>
                    <a:pt x="644" y="26"/>
                    <a:pt x="581" y="4"/>
                    <a:pt x="570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53"/>
                    <a:pt x="35" y="165"/>
                    <a:pt x="63" y="180"/>
                  </a:cubicBezTo>
                  <a:cubicBezTo>
                    <a:pt x="75" y="187"/>
                    <a:pt x="85" y="194"/>
                    <a:pt x="90" y="201"/>
                  </a:cubicBezTo>
                  <a:cubicBezTo>
                    <a:pt x="106" y="224"/>
                    <a:pt x="90" y="487"/>
                    <a:pt x="90" y="487"/>
                  </a:cubicBezTo>
                  <a:cubicBezTo>
                    <a:pt x="659" y="337"/>
                    <a:pt x="659" y="337"/>
                    <a:pt x="659" y="337"/>
                  </a:cubicBezTo>
                  <a:cubicBezTo>
                    <a:pt x="659" y="337"/>
                    <a:pt x="675" y="71"/>
                    <a:pt x="659" y="47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69" name="Freeform 705"/>
            <p:cNvSpPr>
              <a:spLocks/>
            </p:cNvSpPr>
            <p:nvPr/>
          </p:nvSpPr>
          <p:spPr bwMode="gray">
            <a:xfrm>
              <a:off x="1289" y="5204"/>
              <a:ext cx="168" cy="220"/>
            </a:xfrm>
            <a:custGeom>
              <a:avLst/>
              <a:gdLst>
                <a:gd name="T0" fmla="*/ 0 w 168"/>
                <a:gd name="T1" fmla="*/ 220 h 220"/>
                <a:gd name="T2" fmla="*/ 0 w 168"/>
                <a:gd name="T3" fmla="*/ 45 h 220"/>
                <a:gd name="T4" fmla="*/ 168 w 168"/>
                <a:gd name="T5" fmla="*/ 0 h 220"/>
                <a:gd name="T6" fmla="*/ 168 w 168"/>
                <a:gd name="T7" fmla="*/ 175 h 220"/>
                <a:gd name="T8" fmla="*/ 0 w 168"/>
                <a:gd name="T9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220">
                  <a:moveTo>
                    <a:pt x="0" y="220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175"/>
                  </a:lnTo>
                  <a:lnTo>
                    <a:pt x="0" y="22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B7DBFF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70" name="Freeform 706"/>
            <p:cNvSpPr>
              <a:spLocks/>
            </p:cNvSpPr>
            <p:nvPr/>
          </p:nvSpPr>
          <p:spPr bwMode="gray">
            <a:xfrm>
              <a:off x="2321" y="4927"/>
              <a:ext cx="168" cy="218"/>
            </a:xfrm>
            <a:custGeom>
              <a:avLst/>
              <a:gdLst>
                <a:gd name="T0" fmla="*/ 0 w 168"/>
                <a:gd name="T1" fmla="*/ 218 h 218"/>
                <a:gd name="T2" fmla="*/ 0 w 168"/>
                <a:gd name="T3" fmla="*/ 45 h 218"/>
                <a:gd name="T4" fmla="*/ 168 w 168"/>
                <a:gd name="T5" fmla="*/ 0 h 218"/>
                <a:gd name="T6" fmla="*/ 168 w 168"/>
                <a:gd name="T7" fmla="*/ 173 h 218"/>
                <a:gd name="T8" fmla="*/ 0 w 168"/>
                <a:gd name="T9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218">
                  <a:moveTo>
                    <a:pt x="0" y="218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173"/>
                  </a:lnTo>
                  <a:lnTo>
                    <a:pt x="0" y="218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B7DBFF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71" name="Freeform 707"/>
            <p:cNvSpPr>
              <a:spLocks/>
            </p:cNvSpPr>
            <p:nvPr/>
          </p:nvSpPr>
          <p:spPr bwMode="gray">
            <a:xfrm>
              <a:off x="1289" y="5445"/>
              <a:ext cx="168" cy="125"/>
            </a:xfrm>
            <a:custGeom>
              <a:avLst/>
              <a:gdLst>
                <a:gd name="T0" fmla="*/ 0 w 168"/>
                <a:gd name="T1" fmla="*/ 125 h 125"/>
                <a:gd name="T2" fmla="*/ 0 w 168"/>
                <a:gd name="T3" fmla="*/ 45 h 125"/>
                <a:gd name="T4" fmla="*/ 168 w 168"/>
                <a:gd name="T5" fmla="*/ 0 h 125"/>
                <a:gd name="T6" fmla="*/ 168 w 168"/>
                <a:gd name="T7" fmla="*/ 80 h 125"/>
                <a:gd name="T8" fmla="*/ 0 w 168"/>
                <a:gd name="T9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25">
                  <a:moveTo>
                    <a:pt x="0" y="125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80"/>
                  </a:lnTo>
                  <a:lnTo>
                    <a:pt x="0" y="125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C269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72" name="Freeform 708"/>
            <p:cNvSpPr>
              <a:spLocks/>
            </p:cNvSpPr>
            <p:nvPr/>
          </p:nvSpPr>
          <p:spPr bwMode="gray">
            <a:xfrm>
              <a:off x="2321" y="5166"/>
              <a:ext cx="168" cy="128"/>
            </a:xfrm>
            <a:custGeom>
              <a:avLst/>
              <a:gdLst>
                <a:gd name="T0" fmla="*/ 0 w 168"/>
                <a:gd name="T1" fmla="*/ 128 h 128"/>
                <a:gd name="T2" fmla="*/ 0 w 168"/>
                <a:gd name="T3" fmla="*/ 45 h 128"/>
                <a:gd name="T4" fmla="*/ 168 w 168"/>
                <a:gd name="T5" fmla="*/ 0 h 128"/>
                <a:gd name="T6" fmla="*/ 168 w 168"/>
                <a:gd name="T7" fmla="*/ 83 h 128"/>
                <a:gd name="T8" fmla="*/ 0 w 168"/>
                <a:gd name="T9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28">
                  <a:moveTo>
                    <a:pt x="0" y="128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83"/>
                  </a:lnTo>
                  <a:lnTo>
                    <a:pt x="0" y="128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C269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73" name="Freeform 709"/>
            <p:cNvSpPr>
              <a:spLocks noEditPoints="1"/>
            </p:cNvSpPr>
            <p:nvPr/>
          </p:nvSpPr>
          <p:spPr bwMode="gray">
            <a:xfrm>
              <a:off x="1542" y="4961"/>
              <a:ext cx="678" cy="656"/>
            </a:xfrm>
            <a:custGeom>
              <a:avLst/>
              <a:gdLst>
                <a:gd name="T0" fmla="*/ 0 w 678"/>
                <a:gd name="T1" fmla="*/ 186 h 656"/>
                <a:gd name="T2" fmla="*/ 0 w 678"/>
                <a:gd name="T3" fmla="*/ 394 h 656"/>
                <a:gd name="T4" fmla="*/ 678 w 678"/>
                <a:gd name="T5" fmla="*/ 212 h 656"/>
                <a:gd name="T6" fmla="*/ 678 w 678"/>
                <a:gd name="T7" fmla="*/ 0 h 656"/>
                <a:gd name="T8" fmla="*/ 0 w 678"/>
                <a:gd name="T9" fmla="*/ 186 h 656"/>
                <a:gd name="T10" fmla="*/ 0 w 678"/>
                <a:gd name="T11" fmla="*/ 656 h 656"/>
                <a:gd name="T12" fmla="*/ 678 w 678"/>
                <a:gd name="T13" fmla="*/ 470 h 656"/>
                <a:gd name="T14" fmla="*/ 678 w 678"/>
                <a:gd name="T15" fmla="*/ 278 h 656"/>
                <a:gd name="T16" fmla="*/ 0 w 678"/>
                <a:gd name="T17" fmla="*/ 460 h 656"/>
                <a:gd name="T18" fmla="*/ 0 w 678"/>
                <a:gd name="T19" fmla="*/ 65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8" h="656">
                  <a:moveTo>
                    <a:pt x="0" y="186"/>
                  </a:moveTo>
                  <a:lnTo>
                    <a:pt x="0" y="394"/>
                  </a:lnTo>
                  <a:lnTo>
                    <a:pt x="678" y="212"/>
                  </a:lnTo>
                  <a:lnTo>
                    <a:pt x="678" y="0"/>
                  </a:lnTo>
                  <a:lnTo>
                    <a:pt x="0" y="186"/>
                  </a:lnTo>
                  <a:close/>
                  <a:moveTo>
                    <a:pt x="0" y="656"/>
                  </a:moveTo>
                  <a:lnTo>
                    <a:pt x="678" y="470"/>
                  </a:lnTo>
                  <a:lnTo>
                    <a:pt x="678" y="278"/>
                  </a:lnTo>
                  <a:lnTo>
                    <a:pt x="0" y="460"/>
                  </a:lnTo>
                  <a:lnTo>
                    <a:pt x="0" y="656"/>
                  </a:ln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74" name="Freeform 710"/>
            <p:cNvSpPr>
              <a:spLocks/>
            </p:cNvSpPr>
            <p:nvPr/>
          </p:nvSpPr>
          <p:spPr bwMode="gray">
            <a:xfrm>
              <a:off x="1076" y="5372"/>
              <a:ext cx="1491" cy="534"/>
            </a:xfrm>
            <a:custGeom>
              <a:avLst/>
              <a:gdLst>
                <a:gd name="T0" fmla="*/ 630 w 631"/>
                <a:gd name="T1" fmla="*/ 2 h 226"/>
                <a:gd name="T2" fmla="*/ 627 w 631"/>
                <a:gd name="T3" fmla="*/ 0 h 226"/>
                <a:gd name="T4" fmla="*/ 627 w 631"/>
                <a:gd name="T5" fmla="*/ 5 h 226"/>
                <a:gd name="T6" fmla="*/ 434 w 631"/>
                <a:gd name="T7" fmla="*/ 58 h 226"/>
                <a:gd name="T8" fmla="*/ 234 w 631"/>
                <a:gd name="T9" fmla="*/ 115 h 226"/>
                <a:gd name="T10" fmla="*/ 0 w 631"/>
                <a:gd name="T11" fmla="*/ 149 h 226"/>
                <a:gd name="T12" fmla="*/ 0 w 631"/>
                <a:gd name="T13" fmla="*/ 198 h 226"/>
                <a:gd name="T14" fmla="*/ 234 w 631"/>
                <a:gd name="T15" fmla="*/ 165 h 226"/>
                <a:gd name="T16" fmla="*/ 434 w 631"/>
                <a:gd name="T17" fmla="*/ 108 h 226"/>
                <a:gd name="T18" fmla="*/ 610 w 631"/>
                <a:gd name="T19" fmla="*/ 61 h 226"/>
                <a:gd name="T20" fmla="*/ 610 w 631"/>
                <a:gd name="T21" fmla="*/ 61 h 226"/>
                <a:gd name="T22" fmla="*/ 610 w 631"/>
                <a:gd name="T23" fmla="*/ 61 h 226"/>
                <a:gd name="T24" fmla="*/ 627 w 631"/>
                <a:gd name="T25" fmla="*/ 55 h 226"/>
                <a:gd name="T26" fmla="*/ 630 w 631"/>
                <a:gd name="T27" fmla="*/ 51 h 226"/>
                <a:gd name="T28" fmla="*/ 630 w 631"/>
                <a:gd name="T29" fmla="*/ 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1" h="226">
                  <a:moveTo>
                    <a:pt x="630" y="2"/>
                  </a:moveTo>
                  <a:cubicBezTo>
                    <a:pt x="630" y="1"/>
                    <a:pt x="629" y="0"/>
                    <a:pt x="627" y="0"/>
                  </a:cubicBezTo>
                  <a:cubicBezTo>
                    <a:pt x="627" y="5"/>
                    <a:pt x="627" y="5"/>
                    <a:pt x="627" y="5"/>
                  </a:cubicBezTo>
                  <a:cubicBezTo>
                    <a:pt x="604" y="16"/>
                    <a:pt x="492" y="42"/>
                    <a:pt x="434" y="58"/>
                  </a:cubicBezTo>
                  <a:cubicBezTo>
                    <a:pt x="374" y="75"/>
                    <a:pt x="289" y="99"/>
                    <a:pt x="234" y="115"/>
                  </a:cubicBezTo>
                  <a:cubicBezTo>
                    <a:pt x="178" y="131"/>
                    <a:pt x="39" y="174"/>
                    <a:pt x="0" y="149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39" y="226"/>
                    <a:pt x="178" y="181"/>
                    <a:pt x="234" y="165"/>
                  </a:cubicBezTo>
                  <a:cubicBezTo>
                    <a:pt x="289" y="149"/>
                    <a:pt x="374" y="125"/>
                    <a:pt x="434" y="108"/>
                  </a:cubicBezTo>
                  <a:cubicBezTo>
                    <a:pt x="483" y="94"/>
                    <a:pt x="570" y="74"/>
                    <a:pt x="610" y="61"/>
                  </a:cubicBezTo>
                  <a:cubicBezTo>
                    <a:pt x="610" y="61"/>
                    <a:pt x="610" y="61"/>
                    <a:pt x="610" y="61"/>
                  </a:cubicBezTo>
                  <a:cubicBezTo>
                    <a:pt x="610" y="61"/>
                    <a:pt x="610" y="61"/>
                    <a:pt x="610" y="61"/>
                  </a:cubicBezTo>
                  <a:cubicBezTo>
                    <a:pt x="616" y="59"/>
                    <a:pt x="627" y="55"/>
                    <a:pt x="627" y="55"/>
                  </a:cubicBezTo>
                  <a:cubicBezTo>
                    <a:pt x="629" y="53"/>
                    <a:pt x="631" y="52"/>
                    <a:pt x="630" y="51"/>
                  </a:cubicBezTo>
                  <a:lnTo>
                    <a:pt x="630" y="2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75" name="Freeform 711"/>
            <p:cNvSpPr>
              <a:spLocks/>
            </p:cNvSpPr>
            <p:nvPr/>
          </p:nvSpPr>
          <p:spPr bwMode="gray">
            <a:xfrm>
              <a:off x="552" y="4495"/>
              <a:ext cx="165" cy="484"/>
            </a:xfrm>
            <a:custGeom>
              <a:avLst/>
              <a:gdLst>
                <a:gd name="T0" fmla="*/ 0 w 165"/>
                <a:gd name="T1" fmla="*/ 484 h 484"/>
                <a:gd name="T2" fmla="*/ 0 w 165"/>
                <a:gd name="T3" fmla="*/ 45 h 484"/>
                <a:gd name="T4" fmla="*/ 165 w 165"/>
                <a:gd name="T5" fmla="*/ 0 h 484"/>
                <a:gd name="T6" fmla="*/ 165 w 165"/>
                <a:gd name="T7" fmla="*/ 440 h 484"/>
                <a:gd name="T8" fmla="*/ 0 w 165"/>
                <a:gd name="T9" fmla="*/ 484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484">
                  <a:moveTo>
                    <a:pt x="0" y="484"/>
                  </a:moveTo>
                  <a:lnTo>
                    <a:pt x="0" y="45"/>
                  </a:lnTo>
                  <a:lnTo>
                    <a:pt x="165" y="0"/>
                  </a:lnTo>
                  <a:lnTo>
                    <a:pt x="165" y="440"/>
                  </a:lnTo>
                  <a:lnTo>
                    <a:pt x="0" y="484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76" name="Freeform 712"/>
            <p:cNvSpPr>
              <a:spLocks/>
            </p:cNvSpPr>
            <p:nvPr/>
          </p:nvSpPr>
          <p:spPr bwMode="gray">
            <a:xfrm>
              <a:off x="519" y="4533"/>
              <a:ext cx="33" cy="446"/>
            </a:xfrm>
            <a:custGeom>
              <a:avLst/>
              <a:gdLst>
                <a:gd name="T0" fmla="*/ 33 w 33"/>
                <a:gd name="T1" fmla="*/ 7 h 446"/>
                <a:gd name="T2" fmla="*/ 0 w 33"/>
                <a:gd name="T3" fmla="*/ 0 h 446"/>
                <a:gd name="T4" fmla="*/ 0 w 33"/>
                <a:gd name="T5" fmla="*/ 439 h 446"/>
                <a:gd name="T6" fmla="*/ 33 w 33"/>
                <a:gd name="T7" fmla="*/ 446 h 446"/>
                <a:gd name="T8" fmla="*/ 33 w 33"/>
                <a:gd name="T9" fmla="*/ 7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46">
                  <a:moveTo>
                    <a:pt x="33" y="7"/>
                  </a:moveTo>
                  <a:lnTo>
                    <a:pt x="0" y="0"/>
                  </a:lnTo>
                  <a:lnTo>
                    <a:pt x="0" y="439"/>
                  </a:lnTo>
                  <a:lnTo>
                    <a:pt x="33" y="446"/>
                  </a:lnTo>
                  <a:lnTo>
                    <a:pt x="33" y="7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77" name="Freeform 713"/>
            <p:cNvSpPr>
              <a:spLocks/>
            </p:cNvSpPr>
            <p:nvPr/>
          </p:nvSpPr>
          <p:spPr bwMode="gray">
            <a:xfrm>
              <a:off x="519" y="4488"/>
              <a:ext cx="198" cy="52"/>
            </a:xfrm>
            <a:custGeom>
              <a:avLst/>
              <a:gdLst>
                <a:gd name="T0" fmla="*/ 198 w 198"/>
                <a:gd name="T1" fmla="*/ 7 h 52"/>
                <a:gd name="T2" fmla="*/ 168 w 198"/>
                <a:gd name="T3" fmla="*/ 0 h 52"/>
                <a:gd name="T4" fmla="*/ 0 w 198"/>
                <a:gd name="T5" fmla="*/ 45 h 52"/>
                <a:gd name="T6" fmla="*/ 33 w 198"/>
                <a:gd name="T7" fmla="*/ 52 h 52"/>
                <a:gd name="T8" fmla="*/ 198 w 198"/>
                <a:gd name="T9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52">
                  <a:moveTo>
                    <a:pt x="198" y="7"/>
                  </a:moveTo>
                  <a:lnTo>
                    <a:pt x="168" y="0"/>
                  </a:lnTo>
                  <a:lnTo>
                    <a:pt x="0" y="45"/>
                  </a:lnTo>
                  <a:lnTo>
                    <a:pt x="33" y="52"/>
                  </a:lnTo>
                  <a:lnTo>
                    <a:pt x="198" y="7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78" name="Freeform 714"/>
            <p:cNvSpPr>
              <a:spLocks/>
            </p:cNvSpPr>
            <p:nvPr/>
          </p:nvSpPr>
          <p:spPr bwMode="gray">
            <a:xfrm>
              <a:off x="746" y="5013"/>
              <a:ext cx="26" cy="28"/>
            </a:xfrm>
            <a:custGeom>
              <a:avLst/>
              <a:gdLst>
                <a:gd name="T0" fmla="*/ 9 w 11"/>
                <a:gd name="T1" fmla="*/ 11 h 12"/>
                <a:gd name="T2" fmla="*/ 2 w 11"/>
                <a:gd name="T3" fmla="*/ 8 h 12"/>
                <a:gd name="T4" fmla="*/ 2 w 11"/>
                <a:gd name="T5" fmla="*/ 1 h 12"/>
                <a:gd name="T6" fmla="*/ 9 w 11"/>
                <a:gd name="T7" fmla="*/ 3 h 12"/>
                <a:gd name="T8" fmla="*/ 9 w 11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11"/>
                  </a:moveTo>
                  <a:cubicBezTo>
                    <a:pt x="7" y="12"/>
                    <a:pt x="4" y="11"/>
                    <a:pt x="2" y="8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3" y="0"/>
                    <a:pt x="7" y="1"/>
                    <a:pt x="9" y="3"/>
                  </a:cubicBezTo>
                  <a:cubicBezTo>
                    <a:pt x="11" y="6"/>
                    <a:pt x="11" y="9"/>
                    <a:pt x="9" y="11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79" name="Freeform 715"/>
            <p:cNvSpPr>
              <a:spLocks/>
            </p:cNvSpPr>
            <p:nvPr/>
          </p:nvSpPr>
          <p:spPr bwMode="gray">
            <a:xfrm>
              <a:off x="746" y="4332"/>
              <a:ext cx="26" cy="31"/>
            </a:xfrm>
            <a:custGeom>
              <a:avLst/>
              <a:gdLst>
                <a:gd name="T0" fmla="*/ 9 w 11"/>
                <a:gd name="T1" fmla="*/ 11 h 13"/>
                <a:gd name="T2" fmla="*/ 2 w 11"/>
                <a:gd name="T3" fmla="*/ 9 h 13"/>
                <a:gd name="T4" fmla="*/ 2 w 11"/>
                <a:gd name="T5" fmla="*/ 1 h 13"/>
                <a:gd name="T6" fmla="*/ 9 w 11"/>
                <a:gd name="T7" fmla="*/ 4 h 13"/>
                <a:gd name="T8" fmla="*/ 9 w 11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9" y="11"/>
                  </a:moveTo>
                  <a:cubicBezTo>
                    <a:pt x="7" y="13"/>
                    <a:pt x="4" y="12"/>
                    <a:pt x="2" y="9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3" y="0"/>
                    <a:pt x="7" y="1"/>
                    <a:pt x="9" y="4"/>
                  </a:cubicBezTo>
                  <a:cubicBezTo>
                    <a:pt x="11" y="7"/>
                    <a:pt x="11" y="10"/>
                    <a:pt x="9" y="11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80" name="Freeform 716"/>
            <p:cNvSpPr>
              <a:spLocks/>
            </p:cNvSpPr>
            <p:nvPr/>
          </p:nvSpPr>
          <p:spPr bwMode="gray">
            <a:xfrm>
              <a:off x="542" y="4339"/>
              <a:ext cx="218" cy="756"/>
            </a:xfrm>
            <a:custGeom>
              <a:avLst/>
              <a:gdLst>
                <a:gd name="T0" fmla="*/ 0 w 92"/>
                <a:gd name="T1" fmla="*/ 24 h 320"/>
                <a:gd name="T2" fmla="*/ 0 w 92"/>
                <a:gd name="T3" fmla="*/ 320 h 320"/>
                <a:gd name="T4" fmla="*/ 92 w 92"/>
                <a:gd name="T5" fmla="*/ 295 h 320"/>
                <a:gd name="T6" fmla="*/ 90 w 92"/>
                <a:gd name="T7" fmla="*/ 287 h 320"/>
                <a:gd name="T8" fmla="*/ 8 w 92"/>
                <a:gd name="T9" fmla="*/ 309 h 320"/>
                <a:gd name="T10" fmla="*/ 8 w 92"/>
                <a:gd name="T11" fmla="*/ 30 h 320"/>
                <a:gd name="T12" fmla="*/ 92 w 92"/>
                <a:gd name="T13" fmla="*/ 7 h 320"/>
                <a:gd name="T14" fmla="*/ 90 w 92"/>
                <a:gd name="T15" fmla="*/ 0 h 320"/>
                <a:gd name="T16" fmla="*/ 0 w 92"/>
                <a:gd name="T17" fmla="*/ 2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320">
                  <a:moveTo>
                    <a:pt x="0" y="24"/>
                  </a:moveTo>
                  <a:cubicBezTo>
                    <a:pt x="0" y="320"/>
                    <a:pt x="0" y="320"/>
                    <a:pt x="0" y="320"/>
                  </a:cubicBezTo>
                  <a:cubicBezTo>
                    <a:pt x="92" y="295"/>
                    <a:pt x="92" y="295"/>
                    <a:pt x="92" y="295"/>
                  </a:cubicBezTo>
                  <a:cubicBezTo>
                    <a:pt x="90" y="287"/>
                    <a:pt x="90" y="287"/>
                    <a:pt x="90" y="287"/>
                  </a:cubicBezTo>
                  <a:cubicBezTo>
                    <a:pt x="90" y="287"/>
                    <a:pt x="17" y="307"/>
                    <a:pt x="8" y="309"/>
                  </a:cubicBezTo>
                  <a:cubicBezTo>
                    <a:pt x="8" y="299"/>
                    <a:pt x="8" y="36"/>
                    <a:pt x="8" y="30"/>
                  </a:cubicBezTo>
                  <a:cubicBezTo>
                    <a:pt x="13" y="29"/>
                    <a:pt x="92" y="7"/>
                    <a:pt x="92" y="7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81" name="Freeform 717"/>
            <p:cNvSpPr>
              <a:spLocks/>
            </p:cNvSpPr>
            <p:nvPr/>
          </p:nvSpPr>
          <p:spPr bwMode="gray">
            <a:xfrm>
              <a:off x="1476" y="4091"/>
              <a:ext cx="236" cy="787"/>
            </a:xfrm>
            <a:custGeom>
              <a:avLst/>
              <a:gdLst>
                <a:gd name="T0" fmla="*/ 236 w 236"/>
                <a:gd name="T1" fmla="*/ 787 h 787"/>
                <a:gd name="T2" fmla="*/ 0 w 236"/>
                <a:gd name="T3" fmla="*/ 0 h 787"/>
                <a:gd name="T4" fmla="*/ 236 w 236"/>
                <a:gd name="T5" fmla="*/ 787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6" h="787">
                  <a:moveTo>
                    <a:pt x="236" y="787"/>
                  </a:moveTo>
                  <a:lnTo>
                    <a:pt x="0" y="0"/>
                  </a:lnTo>
                  <a:lnTo>
                    <a:pt x="236" y="787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82" name="Line 718"/>
            <p:cNvSpPr>
              <a:spLocks noChangeShapeType="1"/>
            </p:cNvSpPr>
            <p:nvPr/>
          </p:nvSpPr>
          <p:spPr bwMode="gray">
            <a:xfrm flipH="1" flipV="1">
              <a:off x="1476" y="4091"/>
              <a:ext cx="236" cy="78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3988" name="Group 724"/>
          <p:cNvGrpSpPr>
            <a:grpSpLocks/>
          </p:cNvGrpSpPr>
          <p:nvPr/>
        </p:nvGrpSpPr>
        <p:grpSpPr bwMode="auto">
          <a:xfrm>
            <a:off x="3743325" y="3868738"/>
            <a:ext cx="590550" cy="177800"/>
            <a:chOff x="-240" y="-1656"/>
            <a:chExt cx="3137" cy="940"/>
          </a:xfrm>
        </p:grpSpPr>
        <p:sp>
          <p:nvSpPr>
            <p:cNvPr id="523989" name="Freeform 725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>
                <a:gd name="T0" fmla="*/ 0 w 446"/>
                <a:gd name="T1" fmla="*/ 0 h 217"/>
                <a:gd name="T2" fmla="*/ 0 w 446"/>
                <a:gd name="T3" fmla="*/ 97 h 217"/>
                <a:gd name="T4" fmla="*/ 446 w 446"/>
                <a:gd name="T5" fmla="*/ 217 h 217"/>
                <a:gd name="T6" fmla="*/ 446 w 446"/>
                <a:gd name="T7" fmla="*/ 120 h 217"/>
                <a:gd name="T8" fmla="*/ 0 w 446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90" name="Freeform 726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>
                <a:gd name="T0" fmla="*/ 2887 w 3137"/>
                <a:gd name="T1" fmla="*/ 54 h 843"/>
                <a:gd name="T2" fmla="*/ 898 w 3137"/>
                <a:gd name="T3" fmla="*/ 0 h 843"/>
                <a:gd name="T4" fmla="*/ 1344 w 3137"/>
                <a:gd name="T5" fmla="*/ 120 h 843"/>
                <a:gd name="T6" fmla="*/ 0 w 3137"/>
                <a:gd name="T7" fmla="*/ 482 h 843"/>
                <a:gd name="T8" fmla="*/ 1344 w 3137"/>
                <a:gd name="T9" fmla="*/ 843 h 843"/>
                <a:gd name="T10" fmla="*/ 2688 w 3137"/>
                <a:gd name="T11" fmla="*/ 482 h 843"/>
                <a:gd name="T12" fmla="*/ 3137 w 3137"/>
                <a:gd name="T13" fmla="*/ 602 h 843"/>
                <a:gd name="T14" fmla="*/ 2887 w 3137"/>
                <a:gd name="T15" fmla="*/ 5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91" name="Freeform 727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61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92" name="Freeform 728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>
                <a:gd name="T0" fmla="*/ 0 w 449"/>
                <a:gd name="T1" fmla="*/ 0 h 217"/>
                <a:gd name="T2" fmla="*/ 0 w 449"/>
                <a:gd name="T3" fmla="*/ 97 h 217"/>
                <a:gd name="T4" fmla="*/ 449 w 449"/>
                <a:gd name="T5" fmla="*/ 217 h 217"/>
                <a:gd name="T6" fmla="*/ 449 w 449"/>
                <a:gd name="T7" fmla="*/ 120 h 217"/>
                <a:gd name="T8" fmla="*/ 0 w 44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993" name="Freeform 729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>
                <a:gd name="T0" fmla="*/ 0 w 1344"/>
                <a:gd name="T1" fmla="*/ 458 h 458"/>
                <a:gd name="T2" fmla="*/ 0 w 1344"/>
                <a:gd name="T3" fmla="*/ 361 h 458"/>
                <a:gd name="T4" fmla="*/ 1344 w 1344"/>
                <a:gd name="T5" fmla="*/ 0 h 458"/>
                <a:gd name="T6" fmla="*/ 1344 w 1344"/>
                <a:gd name="T7" fmla="*/ 97 h 458"/>
                <a:gd name="T8" fmla="*/ 0 w 1344"/>
                <a:gd name="T9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4000" name="Group 736"/>
          <p:cNvGrpSpPr>
            <a:grpSpLocks/>
          </p:cNvGrpSpPr>
          <p:nvPr/>
        </p:nvGrpSpPr>
        <p:grpSpPr bwMode="auto">
          <a:xfrm flipH="1">
            <a:off x="3705225" y="3422650"/>
            <a:ext cx="631825" cy="188913"/>
            <a:chOff x="1728" y="-938"/>
            <a:chExt cx="3134" cy="936"/>
          </a:xfrm>
        </p:grpSpPr>
        <p:sp>
          <p:nvSpPr>
            <p:cNvPr id="524001" name="Freeform 737"/>
            <p:cNvSpPr>
              <a:spLocks/>
            </p:cNvSpPr>
            <p:nvPr/>
          </p:nvSpPr>
          <p:spPr bwMode="gray">
            <a:xfrm>
              <a:off x="1728" y="-699"/>
              <a:ext cx="196" cy="630"/>
            </a:xfrm>
            <a:custGeom>
              <a:avLst/>
              <a:gdLst>
                <a:gd name="T0" fmla="*/ 0 w 196"/>
                <a:gd name="T1" fmla="*/ 0 h 630"/>
                <a:gd name="T2" fmla="*/ 0 w 196"/>
                <a:gd name="T3" fmla="*/ 97 h 630"/>
                <a:gd name="T4" fmla="*/ 196 w 196"/>
                <a:gd name="T5" fmla="*/ 630 h 630"/>
                <a:gd name="T6" fmla="*/ 196 w 196"/>
                <a:gd name="T7" fmla="*/ 534 h 630"/>
                <a:gd name="T8" fmla="*/ 0 w 196"/>
                <a:gd name="T9" fmla="*/ 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630">
                  <a:moveTo>
                    <a:pt x="0" y="0"/>
                  </a:moveTo>
                  <a:lnTo>
                    <a:pt x="0" y="97"/>
                  </a:lnTo>
                  <a:lnTo>
                    <a:pt x="196" y="630"/>
                  </a:lnTo>
                  <a:lnTo>
                    <a:pt x="196" y="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002" name="Freeform 738"/>
            <p:cNvSpPr>
              <a:spLocks/>
            </p:cNvSpPr>
            <p:nvPr/>
          </p:nvSpPr>
          <p:spPr bwMode="gray">
            <a:xfrm>
              <a:off x="1924" y="-165"/>
              <a:ext cx="2043" cy="163"/>
            </a:xfrm>
            <a:custGeom>
              <a:avLst/>
              <a:gdLst>
                <a:gd name="T0" fmla="*/ 2043 w 2043"/>
                <a:gd name="T1" fmla="*/ 163 h 163"/>
                <a:gd name="T2" fmla="*/ 2043 w 2043"/>
                <a:gd name="T3" fmla="*/ 68 h 163"/>
                <a:gd name="T4" fmla="*/ 0 w 2043"/>
                <a:gd name="T5" fmla="*/ 0 h 163"/>
                <a:gd name="T6" fmla="*/ 0 w 2043"/>
                <a:gd name="T7" fmla="*/ 96 h 163"/>
                <a:gd name="T8" fmla="*/ 2043 w 2043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3" h="163">
                  <a:moveTo>
                    <a:pt x="2043" y="163"/>
                  </a:moveTo>
                  <a:lnTo>
                    <a:pt x="2043" y="68"/>
                  </a:lnTo>
                  <a:lnTo>
                    <a:pt x="0" y="0"/>
                  </a:lnTo>
                  <a:lnTo>
                    <a:pt x="0" y="96"/>
                  </a:lnTo>
                  <a:lnTo>
                    <a:pt x="2043" y="163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003" name="Freeform 739"/>
            <p:cNvSpPr>
              <a:spLocks/>
            </p:cNvSpPr>
            <p:nvPr/>
          </p:nvSpPr>
          <p:spPr bwMode="gray">
            <a:xfrm>
              <a:off x="3518" y="-579"/>
              <a:ext cx="1344" cy="456"/>
            </a:xfrm>
            <a:custGeom>
              <a:avLst/>
              <a:gdLst>
                <a:gd name="T0" fmla="*/ 1344 w 1344"/>
                <a:gd name="T1" fmla="*/ 0 h 456"/>
                <a:gd name="T2" fmla="*/ 1344 w 1344"/>
                <a:gd name="T3" fmla="*/ 95 h 456"/>
                <a:gd name="T4" fmla="*/ 0 w 1344"/>
                <a:gd name="T5" fmla="*/ 456 h 456"/>
                <a:gd name="T6" fmla="*/ 0 w 1344"/>
                <a:gd name="T7" fmla="*/ 362 h 456"/>
                <a:gd name="T8" fmla="*/ 1344 w 1344"/>
                <a:gd name="T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6">
                  <a:moveTo>
                    <a:pt x="1344" y="0"/>
                  </a:moveTo>
                  <a:lnTo>
                    <a:pt x="1344" y="95"/>
                  </a:lnTo>
                  <a:lnTo>
                    <a:pt x="0" y="456"/>
                  </a:lnTo>
                  <a:lnTo>
                    <a:pt x="0" y="362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004" name="Freeform 740"/>
            <p:cNvSpPr>
              <a:spLocks/>
            </p:cNvSpPr>
            <p:nvPr/>
          </p:nvSpPr>
          <p:spPr bwMode="gray">
            <a:xfrm>
              <a:off x="1728" y="-938"/>
              <a:ext cx="3134" cy="841"/>
            </a:xfrm>
            <a:custGeom>
              <a:avLst/>
              <a:gdLst>
                <a:gd name="T0" fmla="*/ 196 w 3134"/>
                <a:gd name="T1" fmla="*/ 773 h 841"/>
                <a:gd name="T2" fmla="*/ 0 w 3134"/>
                <a:gd name="T3" fmla="*/ 239 h 841"/>
                <a:gd name="T4" fmla="*/ 446 w 3134"/>
                <a:gd name="T5" fmla="*/ 359 h 841"/>
                <a:gd name="T6" fmla="*/ 1790 w 3134"/>
                <a:gd name="T7" fmla="*/ 0 h 841"/>
                <a:gd name="T8" fmla="*/ 3134 w 3134"/>
                <a:gd name="T9" fmla="*/ 359 h 841"/>
                <a:gd name="T10" fmla="*/ 1790 w 3134"/>
                <a:gd name="T11" fmla="*/ 721 h 841"/>
                <a:gd name="T12" fmla="*/ 2239 w 3134"/>
                <a:gd name="T13" fmla="*/ 841 h 841"/>
                <a:gd name="T14" fmla="*/ 196 w 3134"/>
                <a:gd name="T15" fmla="*/ 773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4" h="841">
                  <a:moveTo>
                    <a:pt x="196" y="773"/>
                  </a:moveTo>
                  <a:lnTo>
                    <a:pt x="0" y="239"/>
                  </a:lnTo>
                  <a:lnTo>
                    <a:pt x="446" y="359"/>
                  </a:lnTo>
                  <a:lnTo>
                    <a:pt x="1790" y="0"/>
                  </a:lnTo>
                  <a:lnTo>
                    <a:pt x="3134" y="359"/>
                  </a:lnTo>
                  <a:lnTo>
                    <a:pt x="1790" y="721"/>
                  </a:lnTo>
                  <a:lnTo>
                    <a:pt x="2239" y="841"/>
                  </a:lnTo>
                  <a:lnTo>
                    <a:pt x="196" y="773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4022" name="Group 758"/>
          <p:cNvGrpSpPr>
            <a:grpSpLocks/>
          </p:cNvGrpSpPr>
          <p:nvPr/>
        </p:nvGrpSpPr>
        <p:grpSpPr bwMode="auto">
          <a:xfrm>
            <a:off x="3074988" y="3633788"/>
            <a:ext cx="200025" cy="476250"/>
            <a:chOff x="2392" y="2050"/>
            <a:chExt cx="364" cy="865"/>
          </a:xfrm>
        </p:grpSpPr>
        <p:sp>
          <p:nvSpPr>
            <p:cNvPr id="524023" name="Freeform 759"/>
            <p:cNvSpPr>
              <a:spLocks/>
            </p:cNvSpPr>
            <p:nvPr/>
          </p:nvSpPr>
          <p:spPr bwMode="gray">
            <a:xfrm flipH="1">
              <a:off x="2498" y="2467"/>
              <a:ext cx="164" cy="448"/>
            </a:xfrm>
            <a:custGeom>
              <a:avLst/>
              <a:gdLst>
                <a:gd name="T0" fmla="*/ 88 w 90"/>
                <a:gd name="T1" fmla="*/ 156 h 245"/>
                <a:gd name="T2" fmla="*/ 89 w 90"/>
                <a:gd name="T3" fmla="*/ 7 h 245"/>
                <a:gd name="T4" fmla="*/ 89 w 90"/>
                <a:gd name="T5" fmla="*/ 6 h 245"/>
                <a:gd name="T6" fmla="*/ 63 w 90"/>
                <a:gd name="T7" fmla="*/ 25 h 245"/>
                <a:gd name="T8" fmla="*/ 12 w 90"/>
                <a:gd name="T9" fmla="*/ 11 h 245"/>
                <a:gd name="T10" fmla="*/ 6 w 90"/>
                <a:gd name="T11" fmla="*/ 8 h 245"/>
                <a:gd name="T12" fmla="*/ 2 w 90"/>
                <a:gd name="T13" fmla="*/ 0 h 245"/>
                <a:gd name="T14" fmla="*/ 3 w 90"/>
                <a:gd name="T15" fmla="*/ 36 h 245"/>
                <a:gd name="T16" fmla="*/ 2 w 90"/>
                <a:gd name="T17" fmla="*/ 206 h 245"/>
                <a:gd name="T18" fmla="*/ 43 w 90"/>
                <a:gd name="T19" fmla="*/ 205 h 245"/>
                <a:gd name="T20" fmla="*/ 44 w 90"/>
                <a:gd name="T21" fmla="*/ 52 h 245"/>
                <a:gd name="T22" fmla="*/ 35 w 90"/>
                <a:gd name="T23" fmla="*/ 40 h 245"/>
                <a:gd name="T24" fmla="*/ 44 w 90"/>
                <a:gd name="T25" fmla="*/ 52 h 245"/>
                <a:gd name="T26" fmla="*/ 43 w 90"/>
                <a:gd name="T27" fmla="*/ 205 h 245"/>
                <a:gd name="T28" fmla="*/ 43 w 90"/>
                <a:gd name="T29" fmla="*/ 211 h 245"/>
                <a:gd name="T30" fmla="*/ 88 w 90"/>
                <a:gd name="T31" fmla="*/ 218 h 245"/>
                <a:gd name="T32" fmla="*/ 88 w 90"/>
                <a:gd name="T33" fmla="*/ 15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245">
                  <a:moveTo>
                    <a:pt x="88" y="156"/>
                  </a:moveTo>
                  <a:cubicBezTo>
                    <a:pt x="89" y="141"/>
                    <a:pt x="90" y="48"/>
                    <a:pt x="89" y="7"/>
                  </a:cubicBezTo>
                  <a:cubicBezTo>
                    <a:pt x="89" y="7"/>
                    <a:pt x="89" y="7"/>
                    <a:pt x="89" y="6"/>
                  </a:cubicBezTo>
                  <a:cubicBezTo>
                    <a:pt x="86" y="17"/>
                    <a:pt x="71" y="26"/>
                    <a:pt x="63" y="25"/>
                  </a:cubicBezTo>
                  <a:cubicBezTo>
                    <a:pt x="55" y="23"/>
                    <a:pt x="24" y="13"/>
                    <a:pt x="12" y="11"/>
                  </a:cubicBezTo>
                  <a:cubicBezTo>
                    <a:pt x="9" y="11"/>
                    <a:pt x="8" y="10"/>
                    <a:pt x="6" y="8"/>
                  </a:cubicBezTo>
                  <a:cubicBezTo>
                    <a:pt x="4" y="6"/>
                    <a:pt x="3" y="3"/>
                    <a:pt x="2" y="0"/>
                  </a:cubicBezTo>
                  <a:cubicBezTo>
                    <a:pt x="2" y="18"/>
                    <a:pt x="2" y="32"/>
                    <a:pt x="3" y="36"/>
                  </a:cubicBezTo>
                  <a:cubicBezTo>
                    <a:pt x="2" y="49"/>
                    <a:pt x="0" y="182"/>
                    <a:pt x="2" y="206"/>
                  </a:cubicBezTo>
                  <a:cubicBezTo>
                    <a:pt x="3" y="229"/>
                    <a:pt x="43" y="225"/>
                    <a:pt x="43" y="205"/>
                  </a:cubicBezTo>
                  <a:cubicBezTo>
                    <a:pt x="42" y="171"/>
                    <a:pt x="46" y="55"/>
                    <a:pt x="44" y="52"/>
                  </a:cubicBezTo>
                  <a:cubicBezTo>
                    <a:pt x="44" y="47"/>
                    <a:pt x="36" y="47"/>
                    <a:pt x="35" y="40"/>
                  </a:cubicBezTo>
                  <a:cubicBezTo>
                    <a:pt x="36" y="47"/>
                    <a:pt x="44" y="47"/>
                    <a:pt x="44" y="52"/>
                  </a:cubicBezTo>
                  <a:cubicBezTo>
                    <a:pt x="46" y="55"/>
                    <a:pt x="42" y="171"/>
                    <a:pt x="43" y="205"/>
                  </a:cubicBezTo>
                  <a:cubicBezTo>
                    <a:pt x="43" y="207"/>
                    <a:pt x="43" y="211"/>
                    <a:pt x="43" y="211"/>
                  </a:cubicBezTo>
                  <a:cubicBezTo>
                    <a:pt x="46" y="245"/>
                    <a:pt x="87" y="236"/>
                    <a:pt x="88" y="218"/>
                  </a:cubicBezTo>
                  <a:cubicBezTo>
                    <a:pt x="89" y="201"/>
                    <a:pt x="88" y="171"/>
                    <a:pt x="88" y="156"/>
                  </a:cubicBezTo>
                  <a:close/>
                </a:path>
              </a:pathLst>
            </a:custGeom>
            <a:gradFill rotWithShape="1">
              <a:gsLst>
                <a:gs pos="0">
                  <a:srgbClr val="6699FF">
                    <a:gamma/>
                    <a:shade val="90980"/>
                    <a:invGamma/>
                  </a:srgbClr>
                </a:gs>
                <a:gs pos="50000">
                  <a:srgbClr val="6699FF"/>
                </a:gs>
                <a:gs pos="100000">
                  <a:srgbClr val="6699FF">
                    <a:gamma/>
                    <a:shade val="90980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024" name="Freeform 760"/>
            <p:cNvSpPr>
              <a:spLocks/>
            </p:cNvSpPr>
            <p:nvPr/>
          </p:nvSpPr>
          <p:spPr bwMode="gray">
            <a:xfrm flipH="1">
              <a:off x="2392" y="2168"/>
              <a:ext cx="364" cy="537"/>
            </a:xfrm>
            <a:custGeom>
              <a:avLst/>
              <a:gdLst>
                <a:gd name="T0" fmla="*/ 193 w 199"/>
                <a:gd name="T1" fmla="*/ 194 h 294"/>
                <a:gd name="T2" fmla="*/ 169 w 199"/>
                <a:gd name="T3" fmla="*/ 49 h 294"/>
                <a:gd name="T4" fmla="*/ 143 w 199"/>
                <a:gd name="T5" fmla="*/ 24 h 294"/>
                <a:gd name="T6" fmla="*/ 100 w 199"/>
                <a:gd name="T7" fmla="*/ 13 h 294"/>
                <a:gd name="T8" fmla="*/ 61 w 199"/>
                <a:gd name="T9" fmla="*/ 2 h 294"/>
                <a:gd name="T10" fmla="*/ 31 w 199"/>
                <a:gd name="T11" fmla="*/ 12 h 294"/>
                <a:gd name="T12" fmla="*/ 4 w 199"/>
                <a:gd name="T13" fmla="*/ 159 h 294"/>
                <a:gd name="T14" fmla="*/ 37 w 199"/>
                <a:gd name="T15" fmla="*/ 168 h 294"/>
                <a:gd name="T16" fmla="*/ 54 w 199"/>
                <a:gd name="T17" fmla="*/ 47 h 294"/>
                <a:gd name="T18" fmla="*/ 53 w 199"/>
                <a:gd name="T19" fmla="*/ 268 h 294"/>
                <a:gd name="T20" fmla="*/ 57 w 199"/>
                <a:gd name="T21" fmla="*/ 276 h 294"/>
                <a:gd name="T22" fmla="*/ 63 w 199"/>
                <a:gd name="T23" fmla="*/ 279 h 294"/>
                <a:gd name="T24" fmla="*/ 114 w 199"/>
                <a:gd name="T25" fmla="*/ 293 h 294"/>
                <a:gd name="T26" fmla="*/ 140 w 199"/>
                <a:gd name="T27" fmla="*/ 274 h 294"/>
                <a:gd name="T28" fmla="*/ 140 w 199"/>
                <a:gd name="T29" fmla="*/ 169 h 294"/>
                <a:gd name="T30" fmla="*/ 139 w 199"/>
                <a:gd name="T31" fmla="*/ 88 h 294"/>
                <a:gd name="T32" fmla="*/ 137 w 199"/>
                <a:gd name="T33" fmla="*/ 75 h 294"/>
                <a:gd name="T34" fmla="*/ 136 w 199"/>
                <a:gd name="T35" fmla="*/ 71 h 294"/>
                <a:gd name="T36" fmla="*/ 137 w 199"/>
                <a:gd name="T37" fmla="*/ 75 h 294"/>
                <a:gd name="T38" fmla="*/ 139 w 199"/>
                <a:gd name="T39" fmla="*/ 88 h 294"/>
                <a:gd name="T40" fmla="*/ 160 w 199"/>
                <a:gd name="T41" fmla="*/ 204 h 294"/>
                <a:gd name="T42" fmla="*/ 193 w 199"/>
                <a:gd name="T43" fmla="*/ 19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9" h="294">
                  <a:moveTo>
                    <a:pt x="193" y="194"/>
                  </a:moveTo>
                  <a:cubicBezTo>
                    <a:pt x="189" y="184"/>
                    <a:pt x="172" y="67"/>
                    <a:pt x="169" y="49"/>
                  </a:cubicBezTo>
                  <a:cubicBezTo>
                    <a:pt x="167" y="32"/>
                    <a:pt x="151" y="27"/>
                    <a:pt x="143" y="24"/>
                  </a:cubicBezTo>
                  <a:cubicBezTo>
                    <a:pt x="136" y="21"/>
                    <a:pt x="113" y="16"/>
                    <a:pt x="100" y="13"/>
                  </a:cubicBezTo>
                  <a:cubicBezTo>
                    <a:pt x="89" y="10"/>
                    <a:pt x="70" y="4"/>
                    <a:pt x="61" y="2"/>
                  </a:cubicBezTo>
                  <a:cubicBezTo>
                    <a:pt x="52" y="0"/>
                    <a:pt x="34" y="4"/>
                    <a:pt x="31" y="12"/>
                  </a:cubicBezTo>
                  <a:cubicBezTo>
                    <a:pt x="29" y="17"/>
                    <a:pt x="8" y="139"/>
                    <a:pt x="4" y="159"/>
                  </a:cubicBezTo>
                  <a:cubicBezTo>
                    <a:pt x="0" y="181"/>
                    <a:pt x="31" y="184"/>
                    <a:pt x="37" y="168"/>
                  </a:cubicBezTo>
                  <a:cubicBezTo>
                    <a:pt x="40" y="158"/>
                    <a:pt x="55" y="38"/>
                    <a:pt x="54" y="47"/>
                  </a:cubicBezTo>
                  <a:cubicBezTo>
                    <a:pt x="55" y="53"/>
                    <a:pt x="53" y="226"/>
                    <a:pt x="53" y="268"/>
                  </a:cubicBezTo>
                  <a:cubicBezTo>
                    <a:pt x="54" y="271"/>
                    <a:pt x="55" y="274"/>
                    <a:pt x="57" y="276"/>
                  </a:cubicBezTo>
                  <a:cubicBezTo>
                    <a:pt x="59" y="278"/>
                    <a:pt x="60" y="279"/>
                    <a:pt x="63" y="279"/>
                  </a:cubicBezTo>
                  <a:cubicBezTo>
                    <a:pt x="75" y="281"/>
                    <a:pt x="106" y="291"/>
                    <a:pt x="114" y="293"/>
                  </a:cubicBezTo>
                  <a:cubicBezTo>
                    <a:pt x="122" y="294"/>
                    <a:pt x="137" y="285"/>
                    <a:pt x="140" y="274"/>
                  </a:cubicBezTo>
                  <a:cubicBezTo>
                    <a:pt x="140" y="274"/>
                    <a:pt x="140" y="170"/>
                    <a:pt x="140" y="169"/>
                  </a:cubicBezTo>
                  <a:cubicBezTo>
                    <a:pt x="140" y="141"/>
                    <a:pt x="141" y="111"/>
                    <a:pt x="139" y="88"/>
                  </a:cubicBezTo>
                  <a:cubicBezTo>
                    <a:pt x="138" y="82"/>
                    <a:pt x="137" y="78"/>
                    <a:pt x="137" y="75"/>
                  </a:cubicBezTo>
                  <a:cubicBezTo>
                    <a:pt x="137" y="74"/>
                    <a:pt x="136" y="72"/>
                    <a:pt x="136" y="71"/>
                  </a:cubicBezTo>
                  <a:cubicBezTo>
                    <a:pt x="136" y="72"/>
                    <a:pt x="137" y="73"/>
                    <a:pt x="137" y="75"/>
                  </a:cubicBezTo>
                  <a:cubicBezTo>
                    <a:pt x="138" y="79"/>
                    <a:pt x="138" y="84"/>
                    <a:pt x="139" y="88"/>
                  </a:cubicBezTo>
                  <a:cubicBezTo>
                    <a:pt x="142" y="110"/>
                    <a:pt x="148" y="150"/>
                    <a:pt x="160" y="204"/>
                  </a:cubicBezTo>
                  <a:cubicBezTo>
                    <a:pt x="165" y="232"/>
                    <a:pt x="199" y="218"/>
                    <a:pt x="193" y="19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gamma/>
                    <a:shade val="90980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90980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025" name="Freeform 761"/>
            <p:cNvSpPr>
              <a:spLocks/>
            </p:cNvSpPr>
            <p:nvPr/>
          </p:nvSpPr>
          <p:spPr bwMode="gray">
            <a:xfrm flipH="1">
              <a:off x="2516" y="2148"/>
              <a:ext cx="123" cy="75"/>
            </a:xfrm>
            <a:custGeom>
              <a:avLst/>
              <a:gdLst>
                <a:gd name="T0" fmla="*/ 30 w 67"/>
                <a:gd name="T1" fmla="*/ 39 h 41"/>
                <a:gd name="T2" fmla="*/ 10 w 67"/>
                <a:gd name="T3" fmla="*/ 23 h 41"/>
                <a:gd name="T4" fmla="*/ 16 w 67"/>
                <a:gd name="T5" fmla="*/ 12 h 41"/>
                <a:gd name="T6" fmla="*/ 54 w 67"/>
                <a:gd name="T7" fmla="*/ 16 h 41"/>
                <a:gd name="T8" fmla="*/ 57 w 67"/>
                <a:gd name="T9" fmla="*/ 29 h 41"/>
                <a:gd name="T10" fmla="*/ 30 w 67"/>
                <a:gd name="T1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41">
                  <a:moveTo>
                    <a:pt x="30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7" y="21"/>
                    <a:pt x="13" y="15"/>
                    <a:pt x="16" y="12"/>
                  </a:cubicBezTo>
                  <a:cubicBezTo>
                    <a:pt x="19" y="10"/>
                    <a:pt x="54" y="0"/>
                    <a:pt x="54" y="16"/>
                  </a:cubicBezTo>
                  <a:cubicBezTo>
                    <a:pt x="54" y="21"/>
                    <a:pt x="48" y="25"/>
                    <a:pt x="57" y="29"/>
                  </a:cubicBezTo>
                  <a:cubicBezTo>
                    <a:pt x="67" y="33"/>
                    <a:pt x="46" y="41"/>
                    <a:pt x="30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026" name="Line 762"/>
            <p:cNvSpPr>
              <a:spLocks noChangeShapeType="1"/>
            </p:cNvSpPr>
            <p:nvPr/>
          </p:nvSpPr>
          <p:spPr bwMode="gray">
            <a:xfrm flipV="1">
              <a:off x="2526" y="2327"/>
              <a:ext cx="32" cy="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027" name="Line 763"/>
            <p:cNvSpPr>
              <a:spLocks noChangeShapeType="1"/>
            </p:cNvSpPr>
            <p:nvPr/>
          </p:nvSpPr>
          <p:spPr bwMode="gray">
            <a:xfrm flipH="1" flipV="1">
              <a:off x="2533" y="2312"/>
              <a:ext cx="0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028" name="Oval 764"/>
            <p:cNvSpPr>
              <a:spLocks noChangeArrowheads="1"/>
            </p:cNvSpPr>
            <p:nvPr/>
          </p:nvSpPr>
          <p:spPr bwMode="gray">
            <a:xfrm flipH="1">
              <a:off x="2507" y="2050"/>
              <a:ext cx="145" cy="14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4029" name="Group 765"/>
          <p:cNvGrpSpPr>
            <a:grpSpLocks/>
          </p:cNvGrpSpPr>
          <p:nvPr/>
        </p:nvGrpSpPr>
        <p:grpSpPr bwMode="auto">
          <a:xfrm flipH="1">
            <a:off x="3014663" y="3862388"/>
            <a:ext cx="819150" cy="392112"/>
            <a:chOff x="1082" y="2541"/>
            <a:chExt cx="1492" cy="712"/>
          </a:xfrm>
        </p:grpSpPr>
        <p:grpSp>
          <p:nvGrpSpPr>
            <p:cNvPr id="524030" name="Group 766"/>
            <p:cNvGrpSpPr>
              <a:grpSpLocks/>
            </p:cNvGrpSpPr>
            <p:nvPr/>
          </p:nvGrpSpPr>
          <p:grpSpPr bwMode="auto">
            <a:xfrm>
              <a:off x="1082" y="2699"/>
              <a:ext cx="1492" cy="554"/>
              <a:chOff x="1082" y="2699"/>
              <a:chExt cx="1492" cy="554"/>
            </a:xfrm>
          </p:grpSpPr>
          <p:sp>
            <p:nvSpPr>
              <p:cNvPr id="524031" name="Freeform 767"/>
              <p:cNvSpPr>
                <a:spLocks/>
              </p:cNvSpPr>
              <p:nvPr/>
            </p:nvSpPr>
            <p:spPr bwMode="gray">
              <a:xfrm>
                <a:off x="2528" y="2781"/>
                <a:ext cx="46" cy="323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32" name="Freeform 768"/>
              <p:cNvSpPr>
                <a:spLocks/>
              </p:cNvSpPr>
              <p:nvPr/>
            </p:nvSpPr>
            <p:spPr bwMode="gray">
              <a:xfrm>
                <a:off x="2486" y="2781"/>
                <a:ext cx="42" cy="323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33" name="Freeform 769"/>
              <p:cNvSpPr>
                <a:spLocks/>
              </p:cNvSpPr>
              <p:nvPr/>
            </p:nvSpPr>
            <p:spPr bwMode="gray">
              <a:xfrm>
                <a:off x="1082" y="2705"/>
                <a:ext cx="46" cy="323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4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34" name="Freeform 770"/>
              <p:cNvSpPr>
                <a:spLocks/>
              </p:cNvSpPr>
              <p:nvPr/>
            </p:nvSpPr>
            <p:spPr bwMode="gray">
              <a:xfrm>
                <a:off x="1128" y="2705"/>
                <a:ext cx="42" cy="323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35" name="Freeform 771"/>
              <p:cNvSpPr>
                <a:spLocks/>
              </p:cNvSpPr>
              <p:nvPr/>
            </p:nvSpPr>
            <p:spPr bwMode="gray">
              <a:xfrm>
                <a:off x="1977" y="2931"/>
                <a:ext cx="46" cy="322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36" name="Freeform 772"/>
              <p:cNvSpPr>
                <a:spLocks/>
              </p:cNvSpPr>
              <p:nvPr/>
            </p:nvSpPr>
            <p:spPr bwMode="gray">
              <a:xfrm>
                <a:off x="1935" y="2931"/>
                <a:ext cx="42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37" name="Freeform 773"/>
              <p:cNvSpPr>
                <a:spLocks/>
              </p:cNvSpPr>
              <p:nvPr/>
            </p:nvSpPr>
            <p:spPr bwMode="gray">
              <a:xfrm>
                <a:off x="1082" y="2699"/>
                <a:ext cx="895" cy="289"/>
              </a:xfrm>
              <a:custGeom>
                <a:avLst/>
                <a:gdLst>
                  <a:gd name="T0" fmla="*/ 241 w 241"/>
                  <a:gd name="T1" fmla="*/ 65 h 78"/>
                  <a:gd name="T2" fmla="*/ 241 w 241"/>
                  <a:gd name="T3" fmla="*/ 78 h 78"/>
                  <a:gd name="T4" fmla="*/ 0 w 241"/>
                  <a:gd name="T5" fmla="*/ 13 h 78"/>
                  <a:gd name="T6" fmla="*/ 0 w 241"/>
                  <a:gd name="T7" fmla="*/ 0 h 78"/>
                  <a:gd name="T8" fmla="*/ 241 w 241"/>
                  <a:gd name="T9" fmla="*/ 6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1" h="78">
                    <a:moveTo>
                      <a:pt x="241" y="65"/>
                    </a:moveTo>
                    <a:lnTo>
                      <a:pt x="241" y="78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41" y="65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38" name="Freeform 774"/>
              <p:cNvSpPr>
                <a:spLocks/>
              </p:cNvSpPr>
              <p:nvPr/>
            </p:nvSpPr>
            <p:spPr bwMode="gray">
              <a:xfrm>
                <a:off x="1977" y="2781"/>
                <a:ext cx="597" cy="207"/>
              </a:xfrm>
              <a:custGeom>
                <a:avLst/>
                <a:gdLst>
                  <a:gd name="T0" fmla="*/ 0 w 160"/>
                  <a:gd name="T1" fmla="*/ 43 h 56"/>
                  <a:gd name="T2" fmla="*/ 0 w 160"/>
                  <a:gd name="T3" fmla="*/ 56 h 56"/>
                  <a:gd name="T4" fmla="*/ 160 w 160"/>
                  <a:gd name="T5" fmla="*/ 13 h 56"/>
                  <a:gd name="T6" fmla="*/ 160 w 160"/>
                  <a:gd name="T7" fmla="*/ 0 h 56"/>
                  <a:gd name="T8" fmla="*/ 0 w 160"/>
                  <a:gd name="T9" fmla="*/ 4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56">
                    <a:moveTo>
                      <a:pt x="0" y="43"/>
                    </a:moveTo>
                    <a:lnTo>
                      <a:pt x="0" y="56"/>
                    </a:lnTo>
                    <a:lnTo>
                      <a:pt x="160" y="13"/>
                    </a:lnTo>
                    <a:lnTo>
                      <a:pt x="160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24039" name="Freeform 775"/>
            <p:cNvSpPr>
              <a:spLocks/>
            </p:cNvSpPr>
            <p:nvPr/>
          </p:nvSpPr>
          <p:spPr bwMode="gray">
            <a:xfrm>
              <a:off x="1082" y="2541"/>
              <a:ext cx="1492" cy="399"/>
            </a:xfrm>
            <a:custGeom>
              <a:avLst/>
              <a:gdLst>
                <a:gd name="T0" fmla="*/ 401 w 401"/>
                <a:gd name="T1" fmla="*/ 65 h 108"/>
                <a:gd name="T2" fmla="*/ 241 w 401"/>
                <a:gd name="T3" fmla="*/ 22 h 108"/>
                <a:gd name="T4" fmla="*/ 241 w 401"/>
                <a:gd name="T5" fmla="*/ 22 h 108"/>
                <a:gd name="T6" fmla="*/ 161 w 401"/>
                <a:gd name="T7" fmla="*/ 0 h 108"/>
                <a:gd name="T8" fmla="*/ 81 w 401"/>
                <a:gd name="T9" fmla="*/ 22 h 108"/>
                <a:gd name="T10" fmla="*/ 81 w 401"/>
                <a:gd name="T11" fmla="*/ 22 h 108"/>
                <a:gd name="T12" fmla="*/ 0 w 401"/>
                <a:gd name="T13" fmla="*/ 43 h 108"/>
                <a:gd name="T14" fmla="*/ 81 w 401"/>
                <a:gd name="T15" fmla="*/ 65 h 108"/>
                <a:gd name="T16" fmla="*/ 240 w 401"/>
                <a:gd name="T17" fmla="*/ 108 h 108"/>
                <a:gd name="T18" fmla="*/ 320 w 401"/>
                <a:gd name="T19" fmla="*/ 87 h 108"/>
                <a:gd name="T20" fmla="*/ 320 w 401"/>
                <a:gd name="T21" fmla="*/ 87 h 108"/>
                <a:gd name="T22" fmla="*/ 401 w 401"/>
                <a:gd name="T23" fmla="*/ 6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1" h="108">
                  <a:moveTo>
                    <a:pt x="401" y="65"/>
                  </a:moveTo>
                  <a:lnTo>
                    <a:pt x="241" y="22"/>
                  </a:lnTo>
                  <a:lnTo>
                    <a:pt x="241" y="22"/>
                  </a:lnTo>
                  <a:lnTo>
                    <a:pt x="161" y="0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0" y="43"/>
                  </a:lnTo>
                  <a:lnTo>
                    <a:pt x="81" y="65"/>
                  </a:lnTo>
                  <a:lnTo>
                    <a:pt x="240" y="108"/>
                  </a:lnTo>
                  <a:lnTo>
                    <a:pt x="320" y="87"/>
                  </a:lnTo>
                  <a:lnTo>
                    <a:pt x="320" y="87"/>
                  </a:lnTo>
                  <a:lnTo>
                    <a:pt x="401" y="65"/>
                  </a:lnTo>
                  <a:close/>
                </a:path>
              </a:pathLst>
            </a:custGeom>
            <a:solidFill>
              <a:srgbClr val="8E47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4040" name="Group 776"/>
          <p:cNvGrpSpPr>
            <a:grpSpLocks/>
          </p:cNvGrpSpPr>
          <p:nvPr/>
        </p:nvGrpSpPr>
        <p:grpSpPr bwMode="auto">
          <a:xfrm>
            <a:off x="3567113" y="3756025"/>
            <a:ext cx="201612" cy="476250"/>
            <a:chOff x="3287" y="2275"/>
            <a:chExt cx="364" cy="865"/>
          </a:xfrm>
        </p:grpSpPr>
        <p:sp>
          <p:nvSpPr>
            <p:cNvPr id="524041" name="Freeform 777"/>
            <p:cNvSpPr>
              <a:spLocks/>
            </p:cNvSpPr>
            <p:nvPr/>
          </p:nvSpPr>
          <p:spPr bwMode="gray">
            <a:xfrm flipH="1">
              <a:off x="3393" y="2692"/>
              <a:ext cx="164" cy="448"/>
            </a:xfrm>
            <a:custGeom>
              <a:avLst/>
              <a:gdLst>
                <a:gd name="T0" fmla="*/ 88 w 90"/>
                <a:gd name="T1" fmla="*/ 156 h 245"/>
                <a:gd name="T2" fmla="*/ 89 w 90"/>
                <a:gd name="T3" fmla="*/ 7 h 245"/>
                <a:gd name="T4" fmla="*/ 89 w 90"/>
                <a:gd name="T5" fmla="*/ 6 h 245"/>
                <a:gd name="T6" fmla="*/ 63 w 90"/>
                <a:gd name="T7" fmla="*/ 25 h 245"/>
                <a:gd name="T8" fmla="*/ 12 w 90"/>
                <a:gd name="T9" fmla="*/ 11 h 245"/>
                <a:gd name="T10" fmla="*/ 6 w 90"/>
                <a:gd name="T11" fmla="*/ 8 h 245"/>
                <a:gd name="T12" fmla="*/ 2 w 90"/>
                <a:gd name="T13" fmla="*/ 0 h 245"/>
                <a:gd name="T14" fmla="*/ 3 w 90"/>
                <a:gd name="T15" fmla="*/ 36 h 245"/>
                <a:gd name="T16" fmla="*/ 2 w 90"/>
                <a:gd name="T17" fmla="*/ 206 h 245"/>
                <a:gd name="T18" fmla="*/ 43 w 90"/>
                <a:gd name="T19" fmla="*/ 205 h 245"/>
                <a:gd name="T20" fmla="*/ 44 w 90"/>
                <a:gd name="T21" fmla="*/ 52 h 245"/>
                <a:gd name="T22" fmla="*/ 35 w 90"/>
                <a:gd name="T23" fmla="*/ 40 h 245"/>
                <a:gd name="T24" fmla="*/ 44 w 90"/>
                <a:gd name="T25" fmla="*/ 52 h 245"/>
                <a:gd name="T26" fmla="*/ 43 w 90"/>
                <a:gd name="T27" fmla="*/ 205 h 245"/>
                <a:gd name="T28" fmla="*/ 43 w 90"/>
                <a:gd name="T29" fmla="*/ 211 h 245"/>
                <a:gd name="T30" fmla="*/ 88 w 90"/>
                <a:gd name="T31" fmla="*/ 218 h 245"/>
                <a:gd name="T32" fmla="*/ 88 w 90"/>
                <a:gd name="T33" fmla="*/ 15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245">
                  <a:moveTo>
                    <a:pt x="88" y="156"/>
                  </a:moveTo>
                  <a:cubicBezTo>
                    <a:pt x="89" y="141"/>
                    <a:pt x="90" y="48"/>
                    <a:pt x="89" y="7"/>
                  </a:cubicBezTo>
                  <a:cubicBezTo>
                    <a:pt x="89" y="7"/>
                    <a:pt x="89" y="7"/>
                    <a:pt x="89" y="6"/>
                  </a:cubicBezTo>
                  <a:cubicBezTo>
                    <a:pt x="86" y="17"/>
                    <a:pt x="71" y="26"/>
                    <a:pt x="63" y="25"/>
                  </a:cubicBezTo>
                  <a:cubicBezTo>
                    <a:pt x="55" y="23"/>
                    <a:pt x="24" y="13"/>
                    <a:pt x="12" y="11"/>
                  </a:cubicBezTo>
                  <a:cubicBezTo>
                    <a:pt x="9" y="11"/>
                    <a:pt x="8" y="10"/>
                    <a:pt x="6" y="8"/>
                  </a:cubicBezTo>
                  <a:cubicBezTo>
                    <a:pt x="4" y="6"/>
                    <a:pt x="3" y="3"/>
                    <a:pt x="2" y="0"/>
                  </a:cubicBezTo>
                  <a:cubicBezTo>
                    <a:pt x="2" y="18"/>
                    <a:pt x="2" y="32"/>
                    <a:pt x="3" y="36"/>
                  </a:cubicBezTo>
                  <a:cubicBezTo>
                    <a:pt x="2" y="49"/>
                    <a:pt x="0" y="182"/>
                    <a:pt x="2" y="206"/>
                  </a:cubicBezTo>
                  <a:cubicBezTo>
                    <a:pt x="3" y="229"/>
                    <a:pt x="43" y="225"/>
                    <a:pt x="43" y="205"/>
                  </a:cubicBezTo>
                  <a:cubicBezTo>
                    <a:pt x="42" y="171"/>
                    <a:pt x="46" y="55"/>
                    <a:pt x="44" y="52"/>
                  </a:cubicBezTo>
                  <a:cubicBezTo>
                    <a:pt x="44" y="47"/>
                    <a:pt x="36" y="47"/>
                    <a:pt x="35" y="40"/>
                  </a:cubicBezTo>
                  <a:cubicBezTo>
                    <a:pt x="36" y="47"/>
                    <a:pt x="44" y="47"/>
                    <a:pt x="44" y="52"/>
                  </a:cubicBezTo>
                  <a:cubicBezTo>
                    <a:pt x="46" y="55"/>
                    <a:pt x="42" y="171"/>
                    <a:pt x="43" y="205"/>
                  </a:cubicBezTo>
                  <a:cubicBezTo>
                    <a:pt x="43" y="207"/>
                    <a:pt x="43" y="211"/>
                    <a:pt x="43" y="211"/>
                  </a:cubicBezTo>
                  <a:cubicBezTo>
                    <a:pt x="46" y="245"/>
                    <a:pt x="87" y="236"/>
                    <a:pt x="88" y="218"/>
                  </a:cubicBezTo>
                  <a:cubicBezTo>
                    <a:pt x="89" y="201"/>
                    <a:pt x="88" y="171"/>
                    <a:pt x="88" y="156"/>
                  </a:cubicBezTo>
                  <a:close/>
                </a:path>
              </a:pathLst>
            </a:custGeom>
            <a:gradFill rotWithShape="1">
              <a:gsLst>
                <a:gs pos="0">
                  <a:srgbClr val="6699FF">
                    <a:gamma/>
                    <a:shade val="90980"/>
                    <a:invGamma/>
                  </a:srgbClr>
                </a:gs>
                <a:gs pos="50000">
                  <a:srgbClr val="6699FF"/>
                </a:gs>
                <a:gs pos="100000">
                  <a:srgbClr val="6699FF">
                    <a:gamma/>
                    <a:shade val="90980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042" name="Freeform 778"/>
            <p:cNvSpPr>
              <a:spLocks/>
            </p:cNvSpPr>
            <p:nvPr/>
          </p:nvSpPr>
          <p:spPr bwMode="gray">
            <a:xfrm flipH="1">
              <a:off x="3287" y="2393"/>
              <a:ext cx="364" cy="537"/>
            </a:xfrm>
            <a:custGeom>
              <a:avLst/>
              <a:gdLst>
                <a:gd name="T0" fmla="*/ 193 w 199"/>
                <a:gd name="T1" fmla="*/ 194 h 294"/>
                <a:gd name="T2" fmla="*/ 169 w 199"/>
                <a:gd name="T3" fmla="*/ 49 h 294"/>
                <a:gd name="T4" fmla="*/ 143 w 199"/>
                <a:gd name="T5" fmla="*/ 24 h 294"/>
                <a:gd name="T6" fmla="*/ 100 w 199"/>
                <a:gd name="T7" fmla="*/ 13 h 294"/>
                <a:gd name="T8" fmla="*/ 61 w 199"/>
                <a:gd name="T9" fmla="*/ 2 h 294"/>
                <a:gd name="T10" fmla="*/ 31 w 199"/>
                <a:gd name="T11" fmla="*/ 12 h 294"/>
                <a:gd name="T12" fmla="*/ 4 w 199"/>
                <a:gd name="T13" fmla="*/ 159 h 294"/>
                <a:gd name="T14" fmla="*/ 37 w 199"/>
                <a:gd name="T15" fmla="*/ 168 h 294"/>
                <a:gd name="T16" fmla="*/ 54 w 199"/>
                <a:gd name="T17" fmla="*/ 47 h 294"/>
                <a:gd name="T18" fmla="*/ 53 w 199"/>
                <a:gd name="T19" fmla="*/ 268 h 294"/>
                <a:gd name="T20" fmla="*/ 57 w 199"/>
                <a:gd name="T21" fmla="*/ 276 h 294"/>
                <a:gd name="T22" fmla="*/ 63 w 199"/>
                <a:gd name="T23" fmla="*/ 279 h 294"/>
                <a:gd name="T24" fmla="*/ 114 w 199"/>
                <a:gd name="T25" fmla="*/ 293 h 294"/>
                <a:gd name="T26" fmla="*/ 140 w 199"/>
                <a:gd name="T27" fmla="*/ 274 h 294"/>
                <a:gd name="T28" fmla="*/ 140 w 199"/>
                <a:gd name="T29" fmla="*/ 169 h 294"/>
                <a:gd name="T30" fmla="*/ 139 w 199"/>
                <a:gd name="T31" fmla="*/ 88 h 294"/>
                <a:gd name="T32" fmla="*/ 137 w 199"/>
                <a:gd name="T33" fmla="*/ 75 h 294"/>
                <a:gd name="T34" fmla="*/ 136 w 199"/>
                <a:gd name="T35" fmla="*/ 71 h 294"/>
                <a:gd name="T36" fmla="*/ 137 w 199"/>
                <a:gd name="T37" fmla="*/ 75 h 294"/>
                <a:gd name="T38" fmla="*/ 139 w 199"/>
                <a:gd name="T39" fmla="*/ 88 h 294"/>
                <a:gd name="T40" fmla="*/ 160 w 199"/>
                <a:gd name="T41" fmla="*/ 204 h 294"/>
                <a:gd name="T42" fmla="*/ 193 w 199"/>
                <a:gd name="T43" fmla="*/ 19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9" h="294">
                  <a:moveTo>
                    <a:pt x="193" y="194"/>
                  </a:moveTo>
                  <a:cubicBezTo>
                    <a:pt x="189" y="184"/>
                    <a:pt x="172" y="67"/>
                    <a:pt x="169" y="49"/>
                  </a:cubicBezTo>
                  <a:cubicBezTo>
                    <a:pt x="167" y="32"/>
                    <a:pt x="151" y="27"/>
                    <a:pt x="143" y="24"/>
                  </a:cubicBezTo>
                  <a:cubicBezTo>
                    <a:pt x="136" y="21"/>
                    <a:pt x="113" y="16"/>
                    <a:pt x="100" y="13"/>
                  </a:cubicBezTo>
                  <a:cubicBezTo>
                    <a:pt x="89" y="10"/>
                    <a:pt x="70" y="4"/>
                    <a:pt x="61" y="2"/>
                  </a:cubicBezTo>
                  <a:cubicBezTo>
                    <a:pt x="52" y="0"/>
                    <a:pt x="34" y="4"/>
                    <a:pt x="31" y="12"/>
                  </a:cubicBezTo>
                  <a:cubicBezTo>
                    <a:pt x="29" y="17"/>
                    <a:pt x="8" y="139"/>
                    <a:pt x="4" y="159"/>
                  </a:cubicBezTo>
                  <a:cubicBezTo>
                    <a:pt x="0" y="181"/>
                    <a:pt x="31" y="184"/>
                    <a:pt x="37" y="168"/>
                  </a:cubicBezTo>
                  <a:cubicBezTo>
                    <a:pt x="40" y="158"/>
                    <a:pt x="55" y="38"/>
                    <a:pt x="54" y="47"/>
                  </a:cubicBezTo>
                  <a:cubicBezTo>
                    <a:pt x="55" y="53"/>
                    <a:pt x="53" y="226"/>
                    <a:pt x="53" y="268"/>
                  </a:cubicBezTo>
                  <a:cubicBezTo>
                    <a:pt x="54" y="271"/>
                    <a:pt x="55" y="274"/>
                    <a:pt x="57" y="276"/>
                  </a:cubicBezTo>
                  <a:cubicBezTo>
                    <a:pt x="59" y="278"/>
                    <a:pt x="60" y="279"/>
                    <a:pt x="63" y="279"/>
                  </a:cubicBezTo>
                  <a:cubicBezTo>
                    <a:pt x="75" y="281"/>
                    <a:pt x="106" y="291"/>
                    <a:pt x="114" y="293"/>
                  </a:cubicBezTo>
                  <a:cubicBezTo>
                    <a:pt x="122" y="294"/>
                    <a:pt x="137" y="285"/>
                    <a:pt x="140" y="274"/>
                  </a:cubicBezTo>
                  <a:cubicBezTo>
                    <a:pt x="140" y="274"/>
                    <a:pt x="140" y="170"/>
                    <a:pt x="140" y="169"/>
                  </a:cubicBezTo>
                  <a:cubicBezTo>
                    <a:pt x="140" y="141"/>
                    <a:pt x="141" y="111"/>
                    <a:pt x="139" y="88"/>
                  </a:cubicBezTo>
                  <a:cubicBezTo>
                    <a:pt x="138" y="82"/>
                    <a:pt x="137" y="78"/>
                    <a:pt x="137" y="75"/>
                  </a:cubicBezTo>
                  <a:cubicBezTo>
                    <a:pt x="137" y="74"/>
                    <a:pt x="136" y="72"/>
                    <a:pt x="136" y="71"/>
                  </a:cubicBezTo>
                  <a:cubicBezTo>
                    <a:pt x="136" y="72"/>
                    <a:pt x="137" y="73"/>
                    <a:pt x="137" y="75"/>
                  </a:cubicBezTo>
                  <a:cubicBezTo>
                    <a:pt x="138" y="79"/>
                    <a:pt x="138" y="84"/>
                    <a:pt x="139" y="88"/>
                  </a:cubicBezTo>
                  <a:cubicBezTo>
                    <a:pt x="142" y="110"/>
                    <a:pt x="148" y="150"/>
                    <a:pt x="160" y="204"/>
                  </a:cubicBezTo>
                  <a:cubicBezTo>
                    <a:pt x="165" y="232"/>
                    <a:pt x="199" y="218"/>
                    <a:pt x="193" y="19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gamma/>
                    <a:shade val="90980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90980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043" name="Freeform 779"/>
            <p:cNvSpPr>
              <a:spLocks/>
            </p:cNvSpPr>
            <p:nvPr/>
          </p:nvSpPr>
          <p:spPr bwMode="gray">
            <a:xfrm flipH="1">
              <a:off x="3411" y="2373"/>
              <a:ext cx="123" cy="75"/>
            </a:xfrm>
            <a:custGeom>
              <a:avLst/>
              <a:gdLst>
                <a:gd name="T0" fmla="*/ 30 w 67"/>
                <a:gd name="T1" fmla="*/ 39 h 41"/>
                <a:gd name="T2" fmla="*/ 10 w 67"/>
                <a:gd name="T3" fmla="*/ 23 h 41"/>
                <a:gd name="T4" fmla="*/ 16 w 67"/>
                <a:gd name="T5" fmla="*/ 12 h 41"/>
                <a:gd name="T6" fmla="*/ 54 w 67"/>
                <a:gd name="T7" fmla="*/ 16 h 41"/>
                <a:gd name="T8" fmla="*/ 57 w 67"/>
                <a:gd name="T9" fmla="*/ 29 h 41"/>
                <a:gd name="T10" fmla="*/ 30 w 67"/>
                <a:gd name="T1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41">
                  <a:moveTo>
                    <a:pt x="30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7" y="21"/>
                    <a:pt x="13" y="15"/>
                    <a:pt x="16" y="12"/>
                  </a:cubicBezTo>
                  <a:cubicBezTo>
                    <a:pt x="19" y="10"/>
                    <a:pt x="54" y="0"/>
                    <a:pt x="54" y="16"/>
                  </a:cubicBezTo>
                  <a:cubicBezTo>
                    <a:pt x="54" y="21"/>
                    <a:pt x="48" y="25"/>
                    <a:pt x="57" y="29"/>
                  </a:cubicBezTo>
                  <a:cubicBezTo>
                    <a:pt x="67" y="33"/>
                    <a:pt x="46" y="41"/>
                    <a:pt x="30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044" name="Oval 780"/>
            <p:cNvSpPr>
              <a:spLocks noChangeArrowheads="1"/>
            </p:cNvSpPr>
            <p:nvPr/>
          </p:nvSpPr>
          <p:spPr bwMode="gray">
            <a:xfrm flipH="1">
              <a:off x="3402" y="2275"/>
              <a:ext cx="145" cy="14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4063" name="Group 799"/>
          <p:cNvGrpSpPr>
            <a:grpSpLocks/>
          </p:cNvGrpSpPr>
          <p:nvPr/>
        </p:nvGrpSpPr>
        <p:grpSpPr bwMode="auto">
          <a:xfrm>
            <a:off x="3468688" y="2851150"/>
            <a:ext cx="481012" cy="388938"/>
            <a:chOff x="2154" y="1819"/>
            <a:chExt cx="217" cy="176"/>
          </a:xfrm>
        </p:grpSpPr>
        <p:grpSp>
          <p:nvGrpSpPr>
            <p:cNvPr id="524064" name="Group 800"/>
            <p:cNvGrpSpPr>
              <a:grpSpLocks/>
            </p:cNvGrpSpPr>
            <p:nvPr/>
          </p:nvGrpSpPr>
          <p:grpSpPr bwMode="auto">
            <a:xfrm>
              <a:off x="2154" y="1862"/>
              <a:ext cx="217" cy="133"/>
              <a:chOff x="1977" y="2705"/>
              <a:chExt cx="897" cy="548"/>
            </a:xfrm>
          </p:grpSpPr>
          <p:sp>
            <p:nvSpPr>
              <p:cNvPr id="524065" name="Freeform 801"/>
              <p:cNvSpPr>
                <a:spLocks/>
              </p:cNvSpPr>
              <p:nvPr/>
            </p:nvSpPr>
            <p:spPr bwMode="gray">
              <a:xfrm>
                <a:off x="1977" y="2787"/>
                <a:ext cx="45" cy="321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3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3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66" name="Freeform 802"/>
              <p:cNvSpPr>
                <a:spLocks/>
              </p:cNvSpPr>
              <p:nvPr/>
            </p:nvSpPr>
            <p:spPr bwMode="gray">
              <a:xfrm>
                <a:off x="2022" y="2787"/>
                <a:ext cx="46" cy="321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3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3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67" name="Freeform 803"/>
              <p:cNvSpPr>
                <a:spLocks/>
              </p:cNvSpPr>
              <p:nvPr/>
            </p:nvSpPr>
            <p:spPr bwMode="gray">
              <a:xfrm>
                <a:off x="2574" y="2932"/>
                <a:ext cx="45" cy="321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68" name="Freeform 804"/>
              <p:cNvSpPr>
                <a:spLocks/>
              </p:cNvSpPr>
              <p:nvPr/>
            </p:nvSpPr>
            <p:spPr bwMode="gray">
              <a:xfrm>
                <a:off x="2529" y="2932"/>
                <a:ext cx="45" cy="321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69" name="Freeform 805"/>
              <p:cNvSpPr>
                <a:spLocks/>
              </p:cNvSpPr>
              <p:nvPr/>
            </p:nvSpPr>
            <p:spPr bwMode="gray">
              <a:xfrm>
                <a:off x="2829" y="2866"/>
                <a:ext cx="45" cy="321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70" name="Freeform 806"/>
              <p:cNvSpPr>
                <a:spLocks/>
              </p:cNvSpPr>
              <p:nvPr/>
            </p:nvSpPr>
            <p:spPr bwMode="gray">
              <a:xfrm>
                <a:off x="2780" y="2866"/>
                <a:ext cx="49" cy="321"/>
              </a:xfrm>
              <a:custGeom>
                <a:avLst/>
                <a:gdLst>
                  <a:gd name="T0" fmla="*/ 13 w 13"/>
                  <a:gd name="T1" fmla="*/ 87 h 87"/>
                  <a:gd name="T2" fmla="*/ 0 w 13"/>
                  <a:gd name="T3" fmla="*/ 84 h 87"/>
                  <a:gd name="T4" fmla="*/ 0 w 13"/>
                  <a:gd name="T5" fmla="*/ 0 h 87"/>
                  <a:gd name="T6" fmla="*/ 13 w 13"/>
                  <a:gd name="T7" fmla="*/ 4 h 87"/>
                  <a:gd name="T8" fmla="*/ 13 w 13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7">
                    <a:moveTo>
                      <a:pt x="13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3" y="4"/>
                    </a:lnTo>
                    <a:lnTo>
                      <a:pt x="13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71" name="Freeform 807"/>
              <p:cNvSpPr>
                <a:spLocks/>
              </p:cNvSpPr>
              <p:nvPr/>
            </p:nvSpPr>
            <p:spPr bwMode="gray">
              <a:xfrm>
                <a:off x="2277" y="2705"/>
                <a:ext cx="45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72" name="Freeform 808"/>
              <p:cNvSpPr>
                <a:spLocks/>
              </p:cNvSpPr>
              <p:nvPr/>
            </p:nvSpPr>
            <p:spPr bwMode="gray">
              <a:xfrm>
                <a:off x="2277" y="2717"/>
                <a:ext cx="45" cy="322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73" name="Freeform 809"/>
              <p:cNvSpPr>
                <a:spLocks/>
              </p:cNvSpPr>
              <p:nvPr/>
            </p:nvSpPr>
            <p:spPr bwMode="gray">
              <a:xfrm>
                <a:off x="2235" y="2717"/>
                <a:ext cx="42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4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74" name="Freeform 810"/>
              <p:cNvSpPr>
                <a:spLocks/>
              </p:cNvSpPr>
              <p:nvPr/>
            </p:nvSpPr>
            <p:spPr bwMode="gray">
              <a:xfrm>
                <a:off x="1977" y="2787"/>
                <a:ext cx="597" cy="206"/>
              </a:xfrm>
              <a:custGeom>
                <a:avLst/>
                <a:gdLst>
                  <a:gd name="T0" fmla="*/ 161 w 161"/>
                  <a:gd name="T1" fmla="*/ 43 h 56"/>
                  <a:gd name="T2" fmla="*/ 161 w 161"/>
                  <a:gd name="T3" fmla="*/ 56 h 56"/>
                  <a:gd name="T4" fmla="*/ 0 w 161"/>
                  <a:gd name="T5" fmla="*/ 12 h 56"/>
                  <a:gd name="T6" fmla="*/ 0 w 161"/>
                  <a:gd name="T7" fmla="*/ 0 h 56"/>
                  <a:gd name="T8" fmla="*/ 161 w 161"/>
                  <a:gd name="T9" fmla="*/ 4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56">
                    <a:moveTo>
                      <a:pt x="161" y="43"/>
                    </a:moveTo>
                    <a:lnTo>
                      <a:pt x="161" y="56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161" y="43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75" name="Freeform 811"/>
              <p:cNvSpPr>
                <a:spLocks/>
              </p:cNvSpPr>
              <p:nvPr/>
            </p:nvSpPr>
            <p:spPr bwMode="gray">
              <a:xfrm>
                <a:off x="2574" y="2866"/>
                <a:ext cx="300" cy="127"/>
              </a:xfrm>
              <a:custGeom>
                <a:avLst/>
                <a:gdLst>
                  <a:gd name="T0" fmla="*/ 81 w 81"/>
                  <a:gd name="T1" fmla="*/ 0 h 35"/>
                  <a:gd name="T2" fmla="*/ 81 w 81"/>
                  <a:gd name="T3" fmla="*/ 13 h 35"/>
                  <a:gd name="T4" fmla="*/ 0 w 81"/>
                  <a:gd name="T5" fmla="*/ 35 h 35"/>
                  <a:gd name="T6" fmla="*/ 0 w 81"/>
                  <a:gd name="T7" fmla="*/ 22 h 35"/>
                  <a:gd name="T8" fmla="*/ 81 w 81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35">
                    <a:moveTo>
                      <a:pt x="81" y="0"/>
                    </a:moveTo>
                    <a:lnTo>
                      <a:pt x="81" y="13"/>
                    </a:lnTo>
                    <a:lnTo>
                      <a:pt x="0" y="35"/>
                    </a:lnTo>
                    <a:lnTo>
                      <a:pt x="0" y="2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76" name="Freeform 812"/>
              <p:cNvSpPr>
                <a:spLocks/>
              </p:cNvSpPr>
              <p:nvPr/>
            </p:nvSpPr>
            <p:spPr bwMode="gray">
              <a:xfrm>
                <a:off x="1977" y="2705"/>
                <a:ext cx="897" cy="240"/>
              </a:xfrm>
              <a:custGeom>
                <a:avLst/>
                <a:gdLst>
                  <a:gd name="T0" fmla="*/ 242 w 242"/>
                  <a:gd name="T1" fmla="*/ 43 h 65"/>
                  <a:gd name="T2" fmla="*/ 161 w 242"/>
                  <a:gd name="T3" fmla="*/ 22 h 65"/>
                  <a:gd name="T4" fmla="*/ 161 w 242"/>
                  <a:gd name="T5" fmla="*/ 22 h 65"/>
                  <a:gd name="T6" fmla="*/ 81 w 242"/>
                  <a:gd name="T7" fmla="*/ 0 h 65"/>
                  <a:gd name="T8" fmla="*/ 0 w 242"/>
                  <a:gd name="T9" fmla="*/ 22 h 65"/>
                  <a:gd name="T10" fmla="*/ 81 w 242"/>
                  <a:gd name="T11" fmla="*/ 44 h 65"/>
                  <a:gd name="T12" fmla="*/ 81 w 242"/>
                  <a:gd name="T13" fmla="*/ 44 h 65"/>
                  <a:gd name="T14" fmla="*/ 161 w 242"/>
                  <a:gd name="T15" fmla="*/ 65 h 65"/>
                  <a:gd name="T16" fmla="*/ 242 w 242"/>
                  <a:gd name="T17" fmla="*/ 4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2" h="65">
                    <a:moveTo>
                      <a:pt x="242" y="43"/>
                    </a:moveTo>
                    <a:lnTo>
                      <a:pt x="161" y="22"/>
                    </a:lnTo>
                    <a:lnTo>
                      <a:pt x="161" y="22"/>
                    </a:lnTo>
                    <a:lnTo>
                      <a:pt x="81" y="0"/>
                    </a:lnTo>
                    <a:lnTo>
                      <a:pt x="0" y="22"/>
                    </a:lnTo>
                    <a:lnTo>
                      <a:pt x="81" y="44"/>
                    </a:lnTo>
                    <a:lnTo>
                      <a:pt x="81" y="44"/>
                    </a:lnTo>
                    <a:lnTo>
                      <a:pt x="161" y="65"/>
                    </a:lnTo>
                    <a:lnTo>
                      <a:pt x="242" y="43"/>
                    </a:lnTo>
                    <a:close/>
                  </a:path>
                </a:pathLst>
              </a:custGeom>
              <a:solidFill>
                <a:srgbClr val="8E47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4077" name="Group 813"/>
            <p:cNvGrpSpPr>
              <a:grpSpLocks/>
            </p:cNvGrpSpPr>
            <p:nvPr/>
          </p:nvGrpSpPr>
          <p:grpSpPr bwMode="auto">
            <a:xfrm>
              <a:off x="2216" y="1833"/>
              <a:ext cx="90" cy="70"/>
              <a:chOff x="2155" y="1811"/>
              <a:chExt cx="675" cy="523"/>
            </a:xfrm>
          </p:grpSpPr>
          <p:sp>
            <p:nvSpPr>
              <p:cNvPr id="524078" name="Freeform 814"/>
              <p:cNvSpPr>
                <a:spLocks/>
              </p:cNvSpPr>
              <p:nvPr/>
            </p:nvSpPr>
            <p:spPr bwMode="gray">
              <a:xfrm>
                <a:off x="2490" y="1818"/>
                <a:ext cx="314" cy="433"/>
              </a:xfrm>
              <a:custGeom>
                <a:avLst/>
                <a:gdLst>
                  <a:gd name="T0" fmla="*/ 0 w 4460"/>
                  <a:gd name="T1" fmla="*/ 0 h 6160"/>
                  <a:gd name="T2" fmla="*/ 0 w 4460"/>
                  <a:gd name="T3" fmla="*/ 4972 h 6160"/>
                  <a:gd name="T4" fmla="*/ 4460 w 4460"/>
                  <a:gd name="T5" fmla="*/ 6160 h 6160"/>
                  <a:gd name="T6" fmla="*/ 4460 w 4460"/>
                  <a:gd name="T7" fmla="*/ 1188 h 6160"/>
                  <a:gd name="T8" fmla="*/ 0 w 4460"/>
                  <a:gd name="T9" fmla="*/ 0 h 6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60" h="6160">
                    <a:moveTo>
                      <a:pt x="0" y="0"/>
                    </a:moveTo>
                    <a:lnTo>
                      <a:pt x="0" y="4972"/>
                    </a:lnTo>
                    <a:lnTo>
                      <a:pt x="4460" y="6160"/>
                    </a:lnTo>
                    <a:lnTo>
                      <a:pt x="4460" y="11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79" name="Freeform 815"/>
              <p:cNvSpPr>
                <a:spLocks/>
              </p:cNvSpPr>
              <p:nvPr/>
            </p:nvSpPr>
            <p:spPr bwMode="gray">
              <a:xfrm>
                <a:off x="2513" y="1850"/>
                <a:ext cx="268" cy="332"/>
              </a:xfrm>
              <a:custGeom>
                <a:avLst/>
                <a:gdLst>
                  <a:gd name="T0" fmla="*/ 0 w 3803"/>
                  <a:gd name="T1" fmla="*/ 0 h 4725"/>
                  <a:gd name="T2" fmla="*/ 0 w 3803"/>
                  <a:gd name="T3" fmla="*/ 3711 h 4725"/>
                  <a:gd name="T4" fmla="*/ 3803 w 3803"/>
                  <a:gd name="T5" fmla="*/ 4725 h 4725"/>
                  <a:gd name="T6" fmla="*/ 3803 w 3803"/>
                  <a:gd name="T7" fmla="*/ 1014 h 4725"/>
                  <a:gd name="T8" fmla="*/ 0 w 3803"/>
                  <a:gd name="T9" fmla="*/ 0 h 4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03" h="4725">
                    <a:moveTo>
                      <a:pt x="0" y="0"/>
                    </a:moveTo>
                    <a:lnTo>
                      <a:pt x="0" y="3711"/>
                    </a:lnTo>
                    <a:lnTo>
                      <a:pt x="3803" y="4725"/>
                    </a:lnTo>
                    <a:lnTo>
                      <a:pt x="3803" y="10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80" name="Freeform 816"/>
              <p:cNvSpPr>
                <a:spLocks/>
              </p:cNvSpPr>
              <p:nvPr/>
            </p:nvSpPr>
            <p:spPr bwMode="gray">
              <a:xfrm>
                <a:off x="2490" y="1811"/>
                <a:ext cx="340" cy="90"/>
              </a:xfrm>
              <a:custGeom>
                <a:avLst/>
                <a:gdLst>
                  <a:gd name="T0" fmla="*/ 4831 w 4831"/>
                  <a:gd name="T1" fmla="*/ 1189 h 1288"/>
                  <a:gd name="T2" fmla="*/ 4460 w 4831"/>
                  <a:gd name="T3" fmla="*/ 1288 h 1288"/>
                  <a:gd name="T4" fmla="*/ 0 w 4831"/>
                  <a:gd name="T5" fmla="*/ 100 h 1288"/>
                  <a:gd name="T6" fmla="*/ 368 w 4831"/>
                  <a:gd name="T7" fmla="*/ 0 h 1288"/>
                  <a:gd name="T8" fmla="*/ 4831 w 4831"/>
                  <a:gd name="T9" fmla="*/ 1189 h 1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31" h="1288">
                    <a:moveTo>
                      <a:pt x="4831" y="1189"/>
                    </a:moveTo>
                    <a:lnTo>
                      <a:pt x="4460" y="1288"/>
                    </a:lnTo>
                    <a:lnTo>
                      <a:pt x="0" y="100"/>
                    </a:lnTo>
                    <a:lnTo>
                      <a:pt x="368" y="0"/>
                    </a:lnTo>
                    <a:lnTo>
                      <a:pt x="4831" y="1189"/>
                    </a:lnTo>
                    <a:close/>
                  </a:path>
                </a:pathLst>
              </a:custGeom>
              <a:solidFill>
                <a:srgbClr val="B2B2B2"/>
              </a:solidFill>
              <a:ln w="6350" cap="flat" cmpd="sng">
                <a:solidFill>
                  <a:srgbClr val="B2B2B2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81" name="Freeform 817"/>
              <p:cNvSpPr>
                <a:spLocks/>
              </p:cNvSpPr>
              <p:nvPr/>
            </p:nvSpPr>
            <p:spPr bwMode="gray">
              <a:xfrm>
                <a:off x="2155" y="2127"/>
                <a:ext cx="675" cy="181"/>
              </a:xfrm>
              <a:custGeom>
                <a:avLst/>
                <a:gdLst>
                  <a:gd name="T0" fmla="*/ 0 w 9603"/>
                  <a:gd name="T1" fmla="*/ 1287 h 2577"/>
                  <a:gd name="T2" fmla="*/ 4802 w 9603"/>
                  <a:gd name="T3" fmla="*/ 0 h 2577"/>
                  <a:gd name="T4" fmla="*/ 9603 w 9603"/>
                  <a:gd name="T5" fmla="*/ 1287 h 2577"/>
                  <a:gd name="T6" fmla="*/ 4802 w 9603"/>
                  <a:gd name="T7" fmla="*/ 2577 h 2577"/>
                  <a:gd name="T8" fmla="*/ 0 w 9603"/>
                  <a:gd name="T9" fmla="*/ 1287 h 2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03" h="2577">
                    <a:moveTo>
                      <a:pt x="0" y="1287"/>
                    </a:moveTo>
                    <a:lnTo>
                      <a:pt x="4802" y="0"/>
                    </a:lnTo>
                    <a:lnTo>
                      <a:pt x="9603" y="1287"/>
                    </a:lnTo>
                    <a:lnTo>
                      <a:pt x="4802" y="2577"/>
                    </a:lnTo>
                    <a:lnTo>
                      <a:pt x="0" y="1287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82" name="Freeform 818"/>
              <p:cNvSpPr>
                <a:spLocks/>
              </p:cNvSpPr>
              <p:nvPr/>
            </p:nvSpPr>
            <p:spPr bwMode="gray">
              <a:xfrm>
                <a:off x="2493" y="2218"/>
                <a:ext cx="337" cy="116"/>
              </a:xfrm>
              <a:custGeom>
                <a:avLst/>
                <a:gdLst>
                  <a:gd name="T0" fmla="*/ 0 w 4801"/>
                  <a:gd name="T1" fmla="*/ 1290 h 1656"/>
                  <a:gd name="T2" fmla="*/ 0 w 4801"/>
                  <a:gd name="T3" fmla="*/ 1656 h 1656"/>
                  <a:gd name="T4" fmla="*/ 4801 w 4801"/>
                  <a:gd name="T5" fmla="*/ 369 h 1656"/>
                  <a:gd name="T6" fmla="*/ 4801 w 4801"/>
                  <a:gd name="T7" fmla="*/ 0 h 1656"/>
                  <a:gd name="T8" fmla="*/ 0 w 4801"/>
                  <a:gd name="T9" fmla="*/ 1290 h 1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01" h="1656">
                    <a:moveTo>
                      <a:pt x="0" y="1290"/>
                    </a:moveTo>
                    <a:lnTo>
                      <a:pt x="0" y="1656"/>
                    </a:lnTo>
                    <a:lnTo>
                      <a:pt x="4801" y="369"/>
                    </a:lnTo>
                    <a:lnTo>
                      <a:pt x="4801" y="0"/>
                    </a:lnTo>
                    <a:lnTo>
                      <a:pt x="0" y="129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83" name="Freeform 819"/>
              <p:cNvSpPr>
                <a:spLocks/>
              </p:cNvSpPr>
              <p:nvPr/>
            </p:nvSpPr>
            <p:spPr bwMode="gray">
              <a:xfrm>
                <a:off x="2155" y="2218"/>
                <a:ext cx="338" cy="116"/>
              </a:xfrm>
              <a:custGeom>
                <a:avLst/>
                <a:gdLst>
                  <a:gd name="T0" fmla="*/ 4802 w 4802"/>
                  <a:gd name="T1" fmla="*/ 1656 h 1656"/>
                  <a:gd name="T2" fmla="*/ 0 w 4802"/>
                  <a:gd name="T3" fmla="*/ 369 h 1656"/>
                  <a:gd name="T4" fmla="*/ 0 w 4802"/>
                  <a:gd name="T5" fmla="*/ 0 h 1656"/>
                  <a:gd name="T6" fmla="*/ 4802 w 4802"/>
                  <a:gd name="T7" fmla="*/ 1290 h 1656"/>
                  <a:gd name="T8" fmla="*/ 4802 w 4802"/>
                  <a:gd name="T9" fmla="*/ 1656 h 1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02" h="1656">
                    <a:moveTo>
                      <a:pt x="4802" y="1656"/>
                    </a:moveTo>
                    <a:lnTo>
                      <a:pt x="0" y="369"/>
                    </a:lnTo>
                    <a:lnTo>
                      <a:pt x="0" y="0"/>
                    </a:lnTo>
                    <a:lnTo>
                      <a:pt x="4802" y="1290"/>
                    </a:lnTo>
                    <a:lnTo>
                      <a:pt x="4802" y="1656"/>
                    </a:lnTo>
                    <a:close/>
                  </a:path>
                </a:pathLst>
              </a:custGeom>
              <a:solidFill>
                <a:srgbClr val="B2B2B2"/>
              </a:solidFill>
              <a:ln w="6350" cap="flat" cmpd="sng">
                <a:solidFill>
                  <a:srgbClr val="B2B2B2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84" name="Freeform 820"/>
              <p:cNvSpPr>
                <a:spLocks/>
              </p:cNvSpPr>
              <p:nvPr/>
            </p:nvSpPr>
            <p:spPr bwMode="gray">
              <a:xfrm>
                <a:off x="2251" y="2157"/>
                <a:ext cx="457" cy="122"/>
              </a:xfrm>
              <a:custGeom>
                <a:avLst/>
                <a:gdLst>
                  <a:gd name="T0" fmla="*/ 0 w 6492"/>
                  <a:gd name="T1" fmla="*/ 654 h 1743"/>
                  <a:gd name="T2" fmla="*/ 4061 w 6492"/>
                  <a:gd name="T3" fmla="*/ 1743 h 1743"/>
                  <a:gd name="T4" fmla="*/ 6492 w 6492"/>
                  <a:gd name="T5" fmla="*/ 1091 h 1743"/>
                  <a:gd name="T6" fmla="*/ 2431 w 6492"/>
                  <a:gd name="T7" fmla="*/ 0 h 1743"/>
                  <a:gd name="T8" fmla="*/ 0 w 6492"/>
                  <a:gd name="T9" fmla="*/ 654 h 17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92" h="1743">
                    <a:moveTo>
                      <a:pt x="0" y="654"/>
                    </a:moveTo>
                    <a:lnTo>
                      <a:pt x="4061" y="1743"/>
                    </a:lnTo>
                    <a:lnTo>
                      <a:pt x="6492" y="1091"/>
                    </a:lnTo>
                    <a:lnTo>
                      <a:pt x="2431" y="0"/>
                    </a:lnTo>
                    <a:lnTo>
                      <a:pt x="0" y="654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85" name="Freeform 821"/>
              <p:cNvSpPr>
                <a:spLocks/>
              </p:cNvSpPr>
              <p:nvPr/>
            </p:nvSpPr>
            <p:spPr bwMode="gray">
              <a:xfrm>
                <a:off x="2804" y="1894"/>
                <a:ext cx="26" cy="357"/>
              </a:xfrm>
              <a:custGeom>
                <a:avLst/>
                <a:gdLst>
                  <a:gd name="T0" fmla="*/ 0 w 371"/>
                  <a:gd name="T1" fmla="*/ 5071 h 5071"/>
                  <a:gd name="T2" fmla="*/ 371 w 371"/>
                  <a:gd name="T3" fmla="*/ 4972 h 5071"/>
                  <a:gd name="T4" fmla="*/ 371 w 371"/>
                  <a:gd name="T5" fmla="*/ 0 h 5071"/>
                  <a:gd name="T6" fmla="*/ 0 w 371"/>
                  <a:gd name="T7" fmla="*/ 99 h 5071"/>
                  <a:gd name="T8" fmla="*/ 0 w 371"/>
                  <a:gd name="T9" fmla="*/ 5071 h 5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1" h="5071">
                    <a:moveTo>
                      <a:pt x="0" y="5071"/>
                    </a:moveTo>
                    <a:lnTo>
                      <a:pt x="371" y="4972"/>
                    </a:lnTo>
                    <a:lnTo>
                      <a:pt x="371" y="0"/>
                    </a:lnTo>
                    <a:lnTo>
                      <a:pt x="0" y="99"/>
                    </a:lnTo>
                    <a:lnTo>
                      <a:pt x="0" y="5071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4086" name="Group 822"/>
            <p:cNvGrpSpPr>
              <a:grpSpLocks/>
            </p:cNvGrpSpPr>
            <p:nvPr/>
          </p:nvGrpSpPr>
          <p:grpSpPr bwMode="auto">
            <a:xfrm>
              <a:off x="2160" y="1819"/>
              <a:ext cx="110" cy="171"/>
              <a:chOff x="2158" y="1204"/>
              <a:chExt cx="419" cy="647"/>
            </a:xfrm>
          </p:grpSpPr>
          <p:sp>
            <p:nvSpPr>
              <p:cNvPr id="524087" name="Freeform 823"/>
              <p:cNvSpPr>
                <a:spLocks/>
              </p:cNvSpPr>
              <p:nvPr/>
            </p:nvSpPr>
            <p:spPr bwMode="gray">
              <a:xfrm>
                <a:off x="2294" y="1592"/>
                <a:ext cx="177" cy="231"/>
              </a:xfrm>
              <a:custGeom>
                <a:avLst/>
                <a:gdLst>
                  <a:gd name="T0" fmla="*/ 108 w 108"/>
                  <a:gd name="T1" fmla="*/ 36 h 140"/>
                  <a:gd name="T2" fmla="*/ 108 w 108"/>
                  <a:gd name="T3" fmla="*/ 35 h 140"/>
                  <a:gd name="T4" fmla="*/ 108 w 108"/>
                  <a:gd name="T5" fmla="*/ 28 h 140"/>
                  <a:gd name="T6" fmla="*/ 108 w 108"/>
                  <a:gd name="T7" fmla="*/ 23 h 140"/>
                  <a:gd name="T8" fmla="*/ 108 w 108"/>
                  <a:gd name="T9" fmla="*/ 22 h 140"/>
                  <a:gd name="T10" fmla="*/ 108 w 108"/>
                  <a:gd name="T11" fmla="*/ 17 h 140"/>
                  <a:gd name="T12" fmla="*/ 108 w 108"/>
                  <a:gd name="T13" fmla="*/ 16 h 140"/>
                  <a:gd name="T14" fmla="*/ 108 w 108"/>
                  <a:gd name="T15" fmla="*/ 16 h 140"/>
                  <a:gd name="T16" fmla="*/ 89 w 108"/>
                  <a:gd name="T17" fmla="*/ 7 h 140"/>
                  <a:gd name="T18" fmla="*/ 64 w 108"/>
                  <a:gd name="T19" fmla="*/ 2 h 140"/>
                  <a:gd name="T20" fmla="*/ 57 w 108"/>
                  <a:gd name="T21" fmla="*/ 4 h 140"/>
                  <a:gd name="T22" fmla="*/ 49 w 108"/>
                  <a:gd name="T23" fmla="*/ 6 h 140"/>
                  <a:gd name="T24" fmla="*/ 49 w 108"/>
                  <a:gd name="T25" fmla="*/ 6 h 140"/>
                  <a:gd name="T26" fmla="*/ 0 w 108"/>
                  <a:gd name="T27" fmla="*/ 18 h 140"/>
                  <a:gd name="T28" fmla="*/ 29 w 108"/>
                  <a:gd name="T29" fmla="*/ 47 h 140"/>
                  <a:gd name="T30" fmla="*/ 62 w 108"/>
                  <a:gd name="T31" fmla="*/ 40 h 140"/>
                  <a:gd name="T32" fmla="*/ 62 w 108"/>
                  <a:gd name="T33" fmla="*/ 118 h 140"/>
                  <a:gd name="T34" fmla="*/ 101 w 108"/>
                  <a:gd name="T35" fmla="*/ 129 h 140"/>
                  <a:gd name="T36" fmla="*/ 108 w 108"/>
                  <a:gd name="T37" fmla="*/ 117 h 140"/>
                  <a:gd name="T38" fmla="*/ 108 w 108"/>
                  <a:gd name="T39" fmla="*/ 36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8" h="140">
                    <a:moveTo>
                      <a:pt x="108" y="36"/>
                    </a:moveTo>
                    <a:cubicBezTo>
                      <a:pt x="108" y="36"/>
                      <a:pt x="108" y="36"/>
                      <a:pt x="108" y="35"/>
                    </a:cubicBezTo>
                    <a:cubicBezTo>
                      <a:pt x="108" y="33"/>
                      <a:pt x="108" y="30"/>
                      <a:pt x="108" y="28"/>
                    </a:cubicBezTo>
                    <a:cubicBezTo>
                      <a:pt x="108" y="28"/>
                      <a:pt x="108" y="26"/>
                      <a:pt x="108" y="23"/>
                    </a:cubicBezTo>
                    <a:cubicBezTo>
                      <a:pt x="108" y="23"/>
                      <a:pt x="108" y="22"/>
                      <a:pt x="108" y="22"/>
                    </a:cubicBezTo>
                    <a:cubicBezTo>
                      <a:pt x="108" y="21"/>
                      <a:pt x="108" y="19"/>
                      <a:pt x="108" y="17"/>
                    </a:cubicBezTo>
                    <a:cubicBezTo>
                      <a:pt x="108" y="17"/>
                      <a:pt x="108" y="17"/>
                      <a:pt x="108" y="16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05" y="4"/>
                      <a:pt x="95" y="8"/>
                      <a:pt x="89" y="7"/>
                    </a:cubicBezTo>
                    <a:cubicBezTo>
                      <a:pt x="85" y="6"/>
                      <a:pt x="73" y="0"/>
                      <a:pt x="64" y="2"/>
                    </a:cubicBezTo>
                    <a:cubicBezTo>
                      <a:pt x="60" y="3"/>
                      <a:pt x="57" y="4"/>
                      <a:pt x="57" y="4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67"/>
                      <a:pt x="62" y="109"/>
                      <a:pt x="62" y="118"/>
                    </a:cubicBezTo>
                    <a:cubicBezTo>
                      <a:pt x="63" y="138"/>
                      <a:pt x="89" y="140"/>
                      <a:pt x="101" y="129"/>
                    </a:cubicBezTo>
                    <a:cubicBezTo>
                      <a:pt x="105" y="126"/>
                      <a:pt x="108" y="122"/>
                      <a:pt x="108" y="117"/>
                    </a:cubicBezTo>
                    <a:cubicBezTo>
                      <a:pt x="108" y="101"/>
                      <a:pt x="107" y="69"/>
                      <a:pt x="108" y="3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tx1">
                      <a:gamma/>
                      <a:tint val="72549"/>
                      <a:invGamma/>
                    </a:schemeClr>
                  </a:gs>
                  <a:gs pos="100000">
                    <a:schemeClr val="tx1"/>
                  </a:gs>
                </a:gsLst>
                <a:lin ang="0" scaled="1"/>
              </a:gra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88" name="Freeform 824"/>
              <p:cNvSpPr>
                <a:spLocks/>
              </p:cNvSpPr>
              <p:nvPr/>
            </p:nvSpPr>
            <p:spPr bwMode="gray">
              <a:xfrm>
                <a:off x="2225" y="1575"/>
                <a:ext cx="326" cy="276"/>
              </a:xfrm>
              <a:custGeom>
                <a:avLst/>
                <a:gdLst>
                  <a:gd name="T0" fmla="*/ 196 w 197"/>
                  <a:gd name="T1" fmla="*/ 44 h 167"/>
                  <a:gd name="T2" fmla="*/ 196 w 197"/>
                  <a:gd name="T3" fmla="*/ 37 h 167"/>
                  <a:gd name="T4" fmla="*/ 177 w 197"/>
                  <a:gd name="T5" fmla="*/ 18 h 167"/>
                  <a:gd name="T6" fmla="*/ 137 w 197"/>
                  <a:gd name="T7" fmla="*/ 25 h 167"/>
                  <a:gd name="T8" fmla="*/ 99 w 197"/>
                  <a:gd name="T9" fmla="*/ 35 h 167"/>
                  <a:gd name="T10" fmla="*/ 99 w 197"/>
                  <a:gd name="T11" fmla="*/ 52 h 167"/>
                  <a:gd name="T12" fmla="*/ 99 w 197"/>
                  <a:gd name="T13" fmla="*/ 35 h 167"/>
                  <a:gd name="T14" fmla="*/ 99 w 197"/>
                  <a:gd name="T15" fmla="*/ 35 h 167"/>
                  <a:gd name="T16" fmla="*/ 99 w 197"/>
                  <a:gd name="T17" fmla="*/ 2 h 167"/>
                  <a:gd name="T18" fmla="*/ 89 w 197"/>
                  <a:gd name="T19" fmla="*/ 14 h 167"/>
                  <a:gd name="T20" fmla="*/ 2 w 197"/>
                  <a:gd name="T21" fmla="*/ 8 h 167"/>
                  <a:gd name="T22" fmla="*/ 2 w 197"/>
                  <a:gd name="T23" fmla="*/ 10 h 167"/>
                  <a:gd name="T24" fmla="*/ 2 w 197"/>
                  <a:gd name="T25" fmla="*/ 31 h 167"/>
                  <a:gd name="T26" fmla="*/ 12 w 197"/>
                  <a:gd name="T27" fmla="*/ 67 h 167"/>
                  <a:gd name="T28" fmla="*/ 70 w 197"/>
                  <a:gd name="T29" fmla="*/ 83 h 167"/>
                  <a:gd name="T30" fmla="*/ 83 w 197"/>
                  <a:gd name="T31" fmla="*/ 82 h 167"/>
                  <a:gd name="T32" fmla="*/ 149 w 197"/>
                  <a:gd name="T33" fmla="*/ 65 h 167"/>
                  <a:gd name="T34" fmla="*/ 150 w 197"/>
                  <a:gd name="T35" fmla="*/ 137 h 167"/>
                  <a:gd name="T36" fmla="*/ 150 w 197"/>
                  <a:gd name="T37" fmla="*/ 141 h 167"/>
                  <a:gd name="T38" fmla="*/ 197 w 197"/>
                  <a:gd name="T39" fmla="*/ 140 h 167"/>
                  <a:gd name="T40" fmla="*/ 196 w 197"/>
                  <a:gd name="T41" fmla="*/ 4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7" h="167">
                    <a:moveTo>
                      <a:pt x="196" y="44"/>
                    </a:moveTo>
                    <a:cubicBezTo>
                      <a:pt x="196" y="44"/>
                      <a:pt x="196" y="40"/>
                      <a:pt x="196" y="37"/>
                    </a:cubicBezTo>
                    <a:cubicBezTo>
                      <a:pt x="193" y="23"/>
                      <a:pt x="183" y="19"/>
                      <a:pt x="177" y="18"/>
                    </a:cubicBezTo>
                    <a:cubicBezTo>
                      <a:pt x="168" y="17"/>
                      <a:pt x="137" y="25"/>
                      <a:pt x="137" y="2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20"/>
                      <a:pt x="99" y="4"/>
                      <a:pt x="99" y="2"/>
                    </a:cubicBezTo>
                    <a:cubicBezTo>
                      <a:pt x="98" y="8"/>
                      <a:pt x="95" y="13"/>
                      <a:pt x="89" y="14"/>
                    </a:cubicBezTo>
                    <a:cubicBezTo>
                      <a:pt x="80" y="16"/>
                      <a:pt x="0" y="0"/>
                      <a:pt x="2" y="8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55"/>
                      <a:pt x="0" y="64"/>
                      <a:pt x="12" y="67"/>
                    </a:cubicBezTo>
                    <a:cubicBezTo>
                      <a:pt x="18" y="69"/>
                      <a:pt x="66" y="82"/>
                      <a:pt x="70" y="83"/>
                    </a:cubicBezTo>
                    <a:cubicBezTo>
                      <a:pt x="73" y="83"/>
                      <a:pt x="78" y="84"/>
                      <a:pt x="83" y="82"/>
                    </a:cubicBezTo>
                    <a:cubicBezTo>
                      <a:pt x="97" y="78"/>
                      <a:pt x="127" y="71"/>
                      <a:pt x="149" y="65"/>
                    </a:cubicBezTo>
                    <a:cubicBezTo>
                      <a:pt x="150" y="137"/>
                      <a:pt x="150" y="137"/>
                      <a:pt x="150" y="137"/>
                    </a:cubicBezTo>
                    <a:cubicBezTo>
                      <a:pt x="150" y="138"/>
                      <a:pt x="150" y="140"/>
                      <a:pt x="150" y="141"/>
                    </a:cubicBezTo>
                    <a:cubicBezTo>
                      <a:pt x="151" y="167"/>
                      <a:pt x="196" y="163"/>
                      <a:pt x="197" y="140"/>
                    </a:cubicBezTo>
                    <a:cubicBezTo>
                      <a:pt x="196" y="125"/>
                      <a:pt x="196" y="60"/>
                      <a:pt x="196" y="4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tx1">
                      <a:gamma/>
                      <a:tint val="72549"/>
                      <a:invGamma/>
                    </a:schemeClr>
                  </a:gs>
                  <a:gs pos="100000">
                    <a:schemeClr val="tx1"/>
                  </a:gs>
                </a:gsLst>
                <a:lin ang="0" scaled="1"/>
              </a:gra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89" name="Freeform 825"/>
              <p:cNvSpPr>
                <a:spLocks/>
              </p:cNvSpPr>
              <p:nvPr/>
            </p:nvSpPr>
            <p:spPr bwMode="gray">
              <a:xfrm>
                <a:off x="2158" y="1323"/>
                <a:ext cx="419" cy="329"/>
              </a:xfrm>
              <a:custGeom>
                <a:avLst/>
                <a:gdLst>
                  <a:gd name="T0" fmla="*/ 209 w 254"/>
                  <a:gd name="T1" fmla="*/ 119 h 200"/>
                  <a:gd name="T2" fmla="*/ 184 w 254"/>
                  <a:gd name="T3" fmla="*/ 127 h 200"/>
                  <a:gd name="T4" fmla="*/ 173 w 254"/>
                  <a:gd name="T5" fmla="*/ 55 h 200"/>
                  <a:gd name="T6" fmla="*/ 144 w 254"/>
                  <a:gd name="T7" fmla="*/ 27 h 200"/>
                  <a:gd name="T8" fmla="*/ 96 w 254"/>
                  <a:gd name="T9" fmla="*/ 14 h 200"/>
                  <a:gd name="T10" fmla="*/ 51 w 254"/>
                  <a:gd name="T11" fmla="*/ 2 h 200"/>
                  <a:gd name="T12" fmla="*/ 18 w 254"/>
                  <a:gd name="T13" fmla="*/ 13 h 200"/>
                  <a:gd name="T14" fmla="*/ 3 w 254"/>
                  <a:gd name="T15" fmla="*/ 96 h 200"/>
                  <a:gd name="T16" fmla="*/ 3 w 254"/>
                  <a:gd name="T17" fmla="*/ 96 h 200"/>
                  <a:gd name="T18" fmla="*/ 2 w 254"/>
                  <a:gd name="T19" fmla="*/ 99 h 200"/>
                  <a:gd name="T20" fmla="*/ 2 w 254"/>
                  <a:gd name="T21" fmla="*/ 99 h 200"/>
                  <a:gd name="T22" fmla="*/ 9 w 254"/>
                  <a:gd name="T23" fmla="*/ 118 h 200"/>
                  <a:gd name="T24" fmla="*/ 26 w 254"/>
                  <a:gd name="T25" fmla="*/ 119 h 200"/>
                  <a:gd name="T26" fmla="*/ 33 w 254"/>
                  <a:gd name="T27" fmla="*/ 117 h 200"/>
                  <a:gd name="T28" fmla="*/ 33 w 254"/>
                  <a:gd name="T29" fmla="*/ 117 h 200"/>
                  <a:gd name="T30" fmla="*/ 36 w 254"/>
                  <a:gd name="T31" fmla="*/ 116 h 200"/>
                  <a:gd name="T32" fmla="*/ 43 w 254"/>
                  <a:gd name="T33" fmla="*/ 114 h 200"/>
                  <a:gd name="T34" fmla="*/ 44 w 254"/>
                  <a:gd name="T35" fmla="*/ 76 h 200"/>
                  <a:gd name="T36" fmla="*/ 41 w 254"/>
                  <a:gd name="T37" fmla="*/ 77 h 200"/>
                  <a:gd name="T38" fmla="*/ 44 w 254"/>
                  <a:gd name="T39" fmla="*/ 53 h 200"/>
                  <a:gd name="T40" fmla="*/ 43 w 254"/>
                  <a:gd name="T41" fmla="*/ 171 h 200"/>
                  <a:gd name="T42" fmla="*/ 53 w 254"/>
                  <a:gd name="T43" fmla="*/ 183 h 200"/>
                  <a:gd name="T44" fmla="*/ 111 w 254"/>
                  <a:gd name="T45" fmla="*/ 199 h 200"/>
                  <a:gd name="T46" fmla="*/ 140 w 254"/>
                  <a:gd name="T47" fmla="*/ 177 h 200"/>
                  <a:gd name="T48" fmla="*/ 140 w 254"/>
                  <a:gd name="T49" fmla="*/ 171 h 200"/>
                  <a:gd name="T50" fmla="*/ 140 w 254"/>
                  <a:gd name="T51" fmla="*/ 139 h 200"/>
                  <a:gd name="T52" fmla="*/ 139 w 254"/>
                  <a:gd name="T53" fmla="*/ 98 h 200"/>
                  <a:gd name="T54" fmla="*/ 137 w 254"/>
                  <a:gd name="T55" fmla="*/ 84 h 200"/>
                  <a:gd name="T56" fmla="*/ 136 w 254"/>
                  <a:gd name="T57" fmla="*/ 79 h 200"/>
                  <a:gd name="T58" fmla="*/ 137 w 254"/>
                  <a:gd name="T59" fmla="*/ 84 h 200"/>
                  <a:gd name="T60" fmla="*/ 139 w 254"/>
                  <a:gd name="T61" fmla="*/ 98 h 200"/>
                  <a:gd name="T62" fmla="*/ 145 w 254"/>
                  <a:gd name="T63" fmla="*/ 136 h 200"/>
                  <a:gd name="T64" fmla="*/ 145 w 254"/>
                  <a:gd name="T65" fmla="*/ 137 h 200"/>
                  <a:gd name="T66" fmla="*/ 145 w 254"/>
                  <a:gd name="T67" fmla="*/ 137 h 200"/>
                  <a:gd name="T68" fmla="*/ 145 w 254"/>
                  <a:gd name="T69" fmla="*/ 142 h 200"/>
                  <a:gd name="T70" fmla="*/ 155 w 254"/>
                  <a:gd name="T71" fmla="*/ 165 h 200"/>
                  <a:gd name="T72" fmla="*/ 170 w 254"/>
                  <a:gd name="T73" fmla="*/ 171 h 200"/>
                  <a:gd name="T74" fmla="*/ 223 w 254"/>
                  <a:gd name="T75" fmla="*/ 155 h 200"/>
                  <a:gd name="T76" fmla="*/ 209 w 254"/>
                  <a:gd name="T77" fmla="*/ 119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4" h="200">
                    <a:moveTo>
                      <a:pt x="209" y="119"/>
                    </a:moveTo>
                    <a:cubicBezTo>
                      <a:pt x="207" y="121"/>
                      <a:pt x="197" y="123"/>
                      <a:pt x="184" y="127"/>
                    </a:cubicBezTo>
                    <a:cubicBezTo>
                      <a:pt x="179" y="94"/>
                      <a:pt x="175" y="64"/>
                      <a:pt x="173" y="55"/>
                    </a:cubicBezTo>
                    <a:cubicBezTo>
                      <a:pt x="170" y="36"/>
                      <a:pt x="153" y="30"/>
                      <a:pt x="144" y="27"/>
                    </a:cubicBezTo>
                    <a:cubicBezTo>
                      <a:pt x="136" y="23"/>
                      <a:pt x="110" y="18"/>
                      <a:pt x="96" y="14"/>
                    </a:cubicBezTo>
                    <a:cubicBezTo>
                      <a:pt x="83" y="10"/>
                      <a:pt x="61" y="4"/>
                      <a:pt x="51" y="2"/>
                    </a:cubicBezTo>
                    <a:cubicBezTo>
                      <a:pt x="41" y="0"/>
                      <a:pt x="21" y="4"/>
                      <a:pt x="18" y="13"/>
                    </a:cubicBezTo>
                    <a:cubicBezTo>
                      <a:pt x="16" y="16"/>
                      <a:pt x="10" y="56"/>
                      <a:pt x="3" y="96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0" y="109"/>
                      <a:pt x="4" y="116"/>
                      <a:pt x="9" y="118"/>
                    </a:cubicBezTo>
                    <a:cubicBezTo>
                      <a:pt x="14" y="121"/>
                      <a:pt x="20" y="120"/>
                      <a:pt x="26" y="119"/>
                    </a:cubicBezTo>
                    <a:cubicBezTo>
                      <a:pt x="33" y="117"/>
                      <a:pt x="33" y="117"/>
                      <a:pt x="33" y="117"/>
                    </a:cubicBezTo>
                    <a:cubicBezTo>
                      <a:pt x="33" y="117"/>
                      <a:pt x="33" y="117"/>
                      <a:pt x="33" y="117"/>
                    </a:cubicBezTo>
                    <a:cubicBezTo>
                      <a:pt x="34" y="117"/>
                      <a:pt x="35" y="117"/>
                      <a:pt x="36" y="116"/>
                    </a:cubicBezTo>
                    <a:cubicBezTo>
                      <a:pt x="38" y="116"/>
                      <a:pt x="41" y="115"/>
                      <a:pt x="43" y="114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43" y="76"/>
                      <a:pt x="42" y="77"/>
                      <a:pt x="41" y="77"/>
                    </a:cubicBezTo>
                    <a:cubicBezTo>
                      <a:pt x="43" y="60"/>
                      <a:pt x="44" y="49"/>
                      <a:pt x="44" y="53"/>
                    </a:cubicBezTo>
                    <a:cubicBezTo>
                      <a:pt x="44" y="59"/>
                      <a:pt x="43" y="123"/>
                      <a:pt x="43" y="171"/>
                    </a:cubicBezTo>
                    <a:cubicBezTo>
                      <a:pt x="44" y="177"/>
                      <a:pt x="47" y="182"/>
                      <a:pt x="53" y="183"/>
                    </a:cubicBezTo>
                    <a:cubicBezTo>
                      <a:pt x="67" y="186"/>
                      <a:pt x="102" y="197"/>
                      <a:pt x="111" y="199"/>
                    </a:cubicBezTo>
                    <a:cubicBezTo>
                      <a:pt x="120" y="200"/>
                      <a:pt x="138" y="190"/>
                      <a:pt x="140" y="177"/>
                    </a:cubicBezTo>
                    <a:cubicBezTo>
                      <a:pt x="140" y="175"/>
                      <a:pt x="140" y="173"/>
                      <a:pt x="140" y="171"/>
                    </a:cubicBezTo>
                    <a:cubicBezTo>
                      <a:pt x="140" y="139"/>
                      <a:pt x="140" y="139"/>
                      <a:pt x="140" y="139"/>
                    </a:cubicBezTo>
                    <a:cubicBezTo>
                      <a:pt x="140" y="124"/>
                      <a:pt x="140" y="111"/>
                      <a:pt x="139" y="98"/>
                    </a:cubicBezTo>
                    <a:cubicBezTo>
                      <a:pt x="138" y="92"/>
                      <a:pt x="137" y="87"/>
                      <a:pt x="137" y="84"/>
                    </a:cubicBezTo>
                    <a:cubicBezTo>
                      <a:pt x="136" y="82"/>
                      <a:pt x="136" y="80"/>
                      <a:pt x="136" y="79"/>
                    </a:cubicBezTo>
                    <a:cubicBezTo>
                      <a:pt x="136" y="80"/>
                      <a:pt x="136" y="82"/>
                      <a:pt x="137" y="84"/>
                    </a:cubicBezTo>
                    <a:cubicBezTo>
                      <a:pt x="138" y="88"/>
                      <a:pt x="138" y="93"/>
                      <a:pt x="139" y="98"/>
                    </a:cubicBezTo>
                    <a:cubicBezTo>
                      <a:pt x="140" y="108"/>
                      <a:pt x="142" y="120"/>
                      <a:pt x="145" y="136"/>
                    </a:cubicBezTo>
                    <a:cubicBezTo>
                      <a:pt x="145" y="136"/>
                      <a:pt x="145" y="137"/>
                      <a:pt x="145" y="137"/>
                    </a:cubicBezTo>
                    <a:cubicBezTo>
                      <a:pt x="145" y="137"/>
                      <a:pt x="145" y="137"/>
                      <a:pt x="145" y="137"/>
                    </a:cubicBezTo>
                    <a:cubicBezTo>
                      <a:pt x="145" y="142"/>
                      <a:pt x="145" y="142"/>
                      <a:pt x="145" y="142"/>
                    </a:cubicBezTo>
                    <a:cubicBezTo>
                      <a:pt x="148" y="154"/>
                      <a:pt x="151" y="161"/>
                      <a:pt x="155" y="165"/>
                    </a:cubicBezTo>
                    <a:cubicBezTo>
                      <a:pt x="159" y="169"/>
                      <a:pt x="164" y="170"/>
                      <a:pt x="170" y="171"/>
                    </a:cubicBezTo>
                    <a:cubicBezTo>
                      <a:pt x="186" y="167"/>
                      <a:pt x="204" y="161"/>
                      <a:pt x="223" y="155"/>
                    </a:cubicBezTo>
                    <a:cubicBezTo>
                      <a:pt x="254" y="147"/>
                      <a:pt x="236" y="110"/>
                      <a:pt x="209" y="11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tx1">
                      <a:gamma/>
                      <a:tint val="72549"/>
                      <a:invGamma/>
                    </a:schemeClr>
                  </a:gs>
                  <a:gs pos="100000">
                    <a:schemeClr val="tx1"/>
                  </a:gs>
                </a:gsLst>
                <a:lin ang="0" scaled="1"/>
              </a:gra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90" name="Freeform 826"/>
              <p:cNvSpPr>
                <a:spLocks/>
              </p:cNvSpPr>
              <p:nvPr/>
            </p:nvSpPr>
            <p:spPr bwMode="gray">
              <a:xfrm>
                <a:off x="2252" y="1304"/>
                <a:ext cx="109" cy="69"/>
              </a:xfrm>
              <a:custGeom>
                <a:avLst/>
                <a:gdLst>
                  <a:gd name="T0" fmla="*/ 30 w 66"/>
                  <a:gd name="T1" fmla="*/ 39 h 41"/>
                  <a:gd name="T2" fmla="*/ 10 w 66"/>
                  <a:gd name="T3" fmla="*/ 23 h 41"/>
                  <a:gd name="T4" fmla="*/ 16 w 66"/>
                  <a:gd name="T5" fmla="*/ 13 h 41"/>
                  <a:gd name="T6" fmla="*/ 54 w 66"/>
                  <a:gd name="T7" fmla="*/ 16 h 41"/>
                  <a:gd name="T8" fmla="*/ 57 w 66"/>
                  <a:gd name="T9" fmla="*/ 29 h 41"/>
                  <a:gd name="T10" fmla="*/ 30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30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7" y="21"/>
                      <a:pt x="13" y="16"/>
                      <a:pt x="16" y="13"/>
                    </a:cubicBezTo>
                    <a:cubicBezTo>
                      <a:pt x="18" y="10"/>
                      <a:pt x="54" y="0"/>
                      <a:pt x="54" y="16"/>
                    </a:cubicBezTo>
                    <a:cubicBezTo>
                      <a:pt x="54" y="21"/>
                      <a:pt x="47" y="25"/>
                      <a:pt x="57" y="29"/>
                    </a:cubicBezTo>
                    <a:cubicBezTo>
                      <a:pt x="66" y="33"/>
                      <a:pt x="46" y="41"/>
                      <a:pt x="3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91" name="Oval 827"/>
              <p:cNvSpPr>
                <a:spLocks noChangeArrowheads="1"/>
              </p:cNvSpPr>
              <p:nvPr/>
            </p:nvSpPr>
            <p:spPr bwMode="gray">
              <a:xfrm flipH="1">
                <a:off x="2239" y="1204"/>
                <a:ext cx="145" cy="14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4092" name="Group 828"/>
          <p:cNvGrpSpPr>
            <a:grpSpLocks/>
          </p:cNvGrpSpPr>
          <p:nvPr/>
        </p:nvGrpSpPr>
        <p:grpSpPr bwMode="auto">
          <a:xfrm flipH="1">
            <a:off x="2651125" y="2854325"/>
            <a:ext cx="481013" cy="388938"/>
            <a:chOff x="2154" y="1819"/>
            <a:chExt cx="217" cy="176"/>
          </a:xfrm>
        </p:grpSpPr>
        <p:grpSp>
          <p:nvGrpSpPr>
            <p:cNvPr id="524093" name="Group 829"/>
            <p:cNvGrpSpPr>
              <a:grpSpLocks/>
            </p:cNvGrpSpPr>
            <p:nvPr/>
          </p:nvGrpSpPr>
          <p:grpSpPr bwMode="auto">
            <a:xfrm>
              <a:off x="2154" y="1862"/>
              <a:ext cx="217" cy="133"/>
              <a:chOff x="1977" y="2705"/>
              <a:chExt cx="897" cy="548"/>
            </a:xfrm>
          </p:grpSpPr>
          <p:sp>
            <p:nvSpPr>
              <p:cNvPr id="524094" name="Freeform 830"/>
              <p:cNvSpPr>
                <a:spLocks/>
              </p:cNvSpPr>
              <p:nvPr/>
            </p:nvSpPr>
            <p:spPr bwMode="gray">
              <a:xfrm>
                <a:off x="1977" y="2787"/>
                <a:ext cx="45" cy="321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3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3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95" name="Freeform 831"/>
              <p:cNvSpPr>
                <a:spLocks/>
              </p:cNvSpPr>
              <p:nvPr/>
            </p:nvSpPr>
            <p:spPr bwMode="gray">
              <a:xfrm>
                <a:off x="2022" y="2787"/>
                <a:ext cx="46" cy="321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3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3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96" name="Freeform 832"/>
              <p:cNvSpPr>
                <a:spLocks/>
              </p:cNvSpPr>
              <p:nvPr/>
            </p:nvSpPr>
            <p:spPr bwMode="gray">
              <a:xfrm>
                <a:off x="2574" y="2932"/>
                <a:ext cx="45" cy="321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97" name="Freeform 833"/>
              <p:cNvSpPr>
                <a:spLocks/>
              </p:cNvSpPr>
              <p:nvPr/>
            </p:nvSpPr>
            <p:spPr bwMode="gray">
              <a:xfrm>
                <a:off x="2529" y="2932"/>
                <a:ext cx="45" cy="321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98" name="Freeform 834"/>
              <p:cNvSpPr>
                <a:spLocks/>
              </p:cNvSpPr>
              <p:nvPr/>
            </p:nvSpPr>
            <p:spPr bwMode="gray">
              <a:xfrm>
                <a:off x="2829" y="2866"/>
                <a:ext cx="45" cy="321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099" name="Freeform 835"/>
              <p:cNvSpPr>
                <a:spLocks/>
              </p:cNvSpPr>
              <p:nvPr/>
            </p:nvSpPr>
            <p:spPr bwMode="gray">
              <a:xfrm>
                <a:off x="2780" y="2866"/>
                <a:ext cx="49" cy="321"/>
              </a:xfrm>
              <a:custGeom>
                <a:avLst/>
                <a:gdLst>
                  <a:gd name="T0" fmla="*/ 13 w 13"/>
                  <a:gd name="T1" fmla="*/ 87 h 87"/>
                  <a:gd name="T2" fmla="*/ 0 w 13"/>
                  <a:gd name="T3" fmla="*/ 84 h 87"/>
                  <a:gd name="T4" fmla="*/ 0 w 13"/>
                  <a:gd name="T5" fmla="*/ 0 h 87"/>
                  <a:gd name="T6" fmla="*/ 13 w 13"/>
                  <a:gd name="T7" fmla="*/ 4 h 87"/>
                  <a:gd name="T8" fmla="*/ 13 w 13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7">
                    <a:moveTo>
                      <a:pt x="13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3" y="4"/>
                    </a:lnTo>
                    <a:lnTo>
                      <a:pt x="13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100" name="Freeform 836"/>
              <p:cNvSpPr>
                <a:spLocks/>
              </p:cNvSpPr>
              <p:nvPr/>
            </p:nvSpPr>
            <p:spPr bwMode="gray">
              <a:xfrm>
                <a:off x="2277" y="2705"/>
                <a:ext cx="45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101" name="Freeform 837"/>
              <p:cNvSpPr>
                <a:spLocks/>
              </p:cNvSpPr>
              <p:nvPr/>
            </p:nvSpPr>
            <p:spPr bwMode="gray">
              <a:xfrm>
                <a:off x="2277" y="2717"/>
                <a:ext cx="45" cy="322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102" name="Freeform 838"/>
              <p:cNvSpPr>
                <a:spLocks/>
              </p:cNvSpPr>
              <p:nvPr/>
            </p:nvSpPr>
            <p:spPr bwMode="gray">
              <a:xfrm>
                <a:off x="2235" y="2717"/>
                <a:ext cx="42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4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103" name="Freeform 839"/>
              <p:cNvSpPr>
                <a:spLocks/>
              </p:cNvSpPr>
              <p:nvPr/>
            </p:nvSpPr>
            <p:spPr bwMode="gray">
              <a:xfrm>
                <a:off x="1977" y="2787"/>
                <a:ext cx="597" cy="206"/>
              </a:xfrm>
              <a:custGeom>
                <a:avLst/>
                <a:gdLst>
                  <a:gd name="T0" fmla="*/ 161 w 161"/>
                  <a:gd name="T1" fmla="*/ 43 h 56"/>
                  <a:gd name="T2" fmla="*/ 161 w 161"/>
                  <a:gd name="T3" fmla="*/ 56 h 56"/>
                  <a:gd name="T4" fmla="*/ 0 w 161"/>
                  <a:gd name="T5" fmla="*/ 12 h 56"/>
                  <a:gd name="T6" fmla="*/ 0 w 161"/>
                  <a:gd name="T7" fmla="*/ 0 h 56"/>
                  <a:gd name="T8" fmla="*/ 161 w 161"/>
                  <a:gd name="T9" fmla="*/ 4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56">
                    <a:moveTo>
                      <a:pt x="161" y="43"/>
                    </a:moveTo>
                    <a:lnTo>
                      <a:pt x="161" y="56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161" y="43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104" name="Freeform 840"/>
              <p:cNvSpPr>
                <a:spLocks/>
              </p:cNvSpPr>
              <p:nvPr/>
            </p:nvSpPr>
            <p:spPr bwMode="gray">
              <a:xfrm>
                <a:off x="2574" y="2866"/>
                <a:ext cx="300" cy="127"/>
              </a:xfrm>
              <a:custGeom>
                <a:avLst/>
                <a:gdLst>
                  <a:gd name="T0" fmla="*/ 81 w 81"/>
                  <a:gd name="T1" fmla="*/ 0 h 35"/>
                  <a:gd name="T2" fmla="*/ 81 w 81"/>
                  <a:gd name="T3" fmla="*/ 13 h 35"/>
                  <a:gd name="T4" fmla="*/ 0 w 81"/>
                  <a:gd name="T5" fmla="*/ 35 h 35"/>
                  <a:gd name="T6" fmla="*/ 0 w 81"/>
                  <a:gd name="T7" fmla="*/ 22 h 35"/>
                  <a:gd name="T8" fmla="*/ 81 w 81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35">
                    <a:moveTo>
                      <a:pt x="81" y="0"/>
                    </a:moveTo>
                    <a:lnTo>
                      <a:pt x="81" y="13"/>
                    </a:lnTo>
                    <a:lnTo>
                      <a:pt x="0" y="35"/>
                    </a:lnTo>
                    <a:lnTo>
                      <a:pt x="0" y="2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105" name="Freeform 841"/>
              <p:cNvSpPr>
                <a:spLocks/>
              </p:cNvSpPr>
              <p:nvPr/>
            </p:nvSpPr>
            <p:spPr bwMode="gray">
              <a:xfrm>
                <a:off x="1977" y="2705"/>
                <a:ext cx="897" cy="240"/>
              </a:xfrm>
              <a:custGeom>
                <a:avLst/>
                <a:gdLst>
                  <a:gd name="T0" fmla="*/ 242 w 242"/>
                  <a:gd name="T1" fmla="*/ 43 h 65"/>
                  <a:gd name="T2" fmla="*/ 161 w 242"/>
                  <a:gd name="T3" fmla="*/ 22 h 65"/>
                  <a:gd name="T4" fmla="*/ 161 w 242"/>
                  <a:gd name="T5" fmla="*/ 22 h 65"/>
                  <a:gd name="T6" fmla="*/ 81 w 242"/>
                  <a:gd name="T7" fmla="*/ 0 h 65"/>
                  <a:gd name="T8" fmla="*/ 0 w 242"/>
                  <a:gd name="T9" fmla="*/ 22 h 65"/>
                  <a:gd name="T10" fmla="*/ 81 w 242"/>
                  <a:gd name="T11" fmla="*/ 44 h 65"/>
                  <a:gd name="T12" fmla="*/ 81 w 242"/>
                  <a:gd name="T13" fmla="*/ 44 h 65"/>
                  <a:gd name="T14" fmla="*/ 161 w 242"/>
                  <a:gd name="T15" fmla="*/ 65 h 65"/>
                  <a:gd name="T16" fmla="*/ 242 w 242"/>
                  <a:gd name="T17" fmla="*/ 4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2" h="65">
                    <a:moveTo>
                      <a:pt x="242" y="43"/>
                    </a:moveTo>
                    <a:lnTo>
                      <a:pt x="161" y="22"/>
                    </a:lnTo>
                    <a:lnTo>
                      <a:pt x="161" y="22"/>
                    </a:lnTo>
                    <a:lnTo>
                      <a:pt x="81" y="0"/>
                    </a:lnTo>
                    <a:lnTo>
                      <a:pt x="0" y="22"/>
                    </a:lnTo>
                    <a:lnTo>
                      <a:pt x="81" y="44"/>
                    </a:lnTo>
                    <a:lnTo>
                      <a:pt x="81" y="44"/>
                    </a:lnTo>
                    <a:lnTo>
                      <a:pt x="161" y="65"/>
                    </a:lnTo>
                    <a:lnTo>
                      <a:pt x="242" y="43"/>
                    </a:lnTo>
                    <a:close/>
                  </a:path>
                </a:pathLst>
              </a:custGeom>
              <a:solidFill>
                <a:srgbClr val="8E47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4106" name="Group 842"/>
            <p:cNvGrpSpPr>
              <a:grpSpLocks/>
            </p:cNvGrpSpPr>
            <p:nvPr/>
          </p:nvGrpSpPr>
          <p:grpSpPr bwMode="auto">
            <a:xfrm>
              <a:off x="2216" y="1833"/>
              <a:ext cx="90" cy="70"/>
              <a:chOff x="2155" y="1811"/>
              <a:chExt cx="675" cy="523"/>
            </a:xfrm>
          </p:grpSpPr>
          <p:sp>
            <p:nvSpPr>
              <p:cNvPr id="524107" name="Freeform 843"/>
              <p:cNvSpPr>
                <a:spLocks/>
              </p:cNvSpPr>
              <p:nvPr/>
            </p:nvSpPr>
            <p:spPr bwMode="gray">
              <a:xfrm>
                <a:off x="2490" y="1818"/>
                <a:ext cx="314" cy="433"/>
              </a:xfrm>
              <a:custGeom>
                <a:avLst/>
                <a:gdLst>
                  <a:gd name="T0" fmla="*/ 0 w 4460"/>
                  <a:gd name="T1" fmla="*/ 0 h 6160"/>
                  <a:gd name="T2" fmla="*/ 0 w 4460"/>
                  <a:gd name="T3" fmla="*/ 4972 h 6160"/>
                  <a:gd name="T4" fmla="*/ 4460 w 4460"/>
                  <a:gd name="T5" fmla="*/ 6160 h 6160"/>
                  <a:gd name="T6" fmla="*/ 4460 w 4460"/>
                  <a:gd name="T7" fmla="*/ 1188 h 6160"/>
                  <a:gd name="T8" fmla="*/ 0 w 4460"/>
                  <a:gd name="T9" fmla="*/ 0 h 6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60" h="6160">
                    <a:moveTo>
                      <a:pt x="0" y="0"/>
                    </a:moveTo>
                    <a:lnTo>
                      <a:pt x="0" y="4972"/>
                    </a:lnTo>
                    <a:lnTo>
                      <a:pt x="4460" y="6160"/>
                    </a:lnTo>
                    <a:lnTo>
                      <a:pt x="4460" y="11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108" name="Freeform 844"/>
              <p:cNvSpPr>
                <a:spLocks/>
              </p:cNvSpPr>
              <p:nvPr/>
            </p:nvSpPr>
            <p:spPr bwMode="gray">
              <a:xfrm>
                <a:off x="2513" y="1850"/>
                <a:ext cx="268" cy="332"/>
              </a:xfrm>
              <a:custGeom>
                <a:avLst/>
                <a:gdLst>
                  <a:gd name="T0" fmla="*/ 0 w 3803"/>
                  <a:gd name="T1" fmla="*/ 0 h 4725"/>
                  <a:gd name="T2" fmla="*/ 0 w 3803"/>
                  <a:gd name="T3" fmla="*/ 3711 h 4725"/>
                  <a:gd name="T4" fmla="*/ 3803 w 3803"/>
                  <a:gd name="T5" fmla="*/ 4725 h 4725"/>
                  <a:gd name="T6" fmla="*/ 3803 w 3803"/>
                  <a:gd name="T7" fmla="*/ 1014 h 4725"/>
                  <a:gd name="T8" fmla="*/ 0 w 3803"/>
                  <a:gd name="T9" fmla="*/ 0 h 4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03" h="4725">
                    <a:moveTo>
                      <a:pt x="0" y="0"/>
                    </a:moveTo>
                    <a:lnTo>
                      <a:pt x="0" y="3711"/>
                    </a:lnTo>
                    <a:lnTo>
                      <a:pt x="3803" y="4725"/>
                    </a:lnTo>
                    <a:lnTo>
                      <a:pt x="3803" y="10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109" name="Freeform 845"/>
              <p:cNvSpPr>
                <a:spLocks/>
              </p:cNvSpPr>
              <p:nvPr/>
            </p:nvSpPr>
            <p:spPr bwMode="gray">
              <a:xfrm>
                <a:off x="2490" y="1811"/>
                <a:ext cx="340" cy="90"/>
              </a:xfrm>
              <a:custGeom>
                <a:avLst/>
                <a:gdLst>
                  <a:gd name="T0" fmla="*/ 4831 w 4831"/>
                  <a:gd name="T1" fmla="*/ 1189 h 1288"/>
                  <a:gd name="T2" fmla="*/ 4460 w 4831"/>
                  <a:gd name="T3" fmla="*/ 1288 h 1288"/>
                  <a:gd name="T4" fmla="*/ 0 w 4831"/>
                  <a:gd name="T5" fmla="*/ 100 h 1288"/>
                  <a:gd name="T6" fmla="*/ 368 w 4831"/>
                  <a:gd name="T7" fmla="*/ 0 h 1288"/>
                  <a:gd name="T8" fmla="*/ 4831 w 4831"/>
                  <a:gd name="T9" fmla="*/ 1189 h 1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31" h="1288">
                    <a:moveTo>
                      <a:pt x="4831" y="1189"/>
                    </a:moveTo>
                    <a:lnTo>
                      <a:pt x="4460" y="1288"/>
                    </a:lnTo>
                    <a:lnTo>
                      <a:pt x="0" y="100"/>
                    </a:lnTo>
                    <a:lnTo>
                      <a:pt x="368" y="0"/>
                    </a:lnTo>
                    <a:lnTo>
                      <a:pt x="4831" y="1189"/>
                    </a:lnTo>
                    <a:close/>
                  </a:path>
                </a:pathLst>
              </a:custGeom>
              <a:solidFill>
                <a:srgbClr val="B2B2B2"/>
              </a:solidFill>
              <a:ln w="6350" cap="flat" cmpd="sng">
                <a:solidFill>
                  <a:srgbClr val="B2B2B2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110" name="Freeform 846"/>
              <p:cNvSpPr>
                <a:spLocks/>
              </p:cNvSpPr>
              <p:nvPr/>
            </p:nvSpPr>
            <p:spPr bwMode="gray">
              <a:xfrm>
                <a:off x="2155" y="2127"/>
                <a:ext cx="675" cy="181"/>
              </a:xfrm>
              <a:custGeom>
                <a:avLst/>
                <a:gdLst>
                  <a:gd name="T0" fmla="*/ 0 w 9603"/>
                  <a:gd name="T1" fmla="*/ 1287 h 2577"/>
                  <a:gd name="T2" fmla="*/ 4802 w 9603"/>
                  <a:gd name="T3" fmla="*/ 0 h 2577"/>
                  <a:gd name="T4" fmla="*/ 9603 w 9603"/>
                  <a:gd name="T5" fmla="*/ 1287 h 2577"/>
                  <a:gd name="T6" fmla="*/ 4802 w 9603"/>
                  <a:gd name="T7" fmla="*/ 2577 h 2577"/>
                  <a:gd name="T8" fmla="*/ 0 w 9603"/>
                  <a:gd name="T9" fmla="*/ 1287 h 2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03" h="2577">
                    <a:moveTo>
                      <a:pt x="0" y="1287"/>
                    </a:moveTo>
                    <a:lnTo>
                      <a:pt x="4802" y="0"/>
                    </a:lnTo>
                    <a:lnTo>
                      <a:pt x="9603" y="1287"/>
                    </a:lnTo>
                    <a:lnTo>
                      <a:pt x="4802" y="2577"/>
                    </a:lnTo>
                    <a:lnTo>
                      <a:pt x="0" y="1287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111" name="Freeform 847"/>
              <p:cNvSpPr>
                <a:spLocks/>
              </p:cNvSpPr>
              <p:nvPr/>
            </p:nvSpPr>
            <p:spPr bwMode="gray">
              <a:xfrm>
                <a:off x="2493" y="2218"/>
                <a:ext cx="337" cy="116"/>
              </a:xfrm>
              <a:custGeom>
                <a:avLst/>
                <a:gdLst>
                  <a:gd name="T0" fmla="*/ 0 w 4801"/>
                  <a:gd name="T1" fmla="*/ 1290 h 1656"/>
                  <a:gd name="T2" fmla="*/ 0 w 4801"/>
                  <a:gd name="T3" fmla="*/ 1656 h 1656"/>
                  <a:gd name="T4" fmla="*/ 4801 w 4801"/>
                  <a:gd name="T5" fmla="*/ 369 h 1656"/>
                  <a:gd name="T6" fmla="*/ 4801 w 4801"/>
                  <a:gd name="T7" fmla="*/ 0 h 1656"/>
                  <a:gd name="T8" fmla="*/ 0 w 4801"/>
                  <a:gd name="T9" fmla="*/ 1290 h 1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01" h="1656">
                    <a:moveTo>
                      <a:pt x="0" y="1290"/>
                    </a:moveTo>
                    <a:lnTo>
                      <a:pt x="0" y="1656"/>
                    </a:lnTo>
                    <a:lnTo>
                      <a:pt x="4801" y="369"/>
                    </a:lnTo>
                    <a:lnTo>
                      <a:pt x="4801" y="0"/>
                    </a:lnTo>
                    <a:lnTo>
                      <a:pt x="0" y="129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112" name="Freeform 848"/>
              <p:cNvSpPr>
                <a:spLocks/>
              </p:cNvSpPr>
              <p:nvPr/>
            </p:nvSpPr>
            <p:spPr bwMode="gray">
              <a:xfrm>
                <a:off x="2155" y="2218"/>
                <a:ext cx="338" cy="116"/>
              </a:xfrm>
              <a:custGeom>
                <a:avLst/>
                <a:gdLst>
                  <a:gd name="T0" fmla="*/ 4802 w 4802"/>
                  <a:gd name="T1" fmla="*/ 1656 h 1656"/>
                  <a:gd name="T2" fmla="*/ 0 w 4802"/>
                  <a:gd name="T3" fmla="*/ 369 h 1656"/>
                  <a:gd name="T4" fmla="*/ 0 w 4802"/>
                  <a:gd name="T5" fmla="*/ 0 h 1656"/>
                  <a:gd name="T6" fmla="*/ 4802 w 4802"/>
                  <a:gd name="T7" fmla="*/ 1290 h 1656"/>
                  <a:gd name="T8" fmla="*/ 4802 w 4802"/>
                  <a:gd name="T9" fmla="*/ 1656 h 1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02" h="1656">
                    <a:moveTo>
                      <a:pt x="4802" y="1656"/>
                    </a:moveTo>
                    <a:lnTo>
                      <a:pt x="0" y="369"/>
                    </a:lnTo>
                    <a:lnTo>
                      <a:pt x="0" y="0"/>
                    </a:lnTo>
                    <a:lnTo>
                      <a:pt x="4802" y="1290"/>
                    </a:lnTo>
                    <a:lnTo>
                      <a:pt x="4802" y="1656"/>
                    </a:lnTo>
                    <a:close/>
                  </a:path>
                </a:pathLst>
              </a:custGeom>
              <a:solidFill>
                <a:srgbClr val="B2B2B2"/>
              </a:solidFill>
              <a:ln w="6350" cap="flat" cmpd="sng">
                <a:solidFill>
                  <a:srgbClr val="B2B2B2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113" name="Freeform 849"/>
              <p:cNvSpPr>
                <a:spLocks/>
              </p:cNvSpPr>
              <p:nvPr/>
            </p:nvSpPr>
            <p:spPr bwMode="gray">
              <a:xfrm>
                <a:off x="2251" y="2157"/>
                <a:ext cx="457" cy="122"/>
              </a:xfrm>
              <a:custGeom>
                <a:avLst/>
                <a:gdLst>
                  <a:gd name="T0" fmla="*/ 0 w 6492"/>
                  <a:gd name="T1" fmla="*/ 654 h 1743"/>
                  <a:gd name="T2" fmla="*/ 4061 w 6492"/>
                  <a:gd name="T3" fmla="*/ 1743 h 1743"/>
                  <a:gd name="T4" fmla="*/ 6492 w 6492"/>
                  <a:gd name="T5" fmla="*/ 1091 h 1743"/>
                  <a:gd name="T6" fmla="*/ 2431 w 6492"/>
                  <a:gd name="T7" fmla="*/ 0 h 1743"/>
                  <a:gd name="T8" fmla="*/ 0 w 6492"/>
                  <a:gd name="T9" fmla="*/ 654 h 17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92" h="1743">
                    <a:moveTo>
                      <a:pt x="0" y="654"/>
                    </a:moveTo>
                    <a:lnTo>
                      <a:pt x="4061" y="1743"/>
                    </a:lnTo>
                    <a:lnTo>
                      <a:pt x="6492" y="1091"/>
                    </a:lnTo>
                    <a:lnTo>
                      <a:pt x="2431" y="0"/>
                    </a:lnTo>
                    <a:lnTo>
                      <a:pt x="0" y="654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114" name="Freeform 850"/>
              <p:cNvSpPr>
                <a:spLocks/>
              </p:cNvSpPr>
              <p:nvPr/>
            </p:nvSpPr>
            <p:spPr bwMode="gray">
              <a:xfrm>
                <a:off x="2804" y="1894"/>
                <a:ext cx="26" cy="357"/>
              </a:xfrm>
              <a:custGeom>
                <a:avLst/>
                <a:gdLst>
                  <a:gd name="T0" fmla="*/ 0 w 371"/>
                  <a:gd name="T1" fmla="*/ 5071 h 5071"/>
                  <a:gd name="T2" fmla="*/ 371 w 371"/>
                  <a:gd name="T3" fmla="*/ 4972 h 5071"/>
                  <a:gd name="T4" fmla="*/ 371 w 371"/>
                  <a:gd name="T5" fmla="*/ 0 h 5071"/>
                  <a:gd name="T6" fmla="*/ 0 w 371"/>
                  <a:gd name="T7" fmla="*/ 99 h 5071"/>
                  <a:gd name="T8" fmla="*/ 0 w 371"/>
                  <a:gd name="T9" fmla="*/ 5071 h 5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1" h="5071">
                    <a:moveTo>
                      <a:pt x="0" y="5071"/>
                    </a:moveTo>
                    <a:lnTo>
                      <a:pt x="371" y="4972"/>
                    </a:lnTo>
                    <a:lnTo>
                      <a:pt x="371" y="0"/>
                    </a:lnTo>
                    <a:lnTo>
                      <a:pt x="0" y="99"/>
                    </a:lnTo>
                    <a:lnTo>
                      <a:pt x="0" y="5071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4115" name="Group 851"/>
            <p:cNvGrpSpPr>
              <a:grpSpLocks/>
            </p:cNvGrpSpPr>
            <p:nvPr/>
          </p:nvGrpSpPr>
          <p:grpSpPr bwMode="auto">
            <a:xfrm>
              <a:off x="2160" y="1819"/>
              <a:ext cx="110" cy="171"/>
              <a:chOff x="2158" y="1204"/>
              <a:chExt cx="419" cy="647"/>
            </a:xfrm>
          </p:grpSpPr>
          <p:sp>
            <p:nvSpPr>
              <p:cNvPr id="524116" name="Freeform 852"/>
              <p:cNvSpPr>
                <a:spLocks/>
              </p:cNvSpPr>
              <p:nvPr/>
            </p:nvSpPr>
            <p:spPr bwMode="gray">
              <a:xfrm>
                <a:off x="2294" y="1592"/>
                <a:ext cx="177" cy="231"/>
              </a:xfrm>
              <a:custGeom>
                <a:avLst/>
                <a:gdLst>
                  <a:gd name="T0" fmla="*/ 108 w 108"/>
                  <a:gd name="T1" fmla="*/ 36 h 140"/>
                  <a:gd name="T2" fmla="*/ 108 w 108"/>
                  <a:gd name="T3" fmla="*/ 35 h 140"/>
                  <a:gd name="T4" fmla="*/ 108 w 108"/>
                  <a:gd name="T5" fmla="*/ 28 h 140"/>
                  <a:gd name="T6" fmla="*/ 108 w 108"/>
                  <a:gd name="T7" fmla="*/ 23 h 140"/>
                  <a:gd name="T8" fmla="*/ 108 w 108"/>
                  <a:gd name="T9" fmla="*/ 22 h 140"/>
                  <a:gd name="T10" fmla="*/ 108 w 108"/>
                  <a:gd name="T11" fmla="*/ 17 h 140"/>
                  <a:gd name="T12" fmla="*/ 108 w 108"/>
                  <a:gd name="T13" fmla="*/ 16 h 140"/>
                  <a:gd name="T14" fmla="*/ 108 w 108"/>
                  <a:gd name="T15" fmla="*/ 16 h 140"/>
                  <a:gd name="T16" fmla="*/ 89 w 108"/>
                  <a:gd name="T17" fmla="*/ 7 h 140"/>
                  <a:gd name="T18" fmla="*/ 64 w 108"/>
                  <a:gd name="T19" fmla="*/ 2 h 140"/>
                  <a:gd name="T20" fmla="*/ 57 w 108"/>
                  <a:gd name="T21" fmla="*/ 4 h 140"/>
                  <a:gd name="T22" fmla="*/ 49 w 108"/>
                  <a:gd name="T23" fmla="*/ 6 h 140"/>
                  <a:gd name="T24" fmla="*/ 49 w 108"/>
                  <a:gd name="T25" fmla="*/ 6 h 140"/>
                  <a:gd name="T26" fmla="*/ 0 w 108"/>
                  <a:gd name="T27" fmla="*/ 18 h 140"/>
                  <a:gd name="T28" fmla="*/ 29 w 108"/>
                  <a:gd name="T29" fmla="*/ 47 h 140"/>
                  <a:gd name="T30" fmla="*/ 62 w 108"/>
                  <a:gd name="T31" fmla="*/ 40 h 140"/>
                  <a:gd name="T32" fmla="*/ 62 w 108"/>
                  <a:gd name="T33" fmla="*/ 118 h 140"/>
                  <a:gd name="T34" fmla="*/ 101 w 108"/>
                  <a:gd name="T35" fmla="*/ 129 h 140"/>
                  <a:gd name="T36" fmla="*/ 108 w 108"/>
                  <a:gd name="T37" fmla="*/ 117 h 140"/>
                  <a:gd name="T38" fmla="*/ 108 w 108"/>
                  <a:gd name="T39" fmla="*/ 36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8" h="140">
                    <a:moveTo>
                      <a:pt x="108" y="36"/>
                    </a:moveTo>
                    <a:cubicBezTo>
                      <a:pt x="108" y="36"/>
                      <a:pt x="108" y="36"/>
                      <a:pt x="108" y="35"/>
                    </a:cubicBezTo>
                    <a:cubicBezTo>
                      <a:pt x="108" y="33"/>
                      <a:pt x="108" y="30"/>
                      <a:pt x="108" y="28"/>
                    </a:cubicBezTo>
                    <a:cubicBezTo>
                      <a:pt x="108" y="28"/>
                      <a:pt x="108" y="26"/>
                      <a:pt x="108" y="23"/>
                    </a:cubicBezTo>
                    <a:cubicBezTo>
                      <a:pt x="108" y="23"/>
                      <a:pt x="108" y="22"/>
                      <a:pt x="108" y="22"/>
                    </a:cubicBezTo>
                    <a:cubicBezTo>
                      <a:pt x="108" y="21"/>
                      <a:pt x="108" y="19"/>
                      <a:pt x="108" y="17"/>
                    </a:cubicBezTo>
                    <a:cubicBezTo>
                      <a:pt x="108" y="17"/>
                      <a:pt x="108" y="17"/>
                      <a:pt x="108" y="16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05" y="4"/>
                      <a:pt x="95" y="8"/>
                      <a:pt x="89" y="7"/>
                    </a:cubicBezTo>
                    <a:cubicBezTo>
                      <a:pt x="85" y="6"/>
                      <a:pt x="73" y="0"/>
                      <a:pt x="64" y="2"/>
                    </a:cubicBezTo>
                    <a:cubicBezTo>
                      <a:pt x="60" y="3"/>
                      <a:pt x="57" y="4"/>
                      <a:pt x="57" y="4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67"/>
                      <a:pt x="62" y="109"/>
                      <a:pt x="62" y="118"/>
                    </a:cubicBezTo>
                    <a:cubicBezTo>
                      <a:pt x="63" y="138"/>
                      <a:pt x="89" y="140"/>
                      <a:pt x="101" y="129"/>
                    </a:cubicBezTo>
                    <a:cubicBezTo>
                      <a:pt x="105" y="126"/>
                      <a:pt x="108" y="122"/>
                      <a:pt x="108" y="117"/>
                    </a:cubicBezTo>
                    <a:cubicBezTo>
                      <a:pt x="108" y="101"/>
                      <a:pt x="107" y="69"/>
                      <a:pt x="108" y="3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tx1">
                      <a:gamma/>
                      <a:tint val="72549"/>
                      <a:invGamma/>
                    </a:schemeClr>
                  </a:gs>
                  <a:gs pos="100000">
                    <a:schemeClr val="tx1"/>
                  </a:gs>
                </a:gsLst>
                <a:lin ang="0" scaled="1"/>
              </a:gra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117" name="Freeform 853"/>
              <p:cNvSpPr>
                <a:spLocks/>
              </p:cNvSpPr>
              <p:nvPr/>
            </p:nvSpPr>
            <p:spPr bwMode="gray">
              <a:xfrm>
                <a:off x="2225" y="1575"/>
                <a:ext cx="326" cy="276"/>
              </a:xfrm>
              <a:custGeom>
                <a:avLst/>
                <a:gdLst>
                  <a:gd name="T0" fmla="*/ 196 w 197"/>
                  <a:gd name="T1" fmla="*/ 44 h 167"/>
                  <a:gd name="T2" fmla="*/ 196 w 197"/>
                  <a:gd name="T3" fmla="*/ 37 h 167"/>
                  <a:gd name="T4" fmla="*/ 177 w 197"/>
                  <a:gd name="T5" fmla="*/ 18 h 167"/>
                  <a:gd name="T6" fmla="*/ 137 w 197"/>
                  <a:gd name="T7" fmla="*/ 25 h 167"/>
                  <a:gd name="T8" fmla="*/ 99 w 197"/>
                  <a:gd name="T9" fmla="*/ 35 h 167"/>
                  <a:gd name="T10" fmla="*/ 99 w 197"/>
                  <a:gd name="T11" fmla="*/ 52 h 167"/>
                  <a:gd name="T12" fmla="*/ 99 w 197"/>
                  <a:gd name="T13" fmla="*/ 35 h 167"/>
                  <a:gd name="T14" fmla="*/ 99 w 197"/>
                  <a:gd name="T15" fmla="*/ 35 h 167"/>
                  <a:gd name="T16" fmla="*/ 99 w 197"/>
                  <a:gd name="T17" fmla="*/ 2 h 167"/>
                  <a:gd name="T18" fmla="*/ 89 w 197"/>
                  <a:gd name="T19" fmla="*/ 14 h 167"/>
                  <a:gd name="T20" fmla="*/ 2 w 197"/>
                  <a:gd name="T21" fmla="*/ 8 h 167"/>
                  <a:gd name="T22" fmla="*/ 2 w 197"/>
                  <a:gd name="T23" fmla="*/ 10 h 167"/>
                  <a:gd name="T24" fmla="*/ 2 w 197"/>
                  <a:gd name="T25" fmla="*/ 31 h 167"/>
                  <a:gd name="T26" fmla="*/ 12 w 197"/>
                  <a:gd name="T27" fmla="*/ 67 h 167"/>
                  <a:gd name="T28" fmla="*/ 70 w 197"/>
                  <a:gd name="T29" fmla="*/ 83 h 167"/>
                  <a:gd name="T30" fmla="*/ 83 w 197"/>
                  <a:gd name="T31" fmla="*/ 82 h 167"/>
                  <a:gd name="T32" fmla="*/ 149 w 197"/>
                  <a:gd name="T33" fmla="*/ 65 h 167"/>
                  <a:gd name="T34" fmla="*/ 150 w 197"/>
                  <a:gd name="T35" fmla="*/ 137 h 167"/>
                  <a:gd name="T36" fmla="*/ 150 w 197"/>
                  <a:gd name="T37" fmla="*/ 141 h 167"/>
                  <a:gd name="T38" fmla="*/ 197 w 197"/>
                  <a:gd name="T39" fmla="*/ 140 h 167"/>
                  <a:gd name="T40" fmla="*/ 196 w 197"/>
                  <a:gd name="T41" fmla="*/ 4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7" h="167">
                    <a:moveTo>
                      <a:pt x="196" y="44"/>
                    </a:moveTo>
                    <a:cubicBezTo>
                      <a:pt x="196" y="44"/>
                      <a:pt x="196" y="40"/>
                      <a:pt x="196" y="37"/>
                    </a:cubicBezTo>
                    <a:cubicBezTo>
                      <a:pt x="193" y="23"/>
                      <a:pt x="183" y="19"/>
                      <a:pt x="177" y="18"/>
                    </a:cubicBezTo>
                    <a:cubicBezTo>
                      <a:pt x="168" y="17"/>
                      <a:pt x="137" y="25"/>
                      <a:pt x="137" y="2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20"/>
                      <a:pt x="99" y="4"/>
                      <a:pt x="99" y="2"/>
                    </a:cubicBezTo>
                    <a:cubicBezTo>
                      <a:pt x="98" y="8"/>
                      <a:pt x="95" y="13"/>
                      <a:pt x="89" y="14"/>
                    </a:cubicBezTo>
                    <a:cubicBezTo>
                      <a:pt x="80" y="16"/>
                      <a:pt x="0" y="0"/>
                      <a:pt x="2" y="8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55"/>
                      <a:pt x="0" y="64"/>
                      <a:pt x="12" y="67"/>
                    </a:cubicBezTo>
                    <a:cubicBezTo>
                      <a:pt x="18" y="69"/>
                      <a:pt x="66" y="82"/>
                      <a:pt x="70" y="83"/>
                    </a:cubicBezTo>
                    <a:cubicBezTo>
                      <a:pt x="73" y="83"/>
                      <a:pt x="78" y="84"/>
                      <a:pt x="83" y="82"/>
                    </a:cubicBezTo>
                    <a:cubicBezTo>
                      <a:pt x="97" y="78"/>
                      <a:pt x="127" y="71"/>
                      <a:pt x="149" y="65"/>
                    </a:cubicBezTo>
                    <a:cubicBezTo>
                      <a:pt x="150" y="137"/>
                      <a:pt x="150" y="137"/>
                      <a:pt x="150" y="137"/>
                    </a:cubicBezTo>
                    <a:cubicBezTo>
                      <a:pt x="150" y="138"/>
                      <a:pt x="150" y="140"/>
                      <a:pt x="150" y="141"/>
                    </a:cubicBezTo>
                    <a:cubicBezTo>
                      <a:pt x="151" y="167"/>
                      <a:pt x="196" y="163"/>
                      <a:pt x="197" y="140"/>
                    </a:cubicBezTo>
                    <a:cubicBezTo>
                      <a:pt x="196" y="125"/>
                      <a:pt x="196" y="60"/>
                      <a:pt x="196" y="4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tx1">
                      <a:gamma/>
                      <a:tint val="72549"/>
                      <a:invGamma/>
                    </a:schemeClr>
                  </a:gs>
                  <a:gs pos="100000">
                    <a:schemeClr val="tx1"/>
                  </a:gs>
                </a:gsLst>
                <a:lin ang="0" scaled="1"/>
              </a:gra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118" name="Freeform 854"/>
              <p:cNvSpPr>
                <a:spLocks/>
              </p:cNvSpPr>
              <p:nvPr/>
            </p:nvSpPr>
            <p:spPr bwMode="gray">
              <a:xfrm>
                <a:off x="2158" y="1323"/>
                <a:ext cx="419" cy="329"/>
              </a:xfrm>
              <a:custGeom>
                <a:avLst/>
                <a:gdLst>
                  <a:gd name="T0" fmla="*/ 209 w 254"/>
                  <a:gd name="T1" fmla="*/ 119 h 200"/>
                  <a:gd name="T2" fmla="*/ 184 w 254"/>
                  <a:gd name="T3" fmla="*/ 127 h 200"/>
                  <a:gd name="T4" fmla="*/ 173 w 254"/>
                  <a:gd name="T5" fmla="*/ 55 h 200"/>
                  <a:gd name="T6" fmla="*/ 144 w 254"/>
                  <a:gd name="T7" fmla="*/ 27 h 200"/>
                  <a:gd name="T8" fmla="*/ 96 w 254"/>
                  <a:gd name="T9" fmla="*/ 14 h 200"/>
                  <a:gd name="T10" fmla="*/ 51 w 254"/>
                  <a:gd name="T11" fmla="*/ 2 h 200"/>
                  <a:gd name="T12" fmla="*/ 18 w 254"/>
                  <a:gd name="T13" fmla="*/ 13 h 200"/>
                  <a:gd name="T14" fmla="*/ 3 w 254"/>
                  <a:gd name="T15" fmla="*/ 96 h 200"/>
                  <a:gd name="T16" fmla="*/ 3 w 254"/>
                  <a:gd name="T17" fmla="*/ 96 h 200"/>
                  <a:gd name="T18" fmla="*/ 2 w 254"/>
                  <a:gd name="T19" fmla="*/ 99 h 200"/>
                  <a:gd name="T20" fmla="*/ 2 w 254"/>
                  <a:gd name="T21" fmla="*/ 99 h 200"/>
                  <a:gd name="T22" fmla="*/ 9 w 254"/>
                  <a:gd name="T23" fmla="*/ 118 h 200"/>
                  <a:gd name="T24" fmla="*/ 26 w 254"/>
                  <a:gd name="T25" fmla="*/ 119 h 200"/>
                  <a:gd name="T26" fmla="*/ 33 w 254"/>
                  <a:gd name="T27" fmla="*/ 117 h 200"/>
                  <a:gd name="T28" fmla="*/ 33 w 254"/>
                  <a:gd name="T29" fmla="*/ 117 h 200"/>
                  <a:gd name="T30" fmla="*/ 36 w 254"/>
                  <a:gd name="T31" fmla="*/ 116 h 200"/>
                  <a:gd name="T32" fmla="*/ 43 w 254"/>
                  <a:gd name="T33" fmla="*/ 114 h 200"/>
                  <a:gd name="T34" fmla="*/ 44 w 254"/>
                  <a:gd name="T35" fmla="*/ 76 h 200"/>
                  <a:gd name="T36" fmla="*/ 41 w 254"/>
                  <a:gd name="T37" fmla="*/ 77 h 200"/>
                  <a:gd name="T38" fmla="*/ 44 w 254"/>
                  <a:gd name="T39" fmla="*/ 53 h 200"/>
                  <a:gd name="T40" fmla="*/ 43 w 254"/>
                  <a:gd name="T41" fmla="*/ 171 h 200"/>
                  <a:gd name="T42" fmla="*/ 53 w 254"/>
                  <a:gd name="T43" fmla="*/ 183 h 200"/>
                  <a:gd name="T44" fmla="*/ 111 w 254"/>
                  <a:gd name="T45" fmla="*/ 199 h 200"/>
                  <a:gd name="T46" fmla="*/ 140 w 254"/>
                  <a:gd name="T47" fmla="*/ 177 h 200"/>
                  <a:gd name="T48" fmla="*/ 140 w 254"/>
                  <a:gd name="T49" fmla="*/ 171 h 200"/>
                  <a:gd name="T50" fmla="*/ 140 w 254"/>
                  <a:gd name="T51" fmla="*/ 139 h 200"/>
                  <a:gd name="T52" fmla="*/ 139 w 254"/>
                  <a:gd name="T53" fmla="*/ 98 h 200"/>
                  <a:gd name="T54" fmla="*/ 137 w 254"/>
                  <a:gd name="T55" fmla="*/ 84 h 200"/>
                  <a:gd name="T56" fmla="*/ 136 w 254"/>
                  <a:gd name="T57" fmla="*/ 79 h 200"/>
                  <a:gd name="T58" fmla="*/ 137 w 254"/>
                  <a:gd name="T59" fmla="*/ 84 h 200"/>
                  <a:gd name="T60" fmla="*/ 139 w 254"/>
                  <a:gd name="T61" fmla="*/ 98 h 200"/>
                  <a:gd name="T62" fmla="*/ 145 w 254"/>
                  <a:gd name="T63" fmla="*/ 136 h 200"/>
                  <a:gd name="T64" fmla="*/ 145 w 254"/>
                  <a:gd name="T65" fmla="*/ 137 h 200"/>
                  <a:gd name="T66" fmla="*/ 145 w 254"/>
                  <a:gd name="T67" fmla="*/ 137 h 200"/>
                  <a:gd name="T68" fmla="*/ 145 w 254"/>
                  <a:gd name="T69" fmla="*/ 142 h 200"/>
                  <a:gd name="T70" fmla="*/ 155 w 254"/>
                  <a:gd name="T71" fmla="*/ 165 h 200"/>
                  <a:gd name="T72" fmla="*/ 170 w 254"/>
                  <a:gd name="T73" fmla="*/ 171 h 200"/>
                  <a:gd name="T74" fmla="*/ 223 w 254"/>
                  <a:gd name="T75" fmla="*/ 155 h 200"/>
                  <a:gd name="T76" fmla="*/ 209 w 254"/>
                  <a:gd name="T77" fmla="*/ 119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4" h="200">
                    <a:moveTo>
                      <a:pt x="209" y="119"/>
                    </a:moveTo>
                    <a:cubicBezTo>
                      <a:pt x="207" y="121"/>
                      <a:pt x="197" y="123"/>
                      <a:pt x="184" y="127"/>
                    </a:cubicBezTo>
                    <a:cubicBezTo>
                      <a:pt x="179" y="94"/>
                      <a:pt x="175" y="64"/>
                      <a:pt x="173" y="55"/>
                    </a:cubicBezTo>
                    <a:cubicBezTo>
                      <a:pt x="170" y="36"/>
                      <a:pt x="153" y="30"/>
                      <a:pt x="144" y="27"/>
                    </a:cubicBezTo>
                    <a:cubicBezTo>
                      <a:pt x="136" y="23"/>
                      <a:pt x="110" y="18"/>
                      <a:pt x="96" y="14"/>
                    </a:cubicBezTo>
                    <a:cubicBezTo>
                      <a:pt x="83" y="10"/>
                      <a:pt x="61" y="4"/>
                      <a:pt x="51" y="2"/>
                    </a:cubicBezTo>
                    <a:cubicBezTo>
                      <a:pt x="41" y="0"/>
                      <a:pt x="21" y="4"/>
                      <a:pt x="18" y="13"/>
                    </a:cubicBezTo>
                    <a:cubicBezTo>
                      <a:pt x="16" y="16"/>
                      <a:pt x="10" y="56"/>
                      <a:pt x="3" y="96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0" y="109"/>
                      <a:pt x="4" y="116"/>
                      <a:pt x="9" y="118"/>
                    </a:cubicBezTo>
                    <a:cubicBezTo>
                      <a:pt x="14" y="121"/>
                      <a:pt x="20" y="120"/>
                      <a:pt x="26" y="119"/>
                    </a:cubicBezTo>
                    <a:cubicBezTo>
                      <a:pt x="33" y="117"/>
                      <a:pt x="33" y="117"/>
                      <a:pt x="33" y="117"/>
                    </a:cubicBezTo>
                    <a:cubicBezTo>
                      <a:pt x="33" y="117"/>
                      <a:pt x="33" y="117"/>
                      <a:pt x="33" y="117"/>
                    </a:cubicBezTo>
                    <a:cubicBezTo>
                      <a:pt x="34" y="117"/>
                      <a:pt x="35" y="117"/>
                      <a:pt x="36" y="116"/>
                    </a:cubicBezTo>
                    <a:cubicBezTo>
                      <a:pt x="38" y="116"/>
                      <a:pt x="41" y="115"/>
                      <a:pt x="43" y="114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43" y="76"/>
                      <a:pt x="42" y="77"/>
                      <a:pt x="41" y="77"/>
                    </a:cubicBezTo>
                    <a:cubicBezTo>
                      <a:pt x="43" y="60"/>
                      <a:pt x="44" y="49"/>
                      <a:pt x="44" y="53"/>
                    </a:cubicBezTo>
                    <a:cubicBezTo>
                      <a:pt x="44" y="59"/>
                      <a:pt x="43" y="123"/>
                      <a:pt x="43" y="171"/>
                    </a:cubicBezTo>
                    <a:cubicBezTo>
                      <a:pt x="44" y="177"/>
                      <a:pt x="47" y="182"/>
                      <a:pt x="53" y="183"/>
                    </a:cubicBezTo>
                    <a:cubicBezTo>
                      <a:pt x="67" y="186"/>
                      <a:pt x="102" y="197"/>
                      <a:pt x="111" y="199"/>
                    </a:cubicBezTo>
                    <a:cubicBezTo>
                      <a:pt x="120" y="200"/>
                      <a:pt x="138" y="190"/>
                      <a:pt x="140" y="177"/>
                    </a:cubicBezTo>
                    <a:cubicBezTo>
                      <a:pt x="140" y="175"/>
                      <a:pt x="140" y="173"/>
                      <a:pt x="140" y="171"/>
                    </a:cubicBezTo>
                    <a:cubicBezTo>
                      <a:pt x="140" y="139"/>
                      <a:pt x="140" y="139"/>
                      <a:pt x="140" y="139"/>
                    </a:cubicBezTo>
                    <a:cubicBezTo>
                      <a:pt x="140" y="124"/>
                      <a:pt x="140" y="111"/>
                      <a:pt x="139" y="98"/>
                    </a:cubicBezTo>
                    <a:cubicBezTo>
                      <a:pt x="138" y="92"/>
                      <a:pt x="137" y="87"/>
                      <a:pt x="137" y="84"/>
                    </a:cubicBezTo>
                    <a:cubicBezTo>
                      <a:pt x="136" y="82"/>
                      <a:pt x="136" y="80"/>
                      <a:pt x="136" y="79"/>
                    </a:cubicBezTo>
                    <a:cubicBezTo>
                      <a:pt x="136" y="80"/>
                      <a:pt x="136" y="82"/>
                      <a:pt x="137" y="84"/>
                    </a:cubicBezTo>
                    <a:cubicBezTo>
                      <a:pt x="138" y="88"/>
                      <a:pt x="138" y="93"/>
                      <a:pt x="139" y="98"/>
                    </a:cubicBezTo>
                    <a:cubicBezTo>
                      <a:pt x="140" y="108"/>
                      <a:pt x="142" y="120"/>
                      <a:pt x="145" y="136"/>
                    </a:cubicBezTo>
                    <a:cubicBezTo>
                      <a:pt x="145" y="136"/>
                      <a:pt x="145" y="137"/>
                      <a:pt x="145" y="137"/>
                    </a:cubicBezTo>
                    <a:cubicBezTo>
                      <a:pt x="145" y="137"/>
                      <a:pt x="145" y="137"/>
                      <a:pt x="145" y="137"/>
                    </a:cubicBezTo>
                    <a:cubicBezTo>
                      <a:pt x="145" y="142"/>
                      <a:pt x="145" y="142"/>
                      <a:pt x="145" y="142"/>
                    </a:cubicBezTo>
                    <a:cubicBezTo>
                      <a:pt x="148" y="154"/>
                      <a:pt x="151" y="161"/>
                      <a:pt x="155" y="165"/>
                    </a:cubicBezTo>
                    <a:cubicBezTo>
                      <a:pt x="159" y="169"/>
                      <a:pt x="164" y="170"/>
                      <a:pt x="170" y="171"/>
                    </a:cubicBezTo>
                    <a:cubicBezTo>
                      <a:pt x="186" y="167"/>
                      <a:pt x="204" y="161"/>
                      <a:pt x="223" y="155"/>
                    </a:cubicBezTo>
                    <a:cubicBezTo>
                      <a:pt x="254" y="147"/>
                      <a:pt x="236" y="110"/>
                      <a:pt x="209" y="11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tx1">
                      <a:gamma/>
                      <a:tint val="72549"/>
                      <a:invGamma/>
                    </a:schemeClr>
                  </a:gs>
                  <a:gs pos="100000">
                    <a:schemeClr val="tx1"/>
                  </a:gs>
                </a:gsLst>
                <a:lin ang="0" scaled="1"/>
              </a:gra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119" name="Freeform 855"/>
              <p:cNvSpPr>
                <a:spLocks/>
              </p:cNvSpPr>
              <p:nvPr/>
            </p:nvSpPr>
            <p:spPr bwMode="gray">
              <a:xfrm>
                <a:off x="2252" y="1304"/>
                <a:ext cx="109" cy="69"/>
              </a:xfrm>
              <a:custGeom>
                <a:avLst/>
                <a:gdLst>
                  <a:gd name="T0" fmla="*/ 30 w 66"/>
                  <a:gd name="T1" fmla="*/ 39 h 41"/>
                  <a:gd name="T2" fmla="*/ 10 w 66"/>
                  <a:gd name="T3" fmla="*/ 23 h 41"/>
                  <a:gd name="T4" fmla="*/ 16 w 66"/>
                  <a:gd name="T5" fmla="*/ 13 h 41"/>
                  <a:gd name="T6" fmla="*/ 54 w 66"/>
                  <a:gd name="T7" fmla="*/ 16 h 41"/>
                  <a:gd name="T8" fmla="*/ 57 w 66"/>
                  <a:gd name="T9" fmla="*/ 29 h 41"/>
                  <a:gd name="T10" fmla="*/ 30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30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7" y="21"/>
                      <a:pt x="13" y="16"/>
                      <a:pt x="16" y="13"/>
                    </a:cubicBezTo>
                    <a:cubicBezTo>
                      <a:pt x="18" y="10"/>
                      <a:pt x="54" y="0"/>
                      <a:pt x="54" y="16"/>
                    </a:cubicBezTo>
                    <a:cubicBezTo>
                      <a:pt x="54" y="21"/>
                      <a:pt x="47" y="25"/>
                      <a:pt x="57" y="29"/>
                    </a:cubicBezTo>
                    <a:cubicBezTo>
                      <a:pt x="66" y="33"/>
                      <a:pt x="46" y="41"/>
                      <a:pt x="3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120" name="Oval 856"/>
              <p:cNvSpPr>
                <a:spLocks noChangeArrowheads="1"/>
              </p:cNvSpPr>
              <p:nvPr/>
            </p:nvSpPr>
            <p:spPr bwMode="gray">
              <a:xfrm flipH="1">
                <a:off x="2239" y="1204"/>
                <a:ext cx="145" cy="14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4134" name="Group 870"/>
          <p:cNvGrpSpPr>
            <a:grpSpLocks/>
          </p:cNvGrpSpPr>
          <p:nvPr/>
        </p:nvGrpSpPr>
        <p:grpSpPr bwMode="auto">
          <a:xfrm>
            <a:off x="3340100" y="3884613"/>
            <a:ext cx="141288" cy="111125"/>
            <a:chOff x="762" y="1205"/>
            <a:chExt cx="904" cy="712"/>
          </a:xfrm>
        </p:grpSpPr>
        <p:sp>
          <p:nvSpPr>
            <p:cNvPr id="524135" name="Freeform 871"/>
            <p:cNvSpPr>
              <a:spLocks/>
            </p:cNvSpPr>
            <p:nvPr/>
          </p:nvSpPr>
          <p:spPr bwMode="gray">
            <a:xfrm>
              <a:off x="762" y="1205"/>
              <a:ext cx="904" cy="244"/>
            </a:xfrm>
            <a:custGeom>
              <a:avLst/>
              <a:gdLst>
                <a:gd name="T0" fmla="*/ 0 w 904"/>
                <a:gd name="T1" fmla="*/ 123 h 244"/>
                <a:gd name="T2" fmla="*/ 451 w 904"/>
                <a:gd name="T3" fmla="*/ 0 h 244"/>
                <a:gd name="T4" fmla="*/ 904 w 904"/>
                <a:gd name="T5" fmla="*/ 123 h 244"/>
                <a:gd name="T6" fmla="*/ 451 w 904"/>
                <a:gd name="T7" fmla="*/ 244 h 244"/>
                <a:gd name="T8" fmla="*/ 0 w 904"/>
                <a:gd name="T9" fmla="*/ 123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4" h="244">
                  <a:moveTo>
                    <a:pt x="0" y="123"/>
                  </a:moveTo>
                  <a:lnTo>
                    <a:pt x="451" y="0"/>
                  </a:lnTo>
                  <a:lnTo>
                    <a:pt x="904" y="123"/>
                  </a:lnTo>
                  <a:lnTo>
                    <a:pt x="451" y="244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136" name="Freeform 872"/>
            <p:cNvSpPr>
              <a:spLocks/>
            </p:cNvSpPr>
            <p:nvPr/>
          </p:nvSpPr>
          <p:spPr bwMode="gray">
            <a:xfrm>
              <a:off x="1213" y="1328"/>
              <a:ext cx="453" cy="589"/>
            </a:xfrm>
            <a:custGeom>
              <a:avLst/>
              <a:gdLst>
                <a:gd name="T0" fmla="*/ 0 w 453"/>
                <a:gd name="T1" fmla="*/ 589 h 589"/>
                <a:gd name="T2" fmla="*/ 0 w 453"/>
                <a:gd name="T3" fmla="*/ 121 h 589"/>
                <a:gd name="T4" fmla="*/ 453 w 453"/>
                <a:gd name="T5" fmla="*/ 0 h 589"/>
                <a:gd name="T6" fmla="*/ 453 w 453"/>
                <a:gd name="T7" fmla="*/ 468 h 589"/>
                <a:gd name="T8" fmla="*/ 0 w 453"/>
                <a:gd name="T9" fmla="*/ 589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589">
                  <a:moveTo>
                    <a:pt x="0" y="589"/>
                  </a:moveTo>
                  <a:lnTo>
                    <a:pt x="0" y="121"/>
                  </a:lnTo>
                  <a:lnTo>
                    <a:pt x="453" y="0"/>
                  </a:lnTo>
                  <a:lnTo>
                    <a:pt x="453" y="468"/>
                  </a:lnTo>
                  <a:lnTo>
                    <a:pt x="0" y="589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137" name="Freeform 873"/>
            <p:cNvSpPr>
              <a:spLocks/>
            </p:cNvSpPr>
            <p:nvPr/>
          </p:nvSpPr>
          <p:spPr bwMode="gray">
            <a:xfrm>
              <a:off x="762" y="1328"/>
              <a:ext cx="451" cy="589"/>
            </a:xfrm>
            <a:custGeom>
              <a:avLst/>
              <a:gdLst>
                <a:gd name="T0" fmla="*/ 0 w 451"/>
                <a:gd name="T1" fmla="*/ 0 h 589"/>
                <a:gd name="T2" fmla="*/ 0 w 451"/>
                <a:gd name="T3" fmla="*/ 468 h 589"/>
                <a:gd name="T4" fmla="*/ 451 w 451"/>
                <a:gd name="T5" fmla="*/ 589 h 589"/>
                <a:gd name="T6" fmla="*/ 451 w 451"/>
                <a:gd name="T7" fmla="*/ 121 h 589"/>
                <a:gd name="T8" fmla="*/ 0 w 451"/>
                <a:gd name="T9" fmla="*/ 0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589">
                  <a:moveTo>
                    <a:pt x="0" y="0"/>
                  </a:moveTo>
                  <a:lnTo>
                    <a:pt x="0" y="468"/>
                  </a:lnTo>
                  <a:lnTo>
                    <a:pt x="451" y="589"/>
                  </a:lnTo>
                  <a:lnTo>
                    <a:pt x="451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24147" name="Group 883"/>
          <p:cNvGrpSpPr>
            <a:grpSpLocks/>
          </p:cNvGrpSpPr>
          <p:nvPr/>
        </p:nvGrpSpPr>
        <p:grpSpPr bwMode="auto">
          <a:xfrm>
            <a:off x="6575425" y="2976563"/>
            <a:ext cx="233363" cy="488950"/>
            <a:chOff x="4142" y="1875"/>
            <a:chExt cx="147" cy="308"/>
          </a:xfrm>
        </p:grpSpPr>
        <p:grpSp>
          <p:nvGrpSpPr>
            <p:cNvPr id="524138" name="Group 874"/>
            <p:cNvGrpSpPr>
              <a:grpSpLocks/>
            </p:cNvGrpSpPr>
            <p:nvPr/>
          </p:nvGrpSpPr>
          <p:grpSpPr bwMode="auto">
            <a:xfrm>
              <a:off x="4200" y="1924"/>
              <a:ext cx="89" cy="70"/>
              <a:chOff x="762" y="1205"/>
              <a:chExt cx="904" cy="712"/>
            </a:xfrm>
          </p:grpSpPr>
          <p:sp>
            <p:nvSpPr>
              <p:cNvPr id="524139" name="Freeform 875"/>
              <p:cNvSpPr>
                <a:spLocks/>
              </p:cNvSpPr>
              <p:nvPr/>
            </p:nvSpPr>
            <p:spPr bwMode="gray">
              <a:xfrm>
                <a:off x="762" y="1205"/>
                <a:ext cx="904" cy="244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140" name="Freeform 876"/>
              <p:cNvSpPr>
                <a:spLocks/>
              </p:cNvSpPr>
              <p:nvPr/>
            </p:nvSpPr>
            <p:spPr bwMode="gray">
              <a:xfrm>
                <a:off x="1213" y="1328"/>
                <a:ext cx="453" cy="589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141" name="Freeform 877"/>
              <p:cNvSpPr>
                <a:spLocks/>
              </p:cNvSpPr>
              <p:nvPr/>
            </p:nvSpPr>
            <p:spPr bwMode="gray">
              <a:xfrm>
                <a:off x="762" y="1328"/>
                <a:ext cx="451" cy="589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4146" name="Group 882"/>
            <p:cNvGrpSpPr>
              <a:grpSpLocks/>
            </p:cNvGrpSpPr>
            <p:nvPr/>
          </p:nvGrpSpPr>
          <p:grpSpPr bwMode="auto">
            <a:xfrm>
              <a:off x="4142" y="1875"/>
              <a:ext cx="147" cy="308"/>
              <a:chOff x="4142" y="1875"/>
              <a:chExt cx="147" cy="308"/>
            </a:xfrm>
          </p:grpSpPr>
          <p:grpSp>
            <p:nvGrpSpPr>
              <p:cNvPr id="524054" name="Group 790"/>
              <p:cNvGrpSpPr>
                <a:grpSpLocks/>
              </p:cNvGrpSpPr>
              <p:nvPr/>
            </p:nvGrpSpPr>
            <p:grpSpPr bwMode="auto">
              <a:xfrm flipH="1">
                <a:off x="4142" y="1876"/>
                <a:ext cx="147" cy="307"/>
                <a:chOff x="2966" y="2390"/>
                <a:chExt cx="413" cy="859"/>
              </a:xfrm>
            </p:grpSpPr>
            <p:sp>
              <p:nvSpPr>
                <p:cNvPr id="524055" name="Freeform 791"/>
                <p:cNvSpPr>
                  <a:spLocks/>
                </p:cNvSpPr>
                <p:nvPr/>
              </p:nvSpPr>
              <p:spPr bwMode="gray">
                <a:xfrm flipH="1">
                  <a:off x="2966" y="2503"/>
                  <a:ext cx="413" cy="349"/>
                </a:xfrm>
                <a:custGeom>
                  <a:avLst/>
                  <a:gdLst>
                    <a:gd name="T0" fmla="*/ 186 w 226"/>
                    <a:gd name="T1" fmla="*/ 107 h 191"/>
                    <a:gd name="T2" fmla="*/ 164 w 226"/>
                    <a:gd name="T3" fmla="*/ 113 h 191"/>
                    <a:gd name="T4" fmla="*/ 154 w 226"/>
                    <a:gd name="T5" fmla="*/ 49 h 191"/>
                    <a:gd name="T6" fmla="*/ 128 w 226"/>
                    <a:gd name="T7" fmla="*/ 24 h 191"/>
                    <a:gd name="T8" fmla="*/ 85 w 226"/>
                    <a:gd name="T9" fmla="*/ 13 h 191"/>
                    <a:gd name="T10" fmla="*/ 45 w 226"/>
                    <a:gd name="T11" fmla="*/ 2 h 191"/>
                    <a:gd name="T12" fmla="*/ 15 w 226"/>
                    <a:gd name="T13" fmla="*/ 12 h 191"/>
                    <a:gd name="T14" fmla="*/ 2 w 226"/>
                    <a:gd name="T15" fmla="*/ 85 h 191"/>
                    <a:gd name="T16" fmla="*/ 2 w 226"/>
                    <a:gd name="T17" fmla="*/ 85 h 191"/>
                    <a:gd name="T18" fmla="*/ 1 w 226"/>
                    <a:gd name="T19" fmla="*/ 89 h 191"/>
                    <a:gd name="T20" fmla="*/ 1 w 226"/>
                    <a:gd name="T21" fmla="*/ 89 h 191"/>
                    <a:gd name="T22" fmla="*/ 8 w 226"/>
                    <a:gd name="T23" fmla="*/ 106 h 191"/>
                    <a:gd name="T24" fmla="*/ 23 w 226"/>
                    <a:gd name="T25" fmla="*/ 106 h 191"/>
                    <a:gd name="T26" fmla="*/ 29 w 226"/>
                    <a:gd name="T27" fmla="*/ 105 h 191"/>
                    <a:gd name="T28" fmla="*/ 29 w 226"/>
                    <a:gd name="T29" fmla="*/ 105 h 191"/>
                    <a:gd name="T30" fmla="*/ 32 w 226"/>
                    <a:gd name="T31" fmla="*/ 104 h 191"/>
                    <a:gd name="T32" fmla="*/ 38 w 226"/>
                    <a:gd name="T33" fmla="*/ 102 h 191"/>
                    <a:gd name="T34" fmla="*/ 39 w 226"/>
                    <a:gd name="T35" fmla="*/ 68 h 191"/>
                    <a:gd name="T36" fmla="*/ 36 w 226"/>
                    <a:gd name="T37" fmla="*/ 69 h 191"/>
                    <a:gd name="T38" fmla="*/ 39 w 226"/>
                    <a:gd name="T39" fmla="*/ 47 h 191"/>
                    <a:gd name="T40" fmla="*/ 38 w 226"/>
                    <a:gd name="T41" fmla="*/ 165 h 191"/>
                    <a:gd name="T42" fmla="*/ 47 w 226"/>
                    <a:gd name="T43" fmla="*/ 175 h 191"/>
                    <a:gd name="T44" fmla="*/ 98 w 226"/>
                    <a:gd name="T45" fmla="*/ 189 h 191"/>
                    <a:gd name="T46" fmla="*/ 125 w 226"/>
                    <a:gd name="T47" fmla="*/ 170 h 191"/>
                    <a:gd name="T48" fmla="*/ 125 w 226"/>
                    <a:gd name="T49" fmla="*/ 153 h 191"/>
                    <a:gd name="T50" fmla="*/ 125 w 226"/>
                    <a:gd name="T51" fmla="*/ 124 h 191"/>
                    <a:gd name="T52" fmla="*/ 123 w 226"/>
                    <a:gd name="T53" fmla="*/ 88 h 191"/>
                    <a:gd name="T54" fmla="*/ 121 w 226"/>
                    <a:gd name="T55" fmla="*/ 75 h 191"/>
                    <a:gd name="T56" fmla="*/ 121 w 226"/>
                    <a:gd name="T57" fmla="*/ 71 h 191"/>
                    <a:gd name="T58" fmla="*/ 121 w 226"/>
                    <a:gd name="T59" fmla="*/ 75 h 191"/>
                    <a:gd name="T60" fmla="*/ 123 w 226"/>
                    <a:gd name="T61" fmla="*/ 88 h 191"/>
                    <a:gd name="T62" fmla="*/ 128 w 226"/>
                    <a:gd name="T63" fmla="*/ 121 h 191"/>
                    <a:gd name="T64" fmla="*/ 129 w 226"/>
                    <a:gd name="T65" fmla="*/ 123 h 191"/>
                    <a:gd name="T66" fmla="*/ 129 w 226"/>
                    <a:gd name="T67" fmla="*/ 123 h 191"/>
                    <a:gd name="T68" fmla="*/ 129 w 226"/>
                    <a:gd name="T69" fmla="*/ 127 h 191"/>
                    <a:gd name="T70" fmla="*/ 137 w 226"/>
                    <a:gd name="T71" fmla="*/ 147 h 191"/>
                    <a:gd name="T72" fmla="*/ 151 w 226"/>
                    <a:gd name="T73" fmla="*/ 153 h 191"/>
                    <a:gd name="T74" fmla="*/ 199 w 226"/>
                    <a:gd name="T75" fmla="*/ 139 h 191"/>
                    <a:gd name="T76" fmla="*/ 186 w 226"/>
                    <a:gd name="T77" fmla="*/ 107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26" h="191">
                      <a:moveTo>
                        <a:pt x="186" y="107"/>
                      </a:moveTo>
                      <a:cubicBezTo>
                        <a:pt x="184" y="108"/>
                        <a:pt x="175" y="110"/>
                        <a:pt x="164" y="113"/>
                      </a:cubicBezTo>
                      <a:cubicBezTo>
                        <a:pt x="159" y="84"/>
                        <a:pt x="155" y="57"/>
                        <a:pt x="154" y="49"/>
                      </a:cubicBezTo>
                      <a:cubicBezTo>
                        <a:pt x="151" y="32"/>
                        <a:pt x="136" y="27"/>
                        <a:pt x="128" y="24"/>
                      </a:cubicBezTo>
                      <a:cubicBezTo>
                        <a:pt x="120" y="21"/>
                        <a:pt x="98" y="16"/>
                        <a:pt x="85" y="13"/>
                      </a:cubicBezTo>
                      <a:cubicBezTo>
                        <a:pt x="73" y="9"/>
                        <a:pt x="54" y="3"/>
                        <a:pt x="45" y="2"/>
                      </a:cubicBezTo>
                      <a:cubicBezTo>
                        <a:pt x="36" y="0"/>
                        <a:pt x="18" y="4"/>
                        <a:pt x="15" y="12"/>
                      </a:cubicBezTo>
                      <a:cubicBezTo>
                        <a:pt x="14" y="14"/>
                        <a:pt x="8" y="50"/>
                        <a:pt x="2" y="85"/>
                      </a:cubicBezTo>
                      <a:cubicBezTo>
                        <a:pt x="2" y="85"/>
                        <a:pt x="2" y="85"/>
                        <a:pt x="2" y="85"/>
                      </a:cubicBezTo>
                      <a:cubicBezTo>
                        <a:pt x="1" y="89"/>
                        <a:pt x="1" y="89"/>
                        <a:pt x="1" y="89"/>
                      </a:cubicBezTo>
                      <a:cubicBezTo>
                        <a:pt x="1" y="89"/>
                        <a:pt x="1" y="89"/>
                        <a:pt x="1" y="89"/>
                      </a:cubicBezTo>
                      <a:cubicBezTo>
                        <a:pt x="0" y="98"/>
                        <a:pt x="3" y="104"/>
                        <a:pt x="8" y="106"/>
                      </a:cubicBezTo>
                      <a:cubicBezTo>
                        <a:pt x="12" y="108"/>
                        <a:pt x="17" y="107"/>
                        <a:pt x="23" y="106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30" y="104"/>
                        <a:pt x="31" y="104"/>
                        <a:pt x="32" y="104"/>
                      </a:cubicBezTo>
                      <a:cubicBezTo>
                        <a:pt x="34" y="103"/>
                        <a:pt x="36" y="103"/>
                        <a:pt x="38" y="102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38" y="68"/>
                        <a:pt x="37" y="69"/>
                        <a:pt x="36" y="69"/>
                      </a:cubicBezTo>
                      <a:cubicBezTo>
                        <a:pt x="38" y="54"/>
                        <a:pt x="39" y="44"/>
                        <a:pt x="39" y="47"/>
                      </a:cubicBezTo>
                      <a:cubicBezTo>
                        <a:pt x="39" y="53"/>
                        <a:pt x="38" y="122"/>
                        <a:pt x="38" y="165"/>
                      </a:cubicBezTo>
                      <a:cubicBezTo>
                        <a:pt x="39" y="170"/>
                        <a:pt x="41" y="175"/>
                        <a:pt x="47" y="175"/>
                      </a:cubicBezTo>
                      <a:cubicBezTo>
                        <a:pt x="59" y="178"/>
                        <a:pt x="91" y="188"/>
                        <a:pt x="98" y="189"/>
                      </a:cubicBezTo>
                      <a:cubicBezTo>
                        <a:pt x="106" y="191"/>
                        <a:pt x="122" y="181"/>
                        <a:pt x="125" y="170"/>
                      </a:cubicBezTo>
                      <a:cubicBezTo>
                        <a:pt x="125" y="168"/>
                        <a:pt x="125" y="155"/>
                        <a:pt x="125" y="153"/>
                      </a:cubicBezTo>
                      <a:cubicBezTo>
                        <a:pt x="125" y="124"/>
                        <a:pt x="125" y="124"/>
                        <a:pt x="125" y="124"/>
                      </a:cubicBezTo>
                      <a:cubicBezTo>
                        <a:pt x="125" y="111"/>
                        <a:pt x="124" y="99"/>
                        <a:pt x="123" y="88"/>
                      </a:cubicBezTo>
                      <a:cubicBezTo>
                        <a:pt x="122" y="82"/>
                        <a:pt x="122" y="78"/>
                        <a:pt x="121" y="75"/>
                      </a:cubicBezTo>
                      <a:cubicBezTo>
                        <a:pt x="121" y="73"/>
                        <a:pt x="121" y="72"/>
                        <a:pt x="121" y="71"/>
                      </a:cubicBezTo>
                      <a:cubicBezTo>
                        <a:pt x="121" y="72"/>
                        <a:pt x="121" y="73"/>
                        <a:pt x="121" y="75"/>
                      </a:cubicBezTo>
                      <a:cubicBezTo>
                        <a:pt x="122" y="79"/>
                        <a:pt x="123" y="83"/>
                        <a:pt x="123" y="88"/>
                      </a:cubicBezTo>
                      <a:cubicBezTo>
                        <a:pt x="124" y="96"/>
                        <a:pt x="126" y="107"/>
                        <a:pt x="128" y="121"/>
                      </a:cubicBezTo>
                      <a:cubicBezTo>
                        <a:pt x="129" y="122"/>
                        <a:pt x="129" y="122"/>
                        <a:pt x="129" y="123"/>
                      </a:cubicBezTo>
                      <a:cubicBezTo>
                        <a:pt x="129" y="123"/>
                        <a:pt x="129" y="123"/>
                        <a:pt x="129" y="123"/>
                      </a:cubicBezTo>
                      <a:cubicBezTo>
                        <a:pt x="129" y="127"/>
                        <a:pt x="129" y="127"/>
                        <a:pt x="129" y="127"/>
                      </a:cubicBezTo>
                      <a:cubicBezTo>
                        <a:pt x="131" y="137"/>
                        <a:pt x="134" y="143"/>
                        <a:pt x="137" y="147"/>
                      </a:cubicBezTo>
                      <a:cubicBezTo>
                        <a:pt x="141" y="151"/>
                        <a:pt x="145" y="152"/>
                        <a:pt x="151" y="153"/>
                      </a:cubicBezTo>
                      <a:cubicBezTo>
                        <a:pt x="166" y="149"/>
                        <a:pt x="181" y="144"/>
                        <a:pt x="199" y="139"/>
                      </a:cubicBezTo>
                      <a:cubicBezTo>
                        <a:pt x="226" y="131"/>
                        <a:pt x="210" y="99"/>
                        <a:pt x="186" y="107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4056" name="Freeform 792"/>
                <p:cNvSpPr>
                  <a:spLocks/>
                </p:cNvSpPr>
                <p:nvPr/>
              </p:nvSpPr>
              <p:spPr bwMode="gray">
                <a:xfrm flipH="1">
                  <a:off x="3178" y="2486"/>
                  <a:ext cx="109" cy="66"/>
                </a:xfrm>
                <a:custGeom>
                  <a:avLst/>
                  <a:gdLst>
                    <a:gd name="T0" fmla="*/ 27 w 60"/>
                    <a:gd name="T1" fmla="*/ 34 h 36"/>
                    <a:gd name="T2" fmla="*/ 9 w 60"/>
                    <a:gd name="T3" fmla="*/ 20 h 36"/>
                    <a:gd name="T4" fmla="*/ 14 w 60"/>
                    <a:gd name="T5" fmla="*/ 11 h 36"/>
                    <a:gd name="T6" fmla="*/ 48 w 60"/>
                    <a:gd name="T7" fmla="*/ 14 h 36"/>
                    <a:gd name="T8" fmla="*/ 51 w 60"/>
                    <a:gd name="T9" fmla="*/ 26 h 36"/>
                    <a:gd name="T10" fmla="*/ 27 w 60"/>
                    <a:gd name="T11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36">
                      <a:moveTo>
                        <a:pt x="27" y="34"/>
                      </a:moveTo>
                      <a:cubicBezTo>
                        <a:pt x="13" y="33"/>
                        <a:pt x="0" y="22"/>
                        <a:pt x="9" y="20"/>
                      </a:cubicBezTo>
                      <a:cubicBezTo>
                        <a:pt x="15" y="19"/>
                        <a:pt x="12" y="13"/>
                        <a:pt x="14" y="11"/>
                      </a:cubicBezTo>
                      <a:cubicBezTo>
                        <a:pt x="17" y="8"/>
                        <a:pt x="48" y="0"/>
                        <a:pt x="48" y="14"/>
                      </a:cubicBezTo>
                      <a:cubicBezTo>
                        <a:pt x="48" y="18"/>
                        <a:pt x="43" y="22"/>
                        <a:pt x="51" y="26"/>
                      </a:cubicBezTo>
                      <a:cubicBezTo>
                        <a:pt x="60" y="29"/>
                        <a:pt x="41" y="36"/>
                        <a:pt x="27" y="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4057" name="Freeform 793"/>
                <p:cNvSpPr>
                  <a:spLocks/>
                </p:cNvSpPr>
                <p:nvPr/>
              </p:nvSpPr>
              <p:spPr bwMode="gray">
                <a:xfrm flipH="1">
                  <a:off x="3150" y="2802"/>
                  <a:ext cx="165" cy="447"/>
                </a:xfrm>
                <a:custGeom>
                  <a:avLst/>
                  <a:gdLst>
                    <a:gd name="T0" fmla="*/ 89 w 90"/>
                    <a:gd name="T1" fmla="*/ 156 h 245"/>
                    <a:gd name="T2" fmla="*/ 89 w 90"/>
                    <a:gd name="T3" fmla="*/ 7 h 245"/>
                    <a:gd name="T4" fmla="*/ 89 w 90"/>
                    <a:gd name="T5" fmla="*/ 5 h 245"/>
                    <a:gd name="T6" fmla="*/ 63 w 90"/>
                    <a:gd name="T7" fmla="*/ 20 h 245"/>
                    <a:gd name="T8" fmla="*/ 12 w 90"/>
                    <a:gd name="T9" fmla="*/ 10 h 245"/>
                    <a:gd name="T10" fmla="*/ 2 w 90"/>
                    <a:gd name="T11" fmla="*/ 0 h 245"/>
                    <a:gd name="T12" fmla="*/ 3 w 90"/>
                    <a:gd name="T13" fmla="*/ 36 h 245"/>
                    <a:gd name="T14" fmla="*/ 2 w 90"/>
                    <a:gd name="T15" fmla="*/ 205 h 245"/>
                    <a:gd name="T16" fmla="*/ 43 w 90"/>
                    <a:gd name="T17" fmla="*/ 205 h 245"/>
                    <a:gd name="T18" fmla="*/ 45 w 90"/>
                    <a:gd name="T19" fmla="*/ 51 h 245"/>
                    <a:gd name="T20" fmla="*/ 36 w 90"/>
                    <a:gd name="T21" fmla="*/ 40 h 245"/>
                    <a:gd name="T22" fmla="*/ 45 w 90"/>
                    <a:gd name="T23" fmla="*/ 51 h 245"/>
                    <a:gd name="T24" fmla="*/ 43 w 90"/>
                    <a:gd name="T25" fmla="*/ 205 h 245"/>
                    <a:gd name="T26" fmla="*/ 44 w 90"/>
                    <a:gd name="T27" fmla="*/ 211 h 245"/>
                    <a:gd name="T28" fmla="*/ 88 w 90"/>
                    <a:gd name="T29" fmla="*/ 218 h 245"/>
                    <a:gd name="T30" fmla="*/ 89 w 90"/>
                    <a:gd name="T31" fmla="*/ 156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" h="245">
                      <a:moveTo>
                        <a:pt x="89" y="156"/>
                      </a:moveTo>
                      <a:cubicBezTo>
                        <a:pt x="89" y="141"/>
                        <a:pt x="90" y="47"/>
                        <a:pt x="89" y="7"/>
                      </a:cubicBezTo>
                      <a:cubicBezTo>
                        <a:pt x="89" y="6"/>
                        <a:pt x="89" y="6"/>
                        <a:pt x="89" y="5"/>
                      </a:cubicBezTo>
                      <a:cubicBezTo>
                        <a:pt x="87" y="16"/>
                        <a:pt x="71" y="22"/>
                        <a:pt x="63" y="20"/>
                      </a:cubicBezTo>
                      <a:cubicBezTo>
                        <a:pt x="55" y="20"/>
                        <a:pt x="24" y="13"/>
                        <a:pt x="12" y="10"/>
                      </a:cubicBezTo>
                      <a:cubicBezTo>
                        <a:pt x="6" y="10"/>
                        <a:pt x="4" y="5"/>
                        <a:pt x="2" y="0"/>
                      </a:cubicBezTo>
                      <a:cubicBezTo>
                        <a:pt x="2" y="18"/>
                        <a:pt x="3" y="32"/>
                        <a:pt x="3" y="36"/>
                      </a:cubicBezTo>
                      <a:cubicBezTo>
                        <a:pt x="3" y="49"/>
                        <a:pt x="0" y="181"/>
                        <a:pt x="2" y="205"/>
                      </a:cubicBezTo>
                      <a:cubicBezTo>
                        <a:pt x="3" y="228"/>
                        <a:pt x="43" y="225"/>
                        <a:pt x="43" y="205"/>
                      </a:cubicBezTo>
                      <a:cubicBezTo>
                        <a:pt x="43" y="171"/>
                        <a:pt x="46" y="55"/>
                        <a:pt x="45" y="51"/>
                      </a:cubicBezTo>
                      <a:cubicBezTo>
                        <a:pt x="45" y="47"/>
                        <a:pt x="36" y="47"/>
                        <a:pt x="36" y="40"/>
                      </a:cubicBezTo>
                      <a:cubicBezTo>
                        <a:pt x="36" y="47"/>
                        <a:pt x="45" y="47"/>
                        <a:pt x="45" y="51"/>
                      </a:cubicBezTo>
                      <a:cubicBezTo>
                        <a:pt x="46" y="55"/>
                        <a:pt x="43" y="171"/>
                        <a:pt x="43" y="205"/>
                      </a:cubicBezTo>
                      <a:cubicBezTo>
                        <a:pt x="43" y="207"/>
                        <a:pt x="44" y="211"/>
                        <a:pt x="44" y="211"/>
                      </a:cubicBezTo>
                      <a:cubicBezTo>
                        <a:pt x="46" y="245"/>
                        <a:pt x="87" y="235"/>
                        <a:pt x="88" y="218"/>
                      </a:cubicBezTo>
                      <a:cubicBezTo>
                        <a:pt x="90" y="201"/>
                        <a:pt x="88" y="171"/>
                        <a:pt x="89" y="15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4058" name="Oval 794"/>
                <p:cNvSpPr>
                  <a:spLocks noChangeArrowheads="1"/>
                </p:cNvSpPr>
                <p:nvPr/>
              </p:nvSpPr>
              <p:spPr bwMode="gray">
                <a:xfrm>
                  <a:off x="3159" y="2390"/>
                  <a:ext cx="145" cy="145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4059" name="Group 795"/>
              <p:cNvGrpSpPr>
                <a:grpSpLocks/>
              </p:cNvGrpSpPr>
              <p:nvPr/>
            </p:nvGrpSpPr>
            <p:grpSpPr bwMode="auto">
              <a:xfrm>
                <a:off x="4168" y="1875"/>
                <a:ext cx="63" cy="34"/>
                <a:chOff x="3198" y="2487"/>
                <a:chExt cx="181" cy="96"/>
              </a:xfrm>
            </p:grpSpPr>
            <p:sp>
              <p:nvSpPr>
                <p:cNvPr id="524060" name="Freeform 796"/>
                <p:cNvSpPr>
                  <a:spLocks/>
                </p:cNvSpPr>
                <p:nvPr/>
              </p:nvSpPr>
              <p:spPr bwMode="gray">
                <a:xfrm>
                  <a:off x="3324" y="2499"/>
                  <a:ext cx="55" cy="43"/>
                </a:xfrm>
                <a:custGeom>
                  <a:avLst/>
                  <a:gdLst>
                    <a:gd name="T0" fmla="*/ 12 w 28"/>
                    <a:gd name="T1" fmla="*/ 22 h 22"/>
                    <a:gd name="T2" fmla="*/ 12 w 28"/>
                    <a:gd name="T3" fmla="*/ 22 h 22"/>
                    <a:gd name="T4" fmla="*/ 21 w 28"/>
                    <a:gd name="T5" fmla="*/ 5 h 22"/>
                    <a:gd name="T6" fmla="*/ 0 w 28"/>
                    <a:gd name="T7" fmla="*/ 4 h 22"/>
                    <a:gd name="T8" fmla="*/ 12 w 28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2">
                      <a:moveTo>
                        <a:pt x="12" y="22"/>
                      </a:move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7" y="21"/>
                        <a:pt x="28" y="13"/>
                        <a:pt x="21" y="5"/>
                      </a:cubicBezTo>
                      <a:cubicBezTo>
                        <a:pt x="15" y="0"/>
                        <a:pt x="4" y="3"/>
                        <a:pt x="0" y="4"/>
                      </a:cubicBezTo>
                      <a:cubicBezTo>
                        <a:pt x="0" y="4"/>
                        <a:pt x="10" y="15"/>
                        <a:pt x="12" y="2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4061" name="Freeform 797"/>
                <p:cNvSpPr>
                  <a:spLocks/>
                </p:cNvSpPr>
                <p:nvPr/>
              </p:nvSpPr>
              <p:spPr bwMode="gray">
                <a:xfrm>
                  <a:off x="3198" y="2487"/>
                  <a:ext cx="150" cy="96"/>
                </a:xfrm>
                <a:custGeom>
                  <a:avLst/>
                  <a:gdLst>
                    <a:gd name="T0" fmla="*/ 77 w 77"/>
                    <a:gd name="T1" fmla="*/ 28 h 49"/>
                    <a:gd name="T2" fmla="*/ 66 w 77"/>
                    <a:gd name="T3" fmla="*/ 11 h 49"/>
                    <a:gd name="T4" fmla="*/ 38 w 77"/>
                    <a:gd name="T5" fmla="*/ 1 h 49"/>
                    <a:gd name="T6" fmla="*/ 0 w 77"/>
                    <a:gd name="T7" fmla="*/ 38 h 49"/>
                    <a:gd name="T8" fmla="*/ 0 w 77"/>
                    <a:gd name="T9" fmla="*/ 38 h 49"/>
                    <a:gd name="T10" fmla="*/ 77 w 77"/>
                    <a:gd name="T11" fmla="*/ 28 h 49"/>
                    <a:gd name="T12" fmla="*/ 77 w 77"/>
                    <a:gd name="T13" fmla="*/ 28 h 49"/>
                    <a:gd name="T14" fmla="*/ 77 w 77"/>
                    <a:gd name="T15" fmla="*/ 28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7" h="49">
                      <a:moveTo>
                        <a:pt x="77" y="28"/>
                      </a:moveTo>
                      <a:cubicBezTo>
                        <a:pt x="75" y="21"/>
                        <a:pt x="71" y="15"/>
                        <a:pt x="66" y="11"/>
                      </a:cubicBezTo>
                      <a:cubicBezTo>
                        <a:pt x="58" y="4"/>
                        <a:pt x="49" y="0"/>
                        <a:pt x="38" y="1"/>
                      </a:cubicBezTo>
                      <a:cubicBezTo>
                        <a:pt x="17" y="2"/>
                        <a:pt x="1" y="1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6" y="49"/>
                        <a:pt x="70" y="44"/>
                        <a:pt x="77" y="28"/>
                      </a:cubicBezTo>
                      <a:cubicBezTo>
                        <a:pt x="77" y="28"/>
                        <a:pt x="77" y="28"/>
                        <a:pt x="77" y="28"/>
                      </a:cubicBezTo>
                      <a:cubicBezTo>
                        <a:pt x="77" y="28"/>
                        <a:pt x="77" y="28"/>
                        <a:pt x="77" y="28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524149" name="Group 885"/>
          <p:cNvGrpSpPr>
            <a:grpSpLocks/>
          </p:cNvGrpSpPr>
          <p:nvPr/>
        </p:nvGrpSpPr>
        <p:grpSpPr bwMode="auto">
          <a:xfrm>
            <a:off x="6124575" y="2740025"/>
            <a:ext cx="246063" cy="488950"/>
            <a:chOff x="3858" y="1726"/>
            <a:chExt cx="155" cy="308"/>
          </a:xfrm>
        </p:grpSpPr>
        <p:grpSp>
          <p:nvGrpSpPr>
            <p:cNvPr id="524142" name="Group 878"/>
            <p:cNvGrpSpPr>
              <a:grpSpLocks/>
            </p:cNvGrpSpPr>
            <p:nvPr/>
          </p:nvGrpSpPr>
          <p:grpSpPr bwMode="auto">
            <a:xfrm>
              <a:off x="3858" y="1779"/>
              <a:ext cx="89" cy="70"/>
              <a:chOff x="762" y="1205"/>
              <a:chExt cx="904" cy="712"/>
            </a:xfrm>
          </p:grpSpPr>
          <p:sp>
            <p:nvSpPr>
              <p:cNvPr id="524143" name="Freeform 879"/>
              <p:cNvSpPr>
                <a:spLocks/>
              </p:cNvSpPr>
              <p:nvPr/>
            </p:nvSpPr>
            <p:spPr bwMode="gray">
              <a:xfrm>
                <a:off x="762" y="1205"/>
                <a:ext cx="904" cy="244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144" name="Freeform 880"/>
              <p:cNvSpPr>
                <a:spLocks/>
              </p:cNvSpPr>
              <p:nvPr/>
            </p:nvSpPr>
            <p:spPr bwMode="gray">
              <a:xfrm>
                <a:off x="1213" y="1328"/>
                <a:ext cx="453" cy="589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145" name="Freeform 881"/>
              <p:cNvSpPr>
                <a:spLocks/>
              </p:cNvSpPr>
              <p:nvPr/>
            </p:nvSpPr>
            <p:spPr bwMode="gray">
              <a:xfrm>
                <a:off x="762" y="1328"/>
                <a:ext cx="451" cy="589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24148" name="Group 884"/>
            <p:cNvGrpSpPr>
              <a:grpSpLocks/>
            </p:cNvGrpSpPr>
            <p:nvPr/>
          </p:nvGrpSpPr>
          <p:grpSpPr bwMode="auto">
            <a:xfrm>
              <a:off x="3866" y="1726"/>
              <a:ext cx="147" cy="308"/>
              <a:chOff x="3866" y="1726"/>
              <a:chExt cx="147" cy="308"/>
            </a:xfrm>
          </p:grpSpPr>
          <p:grpSp>
            <p:nvGrpSpPr>
              <p:cNvPr id="524126" name="Group 862"/>
              <p:cNvGrpSpPr>
                <a:grpSpLocks/>
              </p:cNvGrpSpPr>
              <p:nvPr/>
            </p:nvGrpSpPr>
            <p:grpSpPr bwMode="auto">
              <a:xfrm>
                <a:off x="3866" y="1727"/>
                <a:ext cx="147" cy="307"/>
                <a:chOff x="2966" y="2390"/>
                <a:chExt cx="413" cy="859"/>
              </a:xfrm>
            </p:grpSpPr>
            <p:sp>
              <p:nvSpPr>
                <p:cNvPr id="524127" name="Freeform 863"/>
                <p:cNvSpPr>
                  <a:spLocks/>
                </p:cNvSpPr>
                <p:nvPr/>
              </p:nvSpPr>
              <p:spPr bwMode="gray">
                <a:xfrm flipH="1">
                  <a:off x="2966" y="2503"/>
                  <a:ext cx="413" cy="349"/>
                </a:xfrm>
                <a:custGeom>
                  <a:avLst/>
                  <a:gdLst>
                    <a:gd name="T0" fmla="*/ 186 w 226"/>
                    <a:gd name="T1" fmla="*/ 107 h 191"/>
                    <a:gd name="T2" fmla="*/ 164 w 226"/>
                    <a:gd name="T3" fmla="*/ 113 h 191"/>
                    <a:gd name="T4" fmla="*/ 154 w 226"/>
                    <a:gd name="T5" fmla="*/ 49 h 191"/>
                    <a:gd name="T6" fmla="*/ 128 w 226"/>
                    <a:gd name="T7" fmla="*/ 24 h 191"/>
                    <a:gd name="T8" fmla="*/ 85 w 226"/>
                    <a:gd name="T9" fmla="*/ 13 h 191"/>
                    <a:gd name="T10" fmla="*/ 45 w 226"/>
                    <a:gd name="T11" fmla="*/ 2 h 191"/>
                    <a:gd name="T12" fmla="*/ 15 w 226"/>
                    <a:gd name="T13" fmla="*/ 12 h 191"/>
                    <a:gd name="T14" fmla="*/ 2 w 226"/>
                    <a:gd name="T15" fmla="*/ 85 h 191"/>
                    <a:gd name="T16" fmla="*/ 2 w 226"/>
                    <a:gd name="T17" fmla="*/ 85 h 191"/>
                    <a:gd name="T18" fmla="*/ 1 w 226"/>
                    <a:gd name="T19" fmla="*/ 89 h 191"/>
                    <a:gd name="T20" fmla="*/ 1 w 226"/>
                    <a:gd name="T21" fmla="*/ 89 h 191"/>
                    <a:gd name="T22" fmla="*/ 8 w 226"/>
                    <a:gd name="T23" fmla="*/ 106 h 191"/>
                    <a:gd name="T24" fmla="*/ 23 w 226"/>
                    <a:gd name="T25" fmla="*/ 106 h 191"/>
                    <a:gd name="T26" fmla="*/ 29 w 226"/>
                    <a:gd name="T27" fmla="*/ 105 h 191"/>
                    <a:gd name="T28" fmla="*/ 29 w 226"/>
                    <a:gd name="T29" fmla="*/ 105 h 191"/>
                    <a:gd name="T30" fmla="*/ 32 w 226"/>
                    <a:gd name="T31" fmla="*/ 104 h 191"/>
                    <a:gd name="T32" fmla="*/ 38 w 226"/>
                    <a:gd name="T33" fmla="*/ 102 h 191"/>
                    <a:gd name="T34" fmla="*/ 39 w 226"/>
                    <a:gd name="T35" fmla="*/ 68 h 191"/>
                    <a:gd name="T36" fmla="*/ 36 w 226"/>
                    <a:gd name="T37" fmla="*/ 69 h 191"/>
                    <a:gd name="T38" fmla="*/ 39 w 226"/>
                    <a:gd name="T39" fmla="*/ 47 h 191"/>
                    <a:gd name="T40" fmla="*/ 38 w 226"/>
                    <a:gd name="T41" fmla="*/ 165 h 191"/>
                    <a:gd name="T42" fmla="*/ 47 w 226"/>
                    <a:gd name="T43" fmla="*/ 175 h 191"/>
                    <a:gd name="T44" fmla="*/ 98 w 226"/>
                    <a:gd name="T45" fmla="*/ 189 h 191"/>
                    <a:gd name="T46" fmla="*/ 125 w 226"/>
                    <a:gd name="T47" fmla="*/ 170 h 191"/>
                    <a:gd name="T48" fmla="*/ 125 w 226"/>
                    <a:gd name="T49" fmla="*/ 153 h 191"/>
                    <a:gd name="T50" fmla="*/ 125 w 226"/>
                    <a:gd name="T51" fmla="*/ 124 h 191"/>
                    <a:gd name="T52" fmla="*/ 123 w 226"/>
                    <a:gd name="T53" fmla="*/ 88 h 191"/>
                    <a:gd name="T54" fmla="*/ 121 w 226"/>
                    <a:gd name="T55" fmla="*/ 75 h 191"/>
                    <a:gd name="T56" fmla="*/ 121 w 226"/>
                    <a:gd name="T57" fmla="*/ 71 h 191"/>
                    <a:gd name="T58" fmla="*/ 121 w 226"/>
                    <a:gd name="T59" fmla="*/ 75 h 191"/>
                    <a:gd name="T60" fmla="*/ 123 w 226"/>
                    <a:gd name="T61" fmla="*/ 88 h 191"/>
                    <a:gd name="T62" fmla="*/ 128 w 226"/>
                    <a:gd name="T63" fmla="*/ 121 h 191"/>
                    <a:gd name="T64" fmla="*/ 129 w 226"/>
                    <a:gd name="T65" fmla="*/ 123 h 191"/>
                    <a:gd name="T66" fmla="*/ 129 w 226"/>
                    <a:gd name="T67" fmla="*/ 123 h 191"/>
                    <a:gd name="T68" fmla="*/ 129 w 226"/>
                    <a:gd name="T69" fmla="*/ 127 h 191"/>
                    <a:gd name="T70" fmla="*/ 137 w 226"/>
                    <a:gd name="T71" fmla="*/ 147 h 191"/>
                    <a:gd name="T72" fmla="*/ 151 w 226"/>
                    <a:gd name="T73" fmla="*/ 153 h 191"/>
                    <a:gd name="T74" fmla="*/ 199 w 226"/>
                    <a:gd name="T75" fmla="*/ 139 h 191"/>
                    <a:gd name="T76" fmla="*/ 186 w 226"/>
                    <a:gd name="T77" fmla="*/ 107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26" h="191">
                      <a:moveTo>
                        <a:pt x="186" y="107"/>
                      </a:moveTo>
                      <a:cubicBezTo>
                        <a:pt x="184" y="108"/>
                        <a:pt x="175" y="110"/>
                        <a:pt x="164" y="113"/>
                      </a:cubicBezTo>
                      <a:cubicBezTo>
                        <a:pt x="159" y="84"/>
                        <a:pt x="155" y="57"/>
                        <a:pt x="154" y="49"/>
                      </a:cubicBezTo>
                      <a:cubicBezTo>
                        <a:pt x="151" y="32"/>
                        <a:pt x="136" y="27"/>
                        <a:pt x="128" y="24"/>
                      </a:cubicBezTo>
                      <a:cubicBezTo>
                        <a:pt x="120" y="21"/>
                        <a:pt x="98" y="16"/>
                        <a:pt x="85" y="13"/>
                      </a:cubicBezTo>
                      <a:cubicBezTo>
                        <a:pt x="73" y="9"/>
                        <a:pt x="54" y="3"/>
                        <a:pt x="45" y="2"/>
                      </a:cubicBezTo>
                      <a:cubicBezTo>
                        <a:pt x="36" y="0"/>
                        <a:pt x="18" y="4"/>
                        <a:pt x="15" y="12"/>
                      </a:cubicBezTo>
                      <a:cubicBezTo>
                        <a:pt x="14" y="14"/>
                        <a:pt x="8" y="50"/>
                        <a:pt x="2" y="85"/>
                      </a:cubicBezTo>
                      <a:cubicBezTo>
                        <a:pt x="2" y="85"/>
                        <a:pt x="2" y="85"/>
                        <a:pt x="2" y="85"/>
                      </a:cubicBezTo>
                      <a:cubicBezTo>
                        <a:pt x="1" y="89"/>
                        <a:pt x="1" y="89"/>
                        <a:pt x="1" y="89"/>
                      </a:cubicBezTo>
                      <a:cubicBezTo>
                        <a:pt x="1" y="89"/>
                        <a:pt x="1" y="89"/>
                        <a:pt x="1" y="89"/>
                      </a:cubicBezTo>
                      <a:cubicBezTo>
                        <a:pt x="0" y="98"/>
                        <a:pt x="3" y="104"/>
                        <a:pt x="8" y="106"/>
                      </a:cubicBezTo>
                      <a:cubicBezTo>
                        <a:pt x="12" y="108"/>
                        <a:pt x="17" y="107"/>
                        <a:pt x="23" y="106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30" y="104"/>
                        <a:pt x="31" y="104"/>
                        <a:pt x="32" y="104"/>
                      </a:cubicBezTo>
                      <a:cubicBezTo>
                        <a:pt x="34" y="103"/>
                        <a:pt x="36" y="103"/>
                        <a:pt x="38" y="102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38" y="68"/>
                        <a:pt x="37" y="69"/>
                        <a:pt x="36" y="69"/>
                      </a:cubicBezTo>
                      <a:cubicBezTo>
                        <a:pt x="38" y="54"/>
                        <a:pt x="39" y="44"/>
                        <a:pt x="39" y="47"/>
                      </a:cubicBezTo>
                      <a:cubicBezTo>
                        <a:pt x="39" y="53"/>
                        <a:pt x="38" y="122"/>
                        <a:pt x="38" y="165"/>
                      </a:cubicBezTo>
                      <a:cubicBezTo>
                        <a:pt x="39" y="170"/>
                        <a:pt x="41" y="175"/>
                        <a:pt x="47" y="175"/>
                      </a:cubicBezTo>
                      <a:cubicBezTo>
                        <a:pt x="59" y="178"/>
                        <a:pt x="91" y="188"/>
                        <a:pt x="98" y="189"/>
                      </a:cubicBezTo>
                      <a:cubicBezTo>
                        <a:pt x="106" y="191"/>
                        <a:pt x="122" y="181"/>
                        <a:pt x="125" y="170"/>
                      </a:cubicBezTo>
                      <a:cubicBezTo>
                        <a:pt x="125" y="168"/>
                        <a:pt x="125" y="155"/>
                        <a:pt x="125" y="153"/>
                      </a:cubicBezTo>
                      <a:cubicBezTo>
                        <a:pt x="125" y="124"/>
                        <a:pt x="125" y="124"/>
                        <a:pt x="125" y="124"/>
                      </a:cubicBezTo>
                      <a:cubicBezTo>
                        <a:pt x="125" y="111"/>
                        <a:pt x="124" y="99"/>
                        <a:pt x="123" y="88"/>
                      </a:cubicBezTo>
                      <a:cubicBezTo>
                        <a:pt x="122" y="82"/>
                        <a:pt x="122" y="78"/>
                        <a:pt x="121" y="75"/>
                      </a:cubicBezTo>
                      <a:cubicBezTo>
                        <a:pt x="121" y="73"/>
                        <a:pt x="121" y="72"/>
                        <a:pt x="121" y="71"/>
                      </a:cubicBezTo>
                      <a:cubicBezTo>
                        <a:pt x="121" y="72"/>
                        <a:pt x="121" y="73"/>
                        <a:pt x="121" y="75"/>
                      </a:cubicBezTo>
                      <a:cubicBezTo>
                        <a:pt x="122" y="79"/>
                        <a:pt x="123" y="83"/>
                        <a:pt x="123" y="88"/>
                      </a:cubicBezTo>
                      <a:cubicBezTo>
                        <a:pt x="124" y="96"/>
                        <a:pt x="126" y="107"/>
                        <a:pt x="128" y="121"/>
                      </a:cubicBezTo>
                      <a:cubicBezTo>
                        <a:pt x="129" y="122"/>
                        <a:pt x="129" y="122"/>
                        <a:pt x="129" y="123"/>
                      </a:cubicBezTo>
                      <a:cubicBezTo>
                        <a:pt x="129" y="123"/>
                        <a:pt x="129" y="123"/>
                        <a:pt x="129" y="123"/>
                      </a:cubicBezTo>
                      <a:cubicBezTo>
                        <a:pt x="129" y="127"/>
                        <a:pt x="129" y="127"/>
                        <a:pt x="129" y="127"/>
                      </a:cubicBezTo>
                      <a:cubicBezTo>
                        <a:pt x="131" y="137"/>
                        <a:pt x="134" y="143"/>
                        <a:pt x="137" y="147"/>
                      </a:cubicBezTo>
                      <a:cubicBezTo>
                        <a:pt x="141" y="151"/>
                        <a:pt x="145" y="152"/>
                        <a:pt x="151" y="153"/>
                      </a:cubicBezTo>
                      <a:cubicBezTo>
                        <a:pt x="166" y="149"/>
                        <a:pt x="181" y="144"/>
                        <a:pt x="199" y="139"/>
                      </a:cubicBezTo>
                      <a:cubicBezTo>
                        <a:pt x="226" y="131"/>
                        <a:pt x="210" y="99"/>
                        <a:pt x="186" y="107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4128" name="Freeform 864"/>
                <p:cNvSpPr>
                  <a:spLocks/>
                </p:cNvSpPr>
                <p:nvPr/>
              </p:nvSpPr>
              <p:spPr bwMode="gray">
                <a:xfrm flipH="1">
                  <a:off x="3178" y="2486"/>
                  <a:ext cx="109" cy="66"/>
                </a:xfrm>
                <a:custGeom>
                  <a:avLst/>
                  <a:gdLst>
                    <a:gd name="T0" fmla="*/ 27 w 60"/>
                    <a:gd name="T1" fmla="*/ 34 h 36"/>
                    <a:gd name="T2" fmla="*/ 9 w 60"/>
                    <a:gd name="T3" fmla="*/ 20 h 36"/>
                    <a:gd name="T4" fmla="*/ 14 w 60"/>
                    <a:gd name="T5" fmla="*/ 11 h 36"/>
                    <a:gd name="T6" fmla="*/ 48 w 60"/>
                    <a:gd name="T7" fmla="*/ 14 h 36"/>
                    <a:gd name="T8" fmla="*/ 51 w 60"/>
                    <a:gd name="T9" fmla="*/ 26 h 36"/>
                    <a:gd name="T10" fmla="*/ 27 w 60"/>
                    <a:gd name="T11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36">
                      <a:moveTo>
                        <a:pt x="27" y="34"/>
                      </a:moveTo>
                      <a:cubicBezTo>
                        <a:pt x="13" y="33"/>
                        <a:pt x="0" y="22"/>
                        <a:pt x="9" y="20"/>
                      </a:cubicBezTo>
                      <a:cubicBezTo>
                        <a:pt x="15" y="19"/>
                        <a:pt x="12" y="13"/>
                        <a:pt x="14" y="11"/>
                      </a:cubicBezTo>
                      <a:cubicBezTo>
                        <a:pt x="17" y="8"/>
                        <a:pt x="48" y="0"/>
                        <a:pt x="48" y="14"/>
                      </a:cubicBezTo>
                      <a:cubicBezTo>
                        <a:pt x="48" y="18"/>
                        <a:pt x="43" y="22"/>
                        <a:pt x="51" y="26"/>
                      </a:cubicBezTo>
                      <a:cubicBezTo>
                        <a:pt x="60" y="29"/>
                        <a:pt x="41" y="36"/>
                        <a:pt x="27" y="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4129" name="Freeform 865"/>
                <p:cNvSpPr>
                  <a:spLocks/>
                </p:cNvSpPr>
                <p:nvPr/>
              </p:nvSpPr>
              <p:spPr bwMode="gray">
                <a:xfrm flipH="1">
                  <a:off x="3150" y="2802"/>
                  <a:ext cx="165" cy="447"/>
                </a:xfrm>
                <a:custGeom>
                  <a:avLst/>
                  <a:gdLst>
                    <a:gd name="T0" fmla="*/ 89 w 90"/>
                    <a:gd name="T1" fmla="*/ 156 h 245"/>
                    <a:gd name="T2" fmla="*/ 89 w 90"/>
                    <a:gd name="T3" fmla="*/ 7 h 245"/>
                    <a:gd name="T4" fmla="*/ 89 w 90"/>
                    <a:gd name="T5" fmla="*/ 5 h 245"/>
                    <a:gd name="T6" fmla="*/ 63 w 90"/>
                    <a:gd name="T7" fmla="*/ 20 h 245"/>
                    <a:gd name="T8" fmla="*/ 12 w 90"/>
                    <a:gd name="T9" fmla="*/ 10 h 245"/>
                    <a:gd name="T10" fmla="*/ 2 w 90"/>
                    <a:gd name="T11" fmla="*/ 0 h 245"/>
                    <a:gd name="T12" fmla="*/ 3 w 90"/>
                    <a:gd name="T13" fmla="*/ 36 h 245"/>
                    <a:gd name="T14" fmla="*/ 2 w 90"/>
                    <a:gd name="T15" fmla="*/ 205 h 245"/>
                    <a:gd name="T16" fmla="*/ 43 w 90"/>
                    <a:gd name="T17" fmla="*/ 205 h 245"/>
                    <a:gd name="T18" fmla="*/ 45 w 90"/>
                    <a:gd name="T19" fmla="*/ 51 h 245"/>
                    <a:gd name="T20" fmla="*/ 36 w 90"/>
                    <a:gd name="T21" fmla="*/ 40 h 245"/>
                    <a:gd name="T22" fmla="*/ 45 w 90"/>
                    <a:gd name="T23" fmla="*/ 51 h 245"/>
                    <a:gd name="T24" fmla="*/ 43 w 90"/>
                    <a:gd name="T25" fmla="*/ 205 h 245"/>
                    <a:gd name="T26" fmla="*/ 44 w 90"/>
                    <a:gd name="T27" fmla="*/ 211 h 245"/>
                    <a:gd name="T28" fmla="*/ 88 w 90"/>
                    <a:gd name="T29" fmla="*/ 218 h 245"/>
                    <a:gd name="T30" fmla="*/ 89 w 90"/>
                    <a:gd name="T31" fmla="*/ 156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" h="245">
                      <a:moveTo>
                        <a:pt x="89" y="156"/>
                      </a:moveTo>
                      <a:cubicBezTo>
                        <a:pt x="89" y="141"/>
                        <a:pt x="90" y="47"/>
                        <a:pt x="89" y="7"/>
                      </a:cubicBezTo>
                      <a:cubicBezTo>
                        <a:pt x="89" y="6"/>
                        <a:pt x="89" y="6"/>
                        <a:pt x="89" y="5"/>
                      </a:cubicBezTo>
                      <a:cubicBezTo>
                        <a:pt x="87" y="16"/>
                        <a:pt x="71" y="22"/>
                        <a:pt x="63" y="20"/>
                      </a:cubicBezTo>
                      <a:cubicBezTo>
                        <a:pt x="55" y="20"/>
                        <a:pt x="24" y="13"/>
                        <a:pt x="12" y="10"/>
                      </a:cubicBezTo>
                      <a:cubicBezTo>
                        <a:pt x="6" y="10"/>
                        <a:pt x="4" y="5"/>
                        <a:pt x="2" y="0"/>
                      </a:cubicBezTo>
                      <a:cubicBezTo>
                        <a:pt x="2" y="18"/>
                        <a:pt x="3" y="32"/>
                        <a:pt x="3" y="36"/>
                      </a:cubicBezTo>
                      <a:cubicBezTo>
                        <a:pt x="3" y="49"/>
                        <a:pt x="0" y="181"/>
                        <a:pt x="2" y="205"/>
                      </a:cubicBezTo>
                      <a:cubicBezTo>
                        <a:pt x="3" y="228"/>
                        <a:pt x="43" y="225"/>
                        <a:pt x="43" y="205"/>
                      </a:cubicBezTo>
                      <a:cubicBezTo>
                        <a:pt x="43" y="171"/>
                        <a:pt x="46" y="55"/>
                        <a:pt x="45" y="51"/>
                      </a:cubicBezTo>
                      <a:cubicBezTo>
                        <a:pt x="45" y="47"/>
                        <a:pt x="36" y="47"/>
                        <a:pt x="36" y="40"/>
                      </a:cubicBezTo>
                      <a:cubicBezTo>
                        <a:pt x="36" y="47"/>
                        <a:pt x="45" y="47"/>
                        <a:pt x="45" y="51"/>
                      </a:cubicBezTo>
                      <a:cubicBezTo>
                        <a:pt x="46" y="55"/>
                        <a:pt x="43" y="171"/>
                        <a:pt x="43" y="205"/>
                      </a:cubicBezTo>
                      <a:cubicBezTo>
                        <a:pt x="43" y="207"/>
                        <a:pt x="44" y="211"/>
                        <a:pt x="44" y="211"/>
                      </a:cubicBezTo>
                      <a:cubicBezTo>
                        <a:pt x="46" y="245"/>
                        <a:pt x="87" y="235"/>
                        <a:pt x="88" y="218"/>
                      </a:cubicBezTo>
                      <a:cubicBezTo>
                        <a:pt x="90" y="201"/>
                        <a:pt x="88" y="171"/>
                        <a:pt x="89" y="15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4130" name="Oval 866"/>
                <p:cNvSpPr>
                  <a:spLocks noChangeArrowheads="1"/>
                </p:cNvSpPr>
                <p:nvPr/>
              </p:nvSpPr>
              <p:spPr bwMode="gray">
                <a:xfrm>
                  <a:off x="3159" y="2390"/>
                  <a:ext cx="145" cy="145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4131" name="Group 867"/>
              <p:cNvGrpSpPr>
                <a:grpSpLocks/>
              </p:cNvGrpSpPr>
              <p:nvPr/>
            </p:nvGrpSpPr>
            <p:grpSpPr bwMode="auto">
              <a:xfrm flipH="1">
                <a:off x="3924" y="1726"/>
                <a:ext cx="63" cy="34"/>
                <a:chOff x="3198" y="2487"/>
                <a:chExt cx="181" cy="96"/>
              </a:xfrm>
            </p:grpSpPr>
            <p:sp>
              <p:nvSpPr>
                <p:cNvPr id="524132" name="Freeform 868"/>
                <p:cNvSpPr>
                  <a:spLocks/>
                </p:cNvSpPr>
                <p:nvPr/>
              </p:nvSpPr>
              <p:spPr bwMode="gray">
                <a:xfrm>
                  <a:off x="3324" y="2499"/>
                  <a:ext cx="55" cy="43"/>
                </a:xfrm>
                <a:custGeom>
                  <a:avLst/>
                  <a:gdLst>
                    <a:gd name="T0" fmla="*/ 12 w 28"/>
                    <a:gd name="T1" fmla="*/ 22 h 22"/>
                    <a:gd name="T2" fmla="*/ 12 w 28"/>
                    <a:gd name="T3" fmla="*/ 22 h 22"/>
                    <a:gd name="T4" fmla="*/ 21 w 28"/>
                    <a:gd name="T5" fmla="*/ 5 h 22"/>
                    <a:gd name="T6" fmla="*/ 0 w 28"/>
                    <a:gd name="T7" fmla="*/ 4 h 22"/>
                    <a:gd name="T8" fmla="*/ 12 w 28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2">
                      <a:moveTo>
                        <a:pt x="12" y="22"/>
                      </a:move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7" y="21"/>
                        <a:pt x="28" y="13"/>
                        <a:pt x="21" y="5"/>
                      </a:cubicBezTo>
                      <a:cubicBezTo>
                        <a:pt x="15" y="0"/>
                        <a:pt x="4" y="3"/>
                        <a:pt x="0" y="4"/>
                      </a:cubicBezTo>
                      <a:cubicBezTo>
                        <a:pt x="0" y="4"/>
                        <a:pt x="10" y="15"/>
                        <a:pt x="12" y="2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4133" name="Freeform 869"/>
                <p:cNvSpPr>
                  <a:spLocks/>
                </p:cNvSpPr>
                <p:nvPr/>
              </p:nvSpPr>
              <p:spPr bwMode="gray">
                <a:xfrm>
                  <a:off x="3198" y="2487"/>
                  <a:ext cx="150" cy="96"/>
                </a:xfrm>
                <a:custGeom>
                  <a:avLst/>
                  <a:gdLst>
                    <a:gd name="T0" fmla="*/ 77 w 77"/>
                    <a:gd name="T1" fmla="*/ 28 h 49"/>
                    <a:gd name="T2" fmla="*/ 66 w 77"/>
                    <a:gd name="T3" fmla="*/ 11 h 49"/>
                    <a:gd name="T4" fmla="*/ 38 w 77"/>
                    <a:gd name="T5" fmla="*/ 1 h 49"/>
                    <a:gd name="T6" fmla="*/ 0 w 77"/>
                    <a:gd name="T7" fmla="*/ 38 h 49"/>
                    <a:gd name="T8" fmla="*/ 0 w 77"/>
                    <a:gd name="T9" fmla="*/ 38 h 49"/>
                    <a:gd name="T10" fmla="*/ 77 w 77"/>
                    <a:gd name="T11" fmla="*/ 28 h 49"/>
                    <a:gd name="T12" fmla="*/ 77 w 77"/>
                    <a:gd name="T13" fmla="*/ 28 h 49"/>
                    <a:gd name="T14" fmla="*/ 77 w 77"/>
                    <a:gd name="T15" fmla="*/ 28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7" h="49">
                      <a:moveTo>
                        <a:pt x="77" y="28"/>
                      </a:moveTo>
                      <a:cubicBezTo>
                        <a:pt x="75" y="21"/>
                        <a:pt x="71" y="15"/>
                        <a:pt x="66" y="11"/>
                      </a:cubicBezTo>
                      <a:cubicBezTo>
                        <a:pt x="58" y="4"/>
                        <a:pt x="49" y="0"/>
                        <a:pt x="38" y="1"/>
                      </a:cubicBezTo>
                      <a:cubicBezTo>
                        <a:pt x="17" y="2"/>
                        <a:pt x="1" y="1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6" y="49"/>
                        <a:pt x="70" y="44"/>
                        <a:pt x="77" y="28"/>
                      </a:cubicBezTo>
                      <a:cubicBezTo>
                        <a:pt x="77" y="28"/>
                        <a:pt x="77" y="28"/>
                        <a:pt x="77" y="28"/>
                      </a:cubicBezTo>
                      <a:cubicBezTo>
                        <a:pt x="77" y="28"/>
                        <a:pt x="77" y="28"/>
                        <a:pt x="77" y="28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610" name="Group 2"/>
          <p:cNvGrpSpPr>
            <a:grpSpLocks/>
          </p:cNvGrpSpPr>
          <p:nvPr/>
        </p:nvGrpSpPr>
        <p:grpSpPr bwMode="auto">
          <a:xfrm>
            <a:off x="0" y="3311525"/>
            <a:ext cx="9144000" cy="1676400"/>
            <a:chOff x="0" y="2086"/>
            <a:chExt cx="5760" cy="1056"/>
          </a:xfrm>
        </p:grpSpPr>
        <p:sp>
          <p:nvSpPr>
            <p:cNvPr id="452611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  <p:sp>
          <p:nvSpPr>
            <p:cNvPr id="452612" name="Rectangle 4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</p:grpSp>
      <p:sp>
        <p:nvSpPr>
          <p:cNvPr id="452613" name="Freeform 5"/>
          <p:cNvSpPr>
            <a:spLocks/>
          </p:cNvSpPr>
          <p:nvPr/>
        </p:nvSpPr>
        <p:spPr bwMode="gray">
          <a:xfrm>
            <a:off x="455613" y="3114675"/>
            <a:ext cx="7942262" cy="2136775"/>
          </a:xfrm>
          <a:custGeom>
            <a:avLst/>
            <a:gdLst>
              <a:gd name="T0" fmla="*/ 10238 w 37909"/>
              <a:gd name="T1" fmla="*/ 10200 h 10200"/>
              <a:gd name="T2" fmla="*/ 0 w 37909"/>
              <a:gd name="T3" fmla="*/ 7450 h 10200"/>
              <a:gd name="T4" fmla="*/ 27433 w 37909"/>
              <a:gd name="T5" fmla="*/ 71 h 10200"/>
              <a:gd name="T6" fmla="*/ 37909 w 37909"/>
              <a:gd name="T7" fmla="*/ 0 h 10200"/>
              <a:gd name="T8" fmla="*/ 37671 w 37909"/>
              <a:gd name="T9" fmla="*/ 2811 h 10200"/>
              <a:gd name="T10" fmla="*/ 10238 w 37909"/>
              <a:gd name="T11" fmla="*/ 10200 h 10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7909" h="10200">
                <a:moveTo>
                  <a:pt x="10238" y="10200"/>
                </a:moveTo>
                <a:lnTo>
                  <a:pt x="0" y="7450"/>
                </a:lnTo>
                <a:lnTo>
                  <a:pt x="27433" y="71"/>
                </a:lnTo>
                <a:lnTo>
                  <a:pt x="37909" y="0"/>
                </a:lnTo>
                <a:lnTo>
                  <a:pt x="37671" y="2811"/>
                </a:lnTo>
                <a:lnTo>
                  <a:pt x="10238" y="10200"/>
                </a:lnTo>
                <a:close/>
              </a:path>
            </a:pathLst>
          </a:custGeom>
          <a:gradFill rotWithShape="1">
            <a:gsLst>
              <a:gs pos="0">
                <a:srgbClr val="DDDDDD">
                  <a:gamma/>
                  <a:tint val="68627"/>
                  <a:invGamma/>
                </a:srgbClr>
              </a:gs>
              <a:gs pos="100000">
                <a:srgbClr val="DDDDDD"/>
              </a:gs>
            </a:gsLst>
            <a:lin ang="5400000" scaled="1"/>
          </a:gradFill>
          <a:ln w="19050" cap="flat" cmpd="sng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dist="25400" dir="5400000" algn="ctr" rotWithShape="0">
              <a:srgbClr val="808080"/>
            </a:outerShdw>
          </a:effectLst>
        </p:spPr>
        <p:txBody>
          <a:bodyPr/>
          <a:lstStyle/>
          <a:p>
            <a:endParaRPr lang="zh-CN" altLang="en-US"/>
          </a:p>
        </p:txBody>
      </p:sp>
      <p:grpSp>
        <p:nvGrpSpPr>
          <p:cNvPr id="454052" name="Group 1444"/>
          <p:cNvGrpSpPr>
            <a:grpSpLocks/>
          </p:cNvGrpSpPr>
          <p:nvPr/>
        </p:nvGrpSpPr>
        <p:grpSpPr bwMode="auto">
          <a:xfrm rot="5400000" flipH="1">
            <a:off x="5723732" y="2648744"/>
            <a:ext cx="1185862" cy="177800"/>
            <a:chOff x="2340" y="1368"/>
            <a:chExt cx="747" cy="112"/>
          </a:xfrm>
        </p:grpSpPr>
        <p:sp>
          <p:nvSpPr>
            <p:cNvPr id="454050" name="Line 1442"/>
            <p:cNvSpPr>
              <a:spLocks noChangeShapeType="1"/>
            </p:cNvSpPr>
            <p:nvPr/>
          </p:nvSpPr>
          <p:spPr bwMode="gray">
            <a:xfrm rot="-32400000">
              <a:off x="2340" y="1368"/>
              <a:ext cx="180" cy="112"/>
            </a:xfrm>
            <a:prstGeom prst="line">
              <a:avLst/>
            </a:prstGeom>
            <a:noFill/>
            <a:ln w="12700">
              <a:solidFill>
                <a:srgbClr val="969696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51" name="Line 1443"/>
            <p:cNvSpPr>
              <a:spLocks noChangeShapeType="1"/>
            </p:cNvSpPr>
            <p:nvPr/>
          </p:nvSpPr>
          <p:spPr bwMode="gray">
            <a:xfrm rot="10800000" flipH="1">
              <a:off x="2543" y="1480"/>
              <a:ext cx="544" cy="0"/>
            </a:xfrm>
            <a:prstGeom prst="line">
              <a:avLst/>
            </a:prstGeom>
            <a:noFill/>
            <a:ln w="12700">
              <a:solidFill>
                <a:srgbClr val="969696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53880" name="Group 1272"/>
          <p:cNvGrpSpPr>
            <a:grpSpLocks/>
          </p:cNvGrpSpPr>
          <p:nvPr/>
        </p:nvGrpSpPr>
        <p:grpSpPr bwMode="auto">
          <a:xfrm>
            <a:off x="7251700" y="2786063"/>
            <a:ext cx="447675" cy="430212"/>
            <a:chOff x="1721" y="1306"/>
            <a:chExt cx="433" cy="415"/>
          </a:xfrm>
        </p:grpSpPr>
        <p:sp>
          <p:nvSpPr>
            <p:cNvPr id="453881" name="Freeform 1273"/>
            <p:cNvSpPr>
              <a:spLocks/>
            </p:cNvSpPr>
            <p:nvPr/>
          </p:nvSpPr>
          <p:spPr bwMode="gray">
            <a:xfrm>
              <a:off x="1721" y="1306"/>
              <a:ext cx="433" cy="415"/>
            </a:xfrm>
            <a:custGeom>
              <a:avLst/>
              <a:gdLst>
                <a:gd name="T0" fmla="*/ 1344 w 1344"/>
                <a:gd name="T1" fmla="*/ 362 h 1285"/>
                <a:gd name="T2" fmla="*/ 1344 w 1344"/>
                <a:gd name="T3" fmla="*/ 1285 h 1285"/>
                <a:gd name="T4" fmla="*/ 0 w 1344"/>
                <a:gd name="T5" fmla="*/ 926 h 1285"/>
                <a:gd name="T6" fmla="*/ 0 w 1344"/>
                <a:gd name="T7" fmla="*/ 0 h 1285"/>
                <a:gd name="T8" fmla="*/ 1344 w 1344"/>
                <a:gd name="T9" fmla="*/ 362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5">
                  <a:moveTo>
                    <a:pt x="1344" y="362"/>
                  </a:moveTo>
                  <a:lnTo>
                    <a:pt x="1344" y="1285"/>
                  </a:lnTo>
                  <a:lnTo>
                    <a:pt x="0" y="926"/>
                  </a:lnTo>
                  <a:lnTo>
                    <a:pt x="0" y="0"/>
                  </a:lnTo>
                  <a:lnTo>
                    <a:pt x="1344" y="362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3882" name="Freeform 1274"/>
            <p:cNvSpPr>
              <a:spLocks/>
            </p:cNvSpPr>
            <p:nvPr/>
          </p:nvSpPr>
          <p:spPr bwMode="gray">
            <a:xfrm>
              <a:off x="1961" y="1413"/>
              <a:ext cx="156" cy="255"/>
            </a:xfrm>
            <a:custGeom>
              <a:avLst/>
              <a:gdLst>
                <a:gd name="T0" fmla="*/ 482 w 482"/>
                <a:gd name="T1" fmla="*/ 130 h 791"/>
                <a:gd name="T2" fmla="*/ 482 w 482"/>
                <a:gd name="T3" fmla="*/ 791 h 791"/>
                <a:gd name="T4" fmla="*/ 0 w 482"/>
                <a:gd name="T5" fmla="*/ 661 h 791"/>
                <a:gd name="T6" fmla="*/ 0 w 482"/>
                <a:gd name="T7" fmla="*/ 0 h 791"/>
                <a:gd name="T8" fmla="*/ 482 w 482"/>
                <a:gd name="T9" fmla="*/ 130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2" h="791">
                  <a:moveTo>
                    <a:pt x="482" y="130"/>
                  </a:moveTo>
                  <a:lnTo>
                    <a:pt x="482" y="791"/>
                  </a:lnTo>
                  <a:lnTo>
                    <a:pt x="0" y="661"/>
                  </a:lnTo>
                  <a:lnTo>
                    <a:pt x="0" y="0"/>
                  </a:lnTo>
                  <a:lnTo>
                    <a:pt x="482" y="13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3883" name="Freeform 1275"/>
            <p:cNvSpPr>
              <a:spLocks/>
            </p:cNvSpPr>
            <p:nvPr/>
          </p:nvSpPr>
          <p:spPr bwMode="gray">
            <a:xfrm>
              <a:off x="2000" y="1465"/>
              <a:ext cx="78" cy="39"/>
            </a:xfrm>
            <a:custGeom>
              <a:avLst/>
              <a:gdLst>
                <a:gd name="T0" fmla="*/ 243 w 243"/>
                <a:gd name="T1" fmla="*/ 122 h 122"/>
                <a:gd name="T2" fmla="*/ 243 w 243"/>
                <a:gd name="T3" fmla="*/ 66 h 122"/>
                <a:gd name="T4" fmla="*/ 0 w 243"/>
                <a:gd name="T5" fmla="*/ 0 h 122"/>
                <a:gd name="T6" fmla="*/ 0 w 243"/>
                <a:gd name="T7" fmla="*/ 56 h 122"/>
                <a:gd name="T8" fmla="*/ 243 w 243"/>
                <a:gd name="T9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22">
                  <a:moveTo>
                    <a:pt x="243" y="122"/>
                  </a:moveTo>
                  <a:lnTo>
                    <a:pt x="243" y="66"/>
                  </a:lnTo>
                  <a:lnTo>
                    <a:pt x="0" y="0"/>
                  </a:lnTo>
                  <a:lnTo>
                    <a:pt x="0" y="56"/>
                  </a:lnTo>
                  <a:lnTo>
                    <a:pt x="243" y="1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C080C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3884" name="Freeform 1276"/>
            <p:cNvSpPr>
              <a:spLocks/>
            </p:cNvSpPr>
            <p:nvPr/>
          </p:nvSpPr>
          <p:spPr bwMode="gray">
            <a:xfrm>
              <a:off x="1768" y="1436"/>
              <a:ext cx="155" cy="126"/>
            </a:xfrm>
            <a:custGeom>
              <a:avLst/>
              <a:gdLst>
                <a:gd name="T0" fmla="*/ 198 w 204"/>
                <a:gd name="T1" fmla="*/ 0 h 165"/>
                <a:gd name="T2" fmla="*/ 204 w 204"/>
                <a:gd name="T3" fmla="*/ 9 h 165"/>
                <a:gd name="T4" fmla="*/ 134 w 204"/>
                <a:gd name="T5" fmla="*/ 69 h 165"/>
                <a:gd name="T6" fmla="*/ 75 w 204"/>
                <a:gd name="T7" fmla="*/ 151 h 165"/>
                <a:gd name="T8" fmla="*/ 64 w 204"/>
                <a:gd name="T9" fmla="*/ 155 h 165"/>
                <a:gd name="T10" fmla="*/ 46 w 204"/>
                <a:gd name="T11" fmla="*/ 165 h 165"/>
                <a:gd name="T12" fmla="*/ 37 w 204"/>
                <a:gd name="T13" fmla="*/ 139 h 165"/>
                <a:gd name="T14" fmla="*/ 33 w 204"/>
                <a:gd name="T15" fmla="*/ 128 h 165"/>
                <a:gd name="T16" fmla="*/ 16 w 204"/>
                <a:gd name="T17" fmla="*/ 91 h 165"/>
                <a:gd name="T18" fmla="*/ 0 w 204"/>
                <a:gd name="T19" fmla="*/ 73 h 165"/>
                <a:gd name="T20" fmla="*/ 29 w 204"/>
                <a:gd name="T21" fmla="*/ 63 h 165"/>
                <a:gd name="T22" fmla="*/ 54 w 204"/>
                <a:gd name="T23" fmla="*/ 102 h 165"/>
                <a:gd name="T24" fmla="*/ 59 w 204"/>
                <a:gd name="T25" fmla="*/ 114 h 165"/>
                <a:gd name="T26" fmla="*/ 123 w 204"/>
                <a:gd name="T27" fmla="*/ 45 h 165"/>
                <a:gd name="T28" fmla="*/ 198 w 204"/>
                <a:gd name="T2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4" h="165">
                  <a:moveTo>
                    <a:pt x="198" y="0"/>
                  </a:moveTo>
                  <a:cubicBezTo>
                    <a:pt x="204" y="9"/>
                    <a:pt x="204" y="9"/>
                    <a:pt x="204" y="9"/>
                  </a:cubicBezTo>
                  <a:cubicBezTo>
                    <a:pt x="183" y="20"/>
                    <a:pt x="160" y="40"/>
                    <a:pt x="134" y="69"/>
                  </a:cubicBezTo>
                  <a:cubicBezTo>
                    <a:pt x="108" y="96"/>
                    <a:pt x="89" y="123"/>
                    <a:pt x="75" y="151"/>
                  </a:cubicBezTo>
                  <a:cubicBezTo>
                    <a:pt x="64" y="155"/>
                    <a:pt x="64" y="155"/>
                    <a:pt x="64" y="155"/>
                  </a:cubicBezTo>
                  <a:cubicBezTo>
                    <a:pt x="55" y="160"/>
                    <a:pt x="50" y="163"/>
                    <a:pt x="46" y="165"/>
                  </a:cubicBezTo>
                  <a:cubicBezTo>
                    <a:pt x="44" y="160"/>
                    <a:pt x="41" y="152"/>
                    <a:pt x="37" y="139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28" y="111"/>
                    <a:pt x="22" y="99"/>
                    <a:pt x="16" y="91"/>
                  </a:cubicBezTo>
                  <a:cubicBezTo>
                    <a:pt x="12" y="82"/>
                    <a:pt x="7" y="76"/>
                    <a:pt x="0" y="73"/>
                  </a:cubicBezTo>
                  <a:cubicBezTo>
                    <a:pt x="11" y="64"/>
                    <a:pt x="21" y="61"/>
                    <a:pt x="29" y="63"/>
                  </a:cubicBezTo>
                  <a:cubicBezTo>
                    <a:pt x="37" y="65"/>
                    <a:pt x="46" y="78"/>
                    <a:pt x="54" y="102"/>
                  </a:cubicBezTo>
                  <a:cubicBezTo>
                    <a:pt x="59" y="114"/>
                    <a:pt x="59" y="114"/>
                    <a:pt x="59" y="114"/>
                  </a:cubicBezTo>
                  <a:cubicBezTo>
                    <a:pt x="75" y="89"/>
                    <a:pt x="97" y="66"/>
                    <a:pt x="123" y="45"/>
                  </a:cubicBezTo>
                  <a:cubicBezTo>
                    <a:pt x="148" y="24"/>
                    <a:pt x="175" y="9"/>
                    <a:pt x="198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52614" name="Rectangle 6"/>
          <p:cNvSpPr>
            <a:spLocks noChangeArrowheads="1"/>
          </p:cNvSpPr>
          <p:nvPr/>
        </p:nvSpPr>
        <p:spPr bwMode="gray">
          <a:xfrm>
            <a:off x="300038" y="58738"/>
            <a:ext cx="8520112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rIns="0" anchor="ctr"/>
          <a:lstStyle/>
          <a:p>
            <a:pPr>
              <a:lnSpc>
                <a:spcPct val="90000"/>
              </a:lnSpc>
            </a:pPr>
            <a:r>
              <a:rPr lang="en-US" altLang="zh-CN" sz="3000" b="1" noProof="1"/>
              <a:t>Work Flow Basic Set</a:t>
            </a:r>
          </a:p>
        </p:txBody>
      </p:sp>
      <p:sp>
        <p:nvSpPr>
          <p:cNvPr id="452615" name="Rectangle 4"/>
          <p:cNvSpPr>
            <a:spLocks noChangeArrowheads="1"/>
          </p:cNvSpPr>
          <p:nvPr/>
        </p:nvSpPr>
        <p:spPr bwMode="gray">
          <a:xfrm>
            <a:off x="304800" y="1038225"/>
            <a:ext cx="5753100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defTabSz="801688" eaLnBrk="0" hangingPunct="0"/>
            <a:r>
              <a:rPr lang="en-US" altLang="zh-CN" sz="2000" noProof="1"/>
              <a:t>Sales and Distribution</a:t>
            </a:r>
            <a:r>
              <a:rPr lang="de-DE" sz="2000"/>
              <a:t> 2</a:t>
            </a:r>
            <a:endParaRPr lang="de-DE" altLang="zh-CN" sz="2000" noProof="1"/>
          </a:p>
        </p:txBody>
      </p:sp>
      <p:sp>
        <p:nvSpPr>
          <p:cNvPr id="453792" name="Freeform 1184"/>
          <p:cNvSpPr>
            <a:spLocks/>
          </p:cNvSpPr>
          <p:nvPr/>
        </p:nvSpPr>
        <p:spPr bwMode="gray">
          <a:xfrm>
            <a:off x="5916613" y="3201988"/>
            <a:ext cx="2044700" cy="547687"/>
          </a:xfrm>
          <a:custGeom>
            <a:avLst/>
            <a:gdLst>
              <a:gd name="T0" fmla="*/ 0 w 161"/>
              <a:gd name="T1" fmla="*/ 22 h 44"/>
              <a:gd name="T2" fmla="*/ 81 w 161"/>
              <a:gd name="T3" fmla="*/ 0 h 44"/>
              <a:gd name="T4" fmla="*/ 161 w 161"/>
              <a:gd name="T5" fmla="*/ 22 h 44"/>
              <a:gd name="T6" fmla="*/ 81 w 161"/>
              <a:gd name="T7" fmla="*/ 44 h 44"/>
              <a:gd name="T8" fmla="*/ 0 w 161"/>
              <a:gd name="T9" fmla="*/ 2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" h="44">
                <a:moveTo>
                  <a:pt x="0" y="22"/>
                </a:moveTo>
                <a:lnTo>
                  <a:pt x="81" y="0"/>
                </a:lnTo>
                <a:lnTo>
                  <a:pt x="161" y="22"/>
                </a:lnTo>
                <a:lnTo>
                  <a:pt x="81" y="44"/>
                </a:lnTo>
                <a:lnTo>
                  <a:pt x="0" y="22"/>
                </a:lnTo>
                <a:close/>
              </a:path>
            </a:pathLst>
          </a:custGeom>
          <a:gradFill rotWithShape="1">
            <a:gsLst>
              <a:gs pos="0">
                <a:srgbClr val="B2B2B2">
                  <a:gamma/>
                  <a:tint val="68627"/>
                  <a:invGamma/>
                </a:srgbClr>
              </a:gs>
              <a:gs pos="100000">
                <a:srgbClr val="B2B2B2"/>
              </a:gs>
            </a:gsLst>
            <a:lin ang="5400000" scaled="1"/>
          </a:gradFill>
          <a:ln w="19050" cap="flat" cmpd="sng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dist="25400" dir="5400000" algn="ctr" rotWithShape="0">
              <a:srgbClr val="808080"/>
            </a:outerShdw>
          </a:effectLst>
        </p:spPr>
        <p:txBody>
          <a:bodyPr/>
          <a:lstStyle/>
          <a:p>
            <a:endParaRPr lang="zh-CN" altLang="en-US"/>
          </a:p>
        </p:txBody>
      </p:sp>
      <p:grpSp>
        <p:nvGrpSpPr>
          <p:cNvPr id="453861" name="Group 1253"/>
          <p:cNvGrpSpPr>
            <a:grpSpLocks/>
          </p:cNvGrpSpPr>
          <p:nvPr/>
        </p:nvGrpSpPr>
        <p:grpSpPr bwMode="auto">
          <a:xfrm>
            <a:off x="6715125" y="3019425"/>
            <a:ext cx="681038" cy="520700"/>
            <a:chOff x="3719" y="1289"/>
            <a:chExt cx="429" cy="328"/>
          </a:xfrm>
        </p:grpSpPr>
        <p:grpSp>
          <p:nvGrpSpPr>
            <p:cNvPr id="453860" name="Group 1252"/>
            <p:cNvGrpSpPr>
              <a:grpSpLocks/>
            </p:cNvGrpSpPr>
            <p:nvPr/>
          </p:nvGrpSpPr>
          <p:grpSpPr bwMode="auto">
            <a:xfrm>
              <a:off x="3948" y="1289"/>
              <a:ext cx="155" cy="263"/>
              <a:chOff x="3948" y="1289"/>
              <a:chExt cx="155" cy="263"/>
            </a:xfrm>
          </p:grpSpPr>
          <p:sp>
            <p:nvSpPr>
              <p:cNvPr id="453795" name="Freeform 1187"/>
              <p:cNvSpPr>
                <a:spLocks noEditPoints="1"/>
              </p:cNvSpPr>
              <p:nvPr/>
            </p:nvSpPr>
            <p:spPr bwMode="gray">
              <a:xfrm>
                <a:off x="3948" y="1332"/>
                <a:ext cx="155" cy="121"/>
              </a:xfrm>
              <a:custGeom>
                <a:avLst/>
                <a:gdLst>
                  <a:gd name="T0" fmla="*/ 235 w 237"/>
                  <a:gd name="T1" fmla="*/ 113 h 186"/>
                  <a:gd name="T2" fmla="*/ 235 w 237"/>
                  <a:gd name="T3" fmla="*/ 113 h 186"/>
                  <a:gd name="T4" fmla="*/ 225 w 237"/>
                  <a:gd name="T5" fmla="*/ 49 h 186"/>
                  <a:gd name="T6" fmla="*/ 199 w 237"/>
                  <a:gd name="T7" fmla="*/ 24 h 186"/>
                  <a:gd name="T8" fmla="*/ 156 w 237"/>
                  <a:gd name="T9" fmla="*/ 12 h 186"/>
                  <a:gd name="T10" fmla="*/ 116 w 237"/>
                  <a:gd name="T11" fmla="*/ 2 h 186"/>
                  <a:gd name="T12" fmla="*/ 87 w 237"/>
                  <a:gd name="T13" fmla="*/ 12 h 186"/>
                  <a:gd name="T14" fmla="*/ 73 w 237"/>
                  <a:gd name="T15" fmla="*/ 85 h 186"/>
                  <a:gd name="T16" fmla="*/ 73 w 237"/>
                  <a:gd name="T17" fmla="*/ 85 h 186"/>
                  <a:gd name="T18" fmla="*/ 72 w 237"/>
                  <a:gd name="T19" fmla="*/ 90 h 186"/>
                  <a:gd name="T20" fmla="*/ 21 w 237"/>
                  <a:gd name="T21" fmla="*/ 104 h 186"/>
                  <a:gd name="T22" fmla="*/ 26 w 237"/>
                  <a:gd name="T23" fmla="*/ 135 h 186"/>
                  <a:gd name="T24" fmla="*/ 80 w 237"/>
                  <a:gd name="T25" fmla="*/ 122 h 186"/>
                  <a:gd name="T26" fmla="*/ 80 w 237"/>
                  <a:gd name="T27" fmla="*/ 122 h 186"/>
                  <a:gd name="T28" fmla="*/ 86 w 237"/>
                  <a:gd name="T29" fmla="*/ 120 h 186"/>
                  <a:gd name="T30" fmla="*/ 99 w 237"/>
                  <a:gd name="T31" fmla="*/ 112 h 186"/>
                  <a:gd name="T32" fmla="*/ 104 w 237"/>
                  <a:gd name="T33" fmla="*/ 92 h 186"/>
                  <a:gd name="T34" fmla="*/ 104 w 237"/>
                  <a:gd name="T35" fmla="*/ 92 h 186"/>
                  <a:gd name="T36" fmla="*/ 110 w 237"/>
                  <a:gd name="T37" fmla="*/ 47 h 186"/>
                  <a:gd name="T38" fmla="*/ 109 w 237"/>
                  <a:gd name="T39" fmla="*/ 160 h 186"/>
                  <a:gd name="T40" fmla="*/ 119 w 237"/>
                  <a:gd name="T41" fmla="*/ 170 h 186"/>
                  <a:gd name="T42" fmla="*/ 169 w 237"/>
                  <a:gd name="T43" fmla="*/ 184 h 186"/>
                  <a:gd name="T44" fmla="*/ 196 w 237"/>
                  <a:gd name="T45" fmla="*/ 165 h 186"/>
                  <a:gd name="T46" fmla="*/ 196 w 237"/>
                  <a:gd name="T47" fmla="*/ 160 h 186"/>
                  <a:gd name="T48" fmla="*/ 216 w 237"/>
                  <a:gd name="T49" fmla="*/ 155 h 186"/>
                  <a:gd name="T50" fmla="*/ 219 w 237"/>
                  <a:gd name="T51" fmla="*/ 154 h 186"/>
                  <a:gd name="T52" fmla="*/ 232 w 237"/>
                  <a:gd name="T53" fmla="*/ 146 h 186"/>
                  <a:gd name="T54" fmla="*/ 237 w 237"/>
                  <a:gd name="T55" fmla="*/ 124 h 186"/>
                  <a:gd name="T56" fmla="*/ 235 w 237"/>
                  <a:gd name="T57" fmla="*/ 113 h 186"/>
                  <a:gd name="T58" fmla="*/ 193 w 237"/>
                  <a:gd name="T59" fmla="*/ 75 h 186"/>
                  <a:gd name="T60" fmla="*/ 194 w 237"/>
                  <a:gd name="T61" fmla="*/ 87 h 186"/>
                  <a:gd name="T62" fmla="*/ 200 w 237"/>
                  <a:gd name="T63" fmla="*/ 123 h 186"/>
                  <a:gd name="T64" fmla="*/ 196 w 237"/>
                  <a:gd name="T65" fmla="*/ 124 h 186"/>
                  <a:gd name="T66" fmla="*/ 194 w 237"/>
                  <a:gd name="T67" fmla="*/ 87 h 186"/>
                  <a:gd name="T68" fmla="*/ 193 w 237"/>
                  <a:gd name="T69" fmla="*/ 75 h 186"/>
                  <a:gd name="T70" fmla="*/ 192 w 237"/>
                  <a:gd name="T71" fmla="*/ 70 h 186"/>
                  <a:gd name="T72" fmla="*/ 193 w 237"/>
                  <a:gd name="T73" fmla="*/ 7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7" h="186">
                    <a:moveTo>
                      <a:pt x="235" y="113"/>
                    </a:moveTo>
                    <a:cubicBezTo>
                      <a:pt x="235" y="113"/>
                      <a:pt x="235" y="113"/>
                      <a:pt x="235" y="113"/>
                    </a:cubicBezTo>
                    <a:cubicBezTo>
                      <a:pt x="230" y="84"/>
                      <a:pt x="226" y="57"/>
                      <a:pt x="225" y="49"/>
                    </a:cubicBezTo>
                    <a:cubicBezTo>
                      <a:pt x="223" y="32"/>
                      <a:pt x="207" y="26"/>
                      <a:pt x="199" y="24"/>
                    </a:cubicBezTo>
                    <a:cubicBezTo>
                      <a:pt x="192" y="21"/>
                      <a:pt x="169" y="16"/>
                      <a:pt x="156" y="12"/>
                    </a:cubicBezTo>
                    <a:cubicBezTo>
                      <a:pt x="145" y="9"/>
                      <a:pt x="125" y="3"/>
                      <a:pt x="116" y="2"/>
                    </a:cubicBezTo>
                    <a:cubicBezTo>
                      <a:pt x="107" y="0"/>
                      <a:pt x="90" y="4"/>
                      <a:pt x="87" y="12"/>
                    </a:cubicBezTo>
                    <a:cubicBezTo>
                      <a:pt x="86" y="14"/>
                      <a:pt x="79" y="50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2" y="90"/>
                      <a:pt x="72" y="90"/>
                      <a:pt x="72" y="90"/>
                    </a:cubicBezTo>
                    <a:cubicBezTo>
                      <a:pt x="49" y="96"/>
                      <a:pt x="29" y="102"/>
                      <a:pt x="21" y="104"/>
                    </a:cubicBezTo>
                    <a:cubicBezTo>
                      <a:pt x="0" y="108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8" y="65"/>
                      <a:pt x="111" y="43"/>
                      <a:pt x="110" y="47"/>
                    </a:cubicBezTo>
                    <a:cubicBezTo>
                      <a:pt x="110" y="53"/>
                      <a:pt x="109" y="117"/>
                      <a:pt x="109" y="160"/>
                    </a:cubicBezTo>
                    <a:cubicBezTo>
                      <a:pt x="110" y="165"/>
                      <a:pt x="112" y="170"/>
                      <a:pt x="119" y="170"/>
                    </a:cubicBezTo>
                    <a:cubicBezTo>
                      <a:pt x="131" y="173"/>
                      <a:pt x="162" y="183"/>
                      <a:pt x="169" y="184"/>
                    </a:cubicBezTo>
                    <a:cubicBezTo>
                      <a:pt x="178" y="186"/>
                      <a:pt x="193" y="176"/>
                      <a:pt x="196" y="165"/>
                    </a:cubicBezTo>
                    <a:cubicBezTo>
                      <a:pt x="196" y="163"/>
                      <a:pt x="196" y="162"/>
                      <a:pt x="196" y="160"/>
                    </a:cubicBezTo>
                    <a:cubicBezTo>
                      <a:pt x="202" y="158"/>
                      <a:pt x="209" y="157"/>
                      <a:pt x="216" y="155"/>
                    </a:cubicBezTo>
                    <a:cubicBezTo>
                      <a:pt x="217" y="154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1"/>
                      <a:pt x="237" y="135"/>
                      <a:pt x="237" y="124"/>
                    </a:cubicBezTo>
                    <a:lnTo>
                      <a:pt x="235" y="113"/>
                    </a:lnTo>
                    <a:close/>
                    <a:moveTo>
                      <a:pt x="193" y="75"/>
                    </a:moveTo>
                    <a:cubicBezTo>
                      <a:pt x="194" y="79"/>
                      <a:pt x="194" y="83"/>
                      <a:pt x="194" y="87"/>
                    </a:cubicBezTo>
                    <a:cubicBezTo>
                      <a:pt x="196" y="96"/>
                      <a:pt x="198" y="108"/>
                      <a:pt x="200" y="123"/>
                    </a:cubicBezTo>
                    <a:cubicBezTo>
                      <a:pt x="199" y="123"/>
                      <a:pt x="197" y="123"/>
                      <a:pt x="196" y="124"/>
                    </a:cubicBezTo>
                    <a:cubicBezTo>
                      <a:pt x="196" y="111"/>
                      <a:pt x="195" y="99"/>
                      <a:pt x="194" y="87"/>
                    </a:cubicBezTo>
                    <a:cubicBezTo>
                      <a:pt x="194" y="82"/>
                      <a:pt x="193" y="78"/>
                      <a:pt x="193" y="75"/>
                    </a:cubicBezTo>
                    <a:cubicBezTo>
                      <a:pt x="192" y="73"/>
                      <a:pt x="192" y="72"/>
                      <a:pt x="192" y="70"/>
                    </a:cubicBezTo>
                    <a:cubicBezTo>
                      <a:pt x="192" y="72"/>
                      <a:pt x="193" y="73"/>
                      <a:pt x="193" y="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96" name="Freeform 1188"/>
              <p:cNvSpPr>
                <a:spLocks/>
              </p:cNvSpPr>
              <p:nvPr/>
            </p:nvSpPr>
            <p:spPr bwMode="gray">
              <a:xfrm>
                <a:off x="4025" y="1324"/>
                <a:ext cx="43" cy="27"/>
              </a:xfrm>
              <a:custGeom>
                <a:avLst/>
                <a:gdLst>
                  <a:gd name="T0" fmla="*/ 30 w 66"/>
                  <a:gd name="T1" fmla="*/ 39 h 41"/>
                  <a:gd name="T2" fmla="*/ 10 w 66"/>
                  <a:gd name="T3" fmla="*/ 23 h 41"/>
                  <a:gd name="T4" fmla="*/ 16 w 66"/>
                  <a:gd name="T5" fmla="*/ 13 h 41"/>
                  <a:gd name="T6" fmla="*/ 54 w 66"/>
                  <a:gd name="T7" fmla="*/ 16 h 41"/>
                  <a:gd name="T8" fmla="*/ 57 w 66"/>
                  <a:gd name="T9" fmla="*/ 29 h 41"/>
                  <a:gd name="T10" fmla="*/ 30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30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7" y="21"/>
                      <a:pt x="13" y="15"/>
                      <a:pt x="16" y="13"/>
                    </a:cubicBezTo>
                    <a:cubicBezTo>
                      <a:pt x="19" y="10"/>
                      <a:pt x="54" y="0"/>
                      <a:pt x="54" y="16"/>
                    </a:cubicBezTo>
                    <a:cubicBezTo>
                      <a:pt x="54" y="21"/>
                      <a:pt x="48" y="25"/>
                      <a:pt x="57" y="29"/>
                    </a:cubicBezTo>
                    <a:cubicBezTo>
                      <a:pt x="66" y="33"/>
                      <a:pt x="46" y="41"/>
                      <a:pt x="3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97" name="Freeform 1189"/>
              <p:cNvSpPr>
                <a:spLocks/>
              </p:cNvSpPr>
              <p:nvPr/>
            </p:nvSpPr>
            <p:spPr bwMode="gray">
              <a:xfrm>
                <a:off x="3972" y="1435"/>
                <a:ext cx="104" cy="117"/>
              </a:xfrm>
              <a:custGeom>
                <a:avLst/>
                <a:gdLst>
                  <a:gd name="T0" fmla="*/ 159 w 159"/>
                  <a:gd name="T1" fmla="*/ 6 h 180"/>
                  <a:gd name="T2" fmla="*/ 132 w 159"/>
                  <a:gd name="T3" fmla="*/ 21 h 180"/>
                  <a:gd name="T4" fmla="*/ 81 w 159"/>
                  <a:gd name="T5" fmla="*/ 11 h 180"/>
                  <a:gd name="T6" fmla="*/ 72 w 159"/>
                  <a:gd name="T7" fmla="*/ 0 h 180"/>
                  <a:gd name="T8" fmla="*/ 68 w 159"/>
                  <a:gd name="T9" fmla="*/ 19 h 180"/>
                  <a:gd name="T10" fmla="*/ 17 w 159"/>
                  <a:gd name="T11" fmla="*/ 32 h 180"/>
                  <a:gd name="T12" fmla="*/ 1 w 159"/>
                  <a:gd name="T13" fmla="*/ 55 h 180"/>
                  <a:gd name="T14" fmla="*/ 1 w 159"/>
                  <a:gd name="T15" fmla="*/ 145 h 180"/>
                  <a:gd name="T16" fmla="*/ 36 w 159"/>
                  <a:gd name="T17" fmla="*/ 156 h 180"/>
                  <a:gd name="T18" fmla="*/ 43 w 159"/>
                  <a:gd name="T19" fmla="*/ 145 h 180"/>
                  <a:gd name="T20" fmla="*/ 42 w 159"/>
                  <a:gd name="T21" fmla="*/ 73 h 180"/>
                  <a:gd name="T22" fmla="*/ 42 w 159"/>
                  <a:gd name="T23" fmla="*/ 73 h 180"/>
                  <a:gd name="T24" fmla="*/ 42 w 159"/>
                  <a:gd name="T25" fmla="*/ 72 h 180"/>
                  <a:gd name="T26" fmla="*/ 42 w 159"/>
                  <a:gd name="T27" fmla="*/ 66 h 180"/>
                  <a:gd name="T28" fmla="*/ 42 w 159"/>
                  <a:gd name="T29" fmla="*/ 64 h 180"/>
                  <a:gd name="T30" fmla="*/ 42 w 159"/>
                  <a:gd name="T31" fmla="*/ 63 h 180"/>
                  <a:gd name="T32" fmla="*/ 59 w 159"/>
                  <a:gd name="T33" fmla="*/ 41 h 180"/>
                  <a:gd name="T34" fmla="*/ 103 w 159"/>
                  <a:gd name="T35" fmla="*/ 30 h 180"/>
                  <a:gd name="T36" fmla="*/ 103 w 159"/>
                  <a:gd name="T37" fmla="*/ 30 h 180"/>
                  <a:gd name="T38" fmla="*/ 59 w 159"/>
                  <a:gd name="T39" fmla="*/ 41 h 180"/>
                  <a:gd name="T40" fmla="*/ 42 w 159"/>
                  <a:gd name="T41" fmla="*/ 63 h 180"/>
                  <a:gd name="T42" fmla="*/ 42 w 159"/>
                  <a:gd name="T43" fmla="*/ 71 h 180"/>
                  <a:gd name="T44" fmla="*/ 42 w 159"/>
                  <a:gd name="T45" fmla="*/ 72 h 180"/>
                  <a:gd name="T46" fmla="*/ 42 w 159"/>
                  <a:gd name="T47" fmla="*/ 77 h 180"/>
                  <a:gd name="T48" fmla="*/ 42 w 159"/>
                  <a:gd name="T49" fmla="*/ 77 h 180"/>
                  <a:gd name="T50" fmla="*/ 43 w 159"/>
                  <a:gd name="T51" fmla="*/ 154 h 180"/>
                  <a:gd name="T52" fmla="*/ 43 w 159"/>
                  <a:gd name="T53" fmla="*/ 154 h 180"/>
                  <a:gd name="T54" fmla="*/ 43 w 159"/>
                  <a:gd name="T55" fmla="*/ 157 h 180"/>
                  <a:gd name="T56" fmla="*/ 84 w 159"/>
                  <a:gd name="T57" fmla="*/ 157 h 180"/>
                  <a:gd name="T58" fmla="*/ 85 w 159"/>
                  <a:gd name="T59" fmla="*/ 77 h 180"/>
                  <a:gd name="T60" fmla="*/ 89 w 159"/>
                  <a:gd name="T61" fmla="*/ 69 h 180"/>
                  <a:gd name="T62" fmla="*/ 141 w 159"/>
                  <a:gd name="T63" fmla="*/ 55 h 180"/>
                  <a:gd name="T64" fmla="*/ 159 w 159"/>
                  <a:gd name="T65" fmla="*/ 25 h 180"/>
                  <a:gd name="T66" fmla="*/ 159 w 159"/>
                  <a:gd name="T67" fmla="*/ 8 h 180"/>
                  <a:gd name="T68" fmla="*/ 159 w 159"/>
                  <a:gd name="T69" fmla="*/ 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9" h="180">
                    <a:moveTo>
                      <a:pt x="159" y="6"/>
                    </a:moveTo>
                    <a:cubicBezTo>
                      <a:pt x="156" y="17"/>
                      <a:pt x="140" y="23"/>
                      <a:pt x="132" y="21"/>
                    </a:cubicBezTo>
                    <a:cubicBezTo>
                      <a:pt x="124" y="20"/>
                      <a:pt x="94" y="14"/>
                      <a:pt x="81" y="11"/>
                    </a:cubicBezTo>
                    <a:cubicBezTo>
                      <a:pt x="75" y="10"/>
                      <a:pt x="73" y="5"/>
                      <a:pt x="72" y="0"/>
                    </a:cubicBezTo>
                    <a:cubicBezTo>
                      <a:pt x="72" y="19"/>
                      <a:pt x="72" y="18"/>
                      <a:pt x="68" y="19"/>
                    </a:cubicBezTo>
                    <a:cubicBezTo>
                      <a:pt x="68" y="19"/>
                      <a:pt x="28" y="28"/>
                      <a:pt x="17" y="32"/>
                    </a:cubicBezTo>
                    <a:cubicBezTo>
                      <a:pt x="7" y="36"/>
                      <a:pt x="2" y="42"/>
                      <a:pt x="1" y="55"/>
                    </a:cubicBezTo>
                    <a:cubicBezTo>
                      <a:pt x="1" y="55"/>
                      <a:pt x="0" y="135"/>
                      <a:pt x="1" y="145"/>
                    </a:cubicBezTo>
                    <a:cubicBezTo>
                      <a:pt x="2" y="163"/>
                      <a:pt x="25" y="165"/>
                      <a:pt x="36" y="156"/>
                    </a:cubicBezTo>
                    <a:cubicBezTo>
                      <a:pt x="39" y="153"/>
                      <a:pt x="43" y="149"/>
                      <a:pt x="43" y="145"/>
                    </a:cubicBezTo>
                    <a:cubicBezTo>
                      <a:pt x="42" y="130"/>
                      <a:pt x="42" y="102"/>
                      <a:pt x="42" y="73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3"/>
                      <a:pt x="42" y="72"/>
                      <a:pt x="42" y="72"/>
                    </a:cubicBezTo>
                    <a:cubicBezTo>
                      <a:pt x="42" y="70"/>
                      <a:pt x="42" y="68"/>
                      <a:pt x="42" y="66"/>
                    </a:cubicBezTo>
                    <a:cubicBezTo>
                      <a:pt x="42" y="65"/>
                      <a:pt x="42" y="65"/>
                      <a:pt x="42" y="64"/>
                    </a:cubicBezTo>
                    <a:cubicBezTo>
                      <a:pt x="42" y="64"/>
                      <a:pt x="42" y="63"/>
                      <a:pt x="42" y="63"/>
                    </a:cubicBezTo>
                    <a:cubicBezTo>
                      <a:pt x="43" y="50"/>
                      <a:pt x="48" y="44"/>
                      <a:pt x="59" y="41"/>
                    </a:cubicBezTo>
                    <a:cubicBezTo>
                      <a:pt x="68" y="37"/>
                      <a:pt x="101" y="30"/>
                      <a:pt x="103" y="30"/>
                    </a:cubicBezTo>
                    <a:cubicBezTo>
                      <a:pt x="107" y="28"/>
                      <a:pt x="107" y="28"/>
                      <a:pt x="103" y="30"/>
                    </a:cubicBezTo>
                    <a:cubicBezTo>
                      <a:pt x="101" y="30"/>
                      <a:pt x="68" y="37"/>
                      <a:pt x="59" y="41"/>
                    </a:cubicBezTo>
                    <a:cubicBezTo>
                      <a:pt x="48" y="44"/>
                      <a:pt x="43" y="50"/>
                      <a:pt x="42" y="63"/>
                    </a:cubicBezTo>
                    <a:cubicBezTo>
                      <a:pt x="42" y="64"/>
                      <a:pt x="42" y="70"/>
                      <a:pt x="42" y="71"/>
                    </a:cubicBezTo>
                    <a:cubicBezTo>
                      <a:pt x="42" y="71"/>
                      <a:pt x="42" y="71"/>
                      <a:pt x="42" y="72"/>
                    </a:cubicBezTo>
                    <a:cubicBezTo>
                      <a:pt x="42" y="72"/>
                      <a:pt x="42" y="74"/>
                      <a:pt x="42" y="77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154"/>
                      <a:pt x="43" y="154"/>
                      <a:pt x="43" y="154"/>
                    </a:cubicBezTo>
                    <a:cubicBezTo>
                      <a:pt x="42" y="154"/>
                      <a:pt x="43" y="154"/>
                      <a:pt x="43" y="154"/>
                    </a:cubicBezTo>
                    <a:cubicBezTo>
                      <a:pt x="43" y="155"/>
                      <a:pt x="43" y="156"/>
                      <a:pt x="43" y="157"/>
                    </a:cubicBezTo>
                    <a:cubicBezTo>
                      <a:pt x="44" y="180"/>
                      <a:pt x="84" y="177"/>
                      <a:pt x="84" y="157"/>
                    </a:cubicBezTo>
                    <a:cubicBezTo>
                      <a:pt x="84" y="142"/>
                      <a:pt x="85" y="80"/>
                      <a:pt x="85" y="77"/>
                    </a:cubicBezTo>
                    <a:cubicBezTo>
                      <a:pt x="85" y="74"/>
                      <a:pt x="87" y="70"/>
                      <a:pt x="89" y="69"/>
                    </a:cubicBezTo>
                    <a:cubicBezTo>
                      <a:pt x="91" y="69"/>
                      <a:pt x="136" y="57"/>
                      <a:pt x="141" y="55"/>
                    </a:cubicBezTo>
                    <a:cubicBezTo>
                      <a:pt x="153" y="52"/>
                      <a:pt x="159" y="47"/>
                      <a:pt x="159" y="25"/>
                    </a:cubicBezTo>
                    <a:cubicBezTo>
                      <a:pt x="159" y="8"/>
                      <a:pt x="159" y="8"/>
                      <a:pt x="159" y="8"/>
                    </a:cubicBezTo>
                    <a:cubicBezTo>
                      <a:pt x="159" y="7"/>
                      <a:pt x="159" y="7"/>
                      <a:pt x="159" y="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tx2"/>
                  </a:gs>
                  <a:gs pos="50000">
                    <a:schemeClr val="tx2">
                      <a:gamma/>
                      <a:shade val="85882"/>
                      <a:invGamma/>
                    </a:schemeClr>
                  </a:gs>
                  <a:gs pos="100000">
                    <a:schemeClr val="tx2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98" name="Oval 1190"/>
              <p:cNvSpPr>
                <a:spLocks noChangeArrowheads="1"/>
              </p:cNvSpPr>
              <p:nvPr/>
            </p:nvSpPr>
            <p:spPr bwMode="gray">
              <a:xfrm flipH="1">
                <a:off x="4020" y="1289"/>
                <a:ext cx="52" cy="52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99" name="Freeform 1191"/>
              <p:cNvSpPr>
                <a:spLocks/>
              </p:cNvSpPr>
              <p:nvPr/>
            </p:nvSpPr>
            <p:spPr bwMode="gray">
              <a:xfrm>
                <a:off x="4033" y="1355"/>
                <a:ext cx="16" cy="76"/>
              </a:xfrm>
              <a:custGeom>
                <a:avLst/>
                <a:gdLst>
                  <a:gd name="T0" fmla="*/ 0 w 55"/>
                  <a:gd name="T1" fmla="*/ 0 h 265"/>
                  <a:gd name="T2" fmla="*/ 14 w 55"/>
                  <a:gd name="T3" fmla="*/ 22 h 265"/>
                  <a:gd name="T4" fmla="*/ 5 w 55"/>
                  <a:gd name="T5" fmla="*/ 239 h 265"/>
                  <a:gd name="T6" fmla="*/ 29 w 55"/>
                  <a:gd name="T7" fmla="*/ 265 h 265"/>
                  <a:gd name="T8" fmla="*/ 52 w 55"/>
                  <a:gd name="T9" fmla="*/ 253 h 265"/>
                  <a:gd name="T10" fmla="*/ 38 w 55"/>
                  <a:gd name="T11" fmla="*/ 29 h 265"/>
                  <a:gd name="T12" fmla="*/ 55 w 55"/>
                  <a:gd name="T13" fmla="*/ 15 h 265"/>
                  <a:gd name="T14" fmla="*/ 0 w 55"/>
                  <a:gd name="T15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265">
                    <a:moveTo>
                      <a:pt x="0" y="0"/>
                    </a:moveTo>
                    <a:lnTo>
                      <a:pt x="14" y="22"/>
                    </a:lnTo>
                    <a:lnTo>
                      <a:pt x="5" y="239"/>
                    </a:lnTo>
                    <a:lnTo>
                      <a:pt x="29" y="265"/>
                    </a:lnTo>
                    <a:lnTo>
                      <a:pt x="52" y="253"/>
                    </a:lnTo>
                    <a:lnTo>
                      <a:pt x="38" y="29"/>
                    </a:lnTo>
                    <a:lnTo>
                      <a:pt x="55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4050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800" name="Freeform 1192"/>
              <p:cNvSpPr>
                <a:spLocks/>
              </p:cNvSpPr>
              <p:nvPr/>
            </p:nvSpPr>
            <p:spPr bwMode="gray">
              <a:xfrm>
                <a:off x="4030" y="1412"/>
                <a:ext cx="59" cy="35"/>
              </a:xfrm>
              <a:custGeom>
                <a:avLst/>
                <a:gdLst>
                  <a:gd name="T0" fmla="*/ 75 w 91"/>
                  <a:gd name="T1" fmla="*/ 0 h 54"/>
                  <a:gd name="T2" fmla="*/ 28 w 91"/>
                  <a:gd name="T3" fmla="*/ 14 h 54"/>
                  <a:gd name="T4" fmla="*/ 40 w 91"/>
                  <a:gd name="T5" fmla="*/ 46 h 54"/>
                  <a:gd name="T6" fmla="*/ 91 w 91"/>
                  <a:gd name="T7" fmla="*/ 3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8"/>
                      <a:pt x="28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6" y="38"/>
                      <a:pt x="91" y="32"/>
                    </a:cubicBezTo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53801" name="Group 1193"/>
            <p:cNvGrpSpPr>
              <a:grpSpLocks/>
            </p:cNvGrpSpPr>
            <p:nvPr/>
          </p:nvGrpSpPr>
          <p:grpSpPr bwMode="auto">
            <a:xfrm flipH="1">
              <a:off x="3719" y="1389"/>
              <a:ext cx="429" cy="228"/>
              <a:chOff x="786" y="2382"/>
              <a:chExt cx="1190" cy="634"/>
            </a:xfrm>
          </p:grpSpPr>
          <p:sp>
            <p:nvSpPr>
              <p:cNvPr id="453802" name="Freeform 1194"/>
              <p:cNvSpPr>
                <a:spLocks/>
              </p:cNvSpPr>
              <p:nvPr/>
            </p:nvSpPr>
            <p:spPr bwMode="gray">
              <a:xfrm>
                <a:off x="1933" y="2464"/>
                <a:ext cx="43" cy="322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803" name="Freeform 1195"/>
              <p:cNvSpPr>
                <a:spLocks/>
              </p:cNvSpPr>
              <p:nvPr/>
            </p:nvSpPr>
            <p:spPr bwMode="gray">
              <a:xfrm>
                <a:off x="1888" y="2464"/>
                <a:ext cx="45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804" name="Freeform 1196"/>
              <p:cNvSpPr>
                <a:spLocks/>
              </p:cNvSpPr>
              <p:nvPr/>
            </p:nvSpPr>
            <p:spPr bwMode="gray">
              <a:xfrm>
                <a:off x="1038" y="2694"/>
                <a:ext cx="46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4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805" name="Freeform 1197"/>
              <p:cNvSpPr>
                <a:spLocks/>
              </p:cNvSpPr>
              <p:nvPr/>
            </p:nvSpPr>
            <p:spPr bwMode="gray">
              <a:xfrm>
                <a:off x="1084" y="2694"/>
                <a:ext cx="42" cy="322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806" name="Freeform 1198"/>
              <p:cNvSpPr>
                <a:spLocks/>
              </p:cNvSpPr>
              <p:nvPr/>
            </p:nvSpPr>
            <p:spPr bwMode="gray">
              <a:xfrm>
                <a:off x="786" y="2625"/>
                <a:ext cx="45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807" name="Freeform 1199"/>
              <p:cNvSpPr>
                <a:spLocks/>
              </p:cNvSpPr>
              <p:nvPr/>
            </p:nvSpPr>
            <p:spPr bwMode="gray">
              <a:xfrm>
                <a:off x="831" y="2625"/>
                <a:ext cx="43" cy="322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808" name="Freeform 1200"/>
              <p:cNvSpPr>
                <a:spLocks/>
              </p:cNvSpPr>
              <p:nvPr/>
            </p:nvSpPr>
            <p:spPr bwMode="gray">
              <a:xfrm>
                <a:off x="1633" y="2382"/>
                <a:ext cx="42" cy="325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809" name="Freeform 1201"/>
              <p:cNvSpPr>
                <a:spLocks/>
              </p:cNvSpPr>
              <p:nvPr/>
            </p:nvSpPr>
            <p:spPr bwMode="gray">
              <a:xfrm>
                <a:off x="1633" y="2394"/>
                <a:ext cx="42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4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810" name="Freeform 1202"/>
              <p:cNvSpPr>
                <a:spLocks/>
              </p:cNvSpPr>
              <p:nvPr/>
            </p:nvSpPr>
            <p:spPr bwMode="gray">
              <a:xfrm>
                <a:off x="1675" y="2394"/>
                <a:ext cx="46" cy="322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811" name="Freeform 1203"/>
              <p:cNvSpPr>
                <a:spLocks/>
              </p:cNvSpPr>
              <p:nvPr/>
            </p:nvSpPr>
            <p:spPr bwMode="gray">
              <a:xfrm>
                <a:off x="786" y="2382"/>
                <a:ext cx="1190" cy="325"/>
              </a:xfrm>
              <a:custGeom>
                <a:avLst/>
                <a:gdLst>
                  <a:gd name="T0" fmla="*/ 0 w 321"/>
                  <a:gd name="T1" fmla="*/ 65 h 87"/>
                  <a:gd name="T2" fmla="*/ 160 w 321"/>
                  <a:gd name="T3" fmla="*/ 22 h 87"/>
                  <a:gd name="T4" fmla="*/ 160 w 321"/>
                  <a:gd name="T5" fmla="*/ 22 h 87"/>
                  <a:gd name="T6" fmla="*/ 240 w 321"/>
                  <a:gd name="T7" fmla="*/ 0 h 87"/>
                  <a:gd name="T8" fmla="*/ 321 w 321"/>
                  <a:gd name="T9" fmla="*/ 22 h 87"/>
                  <a:gd name="T10" fmla="*/ 240 w 321"/>
                  <a:gd name="T11" fmla="*/ 44 h 87"/>
                  <a:gd name="T12" fmla="*/ 240 w 321"/>
                  <a:gd name="T13" fmla="*/ 44 h 87"/>
                  <a:gd name="T14" fmla="*/ 81 w 321"/>
                  <a:gd name="T15" fmla="*/ 87 h 87"/>
                  <a:gd name="T16" fmla="*/ 0 w 321"/>
                  <a:gd name="T17" fmla="*/ 6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1" h="87">
                    <a:moveTo>
                      <a:pt x="0" y="65"/>
                    </a:moveTo>
                    <a:lnTo>
                      <a:pt x="160" y="22"/>
                    </a:lnTo>
                    <a:lnTo>
                      <a:pt x="160" y="22"/>
                    </a:lnTo>
                    <a:lnTo>
                      <a:pt x="240" y="0"/>
                    </a:lnTo>
                    <a:lnTo>
                      <a:pt x="321" y="22"/>
                    </a:lnTo>
                    <a:lnTo>
                      <a:pt x="240" y="44"/>
                    </a:lnTo>
                    <a:lnTo>
                      <a:pt x="240" y="44"/>
                    </a:lnTo>
                    <a:lnTo>
                      <a:pt x="81" y="87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8E47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812" name="Freeform 1204"/>
              <p:cNvSpPr>
                <a:spLocks/>
              </p:cNvSpPr>
              <p:nvPr/>
            </p:nvSpPr>
            <p:spPr bwMode="gray">
              <a:xfrm>
                <a:off x="1084" y="2464"/>
                <a:ext cx="892" cy="285"/>
              </a:xfrm>
              <a:custGeom>
                <a:avLst/>
                <a:gdLst>
                  <a:gd name="T0" fmla="*/ 0 w 241"/>
                  <a:gd name="T1" fmla="*/ 65 h 77"/>
                  <a:gd name="T2" fmla="*/ 0 w 241"/>
                  <a:gd name="T3" fmla="*/ 77 h 77"/>
                  <a:gd name="T4" fmla="*/ 241 w 241"/>
                  <a:gd name="T5" fmla="*/ 12 h 77"/>
                  <a:gd name="T6" fmla="*/ 241 w 241"/>
                  <a:gd name="T7" fmla="*/ 0 h 77"/>
                  <a:gd name="T8" fmla="*/ 0 w 241"/>
                  <a:gd name="T9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1" h="77">
                    <a:moveTo>
                      <a:pt x="0" y="65"/>
                    </a:moveTo>
                    <a:lnTo>
                      <a:pt x="0" y="77"/>
                    </a:lnTo>
                    <a:lnTo>
                      <a:pt x="241" y="12"/>
                    </a:lnTo>
                    <a:lnTo>
                      <a:pt x="241" y="0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813" name="Freeform 1205"/>
              <p:cNvSpPr>
                <a:spLocks/>
              </p:cNvSpPr>
              <p:nvPr/>
            </p:nvSpPr>
            <p:spPr bwMode="gray">
              <a:xfrm>
                <a:off x="786" y="2625"/>
                <a:ext cx="298" cy="124"/>
              </a:xfrm>
              <a:custGeom>
                <a:avLst/>
                <a:gdLst>
                  <a:gd name="T0" fmla="*/ 0 w 80"/>
                  <a:gd name="T1" fmla="*/ 0 h 34"/>
                  <a:gd name="T2" fmla="*/ 0 w 80"/>
                  <a:gd name="T3" fmla="*/ 13 h 34"/>
                  <a:gd name="T4" fmla="*/ 80 w 80"/>
                  <a:gd name="T5" fmla="*/ 34 h 34"/>
                  <a:gd name="T6" fmla="*/ 80 w 80"/>
                  <a:gd name="T7" fmla="*/ 22 h 34"/>
                  <a:gd name="T8" fmla="*/ 0 w 80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34">
                    <a:moveTo>
                      <a:pt x="0" y="0"/>
                    </a:moveTo>
                    <a:lnTo>
                      <a:pt x="0" y="13"/>
                    </a:lnTo>
                    <a:lnTo>
                      <a:pt x="80" y="34"/>
                    </a:lnTo>
                    <a:lnTo>
                      <a:pt x="80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53814" name="Freeform 1206"/>
            <p:cNvSpPr>
              <a:spLocks/>
            </p:cNvSpPr>
            <p:nvPr/>
          </p:nvSpPr>
          <p:spPr bwMode="gray">
            <a:xfrm>
              <a:off x="3927" y="1446"/>
              <a:ext cx="158" cy="42"/>
            </a:xfrm>
            <a:custGeom>
              <a:avLst/>
              <a:gdLst>
                <a:gd name="T0" fmla="*/ 668 w 668"/>
                <a:gd name="T1" fmla="*/ 76 h 177"/>
                <a:gd name="T2" fmla="*/ 377 w 668"/>
                <a:gd name="T3" fmla="*/ 0 h 177"/>
                <a:gd name="T4" fmla="*/ 0 w 668"/>
                <a:gd name="T5" fmla="*/ 102 h 177"/>
                <a:gd name="T6" fmla="*/ 288 w 668"/>
                <a:gd name="T7" fmla="*/ 177 h 177"/>
                <a:gd name="T8" fmla="*/ 668 w 668"/>
                <a:gd name="T9" fmla="*/ 7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7">
                  <a:moveTo>
                    <a:pt x="668" y="76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77"/>
                  </a:lnTo>
                  <a:lnTo>
                    <a:pt x="668" y="7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53815" name="Group 1207"/>
            <p:cNvGrpSpPr>
              <a:grpSpLocks/>
            </p:cNvGrpSpPr>
            <p:nvPr/>
          </p:nvGrpSpPr>
          <p:grpSpPr bwMode="auto">
            <a:xfrm>
              <a:off x="3839" y="1365"/>
              <a:ext cx="134" cy="89"/>
              <a:chOff x="1859" y="2279"/>
              <a:chExt cx="372" cy="247"/>
            </a:xfrm>
          </p:grpSpPr>
          <p:sp>
            <p:nvSpPr>
              <p:cNvPr id="453816" name="Freeform 1208"/>
              <p:cNvSpPr>
                <a:spLocks/>
              </p:cNvSpPr>
              <p:nvPr/>
            </p:nvSpPr>
            <p:spPr bwMode="gray">
              <a:xfrm>
                <a:off x="1859" y="2412"/>
                <a:ext cx="372" cy="100"/>
              </a:xfrm>
              <a:custGeom>
                <a:avLst/>
                <a:gdLst>
                  <a:gd name="T0" fmla="*/ 0 w 25173"/>
                  <a:gd name="T1" fmla="*/ 3378 h 6756"/>
                  <a:gd name="T2" fmla="*/ 12585 w 25173"/>
                  <a:gd name="T3" fmla="*/ 0 h 6756"/>
                  <a:gd name="T4" fmla="*/ 25173 w 25173"/>
                  <a:gd name="T5" fmla="*/ 3378 h 6756"/>
                  <a:gd name="T6" fmla="*/ 12585 w 25173"/>
                  <a:gd name="T7" fmla="*/ 6756 h 6756"/>
                  <a:gd name="T8" fmla="*/ 0 w 25173"/>
                  <a:gd name="T9" fmla="*/ 3378 h 6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73" h="6756">
                    <a:moveTo>
                      <a:pt x="0" y="3378"/>
                    </a:moveTo>
                    <a:lnTo>
                      <a:pt x="12585" y="0"/>
                    </a:lnTo>
                    <a:lnTo>
                      <a:pt x="25173" y="3378"/>
                    </a:lnTo>
                    <a:lnTo>
                      <a:pt x="12585" y="6756"/>
                    </a:lnTo>
                    <a:lnTo>
                      <a:pt x="0" y="3378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817" name="Freeform 1209"/>
              <p:cNvSpPr>
                <a:spLocks/>
              </p:cNvSpPr>
              <p:nvPr/>
            </p:nvSpPr>
            <p:spPr bwMode="gray">
              <a:xfrm>
                <a:off x="2045" y="2462"/>
                <a:ext cx="186" cy="64"/>
              </a:xfrm>
              <a:custGeom>
                <a:avLst/>
                <a:gdLst>
                  <a:gd name="T0" fmla="*/ 0 w 12588"/>
                  <a:gd name="T1" fmla="*/ 3378 h 4342"/>
                  <a:gd name="T2" fmla="*/ 0 w 12588"/>
                  <a:gd name="T3" fmla="*/ 4342 h 4342"/>
                  <a:gd name="T4" fmla="*/ 12588 w 12588"/>
                  <a:gd name="T5" fmla="*/ 964 h 4342"/>
                  <a:gd name="T6" fmla="*/ 12588 w 12588"/>
                  <a:gd name="T7" fmla="*/ 0 h 4342"/>
                  <a:gd name="T8" fmla="*/ 0 w 12588"/>
                  <a:gd name="T9" fmla="*/ 3378 h 4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8" h="4342">
                    <a:moveTo>
                      <a:pt x="0" y="3378"/>
                    </a:moveTo>
                    <a:lnTo>
                      <a:pt x="0" y="4342"/>
                    </a:lnTo>
                    <a:lnTo>
                      <a:pt x="12588" y="964"/>
                    </a:lnTo>
                    <a:lnTo>
                      <a:pt x="12588" y="0"/>
                    </a:lnTo>
                    <a:lnTo>
                      <a:pt x="0" y="3378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818" name="Freeform 1210"/>
              <p:cNvSpPr>
                <a:spLocks/>
              </p:cNvSpPr>
              <p:nvPr/>
            </p:nvSpPr>
            <p:spPr bwMode="gray">
              <a:xfrm>
                <a:off x="1859" y="2462"/>
                <a:ext cx="186" cy="64"/>
              </a:xfrm>
              <a:custGeom>
                <a:avLst/>
                <a:gdLst>
                  <a:gd name="T0" fmla="*/ 12585 w 12585"/>
                  <a:gd name="T1" fmla="*/ 4342 h 4342"/>
                  <a:gd name="T2" fmla="*/ 0 w 12585"/>
                  <a:gd name="T3" fmla="*/ 964 h 4342"/>
                  <a:gd name="T4" fmla="*/ 0 w 12585"/>
                  <a:gd name="T5" fmla="*/ 0 h 4342"/>
                  <a:gd name="T6" fmla="*/ 12585 w 12585"/>
                  <a:gd name="T7" fmla="*/ 3378 h 4342"/>
                  <a:gd name="T8" fmla="*/ 12585 w 12585"/>
                  <a:gd name="T9" fmla="*/ 4342 h 4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5" h="4342">
                    <a:moveTo>
                      <a:pt x="12585" y="4342"/>
                    </a:moveTo>
                    <a:lnTo>
                      <a:pt x="0" y="964"/>
                    </a:lnTo>
                    <a:lnTo>
                      <a:pt x="0" y="0"/>
                    </a:lnTo>
                    <a:lnTo>
                      <a:pt x="12585" y="3378"/>
                    </a:lnTo>
                    <a:lnTo>
                      <a:pt x="12585" y="4342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819" name="Freeform 1211"/>
              <p:cNvSpPr>
                <a:spLocks/>
              </p:cNvSpPr>
              <p:nvPr/>
            </p:nvSpPr>
            <p:spPr bwMode="gray">
              <a:xfrm>
                <a:off x="1912" y="2428"/>
                <a:ext cx="252" cy="68"/>
              </a:xfrm>
              <a:custGeom>
                <a:avLst/>
                <a:gdLst>
                  <a:gd name="T0" fmla="*/ 0 w 17020"/>
                  <a:gd name="T1" fmla="*/ 1711 h 4567"/>
                  <a:gd name="T2" fmla="*/ 10647 w 17020"/>
                  <a:gd name="T3" fmla="*/ 4567 h 4567"/>
                  <a:gd name="T4" fmla="*/ 17020 w 17020"/>
                  <a:gd name="T5" fmla="*/ 2859 h 4567"/>
                  <a:gd name="T6" fmla="*/ 6371 w 17020"/>
                  <a:gd name="T7" fmla="*/ 0 h 4567"/>
                  <a:gd name="T8" fmla="*/ 0 w 17020"/>
                  <a:gd name="T9" fmla="*/ 1711 h 4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20" h="4567">
                    <a:moveTo>
                      <a:pt x="0" y="1711"/>
                    </a:moveTo>
                    <a:lnTo>
                      <a:pt x="10647" y="4567"/>
                    </a:lnTo>
                    <a:lnTo>
                      <a:pt x="17020" y="2859"/>
                    </a:lnTo>
                    <a:lnTo>
                      <a:pt x="6371" y="0"/>
                    </a:lnTo>
                    <a:lnTo>
                      <a:pt x="0" y="1711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820" name="Freeform 1212"/>
              <p:cNvSpPr>
                <a:spLocks/>
              </p:cNvSpPr>
              <p:nvPr/>
            </p:nvSpPr>
            <p:spPr bwMode="gray">
              <a:xfrm>
                <a:off x="1859" y="2283"/>
                <a:ext cx="186" cy="243"/>
              </a:xfrm>
              <a:custGeom>
                <a:avLst/>
                <a:gdLst>
                  <a:gd name="T0" fmla="*/ 0 w 12585"/>
                  <a:gd name="T1" fmla="*/ 0 h 16411"/>
                  <a:gd name="T2" fmla="*/ 0 w 12585"/>
                  <a:gd name="T3" fmla="*/ 13033 h 16411"/>
                  <a:gd name="T4" fmla="*/ 12585 w 12585"/>
                  <a:gd name="T5" fmla="*/ 16411 h 16411"/>
                  <a:gd name="T6" fmla="*/ 12585 w 12585"/>
                  <a:gd name="T7" fmla="*/ 3378 h 16411"/>
                  <a:gd name="T8" fmla="*/ 0 w 12585"/>
                  <a:gd name="T9" fmla="*/ 0 h 16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5" h="16411">
                    <a:moveTo>
                      <a:pt x="0" y="0"/>
                    </a:moveTo>
                    <a:lnTo>
                      <a:pt x="0" y="13033"/>
                    </a:lnTo>
                    <a:lnTo>
                      <a:pt x="12585" y="16411"/>
                    </a:lnTo>
                    <a:lnTo>
                      <a:pt x="12585" y="33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821" name="Freeform 1213"/>
              <p:cNvSpPr>
                <a:spLocks/>
              </p:cNvSpPr>
              <p:nvPr/>
            </p:nvSpPr>
            <p:spPr bwMode="gray">
              <a:xfrm>
                <a:off x="2045" y="2329"/>
                <a:ext cx="14" cy="197"/>
              </a:xfrm>
              <a:custGeom>
                <a:avLst/>
                <a:gdLst>
                  <a:gd name="T0" fmla="*/ 0 w 971"/>
                  <a:gd name="T1" fmla="*/ 13293 h 13293"/>
                  <a:gd name="T2" fmla="*/ 971 w 971"/>
                  <a:gd name="T3" fmla="*/ 13030 h 13293"/>
                  <a:gd name="T4" fmla="*/ 971 w 971"/>
                  <a:gd name="T5" fmla="*/ 0 h 13293"/>
                  <a:gd name="T6" fmla="*/ 0 w 971"/>
                  <a:gd name="T7" fmla="*/ 260 h 13293"/>
                  <a:gd name="T8" fmla="*/ 0 w 971"/>
                  <a:gd name="T9" fmla="*/ 13293 h 13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1" h="13293">
                    <a:moveTo>
                      <a:pt x="0" y="13293"/>
                    </a:moveTo>
                    <a:lnTo>
                      <a:pt x="971" y="13030"/>
                    </a:lnTo>
                    <a:lnTo>
                      <a:pt x="971" y="0"/>
                    </a:lnTo>
                    <a:lnTo>
                      <a:pt x="0" y="260"/>
                    </a:lnTo>
                    <a:lnTo>
                      <a:pt x="0" y="13293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822" name="Freeform 1214"/>
              <p:cNvSpPr>
                <a:spLocks/>
              </p:cNvSpPr>
              <p:nvPr/>
            </p:nvSpPr>
            <p:spPr bwMode="gray">
              <a:xfrm>
                <a:off x="1859" y="2279"/>
                <a:ext cx="200" cy="54"/>
              </a:xfrm>
              <a:custGeom>
                <a:avLst/>
                <a:gdLst>
                  <a:gd name="T0" fmla="*/ 13556 w 13556"/>
                  <a:gd name="T1" fmla="*/ 3378 h 3638"/>
                  <a:gd name="T2" fmla="*/ 12585 w 13556"/>
                  <a:gd name="T3" fmla="*/ 3638 h 3638"/>
                  <a:gd name="T4" fmla="*/ 0 w 13556"/>
                  <a:gd name="T5" fmla="*/ 260 h 3638"/>
                  <a:gd name="T6" fmla="*/ 971 w 13556"/>
                  <a:gd name="T7" fmla="*/ 0 h 3638"/>
                  <a:gd name="T8" fmla="*/ 13556 w 13556"/>
                  <a:gd name="T9" fmla="*/ 3378 h 3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56" h="3638">
                    <a:moveTo>
                      <a:pt x="13556" y="3378"/>
                    </a:moveTo>
                    <a:lnTo>
                      <a:pt x="12585" y="3638"/>
                    </a:lnTo>
                    <a:lnTo>
                      <a:pt x="0" y="260"/>
                    </a:lnTo>
                    <a:lnTo>
                      <a:pt x="971" y="0"/>
                    </a:lnTo>
                    <a:lnTo>
                      <a:pt x="13556" y="3378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54069" name="Group 1461"/>
          <p:cNvGrpSpPr>
            <a:grpSpLocks/>
          </p:cNvGrpSpPr>
          <p:nvPr/>
        </p:nvGrpSpPr>
        <p:grpSpPr bwMode="auto">
          <a:xfrm>
            <a:off x="5795963" y="3624263"/>
            <a:ext cx="657225" cy="196850"/>
            <a:chOff x="-240" y="-1656"/>
            <a:chExt cx="3137" cy="940"/>
          </a:xfrm>
        </p:grpSpPr>
        <p:sp>
          <p:nvSpPr>
            <p:cNvPr id="454070" name="Freeform 1462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>
                <a:gd name="T0" fmla="*/ 0 w 446"/>
                <a:gd name="T1" fmla="*/ 0 h 217"/>
                <a:gd name="T2" fmla="*/ 0 w 446"/>
                <a:gd name="T3" fmla="*/ 97 h 217"/>
                <a:gd name="T4" fmla="*/ 446 w 446"/>
                <a:gd name="T5" fmla="*/ 217 h 217"/>
                <a:gd name="T6" fmla="*/ 446 w 446"/>
                <a:gd name="T7" fmla="*/ 120 h 217"/>
                <a:gd name="T8" fmla="*/ 0 w 446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71" name="Freeform 1463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>
                <a:gd name="T0" fmla="*/ 2887 w 3137"/>
                <a:gd name="T1" fmla="*/ 54 h 843"/>
                <a:gd name="T2" fmla="*/ 898 w 3137"/>
                <a:gd name="T3" fmla="*/ 0 h 843"/>
                <a:gd name="T4" fmla="*/ 1344 w 3137"/>
                <a:gd name="T5" fmla="*/ 120 h 843"/>
                <a:gd name="T6" fmla="*/ 0 w 3137"/>
                <a:gd name="T7" fmla="*/ 482 h 843"/>
                <a:gd name="T8" fmla="*/ 1344 w 3137"/>
                <a:gd name="T9" fmla="*/ 843 h 843"/>
                <a:gd name="T10" fmla="*/ 2688 w 3137"/>
                <a:gd name="T11" fmla="*/ 482 h 843"/>
                <a:gd name="T12" fmla="*/ 3137 w 3137"/>
                <a:gd name="T13" fmla="*/ 602 h 843"/>
                <a:gd name="T14" fmla="*/ 2887 w 3137"/>
                <a:gd name="T15" fmla="*/ 5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72" name="Freeform 1464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61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73" name="Freeform 1465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>
                <a:gd name="T0" fmla="*/ 0 w 449"/>
                <a:gd name="T1" fmla="*/ 0 h 217"/>
                <a:gd name="T2" fmla="*/ 0 w 449"/>
                <a:gd name="T3" fmla="*/ 97 h 217"/>
                <a:gd name="T4" fmla="*/ 449 w 449"/>
                <a:gd name="T5" fmla="*/ 217 h 217"/>
                <a:gd name="T6" fmla="*/ 449 w 449"/>
                <a:gd name="T7" fmla="*/ 120 h 217"/>
                <a:gd name="T8" fmla="*/ 0 w 44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74" name="Freeform 1466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>
                <a:gd name="T0" fmla="*/ 0 w 1344"/>
                <a:gd name="T1" fmla="*/ 458 h 458"/>
                <a:gd name="T2" fmla="*/ 0 w 1344"/>
                <a:gd name="T3" fmla="*/ 361 h 458"/>
                <a:gd name="T4" fmla="*/ 1344 w 1344"/>
                <a:gd name="T5" fmla="*/ 0 h 458"/>
                <a:gd name="T6" fmla="*/ 1344 w 1344"/>
                <a:gd name="T7" fmla="*/ 97 h 458"/>
                <a:gd name="T8" fmla="*/ 0 w 1344"/>
                <a:gd name="T9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54002" name="Group 1394"/>
          <p:cNvGrpSpPr>
            <a:grpSpLocks/>
          </p:cNvGrpSpPr>
          <p:nvPr/>
        </p:nvGrpSpPr>
        <p:grpSpPr bwMode="auto">
          <a:xfrm>
            <a:off x="5657850" y="3209925"/>
            <a:ext cx="447675" cy="428625"/>
            <a:chOff x="900" y="939"/>
            <a:chExt cx="433" cy="415"/>
          </a:xfrm>
        </p:grpSpPr>
        <p:sp>
          <p:nvSpPr>
            <p:cNvPr id="454003" name="Freeform 1395"/>
            <p:cNvSpPr>
              <a:spLocks/>
            </p:cNvSpPr>
            <p:nvPr/>
          </p:nvSpPr>
          <p:spPr bwMode="gray">
            <a:xfrm>
              <a:off x="900" y="939"/>
              <a:ext cx="433" cy="415"/>
            </a:xfrm>
            <a:custGeom>
              <a:avLst/>
              <a:gdLst>
                <a:gd name="T0" fmla="*/ 1344 w 1344"/>
                <a:gd name="T1" fmla="*/ 359 h 1285"/>
                <a:gd name="T2" fmla="*/ 1344 w 1344"/>
                <a:gd name="T3" fmla="*/ 1285 h 1285"/>
                <a:gd name="T4" fmla="*/ 0 w 1344"/>
                <a:gd name="T5" fmla="*/ 924 h 1285"/>
                <a:gd name="T6" fmla="*/ 0 w 1344"/>
                <a:gd name="T7" fmla="*/ 0 h 1285"/>
                <a:gd name="T8" fmla="*/ 1344 w 1344"/>
                <a:gd name="T9" fmla="*/ 359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1285">
                  <a:moveTo>
                    <a:pt x="1344" y="359"/>
                  </a:moveTo>
                  <a:lnTo>
                    <a:pt x="1344" y="1285"/>
                  </a:lnTo>
                  <a:lnTo>
                    <a:pt x="0" y="924"/>
                  </a:lnTo>
                  <a:lnTo>
                    <a:pt x="0" y="0"/>
                  </a:lnTo>
                  <a:lnTo>
                    <a:pt x="1344" y="359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04" name="Freeform 1396"/>
            <p:cNvSpPr>
              <a:spLocks/>
            </p:cNvSpPr>
            <p:nvPr/>
          </p:nvSpPr>
          <p:spPr bwMode="gray">
            <a:xfrm>
              <a:off x="940" y="991"/>
              <a:ext cx="156" cy="255"/>
            </a:xfrm>
            <a:custGeom>
              <a:avLst/>
              <a:gdLst>
                <a:gd name="T0" fmla="*/ 482 w 482"/>
                <a:gd name="T1" fmla="*/ 130 h 791"/>
                <a:gd name="T2" fmla="*/ 482 w 482"/>
                <a:gd name="T3" fmla="*/ 791 h 791"/>
                <a:gd name="T4" fmla="*/ 0 w 482"/>
                <a:gd name="T5" fmla="*/ 661 h 791"/>
                <a:gd name="T6" fmla="*/ 0 w 482"/>
                <a:gd name="T7" fmla="*/ 0 h 791"/>
                <a:gd name="T8" fmla="*/ 482 w 482"/>
                <a:gd name="T9" fmla="*/ 130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2" h="791">
                  <a:moveTo>
                    <a:pt x="482" y="130"/>
                  </a:moveTo>
                  <a:lnTo>
                    <a:pt x="482" y="791"/>
                  </a:lnTo>
                  <a:lnTo>
                    <a:pt x="0" y="661"/>
                  </a:lnTo>
                  <a:lnTo>
                    <a:pt x="0" y="0"/>
                  </a:lnTo>
                  <a:lnTo>
                    <a:pt x="482" y="13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C080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05" name="Freeform 1397"/>
            <p:cNvSpPr>
              <a:spLocks/>
            </p:cNvSpPr>
            <p:nvPr/>
          </p:nvSpPr>
          <p:spPr bwMode="gray">
            <a:xfrm>
              <a:off x="978" y="1043"/>
              <a:ext cx="79" cy="39"/>
            </a:xfrm>
            <a:custGeom>
              <a:avLst/>
              <a:gdLst>
                <a:gd name="T0" fmla="*/ 243 w 243"/>
                <a:gd name="T1" fmla="*/ 123 h 123"/>
                <a:gd name="T2" fmla="*/ 243 w 243"/>
                <a:gd name="T3" fmla="*/ 66 h 123"/>
                <a:gd name="T4" fmla="*/ 0 w 243"/>
                <a:gd name="T5" fmla="*/ 0 h 123"/>
                <a:gd name="T6" fmla="*/ 0 w 243"/>
                <a:gd name="T7" fmla="*/ 57 h 123"/>
                <a:gd name="T8" fmla="*/ 243 w 243"/>
                <a:gd name="T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23">
                  <a:moveTo>
                    <a:pt x="243" y="123"/>
                  </a:moveTo>
                  <a:lnTo>
                    <a:pt x="243" y="66"/>
                  </a:lnTo>
                  <a:lnTo>
                    <a:pt x="0" y="0"/>
                  </a:lnTo>
                  <a:lnTo>
                    <a:pt x="0" y="57"/>
                  </a:lnTo>
                  <a:lnTo>
                    <a:pt x="243" y="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C080C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06" name="Line 1398"/>
            <p:cNvSpPr>
              <a:spLocks noChangeShapeType="1"/>
            </p:cNvSpPr>
            <p:nvPr/>
          </p:nvSpPr>
          <p:spPr bwMode="gray">
            <a:xfrm flipH="1" flipV="1">
              <a:off x="1148" y="1079"/>
              <a:ext cx="41" cy="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07" name="Freeform 1399"/>
            <p:cNvSpPr>
              <a:spLocks/>
            </p:cNvSpPr>
            <p:nvPr/>
          </p:nvSpPr>
          <p:spPr bwMode="gray">
            <a:xfrm>
              <a:off x="1134" y="1072"/>
              <a:ext cx="15" cy="15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10 h 47"/>
                <a:gd name="T4" fmla="*/ 47 w 47"/>
                <a:gd name="T5" fmla="*/ 47 h 47"/>
                <a:gd name="T6" fmla="*/ 47 w 47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10"/>
                  </a:lnTo>
                  <a:lnTo>
                    <a:pt x="47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08" name="Line 1400"/>
            <p:cNvSpPr>
              <a:spLocks noChangeShapeType="1"/>
            </p:cNvSpPr>
            <p:nvPr/>
          </p:nvSpPr>
          <p:spPr bwMode="gray">
            <a:xfrm flipH="1" flipV="1">
              <a:off x="1148" y="1157"/>
              <a:ext cx="41" cy="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09" name="Freeform 1401"/>
            <p:cNvSpPr>
              <a:spLocks/>
            </p:cNvSpPr>
            <p:nvPr/>
          </p:nvSpPr>
          <p:spPr bwMode="gray">
            <a:xfrm>
              <a:off x="1134" y="1150"/>
              <a:ext cx="15" cy="16"/>
            </a:xfrm>
            <a:custGeom>
              <a:avLst/>
              <a:gdLst>
                <a:gd name="T0" fmla="*/ 47 w 47"/>
                <a:gd name="T1" fmla="*/ 0 h 50"/>
                <a:gd name="T2" fmla="*/ 0 w 47"/>
                <a:gd name="T3" fmla="*/ 12 h 50"/>
                <a:gd name="T4" fmla="*/ 47 w 47"/>
                <a:gd name="T5" fmla="*/ 50 h 50"/>
                <a:gd name="T6" fmla="*/ 47 w 47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50">
                  <a:moveTo>
                    <a:pt x="47" y="0"/>
                  </a:moveTo>
                  <a:lnTo>
                    <a:pt x="0" y="12"/>
                  </a:lnTo>
                  <a:lnTo>
                    <a:pt x="47" y="5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10" name="Line 1402"/>
            <p:cNvSpPr>
              <a:spLocks noChangeShapeType="1"/>
            </p:cNvSpPr>
            <p:nvPr/>
          </p:nvSpPr>
          <p:spPr bwMode="gray">
            <a:xfrm flipH="1" flipV="1">
              <a:off x="1148" y="1235"/>
              <a:ext cx="41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11" name="Freeform 1403"/>
            <p:cNvSpPr>
              <a:spLocks/>
            </p:cNvSpPr>
            <p:nvPr/>
          </p:nvSpPr>
          <p:spPr bwMode="gray">
            <a:xfrm>
              <a:off x="1134" y="1227"/>
              <a:ext cx="15" cy="17"/>
            </a:xfrm>
            <a:custGeom>
              <a:avLst/>
              <a:gdLst>
                <a:gd name="T0" fmla="*/ 47 w 47"/>
                <a:gd name="T1" fmla="*/ 0 h 50"/>
                <a:gd name="T2" fmla="*/ 0 w 47"/>
                <a:gd name="T3" fmla="*/ 12 h 50"/>
                <a:gd name="T4" fmla="*/ 47 w 47"/>
                <a:gd name="T5" fmla="*/ 50 h 50"/>
                <a:gd name="T6" fmla="*/ 47 w 47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50">
                  <a:moveTo>
                    <a:pt x="47" y="0"/>
                  </a:moveTo>
                  <a:lnTo>
                    <a:pt x="0" y="12"/>
                  </a:lnTo>
                  <a:lnTo>
                    <a:pt x="47" y="5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12" name="Freeform 1404"/>
            <p:cNvSpPr>
              <a:spLocks/>
            </p:cNvSpPr>
            <p:nvPr/>
          </p:nvSpPr>
          <p:spPr bwMode="gray">
            <a:xfrm>
              <a:off x="1235" y="1236"/>
              <a:ext cx="50" cy="56"/>
            </a:xfrm>
            <a:custGeom>
              <a:avLst/>
              <a:gdLst>
                <a:gd name="T0" fmla="*/ 35 w 66"/>
                <a:gd name="T1" fmla="*/ 46 h 73"/>
                <a:gd name="T2" fmla="*/ 37 w 66"/>
                <a:gd name="T3" fmla="*/ 49 h 73"/>
                <a:gd name="T4" fmla="*/ 56 w 66"/>
                <a:gd name="T5" fmla="*/ 72 h 73"/>
                <a:gd name="T6" fmla="*/ 66 w 66"/>
                <a:gd name="T7" fmla="*/ 65 h 73"/>
                <a:gd name="T8" fmla="*/ 63 w 66"/>
                <a:gd name="T9" fmla="*/ 65 h 73"/>
                <a:gd name="T10" fmla="*/ 44 w 66"/>
                <a:gd name="T11" fmla="*/ 44 h 73"/>
                <a:gd name="T12" fmla="*/ 41 w 66"/>
                <a:gd name="T13" fmla="*/ 39 h 73"/>
                <a:gd name="T14" fmla="*/ 43 w 66"/>
                <a:gd name="T15" fmla="*/ 37 h 73"/>
                <a:gd name="T16" fmla="*/ 56 w 66"/>
                <a:gd name="T17" fmla="*/ 17 h 73"/>
                <a:gd name="T18" fmla="*/ 49 w 66"/>
                <a:gd name="T19" fmla="*/ 2 h 73"/>
                <a:gd name="T20" fmla="*/ 37 w 66"/>
                <a:gd name="T21" fmla="*/ 28 h 73"/>
                <a:gd name="T22" fmla="*/ 35 w 66"/>
                <a:gd name="T23" fmla="*/ 29 h 73"/>
                <a:gd name="T24" fmla="*/ 33 w 66"/>
                <a:gd name="T25" fmla="*/ 25 h 73"/>
                <a:gd name="T26" fmla="*/ 12 w 66"/>
                <a:gd name="T27" fmla="*/ 0 h 73"/>
                <a:gd name="T28" fmla="*/ 5 w 66"/>
                <a:gd name="T29" fmla="*/ 3 h 73"/>
                <a:gd name="T30" fmla="*/ 4 w 66"/>
                <a:gd name="T31" fmla="*/ 5 h 73"/>
                <a:gd name="T32" fmla="*/ 26 w 66"/>
                <a:gd name="T33" fmla="*/ 31 h 73"/>
                <a:gd name="T34" fmla="*/ 29 w 66"/>
                <a:gd name="T35" fmla="*/ 35 h 73"/>
                <a:gd name="T36" fmla="*/ 27 w 66"/>
                <a:gd name="T37" fmla="*/ 37 h 73"/>
                <a:gd name="T38" fmla="*/ 5 w 66"/>
                <a:gd name="T39" fmla="*/ 46 h 73"/>
                <a:gd name="T40" fmla="*/ 0 w 66"/>
                <a:gd name="T41" fmla="*/ 44 h 73"/>
                <a:gd name="T42" fmla="*/ 5 w 66"/>
                <a:gd name="T43" fmla="*/ 55 h 73"/>
                <a:gd name="T44" fmla="*/ 11 w 66"/>
                <a:gd name="T45" fmla="*/ 59 h 73"/>
                <a:gd name="T46" fmla="*/ 32 w 66"/>
                <a:gd name="T47" fmla="*/ 49 h 73"/>
                <a:gd name="T48" fmla="*/ 35 w 66"/>
                <a:gd name="T49" fmla="*/ 4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73">
                  <a:moveTo>
                    <a:pt x="35" y="46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45" y="63"/>
                    <a:pt x="51" y="70"/>
                    <a:pt x="56" y="72"/>
                  </a:cubicBezTo>
                  <a:cubicBezTo>
                    <a:pt x="59" y="73"/>
                    <a:pt x="62" y="70"/>
                    <a:pt x="66" y="65"/>
                  </a:cubicBezTo>
                  <a:cubicBezTo>
                    <a:pt x="64" y="65"/>
                    <a:pt x="64" y="65"/>
                    <a:pt x="63" y="65"/>
                  </a:cubicBezTo>
                  <a:cubicBezTo>
                    <a:pt x="57" y="63"/>
                    <a:pt x="51" y="56"/>
                    <a:pt x="44" y="44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52" y="28"/>
                    <a:pt x="56" y="21"/>
                    <a:pt x="56" y="17"/>
                  </a:cubicBezTo>
                  <a:cubicBezTo>
                    <a:pt x="56" y="13"/>
                    <a:pt x="54" y="9"/>
                    <a:pt x="49" y="2"/>
                  </a:cubicBezTo>
                  <a:cubicBezTo>
                    <a:pt x="47" y="12"/>
                    <a:pt x="43" y="20"/>
                    <a:pt x="37" y="28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23" y="10"/>
                    <a:pt x="16" y="2"/>
                    <a:pt x="12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10" y="10"/>
                    <a:pt x="18" y="19"/>
                    <a:pt x="26" y="31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19" y="45"/>
                    <a:pt x="12" y="48"/>
                    <a:pt x="5" y="46"/>
                  </a:cubicBezTo>
                  <a:cubicBezTo>
                    <a:pt x="3" y="46"/>
                    <a:pt x="1" y="45"/>
                    <a:pt x="0" y="44"/>
                  </a:cubicBezTo>
                  <a:cubicBezTo>
                    <a:pt x="2" y="50"/>
                    <a:pt x="4" y="53"/>
                    <a:pt x="5" y="55"/>
                  </a:cubicBezTo>
                  <a:cubicBezTo>
                    <a:pt x="7" y="58"/>
                    <a:pt x="8" y="58"/>
                    <a:pt x="11" y="59"/>
                  </a:cubicBezTo>
                  <a:cubicBezTo>
                    <a:pt x="16" y="61"/>
                    <a:pt x="23" y="57"/>
                    <a:pt x="32" y="49"/>
                  </a:cubicBezTo>
                  <a:cubicBezTo>
                    <a:pt x="35" y="46"/>
                    <a:pt x="35" y="46"/>
                    <a:pt x="35" y="46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13" name="Freeform 1405"/>
            <p:cNvSpPr>
              <a:spLocks/>
            </p:cNvSpPr>
            <p:nvPr/>
          </p:nvSpPr>
          <p:spPr bwMode="gray">
            <a:xfrm>
              <a:off x="1233" y="1165"/>
              <a:ext cx="52" cy="42"/>
            </a:xfrm>
            <a:custGeom>
              <a:avLst/>
              <a:gdLst>
                <a:gd name="T0" fmla="*/ 66 w 68"/>
                <a:gd name="T1" fmla="*/ 0 h 55"/>
                <a:gd name="T2" fmla="*/ 68 w 68"/>
                <a:gd name="T3" fmla="*/ 3 h 55"/>
                <a:gd name="T4" fmla="*/ 44 w 68"/>
                <a:gd name="T5" fmla="*/ 23 h 55"/>
                <a:gd name="T6" fmla="*/ 25 w 68"/>
                <a:gd name="T7" fmla="*/ 50 h 55"/>
                <a:gd name="T8" fmla="*/ 21 w 68"/>
                <a:gd name="T9" fmla="*/ 51 h 55"/>
                <a:gd name="T10" fmla="*/ 15 w 68"/>
                <a:gd name="T11" fmla="*/ 55 h 55"/>
                <a:gd name="T12" fmla="*/ 12 w 68"/>
                <a:gd name="T13" fmla="*/ 46 h 55"/>
                <a:gd name="T14" fmla="*/ 11 w 68"/>
                <a:gd name="T15" fmla="*/ 42 h 55"/>
                <a:gd name="T16" fmla="*/ 5 w 68"/>
                <a:gd name="T17" fmla="*/ 30 h 55"/>
                <a:gd name="T18" fmla="*/ 0 w 68"/>
                <a:gd name="T19" fmla="*/ 24 h 55"/>
                <a:gd name="T20" fmla="*/ 9 w 68"/>
                <a:gd name="T21" fmla="*/ 21 h 55"/>
                <a:gd name="T22" fmla="*/ 18 w 68"/>
                <a:gd name="T23" fmla="*/ 34 h 55"/>
                <a:gd name="T24" fmla="*/ 19 w 68"/>
                <a:gd name="T25" fmla="*/ 38 h 55"/>
                <a:gd name="T26" fmla="*/ 41 w 68"/>
                <a:gd name="T27" fmla="*/ 15 h 55"/>
                <a:gd name="T28" fmla="*/ 66 w 68"/>
                <a:gd name="T2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55">
                  <a:moveTo>
                    <a:pt x="66" y="0"/>
                  </a:moveTo>
                  <a:cubicBezTo>
                    <a:pt x="68" y="3"/>
                    <a:pt x="68" y="3"/>
                    <a:pt x="68" y="3"/>
                  </a:cubicBezTo>
                  <a:cubicBezTo>
                    <a:pt x="61" y="6"/>
                    <a:pt x="53" y="13"/>
                    <a:pt x="44" y="23"/>
                  </a:cubicBezTo>
                  <a:cubicBezTo>
                    <a:pt x="36" y="32"/>
                    <a:pt x="29" y="41"/>
                    <a:pt x="25" y="5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18" y="53"/>
                    <a:pt x="16" y="54"/>
                    <a:pt x="15" y="55"/>
                  </a:cubicBezTo>
                  <a:cubicBezTo>
                    <a:pt x="14" y="53"/>
                    <a:pt x="13" y="50"/>
                    <a:pt x="12" y="46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9" y="37"/>
                    <a:pt x="7" y="33"/>
                    <a:pt x="5" y="30"/>
                  </a:cubicBezTo>
                  <a:cubicBezTo>
                    <a:pt x="4" y="27"/>
                    <a:pt x="2" y="25"/>
                    <a:pt x="0" y="24"/>
                  </a:cubicBezTo>
                  <a:cubicBezTo>
                    <a:pt x="3" y="21"/>
                    <a:pt x="7" y="20"/>
                    <a:pt x="9" y="21"/>
                  </a:cubicBezTo>
                  <a:cubicBezTo>
                    <a:pt x="12" y="21"/>
                    <a:pt x="15" y="26"/>
                    <a:pt x="18" y="3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5" y="29"/>
                    <a:pt x="32" y="22"/>
                    <a:pt x="41" y="15"/>
                  </a:cubicBezTo>
                  <a:cubicBezTo>
                    <a:pt x="49" y="8"/>
                    <a:pt x="58" y="3"/>
                    <a:pt x="66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14" name="Freeform 1406"/>
            <p:cNvSpPr>
              <a:spLocks/>
            </p:cNvSpPr>
            <p:nvPr/>
          </p:nvSpPr>
          <p:spPr bwMode="gray">
            <a:xfrm>
              <a:off x="1233" y="1087"/>
              <a:ext cx="52" cy="42"/>
            </a:xfrm>
            <a:custGeom>
              <a:avLst/>
              <a:gdLst>
                <a:gd name="T0" fmla="*/ 66 w 68"/>
                <a:gd name="T1" fmla="*/ 0 h 55"/>
                <a:gd name="T2" fmla="*/ 68 w 68"/>
                <a:gd name="T3" fmla="*/ 3 h 55"/>
                <a:gd name="T4" fmla="*/ 44 w 68"/>
                <a:gd name="T5" fmla="*/ 23 h 55"/>
                <a:gd name="T6" fmla="*/ 25 w 68"/>
                <a:gd name="T7" fmla="*/ 50 h 55"/>
                <a:gd name="T8" fmla="*/ 21 w 68"/>
                <a:gd name="T9" fmla="*/ 52 h 55"/>
                <a:gd name="T10" fmla="*/ 15 w 68"/>
                <a:gd name="T11" fmla="*/ 55 h 55"/>
                <a:gd name="T12" fmla="*/ 12 w 68"/>
                <a:gd name="T13" fmla="*/ 46 h 55"/>
                <a:gd name="T14" fmla="*/ 11 w 68"/>
                <a:gd name="T15" fmla="*/ 43 h 55"/>
                <a:gd name="T16" fmla="*/ 5 w 68"/>
                <a:gd name="T17" fmla="*/ 30 h 55"/>
                <a:gd name="T18" fmla="*/ 0 w 68"/>
                <a:gd name="T19" fmla="*/ 24 h 55"/>
                <a:gd name="T20" fmla="*/ 9 w 68"/>
                <a:gd name="T21" fmla="*/ 21 h 55"/>
                <a:gd name="T22" fmla="*/ 18 w 68"/>
                <a:gd name="T23" fmla="*/ 34 h 55"/>
                <a:gd name="T24" fmla="*/ 19 w 68"/>
                <a:gd name="T25" fmla="*/ 38 h 55"/>
                <a:gd name="T26" fmla="*/ 41 w 68"/>
                <a:gd name="T27" fmla="*/ 15 h 55"/>
                <a:gd name="T28" fmla="*/ 66 w 68"/>
                <a:gd name="T2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55">
                  <a:moveTo>
                    <a:pt x="66" y="0"/>
                  </a:moveTo>
                  <a:cubicBezTo>
                    <a:pt x="68" y="3"/>
                    <a:pt x="68" y="3"/>
                    <a:pt x="68" y="3"/>
                  </a:cubicBezTo>
                  <a:cubicBezTo>
                    <a:pt x="61" y="7"/>
                    <a:pt x="53" y="14"/>
                    <a:pt x="44" y="23"/>
                  </a:cubicBezTo>
                  <a:cubicBezTo>
                    <a:pt x="36" y="32"/>
                    <a:pt x="29" y="41"/>
                    <a:pt x="25" y="50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18" y="53"/>
                    <a:pt x="16" y="54"/>
                    <a:pt x="15" y="55"/>
                  </a:cubicBezTo>
                  <a:cubicBezTo>
                    <a:pt x="14" y="53"/>
                    <a:pt x="13" y="51"/>
                    <a:pt x="12" y="46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9" y="37"/>
                    <a:pt x="7" y="33"/>
                    <a:pt x="5" y="30"/>
                  </a:cubicBezTo>
                  <a:cubicBezTo>
                    <a:pt x="4" y="28"/>
                    <a:pt x="2" y="26"/>
                    <a:pt x="0" y="24"/>
                  </a:cubicBezTo>
                  <a:cubicBezTo>
                    <a:pt x="3" y="22"/>
                    <a:pt x="7" y="20"/>
                    <a:pt x="9" y="21"/>
                  </a:cubicBezTo>
                  <a:cubicBezTo>
                    <a:pt x="12" y="22"/>
                    <a:pt x="15" y="26"/>
                    <a:pt x="18" y="3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5" y="30"/>
                    <a:pt x="32" y="22"/>
                    <a:pt x="41" y="15"/>
                  </a:cubicBezTo>
                  <a:cubicBezTo>
                    <a:pt x="49" y="8"/>
                    <a:pt x="58" y="3"/>
                    <a:pt x="66" y="0"/>
                  </a:cubicBezTo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53760" name="Freeform 1152"/>
          <p:cNvSpPr>
            <a:spLocks/>
          </p:cNvSpPr>
          <p:nvPr/>
        </p:nvSpPr>
        <p:spPr bwMode="gray">
          <a:xfrm>
            <a:off x="4337050" y="3632200"/>
            <a:ext cx="2044700" cy="547688"/>
          </a:xfrm>
          <a:custGeom>
            <a:avLst/>
            <a:gdLst>
              <a:gd name="T0" fmla="*/ 0 w 161"/>
              <a:gd name="T1" fmla="*/ 22 h 44"/>
              <a:gd name="T2" fmla="*/ 81 w 161"/>
              <a:gd name="T3" fmla="*/ 0 h 44"/>
              <a:gd name="T4" fmla="*/ 161 w 161"/>
              <a:gd name="T5" fmla="*/ 22 h 44"/>
              <a:gd name="T6" fmla="*/ 81 w 161"/>
              <a:gd name="T7" fmla="*/ 44 h 44"/>
              <a:gd name="T8" fmla="*/ 0 w 161"/>
              <a:gd name="T9" fmla="*/ 2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" h="44">
                <a:moveTo>
                  <a:pt x="0" y="22"/>
                </a:moveTo>
                <a:lnTo>
                  <a:pt x="81" y="0"/>
                </a:lnTo>
                <a:lnTo>
                  <a:pt x="161" y="22"/>
                </a:lnTo>
                <a:lnTo>
                  <a:pt x="81" y="44"/>
                </a:lnTo>
                <a:lnTo>
                  <a:pt x="0" y="22"/>
                </a:lnTo>
                <a:close/>
              </a:path>
            </a:pathLst>
          </a:custGeom>
          <a:gradFill rotWithShape="1">
            <a:gsLst>
              <a:gs pos="0">
                <a:srgbClr val="B2B2B2">
                  <a:gamma/>
                  <a:tint val="68627"/>
                  <a:invGamma/>
                </a:srgbClr>
              </a:gs>
              <a:gs pos="100000">
                <a:srgbClr val="B2B2B2"/>
              </a:gs>
            </a:gsLst>
            <a:lin ang="5400000" scaled="1"/>
          </a:gradFill>
          <a:ln w="19050" cap="flat" cmpd="sng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dist="25400" dir="5400000" algn="ctr" rotWithShape="0">
              <a:srgbClr val="808080"/>
            </a:outerShdw>
          </a:effectLst>
        </p:spPr>
        <p:txBody>
          <a:bodyPr/>
          <a:lstStyle/>
          <a:p>
            <a:endParaRPr lang="zh-CN" altLang="en-US"/>
          </a:p>
        </p:txBody>
      </p:sp>
      <p:grpSp>
        <p:nvGrpSpPr>
          <p:cNvPr id="453858" name="Group 1250"/>
          <p:cNvGrpSpPr>
            <a:grpSpLocks/>
          </p:cNvGrpSpPr>
          <p:nvPr/>
        </p:nvGrpSpPr>
        <p:grpSpPr bwMode="auto">
          <a:xfrm>
            <a:off x="5135563" y="3449638"/>
            <a:ext cx="681037" cy="520700"/>
            <a:chOff x="2724" y="1560"/>
            <a:chExt cx="429" cy="328"/>
          </a:xfrm>
        </p:grpSpPr>
        <p:grpSp>
          <p:nvGrpSpPr>
            <p:cNvPr id="453857" name="Group 1249"/>
            <p:cNvGrpSpPr>
              <a:grpSpLocks/>
            </p:cNvGrpSpPr>
            <p:nvPr/>
          </p:nvGrpSpPr>
          <p:grpSpPr bwMode="auto">
            <a:xfrm>
              <a:off x="2953" y="1560"/>
              <a:ext cx="155" cy="263"/>
              <a:chOff x="2953" y="1560"/>
              <a:chExt cx="155" cy="263"/>
            </a:xfrm>
          </p:grpSpPr>
          <p:sp>
            <p:nvSpPr>
              <p:cNvPr id="453763" name="Freeform 1155"/>
              <p:cNvSpPr>
                <a:spLocks noEditPoints="1"/>
              </p:cNvSpPr>
              <p:nvPr/>
            </p:nvSpPr>
            <p:spPr bwMode="gray">
              <a:xfrm>
                <a:off x="2953" y="1603"/>
                <a:ext cx="155" cy="121"/>
              </a:xfrm>
              <a:custGeom>
                <a:avLst/>
                <a:gdLst>
                  <a:gd name="T0" fmla="*/ 235 w 237"/>
                  <a:gd name="T1" fmla="*/ 113 h 186"/>
                  <a:gd name="T2" fmla="*/ 235 w 237"/>
                  <a:gd name="T3" fmla="*/ 113 h 186"/>
                  <a:gd name="T4" fmla="*/ 225 w 237"/>
                  <a:gd name="T5" fmla="*/ 49 h 186"/>
                  <a:gd name="T6" fmla="*/ 199 w 237"/>
                  <a:gd name="T7" fmla="*/ 24 h 186"/>
                  <a:gd name="T8" fmla="*/ 156 w 237"/>
                  <a:gd name="T9" fmla="*/ 12 h 186"/>
                  <a:gd name="T10" fmla="*/ 116 w 237"/>
                  <a:gd name="T11" fmla="*/ 2 h 186"/>
                  <a:gd name="T12" fmla="*/ 87 w 237"/>
                  <a:gd name="T13" fmla="*/ 12 h 186"/>
                  <a:gd name="T14" fmla="*/ 73 w 237"/>
                  <a:gd name="T15" fmla="*/ 85 h 186"/>
                  <a:gd name="T16" fmla="*/ 73 w 237"/>
                  <a:gd name="T17" fmla="*/ 85 h 186"/>
                  <a:gd name="T18" fmla="*/ 72 w 237"/>
                  <a:gd name="T19" fmla="*/ 90 h 186"/>
                  <a:gd name="T20" fmla="*/ 21 w 237"/>
                  <a:gd name="T21" fmla="*/ 104 h 186"/>
                  <a:gd name="T22" fmla="*/ 26 w 237"/>
                  <a:gd name="T23" fmla="*/ 135 h 186"/>
                  <a:gd name="T24" fmla="*/ 80 w 237"/>
                  <a:gd name="T25" fmla="*/ 122 h 186"/>
                  <a:gd name="T26" fmla="*/ 80 w 237"/>
                  <a:gd name="T27" fmla="*/ 122 h 186"/>
                  <a:gd name="T28" fmla="*/ 86 w 237"/>
                  <a:gd name="T29" fmla="*/ 120 h 186"/>
                  <a:gd name="T30" fmla="*/ 99 w 237"/>
                  <a:gd name="T31" fmla="*/ 112 h 186"/>
                  <a:gd name="T32" fmla="*/ 104 w 237"/>
                  <a:gd name="T33" fmla="*/ 92 h 186"/>
                  <a:gd name="T34" fmla="*/ 104 w 237"/>
                  <a:gd name="T35" fmla="*/ 92 h 186"/>
                  <a:gd name="T36" fmla="*/ 110 w 237"/>
                  <a:gd name="T37" fmla="*/ 47 h 186"/>
                  <a:gd name="T38" fmla="*/ 109 w 237"/>
                  <a:gd name="T39" fmla="*/ 160 h 186"/>
                  <a:gd name="T40" fmla="*/ 119 w 237"/>
                  <a:gd name="T41" fmla="*/ 170 h 186"/>
                  <a:gd name="T42" fmla="*/ 169 w 237"/>
                  <a:gd name="T43" fmla="*/ 184 h 186"/>
                  <a:gd name="T44" fmla="*/ 196 w 237"/>
                  <a:gd name="T45" fmla="*/ 165 h 186"/>
                  <a:gd name="T46" fmla="*/ 196 w 237"/>
                  <a:gd name="T47" fmla="*/ 160 h 186"/>
                  <a:gd name="T48" fmla="*/ 216 w 237"/>
                  <a:gd name="T49" fmla="*/ 155 h 186"/>
                  <a:gd name="T50" fmla="*/ 219 w 237"/>
                  <a:gd name="T51" fmla="*/ 154 h 186"/>
                  <a:gd name="T52" fmla="*/ 232 w 237"/>
                  <a:gd name="T53" fmla="*/ 146 h 186"/>
                  <a:gd name="T54" fmla="*/ 237 w 237"/>
                  <a:gd name="T55" fmla="*/ 124 h 186"/>
                  <a:gd name="T56" fmla="*/ 235 w 237"/>
                  <a:gd name="T57" fmla="*/ 113 h 186"/>
                  <a:gd name="T58" fmla="*/ 193 w 237"/>
                  <a:gd name="T59" fmla="*/ 75 h 186"/>
                  <a:gd name="T60" fmla="*/ 194 w 237"/>
                  <a:gd name="T61" fmla="*/ 87 h 186"/>
                  <a:gd name="T62" fmla="*/ 200 w 237"/>
                  <a:gd name="T63" fmla="*/ 123 h 186"/>
                  <a:gd name="T64" fmla="*/ 196 w 237"/>
                  <a:gd name="T65" fmla="*/ 124 h 186"/>
                  <a:gd name="T66" fmla="*/ 194 w 237"/>
                  <a:gd name="T67" fmla="*/ 87 h 186"/>
                  <a:gd name="T68" fmla="*/ 193 w 237"/>
                  <a:gd name="T69" fmla="*/ 75 h 186"/>
                  <a:gd name="T70" fmla="*/ 192 w 237"/>
                  <a:gd name="T71" fmla="*/ 70 h 186"/>
                  <a:gd name="T72" fmla="*/ 193 w 237"/>
                  <a:gd name="T73" fmla="*/ 7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7" h="186">
                    <a:moveTo>
                      <a:pt x="235" y="113"/>
                    </a:moveTo>
                    <a:cubicBezTo>
                      <a:pt x="235" y="113"/>
                      <a:pt x="235" y="113"/>
                      <a:pt x="235" y="113"/>
                    </a:cubicBezTo>
                    <a:cubicBezTo>
                      <a:pt x="230" y="84"/>
                      <a:pt x="226" y="57"/>
                      <a:pt x="225" y="49"/>
                    </a:cubicBezTo>
                    <a:cubicBezTo>
                      <a:pt x="223" y="32"/>
                      <a:pt x="207" y="26"/>
                      <a:pt x="199" y="24"/>
                    </a:cubicBezTo>
                    <a:cubicBezTo>
                      <a:pt x="192" y="21"/>
                      <a:pt x="169" y="16"/>
                      <a:pt x="156" y="12"/>
                    </a:cubicBezTo>
                    <a:cubicBezTo>
                      <a:pt x="145" y="9"/>
                      <a:pt x="125" y="3"/>
                      <a:pt x="116" y="2"/>
                    </a:cubicBezTo>
                    <a:cubicBezTo>
                      <a:pt x="107" y="0"/>
                      <a:pt x="90" y="4"/>
                      <a:pt x="87" y="12"/>
                    </a:cubicBezTo>
                    <a:cubicBezTo>
                      <a:pt x="86" y="14"/>
                      <a:pt x="79" y="50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2" y="90"/>
                      <a:pt x="72" y="90"/>
                      <a:pt x="72" y="90"/>
                    </a:cubicBezTo>
                    <a:cubicBezTo>
                      <a:pt x="49" y="96"/>
                      <a:pt x="29" y="102"/>
                      <a:pt x="21" y="104"/>
                    </a:cubicBezTo>
                    <a:cubicBezTo>
                      <a:pt x="0" y="108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8" y="65"/>
                      <a:pt x="111" y="43"/>
                      <a:pt x="110" y="47"/>
                    </a:cubicBezTo>
                    <a:cubicBezTo>
                      <a:pt x="110" y="53"/>
                      <a:pt x="109" y="117"/>
                      <a:pt x="109" y="160"/>
                    </a:cubicBezTo>
                    <a:cubicBezTo>
                      <a:pt x="110" y="165"/>
                      <a:pt x="112" y="170"/>
                      <a:pt x="119" y="170"/>
                    </a:cubicBezTo>
                    <a:cubicBezTo>
                      <a:pt x="131" y="173"/>
                      <a:pt x="162" y="183"/>
                      <a:pt x="169" y="184"/>
                    </a:cubicBezTo>
                    <a:cubicBezTo>
                      <a:pt x="178" y="186"/>
                      <a:pt x="193" y="176"/>
                      <a:pt x="196" y="165"/>
                    </a:cubicBezTo>
                    <a:cubicBezTo>
                      <a:pt x="196" y="163"/>
                      <a:pt x="196" y="162"/>
                      <a:pt x="196" y="160"/>
                    </a:cubicBezTo>
                    <a:cubicBezTo>
                      <a:pt x="202" y="158"/>
                      <a:pt x="209" y="157"/>
                      <a:pt x="216" y="155"/>
                    </a:cubicBezTo>
                    <a:cubicBezTo>
                      <a:pt x="217" y="154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1"/>
                      <a:pt x="237" y="135"/>
                      <a:pt x="237" y="124"/>
                    </a:cubicBezTo>
                    <a:lnTo>
                      <a:pt x="235" y="113"/>
                    </a:lnTo>
                    <a:close/>
                    <a:moveTo>
                      <a:pt x="193" y="75"/>
                    </a:moveTo>
                    <a:cubicBezTo>
                      <a:pt x="194" y="79"/>
                      <a:pt x="194" y="83"/>
                      <a:pt x="194" y="87"/>
                    </a:cubicBezTo>
                    <a:cubicBezTo>
                      <a:pt x="196" y="96"/>
                      <a:pt x="198" y="108"/>
                      <a:pt x="200" y="123"/>
                    </a:cubicBezTo>
                    <a:cubicBezTo>
                      <a:pt x="199" y="123"/>
                      <a:pt x="197" y="123"/>
                      <a:pt x="196" y="124"/>
                    </a:cubicBezTo>
                    <a:cubicBezTo>
                      <a:pt x="196" y="111"/>
                      <a:pt x="195" y="99"/>
                      <a:pt x="194" y="87"/>
                    </a:cubicBezTo>
                    <a:cubicBezTo>
                      <a:pt x="194" y="82"/>
                      <a:pt x="193" y="78"/>
                      <a:pt x="193" y="75"/>
                    </a:cubicBezTo>
                    <a:cubicBezTo>
                      <a:pt x="192" y="73"/>
                      <a:pt x="192" y="72"/>
                      <a:pt x="192" y="70"/>
                    </a:cubicBezTo>
                    <a:cubicBezTo>
                      <a:pt x="192" y="72"/>
                      <a:pt x="193" y="73"/>
                      <a:pt x="193" y="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64" name="Freeform 1156"/>
              <p:cNvSpPr>
                <a:spLocks/>
              </p:cNvSpPr>
              <p:nvPr/>
            </p:nvSpPr>
            <p:spPr bwMode="gray">
              <a:xfrm>
                <a:off x="3030" y="1595"/>
                <a:ext cx="43" cy="27"/>
              </a:xfrm>
              <a:custGeom>
                <a:avLst/>
                <a:gdLst>
                  <a:gd name="T0" fmla="*/ 30 w 66"/>
                  <a:gd name="T1" fmla="*/ 39 h 41"/>
                  <a:gd name="T2" fmla="*/ 10 w 66"/>
                  <a:gd name="T3" fmla="*/ 23 h 41"/>
                  <a:gd name="T4" fmla="*/ 16 w 66"/>
                  <a:gd name="T5" fmla="*/ 13 h 41"/>
                  <a:gd name="T6" fmla="*/ 54 w 66"/>
                  <a:gd name="T7" fmla="*/ 16 h 41"/>
                  <a:gd name="T8" fmla="*/ 57 w 66"/>
                  <a:gd name="T9" fmla="*/ 29 h 41"/>
                  <a:gd name="T10" fmla="*/ 30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30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7" y="21"/>
                      <a:pt x="13" y="15"/>
                      <a:pt x="16" y="13"/>
                    </a:cubicBezTo>
                    <a:cubicBezTo>
                      <a:pt x="19" y="10"/>
                      <a:pt x="54" y="0"/>
                      <a:pt x="54" y="16"/>
                    </a:cubicBezTo>
                    <a:cubicBezTo>
                      <a:pt x="54" y="21"/>
                      <a:pt x="48" y="25"/>
                      <a:pt x="57" y="29"/>
                    </a:cubicBezTo>
                    <a:cubicBezTo>
                      <a:pt x="66" y="33"/>
                      <a:pt x="46" y="41"/>
                      <a:pt x="3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65" name="Freeform 1157"/>
              <p:cNvSpPr>
                <a:spLocks/>
              </p:cNvSpPr>
              <p:nvPr/>
            </p:nvSpPr>
            <p:spPr bwMode="gray">
              <a:xfrm>
                <a:off x="2977" y="1706"/>
                <a:ext cx="104" cy="117"/>
              </a:xfrm>
              <a:custGeom>
                <a:avLst/>
                <a:gdLst>
                  <a:gd name="T0" fmla="*/ 159 w 159"/>
                  <a:gd name="T1" fmla="*/ 6 h 180"/>
                  <a:gd name="T2" fmla="*/ 132 w 159"/>
                  <a:gd name="T3" fmla="*/ 21 h 180"/>
                  <a:gd name="T4" fmla="*/ 81 w 159"/>
                  <a:gd name="T5" fmla="*/ 11 h 180"/>
                  <a:gd name="T6" fmla="*/ 72 w 159"/>
                  <a:gd name="T7" fmla="*/ 0 h 180"/>
                  <a:gd name="T8" fmla="*/ 68 w 159"/>
                  <a:gd name="T9" fmla="*/ 19 h 180"/>
                  <a:gd name="T10" fmla="*/ 17 w 159"/>
                  <a:gd name="T11" fmla="*/ 32 h 180"/>
                  <a:gd name="T12" fmla="*/ 1 w 159"/>
                  <a:gd name="T13" fmla="*/ 55 h 180"/>
                  <a:gd name="T14" fmla="*/ 1 w 159"/>
                  <a:gd name="T15" fmla="*/ 145 h 180"/>
                  <a:gd name="T16" fmla="*/ 36 w 159"/>
                  <a:gd name="T17" fmla="*/ 156 h 180"/>
                  <a:gd name="T18" fmla="*/ 43 w 159"/>
                  <a:gd name="T19" fmla="*/ 145 h 180"/>
                  <a:gd name="T20" fmla="*/ 42 w 159"/>
                  <a:gd name="T21" fmla="*/ 73 h 180"/>
                  <a:gd name="T22" fmla="*/ 42 w 159"/>
                  <a:gd name="T23" fmla="*/ 73 h 180"/>
                  <a:gd name="T24" fmla="*/ 42 w 159"/>
                  <a:gd name="T25" fmla="*/ 72 h 180"/>
                  <a:gd name="T26" fmla="*/ 42 w 159"/>
                  <a:gd name="T27" fmla="*/ 66 h 180"/>
                  <a:gd name="T28" fmla="*/ 42 w 159"/>
                  <a:gd name="T29" fmla="*/ 64 h 180"/>
                  <a:gd name="T30" fmla="*/ 42 w 159"/>
                  <a:gd name="T31" fmla="*/ 63 h 180"/>
                  <a:gd name="T32" fmla="*/ 59 w 159"/>
                  <a:gd name="T33" fmla="*/ 41 h 180"/>
                  <a:gd name="T34" fmla="*/ 103 w 159"/>
                  <a:gd name="T35" fmla="*/ 30 h 180"/>
                  <a:gd name="T36" fmla="*/ 103 w 159"/>
                  <a:gd name="T37" fmla="*/ 30 h 180"/>
                  <a:gd name="T38" fmla="*/ 59 w 159"/>
                  <a:gd name="T39" fmla="*/ 41 h 180"/>
                  <a:gd name="T40" fmla="*/ 42 w 159"/>
                  <a:gd name="T41" fmla="*/ 63 h 180"/>
                  <a:gd name="T42" fmla="*/ 42 w 159"/>
                  <a:gd name="T43" fmla="*/ 71 h 180"/>
                  <a:gd name="T44" fmla="*/ 42 w 159"/>
                  <a:gd name="T45" fmla="*/ 72 h 180"/>
                  <a:gd name="T46" fmla="*/ 42 w 159"/>
                  <a:gd name="T47" fmla="*/ 77 h 180"/>
                  <a:gd name="T48" fmla="*/ 42 w 159"/>
                  <a:gd name="T49" fmla="*/ 77 h 180"/>
                  <a:gd name="T50" fmla="*/ 43 w 159"/>
                  <a:gd name="T51" fmla="*/ 154 h 180"/>
                  <a:gd name="T52" fmla="*/ 43 w 159"/>
                  <a:gd name="T53" fmla="*/ 154 h 180"/>
                  <a:gd name="T54" fmla="*/ 43 w 159"/>
                  <a:gd name="T55" fmla="*/ 157 h 180"/>
                  <a:gd name="T56" fmla="*/ 84 w 159"/>
                  <a:gd name="T57" fmla="*/ 157 h 180"/>
                  <a:gd name="T58" fmla="*/ 85 w 159"/>
                  <a:gd name="T59" fmla="*/ 77 h 180"/>
                  <a:gd name="T60" fmla="*/ 89 w 159"/>
                  <a:gd name="T61" fmla="*/ 69 h 180"/>
                  <a:gd name="T62" fmla="*/ 141 w 159"/>
                  <a:gd name="T63" fmla="*/ 55 h 180"/>
                  <a:gd name="T64" fmla="*/ 159 w 159"/>
                  <a:gd name="T65" fmla="*/ 25 h 180"/>
                  <a:gd name="T66" fmla="*/ 159 w 159"/>
                  <a:gd name="T67" fmla="*/ 8 h 180"/>
                  <a:gd name="T68" fmla="*/ 159 w 159"/>
                  <a:gd name="T69" fmla="*/ 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9" h="180">
                    <a:moveTo>
                      <a:pt x="159" y="6"/>
                    </a:moveTo>
                    <a:cubicBezTo>
                      <a:pt x="156" y="17"/>
                      <a:pt x="140" y="23"/>
                      <a:pt x="132" y="21"/>
                    </a:cubicBezTo>
                    <a:cubicBezTo>
                      <a:pt x="124" y="20"/>
                      <a:pt x="94" y="14"/>
                      <a:pt x="81" y="11"/>
                    </a:cubicBezTo>
                    <a:cubicBezTo>
                      <a:pt x="75" y="10"/>
                      <a:pt x="73" y="5"/>
                      <a:pt x="72" y="0"/>
                    </a:cubicBezTo>
                    <a:cubicBezTo>
                      <a:pt x="72" y="19"/>
                      <a:pt x="72" y="18"/>
                      <a:pt x="68" y="19"/>
                    </a:cubicBezTo>
                    <a:cubicBezTo>
                      <a:pt x="68" y="19"/>
                      <a:pt x="28" y="28"/>
                      <a:pt x="17" y="32"/>
                    </a:cubicBezTo>
                    <a:cubicBezTo>
                      <a:pt x="7" y="36"/>
                      <a:pt x="2" y="42"/>
                      <a:pt x="1" y="55"/>
                    </a:cubicBezTo>
                    <a:cubicBezTo>
                      <a:pt x="1" y="55"/>
                      <a:pt x="0" y="135"/>
                      <a:pt x="1" y="145"/>
                    </a:cubicBezTo>
                    <a:cubicBezTo>
                      <a:pt x="2" y="163"/>
                      <a:pt x="25" y="165"/>
                      <a:pt x="36" y="156"/>
                    </a:cubicBezTo>
                    <a:cubicBezTo>
                      <a:pt x="39" y="153"/>
                      <a:pt x="43" y="149"/>
                      <a:pt x="43" y="145"/>
                    </a:cubicBezTo>
                    <a:cubicBezTo>
                      <a:pt x="42" y="130"/>
                      <a:pt x="42" y="102"/>
                      <a:pt x="42" y="73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3"/>
                      <a:pt x="42" y="72"/>
                      <a:pt x="42" y="72"/>
                    </a:cubicBezTo>
                    <a:cubicBezTo>
                      <a:pt x="42" y="70"/>
                      <a:pt x="42" y="68"/>
                      <a:pt x="42" y="66"/>
                    </a:cubicBezTo>
                    <a:cubicBezTo>
                      <a:pt x="42" y="65"/>
                      <a:pt x="42" y="65"/>
                      <a:pt x="42" y="64"/>
                    </a:cubicBezTo>
                    <a:cubicBezTo>
                      <a:pt x="42" y="64"/>
                      <a:pt x="42" y="63"/>
                      <a:pt x="42" y="63"/>
                    </a:cubicBezTo>
                    <a:cubicBezTo>
                      <a:pt x="43" y="50"/>
                      <a:pt x="48" y="44"/>
                      <a:pt x="59" y="41"/>
                    </a:cubicBezTo>
                    <a:cubicBezTo>
                      <a:pt x="68" y="37"/>
                      <a:pt x="101" y="30"/>
                      <a:pt x="103" y="30"/>
                    </a:cubicBezTo>
                    <a:cubicBezTo>
                      <a:pt x="107" y="28"/>
                      <a:pt x="107" y="28"/>
                      <a:pt x="103" y="30"/>
                    </a:cubicBezTo>
                    <a:cubicBezTo>
                      <a:pt x="101" y="30"/>
                      <a:pt x="68" y="37"/>
                      <a:pt x="59" y="41"/>
                    </a:cubicBezTo>
                    <a:cubicBezTo>
                      <a:pt x="48" y="44"/>
                      <a:pt x="43" y="50"/>
                      <a:pt x="42" y="63"/>
                    </a:cubicBezTo>
                    <a:cubicBezTo>
                      <a:pt x="42" y="64"/>
                      <a:pt x="42" y="70"/>
                      <a:pt x="42" y="71"/>
                    </a:cubicBezTo>
                    <a:cubicBezTo>
                      <a:pt x="42" y="71"/>
                      <a:pt x="42" y="71"/>
                      <a:pt x="42" y="72"/>
                    </a:cubicBezTo>
                    <a:cubicBezTo>
                      <a:pt x="42" y="72"/>
                      <a:pt x="42" y="74"/>
                      <a:pt x="42" y="77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154"/>
                      <a:pt x="43" y="154"/>
                      <a:pt x="43" y="154"/>
                    </a:cubicBezTo>
                    <a:cubicBezTo>
                      <a:pt x="42" y="154"/>
                      <a:pt x="43" y="154"/>
                      <a:pt x="43" y="154"/>
                    </a:cubicBezTo>
                    <a:cubicBezTo>
                      <a:pt x="43" y="155"/>
                      <a:pt x="43" y="156"/>
                      <a:pt x="43" y="157"/>
                    </a:cubicBezTo>
                    <a:cubicBezTo>
                      <a:pt x="44" y="180"/>
                      <a:pt x="84" y="177"/>
                      <a:pt x="84" y="157"/>
                    </a:cubicBezTo>
                    <a:cubicBezTo>
                      <a:pt x="84" y="142"/>
                      <a:pt x="85" y="80"/>
                      <a:pt x="85" y="77"/>
                    </a:cubicBezTo>
                    <a:cubicBezTo>
                      <a:pt x="85" y="74"/>
                      <a:pt x="87" y="70"/>
                      <a:pt x="89" y="69"/>
                    </a:cubicBezTo>
                    <a:cubicBezTo>
                      <a:pt x="91" y="69"/>
                      <a:pt x="136" y="57"/>
                      <a:pt x="141" y="55"/>
                    </a:cubicBezTo>
                    <a:cubicBezTo>
                      <a:pt x="153" y="52"/>
                      <a:pt x="159" y="47"/>
                      <a:pt x="159" y="25"/>
                    </a:cubicBezTo>
                    <a:cubicBezTo>
                      <a:pt x="159" y="8"/>
                      <a:pt x="159" y="8"/>
                      <a:pt x="159" y="8"/>
                    </a:cubicBezTo>
                    <a:cubicBezTo>
                      <a:pt x="159" y="7"/>
                      <a:pt x="159" y="7"/>
                      <a:pt x="159" y="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tx2"/>
                  </a:gs>
                  <a:gs pos="50000">
                    <a:schemeClr val="tx2">
                      <a:gamma/>
                      <a:shade val="85882"/>
                      <a:invGamma/>
                    </a:schemeClr>
                  </a:gs>
                  <a:gs pos="100000">
                    <a:schemeClr val="tx2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66" name="Oval 1158"/>
              <p:cNvSpPr>
                <a:spLocks noChangeArrowheads="1"/>
              </p:cNvSpPr>
              <p:nvPr/>
            </p:nvSpPr>
            <p:spPr bwMode="gray">
              <a:xfrm flipH="1">
                <a:off x="3025" y="1560"/>
                <a:ext cx="52" cy="52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67" name="Freeform 1159"/>
              <p:cNvSpPr>
                <a:spLocks/>
              </p:cNvSpPr>
              <p:nvPr/>
            </p:nvSpPr>
            <p:spPr bwMode="gray">
              <a:xfrm>
                <a:off x="3038" y="1626"/>
                <a:ext cx="16" cy="76"/>
              </a:xfrm>
              <a:custGeom>
                <a:avLst/>
                <a:gdLst>
                  <a:gd name="T0" fmla="*/ 0 w 55"/>
                  <a:gd name="T1" fmla="*/ 0 h 265"/>
                  <a:gd name="T2" fmla="*/ 14 w 55"/>
                  <a:gd name="T3" fmla="*/ 22 h 265"/>
                  <a:gd name="T4" fmla="*/ 5 w 55"/>
                  <a:gd name="T5" fmla="*/ 239 h 265"/>
                  <a:gd name="T6" fmla="*/ 29 w 55"/>
                  <a:gd name="T7" fmla="*/ 265 h 265"/>
                  <a:gd name="T8" fmla="*/ 52 w 55"/>
                  <a:gd name="T9" fmla="*/ 253 h 265"/>
                  <a:gd name="T10" fmla="*/ 38 w 55"/>
                  <a:gd name="T11" fmla="*/ 29 h 265"/>
                  <a:gd name="T12" fmla="*/ 55 w 55"/>
                  <a:gd name="T13" fmla="*/ 15 h 265"/>
                  <a:gd name="T14" fmla="*/ 0 w 55"/>
                  <a:gd name="T15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265">
                    <a:moveTo>
                      <a:pt x="0" y="0"/>
                    </a:moveTo>
                    <a:lnTo>
                      <a:pt x="14" y="22"/>
                    </a:lnTo>
                    <a:lnTo>
                      <a:pt x="5" y="239"/>
                    </a:lnTo>
                    <a:lnTo>
                      <a:pt x="29" y="265"/>
                    </a:lnTo>
                    <a:lnTo>
                      <a:pt x="52" y="253"/>
                    </a:lnTo>
                    <a:lnTo>
                      <a:pt x="38" y="29"/>
                    </a:lnTo>
                    <a:lnTo>
                      <a:pt x="55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4050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68" name="Freeform 1160"/>
              <p:cNvSpPr>
                <a:spLocks/>
              </p:cNvSpPr>
              <p:nvPr/>
            </p:nvSpPr>
            <p:spPr bwMode="gray">
              <a:xfrm>
                <a:off x="3035" y="1683"/>
                <a:ext cx="59" cy="35"/>
              </a:xfrm>
              <a:custGeom>
                <a:avLst/>
                <a:gdLst>
                  <a:gd name="T0" fmla="*/ 75 w 91"/>
                  <a:gd name="T1" fmla="*/ 0 h 54"/>
                  <a:gd name="T2" fmla="*/ 28 w 91"/>
                  <a:gd name="T3" fmla="*/ 14 h 54"/>
                  <a:gd name="T4" fmla="*/ 40 w 91"/>
                  <a:gd name="T5" fmla="*/ 46 h 54"/>
                  <a:gd name="T6" fmla="*/ 91 w 91"/>
                  <a:gd name="T7" fmla="*/ 3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8"/>
                      <a:pt x="28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6" y="38"/>
                      <a:pt x="91" y="32"/>
                    </a:cubicBezTo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53769" name="Group 1161"/>
            <p:cNvGrpSpPr>
              <a:grpSpLocks/>
            </p:cNvGrpSpPr>
            <p:nvPr/>
          </p:nvGrpSpPr>
          <p:grpSpPr bwMode="auto">
            <a:xfrm flipH="1">
              <a:off x="2724" y="1660"/>
              <a:ext cx="429" cy="228"/>
              <a:chOff x="786" y="2382"/>
              <a:chExt cx="1190" cy="634"/>
            </a:xfrm>
          </p:grpSpPr>
          <p:sp>
            <p:nvSpPr>
              <p:cNvPr id="453770" name="Freeform 1162"/>
              <p:cNvSpPr>
                <a:spLocks/>
              </p:cNvSpPr>
              <p:nvPr/>
            </p:nvSpPr>
            <p:spPr bwMode="gray">
              <a:xfrm>
                <a:off x="1933" y="2464"/>
                <a:ext cx="43" cy="322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71" name="Freeform 1163"/>
              <p:cNvSpPr>
                <a:spLocks/>
              </p:cNvSpPr>
              <p:nvPr/>
            </p:nvSpPr>
            <p:spPr bwMode="gray">
              <a:xfrm>
                <a:off x="1888" y="2464"/>
                <a:ext cx="45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72" name="Freeform 1164"/>
              <p:cNvSpPr>
                <a:spLocks/>
              </p:cNvSpPr>
              <p:nvPr/>
            </p:nvSpPr>
            <p:spPr bwMode="gray">
              <a:xfrm>
                <a:off x="1038" y="2694"/>
                <a:ext cx="46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4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73" name="Freeform 1165"/>
              <p:cNvSpPr>
                <a:spLocks/>
              </p:cNvSpPr>
              <p:nvPr/>
            </p:nvSpPr>
            <p:spPr bwMode="gray">
              <a:xfrm>
                <a:off x="1084" y="2694"/>
                <a:ext cx="42" cy="322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74" name="Freeform 1166"/>
              <p:cNvSpPr>
                <a:spLocks/>
              </p:cNvSpPr>
              <p:nvPr/>
            </p:nvSpPr>
            <p:spPr bwMode="gray">
              <a:xfrm>
                <a:off x="786" y="2625"/>
                <a:ext cx="45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75" name="Freeform 1167"/>
              <p:cNvSpPr>
                <a:spLocks/>
              </p:cNvSpPr>
              <p:nvPr/>
            </p:nvSpPr>
            <p:spPr bwMode="gray">
              <a:xfrm>
                <a:off x="831" y="2625"/>
                <a:ext cx="43" cy="322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76" name="Freeform 1168"/>
              <p:cNvSpPr>
                <a:spLocks/>
              </p:cNvSpPr>
              <p:nvPr/>
            </p:nvSpPr>
            <p:spPr bwMode="gray">
              <a:xfrm>
                <a:off x="1633" y="2382"/>
                <a:ext cx="42" cy="325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77" name="Freeform 1169"/>
              <p:cNvSpPr>
                <a:spLocks/>
              </p:cNvSpPr>
              <p:nvPr/>
            </p:nvSpPr>
            <p:spPr bwMode="gray">
              <a:xfrm>
                <a:off x="1633" y="2394"/>
                <a:ext cx="42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4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78" name="Freeform 1170"/>
              <p:cNvSpPr>
                <a:spLocks/>
              </p:cNvSpPr>
              <p:nvPr/>
            </p:nvSpPr>
            <p:spPr bwMode="gray">
              <a:xfrm>
                <a:off x="1675" y="2394"/>
                <a:ext cx="46" cy="322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79" name="Freeform 1171"/>
              <p:cNvSpPr>
                <a:spLocks/>
              </p:cNvSpPr>
              <p:nvPr/>
            </p:nvSpPr>
            <p:spPr bwMode="gray">
              <a:xfrm>
                <a:off x="786" y="2382"/>
                <a:ext cx="1190" cy="325"/>
              </a:xfrm>
              <a:custGeom>
                <a:avLst/>
                <a:gdLst>
                  <a:gd name="T0" fmla="*/ 0 w 321"/>
                  <a:gd name="T1" fmla="*/ 65 h 87"/>
                  <a:gd name="T2" fmla="*/ 160 w 321"/>
                  <a:gd name="T3" fmla="*/ 22 h 87"/>
                  <a:gd name="T4" fmla="*/ 160 w 321"/>
                  <a:gd name="T5" fmla="*/ 22 h 87"/>
                  <a:gd name="T6" fmla="*/ 240 w 321"/>
                  <a:gd name="T7" fmla="*/ 0 h 87"/>
                  <a:gd name="T8" fmla="*/ 321 w 321"/>
                  <a:gd name="T9" fmla="*/ 22 h 87"/>
                  <a:gd name="T10" fmla="*/ 240 w 321"/>
                  <a:gd name="T11" fmla="*/ 44 h 87"/>
                  <a:gd name="T12" fmla="*/ 240 w 321"/>
                  <a:gd name="T13" fmla="*/ 44 h 87"/>
                  <a:gd name="T14" fmla="*/ 81 w 321"/>
                  <a:gd name="T15" fmla="*/ 87 h 87"/>
                  <a:gd name="T16" fmla="*/ 0 w 321"/>
                  <a:gd name="T17" fmla="*/ 6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1" h="87">
                    <a:moveTo>
                      <a:pt x="0" y="65"/>
                    </a:moveTo>
                    <a:lnTo>
                      <a:pt x="160" y="22"/>
                    </a:lnTo>
                    <a:lnTo>
                      <a:pt x="160" y="22"/>
                    </a:lnTo>
                    <a:lnTo>
                      <a:pt x="240" y="0"/>
                    </a:lnTo>
                    <a:lnTo>
                      <a:pt x="321" y="22"/>
                    </a:lnTo>
                    <a:lnTo>
                      <a:pt x="240" y="44"/>
                    </a:lnTo>
                    <a:lnTo>
                      <a:pt x="240" y="44"/>
                    </a:lnTo>
                    <a:lnTo>
                      <a:pt x="81" y="87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8E47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80" name="Freeform 1172"/>
              <p:cNvSpPr>
                <a:spLocks/>
              </p:cNvSpPr>
              <p:nvPr/>
            </p:nvSpPr>
            <p:spPr bwMode="gray">
              <a:xfrm>
                <a:off x="1084" y="2464"/>
                <a:ext cx="892" cy="285"/>
              </a:xfrm>
              <a:custGeom>
                <a:avLst/>
                <a:gdLst>
                  <a:gd name="T0" fmla="*/ 0 w 241"/>
                  <a:gd name="T1" fmla="*/ 65 h 77"/>
                  <a:gd name="T2" fmla="*/ 0 w 241"/>
                  <a:gd name="T3" fmla="*/ 77 h 77"/>
                  <a:gd name="T4" fmla="*/ 241 w 241"/>
                  <a:gd name="T5" fmla="*/ 12 h 77"/>
                  <a:gd name="T6" fmla="*/ 241 w 241"/>
                  <a:gd name="T7" fmla="*/ 0 h 77"/>
                  <a:gd name="T8" fmla="*/ 0 w 241"/>
                  <a:gd name="T9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1" h="77">
                    <a:moveTo>
                      <a:pt x="0" y="65"/>
                    </a:moveTo>
                    <a:lnTo>
                      <a:pt x="0" y="77"/>
                    </a:lnTo>
                    <a:lnTo>
                      <a:pt x="241" y="12"/>
                    </a:lnTo>
                    <a:lnTo>
                      <a:pt x="241" y="0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81" name="Freeform 1173"/>
              <p:cNvSpPr>
                <a:spLocks/>
              </p:cNvSpPr>
              <p:nvPr/>
            </p:nvSpPr>
            <p:spPr bwMode="gray">
              <a:xfrm>
                <a:off x="786" y="2625"/>
                <a:ext cx="298" cy="124"/>
              </a:xfrm>
              <a:custGeom>
                <a:avLst/>
                <a:gdLst>
                  <a:gd name="T0" fmla="*/ 0 w 80"/>
                  <a:gd name="T1" fmla="*/ 0 h 34"/>
                  <a:gd name="T2" fmla="*/ 0 w 80"/>
                  <a:gd name="T3" fmla="*/ 13 h 34"/>
                  <a:gd name="T4" fmla="*/ 80 w 80"/>
                  <a:gd name="T5" fmla="*/ 34 h 34"/>
                  <a:gd name="T6" fmla="*/ 80 w 80"/>
                  <a:gd name="T7" fmla="*/ 22 h 34"/>
                  <a:gd name="T8" fmla="*/ 0 w 80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34">
                    <a:moveTo>
                      <a:pt x="0" y="0"/>
                    </a:moveTo>
                    <a:lnTo>
                      <a:pt x="0" y="13"/>
                    </a:lnTo>
                    <a:lnTo>
                      <a:pt x="80" y="34"/>
                    </a:lnTo>
                    <a:lnTo>
                      <a:pt x="80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53782" name="Freeform 1174"/>
            <p:cNvSpPr>
              <a:spLocks/>
            </p:cNvSpPr>
            <p:nvPr/>
          </p:nvSpPr>
          <p:spPr bwMode="gray">
            <a:xfrm>
              <a:off x="2932" y="1717"/>
              <a:ext cx="158" cy="42"/>
            </a:xfrm>
            <a:custGeom>
              <a:avLst/>
              <a:gdLst>
                <a:gd name="T0" fmla="*/ 668 w 668"/>
                <a:gd name="T1" fmla="*/ 76 h 177"/>
                <a:gd name="T2" fmla="*/ 377 w 668"/>
                <a:gd name="T3" fmla="*/ 0 h 177"/>
                <a:gd name="T4" fmla="*/ 0 w 668"/>
                <a:gd name="T5" fmla="*/ 102 h 177"/>
                <a:gd name="T6" fmla="*/ 288 w 668"/>
                <a:gd name="T7" fmla="*/ 177 h 177"/>
                <a:gd name="T8" fmla="*/ 668 w 668"/>
                <a:gd name="T9" fmla="*/ 7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7">
                  <a:moveTo>
                    <a:pt x="668" y="76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77"/>
                  </a:lnTo>
                  <a:lnTo>
                    <a:pt x="668" y="7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53783" name="Group 1175"/>
            <p:cNvGrpSpPr>
              <a:grpSpLocks/>
            </p:cNvGrpSpPr>
            <p:nvPr/>
          </p:nvGrpSpPr>
          <p:grpSpPr bwMode="auto">
            <a:xfrm>
              <a:off x="2844" y="1636"/>
              <a:ext cx="134" cy="89"/>
              <a:chOff x="1859" y="2279"/>
              <a:chExt cx="372" cy="247"/>
            </a:xfrm>
          </p:grpSpPr>
          <p:sp>
            <p:nvSpPr>
              <p:cNvPr id="453784" name="Freeform 1176"/>
              <p:cNvSpPr>
                <a:spLocks/>
              </p:cNvSpPr>
              <p:nvPr/>
            </p:nvSpPr>
            <p:spPr bwMode="gray">
              <a:xfrm>
                <a:off x="1859" y="2412"/>
                <a:ext cx="372" cy="100"/>
              </a:xfrm>
              <a:custGeom>
                <a:avLst/>
                <a:gdLst>
                  <a:gd name="T0" fmla="*/ 0 w 25173"/>
                  <a:gd name="T1" fmla="*/ 3378 h 6756"/>
                  <a:gd name="T2" fmla="*/ 12585 w 25173"/>
                  <a:gd name="T3" fmla="*/ 0 h 6756"/>
                  <a:gd name="T4" fmla="*/ 25173 w 25173"/>
                  <a:gd name="T5" fmla="*/ 3378 h 6756"/>
                  <a:gd name="T6" fmla="*/ 12585 w 25173"/>
                  <a:gd name="T7" fmla="*/ 6756 h 6756"/>
                  <a:gd name="T8" fmla="*/ 0 w 25173"/>
                  <a:gd name="T9" fmla="*/ 3378 h 6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73" h="6756">
                    <a:moveTo>
                      <a:pt x="0" y="3378"/>
                    </a:moveTo>
                    <a:lnTo>
                      <a:pt x="12585" y="0"/>
                    </a:lnTo>
                    <a:lnTo>
                      <a:pt x="25173" y="3378"/>
                    </a:lnTo>
                    <a:lnTo>
                      <a:pt x="12585" y="6756"/>
                    </a:lnTo>
                    <a:lnTo>
                      <a:pt x="0" y="3378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85" name="Freeform 1177"/>
              <p:cNvSpPr>
                <a:spLocks/>
              </p:cNvSpPr>
              <p:nvPr/>
            </p:nvSpPr>
            <p:spPr bwMode="gray">
              <a:xfrm>
                <a:off x="2045" y="2462"/>
                <a:ext cx="186" cy="64"/>
              </a:xfrm>
              <a:custGeom>
                <a:avLst/>
                <a:gdLst>
                  <a:gd name="T0" fmla="*/ 0 w 12588"/>
                  <a:gd name="T1" fmla="*/ 3378 h 4342"/>
                  <a:gd name="T2" fmla="*/ 0 w 12588"/>
                  <a:gd name="T3" fmla="*/ 4342 h 4342"/>
                  <a:gd name="T4" fmla="*/ 12588 w 12588"/>
                  <a:gd name="T5" fmla="*/ 964 h 4342"/>
                  <a:gd name="T6" fmla="*/ 12588 w 12588"/>
                  <a:gd name="T7" fmla="*/ 0 h 4342"/>
                  <a:gd name="T8" fmla="*/ 0 w 12588"/>
                  <a:gd name="T9" fmla="*/ 3378 h 4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8" h="4342">
                    <a:moveTo>
                      <a:pt x="0" y="3378"/>
                    </a:moveTo>
                    <a:lnTo>
                      <a:pt x="0" y="4342"/>
                    </a:lnTo>
                    <a:lnTo>
                      <a:pt x="12588" y="964"/>
                    </a:lnTo>
                    <a:lnTo>
                      <a:pt x="12588" y="0"/>
                    </a:lnTo>
                    <a:lnTo>
                      <a:pt x="0" y="3378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86" name="Freeform 1178"/>
              <p:cNvSpPr>
                <a:spLocks/>
              </p:cNvSpPr>
              <p:nvPr/>
            </p:nvSpPr>
            <p:spPr bwMode="gray">
              <a:xfrm>
                <a:off x="1859" y="2462"/>
                <a:ext cx="186" cy="64"/>
              </a:xfrm>
              <a:custGeom>
                <a:avLst/>
                <a:gdLst>
                  <a:gd name="T0" fmla="*/ 12585 w 12585"/>
                  <a:gd name="T1" fmla="*/ 4342 h 4342"/>
                  <a:gd name="T2" fmla="*/ 0 w 12585"/>
                  <a:gd name="T3" fmla="*/ 964 h 4342"/>
                  <a:gd name="T4" fmla="*/ 0 w 12585"/>
                  <a:gd name="T5" fmla="*/ 0 h 4342"/>
                  <a:gd name="T6" fmla="*/ 12585 w 12585"/>
                  <a:gd name="T7" fmla="*/ 3378 h 4342"/>
                  <a:gd name="T8" fmla="*/ 12585 w 12585"/>
                  <a:gd name="T9" fmla="*/ 4342 h 4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5" h="4342">
                    <a:moveTo>
                      <a:pt x="12585" y="4342"/>
                    </a:moveTo>
                    <a:lnTo>
                      <a:pt x="0" y="964"/>
                    </a:lnTo>
                    <a:lnTo>
                      <a:pt x="0" y="0"/>
                    </a:lnTo>
                    <a:lnTo>
                      <a:pt x="12585" y="3378"/>
                    </a:lnTo>
                    <a:lnTo>
                      <a:pt x="12585" y="4342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87" name="Freeform 1179"/>
              <p:cNvSpPr>
                <a:spLocks/>
              </p:cNvSpPr>
              <p:nvPr/>
            </p:nvSpPr>
            <p:spPr bwMode="gray">
              <a:xfrm>
                <a:off x="1912" y="2428"/>
                <a:ext cx="252" cy="68"/>
              </a:xfrm>
              <a:custGeom>
                <a:avLst/>
                <a:gdLst>
                  <a:gd name="T0" fmla="*/ 0 w 17020"/>
                  <a:gd name="T1" fmla="*/ 1711 h 4567"/>
                  <a:gd name="T2" fmla="*/ 10647 w 17020"/>
                  <a:gd name="T3" fmla="*/ 4567 h 4567"/>
                  <a:gd name="T4" fmla="*/ 17020 w 17020"/>
                  <a:gd name="T5" fmla="*/ 2859 h 4567"/>
                  <a:gd name="T6" fmla="*/ 6371 w 17020"/>
                  <a:gd name="T7" fmla="*/ 0 h 4567"/>
                  <a:gd name="T8" fmla="*/ 0 w 17020"/>
                  <a:gd name="T9" fmla="*/ 1711 h 4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20" h="4567">
                    <a:moveTo>
                      <a:pt x="0" y="1711"/>
                    </a:moveTo>
                    <a:lnTo>
                      <a:pt x="10647" y="4567"/>
                    </a:lnTo>
                    <a:lnTo>
                      <a:pt x="17020" y="2859"/>
                    </a:lnTo>
                    <a:lnTo>
                      <a:pt x="6371" y="0"/>
                    </a:lnTo>
                    <a:lnTo>
                      <a:pt x="0" y="1711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88" name="Freeform 1180"/>
              <p:cNvSpPr>
                <a:spLocks/>
              </p:cNvSpPr>
              <p:nvPr/>
            </p:nvSpPr>
            <p:spPr bwMode="gray">
              <a:xfrm>
                <a:off x="1859" y="2283"/>
                <a:ext cx="186" cy="243"/>
              </a:xfrm>
              <a:custGeom>
                <a:avLst/>
                <a:gdLst>
                  <a:gd name="T0" fmla="*/ 0 w 12585"/>
                  <a:gd name="T1" fmla="*/ 0 h 16411"/>
                  <a:gd name="T2" fmla="*/ 0 w 12585"/>
                  <a:gd name="T3" fmla="*/ 13033 h 16411"/>
                  <a:gd name="T4" fmla="*/ 12585 w 12585"/>
                  <a:gd name="T5" fmla="*/ 16411 h 16411"/>
                  <a:gd name="T6" fmla="*/ 12585 w 12585"/>
                  <a:gd name="T7" fmla="*/ 3378 h 16411"/>
                  <a:gd name="T8" fmla="*/ 0 w 12585"/>
                  <a:gd name="T9" fmla="*/ 0 h 16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5" h="16411">
                    <a:moveTo>
                      <a:pt x="0" y="0"/>
                    </a:moveTo>
                    <a:lnTo>
                      <a:pt x="0" y="13033"/>
                    </a:lnTo>
                    <a:lnTo>
                      <a:pt x="12585" y="16411"/>
                    </a:lnTo>
                    <a:lnTo>
                      <a:pt x="12585" y="33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89" name="Freeform 1181"/>
              <p:cNvSpPr>
                <a:spLocks/>
              </p:cNvSpPr>
              <p:nvPr/>
            </p:nvSpPr>
            <p:spPr bwMode="gray">
              <a:xfrm>
                <a:off x="2045" y="2329"/>
                <a:ext cx="14" cy="197"/>
              </a:xfrm>
              <a:custGeom>
                <a:avLst/>
                <a:gdLst>
                  <a:gd name="T0" fmla="*/ 0 w 971"/>
                  <a:gd name="T1" fmla="*/ 13293 h 13293"/>
                  <a:gd name="T2" fmla="*/ 971 w 971"/>
                  <a:gd name="T3" fmla="*/ 13030 h 13293"/>
                  <a:gd name="T4" fmla="*/ 971 w 971"/>
                  <a:gd name="T5" fmla="*/ 0 h 13293"/>
                  <a:gd name="T6" fmla="*/ 0 w 971"/>
                  <a:gd name="T7" fmla="*/ 260 h 13293"/>
                  <a:gd name="T8" fmla="*/ 0 w 971"/>
                  <a:gd name="T9" fmla="*/ 13293 h 13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1" h="13293">
                    <a:moveTo>
                      <a:pt x="0" y="13293"/>
                    </a:moveTo>
                    <a:lnTo>
                      <a:pt x="971" y="13030"/>
                    </a:lnTo>
                    <a:lnTo>
                      <a:pt x="971" y="0"/>
                    </a:lnTo>
                    <a:lnTo>
                      <a:pt x="0" y="260"/>
                    </a:lnTo>
                    <a:lnTo>
                      <a:pt x="0" y="13293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90" name="Freeform 1182"/>
              <p:cNvSpPr>
                <a:spLocks/>
              </p:cNvSpPr>
              <p:nvPr/>
            </p:nvSpPr>
            <p:spPr bwMode="gray">
              <a:xfrm>
                <a:off x="1859" y="2279"/>
                <a:ext cx="200" cy="54"/>
              </a:xfrm>
              <a:custGeom>
                <a:avLst/>
                <a:gdLst>
                  <a:gd name="T0" fmla="*/ 13556 w 13556"/>
                  <a:gd name="T1" fmla="*/ 3378 h 3638"/>
                  <a:gd name="T2" fmla="*/ 12585 w 13556"/>
                  <a:gd name="T3" fmla="*/ 3638 h 3638"/>
                  <a:gd name="T4" fmla="*/ 0 w 13556"/>
                  <a:gd name="T5" fmla="*/ 260 h 3638"/>
                  <a:gd name="T6" fmla="*/ 971 w 13556"/>
                  <a:gd name="T7" fmla="*/ 0 h 3638"/>
                  <a:gd name="T8" fmla="*/ 13556 w 13556"/>
                  <a:gd name="T9" fmla="*/ 3378 h 3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56" h="3638">
                    <a:moveTo>
                      <a:pt x="13556" y="3378"/>
                    </a:moveTo>
                    <a:lnTo>
                      <a:pt x="12585" y="3638"/>
                    </a:lnTo>
                    <a:lnTo>
                      <a:pt x="0" y="260"/>
                    </a:lnTo>
                    <a:lnTo>
                      <a:pt x="971" y="0"/>
                    </a:lnTo>
                    <a:lnTo>
                      <a:pt x="13556" y="3378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453662" name="Freeform 1054"/>
          <p:cNvSpPr>
            <a:spLocks/>
          </p:cNvSpPr>
          <p:nvPr/>
        </p:nvSpPr>
        <p:spPr bwMode="gray">
          <a:xfrm>
            <a:off x="1144588" y="4489450"/>
            <a:ext cx="2044700" cy="549275"/>
          </a:xfrm>
          <a:custGeom>
            <a:avLst/>
            <a:gdLst>
              <a:gd name="T0" fmla="*/ 0 w 161"/>
              <a:gd name="T1" fmla="*/ 22 h 44"/>
              <a:gd name="T2" fmla="*/ 81 w 161"/>
              <a:gd name="T3" fmla="*/ 0 h 44"/>
              <a:gd name="T4" fmla="*/ 161 w 161"/>
              <a:gd name="T5" fmla="*/ 22 h 44"/>
              <a:gd name="T6" fmla="*/ 81 w 161"/>
              <a:gd name="T7" fmla="*/ 44 h 44"/>
              <a:gd name="T8" fmla="*/ 0 w 161"/>
              <a:gd name="T9" fmla="*/ 2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" h="44">
                <a:moveTo>
                  <a:pt x="0" y="22"/>
                </a:moveTo>
                <a:lnTo>
                  <a:pt x="81" y="0"/>
                </a:lnTo>
                <a:lnTo>
                  <a:pt x="161" y="22"/>
                </a:lnTo>
                <a:lnTo>
                  <a:pt x="81" y="44"/>
                </a:lnTo>
                <a:lnTo>
                  <a:pt x="0" y="22"/>
                </a:lnTo>
                <a:close/>
              </a:path>
            </a:pathLst>
          </a:custGeom>
          <a:gradFill rotWithShape="1">
            <a:gsLst>
              <a:gs pos="0">
                <a:srgbClr val="B2B2B2">
                  <a:gamma/>
                  <a:tint val="68627"/>
                  <a:invGamma/>
                </a:srgbClr>
              </a:gs>
              <a:gs pos="100000">
                <a:srgbClr val="B2B2B2"/>
              </a:gs>
            </a:gsLst>
            <a:lin ang="5400000" scaled="1"/>
          </a:gradFill>
          <a:ln w="19050" cap="flat" cmpd="sng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dist="25400" dir="5400000" algn="ctr" rotWithShape="0">
              <a:srgbClr val="808080"/>
            </a:outerShdw>
          </a:effectLst>
        </p:spPr>
        <p:txBody>
          <a:bodyPr/>
          <a:lstStyle/>
          <a:p>
            <a:endParaRPr lang="zh-CN" altLang="en-US"/>
          </a:p>
        </p:txBody>
      </p:sp>
      <p:grpSp>
        <p:nvGrpSpPr>
          <p:cNvPr id="454057" name="Group 1449"/>
          <p:cNvGrpSpPr>
            <a:grpSpLocks/>
          </p:cNvGrpSpPr>
          <p:nvPr/>
        </p:nvGrpSpPr>
        <p:grpSpPr bwMode="auto">
          <a:xfrm>
            <a:off x="2589213" y="4471988"/>
            <a:ext cx="657225" cy="196850"/>
            <a:chOff x="-240" y="-1656"/>
            <a:chExt cx="3137" cy="940"/>
          </a:xfrm>
        </p:grpSpPr>
        <p:sp>
          <p:nvSpPr>
            <p:cNvPr id="454058" name="Freeform 1450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>
                <a:gd name="T0" fmla="*/ 0 w 446"/>
                <a:gd name="T1" fmla="*/ 0 h 217"/>
                <a:gd name="T2" fmla="*/ 0 w 446"/>
                <a:gd name="T3" fmla="*/ 97 h 217"/>
                <a:gd name="T4" fmla="*/ 446 w 446"/>
                <a:gd name="T5" fmla="*/ 217 h 217"/>
                <a:gd name="T6" fmla="*/ 446 w 446"/>
                <a:gd name="T7" fmla="*/ 120 h 217"/>
                <a:gd name="T8" fmla="*/ 0 w 446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59" name="Freeform 1451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>
                <a:gd name="T0" fmla="*/ 2887 w 3137"/>
                <a:gd name="T1" fmla="*/ 54 h 843"/>
                <a:gd name="T2" fmla="*/ 898 w 3137"/>
                <a:gd name="T3" fmla="*/ 0 h 843"/>
                <a:gd name="T4" fmla="*/ 1344 w 3137"/>
                <a:gd name="T5" fmla="*/ 120 h 843"/>
                <a:gd name="T6" fmla="*/ 0 w 3137"/>
                <a:gd name="T7" fmla="*/ 482 h 843"/>
                <a:gd name="T8" fmla="*/ 1344 w 3137"/>
                <a:gd name="T9" fmla="*/ 843 h 843"/>
                <a:gd name="T10" fmla="*/ 2688 w 3137"/>
                <a:gd name="T11" fmla="*/ 482 h 843"/>
                <a:gd name="T12" fmla="*/ 3137 w 3137"/>
                <a:gd name="T13" fmla="*/ 602 h 843"/>
                <a:gd name="T14" fmla="*/ 2887 w 3137"/>
                <a:gd name="T15" fmla="*/ 5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60" name="Freeform 1452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61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61" name="Freeform 1453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>
                <a:gd name="T0" fmla="*/ 0 w 449"/>
                <a:gd name="T1" fmla="*/ 0 h 217"/>
                <a:gd name="T2" fmla="*/ 0 w 449"/>
                <a:gd name="T3" fmla="*/ 97 h 217"/>
                <a:gd name="T4" fmla="*/ 449 w 449"/>
                <a:gd name="T5" fmla="*/ 217 h 217"/>
                <a:gd name="T6" fmla="*/ 449 w 449"/>
                <a:gd name="T7" fmla="*/ 120 h 217"/>
                <a:gd name="T8" fmla="*/ 0 w 44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62" name="Freeform 1454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>
                <a:gd name="T0" fmla="*/ 0 w 1344"/>
                <a:gd name="T1" fmla="*/ 458 h 458"/>
                <a:gd name="T2" fmla="*/ 0 w 1344"/>
                <a:gd name="T3" fmla="*/ 361 h 458"/>
                <a:gd name="T4" fmla="*/ 1344 w 1344"/>
                <a:gd name="T5" fmla="*/ 0 h 458"/>
                <a:gd name="T6" fmla="*/ 1344 w 1344"/>
                <a:gd name="T7" fmla="*/ 97 h 458"/>
                <a:gd name="T8" fmla="*/ 0 w 1344"/>
                <a:gd name="T9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53663" name="Group 1055"/>
          <p:cNvGrpSpPr>
            <a:grpSpLocks noChangeAspect="1"/>
          </p:cNvGrpSpPr>
          <p:nvPr/>
        </p:nvGrpSpPr>
        <p:grpSpPr bwMode="auto">
          <a:xfrm>
            <a:off x="1487488" y="4322763"/>
            <a:ext cx="1368425" cy="398462"/>
            <a:chOff x="1285" y="2394"/>
            <a:chExt cx="1741" cy="506"/>
          </a:xfrm>
        </p:grpSpPr>
        <p:grpSp>
          <p:nvGrpSpPr>
            <p:cNvPr id="453664" name="Group 1056"/>
            <p:cNvGrpSpPr>
              <a:grpSpLocks noChangeAspect="1"/>
            </p:cNvGrpSpPr>
            <p:nvPr/>
          </p:nvGrpSpPr>
          <p:grpSpPr bwMode="auto">
            <a:xfrm>
              <a:off x="1285" y="2394"/>
              <a:ext cx="672" cy="506"/>
              <a:chOff x="1072" y="2451"/>
              <a:chExt cx="672" cy="506"/>
            </a:xfrm>
          </p:grpSpPr>
          <p:grpSp>
            <p:nvGrpSpPr>
              <p:cNvPr id="453665" name="Group 1057"/>
              <p:cNvGrpSpPr>
                <a:grpSpLocks noChangeAspect="1"/>
              </p:cNvGrpSpPr>
              <p:nvPr/>
            </p:nvGrpSpPr>
            <p:grpSpPr bwMode="auto">
              <a:xfrm flipH="1">
                <a:off x="1072" y="2559"/>
                <a:ext cx="652" cy="398"/>
                <a:chOff x="1977" y="2705"/>
                <a:chExt cx="897" cy="548"/>
              </a:xfrm>
            </p:grpSpPr>
            <p:sp>
              <p:nvSpPr>
                <p:cNvPr id="453666" name="Freeform 1058"/>
                <p:cNvSpPr>
                  <a:spLocks noChangeAspect="1"/>
                </p:cNvSpPr>
                <p:nvPr/>
              </p:nvSpPr>
              <p:spPr bwMode="gray">
                <a:xfrm>
                  <a:off x="1977" y="2787"/>
                  <a:ext cx="45" cy="321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3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3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67" name="Freeform 1059"/>
                <p:cNvSpPr>
                  <a:spLocks noChangeAspect="1"/>
                </p:cNvSpPr>
                <p:nvPr/>
              </p:nvSpPr>
              <p:spPr bwMode="gray">
                <a:xfrm>
                  <a:off x="2022" y="2787"/>
                  <a:ext cx="46" cy="321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3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3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68" name="Freeform 1060"/>
                <p:cNvSpPr>
                  <a:spLocks noChangeAspect="1"/>
                </p:cNvSpPr>
                <p:nvPr/>
              </p:nvSpPr>
              <p:spPr bwMode="gray">
                <a:xfrm>
                  <a:off x="2574" y="2932"/>
                  <a:ext cx="45" cy="321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69" name="Freeform 1061"/>
                <p:cNvSpPr>
                  <a:spLocks noChangeAspect="1"/>
                </p:cNvSpPr>
                <p:nvPr/>
              </p:nvSpPr>
              <p:spPr bwMode="gray">
                <a:xfrm>
                  <a:off x="2529" y="2932"/>
                  <a:ext cx="45" cy="321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70" name="Freeform 1062"/>
                <p:cNvSpPr>
                  <a:spLocks noChangeAspect="1"/>
                </p:cNvSpPr>
                <p:nvPr/>
              </p:nvSpPr>
              <p:spPr bwMode="gray">
                <a:xfrm>
                  <a:off x="2829" y="2866"/>
                  <a:ext cx="45" cy="321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71" name="Freeform 1063"/>
                <p:cNvSpPr>
                  <a:spLocks noChangeAspect="1"/>
                </p:cNvSpPr>
                <p:nvPr/>
              </p:nvSpPr>
              <p:spPr bwMode="gray">
                <a:xfrm>
                  <a:off x="2780" y="2866"/>
                  <a:ext cx="49" cy="321"/>
                </a:xfrm>
                <a:custGeom>
                  <a:avLst/>
                  <a:gdLst>
                    <a:gd name="T0" fmla="*/ 13 w 13"/>
                    <a:gd name="T1" fmla="*/ 87 h 87"/>
                    <a:gd name="T2" fmla="*/ 0 w 13"/>
                    <a:gd name="T3" fmla="*/ 84 h 87"/>
                    <a:gd name="T4" fmla="*/ 0 w 13"/>
                    <a:gd name="T5" fmla="*/ 0 h 87"/>
                    <a:gd name="T6" fmla="*/ 13 w 13"/>
                    <a:gd name="T7" fmla="*/ 4 h 87"/>
                    <a:gd name="T8" fmla="*/ 13 w 13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87">
                      <a:moveTo>
                        <a:pt x="13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3" y="4"/>
                      </a:lnTo>
                      <a:lnTo>
                        <a:pt x="13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72" name="Freeform 1064"/>
                <p:cNvSpPr>
                  <a:spLocks noChangeAspect="1"/>
                </p:cNvSpPr>
                <p:nvPr/>
              </p:nvSpPr>
              <p:spPr bwMode="gray">
                <a:xfrm>
                  <a:off x="2277" y="2705"/>
                  <a:ext cx="45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73" name="Freeform 1065"/>
                <p:cNvSpPr>
                  <a:spLocks noChangeAspect="1"/>
                </p:cNvSpPr>
                <p:nvPr/>
              </p:nvSpPr>
              <p:spPr bwMode="gray">
                <a:xfrm>
                  <a:off x="2277" y="2717"/>
                  <a:ext cx="45" cy="322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74" name="Freeform 1066"/>
                <p:cNvSpPr>
                  <a:spLocks noChangeAspect="1"/>
                </p:cNvSpPr>
                <p:nvPr/>
              </p:nvSpPr>
              <p:spPr bwMode="gray">
                <a:xfrm>
                  <a:off x="2235" y="2717"/>
                  <a:ext cx="42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75" name="Freeform 1067"/>
                <p:cNvSpPr>
                  <a:spLocks noChangeAspect="1"/>
                </p:cNvSpPr>
                <p:nvPr/>
              </p:nvSpPr>
              <p:spPr bwMode="gray">
                <a:xfrm>
                  <a:off x="1977" y="2787"/>
                  <a:ext cx="597" cy="206"/>
                </a:xfrm>
                <a:custGeom>
                  <a:avLst/>
                  <a:gdLst>
                    <a:gd name="T0" fmla="*/ 161 w 161"/>
                    <a:gd name="T1" fmla="*/ 43 h 56"/>
                    <a:gd name="T2" fmla="*/ 161 w 161"/>
                    <a:gd name="T3" fmla="*/ 56 h 56"/>
                    <a:gd name="T4" fmla="*/ 0 w 161"/>
                    <a:gd name="T5" fmla="*/ 12 h 56"/>
                    <a:gd name="T6" fmla="*/ 0 w 161"/>
                    <a:gd name="T7" fmla="*/ 0 h 56"/>
                    <a:gd name="T8" fmla="*/ 161 w 161"/>
                    <a:gd name="T9" fmla="*/ 4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1" h="56">
                      <a:moveTo>
                        <a:pt x="161" y="43"/>
                      </a:moveTo>
                      <a:lnTo>
                        <a:pt x="161" y="56"/>
                      </a:ln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161" y="4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76" name="Freeform 1068"/>
                <p:cNvSpPr>
                  <a:spLocks noChangeAspect="1"/>
                </p:cNvSpPr>
                <p:nvPr/>
              </p:nvSpPr>
              <p:spPr bwMode="gray">
                <a:xfrm>
                  <a:off x="2574" y="2866"/>
                  <a:ext cx="300" cy="127"/>
                </a:xfrm>
                <a:custGeom>
                  <a:avLst/>
                  <a:gdLst>
                    <a:gd name="T0" fmla="*/ 81 w 81"/>
                    <a:gd name="T1" fmla="*/ 0 h 35"/>
                    <a:gd name="T2" fmla="*/ 81 w 81"/>
                    <a:gd name="T3" fmla="*/ 13 h 35"/>
                    <a:gd name="T4" fmla="*/ 0 w 81"/>
                    <a:gd name="T5" fmla="*/ 35 h 35"/>
                    <a:gd name="T6" fmla="*/ 0 w 81"/>
                    <a:gd name="T7" fmla="*/ 22 h 35"/>
                    <a:gd name="T8" fmla="*/ 81 w 81"/>
                    <a:gd name="T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35">
                      <a:moveTo>
                        <a:pt x="81" y="0"/>
                      </a:moveTo>
                      <a:lnTo>
                        <a:pt x="81" y="13"/>
                      </a:lnTo>
                      <a:lnTo>
                        <a:pt x="0" y="35"/>
                      </a:lnTo>
                      <a:lnTo>
                        <a:pt x="0" y="22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77" name="Freeform 1069"/>
                <p:cNvSpPr>
                  <a:spLocks noChangeAspect="1"/>
                </p:cNvSpPr>
                <p:nvPr/>
              </p:nvSpPr>
              <p:spPr bwMode="gray">
                <a:xfrm>
                  <a:off x="1977" y="2705"/>
                  <a:ext cx="897" cy="240"/>
                </a:xfrm>
                <a:custGeom>
                  <a:avLst/>
                  <a:gdLst>
                    <a:gd name="T0" fmla="*/ 242 w 242"/>
                    <a:gd name="T1" fmla="*/ 43 h 65"/>
                    <a:gd name="T2" fmla="*/ 161 w 242"/>
                    <a:gd name="T3" fmla="*/ 22 h 65"/>
                    <a:gd name="T4" fmla="*/ 161 w 242"/>
                    <a:gd name="T5" fmla="*/ 22 h 65"/>
                    <a:gd name="T6" fmla="*/ 81 w 242"/>
                    <a:gd name="T7" fmla="*/ 0 h 65"/>
                    <a:gd name="T8" fmla="*/ 0 w 242"/>
                    <a:gd name="T9" fmla="*/ 22 h 65"/>
                    <a:gd name="T10" fmla="*/ 81 w 242"/>
                    <a:gd name="T11" fmla="*/ 44 h 65"/>
                    <a:gd name="T12" fmla="*/ 81 w 242"/>
                    <a:gd name="T13" fmla="*/ 44 h 65"/>
                    <a:gd name="T14" fmla="*/ 161 w 242"/>
                    <a:gd name="T15" fmla="*/ 65 h 65"/>
                    <a:gd name="T16" fmla="*/ 242 w 242"/>
                    <a:gd name="T17" fmla="*/ 4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2" h="65">
                      <a:moveTo>
                        <a:pt x="242" y="43"/>
                      </a:moveTo>
                      <a:lnTo>
                        <a:pt x="161" y="22"/>
                      </a:lnTo>
                      <a:lnTo>
                        <a:pt x="161" y="22"/>
                      </a:lnTo>
                      <a:lnTo>
                        <a:pt x="81" y="0"/>
                      </a:lnTo>
                      <a:lnTo>
                        <a:pt x="0" y="22"/>
                      </a:lnTo>
                      <a:lnTo>
                        <a:pt x="81" y="44"/>
                      </a:lnTo>
                      <a:lnTo>
                        <a:pt x="81" y="44"/>
                      </a:lnTo>
                      <a:lnTo>
                        <a:pt x="161" y="65"/>
                      </a:lnTo>
                      <a:lnTo>
                        <a:pt x="242" y="43"/>
                      </a:lnTo>
                      <a:close/>
                    </a:path>
                  </a:pathLst>
                </a:custGeom>
                <a:solidFill>
                  <a:srgbClr val="8E47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3678" name="Group 1070"/>
              <p:cNvGrpSpPr>
                <a:grpSpLocks noChangeAspect="1"/>
              </p:cNvGrpSpPr>
              <p:nvPr/>
            </p:nvGrpSpPr>
            <p:grpSpPr bwMode="auto">
              <a:xfrm flipH="1">
                <a:off x="1257" y="2479"/>
                <a:ext cx="270" cy="209"/>
                <a:chOff x="2155" y="1811"/>
                <a:chExt cx="675" cy="523"/>
              </a:xfrm>
            </p:grpSpPr>
            <p:sp>
              <p:nvSpPr>
                <p:cNvPr id="453679" name="Freeform 1071"/>
                <p:cNvSpPr>
                  <a:spLocks noChangeAspect="1"/>
                </p:cNvSpPr>
                <p:nvPr/>
              </p:nvSpPr>
              <p:spPr bwMode="gray">
                <a:xfrm>
                  <a:off x="2490" y="1818"/>
                  <a:ext cx="314" cy="433"/>
                </a:xfrm>
                <a:custGeom>
                  <a:avLst/>
                  <a:gdLst>
                    <a:gd name="T0" fmla="*/ 0 w 4460"/>
                    <a:gd name="T1" fmla="*/ 0 h 6160"/>
                    <a:gd name="T2" fmla="*/ 0 w 4460"/>
                    <a:gd name="T3" fmla="*/ 4972 h 6160"/>
                    <a:gd name="T4" fmla="*/ 4460 w 4460"/>
                    <a:gd name="T5" fmla="*/ 6160 h 6160"/>
                    <a:gd name="T6" fmla="*/ 4460 w 4460"/>
                    <a:gd name="T7" fmla="*/ 1188 h 6160"/>
                    <a:gd name="T8" fmla="*/ 0 w 4460"/>
                    <a:gd name="T9" fmla="*/ 0 h 6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60" h="6160">
                      <a:moveTo>
                        <a:pt x="0" y="0"/>
                      </a:moveTo>
                      <a:lnTo>
                        <a:pt x="0" y="4972"/>
                      </a:lnTo>
                      <a:lnTo>
                        <a:pt x="4460" y="6160"/>
                      </a:lnTo>
                      <a:lnTo>
                        <a:pt x="4460" y="11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80" name="Freeform 1072"/>
                <p:cNvSpPr>
                  <a:spLocks noChangeAspect="1"/>
                </p:cNvSpPr>
                <p:nvPr/>
              </p:nvSpPr>
              <p:spPr bwMode="gray">
                <a:xfrm>
                  <a:off x="2513" y="1850"/>
                  <a:ext cx="268" cy="332"/>
                </a:xfrm>
                <a:custGeom>
                  <a:avLst/>
                  <a:gdLst>
                    <a:gd name="T0" fmla="*/ 0 w 3803"/>
                    <a:gd name="T1" fmla="*/ 0 h 4725"/>
                    <a:gd name="T2" fmla="*/ 0 w 3803"/>
                    <a:gd name="T3" fmla="*/ 3711 h 4725"/>
                    <a:gd name="T4" fmla="*/ 3803 w 3803"/>
                    <a:gd name="T5" fmla="*/ 4725 h 4725"/>
                    <a:gd name="T6" fmla="*/ 3803 w 3803"/>
                    <a:gd name="T7" fmla="*/ 1014 h 4725"/>
                    <a:gd name="T8" fmla="*/ 0 w 3803"/>
                    <a:gd name="T9" fmla="*/ 0 h 47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03" h="4725">
                      <a:moveTo>
                        <a:pt x="0" y="0"/>
                      </a:moveTo>
                      <a:lnTo>
                        <a:pt x="0" y="3711"/>
                      </a:lnTo>
                      <a:lnTo>
                        <a:pt x="3803" y="4725"/>
                      </a:lnTo>
                      <a:lnTo>
                        <a:pt x="3803" y="10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81" name="Freeform 1073"/>
                <p:cNvSpPr>
                  <a:spLocks noChangeAspect="1"/>
                </p:cNvSpPr>
                <p:nvPr/>
              </p:nvSpPr>
              <p:spPr bwMode="gray">
                <a:xfrm>
                  <a:off x="2490" y="1811"/>
                  <a:ext cx="340" cy="90"/>
                </a:xfrm>
                <a:custGeom>
                  <a:avLst/>
                  <a:gdLst>
                    <a:gd name="T0" fmla="*/ 4831 w 4831"/>
                    <a:gd name="T1" fmla="*/ 1189 h 1288"/>
                    <a:gd name="T2" fmla="*/ 4460 w 4831"/>
                    <a:gd name="T3" fmla="*/ 1288 h 1288"/>
                    <a:gd name="T4" fmla="*/ 0 w 4831"/>
                    <a:gd name="T5" fmla="*/ 100 h 1288"/>
                    <a:gd name="T6" fmla="*/ 368 w 4831"/>
                    <a:gd name="T7" fmla="*/ 0 h 1288"/>
                    <a:gd name="T8" fmla="*/ 4831 w 4831"/>
                    <a:gd name="T9" fmla="*/ 1189 h 1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31" h="1288">
                      <a:moveTo>
                        <a:pt x="4831" y="1189"/>
                      </a:moveTo>
                      <a:lnTo>
                        <a:pt x="4460" y="1288"/>
                      </a:lnTo>
                      <a:lnTo>
                        <a:pt x="0" y="100"/>
                      </a:lnTo>
                      <a:lnTo>
                        <a:pt x="368" y="0"/>
                      </a:lnTo>
                      <a:lnTo>
                        <a:pt x="4831" y="118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6350" cap="flat" cmpd="sng">
                  <a:solidFill>
                    <a:srgbClr val="B2B2B2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82" name="Freeform 1074"/>
                <p:cNvSpPr>
                  <a:spLocks noChangeAspect="1"/>
                </p:cNvSpPr>
                <p:nvPr/>
              </p:nvSpPr>
              <p:spPr bwMode="gray">
                <a:xfrm>
                  <a:off x="2155" y="2127"/>
                  <a:ext cx="675" cy="181"/>
                </a:xfrm>
                <a:custGeom>
                  <a:avLst/>
                  <a:gdLst>
                    <a:gd name="T0" fmla="*/ 0 w 9603"/>
                    <a:gd name="T1" fmla="*/ 1287 h 2577"/>
                    <a:gd name="T2" fmla="*/ 4802 w 9603"/>
                    <a:gd name="T3" fmla="*/ 0 h 2577"/>
                    <a:gd name="T4" fmla="*/ 9603 w 9603"/>
                    <a:gd name="T5" fmla="*/ 1287 h 2577"/>
                    <a:gd name="T6" fmla="*/ 4802 w 9603"/>
                    <a:gd name="T7" fmla="*/ 2577 h 2577"/>
                    <a:gd name="T8" fmla="*/ 0 w 9603"/>
                    <a:gd name="T9" fmla="*/ 1287 h 25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03" h="2577">
                      <a:moveTo>
                        <a:pt x="0" y="1287"/>
                      </a:moveTo>
                      <a:lnTo>
                        <a:pt x="4802" y="0"/>
                      </a:lnTo>
                      <a:lnTo>
                        <a:pt x="9603" y="1287"/>
                      </a:lnTo>
                      <a:lnTo>
                        <a:pt x="4802" y="2577"/>
                      </a:lnTo>
                      <a:lnTo>
                        <a:pt x="0" y="1287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83" name="Freeform 1075"/>
                <p:cNvSpPr>
                  <a:spLocks noChangeAspect="1"/>
                </p:cNvSpPr>
                <p:nvPr/>
              </p:nvSpPr>
              <p:spPr bwMode="gray">
                <a:xfrm>
                  <a:off x="2493" y="2218"/>
                  <a:ext cx="337" cy="116"/>
                </a:xfrm>
                <a:custGeom>
                  <a:avLst/>
                  <a:gdLst>
                    <a:gd name="T0" fmla="*/ 0 w 4801"/>
                    <a:gd name="T1" fmla="*/ 1290 h 1656"/>
                    <a:gd name="T2" fmla="*/ 0 w 4801"/>
                    <a:gd name="T3" fmla="*/ 1656 h 1656"/>
                    <a:gd name="T4" fmla="*/ 4801 w 4801"/>
                    <a:gd name="T5" fmla="*/ 369 h 1656"/>
                    <a:gd name="T6" fmla="*/ 4801 w 4801"/>
                    <a:gd name="T7" fmla="*/ 0 h 1656"/>
                    <a:gd name="T8" fmla="*/ 0 w 4801"/>
                    <a:gd name="T9" fmla="*/ 1290 h 1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01" h="1656">
                      <a:moveTo>
                        <a:pt x="0" y="1290"/>
                      </a:moveTo>
                      <a:lnTo>
                        <a:pt x="0" y="1656"/>
                      </a:lnTo>
                      <a:lnTo>
                        <a:pt x="4801" y="369"/>
                      </a:lnTo>
                      <a:lnTo>
                        <a:pt x="4801" y="0"/>
                      </a:lnTo>
                      <a:lnTo>
                        <a:pt x="0" y="129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84" name="Freeform 1076"/>
                <p:cNvSpPr>
                  <a:spLocks noChangeAspect="1"/>
                </p:cNvSpPr>
                <p:nvPr/>
              </p:nvSpPr>
              <p:spPr bwMode="gray">
                <a:xfrm>
                  <a:off x="2155" y="2218"/>
                  <a:ext cx="338" cy="116"/>
                </a:xfrm>
                <a:custGeom>
                  <a:avLst/>
                  <a:gdLst>
                    <a:gd name="T0" fmla="*/ 4802 w 4802"/>
                    <a:gd name="T1" fmla="*/ 1656 h 1656"/>
                    <a:gd name="T2" fmla="*/ 0 w 4802"/>
                    <a:gd name="T3" fmla="*/ 369 h 1656"/>
                    <a:gd name="T4" fmla="*/ 0 w 4802"/>
                    <a:gd name="T5" fmla="*/ 0 h 1656"/>
                    <a:gd name="T6" fmla="*/ 4802 w 4802"/>
                    <a:gd name="T7" fmla="*/ 1290 h 1656"/>
                    <a:gd name="T8" fmla="*/ 4802 w 4802"/>
                    <a:gd name="T9" fmla="*/ 1656 h 1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02" h="1656">
                      <a:moveTo>
                        <a:pt x="4802" y="1656"/>
                      </a:moveTo>
                      <a:lnTo>
                        <a:pt x="0" y="369"/>
                      </a:lnTo>
                      <a:lnTo>
                        <a:pt x="0" y="0"/>
                      </a:lnTo>
                      <a:lnTo>
                        <a:pt x="4802" y="1290"/>
                      </a:lnTo>
                      <a:lnTo>
                        <a:pt x="4802" y="165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6350" cap="flat" cmpd="sng">
                  <a:solidFill>
                    <a:srgbClr val="B2B2B2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85" name="Freeform 1077"/>
                <p:cNvSpPr>
                  <a:spLocks noChangeAspect="1"/>
                </p:cNvSpPr>
                <p:nvPr/>
              </p:nvSpPr>
              <p:spPr bwMode="gray">
                <a:xfrm>
                  <a:off x="2251" y="2157"/>
                  <a:ext cx="457" cy="122"/>
                </a:xfrm>
                <a:custGeom>
                  <a:avLst/>
                  <a:gdLst>
                    <a:gd name="T0" fmla="*/ 0 w 6492"/>
                    <a:gd name="T1" fmla="*/ 654 h 1743"/>
                    <a:gd name="T2" fmla="*/ 4061 w 6492"/>
                    <a:gd name="T3" fmla="*/ 1743 h 1743"/>
                    <a:gd name="T4" fmla="*/ 6492 w 6492"/>
                    <a:gd name="T5" fmla="*/ 1091 h 1743"/>
                    <a:gd name="T6" fmla="*/ 2431 w 6492"/>
                    <a:gd name="T7" fmla="*/ 0 h 1743"/>
                    <a:gd name="T8" fmla="*/ 0 w 6492"/>
                    <a:gd name="T9" fmla="*/ 654 h 17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92" h="1743">
                      <a:moveTo>
                        <a:pt x="0" y="654"/>
                      </a:moveTo>
                      <a:lnTo>
                        <a:pt x="4061" y="1743"/>
                      </a:lnTo>
                      <a:lnTo>
                        <a:pt x="6492" y="1091"/>
                      </a:lnTo>
                      <a:lnTo>
                        <a:pt x="2431" y="0"/>
                      </a:lnTo>
                      <a:lnTo>
                        <a:pt x="0" y="654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86" name="Freeform 1078"/>
                <p:cNvSpPr>
                  <a:spLocks noChangeAspect="1"/>
                </p:cNvSpPr>
                <p:nvPr/>
              </p:nvSpPr>
              <p:spPr bwMode="gray">
                <a:xfrm>
                  <a:off x="2804" y="1894"/>
                  <a:ext cx="26" cy="357"/>
                </a:xfrm>
                <a:custGeom>
                  <a:avLst/>
                  <a:gdLst>
                    <a:gd name="T0" fmla="*/ 0 w 371"/>
                    <a:gd name="T1" fmla="*/ 5071 h 5071"/>
                    <a:gd name="T2" fmla="*/ 371 w 371"/>
                    <a:gd name="T3" fmla="*/ 4972 h 5071"/>
                    <a:gd name="T4" fmla="*/ 371 w 371"/>
                    <a:gd name="T5" fmla="*/ 0 h 5071"/>
                    <a:gd name="T6" fmla="*/ 0 w 371"/>
                    <a:gd name="T7" fmla="*/ 99 h 5071"/>
                    <a:gd name="T8" fmla="*/ 0 w 371"/>
                    <a:gd name="T9" fmla="*/ 5071 h 50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1" h="5071">
                      <a:moveTo>
                        <a:pt x="0" y="5071"/>
                      </a:moveTo>
                      <a:lnTo>
                        <a:pt x="371" y="4972"/>
                      </a:lnTo>
                      <a:lnTo>
                        <a:pt x="371" y="0"/>
                      </a:lnTo>
                      <a:lnTo>
                        <a:pt x="0" y="99"/>
                      </a:lnTo>
                      <a:lnTo>
                        <a:pt x="0" y="5071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3687" name="Group 1079"/>
              <p:cNvGrpSpPr>
                <a:grpSpLocks noChangeAspect="1"/>
              </p:cNvGrpSpPr>
              <p:nvPr/>
            </p:nvGrpSpPr>
            <p:grpSpPr bwMode="auto">
              <a:xfrm>
                <a:off x="1430" y="2451"/>
                <a:ext cx="314" cy="485"/>
                <a:chOff x="2257" y="2736"/>
                <a:chExt cx="314" cy="485"/>
              </a:xfrm>
            </p:grpSpPr>
            <p:sp>
              <p:nvSpPr>
                <p:cNvPr id="453688" name="Freeform 1080"/>
                <p:cNvSpPr>
                  <a:spLocks noChangeAspect="1"/>
                </p:cNvSpPr>
                <p:nvPr/>
              </p:nvSpPr>
              <p:spPr bwMode="gray">
                <a:xfrm flipH="1">
                  <a:off x="2337" y="3027"/>
                  <a:ext cx="132" cy="173"/>
                </a:xfrm>
                <a:custGeom>
                  <a:avLst/>
                  <a:gdLst>
                    <a:gd name="T0" fmla="*/ 108 w 108"/>
                    <a:gd name="T1" fmla="*/ 36 h 140"/>
                    <a:gd name="T2" fmla="*/ 108 w 108"/>
                    <a:gd name="T3" fmla="*/ 35 h 140"/>
                    <a:gd name="T4" fmla="*/ 108 w 108"/>
                    <a:gd name="T5" fmla="*/ 28 h 140"/>
                    <a:gd name="T6" fmla="*/ 108 w 108"/>
                    <a:gd name="T7" fmla="*/ 23 h 140"/>
                    <a:gd name="T8" fmla="*/ 108 w 108"/>
                    <a:gd name="T9" fmla="*/ 22 h 140"/>
                    <a:gd name="T10" fmla="*/ 108 w 108"/>
                    <a:gd name="T11" fmla="*/ 17 h 140"/>
                    <a:gd name="T12" fmla="*/ 108 w 108"/>
                    <a:gd name="T13" fmla="*/ 16 h 140"/>
                    <a:gd name="T14" fmla="*/ 108 w 108"/>
                    <a:gd name="T15" fmla="*/ 16 h 140"/>
                    <a:gd name="T16" fmla="*/ 89 w 108"/>
                    <a:gd name="T17" fmla="*/ 7 h 140"/>
                    <a:gd name="T18" fmla="*/ 64 w 108"/>
                    <a:gd name="T19" fmla="*/ 2 h 140"/>
                    <a:gd name="T20" fmla="*/ 57 w 108"/>
                    <a:gd name="T21" fmla="*/ 4 h 140"/>
                    <a:gd name="T22" fmla="*/ 49 w 108"/>
                    <a:gd name="T23" fmla="*/ 6 h 140"/>
                    <a:gd name="T24" fmla="*/ 49 w 108"/>
                    <a:gd name="T25" fmla="*/ 6 h 140"/>
                    <a:gd name="T26" fmla="*/ 0 w 108"/>
                    <a:gd name="T27" fmla="*/ 18 h 140"/>
                    <a:gd name="T28" fmla="*/ 29 w 108"/>
                    <a:gd name="T29" fmla="*/ 47 h 140"/>
                    <a:gd name="T30" fmla="*/ 62 w 108"/>
                    <a:gd name="T31" fmla="*/ 40 h 140"/>
                    <a:gd name="T32" fmla="*/ 62 w 108"/>
                    <a:gd name="T33" fmla="*/ 118 h 140"/>
                    <a:gd name="T34" fmla="*/ 101 w 108"/>
                    <a:gd name="T35" fmla="*/ 129 h 140"/>
                    <a:gd name="T36" fmla="*/ 108 w 108"/>
                    <a:gd name="T37" fmla="*/ 117 h 140"/>
                    <a:gd name="T38" fmla="*/ 108 w 108"/>
                    <a:gd name="T39" fmla="*/ 36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8" h="140">
                      <a:moveTo>
                        <a:pt x="108" y="36"/>
                      </a:moveTo>
                      <a:cubicBezTo>
                        <a:pt x="108" y="36"/>
                        <a:pt x="108" y="36"/>
                        <a:pt x="108" y="35"/>
                      </a:cubicBezTo>
                      <a:cubicBezTo>
                        <a:pt x="108" y="33"/>
                        <a:pt x="108" y="30"/>
                        <a:pt x="108" y="28"/>
                      </a:cubicBezTo>
                      <a:cubicBezTo>
                        <a:pt x="108" y="28"/>
                        <a:pt x="108" y="26"/>
                        <a:pt x="108" y="23"/>
                      </a:cubicBezTo>
                      <a:cubicBezTo>
                        <a:pt x="108" y="23"/>
                        <a:pt x="108" y="22"/>
                        <a:pt x="108" y="22"/>
                      </a:cubicBezTo>
                      <a:cubicBezTo>
                        <a:pt x="108" y="21"/>
                        <a:pt x="108" y="19"/>
                        <a:pt x="108" y="17"/>
                      </a:cubicBezTo>
                      <a:cubicBezTo>
                        <a:pt x="108" y="17"/>
                        <a:pt x="108" y="17"/>
                        <a:pt x="108" y="16"/>
                      </a:cubicBezTo>
                      <a:cubicBezTo>
                        <a:pt x="108" y="16"/>
                        <a:pt x="108" y="16"/>
                        <a:pt x="108" y="16"/>
                      </a:cubicBezTo>
                      <a:cubicBezTo>
                        <a:pt x="105" y="4"/>
                        <a:pt x="95" y="8"/>
                        <a:pt x="89" y="7"/>
                      </a:cubicBezTo>
                      <a:cubicBezTo>
                        <a:pt x="85" y="6"/>
                        <a:pt x="73" y="0"/>
                        <a:pt x="64" y="2"/>
                      </a:cubicBezTo>
                      <a:cubicBezTo>
                        <a:pt x="60" y="3"/>
                        <a:pt x="57" y="4"/>
                        <a:pt x="57" y="4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67"/>
                        <a:pt x="62" y="109"/>
                        <a:pt x="62" y="118"/>
                      </a:cubicBezTo>
                      <a:cubicBezTo>
                        <a:pt x="63" y="138"/>
                        <a:pt x="89" y="140"/>
                        <a:pt x="101" y="129"/>
                      </a:cubicBezTo>
                      <a:cubicBezTo>
                        <a:pt x="105" y="126"/>
                        <a:pt x="108" y="122"/>
                        <a:pt x="108" y="117"/>
                      </a:cubicBezTo>
                      <a:cubicBezTo>
                        <a:pt x="108" y="101"/>
                        <a:pt x="107" y="69"/>
                        <a:pt x="108" y="3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tx1"/>
                    </a:gs>
                    <a:gs pos="50000">
                      <a:schemeClr val="tx1">
                        <a:gamma/>
                        <a:tint val="74118"/>
                        <a:invGamma/>
                      </a:schemeClr>
                    </a:gs>
                    <a:gs pos="100000">
                      <a:schemeClr val="tx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89" name="Freeform 1081"/>
                <p:cNvSpPr>
                  <a:spLocks noChangeAspect="1"/>
                </p:cNvSpPr>
                <p:nvPr/>
              </p:nvSpPr>
              <p:spPr bwMode="gray">
                <a:xfrm flipH="1">
                  <a:off x="2276" y="3014"/>
                  <a:ext cx="245" cy="207"/>
                </a:xfrm>
                <a:custGeom>
                  <a:avLst/>
                  <a:gdLst>
                    <a:gd name="T0" fmla="*/ 196 w 197"/>
                    <a:gd name="T1" fmla="*/ 44 h 167"/>
                    <a:gd name="T2" fmla="*/ 196 w 197"/>
                    <a:gd name="T3" fmla="*/ 37 h 167"/>
                    <a:gd name="T4" fmla="*/ 177 w 197"/>
                    <a:gd name="T5" fmla="*/ 18 h 167"/>
                    <a:gd name="T6" fmla="*/ 137 w 197"/>
                    <a:gd name="T7" fmla="*/ 25 h 167"/>
                    <a:gd name="T8" fmla="*/ 99 w 197"/>
                    <a:gd name="T9" fmla="*/ 35 h 167"/>
                    <a:gd name="T10" fmla="*/ 99 w 197"/>
                    <a:gd name="T11" fmla="*/ 52 h 167"/>
                    <a:gd name="T12" fmla="*/ 99 w 197"/>
                    <a:gd name="T13" fmla="*/ 35 h 167"/>
                    <a:gd name="T14" fmla="*/ 99 w 197"/>
                    <a:gd name="T15" fmla="*/ 35 h 167"/>
                    <a:gd name="T16" fmla="*/ 99 w 197"/>
                    <a:gd name="T17" fmla="*/ 2 h 167"/>
                    <a:gd name="T18" fmla="*/ 89 w 197"/>
                    <a:gd name="T19" fmla="*/ 14 h 167"/>
                    <a:gd name="T20" fmla="*/ 2 w 197"/>
                    <a:gd name="T21" fmla="*/ 8 h 167"/>
                    <a:gd name="T22" fmla="*/ 2 w 197"/>
                    <a:gd name="T23" fmla="*/ 10 h 167"/>
                    <a:gd name="T24" fmla="*/ 2 w 197"/>
                    <a:gd name="T25" fmla="*/ 31 h 167"/>
                    <a:gd name="T26" fmla="*/ 12 w 197"/>
                    <a:gd name="T27" fmla="*/ 67 h 167"/>
                    <a:gd name="T28" fmla="*/ 70 w 197"/>
                    <a:gd name="T29" fmla="*/ 83 h 167"/>
                    <a:gd name="T30" fmla="*/ 83 w 197"/>
                    <a:gd name="T31" fmla="*/ 82 h 167"/>
                    <a:gd name="T32" fmla="*/ 149 w 197"/>
                    <a:gd name="T33" fmla="*/ 65 h 167"/>
                    <a:gd name="T34" fmla="*/ 150 w 197"/>
                    <a:gd name="T35" fmla="*/ 137 h 167"/>
                    <a:gd name="T36" fmla="*/ 150 w 197"/>
                    <a:gd name="T37" fmla="*/ 141 h 167"/>
                    <a:gd name="T38" fmla="*/ 197 w 197"/>
                    <a:gd name="T39" fmla="*/ 140 h 167"/>
                    <a:gd name="T40" fmla="*/ 196 w 197"/>
                    <a:gd name="T41" fmla="*/ 44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7" h="167">
                      <a:moveTo>
                        <a:pt x="196" y="44"/>
                      </a:moveTo>
                      <a:cubicBezTo>
                        <a:pt x="196" y="44"/>
                        <a:pt x="196" y="40"/>
                        <a:pt x="196" y="37"/>
                      </a:cubicBezTo>
                      <a:cubicBezTo>
                        <a:pt x="193" y="23"/>
                        <a:pt x="183" y="19"/>
                        <a:pt x="177" y="18"/>
                      </a:cubicBezTo>
                      <a:cubicBezTo>
                        <a:pt x="168" y="17"/>
                        <a:pt x="137" y="25"/>
                        <a:pt x="137" y="2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20"/>
                        <a:pt x="99" y="4"/>
                        <a:pt x="99" y="2"/>
                      </a:cubicBezTo>
                      <a:cubicBezTo>
                        <a:pt x="98" y="8"/>
                        <a:pt x="95" y="13"/>
                        <a:pt x="89" y="14"/>
                      </a:cubicBezTo>
                      <a:cubicBezTo>
                        <a:pt x="80" y="16"/>
                        <a:pt x="0" y="0"/>
                        <a:pt x="2" y="8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55"/>
                        <a:pt x="0" y="64"/>
                        <a:pt x="12" y="67"/>
                      </a:cubicBezTo>
                      <a:cubicBezTo>
                        <a:pt x="18" y="69"/>
                        <a:pt x="66" y="82"/>
                        <a:pt x="70" y="83"/>
                      </a:cubicBezTo>
                      <a:cubicBezTo>
                        <a:pt x="73" y="83"/>
                        <a:pt x="78" y="84"/>
                        <a:pt x="83" y="82"/>
                      </a:cubicBezTo>
                      <a:cubicBezTo>
                        <a:pt x="97" y="78"/>
                        <a:pt x="127" y="71"/>
                        <a:pt x="149" y="65"/>
                      </a:cubicBezTo>
                      <a:cubicBezTo>
                        <a:pt x="150" y="137"/>
                        <a:pt x="150" y="137"/>
                        <a:pt x="150" y="137"/>
                      </a:cubicBezTo>
                      <a:cubicBezTo>
                        <a:pt x="150" y="138"/>
                        <a:pt x="150" y="140"/>
                        <a:pt x="150" y="141"/>
                      </a:cubicBezTo>
                      <a:cubicBezTo>
                        <a:pt x="151" y="167"/>
                        <a:pt x="196" y="163"/>
                        <a:pt x="197" y="140"/>
                      </a:cubicBezTo>
                      <a:cubicBezTo>
                        <a:pt x="196" y="125"/>
                        <a:pt x="196" y="60"/>
                        <a:pt x="196" y="44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tx1"/>
                    </a:gs>
                    <a:gs pos="50000">
                      <a:schemeClr val="tx1">
                        <a:gamma/>
                        <a:tint val="74118"/>
                        <a:invGamma/>
                      </a:schemeClr>
                    </a:gs>
                    <a:gs pos="100000">
                      <a:schemeClr val="tx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90" name="Freeform 1082"/>
                <p:cNvSpPr>
                  <a:spLocks noChangeAspect="1"/>
                </p:cNvSpPr>
                <p:nvPr/>
              </p:nvSpPr>
              <p:spPr bwMode="gray">
                <a:xfrm flipH="1">
                  <a:off x="2257" y="2825"/>
                  <a:ext cx="314" cy="247"/>
                </a:xfrm>
                <a:custGeom>
                  <a:avLst/>
                  <a:gdLst>
                    <a:gd name="T0" fmla="*/ 209 w 254"/>
                    <a:gd name="T1" fmla="*/ 119 h 200"/>
                    <a:gd name="T2" fmla="*/ 184 w 254"/>
                    <a:gd name="T3" fmla="*/ 127 h 200"/>
                    <a:gd name="T4" fmla="*/ 173 w 254"/>
                    <a:gd name="T5" fmla="*/ 55 h 200"/>
                    <a:gd name="T6" fmla="*/ 144 w 254"/>
                    <a:gd name="T7" fmla="*/ 27 h 200"/>
                    <a:gd name="T8" fmla="*/ 96 w 254"/>
                    <a:gd name="T9" fmla="*/ 14 h 200"/>
                    <a:gd name="T10" fmla="*/ 51 w 254"/>
                    <a:gd name="T11" fmla="*/ 2 h 200"/>
                    <a:gd name="T12" fmla="*/ 18 w 254"/>
                    <a:gd name="T13" fmla="*/ 13 h 200"/>
                    <a:gd name="T14" fmla="*/ 3 w 254"/>
                    <a:gd name="T15" fmla="*/ 96 h 200"/>
                    <a:gd name="T16" fmla="*/ 3 w 254"/>
                    <a:gd name="T17" fmla="*/ 96 h 200"/>
                    <a:gd name="T18" fmla="*/ 2 w 254"/>
                    <a:gd name="T19" fmla="*/ 99 h 200"/>
                    <a:gd name="T20" fmla="*/ 2 w 254"/>
                    <a:gd name="T21" fmla="*/ 99 h 200"/>
                    <a:gd name="T22" fmla="*/ 9 w 254"/>
                    <a:gd name="T23" fmla="*/ 118 h 200"/>
                    <a:gd name="T24" fmla="*/ 26 w 254"/>
                    <a:gd name="T25" fmla="*/ 119 h 200"/>
                    <a:gd name="T26" fmla="*/ 33 w 254"/>
                    <a:gd name="T27" fmla="*/ 117 h 200"/>
                    <a:gd name="T28" fmla="*/ 33 w 254"/>
                    <a:gd name="T29" fmla="*/ 117 h 200"/>
                    <a:gd name="T30" fmla="*/ 36 w 254"/>
                    <a:gd name="T31" fmla="*/ 116 h 200"/>
                    <a:gd name="T32" fmla="*/ 43 w 254"/>
                    <a:gd name="T33" fmla="*/ 114 h 200"/>
                    <a:gd name="T34" fmla="*/ 44 w 254"/>
                    <a:gd name="T35" fmla="*/ 76 h 200"/>
                    <a:gd name="T36" fmla="*/ 41 w 254"/>
                    <a:gd name="T37" fmla="*/ 77 h 200"/>
                    <a:gd name="T38" fmla="*/ 44 w 254"/>
                    <a:gd name="T39" fmla="*/ 53 h 200"/>
                    <a:gd name="T40" fmla="*/ 43 w 254"/>
                    <a:gd name="T41" fmla="*/ 171 h 200"/>
                    <a:gd name="T42" fmla="*/ 53 w 254"/>
                    <a:gd name="T43" fmla="*/ 183 h 200"/>
                    <a:gd name="T44" fmla="*/ 111 w 254"/>
                    <a:gd name="T45" fmla="*/ 199 h 200"/>
                    <a:gd name="T46" fmla="*/ 140 w 254"/>
                    <a:gd name="T47" fmla="*/ 177 h 200"/>
                    <a:gd name="T48" fmla="*/ 140 w 254"/>
                    <a:gd name="T49" fmla="*/ 171 h 200"/>
                    <a:gd name="T50" fmla="*/ 140 w 254"/>
                    <a:gd name="T51" fmla="*/ 139 h 200"/>
                    <a:gd name="T52" fmla="*/ 139 w 254"/>
                    <a:gd name="T53" fmla="*/ 98 h 200"/>
                    <a:gd name="T54" fmla="*/ 137 w 254"/>
                    <a:gd name="T55" fmla="*/ 84 h 200"/>
                    <a:gd name="T56" fmla="*/ 136 w 254"/>
                    <a:gd name="T57" fmla="*/ 79 h 200"/>
                    <a:gd name="T58" fmla="*/ 137 w 254"/>
                    <a:gd name="T59" fmla="*/ 84 h 200"/>
                    <a:gd name="T60" fmla="*/ 139 w 254"/>
                    <a:gd name="T61" fmla="*/ 98 h 200"/>
                    <a:gd name="T62" fmla="*/ 145 w 254"/>
                    <a:gd name="T63" fmla="*/ 136 h 200"/>
                    <a:gd name="T64" fmla="*/ 145 w 254"/>
                    <a:gd name="T65" fmla="*/ 137 h 200"/>
                    <a:gd name="T66" fmla="*/ 145 w 254"/>
                    <a:gd name="T67" fmla="*/ 137 h 200"/>
                    <a:gd name="T68" fmla="*/ 145 w 254"/>
                    <a:gd name="T69" fmla="*/ 142 h 200"/>
                    <a:gd name="T70" fmla="*/ 155 w 254"/>
                    <a:gd name="T71" fmla="*/ 165 h 200"/>
                    <a:gd name="T72" fmla="*/ 170 w 254"/>
                    <a:gd name="T73" fmla="*/ 171 h 200"/>
                    <a:gd name="T74" fmla="*/ 223 w 254"/>
                    <a:gd name="T75" fmla="*/ 155 h 200"/>
                    <a:gd name="T76" fmla="*/ 209 w 254"/>
                    <a:gd name="T77" fmla="*/ 119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54" h="200">
                      <a:moveTo>
                        <a:pt x="209" y="119"/>
                      </a:moveTo>
                      <a:cubicBezTo>
                        <a:pt x="207" y="121"/>
                        <a:pt x="197" y="123"/>
                        <a:pt x="184" y="127"/>
                      </a:cubicBezTo>
                      <a:cubicBezTo>
                        <a:pt x="179" y="94"/>
                        <a:pt x="175" y="64"/>
                        <a:pt x="173" y="55"/>
                      </a:cubicBezTo>
                      <a:cubicBezTo>
                        <a:pt x="170" y="36"/>
                        <a:pt x="153" y="30"/>
                        <a:pt x="144" y="27"/>
                      </a:cubicBezTo>
                      <a:cubicBezTo>
                        <a:pt x="136" y="23"/>
                        <a:pt x="110" y="18"/>
                        <a:pt x="96" y="14"/>
                      </a:cubicBezTo>
                      <a:cubicBezTo>
                        <a:pt x="83" y="10"/>
                        <a:pt x="61" y="4"/>
                        <a:pt x="51" y="2"/>
                      </a:cubicBezTo>
                      <a:cubicBezTo>
                        <a:pt x="41" y="0"/>
                        <a:pt x="21" y="4"/>
                        <a:pt x="18" y="13"/>
                      </a:cubicBezTo>
                      <a:cubicBezTo>
                        <a:pt x="16" y="16"/>
                        <a:pt x="10" y="56"/>
                        <a:pt x="3" y="96"/>
                      </a:cubicBezTo>
                      <a:cubicBezTo>
                        <a:pt x="3" y="96"/>
                        <a:pt x="3" y="96"/>
                        <a:pt x="3" y="96"/>
                      </a:cubicBezTo>
                      <a:cubicBezTo>
                        <a:pt x="2" y="99"/>
                        <a:pt x="2" y="99"/>
                        <a:pt x="2" y="99"/>
                      </a:cubicBezTo>
                      <a:cubicBezTo>
                        <a:pt x="2" y="99"/>
                        <a:pt x="2" y="99"/>
                        <a:pt x="2" y="99"/>
                      </a:cubicBezTo>
                      <a:cubicBezTo>
                        <a:pt x="0" y="109"/>
                        <a:pt x="4" y="116"/>
                        <a:pt x="9" y="118"/>
                      </a:cubicBezTo>
                      <a:cubicBezTo>
                        <a:pt x="14" y="121"/>
                        <a:pt x="20" y="120"/>
                        <a:pt x="26" y="119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4" y="117"/>
                        <a:pt x="35" y="117"/>
                        <a:pt x="36" y="116"/>
                      </a:cubicBezTo>
                      <a:cubicBezTo>
                        <a:pt x="38" y="116"/>
                        <a:pt x="41" y="115"/>
                        <a:pt x="43" y="114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ubicBezTo>
                        <a:pt x="43" y="76"/>
                        <a:pt x="42" y="77"/>
                        <a:pt x="41" y="77"/>
                      </a:cubicBezTo>
                      <a:cubicBezTo>
                        <a:pt x="43" y="60"/>
                        <a:pt x="44" y="49"/>
                        <a:pt x="44" y="53"/>
                      </a:cubicBezTo>
                      <a:cubicBezTo>
                        <a:pt x="44" y="59"/>
                        <a:pt x="43" y="123"/>
                        <a:pt x="43" y="171"/>
                      </a:cubicBezTo>
                      <a:cubicBezTo>
                        <a:pt x="44" y="177"/>
                        <a:pt x="47" y="182"/>
                        <a:pt x="53" y="183"/>
                      </a:cubicBezTo>
                      <a:cubicBezTo>
                        <a:pt x="67" y="186"/>
                        <a:pt x="102" y="197"/>
                        <a:pt x="111" y="199"/>
                      </a:cubicBezTo>
                      <a:cubicBezTo>
                        <a:pt x="120" y="200"/>
                        <a:pt x="138" y="190"/>
                        <a:pt x="140" y="177"/>
                      </a:cubicBezTo>
                      <a:cubicBezTo>
                        <a:pt x="140" y="175"/>
                        <a:pt x="140" y="173"/>
                        <a:pt x="140" y="171"/>
                      </a:cubicBezTo>
                      <a:cubicBezTo>
                        <a:pt x="140" y="139"/>
                        <a:pt x="140" y="139"/>
                        <a:pt x="140" y="139"/>
                      </a:cubicBezTo>
                      <a:cubicBezTo>
                        <a:pt x="140" y="124"/>
                        <a:pt x="140" y="111"/>
                        <a:pt x="139" y="98"/>
                      </a:cubicBezTo>
                      <a:cubicBezTo>
                        <a:pt x="138" y="92"/>
                        <a:pt x="137" y="87"/>
                        <a:pt x="137" y="84"/>
                      </a:cubicBezTo>
                      <a:cubicBezTo>
                        <a:pt x="136" y="82"/>
                        <a:pt x="136" y="80"/>
                        <a:pt x="136" y="79"/>
                      </a:cubicBezTo>
                      <a:cubicBezTo>
                        <a:pt x="136" y="80"/>
                        <a:pt x="136" y="82"/>
                        <a:pt x="137" y="84"/>
                      </a:cubicBezTo>
                      <a:cubicBezTo>
                        <a:pt x="138" y="88"/>
                        <a:pt x="138" y="93"/>
                        <a:pt x="139" y="98"/>
                      </a:cubicBezTo>
                      <a:cubicBezTo>
                        <a:pt x="140" y="108"/>
                        <a:pt x="142" y="120"/>
                        <a:pt x="145" y="136"/>
                      </a:cubicBezTo>
                      <a:cubicBezTo>
                        <a:pt x="145" y="136"/>
                        <a:pt x="145" y="137"/>
                        <a:pt x="145" y="137"/>
                      </a:cubicBez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45" y="142"/>
                        <a:pt x="145" y="142"/>
                        <a:pt x="145" y="142"/>
                      </a:cubicBezTo>
                      <a:cubicBezTo>
                        <a:pt x="148" y="154"/>
                        <a:pt x="151" y="161"/>
                        <a:pt x="155" y="165"/>
                      </a:cubicBezTo>
                      <a:cubicBezTo>
                        <a:pt x="159" y="169"/>
                        <a:pt x="164" y="170"/>
                        <a:pt x="170" y="171"/>
                      </a:cubicBezTo>
                      <a:cubicBezTo>
                        <a:pt x="186" y="167"/>
                        <a:pt x="204" y="161"/>
                        <a:pt x="223" y="155"/>
                      </a:cubicBezTo>
                      <a:cubicBezTo>
                        <a:pt x="254" y="147"/>
                        <a:pt x="236" y="110"/>
                        <a:pt x="209" y="119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tx1"/>
                    </a:gs>
                    <a:gs pos="50000">
                      <a:schemeClr val="tx1">
                        <a:gamma/>
                        <a:tint val="74118"/>
                        <a:invGamma/>
                      </a:schemeClr>
                    </a:gs>
                    <a:gs pos="100000">
                      <a:schemeClr val="tx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91" name="Freeform 1083"/>
                <p:cNvSpPr>
                  <a:spLocks noChangeAspect="1"/>
                </p:cNvSpPr>
                <p:nvPr/>
              </p:nvSpPr>
              <p:spPr bwMode="gray">
                <a:xfrm flipH="1">
                  <a:off x="2419" y="2811"/>
                  <a:ext cx="82" cy="52"/>
                </a:xfrm>
                <a:custGeom>
                  <a:avLst/>
                  <a:gdLst>
                    <a:gd name="T0" fmla="*/ 30 w 66"/>
                    <a:gd name="T1" fmla="*/ 39 h 41"/>
                    <a:gd name="T2" fmla="*/ 10 w 66"/>
                    <a:gd name="T3" fmla="*/ 23 h 41"/>
                    <a:gd name="T4" fmla="*/ 16 w 66"/>
                    <a:gd name="T5" fmla="*/ 13 h 41"/>
                    <a:gd name="T6" fmla="*/ 54 w 66"/>
                    <a:gd name="T7" fmla="*/ 16 h 41"/>
                    <a:gd name="T8" fmla="*/ 57 w 66"/>
                    <a:gd name="T9" fmla="*/ 29 h 41"/>
                    <a:gd name="T10" fmla="*/ 30 w 66"/>
                    <a:gd name="T11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41">
                      <a:moveTo>
                        <a:pt x="30" y="39"/>
                      </a:moveTo>
                      <a:cubicBezTo>
                        <a:pt x="14" y="37"/>
                        <a:pt x="0" y="25"/>
                        <a:pt x="10" y="23"/>
                      </a:cubicBezTo>
                      <a:cubicBezTo>
                        <a:pt x="17" y="21"/>
                        <a:pt x="13" y="16"/>
                        <a:pt x="16" y="13"/>
                      </a:cubicBezTo>
                      <a:cubicBezTo>
                        <a:pt x="18" y="10"/>
                        <a:pt x="54" y="0"/>
                        <a:pt x="54" y="16"/>
                      </a:cubicBezTo>
                      <a:cubicBezTo>
                        <a:pt x="54" y="21"/>
                        <a:pt x="47" y="25"/>
                        <a:pt x="57" y="29"/>
                      </a:cubicBezTo>
                      <a:cubicBezTo>
                        <a:pt x="66" y="33"/>
                        <a:pt x="46" y="41"/>
                        <a:pt x="30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92" name="Oval 1084"/>
                <p:cNvSpPr>
                  <a:spLocks noChangeAspect="1" noChangeArrowheads="1"/>
                </p:cNvSpPr>
                <p:nvPr/>
              </p:nvSpPr>
              <p:spPr bwMode="gray">
                <a:xfrm>
                  <a:off x="2402" y="2736"/>
                  <a:ext cx="109" cy="109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53693" name="Group 1085"/>
            <p:cNvGrpSpPr>
              <a:grpSpLocks noChangeAspect="1"/>
            </p:cNvGrpSpPr>
            <p:nvPr/>
          </p:nvGrpSpPr>
          <p:grpSpPr bwMode="auto">
            <a:xfrm>
              <a:off x="2343" y="2400"/>
              <a:ext cx="683" cy="498"/>
              <a:chOff x="2557" y="2459"/>
              <a:chExt cx="683" cy="498"/>
            </a:xfrm>
          </p:grpSpPr>
          <p:grpSp>
            <p:nvGrpSpPr>
              <p:cNvPr id="453694" name="Group 1086"/>
              <p:cNvGrpSpPr>
                <a:grpSpLocks noChangeAspect="1"/>
              </p:cNvGrpSpPr>
              <p:nvPr/>
            </p:nvGrpSpPr>
            <p:grpSpPr bwMode="auto">
              <a:xfrm>
                <a:off x="2588" y="2559"/>
                <a:ext cx="652" cy="398"/>
                <a:chOff x="1977" y="2705"/>
                <a:chExt cx="897" cy="548"/>
              </a:xfrm>
            </p:grpSpPr>
            <p:sp>
              <p:nvSpPr>
                <p:cNvPr id="453695" name="Freeform 1087"/>
                <p:cNvSpPr>
                  <a:spLocks noChangeAspect="1"/>
                </p:cNvSpPr>
                <p:nvPr/>
              </p:nvSpPr>
              <p:spPr bwMode="gray">
                <a:xfrm>
                  <a:off x="1977" y="2787"/>
                  <a:ext cx="45" cy="321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3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3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96" name="Freeform 1088"/>
                <p:cNvSpPr>
                  <a:spLocks noChangeAspect="1"/>
                </p:cNvSpPr>
                <p:nvPr/>
              </p:nvSpPr>
              <p:spPr bwMode="gray">
                <a:xfrm>
                  <a:off x="2022" y="2787"/>
                  <a:ext cx="46" cy="321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3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3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97" name="Freeform 1089"/>
                <p:cNvSpPr>
                  <a:spLocks noChangeAspect="1"/>
                </p:cNvSpPr>
                <p:nvPr/>
              </p:nvSpPr>
              <p:spPr bwMode="gray">
                <a:xfrm>
                  <a:off x="2574" y="2932"/>
                  <a:ext cx="45" cy="321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98" name="Freeform 1090"/>
                <p:cNvSpPr>
                  <a:spLocks noChangeAspect="1"/>
                </p:cNvSpPr>
                <p:nvPr/>
              </p:nvSpPr>
              <p:spPr bwMode="gray">
                <a:xfrm>
                  <a:off x="2529" y="2932"/>
                  <a:ext cx="45" cy="321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699" name="Freeform 1091"/>
                <p:cNvSpPr>
                  <a:spLocks noChangeAspect="1"/>
                </p:cNvSpPr>
                <p:nvPr/>
              </p:nvSpPr>
              <p:spPr bwMode="gray">
                <a:xfrm>
                  <a:off x="2829" y="2866"/>
                  <a:ext cx="45" cy="321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700" name="Freeform 1092"/>
                <p:cNvSpPr>
                  <a:spLocks noChangeAspect="1"/>
                </p:cNvSpPr>
                <p:nvPr/>
              </p:nvSpPr>
              <p:spPr bwMode="gray">
                <a:xfrm>
                  <a:off x="2780" y="2866"/>
                  <a:ext cx="49" cy="321"/>
                </a:xfrm>
                <a:custGeom>
                  <a:avLst/>
                  <a:gdLst>
                    <a:gd name="T0" fmla="*/ 13 w 13"/>
                    <a:gd name="T1" fmla="*/ 87 h 87"/>
                    <a:gd name="T2" fmla="*/ 0 w 13"/>
                    <a:gd name="T3" fmla="*/ 84 h 87"/>
                    <a:gd name="T4" fmla="*/ 0 w 13"/>
                    <a:gd name="T5" fmla="*/ 0 h 87"/>
                    <a:gd name="T6" fmla="*/ 13 w 13"/>
                    <a:gd name="T7" fmla="*/ 4 h 87"/>
                    <a:gd name="T8" fmla="*/ 13 w 13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87">
                      <a:moveTo>
                        <a:pt x="13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3" y="4"/>
                      </a:lnTo>
                      <a:lnTo>
                        <a:pt x="13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701" name="Freeform 1093"/>
                <p:cNvSpPr>
                  <a:spLocks noChangeAspect="1"/>
                </p:cNvSpPr>
                <p:nvPr/>
              </p:nvSpPr>
              <p:spPr bwMode="gray">
                <a:xfrm>
                  <a:off x="2277" y="2705"/>
                  <a:ext cx="45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702" name="Freeform 1094"/>
                <p:cNvSpPr>
                  <a:spLocks noChangeAspect="1"/>
                </p:cNvSpPr>
                <p:nvPr/>
              </p:nvSpPr>
              <p:spPr bwMode="gray">
                <a:xfrm>
                  <a:off x="2277" y="2717"/>
                  <a:ext cx="45" cy="322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703" name="Freeform 1095"/>
                <p:cNvSpPr>
                  <a:spLocks noChangeAspect="1"/>
                </p:cNvSpPr>
                <p:nvPr/>
              </p:nvSpPr>
              <p:spPr bwMode="gray">
                <a:xfrm>
                  <a:off x="2235" y="2717"/>
                  <a:ext cx="42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704" name="Freeform 1096"/>
                <p:cNvSpPr>
                  <a:spLocks noChangeAspect="1"/>
                </p:cNvSpPr>
                <p:nvPr/>
              </p:nvSpPr>
              <p:spPr bwMode="gray">
                <a:xfrm>
                  <a:off x="1977" y="2787"/>
                  <a:ext cx="597" cy="206"/>
                </a:xfrm>
                <a:custGeom>
                  <a:avLst/>
                  <a:gdLst>
                    <a:gd name="T0" fmla="*/ 161 w 161"/>
                    <a:gd name="T1" fmla="*/ 43 h 56"/>
                    <a:gd name="T2" fmla="*/ 161 w 161"/>
                    <a:gd name="T3" fmla="*/ 56 h 56"/>
                    <a:gd name="T4" fmla="*/ 0 w 161"/>
                    <a:gd name="T5" fmla="*/ 12 h 56"/>
                    <a:gd name="T6" fmla="*/ 0 w 161"/>
                    <a:gd name="T7" fmla="*/ 0 h 56"/>
                    <a:gd name="T8" fmla="*/ 161 w 161"/>
                    <a:gd name="T9" fmla="*/ 4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1" h="56">
                      <a:moveTo>
                        <a:pt x="161" y="43"/>
                      </a:moveTo>
                      <a:lnTo>
                        <a:pt x="161" y="56"/>
                      </a:ln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161" y="4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705" name="Freeform 1097"/>
                <p:cNvSpPr>
                  <a:spLocks noChangeAspect="1"/>
                </p:cNvSpPr>
                <p:nvPr/>
              </p:nvSpPr>
              <p:spPr bwMode="gray">
                <a:xfrm>
                  <a:off x="2574" y="2866"/>
                  <a:ext cx="300" cy="127"/>
                </a:xfrm>
                <a:custGeom>
                  <a:avLst/>
                  <a:gdLst>
                    <a:gd name="T0" fmla="*/ 81 w 81"/>
                    <a:gd name="T1" fmla="*/ 0 h 35"/>
                    <a:gd name="T2" fmla="*/ 81 w 81"/>
                    <a:gd name="T3" fmla="*/ 13 h 35"/>
                    <a:gd name="T4" fmla="*/ 0 w 81"/>
                    <a:gd name="T5" fmla="*/ 35 h 35"/>
                    <a:gd name="T6" fmla="*/ 0 w 81"/>
                    <a:gd name="T7" fmla="*/ 22 h 35"/>
                    <a:gd name="T8" fmla="*/ 81 w 81"/>
                    <a:gd name="T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35">
                      <a:moveTo>
                        <a:pt x="81" y="0"/>
                      </a:moveTo>
                      <a:lnTo>
                        <a:pt x="81" y="13"/>
                      </a:lnTo>
                      <a:lnTo>
                        <a:pt x="0" y="35"/>
                      </a:lnTo>
                      <a:lnTo>
                        <a:pt x="0" y="22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706" name="Freeform 1098"/>
                <p:cNvSpPr>
                  <a:spLocks noChangeAspect="1"/>
                </p:cNvSpPr>
                <p:nvPr/>
              </p:nvSpPr>
              <p:spPr bwMode="gray">
                <a:xfrm>
                  <a:off x="1977" y="2705"/>
                  <a:ext cx="897" cy="240"/>
                </a:xfrm>
                <a:custGeom>
                  <a:avLst/>
                  <a:gdLst>
                    <a:gd name="T0" fmla="*/ 242 w 242"/>
                    <a:gd name="T1" fmla="*/ 43 h 65"/>
                    <a:gd name="T2" fmla="*/ 161 w 242"/>
                    <a:gd name="T3" fmla="*/ 22 h 65"/>
                    <a:gd name="T4" fmla="*/ 161 w 242"/>
                    <a:gd name="T5" fmla="*/ 22 h 65"/>
                    <a:gd name="T6" fmla="*/ 81 w 242"/>
                    <a:gd name="T7" fmla="*/ 0 h 65"/>
                    <a:gd name="T8" fmla="*/ 0 w 242"/>
                    <a:gd name="T9" fmla="*/ 22 h 65"/>
                    <a:gd name="T10" fmla="*/ 81 w 242"/>
                    <a:gd name="T11" fmla="*/ 44 h 65"/>
                    <a:gd name="T12" fmla="*/ 81 w 242"/>
                    <a:gd name="T13" fmla="*/ 44 h 65"/>
                    <a:gd name="T14" fmla="*/ 161 w 242"/>
                    <a:gd name="T15" fmla="*/ 65 h 65"/>
                    <a:gd name="T16" fmla="*/ 242 w 242"/>
                    <a:gd name="T17" fmla="*/ 4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2" h="65">
                      <a:moveTo>
                        <a:pt x="242" y="43"/>
                      </a:moveTo>
                      <a:lnTo>
                        <a:pt x="161" y="22"/>
                      </a:lnTo>
                      <a:lnTo>
                        <a:pt x="161" y="22"/>
                      </a:lnTo>
                      <a:lnTo>
                        <a:pt x="81" y="0"/>
                      </a:lnTo>
                      <a:lnTo>
                        <a:pt x="0" y="22"/>
                      </a:lnTo>
                      <a:lnTo>
                        <a:pt x="81" y="44"/>
                      </a:lnTo>
                      <a:lnTo>
                        <a:pt x="81" y="44"/>
                      </a:lnTo>
                      <a:lnTo>
                        <a:pt x="161" y="65"/>
                      </a:lnTo>
                      <a:lnTo>
                        <a:pt x="242" y="43"/>
                      </a:lnTo>
                      <a:close/>
                    </a:path>
                  </a:pathLst>
                </a:custGeom>
                <a:solidFill>
                  <a:srgbClr val="8E47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3707" name="Group 1099"/>
              <p:cNvGrpSpPr>
                <a:grpSpLocks noChangeAspect="1"/>
              </p:cNvGrpSpPr>
              <p:nvPr/>
            </p:nvGrpSpPr>
            <p:grpSpPr bwMode="auto">
              <a:xfrm>
                <a:off x="2805" y="2460"/>
                <a:ext cx="270" cy="209"/>
                <a:chOff x="2155" y="1811"/>
                <a:chExt cx="675" cy="523"/>
              </a:xfrm>
            </p:grpSpPr>
            <p:sp>
              <p:nvSpPr>
                <p:cNvPr id="453708" name="Freeform 1100"/>
                <p:cNvSpPr>
                  <a:spLocks noChangeAspect="1"/>
                </p:cNvSpPr>
                <p:nvPr/>
              </p:nvSpPr>
              <p:spPr bwMode="gray">
                <a:xfrm>
                  <a:off x="2490" y="1818"/>
                  <a:ext cx="314" cy="433"/>
                </a:xfrm>
                <a:custGeom>
                  <a:avLst/>
                  <a:gdLst>
                    <a:gd name="T0" fmla="*/ 0 w 4460"/>
                    <a:gd name="T1" fmla="*/ 0 h 6160"/>
                    <a:gd name="T2" fmla="*/ 0 w 4460"/>
                    <a:gd name="T3" fmla="*/ 4972 h 6160"/>
                    <a:gd name="T4" fmla="*/ 4460 w 4460"/>
                    <a:gd name="T5" fmla="*/ 6160 h 6160"/>
                    <a:gd name="T6" fmla="*/ 4460 w 4460"/>
                    <a:gd name="T7" fmla="*/ 1188 h 6160"/>
                    <a:gd name="T8" fmla="*/ 0 w 4460"/>
                    <a:gd name="T9" fmla="*/ 0 h 6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60" h="6160">
                      <a:moveTo>
                        <a:pt x="0" y="0"/>
                      </a:moveTo>
                      <a:lnTo>
                        <a:pt x="0" y="4972"/>
                      </a:lnTo>
                      <a:lnTo>
                        <a:pt x="4460" y="6160"/>
                      </a:lnTo>
                      <a:lnTo>
                        <a:pt x="4460" y="11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709" name="Freeform 1101"/>
                <p:cNvSpPr>
                  <a:spLocks noChangeAspect="1"/>
                </p:cNvSpPr>
                <p:nvPr/>
              </p:nvSpPr>
              <p:spPr bwMode="gray">
                <a:xfrm>
                  <a:off x="2513" y="1850"/>
                  <a:ext cx="268" cy="332"/>
                </a:xfrm>
                <a:custGeom>
                  <a:avLst/>
                  <a:gdLst>
                    <a:gd name="T0" fmla="*/ 0 w 3803"/>
                    <a:gd name="T1" fmla="*/ 0 h 4725"/>
                    <a:gd name="T2" fmla="*/ 0 w 3803"/>
                    <a:gd name="T3" fmla="*/ 3711 h 4725"/>
                    <a:gd name="T4" fmla="*/ 3803 w 3803"/>
                    <a:gd name="T5" fmla="*/ 4725 h 4725"/>
                    <a:gd name="T6" fmla="*/ 3803 w 3803"/>
                    <a:gd name="T7" fmla="*/ 1014 h 4725"/>
                    <a:gd name="T8" fmla="*/ 0 w 3803"/>
                    <a:gd name="T9" fmla="*/ 0 h 47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03" h="4725">
                      <a:moveTo>
                        <a:pt x="0" y="0"/>
                      </a:moveTo>
                      <a:lnTo>
                        <a:pt x="0" y="3711"/>
                      </a:lnTo>
                      <a:lnTo>
                        <a:pt x="3803" y="4725"/>
                      </a:lnTo>
                      <a:lnTo>
                        <a:pt x="3803" y="10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710" name="Freeform 1102"/>
                <p:cNvSpPr>
                  <a:spLocks noChangeAspect="1"/>
                </p:cNvSpPr>
                <p:nvPr/>
              </p:nvSpPr>
              <p:spPr bwMode="gray">
                <a:xfrm>
                  <a:off x="2490" y="1811"/>
                  <a:ext cx="340" cy="90"/>
                </a:xfrm>
                <a:custGeom>
                  <a:avLst/>
                  <a:gdLst>
                    <a:gd name="T0" fmla="*/ 4831 w 4831"/>
                    <a:gd name="T1" fmla="*/ 1189 h 1288"/>
                    <a:gd name="T2" fmla="*/ 4460 w 4831"/>
                    <a:gd name="T3" fmla="*/ 1288 h 1288"/>
                    <a:gd name="T4" fmla="*/ 0 w 4831"/>
                    <a:gd name="T5" fmla="*/ 100 h 1288"/>
                    <a:gd name="T6" fmla="*/ 368 w 4831"/>
                    <a:gd name="T7" fmla="*/ 0 h 1288"/>
                    <a:gd name="T8" fmla="*/ 4831 w 4831"/>
                    <a:gd name="T9" fmla="*/ 1189 h 1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31" h="1288">
                      <a:moveTo>
                        <a:pt x="4831" y="1189"/>
                      </a:moveTo>
                      <a:lnTo>
                        <a:pt x="4460" y="1288"/>
                      </a:lnTo>
                      <a:lnTo>
                        <a:pt x="0" y="100"/>
                      </a:lnTo>
                      <a:lnTo>
                        <a:pt x="368" y="0"/>
                      </a:lnTo>
                      <a:lnTo>
                        <a:pt x="4831" y="118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6350" cap="flat" cmpd="sng">
                  <a:solidFill>
                    <a:srgbClr val="B2B2B2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711" name="Freeform 1103"/>
                <p:cNvSpPr>
                  <a:spLocks noChangeAspect="1"/>
                </p:cNvSpPr>
                <p:nvPr/>
              </p:nvSpPr>
              <p:spPr bwMode="gray">
                <a:xfrm>
                  <a:off x="2155" y="2127"/>
                  <a:ext cx="675" cy="181"/>
                </a:xfrm>
                <a:custGeom>
                  <a:avLst/>
                  <a:gdLst>
                    <a:gd name="T0" fmla="*/ 0 w 9603"/>
                    <a:gd name="T1" fmla="*/ 1287 h 2577"/>
                    <a:gd name="T2" fmla="*/ 4802 w 9603"/>
                    <a:gd name="T3" fmla="*/ 0 h 2577"/>
                    <a:gd name="T4" fmla="*/ 9603 w 9603"/>
                    <a:gd name="T5" fmla="*/ 1287 h 2577"/>
                    <a:gd name="T6" fmla="*/ 4802 w 9603"/>
                    <a:gd name="T7" fmla="*/ 2577 h 2577"/>
                    <a:gd name="T8" fmla="*/ 0 w 9603"/>
                    <a:gd name="T9" fmla="*/ 1287 h 25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03" h="2577">
                      <a:moveTo>
                        <a:pt x="0" y="1287"/>
                      </a:moveTo>
                      <a:lnTo>
                        <a:pt x="4802" y="0"/>
                      </a:lnTo>
                      <a:lnTo>
                        <a:pt x="9603" y="1287"/>
                      </a:lnTo>
                      <a:lnTo>
                        <a:pt x="4802" y="2577"/>
                      </a:lnTo>
                      <a:lnTo>
                        <a:pt x="0" y="1287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712" name="Freeform 1104"/>
                <p:cNvSpPr>
                  <a:spLocks noChangeAspect="1"/>
                </p:cNvSpPr>
                <p:nvPr/>
              </p:nvSpPr>
              <p:spPr bwMode="gray">
                <a:xfrm>
                  <a:off x="2493" y="2218"/>
                  <a:ext cx="337" cy="116"/>
                </a:xfrm>
                <a:custGeom>
                  <a:avLst/>
                  <a:gdLst>
                    <a:gd name="T0" fmla="*/ 0 w 4801"/>
                    <a:gd name="T1" fmla="*/ 1290 h 1656"/>
                    <a:gd name="T2" fmla="*/ 0 w 4801"/>
                    <a:gd name="T3" fmla="*/ 1656 h 1656"/>
                    <a:gd name="T4" fmla="*/ 4801 w 4801"/>
                    <a:gd name="T5" fmla="*/ 369 h 1656"/>
                    <a:gd name="T6" fmla="*/ 4801 w 4801"/>
                    <a:gd name="T7" fmla="*/ 0 h 1656"/>
                    <a:gd name="T8" fmla="*/ 0 w 4801"/>
                    <a:gd name="T9" fmla="*/ 1290 h 1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01" h="1656">
                      <a:moveTo>
                        <a:pt x="0" y="1290"/>
                      </a:moveTo>
                      <a:lnTo>
                        <a:pt x="0" y="1656"/>
                      </a:lnTo>
                      <a:lnTo>
                        <a:pt x="4801" y="369"/>
                      </a:lnTo>
                      <a:lnTo>
                        <a:pt x="4801" y="0"/>
                      </a:lnTo>
                      <a:lnTo>
                        <a:pt x="0" y="129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713" name="Freeform 1105"/>
                <p:cNvSpPr>
                  <a:spLocks noChangeAspect="1"/>
                </p:cNvSpPr>
                <p:nvPr/>
              </p:nvSpPr>
              <p:spPr bwMode="gray">
                <a:xfrm>
                  <a:off x="2155" y="2218"/>
                  <a:ext cx="338" cy="116"/>
                </a:xfrm>
                <a:custGeom>
                  <a:avLst/>
                  <a:gdLst>
                    <a:gd name="T0" fmla="*/ 4802 w 4802"/>
                    <a:gd name="T1" fmla="*/ 1656 h 1656"/>
                    <a:gd name="T2" fmla="*/ 0 w 4802"/>
                    <a:gd name="T3" fmla="*/ 369 h 1656"/>
                    <a:gd name="T4" fmla="*/ 0 w 4802"/>
                    <a:gd name="T5" fmla="*/ 0 h 1656"/>
                    <a:gd name="T6" fmla="*/ 4802 w 4802"/>
                    <a:gd name="T7" fmla="*/ 1290 h 1656"/>
                    <a:gd name="T8" fmla="*/ 4802 w 4802"/>
                    <a:gd name="T9" fmla="*/ 1656 h 1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02" h="1656">
                      <a:moveTo>
                        <a:pt x="4802" y="1656"/>
                      </a:moveTo>
                      <a:lnTo>
                        <a:pt x="0" y="369"/>
                      </a:lnTo>
                      <a:lnTo>
                        <a:pt x="0" y="0"/>
                      </a:lnTo>
                      <a:lnTo>
                        <a:pt x="4802" y="1290"/>
                      </a:lnTo>
                      <a:lnTo>
                        <a:pt x="4802" y="165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6350" cap="flat" cmpd="sng">
                  <a:solidFill>
                    <a:srgbClr val="B2B2B2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714" name="Freeform 1106"/>
                <p:cNvSpPr>
                  <a:spLocks noChangeAspect="1"/>
                </p:cNvSpPr>
                <p:nvPr/>
              </p:nvSpPr>
              <p:spPr bwMode="gray">
                <a:xfrm>
                  <a:off x="2251" y="2157"/>
                  <a:ext cx="457" cy="122"/>
                </a:xfrm>
                <a:custGeom>
                  <a:avLst/>
                  <a:gdLst>
                    <a:gd name="T0" fmla="*/ 0 w 6492"/>
                    <a:gd name="T1" fmla="*/ 654 h 1743"/>
                    <a:gd name="T2" fmla="*/ 4061 w 6492"/>
                    <a:gd name="T3" fmla="*/ 1743 h 1743"/>
                    <a:gd name="T4" fmla="*/ 6492 w 6492"/>
                    <a:gd name="T5" fmla="*/ 1091 h 1743"/>
                    <a:gd name="T6" fmla="*/ 2431 w 6492"/>
                    <a:gd name="T7" fmla="*/ 0 h 1743"/>
                    <a:gd name="T8" fmla="*/ 0 w 6492"/>
                    <a:gd name="T9" fmla="*/ 654 h 17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92" h="1743">
                      <a:moveTo>
                        <a:pt x="0" y="654"/>
                      </a:moveTo>
                      <a:lnTo>
                        <a:pt x="4061" y="1743"/>
                      </a:lnTo>
                      <a:lnTo>
                        <a:pt x="6492" y="1091"/>
                      </a:lnTo>
                      <a:lnTo>
                        <a:pt x="2431" y="0"/>
                      </a:lnTo>
                      <a:lnTo>
                        <a:pt x="0" y="654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715" name="Freeform 1107"/>
                <p:cNvSpPr>
                  <a:spLocks noChangeAspect="1"/>
                </p:cNvSpPr>
                <p:nvPr/>
              </p:nvSpPr>
              <p:spPr bwMode="gray">
                <a:xfrm>
                  <a:off x="2804" y="1894"/>
                  <a:ext cx="26" cy="357"/>
                </a:xfrm>
                <a:custGeom>
                  <a:avLst/>
                  <a:gdLst>
                    <a:gd name="T0" fmla="*/ 0 w 371"/>
                    <a:gd name="T1" fmla="*/ 5071 h 5071"/>
                    <a:gd name="T2" fmla="*/ 371 w 371"/>
                    <a:gd name="T3" fmla="*/ 4972 h 5071"/>
                    <a:gd name="T4" fmla="*/ 371 w 371"/>
                    <a:gd name="T5" fmla="*/ 0 h 5071"/>
                    <a:gd name="T6" fmla="*/ 0 w 371"/>
                    <a:gd name="T7" fmla="*/ 99 h 5071"/>
                    <a:gd name="T8" fmla="*/ 0 w 371"/>
                    <a:gd name="T9" fmla="*/ 5071 h 50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1" h="5071">
                      <a:moveTo>
                        <a:pt x="0" y="5071"/>
                      </a:moveTo>
                      <a:lnTo>
                        <a:pt x="371" y="4972"/>
                      </a:lnTo>
                      <a:lnTo>
                        <a:pt x="371" y="0"/>
                      </a:lnTo>
                      <a:lnTo>
                        <a:pt x="0" y="99"/>
                      </a:lnTo>
                      <a:lnTo>
                        <a:pt x="0" y="5071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3716" name="Group 1108"/>
              <p:cNvGrpSpPr>
                <a:grpSpLocks noChangeAspect="1"/>
              </p:cNvGrpSpPr>
              <p:nvPr/>
            </p:nvGrpSpPr>
            <p:grpSpPr bwMode="auto">
              <a:xfrm flipH="1">
                <a:off x="2557" y="2459"/>
                <a:ext cx="314" cy="485"/>
                <a:chOff x="2257" y="2736"/>
                <a:chExt cx="314" cy="485"/>
              </a:xfrm>
            </p:grpSpPr>
            <p:sp>
              <p:nvSpPr>
                <p:cNvPr id="453717" name="Freeform 1109"/>
                <p:cNvSpPr>
                  <a:spLocks noChangeAspect="1"/>
                </p:cNvSpPr>
                <p:nvPr/>
              </p:nvSpPr>
              <p:spPr bwMode="gray">
                <a:xfrm flipH="1">
                  <a:off x="2337" y="3027"/>
                  <a:ext cx="132" cy="173"/>
                </a:xfrm>
                <a:custGeom>
                  <a:avLst/>
                  <a:gdLst>
                    <a:gd name="T0" fmla="*/ 108 w 108"/>
                    <a:gd name="T1" fmla="*/ 36 h 140"/>
                    <a:gd name="T2" fmla="*/ 108 w 108"/>
                    <a:gd name="T3" fmla="*/ 35 h 140"/>
                    <a:gd name="T4" fmla="*/ 108 w 108"/>
                    <a:gd name="T5" fmla="*/ 28 h 140"/>
                    <a:gd name="T6" fmla="*/ 108 w 108"/>
                    <a:gd name="T7" fmla="*/ 23 h 140"/>
                    <a:gd name="T8" fmla="*/ 108 w 108"/>
                    <a:gd name="T9" fmla="*/ 22 h 140"/>
                    <a:gd name="T10" fmla="*/ 108 w 108"/>
                    <a:gd name="T11" fmla="*/ 17 h 140"/>
                    <a:gd name="T12" fmla="*/ 108 w 108"/>
                    <a:gd name="T13" fmla="*/ 16 h 140"/>
                    <a:gd name="T14" fmla="*/ 108 w 108"/>
                    <a:gd name="T15" fmla="*/ 16 h 140"/>
                    <a:gd name="T16" fmla="*/ 89 w 108"/>
                    <a:gd name="T17" fmla="*/ 7 h 140"/>
                    <a:gd name="T18" fmla="*/ 64 w 108"/>
                    <a:gd name="T19" fmla="*/ 2 h 140"/>
                    <a:gd name="T20" fmla="*/ 57 w 108"/>
                    <a:gd name="T21" fmla="*/ 4 h 140"/>
                    <a:gd name="T22" fmla="*/ 49 w 108"/>
                    <a:gd name="T23" fmla="*/ 6 h 140"/>
                    <a:gd name="T24" fmla="*/ 49 w 108"/>
                    <a:gd name="T25" fmla="*/ 6 h 140"/>
                    <a:gd name="T26" fmla="*/ 0 w 108"/>
                    <a:gd name="T27" fmla="*/ 18 h 140"/>
                    <a:gd name="T28" fmla="*/ 29 w 108"/>
                    <a:gd name="T29" fmla="*/ 47 h 140"/>
                    <a:gd name="T30" fmla="*/ 62 w 108"/>
                    <a:gd name="T31" fmla="*/ 40 h 140"/>
                    <a:gd name="T32" fmla="*/ 62 w 108"/>
                    <a:gd name="T33" fmla="*/ 118 h 140"/>
                    <a:gd name="T34" fmla="*/ 101 w 108"/>
                    <a:gd name="T35" fmla="*/ 129 h 140"/>
                    <a:gd name="T36" fmla="*/ 108 w 108"/>
                    <a:gd name="T37" fmla="*/ 117 h 140"/>
                    <a:gd name="T38" fmla="*/ 108 w 108"/>
                    <a:gd name="T39" fmla="*/ 36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8" h="140">
                      <a:moveTo>
                        <a:pt x="108" y="36"/>
                      </a:moveTo>
                      <a:cubicBezTo>
                        <a:pt x="108" y="36"/>
                        <a:pt x="108" y="36"/>
                        <a:pt x="108" y="35"/>
                      </a:cubicBezTo>
                      <a:cubicBezTo>
                        <a:pt x="108" y="33"/>
                        <a:pt x="108" y="30"/>
                        <a:pt x="108" y="28"/>
                      </a:cubicBezTo>
                      <a:cubicBezTo>
                        <a:pt x="108" y="28"/>
                        <a:pt x="108" y="26"/>
                        <a:pt x="108" y="23"/>
                      </a:cubicBezTo>
                      <a:cubicBezTo>
                        <a:pt x="108" y="23"/>
                        <a:pt x="108" y="22"/>
                        <a:pt x="108" y="22"/>
                      </a:cubicBezTo>
                      <a:cubicBezTo>
                        <a:pt x="108" y="21"/>
                        <a:pt x="108" y="19"/>
                        <a:pt x="108" y="17"/>
                      </a:cubicBezTo>
                      <a:cubicBezTo>
                        <a:pt x="108" y="17"/>
                        <a:pt x="108" y="17"/>
                        <a:pt x="108" y="16"/>
                      </a:cubicBezTo>
                      <a:cubicBezTo>
                        <a:pt x="108" y="16"/>
                        <a:pt x="108" y="16"/>
                        <a:pt x="108" y="16"/>
                      </a:cubicBezTo>
                      <a:cubicBezTo>
                        <a:pt x="105" y="4"/>
                        <a:pt x="95" y="8"/>
                        <a:pt x="89" y="7"/>
                      </a:cubicBezTo>
                      <a:cubicBezTo>
                        <a:pt x="85" y="6"/>
                        <a:pt x="73" y="0"/>
                        <a:pt x="64" y="2"/>
                      </a:cubicBezTo>
                      <a:cubicBezTo>
                        <a:pt x="60" y="3"/>
                        <a:pt x="57" y="4"/>
                        <a:pt x="57" y="4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67"/>
                        <a:pt x="62" y="109"/>
                        <a:pt x="62" y="118"/>
                      </a:cubicBezTo>
                      <a:cubicBezTo>
                        <a:pt x="63" y="138"/>
                        <a:pt x="89" y="140"/>
                        <a:pt x="101" y="129"/>
                      </a:cubicBezTo>
                      <a:cubicBezTo>
                        <a:pt x="105" y="126"/>
                        <a:pt x="108" y="122"/>
                        <a:pt x="108" y="117"/>
                      </a:cubicBezTo>
                      <a:cubicBezTo>
                        <a:pt x="108" y="101"/>
                        <a:pt x="107" y="69"/>
                        <a:pt x="108" y="3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tx1"/>
                    </a:gs>
                    <a:gs pos="50000">
                      <a:schemeClr val="tx1">
                        <a:gamma/>
                        <a:tint val="74118"/>
                        <a:invGamma/>
                      </a:schemeClr>
                    </a:gs>
                    <a:gs pos="100000">
                      <a:schemeClr val="tx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718" name="Freeform 1110"/>
                <p:cNvSpPr>
                  <a:spLocks noChangeAspect="1"/>
                </p:cNvSpPr>
                <p:nvPr/>
              </p:nvSpPr>
              <p:spPr bwMode="gray">
                <a:xfrm flipH="1">
                  <a:off x="2276" y="3014"/>
                  <a:ext cx="245" cy="207"/>
                </a:xfrm>
                <a:custGeom>
                  <a:avLst/>
                  <a:gdLst>
                    <a:gd name="T0" fmla="*/ 196 w 197"/>
                    <a:gd name="T1" fmla="*/ 44 h 167"/>
                    <a:gd name="T2" fmla="*/ 196 w 197"/>
                    <a:gd name="T3" fmla="*/ 37 h 167"/>
                    <a:gd name="T4" fmla="*/ 177 w 197"/>
                    <a:gd name="T5" fmla="*/ 18 h 167"/>
                    <a:gd name="T6" fmla="*/ 137 w 197"/>
                    <a:gd name="T7" fmla="*/ 25 h 167"/>
                    <a:gd name="T8" fmla="*/ 99 w 197"/>
                    <a:gd name="T9" fmla="*/ 35 h 167"/>
                    <a:gd name="T10" fmla="*/ 99 w 197"/>
                    <a:gd name="T11" fmla="*/ 52 h 167"/>
                    <a:gd name="T12" fmla="*/ 99 w 197"/>
                    <a:gd name="T13" fmla="*/ 35 h 167"/>
                    <a:gd name="T14" fmla="*/ 99 w 197"/>
                    <a:gd name="T15" fmla="*/ 35 h 167"/>
                    <a:gd name="T16" fmla="*/ 99 w 197"/>
                    <a:gd name="T17" fmla="*/ 2 h 167"/>
                    <a:gd name="T18" fmla="*/ 89 w 197"/>
                    <a:gd name="T19" fmla="*/ 14 h 167"/>
                    <a:gd name="T20" fmla="*/ 2 w 197"/>
                    <a:gd name="T21" fmla="*/ 8 h 167"/>
                    <a:gd name="T22" fmla="*/ 2 w 197"/>
                    <a:gd name="T23" fmla="*/ 10 h 167"/>
                    <a:gd name="T24" fmla="*/ 2 w 197"/>
                    <a:gd name="T25" fmla="*/ 31 h 167"/>
                    <a:gd name="T26" fmla="*/ 12 w 197"/>
                    <a:gd name="T27" fmla="*/ 67 h 167"/>
                    <a:gd name="T28" fmla="*/ 70 w 197"/>
                    <a:gd name="T29" fmla="*/ 83 h 167"/>
                    <a:gd name="T30" fmla="*/ 83 w 197"/>
                    <a:gd name="T31" fmla="*/ 82 h 167"/>
                    <a:gd name="T32" fmla="*/ 149 w 197"/>
                    <a:gd name="T33" fmla="*/ 65 h 167"/>
                    <a:gd name="T34" fmla="*/ 150 w 197"/>
                    <a:gd name="T35" fmla="*/ 137 h 167"/>
                    <a:gd name="T36" fmla="*/ 150 w 197"/>
                    <a:gd name="T37" fmla="*/ 141 h 167"/>
                    <a:gd name="T38" fmla="*/ 197 w 197"/>
                    <a:gd name="T39" fmla="*/ 140 h 167"/>
                    <a:gd name="T40" fmla="*/ 196 w 197"/>
                    <a:gd name="T41" fmla="*/ 44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7" h="167">
                      <a:moveTo>
                        <a:pt x="196" y="44"/>
                      </a:moveTo>
                      <a:cubicBezTo>
                        <a:pt x="196" y="44"/>
                        <a:pt x="196" y="40"/>
                        <a:pt x="196" y="37"/>
                      </a:cubicBezTo>
                      <a:cubicBezTo>
                        <a:pt x="193" y="23"/>
                        <a:pt x="183" y="19"/>
                        <a:pt x="177" y="18"/>
                      </a:cubicBezTo>
                      <a:cubicBezTo>
                        <a:pt x="168" y="17"/>
                        <a:pt x="137" y="25"/>
                        <a:pt x="137" y="2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20"/>
                        <a:pt x="99" y="4"/>
                        <a:pt x="99" y="2"/>
                      </a:cubicBezTo>
                      <a:cubicBezTo>
                        <a:pt x="98" y="8"/>
                        <a:pt x="95" y="13"/>
                        <a:pt x="89" y="14"/>
                      </a:cubicBezTo>
                      <a:cubicBezTo>
                        <a:pt x="80" y="16"/>
                        <a:pt x="0" y="0"/>
                        <a:pt x="2" y="8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55"/>
                        <a:pt x="0" y="64"/>
                        <a:pt x="12" y="67"/>
                      </a:cubicBezTo>
                      <a:cubicBezTo>
                        <a:pt x="18" y="69"/>
                        <a:pt x="66" y="82"/>
                        <a:pt x="70" y="83"/>
                      </a:cubicBezTo>
                      <a:cubicBezTo>
                        <a:pt x="73" y="83"/>
                        <a:pt x="78" y="84"/>
                        <a:pt x="83" y="82"/>
                      </a:cubicBezTo>
                      <a:cubicBezTo>
                        <a:pt x="97" y="78"/>
                        <a:pt x="127" y="71"/>
                        <a:pt x="149" y="65"/>
                      </a:cubicBezTo>
                      <a:cubicBezTo>
                        <a:pt x="150" y="137"/>
                        <a:pt x="150" y="137"/>
                        <a:pt x="150" y="137"/>
                      </a:cubicBezTo>
                      <a:cubicBezTo>
                        <a:pt x="150" y="138"/>
                        <a:pt x="150" y="140"/>
                        <a:pt x="150" y="141"/>
                      </a:cubicBezTo>
                      <a:cubicBezTo>
                        <a:pt x="151" y="167"/>
                        <a:pt x="196" y="163"/>
                        <a:pt x="197" y="140"/>
                      </a:cubicBezTo>
                      <a:cubicBezTo>
                        <a:pt x="196" y="125"/>
                        <a:pt x="196" y="60"/>
                        <a:pt x="196" y="44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tx1"/>
                    </a:gs>
                    <a:gs pos="50000">
                      <a:schemeClr val="tx1">
                        <a:gamma/>
                        <a:tint val="74118"/>
                        <a:invGamma/>
                      </a:schemeClr>
                    </a:gs>
                    <a:gs pos="100000">
                      <a:schemeClr val="tx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719" name="Freeform 1111"/>
                <p:cNvSpPr>
                  <a:spLocks noChangeAspect="1"/>
                </p:cNvSpPr>
                <p:nvPr/>
              </p:nvSpPr>
              <p:spPr bwMode="gray">
                <a:xfrm flipH="1">
                  <a:off x="2257" y="2825"/>
                  <a:ext cx="314" cy="247"/>
                </a:xfrm>
                <a:custGeom>
                  <a:avLst/>
                  <a:gdLst>
                    <a:gd name="T0" fmla="*/ 209 w 254"/>
                    <a:gd name="T1" fmla="*/ 119 h 200"/>
                    <a:gd name="T2" fmla="*/ 184 w 254"/>
                    <a:gd name="T3" fmla="*/ 127 h 200"/>
                    <a:gd name="T4" fmla="*/ 173 w 254"/>
                    <a:gd name="T5" fmla="*/ 55 h 200"/>
                    <a:gd name="T6" fmla="*/ 144 w 254"/>
                    <a:gd name="T7" fmla="*/ 27 h 200"/>
                    <a:gd name="T8" fmla="*/ 96 w 254"/>
                    <a:gd name="T9" fmla="*/ 14 h 200"/>
                    <a:gd name="T10" fmla="*/ 51 w 254"/>
                    <a:gd name="T11" fmla="*/ 2 h 200"/>
                    <a:gd name="T12" fmla="*/ 18 w 254"/>
                    <a:gd name="T13" fmla="*/ 13 h 200"/>
                    <a:gd name="T14" fmla="*/ 3 w 254"/>
                    <a:gd name="T15" fmla="*/ 96 h 200"/>
                    <a:gd name="T16" fmla="*/ 3 w 254"/>
                    <a:gd name="T17" fmla="*/ 96 h 200"/>
                    <a:gd name="T18" fmla="*/ 2 w 254"/>
                    <a:gd name="T19" fmla="*/ 99 h 200"/>
                    <a:gd name="T20" fmla="*/ 2 w 254"/>
                    <a:gd name="T21" fmla="*/ 99 h 200"/>
                    <a:gd name="T22" fmla="*/ 9 w 254"/>
                    <a:gd name="T23" fmla="*/ 118 h 200"/>
                    <a:gd name="T24" fmla="*/ 26 w 254"/>
                    <a:gd name="T25" fmla="*/ 119 h 200"/>
                    <a:gd name="T26" fmla="*/ 33 w 254"/>
                    <a:gd name="T27" fmla="*/ 117 h 200"/>
                    <a:gd name="T28" fmla="*/ 33 w 254"/>
                    <a:gd name="T29" fmla="*/ 117 h 200"/>
                    <a:gd name="T30" fmla="*/ 36 w 254"/>
                    <a:gd name="T31" fmla="*/ 116 h 200"/>
                    <a:gd name="T32" fmla="*/ 43 w 254"/>
                    <a:gd name="T33" fmla="*/ 114 h 200"/>
                    <a:gd name="T34" fmla="*/ 44 w 254"/>
                    <a:gd name="T35" fmla="*/ 76 h 200"/>
                    <a:gd name="T36" fmla="*/ 41 w 254"/>
                    <a:gd name="T37" fmla="*/ 77 h 200"/>
                    <a:gd name="T38" fmla="*/ 44 w 254"/>
                    <a:gd name="T39" fmla="*/ 53 h 200"/>
                    <a:gd name="T40" fmla="*/ 43 w 254"/>
                    <a:gd name="T41" fmla="*/ 171 h 200"/>
                    <a:gd name="T42" fmla="*/ 53 w 254"/>
                    <a:gd name="T43" fmla="*/ 183 h 200"/>
                    <a:gd name="T44" fmla="*/ 111 w 254"/>
                    <a:gd name="T45" fmla="*/ 199 h 200"/>
                    <a:gd name="T46" fmla="*/ 140 w 254"/>
                    <a:gd name="T47" fmla="*/ 177 h 200"/>
                    <a:gd name="T48" fmla="*/ 140 w 254"/>
                    <a:gd name="T49" fmla="*/ 171 h 200"/>
                    <a:gd name="T50" fmla="*/ 140 w 254"/>
                    <a:gd name="T51" fmla="*/ 139 h 200"/>
                    <a:gd name="T52" fmla="*/ 139 w 254"/>
                    <a:gd name="T53" fmla="*/ 98 h 200"/>
                    <a:gd name="T54" fmla="*/ 137 w 254"/>
                    <a:gd name="T55" fmla="*/ 84 h 200"/>
                    <a:gd name="T56" fmla="*/ 136 w 254"/>
                    <a:gd name="T57" fmla="*/ 79 h 200"/>
                    <a:gd name="T58" fmla="*/ 137 w 254"/>
                    <a:gd name="T59" fmla="*/ 84 h 200"/>
                    <a:gd name="T60" fmla="*/ 139 w 254"/>
                    <a:gd name="T61" fmla="*/ 98 h 200"/>
                    <a:gd name="T62" fmla="*/ 145 w 254"/>
                    <a:gd name="T63" fmla="*/ 136 h 200"/>
                    <a:gd name="T64" fmla="*/ 145 w 254"/>
                    <a:gd name="T65" fmla="*/ 137 h 200"/>
                    <a:gd name="T66" fmla="*/ 145 w 254"/>
                    <a:gd name="T67" fmla="*/ 137 h 200"/>
                    <a:gd name="T68" fmla="*/ 145 w 254"/>
                    <a:gd name="T69" fmla="*/ 142 h 200"/>
                    <a:gd name="T70" fmla="*/ 155 w 254"/>
                    <a:gd name="T71" fmla="*/ 165 h 200"/>
                    <a:gd name="T72" fmla="*/ 170 w 254"/>
                    <a:gd name="T73" fmla="*/ 171 h 200"/>
                    <a:gd name="T74" fmla="*/ 223 w 254"/>
                    <a:gd name="T75" fmla="*/ 155 h 200"/>
                    <a:gd name="T76" fmla="*/ 209 w 254"/>
                    <a:gd name="T77" fmla="*/ 119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54" h="200">
                      <a:moveTo>
                        <a:pt x="209" y="119"/>
                      </a:moveTo>
                      <a:cubicBezTo>
                        <a:pt x="207" y="121"/>
                        <a:pt x="197" y="123"/>
                        <a:pt x="184" y="127"/>
                      </a:cubicBezTo>
                      <a:cubicBezTo>
                        <a:pt x="179" y="94"/>
                        <a:pt x="175" y="64"/>
                        <a:pt x="173" y="55"/>
                      </a:cubicBezTo>
                      <a:cubicBezTo>
                        <a:pt x="170" y="36"/>
                        <a:pt x="153" y="30"/>
                        <a:pt x="144" y="27"/>
                      </a:cubicBezTo>
                      <a:cubicBezTo>
                        <a:pt x="136" y="23"/>
                        <a:pt x="110" y="18"/>
                        <a:pt x="96" y="14"/>
                      </a:cubicBezTo>
                      <a:cubicBezTo>
                        <a:pt x="83" y="10"/>
                        <a:pt x="61" y="4"/>
                        <a:pt x="51" y="2"/>
                      </a:cubicBezTo>
                      <a:cubicBezTo>
                        <a:pt x="41" y="0"/>
                        <a:pt x="21" y="4"/>
                        <a:pt x="18" y="13"/>
                      </a:cubicBezTo>
                      <a:cubicBezTo>
                        <a:pt x="16" y="16"/>
                        <a:pt x="10" y="56"/>
                        <a:pt x="3" y="96"/>
                      </a:cubicBezTo>
                      <a:cubicBezTo>
                        <a:pt x="3" y="96"/>
                        <a:pt x="3" y="96"/>
                        <a:pt x="3" y="96"/>
                      </a:cubicBezTo>
                      <a:cubicBezTo>
                        <a:pt x="2" y="99"/>
                        <a:pt x="2" y="99"/>
                        <a:pt x="2" y="99"/>
                      </a:cubicBezTo>
                      <a:cubicBezTo>
                        <a:pt x="2" y="99"/>
                        <a:pt x="2" y="99"/>
                        <a:pt x="2" y="99"/>
                      </a:cubicBezTo>
                      <a:cubicBezTo>
                        <a:pt x="0" y="109"/>
                        <a:pt x="4" y="116"/>
                        <a:pt x="9" y="118"/>
                      </a:cubicBezTo>
                      <a:cubicBezTo>
                        <a:pt x="14" y="121"/>
                        <a:pt x="20" y="120"/>
                        <a:pt x="26" y="119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4" y="117"/>
                        <a:pt x="35" y="117"/>
                        <a:pt x="36" y="116"/>
                      </a:cubicBezTo>
                      <a:cubicBezTo>
                        <a:pt x="38" y="116"/>
                        <a:pt x="41" y="115"/>
                        <a:pt x="43" y="114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ubicBezTo>
                        <a:pt x="43" y="76"/>
                        <a:pt x="42" y="77"/>
                        <a:pt x="41" y="77"/>
                      </a:cubicBezTo>
                      <a:cubicBezTo>
                        <a:pt x="43" y="60"/>
                        <a:pt x="44" y="49"/>
                        <a:pt x="44" y="53"/>
                      </a:cubicBezTo>
                      <a:cubicBezTo>
                        <a:pt x="44" y="59"/>
                        <a:pt x="43" y="123"/>
                        <a:pt x="43" y="171"/>
                      </a:cubicBezTo>
                      <a:cubicBezTo>
                        <a:pt x="44" y="177"/>
                        <a:pt x="47" y="182"/>
                        <a:pt x="53" y="183"/>
                      </a:cubicBezTo>
                      <a:cubicBezTo>
                        <a:pt x="67" y="186"/>
                        <a:pt x="102" y="197"/>
                        <a:pt x="111" y="199"/>
                      </a:cubicBezTo>
                      <a:cubicBezTo>
                        <a:pt x="120" y="200"/>
                        <a:pt x="138" y="190"/>
                        <a:pt x="140" y="177"/>
                      </a:cubicBezTo>
                      <a:cubicBezTo>
                        <a:pt x="140" y="175"/>
                        <a:pt x="140" y="173"/>
                        <a:pt x="140" y="171"/>
                      </a:cubicBezTo>
                      <a:cubicBezTo>
                        <a:pt x="140" y="139"/>
                        <a:pt x="140" y="139"/>
                        <a:pt x="140" y="139"/>
                      </a:cubicBezTo>
                      <a:cubicBezTo>
                        <a:pt x="140" y="124"/>
                        <a:pt x="140" y="111"/>
                        <a:pt x="139" y="98"/>
                      </a:cubicBezTo>
                      <a:cubicBezTo>
                        <a:pt x="138" y="92"/>
                        <a:pt x="137" y="87"/>
                        <a:pt x="137" y="84"/>
                      </a:cubicBezTo>
                      <a:cubicBezTo>
                        <a:pt x="136" y="82"/>
                        <a:pt x="136" y="80"/>
                        <a:pt x="136" y="79"/>
                      </a:cubicBezTo>
                      <a:cubicBezTo>
                        <a:pt x="136" y="80"/>
                        <a:pt x="136" y="82"/>
                        <a:pt x="137" y="84"/>
                      </a:cubicBezTo>
                      <a:cubicBezTo>
                        <a:pt x="138" y="88"/>
                        <a:pt x="138" y="93"/>
                        <a:pt x="139" y="98"/>
                      </a:cubicBezTo>
                      <a:cubicBezTo>
                        <a:pt x="140" y="108"/>
                        <a:pt x="142" y="120"/>
                        <a:pt x="145" y="136"/>
                      </a:cubicBezTo>
                      <a:cubicBezTo>
                        <a:pt x="145" y="136"/>
                        <a:pt x="145" y="137"/>
                        <a:pt x="145" y="137"/>
                      </a:cubicBez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45" y="142"/>
                        <a:pt x="145" y="142"/>
                        <a:pt x="145" y="142"/>
                      </a:cubicBezTo>
                      <a:cubicBezTo>
                        <a:pt x="148" y="154"/>
                        <a:pt x="151" y="161"/>
                        <a:pt x="155" y="165"/>
                      </a:cubicBezTo>
                      <a:cubicBezTo>
                        <a:pt x="159" y="169"/>
                        <a:pt x="164" y="170"/>
                        <a:pt x="170" y="171"/>
                      </a:cubicBezTo>
                      <a:cubicBezTo>
                        <a:pt x="186" y="167"/>
                        <a:pt x="204" y="161"/>
                        <a:pt x="223" y="155"/>
                      </a:cubicBezTo>
                      <a:cubicBezTo>
                        <a:pt x="254" y="147"/>
                        <a:pt x="236" y="110"/>
                        <a:pt x="209" y="119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tx1"/>
                    </a:gs>
                    <a:gs pos="50000">
                      <a:schemeClr val="tx1">
                        <a:gamma/>
                        <a:tint val="74118"/>
                        <a:invGamma/>
                      </a:schemeClr>
                    </a:gs>
                    <a:gs pos="100000">
                      <a:schemeClr val="tx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720" name="Freeform 1112"/>
                <p:cNvSpPr>
                  <a:spLocks noChangeAspect="1"/>
                </p:cNvSpPr>
                <p:nvPr/>
              </p:nvSpPr>
              <p:spPr bwMode="gray">
                <a:xfrm flipH="1">
                  <a:off x="2419" y="2811"/>
                  <a:ext cx="82" cy="52"/>
                </a:xfrm>
                <a:custGeom>
                  <a:avLst/>
                  <a:gdLst>
                    <a:gd name="T0" fmla="*/ 30 w 66"/>
                    <a:gd name="T1" fmla="*/ 39 h 41"/>
                    <a:gd name="T2" fmla="*/ 10 w 66"/>
                    <a:gd name="T3" fmla="*/ 23 h 41"/>
                    <a:gd name="T4" fmla="*/ 16 w 66"/>
                    <a:gd name="T5" fmla="*/ 13 h 41"/>
                    <a:gd name="T6" fmla="*/ 54 w 66"/>
                    <a:gd name="T7" fmla="*/ 16 h 41"/>
                    <a:gd name="T8" fmla="*/ 57 w 66"/>
                    <a:gd name="T9" fmla="*/ 29 h 41"/>
                    <a:gd name="T10" fmla="*/ 30 w 66"/>
                    <a:gd name="T11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41">
                      <a:moveTo>
                        <a:pt x="30" y="39"/>
                      </a:moveTo>
                      <a:cubicBezTo>
                        <a:pt x="14" y="37"/>
                        <a:pt x="0" y="25"/>
                        <a:pt x="10" y="23"/>
                      </a:cubicBezTo>
                      <a:cubicBezTo>
                        <a:pt x="17" y="21"/>
                        <a:pt x="13" y="16"/>
                        <a:pt x="16" y="13"/>
                      </a:cubicBezTo>
                      <a:cubicBezTo>
                        <a:pt x="18" y="10"/>
                        <a:pt x="54" y="0"/>
                        <a:pt x="54" y="16"/>
                      </a:cubicBezTo>
                      <a:cubicBezTo>
                        <a:pt x="54" y="21"/>
                        <a:pt x="47" y="25"/>
                        <a:pt x="57" y="29"/>
                      </a:cubicBezTo>
                      <a:cubicBezTo>
                        <a:pt x="66" y="33"/>
                        <a:pt x="46" y="41"/>
                        <a:pt x="30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721" name="Oval 1113"/>
                <p:cNvSpPr>
                  <a:spLocks noChangeAspect="1" noChangeArrowheads="1"/>
                </p:cNvSpPr>
                <p:nvPr/>
              </p:nvSpPr>
              <p:spPr bwMode="gray">
                <a:xfrm>
                  <a:off x="2402" y="2736"/>
                  <a:ext cx="109" cy="109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454063" name="Group 1455"/>
          <p:cNvGrpSpPr>
            <a:grpSpLocks/>
          </p:cNvGrpSpPr>
          <p:nvPr/>
        </p:nvGrpSpPr>
        <p:grpSpPr bwMode="auto">
          <a:xfrm>
            <a:off x="4202113" y="4048125"/>
            <a:ext cx="657225" cy="196850"/>
            <a:chOff x="-240" y="-1656"/>
            <a:chExt cx="3137" cy="940"/>
          </a:xfrm>
        </p:grpSpPr>
        <p:sp>
          <p:nvSpPr>
            <p:cNvPr id="454064" name="Freeform 1456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>
                <a:gd name="T0" fmla="*/ 0 w 446"/>
                <a:gd name="T1" fmla="*/ 0 h 217"/>
                <a:gd name="T2" fmla="*/ 0 w 446"/>
                <a:gd name="T3" fmla="*/ 97 h 217"/>
                <a:gd name="T4" fmla="*/ 446 w 446"/>
                <a:gd name="T5" fmla="*/ 217 h 217"/>
                <a:gd name="T6" fmla="*/ 446 w 446"/>
                <a:gd name="T7" fmla="*/ 120 h 217"/>
                <a:gd name="T8" fmla="*/ 0 w 446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65" name="Freeform 1457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>
                <a:gd name="T0" fmla="*/ 2887 w 3137"/>
                <a:gd name="T1" fmla="*/ 54 h 843"/>
                <a:gd name="T2" fmla="*/ 898 w 3137"/>
                <a:gd name="T3" fmla="*/ 0 h 843"/>
                <a:gd name="T4" fmla="*/ 1344 w 3137"/>
                <a:gd name="T5" fmla="*/ 120 h 843"/>
                <a:gd name="T6" fmla="*/ 0 w 3137"/>
                <a:gd name="T7" fmla="*/ 482 h 843"/>
                <a:gd name="T8" fmla="*/ 1344 w 3137"/>
                <a:gd name="T9" fmla="*/ 843 h 843"/>
                <a:gd name="T10" fmla="*/ 2688 w 3137"/>
                <a:gd name="T11" fmla="*/ 482 h 843"/>
                <a:gd name="T12" fmla="*/ 3137 w 3137"/>
                <a:gd name="T13" fmla="*/ 602 h 843"/>
                <a:gd name="T14" fmla="*/ 2887 w 3137"/>
                <a:gd name="T15" fmla="*/ 5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66" name="Freeform 1458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61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67" name="Freeform 1459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>
                <a:gd name="T0" fmla="*/ 0 w 449"/>
                <a:gd name="T1" fmla="*/ 0 h 217"/>
                <a:gd name="T2" fmla="*/ 0 w 449"/>
                <a:gd name="T3" fmla="*/ 97 h 217"/>
                <a:gd name="T4" fmla="*/ 449 w 449"/>
                <a:gd name="T5" fmla="*/ 217 h 217"/>
                <a:gd name="T6" fmla="*/ 449 w 449"/>
                <a:gd name="T7" fmla="*/ 120 h 217"/>
                <a:gd name="T8" fmla="*/ 0 w 44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68" name="Freeform 1460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>
                <a:gd name="T0" fmla="*/ 0 w 1344"/>
                <a:gd name="T1" fmla="*/ 458 h 458"/>
                <a:gd name="T2" fmla="*/ 0 w 1344"/>
                <a:gd name="T3" fmla="*/ 361 h 458"/>
                <a:gd name="T4" fmla="*/ 1344 w 1344"/>
                <a:gd name="T5" fmla="*/ 0 h 458"/>
                <a:gd name="T6" fmla="*/ 1344 w 1344"/>
                <a:gd name="T7" fmla="*/ 97 h 458"/>
                <a:gd name="T8" fmla="*/ 0 w 1344"/>
                <a:gd name="T9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53967" name="Group 1359"/>
          <p:cNvGrpSpPr>
            <a:grpSpLocks/>
          </p:cNvGrpSpPr>
          <p:nvPr/>
        </p:nvGrpSpPr>
        <p:grpSpPr bwMode="auto">
          <a:xfrm flipH="1">
            <a:off x="4075113" y="3635375"/>
            <a:ext cx="455612" cy="436563"/>
            <a:chOff x="733" y="778"/>
            <a:chExt cx="430" cy="412"/>
          </a:xfrm>
        </p:grpSpPr>
        <p:sp>
          <p:nvSpPr>
            <p:cNvPr id="453968" name="Freeform 1360"/>
            <p:cNvSpPr>
              <a:spLocks/>
            </p:cNvSpPr>
            <p:nvPr/>
          </p:nvSpPr>
          <p:spPr bwMode="gray">
            <a:xfrm>
              <a:off x="733" y="778"/>
              <a:ext cx="430" cy="412"/>
            </a:xfrm>
            <a:custGeom>
              <a:avLst/>
              <a:gdLst>
                <a:gd name="T0" fmla="*/ 0 w 1342"/>
                <a:gd name="T1" fmla="*/ 361 h 1285"/>
                <a:gd name="T2" fmla="*/ 0 w 1342"/>
                <a:gd name="T3" fmla="*/ 1285 h 1285"/>
                <a:gd name="T4" fmla="*/ 1342 w 1342"/>
                <a:gd name="T5" fmla="*/ 923 h 1285"/>
                <a:gd name="T6" fmla="*/ 1342 w 1342"/>
                <a:gd name="T7" fmla="*/ 0 h 1285"/>
                <a:gd name="T8" fmla="*/ 0 w 1342"/>
                <a:gd name="T9" fmla="*/ 361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2" h="1285">
                  <a:moveTo>
                    <a:pt x="0" y="361"/>
                  </a:moveTo>
                  <a:lnTo>
                    <a:pt x="0" y="1285"/>
                  </a:lnTo>
                  <a:lnTo>
                    <a:pt x="1342" y="923"/>
                  </a:lnTo>
                  <a:lnTo>
                    <a:pt x="1342" y="0"/>
                  </a:lnTo>
                  <a:lnTo>
                    <a:pt x="0" y="361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solidFill>
                <a:srgbClr val="0C080C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53969" name="Group 1361"/>
            <p:cNvGrpSpPr>
              <a:grpSpLocks/>
            </p:cNvGrpSpPr>
            <p:nvPr/>
          </p:nvGrpSpPr>
          <p:grpSpPr bwMode="auto">
            <a:xfrm>
              <a:off x="786" y="843"/>
              <a:ext cx="329" cy="240"/>
              <a:chOff x="786" y="843"/>
              <a:chExt cx="329" cy="240"/>
            </a:xfrm>
          </p:grpSpPr>
          <p:grpSp>
            <p:nvGrpSpPr>
              <p:cNvPr id="453970" name="Group 1362"/>
              <p:cNvGrpSpPr>
                <a:grpSpLocks/>
              </p:cNvGrpSpPr>
              <p:nvPr/>
            </p:nvGrpSpPr>
            <p:grpSpPr bwMode="auto">
              <a:xfrm>
                <a:off x="957" y="843"/>
                <a:ext cx="158" cy="240"/>
                <a:chOff x="953" y="846"/>
                <a:chExt cx="166" cy="239"/>
              </a:xfrm>
            </p:grpSpPr>
            <p:sp>
              <p:nvSpPr>
                <p:cNvPr id="453971" name="Freeform 1363"/>
                <p:cNvSpPr>
                  <a:spLocks/>
                </p:cNvSpPr>
                <p:nvPr/>
              </p:nvSpPr>
              <p:spPr bwMode="gray">
                <a:xfrm>
                  <a:off x="953" y="933"/>
                  <a:ext cx="166" cy="152"/>
                </a:xfrm>
                <a:custGeom>
                  <a:avLst/>
                  <a:gdLst>
                    <a:gd name="T0" fmla="*/ 218 w 219"/>
                    <a:gd name="T1" fmla="*/ 14 h 200"/>
                    <a:gd name="T2" fmla="*/ 201 w 219"/>
                    <a:gd name="T3" fmla="*/ 2 h 200"/>
                    <a:gd name="T4" fmla="*/ 15 w 219"/>
                    <a:gd name="T5" fmla="*/ 52 h 200"/>
                    <a:gd name="T6" fmla="*/ 0 w 219"/>
                    <a:gd name="T7" fmla="*/ 73 h 200"/>
                    <a:gd name="T8" fmla="*/ 1 w 219"/>
                    <a:gd name="T9" fmla="*/ 186 h 200"/>
                    <a:gd name="T10" fmla="*/ 17 w 219"/>
                    <a:gd name="T11" fmla="*/ 198 h 200"/>
                    <a:gd name="T12" fmla="*/ 202 w 219"/>
                    <a:gd name="T13" fmla="*/ 148 h 200"/>
                    <a:gd name="T14" fmla="*/ 219 w 219"/>
                    <a:gd name="T15" fmla="*/ 127 h 200"/>
                    <a:gd name="T16" fmla="*/ 218 w 219"/>
                    <a:gd name="T17" fmla="*/ 14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200">
                      <a:moveTo>
                        <a:pt x="218" y="14"/>
                      </a:moveTo>
                      <a:cubicBezTo>
                        <a:pt x="218" y="5"/>
                        <a:pt x="210" y="0"/>
                        <a:pt x="201" y="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7" y="54"/>
                        <a:pt x="0" y="64"/>
                        <a:pt x="0" y="73"/>
                      </a:cubicBezTo>
                      <a:cubicBezTo>
                        <a:pt x="1" y="186"/>
                        <a:pt x="1" y="186"/>
                        <a:pt x="1" y="186"/>
                      </a:cubicBezTo>
                      <a:cubicBezTo>
                        <a:pt x="1" y="195"/>
                        <a:pt x="8" y="200"/>
                        <a:pt x="17" y="198"/>
                      </a:cubicBezTo>
                      <a:cubicBezTo>
                        <a:pt x="202" y="148"/>
                        <a:pt x="202" y="148"/>
                        <a:pt x="202" y="148"/>
                      </a:cubicBezTo>
                      <a:cubicBezTo>
                        <a:pt x="212" y="146"/>
                        <a:pt x="219" y="136"/>
                        <a:pt x="219" y="127"/>
                      </a:cubicBezTo>
                      <a:cubicBezTo>
                        <a:pt x="219" y="94"/>
                        <a:pt x="218" y="14"/>
                        <a:pt x="218" y="1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972" name="Freeform 1364"/>
                <p:cNvSpPr>
                  <a:spLocks/>
                </p:cNvSpPr>
                <p:nvPr/>
              </p:nvSpPr>
              <p:spPr bwMode="gray">
                <a:xfrm>
                  <a:off x="984" y="846"/>
                  <a:ext cx="101" cy="102"/>
                </a:xfrm>
                <a:custGeom>
                  <a:avLst/>
                  <a:gdLst>
                    <a:gd name="T0" fmla="*/ 68 w 133"/>
                    <a:gd name="T1" fmla="*/ 125 h 135"/>
                    <a:gd name="T2" fmla="*/ 133 w 133"/>
                    <a:gd name="T3" fmla="*/ 49 h 135"/>
                    <a:gd name="T4" fmla="*/ 67 w 133"/>
                    <a:gd name="T5" fmla="*/ 9 h 135"/>
                    <a:gd name="T6" fmla="*/ 0 w 133"/>
                    <a:gd name="T7" fmla="*/ 85 h 135"/>
                    <a:gd name="T8" fmla="*/ 68 w 133"/>
                    <a:gd name="T9" fmla="*/ 125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3" h="135">
                      <a:moveTo>
                        <a:pt x="68" y="125"/>
                      </a:moveTo>
                      <a:cubicBezTo>
                        <a:pt x="104" y="115"/>
                        <a:pt x="133" y="81"/>
                        <a:pt x="133" y="49"/>
                      </a:cubicBezTo>
                      <a:cubicBezTo>
                        <a:pt x="133" y="17"/>
                        <a:pt x="103" y="0"/>
                        <a:pt x="67" y="9"/>
                      </a:cubicBezTo>
                      <a:cubicBezTo>
                        <a:pt x="30" y="19"/>
                        <a:pt x="0" y="53"/>
                        <a:pt x="0" y="85"/>
                      </a:cubicBezTo>
                      <a:cubicBezTo>
                        <a:pt x="0" y="117"/>
                        <a:pt x="31" y="135"/>
                        <a:pt x="68" y="12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53973" name="Freeform 1365"/>
              <p:cNvSpPr>
                <a:spLocks/>
              </p:cNvSpPr>
              <p:nvPr/>
            </p:nvSpPr>
            <p:spPr bwMode="gray">
              <a:xfrm>
                <a:off x="786" y="931"/>
                <a:ext cx="123" cy="52"/>
              </a:xfrm>
              <a:custGeom>
                <a:avLst/>
                <a:gdLst>
                  <a:gd name="T0" fmla="*/ 0 w 385"/>
                  <a:gd name="T1" fmla="*/ 163 h 163"/>
                  <a:gd name="T2" fmla="*/ 0 w 385"/>
                  <a:gd name="T3" fmla="*/ 101 h 163"/>
                  <a:gd name="T4" fmla="*/ 385 w 385"/>
                  <a:gd name="T5" fmla="*/ 0 h 163"/>
                  <a:gd name="T6" fmla="*/ 385 w 385"/>
                  <a:gd name="T7" fmla="*/ 61 h 163"/>
                  <a:gd name="T8" fmla="*/ 0 w 385"/>
                  <a:gd name="T9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163">
                    <a:moveTo>
                      <a:pt x="0" y="163"/>
                    </a:moveTo>
                    <a:lnTo>
                      <a:pt x="0" y="101"/>
                    </a:lnTo>
                    <a:lnTo>
                      <a:pt x="385" y="0"/>
                    </a:lnTo>
                    <a:lnTo>
                      <a:pt x="385" y="61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974" name="Freeform 1366"/>
              <p:cNvSpPr>
                <a:spLocks/>
              </p:cNvSpPr>
              <p:nvPr/>
            </p:nvSpPr>
            <p:spPr bwMode="gray">
              <a:xfrm>
                <a:off x="786" y="969"/>
                <a:ext cx="123" cy="53"/>
              </a:xfrm>
              <a:custGeom>
                <a:avLst/>
                <a:gdLst>
                  <a:gd name="T0" fmla="*/ 0 w 385"/>
                  <a:gd name="T1" fmla="*/ 163 h 163"/>
                  <a:gd name="T2" fmla="*/ 0 w 385"/>
                  <a:gd name="T3" fmla="*/ 102 h 163"/>
                  <a:gd name="T4" fmla="*/ 385 w 385"/>
                  <a:gd name="T5" fmla="*/ 0 h 163"/>
                  <a:gd name="T6" fmla="*/ 385 w 385"/>
                  <a:gd name="T7" fmla="*/ 62 h 163"/>
                  <a:gd name="T8" fmla="*/ 0 w 385"/>
                  <a:gd name="T9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163">
                    <a:moveTo>
                      <a:pt x="0" y="163"/>
                    </a:moveTo>
                    <a:lnTo>
                      <a:pt x="0" y="102"/>
                    </a:lnTo>
                    <a:lnTo>
                      <a:pt x="385" y="0"/>
                    </a:lnTo>
                    <a:lnTo>
                      <a:pt x="385" y="62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975" name="Freeform 1367"/>
              <p:cNvSpPr>
                <a:spLocks/>
              </p:cNvSpPr>
              <p:nvPr/>
            </p:nvSpPr>
            <p:spPr bwMode="gray">
              <a:xfrm>
                <a:off x="786" y="1008"/>
                <a:ext cx="123" cy="53"/>
              </a:xfrm>
              <a:custGeom>
                <a:avLst/>
                <a:gdLst>
                  <a:gd name="T0" fmla="*/ 0 w 385"/>
                  <a:gd name="T1" fmla="*/ 163 h 163"/>
                  <a:gd name="T2" fmla="*/ 0 w 385"/>
                  <a:gd name="T3" fmla="*/ 101 h 163"/>
                  <a:gd name="T4" fmla="*/ 385 w 385"/>
                  <a:gd name="T5" fmla="*/ 0 h 163"/>
                  <a:gd name="T6" fmla="*/ 385 w 385"/>
                  <a:gd name="T7" fmla="*/ 61 h 163"/>
                  <a:gd name="T8" fmla="*/ 0 w 385"/>
                  <a:gd name="T9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163">
                    <a:moveTo>
                      <a:pt x="0" y="163"/>
                    </a:moveTo>
                    <a:lnTo>
                      <a:pt x="0" y="101"/>
                    </a:lnTo>
                    <a:lnTo>
                      <a:pt x="385" y="0"/>
                    </a:lnTo>
                    <a:lnTo>
                      <a:pt x="385" y="61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453723" name="Freeform 1115"/>
          <p:cNvSpPr>
            <a:spLocks noChangeAspect="1"/>
          </p:cNvSpPr>
          <p:nvPr/>
        </p:nvSpPr>
        <p:spPr bwMode="gray">
          <a:xfrm>
            <a:off x="2749550" y="4059238"/>
            <a:ext cx="2039938" cy="546100"/>
          </a:xfrm>
          <a:custGeom>
            <a:avLst/>
            <a:gdLst>
              <a:gd name="T0" fmla="*/ 0 w 161"/>
              <a:gd name="T1" fmla="*/ 22 h 44"/>
              <a:gd name="T2" fmla="*/ 81 w 161"/>
              <a:gd name="T3" fmla="*/ 0 h 44"/>
              <a:gd name="T4" fmla="*/ 161 w 161"/>
              <a:gd name="T5" fmla="*/ 22 h 44"/>
              <a:gd name="T6" fmla="*/ 81 w 161"/>
              <a:gd name="T7" fmla="*/ 44 h 44"/>
              <a:gd name="T8" fmla="*/ 0 w 161"/>
              <a:gd name="T9" fmla="*/ 2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" h="44">
                <a:moveTo>
                  <a:pt x="0" y="22"/>
                </a:moveTo>
                <a:lnTo>
                  <a:pt x="81" y="0"/>
                </a:lnTo>
                <a:lnTo>
                  <a:pt x="161" y="22"/>
                </a:lnTo>
                <a:lnTo>
                  <a:pt x="81" y="44"/>
                </a:lnTo>
                <a:lnTo>
                  <a:pt x="0" y="22"/>
                </a:lnTo>
                <a:close/>
              </a:path>
            </a:pathLst>
          </a:custGeom>
          <a:gradFill rotWithShape="1">
            <a:gsLst>
              <a:gs pos="0">
                <a:srgbClr val="B2B2B2">
                  <a:gamma/>
                  <a:tint val="68627"/>
                  <a:invGamma/>
                </a:srgbClr>
              </a:gs>
              <a:gs pos="100000">
                <a:srgbClr val="B2B2B2"/>
              </a:gs>
            </a:gsLst>
            <a:lin ang="5400000" scaled="1"/>
          </a:gradFill>
          <a:ln w="19050" cap="flat" cmpd="sng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dist="25400" dir="5400000" algn="ctr" rotWithShape="0">
              <a:srgbClr val="808080"/>
            </a:outerShdw>
          </a:effectLst>
        </p:spPr>
        <p:txBody>
          <a:bodyPr/>
          <a:lstStyle/>
          <a:p>
            <a:endParaRPr lang="zh-CN" altLang="en-US"/>
          </a:p>
        </p:txBody>
      </p:sp>
      <p:grpSp>
        <p:nvGrpSpPr>
          <p:cNvPr id="454080" name="Group 1472"/>
          <p:cNvGrpSpPr>
            <a:grpSpLocks/>
          </p:cNvGrpSpPr>
          <p:nvPr/>
        </p:nvGrpSpPr>
        <p:grpSpPr bwMode="auto">
          <a:xfrm>
            <a:off x="3524250" y="3844925"/>
            <a:ext cx="731838" cy="542925"/>
            <a:chOff x="2220" y="2422"/>
            <a:chExt cx="461" cy="342"/>
          </a:xfrm>
        </p:grpSpPr>
        <p:grpSp>
          <p:nvGrpSpPr>
            <p:cNvPr id="453837" name="Group 1229"/>
            <p:cNvGrpSpPr>
              <a:grpSpLocks/>
            </p:cNvGrpSpPr>
            <p:nvPr/>
          </p:nvGrpSpPr>
          <p:grpSpPr bwMode="auto">
            <a:xfrm>
              <a:off x="2482" y="2435"/>
              <a:ext cx="154" cy="264"/>
              <a:chOff x="1971" y="1822"/>
              <a:chExt cx="154" cy="264"/>
            </a:xfrm>
          </p:grpSpPr>
          <p:sp>
            <p:nvSpPr>
              <p:cNvPr id="453726" name="Freeform 1118"/>
              <p:cNvSpPr>
                <a:spLocks noEditPoints="1"/>
              </p:cNvSpPr>
              <p:nvPr/>
            </p:nvSpPr>
            <p:spPr bwMode="gray">
              <a:xfrm>
                <a:off x="1971" y="1865"/>
                <a:ext cx="154" cy="122"/>
              </a:xfrm>
              <a:custGeom>
                <a:avLst/>
                <a:gdLst>
                  <a:gd name="T0" fmla="*/ 235 w 237"/>
                  <a:gd name="T1" fmla="*/ 113 h 186"/>
                  <a:gd name="T2" fmla="*/ 235 w 237"/>
                  <a:gd name="T3" fmla="*/ 113 h 186"/>
                  <a:gd name="T4" fmla="*/ 225 w 237"/>
                  <a:gd name="T5" fmla="*/ 49 h 186"/>
                  <a:gd name="T6" fmla="*/ 199 w 237"/>
                  <a:gd name="T7" fmla="*/ 24 h 186"/>
                  <a:gd name="T8" fmla="*/ 156 w 237"/>
                  <a:gd name="T9" fmla="*/ 12 h 186"/>
                  <a:gd name="T10" fmla="*/ 116 w 237"/>
                  <a:gd name="T11" fmla="*/ 2 h 186"/>
                  <a:gd name="T12" fmla="*/ 87 w 237"/>
                  <a:gd name="T13" fmla="*/ 12 h 186"/>
                  <a:gd name="T14" fmla="*/ 73 w 237"/>
                  <a:gd name="T15" fmla="*/ 85 h 186"/>
                  <a:gd name="T16" fmla="*/ 73 w 237"/>
                  <a:gd name="T17" fmla="*/ 85 h 186"/>
                  <a:gd name="T18" fmla="*/ 72 w 237"/>
                  <a:gd name="T19" fmla="*/ 90 h 186"/>
                  <a:gd name="T20" fmla="*/ 21 w 237"/>
                  <a:gd name="T21" fmla="*/ 104 h 186"/>
                  <a:gd name="T22" fmla="*/ 26 w 237"/>
                  <a:gd name="T23" fmla="*/ 135 h 186"/>
                  <a:gd name="T24" fmla="*/ 80 w 237"/>
                  <a:gd name="T25" fmla="*/ 122 h 186"/>
                  <a:gd name="T26" fmla="*/ 80 w 237"/>
                  <a:gd name="T27" fmla="*/ 122 h 186"/>
                  <a:gd name="T28" fmla="*/ 86 w 237"/>
                  <a:gd name="T29" fmla="*/ 120 h 186"/>
                  <a:gd name="T30" fmla="*/ 99 w 237"/>
                  <a:gd name="T31" fmla="*/ 112 h 186"/>
                  <a:gd name="T32" fmla="*/ 104 w 237"/>
                  <a:gd name="T33" fmla="*/ 92 h 186"/>
                  <a:gd name="T34" fmla="*/ 104 w 237"/>
                  <a:gd name="T35" fmla="*/ 92 h 186"/>
                  <a:gd name="T36" fmla="*/ 110 w 237"/>
                  <a:gd name="T37" fmla="*/ 47 h 186"/>
                  <a:gd name="T38" fmla="*/ 109 w 237"/>
                  <a:gd name="T39" fmla="*/ 160 h 186"/>
                  <a:gd name="T40" fmla="*/ 119 w 237"/>
                  <a:gd name="T41" fmla="*/ 170 h 186"/>
                  <a:gd name="T42" fmla="*/ 169 w 237"/>
                  <a:gd name="T43" fmla="*/ 184 h 186"/>
                  <a:gd name="T44" fmla="*/ 196 w 237"/>
                  <a:gd name="T45" fmla="*/ 165 h 186"/>
                  <a:gd name="T46" fmla="*/ 196 w 237"/>
                  <a:gd name="T47" fmla="*/ 160 h 186"/>
                  <a:gd name="T48" fmla="*/ 216 w 237"/>
                  <a:gd name="T49" fmla="*/ 155 h 186"/>
                  <a:gd name="T50" fmla="*/ 219 w 237"/>
                  <a:gd name="T51" fmla="*/ 154 h 186"/>
                  <a:gd name="T52" fmla="*/ 232 w 237"/>
                  <a:gd name="T53" fmla="*/ 146 h 186"/>
                  <a:gd name="T54" fmla="*/ 237 w 237"/>
                  <a:gd name="T55" fmla="*/ 124 h 186"/>
                  <a:gd name="T56" fmla="*/ 235 w 237"/>
                  <a:gd name="T57" fmla="*/ 113 h 186"/>
                  <a:gd name="T58" fmla="*/ 193 w 237"/>
                  <a:gd name="T59" fmla="*/ 75 h 186"/>
                  <a:gd name="T60" fmla="*/ 194 w 237"/>
                  <a:gd name="T61" fmla="*/ 87 h 186"/>
                  <a:gd name="T62" fmla="*/ 200 w 237"/>
                  <a:gd name="T63" fmla="*/ 123 h 186"/>
                  <a:gd name="T64" fmla="*/ 196 w 237"/>
                  <a:gd name="T65" fmla="*/ 124 h 186"/>
                  <a:gd name="T66" fmla="*/ 194 w 237"/>
                  <a:gd name="T67" fmla="*/ 87 h 186"/>
                  <a:gd name="T68" fmla="*/ 193 w 237"/>
                  <a:gd name="T69" fmla="*/ 75 h 186"/>
                  <a:gd name="T70" fmla="*/ 192 w 237"/>
                  <a:gd name="T71" fmla="*/ 70 h 186"/>
                  <a:gd name="T72" fmla="*/ 193 w 237"/>
                  <a:gd name="T73" fmla="*/ 7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7" h="186">
                    <a:moveTo>
                      <a:pt x="235" y="113"/>
                    </a:moveTo>
                    <a:cubicBezTo>
                      <a:pt x="235" y="113"/>
                      <a:pt x="235" y="113"/>
                      <a:pt x="235" y="113"/>
                    </a:cubicBezTo>
                    <a:cubicBezTo>
                      <a:pt x="230" y="84"/>
                      <a:pt x="226" y="57"/>
                      <a:pt x="225" y="49"/>
                    </a:cubicBezTo>
                    <a:cubicBezTo>
                      <a:pt x="223" y="32"/>
                      <a:pt x="207" y="26"/>
                      <a:pt x="199" y="24"/>
                    </a:cubicBezTo>
                    <a:cubicBezTo>
                      <a:pt x="192" y="21"/>
                      <a:pt x="169" y="16"/>
                      <a:pt x="156" y="12"/>
                    </a:cubicBezTo>
                    <a:cubicBezTo>
                      <a:pt x="145" y="9"/>
                      <a:pt x="125" y="3"/>
                      <a:pt x="116" y="2"/>
                    </a:cubicBezTo>
                    <a:cubicBezTo>
                      <a:pt x="107" y="0"/>
                      <a:pt x="90" y="4"/>
                      <a:pt x="87" y="12"/>
                    </a:cubicBezTo>
                    <a:cubicBezTo>
                      <a:pt x="86" y="14"/>
                      <a:pt x="79" y="50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2" y="90"/>
                      <a:pt x="72" y="90"/>
                      <a:pt x="72" y="90"/>
                    </a:cubicBezTo>
                    <a:cubicBezTo>
                      <a:pt x="49" y="96"/>
                      <a:pt x="29" y="102"/>
                      <a:pt x="21" y="104"/>
                    </a:cubicBezTo>
                    <a:cubicBezTo>
                      <a:pt x="0" y="108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8" y="65"/>
                      <a:pt x="111" y="43"/>
                      <a:pt x="110" y="47"/>
                    </a:cubicBezTo>
                    <a:cubicBezTo>
                      <a:pt x="110" y="53"/>
                      <a:pt x="109" y="117"/>
                      <a:pt x="109" y="160"/>
                    </a:cubicBezTo>
                    <a:cubicBezTo>
                      <a:pt x="110" y="165"/>
                      <a:pt x="112" y="170"/>
                      <a:pt x="119" y="170"/>
                    </a:cubicBezTo>
                    <a:cubicBezTo>
                      <a:pt x="131" y="173"/>
                      <a:pt x="162" y="183"/>
                      <a:pt x="169" y="184"/>
                    </a:cubicBezTo>
                    <a:cubicBezTo>
                      <a:pt x="178" y="186"/>
                      <a:pt x="193" y="176"/>
                      <a:pt x="196" y="165"/>
                    </a:cubicBezTo>
                    <a:cubicBezTo>
                      <a:pt x="196" y="163"/>
                      <a:pt x="196" y="162"/>
                      <a:pt x="196" y="160"/>
                    </a:cubicBezTo>
                    <a:cubicBezTo>
                      <a:pt x="202" y="158"/>
                      <a:pt x="209" y="157"/>
                      <a:pt x="216" y="155"/>
                    </a:cubicBezTo>
                    <a:cubicBezTo>
                      <a:pt x="217" y="154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1"/>
                      <a:pt x="237" y="135"/>
                      <a:pt x="237" y="124"/>
                    </a:cubicBezTo>
                    <a:lnTo>
                      <a:pt x="235" y="113"/>
                    </a:lnTo>
                    <a:close/>
                    <a:moveTo>
                      <a:pt x="193" y="75"/>
                    </a:moveTo>
                    <a:cubicBezTo>
                      <a:pt x="194" y="79"/>
                      <a:pt x="194" y="83"/>
                      <a:pt x="194" y="87"/>
                    </a:cubicBezTo>
                    <a:cubicBezTo>
                      <a:pt x="196" y="96"/>
                      <a:pt x="198" y="108"/>
                      <a:pt x="200" y="123"/>
                    </a:cubicBezTo>
                    <a:cubicBezTo>
                      <a:pt x="199" y="123"/>
                      <a:pt x="197" y="123"/>
                      <a:pt x="196" y="124"/>
                    </a:cubicBezTo>
                    <a:cubicBezTo>
                      <a:pt x="196" y="111"/>
                      <a:pt x="195" y="99"/>
                      <a:pt x="194" y="87"/>
                    </a:cubicBezTo>
                    <a:cubicBezTo>
                      <a:pt x="194" y="82"/>
                      <a:pt x="193" y="78"/>
                      <a:pt x="193" y="75"/>
                    </a:cubicBezTo>
                    <a:cubicBezTo>
                      <a:pt x="192" y="73"/>
                      <a:pt x="192" y="72"/>
                      <a:pt x="192" y="70"/>
                    </a:cubicBezTo>
                    <a:cubicBezTo>
                      <a:pt x="192" y="72"/>
                      <a:pt x="193" y="73"/>
                      <a:pt x="193" y="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27" name="Freeform 1119"/>
              <p:cNvSpPr>
                <a:spLocks/>
              </p:cNvSpPr>
              <p:nvPr/>
            </p:nvSpPr>
            <p:spPr bwMode="gray">
              <a:xfrm>
                <a:off x="2048" y="1857"/>
                <a:ext cx="42" cy="27"/>
              </a:xfrm>
              <a:custGeom>
                <a:avLst/>
                <a:gdLst>
                  <a:gd name="T0" fmla="*/ 30 w 66"/>
                  <a:gd name="T1" fmla="*/ 39 h 41"/>
                  <a:gd name="T2" fmla="*/ 10 w 66"/>
                  <a:gd name="T3" fmla="*/ 23 h 41"/>
                  <a:gd name="T4" fmla="*/ 16 w 66"/>
                  <a:gd name="T5" fmla="*/ 13 h 41"/>
                  <a:gd name="T6" fmla="*/ 54 w 66"/>
                  <a:gd name="T7" fmla="*/ 16 h 41"/>
                  <a:gd name="T8" fmla="*/ 57 w 66"/>
                  <a:gd name="T9" fmla="*/ 29 h 41"/>
                  <a:gd name="T10" fmla="*/ 30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30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7" y="21"/>
                      <a:pt x="13" y="15"/>
                      <a:pt x="16" y="13"/>
                    </a:cubicBezTo>
                    <a:cubicBezTo>
                      <a:pt x="19" y="10"/>
                      <a:pt x="54" y="0"/>
                      <a:pt x="54" y="16"/>
                    </a:cubicBezTo>
                    <a:cubicBezTo>
                      <a:pt x="54" y="21"/>
                      <a:pt x="48" y="25"/>
                      <a:pt x="57" y="29"/>
                    </a:cubicBezTo>
                    <a:cubicBezTo>
                      <a:pt x="66" y="33"/>
                      <a:pt x="46" y="41"/>
                      <a:pt x="3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28" name="Freeform 1120"/>
              <p:cNvSpPr>
                <a:spLocks/>
              </p:cNvSpPr>
              <p:nvPr/>
            </p:nvSpPr>
            <p:spPr bwMode="gray">
              <a:xfrm>
                <a:off x="1995" y="1968"/>
                <a:ext cx="103" cy="118"/>
              </a:xfrm>
              <a:custGeom>
                <a:avLst/>
                <a:gdLst>
                  <a:gd name="T0" fmla="*/ 159 w 159"/>
                  <a:gd name="T1" fmla="*/ 6 h 180"/>
                  <a:gd name="T2" fmla="*/ 132 w 159"/>
                  <a:gd name="T3" fmla="*/ 21 h 180"/>
                  <a:gd name="T4" fmla="*/ 81 w 159"/>
                  <a:gd name="T5" fmla="*/ 11 h 180"/>
                  <a:gd name="T6" fmla="*/ 72 w 159"/>
                  <a:gd name="T7" fmla="*/ 0 h 180"/>
                  <a:gd name="T8" fmla="*/ 68 w 159"/>
                  <a:gd name="T9" fmla="*/ 19 h 180"/>
                  <a:gd name="T10" fmla="*/ 17 w 159"/>
                  <a:gd name="T11" fmla="*/ 32 h 180"/>
                  <a:gd name="T12" fmla="*/ 1 w 159"/>
                  <a:gd name="T13" fmla="*/ 55 h 180"/>
                  <a:gd name="T14" fmla="*/ 1 w 159"/>
                  <a:gd name="T15" fmla="*/ 145 h 180"/>
                  <a:gd name="T16" fmla="*/ 36 w 159"/>
                  <a:gd name="T17" fmla="*/ 156 h 180"/>
                  <a:gd name="T18" fmla="*/ 43 w 159"/>
                  <a:gd name="T19" fmla="*/ 145 h 180"/>
                  <a:gd name="T20" fmla="*/ 42 w 159"/>
                  <a:gd name="T21" fmla="*/ 73 h 180"/>
                  <a:gd name="T22" fmla="*/ 42 w 159"/>
                  <a:gd name="T23" fmla="*/ 73 h 180"/>
                  <a:gd name="T24" fmla="*/ 42 w 159"/>
                  <a:gd name="T25" fmla="*/ 72 h 180"/>
                  <a:gd name="T26" fmla="*/ 42 w 159"/>
                  <a:gd name="T27" fmla="*/ 66 h 180"/>
                  <a:gd name="T28" fmla="*/ 42 w 159"/>
                  <a:gd name="T29" fmla="*/ 64 h 180"/>
                  <a:gd name="T30" fmla="*/ 42 w 159"/>
                  <a:gd name="T31" fmla="*/ 63 h 180"/>
                  <a:gd name="T32" fmla="*/ 59 w 159"/>
                  <a:gd name="T33" fmla="*/ 41 h 180"/>
                  <a:gd name="T34" fmla="*/ 103 w 159"/>
                  <a:gd name="T35" fmla="*/ 30 h 180"/>
                  <a:gd name="T36" fmla="*/ 103 w 159"/>
                  <a:gd name="T37" fmla="*/ 30 h 180"/>
                  <a:gd name="T38" fmla="*/ 59 w 159"/>
                  <a:gd name="T39" fmla="*/ 41 h 180"/>
                  <a:gd name="T40" fmla="*/ 42 w 159"/>
                  <a:gd name="T41" fmla="*/ 63 h 180"/>
                  <a:gd name="T42" fmla="*/ 42 w 159"/>
                  <a:gd name="T43" fmla="*/ 71 h 180"/>
                  <a:gd name="T44" fmla="*/ 42 w 159"/>
                  <a:gd name="T45" fmla="*/ 72 h 180"/>
                  <a:gd name="T46" fmla="*/ 42 w 159"/>
                  <a:gd name="T47" fmla="*/ 77 h 180"/>
                  <a:gd name="T48" fmla="*/ 42 w 159"/>
                  <a:gd name="T49" fmla="*/ 77 h 180"/>
                  <a:gd name="T50" fmla="*/ 43 w 159"/>
                  <a:gd name="T51" fmla="*/ 154 h 180"/>
                  <a:gd name="T52" fmla="*/ 43 w 159"/>
                  <a:gd name="T53" fmla="*/ 154 h 180"/>
                  <a:gd name="T54" fmla="*/ 43 w 159"/>
                  <a:gd name="T55" fmla="*/ 157 h 180"/>
                  <a:gd name="T56" fmla="*/ 84 w 159"/>
                  <a:gd name="T57" fmla="*/ 157 h 180"/>
                  <a:gd name="T58" fmla="*/ 85 w 159"/>
                  <a:gd name="T59" fmla="*/ 77 h 180"/>
                  <a:gd name="T60" fmla="*/ 89 w 159"/>
                  <a:gd name="T61" fmla="*/ 69 h 180"/>
                  <a:gd name="T62" fmla="*/ 141 w 159"/>
                  <a:gd name="T63" fmla="*/ 55 h 180"/>
                  <a:gd name="T64" fmla="*/ 159 w 159"/>
                  <a:gd name="T65" fmla="*/ 25 h 180"/>
                  <a:gd name="T66" fmla="*/ 159 w 159"/>
                  <a:gd name="T67" fmla="*/ 8 h 180"/>
                  <a:gd name="T68" fmla="*/ 159 w 159"/>
                  <a:gd name="T69" fmla="*/ 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9" h="180">
                    <a:moveTo>
                      <a:pt x="159" y="6"/>
                    </a:moveTo>
                    <a:cubicBezTo>
                      <a:pt x="156" y="17"/>
                      <a:pt x="140" y="23"/>
                      <a:pt x="132" y="21"/>
                    </a:cubicBezTo>
                    <a:cubicBezTo>
                      <a:pt x="124" y="20"/>
                      <a:pt x="94" y="14"/>
                      <a:pt x="81" y="11"/>
                    </a:cubicBezTo>
                    <a:cubicBezTo>
                      <a:pt x="75" y="10"/>
                      <a:pt x="73" y="5"/>
                      <a:pt x="72" y="0"/>
                    </a:cubicBezTo>
                    <a:cubicBezTo>
                      <a:pt x="72" y="19"/>
                      <a:pt x="72" y="18"/>
                      <a:pt x="68" y="19"/>
                    </a:cubicBezTo>
                    <a:cubicBezTo>
                      <a:pt x="68" y="19"/>
                      <a:pt x="28" y="28"/>
                      <a:pt x="17" y="32"/>
                    </a:cubicBezTo>
                    <a:cubicBezTo>
                      <a:pt x="7" y="36"/>
                      <a:pt x="2" y="42"/>
                      <a:pt x="1" y="55"/>
                    </a:cubicBezTo>
                    <a:cubicBezTo>
                      <a:pt x="1" y="55"/>
                      <a:pt x="0" y="135"/>
                      <a:pt x="1" y="145"/>
                    </a:cubicBezTo>
                    <a:cubicBezTo>
                      <a:pt x="2" y="163"/>
                      <a:pt x="25" y="165"/>
                      <a:pt x="36" y="156"/>
                    </a:cubicBezTo>
                    <a:cubicBezTo>
                      <a:pt x="39" y="153"/>
                      <a:pt x="43" y="149"/>
                      <a:pt x="43" y="145"/>
                    </a:cubicBezTo>
                    <a:cubicBezTo>
                      <a:pt x="42" y="130"/>
                      <a:pt x="42" y="102"/>
                      <a:pt x="42" y="73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3"/>
                      <a:pt x="42" y="72"/>
                      <a:pt x="42" y="72"/>
                    </a:cubicBezTo>
                    <a:cubicBezTo>
                      <a:pt x="42" y="70"/>
                      <a:pt x="42" y="68"/>
                      <a:pt x="42" y="66"/>
                    </a:cubicBezTo>
                    <a:cubicBezTo>
                      <a:pt x="42" y="65"/>
                      <a:pt x="42" y="65"/>
                      <a:pt x="42" y="64"/>
                    </a:cubicBezTo>
                    <a:cubicBezTo>
                      <a:pt x="42" y="64"/>
                      <a:pt x="42" y="63"/>
                      <a:pt x="42" y="63"/>
                    </a:cubicBezTo>
                    <a:cubicBezTo>
                      <a:pt x="43" y="50"/>
                      <a:pt x="48" y="44"/>
                      <a:pt x="59" y="41"/>
                    </a:cubicBezTo>
                    <a:cubicBezTo>
                      <a:pt x="68" y="37"/>
                      <a:pt x="101" y="30"/>
                      <a:pt x="103" y="30"/>
                    </a:cubicBezTo>
                    <a:cubicBezTo>
                      <a:pt x="107" y="28"/>
                      <a:pt x="107" y="28"/>
                      <a:pt x="103" y="30"/>
                    </a:cubicBezTo>
                    <a:cubicBezTo>
                      <a:pt x="101" y="30"/>
                      <a:pt x="68" y="37"/>
                      <a:pt x="59" y="41"/>
                    </a:cubicBezTo>
                    <a:cubicBezTo>
                      <a:pt x="48" y="44"/>
                      <a:pt x="43" y="50"/>
                      <a:pt x="42" y="63"/>
                    </a:cubicBezTo>
                    <a:cubicBezTo>
                      <a:pt x="42" y="64"/>
                      <a:pt x="42" y="70"/>
                      <a:pt x="42" y="71"/>
                    </a:cubicBezTo>
                    <a:cubicBezTo>
                      <a:pt x="42" y="71"/>
                      <a:pt x="42" y="71"/>
                      <a:pt x="42" y="72"/>
                    </a:cubicBezTo>
                    <a:cubicBezTo>
                      <a:pt x="42" y="72"/>
                      <a:pt x="42" y="74"/>
                      <a:pt x="42" y="77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154"/>
                      <a:pt x="43" y="154"/>
                      <a:pt x="43" y="154"/>
                    </a:cubicBezTo>
                    <a:cubicBezTo>
                      <a:pt x="42" y="154"/>
                      <a:pt x="43" y="154"/>
                      <a:pt x="43" y="154"/>
                    </a:cubicBezTo>
                    <a:cubicBezTo>
                      <a:pt x="43" y="155"/>
                      <a:pt x="43" y="156"/>
                      <a:pt x="43" y="157"/>
                    </a:cubicBezTo>
                    <a:cubicBezTo>
                      <a:pt x="44" y="180"/>
                      <a:pt x="84" y="177"/>
                      <a:pt x="84" y="157"/>
                    </a:cubicBezTo>
                    <a:cubicBezTo>
                      <a:pt x="84" y="142"/>
                      <a:pt x="85" y="80"/>
                      <a:pt x="85" y="77"/>
                    </a:cubicBezTo>
                    <a:cubicBezTo>
                      <a:pt x="85" y="74"/>
                      <a:pt x="87" y="70"/>
                      <a:pt x="89" y="69"/>
                    </a:cubicBezTo>
                    <a:cubicBezTo>
                      <a:pt x="91" y="69"/>
                      <a:pt x="136" y="57"/>
                      <a:pt x="141" y="55"/>
                    </a:cubicBezTo>
                    <a:cubicBezTo>
                      <a:pt x="153" y="52"/>
                      <a:pt x="159" y="47"/>
                      <a:pt x="159" y="25"/>
                    </a:cubicBezTo>
                    <a:cubicBezTo>
                      <a:pt x="159" y="8"/>
                      <a:pt x="159" y="8"/>
                      <a:pt x="159" y="8"/>
                    </a:cubicBezTo>
                    <a:cubicBezTo>
                      <a:pt x="159" y="7"/>
                      <a:pt x="159" y="7"/>
                      <a:pt x="159" y="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tx2"/>
                  </a:gs>
                  <a:gs pos="50000">
                    <a:schemeClr val="tx2">
                      <a:gamma/>
                      <a:shade val="85882"/>
                      <a:invGamma/>
                    </a:schemeClr>
                  </a:gs>
                  <a:gs pos="100000">
                    <a:schemeClr val="tx2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29" name="Oval 1121"/>
              <p:cNvSpPr>
                <a:spLocks noChangeArrowheads="1"/>
              </p:cNvSpPr>
              <p:nvPr/>
            </p:nvSpPr>
            <p:spPr bwMode="gray">
              <a:xfrm flipH="1">
                <a:off x="2043" y="1822"/>
                <a:ext cx="51" cy="52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30" name="Freeform 1122"/>
              <p:cNvSpPr>
                <a:spLocks/>
              </p:cNvSpPr>
              <p:nvPr/>
            </p:nvSpPr>
            <p:spPr bwMode="gray">
              <a:xfrm>
                <a:off x="2056" y="1888"/>
                <a:ext cx="16" cy="76"/>
              </a:xfrm>
              <a:custGeom>
                <a:avLst/>
                <a:gdLst>
                  <a:gd name="T0" fmla="*/ 0 w 55"/>
                  <a:gd name="T1" fmla="*/ 0 h 265"/>
                  <a:gd name="T2" fmla="*/ 14 w 55"/>
                  <a:gd name="T3" fmla="*/ 22 h 265"/>
                  <a:gd name="T4" fmla="*/ 5 w 55"/>
                  <a:gd name="T5" fmla="*/ 239 h 265"/>
                  <a:gd name="T6" fmla="*/ 29 w 55"/>
                  <a:gd name="T7" fmla="*/ 265 h 265"/>
                  <a:gd name="T8" fmla="*/ 52 w 55"/>
                  <a:gd name="T9" fmla="*/ 253 h 265"/>
                  <a:gd name="T10" fmla="*/ 38 w 55"/>
                  <a:gd name="T11" fmla="*/ 29 h 265"/>
                  <a:gd name="T12" fmla="*/ 55 w 55"/>
                  <a:gd name="T13" fmla="*/ 15 h 265"/>
                  <a:gd name="T14" fmla="*/ 0 w 55"/>
                  <a:gd name="T15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265">
                    <a:moveTo>
                      <a:pt x="0" y="0"/>
                    </a:moveTo>
                    <a:lnTo>
                      <a:pt x="14" y="22"/>
                    </a:lnTo>
                    <a:lnTo>
                      <a:pt x="5" y="239"/>
                    </a:lnTo>
                    <a:lnTo>
                      <a:pt x="29" y="265"/>
                    </a:lnTo>
                    <a:lnTo>
                      <a:pt x="52" y="253"/>
                    </a:lnTo>
                    <a:lnTo>
                      <a:pt x="38" y="29"/>
                    </a:lnTo>
                    <a:lnTo>
                      <a:pt x="55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4050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31" name="Freeform 1123"/>
              <p:cNvSpPr>
                <a:spLocks/>
              </p:cNvSpPr>
              <p:nvPr/>
            </p:nvSpPr>
            <p:spPr bwMode="gray">
              <a:xfrm>
                <a:off x="2052" y="1946"/>
                <a:ext cx="59" cy="35"/>
              </a:xfrm>
              <a:custGeom>
                <a:avLst/>
                <a:gdLst>
                  <a:gd name="T0" fmla="*/ 75 w 91"/>
                  <a:gd name="T1" fmla="*/ 0 h 54"/>
                  <a:gd name="T2" fmla="*/ 28 w 91"/>
                  <a:gd name="T3" fmla="*/ 14 h 54"/>
                  <a:gd name="T4" fmla="*/ 40 w 91"/>
                  <a:gd name="T5" fmla="*/ 46 h 54"/>
                  <a:gd name="T6" fmla="*/ 91 w 91"/>
                  <a:gd name="T7" fmla="*/ 3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8"/>
                      <a:pt x="28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6" y="38"/>
                      <a:pt x="91" y="32"/>
                    </a:cubicBezTo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53732" name="Group 1124"/>
            <p:cNvGrpSpPr>
              <a:grpSpLocks/>
            </p:cNvGrpSpPr>
            <p:nvPr/>
          </p:nvGrpSpPr>
          <p:grpSpPr bwMode="auto">
            <a:xfrm flipH="1">
              <a:off x="2253" y="2535"/>
              <a:ext cx="428" cy="229"/>
              <a:chOff x="786" y="2382"/>
              <a:chExt cx="1190" cy="634"/>
            </a:xfrm>
          </p:grpSpPr>
          <p:sp>
            <p:nvSpPr>
              <p:cNvPr id="453733" name="Freeform 1125"/>
              <p:cNvSpPr>
                <a:spLocks/>
              </p:cNvSpPr>
              <p:nvPr/>
            </p:nvSpPr>
            <p:spPr bwMode="gray">
              <a:xfrm>
                <a:off x="1933" y="2464"/>
                <a:ext cx="43" cy="322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34" name="Freeform 1126"/>
              <p:cNvSpPr>
                <a:spLocks/>
              </p:cNvSpPr>
              <p:nvPr/>
            </p:nvSpPr>
            <p:spPr bwMode="gray">
              <a:xfrm>
                <a:off x="1888" y="2464"/>
                <a:ext cx="45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35" name="Freeform 1127"/>
              <p:cNvSpPr>
                <a:spLocks/>
              </p:cNvSpPr>
              <p:nvPr/>
            </p:nvSpPr>
            <p:spPr bwMode="gray">
              <a:xfrm>
                <a:off x="1038" y="2694"/>
                <a:ext cx="46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4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36" name="Freeform 1128"/>
              <p:cNvSpPr>
                <a:spLocks/>
              </p:cNvSpPr>
              <p:nvPr/>
            </p:nvSpPr>
            <p:spPr bwMode="gray">
              <a:xfrm>
                <a:off x="1084" y="2694"/>
                <a:ext cx="42" cy="322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37" name="Freeform 1129"/>
              <p:cNvSpPr>
                <a:spLocks/>
              </p:cNvSpPr>
              <p:nvPr/>
            </p:nvSpPr>
            <p:spPr bwMode="gray">
              <a:xfrm>
                <a:off x="786" y="2625"/>
                <a:ext cx="45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38" name="Freeform 1130"/>
              <p:cNvSpPr>
                <a:spLocks/>
              </p:cNvSpPr>
              <p:nvPr/>
            </p:nvSpPr>
            <p:spPr bwMode="gray">
              <a:xfrm>
                <a:off x="831" y="2625"/>
                <a:ext cx="43" cy="322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39" name="Freeform 1131"/>
              <p:cNvSpPr>
                <a:spLocks/>
              </p:cNvSpPr>
              <p:nvPr/>
            </p:nvSpPr>
            <p:spPr bwMode="gray">
              <a:xfrm>
                <a:off x="1633" y="2382"/>
                <a:ext cx="42" cy="325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40" name="Freeform 1132"/>
              <p:cNvSpPr>
                <a:spLocks/>
              </p:cNvSpPr>
              <p:nvPr/>
            </p:nvSpPr>
            <p:spPr bwMode="gray">
              <a:xfrm>
                <a:off x="1633" y="2394"/>
                <a:ext cx="42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4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41" name="Freeform 1133"/>
              <p:cNvSpPr>
                <a:spLocks/>
              </p:cNvSpPr>
              <p:nvPr/>
            </p:nvSpPr>
            <p:spPr bwMode="gray">
              <a:xfrm>
                <a:off x="1675" y="2394"/>
                <a:ext cx="46" cy="322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42" name="Freeform 1134"/>
              <p:cNvSpPr>
                <a:spLocks/>
              </p:cNvSpPr>
              <p:nvPr/>
            </p:nvSpPr>
            <p:spPr bwMode="gray">
              <a:xfrm>
                <a:off x="786" y="2382"/>
                <a:ext cx="1190" cy="325"/>
              </a:xfrm>
              <a:custGeom>
                <a:avLst/>
                <a:gdLst>
                  <a:gd name="T0" fmla="*/ 0 w 321"/>
                  <a:gd name="T1" fmla="*/ 65 h 87"/>
                  <a:gd name="T2" fmla="*/ 160 w 321"/>
                  <a:gd name="T3" fmla="*/ 22 h 87"/>
                  <a:gd name="T4" fmla="*/ 160 w 321"/>
                  <a:gd name="T5" fmla="*/ 22 h 87"/>
                  <a:gd name="T6" fmla="*/ 240 w 321"/>
                  <a:gd name="T7" fmla="*/ 0 h 87"/>
                  <a:gd name="T8" fmla="*/ 321 w 321"/>
                  <a:gd name="T9" fmla="*/ 22 h 87"/>
                  <a:gd name="T10" fmla="*/ 240 w 321"/>
                  <a:gd name="T11" fmla="*/ 44 h 87"/>
                  <a:gd name="T12" fmla="*/ 240 w 321"/>
                  <a:gd name="T13" fmla="*/ 44 h 87"/>
                  <a:gd name="T14" fmla="*/ 81 w 321"/>
                  <a:gd name="T15" fmla="*/ 87 h 87"/>
                  <a:gd name="T16" fmla="*/ 0 w 321"/>
                  <a:gd name="T17" fmla="*/ 6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1" h="87">
                    <a:moveTo>
                      <a:pt x="0" y="65"/>
                    </a:moveTo>
                    <a:lnTo>
                      <a:pt x="160" y="22"/>
                    </a:lnTo>
                    <a:lnTo>
                      <a:pt x="160" y="22"/>
                    </a:lnTo>
                    <a:lnTo>
                      <a:pt x="240" y="0"/>
                    </a:lnTo>
                    <a:lnTo>
                      <a:pt x="321" y="22"/>
                    </a:lnTo>
                    <a:lnTo>
                      <a:pt x="240" y="44"/>
                    </a:lnTo>
                    <a:lnTo>
                      <a:pt x="240" y="44"/>
                    </a:lnTo>
                    <a:lnTo>
                      <a:pt x="81" y="87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8E47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43" name="Freeform 1135"/>
              <p:cNvSpPr>
                <a:spLocks/>
              </p:cNvSpPr>
              <p:nvPr/>
            </p:nvSpPr>
            <p:spPr bwMode="gray">
              <a:xfrm>
                <a:off x="1084" y="2464"/>
                <a:ext cx="892" cy="285"/>
              </a:xfrm>
              <a:custGeom>
                <a:avLst/>
                <a:gdLst>
                  <a:gd name="T0" fmla="*/ 0 w 241"/>
                  <a:gd name="T1" fmla="*/ 65 h 77"/>
                  <a:gd name="T2" fmla="*/ 0 w 241"/>
                  <a:gd name="T3" fmla="*/ 77 h 77"/>
                  <a:gd name="T4" fmla="*/ 241 w 241"/>
                  <a:gd name="T5" fmla="*/ 12 h 77"/>
                  <a:gd name="T6" fmla="*/ 241 w 241"/>
                  <a:gd name="T7" fmla="*/ 0 h 77"/>
                  <a:gd name="T8" fmla="*/ 0 w 241"/>
                  <a:gd name="T9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1" h="77">
                    <a:moveTo>
                      <a:pt x="0" y="65"/>
                    </a:moveTo>
                    <a:lnTo>
                      <a:pt x="0" y="77"/>
                    </a:lnTo>
                    <a:lnTo>
                      <a:pt x="241" y="12"/>
                    </a:lnTo>
                    <a:lnTo>
                      <a:pt x="241" y="0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44" name="Freeform 1136"/>
              <p:cNvSpPr>
                <a:spLocks/>
              </p:cNvSpPr>
              <p:nvPr/>
            </p:nvSpPr>
            <p:spPr bwMode="gray">
              <a:xfrm>
                <a:off x="786" y="2625"/>
                <a:ext cx="298" cy="124"/>
              </a:xfrm>
              <a:custGeom>
                <a:avLst/>
                <a:gdLst>
                  <a:gd name="T0" fmla="*/ 0 w 80"/>
                  <a:gd name="T1" fmla="*/ 0 h 34"/>
                  <a:gd name="T2" fmla="*/ 0 w 80"/>
                  <a:gd name="T3" fmla="*/ 13 h 34"/>
                  <a:gd name="T4" fmla="*/ 80 w 80"/>
                  <a:gd name="T5" fmla="*/ 34 h 34"/>
                  <a:gd name="T6" fmla="*/ 80 w 80"/>
                  <a:gd name="T7" fmla="*/ 22 h 34"/>
                  <a:gd name="T8" fmla="*/ 0 w 80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34">
                    <a:moveTo>
                      <a:pt x="0" y="0"/>
                    </a:moveTo>
                    <a:lnTo>
                      <a:pt x="0" y="13"/>
                    </a:lnTo>
                    <a:lnTo>
                      <a:pt x="80" y="34"/>
                    </a:lnTo>
                    <a:lnTo>
                      <a:pt x="80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53745" name="Freeform 1137"/>
            <p:cNvSpPr>
              <a:spLocks/>
            </p:cNvSpPr>
            <p:nvPr/>
          </p:nvSpPr>
          <p:spPr bwMode="gray">
            <a:xfrm>
              <a:off x="2460" y="2592"/>
              <a:ext cx="158" cy="42"/>
            </a:xfrm>
            <a:custGeom>
              <a:avLst/>
              <a:gdLst>
                <a:gd name="T0" fmla="*/ 668 w 668"/>
                <a:gd name="T1" fmla="*/ 76 h 177"/>
                <a:gd name="T2" fmla="*/ 377 w 668"/>
                <a:gd name="T3" fmla="*/ 0 h 177"/>
                <a:gd name="T4" fmla="*/ 0 w 668"/>
                <a:gd name="T5" fmla="*/ 102 h 177"/>
                <a:gd name="T6" fmla="*/ 288 w 668"/>
                <a:gd name="T7" fmla="*/ 177 h 177"/>
                <a:gd name="T8" fmla="*/ 668 w 668"/>
                <a:gd name="T9" fmla="*/ 7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7">
                  <a:moveTo>
                    <a:pt x="668" y="76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77"/>
                  </a:lnTo>
                  <a:lnTo>
                    <a:pt x="668" y="7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53746" name="Group 1138"/>
            <p:cNvGrpSpPr>
              <a:grpSpLocks/>
            </p:cNvGrpSpPr>
            <p:nvPr/>
          </p:nvGrpSpPr>
          <p:grpSpPr bwMode="auto">
            <a:xfrm>
              <a:off x="2373" y="2511"/>
              <a:ext cx="133" cy="89"/>
              <a:chOff x="1859" y="2279"/>
              <a:chExt cx="372" cy="247"/>
            </a:xfrm>
          </p:grpSpPr>
          <p:sp>
            <p:nvSpPr>
              <p:cNvPr id="453747" name="Freeform 1139"/>
              <p:cNvSpPr>
                <a:spLocks/>
              </p:cNvSpPr>
              <p:nvPr/>
            </p:nvSpPr>
            <p:spPr bwMode="gray">
              <a:xfrm>
                <a:off x="1859" y="2412"/>
                <a:ext cx="372" cy="100"/>
              </a:xfrm>
              <a:custGeom>
                <a:avLst/>
                <a:gdLst>
                  <a:gd name="T0" fmla="*/ 0 w 25173"/>
                  <a:gd name="T1" fmla="*/ 3378 h 6756"/>
                  <a:gd name="T2" fmla="*/ 12585 w 25173"/>
                  <a:gd name="T3" fmla="*/ 0 h 6756"/>
                  <a:gd name="T4" fmla="*/ 25173 w 25173"/>
                  <a:gd name="T5" fmla="*/ 3378 h 6756"/>
                  <a:gd name="T6" fmla="*/ 12585 w 25173"/>
                  <a:gd name="T7" fmla="*/ 6756 h 6756"/>
                  <a:gd name="T8" fmla="*/ 0 w 25173"/>
                  <a:gd name="T9" fmla="*/ 3378 h 6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73" h="6756">
                    <a:moveTo>
                      <a:pt x="0" y="3378"/>
                    </a:moveTo>
                    <a:lnTo>
                      <a:pt x="12585" y="0"/>
                    </a:lnTo>
                    <a:lnTo>
                      <a:pt x="25173" y="3378"/>
                    </a:lnTo>
                    <a:lnTo>
                      <a:pt x="12585" y="6756"/>
                    </a:lnTo>
                    <a:lnTo>
                      <a:pt x="0" y="3378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48" name="Freeform 1140"/>
              <p:cNvSpPr>
                <a:spLocks/>
              </p:cNvSpPr>
              <p:nvPr/>
            </p:nvSpPr>
            <p:spPr bwMode="gray">
              <a:xfrm>
                <a:off x="2045" y="2462"/>
                <a:ext cx="186" cy="64"/>
              </a:xfrm>
              <a:custGeom>
                <a:avLst/>
                <a:gdLst>
                  <a:gd name="T0" fmla="*/ 0 w 12588"/>
                  <a:gd name="T1" fmla="*/ 3378 h 4342"/>
                  <a:gd name="T2" fmla="*/ 0 w 12588"/>
                  <a:gd name="T3" fmla="*/ 4342 h 4342"/>
                  <a:gd name="T4" fmla="*/ 12588 w 12588"/>
                  <a:gd name="T5" fmla="*/ 964 h 4342"/>
                  <a:gd name="T6" fmla="*/ 12588 w 12588"/>
                  <a:gd name="T7" fmla="*/ 0 h 4342"/>
                  <a:gd name="T8" fmla="*/ 0 w 12588"/>
                  <a:gd name="T9" fmla="*/ 3378 h 4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8" h="4342">
                    <a:moveTo>
                      <a:pt x="0" y="3378"/>
                    </a:moveTo>
                    <a:lnTo>
                      <a:pt x="0" y="4342"/>
                    </a:lnTo>
                    <a:lnTo>
                      <a:pt x="12588" y="964"/>
                    </a:lnTo>
                    <a:lnTo>
                      <a:pt x="12588" y="0"/>
                    </a:lnTo>
                    <a:lnTo>
                      <a:pt x="0" y="3378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49" name="Freeform 1141"/>
              <p:cNvSpPr>
                <a:spLocks/>
              </p:cNvSpPr>
              <p:nvPr/>
            </p:nvSpPr>
            <p:spPr bwMode="gray">
              <a:xfrm>
                <a:off x="1859" y="2462"/>
                <a:ext cx="186" cy="64"/>
              </a:xfrm>
              <a:custGeom>
                <a:avLst/>
                <a:gdLst>
                  <a:gd name="T0" fmla="*/ 12585 w 12585"/>
                  <a:gd name="T1" fmla="*/ 4342 h 4342"/>
                  <a:gd name="T2" fmla="*/ 0 w 12585"/>
                  <a:gd name="T3" fmla="*/ 964 h 4342"/>
                  <a:gd name="T4" fmla="*/ 0 w 12585"/>
                  <a:gd name="T5" fmla="*/ 0 h 4342"/>
                  <a:gd name="T6" fmla="*/ 12585 w 12585"/>
                  <a:gd name="T7" fmla="*/ 3378 h 4342"/>
                  <a:gd name="T8" fmla="*/ 12585 w 12585"/>
                  <a:gd name="T9" fmla="*/ 4342 h 4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5" h="4342">
                    <a:moveTo>
                      <a:pt x="12585" y="4342"/>
                    </a:moveTo>
                    <a:lnTo>
                      <a:pt x="0" y="964"/>
                    </a:lnTo>
                    <a:lnTo>
                      <a:pt x="0" y="0"/>
                    </a:lnTo>
                    <a:lnTo>
                      <a:pt x="12585" y="3378"/>
                    </a:lnTo>
                    <a:lnTo>
                      <a:pt x="12585" y="4342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50" name="Freeform 1142"/>
              <p:cNvSpPr>
                <a:spLocks/>
              </p:cNvSpPr>
              <p:nvPr/>
            </p:nvSpPr>
            <p:spPr bwMode="gray">
              <a:xfrm>
                <a:off x="1912" y="2428"/>
                <a:ext cx="252" cy="68"/>
              </a:xfrm>
              <a:custGeom>
                <a:avLst/>
                <a:gdLst>
                  <a:gd name="T0" fmla="*/ 0 w 17020"/>
                  <a:gd name="T1" fmla="*/ 1711 h 4567"/>
                  <a:gd name="T2" fmla="*/ 10647 w 17020"/>
                  <a:gd name="T3" fmla="*/ 4567 h 4567"/>
                  <a:gd name="T4" fmla="*/ 17020 w 17020"/>
                  <a:gd name="T5" fmla="*/ 2859 h 4567"/>
                  <a:gd name="T6" fmla="*/ 6371 w 17020"/>
                  <a:gd name="T7" fmla="*/ 0 h 4567"/>
                  <a:gd name="T8" fmla="*/ 0 w 17020"/>
                  <a:gd name="T9" fmla="*/ 1711 h 4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20" h="4567">
                    <a:moveTo>
                      <a:pt x="0" y="1711"/>
                    </a:moveTo>
                    <a:lnTo>
                      <a:pt x="10647" y="4567"/>
                    </a:lnTo>
                    <a:lnTo>
                      <a:pt x="17020" y="2859"/>
                    </a:lnTo>
                    <a:lnTo>
                      <a:pt x="6371" y="0"/>
                    </a:lnTo>
                    <a:lnTo>
                      <a:pt x="0" y="1711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51" name="Freeform 1143"/>
              <p:cNvSpPr>
                <a:spLocks/>
              </p:cNvSpPr>
              <p:nvPr/>
            </p:nvSpPr>
            <p:spPr bwMode="gray">
              <a:xfrm>
                <a:off x="1859" y="2283"/>
                <a:ext cx="186" cy="243"/>
              </a:xfrm>
              <a:custGeom>
                <a:avLst/>
                <a:gdLst>
                  <a:gd name="T0" fmla="*/ 0 w 12585"/>
                  <a:gd name="T1" fmla="*/ 0 h 16411"/>
                  <a:gd name="T2" fmla="*/ 0 w 12585"/>
                  <a:gd name="T3" fmla="*/ 13033 h 16411"/>
                  <a:gd name="T4" fmla="*/ 12585 w 12585"/>
                  <a:gd name="T5" fmla="*/ 16411 h 16411"/>
                  <a:gd name="T6" fmla="*/ 12585 w 12585"/>
                  <a:gd name="T7" fmla="*/ 3378 h 16411"/>
                  <a:gd name="T8" fmla="*/ 0 w 12585"/>
                  <a:gd name="T9" fmla="*/ 0 h 16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5" h="16411">
                    <a:moveTo>
                      <a:pt x="0" y="0"/>
                    </a:moveTo>
                    <a:lnTo>
                      <a:pt x="0" y="13033"/>
                    </a:lnTo>
                    <a:lnTo>
                      <a:pt x="12585" y="16411"/>
                    </a:lnTo>
                    <a:lnTo>
                      <a:pt x="12585" y="33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52" name="Freeform 1144"/>
              <p:cNvSpPr>
                <a:spLocks/>
              </p:cNvSpPr>
              <p:nvPr/>
            </p:nvSpPr>
            <p:spPr bwMode="gray">
              <a:xfrm>
                <a:off x="2045" y="2329"/>
                <a:ext cx="14" cy="197"/>
              </a:xfrm>
              <a:custGeom>
                <a:avLst/>
                <a:gdLst>
                  <a:gd name="T0" fmla="*/ 0 w 971"/>
                  <a:gd name="T1" fmla="*/ 13293 h 13293"/>
                  <a:gd name="T2" fmla="*/ 971 w 971"/>
                  <a:gd name="T3" fmla="*/ 13030 h 13293"/>
                  <a:gd name="T4" fmla="*/ 971 w 971"/>
                  <a:gd name="T5" fmla="*/ 0 h 13293"/>
                  <a:gd name="T6" fmla="*/ 0 w 971"/>
                  <a:gd name="T7" fmla="*/ 260 h 13293"/>
                  <a:gd name="T8" fmla="*/ 0 w 971"/>
                  <a:gd name="T9" fmla="*/ 13293 h 13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1" h="13293">
                    <a:moveTo>
                      <a:pt x="0" y="13293"/>
                    </a:moveTo>
                    <a:lnTo>
                      <a:pt x="971" y="13030"/>
                    </a:lnTo>
                    <a:lnTo>
                      <a:pt x="971" y="0"/>
                    </a:lnTo>
                    <a:lnTo>
                      <a:pt x="0" y="260"/>
                    </a:lnTo>
                    <a:lnTo>
                      <a:pt x="0" y="13293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53" name="Freeform 1145"/>
              <p:cNvSpPr>
                <a:spLocks/>
              </p:cNvSpPr>
              <p:nvPr/>
            </p:nvSpPr>
            <p:spPr bwMode="gray">
              <a:xfrm>
                <a:off x="1859" y="2279"/>
                <a:ext cx="200" cy="54"/>
              </a:xfrm>
              <a:custGeom>
                <a:avLst/>
                <a:gdLst>
                  <a:gd name="T0" fmla="*/ 13556 w 13556"/>
                  <a:gd name="T1" fmla="*/ 3378 h 3638"/>
                  <a:gd name="T2" fmla="*/ 12585 w 13556"/>
                  <a:gd name="T3" fmla="*/ 3638 h 3638"/>
                  <a:gd name="T4" fmla="*/ 0 w 13556"/>
                  <a:gd name="T5" fmla="*/ 260 h 3638"/>
                  <a:gd name="T6" fmla="*/ 971 w 13556"/>
                  <a:gd name="T7" fmla="*/ 0 h 3638"/>
                  <a:gd name="T8" fmla="*/ 13556 w 13556"/>
                  <a:gd name="T9" fmla="*/ 3378 h 3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56" h="3638">
                    <a:moveTo>
                      <a:pt x="13556" y="3378"/>
                    </a:moveTo>
                    <a:lnTo>
                      <a:pt x="12585" y="3638"/>
                    </a:lnTo>
                    <a:lnTo>
                      <a:pt x="0" y="260"/>
                    </a:lnTo>
                    <a:lnTo>
                      <a:pt x="971" y="0"/>
                    </a:lnTo>
                    <a:lnTo>
                      <a:pt x="13556" y="3378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53754" name="Group 1146"/>
            <p:cNvGrpSpPr>
              <a:grpSpLocks/>
            </p:cNvGrpSpPr>
            <p:nvPr/>
          </p:nvGrpSpPr>
          <p:grpSpPr bwMode="auto">
            <a:xfrm>
              <a:off x="2220" y="2422"/>
              <a:ext cx="131" cy="315"/>
              <a:chOff x="3736" y="1032"/>
              <a:chExt cx="266" cy="635"/>
            </a:xfrm>
          </p:grpSpPr>
          <p:sp>
            <p:nvSpPr>
              <p:cNvPr id="453755" name="Freeform 1147"/>
              <p:cNvSpPr>
                <a:spLocks/>
              </p:cNvSpPr>
              <p:nvPr/>
            </p:nvSpPr>
            <p:spPr bwMode="gray">
              <a:xfrm>
                <a:off x="3803" y="1338"/>
                <a:ext cx="121" cy="329"/>
              </a:xfrm>
              <a:custGeom>
                <a:avLst/>
                <a:gdLst>
                  <a:gd name="T0" fmla="*/ 89 w 90"/>
                  <a:gd name="T1" fmla="*/ 156 h 245"/>
                  <a:gd name="T2" fmla="*/ 90 w 90"/>
                  <a:gd name="T3" fmla="*/ 7 h 245"/>
                  <a:gd name="T4" fmla="*/ 89 w 90"/>
                  <a:gd name="T5" fmla="*/ 5 h 245"/>
                  <a:gd name="T6" fmla="*/ 63 w 90"/>
                  <a:gd name="T7" fmla="*/ 20 h 245"/>
                  <a:gd name="T8" fmla="*/ 12 w 90"/>
                  <a:gd name="T9" fmla="*/ 10 h 245"/>
                  <a:gd name="T10" fmla="*/ 3 w 90"/>
                  <a:gd name="T11" fmla="*/ 0 h 245"/>
                  <a:gd name="T12" fmla="*/ 3 w 90"/>
                  <a:gd name="T13" fmla="*/ 36 h 245"/>
                  <a:gd name="T14" fmla="*/ 2 w 90"/>
                  <a:gd name="T15" fmla="*/ 205 h 245"/>
                  <a:gd name="T16" fmla="*/ 44 w 90"/>
                  <a:gd name="T17" fmla="*/ 204 h 245"/>
                  <a:gd name="T18" fmla="*/ 45 w 90"/>
                  <a:gd name="T19" fmla="*/ 51 h 245"/>
                  <a:gd name="T20" fmla="*/ 36 w 90"/>
                  <a:gd name="T21" fmla="*/ 39 h 245"/>
                  <a:gd name="T22" fmla="*/ 45 w 90"/>
                  <a:gd name="T23" fmla="*/ 51 h 245"/>
                  <a:gd name="T24" fmla="*/ 44 w 90"/>
                  <a:gd name="T25" fmla="*/ 204 h 245"/>
                  <a:gd name="T26" fmla="*/ 44 w 90"/>
                  <a:gd name="T27" fmla="*/ 211 h 245"/>
                  <a:gd name="T28" fmla="*/ 88 w 90"/>
                  <a:gd name="T29" fmla="*/ 218 h 245"/>
                  <a:gd name="T30" fmla="*/ 89 w 90"/>
                  <a:gd name="T31" fmla="*/ 1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0"/>
                      <a:pt x="90" y="47"/>
                      <a:pt x="90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19"/>
                      <a:pt x="24" y="13"/>
                      <a:pt x="12" y="10"/>
                    </a:cubicBezTo>
                    <a:cubicBezTo>
                      <a:pt x="6" y="9"/>
                      <a:pt x="4" y="4"/>
                      <a:pt x="3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4"/>
                      <a:pt x="44" y="204"/>
                    </a:cubicBezTo>
                    <a:cubicBezTo>
                      <a:pt x="43" y="170"/>
                      <a:pt x="46" y="55"/>
                      <a:pt x="45" y="51"/>
                    </a:cubicBezTo>
                    <a:cubicBezTo>
                      <a:pt x="45" y="47"/>
                      <a:pt x="36" y="46"/>
                      <a:pt x="36" y="39"/>
                    </a:cubicBezTo>
                    <a:cubicBezTo>
                      <a:pt x="36" y="46"/>
                      <a:pt x="45" y="47"/>
                      <a:pt x="45" y="51"/>
                    </a:cubicBezTo>
                    <a:cubicBezTo>
                      <a:pt x="46" y="55"/>
                      <a:pt x="43" y="170"/>
                      <a:pt x="44" y="204"/>
                    </a:cubicBezTo>
                    <a:cubicBezTo>
                      <a:pt x="44" y="206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tx1">
                      <a:gamma/>
                      <a:tint val="74118"/>
                      <a:invGamma/>
                    </a:schemeClr>
                  </a:gs>
                  <a:gs pos="100000">
                    <a:schemeClr val="tx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56" name="Freeform 1148"/>
              <p:cNvSpPr>
                <a:spLocks/>
              </p:cNvSpPr>
              <p:nvPr/>
            </p:nvSpPr>
            <p:spPr bwMode="gray">
              <a:xfrm>
                <a:off x="3736" y="1118"/>
                <a:ext cx="266" cy="310"/>
              </a:xfrm>
              <a:custGeom>
                <a:avLst/>
                <a:gdLst>
                  <a:gd name="T0" fmla="*/ 192 w 198"/>
                  <a:gd name="T1" fmla="*/ 194 h 231"/>
                  <a:gd name="T2" fmla="*/ 169 w 198"/>
                  <a:gd name="T3" fmla="*/ 49 h 231"/>
                  <a:gd name="T4" fmla="*/ 143 w 198"/>
                  <a:gd name="T5" fmla="*/ 24 h 231"/>
                  <a:gd name="T6" fmla="*/ 100 w 198"/>
                  <a:gd name="T7" fmla="*/ 12 h 231"/>
                  <a:gd name="T8" fmla="*/ 60 w 198"/>
                  <a:gd name="T9" fmla="*/ 2 h 231"/>
                  <a:gd name="T10" fmla="*/ 30 w 198"/>
                  <a:gd name="T11" fmla="*/ 11 h 231"/>
                  <a:gd name="T12" fmla="*/ 4 w 198"/>
                  <a:gd name="T13" fmla="*/ 159 h 231"/>
                  <a:gd name="T14" fmla="*/ 36 w 198"/>
                  <a:gd name="T15" fmla="*/ 168 h 231"/>
                  <a:gd name="T16" fmla="*/ 54 w 198"/>
                  <a:gd name="T17" fmla="*/ 47 h 231"/>
                  <a:gd name="T18" fmla="*/ 53 w 198"/>
                  <a:gd name="T19" fmla="*/ 164 h 231"/>
                  <a:gd name="T20" fmla="*/ 62 w 198"/>
                  <a:gd name="T21" fmla="*/ 174 h 231"/>
                  <a:gd name="T22" fmla="*/ 113 w 198"/>
                  <a:gd name="T23" fmla="*/ 188 h 231"/>
                  <a:gd name="T24" fmla="*/ 140 w 198"/>
                  <a:gd name="T25" fmla="*/ 169 h 231"/>
                  <a:gd name="T26" fmla="*/ 140 w 198"/>
                  <a:gd name="T27" fmla="*/ 169 h 231"/>
                  <a:gd name="T28" fmla="*/ 138 w 198"/>
                  <a:gd name="T29" fmla="*/ 87 h 231"/>
                  <a:gd name="T30" fmla="*/ 136 w 198"/>
                  <a:gd name="T31" fmla="*/ 70 h 231"/>
                  <a:gd name="T32" fmla="*/ 136 w 198"/>
                  <a:gd name="T33" fmla="*/ 69 h 231"/>
                  <a:gd name="T34" fmla="*/ 136 w 198"/>
                  <a:gd name="T35" fmla="*/ 70 h 231"/>
                  <a:gd name="T36" fmla="*/ 138 w 198"/>
                  <a:gd name="T37" fmla="*/ 87 h 231"/>
                  <a:gd name="T38" fmla="*/ 159 w 198"/>
                  <a:gd name="T39" fmla="*/ 203 h 231"/>
                  <a:gd name="T40" fmla="*/ 192 w 198"/>
                  <a:gd name="T41" fmla="*/ 19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8" h="231">
                    <a:moveTo>
                      <a:pt x="192" y="194"/>
                    </a:moveTo>
                    <a:cubicBezTo>
                      <a:pt x="189" y="184"/>
                      <a:pt x="172" y="67"/>
                      <a:pt x="169" y="49"/>
                    </a:cubicBezTo>
                    <a:cubicBezTo>
                      <a:pt x="166" y="32"/>
                      <a:pt x="151" y="26"/>
                      <a:pt x="143" y="24"/>
                    </a:cubicBezTo>
                    <a:cubicBezTo>
                      <a:pt x="135" y="21"/>
                      <a:pt x="113" y="16"/>
                      <a:pt x="100" y="12"/>
                    </a:cubicBezTo>
                    <a:cubicBezTo>
                      <a:pt x="88" y="9"/>
                      <a:pt x="69" y="3"/>
                      <a:pt x="60" y="2"/>
                    </a:cubicBezTo>
                    <a:cubicBezTo>
                      <a:pt x="51" y="0"/>
                      <a:pt x="33" y="3"/>
                      <a:pt x="30" y="11"/>
                    </a:cubicBezTo>
                    <a:cubicBezTo>
                      <a:pt x="28" y="17"/>
                      <a:pt x="8" y="139"/>
                      <a:pt x="4" y="159"/>
                    </a:cubicBezTo>
                    <a:cubicBezTo>
                      <a:pt x="0" y="180"/>
                      <a:pt x="31" y="184"/>
                      <a:pt x="36" y="168"/>
                    </a:cubicBezTo>
                    <a:cubicBezTo>
                      <a:pt x="40" y="157"/>
                      <a:pt x="55" y="38"/>
                      <a:pt x="54" y="47"/>
                    </a:cubicBezTo>
                    <a:cubicBezTo>
                      <a:pt x="54" y="53"/>
                      <a:pt x="53" y="121"/>
                      <a:pt x="53" y="164"/>
                    </a:cubicBezTo>
                    <a:cubicBezTo>
                      <a:pt x="54" y="169"/>
                      <a:pt x="56" y="173"/>
                      <a:pt x="62" y="174"/>
                    </a:cubicBezTo>
                    <a:cubicBezTo>
                      <a:pt x="74" y="177"/>
                      <a:pt x="106" y="187"/>
                      <a:pt x="113" y="188"/>
                    </a:cubicBezTo>
                    <a:cubicBezTo>
                      <a:pt x="121" y="190"/>
                      <a:pt x="137" y="180"/>
                      <a:pt x="140" y="169"/>
                    </a:cubicBezTo>
                    <a:cubicBezTo>
                      <a:pt x="140" y="169"/>
                      <a:pt x="140" y="169"/>
                      <a:pt x="140" y="169"/>
                    </a:cubicBezTo>
                    <a:cubicBezTo>
                      <a:pt x="140" y="141"/>
                      <a:pt x="140" y="110"/>
                      <a:pt x="138" y="87"/>
                    </a:cubicBezTo>
                    <a:cubicBezTo>
                      <a:pt x="137" y="78"/>
                      <a:pt x="137" y="73"/>
                      <a:pt x="136" y="70"/>
                    </a:cubicBezTo>
                    <a:cubicBezTo>
                      <a:pt x="136" y="69"/>
                      <a:pt x="136" y="69"/>
                      <a:pt x="136" y="69"/>
                    </a:cubicBezTo>
                    <a:cubicBezTo>
                      <a:pt x="136" y="69"/>
                      <a:pt x="136" y="69"/>
                      <a:pt x="136" y="70"/>
                    </a:cubicBezTo>
                    <a:cubicBezTo>
                      <a:pt x="137" y="75"/>
                      <a:pt x="138" y="81"/>
                      <a:pt x="138" y="87"/>
                    </a:cubicBezTo>
                    <a:cubicBezTo>
                      <a:pt x="141" y="109"/>
                      <a:pt x="148" y="149"/>
                      <a:pt x="159" y="203"/>
                    </a:cubicBezTo>
                    <a:cubicBezTo>
                      <a:pt x="165" y="231"/>
                      <a:pt x="198" y="218"/>
                      <a:pt x="192" y="194"/>
                    </a:cubicBezTo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tx1">
                      <a:gamma/>
                      <a:tint val="74118"/>
                      <a:invGamma/>
                    </a:schemeClr>
                  </a:gs>
                  <a:gs pos="100000">
                    <a:schemeClr val="tx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57" name="Freeform 1149"/>
              <p:cNvSpPr>
                <a:spLocks/>
              </p:cNvSpPr>
              <p:nvPr/>
            </p:nvSpPr>
            <p:spPr bwMode="gray">
              <a:xfrm>
                <a:off x="3822" y="1101"/>
                <a:ext cx="88" cy="55"/>
              </a:xfrm>
              <a:custGeom>
                <a:avLst/>
                <a:gdLst>
                  <a:gd name="T0" fmla="*/ 29 w 66"/>
                  <a:gd name="T1" fmla="*/ 39 h 41"/>
                  <a:gd name="T2" fmla="*/ 9 w 66"/>
                  <a:gd name="T3" fmla="*/ 23 h 41"/>
                  <a:gd name="T4" fmla="*/ 15 w 66"/>
                  <a:gd name="T5" fmla="*/ 13 h 41"/>
                  <a:gd name="T6" fmla="*/ 53 w 66"/>
                  <a:gd name="T7" fmla="*/ 16 h 41"/>
                  <a:gd name="T8" fmla="*/ 57 w 66"/>
                  <a:gd name="T9" fmla="*/ 30 h 41"/>
                  <a:gd name="T10" fmla="*/ 29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4" y="37"/>
                      <a:pt x="0" y="25"/>
                      <a:pt x="9" y="23"/>
                    </a:cubicBezTo>
                    <a:cubicBezTo>
                      <a:pt x="16" y="21"/>
                      <a:pt x="13" y="16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30"/>
                    </a:cubicBezTo>
                    <a:cubicBezTo>
                      <a:pt x="66" y="33"/>
                      <a:pt x="46" y="41"/>
                      <a:pt x="29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758" name="Oval 1150"/>
              <p:cNvSpPr>
                <a:spLocks noChangeArrowheads="1"/>
              </p:cNvSpPr>
              <p:nvPr/>
            </p:nvSpPr>
            <p:spPr bwMode="gray">
              <a:xfrm flipH="1">
                <a:off x="3810" y="1032"/>
                <a:ext cx="106" cy="10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53976" name="Group 1368"/>
          <p:cNvGrpSpPr>
            <a:grpSpLocks/>
          </p:cNvGrpSpPr>
          <p:nvPr/>
        </p:nvGrpSpPr>
        <p:grpSpPr bwMode="auto">
          <a:xfrm>
            <a:off x="1708150" y="3751263"/>
            <a:ext cx="504825" cy="504825"/>
            <a:chOff x="562" y="1822"/>
            <a:chExt cx="318" cy="318"/>
          </a:xfrm>
        </p:grpSpPr>
        <p:sp>
          <p:nvSpPr>
            <p:cNvPr id="453823" name="Rectangle 1215"/>
            <p:cNvSpPr>
              <a:spLocks noChangeArrowheads="1"/>
            </p:cNvSpPr>
            <p:nvPr/>
          </p:nvSpPr>
          <p:spPr bwMode="gray">
            <a:xfrm>
              <a:off x="840" y="2100"/>
              <a:ext cx="40" cy="4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53824" name="Rectangle 1216"/>
            <p:cNvSpPr>
              <a:spLocks noChangeArrowheads="1"/>
            </p:cNvSpPr>
            <p:nvPr/>
          </p:nvSpPr>
          <p:spPr bwMode="gray">
            <a:xfrm>
              <a:off x="759" y="2019"/>
              <a:ext cx="71" cy="7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453864" name="Group 1256"/>
            <p:cNvGrpSpPr>
              <a:grpSpLocks/>
            </p:cNvGrpSpPr>
            <p:nvPr/>
          </p:nvGrpSpPr>
          <p:grpSpPr bwMode="auto">
            <a:xfrm>
              <a:off x="562" y="1822"/>
              <a:ext cx="187" cy="187"/>
              <a:chOff x="-12610" y="18860"/>
              <a:chExt cx="330" cy="331"/>
            </a:xfrm>
          </p:grpSpPr>
          <p:sp>
            <p:nvSpPr>
              <p:cNvPr id="453865" name="Rectangle 1257"/>
              <p:cNvSpPr>
                <a:spLocks noChangeArrowheads="1"/>
              </p:cNvSpPr>
              <p:nvPr/>
            </p:nvSpPr>
            <p:spPr bwMode="gray">
              <a:xfrm>
                <a:off x="-12610" y="18860"/>
                <a:ext cx="330" cy="331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1B171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866" name="Freeform 1258"/>
              <p:cNvSpPr>
                <a:spLocks noEditPoints="1"/>
              </p:cNvSpPr>
              <p:nvPr/>
            </p:nvSpPr>
            <p:spPr bwMode="gray">
              <a:xfrm>
                <a:off x="-12535" y="18898"/>
                <a:ext cx="182" cy="255"/>
              </a:xfrm>
              <a:custGeom>
                <a:avLst/>
                <a:gdLst>
                  <a:gd name="T0" fmla="*/ 38 w 77"/>
                  <a:gd name="T1" fmla="*/ 47 h 108"/>
                  <a:gd name="T2" fmla="*/ 62 w 77"/>
                  <a:gd name="T3" fmla="*/ 23 h 108"/>
                  <a:gd name="T4" fmla="*/ 38 w 77"/>
                  <a:gd name="T5" fmla="*/ 0 h 108"/>
                  <a:gd name="T6" fmla="*/ 14 w 77"/>
                  <a:gd name="T7" fmla="*/ 23 h 108"/>
                  <a:gd name="T8" fmla="*/ 38 w 77"/>
                  <a:gd name="T9" fmla="*/ 47 h 108"/>
                  <a:gd name="T10" fmla="*/ 77 w 77"/>
                  <a:gd name="T11" fmla="*/ 61 h 108"/>
                  <a:gd name="T12" fmla="*/ 71 w 77"/>
                  <a:gd name="T13" fmla="*/ 54 h 108"/>
                  <a:gd name="T14" fmla="*/ 5 w 77"/>
                  <a:gd name="T15" fmla="*/ 54 h 108"/>
                  <a:gd name="T16" fmla="*/ 0 w 77"/>
                  <a:gd name="T17" fmla="*/ 61 h 108"/>
                  <a:gd name="T18" fmla="*/ 0 w 77"/>
                  <a:gd name="T19" fmla="*/ 101 h 108"/>
                  <a:gd name="T20" fmla="*/ 5 w 77"/>
                  <a:gd name="T21" fmla="*/ 108 h 108"/>
                  <a:gd name="T22" fmla="*/ 71 w 77"/>
                  <a:gd name="T23" fmla="*/ 108 h 108"/>
                  <a:gd name="T24" fmla="*/ 77 w 77"/>
                  <a:gd name="T25" fmla="*/ 101 h 108"/>
                  <a:gd name="T26" fmla="*/ 77 w 77"/>
                  <a:gd name="T27" fmla="*/ 6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7" h="108">
                    <a:moveTo>
                      <a:pt x="38" y="47"/>
                    </a:moveTo>
                    <a:cubicBezTo>
                      <a:pt x="51" y="47"/>
                      <a:pt x="62" y="36"/>
                      <a:pt x="62" y="23"/>
                    </a:cubicBezTo>
                    <a:cubicBezTo>
                      <a:pt x="62" y="10"/>
                      <a:pt x="51" y="0"/>
                      <a:pt x="38" y="0"/>
                    </a:cubicBezTo>
                    <a:cubicBezTo>
                      <a:pt x="25" y="0"/>
                      <a:pt x="14" y="10"/>
                      <a:pt x="14" y="23"/>
                    </a:cubicBezTo>
                    <a:cubicBezTo>
                      <a:pt x="14" y="36"/>
                      <a:pt x="25" y="47"/>
                      <a:pt x="38" y="47"/>
                    </a:cubicBezTo>
                    <a:close/>
                    <a:moveTo>
                      <a:pt x="77" y="61"/>
                    </a:moveTo>
                    <a:cubicBezTo>
                      <a:pt x="77" y="57"/>
                      <a:pt x="74" y="54"/>
                      <a:pt x="71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2" y="54"/>
                      <a:pt x="0" y="57"/>
                      <a:pt x="0" y="61"/>
                    </a:cubicBezTo>
                    <a:cubicBezTo>
                      <a:pt x="0" y="107"/>
                      <a:pt x="0" y="101"/>
                      <a:pt x="0" y="101"/>
                    </a:cubicBezTo>
                    <a:cubicBezTo>
                      <a:pt x="0" y="105"/>
                      <a:pt x="2" y="108"/>
                      <a:pt x="5" y="108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4" y="108"/>
                      <a:pt x="77" y="105"/>
                      <a:pt x="77" y="101"/>
                    </a:cubicBezTo>
                    <a:lnTo>
                      <a:pt x="77" y="61"/>
                    </a:ln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53977" name="Group 1369"/>
          <p:cNvGrpSpPr>
            <a:grpSpLocks/>
          </p:cNvGrpSpPr>
          <p:nvPr/>
        </p:nvGrpSpPr>
        <p:grpSpPr bwMode="auto">
          <a:xfrm>
            <a:off x="4681538" y="3067050"/>
            <a:ext cx="504825" cy="504825"/>
            <a:chOff x="562" y="1822"/>
            <a:chExt cx="318" cy="318"/>
          </a:xfrm>
        </p:grpSpPr>
        <p:sp>
          <p:nvSpPr>
            <p:cNvPr id="453978" name="Rectangle 1370"/>
            <p:cNvSpPr>
              <a:spLocks noChangeArrowheads="1"/>
            </p:cNvSpPr>
            <p:nvPr/>
          </p:nvSpPr>
          <p:spPr bwMode="gray">
            <a:xfrm>
              <a:off x="840" y="2100"/>
              <a:ext cx="40" cy="4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53979" name="Rectangle 1371"/>
            <p:cNvSpPr>
              <a:spLocks noChangeArrowheads="1"/>
            </p:cNvSpPr>
            <p:nvPr/>
          </p:nvSpPr>
          <p:spPr bwMode="gray">
            <a:xfrm>
              <a:off x="759" y="2019"/>
              <a:ext cx="71" cy="7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453980" name="Group 1372"/>
            <p:cNvGrpSpPr>
              <a:grpSpLocks/>
            </p:cNvGrpSpPr>
            <p:nvPr/>
          </p:nvGrpSpPr>
          <p:grpSpPr bwMode="auto">
            <a:xfrm>
              <a:off x="562" y="1822"/>
              <a:ext cx="187" cy="187"/>
              <a:chOff x="-12610" y="18860"/>
              <a:chExt cx="330" cy="331"/>
            </a:xfrm>
          </p:grpSpPr>
          <p:sp>
            <p:nvSpPr>
              <p:cNvPr id="453981" name="Rectangle 1373"/>
              <p:cNvSpPr>
                <a:spLocks noChangeArrowheads="1"/>
              </p:cNvSpPr>
              <p:nvPr/>
            </p:nvSpPr>
            <p:spPr bwMode="gray">
              <a:xfrm>
                <a:off x="-12610" y="18860"/>
                <a:ext cx="330" cy="331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1B171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982" name="Freeform 1374"/>
              <p:cNvSpPr>
                <a:spLocks noEditPoints="1"/>
              </p:cNvSpPr>
              <p:nvPr/>
            </p:nvSpPr>
            <p:spPr bwMode="gray">
              <a:xfrm>
                <a:off x="-12535" y="18898"/>
                <a:ext cx="182" cy="255"/>
              </a:xfrm>
              <a:custGeom>
                <a:avLst/>
                <a:gdLst>
                  <a:gd name="T0" fmla="*/ 38 w 77"/>
                  <a:gd name="T1" fmla="*/ 47 h 108"/>
                  <a:gd name="T2" fmla="*/ 62 w 77"/>
                  <a:gd name="T3" fmla="*/ 23 h 108"/>
                  <a:gd name="T4" fmla="*/ 38 w 77"/>
                  <a:gd name="T5" fmla="*/ 0 h 108"/>
                  <a:gd name="T6" fmla="*/ 14 w 77"/>
                  <a:gd name="T7" fmla="*/ 23 h 108"/>
                  <a:gd name="T8" fmla="*/ 38 w 77"/>
                  <a:gd name="T9" fmla="*/ 47 h 108"/>
                  <a:gd name="T10" fmla="*/ 77 w 77"/>
                  <a:gd name="T11" fmla="*/ 61 h 108"/>
                  <a:gd name="T12" fmla="*/ 71 w 77"/>
                  <a:gd name="T13" fmla="*/ 54 h 108"/>
                  <a:gd name="T14" fmla="*/ 5 w 77"/>
                  <a:gd name="T15" fmla="*/ 54 h 108"/>
                  <a:gd name="T16" fmla="*/ 0 w 77"/>
                  <a:gd name="T17" fmla="*/ 61 h 108"/>
                  <a:gd name="T18" fmla="*/ 0 w 77"/>
                  <a:gd name="T19" fmla="*/ 101 h 108"/>
                  <a:gd name="T20" fmla="*/ 5 w 77"/>
                  <a:gd name="T21" fmla="*/ 108 h 108"/>
                  <a:gd name="T22" fmla="*/ 71 w 77"/>
                  <a:gd name="T23" fmla="*/ 108 h 108"/>
                  <a:gd name="T24" fmla="*/ 77 w 77"/>
                  <a:gd name="T25" fmla="*/ 101 h 108"/>
                  <a:gd name="T26" fmla="*/ 77 w 77"/>
                  <a:gd name="T27" fmla="*/ 6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7" h="108">
                    <a:moveTo>
                      <a:pt x="38" y="47"/>
                    </a:moveTo>
                    <a:cubicBezTo>
                      <a:pt x="51" y="47"/>
                      <a:pt x="62" y="36"/>
                      <a:pt x="62" y="23"/>
                    </a:cubicBezTo>
                    <a:cubicBezTo>
                      <a:pt x="62" y="10"/>
                      <a:pt x="51" y="0"/>
                      <a:pt x="38" y="0"/>
                    </a:cubicBezTo>
                    <a:cubicBezTo>
                      <a:pt x="25" y="0"/>
                      <a:pt x="14" y="10"/>
                      <a:pt x="14" y="23"/>
                    </a:cubicBezTo>
                    <a:cubicBezTo>
                      <a:pt x="14" y="36"/>
                      <a:pt x="25" y="47"/>
                      <a:pt x="38" y="47"/>
                    </a:cubicBezTo>
                    <a:close/>
                    <a:moveTo>
                      <a:pt x="77" y="61"/>
                    </a:moveTo>
                    <a:cubicBezTo>
                      <a:pt x="77" y="57"/>
                      <a:pt x="74" y="54"/>
                      <a:pt x="71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2" y="54"/>
                      <a:pt x="0" y="57"/>
                      <a:pt x="0" y="61"/>
                    </a:cubicBezTo>
                    <a:cubicBezTo>
                      <a:pt x="0" y="107"/>
                      <a:pt x="0" y="101"/>
                      <a:pt x="0" y="101"/>
                    </a:cubicBezTo>
                    <a:cubicBezTo>
                      <a:pt x="0" y="105"/>
                      <a:pt x="2" y="108"/>
                      <a:pt x="5" y="108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4" y="108"/>
                      <a:pt x="77" y="105"/>
                      <a:pt x="77" y="101"/>
                    </a:cubicBezTo>
                    <a:lnTo>
                      <a:pt x="77" y="61"/>
                    </a:ln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53983" name="Group 1375"/>
          <p:cNvGrpSpPr>
            <a:grpSpLocks/>
          </p:cNvGrpSpPr>
          <p:nvPr/>
        </p:nvGrpSpPr>
        <p:grpSpPr bwMode="auto">
          <a:xfrm>
            <a:off x="6210300" y="2635250"/>
            <a:ext cx="504825" cy="504825"/>
            <a:chOff x="562" y="1822"/>
            <a:chExt cx="318" cy="318"/>
          </a:xfrm>
        </p:grpSpPr>
        <p:sp>
          <p:nvSpPr>
            <p:cNvPr id="453984" name="Rectangle 1376"/>
            <p:cNvSpPr>
              <a:spLocks noChangeArrowheads="1"/>
            </p:cNvSpPr>
            <p:nvPr/>
          </p:nvSpPr>
          <p:spPr bwMode="gray">
            <a:xfrm>
              <a:off x="840" y="2100"/>
              <a:ext cx="40" cy="4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53985" name="Rectangle 1377"/>
            <p:cNvSpPr>
              <a:spLocks noChangeArrowheads="1"/>
            </p:cNvSpPr>
            <p:nvPr/>
          </p:nvSpPr>
          <p:spPr bwMode="gray">
            <a:xfrm>
              <a:off x="759" y="2019"/>
              <a:ext cx="71" cy="7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453986" name="Group 1378"/>
            <p:cNvGrpSpPr>
              <a:grpSpLocks/>
            </p:cNvGrpSpPr>
            <p:nvPr/>
          </p:nvGrpSpPr>
          <p:grpSpPr bwMode="auto">
            <a:xfrm>
              <a:off x="562" y="1822"/>
              <a:ext cx="187" cy="187"/>
              <a:chOff x="-12610" y="18860"/>
              <a:chExt cx="330" cy="331"/>
            </a:xfrm>
          </p:grpSpPr>
          <p:sp>
            <p:nvSpPr>
              <p:cNvPr id="453987" name="Rectangle 1379"/>
              <p:cNvSpPr>
                <a:spLocks noChangeArrowheads="1"/>
              </p:cNvSpPr>
              <p:nvPr/>
            </p:nvSpPr>
            <p:spPr bwMode="gray">
              <a:xfrm>
                <a:off x="-12610" y="18860"/>
                <a:ext cx="330" cy="331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1B171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988" name="Freeform 1380"/>
              <p:cNvSpPr>
                <a:spLocks noEditPoints="1"/>
              </p:cNvSpPr>
              <p:nvPr/>
            </p:nvSpPr>
            <p:spPr bwMode="gray">
              <a:xfrm>
                <a:off x="-12535" y="18898"/>
                <a:ext cx="182" cy="255"/>
              </a:xfrm>
              <a:custGeom>
                <a:avLst/>
                <a:gdLst>
                  <a:gd name="T0" fmla="*/ 38 w 77"/>
                  <a:gd name="T1" fmla="*/ 47 h 108"/>
                  <a:gd name="T2" fmla="*/ 62 w 77"/>
                  <a:gd name="T3" fmla="*/ 23 h 108"/>
                  <a:gd name="T4" fmla="*/ 38 w 77"/>
                  <a:gd name="T5" fmla="*/ 0 h 108"/>
                  <a:gd name="T6" fmla="*/ 14 w 77"/>
                  <a:gd name="T7" fmla="*/ 23 h 108"/>
                  <a:gd name="T8" fmla="*/ 38 w 77"/>
                  <a:gd name="T9" fmla="*/ 47 h 108"/>
                  <a:gd name="T10" fmla="*/ 77 w 77"/>
                  <a:gd name="T11" fmla="*/ 61 h 108"/>
                  <a:gd name="T12" fmla="*/ 71 w 77"/>
                  <a:gd name="T13" fmla="*/ 54 h 108"/>
                  <a:gd name="T14" fmla="*/ 5 w 77"/>
                  <a:gd name="T15" fmla="*/ 54 h 108"/>
                  <a:gd name="T16" fmla="*/ 0 w 77"/>
                  <a:gd name="T17" fmla="*/ 61 h 108"/>
                  <a:gd name="T18" fmla="*/ 0 w 77"/>
                  <a:gd name="T19" fmla="*/ 101 h 108"/>
                  <a:gd name="T20" fmla="*/ 5 w 77"/>
                  <a:gd name="T21" fmla="*/ 108 h 108"/>
                  <a:gd name="T22" fmla="*/ 71 w 77"/>
                  <a:gd name="T23" fmla="*/ 108 h 108"/>
                  <a:gd name="T24" fmla="*/ 77 w 77"/>
                  <a:gd name="T25" fmla="*/ 101 h 108"/>
                  <a:gd name="T26" fmla="*/ 77 w 77"/>
                  <a:gd name="T27" fmla="*/ 6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7" h="108">
                    <a:moveTo>
                      <a:pt x="38" y="47"/>
                    </a:moveTo>
                    <a:cubicBezTo>
                      <a:pt x="51" y="47"/>
                      <a:pt x="62" y="36"/>
                      <a:pt x="62" y="23"/>
                    </a:cubicBezTo>
                    <a:cubicBezTo>
                      <a:pt x="62" y="10"/>
                      <a:pt x="51" y="0"/>
                      <a:pt x="38" y="0"/>
                    </a:cubicBezTo>
                    <a:cubicBezTo>
                      <a:pt x="25" y="0"/>
                      <a:pt x="14" y="10"/>
                      <a:pt x="14" y="23"/>
                    </a:cubicBezTo>
                    <a:cubicBezTo>
                      <a:pt x="14" y="36"/>
                      <a:pt x="25" y="47"/>
                      <a:pt x="38" y="47"/>
                    </a:cubicBezTo>
                    <a:close/>
                    <a:moveTo>
                      <a:pt x="77" y="61"/>
                    </a:moveTo>
                    <a:cubicBezTo>
                      <a:pt x="77" y="57"/>
                      <a:pt x="74" y="54"/>
                      <a:pt x="71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2" y="54"/>
                      <a:pt x="0" y="57"/>
                      <a:pt x="0" y="61"/>
                    </a:cubicBezTo>
                    <a:cubicBezTo>
                      <a:pt x="0" y="107"/>
                      <a:pt x="0" y="101"/>
                      <a:pt x="0" y="101"/>
                    </a:cubicBezTo>
                    <a:cubicBezTo>
                      <a:pt x="0" y="105"/>
                      <a:pt x="2" y="108"/>
                      <a:pt x="5" y="108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4" y="108"/>
                      <a:pt x="77" y="105"/>
                      <a:pt x="77" y="101"/>
                    </a:cubicBezTo>
                    <a:lnTo>
                      <a:pt x="77" y="61"/>
                    </a:ln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54038" name="Group 1430"/>
          <p:cNvGrpSpPr>
            <a:grpSpLocks/>
          </p:cNvGrpSpPr>
          <p:nvPr/>
        </p:nvGrpSpPr>
        <p:grpSpPr bwMode="auto">
          <a:xfrm>
            <a:off x="2732088" y="4932363"/>
            <a:ext cx="2197100" cy="695325"/>
            <a:chOff x="1721" y="3107"/>
            <a:chExt cx="1384" cy="438"/>
          </a:xfrm>
        </p:grpSpPr>
        <p:sp>
          <p:nvSpPr>
            <p:cNvPr id="454033" name="Text Box 1425"/>
            <p:cNvSpPr txBox="1">
              <a:spLocks noChangeArrowheads="1"/>
            </p:cNvSpPr>
            <p:nvPr/>
          </p:nvSpPr>
          <p:spPr bwMode="gray">
            <a:xfrm>
              <a:off x="2430" y="3219"/>
              <a:ext cx="675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Call Center</a:t>
              </a:r>
              <a:br>
                <a:rPr lang="en-US" altLang="zh-CN" sz="1400" noProof="1"/>
              </a:br>
              <a:r>
                <a:rPr lang="en-US" altLang="zh-CN" sz="1400" noProof="1"/>
                <a:t>(Inbound)</a:t>
              </a:r>
            </a:p>
          </p:txBody>
        </p:sp>
        <p:grpSp>
          <p:nvGrpSpPr>
            <p:cNvPr id="454034" name="Group 1426"/>
            <p:cNvGrpSpPr>
              <a:grpSpLocks/>
            </p:cNvGrpSpPr>
            <p:nvPr/>
          </p:nvGrpSpPr>
          <p:grpSpPr bwMode="auto">
            <a:xfrm rot="-32400000">
              <a:off x="1721" y="3107"/>
              <a:ext cx="724" cy="112"/>
              <a:chOff x="1318" y="3001"/>
              <a:chExt cx="724" cy="112"/>
            </a:xfrm>
          </p:grpSpPr>
          <p:sp>
            <p:nvSpPr>
              <p:cNvPr id="454035" name="Line 1427"/>
              <p:cNvSpPr>
                <a:spLocks noChangeShapeType="1"/>
              </p:cNvSpPr>
              <p:nvPr/>
            </p:nvSpPr>
            <p:spPr bwMode="gray">
              <a:xfrm>
                <a:off x="1318" y="3001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4036" name="Line 1428"/>
              <p:cNvSpPr>
                <a:spLocks noChangeShapeType="1"/>
              </p:cNvSpPr>
              <p:nvPr/>
            </p:nvSpPr>
            <p:spPr bwMode="gray">
              <a:xfrm>
                <a:off x="1498" y="3113"/>
                <a:ext cx="544" cy="0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54039" name="Group 1431"/>
          <p:cNvGrpSpPr>
            <a:grpSpLocks/>
          </p:cNvGrpSpPr>
          <p:nvPr/>
        </p:nvGrpSpPr>
        <p:grpSpPr bwMode="auto">
          <a:xfrm>
            <a:off x="4294188" y="4505325"/>
            <a:ext cx="2698750" cy="695325"/>
            <a:chOff x="1721" y="3107"/>
            <a:chExt cx="1700" cy="438"/>
          </a:xfrm>
        </p:grpSpPr>
        <p:sp>
          <p:nvSpPr>
            <p:cNvPr id="454040" name="Text Box 1432"/>
            <p:cNvSpPr txBox="1">
              <a:spLocks noChangeArrowheads="1"/>
            </p:cNvSpPr>
            <p:nvPr/>
          </p:nvSpPr>
          <p:spPr bwMode="gray">
            <a:xfrm>
              <a:off x="2430" y="3219"/>
              <a:ext cx="991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Account Manager</a:t>
              </a:r>
              <a:br>
                <a:rPr lang="en-US" altLang="zh-CN" sz="1400" noProof="1"/>
              </a:br>
              <a:r>
                <a:rPr lang="en-US" altLang="zh-CN" sz="1400" noProof="1"/>
                <a:t>(Outbound)</a:t>
              </a:r>
            </a:p>
          </p:txBody>
        </p:sp>
        <p:grpSp>
          <p:nvGrpSpPr>
            <p:cNvPr id="454041" name="Group 1433"/>
            <p:cNvGrpSpPr>
              <a:grpSpLocks/>
            </p:cNvGrpSpPr>
            <p:nvPr/>
          </p:nvGrpSpPr>
          <p:grpSpPr bwMode="auto">
            <a:xfrm rot="-32400000">
              <a:off x="1721" y="3107"/>
              <a:ext cx="724" cy="112"/>
              <a:chOff x="1318" y="3001"/>
              <a:chExt cx="724" cy="112"/>
            </a:xfrm>
          </p:grpSpPr>
          <p:sp>
            <p:nvSpPr>
              <p:cNvPr id="454042" name="Line 1434"/>
              <p:cNvSpPr>
                <a:spLocks noChangeShapeType="1"/>
              </p:cNvSpPr>
              <p:nvPr/>
            </p:nvSpPr>
            <p:spPr bwMode="gray">
              <a:xfrm>
                <a:off x="1318" y="3001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4043" name="Line 1435"/>
              <p:cNvSpPr>
                <a:spLocks noChangeShapeType="1"/>
              </p:cNvSpPr>
              <p:nvPr/>
            </p:nvSpPr>
            <p:spPr bwMode="gray">
              <a:xfrm>
                <a:off x="1498" y="3113"/>
                <a:ext cx="544" cy="0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454045" name="Text Box 1437"/>
          <p:cNvSpPr txBox="1">
            <a:spLocks noChangeArrowheads="1"/>
          </p:cNvSpPr>
          <p:nvPr/>
        </p:nvSpPr>
        <p:spPr bwMode="gray">
          <a:xfrm>
            <a:off x="7027863" y="4248150"/>
            <a:ext cx="1573212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1400" noProof="1"/>
              <a:t>Account Manager</a:t>
            </a:r>
            <a:br>
              <a:rPr lang="en-US" altLang="zh-CN" sz="1400" noProof="1"/>
            </a:br>
            <a:r>
              <a:rPr lang="en-US" altLang="zh-CN" sz="1400" noProof="1"/>
              <a:t>calling client</a:t>
            </a:r>
          </a:p>
        </p:txBody>
      </p:sp>
      <p:grpSp>
        <p:nvGrpSpPr>
          <p:cNvPr id="454046" name="Group 1438"/>
          <p:cNvGrpSpPr>
            <a:grpSpLocks/>
          </p:cNvGrpSpPr>
          <p:nvPr/>
        </p:nvGrpSpPr>
        <p:grpSpPr bwMode="auto">
          <a:xfrm rot="-32400000">
            <a:off x="5902325" y="4070350"/>
            <a:ext cx="1149350" cy="177800"/>
            <a:chOff x="1318" y="3001"/>
            <a:chExt cx="724" cy="112"/>
          </a:xfrm>
        </p:grpSpPr>
        <p:sp>
          <p:nvSpPr>
            <p:cNvPr id="454047" name="Line 1439"/>
            <p:cNvSpPr>
              <a:spLocks noChangeShapeType="1"/>
            </p:cNvSpPr>
            <p:nvPr/>
          </p:nvSpPr>
          <p:spPr bwMode="gray">
            <a:xfrm>
              <a:off x="1318" y="3001"/>
              <a:ext cx="180" cy="112"/>
            </a:xfrm>
            <a:prstGeom prst="line">
              <a:avLst/>
            </a:prstGeom>
            <a:noFill/>
            <a:ln w="12700">
              <a:solidFill>
                <a:srgbClr val="969696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048" name="Line 1440"/>
            <p:cNvSpPr>
              <a:spLocks noChangeShapeType="1"/>
            </p:cNvSpPr>
            <p:nvPr/>
          </p:nvSpPr>
          <p:spPr bwMode="gray">
            <a:xfrm>
              <a:off x="1498" y="3113"/>
              <a:ext cx="544" cy="0"/>
            </a:xfrm>
            <a:prstGeom prst="line">
              <a:avLst/>
            </a:prstGeom>
            <a:noFill/>
            <a:ln w="12700">
              <a:solidFill>
                <a:srgbClr val="969696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54053" name="Text Box 1445"/>
          <p:cNvSpPr txBox="1">
            <a:spLocks noChangeArrowheads="1"/>
          </p:cNvSpPr>
          <p:nvPr/>
        </p:nvSpPr>
        <p:spPr bwMode="gray">
          <a:xfrm>
            <a:off x="6259513" y="2070100"/>
            <a:ext cx="1247775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1400" noProof="1"/>
              <a:t>Conclusion </a:t>
            </a:r>
            <a:r>
              <a:rPr lang="de-DE" sz="1400"/>
              <a:t/>
            </a:r>
            <a:br>
              <a:rPr lang="de-DE" sz="1400"/>
            </a:br>
            <a:r>
              <a:rPr lang="de-DE" altLang="zh-CN" sz="1400" noProof="1"/>
              <a:t>of</a:t>
            </a:r>
            <a:r>
              <a:rPr lang="de-DE" sz="1400"/>
              <a:t> </a:t>
            </a:r>
            <a:r>
              <a:rPr lang="de-DE" altLang="zh-CN" sz="1400" noProof="1"/>
              <a:t>transaction</a:t>
            </a:r>
          </a:p>
        </p:txBody>
      </p:sp>
      <p:grpSp>
        <p:nvGrpSpPr>
          <p:cNvPr id="454054" name="Group 1446"/>
          <p:cNvGrpSpPr>
            <a:grpSpLocks/>
          </p:cNvGrpSpPr>
          <p:nvPr/>
        </p:nvGrpSpPr>
        <p:grpSpPr bwMode="auto">
          <a:xfrm>
            <a:off x="323850" y="1555750"/>
            <a:ext cx="3090863" cy="1311275"/>
            <a:chOff x="204" y="980"/>
            <a:chExt cx="1947" cy="826"/>
          </a:xfrm>
        </p:grpSpPr>
        <p:sp>
          <p:nvSpPr>
            <p:cNvPr id="454055" name="Rectangle 1447"/>
            <p:cNvSpPr>
              <a:spLocks noChangeArrowheads="1"/>
            </p:cNvSpPr>
            <p:nvPr/>
          </p:nvSpPr>
          <p:spPr bwMode="gray">
            <a:xfrm>
              <a:off x="204" y="980"/>
              <a:ext cx="1947" cy="227"/>
            </a:xfrm>
            <a:prstGeom prst="rect">
              <a:avLst/>
            </a:prstGeom>
            <a:gradFill rotWithShape="1">
              <a:gsLst>
                <a:gs pos="0">
                  <a:srgbClr val="C6C7C8"/>
                </a:gs>
                <a:gs pos="100000">
                  <a:srgbClr val="C6C7C8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rgbClr val="DDDDDD"/>
              </a:solidFill>
              <a:miter lim="800000"/>
              <a:headEnd/>
              <a:tailEnd/>
            </a:ln>
            <a:effectLst>
              <a:outerShdw dist="53882" dir="2700000" algn="ctr" rotWithShape="0">
                <a:srgbClr val="808080">
                  <a:alpha val="50000"/>
                </a:srgbClr>
              </a:outerShdw>
            </a:effectLst>
          </p:spPr>
          <p:txBody>
            <a:bodyPr lIns="144000" tIns="0" rIns="0" bIns="0" anchor="ctr"/>
            <a:lstStyle/>
            <a:p>
              <a:pPr defTabSz="801688" eaLnBrk="0" hangingPunct="0"/>
              <a:r>
                <a:rPr lang="en-US" altLang="zh-CN" sz="1600" b="1" noProof="1">
                  <a:solidFill>
                    <a:schemeClr val="bg1"/>
                  </a:solidFill>
                </a:rPr>
                <a:t>This is a placeholder text</a:t>
              </a:r>
            </a:p>
          </p:txBody>
        </p:sp>
        <p:sp>
          <p:nvSpPr>
            <p:cNvPr id="454056" name="Rectangle 5"/>
            <p:cNvSpPr>
              <a:spLocks noChangeArrowheads="1"/>
            </p:cNvSpPr>
            <p:nvPr/>
          </p:nvSpPr>
          <p:spPr bwMode="gray">
            <a:xfrm>
              <a:off x="204" y="1207"/>
              <a:ext cx="1947" cy="599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EAEAEA"/>
                </a:gs>
              </a:gsLst>
              <a:lin ang="5400000" scaled="1"/>
            </a:gradFill>
            <a:ln w="12700">
              <a:solidFill>
                <a:srgbClr val="DDDDDD"/>
              </a:solidFill>
              <a:miter lim="800000"/>
              <a:headEnd/>
              <a:tailEnd/>
            </a:ln>
            <a:effectLst>
              <a:outerShdw dist="53882" dir="2700000" algn="ctr" rotWithShape="0">
                <a:srgbClr val="808080">
                  <a:alpha val="50000"/>
                </a:srgbClr>
              </a:outerShdw>
            </a:effectLst>
          </p:spPr>
          <p:txBody>
            <a:bodyPr lIns="108000" tIns="108000" rIns="144000" bIns="72000"/>
            <a:lstStyle/>
            <a:p>
              <a:pPr marL="190500" indent="-190500">
                <a:lnSpc>
                  <a:spcPct val="95000"/>
                </a:lnSpc>
                <a:spcAft>
                  <a:spcPct val="40000"/>
                </a:spcAft>
                <a:buClr>
                  <a:srgbClr val="292929"/>
                </a:buClr>
                <a:buFont typeface="Wingdings" pitchFamily="2" charset="2"/>
                <a:buChar char="§"/>
              </a:pPr>
              <a:r>
                <a:rPr lang="en-US" altLang="zh-CN" sz="1400" noProof="1"/>
                <a:t>This is a placeholder text. </a:t>
              </a:r>
            </a:p>
            <a:p>
              <a:pPr marL="190500" indent="-190500">
                <a:lnSpc>
                  <a:spcPct val="95000"/>
                </a:lnSpc>
                <a:spcAft>
                  <a:spcPct val="40000"/>
                </a:spcAft>
                <a:buClr>
                  <a:srgbClr val="292929"/>
                </a:buClr>
                <a:buFont typeface="Wingdings" pitchFamily="2" charset="2"/>
                <a:buChar char="§"/>
              </a:pPr>
              <a:r>
                <a:rPr lang="en-US" altLang="zh-CN" sz="1400" noProof="1"/>
                <a:t>This text can be replaced with your own text.</a:t>
              </a:r>
            </a:p>
          </p:txBody>
        </p:sp>
      </p:grpSp>
      <p:sp>
        <p:nvSpPr>
          <p:cNvPr id="454076" name="Oval 1468"/>
          <p:cNvSpPr>
            <a:spLocks noChangeArrowheads="1"/>
          </p:cNvSpPr>
          <p:nvPr/>
        </p:nvSpPr>
        <p:spPr bwMode="gray">
          <a:xfrm>
            <a:off x="2060575" y="4756150"/>
            <a:ext cx="215900" cy="215900"/>
          </a:xfrm>
          <a:prstGeom prst="ellips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de-DE" sz="1200" b="1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454077" name="Oval 1469"/>
          <p:cNvSpPr>
            <a:spLocks noChangeArrowheads="1"/>
          </p:cNvSpPr>
          <p:nvPr/>
        </p:nvSpPr>
        <p:spPr bwMode="gray">
          <a:xfrm>
            <a:off x="3665538" y="4327525"/>
            <a:ext cx="215900" cy="215900"/>
          </a:xfrm>
          <a:prstGeom prst="ellips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de-DE" sz="1200" b="1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454078" name="Oval 1470"/>
          <p:cNvSpPr>
            <a:spLocks noChangeArrowheads="1"/>
          </p:cNvSpPr>
          <p:nvPr/>
        </p:nvSpPr>
        <p:spPr bwMode="gray">
          <a:xfrm>
            <a:off x="5257800" y="3898900"/>
            <a:ext cx="215900" cy="215900"/>
          </a:xfrm>
          <a:prstGeom prst="ellips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de-DE" sz="1200" b="1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454079" name="Oval 1471"/>
          <p:cNvSpPr>
            <a:spLocks noChangeArrowheads="1"/>
          </p:cNvSpPr>
          <p:nvPr/>
        </p:nvSpPr>
        <p:spPr bwMode="gray">
          <a:xfrm>
            <a:off x="6845300" y="3475038"/>
            <a:ext cx="215900" cy="215900"/>
          </a:xfrm>
          <a:prstGeom prst="ellips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de-DE" sz="1200" b="1">
                <a:solidFill>
                  <a:schemeClr val="bg1"/>
                </a:solidFill>
              </a:rPr>
              <a:t>4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863" name="Group 2295"/>
          <p:cNvGrpSpPr>
            <a:grpSpLocks/>
          </p:cNvGrpSpPr>
          <p:nvPr/>
        </p:nvGrpSpPr>
        <p:grpSpPr bwMode="auto">
          <a:xfrm>
            <a:off x="4672013" y="2062163"/>
            <a:ext cx="1411287" cy="1168400"/>
            <a:chOff x="2943" y="1299"/>
            <a:chExt cx="889" cy="736"/>
          </a:xfrm>
        </p:grpSpPr>
        <p:grpSp>
          <p:nvGrpSpPr>
            <p:cNvPr id="495838" name="Group 2270"/>
            <p:cNvGrpSpPr>
              <a:grpSpLocks/>
            </p:cNvGrpSpPr>
            <p:nvPr/>
          </p:nvGrpSpPr>
          <p:grpSpPr bwMode="auto">
            <a:xfrm>
              <a:off x="2943" y="1359"/>
              <a:ext cx="112" cy="676"/>
              <a:chOff x="1795" y="2685"/>
              <a:chExt cx="112" cy="676"/>
            </a:xfrm>
          </p:grpSpPr>
          <p:sp>
            <p:nvSpPr>
              <p:cNvPr id="495839" name="Line 2271"/>
              <p:cNvSpPr>
                <a:spLocks noChangeShapeType="1"/>
              </p:cNvSpPr>
              <p:nvPr/>
            </p:nvSpPr>
            <p:spPr bwMode="gray">
              <a:xfrm rot="5400000">
                <a:off x="1761" y="2719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5840" name="Line 2272"/>
              <p:cNvSpPr>
                <a:spLocks noChangeShapeType="1"/>
              </p:cNvSpPr>
              <p:nvPr/>
            </p:nvSpPr>
            <p:spPr bwMode="gray">
              <a:xfrm rot="5400000">
                <a:off x="1550" y="3116"/>
                <a:ext cx="490" cy="0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95841" name="Text Box 2273"/>
            <p:cNvSpPr txBox="1">
              <a:spLocks noChangeArrowheads="1"/>
            </p:cNvSpPr>
            <p:nvPr/>
          </p:nvSpPr>
          <p:spPr bwMode="gray">
            <a:xfrm>
              <a:off x="3059" y="1299"/>
              <a:ext cx="773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Manufacturer</a:t>
              </a:r>
            </a:p>
          </p:txBody>
        </p:sp>
      </p:grpSp>
      <p:grpSp>
        <p:nvGrpSpPr>
          <p:cNvPr id="457730" name="Group 2"/>
          <p:cNvGrpSpPr>
            <a:grpSpLocks/>
          </p:cNvGrpSpPr>
          <p:nvPr/>
        </p:nvGrpSpPr>
        <p:grpSpPr bwMode="auto">
          <a:xfrm>
            <a:off x="0" y="3311525"/>
            <a:ext cx="9144000" cy="1676400"/>
            <a:chOff x="0" y="2086"/>
            <a:chExt cx="5760" cy="1056"/>
          </a:xfrm>
        </p:grpSpPr>
        <p:sp>
          <p:nvSpPr>
            <p:cNvPr id="457731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  <p:sp>
          <p:nvSpPr>
            <p:cNvPr id="457732" name="Rectangle 4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</p:grpSp>
      <p:grpSp>
        <p:nvGrpSpPr>
          <p:cNvPr id="495802" name="Group 2234"/>
          <p:cNvGrpSpPr>
            <a:grpSpLocks/>
          </p:cNvGrpSpPr>
          <p:nvPr/>
        </p:nvGrpSpPr>
        <p:grpSpPr bwMode="auto">
          <a:xfrm flipH="1">
            <a:off x="4778375" y="3738563"/>
            <a:ext cx="641350" cy="192087"/>
            <a:chOff x="1728" y="-938"/>
            <a:chExt cx="3134" cy="936"/>
          </a:xfrm>
        </p:grpSpPr>
        <p:sp>
          <p:nvSpPr>
            <p:cNvPr id="495803" name="Freeform 2235"/>
            <p:cNvSpPr>
              <a:spLocks/>
            </p:cNvSpPr>
            <p:nvPr/>
          </p:nvSpPr>
          <p:spPr bwMode="gray">
            <a:xfrm>
              <a:off x="1728" y="-699"/>
              <a:ext cx="196" cy="630"/>
            </a:xfrm>
            <a:custGeom>
              <a:avLst/>
              <a:gdLst>
                <a:gd name="T0" fmla="*/ 0 w 196"/>
                <a:gd name="T1" fmla="*/ 0 h 630"/>
                <a:gd name="T2" fmla="*/ 0 w 196"/>
                <a:gd name="T3" fmla="*/ 97 h 630"/>
                <a:gd name="T4" fmla="*/ 196 w 196"/>
                <a:gd name="T5" fmla="*/ 630 h 630"/>
                <a:gd name="T6" fmla="*/ 196 w 196"/>
                <a:gd name="T7" fmla="*/ 534 h 630"/>
                <a:gd name="T8" fmla="*/ 0 w 196"/>
                <a:gd name="T9" fmla="*/ 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630">
                  <a:moveTo>
                    <a:pt x="0" y="0"/>
                  </a:moveTo>
                  <a:lnTo>
                    <a:pt x="0" y="97"/>
                  </a:lnTo>
                  <a:lnTo>
                    <a:pt x="196" y="630"/>
                  </a:lnTo>
                  <a:lnTo>
                    <a:pt x="196" y="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804" name="Freeform 2236"/>
            <p:cNvSpPr>
              <a:spLocks/>
            </p:cNvSpPr>
            <p:nvPr/>
          </p:nvSpPr>
          <p:spPr bwMode="gray">
            <a:xfrm>
              <a:off x="1924" y="-165"/>
              <a:ext cx="2043" cy="163"/>
            </a:xfrm>
            <a:custGeom>
              <a:avLst/>
              <a:gdLst>
                <a:gd name="T0" fmla="*/ 2043 w 2043"/>
                <a:gd name="T1" fmla="*/ 163 h 163"/>
                <a:gd name="T2" fmla="*/ 2043 w 2043"/>
                <a:gd name="T3" fmla="*/ 68 h 163"/>
                <a:gd name="T4" fmla="*/ 0 w 2043"/>
                <a:gd name="T5" fmla="*/ 0 h 163"/>
                <a:gd name="T6" fmla="*/ 0 w 2043"/>
                <a:gd name="T7" fmla="*/ 96 h 163"/>
                <a:gd name="T8" fmla="*/ 2043 w 2043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3" h="163">
                  <a:moveTo>
                    <a:pt x="2043" y="163"/>
                  </a:moveTo>
                  <a:lnTo>
                    <a:pt x="2043" y="68"/>
                  </a:lnTo>
                  <a:lnTo>
                    <a:pt x="0" y="0"/>
                  </a:lnTo>
                  <a:lnTo>
                    <a:pt x="0" y="96"/>
                  </a:lnTo>
                  <a:lnTo>
                    <a:pt x="2043" y="163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805" name="Freeform 2237"/>
            <p:cNvSpPr>
              <a:spLocks/>
            </p:cNvSpPr>
            <p:nvPr/>
          </p:nvSpPr>
          <p:spPr bwMode="gray">
            <a:xfrm>
              <a:off x="3518" y="-579"/>
              <a:ext cx="1344" cy="456"/>
            </a:xfrm>
            <a:custGeom>
              <a:avLst/>
              <a:gdLst>
                <a:gd name="T0" fmla="*/ 1344 w 1344"/>
                <a:gd name="T1" fmla="*/ 0 h 456"/>
                <a:gd name="T2" fmla="*/ 1344 w 1344"/>
                <a:gd name="T3" fmla="*/ 95 h 456"/>
                <a:gd name="T4" fmla="*/ 0 w 1344"/>
                <a:gd name="T5" fmla="*/ 456 h 456"/>
                <a:gd name="T6" fmla="*/ 0 w 1344"/>
                <a:gd name="T7" fmla="*/ 362 h 456"/>
                <a:gd name="T8" fmla="*/ 1344 w 1344"/>
                <a:gd name="T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6">
                  <a:moveTo>
                    <a:pt x="1344" y="0"/>
                  </a:moveTo>
                  <a:lnTo>
                    <a:pt x="1344" y="95"/>
                  </a:lnTo>
                  <a:lnTo>
                    <a:pt x="0" y="456"/>
                  </a:lnTo>
                  <a:lnTo>
                    <a:pt x="0" y="362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806" name="Freeform 2238"/>
            <p:cNvSpPr>
              <a:spLocks/>
            </p:cNvSpPr>
            <p:nvPr/>
          </p:nvSpPr>
          <p:spPr bwMode="gray">
            <a:xfrm>
              <a:off x="1728" y="-938"/>
              <a:ext cx="3134" cy="841"/>
            </a:xfrm>
            <a:custGeom>
              <a:avLst/>
              <a:gdLst>
                <a:gd name="T0" fmla="*/ 196 w 3134"/>
                <a:gd name="T1" fmla="*/ 773 h 841"/>
                <a:gd name="T2" fmla="*/ 0 w 3134"/>
                <a:gd name="T3" fmla="*/ 239 h 841"/>
                <a:gd name="T4" fmla="*/ 446 w 3134"/>
                <a:gd name="T5" fmla="*/ 359 h 841"/>
                <a:gd name="T6" fmla="*/ 1790 w 3134"/>
                <a:gd name="T7" fmla="*/ 0 h 841"/>
                <a:gd name="T8" fmla="*/ 3134 w 3134"/>
                <a:gd name="T9" fmla="*/ 359 h 841"/>
                <a:gd name="T10" fmla="*/ 1790 w 3134"/>
                <a:gd name="T11" fmla="*/ 721 h 841"/>
                <a:gd name="T12" fmla="*/ 2239 w 3134"/>
                <a:gd name="T13" fmla="*/ 841 h 841"/>
                <a:gd name="T14" fmla="*/ 196 w 3134"/>
                <a:gd name="T15" fmla="*/ 773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4" h="841">
                  <a:moveTo>
                    <a:pt x="196" y="773"/>
                  </a:moveTo>
                  <a:lnTo>
                    <a:pt x="0" y="239"/>
                  </a:lnTo>
                  <a:lnTo>
                    <a:pt x="446" y="359"/>
                  </a:lnTo>
                  <a:lnTo>
                    <a:pt x="1790" y="0"/>
                  </a:lnTo>
                  <a:lnTo>
                    <a:pt x="3134" y="359"/>
                  </a:lnTo>
                  <a:lnTo>
                    <a:pt x="1790" y="721"/>
                  </a:lnTo>
                  <a:lnTo>
                    <a:pt x="2239" y="841"/>
                  </a:lnTo>
                  <a:lnTo>
                    <a:pt x="196" y="773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57734" name="Rectangle 6"/>
          <p:cNvSpPr>
            <a:spLocks noChangeArrowheads="1"/>
          </p:cNvSpPr>
          <p:nvPr/>
        </p:nvSpPr>
        <p:spPr bwMode="gray">
          <a:xfrm>
            <a:off x="300038" y="58738"/>
            <a:ext cx="8520112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rIns="0" anchor="ctr"/>
          <a:lstStyle/>
          <a:p>
            <a:pPr>
              <a:lnSpc>
                <a:spcPct val="90000"/>
              </a:lnSpc>
            </a:pPr>
            <a:r>
              <a:rPr lang="en-US" altLang="zh-CN" sz="3000" b="1" noProof="1"/>
              <a:t>Work Flow Basic Set</a:t>
            </a:r>
          </a:p>
        </p:txBody>
      </p:sp>
      <p:sp>
        <p:nvSpPr>
          <p:cNvPr id="457735" name="Rectangle 4"/>
          <p:cNvSpPr>
            <a:spLocks noChangeArrowheads="1"/>
          </p:cNvSpPr>
          <p:nvPr/>
        </p:nvSpPr>
        <p:spPr bwMode="gray">
          <a:xfrm>
            <a:off x="304800" y="1038225"/>
            <a:ext cx="5753100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defTabSz="801688" eaLnBrk="0" hangingPunct="0"/>
            <a:r>
              <a:rPr lang="en-US" altLang="zh-CN" sz="2000" noProof="1"/>
              <a:t>Sales and Distribution</a:t>
            </a:r>
            <a:r>
              <a:rPr lang="de-DE" sz="2000"/>
              <a:t> 3</a:t>
            </a:r>
            <a:endParaRPr lang="de-DE" altLang="zh-CN" sz="2000" noProof="1"/>
          </a:p>
        </p:txBody>
      </p:sp>
      <p:sp>
        <p:nvSpPr>
          <p:cNvPr id="458552" name="Freeform 824"/>
          <p:cNvSpPr>
            <a:spLocks/>
          </p:cNvSpPr>
          <p:nvPr/>
        </p:nvSpPr>
        <p:spPr bwMode="gray">
          <a:xfrm>
            <a:off x="7369175" y="3884613"/>
            <a:ext cx="577850" cy="153987"/>
          </a:xfrm>
          <a:custGeom>
            <a:avLst/>
            <a:gdLst>
              <a:gd name="T0" fmla="*/ 5150 w 5150"/>
              <a:gd name="T1" fmla="*/ 1380 h 1380"/>
              <a:gd name="T2" fmla="*/ 0 w 5150"/>
              <a:gd name="T3" fmla="*/ 0 h 1380"/>
              <a:gd name="T4" fmla="*/ 5150 w 5150"/>
              <a:gd name="T5" fmla="*/ 1380 h 1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150" h="1380">
                <a:moveTo>
                  <a:pt x="5150" y="1380"/>
                </a:moveTo>
                <a:lnTo>
                  <a:pt x="0" y="0"/>
                </a:lnTo>
                <a:lnTo>
                  <a:pt x="5150" y="13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8553" name="Freeform 825"/>
          <p:cNvSpPr>
            <a:spLocks/>
          </p:cNvSpPr>
          <p:nvPr/>
        </p:nvSpPr>
        <p:spPr bwMode="gray">
          <a:xfrm>
            <a:off x="6821488" y="4032250"/>
            <a:ext cx="576262" cy="153988"/>
          </a:xfrm>
          <a:custGeom>
            <a:avLst/>
            <a:gdLst>
              <a:gd name="T0" fmla="*/ 5148 w 5148"/>
              <a:gd name="T1" fmla="*/ 1379 h 1379"/>
              <a:gd name="T2" fmla="*/ 0 w 5148"/>
              <a:gd name="T3" fmla="*/ 0 h 1379"/>
              <a:gd name="T4" fmla="*/ 5148 w 5148"/>
              <a:gd name="T5" fmla="*/ 1379 h 1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148" h="1379">
                <a:moveTo>
                  <a:pt x="5148" y="1379"/>
                </a:moveTo>
                <a:lnTo>
                  <a:pt x="0" y="0"/>
                </a:lnTo>
                <a:lnTo>
                  <a:pt x="5148" y="13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8554" name="Freeform 826"/>
          <p:cNvSpPr>
            <a:spLocks/>
          </p:cNvSpPr>
          <p:nvPr/>
        </p:nvSpPr>
        <p:spPr bwMode="gray">
          <a:xfrm>
            <a:off x="7643813" y="3810000"/>
            <a:ext cx="577850" cy="155575"/>
          </a:xfrm>
          <a:custGeom>
            <a:avLst/>
            <a:gdLst>
              <a:gd name="T0" fmla="*/ 5150 w 5150"/>
              <a:gd name="T1" fmla="*/ 1380 h 1380"/>
              <a:gd name="T2" fmla="*/ 0 w 5150"/>
              <a:gd name="T3" fmla="*/ 0 h 1380"/>
              <a:gd name="T4" fmla="*/ 5150 w 5150"/>
              <a:gd name="T5" fmla="*/ 1380 h 1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150" h="1380">
                <a:moveTo>
                  <a:pt x="5150" y="1380"/>
                </a:moveTo>
                <a:lnTo>
                  <a:pt x="0" y="0"/>
                </a:lnTo>
                <a:lnTo>
                  <a:pt x="5150" y="13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8555" name="Freeform 827"/>
          <p:cNvSpPr>
            <a:spLocks/>
          </p:cNvSpPr>
          <p:nvPr/>
        </p:nvSpPr>
        <p:spPr bwMode="gray">
          <a:xfrm>
            <a:off x="7096125" y="3957638"/>
            <a:ext cx="576263" cy="155575"/>
          </a:xfrm>
          <a:custGeom>
            <a:avLst/>
            <a:gdLst>
              <a:gd name="T0" fmla="*/ 5147 w 5147"/>
              <a:gd name="T1" fmla="*/ 1380 h 1380"/>
              <a:gd name="T2" fmla="*/ 0 w 5147"/>
              <a:gd name="T3" fmla="*/ 0 h 1380"/>
              <a:gd name="T4" fmla="*/ 5147 w 5147"/>
              <a:gd name="T5" fmla="*/ 1380 h 1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147" h="1380">
                <a:moveTo>
                  <a:pt x="5147" y="1380"/>
                </a:moveTo>
                <a:lnTo>
                  <a:pt x="0" y="0"/>
                </a:lnTo>
                <a:lnTo>
                  <a:pt x="5147" y="13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8556" name="Freeform 828"/>
          <p:cNvSpPr>
            <a:spLocks/>
          </p:cNvSpPr>
          <p:nvPr/>
        </p:nvSpPr>
        <p:spPr bwMode="gray">
          <a:xfrm>
            <a:off x="6546850" y="4105275"/>
            <a:ext cx="576263" cy="155575"/>
          </a:xfrm>
          <a:custGeom>
            <a:avLst/>
            <a:gdLst>
              <a:gd name="T0" fmla="*/ 5147 w 5147"/>
              <a:gd name="T1" fmla="*/ 1382 h 1382"/>
              <a:gd name="T2" fmla="*/ 0 w 5147"/>
              <a:gd name="T3" fmla="*/ 0 h 1382"/>
              <a:gd name="T4" fmla="*/ 5147 w 5147"/>
              <a:gd name="T5" fmla="*/ 1382 h 1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147" h="1382">
                <a:moveTo>
                  <a:pt x="5147" y="1382"/>
                </a:moveTo>
                <a:lnTo>
                  <a:pt x="0" y="0"/>
                </a:lnTo>
                <a:lnTo>
                  <a:pt x="5147" y="13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495868" name="Group 2300"/>
          <p:cNvGrpSpPr>
            <a:grpSpLocks/>
          </p:cNvGrpSpPr>
          <p:nvPr/>
        </p:nvGrpSpPr>
        <p:grpSpPr bwMode="auto">
          <a:xfrm>
            <a:off x="3568700" y="2835275"/>
            <a:ext cx="2044700" cy="990600"/>
            <a:chOff x="2248" y="1786"/>
            <a:chExt cx="1288" cy="624"/>
          </a:xfrm>
        </p:grpSpPr>
        <p:grpSp>
          <p:nvGrpSpPr>
            <p:cNvPr id="495866" name="Group 2298"/>
            <p:cNvGrpSpPr>
              <a:grpSpLocks/>
            </p:cNvGrpSpPr>
            <p:nvPr/>
          </p:nvGrpSpPr>
          <p:grpSpPr bwMode="auto">
            <a:xfrm>
              <a:off x="2248" y="1979"/>
              <a:ext cx="1288" cy="431"/>
              <a:chOff x="2248" y="1979"/>
              <a:chExt cx="1288" cy="431"/>
            </a:xfrm>
          </p:grpSpPr>
          <p:sp>
            <p:nvSpPr>
              <p:cNvPr id="459449" name="Freeform 1721"/>
              <p:cNvSpPr>
                <a:spLocks/>
              </p:cNvSpPr>
              <p:nvPr/>
            </p:nvSpPr>
            <p:spPr bwMode="gray">
              <a:xfrm>
                <a:off x="2248" y="2064"/>
                <a:ext cx="1288" cy="346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2B2B2">
                      <a:gamma/>
                      <a:tint val="68627"/>
                      <a:invGamma/>
                    </a:srgbClr>
                  </a:gs>
                  <a:gs pos="100000">
                    <a:srgbClr val="B2B2B2"/>
                  </a:gs>
                </a:gsLst>
                <a:lin ang="5400000" scaled="1"/>
              </a:gradFill>
              <a:ln w="190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dist="25400" dir="54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59450" name="Group 1722"/>
              <p:cNvGrpSpPr>
                <a:grpSpLocks/>
              </p:cNvGrpSpPr>
              <p:nvPr/>
            </p:nvGrpSpPr>
            <p:grpSpPr bwMode="auto">
              <a:xfrm>
                <a:off x="2570" y="1979"/>
                <a:ext cx="536" cy="344"/>
                <a:chOff x="1288" y="2730"/>
                <a:chExt cx="1084" cy="694"/>
              </a:xfrm>
            </p:grpSpPr>
            <p:grpSp>
              <p:nvGrpSpPr>
                <p:cNvPr id="459451" name="Group 1723"/>
                <p:cNvGrpSpPr>
                  <a:grpSpLocks/>
                </p:cNvGrpSpPr>
                <p:nvPr/>
              </p:nvGrpSpPr>
              <p:grpSpPr bwMode="auto">
                <a:xfrm>
                  <a:off x="1872" y="2730"/>
                  <a:ext cx="312" cy="532"/>
                  <a:chOff x="1924" y="1129"/>
                  <a:chExt cx="312" cy="532"/>
                </a:xfrm>
              </p:grpSpPr>
              <p:sp>
                <p:nvSpPr>
                  <p:cNvPr id="459452" name="Freeform 1724"/>
                  <p:cNvSpPr>
                    <a:spLocks noEditPoints="1"/>
                  </p:cNvSpPr>
                  <p:nvPr/>
                </p:nvSpPr>
                <p:spPr bwMode="gray">
                  <a:xfrm>
                    <a:off x="1924" y="1216"/>
                    <a:ext cx="312" cy="245"/>
                  </a:xfrm>
                  <a:custGeom>
                    <a:avLst/>
                    <a:gdLst>
                      <a:gd name="T0" fmla="*/ 235 w 237"/>
                      <a:gd name="T1" fmla="*/ 113 h 186"/>
                      <a:gd name="T2" fmla="*/ 235 w 237"/>
                      <a:gd name="T3" fmla="*/ 113 h 186"/>
                      <a:gd name="T4" fmla="*/ 225 w 237"/>
                      <a:gd name="T5" fmla="*/ 49 h 186"/>
                      <a:gd name="T6" fmla="*/ 199 w 237"/>
                      <a:gd name="T7" fmla="*/ 24 h 186"/>
                      <a:gd name="T8" fmla="*/ 156 w 237"/>
                      <a:gd name="T9" fmla="*/ 12 h 186"/>
                      <a:gd name="T10" fmla="*/ 116 w 237"/>
                      <a:gd name="T11" fmla="*/ 2 h 186"/>
                      <a:gd name="T12" fmla="*/ 87 w 237"/>
                      <a:gd name="T13" fmla="*/ 12 h 186"/>
                      <a:gd name="T14" fmla="*/ 73 w 237"/>
                      <a:gd name="T15" fmla="*/ 85 h 186"/>
                      <a:gd name="T16" fmla="*/ 73 w 237"/>
                      <a:gd name="T17" fmla="*/ 85 h 186"/>
                      <a:gd name="T18" fmla="*/ 72 w 237"/>
                      <a:gd name="T19" fmla="*/ 90 h 186"/>
                      <a:gd name="T20" fmla="*/ 21 w 237"/>
                      <a:gd name="T21" fmla="*/ 104 h 186"/>
                      <a:gd name="T22" fmla="*/ 26 w 237"/>
                      <a:gd name="T23" fmla="*/ 135 h 186"/>
                      <a:gd name="T24" fmla="*/ 80 w 237"/>
                      <a:gd name="T25" fmla="*/ 122 h 186"/>
                      <a:gd name="T26" fmla="*/ 80 w 237"/>
                      <a:gd name="T27" fmla="*/ 122 h 186"/>
                      <a:gd name="T28" fmla="*/ 86 w 237"/>
                      <a:gd name="T29" fmla="*/ 120 h 186"/>
                      <a:gd name="T30" fmla="*/ 99 w 237"/>
                      <a:gd name="T31" fmla="*/ 112 h 186"/>
                      <a:gd name="T32" fmla="*/ 104 w 237"/>
                      <a:gd name="T33" fmla="*/ 92 h 186"/>
                      <a:gd name="T34" fmla="*/ 104 w 237"/>
                      <a:gd name="T35" fmla="*/ 92 h 186"/>
                      <a:gd name="T36" fmla="*/ 110 w 237"/>
                      <a:gd name="T37" fmla="*/ 47 h 186"/>
                      <a:gd name="T38" fmla="*/ 109 w 237"/>
                      <a:gd name="T39" fmla="*/ 160 h 186"/>
                      <a:gd name="T40" fmla="*/ 119 w 237"/>
                      <a:gd name="T41" fmla="*/ 170 h 186"/>
                      <a:gd name="T42" fmla="*/ 169 w 237"/>
                      <a:gd name="T43" fmla="*/ 184 h 186"/>
                      <a:gd name="T44" fmla="*/ 196 w 237"/>
                      <a:gd name="T45" fmla="*/ 165 h 186"/>
                      <a:gd name="T46" fmla="*/ 196 w 237"/>
                      <a:gd name="T47" fmla="*/ 160 h 186"/>
                      <a:gd name="T48" fmla="*/ 216 w 237"/>
                      <a:gd name="T49" fmla="*/ 155 h 186"/>
                      <a:gd name="T50" fmla="*/ 219 w 237"/>
                      <a:gd name="T51" fmla="*/ 154 h 186"/>
                      <a:gd name="T52" fmla="*/ 232 w 237"/>
                      <a:gd name="T53" fmla="*/ 146 h 186"/>
                      <a:gd name="T54" fmla="*/ 237 w 237"/>
                      <a:gd name="T55" fmla="*/ 124 h 186"/>
                      <a:gd name="T56" fmla="*/ 235 w 237"/>
                      <a:gd name="T57" fmla="*/ 113 h 186"/>
                      <a:gd name="T58" fmla="*/ 193 w 237"/>
                      <a:gd name="T59" fmla="*/ 75 h 186"/>
                      <a:gd name="T60" fmla="*/ 194 w 237"/>
                      <a:gd name="T61" fmla="*/ 87 h 186"/>
                      <a:gd name="T62" fmla="*/ 200 w 237"/>
                      <a:gd name="T63" fmla="*/ 123 h 186"/>
                      <a:gd name="T64" fmla="*/ 196 w 237"/>
                      <a:gd name="T65" fmla="*/ 124 h 186"/>
                      <a:gd name="T66" fmla="*/ 194 w 237"/>
                      <a:gd name="T67" fmla="*/ 87 h 186"/>
                      <a:gd name="T68" fmla="*/ 193 w 237"/>
                      <a:gd name="T69" fmla="*/ 75 h 186"/>
                      <a:gd name="T70" fmla="*/ 192 w 237"/>
                      <a:gd name="T71" fmla="*/ 70 h 186"/>
                      <a:gd name="T72" fmla="*/ 193 w 237"/>
                      <a:gd name="T73" fmla="*/ 75 h 1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7" h="186">
                        <a:moveTo>
                          <a:pt x="235" y="113"/>
                        </a:moveTo>
                        <a:cubicBezTo>
                          <a:pt x="235" y="113"/>
                          <a:pt x="235" y="113"/>
                          <a:pt x="235" y="113"/>
                        </a:cubicBezTo>
                        <a:cubicBezTo>
                          <a:pt x="230" y="84"/>
                          <a:pt x="226" y="57"/>
                          <a:pt x="225" y="49"/>
                        </a:cubicBezTo>
                        <a:cubicBezTo>
                          <a:pt x="223" y="32"/>
                          <a:pt x="207" y="26"/>
                          <a:pt x="199" y="24"/>
                        </a:cubicBezTo>
                        <a:cubicBezTo>
                          <a:pt x="192" y="21"/>
                          <a:pt x="169" y="16"/>
                          <a:pt x="156" y="12"/>
                        </a:cubicBezTo>
                        <a:cubicBezTo>
                          <a:pt x="145" y="9"/>
                          <a:pt x="125" y="3"/>
                          <a:pt x="116" y="2"/>
                        </a:cubicBezTo>
                        <a:cubicBezTo>
                          <a:pt x="107" y="0"/>
                          <a:pt x="90" y="4"/>
                          <a:pt x="87" y="12"/>
                        </a:cubicBezTo>
                        <a:cubicBezTo>
                          <a:pt x="86" y="14"/>
                          <a:pt x="79" y="50"/>
                          <a:pt x="73" y="85"/>
                        </a:cubicBezTo>
                        <a:cubicBezTo>
                          <a:pt x="73" y="85"/>
                          <a:pt x="73" y="85"/>
                          <a:pt x="73" y="85"/>
                        </a:cubicBezTo>
                        <a:cubicBezTo>
                          <a:pt x="72" y="90"/>
                          <a:pt x="72" y="90"/>
                          <a:pt x="72" y="90"/>
                        </a:cubicBezTo>
                        <a:cubicBezTo>
                          <a:pt x="49" y="96"/>
                          <a:pt x="29" y="102"/>
                          <a:pt x="21" y="104"/>
                        </a:cubicBezTo>
                        <a:cubicBezTo>
                          <a:pt x="0" y="108"/>
                          <a:pt x="9" y="137"/>
                          <a:pt x="26" y="135"/>
                        </a:cubicBezTo>
                        <a:cubicBezTo>
                          <a:pt x="31" y="135"/>
                          <a:pt x="55" y="129"/>
                          <a:pt x="80" y="122"/>
                        </a:cubicBezTo>
                        <a:cubicBezTo>
                          <a:pt x="80" y="122"/>
                          <a:pt x="80" y="122"/>
                          <a:pt x="80" y="122"/>
                        </a:cubicBezTo>
                        <a:cubicBezTo>
                          <a:pt x="86" y="120"/>
                          <a:pt x="86" y="120"/>
                          <a:pt x="86" y="120"/>
                        </a:cubicBezTo>
                        <a:cubicBezTo>
                          <a:pt x="92" y="118"/>
                          <a:pt x="96" y="116"/>
                          <a:pt x="99" y="112"/>
                        </a:cubicBezTo>
                        <a:cubicBezTo>
                          <a:pt x="102" y="108"/>
                          <a:pt x="104" y="102"/>
                          <a:pt x="104" y="92"/>
                        </a:cubicBezTo>
                        <a:cubicBezTo>
                          <a:pt x="104" y="92"/>
                          <a:pt x="104" y="92"/>
                          <a:pt x="104" y="92"/>
                        </a:cubicBezTo>
                        <a:cubicBezTo>
                          <a:pt x="108" y="65"/>
                          <a:pt x="111" y="43"/>
                          <a:pt x="110" y="47"/>
                        </a:cubicBezTo>
                        <a:cubicBezTo>
                          <a:pt x="110" y="53"/>
                          <a:pt x="109" y="117"/>
                          <a:pt x="109" y="160"/>
                        </a:cubicBezTo>
                        <a:cubicBezTo>
                          <a:pt x="110" y="165"/>
                          <a:pt x="112" y="170"/>
                          <a:pt x="119" y="170"/>
                        </a:cubicBezTo>
                        <a:cubicBezTo>
                          <a:pt x="131" y="173"/>
                          <a:pt x="162" y="183"/>
                          <a:pt x="169" y="184"/>
                        </a:cubicBezTo>
                        <a:cubicBezTo>
                          <a:pt x="178" y="186"/>
                          <a:pt x="193" y="176"/>
                          <a:pt x="196" y="165"/>
                        </a:cubicBezTo>
                        <a:cubicBezTo>
                          <a:pt x="196" y="163"/>
                          <a:pt x="196" y="162"/>
                          <a:pt x="196" y="160"/>
                        </a:cubicBezTo>
                        <a:cubicBezTo>
                          <a:pt x="202" y="158"/>
                          <a:pt x="209" y="157"/>
                          <a:pt x="216" y="155"/>
                        </a:cubicBezTo>
                        <a:cubicBezTo>
                          <a:pt x="217" y="154"/>
                          <a:pt x="218" y="154"/>
                          <a:pt x="219" y="154"/>
                        </a:cubicBezTo>
                        <a:cubicBezTo>
                          <a:pt x="225" y="152"/>
                          <a:pt x="229" y="150"/>
                          <a:pt x="232" y="146"/>
                        </a:cubicBezTo>
                        <a:cubicBezTo>
                          <a:pt x="235" y="141"/>
                          <a:pt x="237" y="135"/>
                          <a:pt x="237" y="124"/>
                        </a:cubicBezTo>
                        <a:lnTo>
                          <a:pt x="235" y="113"/>
                        </a:lnTo>
                        <a:close/>
                        <a:moveTo>
                          <a:pt x="193" y="75"/>
                        </a:moveTo>
                        <a:cubicBezTo>
                          <a:pt x="194" y="79"/>
                          <a:pt x="194" y="83"/>
                          <a:pt x="194" y="87"/>
                        </a:cubicBezTo>
                        <a:cubicBezTo>
                          <a:pt x="196" y="96"/>
                          <a:pt x="198" y="108"/>
                          <a:pt x="200" y="123"/>
                        </a:cubicBezTo>
                        <a:cubicBezTo>
                          <a:pt x="199" y="123"/>
                          <a:pt x="197" y="123"/>
                          <a:pt x="196" y="124"/>
                        </a:cubicBezTo>
                        <a:cubicBezTo>
                          <a:pt x="196" y="111"/>
                          <a:pt x="195" y="99"/>
                          <a:pt x="194" y="87"/>
                        </a:cubicBezTo>
                        <a:cubicBezTo>
                          <a:pt x="194" y="82"/>
                          <a:pt x="193" y="78"/>
                          <a:pt x="193" y="75"/>
                        </a:cubicBezTo>
                        <a:cubicBezTo>
                          <a:pt x="192" y="73"/>
                          <a:pt x="192" y="72"/>
                          <a:pt x="192" y="70"/>
                        </a:cubicBezTo>
                        <a:cubicBezTo>
                          <a:pt x="192" y="72"/>
                          <a:pt x="193" y="73"/>
                          <a:pt x="193" y="75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chemeClr val="accent1"/>
                      </a:gs>
                      <a:gs pos="100000">
                        <a:schemeClr val="accent1">
                          <a:gamma/>
                          <a:tint val="62745"/>
                          <a:invGamma/>
                        </a:scheme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453" name="Freeform 1725"/>
                  <p:cNvSpPr>
                    <a:spLocks/>
                  </p:cNvSpPr>
                  <p:nvPr/>
                </p:nvSpPr>
                <p:spPr bwMode="gray">
                  <a:xfrm>
                    <a:off x="2079" y="1200"/>
                    <a:ext cx="87" cy="54"/>
                  </a:xfrm>
                  <a:custGeom>
                    <a:avLst/>
                    <a:gdLst>
                      <a:gd name="T0" fmla="*/ 30 w 66"/>
                      <a:gd name="T1" fmla="*/ 39 h 41"/>
                      <a:gd name="T2" fmla="*/ 10 w 66"/>
                      <a:gd name="T3" fmla="*/ 23 h 41"/>
                      <a:gd name="T4" fmla="*/ 16 w 66"/>
                      <a:gd name="T5" fmla="*/ 13 h 41"/>
                      <a:gd name="T6" fmla="*/ 54 w 66"/>
                      <a:gd name="T7" fmla="*/ 16 h 41"/>
                      <a:gd name="T8" fmla="*/ 57 w 66"/>
                      <a:gd name="T9" fmla="*/ 29 h 41"/>
                      <a:gd name="T10" fmla="*/ 30 w 66"/>
                      <a:gd name="T11" fmla="*/ 39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6" h="41">
                        <a:moveTo>
                          <a:pt x="30" y="39"/>
                        </a:moveTo>
                        <a:cubicBezTo>
                          <a:pt x="14" y="37"/>
                          <a:pt x="0" y="25"/>
                          <a:pt x="10" y="23"/>
                        </a:cubicBezTo>
                        <a:cubicBezTo>
                          <a:pt x="17" y="21"/>
                          <a:pt x="13" y="15"/>
                          <a:pt x="16" y="13"/>
                        </a:cubicBezTo>
                        <a:cubicBezTo>
                          <a:pt x="19" y="10"/>
                          <a:pt x="54" y="0"/>
                          <a:pt x="54" y="16"/>
                        </a:cubicBezTo>
                        <a:cubicBezTo>
                          <a:pt x="54" y="21"/>
                          <a:pt x="48" y="25"/>
                          <a:pt x="57" y="29"/>
                        </a:cubicBezTo>
                        <a:cubicBezTo>
                          <a:pt x="66" y="33"/>
                          <a:pt x="46" y="41"/>
                          <a:pt x="30" y="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454" name="Freeform 1726"/>
                  <p:cNvSpPr>
                    <a:spLocks/>
                  </p:cNvSpPr>
                  <p:nvPr/>
                </p:nvSpPr>
                <p:spPr bwMode="gray">
                  <a:xfrm>
                    <a:off x="1973" y="1424"/>
                    <a:ext cx="209" cy="237"/>
                  </a:xfrm>
                  <a:custGeom>
                    <a:avLst/>
                    <a:gdLst>
                      <a:gd name="T0" fmla="*/ 159 w 159"/>
                      <a:gd name="T1" fmla="*/ 6 h 180"/>
                      <a:gd name="T2" fmla="*/ 132 w 159"/>
                      <a:gd name="T3" fmla="*/ 21 h 180"/>
                      <a:gd name="T4" fmla="*/ 81 w 159"/>
                      <a:gd name="T5" fmla="*/ 11 h 180"/>
                      <a:gd name="T6" fmla="*/ 72 w 159"/>
                      <a:gd name="T7" fmla="*/ 0 h 180"/>
                      <a:gd name="T8" fmla="*/ 68 w 159"/>
                      <a:gd name="T9" fmla="*/ 19 h 180"/>
                      <a:gd name="T10" fmla="*/ 17 w 159"/>
                      <a:gd name="T11" fmla="*/ 32 h 180"/>
                      <a:gd name="T12" fmla="*/ 1 w 159"/>
                      <a:gd name="T13" fmla="*/ 55 h 180"/>
                      <a:gd name="T14" fmla="*/ 1 w 159"/>
                      <a:gd name="T15" fmla="*/ 145 h 180"/>
                      <a:gd name="T16" fmla="*/ 36 w 159"/>
                      <a:gd name="T17" fmla="*/ 156 h 180"/>
                      <a:gd name="T18" fmla="*/ 43 w 159"/>
                      <a:gd name="T19" fmla="*/ 145 h 180"/>
                      <a:gd name="T20" fmla="*/ 42 w 159"/>
                      <a:gd name="T21" fmla="*/ 73 h 180"/>
                      <a:gd name="T22" fmla="*/ 42 w 159"/>
                      <a:gd name="T23" fmla="*/ 73 h 180"/>
                      <a:gd name="T24" fmla="*/ 42 w 159"/>
                      <a:gd name="T25" fmla="*/ 72 h 180"/>
                      <a:gd name="T26" fmla="*/ 42 w 159"/>
                      <a:gd name="T27" fmla="*/ 66 h 180"/>
                      <a:gd name="T28" fmla="*/ 42 w 159"/>
                      <a:gd name="T29" fmla="*/ 64 h 180"/>
                      <a:gd name="T30" fmla="*/ 42 w 159"/>
                      <a:gd name="T31" fmla="*/ 63 h 180"/>
                      <a:gd name="T32" fmla="*/ 59 w 159"/>
                      <a:gd name="T33" fmla="*/ 41 h 180"/>
                      <a:gd name="T34" fmla="*/ 103 w 159"/>
                      <a:gd name="T35" fmla="*/ 30 h 180"/>
                      <a:gd name="T36" fmla="*/ 103 w 159"/>
                      <a:gd name="T37" fmla="*/ 30 h 180"/>
                      <a:gd name="T38" fmla="*/ 59 w 159"/>
                      <a:gd name="T39" fmla="*/ 41 h 180"/>
                      <a:gd name="T40" fmla="*/ 42 w 159"/>
                      <a:gd name="T41" fmla="*/ 63 h 180"/>
                      <a:gd name="T42" fmla="*/ 42 w 159"/>
                      <a:gd name="T43" fmla="*/ 71 h 180"/>
                      <a:gd name="T44" fmla="*/ 42 w 159"/>
                      <a:gd name="T45" fmla="*/ 72 h 180"/>
                      <a:gd name="T46" fmla="*/ 42 w 159"/>
                      <a:gd name="T47" fmla="*/ 77 h 180"/>
                      <a:gd name="T48" fmla="*/ 42 w 159"/>
                      <a:gd name="T49" fmla="*/ 77 h 180"/>
                      <a:gd name="T50" fmla="*/ 43 w 159"/>
                      <a:gd name="T51" fmla="*/ 154 h 180"/>
                      <a:gd name="T52" fmla="*/ 43 w 159"/>
                      <a:gd name="T53" fmla="*/ 154 h 180"/>
                      <a:gd name="T54" fmla="*/ 43 w 159"/>
                      <a:gd name="T55" fmla="*/ 157 h 180"/>
                      <a:gd name="T56" fmla="*/ 84 w 159"/>
                      <a:gd name="T57" fmla="*/ 157 h 180"/>
                      <a:gd name="T58" fmla="*/ 85 w 159"/>
                      <a:gd name="T59" fmla="*/ 77 h 180"/>
                      <a:gd name="T60" fmla="*/ 89 w 159"/>
                      <a:gd name="T61" fmla="*/ 69 h 180"/>
                      <a:gd name="T62" fmla="*/ 141 w 159"/>
                      <a:gd name="T63" fmla="*/ 55 h 180"/>
                      <a:gd name="T64" fmla="*/ 159 w 159"/>
                      <a:gd name="T65" fmla="*/ 25 h 180"/>
                      <a:gd name="T66" fmla="*/ 159 w 159"/>
                      <a:gd name="T67" fmla="*/ 8 h 180"/>
                      <a:gd name="T68" fmla="*/ 159 w 159"/>
                      <a:gd name="T69" fmla="*/ 6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59" h="180">
                        <a:moveTo>
                          <a:pt x="159" y="6"/>
                        </a:moveTo>
                        <a:cubicBezTo>
                          <a:pt x="156" y="17"/>
                          <a:pt x="140" y="23"/>
                          <a:pt x="132" y="21"/>
                        </a:cubicBezTo>
                        <a:cubicBezTo>
                          <a:pt x="124" y="20"/>
                          <a:pt x="94" y="14"/>
                          <a:pt x="81" y="11"/>
                        </a:cubicBezTo>
                        <a:cubicBezTo>
                          <a:pt x="75" y="10"/>
                          <a:pt x="73" y="5"/>
                          <a:pt x="72" y="0"/>
                        </a:cubicBezTo>
                        <a:cubicBezTo>
                          <a:pt x="72" y="19"/>
                          <a:pt x="72" y="18"/>
                          <a:pt x="68" y="19"/>
                        </a:cubicBezTo>
                        <a:cubicBezTo>
                          <a:pt x="68" y="19"/>
                          <a:pt x="28" y="28"/>
                          <a:pt x="17" y="32"/>
                        </a:cubicBezTo>
                        <a:cubicBezTo>
                          <a:pt x="7" y="36"/>
                          <a:pt x="2" y="42"/>
                          <a:pt x="1" y="55"/>
                        </a:cubicBezTo>
                        <a:cubicBezTo>
                          <a:pt x="1" y="55"/>
                          <a:pt x="0" y="135"/>
                          <a:pt x="1" y="145"/>
                        </a:cubicBezTo>
                        <a:cubicBezTo>
                          <a:pt x="2" y="163"/>
                          <a:pt x="25" y="165"/>
                          <a:pt x="36" y="156"/>
                        </a:cubicBezTo>
                        <a:cubicBezTo>
                          <a:pt x="39" y="153"/>
                          <a:pt x="43" y="149"/>
                          <a:pt x="43" y="145"/>
                        </a:cubicBezTo>
                        <a:cubicBezTo>
                          <a:pt x="42" y="130"/>
                          <a:pt x="42" y="102"/>
                          <a:pt x="42" y="73"/>
                        </a:cubicBezTo>
                        <a:cubicBezTo>
                          <a:pt x="42" y="73"/>
                          <a:pt x="42" y="73"/>
                          <a:pt x="42" y="73"/>
                        </a:cubicBezTo>
                        <a:cubicBezTo>
                          <a:pt x="42" y="73"/>
                          <a:pt x="42" y="72"/>
                          <a:pt x="42" y="72"/>
                        </a:cubicBezTo>
                        <a:cubicBezTo>
                          <a:pt x="42" y="70"/>
                          <a:pt x="42" y="68"/>
                          <a:pt x="42" y="66"/>
                        </a:cubicBezTo>
                        <a:cubicBezTo>
                          <a:pt x="42" y="65"/>
                          <a:pt x="42" y="65"/>
                          <a:pt x="42" y="64"/>
                        </a:cubicBezTo>
                        <a:cubicBezTo>
                          <a:pt x="42" y="64"/>
                          <a:pt x="42" y="63"/>
                          <a:pt x="42" y="63"/>
                        </a:cubicBezTo>
                        <a:cubicBezTo>
                          <a:pt x="43" y="50"/>
                          <a:pt x="48" y="44"/>
                          <a:pt x="59" y="41"/>
                        </a:cubicBezTo>
                        <a:cubicBezTo>
                          <a:pt x="68" y="37"/>
                          <a:pt x="101" y="30"/>
                          <a:pt x="103" y="30"/>
                        </a:cubicBezTo>
                        <a:cubicBezTo>
                          <a:pt x="107" y="28"/>
                          <a:pt x="107" y="28"/>
                          <a:pt x="103" y="30"/>
                        </a:cubicBezTo>
                        <a:cubicBezTo>
                          <a:pt x="101" y="30"/>
                          <a:pt x="68" y="37"/>
                          <a:pt x="59" y="41"/>
                        </a:cubicBezTo>
                        <a:cubicBezTo>
                          <a:pt x="48" y="44"/>
                          <a:pt x="43" y="50"/>
                          <a:pt x="42" y="63"/>
                        </a:cubicBezTo>
                        <a:cubicBezTo>
                          <a:pt x="42" y="64"/>
                          <a:pt x="42" y="70"/>
                          <a:pt x="42" y="71"/>
                        </a:cubicBezTo>
                        <a:cubicBezTo>
                          <a:pt x="42" y="71"/>
                          <a:pt x="42" y="71"/>
                          <a:pt x="42" y="72"/>
                        </a:cubicBezTo>
                        <a:cubicBezTo>
                          <a:pt x="42" y="72"/>
                          <a:pt x="42" y="74"/>
                          <a:pt x="42" y="77"/>
                        </a:cubicBezTo>
                        <a:cubicBezTo>
                          <a:pt x="42" y="77"/>
                          <a:pt x="42" y="77"/>
                          <a:pt x="42" y="77"/>
                        </a:cubicBezTo>
                        <a:cubicBezTo>
                          <a:pt x="43" y="154"/>
                          <a:pt x="43" y="154"/>
                          <a:pt x="43" y="154"/>
                        </a:cubicBezTo>
                        <a:cubicBezTo>
                          <a:pt x="42" y="154"/>
                          <a:pt x="43" y="154"/>
                          <a:pt x="43" y="154"/>
                        </a:cubicBezTo>
                        <a:cubicBezTo>
                          <a:pt x="43" y="155"/>
                          <a:pt x="43" y="156"/>
                          <a:pt x="43" y="157"/>
                        </a:cubicBezTo>
                        <a:cubicBezTo>
                          <a:pt x="44" y="180"/>
                          <a:pt x="84" y="177"/>
                          <a:pt x="84" y="157"/>
                        </a:cubicBezTo>
                        <a:cubicBezTo>
                          <a:pt x="84" y="142"/>
                          <a:pt x="85" y="80"/>
                          <a:pt x="85" y="77"/>
                        </a:cubicBezTo>
                        <a:cubicBezTo>
                          <a:pt x="85" y="74"/>
                          <a:pt x="87" y="70"/>
                          <a:pt x="89" y="69"/>
                        </a:cubicBezTo>
                        <a:cubicBezTo>
                          <a:pt x="91" y="69"/>
                          <a:pt x="136" y="57"/>
                          <a:pt x="141" y="55"/>
                        </a:cubicBezTo>
                        <a:cubicBezTo>
                          <a:pt x="153" y="52"/>
                          <a:pt x="159" y="47"/>
                          <a:pt x="159" y="25"/>
                        </a:cubicBezTo>
                        <a:cubicBezTo>
                          <a:pt x="159" y="8"/>
                          <a:pt x="159" y="8"/>
                          <a:pt x="159" y="8"/>
                        </a:cubicBezTo>
                        <a:cubicBezTo>
                          <a:pt x="159" y="7"/>
                          <a:pt x="159" y="7"/>
                          <a:pt x="159" y="6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chemeClr val="bg1"/>
                      </a:gs>
                      <a:gs pos="50000">
                        <a:schemeClr val="bg1">
                          <a:gamma/>
                          <a:shade val="85882"/>
                          <a:invGamma/>
                        </a:schemeClr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455" name="Freeform 1727"/>
                  <p:cNvSpPr>
                    <a:spLocks/>
                  </p:cNvSpPr>
                  <p:nvPr/>
                </p:nvSpPr>
                <p:spPr bwMode="gray">
                  <a:xfrm>
                    <a:off x="2089" y="1378"/>
                    <a:ext cx="119" cy="71"/>
                  </a:xfrm>
                  <a:custGeom>
                    <a:avLst/>
                    <a:gdLst>
                      <a:gd name="T0" fmla="*/ 75 w 91"/>
                      <a:gd name="T1" fmla="*/ 0 h 54"/>
                      <a:gd name="T2" fmla="*/ 28 w 91"/>
                      <a:gd name="T3" fmla="*/ 14 h 54"/>
                      <a:gd name="T4" fmla="*/ 40 w 91"/>
                      <a:gd name="T5" fmla="*/ 46 h 54"/>
                      <a:gd name="T6" fmla="*/ 91 w 91"/>
                      <a:gd name="T7" fmla="*/ 32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1" h="54">
                        <a:moveTo>
                          <a:pt x="75" y="0"/>
                        </a:moveTo>
                        <a:cubicBezTo>
                          <a:pt x="61" y="4"/>
                          <a:pt x="45" y="8"/>
                          <a:pt x="28" y="14"/>
                        </a:cubicBezTo>
                        <a:cubicBezTo>
                          <a:pt x="0" y="22"/>
                          <a:pt x="17" y="54"/>
                          <a:pt x="40" y="46"/>
                        </a:cubicBezTo>
                        <a:cubicBezTo>
                          <a:pt x="44" y="44"/>
                          <a:pt x="66" y="38"/>
                          <a:pt x="91" y="32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456" name="Oval 1728"/>
                  <p:cNvSpPr>
                    <a:spLocks noChangeArrowheads="1"/>
                  </p:cNvSpPr>
                  <p:nvPr/>
                </p:nvSpPr>
                <p:spPr bwMode="gray">
                  <a:xfrm flipH="1">
                    <a:off x="2069" y="1129"/>
                    <a:ext cx="105" cy="105"/>
                  </a:xfrm>
                  <a:prstGeom prst="ellipse">
                    <a:avLst/>
                  </a:prstGeom>
                  <a:solidFill>
                    <a:schemeClr val="bg1"/>
                  </a:solidFill>
                  <a:ln w="6350" algn="ctr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9457" name="Group 1729"/>
                <p:cNvGrpSpPr>
                  <a:grpSpLocks/>
                </p:cNvGrpSpPr>
                <p:nvPr/>
              </p:nvGrpSpPr>
              <p:grpSpPr bwMode="auto">
                <a:xfrm>
                  <a:off x="1288" y="2907"/>
                  <a:ext cx="1084" cy="517"/>
                  <a:chOff x="1938" y="2733"/>
                  <a:chExt cx="1084" cy="517"/>
                </a:xfrm>
              </p:grpSpPr>
              <p:grpSp>
                <p:nvGrpSpPr>
                  <p:cNvPr id="459458" name="Group 1730"/>
                  <p:cNvGrpSpPr>
                    <a:grpSpLocks/>
                  </p:cNvGrpSpPr>
                  <p:nvPr/>
                </p:nvGrpSpPr>
                <p:grpSpPr bwMode="auto">
                  <a:xfrm>
                    <a:off x="1938" y="2733"/>
                    <a:ext cx="434" cy="341"/>
                    <a:chOff x="2588" y="2910"/>
                    <a:chExt cx="434" cy="341"/>
                  </a:xfrm>
                </p:grpSpPr>
                <p:sp>
                  <p:nvSpPr>
                    <p:cNvPr id="459459" name="Freeform 1731"/>
                    <p:cNvSpPr>
                      <a:spLocks/>
                    </p:cNvSpPr>
                    <p:nvPr/>
                  </p:nvSpPr>
                  <p:spPr bwMode="gray">
                    <a:xfrm>
                      <a:off x="2588" y="2910"/>
                      <a:ext cx="434" cy="117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6D6D6C"/>
                    </a:solidFill>
                    <a:ln w="6350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460" name="Freeform 1732"/>
                    <p:cNvSpPr>
                      <a:spLocks/>
                    </p:cNvSpPr>
                    <p:nvPr/>
                  </p:nvSpPr>
                  <p:spPr bwMode="gray">
                    <a:xfrm>
                      <a:off x="2805" y="2969"/>
                      <a:ext cx="217" cy="282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461" name="Freeform 1733"/>
                    <p:cNvSpPr>
                      <a:spLocks/>
                    </p:cNvSpPr>
                    <p:nvPr/>
                  </p:nvSpPr>
                  <p:spPr bwMode="gray">
                    <a:xfrm>
                      <a:off x="2588" y="2969"/>
                      <a:ext cx="217" cy="282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545554"/>
                    </a:solidFill>
                    <a:ln w="9525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59462" name="Group 1734"/>
                  <p:cNvGrpSpPr>
                    <a:grpSpLocks/>
                  </p:cNvGrpSpPr>
                  <p:nvPr/>
                </p:nvGrpSpPr>
                <p:grpSpPr bwMode="auto">
                  <a:xfrm>
                    <a:off x="2155" y="2792"/>
                    <a:ext cx="434" cy="341"/>
                    <a:chOff x="2588" y="2910"/>
                    <a:chExt cx="434" cy="341"/>
                  </a:xfrm>
                </p:grpSpPr>
                <p:sp>
                  <p:nvSpPr>
                    <p:cNvPr id="459463" name="Freeform 1735"/>
                    <p:cNvSpPr>
                      <a:spLocks/>
                    </p:cNvSpPr>
                    <p:nvPr/>
                  </p:nvSpPr>
                  <p:spPr bwMode="gray">
                    <a:xfrm>
                      <a:off x="2588" y="2910"/>
                      <a:ext cx="434" cy="117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6D6D6C"/>
                    </a:solidFill>
                    <a:ln w="6350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464" name="Freeform 1736"/>
                    <p:cNvSpPr>
                      <a:spLocks/>
                    </p:cNvSpPr>
                    <p:nvPr/>
                  </p:nvSpPr>
                  <p:spPr bwMode="gray">
                    <a:xfrm>
                      <a:off x="2805" y="2969"/>
                      <a:ext cx="217" cy="282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465" name="Freeform 1737"/>
                    <p:cNvSpPr>
                      <a:spLocks/>
                    </p:cNvSpPr>
                    <p:nvPr/>
                  </p:nvSpPr>
                  <p:spPr bwMode="gray">
                    <a:xfrm>
                      <a:off x="2588" y="2969"/>
                      <a:ext cx="217" cy="282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545554"/>
                    </a:solidFill>
                    <a:ln w="9525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59466" name="Group 1738"/>
                  <p:cNvGrpSpPr>
                    <a:grpSpLocks/>
                  </p:cNvGrpSpPr>
                  <p:nvPr/>
                </p:nvGrpSpPr>
                <p:grpSpPr bwMode="auto">
                  <a:xfrm>
                    <a:off x="2371" y="2850"/>
                    <a:ext cx="434" cy="341"/>
                    <a:chOff x="2588" y="2910"/>
                    <a:chExt cx="434" cy="341"/>
                  </a:xfrm>
                </p:grpSpPr>
                <p:sp>
                  <p:nvSpPr>
                    <p:cNvPr id="459467" name="Freeform 1739"/>
                    <p:cNvSpPr>
                      <a:spLocks/>
                    </p:cNvSpPr>
                    <p:nvPr/>
                  </p:nvSpPr>
                  <p:spPr bwMode="gray">
                    <a:xfrm>
                      <a:off x="2588" y="2910"/>
                      <a:ext cx="434" cy="117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6D6D6C"/>
                    </a:solidFill>
                    <a:ln w="6350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468" name="Freeform 1740"/>
                    <p:cNvSpPr>
                      <a:spLocks/>
                    </p:cNvSpPr>
                    <p:nvPr/>
                  </p:nvSpPr>
                  <p:spPr bwMode="gray">
                    <a:xfrm>
                      <a:off x="2805" y="2969"/>
                      <a:ext cx="217" cy="282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469" name="Freeform 1741"/>
                    <p:cNvSpPr>
                      <a:spLocks/>
                    </p:cNvSpPr>
                    <p:nvPr/>
                  </p:nvSpPr>
                  <p:spPr bwMode="gray">
                    <a:xfrm>
                      <a:off x="2588" y="2969"/>
                      <a:ext cx="217" cy="282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545554"/>
                    </a:solidFill>
                    <a:ln w="9525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59470" name="Group 1742"/>
                  <p:cNvGrpSpPr>
                    <a:grpSpLocks/>
                  </p:cNvGrpSpPr>
                  <p:nvPr/>
                </p:nvGrpSpPr>
                <p:grpSpPr bwMode="auto">
                  <a:xfrm>
                    <a:off x="2588" y="2909"/>
                    <a:ext cx="434" cy="341"/>
                    <a:chOff x="2588" y="2910"/>
                    <a:chExt cx="434" cy="341"/>
                  </a:xfrm>
                </p:grpSpPr>
                <p:sp>
                  <p:nvSpPr>
                    <p:cNvPr id="459471" name="Freeform 1743"/>
                    <p:cNvSpPr>
                      <a:spLocks/>
                    </p:cNvSpPr>
                    <p:nvPr/>
                  </p:nvSpPr>
                  <p:spPr bwMode="gray">
                    <a:xfrm>
                      <a:off x="2588" y="2910"/>
                      <a:ext cx="434" cy="117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6D6D6C"/>
                    </a:solidFill>
                    <a:ln w="6350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472" name="Freeform 1744"/>
                    <p:cNvSpPr>
                      <a:spLocks/>
                    </p:cNvSpPr>
                    <p:nvPr/>
                  </p:nvSpPr>
                  <p:spPr bwMode="gray">
                    <a:xfrm>
                      <a:off x="2805" y="2969"/>
                      <a:ext cx="217" cy="282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473" name="Freeform 1745"/>
                    <p:cNvSpPr>
                      <a:spLocks/>
                    </p:cNvSpPr>
                    <p:nvPr/>
                  </p:nvSpPr>
                  <p:spPr bwMode="gray">
                    <a:xfrm>
                      <a:off x="2588" y="2969"/>
                      <a:ext cx="217" cy="282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545554"/>
                    </a:solidFill>
                    <a:ln w="9525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459474" name="Group 1746"/>
                <p:cNvGrpSpPr>
                  <a:grpSpLocks/>
                </p:cNvGrpSpPr>
                <p:nvPr/>
              </p:nvGrpSpPr>
              <p:grpSpPr bwMode="auto">
                <a:xfrm>
                  <a:off x="1574" y="2970"/>
                  <a:ext cx="540" cy="155"/>
                  <a:chOff x="1703" y="3006"/>
                  <a:chExt cx="540" cy="155"/>
                </a:xfrm>
              </p:grpSpPr>
              <p:grpSp>
                <p:nvGrpSpPr>
                  <p:cNvPr id="459475" name="Group 1747"/>
                  <p:cNvGrpSpPr>
                    <a:grpSpLocks/>
                  </p:cNvGrpSpPr>
                  <p:nvPr/>
                </p:nvGrpSpPr>
                <p:grpSpPr bwMode="auto">
                  <a:xfrm>
                    <a:off x="1703" y="3006"/>
                    <a:ext cx="270" cy="83"/>
                    <a:chOff x="1703" y="3004"/>
                    <a:chExt cx="270" cy="83"/>
                  </a:xfrm>
                </p:grpSpPr>
                <p:sp>
                  <p:nvSpPr>
                    <p:cNvPr id="459476" name="Freeform 1748"/>
                    <p:cNvSpPr>
                      <a:spLocks/>
                    </p:cNvSpPr>
                    <p:nvPr/>
                  </p:nvSpPr>
                  <p:spPr bwMode="gray">
                    <a:xfrm>
                      <a:off x="1703" y="3004"/>
                      <a:ext cx="270" cy="73"/>
                    </a:xfrm>
                    <a:custGeom>
                      <a:avLst/>
                      <a:gdLst>
                        <a:gd name="T0" fmla="*/ 0 w 25173"/>
                        <a:gd name="T1" fmla="*/ 3378 h 6756"/>
                        <a:gd name="T2" fmla="*/ 12585 w 25173"/>
                        <a:gd name="T3" fmla="*/ 0 h 6756"/>
                        <a:gd name="T4" fmla="*/ 25173 w 25173"/>
                        <a:gd name="T5" fmla="*/ 3378 h 6756"/>
                        <a:gd name="T6" fmla="*/ 12585 w 25173"/>
                        <a:gd name="T7" fmla="*/ 6756 h 6756"/>
                        <a:gd name="T8" fmla="*/ 0 w 25173"/>
                        <a:gd name="T9" fmla="*/ 3378 h 67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5173" h="6756">
                          <a:moveTo>
                            <a:pt x="0" y="3378"/>
                          </a:moveTo>
                          <a:lnTo>
                            <a:pt x="12585" y="0"/>
                          </a:lnTo>
                          <a:lnTo>
                            <a:pt x="25173" y="3378"/>
                          </a:lnTo>
                          <a:lnTo>
                            <a:pt x="12585" y="6756"/>
                          </a:lnTo>
                          <a:lnTo>
                            <a:pt x="0" y="3378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 w="6350" cap="flat" cmpd="sng">
                      <a:solidFill>
                        <a:srgbClr val="969696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477" name="Freeform 1749"/>
                    <p:cNvSpPr>
                      <a:spLocks/>
                    </p:cNvSpPr>
                    <p:nvPr/>
                  </p:nvSpPr>
                  <p:spPr bwMode="gray">
                    <a:xfrm>
                      <a:off x="1838" y="3040"/>
                      <a:ext cx="135" cy="47"/>
                    </a:xfrm>
                    <a:custGeom>
                      <a:avLst/>
                      <a:gdLst>
                        <a:gd name="T0" fmla="*/ 0 w 12588"/>
                        <a:gd name="T1" fmla="*/ 3378 h 4342"/>
                        <a:gd name="T2" fmla="*/ 0 w 12588"/>
                        <a:gd name="T3" fmla="*/ 4342 h 4342"/>
                        <a:gd name="T4" fmla="*/ 12588 w 12588"/>
                        <a:gd name="T5" fmla="*/ 964 h 4342"/>
                        <a:gd name="T6" fmla="*/ 12588 w 12588"/>
                        <a:gd name="T7" fmla="*/ 0 h 4342"/>
                        <a:gd name="T8" fmla="*/ 0 w 12588"/>
                        <a:gd name="T9" fmla="*/ 3378 h 4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88" h="4342">
                          <a:moveTo>
                            <a:pt x="0" y="3378"/>
                          </a:moveTo>
                          <a:lnTo>
                            <a:pt x="0" y="4342"/>
                          </a:lnTo>
                          <a:lnTo>
                            <a:pt x="12588" y="964"/>
                          </a:lnTo>
                          <a:lnTo>
                            <a:pt x="12588" y="0"/>
                          </a:lnTo>
                          <a:lnTo>
                            <a:pt x="0" y="3378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478" name="Freeform 1750"/>
                    <p:cNvSpPr>
                      <a:spLocks/>
                    </p:cNvSpPr>
                    <p:nvPr/>
                  </p:nvSpPr>
                  <p:spPr bwMode="gray">
                    <a:xfrm>
                      <a:off x="1703" y="3040"/>
                      <a:ext cx="135" cy="47"/>
                    </a:xfrm>
                    <a:custGeom>
                      <a:avLst/>
                      <a:gdLst>
                        <a:gd name="T0" fmla="*/ 12585 w 12585"/>
                        <a:gd name="T1" fmla="*/ 4342 h 4342"/>
                        <a:gd name="T2" fmla="*/ 0 w 12585"/>
                        <a:gd name="T3" fmla="*/ 964 h 4342"/>
                        <a:gd name="T4" fmla="*/ 0 w 12585"/>
                        <a:gd name="T5" fmla="*/ 0 h 4342"/>
                        <a:gd name="T6" fmla="*/ 12585 w 12585"/>
                        <a:gd name="T7" fmla="*/ 3378 h 4342"/>
                        <a:gd name="T8" fmla="*/ 12585 w 12585"/>
                        <a:gd name="T9" fmla="*/ 4342 h 4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85" h="4342">
                          <a:moveTo>
                            <a:pt x="12585" y="4342"/>
                          </a:moveTo>
                          <a:lnTo>
                            <a:pt x="0" y="964"/>
                          </a:lnTo>
                          <a:lnTo>
                            <a:pt x="0" y="0"/>
                          </a:lnTo>
                          <a:lnTo>
                            <a:pt x="12585" y="3378"/>
                          </a:lnTo>
                          <a:lnTo>
                            <a:pt x="12585" y="4342"/>
                          </a:lnTo>
                          <a:close/>
                        </a:path>
                      </a:pathLst>
                    </a:custGeom>
                    <a:solidFill>
                      <a:srgbClr val="C0C0C0"/>
                    </a:solidFill>
                    <a:ln w="6350" cap="flat" cmpd="sng">
                      <a:solidFill>
                        <a:srgbClr val="C0C0C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479" name="Freeform 1751"/>
                    <p:cNvSpPr>
                      <a:spLocks/>
                    </p:cNvSpPr>
                    <p:nvPr/>
                  </p:nvSpPr>
                  <p:spPr bwMode="gray">
                    <a:xfrm>
                      <a:off x="1741" y="3016"/>
                      <a:ext cx="183" cy="49"/>
                    </a:xfrm>
                    <a:custGeom>
                      <a:avLst/>
                      <a:gdLst>
                        <a:gd name="T0" fmla="*/ 0 w 17020"/>
                        <a:gd name="T1" fmla="*/ 1711 h 4567"/>
                        <a:gd name="T2" fmla="*/ 10647 w 17020"/>
                        <a:gd name="T3" fmla="*/ 4567 h 4567"/>
                        <a:gd name="T4" fmla="*/ 17020 w 17020"/>
                        <a:gd name="T5" fmla="*/ 2859 h 4567"/>
                        <a:gd name="T6" fmla="*/ 6371 w 17020"/>
                        <a:gd name="T7" fmla="*/ 0 h 4567"/>
                        <a:gd name="T8" fmla="*/ 0 w 17020"/>
                        <a:gd name="T9" fmla="*/ 1711 h 45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020" h="4567">
                          <a:moveTo>
                            <a:pt x="0" y="1711"/>
                          </a:moveTo>
                          <a:lnTo>
                            <a:pt x="10647" y="4567"/>
                          </a:lnTo>
                          <a:lnTo>
                            <a:pt x="17020" y="2859"/>
                          </a:lnTo>
                          <a:lnTo>
                            <a:pt x="6371" y="0"/>
                          </a:lnTo>
                          <a:lnTo>
                            <a:pt x="0" y="1711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 cap="flat" cmpd="sng">
                      <a:solidFill>
                        <a:srgbClr val="C0C0C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59480" name="Group 1752"/>
                  <p:cNvGrpSpPr>
                    <a:grpSpLocks/>
                  </p:cNvGrpSpPr>
                  <p:nvPr/>
                </p:nvGrpSpPr>
                <p:grpSpPr bwMode="auto">
                  <a:xfrm>
                    <a:off x="1838" y="3042"/>
                    <a:ext cx="270" cy="83"/>
                    <a:chOff x="1703" y="3004"/>
                    <a:chExt cx="270" cy="83"/>
                  </a:xfrm>
                </p:grpSpPr>
                <p:sp>
                  <p:nvSpPr>
                    <p:cNvPr id="459481" name="Freeform 1753"/>
                    <p:cNvSpPr>
                      <a:spLocks/>
                    </p:cNvSpPr>
                    <p:nvPr/>
                  </p:nvSpPr>
                  <p:spPr bwMode="gray">
                    <a:xfrm>
                      <a:off x="1703" y="3004"/>
                      <a:ext cx="270" cy="73"/>
                    </a:xfrm>
                    <a:custGeom>
                      <a:avLst/>
                      <a:gdLst>
                        <a:gd name="T0" fmla="*/ 0 w 25173"/>
                        <a:gd name="T1" fmla="*/ 3378 h 6756"/>
                        <a:gd name="T2" fmla="*/ 12585 w 25173"/>
                        <a:gd name="T3" fmla="*/ 0 h 6756"/>
                        <a:gd name="T4" fmla="*/ 25173 w 25173"/>
                        <a:gd name="T5" fmla="*/ 3378 h 6756"/>
                        <a:gd name="T6" fmla="*/ 12585 w 25173"/>
                        <a:gd name="T7" fmla="*/ 6756 h 6756"/>
                        <a:gd name="T8" fmla="*/ 0 w 25173"/>
                        <a:gd name="T9" fmla="*/ 3378 h 67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5173" h="6756">
                          <a:moveTo>
                            <a:pt x="0" y="3378"/>
                          </a:moveTo>
                          <a:lnTo>
                            <a:pt x="12585" y="0"/>
                          </a:lnTo>
                          <a:lnTo>
                            <a:pt x="25173" y="3378"/>
                          </a:lnTo>
                          <a:lnTo>
                            <a:pt x="12585" y="6756"/>
                          </a:lnTo>
                          <a:lnTo>
                            <a:pt x="0" y="3378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 w="6350" cap="flat" cmpd="sng">
                      <a:solidFill>
                        <a:srgbClr val="969696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482" name="Freeform 1754"/>
                    <p:cNvSpPr>
                      <a:spLocks/>
                    </p:cNvSpPr>
                    <p:nvPr/>
                  </p:nvSpPr>
                  <p:spPr bwMode="gray">
                    <a:xfrm>
                      <a:off x="1838" y="3040"/>
                      <a:ext cx="135" cy="47"/>
                    </a:xfrm>
                    <a:custGeom>
                      <a:avLst/>
                      <a:gdLst>
                        <a:gd name="T0" fmla="*/ 0 w 12588"/>
                        <a:gd name="T1" fmla="*/ 3378 h 4342"/>
                        <a:gd name="T2" fmla="*/ 0 w 12588"/>
                        <a:gd name="T3" fmla="*/ 4342 h 4342"/>
                        <a:gd name="T4" fmla="*/ 12588 w 12588"/>
                        <a:gd name="T5" fmla="*/ 964 h 4342"/>
                        <a:gd name="T6" fmla="*/ 12588 w 12588"/>
                        <a:gd name="T7" fmla="*/ 0 h 4342"/>
                        <a:gd name="T8" fmla="*/ 0 w 12588"/>
                        <a:gd name="T9" fmla="*/ 3378 h 4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88" h="4342">
                          <a:moveTo>
                            <a:pt x="0" y="3378"/>
                          </a:moveTo>
                          <a:lnTo>
                            <a:pt x="0" y="4342"/>
                          </a:lnTo>
                          <a:lnTo>
                            <a:pt x="12588" y="964"/>
                          </a:lnTo>
                          <a:lnTo>
                            <a:pt x="12588" y="0"/>
                          </a:lnTo>
                          <a:lnTo>
                            <a:pt x="0" y="3378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483" name="Freeform 1755"/>
                    <p:cNvSpPr>
                      <a:spLocks/>
                    </p:cNvSpPr>
                    <p:nvPr/>
                  </p:nvSpPr>
                  <p:spPr bwMode="gray">
                    <a:xfrm>
                      <a:off x="1703" y="3040"/>
                      <a:ext cx="135" cy="47"/>
                    </a:xfrm>
                    <a:custGeom>
                      <a:avLst/>
                      <a:gdLst>
                        <a:gd name="T0" fmla="*/ 12585 w 12585"/>
                        <a:gd name="T1" fmla="*/ 4342 h 4342"/>
                        <a:gd name="T2" fmla="*/ 0 w 12585"/>
                        <a:gd name="T3" fmla="*/ 964 h 4342"/>
                        <a:gd name="T4" fmla="*/ 0 w 12585"/>
                        <a:gd name="T5" fmla="*/ 0 h 4342"/>
                        <a:gd name="T6" fmla="*/ 12585 w 12585"/>
                        <a:gd name="T7" fmla="*/ 3378 h 4342"/>
                        <a:gd name="T8" fmla="*/ 12585 w 12585"/>
                        <a:gd name="T9" fmla="*/ 4342 h 4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85" h="4342">
                          <a:moveTo>
                            <a:pt x="12585" y="4342"/>
                          </a:moveTo>
                          <a:lnTo>
                            <a:pt x="0" y="964"/>
                          </a:lnTo>
                          <a:lnTo>
                            <a:pt x="0" y="0"/>
                          </a:lnTo>
                          <a:lnTo>
                            <a:pt x="12585" y="3378"/>
                          </a:lnTo>
                          <a:lnTo>
                            <a:pt x="12585" y="4342"/>
                          </a:lnTo>
                          <a:close/>
                        </a:path>
                      </a:pathLst>
                    </a:custGeom>
                    <a:solidFill>
                      <a:srgbClr val="C0C0C0"/>
                    </a:solidFill>
                    <a:ln w="6350" cap="flat" cmpd="sng">
                      <a:solidFill>
                        <a:srgbClr val="C0C0C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484" name="Freeform 1756"/>
                    <p:cNvSpPr>
                      <a:spLocks/>
                    </p:cNvSpPr>
                    <p:nvPr/>
                  </p:nvSpPr>
                  <p:spPr bwMode="gray">
                    <a:xfrm>
                      <a:off x="1741" y="3016"/>
                      <a:ext cx="183" cy="49"/>
                    </a:xfrm>
                    <a:custGeom>
                      <a:avLst/>
                      <a:gdLst>
                        <a:gd name="T0" fmla="*/ 0 w 17020"/>
                        <a:gd name="T1" fmla="*/ 1711 h 4567"/>
                        <a:gd name="T2" fmla="*/ 10647 w 17020"/>
                        <a:gd name="T3" fmla="*/ 4567 h 4567"/>
                        <a:gd name="T4" fmla="*/ 17020 w 17020"/>
                        <a:gd name="T5" fmla="*/ 2859 h 4567"/>
                        <a:gd name="T6" fmla="*/ 6371 w 17020"/>
                        <a:gd name="T7" fmla="*/ 0 h 4567"/>
                        <a:gd name="T8" fmla="*/ 0 w 17020"/>
                        <a:gd name="T9" fmla="*/ 1711 h 45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020" h="4567">
                          <a:moveTo>
                            <a:pt x="0" y="1711"/>
                          </a:moveTo>
                          <a:lnTo>
                            <a:pt x="10647" y="4567"/>
                          </a:lnTo>
                          <a:lnTo>
                            <a:pt x="17020" y="2859"/>
                          </a:lnTo>
                          <a:lnTo>
                            <a:pt x="6371" y="0"/>
                          </a:lnTo>
                          <a:lnTo>
                            <a:pt x="0" y="1711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 cap="flat" cmpd="sng">
                      <a:solidFill>
                        <a:srgbClr val="C0C0C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59485" name="Group 1757"/>
                  <p:cNvGrpSpPr>
                    <a:grpSpLocks/>
                  </p:cNvGrpSpPr>
                  <p:nvPr/>
                </p:nvGrpSpPr>
                <p:grpSpPr bwMode="auto">
                  <a:xfrm>
                    <a:off x="1973" y="3078"/>
                    <a:ext cx="270" cy="83"/>
                    <a:chOff x="1703" y="3004"/>
                    <a:chExt cx="270" cy="83"/>
                  </a:xfrm>
                </p:grpSpPr>
                <p:sp>
                  <p:nvSpPr>
                    <p:cNvPr id="459486" name="Freeform 1758"/>
                    <p:cNvSpPr>
                      <a:spLocks/>
                    </p:cNvSpPr>
                    <p:nvPr/>
                  </p:nvSpPr>
                  <p:spPr bwMode="gray">
                    <a:xfrm>
                      <a:off x="1703" y="3004"/>
                      <a:ext cx="270" cy="73"/>
                    </a:xfrm>
                    <a:custGeom>
                      <a:avLst/>
                      <a:gdLst>
                        <a:gd name="T0" fmla="*/ 0 w 25173"/>
                        <a:gd name="T1" fmla="*/ 3378 h 6756"/>
                        <a:gd name="T2" fmla="*/ 12585 w 25173"/>
                        <a:gd name="T3" fmla="*/ 0 h 6756"/>
                        <a:gd name="T4" fmla="*/ 25173 w 25173"/>
                        <a:gd name="T5" fmla="*/ 3378 h 6756"/>
                        <a:gd name="T6" fmla="*/ 12585 w 25173"/>
                        <a:gd name="T7" fmla="*/ 6756 h 6756"/>
                        <a:gd name="T8" fmla="*/ 0 w 25173"/>
                        <a:gd name="T9" fmla="*/ 3378 h 67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5173" h="6756">
                          <a:moveTo>
                            <a:pt x="0" y="3378"/>
                          </a:moveTo>
                          <a:lnTo>
                            <a:pt x="12585" y="0"/>
                          </a:lnTo>
                          <a:lnTo>
                            <a:pt x="25173" y="3378"/>
                          </a:lnTo>
                          <a:lnTo>
                            <a:pt x="12585" y="6756"/>
                          </a:lnTo>
                          <a:lnTo>
                            <a:pt x="0" y="3378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 w="6350" cap="flat" cmpd="sng">
                      <a:solidFill>
                        <a:srgbClr val="969696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487" name="Freeform 1759"/>
                    <p:cNvSpPr>
                      <a:spLocks/>
                    </p:cNvSpPr>
                    <p:nvPr/>
                  </p:nvSpPr>
                  <p:spPr bwMode="gray">
                    <a:xfrm>
                      <a:off x="1838" y="3040"/>
                      <a:ext cx="135" cy="47"/>
                    </a:xfrm>
                    <a:custGeom>
                      <a:avLst/>
                      <a:gdLst>
                        <a:gd name="T0" fmla="*/ 0 w 12588"/>
                        <a:gd name="T1" fmla="*/ 3378 h 4342"/>
                        <a:gd name="T2" fmla="*/ 0 w 12588"/>
                        <a:gd name="T3" fmla="*/ 4342 h 4342"/>
                        <a:gd name="T4" fmla="*/ 12588 w 12588"/>
                        <a:gd name="T5" fmla="*/ 964 h 4342"/>
                        <a:gd name="T6" fmla="*/ 12588 w 12588"/>
                        <a:gd name="T7" fmla="*/ 0 h 4342"/>
                        <a:gd name="T8" fmla="*/ 0 w 12588"/>
                        <a:gd name="T9" fmla="*/ 3378 h 4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88" h="4342">
                          <a:moveTo>
                            <a:pt x="0" y="3378"/>
                          </a:moveTo>
                          <a:lnTo>
                            <a:pt x="0" y="4342"/>
                          </a:lnTo>
                          <a:lnTo>
                            <a:pt x="12588" y="964"/>
                          </a:lnTo>
                          <a:lnTo>
                            <a:pt x="12588" y="0"/>
                          </a:lnTo>
                          <a:lnTo>
                            <a:pt x="0" y="3378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488" name="Freeform 1760"/>
                    <p:cNvSpPr>
                      <a:spLocks/>
                    </p:cNvSpPr>
                    <p:nvPr/>
                  </p:nvSpPr>
                  <p:spPr bwMode="gray">
                    <a:xfrm>
                      <a:off x="1703" y="3040"/>
                      <a:ext cx="135" cy="47"/>
                    </a:xfrm>
                    <a:custGeom>
                      <a:avLst/>
                      <a:gdLst>
                        <a:gd name="T0" fmla="*/ 12585 w 12585"/>
                        <a:gd name="T1" fmla="*/ 4342 h 4342"/>
                        <a:gd name="T2" fmla="*/ 0 w 12585"/>
                        <a:gd name="T3" fmla="*/ 964 h 4342"/>
                        <a:gd name="T4" fmla="*/ 0 w 12585"/>
                        <a:gd name="T5" fmla="*/ 0 h 4342"/>
                        <a:gd name="T6" fmla="*/ 12585 w 12585"/>
                        <a:gd name="T7" fmla="*/ 3378 h 4342"/>
                        <a:gd name="T8" fmla="*/ 12585 w 12585"/>
                        <a:gd name="T9" fmla="*/ 4342 h 4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85" h="4342">
                          <a:moveTo>
                            <a:pt x="12585" y="4342"/>
                          </a:moveTo>
                          <a:lnTo>
                            <a:pt x="0" y="964"/>
                          </a:lnTo>
                          <a:lnTo>
                            <a:pt x="0" y="0"/>
                          </a:lnTo>
                          <a:lnTo>
                            <a:pt x="12585" y="3378"/>
                          </a:lnTo>
                          <a:lnTo>
                            <a:pt x="12585" y="4342"/>
                          </a:lnTo>
                          <a:close/>
                        </a:path>
                      </a:pathLst>
                    </a:custGeom>
                    <a:solidFill>
                      <a:srgbClr val="C0C0C0"/>
                    </a:solidFill>
                    <a:ln w="6350" cap="flat" cmpd="sng">
                      <a:solidFill>
                        <a:srgbClr val="C0C0C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489" name="Freeform 1761"/>
                    <p:cNvSpPr>
                      <a:spLocks/>
                    </p:cNvSpPr>
                    <p:nvPr/>
                  </p:nvSpPr>
                  <p:spPr bwMode="gray">
                    <a:xfrm>
                      <a:off x="1741" y="3016"/>
                      <a:ext cx="183" cy="49"/>
                    </a:xfrm>
                    <a:custGeom>
                      <a:avLst/>
                      <a:gdLst>
                        <a:gd name="T0" fmla="*/ 0 w 17020"/>
                        <a:gd name="T1" fmla="*/ 1711 h 4567"/>
                        <a:gd name="T2" fmla="*/ 10647 w 17020"/>
                        <a:gd name="T3" fmla="*/ 4567 h 4567"/>
                        <a:gd name="T4" fmla="*/ 17020 w 17020"/>
                        <a:gd name="T5" fmla="*/ 2859 h 4567"/>
                        <a:gd name="T6" fmla="*/ 6371 w 17020"/>
                        <a:gd name="T7" fmla="*/ 0 h 4567"/>
                        <a:gd name="T8" fmla="*/ 0 w 17020"/>
                        <a:gd name="T9" fmla="*/ 1711 h 45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020" h="4567">
                          <a:moveTo>
                            <a:pt x="0" y="1711"/>
                          </a:moveTo>
                          <a:lnTo>
                            <a:pt x="10647" y="4567"/>
                          </a:lnTo>
                          <a:lnTo>
                            <a:pt x="17020" y="2859"/>
                          </a:lnTo>
                          <a:lnTo>
                            <a:pt x="6371" y="0"/>
                          </a:lnTo>
                          <a:lnTo>
                            <a:pt x="0" y="1711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 cap="flat" cmpd="sng">
                      <a:solidFill>
                        <a:srgbClr val="C0C0C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</p:grpSp>
        <p:grpSp>
          <p:nvGrpSpPr>
            <p:cNvPr id="459490" name="Group 1762"/>
            <p:cNvGrpSpPr>
              <a:grpSpLocks/>
            </p:cNvGrpSpPr>
            <p:nvPr/>
          </p:nvGrpSpPr>
          <p:grpSpPr bwMode="auto">
            <a:xfrm>
              <a:off x="3040" y="1786"/>
              <a:ext cx="288" cy="276"/>
              <a:chOff x="3104" y="2602"/>
              <a:chExt cx="288" cy="276"/>
            </a:xfrm>
          </p:grpSpPr>
          <p:sp>
            <p:nvSpPr>
              <p:cNvPr id="459491" name="Freeform 1763"/>
              <p:cNvSpPr>
                <a:spLocks/>
              </p:cNvSpPr>
              <p:nvPr/>
            </p:nvSpPr>
            <p:spPr bwMode="gray">
              <a:xfrm>
                <a:off x="3104" y="2602"/>
                <a:ext cx="288" cy="276"/>
              </a:xfrm>
              <a:custGeom>
                <a:avLst/>
                <a:gdLst>
                  <a:gd name="T0" fmla="*/ 1344 w 1344"/>
                  <a:gd name="T1" fmla="*/ 359 h 1285"/>
                  <a:gd name="T2" fmla="*/ 1344 w 1344"/>
                  <a:gd name="T3" fmla="*/ 1285 h 1285"/>
                  <a:gd name="T4" fmla="*/ 0 w 1344"/>
                  <a:gd name="T5" fmla="*/ 924 h 1285"/>
                  <a:gd name="T6" fmla="*/ 0 w 1344"/>
                  <a:gd name="T7" fmla="*/ 0 h 1285"/>
                  <a:gd name="T8" fmla="*/ 1344 w 1344"/>
                  <a:gd name="T9" fmla="*/ 359 h 1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1285">
                    <a:moveTo>
                      <a:pt x="1344" y="359"/>
                    </a:moveTo>
                    <a:lnTo>
                      <a:pt x="1344" y="1285"/>
                    </a:lnTo>
                    <a:lnTo>
                      <a:pt x="0" y="924"/>
                    </a:lnTo>
                    <a:lnTo>
                      <a:pt x="0" y="0"/>
                    </a:lnTo>
                    <a:lnTo>
                      <a:pt x="1344" y="35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C080C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492" name="Freeform 1764"/>
              <p:cNvSpPr>
                <a:spLocks/>
              </p:cNvSpPr>
              <p:nvPr/>
            </p:nvSpPr>
            <p:spPr bwMode="gray">
              <a:xfrm>
                <a:off x="3332" y="2686"/>
                <a:ext cx="37" cy="49"/>
              </a:xfrm>
              <a:custGeom>
                <a:avLst/>
                <a:gdLst>
                  <a:gd name="T0" fmla="*/ 172 w 172"/>
                  <a:gd name="T1" fmla="*/ 227 h 227"/>
                  <a:gd name="T2" fmla="*/ 172 w 172"/>
                  <a:gd name="T3" fmla="*/ 45 h 227"/>
                  <a:gd name="T4" fmla="*/ 0 w 172"/>
                  <a:gd name="T5" fmla="*/ 0 h 227"/>
                  <a:gd name="T6" fmla="*/ 0 w 172"/>
                  <a:gd name="T7" fmla="*/ 180 h 227"/>
                  <a:gd name="T8" fmla="*/ 172 w 172"/>
                  <a:gd name="T9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227">
                    <a:moveTo>
                      <a:pt x="172" y="227"/>
                    </a:moveTo>
                    <a:lnTo>
                      <a:pt x="172" y="45"/>
                    </a:lnTo>
                    <a:lnTo>
                      <a:pt x="0" y="0"/>
                    </a:lnTo>
                    <a:lnTo>
                      <a:pt x="0" y="180"/>
                    </a:lnTo>
                    <a:lnTo>
                      <a:pt x="172" y="22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493" name="Freeform 1765"/>
              <p:cNvSpPr>
                <a:spLocks/>
              </p:cNvSpPr>
              <p:nvPr/>
            </p:nvSpPr>
            <p:spPr bwMode="gray">
              <a:xfrm>
                <a:off x="3295" y="2676"/>
                <a:ext cx="37" cy="49"/>
              </a:xfrm>
              <a:custGeom>
                <a:avLst/>
                <a:gdLst>
                  <a:gd name="T0" fmla="*/ 175 w 175"/>
                  <a:gd name="T1" fmla="*/ 227 h 227"/>
                  <a:gd name="T2" fmla="*/ 175 w 175"/>
                  <a:gd name="T3" fmla="*/ 47 h 227"/>
                  <a:gd name="T4" fmla="*/ 0 w 175"/>
                  <a:gd name="T5" fmla="*/ 0 h 227"/>
                  <a:gd name="T6" fmla="*/ 0 w 175"/>
                  <a:gd name="T7" fmla="*/ 179 h 227"/>
                  <a:gd name="T8" fmla="*/ 175 w 175"/>
                  <a:gd name="T9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27">
                    <a:moveTo>
                      <a:pt x="175" y="227"/>
                    </a:moveTo>
                    <a:lnTo>
                      <a:pt x="175" y="47"/>
                    </a:lnTo>
                    <a:lnTo>
                      <a:pt x="0" y="0"/>
                    </a:lnTo>
                    <a:lnTo>
                      <a:pt x="0" y="179"/>
                    </a:lnTo>
                    <a:lnTo>
                      <a:pt x="175" y="227"/>
                    </a:ln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494" name="Freeform 1766"/>
              <p:cNvSpPr>
                <a:spLocks/>
              </p:cNvSpPr>
              <p:nvPr/>
            </p:nvSpPr>
            <p:spPr bwMode="gray">
              <a:xfrm>
                <a:off x="3257" y="2666"/>
                <a:ext cx="38" cy="49"/>
              </a:xfrm>
              <a:custGeom>
                <a:avLst/>
                <a:gdLst>
                  <a:gd name="T0" fmla="*/ 175 w 175"/>
                  <a:gd name="T1" fmla="*/ 226 h 226"/>
                  <a:gd name="T2" fmla="*/ 175 w 175"/>
                  <a:gd name="T3" fmla="*/ 47 h 226"/>
                  <a:gd name="T4" fmla="*/ 0 w 175"/>
                  <a:gd name="T5" fmla="*/ 0 h 226"/>
                  <a:gd name="T6" fmla="*/ 0 w 175"/>
                  <a:gd name="T7" fmla="*/ 179 h 226"/>
                  <a:gd name="T8" fmla="*/ 175 w 175"/>
                  <a:gd name="T9" fmla="*/ 226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26">
                    <a:moveTo>
                      <a:pt x="175" y="226"/>
                    </a:moveTo>
                    <a:lnTo>
                      <a:pt x="175" y="47"/>
                    </a:lnTo>
                    <a:lnTo>
                      <a:pt x="0" y="0"/>
                    </a:lnTo>
                    <a:lnTo>
                      <a:pt x="0" y="179"/>
                    </a:lnTo>
                    <a:lnTo>
                      <a:pt x="175" y="226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495" name="Freeform 1767"/>
              <p:cNvSpPr>
                <a:spLocks/>
              </p:cNvSpPr>
              <p:nvPr/>
            </p:nvSpPr>
            <p:spPr bwMode="gray">
              <a:xfrm>
                <a:off x="3220" y="2656"/>
                <a:ext cx="37" cy="48"/>
              </a:xfrm>
              <a:custGeom>
                <a:avLst/>
                <a:gdLst>
                  <a:gd name="T0" fmla="*/ 175 w 175"/>
                  <a:gd name="T1" fmla="*/ 227 h 227"/>
                  <a:gd name="T2" fmla="*/ 175 w 175"/>
                  <a:gd name="T3" fmla="*/ 48 h 227"/>
                  <a:gd name="T4" fmla="*/ 0 w 175"/>
                  <a:gd name="T5" fmla="*/ 0 h 227"/>
                  <a:gd name="T6" fmla="*/ 0 w 175"/>
                  <a:gd name="T7" fmla="*/ 182 h 227"/>
                  <a:gd name="T8" fmla="*/ 175 w 175"/>
                  <a:gd name="T9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27">
                    <a:moveTo>
                      <a:pt x="175" y="227"/>
                    </a:moveTo>
                    <a:lnTo>
                      <a:pt x="175" y="48"/>
                    </a:lnTo>
                    <a:lnTo>
                      <a:pt x="0" y="0"/>
                    </a:lnTo>
                    <a:lnTo>
                      <a:pt x="0" y="182"/>
                    </a:lnTo>
                    <a:lnTo>
                      <a:pt x="175" y="22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496" name="Freeform 1768"/>
              <p:cNvSpPr>
                <a:spLocks/>
              </p:cNvSpPr>
              <p:nvPr/>
            </p:nvSpPr>
            <p:spPr bwMode="gray">
              <a:xfrm>
                <a:off x="3332" y="2725"/>
                <a:ext cx="37" cy="48"/>
              </a:xfrm>
              <a:custGeom>
                <a:avLst/>
                <a:gdLst>
                  <a:gd name="T0" fmla="*/ 172 w 172"/>
                  <a:gd name="T1" fmla="*/ 226 h 226"/>
                  <a:gd name="T2" fmla="*/ 172 w 172"/>
                  <a:gd name="T3" fmla="*/ 47 h 226"/>
                  <a:gd name="T4" fmla="*/ 0 w 172"/>
                  <a:gd name="T5" fmla="*/ 0 h 226"/>
                  <a:gd name="T6" fmla="*/ 0 w 172"/>
                  <a:gd name="T7" fmla="*/ 179 h 226"/>
                  <a:gd name="T8" fmla="*/ 172 w 172"/>
                  <a:gd name="T9" fmla="*/ 226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226">
                    <a:moveTo>
                      <a:pt x="172" y="226"/>
                    </a:moveTo>
                    <a:lnTo>
                      <a:pt x="172" y="47"/>
                    </a:lnTo>
                    <a:lnTo>
                      <a:pt x="0" y="0"/>
                    </a:lnTo>
                    <a:lnTo>
                      <a:pt x="0" y="179"/>
                    </a:lnTo>
                    <a:lnTo>
                      <a:pt x="172" y="226"/>
                    </a:ln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497" name="Freeform 1769"/>
              <p:cNvSpPr>
                <a:spLocks/>
              </p:cNvSpPr>
              <p:nvPr/>
            </p:nvSpPr>
            <p:spPr bwMode="gray">
              <a:xfrm>
                <a:off x="3295" y="2715"/>
                <a:ext cx="37" cy="48"/>
              </a:xfrm>
              <a:custGeom>
                <a:avLst/>
                <a:gdLst>
                  <a:gd name="T0" fmla="*/ 175 w 175"/>
                  <a:gd name="T1" fmla="*/ 227 h 227"/>
                  <a:gd name="T2" fmla="*/ 175 w 175"/>
                  <a:gd name="T3" fmla="*/ 48 h 227"/>
                  <a:gd name="T4" fmla="*/ 0 w 175"/>
                  <a:gd name="T5" fmla="*/ 0 h 227"/>
                  <a:gd name="T6" fmla="*/ 0 w 175"/>
                  <a:gd name="T7" fmla="*/ 182 h 227"/>
                  <a:gd name="T8" fmla="*/ 175 w 175"/>
                  <a:gd name="T9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27">
                    <a:moveTo>
                      <a:pt x="175" y="227"/>
                    </a:moveTo>
                    <a:lnTo>
                      <a:pt x="175" y="48"/>
                    </a:lnTo>
                    <a:lnTo>
                      <a:pt x="0" y="0"/>
                    </a:lnTo>
                    <a:lnTo>
                      <a:pt x="0" y="182"/>
                    </a:lnTo>
                    <a:lnTo>
                      <a:pt x="175" y="22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498" name="Freeform 1770"/>
              <p:cNvSpPr>
                <a:spLocks/>
              </p:cNvSpPr>
              <p:nvPr/>
            </p:nvSpPr>
            <p:spPr bwMode="gray">
              <a:xfrm>
                <a:off x="3257" y="2704"/>
                <a:ext cx="38" cy="50"/>
              </a:xfrm>
              <a:custGeom>
                <a:avLst/>
                <a:gdLst>
                  <a:gd name="T0" fmla="*/ 175 w 175"/>
                  <a:gd name="T1" fmla="*/ 229 h 229"/>
                  <a:gd name="T2" fmla="*/ 175 w 175"/>
                  <a:gd name="T3" fmla="*/ 47 h 229"/>
                  <a:gd name="T4" fmla="*/ 0 w 175"/>
                  <a:gd name="T5" fmla="*/ 0 h 229"/>
                  <a:gd name="T6" fmla="*/ 0 w 175"/>
                  <a:gd name="T7" fmla="*/ 182 h 229"/>
                  <a:gd name="T8" fmla="*/ 175 w 175"/>
                  <a:gd name="T9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29">
                    <a:moveTo>
                      <a:pt x="175" y="229"/>
                    </a:moveTo>
                    <a:lnTo>
                      <a:pt x="175" y="47"/>
                    </a:lnTo>
                    <a:lnTo>
                      <a:pt x="0" y="0"/>
                    </a:lnTo>
                    <a:lnTo>
                      <a:pt x="0" y="182"/>
                    </a:lnTo>
                    <a:lnTo>
                      <a:pt x="175" y="229"/>
                    </a:ln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499" name="Freeform 1771"/>
              <p:cNvSpPr>
                <a:spLocks/>
              </p:cNvSpPr>
              <p:nvPr/>
            </p:nvSpPr>
            <p:spPr bwMode="gray">
              <a:xfrm>
                <a:off x="3220" y="2695"/>
                <a:ext cx="37" cy="49"/>
              </a:xfrm>
              <a:custGeom>
                <a:avLst/>
                <a:gdLst>
                  <a:gd name="T0" fmla="*/ 175 w 175"/>
                  <a:gd name="T1" fmla="*/ 227 h 227"/>
                  <a:gd name="T2" fmla="*/ 175 w 175"/>
                  <a:gd name="T3" fmla="*/ 45 h 227"/>
                  <a:gd name="T4" fmla="*/ 0 w 175"/>
                  <a:gd name="T5" fmla="*/ 0 h 227"/>
                  <a:gd name="T6" fmla="*/ 0 w 175"/>
                  <a:gd name="T7" fmla="*/ 180 h 227"/>
                  <a:gd name="T8" fmla="*/ 175 w 175"/>
                  <a:gd name="T9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27">
                    <a:moveTo>
                      <a:pt x="175" y="227"/>
                    </a:moveTo>
                    <a:lnTo>
                      <a:pt x="175" y="45"/>
                    </a:lnTo>
                    <a:lnTo>
                      <a:pt x="0" y="0"/>
                    </a:lnTo>
                    <a:lnTo>
                      <a:pt x="0" y="180"/>
                    </a:lnTo>
                    <a:lnTo>
                      <a:pt x="175" y="22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00" name="Freeform 1772"/>
              <p:cNvSpPr>
                <a:spLocks/>
              </p:cNvSpPr>
              <p:nvPr/>
            </p:nvSpPr>
            <p:spPr bwMode="gray">
              <a:xfrm>
                <a:off x="3332" y="2763"/>
                <a:ext cx="37" cy="49"/>
              </a:xfrm>
              <a:custGeom>
                <a:avLst/>
                <a:gdLst>
                  <a:gd name="T0" fmla="*/ 172 w 172"/>
                  <a:gd name="T1" fmla="*/ 229 h 229"/>
                  <a:gd name="T2" fmla="*/ 172 w 172"/>
                  <a:gd name="T3" fmla="*/ 47 h 229"/>
                  <a:gd name="T4" fmla="*/ 0 w 172"/>
                  <a:gd name="T5" fmla="*/ 0 h 229"/>
                  <a:gd name="T6" fmla="*/ 0 w 172"/>
                  <a:gd name="T7" fmla="*/ 182 h 229"/>
                  <a:gd name="T8" fmla="*/ 172 w 172"/>
                  <a:gd name="T9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229">
                    <a:moveTo>
                      <a:pt x="172" y="229"/>
                    </a:moveTo>
                    <a:lnTo>
                      <a:pt x="172" y="47"/>
                    </a:lnTo>
                    <a:lnTo>
                      <a:pt x="0" y="0"/>
                    </a:lnTo>
                    <a:lnTo>
                      <a:pt x="0" y="182"/>
                    </a:lnTo>
                    <a:lnTo>
                      <a:pt x="172" y="22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01" name="Freeform 1773"/>
              <p:cNvSpPr>
                <a:spLocks/>
              </p:cNvSpPr>
              <p:nvPr/>
            </p:nvSpPr>
            <p:spPr bwMode="gray">
              <a:xfrm>
                <a:off x="3295" y="2754"/>
                <a:ext cx="37" cy="48"/>
              </a:xfrm>
              <a:custGeom>
                <a:avLst/>
                <a:gdLst>
                  <a:gd name="T0" fmla="*/ 175 w 175"/>
                  <a:gd name="T1" fmla="*/ 227 h 227"/>
                  <a:gd name="T2" fmla="*/ 175 w 175"/>
                  <a:gd name="T3" fmla="*/ 45 h 227"/>
                  <a:gd name="T4" fmla="*/ 0 w 175"/>
                  <a:gd name="T5" fmla="*/ 0 h 227"/>
                  <a:gd name="T6" fmla="*/ 0 w 175"/>
                  <a:gd name="T7" fmla="*/ 180 h 227"/>
                  <a:gd name="T8" fmla="*/ 175 w 175"/>
                  <a:gd name="T9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27">
                    <a:moveTo>
                      <a:pt x="175" y="227"/>
                    </a:moveTo>
                    <a:lnTo>
                      <a:pt x="175" y="45"/>
                    </a:lnTo>
                    <a:lnTo>
                      <a:pt x="0" y="0"/>
                    </a:lnTo>
                    <a:lnTo>
                      <a:pt x="0" y="180"/>
                    </a:lnTo>
                    <a:lnTo>
                      <a:pt x="175" y="22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02" name="Freeform 1774"/>
              <p:cNvSpPr>
                <a:spLocks/>
              </p:cNvSpPr>
              <p:nvPr/>
            </p:nvSpPr>
            <p:spPr bwMode="gray">
              <a:xfrm>
                <a:off x="3257" y="2744"/>
                <a:ext cx="38" cy="48"/>
              </a:xfrm>
              <a:custGeom>
                <a:avLst/>
                <a:gdLst>
                  <a:gd name="T0" fmla="*/ 175 w 175"/>
                  <a:gd name="T1" fmla="*/ 227 h 227"/>
                  <a:gd name="T2" fmla="*/ 175 w 175"/>
                  <a:gd name="T3" fmla="*/ 47 h 227"/>
                  <a:gd name="T4" fmla="*/ 0 w 175"/>
                  <a:gd name="T5" fmla="*/ 0 h 227"/>
                  <a:gd name="T6" fmla="*/ 0 w 175"/>
                  <a:gd name="T7" fmla="*/ 180 h 227"/>
                  <a:gd name="T8" fmla="*/ 175 w 175"/>
                  <a:gd name="T9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27">
                    <a:moveTo>
                      <a:pt x="175" y="227"/>
                    </a:moveTo>
                    <a:lnTo>
                      <a:pt x="175" y="47"/>
                    </a:lnTo>
                    <a:lnTo>
                      <a:pt x="0" y="0"/>
                    </a:lnTo>
                    <a:lnTo>
                      <a:pt x="0" y="180"/>
                    </a:lnTo>
                    <a:lnTo>
                      <a:pt x="175" y="22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03" name="Freeform 1775"/>
              <p:cNvSpPr>
                <a:spLocks/>
              </p:cNvSpPr>
              <p:nvPr/>
            </p:nvSpPr>
            <p:spPr bwMode="gray">
              <a:xfrm>
                <a:off x="3220" y="2733"/>
                <a:ext cx="37" cy="49"/>
              </a:xfrm>
              <a:custGeom>
                <a:avLst/>
                <a:gdLst>
                  <a:gd name="T0" fmla="*/ 175 w 175"/>
                  <a:gd name="T1" fmla="*/ 227 h 227"/>
                  <a:gd name="T2" fmla="*/ 175 w 175"/>
                  <a:gd name="T3" fmla="*/ 47 h 227"/>
                  <a:gd name="T4" fmla="*/ 0 w 175"/>
                  <a:gd name="T5" fmla="*/ 0 h 227"/>
                  <a:gd name="T6" fmla="*/ 0 w 175"/>
                  <a:gd name="T7" fmla="*/ 179 h 227"/>
                  <a:gd name="T8" fmla="*/ 175 w 175"/>
                  <a:gd name="T9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27">
                    <a:moveTo>
                      <a:pt x="175" y="227"/>
                    </a:moveTo>
                    <a:lnTo>
                      <a:pt x="175" y="47"/>
                    </a:lnTo>
                    <a:lnTo>
                      <a:pt x="0" y="0"/>
                    </a:lnTo>
                    <a:lnTo>
                      <a:pt x="0" y="179"/>
                    </a:lnTo>
                    <a:lnTo>
                      <a:pt x="175" y="22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04" name="Freeform 1776"/>
              <p:cNvSpPr>
                <a:spLocks/>
              </p:cNvSpPr>
              <p:nvPr/>
            </p:nvSpPr>
            <p:spPr bwMode="gray">
              <a:xfrm>
                <a:off x="3332" y="2802"/>
                <a:ext cx="37" cy="49"/>
              </a:xfrm>
              <a:custGeom>
                <a:avLst/>
                <a:gdLst>
                  <a:gd name="T0" fmla="*/ 172 w 172"/>
                  <a:gd name="T1" fmla="*/ 227 h 227"/>
                  <a:gd name="T2" fmla="*/ 172 w 172"/>
                  <a:gd name="T3" fmla="*/ 47 h 227"/>
                  <a:gd name="T4" fmla="*/ 0 w 172"/>
                  <a:gd name="T5" fmla="*/ 0 h 227"/>
                  <a:gd name="T6" fmla="*/ 0 w 172"/>
                  <a:gd name="T7" fmla="*/ 180 h 227"/>
                  <a:gd name="T8" fmla="*/ 172 w 172"/>
                  <a:gd name="T9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227">
                    <a:moveTo>
                      <a:pt x="172" y="227"/>
                    </a:moveTo>
                    <a:lnTo>
                      <a:pt x="172" y="47"/>
                    </a:lnTo>
                    <a:lnTo>
                      <a:pt x="0" y="0"/>
                    </a:lnTo>
                    <a:lnTo>
                      <a:pt x="0" y="180"/>
                    </a:lnTo>
                    <a:lnTo>
                      <a:pt x="172" y="22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05" name="Freeform 1777"/>
              <p:cNvSpPr>
                <a:spLocks/>
              </p:cNvSpPr>
              <p:nvPr/>
            </p:nvSpPr>
            <p:spPr bwMode="gray">
              <a:xfrm>
                <a:off x="3295" y="2792"/>
                <a:ext cx="37" cy="49"/>
              </a:xfrm>
              <a:custGeom>
                <a:avLst/>
                <a:gdLst>
                  <a:gd name="T0" fmla="*/ 175 w 175"/>
                  <a:gd name="T1" fmla="*/ 227 h 227"/>
                  <a:gd name="T2" fmla="*/ 175 w 175"/>
                  <a:gd name="T3" fmla="*/ 47 h 227"/>
                  <a:gd name="T4" fmla="*/ 0 w 175"/>
                  <a:gd name="T5" fmla="*/ 0 h 227"/>
                  <a:gd name="T6" fmla="*/ 0 w 175"/>
                  <a:gd name="T7" fmla="*/ 179 h 227"/>
                  <a:gd name="T8" fmla="*/ 175 w 175"/>
                  <a:gd name="T9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27">
                    <a:moveTo>
                      <a:pt x="175" y="227"/>
                    </a:moveTo>
                    <a:lnTo>
                      <a:pt x="175" y="47"/>
                    </a:lnTo>
                    <a:lnTo>
                      <a:pt x="0" y="0"/>
                    </a:lnTo>
                    <a:lnTo>
                      <a:pt x="0" y="179"/>
                    </a:lnTo>
                    <a:lnTo>
                      <a:pt x="175" y="22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06" name="Freeform 1778"/>
              <p:cNvSpPr>
                <a:spLocks/>
              </p:cNvSpPr>
              <p:nvPr/>
            </p:nvSpPr>
            <p:spPr bwMode="gray">
              <a:xfrm>
                <a:off x="3257" y="2782"/>
                <a:ext cx="38" cy="49"/>
              </a:xfrm>
              <a:custGeom>
                <a:avLst/>
                <a:gdLst>
                  <a:gd name="T0" fmla="*/ 175 w 175"/>
                  <a:gd name="T1" fmla="*/ 226 h 226"/>
                  <a:gd name="T2" fmla="*/ 175 w 175"/>
                  <a:gd name="T3" fmla="*/ 47 h 226"/>
                  <a:gd name="T4" fmla="*/ 0 w 175"/>
                  <a:gd name="T5" fmla="*/ 0 h 226"/>
                  <a:gd name="T6" fmla="*/ 0 w 175"/>
                  <a:gd name="T7" fmla="*/ 182 h 226"/>
                  <a:gd name="T8" fmla="*/ 175 w 175"/>
                  <a:gd name="T9" fmla="*/ 226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26">
                    <a:moveTo>
                      <a:pt x="175" y="226"/>
                    </a:moveTo>
                    <a:lnTo>
                      <a:pt x="175" y="47"/>
                    </a:lnTo>
                    <a:lnTo>
                      <a:pt x="0" y="0"/>
                    </a:lnTo>
                    <a:lnTo>
                      <a:pt x="0" y="182"/>
                    </a:lnTo>
                    <a:lnTo>
                      <a:pt x="175" y="226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07" name="Freeform 1779"/>
              <p:cNvSpPr>
                <a:spLocks/>
              </p:cNvSpPr>
              <p:nvPr/>
            </p:nvSpPr>
            <p:spPr bwMode="gray">
              <a:xfrm>
                <a:off x="3220" y="2772"/>
                <a:ext cx="37" cy="49"/>
              </a:xfrm>
              <a:custGeom>
                <a:avLst/>
                <a:gdLst>
                  <a:gd name="T0" fmla="*/ 175 w 175"/>
                  <a:gd name="T1" fmla="*/ 230 h 230"/>
                  <a:gd name="T2" fmla="*/ 175 w 175"/>
                  <a:gd name="T3" fmla="*/ 48 h 230"/>
                  <a:gd name="T4" fmla="*/ 0 w 175"/>
                  <a:gd name="T5" fmla="*/ 0 h 230"/>
                  <a:gd name="T6" fmla="*/ 0 w 175"/>
                  <a:gd name="T7" fmla="*/ 182 h 230"/>
                  <a:gd name="T8" fmla="*/ 175 w 175"/>
                  <a:gd name="T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30">
                    <a:moveTo>
                      <a:pt x="175" y="230"/>
                    </a:moveTo>
                    <a:lnTo>
                      <a:pt x="175" y="48"/>
                    </a:lnTo>
                    <a:lnTo>
                      <a:pt x="0" y="0"/>
                    </a:lnTo>
                    <a:lnTo>
                      <a:pt x="0" y="182"/>
                    </a:lnTo>
                    <a:lnTo>
                      <a:pt x="175" y="23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08" name="Freeform 1780"/>
              <p:cNvSpPr>
                <a:spLocks/>
              </p:cNvSpPr>
              <p:nvPr/>
            </p:nvSpPr>
            <p:spPr bwMode="gray">
              <a:xfrm>
                <a:off x="3129" y="2694"/>
                <a:ext cx="72" cy="58"/>
              </a:xfrm>
              <a:custGeom>
                <a:avLst/>
                <a:gdLst>
                  <a:gd name="T0" fmla="*/ 137 w 141"/>
                  <a:gd name="T1" fmla="*/ 0 h 114"/>
                  <a:gd name="T2" fmla="*/ 141 w 141"/>
                  <a:gd name="T3" fmla="*/ 6 h 114"/>
                  <a:gd name="T4" fmla="*/ 93 w 141"/>
                  <a:gd name="T5" fmla="*/ 48 h 114"/>
                  <a:gd name="T6" fmla="*/ 52 w 141"/>
                  <a:gd name="T7" fmla="*/ 104 h 114"/>
                  <a:gd name="T8" fmla="*/ 44 w 141"/>
                  <a:gd name="T9" fmla="*/ 107 h 114"/>
                  <a:gd name="T10" fmla="*/ 32 w 141"/>
                  <a:gd name="T11" fmla="*/ 114 h 114"/>
                  <a:gd name="T12" fmla="*/ 26 w 141"/>
                  <a:gd name="T13" fmla="*/ 96 h 114"/>
                  <a:gd name="T14" fmla="*/ 23 w 141"/>
                  <a:gd name="T15" fmla="*/ 88 h 114"/>
                  <a:gd name="T16" fmla="*/ 11 w 141"/>
                  <a:gd name="T17" fmla="*/ 62 h 114"/>
                  <a:gd name="T18" fmla="*/ 0 w 141"/>
                  <a:gd name="T19" fmla="*/ 50 h 114"/>
                  <a:gd name="T20" fmla="*/ 20 w 141"/>
                  <a:gd name="T21" fmla="*/ 43 h 114"/>
                  <a:gd name="T22" fmla="*/ 37 w 141"/>
                  <a:gd name="T23" fmla="*/ 70 h 114"/>
                  <a:gd name="T24" fmla="*/ 41 w 141"/>
                  <a:gd name="T25" fmla="*/ 79 h 114"/>
                  <a:gd name="T26" fmla="*/ 85 w 141"/>
                  <a:gd name="T27" fmla="*/ 31 h 114"/>
                  <a:gd name="T28" fmla="*/ 137 w 141"/>
                  <a:gd name="T2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1" h="114">
                    <a:moveTo>
                      <a:pt x="137" y="0"/>
                    </a:moveTo>
                    <a:cubicBezTo>
                      <a:pt x="141" y="6"/>
                      <a:pt x="141" y="6"/>
                      <a:pt x="141" y="6"/>
                    </a:cubicBezTo>
                    <a:cubicBezTo>
                      <a:pt x="127" y="14"/>
                      <a:pt x="110" y="28"/>
                      <a:pt x="93" y="48"/>
                    </a:cubicBezTo>
                    <a:cubicBezTo>
                      <a:pt x="75" y="66"/>
                      <a:pt x="61" y="85"/>
                      <a:pt x="52" y="104"/>
                    </a:cubicBezTo>
                    <a:cubicBezTo>
                      <a:pt x="44" y="107"/>
                      <a:pt x="44" y="107"/>
                      <a:pt x="44" y="107"/>
                    </a:cubicBezTo>
                    <a:cubicBezTo>
                      <a:pt x="38" y="110"/>
                      <a:pt x="34" y="113"/>
                      <a:pt x="32" y="114"/>
                    </a:cubicBezTo>
                    <a:cubicBezTo>
                      <a:pt x="31" y="110"/>
                      <a:pt x="29" y="105"/>
                      <a:pt x="26" y="96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19" y="77"/>
                      <a:pt x="15" y="69"/>
                      <a:pt x="11" y="62"/>
                    </a:cubicBezTo>
                    <a:cubicBezTo>
                      <a:pt x="9" y="57"/>
                      <a:pt x="5" y="52"/>
                      <a:pt x="0" y="50"/>
                    </a:cubicBezTo>
                    <a:cubicBezTo>
                      <a:pt x="8" y="44"/>
                      <a:pt x="14" y="42"/>
                      <a:pt x="20" y="43"/>
                    </a:cubicBezTo>
                    <a:cubicBezTo>
                      <a:pt x="26" y="45"/>
                      <a:pt x="32" y="54"/>
                      <a:pt x="37" y="70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52" y="61"/>
                      <a:pt x="67" y="46"/>
                      <a:pt x="85" y="31"/>
                    </a:cubicBezTo>
                    <a:cubicBezTo>
                      <a:pt x="103" y="16"/>
                      <a:pt x="121" y="6"/>
                      <a:pt x="137" y="0"/>
                    </a:cubicBezTo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59509" name="Group 1781"/>
            <p:cNvGrpSpPr>
              <a:grpSpLocks/>
            </p:cNvGrpSpPr>
            <p:nvPr/>
          </p:nvGrpSpPr>
          <p:grpSpPr bwMode="auto">
            <a:xfrm>
              <a:off x="2475" y="1787"/>
              <a:ext cx="282" cy="270"/>
              <a:chOff x="468" y="939"/>
              <a:chExt cx="433" cy="415"/>
            </a:xfrm>
          </p:grpSpPr>
          <p:sp>
            <p:nvSpPr>
              <p:cNvPr id="459510" name="Freeform 1782"/>
              <p:cNvSpPr>
                <a:spLocks/>
              </p:cNvSpPr>
              <p:nvPr/>
            </p:nvSpPr>
            <p:spPr bwMode="gray">
              <a:xfrm>
                <a:off x="468" y="939"/>
                <a:ext cx="433" cy="415"/>
              </a:xfrm>
              <a:custGeom>
                <a:avLst/>
                <a:gdLst>
                  <a:gd name="T0" fmla="*/ 0 w 1344"/>
                  <a:gd name="T1" fmla="*/ 362 h 1286"/>
                  <a:gd name="T2" fmla="*/ 0 w 1344"/>
                  <a:gd name="T3" fmla="*/ 1286 h 1286"/>
                  <a:gd name="T4" fmla="*/ 1344 w 1344"/>
                  <a:gd name="T5" fmla="*/ 924 h 1286"/>
                  <a:gd name="T6" fmla="*/ 1344 w 1344"/>
                  <a:gd name="T7" fmla="*/ 0 h 1286"/>
                  <a:gd name="T8" fmla="*/ 0 w 1344"/>
                  <a:gd name="T9" fmla="*/ 362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1286">
                    <a:moveTo>
                      <a:pt x="0" y="362"/>
                    </a:moveTo>
                    <a:lnTo>
                      <a:pt x="0" y="1286"/>
                    </a:lnTo>
                    <a:lnTo>
                      <a:pt x="1344" y="924"/>
                    </a:lnTo>
                    <a:lnTo>
                      <a:pt x="1344" y="0"/>
                    </a:lnTo>
                    <a:lnTo>
                      <a:pt x="0" y="36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C080C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11" name="Freeform 1783"/>
              <p:cNvSpPr>
                <a:spLocks/>
              </p:cNvSpPr>
              <p:nvPr/>
            </p:nvSpPr>
            <p:spPr bwMode="gray">
              <a:xfrm>
                <a:off x="706" y="992"/>
                <a:ext cx="155" cy="254"/>
              </a:xfrm>
              <a:custGeom>
                <a:avLst/>
                <a:gdLst>
                  <a:gd name="T0" fmla="*/ 0 w 482"/>
                  <a:gd name="T1" fmla="*/ 128 h 789"/>
                  <a:gd name="T2" fmla="*/ 0 w 482"/>
                  <a:gd name="T3" fmla="*/ 789 h 789"/>
                  <a:gd name="T4" fmla="*/ 482 w 482"/>
                  <a:gd name="T5" fmla="*/ 662 h 789"/>
                  <a:gd name="T6" fmla="*/ 482 w 482"/>
                  <a:gd name="T7" fmla="*/ 0 h 789"/>
                  <a:gd name="T8" fmla="*/ 0 w 482"/>
                  <a:gd name="T9" fmla="*/ 128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2" h="789">
                    <a:moveTo>
                      <a:pt x="0" y="128"/>
                    </a:moveTo>
                    <a:lnTo>
                      <a:pt x="0" y="789"/>
                    </a:lnTo>
                    <a:lnTo>
                      <a:pt x="482" y="662"/>
                    </a:lnTo>
                    <a:lnTo>
                      <a:pt x="482" y="0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C080C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12" name="Freeform 1784"/>
              <p:cNvSpPr>
                <a:spLocks/>
              </p:cNvSpPr>
              <p:nvPr/>
            </p:nvSpPr>
            <p:spPr bwMode="gray">
              <a:xfrm>
                <a:off x="744" y="1044"/>
                <a:ext cx="78" cy="39"/>
              </a:xfrm>
              <a:custGeom>
                <a:avLst/>
                <a:gdLst>
                  <a:gd name="T0" fmla="*/ 0 w 243"/>
                  <a:gd name="T1" fmla="*/ 121 h 121"/>
                  <a:gd name="T2" fmla="*/ 0 w 243"/>
                  <a:gd name="T3" fmla="*/ 64 h 121"/>
                  <a:gd name="T4" fmla="*/ 243 w 243"/>
                  <a:gd name="T5" fmla="*/ 0 h 121"/>
                  <a:gd name="T6" fmla="*/ 243 w 243"/>
                  <a:gd name="T7" fmla="*/ 54 h 121"/>
                  <a:gd name="T8" fmla="*/ 0 w 243"/>
                  <a:gd name="T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3" h="121">
                    <a:moveTo>
                      <a:pt x="0" y="121"/>
                    </a:moveTo>
                    <a:lnTo>
                      <a:pt x="0" y="64"/>
                    </a:lnTo>
                    <a:lnTo>
                      <a:pt x="243" y="0"/>
                    </a:lnTo>
                    <a:lnTo>
                      <a:pt x="243" y="54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6350" cap="flat" cmpd="sng">
                    <a:solidFill>
                      <a:srgbClr val="545554"/>
                    </a:solidFill>
                    <a:prstDash val="solid"/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13" name="Line 1785"/>
              <p:cNvSpPr>
                <a:spLocks noChangeShapeType="1"/>
              </p:cNvSpPr>
              <p:nvPr/>
            </p:nvSpPr>
            <p:spPr bwMode="gray">
              <a:xfrm flipV="1">
                <a:off x="612" y="1079"/>
                <a:ext cx="42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14" name="Freeform 1786"/>
              <p:cNvSpPr>
                <a:spLocks/>
              </p:cNvSpPr>
              <p:nvPr/>
            </p:nvSpPr>
            <p:spPr bwMode="gray">
              <a:xfrm>
                <a:off x="653" y="1072"/>
                <a:ext cx="15" cy="16"/>
              </a:xfrm>
              <a:custGeom>
                <a:avLst/>
                <a:gdLst>
                  <a:gd name="T0" fmla="*/ 0 w 47"/>
                  <a:gd name="T1" fmla="*/ 0 h 50"/>
                  <a:gd name="T2" fmla="*/ 47 w 47"/>
                  <a:gd name="T3" fmla="*/ 12 h 50"/>
                  <a:gd name="T4" fmla="*/ 0 w 47"/>
                  <a:gd name="T5" fmla="*/ 50 h 50"/>
                  <a:gd name="T6" fmla="*/ 0 w 47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50">
                    <a:moveTo>
                      <a:pt x="0" y="0"/>
                    </a:moveTo>
                    <a:lnTo>
                      <a:pt x="47" y="12"/>
                    </a:lnTo>
                    <a:lnTo>
                      <a:pt x="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15" name="Line 1787"/>
              <p:cNvSpPr>
                <a:spLocks noChangeShapeType="1"/>
              </p:cNvSpPr>
              <p:nvPr/>
            </p:nvSpPr>
            <p:spPr bwMode="gray">
              <a:xfrm flipV="1">
                <a:off x="612" y="1158"/>
                <a:ext cx="42" cy="1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16" name="Freeform 1788"/>
              <p:cNvSpPr>
                <a:spLocks/>
              </p:cNvSpPr>
              <p:nvPr/>
            </p:nvSpPr>
            <p:spPr bwMode="gray">
              <a:xfrm>
                <a:off x="653" y="1149"/>
                <a:ext cx="15" cy="17"/>
              </a:xfrm>
              <a:custGeom>
                <a:avLst/>
                <a:gdLst>
                  <a:gd name="T0" fmla="*/ 0 w 47"/>
                  <a:gd name="T1" fmla="*/ 0 h 50"/>
                  <a:gd name="T2" fmla="*/ 47 w 47"/>
                  <a:gd name="T3" fmla="*/ 12 h 50"/>
                  <a:gd name="T4" fmla="*/ 0 w 47"/>
                  <a:gd name="T5" fmla="*/ 50 h 50"/>
                  <a:gd name="T6" fmla="*/ 0 w 47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50">
                    <a:moveTo>
                      <a:pt x="0" y="0"/>
                    </a:moveTo>
                    <a:lnTo>
                      <a:pt x="47" y="12"/>
                    </a:lnTo>
                    <a:lnTo>
                      <a:pt x="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17" name="Line 1789"/>
              <p:cNvSpPr>
                <a:spLocks noChangeShapeType="1"/>
              </p:cNvSpPr>
              <p:nvPr/>
            </p:nvSpPr>
            <p:spPr bwMode="gray">
              <a:xfrm flipV="1">
                <a:off x="612" y="1236"/>
                <a:ext cx="42" cy="1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18" name="Freeform 1790"/>
              <p:cNvSpPr>
                <a:spLocks/>
              </p:cNvSpPr>
              <p:nvPr/>
            </p:nvSpPr>
            <p:spPr bwMode="gray">
              <a:xfrm>
                <a:off x="653" y="1227"/>
                <a:ext cx="15" cy="16"/>
              </a:xfrm>
              <a:custGeom>
                <a:avLst/>
                <a:gdLst>
                  <a:gd name="T0" fmla="*/ 0 w 47"/>
                  <a:gd name="T1" fmla="*/ 0 h 50"/>
                  <a:gd name="T2" fmla="*/ 47 w 47"/>
                  <a:gd name="T3" fmla="*/ 12 h 50"/>
                  <a:gd name="T4" fmla="*/ 0 w 47"/>
                  <a:gd name="T5" fmla="*/ 50 h 50"/>
                  <a:gd name="T6" fmla="*/ 0 w 47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50">
                    <a:moveTo>
                      <a:pt x="0" y="0"/>
                    </a:moveTo>
                    <a:lnTo>
                      <a:pt x="47" y="12"/>
                    </a:lnTo>
                    <a:lnTo>
                      <a:pt x="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19" name="Freeform 1791"/>
              <p:cNvSpPr>
                <a:spLocks/>
              </p:cNvSpPr>
              <p:nvPr/>
            </p:nvSpPr>
            <p:spPr bwMode="gray">
              <a:xfrm>
                <a:off x="517" y="1237"/>
                <a:ext cx="50" cy="55"/>
              </a:xfrm>
              <a:custGeom>
                <a:avLst/>
                <a:gdLst>
                  <a:gd name="T0" fmla="*/ 30 w 66"/>
                  <a:gd name="T1" fmla="*/ 46 h 73"/>
                  <a:gd name="T2" fmla="*/ 29 w 66"/>
                  <a:gd name="T3" fmla="*/ 49 h 73"/>
                  <a:gd name="T4" fmla="*/ 10 w 66"/>
                  <a:gd name="T5" fmla="*/ 72 h 73"/>
                  <a:gd name="T6" fmla="*/ 0 w 66"/>
                  <a:gd name="T7" fmla="*/ 65 h 73"/>
                  <a:gd name="T8" fmla="*/ 3 w 66"/>
                  <a:gd name="T9" fmla="*/ 65 h 73"/>
                  <a:gd name="T10" fmla="*/ 22 w 66"/>
                  <a:gd name="T11" fmla="*/ 44 h 73"/>
                  <a:gd name="T12" fmla="*/ 24 w 66"/>
                  <a:gd name="T13" fmla="*/ 40 h 73"/>
                  <a:gd name="T14" fmla="*/ 22 w 66"/>
                  <a:gd name="T15" fmla="*/ 38 h 73"/>
                  <a:gd name="T16" fmla="*/ 10 w 66"/>
                  <a:gd name="T17" fmla="*/ 17 h 73"/>
                  <a:gd name="T18" fmla="*/ 17 w 66"/>
                  <a:gd name="T19" fmla="*/ 3 h 73"/>
                  <a:gd name="T20" fmla="*/ 29 w 66"/>
                  <a:gd name="T21" fmla="*/ 28 h 73"/>
                  <a:gd name="T22" fmla="*/ 30 w 66"/>
                  <a:gd name="T23" fmla="*/ 30 h 73"/>
                  <a:gd name="T24" fmla="*/ 33 w 66"/>
                  <a:gd name="T25" fmla="*/ 25 h 73"/>
                  <a:gd name="T26" fmla="*/ 54 w 66"/>
                  <a:gd name="T27" fmla="*/ 1 h 73"/>
                  <a:gd name="T28" fmla="*/ 61 w 66"/>
                  <a:gd name="T29" fmla="*/ 4 h 73"/>
                  <a:gd name="T30" fmla="*/ 62 w 66"/>
                  <a:gd name="T31" fmla="*/ 5 h 73"/>
                  <a:gd name="T32" fmla="*/ 39 w 66"/>
                  <a:gd name="T33" fmla="*/ 32 h 73"/>
                  <a:gd name="T34" fmla="*/ 37 w 66"/>
                  <a:gd name="T35" fmla="*/ 36 h 73"/>
                  <a:gd name="T36" fmla="*/ 39 w 66"/>
                  <a:gd name="T37" fmla="*/ 38 h 73"/>
                  <a:gd name="T38" fmla="*/ 61 w 66"/>
                  <a:gd name="T39" fmla="*/ 46 h 73"/>
                  <a:gd name="T40" fmla="*/ 66 w 66"/>
                  <a:gd name="T41" fmla="*/ 44 h 73"/>
                  <a:gd name="T42" fmla="*/ 61 w 66"/>
                  <a:gd name="T43" fmla="*/ 55 h 73"/>
                  <a:gd name="T44" fmla="*/ 55 w 66"/>
                  <a:gd name="T45" fmla="*/ 60 h 73"/>
                  <a:gd name="T46" fmla="*/ 33 w 66"/>
                  <a:gd name="T47" fmla="*/ 49 h 73"/>
                  <a:gd name="T48" fmla="*/ 30 w 66"/>
                  <a:gd name="T49" fmla="*/ 4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73">
                    <a:moveTo>
                      <a:pt x="30" y="46"/>
                    </a:moveTo>
                    <a:cubicBezTo>
                      <a:pt x="29" y="49"/>
                      <a:pt x="29" y="49"/>
                      <a:pt x="29" y="49"/>
                    </a:cubicBezTo>
                    <a:cubicBezTo>
                      <a:pt x="21" y="63"/>
                      <a:pt x="14" y="71"/>
                      <a:pt x="10" y="72"/>
                    </a:cubicBezTo>
                    <a:cubicBezTo>
                      <a:pt x="7" y="73"/>
                      <a:pt x="3" y="71"/>
                      <a:pt x="0" y="65"/>
                    </a:cubicBezTo>
                    <a:cubicBezTo>
                      <a:pt x="1" y="65"/>
                      <a:pt x="2" y="65"/>
                      <a:pt x="3" y="65"/>
                    </a:cubicBezTo>
                    <a:cubicBezTo>
                      <a:pt x="8" y="63"/>
                      <a:pt x="14" y="57"/>
                      <a:pt x="22" y="44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4" y="29"/>
                      <a:pt x="10" y="22"/>
                      <a:pt x="10" y="17"/>
                    </a:cubicBezTo>
                    <a:cubicBezTo>
                      <a:pt x="10" y="14"/>
                      <a:pt x="12" y="9"/>
                      <a:pt x="17" y="3"/>
                    </a:cubicBezTo>
                    <a:cubicBezTo>
                      <a:pt x="18" y="12"/>
                      <a:pt x="23" y="21"/>
                      <a:pt x="29" y="28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42" y="10"/>
                      <a:pt x="49" y="2"/>
                      <a:pt x="54" y="1"/>
                    </a:cubicBezTo>
                    <a:cubicBezTo>
                      <a:pt x="57" y="0"/>
                      <a:pt x="59" y="1"/>
                      <a:pt x="61" y="4"/>
                    </a:cubicBezTo>
                    <a:cubicBezTo>
                      <a:pt x="61" y="4"/>
                      <a:pt x="62" y="4"/>
                      <a:pt x="62" y="5"/>
                    </a:cubicBezTo>
                    <a:cubicBezTo>
                      <a:pt x="55" y="10"/>
                      <a:pt x="48" y="19"/>
                      <a:pt x="39" y="32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47" y="45"/>
                      <a:pt x="54" y="48"/>
                      <a:pt x="61" y="46"/>
                    </a:cubicBezTo>
                    <a:cubicBezTo>
                      <a:pt x="62" y="46"/>
                      <a:pt x="64" y="45"/>
                      <a:pt x="66" y="44"/>
                    </a:cubicBezTo>
                    <a:cubicBezTo>
                      <a:pt x="64" y="50"/>
                      <a:pt x="62" y="54"/>
                      <a:pt x="61" y="55"/>
                    </a:cubicBezTo>
                    <a:cubicBezTo>
                      <a:pt x="59" y="58"/>
                      <a:pt x="57" y="59"/>
                      <a:pt x="55" y="60"/>
                    </a:cubicBezTo>
                    <a:cubicBezTo>
                      <a:pt x="49" y="61"/>
                      <a:pt x="42" y="57"/>
                      <a:pt x="33" y="49"/>
                    </a:cubicBezTo>
                    <a:cubicBezTo>
                      <a:pt x="30" y="46"/>
                      <a:pt x="30" y="46"/>
                      <a:pt x="30" y="46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20" name="Freeform 1792"/>
              <p:cNvSpPr>
                <a:spLocks/>
              </p:cNvSpPr>
              <p:nvPr/>
            </p:nvSpPr>
            <p:spPr bwMode="gray">
              <a:xfrm>
                <a:off x="517" y="1153"/>
                <a:ext cx="50" cy="61"/>
              </a:xfrm>
              <a:custGeom>
                <a:avLst/>
                <a:gdLst>
                  <a:gd name="T0" fmla="*/ 63 w 65"/>
                  <a:gd name="T1" fmla="*/ 0 h 79"/>
                  <a:gd name="T2" fmla="*/ 65 w 65"/>
                  <a:gd name="T3" fmla="*/ 2 h 79"/>
                  <a:gd name="T4" fmla="*/ 43 w 65"/>
                  <a:gd name="T5" fmla="*/ 33 h 79"/>
                  <a:gd name="T6" fmla="*/ 24 w 65"/>
                  <a:gd name="T7" fmla="*/ 70 h 79"/>
                  <a:gd name="T8" fmla="*/ 20 w 65"/>
                  <a:gd name="T9" fmla="*/ 73 h 79"/>
                  <a:gd name="T10" fmla="*/ 14 w 65"/>
                  <a:gd name="T11" fmla="*/ 79 h 79"/>
                  <a:gd name="T12" fmla="*/ 12 w 65"/>
                  <a:gd name="T13" fmla="*/ 72 h 79"/>
                  <a:gd name="T14" fmla="*/ 10 w 65"/>
                  <a:gd name="T15" fmla="*/ 69 h 79"/>
                  <a:gd name="T16" fmla="*/ 5 w 65"/>
                  <a:gd name="T17" fmla="*/ 60 h 79"/>
                  <a:gd name="T18" fmla="*/ 0 w 65"/>
                  <a:gd name="T19" fmla="*/ 58 h 79"/>
                  <a:gd name="T20" fmla="*/ 9 w 65"/>
                  <a:gd name="T21" fmla="*/ 49 h 79"/>
                  <a:gd name="T22" fmla="*/ 17 w 65"/>
                  <a:gd name="T23" fmla="*/ 58 h 79"/>
                  <a:gd name="T24" fmla="*/ 19 w 65"/>
                  <a:gd name="T25" fmla="*/ 60 h 79"/>
                  <a:gd name="T26" fmla="*/ 39 w 65"/>
                  <a:gd name="T27" fmla="*/ 28 h 79"/>
                  <a:gd name="T28" fmla="*/ 63 w 65"/>
                  <a:gd name="T2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" h="79">
                    <a:moveTo>
                      <a:pt x="63" y="0"/>
                    </a:moveTo>
                    <a:cubicBezTo>
                      <a:pt x="65" y="2"/>
                      <a:pt x="65" y="2"/>
                      <a:pt x="65" y="2"/>
                    </a:cubicBezTo>
                    <a:cubicBezTo>
                      <a:pt x="58" y="9"/>
                      <a:pt x="51" y="20"/>
                      <a:pt x="43" y="33"/>
                    </a:cubicBezTo>
                    <a:cubicBezTo>
                      <a:pt x="34" y="46"/>
                      <a:pt x="28" y="58"/>
                      <a:pt x="24" y="70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17" y="76"/>
                      <a:pt x="16" y="78"/>
                      <a:pt x="14" y="79"/>
                    </a:cubicBezTo>
                    <a:cubicBezTo>
                      <a:pt x="14" y="78"/>
                      <a:pt x="13" y="76"/>
                      <a:pt x="12" y="72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9" y="65"/>
                      <a:pt x="7" y="62"/>
                      <a:pt x="5" y="60"/>
                    </a:cubicBezTo>
                    <a:cubicBezTo>
                      <a:pt x="4" y="58"/>
                      <a:pt x="2" y="57"/>
                      <a:pt x="0" y="58"/>
                    </a:cubicBezTo>
                    <a:cubicBezTo>
                      <a:pt x="3" y="53"/>
                      <a:pt x="6" y="50"/>
                      <a:pt x="9" y="49"/>
                    </a:cubicBezTo>
                    <a:cubicBezTo>
                      <a:pt x="12" y="49"/>
                      <a:pt x="14" y="51"/>
                      <a:pt x="17" y="58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24" y="50"/>
                      <a:pt x="31" y="39"/>
                      <a:pt x="39" y="28"/>
                    </a:cubicBezTo>
                    <a:cubicBezTo>
                      <a:pt x="47" y="16"/>
                      <a:pt x="56" y="7"/>
                      <a:pt x="63" y="0"/>
                    </a:cubicBezTo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21" name="Freeform 1793"/>
              <p:cNvSpPr>
                <a:spLocks/>
              </p:cNvSpPr>
              <p:nvPr/>
            </p:nvSpPr>
            <p:spPr bwMode="gray">
              <a:xfrm>
                <a:off x="517" y="1076"/>
                <a:ext cx="50" cy="59"/>
              </a:xfrm>
              <a:custGeom>
                <a:avLst/>
                <a:gdLst>
                  <a:gd name="T0" fmla="*/ 63 w 65"/>
                  <a:gd name="T1" fmla="*/ 0 h 78"/>
                  <a:gd name="T2" fmla="*/ 65 w 65"/>
                  <a:gd name="T3" fmla="*/ 2 h 78"/>
                  <a:gd name="T4" fmla="*/ 43 w 65"/>
                  <a:gd name="T5" fmla="*/ 33 h 78"/>
                  <a:gd name="T6" fmla="*/ 24 w 65"/>
                  <a:gd name="T7" fmla="*/ 69 h 78"/>
                  <a:gd name="T8" fmla="*/ 20 w 65"/>
                  <a:gd name="T9" fmla="*/ 72 h 78"/>
                  <a:gd name="T10" fmla="*/ 14 w 65"/>
                  <a:gd name="T11" fmla="*/ 78 h 78"/>
                  <a:gd name="T12" fmla="*/ 12 w 65"/>
                  <a:gd name="T13" fmla="*/ 72 h 78"/>
                  <a:gd name="T14" fmla="*/ 10 w 65"/>
                  <a:gd name="T15" fmla="*/ 69 h 78"/>
                  <a:gd name="T16" fmla="*/ 5 w 65"/>
                  <a:gd name="T17" fmla="*/ 60 h 78"/>
                  <a:gd name="T18" fmla="*/ 0 w 65"/>
                  <a:gd name="T19" fmla="*/ 57 h 78"/>
                  <a:gd name="T20" fmla="*/ 9 w 65"/>
                  <a:gd name="T21" fmla="*/ 49 h 78"/>
                  <a:gd name="T22" fmla="*/ 17 w 65"/>
                  <a:gd name="T23" fmla="*/ 57 h 78"/>
                  <a:gd name="T24" fmla="*/ 19 w 65"/>
                  <a:gd name="T25" fmla="*/ 60 h 78"/>
                  <a:gd name="T26" fmla="*/ 39 w 65"/>
                  <a:gd name="T27" fmla="*/ 27 h 78"/>
                  <a:gd name="T28" fmla="*/ 63 w 65"/>
                  <a:gd name="T2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" h="78">
                    <a:moveTo>
                      <a:pt x="63" y="0"/>
                    </a:moveTo>
                    <a:cubicBezTo>
                      <a:pt x="65" y="2"/>
                      <a:pt x="65" y="2"/>
                      <a:pt x="65" y="2"/>
                    </a:cubicBezTo>
                    <a:cubicBezTo>
                      <a:pt x="58" y="9"/>
                      <a:pt x="51" y="19"/>
                      <a:pt x="43" y="33"/>
                    </a:cubicBezTo>
                    <a:cubicBezTo>
                      <a:pt x="34" y="46"/>
                      <a:pt x="28" y="58"/>
                      <a:pt x="24" y="69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17" y="75"/>
                      <a:pt x="16" y="77"/>
                      <a:pt x="14" y="78"/>
                    </a:cubicBezTo>
                    <a:cubicBezTo>
                      <a:pt x="14" y="77"/>
                      <a:pt x="13" y="75"/>
                      <a:pt x="12" y="72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8" y="64"/>
                      <a:pt x="7" y="62"/>
                      <a:pt x="5" y="60"/>
                    </a:cubicBezTo>
                    <a:cubicBezTo>
                      <a:pt x="4" y="58"/>
                      <a:pt x="2" y="57"/>
                      <a:pt x="0" y="57"/>
                    </a:cubicBezTo>
                    <a:cubicBezTo>
                      <a:pt x="3" y="52"/>
                      <a:pt x="6" y="49"/>
                      <a:pt x="9" y="49"/>
                    </a:cubicBezTo>
                    <a:cubicBezTo>
                      <a:pt x="12" y="48"/>
                      <a:pt x="14" y="51"/>
                      <a:pt x="17" y="57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24" y="49"/>
                      <a:pt x="31" y="38"/>
                      <a:pt x="39" y="27"/>
                    </a:cubicBezTo>
                    <a:cubicBezTo>
                      <a:pt x="47" y="16"/>
                      <a:pt x="56" y="6"/>
                      <a:pt x="63" y="0"/>
                    </a:cubicBezTo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95796" name="Group 2228"/>
          <p:cNvGrpSpPr>
            <a:grpSpLocks/>
          </p:cNvGrpSpPr>
          <p:nvPr/>
        </p:nvGrpSpPr>
        <p:grpSpPr bwMode="auto">
          <a:xfrm>
            <a:off x="3627438" y="3746500"/>
            <a:ext cx="642937" cy="193675"/>
            <a:chOff x="-240" y="-1656"/>
            <a:chExt cx="3137" cy="940"/>
          </a:xfrm>
        </p:grpSpPr>
        <p:sp>
          <p:nvSpPr>
            <p:cNvPr id="495797" name="Freeform 2229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>
                <a:gd name="T0" fmla="*/ 0 w 446"/>
                <a:gd name="T1" fmla="*/ 0 h 217"/>
                <a:gd name="T2" fmla="*/ 0 w 446"/>
                <a:gd name="T3" fmla="*/ 97 h 217"/>
                <a:gd name="T4" fmla="*/ 446 w 446"/>
                <a:gd name="T5" fmla="*/ 217 h 217"/>
                <a:gd name="T6" fmla="*/ 446 w 446"/>
                <a:gd name="T7" fmla="*/ 120 h 217"/>
                <a:gd name="T8" fmla="*/ 0 w 446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798" name="Freeform 2230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>
                <a:gd name="T0" fmla="*/ 2887 w 3137"/>
                <a:gd name="T1" fmla="*/ 54 h 843"/>
                <a:gd name="T2" fmla="*/ 898 w 3137"/>
                <a:gd name="T3" fmla="*/ 0 h 843"/>
                <a:gd name="T4" fmla="*/ 1344 w 3137"/>
                <a:gd name="T5" fmla="*/ 120 h 843"/>
                <a:gd name="T6" fmla="*/ 0 w 3137"/>
                <a:gd name="T7" fmla="*/ 482 h 843"/>
                <a:gd name="T8" fmla="*/ 1344 w 3137"/>
                <a:gd name="T9" fmla="*/ 843 h 843"/>
                <a:gd name="T10" fmla="*/ 2688 w 3137"/>
                <a:gd name="T11" fmla="*/ 482 h 843"/>
                <a:gd name="T12" fmla="*/ 3137 w 3137"/>
                <a:gd name="T13" fmla="*/ 602 h 843"/>
                <a:gd name="T14" fmla="*/ 2887 w 3137"/>
                <a:gd name="T15" fmla="*/ 5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799" name="Freeform 2231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61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800" name="Freeform 2232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>
                <a:gd name="T0" fmla="*/ 0 w 449"/>
                <a:gd name="T1" fmla="*/ 0 h 217"/>
                <a:gd name="T2" fmla="*/ 0 w 449"/>
                <a:gd name="T3" fmla="*/ 97 h 217"/>
                <a:gd name="T4" fmla="*/ 449 w 449"/>
                <a:gd name="T5" fmla="*/ 217 h 217"/>
                <a:gd name="T6" fmla="*/ 449 w 449"/>
                <a:gd name="T7" fmla="*/ 120 h 217"/>
                <a:gd name="T8" fmla="*/ 0 w 44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801" name="Freeform 2233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>
                <a:gd name="T0" fmla="*/ 0 w 1344"/>
                <a:gd name="T1" fmla="*/ 458 h 458"/>
                <a:gd name="T2" fmla="*/ 0 w 1344"/>
                <a:gd name="T3" fmla="*/ 361 h 458"/>
                <a:gd name="T4" fmla="*/ 1344 w 1344"/>
                <a:gd name="T5" fmla="*/ 0 h 458"/>
                <a:gd name="T6" fmla="*/ 1344 w 1344"/>
                <a:gd name="T7" fmla="*/ 97 h 458"/>
                <a:gd name="T8" fmla="*/ 0 w 1344"/>
                <a:gd name="T9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5865" name="Group 2297"/>
          <p:cNvGrpSpPr>
            <a:grpSpLocks/>
          </p:cNvGrpSpPr>
          <p:nvPr/>
        </p:nvGrpSpPr>
        <p:grpSpPr bwMode="auto">
          <a:xfrm>
            <a:off x="1984375" y="3005138"/>
            <a:ext cx="2044700" cy="1246187"/>
            <a:chOff x="1250" y="1893"/>
            <a:chExt cx="1288" cy="785"/>
          </a:xfrm>
        </p:grpSpPr>
        <p:sp>
          <p:nvSpPr>
            <p:cNvPr id="459553" name="Freeform 1825"/>
            <p:cNvSpPr>
              <a:spLocks/>
            </p:cNvSpPr>
            <p:nvPr/>
          </p:nvSpPr>
          <p:spPr bwMode="gray">
            <a:xfrm>
              <a:off x="1250" y="2332"/>
              <a:ext cx="1288" cy="346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59554" name="Group 1826"/>
            <p:cNvGrpSpPr>
              <a:grpSpLocks/>
            </p:cNvGrpSpPr>
            <p:nvPr/>
          </p:nvGrpSpPr>
          <p:grpSpPr bwMode="auto">
            <a:xfrm>
              <a:off x="1795" y="1893"/>
              <a:ext cx="642" cy="618"/>
              <a:chOff x="2634" y="1684"/>
              <a:chExt cx="1298" cy="1247"/>
            </a:xfrm>
          </p:grpSpPr>
          <p:sp>
            <p:nvSpPr>
              <p:cNvPr id="459555" name="Freeform 1827"/>
              <p:cNvSpPr>
                <a:spLocks/>
              </p:cNvSpPr>
              <p:nvPr/>
            </p:nvSpPr>
            <p:spPr bwMode="gray">
              <a:xfrm>
                <a:off x="2634" y="1684"/>
                <a:ext cx="1298" cy="1247"/>
              </a:xfrm>
              <a:custGeom>
                <a:avLst/>
                <a:gdLst>
                  <a:gd name="T0" fmla="*/ 258 w 1535"/>
                  <a:gd name="T1" fmla="*/ 0 h 1472"/>
                  <a:gd name="T2" fmla="*/ 0 w 1535"/>
                  <a:gd name="T3" fmla="*/ 69 h 1472"/>
                  <a:gd name="T4" fmla="*/ 0 w 1535"/>
                  <a:gd name="T5" fmla="*/ 1131 h 1472"/>
                  <a:gd name="T6" fmla="*/ 1280 w 1535"/>
                  <a:gd name="T7" fmla="*/ 1472 h 1472"/>
                  <a:gd name="T8" fmla="*/ 1280 w 1535"/>
                  <a:gd name="T9" fmla="*/ 411 h 1472"/>
                  <a:gd name="T10" fmla="*/ 1535 w 1535"/>
                  <a:gd name="T11" fmla="*/ 343 h 1472"/>
                  <a:gd name="T12" fmla="*/ 258 w 1535"/>
                  <a:gd name="T13" fmla="*/ 0 h 1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35" h="1472">
                    <a:moveTo>
                      <a:pt x="258" y="0"/>
                    </a:moveTo>
                    <a:lnTo>
                      <a:pt x="0" y="69"/>
                    </a:lnTo>
                    <a:lnTo>
                      <a:pt x="0" y="1131"/>
                    </a:lnTo>
                    <a:lnTo>
                      <a:pt x="1280" y="1472"/>
                    </a:lnTo>
                    <a:lnTo>
                      <a:pt x="1280" y="411"/>
                    </a:lnTo>
                    <a:lnTo>
                      <a:pt x="1535" y="343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6D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56" name="Freeform 1828"/>
              <p:cNvSpPr>
                <a:spLocks/>
              </p:cNvSpPr>
              <p:nvPr/>
            </p:nvSpPr>
            <p:spPr bwMode="gray">
              <a:xfrm>
                <a:off x="2634" y="2553"/>
                <a:ext cx="1298" cy="348"/>
              </a:xfrm>
              <a:custGeom>
                <a:avLst/>
                <a:gdLst>
                  <a:gd name="T0" fmla="*/ 1535 w 1535"/>
                  <a:gd name="T1" fmla="*/ 342 h 410"/>
                  <a:gd name="T2" fmla="*/ 255 w 1535"/>
                  <a:gd name="T3" fmla="*/ 0 h 410"/>
                  <a:gd name="T4" fmla="*/ 0 w 1535"/>
                  <a:gd name="T5" fmla="*/ 68 h 410"/>
                  <a:gd name="T6" fmla="*/ 1280 w 1535"/>
                  <a:gd name="T7" fmla="*/ 410 h 410"/>
                  <a:gd name="T8" fmla="*/ 1535 w 1535"/>
                  <a:gd name="T9" fmla="*/ 342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5" h="410">
                    <a:moveTo>
                      <a:pt x="1535" y="342"/>
                    </a:moveTo>
                    <a:lnTo>
                      <a:pt x="255" y="0"/>
                    </a:lnTo>
                    <a:lnTo>
                      <a:pt x="0" y="68"/>
                    </a:lnTo>
                    <a:lnTo>
                      <a:pt x="1280" y="410"/>
                    </a:lnTo>
                    <a:lnTo>
                      <a:pt x="1535" y="342"/>
                    </a:lnTo>
                    <a:close/>
                  </a:path>
                </a:pathLst>
              </a:custGeom>
              <a:solidFill>
                <a:srgbClr val="30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57" name="Freeform 1829"/>
              <p:cNvSpPr>
                <a:spLocks/>
              </p:cNvSpPr>
              <p:nvPr/>
            </p:nvSpPr>
            <p:spPr bwMode="gray">
              <a:xfrm>
                <a:off x="2634" y="2331"/>
                <a:ext cx="1298" cy="348"/>
              </a:xfrm>
              <a:custGeom>
                <a:avLst/>
                <a:gdLst>
                  <a:gd name="T0" fmla="*/ 1535 w 1535"/>
                  <a:gd name="T1" fmla="*/ 342 h 411"/>
                  <a:gd name="T2" fmla="*/ 255 w 1535"/>
                  <a:gd name="T3" fmla="*/ 0 h 411"/>
                  <a:gd name="T4" fmla="*/ 0 w 1535"/>
                  <a:gd name="T5" fmla="*/ 69 h 411"/>
                  <a:gd name="T6" fmla="*/ 1280 w 1535"/>
                  <a:gd name="T7" fmla="*/ 411 h 411"/>
                  <a:gd name="T8" fmla="*/ 1535 w 1535"/>
                  <a:gd name="T9" fmla="*/ 342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5" h="411">
                    <a:moveTo>
                      <a:pt x="1535" y="342"/>
                    </a:moveTo>
                    <a:lnTo>
                      <a:pt x="255" y="0"/>
                    </a:lnTo>
                    <a:lnTo>
                      <a:pt x="0" y="69"/>
                    </a:lnTo>
                    <a:lnTo>
                      <a:pt x="1280" y="411"/>
                    </a:lnTo>
                    <a:lnTo>
                      <a:pt x="1535" y="342"/>
                    </a:lnTo>
                    <a:close/>
                  </a:path>
                </a:pathLst>
              </a:custGeom>
              <a:solidFill>
                <a:srgbClr val="30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58" name="Freeform 1830"/>
              <p:cNvSpPr>
                <a:spLocks/>
              </p:cNvSpPr>
              <p:nvPr/>
            </p:nvSpPr>
            <p:spPr bwMode="gray">
              <a:xfrm>
                <a:off x="2634" y="2104"/>
                <a:ext cx="1298" cy="347"/>
              </a:xfrm>
              <a:custGeom>
                <a:avLst/>
                <a:gdLst>
                  <a:gd name="T0" fmla="*/ 1535 w 1535"/>
                  <a:gd name="T1" fmla="*/ 343 h 411"/>
                  <a:gd name="T2" fmla="*/ 255 w 1535"/>
                  <a:gd name="T3" fmla="*/ 0 h 411"/>
                  <a:gd name="T4" fmla="*/ 0 w 1535"/>
                  <a:gd name="T5" fmla="*/ 69 h 411"/>
                  <a:gd name="T6" fmla="*/ 1280 w 1535"/>
                  <a:gd name="T7" fmla="*/ 411 h 411"/>
                  <a:gd name="T8" fmla="*/ 1535 w 1535"/>
                  <a:gd name="T9" fmla="*/ 343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5" h="411">
                    <a:moveTo>
                      <a:pt x="1535" y="343"/>
                    </a:moveTo>
                    <a:lnTo>
                      <a:pt x="255" y="0"/>
                    </a:lnTo>
                    <a:lnTo>
                      <a:pt x="0" y="69"/>
                    </a:lnTo>
                    <a:lnTo>
                      <a:pt x="1280" y="411"/>
                    </a:lnTo>
                    <a:lnTo>
                      <a:pt x="1535" y="343"/>
                    </a:lnTo>
                    <a:close/>
                  </a:path>
                </a:pathLst>
              </a:custGeom>
              <a:solidFill>
                <a:srgbClr val="30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59" name="Freeform 1831"/>
              <p:cNvSpPr>
                <a:spLocks/>
              </p:cNvSpPr>
              <p:nvPr/>
            </p:nvSpPr>
            <p:spPr bwMode="gray">
              <a:xfrm>
                <a:off x="2634" y="1879"/>
                <a:ext cx="1298" cy="348"/>
              </a:xfrm>
              <a:custGeom>
                <a:avLst/>
                <a:gdLst>
                  <a:gd name="T0" fmla="*/ 1535 w 1535"/>
                  <a:gd name="T1" fmla="*/ 340 h 408"/>
                  <a:gd name="T2" fmla="*/ 255 w 1535"/>
                  <a:gd name="T3" fmla="*/ 0 h 408"/>
                  <a:gd name="T4" fmla="*/ 0 w 1535"/>
                  <a:gd name="T5" fmla="*/ 68 h 408"/>
                  <a:gd name="T6" fmla="*/ 1280 w 1535"/>
                  <a:gd name="T7" fmla="*/ 408 h 408"/>
                  <a:gd name="T8" fmla="*/ 1535 w 1535"/>
                  <a:gd name="T9" fmla="*/ 34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5" h="408">
                    <a:moveTo>
                      <a:pt x="1535" y="340"/>
                    </a:moveTo>
                    <a:lnTo>
                      <a:pt x="255" y="0"/>
                    </a:lnTo>
                    <a:lnTo>
                      <a:pt x="0" y="68"/>
                    </a:lnTo>
                    <a:lnTo>
                      <a:pt x="1280" y="408"/>
                    </a:lnTo>
                    <a:lnTo>
                      <a:pt x="1535" y="340"/>
                    </a:lnTo>
                    <a:close/>
                  </a:path>
                </a:pathLst>
              </a:custGeom>
              <a:solidFill>
                <a:srgbClr val="30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59560" name="Group 1832"/>
              <p:cNvGrpSpPr>
                <a:grpSpLocks/>
              </p:cNvGrpSpPr>
              <p:nvPr/>
            </p:nvGrpSpPr>
            <p:grpSpPr bwMode="auto">
              <a:xfrm>
                <a:off x="2634" y="1741"/>
                <a:ext cx="1082" cy="1190"/>
                <a:chOff x="4616" y="1681"/>
                <a:chExt cx="361" cy="397"/>
              </a:xfrm>
            </p:grpSpPr>
            <p:sp>
              <p:nvSpPr>
                <p:cNvPr id="459561" name="Freeform 1833"/>
                <p:cNvSpPr>
                  <a:spLocks noEditPoints="1"/>
                </p:cNvSpPr>
                <p:nvPr/>
              </p:nvSpPr>
              <p:spPr bwMode="gray">
                <a:xfrm>
                  <a:off x="4616" y="1906"/>
                  <a:ext cx="361" cy="172"/>
                </a:xfrm>
                <a:custGeom>
                  <a:avLst/>
                  <a:gdLst>
                    <a:gd name="T0" fmla="*/ 0 w 1280"/>
                    <a:gd name="T1" fmla="*/ 0 h 607"/>
                    <a:gd name="T2" fmla="*/ 0 w 1280"/>
                    <a:gd name="T3" fmla="*/ 264 h 607"/>
                    <a:gd name="T4" fmla="*/ 1280 w 1280"/>
                    <a:gd name="T5" fmla="*/ 607 h 607"/>
                    <a:gd name="T6" fmla="*/ 1280 w 1280"/>
                    <a:gd name="T7" fmla="*/ 342 h 607"/>
                    <a:gd name="T8" fmla="*/ 0 w 1280"/>
                    <a:gd name="T9" fmla="*/ 0 h 607"/>
                    <a:gd name="T10" fmla="*/ 1250 w 1280"/>
                    <a:gd name="T11" fmla="*/ 566 h 607"/>
                    <a:gd name="T12" fmla="*/ 33 w 1280"/>
                    <a:gd name="T13" fmla="*/ 240 h 607"/>
                    <a:gd name="T14" fmla="*/ 33 w 1280"/>
                    <a:gd name="T15" fmla="*/ 42 h 607"/>
                    <a:gd name="T16" fmla="*/ 1247 w 1280"/>
                    <a:gd name="T17" fmla="*/ 368 h 607"/>
                    <a:gd name="T18" fmla="*/ 1250 w 1280"/>
                    <a:gd name="T19" fmla="*/ 368 h 607"/>
                    <a:gd name="T20" fmla="*/ 1250 w 1280"/>
                    <a:gd name="T21" fmla="*/ 566 h 6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0" h="607">
                      <a:moveTo>
                        <a:pt x="0" y="0"/>
                      </a:moveTo>
                      <a:lnTo>
                        <a:pt x="0" y="264"/>
                      </a:lnTo>
                      <a:lnTo>
                        <a:pt x="1280" y="607"/>
                      </a:lnTo>
                      <a:lnTo>
                        <a:pt x="1280" y="342"/>
                      </a:lnTo>
                      <a:lnTo>
                        <a:pt x="0" y="0"/>
                      </a:lnTo>
                      <a:close/>
                      <a:moveTo>
                        <a:pt x="1250" y="566"/>
                      </a:moveTo>
                      <a:lnTo>
                        <a:pt x="33" y="240"/>
                      </a:lnTo>
                      <a:lnTo>
                        <a:pt x="33" y="42"/>
                      </a:lnTo>
                      <a:lnTo>
                        <a:pt x="1247" y="368"/>
                      </a:lnTo>
                      <a:lnTo>
                        <a:pt x="1250" y="368"/>
                      </a:lnTo>
                      <a:lnTo>
                        <a:pt x="1250" y="566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62" name="Freeform 1834"/>
                <p:cNvSpPr>
                  <a:spLocks noEditPoints="1"/>
                </p:cNvSpPr>
                <p:nvPr/>
              </p:nvSpPr>
              <p:spPr bwMode="gray">
                <a:xfrm>
                  <a:off x="4616" y="1831"/>
                  <a:ext cx="361" cy="172"/>
                </a:xfrm>
                <a:custGeom>
                  <a:avLst/>
                  <a:gdLst>
                    <a:gd name="T0" fmla="*/ 0 w 1280"/>
                    <a:gd name="T1" fmla="*/ 0 h 607"/>
                    <a:gd name="T2" fmla="*/ 0 w 1280"/>
                    <a:gd name="T3" fmla="*/ 265 h 607"/>
                    <a:gd name="T4" fmla="*/ 1280 w 1280"/>
                    <a:gd name="T5" fmla="*/ 607 h 607"/>
                    <a:gd name="T6" fmla="*/ 1280 w 1280"/>
                    <a:gd name="T7" fmla="*/ 343 h 607"/>
                    <a:gd name="T8" fmla="*/ 0 w 1280"/>
                    <a:gd name="T9" fmla="*/ 0 h 607"/>
                    <a:gd name="T10" fmla="*/ 1250 w 1280"/>
                    <a:gd name="T11" fmla="*/ 565 h 607"/>
                    <a:gd name="T12" fmla="*/ 33 w 1280"/>
                    <a:gd name="T13" fmla="*/ 241 h 607"/>
                    <a:gd name="T14" fmla="*/ 33 w 1280"/>
                    <a:gd name="T15" fmla="*/ 43 h 607"/>
                    <a:gd name="T16" fmla="*/ 1247 w 1280"/>
                    <a:gd name="T17" fmla="*/ 366 h 607"/>
                    <a:gd name="T18" fmla="*/ 1250 w 1280"/>
                    <a:gd name="T19" fmla="*/ 366 h 607"/>
                    <a:gd name="T20" fmla="*/ 1250 w 1280"/>
                    <a:gd name="T21" fmla="*/ 565 h 6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0" h="607">
                      <a:moveTo>
                        <a:pt x="0" y="0"/>
                      </a:moveTo>
                      <a:lnTo>
                        <a:pt x="0" y="265"/>
                      </a:lnTo>
                      <a:lnTo>
                        <a:pt x="1280" y="607"/>
                      </a:lnTo>
                      <a:lnTo>
                        <a:pt x="1280" y="343"/>
                      </a:lnTo>
                      <a:lnTo>
                        <a:pt x="0" y="0"/>
                      </a:lnTo>
                      <a:close/>
                      <a:moveTo>
                        <a:pt x="1250" y="565"/>
                      </a:moveTo>
                      <a:lnTo>
                        <a:pt x="33" y="241"/>
                      </a:lnTo>
                      <a:lnTo>
                        <a:pt x="33" y="43"/>
                      </a:lnTo>
                      <a:lnTo>
                        <a:pt x="1247" y="366"/>
                      </a:lnTo>
                      <a:lnTo>
                        <a:pt x="1250" y="366"/>
                      </a:lnTo>
                      <a:lnTo>
                        <a:pt x="1250" y="565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63" name="Freeform 1835"/>
                <p:cNvSpPr>
                  <a:spLocks noEditPoints="1"/>
                </p:cNvSpPr>
                <p:nvPr/>
              </p:nvSpPr>
              <p:spPr bwMode="gray">
                <a:xfrm>
                  <a:off x="4616" y="1756"/>
                  <a:ext cx="361" cy="172"/>
                </a:xfrm>
                <a:custGeom>
                  <a:avLst/>
                  <a:gdLst>
                    <a:gd name="T0" fmla="*/ 0 w 1280"/>
                    <a:gd name="T1" fmla="*/ 0 h 607"/>
                    <a:gd name="T2" fmla="*/ 0 w 1280"/>
                    <a:gd name="T3" fmla="*/ 265 h 607"/>
                    <a:gd name="T4" fmla="*/ 1280 w 1280"/>
                    <a:gd name="T5" fmla="*/ 607 h 607"/>
                    <a:gd name="T6" fmla="*/ 1280 w 1280"/>
                    <a:gd name="T7" fmla="*/ 343 h 607"/>
                    <a:gd name="T8" fmla="*/ 0 w 1280"/>
                    <a:gd name="T9" fmla="*/ 0 h 607"/>
                    <a:gd name="T10" fmla="*/ 1250 w 1280"/>
                    <a:gd name="T11" fmla="*/ 567 h 607"/>
                    <a:gd name="T12" fmla="*/ 33 w 1280"/>
                    <a:gd name="T13" fmla="*/ 241 h 607"/>
                    <a:gd name="T14" fmla="*/ 33 w 1280"/>
                    <a:gd name="T15" fmla="*/ 43 h 607"/>
                    <a:gd name="T16" fmla="*/ 1247 w 1280"/>
                    <a:gd name="T17" fmla="*/ 366 h 607"/>
                    <a:gd name="T18" fmla="*/ 1250 w 1280"/>
                    <a:gd name="T19" fmla="*/ 366 h 607"/>
                    <a:gd name="T20" fmla="*/ 1250 w 1280"/>
                    <a:gd name="T21" fmla="*/ 567 h 6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0" h="607">
                      <a:moveTo>
                        <a:pt x="0" y="0"/>
                      </a:moveTo>
                      <a:lnTo>
                        <a:pt x="0" y="265"/>
                      </a:lnTo>
                      <a:lnTo>
                        <a:pt x="1280" y="607"/>
                      </a:lnTo>
                      <a:lnTo>
                        <a:pt x="1280" y="343"/>
                      </a:lnTo>
                      <a:lnTo>
                        <a:pt x="0" y="0"/>
                      </a:lnTo>
                      <a:close/>
                      <a:moveTo>
                        <a:pt x="1250" y="567"/>
                      </a:moveTo>
                      <a:lnTo>
                        <a:pt x="33" y="241"/>
                      </a:lnTo>
                      <a:lnTo>
                        <a:pt x="33" y="43"/>
                      </a:lnTo>
                      <a:lnTo>
                        <a:pt x="1247" y="366"/>
                      </a:lnTo>
                      <a:lnTo>
                        <a:pt x="1250" y="366"/>
                      </a:lnTo>
                      <a:lnTo>
                        <a:pt x="1250" y="567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64" name="Freeform 1836"/>
                <p:cNvSpPr>
                  <a:spLocks noEditPoints="1"/>
                </p:cNvSpPr>
                <p:nvPr/>
              </p:nvSpPr>
              <p:spPr bwMode="gray">
                <a:xfrm>
                  <a:off x="4616" y="1681"/>
                  <a:ext cx="361" cy="172"/>
                </a:xfrm>
                <a:custGeom>
                  <a:avLst/>
                  <a:gdLst>
                    <a:gd name="T0" fmla="*/ 0 w 1280"/>
                    <a:gd name="T1" fmla="*/ 0 h 607"/>
                    <a:gd name="T2" fmla="*/ 0 w 1280"/>
                    <a:gd name="T3" fmla="*/ 264 h 607"/>
                    <a:gd name="T4" fmla="*/ 1280 w 1280"/>
                    <a:gd name="T5" fmla="*/ 607 h 607"/>
                    <a:gd name="T6" fmla="*/ 1280 w 1280"/>
                    <a:gd name="T7" fmla="*/ 342 h 607"/>
                    <a:gd name="T8" fmla="*/ 0 w 1280"/>
                    <a:gd name="T9" fmla="*/ 0 h 607"/>
                    <a:gd name="T10" fmla="*/ 1250 w 1280"/>
                    <a:gd name="T11" fmla="*/ 564 h 607"/>
                    <a:gd name="T12" fmla="*/ 33 w 1280"/>
                    <a:gd name="T13" fmla="*/ 241 h 607"/>
                    <a:gd name="T14" fmla="*/ 33 w 1280"/>
                    <a:gd name="T15" fmla="*/ 40 h 607"/>
                    <a:gd name="T16" fmla="*/ 1247 w 1280"/>
                    <a:gd name="T17" fmla="*/ 366 h 607"/>
                    <a:gd name="T18" fmla="*/ 1250 w 1280"/>
                    <a:gd name="T19" fmla="*/ 366 h 607"/>
                    <a:gd name="T20" fmla="*/ 1250 w 1280"/>
                    <a:gd name="T21" fmla="*/ 564 h 6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0" h="607">
                      <a:moveTo>
                        <a:pt x="0" y="0"/>
                      </a:moveTo>
                      <a:lnTo>
                        <a:pt x="0" y="264"/>
                      </a:lnTo>
                      <a:lnTo>
                        <a:pt x="1280" y="607"/>
                      </a:lnTo>
                      <a:lnTo>
                        <a:pt x="1280" y="342"/>
                      </a:lnTo>
                      <a:lnTo>
                        <a:pt x="0" y="0"/>
                      </a:lnTo>
                      <a:close/>
                      <a:moveTo>
                        <a:pt x="1250" y="564"/>
                      </a:moveTo>
                      <a:lnTo>
                        <a:pt x="33" y="241"/>
                      </a:lnTo>
                      <a:lnTo>
                        <a:pt x="33" y="40"/>
                      </a:lnTo>
                      <a:lnTo>
                        <a:pt x="1247" y="366"/>
                      </a:lnTo>
                      <a:lnTo>
                        <a:pt x="1250" y="366"/>
                      </a:lnTo>
                      <a:lnTo>
                        <a:pt x="1250" y="564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59565" name="Freeform 1837"/>
              <p:cNvSpPr>
                <a:spLocks/>
              </p:cNvSpPr>
              <p:nvPr/>
            </p:nvSpPr>
            <p:spPr bwMode="gray">
              <a:xfrm>
                <a:off x="3716" y="1975"/>
                <a:ext cx="216" cy="956"/>
              </a:xfrm>
              <a:custGeom>
                <a:avLst/>
                <a:gdLst>
                  <a:gd name="T0" fmla="*/ 0 w 255"/>
                  <a:gd name="T1" fmla="*/ 68 h 1129"/>
                  <a:gd name="T2" fmla="*/ 0 w 255"/>
                  <a:gd name="T3" fmla="*/ 333 h 1129"/>
                  <a:gd name="T4" fmla="*/ 0 w 255"/>
                  <a:gd name="T5" fmla="*/ 373 h 1129"/>
                  <a:gd name="T6" fmla="*/ 0 w 255"/>
                  <a:gd name="T7" fmla="*/ 564 h 1129"/>
                  <a:gd name="T8" fmla="*/ 0 w 255"/>
                  <a:gd name="T9" fmla="*/ 597 h 1129"/>
                  <a:gd name="T10" fmla="*/ 0 w 255"/>
                  <a:gd name="T11" fmla="*/ 864 h 1129"/>
                  <a:gd name="T12" fmla="*/ 0 w 255"/>
                  <a:gd name="T13" fmla="*/ 897 h 1129"/>
                  <a:gd name="T14" fmla="*/ 0 w 255"/>
                  <a:gd name="T15" fmla="*/ 1129 h 1129"/>
                  <a:gd name="T16" fmla="*/ 255 w 255"/>
                  <a:gd name="T17" fmla="*/ 1060 h 1129"/>
                  <a:gd name="T18" fmla="*/ 255 w 255"/>
                  <a:gd name="T19" fmla="*/ 829 h 1129"/>
                  <a:gd name="T20" fmla="*/ 255 w 255"/>
                  <a:gd name="T21" fmla="*/ 796 h 1129"/>
                  <a:gd name="T22" fmla="*/ 255 w 255"/>
                  <a:gd name="T23" fmla="*/ 529 h 1129"/>
                  <a:gd name="T24" fmla="*/ 255 w 255"/>
                  <a:gd name="T25" fmla="*/ 496 h 1129"/>
                  <a:gd name="T26" fmla="*/ 255 w 255"/>
                  <a:gd name="T27" fmla="*/ 304 h 1129"/>
                  <a:gd name="T28" fmla="*/ 255 w 255"/>
                  <a:gd name="T29" fmla="*/ 264 h 1129"/>
                  <a:gd name="T30" fmla="*/ 255 w 255"/>
                  <a:gd name="T31" fmla="*/ 0 h 1129"/>
                  <a:gd name="T32" fmla="*/ 0 w 255"/>
                  <a:gd name="T33" fmla="*/ 68 h 1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5" h="1129">
                    <a:moveTo>
                      <a:pt x="0" y="68"/>
                    </a:moveTo>
                    <a:lnTo>
                      <a:pt x="0" y="333"/>
                    </a:lnTo>
                    <a:lnTo>
                      <a:pt x="0" y="373"/>
                    </a:lnTo>
                    <a:lnTo>
                      <a:pt x="0" y="564"/>
                    </a:lnTo>
                    <a:lnTo>
                      <a:pt x="0" y="597"/>
                    </a:lnTo>
                    <a:lnTo>
                      <a:pt x="0" y="864"/>
                    </a:lnTo>
                    <a:lnTo>
                      <a:pt x="0" y="897"/>
                    </a:lnTo>
                    <a:lnTo>
                      <a:pt x="0" y="1129"/>
                    </a:lnTo>
                    <a:lnTo>
                      <a:pt x="255" y="1060"/>
                    </a:lnTo>
                    <a:lnTo>
                      <a:pt x="255" y="829"/>
                    </a:lnTo>
                    <a:lnTo>
                      <a:pt x="255" y="796"/>
                    </a:lnTo>
                    <a:lnTo>
                      <a:pt x="255" y="529"/>
                    </a:lnTo>
                    <a:lnTo>
                      <a:pt x="255" y="496"/>
                    </a:lnTo>
                    <a:lnTo>
                      <a:pt x="255" y="304"/>
                    </a:lnTo>
                    <a:lnTo>
                      <a:pt x="255" y="264"/>
                    </a:lnTo>
                    <a:lnTo>
                      <a:pt x="255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59566" name="Group 1838"/>
            <p:cNvGrpSpPr>
              <a:grpSpLocks/>
            </p:cNvGrpSpPr>
            <p:nvPr/>
          </p:nvGrpSpPr>
          <p:grpSpPr bwMode="auto">
            <a:xfrm>
              <a:off x="1366" y="2252"/>
              <a:ext cx="429" cy="262"/>
              <a:chOff x="1366" y="2294"/>
              <a:chExt cx="429" cy="262"/>
            </a:xfrm>
          </p:grpSpPr>
          <p:grpSp>
            <p:nvGrpSpPr>
              <p:cNvPr id="459567" name="Group 1839"/>
              <p:cNvGrpSpPr>
                <a:grpSpLocks/>
              </p:cNvGrpSpPr>
              <p:nvPr/>
            </p:nvGrpSpPr>
            <p:grpSpPr bwMode="auto">
              <a:xfrm rot="21600000">
                <a:off x="1366" y="2327"/>
                <a:ext cx="429" cy="229"/>
                <a:chOff x="786" y="2382"/>
                <a:chExt cx="1190" cy="634"/>
              </a:xfrm>
            </p:grpSpPr>
            <p:sp>
              <p:nvSpPr>
                <p:cNvPr id="459568" name="Freeform 1840"/>
                <p:cNvSpPr>
                  <a:spLocks/>
                </p:cNvSpPr>
                <p:nvPr/>
              </p:nvSpPr>
              <p:spPr bwMode="gray">
                <a:xfrm>
                  <a:off x="1933" y="2464"/>
                  <a:ext cx="43" cy="322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69" name="Freeform 1841"/>
                <p:cNvSpPr>
                  <a:spLocks/>
                </p:cNvSpPr>
                <p:nvPr/>
              </p:nvSpPr>
              <p:spPr bwMode="gray">
                <a:xfrm>
                  <a:off x="1888" y="2464"/>
                  <a:ext cx="45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70" name="Freeform 1842"/>
                <p:cNvSpPr>
                  <a:spLocks/>
                </p:cNvSpPr>
                <p:nvPr/>
              </p:nvSpPr>
              <p:spPr bwMode="gray">
                <a:xfrm>
                  <a:off x="1038" y="2694"/>
                  <a:ext cx="46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71" name="Freeform 1843"/>
                <p:cNvSpPr>
                  <a:spLocks/>
                </p:cNvSpPr>
                <p:nvPr/>
              </p:nvSpPr>
              <p:spPr bwMode="gray">
                <a:xfrm>
                  <a:off x="1084" y="2694"/>
                  <a:ext cx="42" cy="322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72" name="Freeform 1844"/>
                <p:cNvSpPr>
                  <a:spLocks/>
                </p:cNvSpPr>
                <p:nvPr/>
              </p:nvSpPr>
              <p:spPr bwMode="gray">
                <a:xfrm>
                  <a:off x="786" y="2625"/>
                  <a:ext cx="45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73" name="Freeform 1845"/>
                <p:cNvSpPr>
                  <a:spLocks/>
                </p:cNvSpPr>
                <p:nvPr/>
              </p:nvSpPr>
              <p:spPr bwMode="gray">
                <a:xfrm>
                  <a:off x="831" y="2625"/>
                  <a:ext cx="43" cy="322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74" name="Freeform 1846"/>
                <p:cNvSpPr>
                  <a:spLocks/>
                </p:cNvSpPr>
                <p:nvPr/>
              </p:nvSpPr>
              <p:spPr bwMode="gray">
                <a:xfrm>
                  <a:off x="1633" y="2382"/>
                  <a:ext cx="42" cy="325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75" name="Freeform 1847"/>
                <p:cNvSpPr>
                  <a:spLocks/>
                </p:cNvSpPr>
                <p:nvPr/>
              </p:nvSpPr>
              <p:spPr bwMode="gray">
                <a:xfrm>
                  <a:off x="1633" y="2394"/>
                  <a:ext cx="42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76" name="Freeform 1848"/>
                <p:cNvSpPr>
                  <a:spLocks/>
                </p:cNvSpPr>
                <p:nvPr/>
              </p:nvSpPr>
              <p:spPr bwMode="gray">
                <a:xfrm>
                  <a:off x="1675" y="2394"/>
                  <a:ext cx="46" cy="322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77" name="Freeform 1849"/>
                <p:cNvSpPr>
                  <a:spLocks/>
                </p:cNvSpPr>
                <p:nvPr/>
              </p:nvSpPr>
              <p:spPr bwMode="gray">
                <a:xfrm>
                  <a:off x="786" y="2382"/>
                  <a:ext cx="1190" cy="325"/>
                </a:xfrm>
                <a:custGeom>
                  <a:avLst/>
                  <a:gdLst>
                    <a:gd name="T0" fmla="*/ 0 w 321"/>
                    <a:gd name="T1" fmla="*/ 65 h 87"/>
                    <a:gd name="T2" fmla="*/ 160 w 321"/>
                    <a:gd name="T3" fmla="*/ 22 h 87"/>
                    <a:gd name="T4" fmla="*/ 160 w 321"/>
                    <a:gd name="T5" fmla="*/ 22 h 87"/>
                    <a:gd name="T6" fmla="*/ 240 w 321"/>
                    <a:gd name="T7" fmla="*/ 0 h 87"/>
                    <a:gd name="T8" fmla="*/ 321 w 321"/>
                    <a:gd name="T9" fmla="*/ 22 h 87"/>
                    <a:gd name="T10" fmla="*/ 240 w 321"/>
                    <a:gd name="T11" fmla="*/ 44 h 87"/>
                    <a:gd name="T12" fmla="*/ 240 w 321"/>
                    <a:gd name="T13" fmla="*/ 44 h 87"/>
                    <a:gd name="T14" fmla="*/ 81 w 321"/>
                    <a:gd name="T15" fmla="*/ 87 h 87"/>
                    <a:gd name="T16" fmla="*/ 0 w 321"/>
                    <a:gd name="T17" fmla="*/ 65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1" h="87">
                      <a:moveTo>
                        <a:pt x="0" y="65"/>
                      </a:moveTo>
                      <a:lnTo>
                        <a:pt x="160" y="22"/>
                      </a:lnTo>
                      <a:lnTo>
                        <a:pt x="160" y="22"/>
                      </a:lnTo>
                      <a:lnTo>
                        <a:pt x="240" y="0"/>
                      </a:lnTo>
                      <a:lnTo>
                        <a:pt x="321" y="22"/>
                      </a:lnTo>
                      <a:lnTo>
                        <a:pt x="240" y="44"/>
                      </a:lnTo>
                      <a:lnTo>
                        <a:pt x="240" y="44"/>
                      </a:lnTo>
                      <a:lnTo>
                        <a:pt x="81" y="87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8E47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78" name="Freeform 1850"/>
                <p:cNvSpPr>
                  <a:spLocks/>
                </p:cNvSpPr>
                <p:nvPr/>
              </p:nvSpPr>
              <p:spPr bwMode="gray">
                <a:xfrm>
                  <a:off x="1084" y="2464"/>
                  <a:ext cx="892" cy="285"/>
                </a:xfrm>
                <a:custGeom>
                  <a:avLst/>
                  <a:gdLst>
                    <a:gd name="T0" fmla="*/ 0 w 241"/>
                    <a:gd name="T1" fmla="*/ 65 h 77"/>
                    <a:gd name="T2" fmla="*/ 0 w 241"/>
                    <a:gd name="T3" fmla="*/ 77 h 77"/>
                    <a:gd name="T4" fmla="*/ 241 w 241"/>
                    <a:gd name="T5" fmla="*/ 12 h 77"/>
                    <a:gd name="T6" fmla="*/ 241 w 241"/>
                    <a:gd name="T7" fmla="*/ 0 h 77"/>
                    <a:gd name="T8" fmla="*/ 0 w 241"/>
                    <a:gd name="T9" fmla="*/ 6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1" h="77">
                      <a:moveTo>
                        <a:pt x="0" y="65"/>
                      </a:moveTo>
                      <a:lnTo>
                        <a:pt x="0" y="77"/>
                      </a:lnTo>
                      <a:lnTo>
                        <a:pt x="241" y="12"/>
                      </a:lnTo>
                      <a:lnTo>
                        <a:pt x="241" y="0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79" name="Freeform 1851"/>
                <p:cNvSpPr>
                  <a:spLocks/>
                </p:cNvSpPr>
                <p:nvPr/>
              </p:nvSpPr>
              <p:spPr bwMode="gray">
                <a:xfrm>
                  <a:off x="786" y="2625"/>
                  <a:ext cx="298" cy="124"/>
                </a:xfrm>
                <a:custGeom>
                  <a:avLst/>
                  <a:gdLst>
                    <a:gd name="T0" fmla="*/ 0 w 80"/>
                    <a:gd name="T1" fmla="*/ 0 h 34"/>
                    <a:gd name="T2" fmla="*/ 0 w 80"/>
                    <a:gd name="T3" fmla="*/ 13 h 34"/>
                    <a:gd name="T4" fmla="*/ 80 w 80"/>
                    <a:gd name="T5" fmla="*/ 34 h 34"/>
                    <a:gd name="T6" fmla="*/ 80 w 80"/>
                    <a:gd name="T7" fmla="*/ 22 h 34"/>
                    <a:gd name="T8" fmla="*/ 0 w 80"/>
                    <a:gd name="T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0" h="34">
                      <a:moveTo>
                        <a:pt x="0" y="0"/>
                      </a:moveTo>
                      <a:lnTo>
                        <a:pt x="0" y="13"/>
                      </a:lnTo>
                      <a:lnTo>
                        <a:pt x="80" y="34"/>
                      </a:lnTo>
                      <a:lnTo>
                        <a:pt x="80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9580" name="Group 1852"/>
              <p:cNvGrpSpPr>
                <a:grpSpLocks/>
              </p:cNvGrpSpPr>
              <p:nvPr/>
            </p:nvGrpSpPr>
            <p:grpSpPr bwMode="auto">
              <a:xfrm flipH="1">
                <a:off x="1516" y="2299"/>
                <a:ext cx="134" cy="103"/>
                <a:chOff x="2155" y="1811"/>
                <a:chExt cx="675" cy="523"/>
              </a:xfrm>
            </p:grpSpPr>
            <p:sp>
              <p:nvSpPr>
                <p:cNvPr id="459581" name="Freeform 1853"/>
                <p:cNvSpPr>
                  <a:spLocks/>
                </p:cNvSpPr>
                <p:nvPr/>
              </p:nvSpPr>
              <p:spPr bwMode="gray">
                <a:xfrm>
                  <a:off x="2490" y="1818"/>
                  <a:ext cx="314" cy="433"/>
                </a:xfrm>
                <a:custGeom>
                  <a:avLst/>
                  <a:gdLst>
                    <a:gd name="T0" fmla="*/ 0 w 4460"/>
                    <a:gd name="T1" fmla="*/ 0 h 6160"/>
                    <a:gd name="T2" fmla="*/ 0 w 4460"/>
                    <a:gd name="T3" fmla="*/ 4972 h 6160"/>
                    <a:gd name="T4" fmla="*/ 4460 w 4460"/>
                    <a:gd name="T5" fmla="*/ 6160 h 6160"/>
                    <a:gd name="T6" fmla="*/ 4460 w 4460"/>
                    <a:gd name="T7" fmla="*/ 1188 h 6160"/>
                    <a:gd name="T8" fmla="*/ 0 w 4460"/>
                    <a:gd name="T9" fmla="*/ 0 h 6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60" h="6160">
                      <a:moveTo>
                        <a:pt x="0" y="0"/>
                      </a:moveTo>
                      <a:lnTo>
                        <a:pt x="0" y="4972"/>
                      </a:lnTo>
                      <a:lnTo>
                        <a:pt x="4460" y="6160"/>
                      </a:lnTo>
                      <a:lnTo>
                        <a:pt x="4460" y="11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82" name="Freeform 1854"/>
                <p:cNvSpPr>
                  <a:spLocks/>
                </p:cNvSpPr>
                <p:nvPr/>
              </p:nvSpPr>
              <p:spPr bwMode="gray">
                <a:xfrm>
                  <a:off x="2513" y="1850"/>
                  <a:ext cx="268" cy="332"/>
                </a:xfrm>
                <a:custGeom>
                  <a:avLst/>
                  <a:gdLst>
                    <a:gd name="T0" fmla="*/ 0 w 3803"/>
                    <a:gd name="T1" fmla="*/ 0 h 4725"/>
                    <a:gd name="T2" fmla="*/ 0 w 3803"/>
                    <a:gd name="T3" fmla="*/ 3711 h 4725"/>
                    <a:gd name="T4" fmla="*/ 3803 w 3803"/>
                    <a:gd name="T5" fmla="*/ 4725 h 4725"/>
                    <a:gd name="T6" fmla="*/ 3803 w 3803"/>
                    <a:gd name="T7" fmla="*/ 1014 h 4725"/>
                    <a:gd name="T8" fmla="*/ 0 w 3803"/>
                    <a:gd name="T9" fmla="*/ 0 h 47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03" h="4725">
                      <a:moveTo>
                        <a:pt x="0" y="0"/>
                      </a:moveTo>
                      <a:lnTo>
                        <a:pt x="0" y="3711"/>
                      </a:lnTo>
                      <a:lnTo>
                        <a:pt x="3803" y="4725"/>
                      </a:lnTo>
                      <a:lnTo>
                        <a:pt x="3803" y="10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83" name="Freeform 1855"/>
                <p:cNvSpPr>
                  <a:spLocks/>
                </p:cNvSpPr>
                <p:nvPr/>
              </p:nvSpPr>
              <p:spPr bwMode="gray">
                <a:xfrm>
                  <a:off x="2490" y="1811"/>
                  <a:ext cx="340" cy="90"/>
                </a:xfrm>
                <a:custGeom>
                  <a:avLst/>
                  <a:gdLst>
                    <a:gd name="T0" fmla="*/ 4831 w 4831"/>
                    <a:gd name="T1" fmla="*/ 1189 h 1288"/>
                    <a:gd name="T2" fmla="*/ 4460 w 4831"/>
                    <a:gd name="T3" fmla="*/ 1288 h 1288"/>
                    <a:gd name="T4" fmla="*/ 0 w 4831"/>
                    <a:gd name="T5" fmla="*/ 100 h 1288"/>
                    <a:gd name="T6" fmla="*/ 368 w 4831"/>
                    <a:gd name="T7" fmla="*/ 0 h 1288"/>
                    <a:gd name="T8" fmla="*/ 4831 w 4831"/>
                    <a:gd name="T9" fmla="*/ 1189 h 1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31" h="1288">
                      <a:moveTo>
                        <a:pt x="4831" y="1189"/>
                      </a:moveTo>
                      <a:lnTo>
                        <a:pt x="4460" y="1288"/>
                      </a:lnTo>
                      <a:lnTo>
                        <a:pt x="0" y="100"/>
                      </a:lnTo>
                      <a:lnTo>
                        <a:pt x="368" y="0"/>
                      </a:lnTo>
                      <a:lnTo>
                        <a:pt x="4831" y="118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6350" cap="flat" cmpd="sng">
                  <a:solidFill>
                    <a:srgbClr val="B2B2B2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84" name="Freeform 1856"/>
                <p:cNvSpPr>
                  <a:spLocks/>
                </p:cNvSpPr>
                <p:nvPr/>
              </p:nvSpPr>
              <p:spPr bwMode="gray">
                <a:xfrm>
                  <a:off x="2155" y="2127"/>
                  <a:ext cx="675" cy="181"/>
                </a:xfrm>
                <a:custGeom>
                  <a:avLst/>
                  <a:gdLst>
                    <a:gd name="T0" fmla="*/ 0 w 9603"/>
                    <a:gd name="T1" fmla="*/ 1287 h 2577"/>
                    <a:gd name="T2" fmla="*/ 4802 w 9603"/>
                    <a:gd name="T3" fmla="*/ 0 h 2577"/>
                    <a:gd name="T4" fmla="*/ 9603 w 9603"/>
                    <a:gd name="T5" fmla="*/ 1287 h 2577"/>
                    <a:gd name="T6" fmla="*/ 4802 w 9603"/>
                    <a:gd name="T7" fmla="*/ 2577 h 2577"/>
                    <a:gd name="T8" fmla="*/ 0 w 9603"/>
                    <a:gd name="T9" fmla="*/ 1287 h 25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03" h="2577">
                      <a:moveTo>
                        <a:pt x="0" y="1287"/>
                      </a:moveTo>
                      <a:lnTo>
                        <a:pt x="4802" y="0"/>
                      </a:lnTo>
                      <a:lnTo>
                        <a:pt x="9603" y="1287"/>
                      </a:lnTo>
                      <a:lnTo>
                        <a:pt x="4802" y="2577"/>
                      </a:lnTo>
                      <a:lnTo>
                        <a:pt x="0" y="1287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85" name="Freeform 1857"/>
                <p:cNvSpPr>
                  <a:spLocks/>
                </p:cNvSpPr>
                <p:nvPr/>
              </p:nvSpPr>
              <p:spPr bwMode="gray">
                <a:xfrm>
                  <a:off x="2493" y="2218"/>
                  <a:ext cx="337" cy="116"/>
                </a:xfrm>
                <a:custGeom>
                  <a:avLst/>
                  <a:gdLst>
                    <a:gd name="T0" fmla="*/ 0 w 4801"/>
                    <a:gd name="T1" fmla="*/ 1290 h 1656"/>
                    <a:gd name="T2" fmla="*/ 0 w 4801"/>
                    <a:gd name="T3" fmla="*/ 1656 h 1656"/>
                    <a:gd name="T4" fmla="*/ 4801 w 4801"/>
                    <a:gd name="T5" fmla="*/ 369 h 1656"/>
                    <a:gd name="T6" fmla="*/ 4801 w 4801"/>
                    <a:gd name="T7" fmla="*/ 0 h 1656"/>
                    <a:gd name="T8" fmla="*/ 0 w 4801"/>
                    <a:gd name="T9" fmla="*/ 1290 h 1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01" h="1656">
                      <a:moveTo>
                        <a:pt x="0" y="1290"/>
                      </a:moveTo>
                      <a:lnTo>
                        <a:pt x="0" y="1656"/>
                      </a:lnTo>
                      <a:lnTo>
                        <a:pt x="4801" y="369"/>
                      </a:lnTo>
                      <a:lnTo>
                        <a:pt x="4801" y="0"/>
                      </a:lnTo>
                      <a:lnTo>
                        <a:pt x="0" y="129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86" name="Freeform 1858"/>
                <p:cNvSpPr>
                  <a:spLocks/>
                </p:cNvSpPr>
                <p:nvPr/>
              </p:nvSpPr>
              <p:spPr bwMode="gray">
                <a:xfrm>
                  <a:off x="2155" y="2218"/>
                  <a:ext cx="338" cy="116"/>
                </a:xfrm>
                <a:custGeom>
                  <a:avLst/>
                  <a:gdLst>
                    <a:gd name="T0" fmla="*/ 4802 w 4802"/>
                    <a:gd name="T1" fmla="*/ 1656 h 1656"/>
                    <a:gd name="T2" fmla="*/ 0 w 4802"/>
                    <a:gd name="T3" fmla="*/ 369 h 1656"/>
                    <a:gd name="T4" fmla="*/ 0 w 4802"/>
                    <a:gd name="T5" fmla="*/ 0 h 1656"/>
                    <a:gd name="T6" fmla="*/ 4802 w 4802"/>
                    <a:gd name="T7" fmla="*/ 1290 h 1656"/>
                    <a:gd name="T8" fmla="*/ 4802 w 4802"/>
                    <a:gd name="T9" fmla="*/ 1656 h 1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02" h="1656">
                      <a:moveTo>
                        <a:pt x="4802" y="1656"/>
                      </a:moveTo>
                      <a:lnTo>
                        <a:pt x="0" y="369"/>
                      </a:lnTo>
                      <a:lnTo>
                        <a:pt x="0" y="0"/>
                      </a:lnTo>
                      <a:lnTo>
                        <a:pt x="4802" y="1290"/>
                      </a:lnTo>
                      <a:lnTo>
                        <a:pt x="4802" y="165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6350" cap="flat" cmpd="sng">
                  <a:solidFill>
                    <a:srgbClr val="B2B2B2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87" name="Freeform 1859"/>
                <p:cNvSpPr>
                  <a:spLocks/>
                </p:cNvSpPr>
                <p:nvPr/>
              </p:nvSpPr>
              <p:spPr bwMode="gray">
                <a:xfrm>
                  <a:off x="2251" y="2157"/>
                  <a:ext cx="457" cy="122"/>
                </a:xfrm>
                <a:custGeom>
                  <a:avLst/>
                  <a:gdLst>
                    <a:gd name="T0" fmla="*/ 0 w 6492"/>
                    <a:gd name="T1" fmla="*/ 654 h 1743"/>
                    <a:gd name="T2" fmla="*/ 4061 w 6492"/>
                    <a:gd name="T3" fmla="*/ 1743 h 1743"/>
                    <a:gd name="T4" fmla="*/ 6492 w 6492"/>
                    <a:gd name="T5" fmla="*/ 1091 h 1743"/>
                    <a:gd name="T6" fmla="*/ 2431 w 6492"/>
                    <a:gd name="T7" fmla="*/ 0 h 1743"/>
                    <a:gd name="T8" fmla="*/ 0 w 6492"/>
                    <a:gd name="T9" fmla="*/ 654 h 17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92" h="1743">
                      <a:moveTo>
                        <a:pt x="0" y="654"/>
                      </a:moveTo>
                      <a:lnTo>
                        <a:pt x="4061" y="1743"/>
                      </a:lnTo>
                      <a:lnTo>
                        <a:pt x="6492" y="1091"/>
                      </a:lnTo>
                      <a:lnTo>
                        <a:pt x="2431" y="0"/>
                      </a:lnTo>
                      <a:lnTo>
                        <a:pt x="0" y="654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88" name="Freeform 1860"/>
                <p:cNvSpPr>
                  <a:spLocks/>
                </p:cNvSpPr>
                <p:nvPr/>
              </p:nvSpPr>
              <p:spPr bwMode="gray">
                <a:xfrm>
                  <a:off x="2804" y="1894"/>
                  <a:ext cx="26" cy="357"/>
                </a:xfrm>
                <a:custGeom>
                  <a:avLst/>
                  <a:gdLst>
                    <a:gd name="T0" fmla="*/ 0 w 371"/>
                    <a:gd name="T1" fmla="*/ 5071 h 5071"/>
                    <a:gd name="T2" fmla="*/ 371 w 371"/>
                    <a:gd name="T3" fmla="*/ 4972 h 5071"/>
                    <a:gd name="T4" fmla="*/ 371 w 371"/>
                    <a:gd name="T5" fmla="*/ 0 h 5071"/>
                    <a:gd name="T6" fmla="*/ 0 w 371"/>
                    <a:gd name="T7" fmla="*/ 99 h 5071"/>
                    <a:gd name="T8" fmla="*/ 0 w 371"/>
                    <a:gd name="T9" fmla="*/ 5071 h 50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1" h="5071">
                      <a:moveTo>
                        <a:pt x="0" y="5071"/>
                      </a:moveTo>
                      <a:lnTo>
                        <a:pt x="371" y="4972"/>
                      </a:lnTo>
                      <a:lnTo>
                        <a:pt x="371" y="0"/>
                      </a:lnTo>
                      <a:lnTo>
                        <a:pt x="0" y="99"/>
                      </a:lnTo>
                      <a:lnTo>
                        <a:pt x="0" y="5071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9589" name="Group 1861"/>
              <p:cNvGrpSpPr>
                <a:grpSpLocks/>
              </p:cNvGrpSpPr>
              <p:nvPr/>
            </p:nvGrpSpPr>
            <p:grpSpPr bwMode="auto">
              <a:xfrm flipH="1">
                <a:off x="1601" y="2294"/>
                <a:ext cx="155" cy="241"/>
                <a:chOff x="2363" y="1132"/>
                <a:chExt cx="343" cy="529"/>
              </a:xfrm>
            </p:grpSpPr>
            <p:sp>
              <p:nvSpPr>
                <p:cNvPr id="459590" name="Freeform 1862"/>
                <p:cNvSpPr>
                  <a:spLocks/>
                </p:cNvSpPr>
                <p:nvPr/>
              </p:nvSpPr>
              <p:spPr bwMode="gray">
                <a:xfrm>
                  <a:off x="2474" y="1449"/>
                  <a:ext cx="145" cy="189"/>
                </a:xfrm>
                <a:custGeom>
                  <a:avLst/>
                  <a:gdLst>
                    <a:gd name="T0" fmla="*/ 108 w 108"/>
                    <a:gd name="T1" fmla="*/ 36 h 140"/>
                    <a:gd name="T2" fmla="*/ 108 w 108"/>
                    <a:gd name="T3" fmla="*/ 35 h 140"/>
                    <a:gd name="T4" fmla="*/ 108 w 108"/>
                    <a:gd name="T5" fmla="*/ 28 h 140"/>
                    <a:gd name="T6" fmla="*/ 108 w 108"/>
                    <a:gd name="T7" fmla="*/ 23 h 140"/>
                    <a:gd name="T8" fmla="*/ 108 w 108"/>
                    <a:gd name="T9" fmla="*/ 22 h 140"/>
                    <a:gd name="T10" fmla="*/ 108 w 108"/>
                    <a:gd name="T11" fmla="*/ 17 h 140"/>
                    <a:gd name="T12" fmla="*/ 108 w 108"/>
                    <a:gd name="T13" fmla="*/ 16 h 140"/>
                    <a:gd name="T14" fmla="*/ 108 w 108"/>
                    <a:gd name="T15" fmla="*/ 16 h 140"/>
                    <a:gd name="T16" fmla="*/ 89 w 108"/>
                    <a:gd name="T17" fmla="*/ 7 h 140"/>
                    <a:gd name="T18" fmla="*/ 64 w 108"/>
                    <a:gd name="T19" fmla="*/ 2 h 140"/>
                    <a:gd name="T20" fmla="*/ 57 w 108"/>
                    <a:gd name="T21" fmla="*/ 4 h 140"/>
                    <a:gd name="T22" fmla="*/ 49 w 108"/>
                    <a:gd name="T23" fmla="*/ 6 h 140"/>
                    <a:gd name="T24" fmla="*/ 49 w 108"/>
                    <a:gd name="T25" fmla="*/ 6 h 140"/>
                    <a:gd name="T26" fmla="*/ 0 w 108"/>
                    <a:gd name="T27" fmla="*/ 18 h 140"/>
                    <a:gd name="T28" fmla="*/ 29 w 108"/>
                    <a:gd name="T29" fmla="*/ 47 h 140"/>
                    <a:gd name="T30" fmla="*/ 62 w 108"/>
                    <a:gd name="T31" fmla="*/ 40 h 140"/>
                    <a:gd name="T32" fmla="*/ 62 w 108"/>
                    <a:gd name="T33" fmla="*/ 118 h 140"/>
                    <a:gd name="T34" fmla="*/ 101 w 108"/>
                    <a:gd name="T35" fmla="*/ 129 h 140"/>
                    <a:gd name="T36" fmla="*/ 108 w 108"/>
                    <a:gd name="T37" fmla="*/ 117 h 140"/>
                    <a:gd name="T38" fmla="*/ 108 w 108"/>
                    <a:gd name="T39" fmla="*/ 36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8" h="140">
                      <a:moveTo>
                        <a:pt x="108" y="36"/>
                      </a:moveTo>
                      <a:cubicBezTo>
                        <a:pt x="108" y="36"/>
                        <a:pt x="108" y="36"/>
                        <a:pt x="108" y="35"/>
                      </a:cubicBezTo>
                      <a:cubicBezTo>
                        <a:pt x="108" y="33"/>
                        <a:pt x="108" y="30"/>
                        <a:pt x="108" y="28"/>
                      </a:cubicBezTo>
                      <a:cubicBezTo>
                        <a:pt x="108" y="28"/>
                        <a:pt x="108" y="26"/>
                        <a:pt x="108" y="23"/>
                      </a:cubicBezTo>
                      <a:cubicBezTo>
                        <a:pt x="108" y="23"/>
                        <a:pt x="108" y="22"/>
                        <a:pt x="108" y="22"/>
                      </a:cubicBezTo>
                      <a:cubicBezTo>
                        <a:pt x="108" y="21"/>
                        <a:pt x="108" y="19"/>
                        <a:pt x="108" y="17"/>
                      </a:cubicBezTo>
                      <a:cubicBezTo>
                        <a:pt x="108" y="17"/>
                        <a:pt x="108" y="17"/>
                        <a:pt x="108" y="16"/>
                      </a:cubicBezTo>
                      <a:cubicBezTo>
                        <a:pt x="108" y="16"/>
                        <a:pt x="108" y="16"/>
                        <a:pt x="108" y="16"/>
                      </a:cubicBezTo>
                      <a:cubicBezTo>
                        <a:pt x="105" y="4"/>
                        <a:pt x="95" y="8"/>
                        <a:pt x="89" y="7"/>
                      </a:cubicBezTo>
                      <a:cubicBezTo>
                        <a:pt x="85" y="6"/>
                        <a:pt x="73" y="0"/>
                        <a:pt x="64" y="2"/>
                      </a:cubicBezTo>
                      <a:cubicBezTo>
                        <a:pt x="60" y="3"/>
                        <a:pt x="57" y="4"/>
                        <a:pt x="57" y="4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67"/>
                        <a:pt x="62" y="109"/>
                        <a:pt x="62" y="118"/>
                      </a:cubicBezTo>
                      <a:cubicBezTo>
                        <a:pt x="63" y="138"/>
                        <a:pt x="89" y="140"/>
                        <a:pt x="101" y="129"/>
                      </a:cubicBezTo>
                      <a:cubicBezTo>
                        <a:pt x="105" y="126"/>
                        <a:pt x="108" y="122"/>
                        <a:pt x="108" y="117"/>
                      </a:cubicBezTo>
                      <a:cubicBezTo>
                        <a:pt x="108" y="101"/>
                        <a:pt x="107" y="69"/>
                        <a:pt x="108" y="3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91" name="Freeform 1863"/>
                <p:cNvSpPr>
                  <a:spLocks/>
                </p:cNvSpPr>
                <p:nvPr/>
              </p:nvSpPr>
              <p:spPr bwMode="gray">
                <a:xfrm>
                  <a:off x="2418" y="1435"/>
                  <a:ext cx="267" cy="226"/>
                </a:xfrm>
                <a:custGeom>
                  <a:avLst/>
                  <a:gdLst>
                    <a:gd name="T0" fmla="*/ 196 w 197"/>
                    <a:gd name="T1" fmla="*/ 44 h 167"/>
                    <a:gd name="T2" fmla="*/ 196 w 197"/>
                    <a:gd name="T3" fmla="*/ 37 h 167"/>
                    <a:gd name="T4" fmla="*/ 177 w 197"/>
                    <a:gd name="T5" fmla="*/ 18 h 167"/>
                    <a:gd name="T6" fmla="*/ 137 w 197"/>
                    <a:gd name="T7" fmla="*/ 25 h 167"/>
                    <a:gd name="T8" fmla="*/ 99 w 197"/>
                    <a:gd name="T9" fmla="*/ 35 h 167"/>
                    <a:gd name="T10" fmla="*/ 99 w 197"/>
                    <a:gd name="T11" fmla="*/ 52 h 167"/>
                    <a:gd name="T12" fmla="*/ 99 w 197"/>
                    <a:gd name="T13" fmla="*/ 35 h 167"/>
                    <a:gd name="T14" fmla="*/ 99 w 197"/>
                    <a:gd name="T15" fmla="*/ 35 h 167"/>
                    <a:gd name="T16" fmla="*/ 99 w 197"/>
                    <a:gd name="T17" fmla="*/ 2 h 167"/>
                    <a:gd name="T18" fmla="*/ 89 w 197"/>
                    <a:gd name="T19" fmla="*/ 14 h 167"/>
                    <a:gd name="T20" fmla="*/ 2 w 197"/>
                    <a:gd name="T21" fmla="*/ 8 h 167"/>
                    <a:gd name="T22" fmla="*/ 2 w 197"/>
                    <a:gd name="T23" fmla="*/ 10 h 167"/>
                    <a:gd name="T24" fmla="*/ 2 w 197"/>
                    <a:gd name="T25" fmla="*/ 31 h 167"/>
                    <a:gd name="T26" fmla="*/ 12 w 197"/>
                    <a:gd name="T27" fmla="*/ 67 h 167"/>
                    <a:gd name="T28" fmla="*/ 70 w 197"/>
                    <a:gd name="T29" fmla="*/ 83 h 167"/>
                    <a:gd name="T30" fmla="*/ 83 w 197"/>
                    <a:gd name="T31" fmla="*/ 82 h 167"/>
                    <a:gd name="T32" fmla="*/ 149 w 197"/>
                    <a:gd name="T33" fmla="*/ 65 h 167"/>
                    <a:gd name="T34" fmla="*/ 150 w 197"/>
                    <a:gd name="T35" fmla="*/ 137 h 167"/>
                    <a:gd name="T36" fmla="*/ 150 w 197"/>
                    <a:gd name="T37" fmla="*/ 141 h 167"/>
                    <a:gd name="T38" fmla="*/ 197 w 197"/>
                    <a:gd name="T39" fmla="*/ 140 h 167"/>
                    <a:gd name="T40" fmla="*/ 196 w 197"/>
                    <a:gd name="T41" fmla="*/ 44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7" h="167">
                      <a:moveTo>
                        <a:pt x="196" y="44"/>
                      </a:moveTo>
                      <a:cubicBezTo>
                        <a:pt x="196" y="44"/>
                        <a:pt x="196" y="40"/>
                        <a:pt x="196" y="37"/>
                      </a:cubicBezTo>
                      <a:cubicBezTo>
                        <a:pt x="193" y="23"/>
                        <a:pt x="183" y="19"/>
                        <a:pt x="177" y="18"/>
                      </a:cubicBezTo>
                      <a:cubicBezTo>
                        <a:pt x="168" y="17"/>
                        <a:pt x="137" y="25"/>
                        <a:pt x="137" y="2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20"/>
                        <a:pt x="99" y="4"/>
                        <a:pt x="99" y="2"/>
                      </a:cubicBezTo>
                      <a:cubicBezTo>
                        <a:pt x="98" y="8"/>
                        <a:pt x="95" y="13"/>
                        <a:pt x="89" y="14"/>
                      </a:cubicBezTo>
                      <a:cubicBezTo>
                        <a:pt x="80" y="16"/>
                        <a:pt x="0" y="0"/>
                        <a:pt x="2" y="8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55"/>
                        <a:pt x="0" y="64"/>
                        <a:pt x="12" y="67"/>
                      </a:cubicBezTo>
                      <a:cubicBezTo>
                        <a:pt x="18" y="69"/>
                        <a:pt x="66" y="82"/>
                        <a:pt x="70" y="83"/>
                      </a:cubicBezTo>
                      <a:cubicBezTo>
                        <a:pt x="73" y="83"/>
                        <a:pt x="78" y="84"/>
                        <a:pt x="83" y="82"/>
                      </a:cubicBezTo>
                      <a:cubicBezTo>
                        <a:pt x="97" y="78"/>
                        <a:pt x="127" y="71"/>
                        <a:pt x="149" y="65"/>
                      </a:cubicBezTo>
                      <a:cubicBezTo>
                        <a:pt x="150" y="137"/>
                        <a:pt x="150" y="137"/>
                        <a:pt x="150" y="137"/>
                      </a:cubicBezTo>
                      <a:cubicBezTo>
                        <a:pt x="150" y="138"/>
                        <a:pt x="150" y="140"/>
                        <a:pt x="150" y="141"/>
                      </a:cubicBezTo>
                      <a:cubicBezTo>
                        <a:pt x="151" y="167"/>
                        <a:pt x="196" y="163"/>
                        <a:pt x="197" y="140"/>
                      </a:cubicBezTo>
                      <a:cubicBezTo>
                        <a:pt x="196" y="125"/>
                        <a:pt x="196" y="60"/>
                        <a:pt x="196" y="44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92" name="Freeform 1864"/>
                <p:cNvSpPr>
                  <a:spLocks/>
                </p:cNvSpPr>
                <p:nvPr/>
              </p:nvSpPr>
              <p:spPr bwMode="gray">
                <a:xfrm>
                  <a:off x="2363" y="1229"/>
                  <a:ext cx="343" cy="269"/>
                </a:xfrm>
                <a:custGeom>
                  <a:avLst/>
                  <a:gdLst>
                    <a:gd name="T0" fmla="*/ 209 w 254"/>
                    <a:gd name="T1" fmla="*/ 119 h 200"/>
                    <a:gd name="T2" fmla="*/ 184 w 254"/>
                    <a:gd name="T3" fmla="*/ 127 h 200"/>
                    <a:gd name="T4" fmla="*/ 173 w 254"/>
                    <a:gd name="T5" fmla="*/ 55 h 200"/>
                    <a:gd name="T6" fmla="*/ 144 w 254"/>
                    <a:gd name="T7" fmla="*/ 27 h 200"/>
                    <a:gd name="T8" fmla="*/ 96 w 254"/>
                    <a:gd name="T9" fmla="*/ 14 h 200"/>
                    <a:gd name="T10" fmla="*/ 51 w 254"/>
                    <a:gd name="T11" fmla="*/ 2 h 200"/>
                    <a:gd name="T12" fmla="*/ 18 w 254"/>
                    <a:gd name="T13" fmla="*/ 13 h 200"/>
                    <a:gd name="T14" fmla="*/ 3 w 254"/>
                    <a:gd name="T15" fmla="*/ 96 h 200"/>
                    <a:gd name="T16" fmla="*/ 3 w 254"/>
                    <a:gd name="T17" fmla="*/ 96 h 200"/>
                    <a:gd name="T18" fmla="*/ 2 w 254"/>
                    <a:gd name="T19" fmla="*/ 99 h 200"/>
                    <a:gd name="T20" fmla="*/ 2 w 254"/>
                    <a:gd name="T21" fmla="*/ 99 h 200"/>
                    <a:gd name="T22" fmla="*/ 9 w 254"/>
                    <a:gd name="T23" fmla="*/ 118 h 200"/>
                    <a:gd name="T24" fmla="*/ 26 w 254"/>
                    <a:gd name="T25" fmla="*/ 119 h 200"/>
                    <a:gd name="T26" fmla="*/ 33 w 254"/>
                    <a:gd name="T27" fmla="*/ 117 h 200"/>
                    <a:gd name="T28" fmla="*/ 33 w 254"/>
                    <a:gd name="T29" fmla="*/ 117 h 200"/>
                    <a:gd name="T30" fmla="*/ 36 w 254"/>
                    <a:gd name="T31" fmla="*/ 116 h 200"/>
                    <a:gd name="T32" fmla="*/ 43 w 254"/>
                    <a:gd name="T33" fmla="*/ 114 h 200"/>
                    <a:gd name="T34" fmla="*/ 44 w 254"/>
                    <a:gd name="T35" fmla="*/ 76 h 200"/>
                    <a:gd name="T36" fmla="*/ 41 w 254"/>
                    <a:gd name="T37" fmla="*/ 77 h 200"/>
                    <a:gd name="T38" fmla="*/ 44 w 254"/>
                    <a:gd name="T39" fmla="*/ 53 h 200"/>
                    <a:gd name="T40" fmla="*/ 43 w 254"/>
                    <a:gd name="T41" fmla="*/ 171 h 200"/>
                    <a:gd name="T42" fmla="*/ 53 w 254"/>
                    <a:gd name="T43" fmla="*/ 183 h 200"/>
                    <a:gd name="T44" fmla="*/ 111 w 254"/>
                    <a:gd name="T45" fmla="*/ 199 h 200"/>
                    <a:gd name="T46" fmla="*/ 140 w 254"/>
                    <a:gd name="T47" fmla="*/ 177 h 200"/>
                    <a:gd name="T48" fmla="*/ 140 w 254"/>
                    <a:gd name="T49" fmla="*/ 171 h 200"/>
                    <a:gd name="T50" fmla="*/ 140 w 254"/>
                    <a:gd name="T51" fmla="*/ 139 h 200"/>
                    <a:gd name="T52" fmla="*/ 139 w 254"/>
                    <a:gd name="T53" fmla="*/ 98 h 200"/>
                    <a:gd name="T54" fmla="*/ 137 w 254"/>
                    <a:gd name="T55" fmla="*/ 84 h 200"/>
                    <a:gd name="T56" fmla="*/ 136 w 254"/>
                    <a:gd name="T57" fmla="*/ 79 h 200"/>
                    <a:gd name="T58" fmla="*/ 137 w 254"/>
                    <a:gd name="T59" fmla="*/ 84 h 200"/>
                    <a:gd name="T60" fmla="*/ 139 w 254"/>
                    <a:gd name="T61" fmla="*/ 98 h 200"/>
                    <a:gd name="T62" fmla="*/ 145 w 254"/>
                    <a:gd name="T63" fmla="*/ 136 h 200"/>
                    <a:gd name="T64" fmla="*/ 145 w 254"/>
                    <a:gd name="T65" fmla="*/ 137 h 200"/>
                    <a:gd name="T66" fmla="*/ 145 w 254"/>
                    <a:gd name="T67" fmla="*/ 137 h 200"/>
                    <a:gd name="T68" fmla="*/ 145 w 254"/>
                    <a:gd name="T69" fmla="*/ 142 h 200"/>
                    <a:gd name="T70" fmla="*/ 155 w 254"/>
                    <a:gd name="T71" fmla="*/ 165 h 200"/>
                    <a:gd name="T72" fmla="*/ 170 w 254"/>
                    <a:gd name="T73" fmla="*/ 171 h 200"/>
                    <a:gd name="T74" fmla="*/ 223 w 254"/>
                    <a:gd name="T75" fmla="*/ 155 h 200"/>
                    <a:gd name="T76" fmla="*/ 209 w 254"/>
                    <a:gd name="T77" fmla="*/ 119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54" h="200">
                      <a:moveTo>
                        <a:pt x="209" y="119"/>
                      </a:moveTo>
                      <a:cubicBezTo>
                        <a:pt x="207" y="121"/>
                        <a:pt x="197" y="123"/>
                        <a:pt x="184" y="127"/>
                      </a:cubicBezTo>
                      <a:cubicBezTo>
                        <a:pt x="179" y="94"/>
                        <a:pt x="175" y="64"/>
                        <a:pt x="173" y="55"/>
                      </a:cubicBezTo>
                      <a:cubicBezTo>
                        <a:pt x="170" y="36"/>
                        <a:pt x="153" y="30"/>
                        <a:pt x="144" y="27"/>
                      </a:cubicBezTo>
                      <a:cubicBezTo>
                        <a:pt x="136" y="23"/>
                        <a:pt x="110" y="18"/>
                        <a:pt x="96" y="14"/>
                      </a:cubicBezTo>
                      <a:cubicBezTo>
                        <a:pt x="83" y="10"/>
                        <a:pt x="61" y="4"/>
                        <a:pt x="51" y="2"/>
                      </a:cubicBezTo>
                      <a:cubicBezTo>
                        <a:pt x="41" y="0"/>
                        <a:pt x="21" y="4"/>
                        <a:pt x="18" y="13"/>
                      </a:cubicBezTo>
                      <a:cubicBezTo>
                        <a:pt x="16" y="16"/>
                        <a:pt x="10" y="56"/>
                        <a:pt x="3" y="96"/>
                      </a:cubicBezTo>
                      <a:cubicBezTo>
                        <a:pt x="3" y="96"/>
                        <a:pt x="3" y="96"/>
                        <a:pt x="3" y="96"/>
                      </a:cubicBezTo>
                      <a:cubicBezTo>
                        <a:pt x="2" y="99"/>
                        <a:pt x="2" y="99"/>
                        <a:pt x="2" y="99"/>
                      </a:cubicBezTo>
                      <a:cubicBezTo>
                        <a:pt x="2" y="99"/>
                        <a:pt x="2" y="99"/>
                        <a:pt x="2" y="99"/>
                      </a:cubicBezTo>
                      <a:cubicBezTo>
                        <a:pt x="0" y="109"/>
                        <a:pt x="4" y="116"/>
                        <a:pt x="9" y="118"/>
                      </a:cubicBezTo>
                      <a:cubicBezTo>
                        <a:pt x="14" y="121"/>
                        <a:pt x="20" y="120"/>
                        <a:pt x="26" y="119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4" y="117"/>
                        <a:pt x="35" y="117"/>
                        <a:pt x="36" y="116"/>
                      </a:cubicBezTo>
                      <a:cubicBezTo>
                        <a:pt x="38" y="116"/>
                        <a:pt x="41" y="115"/>
                        <a:pt x="43" y="114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ubicBezTo>
                        <a:pt x="43" y="76"/>
                        <a:pt x="42" y="77"/>
                        <a:pt x="41" y="77"/>
                      </a:cubicBezTo>
                      <a:cubicBezTo>
                        <a:pt x="43" y="60"/>
                        <a:pt x="44" y="49"/>
                        <a:pt x="44" y="53"/>
                      </a:cubicBezTo>
                      <a:cubicBezTo>
                        <a:pt x="44" y="59"/>
                        <a:pt x="43" y="123"/>
                        <a:pt x="43" y="171"/>
                      </a:cubicBezTo>
                      <a:cubicBezTo>
                        <a:pt x="44" y="177"/>
                        <a:pt x="47" y="182"/>
                        <a:pt x="53" y="183"/>
                      </a:cubicBezTo>
                      <a:cubicBezTo>
                        <a:pt x="67" y="186"/>
                        <a:pt x="102" y="197"/>
                        <a:pt x="111" y="199"/>
                      </a:cubicBezTo>
                      <a:cubicBezTo>
                        <a:pt x="120" y="200"/>
                        <a:pt x="138" y="190"/>
                        <a:pt x="140" y="177"/>
                      </a:cubicBezTo>
                      <a:cubicBezTo>
                        <a:pt x="140" y="175"/>
                        <a:pt x="140" y="173"/>
                        <a:pt x="140" y="171"/>
                      </a:cubicBezTo>
                      <a:cubicBezTo>
                        <a:pt x="140" y="139"/>
                        <a:pt x="140" y="139"/>
                        <a:pt x="140" y="139"/>
                      </a:cubicBezTo>
                      <a:cubicBezTo>
                        <a:pt x="140" y="124"/>
                        <a:pt x="140" y="111"/>
                        <a:pt x="139" y="98"/>
                      </a:cubicBezTo>
                      <a:cubicBezTo>
                        <a:pt x="138" y="92"/>
                        <a:pt x="137" y="87"/>
                        <a:pt x="137" y="84"/>
                      </a:cubicBezTo>
                      <a:cubicBezTo>
                        <a:pt x="136" y="82"/>
                        <a:pt x="136" y="80"/>
                        <a:pt x="136" y="79"/>
                      </a:cubicBezTo>
                      <a:cubicBezTo>
                        <a:pt x="136" y="80"/>
                        <a:pt x="136" y="82"/>
                        <a:pt x="137" y="84"/>
                      </a:cubicBezTo>
                      <a:cubicBezTo>
                        <a:pt x="138" y="88"/>
                        <a:pt x="138" y="93"/>
                        <a:pt x="139" y="98"/>
                      </a:cubicBezTo>
                      <a:cubicBezTo>
                        <a:pt x="140" y="108"/>
                        <a:pt x="142" y="120"/>
                        <a:pt x="145" y="136"/>
                      </a:cubicBezTo>
                      <a:cubicBezTo>
                        <a:pt x="145" y="136"/>
                        <a:pt x="145" y="137"/>
                        <a:pt x="145" y="137"/>
                      </a:cubicBez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45" y="142"/>
                        <a:pt x="145" y="142"/>
                        <a:pt x="145" y="142"/>
                      </a:cubicBezTo>
                      <a:cubicBezTo>
                        <a:pt x="148" y="154"/>
                        <a:pt x="151" y="161"/>
                        <a:pt x="155" y="165"/>
                      </a:cubicBezTo>
                      <a:cubicBezTo>
                        <a:pt x="159" y="169"/>
                        <a:pt x="164" y="170"/>
                        <a:pt x="170" y="171"/>
                      </a:cubicBezTo>
                      <a:cubicBezTo>
                        <a:pt x="186" y="167"/>
                        <a:pt x="204" y="161"/>
                        <a:pt x="223" y="155"/>
                      </a:cubicBezTo>
                      <a:cubicBezTo>
                        <a:pt x="254" y="147"/>
                        <a:pt x="236" y="110"/>
                        <a:pt x="209" y="119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DDDDDD">
                        <a:gamma/>
                        <a:tint val="58431"/>
                        <a:invGamma/>
                      </a:srgbClr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93" name="Freeform 1865"/>
                <p:cNvSpPr>
                  <a:spLocks/>
                </p:cNvSpPr>
                <p:nvPr/>
              </p:nvSpPr>
              <p:spPr bwMode="gray">
                <a:xfrm>
                  <a:off x="2440" y="1214"/>
                  <a:ext cx="89" cy="56"/>
                </a:xfrm>
                <a:custGeom>
                  <a:avLst/>
                  <a:gdLst>
                    <a:gd name="T0" fmla="*/ 30 w 66"/>
                    <a:gd name="T1" fmla="*/ 39 h 41"/>
                    <a:gd name="T2" fmla="*/ 10 w 66"/>
                    <a:gd name="T3" fmla="*/ 23 h 41"/>
                    <a:gd name="T4" fmla="*/ 16 w 66"/>
                    <a:gd name="T5" fmla="*/ 13 h 41"/>
                    <a:gd name="T6" fmla="*/ 54 w 66"/>
                    <a:gd name="T7" fmla="*/ 16 h 41"/>
                    <a:gd name="T8" fmla="*/ 57 w 66"/>
                    <a:gd name="T9" fmla="*/ 29 h 41"/>
                    <a:gd name="T10" fmla="*/ 30 w 66"/>
                    <a:gd name="T11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41">
                      <a:moveTo>
                        <a:pt x="30" y="39"/>
                      </a:moveTo>
                      <a:cubicBezTo>
                        <a:pt x="14" y="37"/>
                        <a:pt x="0" y="25"/>
                        <a:pt x="10" y="23"/>
                      </a:cubicBezTo>
                      <a:cubicBezTo>
                        <a:pt x="17" y="21"/>
                        <a:pt x="13" y="16"/>
                        <a:pt x="16" y="13"/>
                      </a:cubicBezTo>
                      <a:cubicBezTo>
                        <a:pt x="18" y="10"/>
                        <a:pt x="54" y="0"/>
                        <a:pt x="54" y="16"/>
                      </a:cubicBezTo>
                      <a:cubicBezTo>
                        <a:pt x="54" y="21"/>
                        <a:pt x="47" y="25"/>
                        <a:pt x="57" y="29"/>
                      </a:cubicBezTo>
                      <a:cubicBezTo>
                        <a:pt x="66" y="33"/>
                        <a:pt x="46" y="41"/>
                        <a:pt x="30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594" name="Oval 1866"/>
                <p:cNvSpPr>
                  <a:spLocks noChangeArrowheads="1"/>
                </p:cNvSpPr>
                <p:nvPr/>
              </p:nvSpPr>
              <p:spPr bwMode="gray">
                <a:xfrm flipH="1">
                  <a:off x="2429" y="1132"/>
                  <a:ext cx="119" cy="119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59595" name="Group 1867"/>
            <p:cNvGrpSpPr>
              <a:grpSpLocks/>
            </p:cNvGrpSpPr>
            <p:nvPr/>
          </p:nvGrpSpPr>
          <p:grpSpPr bwMode="auto">
            <a:xfrm>
              <a:off x="1257" y="1924"/>
              <a:ext cx="318" cy="318"/>
              <a:chOff x="1613" y="2865"/>
              <a:chExt cx="318" cy="318"/>
            </a:xfrm>
          </p:grpSpPr>
          <p:sp>
            <p:nvSpPr>
              <p:cNvPr id="459596" name="Rectangle 1868"/>
              <p:cNvSpPr>
                <a:spLocks noChangeArrowheads="1"/>
              </p:cNvSpPr>
              <p:nvPr/>
            </p:nvSpPr>
            <p:spPr bwMode="gray">
              <a:xfrm>
                <a:off x="1891" y="3143"/>
                <a:ext cx="40" cy="4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459597" name="Rectangle 1869"/>
              <p:cNvSpPr>
                <a:spLocks noChangeArrowheads="1"/>
              </p:cNvSpPr>
              <p:nvPr/>
            </p:nvSpPr>
            <p:spPr bwMode="gray">
              <a:xfrm>
                <a:off x="1810" y="3062"/>
                <a:ext cx="71" cy="7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grpSp>
            <p:nvGrpSpPr>
              <p:cNvPr id="459598" name="Group 1870"/>
              <p:cNvGrpSpPr>
                <a:grpSpLocks/>
              </p:cNvGrpSpPr>
              <p:nvPr/>
            </p:nvGrpSpPr>
            <p:grpSpPr bwMode="auto">
              <a:xfrm>
                <a:off x="1613" y="2865"/>
                <a:ext cx="187" cy="187"/>
                <a:chOff x="1209" y="2983"/>
                <a:chExt cx="109" cy="109"/>
              </a:xfrm>
            </p:grpSpPr>
            <p:sp>
              <p:nvSpPr>
                <p:cNvPr id="459599" name="Rectangle 1871"/>
                <p:cNvSpPr>
                  <a:spLocks noChangeArrowheads="1"/>
                </p:cNvSpPr>
                <p:nvPr/>
              </p:nvSpPr>
              <p:spPr bwMode="gray">
                <a:xfrm>
                  <a:off x="1209" y="2983"/>
                  <a:ext cx="109" cy="109"/>
                </a:xfrm>
                <a:prstGeom prst="rect">
                  <a:avLst/>
                </a:prstGeom>
                <a:solidFill>
                  <a:srgbClr val="FFFFFF"/>
                </a:solidFill>
                <a:ln w="6350">
                  <a:solidFill>
                    <a:srgbClr val="1B171B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59600" name="Group 1872"/>
                <p:cNvGrpSpPr>
                  <a:grpSpLocks/>
                </p:cNvGrpSpPr>
                <p:nvPr/>
              </p:nvGrpSpPr>
              <p:grpSpPr bwMode="auto">
                <a:xfrm>
                  <a:off x="1224" y="3000"/>
                  <a:ext cx="79" cy="75"/>
                  <a:chOff x="1461" y="3602"/>
                  <a:chExt cx="187" cy="181"/>
                </a:xfrm>
              </p:grpSpPr>
              <p:sp>
                <p:nvSpPr>
                  <p:cNvPr id="459601" name="Freeform 1873"/>
                  <p:cNvSpPr>
                    <a:spLocks/>
                  </p:cNvSpPr>
                  <p:nvPr/>
                </p:nvSpPr>
                <p:spPr bwMode="gray">
                  <a:xfrm>
                    <a:off x="1598" y="3602"/>
                    <a:ext cx="17" cy="168"/>
                  </a:xfrm>
                  <a:custGeom>
                    <a:avLst/>
                    <a:gdLst>
                      <a:gd name="T0" fmla="*/ 0 w 23"/>
                      <a:gd name="T1" fmla="*/ 0 h 222"/>
                      <a:gd name="T2" fmla="*/ 0 w 23"/>
                      <a:gd name="T3" fmla="*/ 220 h 222"/>
                      <a:gd name="T4" fmla="*/ 23 w 23"/>
                      <a:gd name="T5" fmla="*/ 222 h 222"/>
                      <a:gd name="T6" fmla="*/ 23 w 23"/>
                      <a:gd name="T7" fmla="*/ 2 h 222"/>
                      <a:gd name="T8" fmla="*/ 0 w 23"/>
                      <a:gd name="T9" fmla="*/ 0 h 2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3" h="222">
                        <a:moveTo>
                          <a:pt x="0" y="0"/>
                        </a:moveTo>
                        <a:cubicBezTo>
                          <a:pt x="0" y="220"/>
                          <a:pt x="0" y="220"/>
                          <a:pt x="0" y="220"/>
                        </a:cubicBezTo>
                        <a:cubicBezTo>
                          <a:pt x="9" y="221"/>
                          <a:pt x="17" y="221"/>
                          <a:pt x="23" y="222"/>
                        </a:cubicBezTo>
                        <a:cubicBezTo>
                          <a:pt x="23" y="2"/>
                          <a:pt x="23" y="2"/>
                          <a:pt x="23" y="2"/>
                        </a:cubicBezTo>
                        <a:cubicBezTo>
                          <a:pt x="17" y="1"/>
                          <a:pt x="9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1B171B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602" name="Freeform 1874"/>
                  <p:cNvSpPr>
                    <a:spLocks/>
                  </p:cNvSpPr>
                  <p:nvPr/>
                </p:nvSpPr>
                <p:spPr bwMode="gray">
                  <a:xfrm>
                    <a:off x="1461" y="3602"/>
                    <a:ext cx="124" cy="181"/>
                  </a:xfrm>
                  <a:custGeom>
                    <a:avLst/>
                    <a:gdLst>
                      <a:gd name="T0" fmla="*/ 105 w 163"/>
                      <a:gd name="T1" fmla="*/ 6 h 240"/>
                      <a:gd name="T2" fmla="*/ 0 w 163"/>
                      <a:gd name="T3" fmla="*/ 6 h 240"/>
                      <a:gd name="T4" fmla="*/ 0 w 163"/>
                      <a:gd name="T5" fmla="*/ 226 h 240"/>
                      <a:gd name="T6" fmla="*/ 106 w 163"/>
                      <a:gd name="T7" fmla="*/ 226 h 240"/>
                      <a:gd name="T8" fmla="*/ 163 w 163"/>
                      <a:gd name="T9" fmla="*/ 220 h 240"/>
                      <a:gd name="T10" fmla="*/ 163 w 163"/>
                      <a:gd name="T11" fmla="*/ 0 h 240"/>
                      <a:gd name="T12" fmla="*/ 105 w 163"/>
                      <a:gd name="T13" fmla="*/ 6 h 2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63" h="240">
                        <a:moveTo>
                          <a:pt x="105" y="6"/>
                        </a:moveTo>
                        <a:cubicBezTo>
                          <a:pt x="51" y="20"/>
                          <a:pt x="0" y="6"/>
                          <a:pt x="0" y="6"/>
                        </a:cubicBezTo>
                        <a:cubicBezTo>
                          <a:pt x="0" y="226"/>
                          <a:pt x="0" y="226"/>
                          <a:pt x="0" y="226"/>
                        </a:cubicBezTo>
                        <a:cubicBezTo>
                          <a:pt x="0" y="226"/>
                          <a:pt x="51" y="240"/>
                          <a:pt x="106" y="226"/>
                        </a:cubicBezTo>
                        <a:cubicBezTo>
                          <a:pt x="126" y="221"/>
                          <a:pt x="146" y="220"/>
                          <a:pt x="163" y="220"/>
                        </a:cubicBezTo>
                        <a:cubicBezTo>
                          <a:pt x="163" y="0"/>
                          <a:pt x="163" y="0"/>
                          <a:pt x="163" y="0"/>
                        </a:cubicBezTo>
                        <a:cubicBezTo>
                          <a:pt x="146" y="0"/>
                          <a:pt x="126" y="1"/>
                          <a:pt x="105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1B171B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603" name="Freeform 1875"/>
                  <p:cNvSpPr>
                    <a:spLocks/>
                  </p:cNvSpPr>
                  <p:nvPr/>
                </p:nvSpPr>
                <p:spPr bwMode="gray">
                  <a:xfrm>
                    <a:off x="1629" y="3602"/>
                    <a:ext cx="19" cy="171"/>
                  </a:xfrm>
                  <a:custGeom>
                    <a:avLst/>
                    <a:gdLst>
                      <a:gd name="T0" fmla="*/ 24 w 24"/>
                      <a:gd name="T1" fmla="*/ 5 h 225"/>
                      <a:gd name="T2" fmla="*/ 0 w 24"/>
                      <a:gd name="T3" fmla="*/ 0 h 225"/>
                      <a:gd name="T4" fmla="*/ 0 w 24"/>
                      <a:gd name="T5" fmla="*/ 220 h 225"/>
                      <a:gd name="T6" fmla="*/ 24 w 24"/>
                      <a:gd name="T7" fmla="*/ 225 h 225"/>
                      <a:gd name="T8" fmla="*/ 24 w 24"/>
                      <a:gd name="T9" fmla="*/ 5 h 2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" h="225">
                        <a:moveTo>
                          <a:pt x="24" y="5"/>
                        </a:moveTo>
                        <a:cubicBezTo>
                          <a:pt x="24" y="5"/>
                          <a:pt x="15" y="2"/>
                          <a:pt x="0" y="0"/>
                        </a:cubicBezTo>
                        <a:cubicBezTo>
                          <a:pt x="0" y="220"/>
                          <a:pt x="0" y="220"/>
                          <a:pt x="0" y="220"/>
                        </a:cubicBezTo>
                        <a:cubicBezTo>
                          <a:pt x="15" y="222"/>
                          <a:pt x="24" y="225"/>
                          <a:pt x="24" y="225"/>
                        </a:cubicBezTo>
                        <a:lnTo>
                          <a:pt x="24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1B171B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604" name="Freeform 1876"/>
                  <p:cNvSpPr>
                    <a:spLocks noEditPoints="1"/>
                  </p:cNvSpPr>
                  <p:nvPr/>
                </p:nvSpPr>
                <p:spPr bwMode="gray">
                  <a:xfrm>
                    <a:off x="1476" y="3647"/>
                    <a:ext cx="84" cy="90"/>
                  </a:xfrm>
                  <a:custGeom>
                    <a:avLst/>
                    <a:gdLst>
                      <a:gd name="T0" fmla="*/ 83 w 109"/>
                      <a:gd name="T1" fmla="*/ 23 h 119"/>
                      <a:gd name="T2" fmla="*/ 74 w 109"/>
                      <a:gd name="T3" fmla="*/ 78 h 119"/>
                      <a:gd name="T4" fmla="*/ 73 w 109"/>
                      <a:gd name="T5" fmla="*/ 80 h 119"/>
                      <a:gd name="T6" fmla="*/ 74 w 109"/>
                      <a:gd name="T7" fmla="*/ 82 h 119"/>
                      <a:gd name="T8" fmla="*/ 76 w 109"/>
                      <a:gd name="T9" fmla="*/ 83 h 119"/>
                      <a:gd name="T10" fmla="*/ 84 w 109"/>
                      <a:gd name="T11" fmla="*/ 80 h 119"/>
                      <a:gd name="T12" fmla="*/ 94 w 109"/>
                      <a:gd name="T13" fmla="*/ 68 h 119"/>
                      <a:gd name="T14" fmla="*/ 98 w 109"/>
                      <a:gd name="T15" fmla="*/ 49 h 119"/>
                      <a:gd name="T16" fmla="*/ 87 w 109"/>
                      <a:gd name="T17" fmla="*/ 20 h 119"/>
                      <a:gd name="T18" fmla="*/ 58 w 109"/>
                      <a:gd name="T19" fmla="*/ 10 h 119"/>
                      <a:gd name="T20" fmla="*/ 33 w 109"/>
                      <a:gd name="T21" fmla="*/ 16 h 119"/>
                      <a:gd name="T22" fmla="*/ 16 w 109"/>
                      <a:gd name="T23" fmla="*/ 34 h 119"/>
                      <a:gd name="T24" fmla="*/ 11 w 109"/>
                      <a:gd name="T25" fmla="*/ 60 h 119"/>
                      <a:gd name="T26" fmla="*/ 24 w 109"/>
                      <a:gd name="T27" fmla="*/ 96 h 119"/>
                      <a:gd name="T28" fmla="*/ 57 w 109"/>
                      <a:gd name="T29" fmla="*/ 109 h 119"/>
                      <a:gd name="T30" fmla="*/ 76 w 109"/>
                      <a:gd name="T31" fmla="*/ 105 h 119"/>
                      <a:gd name="T32" fmla="*/ 94 w 109"/>
                      <a:gd name="T33" fmla="*/ 96 h 119"/>
                      <a:gd name="T34" fmla="*/ 109 w 109"/>
                      <a:gd name="T35" fmla="*/ 96 h 119"/>
                      <a:gd name="T36" fmla="*/ 97 w 109"/>
                      <a:gd name="T37" fmla="*/ 106 h 119"/>
                      <a:gd name="T38" fmla="*/ 79 w 109"/>
                      <a:gd name="T39" fmla="*/ 115 h 119"/>
                      <a:gd name="T40" fmla="*/ 57 w 109"/>
                      <a:gd name="T41" fmla="*/ 119 h 119"/>
                      <a:gd name="T42" fmla="*/ 28 w 109"/>
                      <a:gd name="T43" fmla="*/ 111 h 119"/>
                      <a:gd name="T44" fmla="*/ 7 w 109"/>
                      <a:gd name="T45" fmla="*/ 90 h 119"/>
                      <a:gd name="T46" fmla="*/ 0 w 109"/>
                      <a:gd name="T47" fmla="*/ 60 h 119"/>
                      <a:gd name="T48" fmla="*/ 7 w 109"/>
                      <a:gd name="T49" fmla="*/ 29 h 119"/>
                      <a:gd name="T50" fmla="*/ 28 w 109"/>
                      <a:gd name="T51" fmla="*/ 7 h 119"/>
                      <a:gd name="T52" fmla="*/ 58 w 109"/>
                      <a:gd name="T53" fmla="*/ 0 h 119"/>
                      <a:gd name="T54" fmla="*/ 94 w 109"/>
                      <a:gd name="T55" fmla="*/ 13 h 119"/>
                      <a:gd name="T56" fmla="*/ 109 w 109"/>
                      <a:gd name="T57" fmla="*/ 49 h 119"/>
                      <a:gd name="T58" fmla="*/ 103 w 109"/>
                      <a:gd name="T59" fmla="*/ 73 h 119"/>
                      <a:gd name="T60" fmla="*/ 87 w 109"/>
                      <a:gd name="T61" fmla="*/ 90 h 119"/>
                      <a:gd name="T62" fmla="*/ 72 w 109"/>
                      <a:gd name="T63" fmla="*/ 95 h 119"/>
                      <a:gd name="T64" fmla="*/ 64 w 109"/>
                      <a:gd name="T65" fmla="*/ 93 h 119"/>
                      <a:gd name="T66" fmla="*/ 60 w 109"/>
                      <a:gd name="T67" fmla="*/ 87 h 119"/>
                      <a:gd name="T68" fmla="*/ 52 w 109"/>
                      <a:gd name="T69" fmla="*/ 93 h 119"/>
                      <a:gd name="T70" fmla="*/ 43 w 109"/>
                      <a:gd name="T71" fmla="*/ 95 h 119"/>
                      <a:gd name="T72" fmla="*/ 27 w 109"/>
                      <a:gd name="T73" fmla="*/ 87 h 119"/>
                      <a:gd name="T74" fmla="*/ 20 w 109"/>
                      <a:gd name="T75" fmla="*/ 65 h 119"/>
                      <a:gd name="T76" fmla="*/ 29 w 109"/>
                      <a:gd name="T77" fmla="*/ 35 h 119"/>
                      <a:gd name="T78" fmla="*/ 51 w 109"/>
                      <a:gd name="T79" fmla="*/ 21 h 119"/>
                      <a:gd name="T80" fmla="*/ 60 w 109"/>
                      <a:gd name="T81" fmla="*/ 23 h 119"/>
                      <a:gd name="T82" fmla="*/ 67 w 109"/>
                      <a:gd name="T83" fmla="*/ 31 h 119"/>
                      <a:gd name="T84" fmla="*/ 69 w 109"/>
                      <a:gd name="T85" fmla="*/ 23 h 119"/>
                      <a:gd name="T86" fmla="*/ 83 w 109"/>
                      <a:gd name="T87" fmla="*/ 23 h 119"/>
                      <a:gd name="T88" fmla="*/ 35 w 109"/>
                      <a:gd name="T89" fmla="*/ 69 h 119"/>
                      <a:gd name="T90" fmla="*/ 39 w 109"/>
                      <a:gd name="T91" fmla="*/ 81 h 119"/>
                      <a:gd name="T92" fmla="*/ 46 w 109"/>
                      <a:gd name="T93" fmla="*/ 85 h 119"/>
                      <a:gd name="T94" fmla="*/ 54 w 109"/>
                      <a:gd name="T95" fmla="*/ 81 h 119"/>
                      <a:gd name="T96" fmla="*/ 60 w 109"/>
                      <a:gd name="T97" fmla="*/ 66 h 119"/>
                      <a:gd name="T98" fmla="*/ 63 w 109"/>
                      <a:gd name="T99" fmla="*/ 46 h 119"/>
                      <a:gd name="T100" fmla="*/ 60 w 109"/>
                      <a:gd name="T101" fmla="*/ 36 h 119"/>
                      <a:gd name="T102" fmla="*/ 53 w 109"/>
                      <a:gd name="T103" fmla="*/ 32 h 119"/>
                      <a:gd name="T104" fmla="*/ 45 w 109"/>
                      <a:gd name="T105" fmla="*/ 36 h 119"/>
                      <a:gd name="T106" fmla="*/ 38 w 109"/>
                      <a:gd name="T107" fmla="*/ 50 h 119"/>
                      <a:gd name="T108" fmla="*/ 35 w 109"/>
                      <a:gd name="T109" fmla="*/ 69 h 1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09" h="119">
                        <a:moveTo>
                          <a:pt x="83" y="23"/>
                        </a:moveTo>
                        <a:cubicBezTo>
                          <a:pt x="74" y="78"/>
                          <a:pt x="74" y="78"/>
                          <a:pt x="74" y="78"/>
                        </a:cubicBezTo>
                        <a:cubicBezTo>
                          <a:pt x="73" y="79"/>
                          <a:pt x="73" y="80"/>
                          <a:pt x="73" y="80"/>
                        </a:cubicBezTo>
                        <a:cubicBezTo>
                          <a:pt x="73" y="81"/>
                          <a:pt x="73" y="82"/>
                          <a:pt x="74" y="82"/>
                        </a:cubicBezTo>
                        <a:cubicBezTo>
                          <a:pt x="75" y="83"/>
                          <a:pt x="75" y="83"/>
                          <a:pt x="76" y="83"/>
                        </a:cubicBezTo>
                        <a:cubicBezTo>
                          <a:pt x="78" y="83"/>
                          <a:pt x="81" y="82"/>
                          <a:pt x="84" y="80"/>
                        </a:cubicBezTo>
                        <a:cubicBezTo>
                          <a:pt x="88" y="77"/>
                          <a:pt x="91" y="73"/>
                          <a:pt x="94" y="68"/>
                        </a:cubicBezTo>
                        <a:cubicBezTo>
                          <a:pt x="96" y="63"/>
                          <a:pt x="98" y="57"/>
                          <a:pt x="98" y="49"/>
                        </a:cubicBezTo>
                        <a:cubicBezTo>
                          <a:pt x="98" y="37"/>
                          <a:pt x="94" y="28"/>
                          <a:pt x="87" y="20"/>
                        </a:cubicBezTo>
                        <a:cubicBezTo>
                          <a:pt x="80" y="13"/>
                          <a:pt x="70" y="10"/>
                          <a:pt x="58" y="10"/>
                        </a:cubicBezTo>
                        <a:cubicBezTo>
                          <a:pt x="49" y="10"/>
                          <a:pt x="41" y="12"/>
                          <a:pt x="33" y="16"/>
                        </a:cubicBezTo>
                        <a:cubicBezTo>
                          <a:pt x="26" y="20"/>
                          <a:pt x="20" y="26"/>
                          <a:pt x="16" y="34"/>
                        </a:cubicBezTo>
                        <a:cubicBezTo>
                          <a:pt x="13" y="42"/>
                          <a:pt x="11" y="51"/>
                          <a:pt x="11" y="60"/>
                        </a:cubicBezTo>
                        <a:cubicBezTo>
                          <a:pt x="11" y="75"/>
                          <a:pt x="15" y="87"/>
                          <a:pt x="24" y="96"/>
                        </a:cubicBezTo>
                        <a:cubicBezTo>
                          <a:pt x="32" y="104"/>
                          <a:pt x="43" y="109"/>
                          <a:pt x="57" y="109"/>
                        </a:cubicBezTo>
                        <a:cubicBezTo>
                          <a:pt x="64" y="109"/>
                          <a:pt x="70" y="107"/>
                          <a:pt x="76" y="105"/>
                        </a:cubicBezTo>
                        <a:cubicBezTo>
                          <a:pt x="82" y="103"/>
                          <a:pt x="88" y="100"/>
                          <a:pt x="94" y="96"/>
                        </a:cubicBezTo>
                        <a:cubicBezTo>
                          <a:pt x="109" y="96"/>
                          <a:pt x="109" y="96"/>
                          <a:pt x="109" y="96"/>
                        </a:cubicBezTo>
                        <a:cubicBezTo>
                          <a:pt x="105" y="100"/>
                          <a:pt x="101" y="104"/>
                          <a:pt x="97" y="106"/>
                        </a:cubicBezTo>
                        <a:cubicBezTo>
                          <a:pt x="92" y="110"/>
                          <a:pt x="86" y="113"/>
                          <a:pt x="79" y="115"/>
                        </a:cubicBezTo>
                        <a:cubicBezTo>
                          <a:pt x="73" y="118"/>
                          <a:pt x="65" y="119"/>
                          <a:pt x="57" y="119"/>
                        </a:cubicBezTo>
                        <a:cubicBezTo>
                          <a:pt x="46" y="119"/>
                          <a:pt x="36" y="116"/>
                          <a:pt x="28" y="111"/>
                        </a:cubicBezTo>
                        <a:cubicBezTo>
                          <a:pt x="19" y="106"/>
                          <a:pt x="12" y="99"/>
                          <a:pt x="7" y="90"/>
                        </a:cubicBezTo>
                        <a:cubicBezTo>
                          <a:pt x="2" y="81"/>
                          <a:pt x="0" y="71"/>
                          <a:pt x="0" y="60"/>
                        </a:cubicBezTo>
                        <a:cubicBezTo>
                          <a:pt x="0" y="49"/>
                          <a:pt x="2" y="38"/>
                          <a:pt x="7" y="29"/>
                        </a:cubicBezTo>
                        <a:cubicBezTo>
                          <a:pt x="12" y="19"/>
                          <a:pt x="19" y="12"/>
                          <a:pt x="28" y="7"/>
                        </a:cubicBezTo>
                        <a:cubicBezTo>
                          <a:pt x="36" y="2"/>
                          <a:pt x="46" y="0"/>
                          <a:pt x="58" y="0"/>
                        </a:cubicBezTo>
                        <a:cubicBezTo>
                          <a:pt x="73" y="0"/>
                          <a:pt x="85" y="4"/>
                          <a:pt x="94" y="13"/>
                        </a:cubicBezTo>
                        <a:cubicBezTo>
                          <a:pt x="104" y="23"/>
                          <a:pt x="109" y="35"/>
                          <a:pt x="109" y="49"/>
                        </a:cubicBezTo>
                        <a:cubicBezTo>
                          <a:pt x="109" y="58"/>
                          <a:pt x="107" y="66"/>
                          <a:pt x="103" y="73"/>
                        </a:cubicBezTo>
                        <a:cubicBezTo>
                          <a:pt x="99" y="80"/>
                          <a:pt x="94" y="86"/>
                          <a:pt x="87" y="90"/>
                        </a:cubicBezTo>
                        <a:cubicBezTo>
                          <a:pt x="81" y="93"/>
                          <a:pt x="76" y="95"/>
                          <a:pt x="72" y="95"/>
                        </a:cubicBezTo>
                        <a:cubicBezTo>
                          <a:pt x="69" y="95"/>
                          <a:pt x="66" y="94"/>
                          <a:pt x="64" y="93"/>
                        </a:cubicBezTo>
                        <a:cubicBezTo>
                          <a:pt x="63" y="92"/>
                          <a:pt x="61" y="89"/>
                          <a:pt x="60" y="87"/>
                        </a:cubicBezTo>
                        <a:cubicBezTo>
                          <a:pt x="57" y="90"/>
                          <a:pt x="54" y="92"/>
                          <a:pt x="52" y="93"/>
                        </a:cubicBezTo>
                        <a:cubicBezTo>
                          <a:pt x="49" y="94"/>
                          <a:pt x="46" y="95"/>
                          <a:pt x="43" y="95"/>
                        </a:cubicBezTo>
                        <a:cubicBezTo>
                          <a:pt x="37" y="95"/>
                          <a:pt x="32" y="92"/>
                          <a:pt x="27" y="87"/>
                        </a:cubicBezTo>
                        <a:cubicBezTo>
                          <a:pt x="22" y="82"/>
                          <a:pt x="20" y="75"/>
                          <a:pt x="20" y="65"/>
                        </a:cubicBezTo>
                        <a:cubicBezTo>
                          <a:pt x="20" y="54"/>
                          <a:pt x="23" y="44"/>
                          <a:pt x="29" y="35"/>
                        </a:cubicBezTo>
                        <a:cubicBezTo>
                          <a:pt x="35" y="26"/>
                          <a:pt x="42" y="21"/>
                          <a:pt x="51" y="21"/>
                        </a:cubicBezTo>
                        <a:cubicBezTo>
                          <a:pt x="54" y="21"/>
                          <a:pt x="57" y="22"/>
                          <a:pt x="60" y="23"/>
                        </a:cubicBezTo>
                        <a:cubicBezTo>
                          <a:pt x="62" y="25"/>
                          <a:pt x="65" y="27"/>
                          <a:pt x="67" y="31"/>
                        </a:cubicBezTo>
                        <a:cubicBezTo>
                          <a:pt x="69" y="23"/>
                          <a:pt x="69" y="23"/>
                          <a:pt x="69" y="23"/>
                        </a:cubicBezTo>
                        <a:cubicBezTo>
                          <a:pt x="83" y="23"/>
                          <a:pt x="83" y="23"/>
                          <a:pt x="83" y="23"/>
                        </a:cubicBezTo>
                        <a:close/>
                        <a:moveTo>
                          <a:pt x="35" y="69"/>
                        </a:moveTo>
                        <a:cubicBezTo>
                          <a:pt x="35" y="74"/>
                          <a:pt x="36" y="78"/>
                          <a:pt x="39" y="81"/>
                        </a:cubicBezTo>
                        <a:cubicBezTo>
                          <a:pt x="41" y="84"/>
                          <a:pt x="43" y="85"/>
                          <a:pt x="46" y="85"/>
                        </a:cubicBezTo>
                        <a:cubicBezTo>
                          <a:pt x="49" y="85"/>
                          <a:pt x="51" y="84"/>
                          <a:pt x="54" y="81"/>
                        </a:cubicBezTo>
                        <a:cubicBezTo>
                          <a:pt x="56" y="78"/>
                          <a:pt x="58" y="74"/>
                          <a:pt x="60" y="66"/>
                        </a:cubicBezTo>
                        <a:cubicBezTo>
                          <a:pt x="62" y="59"/>
                          <a:pt x="63" y="52"/>
                          <a:pt x="63" y="46"/>
                        </a:cubicBezTo>
                        <a:cubicBezTo>
                          <a:pt x="63" y="41"/>
                          <a:pt x="62" y="38"/>
                          <a:pt x="60" y="36"/>
                        </a:cubicBezTo>
                        <a:cubicBezTo>
                          <a:pt x="58" y="33"/>
                          <a:pt x="56" y="32"/>
                          <a:pt x="53" y="32"/>
                        </a:cubicBezTo>
                        <a:cubicBezTo>
                          <a:pt x="50" y="32"/>
                          <a:pt x="47" y="33"/>
                          <a:pt x="45" y="36"/>
                        </a:cubicBezTo>
                        <a:cubicBezTo>
                          <a:pt x="42" y="39"/>
                          <a:pt x="39" y="44"/>
                          <a:pt x="38" y="50"/>
                        </a:cubicBezTo>
                        <a:cubicBezTo>
                          <a:pt x="36" y="57"/>
                          <a:pt x="35" y="63"/>
                          <a:pt x="35" y="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6350" cmpd="sng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495790" name="Group 2222"/>
          <p:cNvGrpSpPr>
            <a:grpSpLocks/>
          </p:cNvGrpSpPr>
          <p:nvPr/>
        </p:nvGrpSpPr>
        <p:grpSpPr bwMode="auto">
          <a:xfrm>
            <a:off x="2012950" y="4170363"/>
            <a:ext cx="657225" cy="196850"/>
            <a:chOff x="-240" y="-1656"/>
            <a:chExt cx="3137" cy="940"/>
          </a:xfrm>
        </p:grpSpPr>
        <p:sp>
          <p:nvSpPr>
            <p:cNvPr id="495791" name="Freeform 2223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>
                <a:gd name="T0" fmla="*/ 0 w 446"/>
                <a:gd name="T1" fmla="*/ 0 h 217"/>
                <a:gd name="T2" fmla="*/ 0 w 446"/>
                <a:gd name="T3" fmla="*/ 97 h 217"/>
                <a:gd name="T4" fmla="*/ 446 w 446"/>
                <a:gd name="T5" fmla="*/ 217 h 217"/>
                <a:gd name="T6" fmla="*/ 446 w 446"/>
                <a:gd name="T7" fmla="*/ 120 h 217"/>
                <a:gd name="T8" fmla="*/ 0 w 446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792" name="Freeform 2224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>
                <a:gd name="T0" fmla="*/ 2887 w 3137"/>
                <a:gd name="T1" fmla="*/ 54 h 843"/>
                <a:gd name="T2" fmla="*/ 898 w 3137"/>
                <a:gd name="T3" fmla="*/ 0 h 843"/>
                <a:gd name="T4" fmla="*/ 1344 w 3137"/>
                <a:gd name="T5" fmla="*/ 120 h 843"/>
                <a:gd name="T6" fmla="*/ 0 w 3137"/>
                <a:gd name="T7" fmla="*/ 482 h 843"/>
                <a:gd name="T8" fmla="*/ 1344 w 3137"/>
                <a:gd name="T9" fmla="*/ 843 h 843"/>
                <a:gd name="T10" fmla="*/ 2688 w 3137"/>
                <a:gd name="T11" fmla="*/ 482 h 843"/>
                <a:gd name="T12" fmla="*/ 3137 w 3137"/>
                <a:gd name="T13" fmla="*/ 602 h 843"/>
                <a:gd name="T14" fmla="*/ 2887 w 3137"/>
                <a:gd name="T15" fmla="*/ 5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793" name="Freeform 2225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61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794" name="Freeform 2226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>
                <a:gd name="T0" fmla="*/ 0 w 449"/>
                <a:gd name="T1" fmla="*/ 0 h 217"/>
                <a:gd name="T2" fmla="*/ 0 w 449"/>
                <a:gd name="T3" fmla="*/ 97 h 217"/>
                <a:gd name="T4" fmla="*/ 449 w 449"/>
                <a:gd name="T5" fmla="*/ 217 h 217"/>
                <a:gd name="T6" fmla="*/ 449 w 449"/>
                <a:gd name="T7" fmla="*/ 120 h 217"/>
                <a:gd name="T8" fmla="*/ 0 w 44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795" name="Freeform 2227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>
                <a:gd name="T0" fmla="*/ 0 w 1344"/>
                <a:gd name="T1" fmla="*/ 458 h 458"/>
                <a:gd name="T2" fmla="*/ 0 w 1344"/>
                <a:gd name="T3" fmla="*/ 361 h 458"/>
                <a:gd name="T4" fmla="*/ 1344 w 1344"/>
                <a:gd name="T5" fmla="*/ 0 h 458"/>
                <a:gd name="T6" fmla="*/ 1344 w 1344"/>
                <a:gd name="T7" fmla="*/ 97 h 458"/>
                <a:gd name="T8" fmla="*/ 0 w 1344"/>
                <a:gd name="T9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5870" name="Group 2302"/>
          <p:cNvGrpSpPr>
            <a:grpSpLocks/>
          </p:cNvGrpSpPr>
          <p:nvPr/>
        </p:nvGrpSpPr>
        <p:grpSpPr bwMode="auto">
          <a:xfrm>
            <a:off x="5154613" y="3011488"/>
            <a:ext cx="2044700" cy="1244600"/>
            <a:chOff x="3247" y="1897"/>
            <a:chExt cx="1288" cy="784"/>
          </a:xfrm>
        </p:grpSpPr>
        <p:sp>
          <p:nvSpPr>
            <p:cNvPr id="459614" name="Freeform 1886"/>
            <p:cNvSpPr>
              <a:spLocks/>
            </p:cNvSpPr>
            <p:nvPr/>
          </p:nvSpPr>
          <p:spPr bwMode="gray">
            <a:xfrm>
              <a:off x="3247" y="2336"/>
              <a:ext cx="1288" cy="345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59615" name="Group 1887"/>
            <p:cNvGrpSpPr>
              <a:grpSpLocks/>
            </p:cNvGrpSpPr>
            <p:nvPr/>
          </p:nvGrpSpPr>
          <p:grpSpPr bwMode="auto">
            <a:xfrm>
              <a:off x="3351" y="1897"/>
              <a:ext cx="643" cy="609"/>
              <a:chOff x="1079" y="1709"/>
              <a:chExt cx="1300" cy="1250"/>
            </a:xfrm>
          </p:grpSpPr>
          <p:grpSp>
            <p:nvGrpSpPr>
              <p:cNvPr id="459616" name="Group 1888"/>
              <p:cNvGrpSpPr>
                <a:grpSpLocks/>
              </p:cNvGrpSpPr>
              <p:nvPr/>
            </p:nvGrpSpPr>
            <p:grpSpPr bwMode="auto">
              <a:xfrm>
                <a:off x="1079" y="1709"/>
                <a:ext cx="1300" cy="1250"/>
                <a:chOff x="1079" y="1709"/>
                <a:chExt cx="1300" cy="1250"/>
              </a:xfrm>
            </p:grpSpPr>
            <p:grpSp>
              <p:nvGrpSpPr>
                <p:cNvPr id="459617" name="Group 1889"/>
                <p:cNvGrpSpPr>
                  <a:grpSpLocks/>
                </p:cNvGrpSpPr>
                <p:nvPr/>
              </p:nvGrpSpPr>
              <p:grpSpPr bwMode="auto">
                <a:xfrm>
                  <a:off x="1079" y="2385"/>
                  <a:ext cx="1300" cy="574"/>
                  <a:chOff x="1079" y="2385"/>
                  <a:chExt cx="1300" cy="574"/>
                </a:xfrm>
              </p:grpSpPr>
              <p:grpSp>
                <p:nvGrpSpPr>
                  <p:cNvPr id="459618" name="Group 1890"/>
                  <p:cNvGrpSpPr>
                    <a:grpSpLocks/>
                  </p:cNvGrpSpPr>
                  <p:nvPr/>
                </p:nvGrpSpPr>
                <p:grpSpPr bwMode="auto">
                  <a:xfrm flipH="1">
                    <a:off x="1946" y="2385"/>
                    <a:ext cx="433" cy="341"/>
                    <a:chOff x="585" y="1098"/>
                    <a:chExt cx="662" cy="521"/>
                  </a:xfrm>
                </p:grpSpPr>
                <p:sp>
                  <p:nvSpPr>
                    <p:cNvPr id="459619" name="Freeform 1891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20" name="Freeform 1892"/>
                    <p:cNvSpPr>
                      <a:spLocks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21" name="Freeform 1893"/>
                    <p:cNvSpPr>
                      <a:spLocks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22" name="Freeform 1894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23" name="Freeform 1895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59624" name="Group 1896"/>
                  <p:cNvGrpSpPr>
                    <a:grpSpLocks/>
                  </p:cNvGrpSpPr>
                  <p:nvPr/>
                </p:nvGrpSpPr>
                <p:grpSpPr bwMode="auto">
                  <a:xfrm flipH="1">
                    <a:off x="1728" y="2443"/>
                    <a:ext cx="434" cy="341"/>
                    <a:chOff x="585" y="1098"/>
                    <a:chExt cx="662" cy="521"/>
                  </a:xfrm>
                </p:grpSpPr>
                <p:sp>
                  <p:nvSpPr>
                    <p:cNvPr id="459625" name="Freeform 1897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26" name="Freeform 1898"/>
                    <p:cNvSpPr>
                      <a:spLocks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27" name="Freeform 1899"/>
                    <p:cNvSpPr>
                      <a:spLocks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28" name="Freeform 1900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29" name="Freeform 1901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59630" name="Group 1902"/>
                  <p:cNvGrpSpPr>
                    <a:grpSpLocks/>
                  </p:cNvGrpSpPr>
                  <p:nvPr/>
                </p:nvGrpSpPr>
                <p:grpSpPr bwMode="auto">
                  <a:xfrm flipH="1">
                    <a:off x="1512" y="2501"/>
                    <a:ext cx="433" cy="342"/>
                    <a:chOff x="585" y="1098"/>
                    <a:chExt cx="662" cy="521"/>
                  </a:xfrm>
                </p:grpSpPr>
                <p:sp>
                  <p:nvSpPr>
                    <p:cNvPr id="459631" name="Freeform 1903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32" name="Freeform 1904"/>
                    <p:cNvSpPr>
                      <a:spLocks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33" name="Freeform 1905"/>
                    <p:cNvSpPr>
                      <a:spLocks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34" name="Freeform 1906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35" name="Freeform 1907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59636" name="Group 1908"/>
                  <p:cNvGrpSpPr>
                    <a:grpSpLocks/>
                  </p:cNvGrpSpPr>
                  <p:nvPr/>
                </p:nvGrpSpPr>
                <p:grpSpPr bwMode="auto">
                  <a:xfrm flipH="1">
                    <a:off x="1295" y="2560"/>
                    <a:ext cx="433" cy="341"/>
                    <a:chOff x="585" y="1098"/>
                    <a:chExt cx="662" cy="521"/>
                  </a:xfrm>
                </p:grpSpPr>
                <p:sp>
                  <p:nvSpPr>
                    <p:cNvPr id="459637" name="Freeform 1909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38" name="Freeform 1910"/>
                    <p:cNvSpPr>
                      <a:spLocks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39" name="Freeform 1911"/>
                    <p:cNvSpPr>
                      <a:spLocks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40" name="Freeform 1912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41" name="Freeform 1913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59642" name="Group 1914"/>
                  <p:cNvGrpSpPr>
                    <a:grpSpLocks/>
                  </p:cNvGrpSpPr>
                  <p:nvPr/>
                </p:nvGrpSpPr>
                <p:grpSpPr bwMode="auto">
                  <a:xfrm flipH="1">
                    <a:off x="1079" y="2618"/>
                    <a:ext cx="433" cy="341"/>
                    <a:chOff x="585" y="1098"/>
                    <a:chExt cx="662" cy="521"/>
                  </a:xfrm>
                </p:grpSpPr>
                <p:sp>
                  <p:nvSpPr>
                    <p:cNvPr id="459643" name="Freeform 1915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44" name="Freeform 1916"/>
                    <p:cNvSpPr>
                      <a:spLocks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45" name="Freeform 1917"/>
                    <p:cNvSpPr>
                      <a:spLocks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46" name="Freeform 1918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47" name="Freeform 1919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459648" name="Group 1920"/>
                <p:cNvGrpSpPr>
                  <a:grpSpLocks/>
                </p:cNvGrpSpPr>
                <p:nvPr/>
              </p:nvGrpSpPr>
              <p:grpSpPr bwMode="auto">
                <a:xfrm>
                  <a:off x="1079" y="2160"/>
                  <a:ext cx="1300" cy="574"/>
                  <a:chOff x="1079" y="2160"/>
                  <a:chExt cx="1300" cy="574"/>
                </a:xfrm>
              </p:grpSpPr>
              <p:grpSp>
                <p:nvGrpSpPr>
                  <p:cNvPr id="459649" name="Group 1921"/>
                  <p:cNvGrpSpPr>
                    <a:grpSpLocks/>
                  </p:cNvGrpSpPr>
                  <p:nvPr/>
                </p:nvGrpSpPr>
                <p:grpSpPr bwMode="auto">
                  <a:xfrm flipH="1">
                    <a:off x="1946" y="2160"/>
                    <a:ext cx="433" cy="341"/>
                    <a:chOff x="585" y="1098"/>
                    <a:chExt cx="662" cy="521"/>
                  </a:xfrm>
                </p:grpSpPr>
                <p:sp>
                  <p:nvSpPr>
                    <p:cNvPr id="459650" name="Freeform 1922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51" name="Freeform 1923"/>
                    <p:cNvSpPr>
                      <a:spLocks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52" name="Freeform 1924"/>
                    <p:cNvSpPr>
                      <a:spLocks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53" name="Freeform 1925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54" name="Freeform 1926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59655" name="Group 1927"/>
                  <p:cNvGrpSpPr>
                    <a:grpSpLocks/>
                  </p:cNvGrpSpPr>
                  <p:nvPr/>
                </p:nvGrpSpPr>
                <p:grpSpPr bwMode="auto">
                  <a:xfrm flipH="1">
                    <a:off x="1728" y="2218"/>
                    <a:ext cx="434" cy="341"/>
                    <a:chOff x="585" y="1098"/>
                    <a:chExt cx="662" cy="521"/>
                  </a:xfrm>
                </p:grpSpPr>
                <p:sp>
                  <p:nvSpPr>
                    <p:cNvPr id="459656" name="Freeform 1928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57" name="Freeform 1929"/>
                    <p:cNvSpPr>
                      <a:spLocks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58" name="Freeform 1930"/>
                    <p:cNvSpPr>
                      <a:spLocks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59" name="Freeform 1931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60" name="Freeform 1932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59661" name="Group 1933"/>
                  <p:cNvGrpSpPr>
                    <a:grpSpLocks/>
                  </p:cNvGrpSpPr>
                  <p:nvPr/>
                </p:nvGrpSpPr>
                <p:grpSpPr bwMode="auto">
                  <a:xfrm flipH="1">
                    <a:off x="1512" y="2276"/>
                    <a:ext cx="433" cy="342"/>
                    <a:chOff x="585" y="1098"/>
                    <a:chExt cx="662" cy="521"/>
                  </a:xfrm>
                </p:grpSpPr>
                <p:sp>
                  <p:nvSpPr>
                    <p:cNvPr id="459662" name="Freeform 1934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63" name="Freeform 1935"/>
                    <p:cNvSpPr>
                      <a:spLocks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64" name="Freeform 1936"/>
                    <p:cNvSpPr>
                      <a:spLocks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65" name="Freeform 1937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66" name="Freeform 1938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59667" name="Group 1939"/>
                  <p:cNvGrpSpPr>
                    <a:grpSpLocks/>
                  </p:cNvGrpSpPr>
                  <p:nvPr/>
                </p:nvGrpSpPr>
                <p:grpSpPr bwMode="auto">
                  <a:xfrm flipH="1">
                    <a:off x="1295" y="2335"/>
                    <a:ext cx="433" cy="341"/>
                    <a:chOff x="585" y="1098"/>
                    <a:chExt cx="662" cy="521"/>
                  </a:xfrm>
                </p:grpSpPr>
                <p:sp>
                  <p:nvSpPr>
                    <p:cNvPr id="459668" name="Freeform 1940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69" name="Freeform 1941"/>
                    <p:cNvSpPr>
                      <a:spLocks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70" name="Freeform 1942"/>
                    <p:cNvSpPr>
                      <a:spLocks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71" name="Freeform 1943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72" name="Freeform 1944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59673" name="Group 1945"/>
                  <p:cNvGrpSpPr>
                    <a:grpSpLocks/>
                  </p:cNvGrpSpPr>
                  <p:nvPr/>
                </p:nvGrpSpPr>
                <p:grpSpPr bwMode="auto">
                  <a:xfrm flipH="1">
                    <a:off x="1079" y="2393"/>
                    <a:ext cx="433" cy="341"/>
                    <a:chOff x="585" y="1098"/>
                    <a:chExt cx="662" cy="521"/>
                  </a:xfrm>
                </p:grpSpPr>
                <p:sp>
                  <p:nvSpPr>
                    <p:cNvPr id="459674" name="Freeform 1946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75" name="Freeform 1947"/>
                    <p:cNvSpPr>
                      <a:spLocks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76" name="Freeform 1948"/>
                    <p:cNvSpPr>
                      <a:spLocks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77" name="Freeform 1949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78" name="Freeform 1950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459679" name="Group 1951"/>
                <p:cNvGrpSpPr>
                  <a:grpSpLocks/>
                </p:cNvGrpSpPr>
                <p:nvPr/>
              </p:nvGrpSpPr>
              <p:grpSpPr bwMode="auto">
                <a:xfrm>
                  <a:off x="1079" y="1934"/>
                  <a:ext cx="1300" cy="574"/>
                  <a:chOff x="1079" y="1934"/>
                  <a:chExt cx="1300" cy="574"/>
                </a:xfrm>
              </p:grpSpPr>
              <p:grpSp>
                <p:nvGrpSpPr>
                  <p:cNvPr id="459680" name="Group 1952"/>
                  <p:cNvGrpSpPr>
                    <a:grpSpLocks/>
                  </p:cNvGrpSpPr>
                  <p:nvPr/>
                </p:nvGrpSpPr>
                <p:grpSpPr bwMode="auto">
                  <a:xfrm flipH="1">
                    <a:off x="1946" y="1934"/>
                    <a:ext cx="433" cy="341"/>
                    <a:chOff x="585" y="1098"/>
                    <a:chExt cx="662" cy="521"/>
                  </a:xfrm>
                </p:grpSpPr>
                <p:sp>
                  <p:nvSpPr>
                    <p:cNvPr id="459681" name="Freeform 1953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82" name="Freeform 1954"/>
                    <p:cNvSpPr>
                      <a:spLocks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83" name="Freeform 1955"/>
                    <p:cNvSpPr>
                      <a:spLocks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84" name="Freeform 1956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85" name="Freeform 1957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59686" name="Group 1958"/>
                  <p:cNvGrpSpPr>
                    <a:grpSpLocks/>
                  </p:cNvGrpSpPr>
                  <p:nvPr/>
                </p:nvGrpSpPr>
                <p:grpSpPr bwMode="auto">
                  <a:xfrm flipH="1">
                    <a:off x="1728" y="1992"/>
                    <a:ext cx="434" cy="341"/>
                    <a:chOff x="585" y="1098"/>
                    <a:chExt cx="662" cy="521"/>
                  </a:xfrm>
                </p:grpSpPr>
                <p:sp>
                  <p:nvSpPr>
                    <p:cNvPr id="459687" name="Freeform 1959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88" name="Freeform 1960"/>
                    <p:cNvSpPr>
                      <a:spLocks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89" name="Freeform 1961"/>
                    <p:cNvSpPr>
                      <a:spLocks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90" name="Freeform 1962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91" name="Freeform 1963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59692" name="Group 1964"/>
                  <p:cNvGrpSpPr>
                    <a:grpSpLocks/>
                  </p:cNvGrpSpPr>
                  <p:nvPr/>
                </p:nvGrpSpPr>
                <p:grpSpPr bwMode="auto">
                  <a:xfrm flipH="1">
                    <a:off x="1512" y="2050"/>
                    <a:ext cx="433" cy="342"/>
                    <a:chOff x="585" y="1098"/>
                    <a:chExt cx="662" cy="521"/>
                  </a:xfrm>
                </p:grpSpPr>
                <p:sp>
                  <p:nvSpPr>
                    <p:cNvPr id="459693" name="Freeform 1965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94" name="Freeform 1966"/>
                    <p:cNvSpPr>
                      <a:spLocks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95" name="Freeform 1967"/>
                    <p:cNvSpPr>
                      <a:spLocks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96" name="Freeform 1968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697" name="Freeform 1969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59698" name="Group 1970"/>
                  <p:cNvGrpSpPr>
                    <a:grpSpLocks/>
                  </p:cNvGrpSpPr>
                  <p:nvPr/>
                </p:nvGrpSpPr>
                <p:grpSpPr bwMode="auto">
                  <a:xfrm flipH="1">
                    <a:off x="1295" y="2109"/>
                    <a:ext cx="433" cy="341"/>
                    <a:chOff x="585" y="1098"/>
                    <a:chExt cx="662" cy="521"/>
                  </a:xfrm>
                </p:grpSpPr>
                <p:sp>
                  <p:nvSpPr>
                    <p:cNvPr id="459699" name="Freeform 1971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00" name="Freeform 1972"/>
                    <p:cNvSpPr>
                      <a:spLocks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01" name="Freeform 1973"/>
                    <p:cNvSpPr>
                      <a:spLocks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02" name="Freeform 1974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03" name="Freeform 1975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59704" name="Group 1976"/>
                  <p:cNvGrpSpPr>
                    <a:grpSpLocks/>
                  </p:cNvGrpSpPr>
                  <p:nvPr/>
                </p:nvGrpSpPr>
                <p:grpSpPr bwMode="auto">
                  <a:xfrm flipH="1">
                    <a:off x="1079" y="2167"/>
                    <a:ext cx="433" cy="341"/>
                    <a:chOff x="585" y="1098"/>
                    <a:chExt cx="662" cy="521"/>
                  </a:xfrm>
                </p:grpSpPr>
                <p:sp>
                  <p:nvSpPr>
                    <p:cNvPr id="459705" name="Freeform 1977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06" name="Freeform 1978"/>
                    <p:cNvSpPr>
                      <a:spLocks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07" name="Freeform 1979"/>
                    <p:cNvSpPr>
                      <a:spLocks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08" name="Freeform 1980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09" name="Freeform 1981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459710" name="Group 1982"/>
                <p:cNvGrpSpPr>
                  <a:grpSpLocks/>
                </p:cNvGrpSpPr>
                <p:nvPr/>
              </p:nvGrpSpPr>
              <p:grpSpPr bwMode="auto">
                <a:xfrm>
                  <a:off x="1079" y="1709"/>
                  <a:ext cx="1300" cy="574"/>
                  <a:chOff x="1079" y="1709"/>
                  <a:chExt cx="1300" cy="574"/>
                </a:xfrm>
              </p:grpSpPr>
              <p:grpSp>
                <p:nvGrpSpPr>
                  <p:cNvPr id="459711" name="Group 1983"/>
                  <p:cNvGrpSpPr>
                    <a:grpSpLocks/>
                  </p:cNvGrpSpPr>
                  <p:nvPr/>
                </p:nvGrpSpPr>
                <p:grpSpPr bwMode="auto">
                  <a:xfrm flipH="1">
                    <a:off x="1946" y="1709"/>
                    <a:ext cx="433" cy="341"/>
                    <a:chOff x="585" y="1098"/>
                    <a:chExt cx="662" cy="521"/>
                  </a:xfrm>
                </p:grpSpPr>
                <p:sp>
                  <p:nvSpPr>
                    <p:cNvPr id="459712" name="Freeform 1984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13" name="Freeform 1985"/>
                    <p:cNvSpPr>
                      <a:spLocks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14" name="Freeform 1986"/>
                    <p:cNvSpPr>
                      <a:spLocks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15" name="Freeform 1987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16" name="Freeform 1988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59717" name="Group 1989"/>
                  <p:cNvGrpSpPr>
                    <a:grpSpLocks/>
                  </p:cNvGrpSpPr>
                  <p:nvPr/>
                </p:nvGrpSpPr>
                <p:grpSpPr bwMode="auto">
                  <a:xfrm flipH="1">
                    <a:off x="1728" y="1767"/>
                    <a:ext cx="434" cy="341"/>
                    <a:chOff x="585" y="1098"/>
                    <a:chExt cx="662" cy="521"/>
                  </a:xfrm>
                </p:grpSpPr>
                <p:sp>
                  <p:nvSpPr>
                    <p:cNvPr id="459718" name="Freeform 1990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19" name="Freeform 1991"/>
                    <p:cNvSpPr>
                      <a:spLocks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20" name="Freeform 1992"/>
                    <p:cNvSpPr>
                      <a:spLocks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21" name="Freeform 1993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22" name="Freeform 1994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59723" name="Group 1995"/>
                  <p:cNvGrpSpPr>
                    <a:grpSpLocks/>
                  </p:cNvGrpSpPr>
                  <p:nvPr/>
                </p:nvGrpSpPr>
                <p:grpSpPr bwMode="auto">
                  <a:xfrm flipH="1">
                    <a:off x="1512" y="1825"/>
                    <a:ext cx="433" cy="342"/>
                    <a:chOff x="585" y="1098"/>
                    <a:chExt cx="662" cy="521"/>
                  </a:xfrm>
                </p:grpSpPr>
                <p:sp>
                  <p:nvSpPr>
                    <p:cNvPr id="459724" name="Freeform 1996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25" name="Freeform 1997"/>
                    <p:cNvSpPr>
                      <a:spLocks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26" name="Freeform 1998"/>
                    <p:cNvSpPr>
                      <a:spLocks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27" name="Freeform 1999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28" name="Freeform 2000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59729" name="Group 2001"/>
                  <p:cNvGrpSpPr>
                    <a:grpSpLocks/>
                  </p:cNvGrpSpPr>
                  <p:nvPr/>
                </p:nvGrpSpPr>
                <p:grpSpPr bwMode="auto">
                  <a:xfrm flipH="1">
                    <a:off x="1295" y="1884"/>
                    <a:ext cx="433" cy="341"/>
                    <a:chOff x="585" y="1098"/>
                    <a:chExt cx="662" cy="521"/>
                  </a:xfrm>
                </p:grpSpPr>
                <p:sp>
                  <p:nvSpPr>
                    <p:cNvPr id="459730" name="Freeform 2002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31" name="Freeform 2003"/>
                    <p:cNvSpPr>
                      <a:spLocks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32" name="Freeform 2004"/>
                    <p:cNvSpPr>
                      <a:spLocks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33" name="Freeform 2005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34" name="Freeform 2006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59735" name="Group 2007"/>
                  <p:cNvGrpSpPr>
                    <a:grpSpLocks/>
                  </p:cNvGrpSpPr>
                  <p:nvPr/>
                </p:nvGrpSpPr>
                <p:grpSpPr bwMode="auto">
                  <a:xfrm flipH="1">
                    <a:off x="1079" y="1942"/>
                    <a:ext cx="433" cy="341"/>
                    <a:chOff x="585" y="1098"/>
                    <a:chExt cx="662" cy="521"/>
                  </a:xfrm>
                </p:grpSpPr>
                <p:sp>
                  <p:nvSpPr>
                    <p:cNvPr id="459736" name="Freeform 2008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37" name="Freeform 2009"/>
                    <p:cNvSpPr>
                      <a:spLocks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38" name="Freeform 2010"/>
                    <p:cNvSpPr>
                      <a:spLocks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39" name="Freeform 2011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9740" name="Freeform 2012"/>
                    <p:cNvSpPr>
                      <a:spLocks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6350" cmpd="sng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459741" name="Group 2013"/>
              <p:cNvGrpSpPr>
                <a:grpSpLocks/>
              </p:cNvGrpSpPr>
              <p:nvPr/>
            </p:nvGrpSpPr>
            <p:grpSpPr bwMode="auto">
              <a:xfrm>
                <a:off x="1319" y="1819"/>
                <a:ext cx="1009" cy="1024"/>
                <a:chOff x="1319" y="1819"/>
                <a:chExt cx="1009" cy="1024"/>
              </a:xfrm>
            </p:grpSpPr>
            <p:grpSp>
              <p:nvGrpSpPr>
                <p:cNvPr id="459742" name="Group 2014"/>
                <p:cNvGrpSpPr>
                  <a:grpSpLocks/>
                </p:cNvGrpSpPr>
                <p:nvPr/>
              </p:nvGrpSpPr>
              <p:grpSpPr bwMode="auto">
                <a:xfrm>
                  <a:off x="2190" y="1819"/>
                  <a:ext cx="137" cy="174"/>
                  <a:chOff x="2343" y="728"/>
                  <a:chExt cx="569" cy="718"/>
                </a:xfrm>
              </p:grpSpPr>
              <p:sp>
                <p:nvSpPr>
                  <p:cNvPr id="459743" name="Freeform 2015"/>
                  <p:cNvSpPr>
                    <a:spLocks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744" name="Freeform 2016"/>
                  <p:cNvSpPr>
                    <a:spLocks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745" name="Freeform 2017"/>
                  <p:cNvSpPr>
                    <a:spLocks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9746" name="Group 2018"/>
                <p:cNvGrpSpPr>
                  <a:grpSpLocks/>
                </p:cNvGrpSpPr>
                <p:nvPr/>
              </p:nvGrpSpPr>
              <p:grpSpPr bwMode="auto">
                <a:xfrm>
                  <a:off x="1758" y="2159"/>
                  <a:ext cx="137" cy="174"/>
                  <a:chOff x="2343" y="728"/>
                  <a:chExt cx="569" cy="718"/>
                </a:xfrm>
              </p:grpSpPr>
              <p:sp>
                <p:nvSpPr>
                  <p:cNvPr id="459747" name="Freeform 2019"/>
                  <p:cNvSpPr>
                    <a:spLocks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748" name="Freeform 2020"/>
                  <p:cNvSpPr>
                    <a:spLocks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749" name="Freeform 2021"/>
                  <p:cNvSpPr>
                    <a:spLocks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9750" name="Group 2022"/>
                <p:cNvGrpSpPr>
                  <a:grpSpLocks/>
                </p:cNvGrpSpPr>
                <p:nvPr/>
              </p:nvGrpSpPr>
              <p:grpSpPr bwMode="auto">
                <a:xfrm>
                  <a:off x="1972" y="2327"/>
                  <a:ext cx="137" cy="174"/>
                  <a:chOff x="2343" y="728"/>
                  <a:chExt cx="569" cy="718"/>
                </a:xfrm>
              </p:grpSpPr>
              <p:sp>
                <p:nvSpPr>
                  <p:cNvPr id="459751" name="Freeform 2023"/>
                  <p:cNvSpPr>
                    <a:spLocks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752" name="Freeform 2024"/>
                  <p:cNvSpPr>
                    <a:spLocks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753" name="Freeform 2025"/>
                  <p:cNvSpPr>
                    <a:spLocks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9754" name="Group 2026"/>
                <p:cNvGrpSpPr>
                  <a:grpSpLocks/>
                </p:cNvGrpSpPr>
                <p:nvPr/>
              </p:nvGrpSpPr>
              <p:grpSpPr bwMode="auto">
                <a:xfrm>
                  <a:off x="1541" y="2669"/>
                  <a:ext cx="137" cy="174"/>
                  <a:chOff x="2343" y="728"/>
                  <a:chExt cx="569" cy="718"/>
                </a:xfrm>
              </p:grpSpPr>
              <p:sp>
                <p:nvSpPr>
                  <p:cNvPr id="459755" name="Freeform 2027"/>
                  <p:cNvSpPr>
                    <a:spLocks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756" name="Freeform 2028"/>
                  <p:cNvSpPr>
                    <a:spLocks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757" name="Freeform 2029"/>
                  <p:cNvSpPr>
                    <a:spLocks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9758" name="Group 2030"/>
                <p:cNvGrpSpPr>
                  <a:grpSpLocks/>
                </p:cNvGrpSpPr>
                <p:nvPr/>
              </p:nvGrpSpPr>
              <p:grpSpPr bwMode="auto">
                <a:xfrm>
                  <a:off x="1324" y="2502"/>
                  <a:ext cx="138" cy="173"/>
                  <a:chOff x="2343" y="728"/>
                  <a:chExt cx="569" cy="718"/>
                </a:xfrm>
              </p:grpSpPr>
              <p:sp>
                <p:nvSpPr>
                  <p:cNvPr id="459759" name="Freeform 2031"/>
                  <p:cNvSpPr>
                    <a:spLocks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760" name="Freeform 2032"/>
                  <p:cNvSpPr>
                    <a:spLocks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761" name="Freeform 2033"/>
                  <p:cNvSpPr>
                    <a:spLocks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9762" name="Group 2034"/>
                <p:cNvGrpSpPr>
                  <a:grpSpLocks/>
                </p:cNvGrpSpPr>
                <p:nvPr/>
              </p:nvGrpSpPr>
              <p:grpSpPr bwMode="auto">
                <a:xfrm>
                  <a:off x="1758" y="2390"/>
                  <a:ext cx="137" cy="174"/>
                  <a:chOff x="2343" y="728"/>
                  <a:chExt cx="569" cy="718"/>
                </a:xfrm>
              </p:grpSpPr>
              <p:sp>
                <p:nvSpPr>
                  <p:cNvPr id="459763" name="Freeform 2035"/>
                  <p:cNvSpPr>
                    <a:spLocks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764" name="Freeform 2036"/>
                  <p:cNvSpPr>
                    <a:spLocks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765" name="Freeform 2037"/>
                  <p:cNvSpPr>
                    <a:spLocks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9766" name="Group 2038"/>
                <p:cNvGrpSpPr>
                  <a:grpSpLocks/>
                </p:cNvGrpSpPr>
                <p:nvPr/>
              </p:nvGrpSpPr>
              <p:grpSpPr bwMode="auto">
                <a:xfrm>
                  <a:off x="1972" y="1877"/>
                  <a:ext cx="137" cy="174"/>
                  <a:chOff x="2343" y="728"/>
                  <a:chExt cx="569" cy="718"/>
                </a:xfrm>
              </p:grpSpPr>
              <p:sp>
                <p:nvSpPr>
                  <p:cNvPr id="459767" name="Freeform 2039"/>
                  <p:cNvSpPr>
                    <a:spLocks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768" name="Freeform 2040"/>
                  <p:cNvSpPr>
                    <a:spLocks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769" name="Freeform 2041"/>
                  <p:cNvSpPr>
                    <a:spLocks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9770" name="Group 2042"/>
                <p:cNvGrpSpPr>
                  <a:grpSpLocks/>
                </p:cNvGrpSpPr>
                <p:nvPr/>
              </p:nvGrpSpPr>
              <p:grpSpPr bwMode="auto">
                <a:xfrm>
                  <a:off x="1319" y="2281"/>
                  <a:ext cx="137" cy="174"/>
                  <a:chOff x="2343" y="728"/>
                  <a:chExt cx="569" cy="718"/>
                </a:xfrm>
              </p:grpSpPr>
              <p:sp>
                <p:nvSpPr>
                  <p:cNvPr id="459771" name="Freeform 2043"/>
                  <p:cNvSpPr>
                    <a:spLocks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772" name="Freeform 2044"/>
                  <p:cNvSpPr>
                    <a:spLocks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773" name="Freeform 2045"/>
                  <p:cNvSpPr>
                    <a:spLocks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9774" name="Group 2046"/>
                <p:cNvGrpSpPr>
                  <a:grpSpLocks/>
                </p:cNvGrpSpPr>
                <p:nvPr/>
              </p:nvGrpSpPr>
              <p:grpSpPr bwMode="auto">
                <a:xfrm>
                  <a:off x="1542" y="1998"/>
                  <a:ext cx="137" cy="174"/>
                  <a:chOff x="2343" y="728"/>
                  <a:chExt cx="569" cy="718"/>
                </a:xfrm>
              </p:grpSpPr>
              <p:sp>
                <p:nvSpPr>
                  <p:cNvPr id="459775" name="Freeform 2047"/>
                  <p:cNvSpPr>
                    <a:spLocks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16" name="Freeform 2048"/>
                  <p:cNvSpPr>
                    <a:spLocks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17" name="Freeform 2049"/>
                  <p:cNvSpPr>
                    <a:spLocks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95618" name="Group 2050"/>
                <p:cNvGrpSpPr>
                  <a:grpSpLocks/>
                </p:cNvGrpSpPr>
                <p:nvPr/>
              </p:nvGrpSpPr>
              <p:grpSpPr bwMode="auto">
                <a:xfrm>
                  <a:off x="1758" y="1936"/>
                  <a:ext cx="137" cy="174"/>
                  <a:chOff x="2343" y="728"/>
                  <a:chExt cx="569" cy="718"/>
                </a:xfrm>
              </p:grpSpPr>
              <p:sp>
                <p:nvSpPr>
                  <p:cNvPr id="495619" name="Freeform 2051"/>
                  <p:cNvSpPr>
                    <a:spLocks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20" name="Freeform 2052"/>
                  <p:cNvSpPr>
                    <a:spLocks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21" name="Freeform 2053"/>
                  <p:cNvSpPr>
                    <a:spLocks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95622" name="Group 2054"/>
                <p:cNvGrpSpPr>
                  <a:grpSpLocks/>
                </p:cNvGrpSpPr>
                <p:nvPr/>
              </p:nvGrpSpPr>
              <p:grpSpPr bwMode="auto">
                <a:xfrm>
                  <a:off x="1324" y="2055"/>
                  <a:ext cx="137" cy="174"/>
                  <a:chOff x="2343" y="728"/>
                  <a:chExt cx="569" cy="718"/>
                </a:xfrm>
              </p:grpSpPr>
              <p:sp>
                <p:nvSpPr>
                  <p:cNvPr id="495623" name="Freeform 2055"/>
                  <p:cNvSpPr>
                    <a:spLocks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24" name="Freeform 2056"/>
                  <p:cNvSpPr>
                    <a:spLocks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25" name="Freeform 2057"/>
                  <p:cNvSpPr>
                    <a:spLocks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95626" name="Group 2058"/>
                <p:cNvGrpSpPr>
                  <a:grpSpLocks/>
                </p:cNvGrpSpPr>
                <p:nvPr/>
              </p:nvGrpSpPr>
              <p:grpSpPr bwMode="auto">
                <a:xfrm>
                  <a:off x="2191" y="2271"/>
                  <a:ext cx="137" cy="174"/>
                  <a:chOff x="2343" y="728"/>
                  <a:chExt cx="569" cy="718"/>
                </a:xfrm>
              </p:grpSpPr>
              <p:sp>
                <p:nvSpPr>
                  <p:cNvPr id="495627" name="Freeform 2059"/>
                  <p:cNvSpPr>
                    <a:spLocks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28" name="Freeform 2060"/>
                  <p:cNvSpPr>
                    <a:spLocks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29" name="Freeform 2061"/>
                  <p:cNvSpPr>
                    <a:spLocks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95630" name="Group 2062"/>
                <p:cNvGrpSpPr>
                  <a:grpSpLocks/>
                </p:cNvGrpSpPr>
                <p:nvPr/>
              </p:nvGrpSpPr>
              <p:grpSpPr bwMode="auto">
                <a:xfrm>
                  <a:off x="1973" y="2554"/>
                  <a:ext cx="137" cy="174"/>
                  <a:chOff x="2343" y="728"/>
                  <a:chExt cx="569" cy="718"/>
                </a:xfrm>
              </p:grpSpPr>
              <p:sp>
                <p:nvSpPr>
                  <p:cNvPr id="495631" name="Freeform 2063"/>
                  <p:cNvSpPr>
                    <a:spLocks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32" name="Freeform 2064"/>
                  <p:cNvSpPr>
                    <a:spLocks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33" name="Freeform 2065"/>
                  <p:cNvSpPr>
                    <a:spLocks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95634" name="Group 2066"/>
                <p:cNvGrpSpPr>
                  <a:grpSpLocks/>
                </p:cNvGrpSpPr>
                <p:nvPr/>
              </p:nvGrpSpPr>
              <p:grpSpPr bwMode="auto">
                <a:xfrm>
                  <a:off x="2191" y="2499"/>
                  <a:ext cx="137" cy="174"/>
                  <a:chOff x="2343" y="728"/>
                  <a:chExt cx="569" cy="718"/>
                </a:xfrm>
              </p:grpSpPr>
              <p:sp>
                <p:nvSpPr>
                  <p:cNvPr id="495635" name="Freeform 2067"/>
                  <p:cNvSpPr>
                    <a:spLocks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36" name="Freeform 2068"/>
                  <p:cNvSpPr>
                    <a:spLocks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37" name="Freeform 2069"/>
                  <p:cNvSpPr>
                    <a:spLocks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495867" name="Group 2299"/>
          <p:cNvGrpSpPr>
            <a:grpSpLocks/>
          </p:cNvGrpSpPr>
          <p:nvPr/>
        </p:nvGrpSpPr>
        <p:grpSpPr bwMode="auto">
          <a:xfrm>
            <a:off x="6740525" y="3927475"/>
            <a:ext cx="2044700" cy="749300"/>
            <a:chOff x="4246" y="2474"/>
            <a:chExt cx="1288" cy="472"/>
          </a:xfrm>
        </p:grpSpPr>
        <p:sp>
          <p:nvSpPr>
            <p:cNvPr id="495650" name="Freeform 2082"/>
            <p:cNvSpPr>
              <a:spLocks/>
            </p:cNvSpPr>
            <p:nvPr/>
          </p:nvSpPr>
          <p:spPr bwMode="gray">
            <a:xfrm>
              <a:off x="4246" y="2600"/>
              <a:ext cx="1288" cy="346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95651" name="Group 2083"/>
            <p:cNvGrpSpPr>
              <a:grpSpLocks/>
            </p:cNvGrpSpPr>
            <p:nvPr/>
          </p:nvGrpSpPr>
          <p:grpSpPr bwMode="auto">
            <a:xfrm>
              <a:off x="4700" y="2474"/>
              <a:ext cx="261" cy="351"/>
              <a:chOff x="1784" y="2648"/>
              <a:chExt cx="527" cy="707"/>
            </a:xfrm>
          </p:grpSpPr>
          <p:grpSp>
            <p:nvGrpSpPr>
              <p:cNvPr id="495652" name="Group 2084"/>
              <p:cNvGrpSpPr>
                <a:grpSpLocks/>
              </p:cNvGrpSpPr>
              <p:nvPr/>
            </p:nvGrpSpPr>
            <p:grpSpPr bwMode="auto">
              <a:xfrm>
                <a:off x="1998" y="2648"/>
                <a:ext cx="313" cy="629"/>
                <a:chOff x="1155" y="1032"/>
                <a:chExt cx="313" cy="629"/>
              </a:xfrm>
            </p:grpSpPr>
            <p:sp>
              <p:nvSpPr>
                <p:cNvPr id="495653" name="Freeform 2085"/>
                <p:cNvSpPr>
                  <a:spLocks/>
                </p:cNvSpPr>
                <p:nvPr/>
              </p:nvSpPr>
              <p:spPr bwMode="gray">
                <a:xfrm>
                  <a:off x="1297" y="1336"/>
                  <a:ext cx="120" cy="325"/>
                </a:xfrm>
                <a:custGeom>
                  <a:avLst/>
                  <a:gdLst>
                    <a:gd name="T0" fmla="*/ 89 w 90"/>
                    <a:gd name="T1" fmla="*/ 156 h 245"/>
                    <a:gd name="T2" fmla="*/ 89 w 90"/>
                    <a:gd name="T3" fmla="*/ 7 h 245"/>
                    <a:gd name="T4" fmla="*/ 89 w 90"/>
                    <a:gd name="T5" fmla="*/ 5 h 245"/>
                    <a:gd name="T6" fmla="*/ 63 w 90"/>
                    <a:gd name="T7" fmla="*/ 20 h 245"/>
                    <a:gd name="T8" fmla="*/ 12 w 90"/>
                    <a:gd name="T9" fmla="*/ 10 h 245"/>
                    <a:gd name="T10" fmla="*/ 2 w 90"/>
                    <a:gd name="T11" fmla="*/ 0 h 245"/>
                    <a:gd name="T12" fmla="*/ 3 w 90"/>
                    <a:gd name="T13" fmla="*/ 36 h 245"/>
                    <a:gd name="T14" fmla="*/ 2 w 90"/>
                    <a:gd name="T15" fmla="*/ 205 h 245"/>
                    <a:gd name="T16" fmla="*/ 43 w 90"/>
                    <a:gd name="T17" fmla="*/ 205 h 245"/>
                    <a:gd name="T18" fmla="*/ 45 w 90"/>
                    <a:gd name="T19" fmla="*/ 51 h 245"/>
                    <a:gd name="T20" fmla="*/ 36 w 90"/>
                    <a:gd name="T21" fmla="*/ 40 h 245"/>
                    <a:gd name="T22" fmla="*/ 45 w 90"/>
                    <a:gd name="T23" fmla="*/ 51 h 245"/>
                    <a:gd name="T24" fmla="*/ 43 w 90"/>
                    <a:gd name="T25" fmla="*/ 205 h 245"/>
                    <a:gd name="T26" fmla="*/ 44 w 90"/>
                    <a:gd name="T27" fmla="*/ 211 h 245"/>
                    <a:gd name="T28" fmla="*/ 88 w 90"/>
                    <a:gd name="T29" fmla="*/ 218 h 245"/>
                    <a:gd name="T30" fmla="*/ 89 w 90"/>
                    <a:gd name="T31" fmla="*/ 156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" h="245">
                      <a:moveTo>
                        <a:pt x="89" y="156"/>
                      </a:moveTo>
                      <a:cubicBezTo>
                        <a:pt x="89" y="141"/>
                        <a:pt x="90" y="47"/>
                        <a:pt x="89" y="7"/>
                      </a:cubicBezTo>
                      <a:cubicBezTo>
                        <a:pt x="89" y="6"/>
                        <a:pt x="89" y="6"/>
                        <a:pt x="89" y="5"/>
                      </a:cubicBezTo>
                      <a:cubicBezTo>
                        <a:pt x="87" y="16"/>
                        <a:pt x="71" y="22"/>
                        <a:pt x="63" y="20"/>
                      </a:cubicBezTo>
                      <a:cubicBezTo>
                        <a:pt x="55" y="20"/>
                        <a:pt x="24" y="13"/>
                        <a:pt x="12" y="10"/>
                      </a:cubicBezTo>
                      <a:cubicBezTo>
                        <a:pt x="6" y="10"/>
                        <a:pt x="4" y="5"/>
                        <a:pt x="2" y="0"/>
                      </a:cubicBezTo>
                      <a:cubicBezTo>
                        <a:pt x="2" y="18"/>
                        <a:pt x="3" y="32"/>
                        <a:pt x="3" y="36"/>
                      </a:cubicBezTo>
                      <a:cubicBezTo>
                        <a:pt x="3" y="49"/>
                        <a:pt x="0" y="181"/>
                        <a:pt x="2" y="205"/>
                      </a:cubicBezTo>
                      <a:cubicBezTo>
                        <a:pt x="3" y="228"/>
                        <a:pt x="43" y="225"/>
                        <a:pt x="43" y="205"/>
                      </a:cubicBezTo>
                      <a:cubicBezTo>
                        <a:pt x="43" y="171"/>
                        <a:pt x="46" y="55"/>
                        <a:pt x="45" y="51"/>
                      </a:cubicBezTo>
                      <a:cubicBezTo>
                        <a:pt x="45" y="47"/>
                        <a:pt x="36" y="47"/>
                        <a:pt x="36" y="40"/>
                      </a:cubicBezTo>
                      <a:cubicBezTo>
                        <a:pt x="36" y="47"/>
                        <a:pt x="45" y="47"/>
                        <a:pt x="45" y="51"/>
                      </a:cubicBezTo>
                      <a:cubicBezTo>
                        <a:pt x="46" y="55"/>
                        <a:pt x="43" y="171"/>
                        <a:pt x="43" y="205"/>
                      </a:cubicBezTo>
                      <a:cubicBezTo>
                        <a:pt x="43" y="207"/>
                        <a:pt x="44" y="211"/>
                        <a:pt x="44" y="211"/>
                      </a:cubicBezTo>
                      <a:cubicBezTo>
                        <a:pt x="46" y="245"/>
                        <a:pt x="87" y="235"/>
                        <a:pt x="88" y="218"/>
                      </a:cubicBezTo>
                      <a:cubicBezTo>
                        <a:pt x="90" y="201"/>
                        <a:pt x="88" y="171"/>
                        <a:pt x="89" y="15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5654" name="Freeform 2086"/>
                <p:cNvSpPr>
                  <a:spLocks noEditPoints="1"/>
                </p:cNvSpPr>
                <p:nvPr/>
              </p:nvSpPr>
              <p:spPr bwMode="gray">
                <a:xfrm>
                  <a:off x="1155" y="1118"/>
                  <a:ext cx="313" cy="258"/>
                </a:xfrm>
                <a:custGeom>
                  <a:avLst/>
                  <a:gdLst>
                    <a:gd name="T0" fmla="*/ 235 w 236"/>
                    <a:gd name="T1" fmla="*/ 114 h 194"/>
                    <a:gd name="T2" fmla="*/ 235 w 236"/>
                    <a:gd name="T3" fmla="*/ 114 h 194"/>
                    <a:gd name="T4" fmla="*/ 225 w 236"/>
                    <a:gd name="T5" fmla="*/ 49 h 194"/>
                    <a:gd name="T6" fmla="*/ 199 w 236"/>
                    <a:gd name="T7" fmla="*/ 24 h 194"/>
                    <a:gd name="T8" fmla="*/ 156 w 236"/>
                    <a:gd name="T9" fmla="*/ 13 h 194"/>
                    <a:gd name="T10" fmla="*/ 116 w 236"/>
                    <a:gd name="T11" fmla="*/ 2 h 194"/>
                    <a:gd name="T12" fmla="*/ 86 w 236"/>
                    <a:gd name="T13" fmla="*/ 12 h 194"/>
                    <a:gd name="T14" fmla="*/ 73 w 236"/>
                    <a:gd name="T15" fmla="*/ 86 h 194"/>
                    <a:gd name="T16" fmla="*/ 73 w 236"/>
                    <a:gd name="T17" fmla="*/ 86 h 194"/>
                    <a:gd name="T18" fmla="*/ 72 w 236"/>
                    <a:gd name="T19" fmla="*/ 91 h 194"/>
                    <a:gd name="T20" fmla="*/ 21 w 236"/>
                    <a:gd name="T21" fmla="*/ 104 h 194"/>
                    <a:gd name="T22" fmla="*/ 26 w 236"/>
                    <a:gd name="T23" fmla="*/ 135 h 194"/>
                    <a:gd name="T24" fmla="*/ 80 w 236"/>
                    <a:gd name="T25" fmla="*/ 122 h 194"/>
                    <a:gd name="T26" fmla="*/ 80 w 236"/>
                    <a:gd name="T27" fmla="*/ 122 h 194"/>
                    <a:gd name="T28" fmla="*/ 86 w 236"/>
                    <a:gd name="T29" fmla="*/ 120 h 194"/>
                    <a:gd name="T30" fmla="*/ 99 w 236"/>
                    <a:gd name="T31" fmla="*/ 112 h 194"/>
                    <a:gd name="T32" fmla="*/ 104 w 236"/>
                    <a:gd name="T33" fmla="*/ 92 h 194"/>
                    <a:gd name="T34" fmla="*/ 104 w 236"/>
                    <a:gd name="T35" fmla="*/ 92 h 194"/>
                    <a:gd name="T36" fmla="*/ 110 w 236"/>
                    <a:gd name="T37" fmla="*/ 47 h 194"/>
                    <a:gd name="T38" fmla="*/ 109 w 236"/>
                    <a:gd name="T39" fmla="*/ 167 h 194"/>
                    <a:gd name="T40" fmla="*/ 118 w 236"/>
                    <a:gd name="T41" fmla="*/ 178 h 194"/>
                    <a:gd name="T42" fmla="*/ 169 w 236"/>
                    <a:gd name="T43" fmla="*/ 192 h 194"/>
                    <a:gd name="T44" fmla="*/ 196 w 236"/>
                    <a:gd name="T45" fmla="*/ 173 h 194"/>
                    <a:gd name="T46" fmla="*/ 196 w 236"/>
                    <a:gd name="T47" fmla="*/ 160 h 194"/>
                    <a:gd name="T48" fmla="*/ 216 w 236"/>
                    <a:gd name="T49" fmla="*/ 155 h 194"/>
                    <a:gd name="T50" fmla="*/ 219 w 236"/>
                    <a:gd name="T51" fmla="*/ 154 h 194"/>
                    <a:gd name="T52" fmla="*/ 232 w 236"/>
                    <a:gd name="T53" fmla="*/ 146 h 194"/>
                    <a:gd name="T54" fmla="*/ 236 w 236"/>
                    <a:gd name="T55" fmla="*/ 124 h 194"/>
                    <a:gd name="T56" fmla="*/ 235 w 236"/>
                    <a:gd name="T57" fmla="*/ 114 h 194"/>
                    <a:gd name="T58" fmla="*/ 192 w 236"/>
                    <a:gd name="T59" fmla="*/ 75 h 194"/>
                    <a:gd name="T60" fmla="*/ 194 w 236"/>
                    <a:gd name="T61" fmla="*/ 88 h 194"/>
                    <a:gd name="T62" fmla="*/ 200 w 236"/>
                    <a:gd name="T63" fmla="*/ 123 h 194"/>
                    <a:gd name="T64" fmla="*/ 196 w 236"/>
                    <a:gd name="T65" fmla="*/ 124 h 194"/>
                    <a:gd name="T66" fmla="*/ 194 w 236"/>
                    <a:gd name="T67" fmla="*/ 88 h 194"/>
                    <a:gd name="T68" fmla="*/ 192 w 236"/>
                    <a:gd name="T69" fmla="*/ 75 h 194"/>
                    <a:gd name="T70" fmla="*/ 192 w 236"/>
                    <a:gd name="T71" fmla="*/ 71 h 194"/>
                    <a:gd name="T72" fmla="*/ 192 w 236"/>
                    <a:gd name="T73" fmla="*/ 75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6" h="194">
                      <a:moveTo>
                        <a:pt x="235" y="114"/>
                      </a:moveTo>
                      <a:cubicBezTo>
                        <a:pt x="235" y="114"/>
                        <a:pt x="235" y="114"/>
                        <a:pt x="235" y="114"/>
                      </a:cubicBezTo>
                      <a:cubicBezTo>
                        <a:pt x="230" y="85"/>
                        <a:pt x="226" y="57"/>
                        <a:pt x="225" y="49"/>
                      </a:cubicBezTo>
                      <a:cubicBezTo>
                        <a:pt x="222" y="32"/>
                        <a:pt x="207" y="27"/>
                        <a:pt x="199" y="24"/>
                      </a:cubicBezTo>
                      <a:cubicBezTo>
                        <a:pt x="191" y="21"/>
                        <a:pt x="169" y="16"/>
                        <a:pt x="156" y="13"/>
                      </a:cubicBezTo>
                      <a:cubicBezTo>
                        <a:pt x="144" y="9"/>
                        <a:pt x="125" y="3"/>
                        <a:pt x="116" y="2"/>
                      </a:cubicBezTo>
                      <a:cubicBezTo>
                        <a:pt x="107" y="0"/>
                        <a:pt x="89" y="4"/>
                        <a:pt x="86" y="12"/>
                      </a:cubicBezTo>
                      <a:cubicBezTo>
                        <a:pt x="85" y="14"/>
                        <a:pt x="79" y="50"/>
                        <a:pt x="73" y="86"/>
                      </a:cubicBezTo>
                      <a:cubicBezTo>
                        <a:pt x="73" y="86"/>
                        <a:pt x="73" y="86"/>
                        <a:pt x="73" y="86"/>
                      </a:cubicBezTo>
                      <a:cubicBezTo>
                        <a:pt x="72" y="91"/>
                        <a:pt x="72" y="91"/>
                        <a:pt x="72" y="91"/>
                      </a:cubicBezTo>
                      <a:cubicBezTo>
                        <a:pt x="49" y="96"/>
                        <a:pt x="28" y="103"/>
                        <a:pt x="21" y="104"/>
                      </a:cubicBezTo>
                      <a:cubicBezTo>
                        <a:pt x="0" y="109"/>
                        <a:pt x="9" y="137"/>
                        <a:pt x="26" y="135"/>
                      </a:cubicBezTo>
                      <a:cubicBezTo>
                        <a:pt x="31" y="135"/>
                        <a:pt x="55" y="129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6" y="120"/>
                        <a:pt x="86" y="120"/>
                        <a:pt x="86" y="120"/>
                      </a:cubicBezTo>
                      <a:cubicBezTo>
                        <a:pt x="92" y="118"/>
                        <a:pt x="96" y="116"/>
                        <a:pt x="99" y="112"/>
                      </a:cubicBezTo>
                      <a:cubicBezTo>
                        <a:pt x="102" y="108"/>
                        <a:pt x="104" y="102"/>
                        <a:pt x="104" y="92"/>
                      </a:cubicBezTo>
                      <a:cubicBezTo>
                        <a:pt x="104" y="92"/>
                        <a:pt x="104" y="92"/>
                        <a:pt x="104" y="92"/>
                      </a:cubicBezTo>
                      <a:cubicBezTo>
                        <a:pt x="107" y="65"/>
                        <a:pt x="110" y="43"/>
                        <a:pt x="110" y="47"/>
                      </a:cubicBezTo>
                      <a:cubicBezTo>
                        <a:pt x="110" y="53"/>
                        <a:pt x="109" y="125"/>
                        <a:pt x="109" y="167"/>
                      </a:cubicBezTo>
                      <a:cubicBezTo>
                        <a:pt x="110" y="172"/>
                        <a:pt x="112" y="177"/>
                        <a:pt x="118" y="178"/>
                      </a:cubicBezTo>
                      <a:cubicBezTo>
                        <a:pt x="130" y="180"/>
                        <a:pt x="162" y="190"/>
                        <a:pt x="169" y="192"/>
                      </a:cubicBezTo>
                      <a:cubicBezTo>
                        <a:pt x="177" y="194"/>
                        <a:pt x="193" y="184"/>
                        <a:pt x="196" y="173"/>
                      </a:cubicBezTo>
                      <a:cubicBezTo>
                        <a:pt x="196" y="171"/>
                        <a:pt x="196" y="162"/>
                        <a:pt x="196" y="160"/>
                      </a:cubicBezTo>
                      <a:cubicBezTo>
                        <a:pt x="202" y="158"/>
                        <a:pt x="208" y="157"/>
                        <a:pt x="216" y="155"/>
                      </a:cubicBezTo>
                      <a:cubicBezTo>
                        <a:pt x="217" y="155"/>
                        <a:pt x="218" y="154"/>
                        <a:pt x="219" y="154"/>
                      </a:cubicBezTo>
                      <a:cubicBezTo>
                        <a:pt x="225" y="152"/>
                        <a:pt x="229" y="150"/>
                        <a:pt x="232" y="146"/>
                      </a:cubicBezTo>
                      <a:cubicBezTo>
                        <a:pt x="235" y="142"/>
                        <a:pt x="236" y="135"/>
                        <a:pt x="236" y="124"/>
                      </a:cubicBezTo>
                      <a:lnTo>
                        <a:pt x="235" y="114"/>
                      </a:lnTo>
                      <a:close/>
                      <a:moveTo>
                        <a:pt x="192" y="75"/>
                      </a:moveTo>
                      <a:cubicBezTo>
                        <a:pt x="193" y="79"/>
                        <a:pt x="194" y="83"/>
                        <a:pt x="194" y="88"/>
                      </a:cubicBezTo>
                      <a:cubicBezTo>
                        <a:pt x="195" y="97"/>
                        <a:pt x="197" y="108"/>
                        <a:pt x="200" y="123"/>
                      </a:cubicBezTo>
                      <a:cubicBezTo>
                        <a:pt x="198" y="123"/>
                        <a:pt x="197" y="124"/>
                        <a:pt x="196" y="124"/>
                      </a:cubicBezTo>
                      <a:cubicBezTo>
                        <a:pt x="196" y="111"/>
                        <a:pt x="195" y="99"/>
                        <a:pt x="194" y="88"/>
                      </a:cubicBezTo>
                      <a:cubicBezTo>
                        <a:pt x="193" y="82"/>
                        <a:pt x="193" y="78"/>
                        <a:pt x="192" y="75"/>
                      </a:cubicBezTo>
                      <a:cubicBezTo>
                        <a:pt x="192" y="73"/>
                        <a:pt x="192" y="72"/>
                        <a:pt x="192" y="71"/>
                      </a:cubicBezTo>
                      <a:cubicBezTo>
                        <a:pt x="192" y="72"/>
                        <a:pt x="192" y="73"/>
                        <a:pt x="192" y="75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5655" name="Freeform 2087"/>
                <p:cNvSpPr>
                  <a:spLocks/>
                </p:cNvSpPr>
                <p:nvPr/>
              </p:nvSpPr>
              <p:spPr bwMode="gray">
                <a:xfrm>
                  <a:off x="1312" y="1102"/>
                  <a:ext cx="87" cy="55"/>
                </a:xfrm>
                <a:custGeom>
                  <a:avLst/>
                  <a:gdLst>
                    <a:gd name="T0" fmla="*/ 29 w 66"/>
                    <a:gd name="T1" fmla="*/ 39 h 41"/>
                    <a:gd name="T2" fmla="*/ 10 w 66"/>
                    <a:gd name="T3" fmla="*/ 23 h 41"/>
                    <a:gd name="T4" fmla="*/ 15 w 66"/>
                    <a:gd name="T5" fmla="*/ 13 h 41"/>
                    <a:gd name="T6" fmla="*/ 53 w 66"/>
                    <a:gd name="T7" fmla="*/ 16 h 41"/>
                    <a:gd name="T8" fmla="*/ 57 w 66"/>
                    <a:gd name="T9" fmla="*/ 29 h 41"/>
                    <a:gd name="T10" fmla="*/ 29 w 66"/>
                    <a:gd name="T11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41">
                      <a:moveTo>
                        <a:pt x="29" y="39"/>
                      </a:moveTo>
                      <a:cubicBezTo>
                        <a:pt x="14" y="37"/>
                        <a:pt x="0" y="25"/>
                        <a:pt x="10" y="23"/>
                      </a:cubicBezTo>
                      <a:cubicBezTo>
                        <a:pt x="16" y="21"/>
                        <a:pt x="13" y="16"/>
                        <a:pt x="15" y="13"/>
                      </a:cubicBezTo>
                      <a:cubicBezTo>
                        <a:pt x="18" y="10"/>
                        <a:pt x="53" y="0"/>
                        <a:pt x="53" y="16"/>
                      </a:cubicBezTo>
                      <a:cubicBezTo>
                        <a:pt x="53" y="21"/>
                        <a:pt x="47" y="25"/>
                        <a:pt x="57" y="29"/>
                      </a:cubicBezTo>
                      <a:cubicBezTo>
                        <a:pt x="66" y="33"/>
                        <a:pt x="46" y="41"/>
                        <a:pt x="29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5656" name="Freeform 2088"/>
                <p:cNvSpPr>
                  <a:spLocks/>
                </p:cNvSpPr>
                <p:nvPr/>
              </p:nvSpPr>
              <p:spPr bwMode="gray">
                <a:xfrm>
                  <a:off x="1321" y="1281"/>
                  <a:ext cx="121" cy="72"/>
                </a:xfrm>
                <a:custGeom>
                  <a:avLst/>
                  <a:gdLst>
                    <a:gd name="T0" fmla="*/ 75 w 91"/>
                    <a:gd name="T1" fmla="*/ 0 h 54"/>
                    <a:gd name="T2" fmla="*/ 27 w 91"/>
                    <a:gd name="T3" fmla="*/ 14 h 54"/>
                    <a:gd name="T4" fmla="*/ 40 w 91"/>
                    <a:gd name="T5" fmla="*/ 46 h 54"/>
                    <a:gd name="T6" fmla="*/ 91 w 91"/>
                    <a:gd name="T7" fmla="*/ 3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1" h="54">
                      <a:moveTo>
                        <a:pt x="75" y="0"/>
                      </a:moveTo>
                      <a:cubicBezTo>
                        <a:pt x="61" y="4"/>
                        <a:pt x="45" y="9"/>
                        <a:pt x="27" y="14"/>
                      </a:cubicBezTo>
                      <a:cubicBezTo>
                        <a:pt x="0" y="22"/>
                        <a:pt x="17" y="54"/>
                        <a:pt x="40" y="46"/>
                      </a:cubicBezTo>
                      <a:cubicBezTo>
                        <a:pt x="44" y="44"/>
                        <a:pt x="65" y="38"/>
                        <a:pt x="91" y="32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5657" name="Oval 2089"/>
                <p:cNvSpPr>
                  <a:spLocks noChangeArrowheads="1"/>
                </p:cNvSpPr>
                <p:nvPr/>
              </p:nvSpPr>
              <p:spPr bwMode="gray">
                <a:xfrm flipH="1">
                  <a:off x="1302" y="1032"/>
                  <a:ext cx="105" cy="105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5658" name="Group 2090"/>
              <p:cNvGrpSpPr>
                <a:grpSpLocks/>
              </p:cNvGrpSpPr>
              <p:nvPr/>
            </p:nvGrpSpPr>
            <p:grpSpPr bwMode="auto">
              <a:xfrm>
                <a:off x="1784" y="2727"/>
                <a:ext cx="339" cy="628"/>
                <a:chOff x="804" y="1033"/>
                <a:chExt cx="339" cy="628"/>
              </a:xfrm>
            </p:grpSpPr>
            <p:grpSp>
              <p:nvGrpSpPr>
                <p:cNvPr id="495659" name="Group 2091"/>
                <p:cNvGrpSpPr>
                  <a:grpSpLocks/>
                </p:cNvGrpSpPr>
                <p:nvPr/>
              </p:nvGrpSpPr>
              <p:grpSpPr bwMode="auto">
                <a:xfrm flipH="1">
                  <a:off x="885" y="1121"/>
                  <a:ext cx="258" cy="202"/>
                  <a:chOff x="1315" y="1508"/>
                  <a:chExt cx="596" cy="469"/>
                </a:xfrm>
              </p:grpSpPr>
              <p:sp>
                <p:nvSpPr>
                  <p:cNvPr id="495660" name="Freeform 2092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61" name="Freeform 2093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62" name="Freeform 2094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95663" name="Group 2095"/>
                <p:cNvGrpSpPr>
                  <a:grpSpLocks/>
                </p:cNvGrpSpPr>
                <p:nvPr/>
              </p:nvGrpSpPr>
              <p:grpSpPr bwMode="auto">
                <a:xfrm flipH="1">
                  <a:off x="804" y="1034"/>
                  <a:ext cx="301" cy="627"/>
                  <a:chOff x="2966" y="2390"/>
                  <a:chExt cx="413" cy="859"/>
                </a:xfrm>
              </p:grpSpPr>
              <p:sp>
                <p:nvSpPr>
                  <p:cNvPr id="495664" name="Freeform 2096"/>
                  <p:cNvSpPr>
                    <a:spLocks/>
                  </p:cNvSpPr>
                  <p:nvPr/>
                </p:nvSpPr>
                <p:spPr bwMode="gray">
                  <a:xfrm flipH="1">
                    <a:off x="2966" y="2503"/>
                    <a:ext cx="413" cy="349"/>
                  </a:xfrm>
                  <a:custGeom>
                    <a:avLst/>
                    <a:gdLst>
                      <a:gd name="T0" fmla="*/ 186 w 226"/>
                      <a:gd name="T1" fmla="*/ 107 h 191"/>
                      <a:gd name="T2" fmla="*/ 164 w 226"/>
                      <a:gd name="T3" fmla="*/ 113 h 191"/>
                      <a:gd name="T4" fmla="*/ 154 w 226"/>
                      <a:gd name="T5" fmla="*/ 49 h 191"/>
                      <a:gd name="T6" fmla="*/ 128 w 226"/>
                      <a:gd name="T7" fmla="*/ 24 h 191"/>
                      <a:gd name="T8" fmla="*/ 85 w 226"/>
                      <a:gd name="T9" fmla="*/ 13 h 191"/>
                      <a:gd name="T10" fmla="*/ 45 w 226"/>
                      <a:gd name="T11" fmla="*/ 2 h 191"/>
                      <a:gd name="T12" fmla="*/ 15 w 226"/>
                      <a:gd name="T13" fmla="*/ 12 h 191"/>
                      <a:gd name="T14" fmla="*/ 2 w 226"/>
                      <a:gd name="T15" fmla="*/ 85 h 191"/>
                      <a:gd name="T16" fmla="*/ 2 w 226"/>
                      <a:gd name="T17" fmla="*/ 85 h 191"/>
                      <a:gd name="T18" fmla="*/ 1 w 226"/>
                      <a:gd name="T19" fmla="*/ 89 h 191"/>
                      <a:gd name="T20" fmla="*/ 1 w 226"/>
                      <a:gd name="T21" fmla="*/ 89 h 191"/>
                      <a:gd name="T22" fmla="*/ 8 w 226"/>
                      <a:gd name="T23" fmla="*/ 106 h 191"/>
                      <a:gd name="T24" fmla="*/ 23 w 226"/>
                      <a:gd name="T25" fmla="*/ 106 h 191"/>
                      <a:gd name="T26" fmla="*/ 29 w 226"/>
                      <a:gd name="T27" fmla="*/ 105 h 191"/>
                      <a:gd name="T28" fmla="*/ 29 w 226"/>
                      <a:gd name="T29" fmla="*/ 105 h 191"/>
                      <a:gd name="T30" fmla="*/ 32 w 226"/>
                      <a:gd name="T31" fmla="*/ 104 h 191"/>
                      <a:gd name="T32" fmla="*/ 38 w 226"/>
                      <a:gd name="T33" fmla="*/ 102 h 191"/>
                      <a:gd name="T34" fmla="*/ 39 w 226"/>
                      <a:gd name="T35" fmla="*/ 68 h 191"/>
                      <a:gd name="T36" fmla="*/ 36 w 226"/>
                      <a:gd name="T37" fmla="*/ 69 h 191"/>
                      <a:gd name="T38" fmla="*/ 39 w 226"/>
                      <a:gd name="T39" fmla="*/ 47 h 191"/>
                      <a:gd name="T40" fmla="*/ 38 w 226"/>
                      <a:gd name="T41" fmla="*/ 165 h 191"/>
                      <a:gd name="T42" fmla="*/ 47 w 226"/>
                      <a:gd name="T43" fmla="*/ 175 h 191"/>
                      <a:gd name="T44" fmla="*/ 98 w 226"/>
                      <a:gd name="T45" fmla="*/ 189 h 191"/>
                      <a:gd name="T46" fmla="*/ 125 w 226"/>
                      <a:gd name="T47" fmla="*/ 170 h 191"/>
                      <a:gd name="T48" fmla="*/ 125 w 226"/>
                      <a:gd name="T49" fmla="*/ 153 h 191"/>
                      <a:gd name="T50" fmla="*/ 125 w 226"/>
                      <a:gd name="T51" fmla="*/ 124 h 191"/>
                      <a:gd name="T52" fmla="*/ 123 w 226"/>
                      <a:gd name="T53" fmla="*/ 88 h 191"/>
                      <a:gd name="T54" fmla="*/ 121 w 226"/>
                      <a:gd name="T55" fmla="*/ 75 h 191"/>
                      <a:gd name="T56" fmla="*/ 121 w 226"/>
                      <a:gd name="T57" fmla="*/ 71 h 191"/>
                      <a:gd name="T58" fmla="*/ 121 w 226"/>
                      <a:gd name="T59" fmla="*/ 75 h 191"/>
                      <a:gd name="T60" fmla="*/ 123 w 226"/>
                      <a:gd name="T61" fmla="*/ 88 h 191"/>
                      <a:gd name="T62" fmla="*/ 128 w 226"/>
                      <a:gd name="T63" fmla="*/ 121 h 191"/>
                      <a:gd name="T64" fmla="*/ 129 w 226"/>
                      <a:gd name="T65" fmla="*/ 123 h 191"/>
                      <a:gd name="T66" fmla="*/ 129 w 226"/>
                      <a:gd name="T67" fmla="*/ 123 h 191"/>
                      <a:gd name="T68" fmla="*/ 129 w 226"/>
                      <a:gd name="T69" fmla="*/ 127 h 191"/>
                      <a:gd name="T70" fmla="*/ 137 w 226"/>
                      <a:gd name="T71" fmla="*/ 147 h 191"/>
                      <a:gd name="T72" fmla="*/ 151 w 226"/>
                      <a:gd name="T73" fmla="*/ 153 h 191"/>
                      <a:gd name="T74" fmla="*/ 199 w 226"/>
                      <a:gd name="T75" fmla="*/ 139 h 191"/>
                      <a:gd name="T76" fmla="*/ 186 w 226"/>
                      <a:gd name="T77" fmla="*/ 107 h 1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26" h="191">
                        <a:moveTo>
                          <a:pt x="186" y="107"/>
                        </a:moveTo>
                        <a:cubicBezTo>
                          <a:pt x="184" y="108"/>
                          <a:pt x="175" y="110"/>
                          <a:pt x="164" y="113"/>
                        </a:cubicBezTo>
                        <a:cubicBezTo>
                          <a:pt x="159" y="84"/>
                          <a:pt x="155" y="57"/>
                          <a:pt x="154" y="49"/>
                        </a:cubicBezTo>
                        <a:cubicBezTo>
                          <a:pt x="151" y="32"/>
                          <a:pt x="136" y="27"/>
                          <a:pt x="128" y="24"/>
                        </a:cubicBezTo>
                        <a:cubicBezTo>
                          <a:pt x="120" y="21"/>
                          <a:pt x="98" y="16"/>
                          <a:pt x="85" y="13"/>
                        </a:cubicBezTo>
                        <a:cubicBezTo>
                          <a:pt x="73" y="9"/>
                          <a:pt x="54" y="3"/>
                          <a:pt x="45" y="2"/>
                        </a:cubicBezTo>
                        <a:cubicBezTo>
                          <a:pt x="36" y="0"/>
                          <a:pt x="18" y="4"/>
                          <a:pt x="15" y="12"/>
                        </a:cubicBezTo>
                        <a:cubicBezTo>
                          <a:pt x="14" y="14"/>
                          <a:pt x="8" y="50"/>
                          <a:pt x="2" y="85"/>
                        </a:cubicBezTo>
                        <a:cubicBezTo>
                          <a:pt x="2" y="85"/>
                          <a:pt x="2" y="85"/>
                          <a:pt x="2" y="85"/>
                        </a:cubicBezTo>
                        <a:cubicBezTo>
                          <a:pt x="1" y="89"/>
                          <a:pt x="1" y="89"/>
                          <a:pt x="1" y="89"/>
                        </a:cubicBezTo>
                        <a:cubicBezTo>
                          <a:pt x="1" y="89"/>
                          <a:pt x="1" y="89"/>
                          <a:pt x="1" y="89"/>
                        </a:cubicBezTo>
                        <a:cubicBezTo>
                          <a:pt x="0" y="98"/>
                          <a:pt x="3" y="104"/>
                          <a:pt x="8" y="106"/>
                        </a:cubicBezTo>
                        <a:cubicBezTo>
                          <a:pt x="12" y="108"/>
                          <a:pt x="17" y="107"/>
                          <a:pt x="23" y="106"/>
                        </a:cubicBezTo>
                        <a:cubicBezTo>
                          <a:pt x="29" y="105"/>
                          <a:pt x="29" y="105"/>
                          <a:pt x="29" y="105"/>
                        </a:cubicBezTo>
                        <a:cubicBezTo>
                          <a:pt x="29" y="105"/>
                          <a:pt x="29" y="105"/>
                          <a:pt x="29" y="105"/>
                        </a:cubicBezTo>
                        <a:cubicBezTo>
                          <a:pt x="30" y="104"/>
                          <a:pt x="31" y="104"/>
                          <a:pt x="32" y="104"/>
                        </a:cubicBezTo>
                        <a:cubicBezTo>
                          <a:pt x="34" y="103"/>
                          <a:pt x="36" y="103"/>
                          <a:pt x="38" y="102"/>
                        </a:cubicBezTo>
                        <a:cubicBezTo>
                          <a:pt x="39" y="68"/>
                          <a:pt x="39" y="68"/>
                          <a:pt x="39" y="68"/>
                        </a:cubicBezTo>
                        <a:cubicBezTo>
                          <a:pt x="38" y="68"/>
                          <a:pt x="37" y="69"/>
                          <a:pt x="36" y="69"/>
                        </a:cubicBezTo>
                        <a:cubicBezTo>
                          <a:pt x="38" y="54"/>
                          <a:pt x="39" y="44"/>
                          <a:pt x="39" y="47"/>
                        </a:cubicBezTo>
                        <a:cubicBezTo>
                          <a:pt x="39" y="53"/>
                          <a:pt x="38" y="122"/>
                          <a:pt x="38" y="165"/>
                        </a:cubicBezTo>
                        <a:cubicBezTo>
                          <a:pt x="39" y="170"/>
                          <a:pt x="41" y="175"/>
                          <a:pt x="47" y="175"/>
                        </a:cubicBezTo>
                        <a:cubicBezTo>
                          <a:pt x="59" y="178"/>
                          <a:pt x="91" y="188"/>
                          <a:pt x="98" y="189"/>
                        </a:cubicBezTo>
                        <a:cubicBezTo>
                          <a:pt x="106" y="191"/>
                          <a:pt x="122" y="181"/>
                          <a:pt x="125" y="170"/>
                        </a:cubicBezTo>
                        <a:cubicBezTo>
                          <a:pt x="125" y="168"/>
                          <a:pt x="125" y="155"/>
                          <a:pt x="125" y="153"/>
                        </a:cubicBezTo>
                        <a:cubicBezTo>
                          <a:pt x="125" y="124"/>
                          <a:pt x="125" y="124"/>
                          <a:pt x="125" y="124"/>
                        </a:cubicBezTo>
                        <a:cubicBezTo>
                          <a:pt x="125" y="111"/>
                          <a:pt x="124" y="99"/>
                          <a:pt x="123" y="88"/>
                        </a:cubicBezTo>
                        <a:cubicBezTo>
                          <a:pt x="122" y="82"/>
                          <a:pt x="122" y="78"/>
                          <a:pt x="121" y="75"/>
                        </a:cubicBezTo>
                        <a:cubicBezTo>
                          <a:pt x="121" y="73"/>
                          <a:pt x="121" y="72"/>
                          <a:pt x="121" y="71"/>
                        </a:cubicBezTo>
                        <a:cubicBezTo>
                          <a:pt x="121" y="72"/>
                          <a:pt x="121" y="73"/>
                          <a:pt x="121" y="75"/>
                        </a:cubicBezTo>
                        <a:cubicBezTo>
                          <a:pt x="122" y="79"/>
                          <a:pt x="123" y="83"/>
                          <a:pt x="123" y="88"/>
                        </a:cubicBezTo>
                        <a:cubicBezTo>
                          <a:pt x="124" y="96"/>
                          <a:pt x="126" y="107"/>
                          <a:pt x="128" y="121"/>
                        </a:cubicBezTo>
                        <a:cubicBezTo>
                          <a:pt x="129" y="122"/>
                          <a:pt x="129" y="122"/>
                          <a:pt x="129" y="123"/>
                        </a:cubicBezTo>
                        <a:cubicBezTo>
                          <a:pt x="129" y="123"/>
                          <a:pt x="129" y="123"/>
                          <a:pt x="129" y="123"/>
                        </a:cubicBezTo>
                        <a:cubicBezTo>
                          <a:pt x="129" y="127"/>
                          <a:pt x="129" y="127"/>
                          <a:pt x="129" y="127"/>
                        </a:cubicBezTo>
                        <a:cubicBezTo>
                          <a:pt x="131" y="137"/>
                          <a:pt x="134" y="143"/>
                          <a:pt x="137" y="147"/>
                        </a:cubicBezTo>
                        <a:cubicBezTo>
                          <a:pt x="141" y="151"/>
                          <a:pt x="145" y="152"/>
                          <a:pt x="151" y="153"/>
                        </a:cubicBezTo>
                        <a:cubicBezTo>
                          <a:pt x="166" y="149"/>
                          <a:pt x="181" y="144"/>
                          <a:pt x="199" y="139"/>
                        </a:cubicBezTo>
                        <a:cubicBezTo>
                          <a:pt x="226" y="131"/>
                          <a:pt x="210" y="99"/>
                          <a:pt x="186" y="107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996633"/>
                      </a:gs>
                      <a:gs pos="50000">
                        <a:srgbClr val="996633">
                          <a:gamma/>
                          <a:shade val="85882"/>
                          <a:invGamma/>
                        </a:srgbClr>
                      </a:gs>
                      <a:gs pos="100000">
                        <a:srgbClr val="996633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65" name="Freeform 2097"/>
                  <p:cNvSpPr>
                    <a:spLocks/>
                  </p:cNvSpPr>
                  <p:nvPr/>
                </p:nvSpPr>
                <p:spPr bwMode="gray">
                  <a:xfrm flipH="1">
                    <a:off x="3178" y="2486"/>
                    <a:ext cx="109" cy="66"/>
                  </a:xfrm>
                  <a:custGeom>
                    <a:avLst/>
                    <a:gdLst>
                      <a:gd name="T0" fmla="*/ 27 w 60"/>
                      <a:gd name="T1" fmla="*/ 34 h 36"/>
                      <a:gd name="T2" fmla="*/ 9 w 60"/>
                      <a:gd name="T3" fmla="*/ 20 h 36"/>
                      <a:gd name="T4" fmla="*/ 14 w 60"/>
                      <a:gd name="T5" fmla="*/ 11 h 36"/>
                      <a:gd name="T6" fmla="*/ 48 w 60"/>
                      <a:gd name="T7" fmla="*/ 14 h 36"/>
                      <a:gd name="T8" fmla="*/ 51 w 60"/>
                      <a:gd name="T9" fmla="*/ 26 h 36"/>
                      <a:gd name="T10" fmla="*/ 27 w 60"/>
                      <a:gd name="T11" fmla="*/ 34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0" h="36">
                        <a:moveTo>
                          <a:pt x="27" y="34"/>
                        </a:moveTo>
                        <a:cubicBezTo>
                          <a:pt x="13" y="33"/>
                          <a:pt x="0" y="22"/>
                          <a:pt x="9" y="20"/>
                        </a:cubicBezTo>
                        <a:cubicBezTo>
                          <a:pt x="15" y="19"/>
                          <a:pt x="12" y="13"/>
                          <a:pt x="14" y="11"/>
                        </a:cubicBezTo>
                        <a:cubicBezTo>
                          <a:pt x="17" y="8"/>
                          <a:pt x="48" y="0"/>
                          <a:pt x="48" y="14"/>
                        </a:cubicBezTo>
                        <a:cubicBezTo>
                          <a:pt x="48" y="18"/>
                          <a:pt x="43" y="22"/>
                          <a:pt x="51" y="26"/>
                        </a:cubicBezTo>
                        <a:cubicBezTo>
                          <a:pt x="60" y="29"/>
                          <a:pt x="41" y="36"/>
                          <a:pt x="27" y="3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66" name="Freeform 2098"/>
                  <p:cNvSpPr>
                    <a:spLocks/>
                  </p:cNvSpPr>
                  <p:nvPr/>
                </p:nvSpPr>
                <p:spPr bwMode="gray">
                  <a:xfrm flipH="1">
                    <a:off x="3150" y="2802"/>
                    <a:ext cx="165" cy="447"/>
                  </a:xfrm>
                  <a:custGeom>
                    <a:avLst/>
                    <a:gdLst>
                      <a:gd name="T0" fmla="*/ 89 w 90"/>
                      <a:gd name="T1" fmla="*/ 156 h 245"/>
                      <a:gd name="T2" fmla="*/ 89 w 90"/>
                      <a:gd name="T3" fmla="*/ 7 h 245"/>
                      <a:gd name="T4" fmla="*/ 89 w 90"/>
                      <a:gd name="T5" fmla="*/ 5 h 245"/>
                      <a:gd name="T6" fmla="*/ 63 w 90"/>
                      <a:gd name="T7" fmla="*/ 20 h 245"/>
                      <a:gd name="T8" fmla="*/ 12 w 90"/>
                      <a:gd name="T9" fmla="*/ 10 h 245"/>
                      <a:gd name="T10" fmla="*/ 2 w 90"/>
                      <a:gd name="T11" fmla="*/ 0 h 245"/>
                      <a:gd name="T12" fmla="*/ 3 w 90"/>
                      <a:gd name="T13" fmla="*/ 36 h 245"/>
                      <a:gd name="T14" fmla="*/ 2 w 90"/>
                      <a:gd name="T15" fmla="*/ 205 h 245"/>
                      <a:gd name="T16" fmla="*/ 43 w 90"/>
                      <a:gd name="T17" fmla="*/ 205 h 245"/>
                      <a:gd name="T18" fmla="*/ 45 w 90"/>
                      <a:gd name="T19" fmla="*/ 51 h 245"/>
                      <a:gd name="T20" fmla="*/ 36 w 90"/>
                      <a:gd name="T21" fmla="*/ 40 h 245"/>
                      <a:gd name="T22" fmla="*/ 45 w 90"/>
                      <a:gd name="T23" fmla="*/ 51 h 245"/>
                      <a:gd name="T24" fmla="*/ 43 w 90"/>
                      <a:gd name="T25" fmla="*/ 205 h 245"/>
                      <a:gd name="T26" fmla="*/ 44 w 90"/>
                      <a:gd name="T27" fmla="*/ 211 h 245"/>
                      <a:gd name="T28" fmla="*/ 88 w 90"/>
                      <a:gd name="T29" fmla="*/ 218 h 245"/>
                      <a:gd name="T30" fmla="*/ 89 w 90"/>
                      <a:gd name="T31" fmla="*/ 156 h 2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90" h="245">
                        <a:moveTo>
                          <a:pt x="89" y="156"/>
                        </a:moveTo>
                        <a:cubicBezTo>
                          <a:pt x="89" y="141"/>
                          <a:pt x="90" y="47"/>
                          <a:pt x="89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7" y="16"/>
                          <a:pt x="71" y="22"/>
                          <a:pt x="63" y="20"/>
                        </a:cubicBezTo>
                        <a:cubicBezTo>
                          <a:pt x="55" y="20"/>
                          <a:pt x="24" y="13"/>
                          <a:pt x="12" y="10"/>
                        </a:cubicBezTo>
                        <a:cubicBezTo>
                          <a:pt x="6" y="10"/>
                          <a:pt x="4" y="5"/>
                          <a:pt x="2" y="0"/>
                        </a:cubicBezTo>
                        <a:cubicBezTo>
                          <a:pt x="2" y="18"/>
                          <a:pt x="3" y="32"/>
                          <a:pt x="3" y="36"/>
                        </a:cubicBezTo>
                        <a:cubicBezTo>
                          <a:pt x="3" y="49"/>
                          <a:pt x="0" y="181"/>
                          <a:pt x="2" y="205"/>
                        </a:cubicBezTo>
                        <a:cubicBezTo>
                          <a:pt x="3" y="228"/>
                          <a:pt x="43" y="225"/>
                          <a:pt x="43" y="205"/>
                        </a:cubicBezTo>
                        <a:cubicBezTo>
                          <a:pt x="43" y="171"/>
                          <a:pt x="46" y="55"/>
                          <a:pt x="45" y="51"/>
                        </a:cubicBezTo>
                        <a:cubicBezTo>
                          <a:pt x="45" y="47"/>
                          <a:pt x="36" y="47"/>
                          <a:pt x="36" y="40"/>
                        </a:cubicBezTo>
                        <a:cubicBezTo>
                          <a:pt x="36" y="47"/>
                          <a:pt x="45" y="47"/>
                          <a:pt x="45" y="51"/>
                        </a:cubicBezTo>
                        <a:cubicBezTo>
                          <a:pt x="46" y="55"/>
                          <a:pt x="43" y="171"/>
                          <a:pt x="43" y="205"/>
                        </a:cubicBezTo>
                        <a:cubicBezTo>
                          <a:pt x="43" y="207"/>
                          <a:pt x="44" y="211"/>
                          <a:pt x="44" y="211"/>
                        </a:cubicBezTo>
                        <a:cubicBezTo>
                          <a:pt x="46" y="245"/>
                          <a:pt x="87" y="235"/>
                          <a:pt x="88" y="218"/>
                        </a:cubicBezTo>
                        <a:cubicBezTo>
                          <a:pt x="90" y="201"/>
                          <a:pt x="88" y="171"/>
                          <a:pt x="89" y="156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996633"/>
                      </a:gs>
                      <a:gs pos="50000">
                        <a:srgbClr val="996633">
                          <a:gamma/>
                          <a:shade val="85882"/>
                          <a:invGamma/>
                        </a:srgbClr>
                      </a:gs>
                      <a:gs pos="100000">
                        <a:srgbClr val="996633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67" name="Oval 2099"/>
                  <p:cNvSpPr>
                    <a:spLocks noChangeArrowheads="1"/>
                  </p:cNvSpPr>
                  <p:nvPr/>
                </p:nvSpPr>
                <p:spPr bwMode="gray">
                  <a:xfrm>
                    <a:off x="3159" y="2390"/>
                    <a:ext cx="145" cy="145"/>
                  </a:xfrm>
                  <a:prstGeom prst="ellipse">
                    <a:avLst/>
                  </a:prstGeom>
                  <a:solidFill>
                    <a:schemeClr val="bg1"/>
                  </a:solidFill>
                  <a:ln w="6350" algn="ctr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95668" name="Group 2100"/>
                <p:cNvGrpSpPr>
                  <a:grpSpLocks/>
                </p:cNvGrpSpPr>
                <p:nvPr/>
              </p:nvGrpSpPr>
              <p:grpSpPr bwMode="auto">
                <a:xfrm>
                  <a:off x="858" y="1033"/>
                  <a:ext cx="129" cy="69"/>
                  <a:chOff x="3198" y="2487"/>
                  <a:chExt cx="181" cy="96"/>
                </a:xfrm>
              </p:grpSpPr>
              <p:sp>
                <p:nvSpPr>
                  <p:cNvPr id="495669" name="Freeform 2101"/>
                  <p:cNvSpPr>
                    <a:spLocks/>
                  </p:cNvSpPr>
                  <p:nvPr/>
                </p:nvSpPr>
                <p:spPr bwMode="gray">
                  <a:xfrm>
                    <a:off x="3324" y="2499"/>
                    <a:ext cx="55" cy="43"/>
                  </a:xfrm>
                  <a:custGeom>
                    <a:avLst/>
                    <a:gdLst>
                      <a:gd name="T0" fmla="*/ 12 w 28"/>
                      <a:gd name="T1" fmla="*/ 22 h 22"/>
                      <a:gd name="T2" fmla="*/ 12 w 28"/>
                      <a:gd name="T3" fmla="*/ 22 h 22"/>
                      <a:gd name="T4" fmla="*/ 21 w 28"/>
                      <a:gd name="T5" fmla="*/ 5 h 22"/>
                      <a:gd name="T6" fmla="*/ 0 w 28"/>
                      <a:gd name="T7" fmla="*/ 4 h 22"/>
                      <a:gd name="T8" fmla="*/ 12 w 28"/>
                      <a:gd name="T9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22">
                        <a:moveTo>
                          <a:pt x="12" y="22"/>
                        </a:moveTo>
                        <a:cubicBezTo>
                          <a:pt x="12" y="22"/>
                          <a:pt x="12" y="22"/>
                          <a:pt x="12" y="22"/>
                        </a:cubicBezTo>
                        <a:cubicBezTo>
                          <a:pt x="17" y="21"/>
                          <a:pt x="28" y="13"/>
                          <a:pt x="21" y="5"/>
                        </a:cubicBezTo>
                        <a:cubicBezTo>
                          <a:pt x="15" y="0"/>
                          <a:pt x="4" y="3"/>
                          <a:pt x="0" y="4"/>
                        </a:cubicBezTo>
                        <a:cubicBezTo>
                          <a:pt x="0" y="4"/>
                          <a:pt x="10" y="15"/>
                          <a:pt x="12" y="22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996633"/>
                      </a:gs>
                      <a:gs pos="50000">
                        <a:srgbClr val="996633">
                          <a:gamma/>
                          <a:shade val="85882"/>
                          <a:invGamma/>
                        </a:srgbClr>
                      </a:gs>
                      <a:gs pos="100000">
                        <a:srgbClr val="996633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70" name="Freeform 2102"/>
                  <p:cNvSpPr>
                    <a:spLocks/>
                  </p:cNvSpPr>
                  <p:nvPr/>
                </p:nvSpPr>
                <p:spPr bwMode="gray">
                  <a:xfrm>
                    <a:off x="3198" y="2487"/>
                    <a:ext cx="150" cy="96"/>
                  </a:xfrm>
                  <a:custGeom>
                    <a:avLst/>
                    <a:gdLst>
                      <a:gd name="T0" fmla="*/ 77 w 77"/>
                      <a:gd name="T1" fmla="*/ 28 h 49"/>
                      <a:gd name="T2" fmla="*/ 66 w 77"/>
                      <a:gd name="T3" fmla="*/ 11 h 49"/>
                      <a:gd name="T4" fmla="*/ 38 w 77"/>
                      <a:gd name="T5" fmla="*/ 1 h 49"/>
                      <a:gd name="T6" fmla="*/ 0 w 77"/>
                      <a:gd name="T7" fmla="*/ 38 h 49"/>
                      <a:gd name="T8" fmla="*/ 0 w 77"/>
                      <a:gd name="T9" fmla="*/ 38 h 49"/>
                      <a:gd name="T10" fmla="*/ 77 w 77"/>
                      <a:gd name="T11" fmla="*/ 28 h 49"/>
                      <a:gd name="T12" fmla="*/ 77 w 77"/>
                      <a:gd name="T13" fmla="*/ 28 h 49"/>
                      <a:gd name="T14" fmla="*/ 77 w 77"/>
                      <a:gd name="T15" fmla="*/ 28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7" h="49">
                        <a:moveTo>
                          <a:pt x="77" y="28"/>
                        </a:moveTo>
                        <a:cubicBezTo>
                          <a:pt x="75" y="21"/>
                          <a:pt x="71" y="15"/>
                          <a:pt x="66" y="11"/>
                        </a:cubicBezTo>
                        <a:cubicBezTo>
                          <a:pt x="58" y="4"/>
                          <a:pt x="49" y="0"/>
                          <a:pt x="38" y="1"/>
                        </a:cubicBezTo>
                        <a:cubicBezTo>
                          <a:pt x="17" y="2"/>
                          <a:pt x="1" y="18"/>
                          <a:pt x="0" y="38"/>
                        </a:cubicBezTo>
                        <a:cubicBezTo>
                          <a:pt x="0" y="38"/>
                          <a:pt x="0" y="38"/>
                          <a:pt x="0" y="38"/>
                        </a:cubicBezTo>
                        <a:cubicBezTo>
                          <a:pt x="6" y="49"/>
                          <a:pt x="70" y="44"/>
                          <a:pt x="77" y="28"/>
                        </a:cubicBezTo>
                        <a:cubicBezTo>
                          <a:pt x="77" y="28"/>
                          <a:pt x="77" y="28"/>
                          <a:pt x="77" y="28"/>
                        </a:cubicBezTo>
                        <a:cubicBezTo>
                          <a:pt x="77" y="28"/>
                          <a:pt x="77" y="28"/>
                          <a:pt x="77" y="28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996633"/>
                      </a:gs>
                      <a:gs pos="50000">
                        <a:srgbClr val="996633">
                          <a:gamma/>
                          <a:shade val="85882"/>
                          <a:invGamma/>
                        </a:srgbClr>
                      </a:gs>
                      <a:gs pos="100000">
                        <a:srgbClr val="996633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495869" name="Group 2301"/>
          <p:cNvGrpSpPr>
            <a:grpSpLocks/>
          </p:cNvGrpSpPr>
          <p:nvPr/>
        </p:nvGrpSpPr>
        <p:grpSpPr bwMode="auto">
          <a:xfrm>
            <a:off x="379413" y="3552825"/>
            <a:ext cx="2044700" cy="1130300"/>
            <a:chOff x="239" y="2238"/>
            <a:chExt cx="1288" cy="712"/>
          </a:xfrm>
        </p:grpSpPr>
        <p:grpSp>
          <p:nvGrpSpPr>
            <p:cNvPr id="495864" name="Group 2296"/>
            <p:cNvGrpSpPr>
              <a:grpSpLocks/>
            </p:cNvGrpSpPr>
            <p:nvPr/>
          </p:nvGrpSpPr>
          <p:grpSpPr bwMode="auto">
            <a:xfrm>
              <a:off x="239" y="2238"/>
              <a:ext cx="1288" cy="712"/>
              <a:chOff x="239" y="2238"/>
              <a:chExt cx="1288" cy="712"/>
            </a:xfrm>
          </p:grpSpPr>
          <p:sp>
            <p:nvSpPr>
              <p:cNvPr id="495673" name="Freeform 2105"/>
              <p:cNvSpPr>
                <a:spLocks/>
              </p:cNvSpPr>
              <p:nvPr/>
            </p:nvSpPr>
            <p:spPr bwMode="gray">
              <a:xfrm>
                <a:off x="239" y="2605"/>
                <a:ext cx="1288" cy="345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2B2B2">
                      <a:gamma/>
                      <a:tint val="68627"/>
                      <a:invGamma/>
                    </a:srgbClr>
                  </a:gs>
                  <a:gs pos="100000">
                    <a:srgbClr val="B2B2B2"/>
                  </a:gs>
                </a:gsLst>
                <a:lin ang="5400000" scaled="1"/>
              </a:gradFill>
              <a:ln w="190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dist="25400" dir="54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95674" name="Group 2106"/>
              <p:cNvGrpSpPr>
                <a:grpSpLocks/>
              </p:cNvGrpSpPr>
              <p:nvPr/>
            </p:nvGrpSpPr>
            <p:grpSpPr bwMode="auto">
              <a:xfrm>
                <a:off x="616" y="2238"/>
                <a:ext cx="857" cy="639"/>
                <a:chOff x="1938" y="1958"/>
                <a:chExt cx="1730" cy="1292"/>
              </a:xfrm>
            </p:grpSpPr>
            <p:grpSp>
              <p:nvGrpSpPr>
                <p:cNvPr id="495675" name="Group 2107"/>
                <p:cNvGrpSpPr>
                  <a:grpSpLocks/>
                </p:cNvGrpSpPr>
                <p:nvPr/>
              </p:nvGrpSpPr>
              <p:grpSpPr bwMode="auto">
                <a:xfrm>
                  <a:off x="2485" y="2283"/>
                  <a:ext cx="322" cy="529"/>
                  <a:chOff x="3183" y="1180"/>
                  <a:chExt cx="322" cy="529"/>
                </a:xfrm>
              </p:grpSpPr>
              <p:sp>
                <p:nvSpPr>
                  <p:cNvPr id="495676" name="Freeform 2108"/>
                  <p:cNvSpPr>
                    <a:spLocks/>
                  </p:cNvSpPr>
                  <p:nvPr/>
                </p:nvSpPr>
                <p:spPr bwMode="gray">
                  <a:xfrm>
                    <a:off x="3183" y="1180"/>
                    <a:ext cx="107" cy="472"/>
                  </a:xfrm>
                  <a:custGeom>
                    <a:avLst/>
                    <a:gdLst>
                      <a:gd name="T0" fmla="*/ 227 w 227"/>
                      <a:gd name="T1" fmla="*/ 0 h 999"/>
                      <a:gd name="T2" fmla="*/ 0 w 227"/>
                      <a:gd name="T3" fmla="*/ 61 h 999"/>
                      <a:gd name="T4" fmla="*/ 0 w 227"/>
                      <a:gd name="T5" fmla="*/ 999 h 999"/>
                      <a:gd name="T6" fmla="*/ 227 w 227"/>
                      <a:gd name="T7" fmla="*/ 937 h 999"/>
                      <a:gd name="T8" fmla="*/ 227 w 227"/>
                      <a:gd name="T9" fmla="*/ 0 h 9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7" h="999">
                        <a:moveTo>
                          <a:pt x="227" y="0"/>
                        </a:moveTo>
                        <a:lnTo>
                          <a:pt x="0" y="61"/>
                        </a:lnTo>
                        <a:lnTo>
                          <a:pt x="0" y="999"/>
                        </a:lnTo>
                        <a:lnTo>
                          <a:pt x="227" y="937"/>
                        </a:lnTo>
                        <a:lnTo>
                          <a:pt x="227" y="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77" name="Freeform 2109"/>
                  <p:cNvSpPr>
                    <a:spLocks/>
                  </p:cNvSpPr>
                  <p:nvPr/>
                </p:nvSpPr>
                <p:spPr bwMode="gray">
                  <a:xfrm>
                    <a:off x="3183" y="1595"/>
                    <a:ext cx="322" cy="86"/>
                  </a:xfrm>
                  <a:custGeom>
                    <a:avLst/>
                    <a:gdLst>
                      <a:gd name="T0" fmla="*/ 0 w 680"/>
                      <a:gd name="T1" fmla="*/ 62 h 182"/>
                      <a:gd name="T2" fmla="*/ 227 w 680"/>
                      <a:gd name="T3" fmla="*/ 0 h 182"/>
                      <a:gd name="T4" fmla="*/ 680 w 680"/>
                      <a:gd name="T5" fmla="*/ 123 h 182"/>
                      <a:gd name="T6" fmla="*/ 453 w 680"/>
                      <a:gd name="T7" fmla="*/ 182 h 182"/>
                      <a:gd name="T8" fmla="*/ 0 w 680"/>
                      <a:gd name="T9" fmla="*/ 62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0" h="182">
                        <a:moveTo>
                          <a:pt x="0" y="62"/>
                        </a:moveTo>
                        <a:lnTo>
                          <a:pt x="227" y="0"/>
                        </a:lnTo>
                        <a:lnTo>
                          <a:pt x="680" y="123"/>
                        </a:lnTo>
                        <a:lnTo>
                          <a:pt x="453" y="182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6D6D6C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78" name="Freeform 2110"/>
                  <p:cNvSpPr>
                    <a:spLocks/>
                  </p:cNvSpPr>
                  <p:nvPr/>
                </p:nvSpPr>
                <p:spPr bwMode="gray">
                  <a:xfrm>
                    <a:off x="3183" y="1180"/>
                    <a:ext cx="322" cy="87"/>
                  </a:xfrm>
                  <a:custGeom>
                    <a:avLst/>
                    <a:gdLst>
                      <a:gd name="T0" fmla="*/ 0 w 680"/>
                      <a:gd name="T1" fmla="*/ 61 h 184"/>
                      <a:gd name="T2" fmla="*/ 227 w 680"/>
                      <a:gd name="T3" fmla="*/ 0 h 184"/>
                      <a:gd name="T4" fmla="*/ 680 w 680"/>
                      <a:gd name="T5" fmla="*/ 122 h 184"/>
                      <a:gd name="T6" fmla="*/ 453 w 680"/>
                      <a:gd name="T7" fmla="*/ 184 h 184"/>
                      <a:gd name="T8" fmla="*/ 0 w 680"/>
                      <a:gd name="T9" fmla="*/ 61 h 1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0" h="184">
                        <a:moveTo>
                          <a:pt x="0" y="61"/>
                        </a:moveTo>
                        <a:lnTo>
                          <a:pt x="227" y="0"/>
                        </a:lnTo>
                        <a:lnTo>
                          <a:pt x="680" y="122"/>
                        </a:lnTo>
                        <a:lnTo>
                          <a:pt x="453" y="184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6D6D6C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79" name="Freeform 2111"/>
                  <p:cNvSpPr>
                    <a:spLocks/>
                  </p:cNvSpPr>
                  <p:nvPr/>
                </p:nvSpPr>
                <p:spPr bwMode="gray">
                  <a:xfrm>
                    <a:off x="3183" y="1402"/>
                    <a:ext cx="322" cy="86"/>
                  </a:xfrm>
                  <a:custGeom>
                    <a:avLst/>
                    <a:gdLst>
                      <a:gd name="T0" fmla="*/ 0 w 680"/>
                      <a:gd name="T1" fmla="*/ 59 h 182"/>
                      <a:gd name="T2" fmla="*/ 227 w 680"/>
                      <a:gd name="T3" fmla="*/ 0 h 182"/>
                      <a:gd name="T4" fmla="*/ 680 w 680"/>
                      <a:gd name="T5" fmla="*/ 120 h 182"/>
                      <a:gd name="T6" fmla="*/ 453 w 680"/>
                      <a:gd name="T7" fmla="*/ 182 h 182"/>
                      <a:gd name="T8" fmla="*/ 0 w 680"/>
                      <a:gd name="T9" fmla="*/ 59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0" h="182">
                        <a:moveTo>
                          <a:pt x="0" y="59"/>
                        </a:moveTo>
                        <a:lnTo>
                          <a:pt x="227" y="0"/>
                        </a:lnTo>
                        <a:lnTo>
                          <a:pt x="680" y="120"/>
                        </a:lnTo>
                        <a:lnTo>
                          <a:pt x="453" y="182"/>
                        </a:lnTo>
                        <a:lnTo>
                          <a:pt x="0" y="59"/>
                        </a:lnTo>
                        <a:close/>
                      </a:path>
                    </a:pathLst>
                  </a:custGeom>
                  <a:solidFill>
                    <a:srgbClr val="6D6D6C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80" name="Freeform 2112"/>
                  <p:cNvSpPr>
                    <a:spLocks/>
                  </p:cNvSpPr>
                  <p:nvPr/>
                </p:nvSpPr>
                <p:spPr bwMode="gray">
                  <a:xfrm>
                    <a:off x="3371" y="1259"/>
                    <a:ext cx="27" cy="450"/>
                  </a:xfrm>
                  <a:custGeom>
                    <a:avLst/>
                    <a:gdLst>
                      <a:gd name="T0" fmla="*/ 0 w 56"/>
                      <a:gd name="T1" fmla="*/ 938 h 952"/>
                      <a:gd name="T2" fmla="*/ 0 w 56"/>
                      <a:gd name="T3" fmla="*/ 0 h 952"/>
                      <a:gd name="T4" fmla="*/ 56 w 56"/>
                      <a:gd name="T5" fmla="*/ 17 h 952"/>
                      <a:gd name="T6" fmla="*/ 56 w 56"/>
                      <a:gd name="T7" fmla="*/ 952 h 952"/>
                      <a:gd name="T8" fmla="*/ 0 w 56"/>
                      <a:gd name="T9" fmla="*/ 938 h 9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6" h="952">
                        <a:moveTo>
                          <a:pt x="0" y="938"/>
                        </a:moveTo>
                        <a:lnTo>
                          <a:pt x="0" y="0"/>
                        </a:lnTo>
                        <a:lnTo>
                          <a:pt x="56" y="17"/>
                        </a:lnTo>
                        <a:lnTo>
                          <a:pt x="56" y="952"/>
                        </a:lnTo>
                        <a:lnTo>
                          <a:pt x="0" y="938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81" name="Freeform 2113"/>
                  <p:cNvSpPr>
                    <a:spLocks/>
                  </p:cNvSpPr>
                  <p:nvPr/>
                </p:nvSpPr>
                <p:spPr bwMode="gray">
                  <a:xfrm>
                    <a:off x="3183" y="1209"/>
                    <a:ext cx="27" cy="450"/>
                  </a:xfrm>
                  <a:custGeom>
                    <a:avLst/>
                    <a:gdLst>
                      <a:gd name="T0" fmla="*/ 0 w 57"/>
                      <a:gd name="T1" fmla="*/ 938 h 952"/>
                      <a:gd name="T2" fmla="*/ 0 w 57"/>
                      <a:gd name="T3" fmla="*/ 0 h 952"/>
                      <a:gd name="T4" fmla="*/ 57 w 57"/>
                      <a:gd name="T5" fmla="*/ 17 h 952"/>
                      <a:gd name="T6" fmla="*/ 57 w 57"/>
                      <a:gd name="T7" fmla="*/ 952 h 952"/>
                      <a:gd name="T8" fmla="*/ 0 w 57"/>
                      <a:gd name="T9" fmla="*/ 938 h 9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" h="952">
                        <a:moveTo>
                          <a:pt x="0" y="938"/>
                        </a:moveTo>
                        <a:lnTo>
                          <a:pt x="0" y="0"/>
                        </a:lnTo>
                        <a:lnTo>
                          <a:pt x="57" y="17"/>
                        </a:lnTo>
                        <a:lnTo>
                          <a:pt x="57" y="952"/>
                        </a:lnTo>
                        <a:lnTo>
                          <a:pt x="0" y="938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82" name="Freeform 2114"/>
                  <p:cNvSpPr>
                    <a:spLocks/>
                  </p:cNvSpPr>
                  <p:nvPr/>
                </p:nvSpPr>
                <p:spPr bwMode="gray">
                  <a:xfrm>
                    <a:off x="3210" y="1438"/>
                    <a:ext cx="161" cy="70"/>
                  </a:xfrm>
                  <a:custGeom>
                    <a:avLst/>
                    <a:gdLst>
                      <a:gd name="T0" fmla="*/ 0 w 340"/>
                      <a:gd name="T1" fmla="*/ 0 h 149"/>
                      <a:gd name="T2" fmla="*/ 340 w 340"/>
                      <a:gd name="T3" fmla="*/ 90 h 149"/>
                      <a:gd name="T4" fmla="*/ 340 w 340"/>
                      <a:gd name="T5" fmla="*/ 149 h 149"/>
                      <a:gd name="T6" fmla="*/ 2 w 340"/>
                      <a:gd name="T7" fmla="*/ 59 h 149"/>
                      <a:gd name="T8" fmla="*/ 0 w 340"/>
                      <a:gd name="T9" fmla="*/ 0 h 1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0" h="149">
                        <a:moveTo>
                          <a:pt x="0" y="0"/>
                        </a:moveTo>
                        <a:lnTo>
                          <a:pt x="340" y="90"/>
                        </a:lnTo>
                        <a:lnTo>
                          <a:pt x="340" y="149"/>
                        </a:lnTo>
                        <a:lnTo>
                          <a:pt x="2" y="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83" name="Freeform 2115"/>
                  <p:cNvSpPr>
                    <a:spLocks/>
                  </p:cNvSpPr>
                  <p:nvPr/>
                </p:nvSpPr>
                <p:spPr bwMode="gray">
                  <a:xfrm>
                    <a:off x="3210" y="1217"/>
                    <a:ext cx="161" cy="70"/>
                  </a:xfrm>
                  <a:custGeom>
                    <a:avLst/>
                    <a:gdLst>
                      <a:gd name="T0" fmla="*/ 0 w 340"/>
                      <a:gd name="T1" fmla="*/ 0 h 148"/>
                      <a:gd name="T2" fmla="*/ 340 w 340"/>
                      <a:gd name="T3" fmla="*/ 89 h 148"/>
                      <a:gd name="T4" fmla="*/ 340 w 340"/>
                      <a:gd name="T5" fmla="*/ 148 h 148"/>
                      <a:gd name="T6" fmla="*/ 2 w 340"/>
                      <a:gd name="T7" fmla="*/ 56 h 148"/>
                      <a:gd name="T8" fmla="*/ 0 w 340"/>
                      <a:gd name="T9" fmla="*/ 0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0" h="148">
                        <a:moveTo>
                          <a:pt x="0" y="0"/>
                        </a:moveTo>
                        <a:lnTo>
                          <a:pt x="340" y="89"/>
                        </a:lnTo>
                        <a:lnTo>
                          <a:pt x="340" y="148"/>
                        </a:lnTo>
                        <a:lnTo>
                          <a:pt x="2" y="5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84" name="Freeform 2116"/>
                  <p:cNvSpPr>
                    <a:spLocks/>
                  </p:cNvSpPr>
                  <p:nvPr/>
                </p:nvSpPr>
                <p:spPr bwMode="gray">
                  <a:xfrm>
                    <a:off x="3211" y="1631"/>
                    <a:ext cx="160" cy="71"/>
                  </a:xfrm>
                  <a:custGeom>
                    <a:avLst/>
                    <a:gdLst>
                      <a:gd name="T0" fmla="*/ 0 w 338"/>
                      <a:gd name="T1" fmla="*/ 0 h 151"/>
                      <a:gd name="T2" fmla="*/ 338 w 338"/>
                      <a:gd name="T3" fmla="*/ 92 h 151"/>
                      <a:gd name="T4" fmla="*/ 338 w 338"/>
                      <a:gd name="T5" fmla="*/ 151 h 151"/>
                      <a:gd name="T6" fmla="*/ 0 w 338"/>
                      <a:gd name="T7" fmla="*/ 59 h 151"/>
                      <a:gd name="T8" fmla="*/ 0 w 338"/>
                      <a:gd name="T9" fmla="*/ 0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38" h="151">
                        <a:moveTo>
                          <a:pt x="0" y="0"/>
                        </a:moveTo>
                        <a:lnTo>
                          <a:pt x="338" y="92"/>
                        </a:lnTo>
                        <a:lnTo>
                          <a:pt x="338" y="151"/>
                        </a:lnTo>
                        <a:lnTo>
                          <a:pt x="0" y="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85" name="Freeform 2117"/>
                  <p:cNvSpPr>
                    <a:spLocks/>
                  </p:cNvSpPr>
                  <p:nvPr/>
                </p:nvSpPr>
                <p:spPr bwMode="gray">
                  <a:xfrm>
                    <a:off x="3398" y="1238"/>
                    <a:ext cx="107" cy="471"/>
                  </a:xfrm>
                  <a:custGeom>
                    <a:avLst/>
                    <a:gdLst>
                      <a:gd name="T0" fmla="*/ 227 w 227"/>
                      <a:gd name="T1" fmla="*/ 0 h 997"/>
                      <a:gd name="T2" fmla="*/ 0 w 227"/>
                      <a:gd name="T3" fmla="*/ 62 h 997"/>
                      <a:gd name="T4" fmla="*/ 0 w 227"/>
                      <a:gd name="T5" fmla="*/ 997 h 997"/>
                      <a:gd name="T6" fmla="*/ 227 w 227"/>
                      <a:gd name="T7" fmla="*/ 936 h 997"/>
                      <a:gd name="T8" fmla="*/ 227 w 227"/>
                      <a:gd name="T9" fmla="*/ 0 h 9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7" h="997">
                        <a:moveTo>
                          <a:pt x="227" y="0"/>
                        </a:moveTo>
                        <a:lnTo>
                          <a:pt x="0" y="62"/>
                        </a:lnTo>
                        <a:lnTo>
                          <a:pt x="0" y="997"/>
                        </a:lnTo>
                        <a:lnTo>
                          <a:pt x="227" y="936"/>
                        </a:lnTo>
                        <a:lnTo>
                          <a:pt x="227" y="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95686" name="Group 2118"/>
                <p:cNvGrpSpPr>
                  <a:grpSpLocks/>
                </p:cNvGrpSpPr>
                <p:nvPr/>
              </p:nvGrpSpPr>
              <p:grpSpPr bwMode="auto">
                <a:xfrm>
                  <a:off x="2699" y="2118"/>
                  <a:ext cx="323" cy="751"/>
                  <a:chOff x="3597" y="1015"/>
                  <a:chExt cx="323" cy="751"/>
                </a:xfrm>
              </p:grpSpPr>
              <p:sp>
                <p:nvSpPr>
                  <p:cNvPr id="495687" name="Freeform 2119"/>
                  <p:cNvSpPr>
                    <a:spLocks/>
                  </p:cNvSpPr>
                  <p:nvPr/>
                </p:nvSpPr>
                <p:spPr bwMode="gray">
                  <a:xfrm>
                    <a:off x="3597" y="1015"/>
                    <a:ext cx="107" cy="694"/>
                  </a:xfrm>
                  <a:custGeom>
                    <a:avLst/>
                    <a:gdLst>
                      <a:gd name="T0" fmla="*/ 226 w 226"/>
                      <a:gd name="T1" fmla="*/ 0 h 1464"/>
                      <a:gd name="T2" fmla="*/ 0 w 226"/>
                      <a:gd name="T3" fmla="*/ 61 h 1464"/>
                      <a:gd name="T4" fmla="*/ 0 w 226"/>
                      <a:gd name="T5" fmla="*/ 1464 h 1464"/>
                      <a:gd name="T6" fmla="*/ 226 w 226"/>
                      <a:gd name="T7" fmla="*/ 1403 h 1464"/>
                      <a:gd name="T8" fmla="*/ 226 w 226"/>
                      <a:gd name="T9" fmla="*/ 0 h 14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6" h="1464">
                        <a:moveTo>
                          <a:pt x="226" y="0"/>
                        </a:moveTo>
                        <a:lnTo>
                          <a:pt x="0" y="61"/>
                        </a:lnTo>
                        <a:lnTo>
                          <a:pt x="0" y="1464"/>
                        </a:lnTo>
                        <a:lnTo>
                          <a:pt x="226" y="1403"/>
                        </a:lnTo>
                        <a:lnTo>
                          <a:pt x="226" y="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88" name="Freeform 2120"/>
                  <p:cNvSpPr>
                    <a:spLocks/>
                  </p:cNvSpPr>
                  <p:nvPr/>
                </p:nvSpPr>
                <p:spPr bwMode="gray">
                  <a:xfrm>
                    <a:off x="3597" y="1652"/>
                    <a:ext cx="323" cy="86"/>
                  </a:xfrm>
                  <a:custGeom>
                    <a:avLst/>
                    <a:gdLst>
                      <a:gd name="T0" fmla="*/ 0 w 680"/>
                      <a:gd name="T1" fmla="*/ 61 h 182"/>
                      <a:gd name="T2" fmla="*/ 226 w 680"/>
                      <a:gd name="T3" fmla="*/ 0 h 182"/>
                      <a:gd name="T4" fmla="*/ 680 w 680"/>
                      <a:gd name="T5" fmla="*/ 123 h 182"/>
                      <a:gd name="T6" fmla="*/ 453 w 680"/>
                      <a:gd name="T7" fmla="*/ 182 h 182"/>
                      <a:gd name="T8" fmla="*/ 0 w 680"/>
                      <a:gd name="T9" fmla="*/ 61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0" h="182">
                        <a:moveTo>
                          <a:pt x="0" y="61"/>
                        </a:moveTo>
                        <a:lnTo>
                          <a:pt x="226" y="0"/>
                        </a:lnTo>
                        <a:lnTo>
                          <a:pt x="680" y="123"/>
                        </a:lnTo>
                        <a:lnTo>
                          <a:pt x="453" y="182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6D6D6C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89" name="Freeform 2121"/>
                  <p:cNvSpPr>
                    <a:spLocks/>
                  </p:cNvSpPr>
                  <p:nvPr/>
                </p:nvSpPr>
                <p:spPr bwMode="gray">
                  <a:xfrm>
                    <a:off x="3597" y="1236"/>
                    <a:ext cx="323" cy="87"/>
                  </a:xfrm>
                  <a:custGeom>
                    <a:avLst/>
                    <a:gdLst>
                      <a:gd name="T0" fmla="*/ 0 w 680"/>
                      <a:gd name="T1" fmla="*/ 59 h 182"/>
                      <a:gd name="T2" fmla="*/ 226 w 680"/>
                      <a:gd name="T3" fmla="*/ 0 h 182"/>
                      <a:gd name="T4" fmla="*/ 680 w 680"/>
                      <a:gd name="T5" fmla="*/ 121 h 182"/>
                      <a:gd name="T6" fmla="*/ 453 w 680"/>
                      <a:gd name="T7" fmla="*/ 182 h 182"/>
                      <a:gd name="T8" fmla="*/ 0 w 680"/>
                      <a:gd name="T9" fmla="*/ 59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0" h="182">
                        <a:moveTo>
                          <a:pt x="0" y="59"/>
                        </a:moveTo>
                        <a:lnTo>
                          <a:pt x="226" y="0"/>
                        </a:lnTo>
                        <a:lnTo>
                          <a:pt x="680" y="121"/>
                        </a:lnTo>
                        <a:lnTo>
                          <a:pt x="453" y="182"/>
                        </a:lnTo>
                        <a:lnTo>
                          <a:pt x="0" y="59"/>
                        </a:lnTo>
                        <a:close/>
                      </a:path>
                    </a:pathLst>
                  </a:custGeom>
                  <a:solidFill>
                    <a:srgbClr val="6D6D6C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90" name="Freeform 2122"/>
                  <p:cNvSpPr>
                    <a:spLocks/>
                  </p:cNvSpPr>
                  <p:nvPr/>
                </p:nvSpPr>
                <p:spPr bwMode="gray">
                  <a:xfrm>
                    <a:off x="3597" y="1015"/>
                    <a:ext cx="323" cy="86"/>
                  </a:xfrm>
                  <a:custGeom>
                    <a:avLst/>
                    <a:gdLst>
                      <a:gd name="T0" fmla="*/ 0 w 680"/>
                      <a:gd name="T1" fmla="*/ 61 h 182"/>
                      <a:gd name="T2" fmla="*/ 226 w 680"/>
                      <a:gd name="T3" fmla="*/ 0 h 182"/>
                      <a:gd name="T4" fmla="*/ 680 w 680"/>
                      <a:gd name="T5" fmla="*/ 123 h 182"/>
                      <a:gd name="T6" fmla="*/ 453 w 680"/>
                      <a:gd name="T7" fmla="*/ 182 h 182"/>
                      <a:gd name="T8" fmla="*/ 0 w 680"/>
                      <a:gd name="T9" fmla="*/ 61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0" h="182">
                        <a:moveTo>
                          <a:pt x="0" y="61"/>
                        </a:moveTo>
                        <a:lnTo>
                          <a:pt x="226" y="0"/>
                        </a:lnTo>
                        <a:lnTo>
                          <a:pt x="680" y="123"/>
                        </a:lnTo>
                        <a:lnTo>
                          <a:pt x="453" y="182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6D6D6C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91" name="Freeform 2123"/>
                  <p:cNvSpPr>
                    <a:spLocks/>
                  </p:cNvSpPr>
                  <p:nvPr/>
                </p:nvSpPr>
                <p:spPr bwMode="gray">
                  <a:xfrm>
                    <a:off x="3597" y="1458"/>
                    <a:ext cx="323" cy="86"/>
                  </a:xfrm>
                  <a:custGeom>
                    <a:avLst/>
                    <a:gdLst>
                      <a:gd name="T0" fmla="*/ 0 w 680"/>
                      <a:gd name="T1" fmla="*/ 62 h 182"/>
                      <a:gd name="T2" fmla="*/ 226 w 680"/>
                      <a:gd name="T3" fmla="*/ 0 h 182"/>
                      <a:gd name="T4" fmla="*/ 680 w 680"/>
                      <a:gd name="T5" fmla="*/ 121 h 182"/>
                      <a:gd name="T6" fmla="*/ 453 w 680"/>
                      <a:gd name="T7" fmla="*/ 182 h 182"/>
                      <a:gd name="T8" fmla="*/ 0 w 680"/>
                      <a:gd name="T9" fmla="*/ 62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0" h="182">
                        <a:moveTo>
                          <a:pt x="0" y="62"/>
                        </a:moveTo>
                        <a:lnTo>
                          <a:pt x="226" y="0"/>
                        </a:lnTo>
                        <a:lnTo>
                          <a:pt x="680" y="121"/>
                        </a:lnTo>
                        <a:lnTo>
                          <a:pt x="453" y="182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6D6D6C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92" name="Freeform 2124"/>
                  <p:cNvSpPr>
                    <a:spLocks/>
                  </p:cNvSpPr>
                  <p:nvPr/>
                </p:nvSpPr>
                <p:spPr bwMode="gray">
                  <a:xfrm>
                    <a:off x="3785" y="1094"/>
                    <a:ext cx="27" cy="672"/>
                  </a:xfrm>
                  <a:custGeom>
                    <a:avLst/>
                    <a:gdLst>
                      <a:gd name="T0" fmla="*/ 0 w 57"/>
                      <a:gd name="T1" fmla="*/ 1404 h 1418"/>
                      <a:gd name="T2" fmla="*/ 0 w 57"/>
                      <a:gd name="T3" fmla="*/ 0 h 1418"/>
                      <a:gd name="T4" fmla="*/ 57 w 57"/>
                      <a:gd name="T5" fmla="*/ 15 h 1418"/>
                      <a:gd name="T6" fmla="*/ 57 w 57"/>
                      <a:gd name="T7" fmla="*/ 1418 h 1418"/>
                      <a:gd name="T8" fmla="*/ 0 w 57"/>
                      <a:gd name="T9" fmla="*/ 1404 h 14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" h="1418">
                        <a:moveTo>
                          <a:pt x="0" y="1404"/>
                        </a:moveTo>
                        <a:lnTo>
                          <a:pt x="0" y="0"/>
                        </a:lnTo>
                        <a:lnTo>
                          <a:pt x="57" y="15"/>
                        </a:lnTo>
                        <a:lnTo>
                          <a:pt x="57" y="1418"/>
                        </a:lnTo>
                        <a:lnTo>
                          <a:pt x="0" y="1404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93" name="Freeform 2125"/>
                  <p:cNvSpPr>
                    <a:spLocks/>
                  </p:cNvSpPr>
                  <p:nvPr/>
                </p:nvSpPr>
                <p:spPr bwMode="gray">
                  <a:xfrm>
                    <a:off x="3597" y="1044"/>
                    <a:ext cx="27" cy="671"/>
                  </a:xfrm>
                  <a:custGeom>
                    <a:avLst/>
                    <a:gdLst>
                      <a:gd name="T0" fmla="*/ 0 w 56"/>
                      <a:gd name="T1" fmla="*/ 1403 h 1417"/>
                      <a:gd name="T2" fmla="*/ 0 w 56"/>
                      <a:gd name="T3" fmla="*/ 0 h 1417"/>
                      <a:gd name="T4" fmla="*/ 56 w 56"/>
                      <a:gd name="T5" fmla="*/ 14 h 1417"/>
                      <a:gd name="T6" fmla="*/ 56 w 56"/>
                      <a:gd name="T7" fmla="*/ 1417 h 1417"/>
                      <a:gd name="T8" fmla="*/ 0 w 56"/>
                      <a:gd name="T9" fmla="*/ 1403 h 14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6" h="1417">
                        <a:moveTo>
                          <a:pt x="0" y="1403"/>
                        </a:moveTo>
                        <a:lnTo>
                          <a:pt x="0" y="0"/>
                        </a:lnTo>
                        <a:lnTo>
                          <a:pt x="56" y="14"/>
                        </a:lnTo>
                        <a:lnTo>
                          <a:pt x="56" y="1417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94" name="Freeform 2126"/>
                  <p:cNvSpPr>
                    <a:spLocks/>
                  </p:cNvSpPr>
                  <p:nvPr/>
                </p:nvSpPr>
                <p:spPr bwMode="gray">
                  <a:xfrm>
                    <a:off x="3624" y="1494"/>
                    <a:ext cx="161" cy="70"/>
                  </a:xfrm>
                  <a:custGeom>
                    <a:avLst/>
                    <a:gdLst>
                      <a:gd name="T0" fmla="*/ 0 w 340"/>
                      <a:gd name="T1" fmla="*/ 0 h 148"/>
                      <a:gd name="T2" fmla="*/ 340 w 340"/>
                      <a:gd name="T3" fmla="*/ 89 h 148"/>
                      <a:gd name="T4" fmla="*/ 340 w 340"/>
                      <a:gd name="T5" fmla="*/ 148 h 148"/>
                      <a:gd name="T6" fmla="*/ 0 w 340"/>
                      <a:gd name="T7" fmla="*/ 59 h 148"/>
                      <a:gd name="T8" fmla="*/ 0 w 340"/>
                      <a:gd name="T9" fmla="*/ 0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0" h="148">
                        <a:moveTo>
                          <a:pt x="0" y="0"/>
                        </a:moveTo>
                        <a:lnTo>
                          <a:pt x="340" y="89"/>
                        </a:lnTo>
                        <a:lnTo>
                          <a:pt x="340" y="148"/>
                        </a:lnTo>
                        <a:lnTo>
                          <a:pt x="0" y="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95" name="Freeform 2127"/>
                  <p:cNvSpPr>
                    <a:spLocks/>
                  </p:cNvSpPr>
                  <p:nvPr/>
                </p:nvSpPr>
                <p:spPr bwMode="gray">
                  <a:xfrm>
                    <a:off x="3624" y="1272"/>
                    <a:ext cx="161" cy="71"/>
                  </a:xfrm>
                  <a:custGeom>
                    <a:avLst/>
                    <a:gdLst>
                      <a:gd name="T0" fmla="*/ 0 w 340"/>
                      <a:gd name="T1" fmla="*/ 0 h 149"/>
                      <a:gd name="T2" fmla="*/ 340 w 340"/>
                      <a:gd name="T3" fmla="*/ 90 h 149"/>
                      <a:gd name="T4" fmla="*/ 340 w 340"/>
                      <a:gd name="T5" fmla="*/ 149 h 149"/>
                      <a:gd name="T6" fmla="*/ 0 w 340"/>
                      <a:gd name="T7" fmla="*/ 59 h 149"/>
                      <a:gd name="T8" fmla="*/ 0 w 340"/>
                      <a:gd name="T9" fmla="*/ 0 h 1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0" h="149">
                        <a:moveTo>
                          <a:pt x="0" y="0"/>
                        </a:moveTo>
                        <a:lnTo>
                          <a:pt x="340" y="90"/>
                        </a:lnTo>
                        <a:lnTo>
                          <a:pt x="340" y="149"/>
                        </a:lnTo>
                        <a:lnTo>
                          <a:pt x="0" y="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96" name="Freeform 2128"/>
                  <p:cNvSpPr>
                    <a:spLocks/>
                  </p:cNvSpPr>
                  <p:nvPr/>
                </p:nvSpPr>
                <p:spPr bwMode="gray">
                  <a:xfrm>
                    <a:off x="3624" y="1051"/>
                    <a:ext cx="161" cy="71"/>
                  </a:xfrm>
                  <a:custGeom>
                    <a:avLst/>
                    <a:gdLst>
                      <a:gd name="T0" fmla="*/ 0 w 340"/>
                      <a:gd name="T1" fmla="*/ 0 h 151"/>
                      <a:gd name="T2" fmla="*/ 340 w 340"/>
                      <a:gd name="T3" fmla="*/ 92 h 151"/>
                      <a:gd name="T4" fmla="*/ 340 w 340"/>
                      <a:gd name="T5" fmla="*/ 151 h 151"/>
                      <a:gd name="T6" fmla="*/ 0 w 340"/>
                      <a:gd name="T7" fmla="*/ 59 h 151"/>
                      <a:gd name="T8" fmla="*/ 0 w 340"/>
                      <a:gd name="T9" fmla="*/ 0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0" h="151">
                        <a:moveTo>
                          <a:pt x="0" y="0"/>
                        </a:moveTo>
                        <a:lnTo>
                          <a:pt x="340" y="92"/>
                        </a:lnTo>
                        <a:lnTo>
                          <a:pt x="340" y="151"/>
                        </a:lnTo>
                        <a:lnTo>
                          <a:pt x="0" y="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97" name="Freeform 2129"/>
                  <p:cNvSpPr>
                    <a:spLocks/>
                  </p:cNvSpPr>
                  <p:nvPr/>
                </p:nvSpPr>
                <p:spPr bwMode="gray">
                  <a:xfrm>
                    <a:off x="3624" y="1687"/>
                    <a:ext cx="161" cy="72"/>
                  </a:xfrm>
                  <a:custGeom>
                    <a:avLst/>
                    <a:gdLst>
                      <a:gd name="T0" fmla="*/ 0 w 340"/>
                      <a:gd name="T1" fmla="*/ 0 h 152"/>
                      <a:gd name="T2" fmla="*/ 340 w 340"/>
                      <a:gd name="T3" fmla="*/ 92 h 152"/>
                      <a:gd name="T4" fmla="*/ 340 w 340"/>
                      <a:gd name="T5" fmla="*/ 152 h 152"/>
                      <a:gd name="T6" fmla="*/ 0 w 340"/>
                      <a:gd name="T7" fmla="*/ 59 h 152"/>
                      <a:gd name="T8" fmla="*/ 0 w 340"/>
                      <a:gd name="T9" fmla="*/ 0 h 1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0" h="152">
                        <a:moveTo>
                          <a:pt x="0" y="0"/>
                        </a:moveTo>
                        <a:lnTo>
                          <a:pt x="340" y="92"/>
                        </a:lnTo>
                        <a:lnTo>
                          <a:pt x="340" y="152"/>
                        </a:lnTo>
                        <a:lnTo>
                          <a:pt x="0" y="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98" name="Freeform 2130"/>
                  <p:cNvSpPr>
                    <a:spLocks/>
                  </p:cNvSpPr>
                  <p:nvPr/>
                </p:nvSpPr>
                <p:spPr bwMode="gray">
                  <a:xfrm>
                    <a:off x="3812" y="1073"/>
                    <a:ext cx="108" cy="693"/>
                  </a:xfrm>
                  <a:custGeom>
                    <a:avLst/>
                    <a:gdLst>
                      <a:gd name="T0" fmla="*/ 227 w 227"/>
                      <a:gd name="T1" fmla="*/ 0 h 1462"/>
                      <a:gd name="T2" fmla="*/ 0 w 227"/>
                      <a:gd name="T3" fmla="*/ 59 h 1462"/>
                      <a:gd name="T4" fmla="*/ 0 w 227"/>
                      <a:gd name="T5" fmla="*/ 1462 h 1462"/>
                      <a:gd name="T6" fmla="*/ 227 w 227"/>
                      <a:gd name="T7" fmla="*/ 1403 h 1462"/>
                      <a:gd name="T8" fmla="*/ 227 w 227"/>
                      <a:gd name="T9" fmla="*/ 0 h 14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7" h="1462">
                        <a:moveTo>
                          <a:pt x="227" y="0"/>
                        </a:moveTo>
                        <a:lnTo>
                          <a:pt x="0" y="59"/>
                        </a:lnTo>
                        <a:lnTo>
                          <a:pt x="0" y="1462"/>
                        </a:lnTo>
                        <a:lnTo>
                          <a:pt x="227" y="1403"/>
                        </a:lnTo>
                        <a:lnTo>
                          <a:pt x="227" y="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95699" name="Group 2131"/>
                <p:cNvGrpSpPr>
                  <a:grpSpLocks/>
                </p:cNvGrpSpPr>
                <p:nvPr/>
              </p:nvGrpSpPr>
              <p:grpSpPr bwMode="auto">
                <a:xfrm>
                  <a:off x="2916" y="1958"/>
                  <a:ext cx="322" cy="970"/>
                  <a:chOff x="4020" y="880"/>
                  <a:chExt cx="322" cy="970"/>
                </a:xfrm>
              </p:grpSpPr>
              <p:sp>
                <p:nvSpPr>
                  <p:cNvPr id="495700" name="Freeform 2132"/>
                  <p:cNvSpPr>
                    <a:spLocks/>
                  </p:cNvSpPr>
                  <p:nvPr/>
                </p:nvSpPr>
                <p:spPr bwMode="gray">
                  <a:xfrm>
                    <a:off x="4020" y="881"/>
                    <a:ext cx="107" cy="912"/>
                  </a:xfrm>
                  <a:custGeom>
                    <a:avLst/>
                    <a:gdLst>
                      <a:gd name="T0" fmla="*/ 227 w 227"/>
                      <a:gd name="T1" fmla="*/ 0 h 1930"/>
                      <a:gd name="T2" fmla="*/ 0 w 227"/>
                      <a:gd name="T3" fmla="*/ 57 h 1930"/>
                      <a:gd name="T4" fmla="*/ 0 w 227"/>
                      <a:gd name="T5" fmla="*/ 1930 h 1930"/>
                      <a:gd name="T6" fmla="*/ 227 w 227"/>
                      <a:gd name="T7" fmla="*/ 1869 h 1930"/>
                      <a:gd name="T8" fmla="*/ 227 w 227"/>
                      <a:gd name="T9" fmla="*/ 0 h 19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7" h="1930">
                        <a:moveTo>
                          <a:pt x="227" y="0"/>
                        </a:moveTo>
                        <a:lnTo>
                          <a:pt x="0" y="57"/>
                        </a:lnTo>
                        <a:lnTo>
                          <a:pt x="0" y="1930"/>
                        </a:lnTo>
                        <a:lnTo>
                          <a:pt x="227" y="1869"/>
                        </a:lnTo>
                        <a:lnTo>
                          <a:pt x="227" y="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01" name="Freeform 2133"/>
                  <p:cNvSpPr>
                    <a:spLocks/>
                  </p:cNvSpPr>
                  <p:nvPr/>
                </p:nvSpPr>
                <p:spPr bwMode="gray">
                  <a:xfrm>
                    <a:off x="4020" y="1736"/>
                    <a:ext cx="322" cy="86"/>
                  </a:xfrm>
                  <a:custGeom>
                    <a:avLst/>
                    <a:gdLst>
                      <a:gd name="T0" fmla="*/ 0 w 681"/>
                      <a:gd name="T1" fmla="*/ 62 h 182"/>
                      <a:gd name="T2" fmla="*/ 227 w 681"/>
                      <a:gd name="T3" fmla="*/ 0 h 182"/>
                      <a:gd name="T4" fmla="*/ 681 w 681"/>
                      <a:gd name="T5" fmla="*/ 123 h 182"/>
                      <a:gd name="T6" fmla="*/ 454 w 681"/>
                      <a:gd name="T7" fmla="*/ 182 h 182"/>
                      <a:gd name="T8" fmla="*/ 0 w 681"/>
                      <a:gd name="T9" fmla="*/ 62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1" h="182">
                        <a:moveTo>
                          <a:pt x="0" y="62"/>
                        </a:moveTo>
                        <a:lnTo>
                          <a:pt x="227" y="0"/>
                        </a:lnTo>
                        <a:lnTo>
                          <a:pt x="681" y="123"/>
                        </a:lnTo>
                        <a:lnTo>
                          <a:pt x="454" y="182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6D6D6C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02" name="Freeform 2134"/>
                  <p:cNvSpPr>
                    <a:spLocks/>
                  </p:cNvSpPr>
                  <p:nvPr/>
                </p:nvSpPr>
                <p:spPr bwMode="gray">
                  <a:xfrm>
                    <a:off x="4020" y="1322"/>
                    <a:ext cx="322" cy="86"/>
                  </a:xfrm>
                  <a:custGeom>
                    <a:avLst/>
                    <a:gdLst>
                      <a:gd name="T0" fmla="*/ 0 w 681"/>
                      <a:gd name="T1" fmla="*/ 59 h 182"/>
                      <a:gd name="T2" fmla="*/ 227 w 681"/>
                      <a:gd name="T3" fmla="*/ 0 h 182"/>
                      <a:gd name="T4" fmla="*/ 681 w 681"/>
                      <a:gd name="T5" fmla="*/ 121 h 182"/>
                      <a:gd name="T6" fmla="*/ 454 w 681"/>
                      <a:gd name="T7" fmla="*/ 182 h 182"/>
                      <a:gd name="T8" fmla="*/ 0 w 681"/>
                      <a:gd name="T9" fmla="*/ 59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1" h="182">
                        <a:moveTo>
                          <a:pt x="0" y="59"/>
                        </a:moveTo>
                        <a:lnTo>
                          <a:pt x="227" y="0"/>
                        </a:lnTo>
                        <a:lnTo>
                          <a:pt x="681" y="121"/>
                        </a:lnTo>
                        <a:lnTo>
                          <a:pt x="454" y="182"/>
                        </a:lnTo>
                        <a:lnTo>
                          <a:pt x="0" y="59"/>
                        </a:lnTo>
                        <a:close/>
                      </a:path>
                    </a:pathLst>
                  </a:custGeom>
                  <a:solidFill>
                    <a:srgbClr val="6D6D6C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03" name="Freeform 2135"/>
                  <p:cNvSpPr>
                    <a:spLocks/>
                  </p:cNvSpPr>
                  <p:nvPr/>
                </p:nvSpPr>
                <p:spPr bwMode="gray">
                  <a:xfrm>
                    <a:off x="4020" y="1101"/>
                    <a:ext cx="322" cy="86"/>
                  </a:xfrm>
                  <a:custGeom>
                    <a:avLst/>
                    <a:gdLst>
                      <a:gd name="T0" fmla="*/ 0 w 681"/>
                      <a:gd name="T1" fmla="*/ 62 h 182"/>
                      <a:gd name="T2" fmla="*/ 227 w 681"/>
                      <a:gd name="T3" fmla="*/ 0 h 182"/>
                      <a:gd name="T4" fmla="*/ 681 w 681"/>
                      <a:gd name="T5" fmla="*/ 123 h 182"/>
                      <a:gd name="T6" fmla="*/ 454 w 681"/>
                      <a:gd name="T7" fmla="*/ 182 h 182"/>
                      <a:gd name="T8" fmla="*/ 0 w 681"/>
                      <a:gd name="T9" fmla="*/ 62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1" h="182">
                        <a:moveTo>
                          <a:pt x="0" y="62"/>
                        </a:moveTo>
                        <a:lnTo>
                          <a:pt x="227" y="0"/>
                        </a:lnTo>
                        <a:lnTo>
                          <a:pt x="681" y="123"/>
                        </a:lnTo>
                        <a:lnTo>
                          <a:pt x="454" y="182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6D6D6C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04" name="Freeform 2136"/>
                  <p:cNvSpPr>
                    <a:spLocks/>
                  </p:cNvSpPr>
                  <p:nvPr/>
                </p:nvSpPr>
                <p:spPr bwMode="gray">
                  <a:xfrm>
                    <a:off x="4020" y="1543"/>
                    <a:ext cx="322" cy="86"/>
                  </a:xfrm>
                  <a:custGeom>
                    <a:avLst/>
                    <a:gdLst>
                      <a:gd name="T0" fmla="*/ 0 w 681"/>
                      <a:gd name="T1" fmla="*/ 61 h 182"/>
                      <a:gd name="T2" fmla="*/ 227 w 681"/>
                      <a:gd name="T3" fmla="*/ 0 h 182"/>
                      <a:gd name="T4" fmla="*/ 681 w 681"/>
                      <a:gd name="T5" fmla="*/ 120 h 182"/>
                      <a:gd name="T6" fmla="*/ 454 w 681"/>
                      <a:gd name="T7" fmla="*/ 182 h 182"/>
                      <a:gd name="T8" fmla="*/ 0 w 681"/>
                      <a:gd name="T9" fmla="*/ 61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1" h="182">
                        <a:moveTo>
                          <a:pt x="0" y="61"/>
                        </a:moveTo>
                        <a:lnTo>
                          <a:pt x="227" y="0"/>
                        </a:lnTo>
                        <a:lnTo>
                          <a:pt x="681" y="120"/>
                        </a:lnTo>
                        <a:lnTo>
                          <a:pt x="454" y="182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6D6D6C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05" name="Freeform 2137"/>
                  <p:cNvSpPr>
                    <a:spLocks/>
                  </p:cNvSpPr>
                  <p:nvPr/>
                </p:nvSpPr>
                <p:spPr bwMode="gray">
                  <a:xfrm>
                    <a:off x="4208" y="958"/>
                    <a:ext cx="27" cy="892"/>
                  </a:xfrm>
                  <a:custGeom>
                    <a:avLst/>
                    <a:gdLst>
                      <a:gd name="T0" fmla="*/ 0 w 57"/>
                      <a:gd name="T1" fmla="*/ 1873 h 1887"/>
                      <a:gd name="T2" fmla="*/ 0 w 57"/>
                      <a:gd name="T3" fmla="*/ 0 h 1887"/>
                      <a:gd name="T4" fmla="*/ 57 w 57"/>
                      <a:gd name="T5" fmla="*/ 12 h 1887"/>
                      <a:gd name="T6" fmla="*/ 57 w 57"/>
                      <a:gd name="T7" fmla="*/ 1887 h 1887"/>
                      <a:gd name="T8" fmla="*/ 0 w 57"/>
                      <a:gd name="T9" fmla="*/ 1873 h 18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" h="1887">
                        <a:moveTo>
                          <a:pt x="0" y="1873"/>
                        </a:moveTo>
                        <a:lnTo>
                          <a:pt x="0" y="0"/>
                        </a:lnTo>
                        <a:lnTo>
                          <a:pt x="57" y="12"/>
                        </a:lnTo>
                        <a:lnTo>
                          <a:pt x="57" y="1887"/>
                        </a:lnTo>
                        <a:lnTo>
                          <a:pt x="0" y="1873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06" name="Freeform 2138"/>
                  <p:cNvSpPr>
                    <a:spLocks/>
                  </p:cNvSpPr>
                  <p:nvPr/>
                </p:nvSpPr>
                <p:spPr bwMode="gray">
                  <a:xfrm>
                    <a:off x="4020" y="908"/>
                    <a:ext cx="28" cy="892"/>
                  </a:xfrm>
                  <a:custGeom>
                    <a:avLst/>
                    <a:gdLst>
                      <a:gd name="T0" fmla="*/ 0 w 59"/>
                      <a:gd name="T1" fmla="*/ 1873 h 1887"/>
                      <a:gd name="T2" fmla="*/ 0 w 59"/>
                      <a:gd name="T3" fmla="*/ 0 h 1887"/>
                      <a:gd name="T4" fmla="*/ 59 w 59"/>
                      <a:gd name="T5" fmla="*/ 9 h 1887"/>
                      <a:gd name="T6" fmla="*/ 59 w 59"/>
                      <a:gd name="T7" fmla="*/ 1887 h 1887"/>
                      <a:gd name="T8" fmla="*/ 0 w 59"/>
                      <a:gd name="T9" fmla="*/ 1873 h 18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1887">
                        <a:moveTo>
                          <a:pt x="0" y="1873"/>
                        </a:moveTo>
                        <a:lnTo>
                          <a:pt x="0" y="0"/>
                        </a:lnTo>
                        <a:lnTo>
                          <a:pt x="59" y="9"/>
                        </a:lnTo>
                        <a:lnTo>
                          <a:pt x="59" y="1887"/>
                        </a:lnTo>
                        <a:lnTo>
                          <a:pt x="0" y="1873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07" name="Freeform 2139"/>
                  <p:cNvSpPr>
                    <a:spLocks/>
                  </p:cNvSpPr>
                  <p:nvPr/>
                </p:nvSpPr>
                <p:spPr bwMode="gray">
                  <a:xfrm>
                    <a:off x="4048" y="1579"/>
                    <a:ext cx="160" cy="70"/>
                  </a:xfrm>
                  <a:custGeom>
                    <a:avLst/>
                    <a:gdLst>
                      <a:gd name="T0" fmla="*/ 0 w 338"/>
                      <a:gd name="T1" fmla="*/ 0 h 149"/>
                      <a:gd name="T2" fmla="*/ 338 w 338"/>
                      <a:gd name="T3" fmla="*/ 93 h 149"/>
                      <a:gd name="T4" fmla="*/ 338 w 338"/>
                      <a:gd name="T5" fmla="*/ 149 h 149"/>
                      <a:gd name="T6" fmla="*/ 0 w 338"/>
                      <a:gd name="T7" fmla="*/ 59 h 149"/>
                      <a:gd name="T8" fmla="*/ 0 w 338"/>
                      <a:gd name="T9" fmla="*/ 0 h 1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38" h="149">
                        <a:moveTo>
                          <a:pt x="0" y="0"/>
                        </a:moveTo>
                        <a:lnTo>
                          <a:pt x="338" y="93"/>
                        </a:lnTo>
                        <a:lnTo>
                          <a:pt x="338" y="149"/>
                        </a:lnTo>
                        <a:lnTo>
                          <a:pt x="0" y="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08" name="Freeform 2140"/>
                  <p:cNvSpPr>
                    <a:spLocks/>
                  </p:cNvSpPr>
                  <p:nvPr/>
                </p:nvSpPr>
                <p:spPr bwMode="gray">
                  <a:xfrm>
                    <a:off x="4048" y="1358"/>
                    <a:ext cx="160" cy="70"/>
                  </a:xfrm>
                  <a:custGeom>
                    <a:avLst/>
                    <a:gdLst>
                      <a:gd name="T0" fmla="*/ 0 w 338"/>
                      <a:gd name="T1" fmla="*/ 0 h 149"/>
                      <a:gd name="T2" fmla="*/ 338 w 338"/>
                      <a:gd name="T3" fmla="*/ 89 h 149"/>
                      <a:gd name="T4" fmla="*/ 338 w 338"/>
                      <a:gd name="T5" fmla="*/ 149 h 149"/>
                      <a:gd name="T6" fmla="*/ 0 w 338"/>
                      <a:gd name="T7" fmla="*/ 59 h 149"/>
                      <a:gd name="T8" fmla="*/ 0 w 338"/>
                      <a:gd name="T9" fmla="*/ 0 h 1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38" h="149">
                        <a:moveTo>
                          <a:pt x="0" y="0"/>
                        </a:moveTo>
                        <a:lnTo>
                          <a:pt x="338" y="89"/>
                        </a:lnTo>
                        <a:lnTo>
                          <a:pt x="338" y="149"/>
                        </a:lnTo>
                        <a:lnTo>
                          <a:pt x="0" y="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09" name="Freeform 2141"/>
                  <p:cNvSpPr>
                    <a:spLocks/>
                  </p:cNvSpPr>
                  <p:nvPr/>
                </p:nvSpPr>
                <p:spPr bwMode="gray">
                  <a:xfrm>
                    <a:off x="4048" y="1137"/>
                    <a:ext cx="160" cy="71"/>
                  </a:xfrm>
                  <a:custGeom>
                    <a:avLst/>
                    <a:gdLst>
                      <a:gd name="T0" fmla="*/ 0 w 338"/>
                      <a:gd name="T1" fmla="*/ 0 h 151"/>
                      <a:gd name="T2" fmla="*/ 338 w 338"/>
                      <a:gd name="T3" fmla="*/ 92 h 151"/>
                      <a:gd name="T4" fmla="*/ 338 w 338"/>
                      <a:gd name="T5" fmla="*/ 151 h 151"/>
                      <a:gd name="T6" fmla="*/ 0 w 338"/>
                      <a:gd name="T7" fmla="*/ 59 h 151"/>
                      <a:gd name="T8" fmla="*/ 0 w 338"/>
                      <a:gd name="T9" fmla="*/ 0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38" h="151">
                        <a:moveTo>
                          <a:pt x="0" y="0"/>
                        </a:moveTo>
                        <a:lnTo>
                          <a:pt x="338" y="92"/>
                        </a:lnTo>
                        <a:lnTo>
                          <a:pt x="338" y="151"/>
                        </a:lnTo>
                        <a:lnTo>
                          <a:pt x="0" y="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10" name="Freeform 2142"/>
                  <p:cNvSpPr>
                    <a:spLocks/>
                  </p:cNvSpPr>
                  <p:nvPr/>
                </p:nvSpPr>
                <p:spPr bwMode="gray">
                  <a:xfrm>
                    <a:off x="4020" y="880"/>
                    <a:ext cx="322" cy="86"/>
                  </a:xfrm>
                  <a:custGeom>
                    <a:avLst/>
                    <a:gdLst>
                      <a:gd name="T0" fmla="*/ 0 w 681"/>
                      <a:gd name="T1" fmla="*/ 59 h 182"/>
                      <a:gd name="T2" fmla="*/ 227 w 681"/>
                      <a:gd name="T3" fmla="*/ 0 h 182"/>
                      <a:gd name="T4" fmla="*/ 681 w 681"/>
                      <a:gd name="T5" fmla="*/ 120 h 182"/>
                      <a:gd name="T6" fmla="*/ 454 w 681"/>
                      <a:gd name="T7" fmla="*/ 182 h 182"/>
                      <a:gd name="T8" fmla="*/ 0 w 681"/>
                      <a:gd name="T9" fmla="*/ 59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1" h="182">
                        <a:moveTo>
                          <a:pt x="0" y="59"/>
                        </a:moveTo>
                        <a:lnTo>
                          <a:pt x="227" y="0"/>
                        </a:lnTo>
                        <a:lnTo>
                          <a:pt x="681" y="120"/>
                        </a:lnTo>
                        <a:lnTo>
                          <a:pt x="454" y="182"/>
                        </a:lnTo>
                        <a:lnTo>
                          <a:pt x="0" y="59"/>
                        </a:lnTo>
                        <a:close/>
                      </a:path>
                    </a:pathLst>
                  </a:custGeom>
                  <a:solidFill>
                    <a:srgbClr val="6D6D6C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11" name="Freeform 2143"/>
                  <p:cNvSpPr>
                    <a:spLocks/>
                  </p:cNvSpPr>
                  <p:nvPr/>
                </p:nvSpPr>
                <p:spPr bwMode="gray">
                  <a:xfrm>
                    <a:off x="4048" y="915"/>
                    <a:ext cx="160" cy="71"/>
                  </a:xfrm>
                  <a:custGeom>
                    <a:avLst/>
                    <a:gdLst>
                      <a:gd name="T0" fmla="*/ 0 w 338"/>
                      <a:gd name="T1" fmla="*/ 0 h 149"/>
                      <a:gd name="T2" fmla="*/ 338 w 338"/>
                      <a:gd name="T3" fmla="*/ 90 h 149"/>
                      <a:gd name="T4" fmla="*/ 338 w 338"/>
                      <a:gd name="T5" fmla="*/ 149 h 149"/>
                      <a:gd name="T6" fmla="*/ 0 w 338"/>
                      <a:gd name="T7" fmla="*/ 59 h 149"/>
                      <a:gd name="T8" fmla="*/ 0 w 338"/>
                      <a:gd name="T9" fmla="*/ 0 h 1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38" h="149">
                        <a:moveTo>
                          <a:pt x="0" y="0"/>
                        </a:moveTo>
                        <a:lnTo>
                          <a:pt x="338" y="90"/>
                        </a:lnTo>
                        <a:lnTo>
                          <a:pt x="338" y="149"/>
                        </a:lnTo>
                        <a:lnTo>
                          <a:pt x="0" y="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12" name="Freeform 2144"/>
                  <p:cNvSpPr>
                    <a:spLocks/>
                  </p:cNvSpPr>
                  <p:nvPr/>
                </p:nvSpPr>
                <p:spPr bwMode="gray">
                  <a:xfrm>
                    <a:off x="4048" y="1772"/>
                    <a:ext cx="160" cy="71"/>
                  </a:xfrm>
                  <a:custGeom>
                    <a:avLst/>
                    <a:gdLst>
                      <a:gd name="T0" fmla="*/ 0 w 338"/>
                      <a:gd name="T1" fmla="*/ 0 h 151"/>
                      <a:gd name="T2" fmla="*/ 338 w 338"/>
                      <a:gd name="T3" fmla="*/ 92 h 151"/>
                      <a:gd name="T4" fmla="*/ 338 w 338"/>
                      <a:gd name="T5" fmla="*/ 151 h 151"/>
                      <a:gd name="T6" fmla="*/ 0 w 338"/>
                      <a:gd name="T7" fmla="*/ 59 h 151"/>
                      <a:gd name="T8" fmla="*/ 0 w 338"/>
                      <a:gd name="T9" fmla="*/ 0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38" h="151">
                        <a:moveTo>
                          <a:pt x="0" y="0"/>
                        </a:moveTo>
                        <a:lnTo>
                          <a:pt x="338" y="92"/>
                        </a:lnTo>
                        <a:lnTo>
                          <a:pt x="338" y="151"/>
                        </a:lnTo>
                        <a:lnTo>
                          <a:pt x="0" y="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13" name="Freeform 2145"/>
                  <p:cNvSpPr>
                    <a:spLocks/>
                  </p:cNvSpPr>
                  <p:nvPr/>
                </p:nvSpPr>
                <p:spPr bwMode="gray">
                  <a:xfrm>
                    <a:off x="4235" y="937"/>
                    <a:ext cx="107" cy="913"/>
                  </a:xfrm>
                  <a:custGeom>
                    <a:avLst/>
                    <a:gdLst>
                      <a:gd name="T0" fmla="*/ 227 w 227"/>
                      <a:gd name="T1" fmla="*/ 0 h 1932"/>
                      <a:gd name="T2" fmla="*/ 0 w 227"/>
                      <a:gd name="T3" fmla="*/ 62 h 1932"/>
                      <a:gd name="T4" fmla="*/ 0 w 227"/>
                      <a:gd name="T5" fmla="*/ 1932 h 1932"/>
                      <a:gd name="T6" fmla="*/ 227 w 227"/>
                      <a:gd name="T7" fmla="*/ 1873 h 1932"/>
                      <a:gd name="T8" fmla="*/ 227 w 227"/>
                      <a:gd name="T9" fmla="*/ 0 h 19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7" h="1932">
                        <a:moveTo>
                          <a:pt x="227" y="0"/>
                        </a:moveTo>
                        <a:lnTo>
                          <a:pt x="0" y="62"/>
                        </a:lnTo>
                        <a:lnTo>
                          <a:pt x="0" y="1932"/>
                        </a:lnTo>
                        <a:lnTo>
                          <a:pt x="227" y="1873"/>
                        </a:lnTo>
                        <a:lnTo>
                          <a:pt x="227" y="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95714" name="Group 2146"/>
                <p:cNvGrpSpPr>
                  <a:grpSpLocks/>
                </p:cNvGrpSpPr>
                <p:nvPr/>
              </p:nvGrpSpPr>
              <p:grpSpPr bwMode="auto">
                <a:xfrm>
                  <a:off x="3129" y="2236"/>
                  <a:ext cx="323" cy="751"/>
                  <a:chOff x="3597" y="1015"/>
                  <a:chExt cx="323" cy="751"/>
                </a:xfrm>
              </p:grpSpPr>
              <p:sp>
                <p:nvSpPr>
                  <p:cNvPr id="495715" name="Freeform 2147"/>
                  <p:cNvSpPr>
                    <a:spLocks/>
                  </p:cNvSpPr>
                  <p:nvPr/>
                </p:nvSpPr>
                <p:spPr bwMode="gray">
                  <a:xfrm>
                    <a:off x="3597" y="1015"/>
                    <a:ext cx="107" cy="694"/>
                  </a:xfrm>
                  <a:custGeom>
                    <a:avLst/>
                    <a:gdLst>
                      <a:gd name="T0" fmla="*/ 226 w 226"/>
                      <a:gd name="T1" fmla="*/ 0 h 1464"/>
                      <a:gd name="T2" fmla="*/ 0 w 226"/>
                      <a:gd name="T3" fmla="*/ 61 h 1464"/>
                      <a:gd name="T4" fmla="*/ 0 w 226"/>
                      <a:gd name="T5" fmla="*/ 1464 h 1464"/>
                      <a:gd name="T6" fmla="*/ 226 w 226"/>
                      <a:gd name="T7" fmla="*/ 1403 h 1464"/>
                      <a:gd name="T8" fmla="*/ 226 w 226"/>
                      <a:gd name="T9" fmla="*/ 0 h 14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6" h="1464">
                        <a:moveTo>
                          <a:pt x="226" y="0"/>
                        </a:moveTo>
                        <a:lnTo>
                          <a:pt x="0" y="61"/>
                        </a:lnTo>
                        <a:lnTo>
                          <a:pt x="0" y="1464"/>
                        </a:lnTo>
                        <a:lnTo>
                          <a:pt x="226" y="1403"/>
                        </a:lnTo>
                        <a:lnTo>
                          <a:pt x="226" y="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16" name="Freeform 2148"/>
                  <p:cNvSpPr>
                    <a:spLocks/>
                  </p:cNvSpPr>
                  <p:nvPr/>
                </p:nvSpPr>
                <p:spPr bwMode="gray">
                  <a:xfrm>
                    <a:off x="3597" y="1652"/>
                    <a:ext cx="323" cy="86"/>
                  </a:xfrm>
                  <a:custGeom>
                    <a:avLst/>
                    <a:gdLst>
                      <a:gd name="T0" fmla="*/ 0 w 680"/>
                      <a:gd name="T1" fmla="*/ 61 h 182"/>
                      <a:gd name="T2" fmla="*/ 226 w 680"/>
                      <a:gd name="T3" fmla="*/ 0 h 182"/>
                      <a:gd name="T4" fmla="*/ 680 w 680"/>
                      <a:gd name="T5" fmla="*/ 123 h 182"/>
                      <a:gd name="T6" fmla="*/ 453 w 680"/>
                      <a:gd name="T7" fmla="*/ 182 h 182"/>
                      <a:gd name="T8" fmla="*/ 0 w 680"/>
                      <a:gd name="T9" fmla="*/ 61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0" h="182">
                        <a:moveTo>
                          <a:pt x="0" y="61"/>
                        </a:moveTo>
                        <a:lnTo>
                          <a:pt x="226" y="0"/>
                        </a:lnTo>
                        <a:lnTo>
                          <a:pt x="680" y="123"/>
                        </a:lnTo>
                        <a:lnTo>
                          <a:pt x="453" y="182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6D6D6C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17" name="Freeform 2149"/>
                  <p:cNvSpPr>
                    <a:spLocks/>
                  </p:cNvSpPr>
                  <p:nvPr/>
                </p:nvSpPr>
                <p:spPr bwMode="gray">
                  <a:xfrm>
                    <a:off x="3597" y="1236"/>
                    <a:ext cx="323" cy="87"/>
                  </a:xfrm>
                  <a:custGeom>
                    <a:avLst/>
                    <a:gdLst>
                      <a:gd name="T0" fmla="*/ 0 w 680"/>
                      <a:gd name="T1" fmla="*/ 59 h 182"/>
                      <a:gd name="T2" fmla="*/ 226 w 680"/>
                      <a:gd name="T3" fmla="*/ 0 h 182"/>
                      <a:gd name="T4" fmla="*/ 680 w 680"/>
                      <a:gd name="T5" fmla="*/ 121 h 182"/>
                      <a:gd name="T6" fmla="*/ 453 w 680"/>
                      <a:gd name="T7" fmla="*/ 182 h 182"/>
                      <a:gd name="T8" fmla="*/ 0 w 680"/>
                      <a:gd name="T9" fmla="*/ 59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0" h="182">
                        <a:moveTo>
                          <a:pt x="0" y="59"/>
                        </a:moveTo>
                        <a:lnTo>
                          <a:pt x="226" y="0"/>
                        </a:lnTo>
                        <a:lnTo>
                          <a:pt x="680" y="121"/>
                        </a:lnTo>
                        <a:lnTo>
                          <a:pt x="453" y="182"/>
                        </a:lnTo>
                        <a:lnTo>
                          <a:pt x="0" y="59"/>
                        </a:lnTo>
                        <a:close/>
                      </a:path>
                    </a:pathLst>
                  </a:custGeom>
                  <a:solidFill>
                    <a:srgbClr val="6D6D6C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18" name="Freeform 2150"/>
                  <p:cNvSpPr>
                    <a:spLocks/>
                  </p:cNvSpPr>
                  <p:nvPr/>
                </p:nvSpPr>
                <p:spPr bwMode="gray">
                  <a:xfrm>
                    <a:off x="3597" y="1015"/>
                    <a:ext cx="323" cy="86"/>
                  </a:xfrm>
                  <a:custGeom>
                    <a:avLst/>
                    <a:gdLst>
                      <a:gd name="T0" fmla="*/ 0 w 680"/>
                      <a:gd name="T1" fmla="*/ 61 h 182"/>
                      <a:gd name="T2" fmla="*/ 226 w 680"/>
                      <a:gd name="T3" fmla="*/ 0 h 182"/>
                      <a:gd name="T4" fmla="*/ 680 w 680"/>
                      <a:gd name="T5" fmla="*/ 123 h 182"/>
                      <a:gd name="T6" fmla="*/ 453 w 680"/>
                      <a:gd name="T7" fmla="*/ 182 h 182"/>
                      <a:gd name="T8" fmla="*/ 0 w 680"/>
                      <a:gd name="T9" fmla="*/ 61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0" h="182">
                        <a:moveTo>
                          <a:pt x="0" y="61"/>
                        </a:moveTo>
                        <a:lnTo>
                          <a:pt x="226" y="0"/>
                        </a:lnTo>
                        <a:lnTo>
                          <a:pt x="680" y="123"/>
                        </a:lnTo>
                        <a:lnTo>
                          <a:pt x="453" y="182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6D6D6C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19" name="Freeform 2151"/>
                  <p:cNvSpPr>
                    <a:spLocks/>
                  </p:cNvSpPr>
                  <p:nvPr/>
                </p:nvSpPr>
                <p:spPr bwMode="gray">
                  <a:xfrm>
                    <a:off x="3597" y="1458"/>
                    <a:ext cx="323" cy="86"/>
                  </a:xfrm>
                  <a:custGeom>
                    <a:avLst/>
                    <a:gdLst>
                      <a:gd name="T0" fmla="*/ 0 w 680"/>
                      <a:gd name="T1" fmla="*/ 62 h 182"/>
                      <a:gd name="T2" fmla="*/ 226 w 680"/>
                      <a:gd name="T3" fmla="*/ 0 h 182"/>
                      <a:gd name="T4" fmla="*/ 680 w 680"/>
                      <a:gd name="T5" fmla="*/ 121 h 182"/>
                      <a:gd name="T6" fmla="*/ 453 w 680"/>
                      <a:gd name="T7" fmla="*/ 182 h 182"/>
                      <a:gd name="T8" fmla="*/ 0 w 680"/>
                      <a:gd name="T9" fmla="*/ 62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0" h="182">
                        <a:moveTo>
                          <a:pt x="0" y="62"/>
                        </a:moveTo>
                        <a:lnTo>
                          <a:pt x="226" y="0"/>
                        </a:lnTo>
                        <a:lnTo>
                          <a:pt x="680" y="121"/>
                        </a:lnTo>
                        <a:lnTo>
                          <a:pt x="453" y="182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6D6D6C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20" name="Freeform 2152"/>
                  <p:cNvSpPr>
                    <a:spLocks/>
                  </p:cNvSpPr>
                  <p:nvPr/>
                </p:nvSpPr>
                <p:spPr bwMode="gray">
                  <a:xfrm>
                    <a:off x="3785" y="1094"/>
                    <a:ext cx="27" cy="672"/>
                  </a:xfrm>
                  <a:custGeom>
                    <a:avLst/>
                    <a:gdLst>
                      <a:gd name="T0" fmla="*/ 0 w 57"/>
                      <a:gd name="T1" fmla="*/ 1404 h 1418"/>
                      <a:gd name="T2" fmla="*/ 0 w 57"/>
                      <a:gd name="T3" fmla="*/ 0 h 1418"/>
                      <a:gd name="T4" fmla="*/ 57 w 57"/>
                      <a:gd name="T5" fmla="*/ 15 h 1418"/>
                      <a:gd name="T6" fmla="*/ 57 w 57"/>
                      <a:gd name="T7" fmla="*/ 1418 h 1418"/>
                      <a:gd name="T8" fmla="*/ 0 w 57"/>
                      <a:gd name="T9" fmla="*/ 1404 h 14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" h="1418">
                        <a:moveTo>
                          <a:pt x="0" y="1404"/>
                        </a:moveTo>
                        <a:lnTo>
                          <a:pt x="0" y="0"/>
                        </a:lnTo>
                        <a:lnTo>
                          <a:pt x="57" y="15"/>
                        </a:lnTo>
                        <a:lnTo>
                          <a:pt x="57" y="1418"/>
                        </a:lnTo>
                        <a:lnTo>
                          <a:pt x="0" y="1404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21" name="Freeform 2153"/>
                  <p:cNvSpPr>
                    <a:spLocks/>
                  </p:cNvSpPr>
                  <p:nvPr/>
                </p:nvSpPr>
                <p:spPr bwMode="gray">
                  <a:xfrm>
                    <a:off x="3597" y="1044"/>
                    <a:ext cx="27" cy="671"/>
                  </a:xfrm>
                  <a:custGeom>
                    <a:avLst/>
                    <a:gdLst>
                      <a:gd name="T0" fmla="*/ 0 w 56"/>
                      <a:gd name="T1" fmla="*/ 1403 h 1417"/>
                      <a:gd name="T2" fmla="*/ 0 w 56"/>
                      <a:gd name="T3" fmla="*/ 0 h 1417"/>
                      <a:gd name="T4" fmla="*/ 56 w 56"/>
                      <a:gd name="T5" fmla="*/ 14 h 1417"/>
                      <a:gd name="T6" fmla="*/ 56 w 56"/>
                      <a:gd name="T7" fmla="*/ 1417 h 1417"/>
                      <a:gd name="T8" fmla="*/ 0 w 56"/>
                      <a:gd name="T9" fmla="*/ 1403 h 14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6" h="1417">
                        <a:moveTo>
                          <a:pt x="0" y="1403"/>
                        </a:moveTo>
                        <a:lnTo>
                          <a:pt x="0" y="0"/>
                        </a:lnTo>
                        <a:lnTo>
                          <a:pt x="56" y="14"/>
                        </a:lnTo>
                        <a:lnTo>
                          <a:pt x="56" y="1417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22" name="Freeform 2154"/>
                  <p:cNvSpPr>
                    <a:spLocks/>
                  </p:cNvSpPr>
                  <p:nvPr/>
                </p:nvSpPr>
                <p:spPr bwMode="gray">
                  <a:xfrm>
                    <a:off x="3624" y="1494"/>
                    <a:ext cx="161" cy="70"/>
                  </a:xfrm>
                  <a:custGeom>
                    <a:avLst/>
                    <a:gdLst>
                      <a:gd name="T0" fmla="*/ 0 w 340"/>
                      <a:gd name="T1" fmla="*/ 0 h 148"/>
                      <a:gd name="T2" fmla="*/ 340 w 340"/>
                      <a:gd name="T3" fmla="*/ 89 h 148"/>
                      <a:gd name="T4" fmla="*/ 340 w 340"/>
                      <a:gd name="T5" fmla="*/ 148 h 148"/>
                      <a:gd name="T6" fmla="*/ 0 w 340"/>
                      <a:gd name="T7" fmla="*/ 59 h 148"/>
                      <a:gd name="T8" fmla="*/ 0 w 340"/>
                      <a:gd name="T9" fmla="*/ 0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0" h="148">
                        <a:moveTo>
                          <a:pt x="0" y="0"/>
                        </a:moveTo>
                        <a:lnTo>
                          <a:pt x="340" y="89"/>
                        </a:lnTo>
                        <a:lnTo>
                          <a:pt x="340" y="148"/>
                        </a:lnTo>
                        <a:lnTo>
                          <a:pt x="0" y="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23" name="Freeform 2155"/>
                  <p:cNvSpPr>
                    <a:spLocks/>
                  </p:cNvSpPr>
                  <p:nvPr/>
                </p:nvSpPr>
                <p:spPr bwMode="gray">
                  <a:xfrm>
                    <a:off x="3624" y="1272"/>
                    <a:ext cx="161" cy="71"/>
                  </a:xfrm>
                  <a:custGeom>
                    <a:avLst/>
                    <a:gdLst>
                      <a:gd name="T0" fmla="*/ 0 w 340"/>
                      <a:gd name="T1" fmla="*/ 0 h 149"/>
                      <a:gd name="T2" fmla="*/ 340 w 340"/>
                      <a:gd name="T3" fmla="*/ 90 h 149"/>
                      <a:gd name="T4" fmla="*/ 340 w 340"/>
                      <a:gd name="T5" fmla="*/ 149 h 149"/>
                      <a:gd name="T6" fmla="*/ 0 w 340"/>
                      <a:gd name="T7" fmla="*/ 59 h 149"/>
                      <a:gd name="T8" fmla="*/ 0 w 340"/>
                      <a:gd name="T9" fmla="*/ 0 h 1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0" h="149">
                        <a:moveTo>
                          <a:pt x="0" y="0"/>
                        </a:moveTo>
                        <a:lnTo>
                          <a:pt x="340" y="90"/>
                        </a:lnTo>
                        <a:lnTo>
                          <a:pt x="340" y="149"/>
                        </a:lnTo>
                        <a:lnTo>
                          <a:pt x="0" y="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24" name="Freeform 2156"/>
                  <p:cNvSpPr>
                    <a:spLocks/>
                  </p:cNvSpPr>
                  <p:nvPr/>
                </p:nvSpPr>
                <p:spPr bwMode="gray">
                  <a:xfrm>
                    <a:off x="3624" y="1051"/>
                    <a:ext cx="161" cy="71"/>
                  </a:xfrm>
                  <a:custGeom>
                    <a:avLst/>
                    <a:gdLst>
                      <a:gd name="T0" fmla="*/ 0 w 340"/>
                      <a:gd name="T1" fmla="*/ 0 h 151"/>
                      <a:gd name="T2" fmla="*/ 340 w 340"/>
                      <a:gd name="T3" fmla="*/ 92 h 151"/>
                      <a:gd name="T4" fmla="*/ 340 w 340"/>
                      <a:gd name="T5" fmla="*/ 151 h 151"/>
                      <a:gd name="T6" fmla="*/ 0 w 340"/>
                      <a:gd name="T7" fmla="*/ 59 h 151"/>
                      <a:gd name="T8" fmla="*/ 0 w 340"/>
                      <a:gd name="T9" fmla="*/ 0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0" h="151">
                        <a:moveTo>
                          <a:pt x="0" y="0"/>
                        </a:moveTo>
                        <a:lnTo>
                          <a:pt x="340" y="92"/>
                        </a:lnTo>
                        <a:lnTo>
                          <a:pt x="340" y="151"/>
                        </a:lnTo>
                        <a:lnTo>
                          <a:pt x="0" y="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25" name="Freeform 2157"/>
                  <p:cNvSpPr>
                    <a:spLocks/>
                  </p:cNvSpPr>
                  <p:nvPr/>
                </p:nvSpPr>
                <p:spPr bwMode="gray">
                  <a:xfrm>
                    <a:off x="3624" y="1687"/>
                    <a:ext cx="161" cy="72"/>
                  </a:xfrm>
                  <a:custGeom>
                    <a:avLst/>
                    <a:gdLst>
                      <a:gd name="T0" fmla="*/ 0 w 340"/>
                      <a:gd name="T1" fmla="*/ 0 h 152"/>
                      <a:gd name="T2" fmla="*/ 340 w 340"/>
                      <a:gd name="T3" fmla="*/ 92 h 152"/>
                      <a:gd name="T4" fmla="*/ 340 w 340"/>
                      <a:gd name="T5" fmla="*/ 152 h 152"/>
                      <a:gd name="T6" fmla="*/ 0 w 340"/>
                      <a:gd name="T7" fmla="*/ 59 h 152"/>
                      <a:gd name="T8" fmla="*/ 0 w 340"/>
                      <a:gd name="T9" fmla="*/ 0 h 1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0" h="152">
                        <a:moveTo>
                          <a:pt x="0" y="0"/>
                        </a:moveTo>
                        <a:lnTo>
                          <a:pt x="340" y="92"/>
                        </a:lnTo>
                        <a:lnTo>
                          <a:pt x="340" y="152"/>
                        </a:lnTo>
                        <a:lnTo>
                          <a:pt x="0" y="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26" name="Freeform 2158"/>
                  <p:cNvSpPr>
                    <a:spLocks/>
                  </p:cNvSpPr>
                  <p:nvPr/>
                </p:nvSpPr>
                <p:spPr bwMode="gray">
                  <a:xfrm>
                    <a:off x="3812" y="1073"/>
                    <a:ext cx="108" cy="693"/>
                  </a:xfrm>
                  <a:custGeom>
                    <a:avLst/>
                    <a:gdLst>
                      <a:gd name="T0" fmla="*/ 227 w 227"/>
                      <a:gd name="T1" fmla="*/ 0 h 1462"/>
                      <a:gd name="T2" fmla="*/ 0 w 227"/>
                      <a:gd name="T3" fmla="*/ 59 h 1462"/>
                      <a:gd name="T4" fmla="*/ 0 w 227"/>
                      <a:gd name="T5" fmla="*/ 1462 h 1462"/>
                      <a:gd name="T6" fmla="*/ 227 w 227"/>
                      <a:gd name="T7" fmla="*/ 1403 h 1462"/>
                      <a:gd name="T8" fmla="*/ 227 w 227"/>
                      <a:gd name="T9" fmla="*/ 0 h 14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7" h="1462">
                        <a:moveTo>
                          <a:pt x="227" y="0"/>
                        </a:moveTo>
                        <a:lnTo>
                          <a:pt x="0" y="59"/>
                        </a:lnTo>
                        <a:lnTo>
                          <a:pt x="0" y="1462"/>
                        </a:lnTo>
                        <a:lnTo>
                          <a:pt x="227" y="1403"/>
                        </a:lnTo>
                        <a:lnTo>
                          <a:pt x="227" y="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95727" name="Group 2159"/>
                <p:cNvGrpSpPr>
                  <a:grpSpLocks/>
                </p:cNvGrpSpPr>
                <p:nvPr/>
              </p:nvGrpSpPr>
              <p:grpSpPr bwMode="auto">
                <a:xfrm>
                  <a:off x="3346" y="2517"/>
                  <a:ext cx="322" cy="529"/>
                  <a:chOff x="3183" y="1180"/>
                  <a:chExt cx="322" cy="529"/>
                </a:xfrm>
              </p:grpSpPr>
              <p:sp>
                <p:nvSpPr>
                  <p:cNvPr id="495728" name="Freeform 2160"/>
                  <p:cNvSpPr>
                    <a:spLocks/>
                  </p:cNvSpPr>
                  <p:nvPr/>
                </p:nvSpPr>
                <p:spPr bwMode="gray">
                  <a:xfrm>
                    <a:off x="3183" y="1180"/>
                    <a:ext cx="107" cy="472"/>
                  </a:xfrm>
                  <a:custGeom>
                    <a:avLst/>
                    <a:gdLst>
                      <a:gd name="T0" fmla="*/ 227 w 227"/>
                      <a:gd name="T1" fmla="*/ 0 h 999"/>
                      <a:gd name="T2" fmla="*/ 0 w 227"/>
                      <a:gd name="T3" fmla="*/ 61 h 999"/>
                      <a:gd name="T4" fmla="*/ 0 w 227"/>
                      <a:gd name="T5" fmla="*/ 999 h 999"/>
                      <a:gd name="T6" fmla="*/ 227 w 227"/>
                      <a:gd name="T7" fmla="*/ 937 h 999"/>
                      <a:gd name="T8" fmla="*/ 227 w 227"/>
                      <a:gd name="T9" fmla="*/ 0 h 9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7" h="999">
                        <a:moveTo>
                          <a:pt x="227" y="0"/>
                        </a:moveTo>
                        <a:lnTo>
                          <a:pt x="0" y="61"/>
                        </a:lnTo>
                        <a:lnTo>
                          <a:pt x="0" y="999"/>
                        </a:lnTo>
                        <a:lnTo>
                          <a:pt x="227" y="937"/>
                        </a:lnTo>
                        <a:lnTo>
                          <a:pt x="227" y="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29" name="Freeform 2161"/>
                  <p:cNvSpPr>
                    <a:spLocks/>
                  </p:cNvSpPr>
                  <p:nvPr/>
                </p:nvSpPr>
                <p:spPr bwMode="gray">
                  <a:xfrm>
                    <a:off x="3183" y="1595"/>
                    <a:ext cx="322" cy="86"/>
                  </a:xfrm>
                  <a:custGeom>
                    <a:avLst/>
                    <a:gdLst>
                      <a:gd name="T0" fmla="*/ 0 w 680"/>
                      <a:gd name="T1" fmla="*/ 62 h 182"/>
                      <a:gd name="T2" fmla="*/ 227 w 680"/>
                      <a:gd name="T3" fmla="*/ 0 h 182"/>
                      <a:gd name="T4" fmla="*/ 680 w 680"/>
                      <a:gd name="T5" fmla="*/ 123 h 182"/>
                      <a:gd name="T6" fmla="*/ 453 w 680"/>
                      <a:gd name="T7" fmla="*/ 182 h 182"/>
                      <a:gd name="T8" fmla="*/ 0 w 680"/>
                      <a:gd name="T9" fmla="*/ 62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0" h="182">
                        <a:moveTo>
                          <a:pt x="0" y="62"/>
                        </a:moveTo>
                        <a:lnTo>
                          <a:pt x="227" y="0"/>
                        </a:lnTo>
                        <a:lnTo>
                          <a:pt x="680" y="123"/>
                        </a:lnTo>
                        <a:lnTo>
                          <a:pt x="453" y="182"/>
                        </a:lnTo>
                        <a:lnTo>
                          <a:pt x="0" y="62"/>
                        </a:lnTo>
                        <a:close/>
                      </a:path>
                    </a:pathLst>
                  </a:custGeom>
                  <a:solidFill>
                    <a:srgbClr val="6D6D6C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30" name="Freeform 2162"/>
                  <p:cNvSpPr>
                    <a:spLocks/>
                  </p:cNvSpPr>
                  <p:nvPr/>
                </p:nvSpPr>
                <p:spPr bwMode="gray">
                  <a:xfrm>
                    <a:off x="3183" y="1180"/>
                    <a:ext cx="322" cy="87"/>
                  </a:xfrm>
                  <a:custGeom>
                    <a:avLst/>
                    <a:gdLst>
                      <a:gd name="T0" fmla="*/ 0 w 680"/>
                      <a:gd name="T1" fmla="*/ 61 h 184"/>
                      <a:gd name="T2" fmla="*/ 227 w 680"/>
                      <a:gd name="T3" fmla="*/ 0 h 184"/>
                      <a:gd name="T4" fmla="*/ 680 w 680"/>
                      <a:gd name="T5" fmla="*/ 122 h 184"/>
                      <a:gd name="T6" fmla="*/ 453 w 680"/>
                      <a:gd name="T7" fmla="*/ 184 h 184"/>
                      <a:gd name="T8" fmla="*/ 0 w 680"/>
                      <a:gd name="T9" fmla="*/ 61 h 1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0" h="184">
                        <a:moveTo>
                          <a:pt x="0" y="61"/>
                        </a:moveTo>
                        <a:lnTo>
                          <a:pt x="227" y="0"/>
                        </a:lnTo>
                        <a:lnTo>
                          <a:pt x="680" y="122"/>
                        </a:lnTo>
                        <a:lnTo>
                          <a:pt x="453" y="184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6D6D6C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31" name="Freeform 2163"/>
                  <p:cNvSpPr>
                    <a:spLocks/>
                  </p:cNvSpPr>
                  <p:nvPr/>
                </p:nvSpPr>
                <p:spPr bwMode="gray">
                  <a:xfrm>
                    <a:off x="3183" y="1402"/>
                    <a:ext cx="322" cy="86"/>
                  </a:xfrm>
                  <a:custGeom>
                    <a:avLst/>
                    <a:gdLst>
                      <a:gd name="T0" fmla="*/ 0 w 680"/>
                      <a:gd name="T1" fmla="*/ 59 h 182"/>
                      <a:gd name="T2" fmla="*/ 227 w 680"/>
                      <a:gd name="T3" fmla="*/ 0 h 182"/>
                      <a:gd name="T4" fmla="*/ 680 w 680"/>
                      <a:gd name="T5" fmla="*/ 120 h 182"/>
                      <a:gd name="T6" fmla="*/ 453 w 680"/>
                      <a:gd name="T7" fmla="*/ 182 h 182"/>
                      <a:gd name="T8" fmla="*/ 0 w 680"/>
                      <a:gd name="T9" fmla="*/ 59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0" h="182">
                        <a:moveTo>
                          <a:pt x="0" y="59"/>
                        </a:moveTo>
                        <a:lnTo>
                          <a:pt x="227" y="0"/>
                        </a:lnTo>
                        <a:lnTo>
                          <a:pt x="680" y="120"/>
                        </a:lnTo>
                        <a:lnTo>
                          <a:pt x="453" y="182"/>
                        </a:lnTo>
                        <a:lnTo>
                          <a:pt x="0" y="59"/>
                        </a:lnTo>
                        <a:close/>
                      </a:path>
                    </a:pathLst>
                  </a:custGeom>
                  <a:solidFill>
                    <a:srgbClr val="6D6D6C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32" name="Freeform 2164"/>
                  <p:cNvSpPr>
                    <a:spLocks/>
                  </p:cNvSpPr>
                  <p:nvPr/>
                </p:nvSpPr>
                <p:spPr bwMode="gray">
                  <a:xfrm>
                    <a:off x="3371" y="1259"/>
                    <a:ext cx="27" cy="450"/>
                  </a:xfrm>
                  <a:custGeom>
                    <a:avLst/>
                    <a:gdLst>
                      <a:gd name="T0" fmla="*/ 0 w 56"/>
                      <a:gd name="T1" fmla="*/ 938 h 952"/>
                      <a:gd name="T2" fmla="*/ 0 w 56"/>
                      <a:gd name="T3" fmla="*/ 0 h 952"/>
                      <a:gd name="T4" fmla="*/ 56 w 56"/>
                      <a:gd name="T5" fmla="*/ 17 h 952"/>
                      <a:gd name="T6" fmla="*/ 56 w 56"/>
                      <a:gd name="T7" fmla="*/ 952 h 952"/>
                      <a:gd name="T8" fmla="*/ 0 w 56"/>
                      <a:gd name="T9" fmla="*/ 938 h 9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6" h="952">
                        <a:moveTo>
                          <a:pt x="0" y="938"/>
                        </a:moveTo>
                        <a:lnTo>
                          <a:pt x="0" y="0"/>
                        </a:lnTo>
                        <a:lnTo>
                          <a:pt x="56" y="17"/>
                        </a:lnTo>
                        <a:lnTo>
                          <a:pt x="56" y="952"/>
                        </a:lnTo>
                        <a:lnTo>
                          <a:pt x="0" y="938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33" name="Freeform 2165"/>
                  <p:cNvSpPr>
                    <a:spLocks/>
                  </p:cNvSpPr>
                  <p:nvPr/>
                </p:nvSpPr>
                <p:spPr bwMode="gray">
                  <a:xfrm>
                    <a:off x="3183" y="1209"/>
                    <a:ext cx="27" cy="450"/>
                  </a:xfrm>
                  <a:custGeom>
                    <a:avLst/>
                    <a:gdLst>
                      <a:gd name="T0" fmla="*/ 0 w 57"/>
                      <a:gd name="T1" fmla="*/ 938 h 952"/>
                      <a:gd name="T2" fmla="*/ 0 w 57"/>
                      <a:gd name="T3" fmla="*/ 0 h 952"/>
                      <a:gd name="T4" fmla="*/ 57 w 57"/>
                      <a:gd name="T5" fmla="*/ 17 h 952"/>
                      <a:gd name="T6" fmla="*/ 57 w 57"/>
                      <a:gd name="T7" fmla="*/ 952 h 952"/>
                      <a:gd name="T8" fmla="*/ 0 w 57"/>
                      <a:gd name="T9" fmla="*/ 938 h 9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" h="952">
                        <a:moveTo>
                          <a:pt x="0" y="938"/>
                        </a:moveTo>
                        <a:lnTo>
                          <a:pt x="0" y="0"/>
                        </a:lnTo>
                        <a:lnTo>
                          <a:pt x="57" y="17"/>
                        </a:lnTo>
                        <a:lnTo>
                          <a:pt x="57" y="952"/>
                        </a:lnTo>
                        <a:lnTo>
                          <a:pt x="0" y="938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34" name="Freeform 2166"/>
                  <p:cNvSpPr>
                    <a:spLocks/>
                  </p:cNvSpPr>
                  <p:nvPr/>
                </p:nvSpPr>
                <p:spPr bwMode="gray">
                  <a:xfrm>
                    <a:off x="3210" y="1438"/>
                    <a:ext cx="161" cy="70"/>
                  </a:xfrm>
                  <a:custGeom>
                    <a:avLst/>
                    <a:gdLst>
                      <a:gd name="T0" fmla="*/ 0 w 340"/>
                      <a:gd name="T1" fmla="*/ 0 h 149"/>
                      <a:gd name="T2" fmla="*/ 340 w 340"/>
                      <a:gd name="T3" fmla="*/ 90 h 149"/>
                      <a:gd name="T4" fmla="*/ 340 w 340"/>
                      <a:gd name="T5" fmla="*/ 149 h 149"/>
                      <a:gd name="T6" fmla="*/ 2 w 340"/>
                      <a:gd name="T7" fmla="*/ 59 h 149"/>
                      <a:gd name="T8" fmla="*/ 0 w 340"/>
                      <a:gd name="T9" fmla="*/ 0 h 1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0" h="149">
                        <a:moveTo>
                          <a:pt x="0" y="0"/>
                        </a:moveTo>
                        <a:lnTo>
                          <a:pt x="340" y="90"/>
                        </a:lnTo>
                        <a:lnTo>
                          <a:pt x="340" y="149"/>
                        </a:lnTo>
                        <a:lnTo>
                          <a:pt x="2" y="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35" name="Freeform 2167"/>
                  <p:cNvSpPr>
                    <a:spLocks/>
                  </p:cNvSpPr>
                  <p:nvPr/>
                </p:nvSpPr>
                <p:spPr bwMode="gray">
                  <a:xfrm>
                    <a:off x="3210" y="1217"/>
                    <a:ext cx="161" cy="70"/>
                  </a:xfrm>
                  <a:custGeom>
                    <a:avLst/>
                    <a:gdLst>
                      <a:gd name="T0" fmla="*/ 0 w 340"/>
                      <a:gd name="T1" fmla="*/ 0 h 148"/>
                      <a:gd name="T2" fmla="*/ 340 w 340"/>
                      <a:gd name="T3" fmla="*/ 89 h 148"/>
                      <a:gd name="T4" fmla="*/ 340 w 340"/>
                      <a:gd name="T5" fmla="*/ 148 h 148"/>
                      <a:gd name="T6" fmla="*/ 2 w 340"/>
                      <a:gd name="T7" fmla="*/ 56 h 148"/>
                      <a:gd name="T8" fmla="*/ 0 w 340"/>
                      <a:gd name="T9" fmla="*/ 0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0" h="148">
                        <a:moveTo>
                          <a:pt x="0" y="0"/>
                        </a:moveTo>
                        <a:lnTo>
                          <a:pt x="340" y="89"/>
                        </a:lnTo>
                        <a:lnTo>
                          <a:pt x="340" y="148"/>
                        </a:lnTo>
                        <a:lnTo>
                          <a:pt x="2" y="5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36" name="Freeform 2168"/>
                  <p:cNvSpPr>
                    <a:spLocks/>
                  </p:cNvSpPr>
                  <p:nvPr/>
                </p:nvSpPr>
                <p:spPr bwMode="gray">
                  <a:xfrm>
                    <a:off x="3211" y="1631"/>
                    <a:ext cx="160" cy="71"/>
                  </a:xfrm>
                  <a:custGeom>
                    <a:avLst/>
                    <a:gdLst>
                      <a:gd name="T0" fmla="*/ 0 w 338"/>
                      <a:gd name="T1" fmla="*/ 0 h 151"/>
                      <a:gd name="T2" fmla="*/ 338 w 338"/>
                      <a:gd name="T3" fmla="*/ 92 h 151"/>
                      <a:gd name="T4" fmla="*/ 338 w 338"/>
                      <a:gd name="T5" fmla="*/ 151 h 151"/>
                      <a:gd name="T6" fmla="*/ 0 w 338"/>
                      <a:gd name="T7" fmla="*/ 59 h 151"/>
                      <a:gd name="T8" fmla="*/ 0 w 338"/>
                      <a:gd name="T9" fmla="*/ 0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38" h="151">
                        <a:moveTo>
                          <a:pt x="0" y="0"/>
                        </a:moveTo>
                        <a:lnTo>
                          <a:pt x="338" y="92"/>
                        </a:lnTo>
                        <a:lnTo>
                          <a:pt x="338" y="151"/>
                        </a:lnTo>
                        <a:lnTo>
                          <a:pt x="0" y="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37" name="Freeform 2169"/>
                  <p:cNvSpPr>
                    <a:spLocks/>
                  </p:cNvSpPr>
                  <p:nvPr/>
                </p:nvSpPr>
                <p:spPr bwMode="gray">
                  <a:xfrm>
                    <a:off x="3398" y="1238"/>
                    <a:ext cx="107" cy="471"/>
                  </a:xfrm>
                  <a:custGeom>
                    <a:avLst/>
                    <a:gdLst>
                      <a:gd name="T0" fmla="*/ 227 w 227"/>
                      <a:gd name="T1" fmla="*/ 0 h 997"/>
                      <a:gd name="T2" fmla="*/ 0 w 227"/>
                      <a:gd name="T3" fmla="*/ 62 h 997"/>
                      <a:gd name="T4" fmla="*/ 0 w 227"/>
                      <a:gd name="T5" fmla="*/ 997 h 997"/>
                      <a:gd name="T6" fmla="*/ 227 w 227"/>
                      <a:gd name="T7" fmla="*/ 936 h 997"/>
                      <a:gd name="T8" fmla="*/ 227 w 227"/>
                      <a:gd name="T9" fmla="*/ 0 h 9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7" h="997">
                        <a:moveTo>
                          <a:pt x="227" y="0"/>
                        </a:moveTo>
                        <a:lnTo>
                          <a:pt x="0" y="62"/>
                        </a:lnTo>
                        <a:lnTo>
                          <a:pt x="0" y="997"/>
                        </a:lnTo>
                        <a:lnTo>
                          <a:pt x="227" y="936"/>
                        </a:lnTo>
                        <a:lnTo>
                          <a:pt x="227" y="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9525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95738" name="Group 2170"/>
                <p:cNvGrpSpPr>
                  <a:grpSpLocks/>
                </p:cNvGrpSpPr>
                <p:nvPr/>
              </p:nvGrpSpPr>
              <p:grpSpPr bwMode="auto">
                <a:xfrm>
                  <a:off x="2669" y="2487"/>
                  <a:ext cx="266" cy="635"/>
                  <a:chOff x="4659" y="1323"/>
                  <a:chExt cx="266" cy="635"/>
                </a:xfrm>
              </p:grpSpPr>
              <p:sp>
                <p:nvSpPr>
                  <p:cNvPr id="495739" name="Freeform 2171"/>
                  <p:cNvSpPr>
                    <a:spLocks/>
                  </p:cNvSpPr>
                  <p:nvPr/>
                </p:nvSpPr>
                <p:spPr bwMode="gray">
                  <a:xfrm>
                    <a:off x="4726" y="1629"/>
                    <a:ext cx="121" cy="329"/>
                  </a:xfrm>
                  <a:custGeom>
                    <a:avLst/>
                    <a:gdLst>
                      <a:gd name="T0" fmla="*/ 89 w 90"/>
                      <a:gd name="T1" fmla="*/ 156 h 245"/>
                      <a:gd name="T2" fmla="*/ 90 w 90"/>
                      <a:gd name="T3" fmla="*/ 7 h 245"/>
                      <a:gd name="T4" fmla="*/ 89 w 90"/>
                      <a:gd name="T5" fmla="*/ 5 h 245"/>
                      <a:gd name="T6" fmla="*/ 63 w 90"/>
                      <a:gd name="T7" fmla="*/ 20 h 245"/>
                      <a:gd name="T8" fmla="*/ 12 w 90"/>
                      <a:gd name="T9" fmla="*/ 10 h 245"/>
                      <a:gd name="T10" fmla="*/ 3 w 90"/>
                      <a:gd name="T11" fmla="*/ 0 h 245"/>
                      <a:gd name="T12" fmla="*/ 3 w 90"/>
                      <a:gd name="T13" fmla="*/ 36 h 245"/>
                      <a:gd name="T14" fmla="*/ 2 w 90"/>
                      <a:gd name="T15" fmla="*/ 205 h 245"/>
                      <a:gd name="T16" fmla="*/ 44 w 90"/>
                      <a:gd name="T17" fmla="*/ 204 h 245"/>
                      <a:gd name="T18" fmla="*/ 45 w 90"/>
                      <a:gd name="T19" fmla="*/ 51 h 245"/>
                      <a:gd name="T20" fmla="*/ 36 w 90"/>
                      <a:gd name="T21" fmla="*/ 39 h 245"/>
                      <a:gd name="T22" fmla="*/ 45 w 90"/>
                      <a:gd name="T23" fmla="*/ 51 h 245"/>
                      <a:gd name="T24" fmla="*/ 44 w 90"/>
                      <a:gd name="T25" fmla="*/ 204 h 245"/>
                      <a:gd name="T26" fmla="*/ 44 w 90"/>
                      <a:gd name="T27" fmla="*/ 211 h 245"/>
                      <a:gd name="T28" fmla="*/ 88 w 90"/>
                      <a:gd name="T29" fmla="*/ 218 h 245"/>
                      <a:gd name="T30" fmla="*/ 89 w 90"/>
                      <a:gd name="T31" fmla="*/ 156 h 2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90" h="245">
                        <a:moveTo>
                          <a:pt x="89" y="156"/>
                        </a:moveTo>
                        <a:cubicBezTo>
                          <a:pt x="89" y="140"/>
                          <a:pt x="90" y="47"/>
                          <a:pt x="90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7" y="16"/>
                          <a:pt x="71" y="22"/>
                          <a:pt x="63" y="20"/>
                        </a:cubicBezTo>
                        <a:cubicBezTo>
                          <a:pt x="55" y="19"/>
                          <a:pt x="24" y="13"/>
                          <a:pt x="12" y="10"/>
                        </a:cubicBezTo>
                        <a:cubicBezTo>
                          <a:pt x="6" y="9"/>
                          <a:pt x="4" y="4"/>
                          <a:pt x="3" y="0"/>
                        </a:cubicBezTo>
                        <a:cubicBezTo>
                          <a:pt x="2" y="18"/>
                          <a:pt x="3" y="32"/>
                          <a:pt x="3" y="36"/>
                        </a:cubicBezTo>
                        <a:cubicBezTo>
                          <a:pt x="3" y="49"/>
                          <a:pt x="0" y="181"/>
                          <a:pt x="2" y="205"/>
                        </a:cubicBezTo>
                        <a:cubicBezTo>
                          <a:pt x="3" y="228"/>
                          <a:pt x="43" y="224"/>
                          <a:pt x="44" y="204"/>
                        </a:cubicBezTo>
                        <a:cubicBezTo>
                          <a:pt x="43" y="170"/>
                          <a:pt x="46" y="55"/>
                          <a:pt x="45" y="51"/>
                        </a:cubicBezTo>
                        <a:cubicBezTo>
                          <a:pt x="45" y="47"/>
                          <a:pt x="36" y="46"/>
                          <a:pt x="36" y="39"/>
                        </a:cubicBezTo>
                        <a:cubicBezTo>
                          <a:pt x="36" y="46"/>
                          <a:pt x="45" y="47"/>
                          <a:pt x="45" y="51"/>
                        </a:cubicBezTo>
                        <a:cubicBezTo>
                          <a:pt x="46" y="55"/>
                          <a:pt x="43" y="170"/>
                          <a:pt x="44" y="204"/>
                        </a:cubicBezTo>
                        <a:cubicBezTo>
                          <a:pt x="44" y="206"/>
                          <a:pt x="44" y="211"/>
                          <a:pt x="44" y="211"/>
                        </a:cubicBezTo>
                        <a:cubicBezTo>
                          <a:pt x="46" y="245"/>
                          <a:pt x="87" y="235"/>
                          <a:pt x="88" y="218"/>
                        </a:cubicBezTo>
                        <a:cubicBezTo>
                          <a:pt x="90" y="201"/>
                          <a:pt x="88" y="171"/>
                          <a:pt x="89" y="156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chemeClr val="bg1"/>
                      </a:gs>
                      <a:gs pos="50000">
                        <a:schemeClr val="bg1">
                          <a:gamma/>
                          <a:shade val="85882"/>
                          <a:invGamma/>
                        </a:schemeClr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40" name="Freeform 2172"/>
                  <p:cNvSpPr>
                    <a:spLocks/>
                  </p:cNvSpPr>
                  <p:nvPr/>
                </p:nvSpPr>
                <p:spPr bwMode="gray">
                  <a:xfrm>
                    <a:off x="4659" y="1409"/>
                    <a:ext cx="266" cy="310"/>
                  </a:xfrm>
                  <a:custGeom>
                    <a:avLst/>
                    <a:gdLst>
                      <a:gd name="T0" fmla="*/ 192 w 198"/>
                      <a:gd name="T1" fmla="*/ 194 h 231"/>
                      <a:gd name="T2" fmla="*/ 169 w 198"/>
                      <a:gd name="T3" fmla="*/ 49 h 231"/>
                      <a:gd name="T4" fmla="*/ 143 w 198"/>
                      <a:gd name="T5" fmla="*/ 24 h 231"/>
                      <a:gd name="T6" fmla="*/ 100 w 198"/>
                      <a:gd name="T7" fmla="*/ 12 h 231"/>
                      <a:gd name="T8" fmla="*/ 60 w 198"/>
                      <a:gd name="T9" fmla="*/ 2 h 231"/>
                      <a:gd name="T10" fmla="*/ 30 w 198"/>
                      <a:gd name="T11" fmla="*/ 11 h 231"/>
                      <a:gd name="T12" fmla="*/ 4 w 198"/>
                      <a:gd name="T13" fmla="*/ 159 h 231"/>
                      <a:gd name="T14" fmla="*/ 36 w 198"/>
                      <a:gd name="T15" fmla="*/ 168 h 231"/>
                      <a:gd name="T16" fmla="*/ 54 w 198"/>
                      <a:gd name="T17" fmla="*/ 47 h 231"/>
                      <a:gd name="T18" fmla="*/ 53 w 198"/>
                      <a:gd name="T19" fmla="*/ 164 h 231"/>
                      <a:gd name="T20" fmla="*/ 62 w 198"/>
                      <a:gd name="T21" fmla="*/ 174 h 231"/>
                      <a:gd name="T22" fmla="*/ 113 w 198"/>
                      <a:gd name="T23" fmla="*/ 188 h 231"/>
                      <a:gd name="T24" fmla="*/ 140 w 198"/>
                      <a:gd name="T25" fmla="*/ 169 h 231"/>
                      <a:gd name="T26" fmla="*/ 140 w 198"/>
                      <a:gd name="T27" fmla="*/ 169 h 231"/>
                      <a:gd name="T28" fmla="*/ 138 w 198"/>
                      <a:gd name="T29" fmla="*/ 87 h 231"/>
                      <a:gd name="T30" fmla="*/ 136 w 198"/>
                      <a:gd name="T31" fmla="*/ 70 h 231"/>
                      <a:gd name="T32" fmla="*/ 136 w 198"/>
                      <a:gd name="T33" fmla="*/ 69 h 231"/>
                      <a:gd name="T34" fmla="*/ 136 w 198"/>
                      <a:gd name="T35" fmla="*/ 70 h 231"/>
                      <a:gd name="T36" fmla="*/ 138 w 198"/>
                      <a:gd name="T37" fmla="*/ 87 h 231"/>
                      <a:gd name="T38" fmla="*/ 159 w 198"/>
                      <a:gd name="T39" fmla="*/ 203 h 231"/>
                      <a:gd name="T40" fmla="*/ 192 w 198"/>
                      <a:gd name="T41" fmla="*/ 194 h 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8" h="231">
                        <a:moveTo>
                          <a:pt x="192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6"/>
                          <a:pt x="143" y="24"/>
                        </a:cubicBezTo>
                        <a:cubicBezTo>
                          <a:pt x="135" y="21"/>
                          <a:pt x="113" y="16"/>
                          <a:pt x="100" y="12"/>
                        </a:cubicBezTo>
                        <a:cubicBezTo>
                          <a:pt x="88" y="9"/>
                          <a:pt x="69" y="3"/>
                          <a:pt x="60" y="2"/>
                        </a:cubicBezTo>
                        <a:cubicBezTo>
                          <a:pt x="51" y="0"/>
                          <a:pt x="33" y="3"/>
                          <a:pt x="30" y="11"/>
                        </a:cubicBezTo>
                        <a:cubicBezTo>
                          <a:pt x="28" y="17"/>
                          <a:pt x="8" y="139"/>
                          <a:pt x="4" y="159"/>
                        </a:cubicBezTo>
                        <a:cubicBezTo>
                          <a:pt x="0" y="180"/>
                          <a:pt x="31" y="184"/>
                          <a:pt x="36" y="168"/>
                        </a:cubicBezTo>
                        <a:cubicBezTo>
                          <a:pt x="40" y="157"/>
                          <a:pt x="55" y="38"/>
                          <a:pt x="54" y="47"/>
                        </a:cubicBezTo>
                        <a:cubicBezTo>
                          <a:pt x="54" y="53"/>
                          <a:pt x="53" y="121"/>
                          <a:pt x="53" y="164"/>
                        </a:cubicBezTo>
                        <a:cubicBezTo>
                          <a:pt x="54" y="169"/>
                          <a:pt x="56" y="173"/>
                          <a:pt x="62" y="174"/>
                        </a:cubicBezTo>
                        <a:cubicBezTo>
                          <a:pt x="74" y="177"/>
                          <a:pt x="106" y="187"/>
                          <a:pt x="113" y="188"/>
                        </a:cubicBezTo>
                        <a:cubicBezTo>
                          <a:pt x="121" y="190"/>
                          <a:pt x="137" y="180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0"/>
                          <a:pt x="138" y="87"/>
                        </a:cubicBezTo>
                        <a:cubicBezTo>
                          <a:pt x="137" y="78"/>
                          <a:pt x="137" y="73"/>
                          <a:pt x="136" y="70"/>
                        </a:cubicBezTo>
                        <a:cubicBezTo>
                          <a:pt x="136" y="69"/>
                          <a:pt x="136" y="69"/>
                          <a:pt x="136" y="69"/>
                        </a:cubicBezTo>
                        <a:cubicBezTo>
                          <a:pt x="136" y="69"/>
                          <a:pt x="136" y="69"/>
                          <a:pt x="136" y="70"/>
                        </a:cubicBezTo>
                        <a:cubicBezTo>
                          <a:pt x="137" y="75"/>
                          <a:pt x="138" y="81"/>
                          <a:pt x="138" y="87"/>
                        </a:cubicBezTo>
                        <a:cubicBezTo>
                          <a:pt x="141" y="109"/>
                          <a:pt x="148" y="149"/>
                          <a:pt x="159" y="203"/>
                        </a:cubicBezTo>
                        <a:cubicBezTo>
                          <a:pt x="165" y="231"/>
                          <a:pt x="198" y="218"/>
                          <a:pt x="192" y="194"/>
                        </a:cubicBezTo>
                      </a:path>
                    </a:pathLst>
                  </a:custGeom>
                  <a:gradFill rotWithShape="1">
                    <a:gsLst>
                      <a:gs pos="0">
                        <a:schemeClr val="bg1"/>
                      </a:gs>
                      <a:gs pos="50000">
                        <a:schemeClr val="bg1">
                          <a:gamma/>
                          <a:shade val="85882"/>
                          <a:invGamma/>
                        </a:schemeClr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41" name="Freeform 2173"/>
                  <p:cNvSpPr>
                    <a:spLocks/>
                  </p:cNvSpPr>
                  <p:nvPr/>
                </p:nvSpPr>
                <p:spPr bwMode="gray">
                  <a:xfrm>
                    <a:off x="4745" y="1392"/>
                    <a:ext cx="88" cy="55"/>
                  </a:xfrm>
                  <a:custGeom>
                    <a:avLst/>
                    <a:gdLst>
                      <a:gd name="T0" fmla="*/ 29 w 66"/>
                      <a:gd name="T1" fmla="*/ 39 h 41"/>
                      <a:gd name="T2" fmla="*/ 9 w 66"/>
                      <a:gd name="T3" fmla="*/ 23 h 41"/>
                      <a:gd name="T4" fmla="*/ 15 w 66"/>
                      <a:gd name="T5" fmla="*/ 13 h 41"/>
                      <a:gd name="T6" fmla="*/ 53 w 66"/>
                      <a:gd name="T7" fmla="*/ 16 h 41"/>
                      <a:gd name="T8" fmla="*/ 57 w 66"/>
                      <a:gd name="T9" fmla="*/ 30 h 41"/>
                      <a:gd name="T10" fmla="*/ 29 w 66"/>
                      <a:gd name="T11" fmla="*/ 39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6" h="41">
                        <a:moveTo>
                          <a:pt x="29" y="39"/>
                        </a:moveTo>
                        <a:cubicBezTo>
                          <a:pt x="14" y="37"/>
                          <a:pt x="0" y="25"/>
                          <a:pt x="9" y="23"/>
                        </a:cubicBezTo>
                        <a:cubicBezTo>
                          <a:pt x="16" y="21"/>
                          <a:pt x="13" y="16"/>
                          <a:pt x="15" y="13"/>
                        </a:cubicBezTo>
                        <a:cubicBezTo>
                          <a:pt x="18" y="10"/>
                          <a:pt x="53" y="0"/>
                          <a:pt x="53" y="16"/>
                        </a:cubicBezTo>
                        <a:cubicBezTo>
                          <a:pt x="53" y="21"/>
                          <a:pt x="47" y="25"/>
                          <a:pt x="57" y="30"/>
                        </a:cubicBezTo>
                        <a:cubicBezTo>
                          <a:pt x="66" y="33"/>
                          <a:pt x="46" y="41"/>
                          <a:pt x="29" y="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42" name="Oval 2174"/>
                  <p:cNvSpPr>
                    <a:spLocks noChangeArrowheads="1"/>
                  </p:cNvSpPr>
                  <p:nvPr/>
                </p:nvSpPr>
                <p:spPr bwMode="gray">
                  <a:xfrm flipH="1">
                    <a:off x="4733" y="1323"/>
                    <a:ext cx="106" cy="105"/>
                  </a:xfrm>
                  <a:prstGeom prst="ellipse">
                    <a:avLst/>
                  </a:prstGeom>
                  <a:solidFill>
                    <a:schemeClr val="bg1"/>
                  </a:solidFill>
                  <a:ln w="6350" algn="ctr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95743" name="Group 2175"/>
                <p:cNvGrpSpPr>
                  <a:grpSpLocks/>
                </p:cNvGrpSpPr>
                <p:nvPr/>
              </p:nvGrpSpPr>
              <p:grpSpPr bwMode="auto">
                <a:xfrm>
                  <a:off x="1938" y="2733"/>
                  <a:ext cx="1084" cy="517"/>
                  <a:chOff x="1938" y="2733"/>
                  <a:chExt cx="1084" cy="517"/>
                </a:xfrm>
              </p:grpSpPr>
              <p:grpSp>
                <p:nvGrpSpPr>
                  <p:cNvPr id="495744" name="Group 2176"/>
                  <p:cNvGrpSpPr>
                    <a:grpSpLocks/>
                  </p:cNvGrpSpPr>
                  <p:nvPr/>
                </p:nvGrpSpPr>
                <p:grpSpPr bwMode="auto">
                  <a:xfrm>
                    <a:off x="1938" y="2733"/>
                    <a:ext cx="434" cy="341"/>
                    <a:chOff x="2588" y="2910"/>
                    <a:chExt cx="434" cy="341"/>
                  </a:xfrm>
                </p:grpSpPr>
                <p:sp>
                  <p:nvSpPr>
                    <p:cNvPr id="495745" name="Freeform 2177"/>
                    <p:cNvSpPr>
                      <a:spLocks/>
                    </p:cNvSpPr>
                    <p:nvPr/>
                  </p:nvSpPr>
                  <p:spPr bwMode="gray">
                    <a:xfrm>
                      <a:off x="2588" y="2910"/>
                      <a:ext cx="434" cy="117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6D6D6C"/>
                    </a:solidFill>
                    <a:ln w="6350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5746" name="Freeform 2178"/>
                    <p:cNvSpPr>
                      <a:spLocks/>
                    </p:cNvSpPr>
                    <p:nvPr/>
                  </p:nvSpPr>
                  <p:spPr bwMode="gray">
                    <a:xfrm>
                      <a:off x="2805" y="2969"/>
                      <a:ext cx="217" cy="282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5747" name="Freeform 2179"/>
                    <p:cNvSpPr>
                      <a:spLocks/>
                    </p:cNvSpPr>
                    <p:nvPr/>
                  </p:nvSpPr>
                  <p:spPr bwMode="gray">
                    <a:xfrm>
                      <a:off x="2588" y="2969"/>
                      <a:ext cx="217" cy="282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545554"/>
                    </a:solidFill>
                    <a:ln w="9525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95748" name="Group 2180"/>
                  <p:cNvGrpSpPr>
                    <a:grpSpLocks/>
                  </p:cNvGrpSpPr>
                  <p:nvPr/>
                </p:nvGrpSpPr>
                <p:grpSpPr bwMode="auto">
                  <a:xfrm>
                    <a:off x="2155" y="2792"/>
                    <a:ext cx="434" cy="341"/>
                    <a:chOff x="2588" y="2910"/>
                    <a:chExt cx="434" cy="341"/>
                  </a:xfrm>
                </p:grpSpPr>
                <p:sp>
                  <p:nvSpPr>
                    <p:cNvPr id="495749" name="Freeform 2181"/>
                    <p:cNvSpPr>
                      <a:spLocks/>
                    </p:cNvSpPr>
                    <p:nvPr/>
                  </p:nvSpPr>
                  <p:spPr bwMode="gray">
                    <a:xfrm>
                      <a:off x="2588" y="2910"/>
                      <a:ext cx="434" cy="117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6D6D6C"/>
                    </a:solidFill>
                    <a:ln w="6350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5750" name="Freeform 2182"/>
                    <p:cNvSpPr>
                      <a:spLocks/>
                    </p:cNvSpPr>
                    <p:nvPr/>
                  </p:nvSpPr>
                  <p:spPr bwMode="gray">
                    <a:xfrm>
                      <a:off x="2805" y="2969"/>
                      <a:ext cx="217" cy="282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5751" name="Freeform 2183"/>
                    <p:cNvSpPr>
                      <a:spLocks/>
                    </p:cNvSpPr>
                    <p:nvPr/>
                  </p:nvSpPr>
                  <p:spPr bwMode="gray">
                    <a:xfrm>
                      <a:off x="2588" y="2969"/>
                      <a:ext cx="217" cy="282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545554"/>
                    </a:solidFill>
                    <a:ln w="9525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95752" name="Group 2184"/>
                  <p:cNvGrpSpPr>
                    <a:grpSpLocks/>
                  </p:cNvGrpSpPr>
                  <p:nvPr/>
                </p:nvGrpSpPr>
                <p:grpSpPr bwMode="auto">
                  <a:xfrm>
                    <a:off x="2371" y="2850"/>
                    <a:ext cx="434" cy="341"/>
                    <a:chOff x="2588" y="2910"/>
                    <a:chExt cx="434" cy="341"/>
                  </a:xfrm>
                </p:grpSpPr>
                <p:sp>
                  <p:nvSpPr>
                    <p:cNvPr id="495753" name="Freeform 2185"/>
                    <p:cNvSpPr>
                      <a:spLocks/>
                    </p:cNvSpPr>
                    <p:nvPr/>
                  </p:nvSpPr>
                  <p:spPr bwMode="gray">
                    <a:xfrm>
                      <a:off x="2588" y="2910"/>
                      <a:ext cx="434" cy="117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6D6D6C"/>
                    </a:solidFill>
                    <a:ln w="6350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5754" name="Freeform 2186"/>
                    <p:cNvSpPr>
                      <a:spLocks/>
                    </p:cNvSpPr>
                    <p:nvPr/>
                  </p:nvSpPr>
                  <p:spPr bwMode="gray">
                    <a:xfrm>
                      <a:off x="2805" y="2969"/>
                      <a:ext cx="217" cy="282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5755" name="Freeform 2187"/>
                    <p:cNvSpPr>
                      <a:spLocks/>
                    </p:cNvSpPr>
                    <p:nvPr/>
                  </p:nvSpPr>
                  <p:spPr bwMode="gray">
                    <a:xfrm>
                      <a:off x="2588" y="2969"/>
                      <a:ext cx="217" cy="282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545554"/>
                    </a:solidFill>
                    <a:ln w="9525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95756" name="Group 2188"/>
                  <p:cNvGrpSpPr>
                    <a:grpSpLocks/>
                  </p:cNvGrpSpPr>
                  <p:nvPr/>
                </p:nvGrpSpPr>
                <p:grpSpPr bwMode="auto">
                  <a:xfrm>
                    <a:off x="2588" y="2909"/>
                    <a:ext cx="434" cy="341"/>
                    <a:chOff x="2588" y="2910"/>
                    <a:chExt cx="434" cy="341"/>
                  </a:xfrm>
                </p:grpSpPr>
                <p:sp>
                  <p:nvSpPr>
                    <p:cNvPr id="495757" name="Freeform 2189"/>
                    <p:cNvSpPr>
                      <a:spLocks/>
                    </p:cNvSpPr>
                    <p:nvPr/>
                  </p:nvSpPr>
                  <p:spPr bwMode="gray">
                    <a:xfrm>
                      <a:off x="2588" y="2910"/>
                      <a:ext cx="434" cy="117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6D6D6C"/>
                    </a:solidFill>
                    <a:ln w="6350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5758" name="Freeform 2190"/>
                    <p:cNvSpPr>
                      <a:spLocks/>
                    </p:cNvSpPr>
                    <p:nvPr/>
                  </p:nvSpPr>
                  <p:spPr bwMode="gray">
                    <a:xfrm>
                      <a:off x="2805" y="2969"/>
                      <a:ext cx="217" cy="282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5759" name="Freeform 2191"/>
                    <p:cNvSpPr>
                      <a:spLocks/>
                    </p:cNvSpPr>
                    <p:nvPr/>
                  </p:nvSpPr>
                  <p:spPr bwMode="gray">
                    <a:xfrm>
                      <a:off x="2588" y="2969"/>
                      <a:ext cx="217" cy="282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545554"/>
                    </a:solidFill>
                    <a:ln w="9525" cap="flat" cmpd="sng">
                      <a:solidFill>
                        <a:srgbClr val="5455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495760" name="Group 2192"/>
                <p:cNvGrpSpPr>
                  <a:grpSpLocks/>
                </p:cNvGrpSpPr>
                <p:nvPr/>
              </p:nvGrpSpPr>
              <p:grpSpPr bwMode="auto">
                <a:xfrm>
                  <a:off x="2277" y="2587"/>
                  <a:ext cx="266" cy="635"/>
                  <a:chOff x="4659" y="1323"/>
                  <a:chExt cx="266" cy="635"/>
                </a:xfrm>
              </p:grpSpPr>
              <p:sp>
                <p:nvSpPr>
                  <p:cNvPr id="495761" name="Freeform 2193"/>
                  <p:cNvSpPr>
                    <a:spLocks/>
                  </p:cNvSpPr>
                  <p:nvPr/>
                </p:nvSpPr>
                <p:spPr bwMode="gray">
                  <a:xfrm>
                    <a:off x="4726" y="1629"/>
                    <a:ext cx="121" cy="329"/>
                  </a:xfrm>
                  <a:custGeom>
                    <a:avLst/>
                    <a:gdLst>
                      <a:gd name="T0" fmla="*/ 89 w 90"/>
                      <a:gd name="T1" fmla="*/ 156 h 245"/>
                      <a:gd name="T2" fmla="*/ 90 w 90"/>
                      <a:gd name="T3" fmla="*/ 7 h 245"/>
                      <a:gd name="T4" fmla="*/ 89 w 90"/>
                      <a:gd name="T5" fmla="*/ 5 h 245"/>
                      <a:gd name="T6" fmla="*/ 63 w 90"/>
                      <a:gd name="T7" fmla="*/ 20 h 245"/>
                      <a:gd name="T8" fmla="*/ 12 w 90"/>
                      <a:gd name="T9" fmla="*/ 10 h 245"/>
                      <a:gd name="T10" fmla="*/ 3 w 90"/>
                      <a:gd name="T11" fmla="*/ 0 h 245"/>
                      <a:gd name="T12" fmla="*/ 3 w 90"/>
                      <a:gd name="T13" fmla="*/ 36 h 245"/>
                      <a:gd name="T14" fmla="*/ 2 w 90"/>
                      <a:gd name="T15" fmla="*/ 205 h 245"/>
                      <a:gd name="T16" fmla="*/ 44 w 90"/>
                      <a:gd name="T17" fmla="*/ 204 h 245"/>
                      <a:gd name="T18" fmla="*/ 45 w 90"/>
                      <a:gd name="T19" fmla="*/ 51 h 245"/>
                      <a:gd name="T20" fmla="*/ 36 w 90"/>
                      <a:gd name="T21" fmla="*/ 39 h 245"/>
                      <a:gd name="T22" fmla="*/ 45 w 90"/>
                      <a:gd name="T23" fmla="*/ 51 h 245"/>
                      <a:gd name="T24" fmla="*/ 44 w 90"/>
                      <a:gd name="T25" fmla="*/ 204 h 245"/>
                      <a:gd name="T26" fmla="*/ 44 w 90"/>
                      <a:gd name="T27" fmla="*/ 211 h 245"/>
                      <a:gd name="T28" fmla="*/ 88 w 90"/>
                      <a:gd name="T29" fmla="*/ 218 h 245"/>
                      <a:gd name="T30" fmla="*/ 89 w 90"/>
                      <a:gd name="T31" fmla="*/ 156 h 2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90" h="245">
                        <a:moveTo>
                          <a:pt x="89" y="156"/>
                        </a:moveTo>
                        <a:cubicBezTo>
                          <a:pt x="89" y="140"/>
                          <a:pt x="90" y="47"/>
                          <a:pt x="90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7" y="16"/>
                          <a:pt x="71" y="22"/>
                          <a:pt x="63" y="20"/>
                        </a:cubicBezTo>
                        <a:cubicBezTo>
                          <a:pt x="55" y="19"/>
                          <a:pt x="24" y="13"/>
                          <a:pt x="12" y="10"/>
                        </a:cubicBezTo>
                        <a:cubicBezTo>
                          <a:pt x="6" y="9"/>
                          <a:pt x="4" y="4"/>
                          <a:pt x="3" y="0"/>
                        </a:cubicBezTo>
                        <a:cubicBezTo>
                          <a:pt x="2" y="18"/>
                          <a:pt x="3" y="32"/>
                          <a:pt x="3" y="36"/>
                        </a:cubicBezTo>
                        <a:cubicBezTo>
                          <a:pt x="3" y="49"/>
                          <a:pt x="0" y="181"/>
                          <a:pt x="2" y="205"/>
                        </a:cubicBezTo>
                        <a:cubicBezTo>
                          <a:pt x="3" y="228"/>
                          <a:pt x="43" y="224"/>
                          <a:pt x="44" y="204"/>
                        </a:cubicBezTo>
                        <a:cubicBezTo>
                          <a:pt x="43" y="170"/>
                          <a:pt x="46" y="55"/>
                          <a:pt x="45" y="51"/>
                        </a:cubicBezTo>
                        <a:cubicBezTo>
                          <a:pt x="45" y="47"/>
                          <a:pt x="36" y="46"/>
                          <a:pt x="36" y="39"/>
                        </a:cubicBezTo>
                        <a:cubicBezTo>
                          <a:pt x="36" y="46"/>
                          <a:pt x="45" y="47"/>
                          <a:pt x="45" y="51"/>
                        </a:cubicBezTo>
                        <a:cubicBezTo>
                          <a:pt x="46" y="55"/>
                          <a:pt x="43" y="170"/>
                          <a:pt x="44" y="204"/>
                        </a:cubicBezTo>
                        <a:cubicBezTo>
                          <a:pt x="44" y="206"/>
                          <a:pt x="44" y="211"/>
                          <a:pt x="44" y="211"/>
                        </a:cubicBezTo>
                        <a:cubicBezTo>
                          <a:pt x="46" y="245"/>
                          <a:pt x="87" y="235"/>
                          <a:pt x="88" y="218"/>
                        </a:cubicBezTo>
                        <a:cubicBezTo>
                          <a:pt x="90" y="201"/>
                          <a:pt x="88" y="171"/>
                          <a:pt x="89" y="156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chemeClr val="bg1"/>
                      </a:gs>
                      <a:gs pos="50000">
                        <a:schemeClr val="bg1">
                          <a:gamma/>
                          <a:shade val="85882"/>
                          <a:invGamma/>
                        </a:schemeClr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62" name="Freeform 2194"/>
                  <p:cNvSpPr>
                    <a:spLocks/>
                  </p:cNvSpPr>
                  <p:nvPr/>
                </p:nvSpPr>
                <p:spPr bwMode="gray">
                  <a:xfrm>
                    <a:off x="4659" y="1409"/>
                    <a:ext cx="266" cy="310"/>
                  </a:xfrm>
                  <a:custGeom>
                    <a:avLst/>
                    <a:gdLst>
                      <a:gd name="T0" fmla="*/ 192 w 198"/>
                      <a:gd name="T1" fmla="*/ 194 h 231"/>
                      <a:gd name="T2" fmla="*/ 169 w 198"/>
                      <a:gd name="T3" fmla="*/ 49 h 231"/>
                      <a:gd name="T4" fmla="*/ 143 w 198"/>
                      <a:gd name="T5" fmla="*/ 24 h 231"/>
                      <a:gd name="T6" fmla="*/ 100 w 198"/>
                      <a:gd name="T7" fmla="*/ 12 h 231"/>
                      <a:gd name="T8" fmla="*/ 60 w 198"/>
                      <a:gd name="T9" fmla="*/ 2 h 231"/>
                      <a:gd name="T10" fmla="*/ 30 w 198"/>
                      <a:gd name="T11" fmla="*/ 11 h 231"/>
                      <a:gd name="T12" fmla="*/ 4 w 198"/>
                      <a:gd name="T13" fmla="*/ 159 h 231"/>
                      <a:gd name="T14" fmla="*/ 36 w 198"/>
                      <a:gd name="T15" fmla="*/ 168 h 231"/>
                      <a:gd name="T16" fmla="*/ 54 w 198"/>
                      <a:gd name="T17" fmla="*/ 47 h 231"/>
                      <a:gd name="T18" fmla="*/ 53 w 198"/>
                      <a:gd name="T19" fmla="*/ 164 h 231"/>
                      <a:gd name="T20" fmla="*/ 62 w 198"/>
                      <a:gd name="T21" fmla="*/ 174 h 231"/>
                      <a:gd name="T22" fmla="*/ 113 w 198"/>
                      <a:gd name="T23" fmla="*/ 188 h 231"/>
                      <a:gd name="T24" fmla="*/ 140 w 198"/>
                      <a:gd name="T25" fmla="*/ 169 h 231"/>
                      <a:gd name="T26" fmla="*/ 140 w 198"/>
                      <a:gd name="T27" fmla="*/ 169 h 231"/>
                      <a:gd name="T28" fmla="*/ 138 w 198"/>
                      <a:gd name="T29" fmla="*/ 87 h 231"/>
                      <a:gd name="T30" fmla="*/ 136 w 198"/>
                      <a:gd name="T31" fmla="*/ 70 h 231"/>
                      <a:gd name="T32" fmla="*/ 136 w 198"/>
                      <a:gd name="T33" fmla="*/ 69 h 231"/>
                      <a:gd name="T34" fmla="*/ 136 w 198"/>
                      <a:gd name="T35" fmla="*/ 70 h 231"/>
                      <a:gd name="T36" fmla="*/ 138 w 198"/>
                      <a:gd name="T37" fmla="*/ 87 h 231"/>
                      <a:gd name="T38" fmla="*/ 159 w 198"/>
                      <a:gd name="T39" fmla="*/ 203 h 231"/>
                      <a:gd name="T40" fmla="*/ 192 w 198"/>
                      <a:gd name="T41" fmla="*/ 194 h 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8" h="231">
                        <a:moveTo>
                          <a:pt x="192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6"/>
                          <a:pt x="143" y="24"/>
                        </a:cubicBezTo>
                        <a:cubicBezTo>
                          <a:pt x="135" y="21"/>
                          <a:pt x="113" y="16"/>
                          <a:pt x="100" y="12"/>
                        </a:cubicBezTo>
                        <a:cubicBezTo>
                          <a:pt x="88" y="9"/>
                          <a:pt x="69" y="3"/>
                          <a:pt x="60" y="2"/>
                        </a:cubicBezTo>
                        <a:cubicBezTo>
                          <a:pt x="51" y="0"/>
                          <a:pt x="33" y="3"/>
                          <a:pt x="30" y="11"/>
                        </a:cubicBezTo>
                        <a:cubicBezTo>
                          <a:pt x="28" y="17"/>
                          <a:pt x="8" y="139"/>
                          <a:pt x="4" y="159"/>
                        </a:cubicBezTo>
                        <a:cubicBezTo>
                          <a:pt x="0" y="180"/>
                          <a:pt x="31" y="184"/>
                          <a:pt x="36" y="168"/>
                        </a:cubicBezTo>
                        <a:cubicBezTo>
                          <a:pt x="40" y="157"/>
                          <a:pt x="55" y="38"/>
                          <a:pt x="54" y="47"/>
                        </a:cubicBezTo>
                        <a:cubicBezTo>
                          <a:pt x="54" y="53"/>
                          <a:pt x="53" y="121"/>
                          <a:pt x="53" y="164"/>
                        </a:cubicBezTo>
                        <a:cubicBezTo>
                          <a:pt x="54" y="169"/>
                          <a:pt x="56" y="173"/>
                          <a:pt x="62" y="174"/>
                        </a:cubicBezTo>
                        <a:cubicBezTo>
                          <a:pt x="74" y="177"/>
                          <a:pt x="106" y="187"/>
                          <a:pt x="113" y="188"/>
                        </a:cubicBezTo>
                        <a:cubicBezTo>
                          <a:pt x="121" y="190"/>
                          <a:pt x="137" y="180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0"/>
                          <a:pt x="138" y="87"/>
                        </a:cubicBezTo>
                        <a:cubicBezTo>
                          <a:pt x="137" y="78"/>
                          <a:pt x="137" y="73"/>
                          <a:pt x="136" y="70"/>
                        </a:cubicBezTo>
                        <a:cubicBezTo>
                          <a:pt x="136" y="69"/>
                          <a:pt x="136" y="69"/>
                          <a:pt x="136" y="69"/>
                        </a:cubicBezTo>
                        <a:cubicBezTo>
                          <a:pt x="136" y="69"/>
                          <a:pt x="136" y="69"/>
                          <a:pt x="136" y="70"/>
                        </a:cubicBezTo>
                        <a:cubicBezTo>
                          <a:pt x="137" y="75"/>
                          <a:pt x="138" y="81"/>
                          <a:pt x="138" y="87"/>
                        </a:cubicBezTo>
                        <a:cubicBezTo>
                          <a:pt x="141" y="109"/>
                          <a:pt x="148" y="149"/>
                          <a:pt x="159" y="203"/>
                        </a:cubicBezTo>
                        <a:cubicBezTo>
                          <a:pt x="165" y="231"/>
                          <a:pt x="198" y="218"/>
                          <a:pt x="192" y="194"/>
                        </a:cubicBezTo>
                      </a:path>
                    </a:pathLst>
                  </a:custGeom>
                  <a:gradFill rotWithShape="1">
                    <a:gsLst>
                      <a:gs pos="0">
                        <a:schemeClr val="bg1"/>
                      </a:gs>
                      <a:gs pos="50000">
                        <a:schemeClr val="bg1">
                          <a:gamma/>
                          <a:shade val="85882"/>
                          <a:invGamma/>
                        </a:schemeClr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63" name="Freeform 2195"/>
                  <p:cNvSpPr>
                    <a:spLocks/>
                  </p:cNvSpPr>
                  <p:nvPr/>
                </p:nvSpPr>
                <p:spPr bwMode="gray">
                  <a:xfrm>
                    <a:off x="4745" y="1392"/>
                    <a:ext cx="88" cy="55"/>
                  </a:xfrm>
                  <a:custGeom>
                    <a:avLst/>
                    <a:gdLst>
                      <a:gd name="T0" fmla="*/ 29 w 66"/>
                      <a:gd name="T1" fmla="*/ 39 h 41"/>
                      <a:gd name="T2" fmla="*/ 9 w 66"/>
                      <a:gd name="T3" fmla="*/ 23 h 41"/>
                      <a:gd name="T4" fmla="*/ 15 w 66"/>
                      <a:gd name="T5" fmla="*/ 13 h 41"/>
                      <a:gd name="T6" fmla="*/ 53 w 66"/>
                      <a:gd name="T7" fmla="*/ 16 h 41"/>
                      <a:gd name="T8" fmla="*/ 57 w 66"/>
                      <a:gd name="T9" fmla="*/ 30 h 41"/>
                      <a:gd name="T10" fmla="*/ 29 w 66"/>
                      <a:gd name="T11" fmla="*/ 39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6" h="41">
                        <a:moveTo>
                          <a:pt x="29" y="39"/>
                        </a:moveTo>
                        <a:cubicBezTo>
                          <a:pt x="14" y="37"/>
                          <a:pt x="0" y="25"/>
                          <a:pt x="9" y="23"/>
                        </a:cubicBezTo>
                        <a:cubicBezTo>
                          <a:pt x="16" y="21"/>
                          <a:pt x="13" y="16"/>
                          <a:pt x="15" y="13"/>
                        </a:cubicBezTo>
                        <a:cubicBezTo>
                          <a:pt x="18" y="10"/>
                          <a:pt x="53" y="0"/>
                          <a:pt x="53" y="16"/>
                        </a:cubicBezTo>
                        <a:cubicBezTo>
                          <a:pt x="53" y="21"/>
                          <a:pt x="47" y="25"/>
                          <a:pt x="57" y="30"/>
                        </a:cubicBezTo>
                        <a:cubicBezTo>
                          <a:pt x="66" y="33"/>
                          <a:pt x="46" y="41"/>
                          <a:pt x="29" y="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64" name="Oval 2196"/>
                  <p:cNvSpPr>
                    <a:spLocks noChangeArrowheads="1"/>
                  </p:cNvSpPr>
                  <p:nvPr/>
                </p:nvSpPr>
                <p:spPr bwMode="gray">
                  <a:xfrm flipH="1">
                    <a:off x="4733" y="1323"/>
                    <a:ext cx="106" cy="105"/>
                  </a:xfrm>
                  <a:prstGeom prst="ellipse">
                    <a:avLst/>
                  </a:prstGeom>
                  <a:solidFill>
                    <a:schemeClr val="bg1"/>
                  </a:solidFill>
                  <a:ln w="6350" algn="ctr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495765" name="Group 2197"/>
            <p:cNvGrpSpPr>
              <a:grpSpLocks/>
            </p:cNvGrpSpPr>
            <p:nvPr/>
          </p:nvGrpSpPr>
          <p:grpSpPr bwMode="auto">
            <a:xfrm flipH="1">
              <a:off x="475" y="2241"/>
              <a:ext cx="192" cy="351"/>
              <a:chOff x="2847" y="2560"/>
              <a:chExt cx="192" cy="351"/>
            </a:xfrm>
          </p:grpSpPr>
          <p:sp>
            <p:nvSpPr>
              <p:cNvPr id="495766" name="Freeform 2198"/>
              <p:cNvSpPr>
                <a:spLocks/>
              </p:cNvSpPr>
              <p:nvPr/>
            </p:nvSpPr>
            <p:spPr bwMode="gray">
              <a:xfrm flipH="1">
                <a:off x="2847" y="2560"/>
                <a:ext cx="192" cy="351"/>
              </a:xfrm>
              <a:custGeom>
                <a:avLst/>
                <a:gdLst>
                  <a:gd name="T0" fmla="*/ 0 w 905"/>
                  <a:gd name="T1" fmla="*/ 244 h 1649"/>
                  <a:gd name="T2" fmla="*/ 0 w 905"/>
                  <a:gd name="T3" fmla="*/ 1649 h 1649"/>
                  <a:gd name="T4" fmla="*/ 905 w 905"/>
                  <a:gd name="T5" fmla="*/ 1406 h 1649"/>
                  <a:gd name="T6" fmla="*/ 905 w 905"/>
                  <a:gd name="T7" fmla="*/ 0 h 1649"/>
                  <a:gd name="T8" fmla="*/ 0 w 905"/>
                  <a:gd name="T9" fmla="*/ 244 h 1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5" h="1649">
                    <a:moveTo>
                      <a:pt x="0" y="244"/>
                    </a:moveTo>
                    <a:lnTo>
                      <a:pt x="0" y="1649"/>
                    </a:lnTo>
                    <a:lnTo>
                      <a:pt x="905" y="1406"/>
                    </a:lnTo>
                    <a:lnTo>
                      <a:pt x="905" y="0"/>
                    </a:lnTo>
                    <a:lnTo>
                      <a:pt x="0" y="24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C080C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95767" name="Group 2199"/>
              <p:cNvGrpSpPr>
                <a:grpSpLocks/>
              </p:cNvGrpSpPr>
              <p:nvPr/>
            </p:nvGrpSpPr>
            <p:grpSpPr bwMode="auto">
              <a:xfrm>
                <a:off x="2882" y="2631"/>
                <a:ext cx="135" cy="63"/>
                <a:chOff x="2882" y="2631"/>
                <a:chExt cx="135" cy="63"/>
              </a:xfrm>
            </p:grpSpPr>
            <p:grpSp>
              <p:nvGrpSpPr>
                <p:cNvPr id="495768" name="Group 2200"/>
                <p:cNvGrpSpPr>
                  <a:grpSpLocks/>
                </p:cNvGrpSpPr>
                <p:nvPr/>
              </p:nvGrpSpPr>
              <p:grpSpPr bwMode="auto">
                <a:xfrm>
                  <a:off x="2953" y="2644"/>
                  <a:ext cx="64" cy="50"/>
                  <a:chOff x="1315" y="1508"/>
                  <a:chExt cx="596" cy="469"/>
                </a:xfrm>
              </p:grpSpPr>
              <p:sp>
                <p:nvSpPr>
                  <p:cNvPr id="495769" name="Freeform 2201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C080C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70" name="Freeform 2202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C080C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71" name="Freeform 2203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C080C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95772" name="Freeform 2204"/>
                <p:cNvSpPr>
                  <a:spLocks/>
                </p:cNvSpPr>
                <p:nvPr/>
              </p:nvSpPr>
              <p:spPr bwMode="gray">
                <a:xfrm>
                  <a:off x="2882" y="2631"/>
                  <a:ext cx="50" cy="43"/>
                </a:xfrm>
                <a:custGeom>
                  <a:avLst/>
                  <a:gdLst>
                    <a:gd name="T0" fmla="*/ 209 w 210"/>
                    <a:gd name="T1" fmla="*/ 56 h 180"/>
                    <a:gd name="T2" fmla="*/ 210 w 210"/>
                    <a:gd name="T3" fmla="*/ 180 h 180"/>
                    <a:gd name="T4" fmla="*/ 0 w 210"/>
                    <a:gd name="T5" fmla="*/ 124 h 180"/>
                    <a:gd name="T6" fmla="*/ 0 w 210"/>
                    <a:gd name="T7" fmla="*/ 0 h 180"/>
                    <a:gd name="T8" fmla="*/ 209 w 210"/>
                    <a:gd name="T9" fmla="*/ 56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0" h="180">
                      <a:moveTo>
                        <a:pt x="209" y="56"/>
                      </a:moveTo>
                      <a:lnTo>
                        <a:pt x="210" y="180"/>
                      </a:lnTo>
                      <a:lnTo>
                        <a:pt x="0" y="124"/>
                      </a:lnTo>
                      <a:lnTo>
                        <a:pt x="0" y="0"/>
                      </a:lnTo>
                      <a:lnTo>
                        <a:pt x="20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350" cap="flat" cmpd="sng">
                  <a:solidFill>
                    <a:srgbClr val="1B171B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5773" name="Group 2205"/>
              <p:cNvGrpSpPr>
                <a:grpSpLocks/>
              </p:cNvGrpSpPr>
              <p:nvPr/>
            </p:nvGrpSpPr>
            <p:grpSpPr bwMode="auto">
              <a:xfrm>
                <a:off x="2882" y="2715"/>
                <a:ext cx="135" cy="63"/>
                <a:chOff x="2882" y="2715"/>
                <a:chExt cx="135" cy="63"/>
              </a:xfrm>
            </p:grpSpPr>
            <p:grpSp>
              <p:nvGrpSpPr>
                <p:cNvPr id="495774" name="Group 2206"/>
                <p:cNvGrpSpPr>
                  <a:grpSpLocks/>
                </p:cNvGrpSpPr>
                <p:nvPr/>
              </p:nvGrpSpPr>
              <p:grpSpPr bwMode="auto">
                <a:xfrm>
                  <a:off x="2953" y="2728"/>
                  <a:ext cx="64" cy="50"/>
                  <a:chOff x="1315" y="1508"/>
                  <a:chExt cx="596" cy="469"/>
                </a:xfrm>
              </p:grpSpPr>
              <p:sp>
                <p:nvSpPr>
                  <p:cNvPr id="495775" name="Freeform 2207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C080C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76" name="Freeform 2208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C080C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77" name="Freeform 2209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C080C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95778" name="Freeform 2210"/>
                <p:cNvSpPr>
                  <a:spLocks/>
                </p:cNvSpPr>
                <p:nvPr/>
              </p:nvSpPr>
              <p:spPr bwMode="gray">
                <a:xfrm>
                  <a:off x="2882" y="2715"/>
                  <a:ext cx="50" cy="43"/>
                </a:xfrm>
                <a:custGeom>
                  <a:avLst/>
                  <a:gdLst>
                    <a:gd name="T0" fmla="*/ 209 w 210"/>
                    <a:gd name="T1" fmla="*/ 56 h 180"/>
                    <a:gd name="T2" fmla="*/ 210 w 210"/>
                    <a:gd name="T3" fmla="*/ 180 h 180"/>
                    <a:gd name="T4" fmla="*/ 0 w 210"/>
                    <a:gd name="T5" fmla="*/ 124 h 180"/>
                    <a:gd name="T6" fmla="*/ 0 w 210"/>
                    <a:gd name="T7" fmla="*/ 0 h 180"/>
                    <a:gd name="T8" fmla="*/ 209 w 210"/>
                    <a:gd name="T9" fmla="*/ 56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0" h="180">
                      <a:moveTo>
                        <a:pt x="209" y="56"/>
                      </a:moveTo>
                      <a:lnTo>
                        <a:pt x="210" y="180"/>
                      </a:lnTo>
                      <a:lnTo>
                        <a:pt x="0" y="124"/>
                      </a:lnTo>
                      <a:lnTo>
                        <a:pt x="0" y="0"/>
                      </a:lnTo>
                      <a:lnTo>
                        <a:pt x="20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350" cap="flat" cmpd="sng">
                  <a:solidFill>
                    <a:srgbClr val="1B171B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5779" name="Group 2211"/>
              <p:cNvGrpSpPr>
                <a:grpSpLocks/>
              </p:cNvGrpSpPr>
              <p:nvPr/>
            </p:nvGrpSpPr>
            <p:grpSpPr bwMode="auto">
              <a:xfrm>
                <a:off x="2882" y="2798"/>
                <a:ext cx="135" cy="64"/>
                <a:chOff x="2882" y="2798"/>
                <a:chExt cx="135" cy="64"/>
              </a:xfrm>
            </p:grpSpPr>
            <p:grpSp>
              <p:nvGrpSpPr>
                <p:cNvPr id="495780" name="Group 2212"/>
                <p:cNvGrpSpPr>
                  <a:grpSpLocks/>
                </p:cNvGrpSpPr>
                <p:nvPr/>
              </p:nvGrpSpPr>
              <p:grpSpPr bwMode="auto">
                <a:xfrm>
                  <a:off x="2953" y="2811"/>
                  <a:ext cx="64" cy="51"/>
                  <a:chOff x="1315" y="1508"/>
                  <a:chExt cx="596" cy="469"/>
                </a:xfrm>
              </p:grpSpPr>
              <p:sp>
                <p:nvSpPr>
                  <p:cNvPr id="495781" name="Freeform 2213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C080C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82" name="Freeform 2214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C080C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83" name="Freeform 2215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C080C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95784" name="Freeform 2216"/>
                <p:cNvSpPr>
                  <a:spLocks/>
                </p:cNvSpPr>
                <p:nvPr/>
              </p:nvSpPr>
              <p:spPr bwMode="gray">
                <a:xfrm>
                  <a:off x="2882" y="2798"/>
                  <a:ext cx="50" cy="43"/>
                </a:xfrm>
                <a:custGeom>
                  <a:avLst/>
                  <a:gdLst>
                    <a:gd name="T0" fmla="*/ 209 w 210"/>
                    <a:gd name="T1" fmla="*/ 56 h 180"/>
                    <a:gd name="T2" fmla="*/ 210 w 210"/>
                    <a:gd name="T3" fmla="*/ 180 h 180"/>
                    <a:gd name="T4" fmla="*/ 0 w 210"/>
                    <a:gd name="T5" fmla="*/ 124 h 180"/>
                    <a:gd name="T6" fmla="*/ 0 w 210"/>
                    <a:gd name="T7" fmla="*/ 0 h 180"/>
                    <a:gd name="T8" fmla="*/ 209 w 210"/>
                    <a:gd name="T9" fmla="*/ 56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0" h="180">
                      <a:moveTo>
                        <a:pt x="209" y="56"/>
                      </a:moveTo>
                      <a:lnTo>
                        <a:pt x="210" y="180"/>
                      </a:lnTo>
                      <a:lnTo>
                        <a:pt x="0" y="124"/>
                      </a:lnTo>
                      <a:lnTo>
                        <a:pt x="0" y="0"/>
                      </a:lnTo>
                      <a:lnTo>
                        <a:pt x="20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350" cap="flat" cmpd="sng">
                  <a:solidFill>
                    <a:srgbClr val="1B171B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495884" name="Group 2316"/>
          <p:cNvGrpSpPr>
            <a:grpSpLocks/>
          </p:cNvGrpSpPr>
          <p:nvPr/>
        </p:nvGrpSpPr>
        <p:grpSpPr bwMode="auto">
          <a:xfrm>
            <a:off x="1216025" y="4732338"/>
            <a:ext cx="1516063" cy="860425"/>
            <a:chOff x="766" y="2981"/>
            <a:chExt cx="955" cy="542"/>
          </a:xfrm>
        </p:grpSpPr>
        <p:sp>
          <p:nvSpPr>
            <p:cNvPr id="495829" name="Text Box 2261"/>
            <p:cNvSpPr txBox="1">
              <a:spLocks noChangeArrowheads="1"/>
            </p:cNvSpPr>
            <p:nvPr/>
          </p:nvSpPr>
          <p:spPr bwMode="gray">
            <a:xfrm>
              <a:off x="780" y="3197"/>
              <a:ext cx="941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Product ordering</a:t>
              </a:r>
              <a:br>
                <a:rPr lang="en-US" altLang="zh-CN" sz="1400" noProof="1"/>
              </a:br>
              <a:r>
                <a:rPr lang="en-US" altLang="zh-CN" sz="1400" noProof="1"/>
                <a:t>(Retail shop)</a:t>
              </a:r>
            </a:p>
          </p:txBody>
        </p:sp>
        <p:grpSp>
          <p:nvGrpSpPr>
            <p:cNvPr id="495830" name="Group 2262"/>
            <p:cNvGrpSpPr>
              <a:grpSpLocks/>
            </p:cNvGrpSpPr>
            <p:nvPr/>
          </p:nvGrpSpPr>
          <p:grpSpPr bwMode="auto">
            <a:xfrm>
              <a:off x="766" y="2981"/>
              <a:ext cx="112" cy="512"/>
              <a:chOff x="723" y="2592"/>
              <a:chExt cx="112" cy="512"/>
            </a:xfrm>
          </p:grpSpPr>
          <p:sp>
            <p:nvSpPr>
              <p:cNvPr id="495831" name="Line 2263"/>
              <p:cNvSpPr>
                <a:spLocks noChangeShapeType="1"/>
              </p:cNvSpPr>
              <p:nvPr/>
            </p:nvSpPr>
            <p:spPr bwMode="gray">
              <a:xfrm rot="5400000">
                <a:off x="689" y="2626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5832" name="Line 2264"/>
              <p:cNvSpPr>
                <a:spLocks noChangeShapeType="1"/>
              </p:cNvSpPr>
              <p:nvPr/>
            </p:nvSpPr>
            <p:spPr bwMode="gray">
              <a:xfrm rot="5400000">
                <a:off x="560" y="2941"/>
                <a:ext cx="326" cy="0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495833" name="Text Box 2265"/>
          <p:cNvSpPr txBox="1">
            <a:spLocks noChangeArrowheads="1"/>
          </p:cNvSpPr>
          <p:nvPr/>
        </p:nvSpPr>
        <p:spPr bwMode="gray">
          <a:xfrm>
            <a:off x="2852738" y="4652963"/>
            <a:ext cx="1493837" cy="730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1400" noProof="1"/>
              <a:t>Product ordering</a:t>
            </a:r>
            <a:br>
              <a:rPr lang="en-US" altLang="zh-CN" sz="1400" noProof="1"/>
            </a:br>
            <a:r>
              <a:rPr lang="en-US" altLang="zh-CN" sz="1400" noProof="1"/>
              <a:t>via E-mail</a:t>
            </a:r>
            <a:br>
              <a:rPr lang="en-US" altLang="zh-CN" sz="1400" noProof="1"/>
            </a:br>
            <a:r>
              <a:rPr lang="en-US" altLang="zh-CN" sz="1400" noProof="1"/>
              <a:t>(Manufacturer)</a:t>
            </a:r>
          </a:p>
        </p:txBody>
      </p:sp>
      <p:grpSp>
        <p:nvGrpSpPr>
          <p:cNvPr id="495837" name="Group 2269"/>
          <p:cNvGrpSpPr>
            <a:grpSpLocks/>
          </p:cNvGrpSpPr>
          <p:nvPr/>
        </p:nvGrpSpPr>
        <p:grpSpPr bwMode="auto">
          <a:xfrm>
            <a:off x="2830513" y="4271963"/>
            <a:ext cx="177800" cy="1073150"/>
            <a:chOff x="1795" y="2685"/>
            <a:chExt cx="112" cy="676"/>
          </a:xfrm>
        </p:grpSpPr>
        <p:sp>
          <p:nvSpPr>
            <p:cNvPr id="495835" name="Line 2267"/>
            <p:cNvSpPr>
              <a:spLocks noChangeShapeType="1"/>
            </p:cNvSpPr>
            <p:nvPr/>
          </p:nvSpPr>
          <p:spPr bwMode="gray">
            <a:xfrm rot="5400000">
              <a:off x="1761" y="2719"/>
              <a:ext cx="180" cy="112"/>
            </a:xfrm>
            <a:prstGeom prst="line">
              <a:avLst/>
            </a:prstGeom>
            <a:noFill/>
            <a:ln w="12700">
              <a:solidFill>
                <a:srgbClr val="969696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836" name="Line 2268"/>
            <p:cNvSpPr>
              <a:spLocks noChangeShapeType="1"/>
            </p:cNvSpPr>
            <p:nvPr/>
          </p:nvSpPr>
          <p:spPr bwMode="gray">
            <a:xfrm rot="5400000">
              <a:off x="1550" y="3116"/>
              <a:ext cx="490" cy="0"/>
            </a:xfrm>
            <a:prstGeom prst="line">
              <a:avLst/>
            </a:prstGeom>
            <a:noFill/>
            <a:ln w="12700">
              <a:solidFill>
                <a:srgbClr val="969696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5846" name="Group 2278"/>
          <p:cNvGrpSpPr>
            <a:grpSpLocks/>
          </p:cNvGrpSpPr>
          <p:nvPr/>
        </p:nvGrpSpPr>
        <p:grpSpPr bwMode="auto">
          <a:xfrm flipH="1">
            <a:off x="6429375" y="4157663"/>
            <a:ext cx="642938" cy="192087"/>
            <a:chOff x="1728" y="-938"/>
            <a:chExt cx="3134" cy="936"/>
          </a:xfrm>
        </p:grpSpPr>
        <p:sp>
          <p:nvSpPr>
            <p:cNvPr id="495847" name="Freeform 2279"/>
            <p:cNvSpPr>
              <a:spLocks/>
            </p:cNvSpPr>
            <p:nvPr/>
          </p:nvSpPr>
          <p:spPr bwMode="gray">
            <a:xfrm>
              <a:off x="1728" y="-699"/>
              <a:ext cx="196" cy="630"/>
            </a:xfrm>
            <a:custGeom>
              <a:avLst/>
              <a:gdLst>
                <a:gd name="T0" fmla="*/ 0 w 196"/>
                <a:gd name="T1" fmla="*/ 0 h 630"/>
                <a:gd name="T2" fmla="*/ 0 w 196"/>
                <a:gd name="T3" fmla="*/ 97 h 630"/>
                <a:gd name="T4" fmla="*/ 196 w 196"/>
                <a:gd name="T5" fmla="*/ 630 h 630"/>
                <a:gd name="T6" fmla="*/ 196 w 196"/>
                <a:gd name="T7" fmla="*/ 534 h 630"/>
                <a:gd name="T8" fmla="*/ 0 w 196"/>
                <a:gd name="T9" fmla="*/ 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630">
                  <a:moveTo>
                    <a:pt x="0" y="0"/>
                  </a:moveTo>
                  <a:lnTo>
                    <a:pt x="0" y="97"/>
                  </a:lnTo>
                  <a:lnTo>
                    <a:pt x="196" y="630"/>
                  </a:lnTo>
                  <a:lnTo>
                    <a:pt x="196" y="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848" name="Freeform 2280"/>
            <p:cNvSpPr>
              <a:spLocks/>
            </p:cNvSpPr>
            <p:nvPr/>
          </p:nvSpPr>
          <p:spPr bwMode="gray">
            <a:xfrm>
              <a:off x="1924" y="-165"/>
              <a:ext cx="2043" cy="163"/>
            </a:xfrm>
            <a:custGeom>
              <a:avLst/>
              <a:gdLst>
                <a:gd name="T0" fmla="*/ 2043 w 2043"/>
                <a:gd name="T1" fmla="*/ 163 h 163"/>
                <a:gd name="T2" fmla="*/ 2043 w 2043"/>
                <a:gd name="T3" fmla="*/ 68 h 163"/>
                <a:gd name="T4" fmla="*/ 0 w 2043"/>
                <a:gd name="T5" fmla="*/ 0 h 163"/>
                <a:gd name="T6" fmla="*/ 0 w 2043"/>
                <a:gd name="T7" fmla="*/ 96 h 163"/>
                <a:gd name="T8" fmla="*/ 2043 w 2043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3" h="163">
                  <a:moveTo>
                    <a:pt x="2043" y="163"/>
                  </a:moveTo>
                  <a:lnTo>
                    <a:pt x="2043" y="68"/>
                  </a:lnTo>
                  <a:lnTo>
                    <a:pt x="0" y="0"/>
                  </a:lnTo>
                  <a:lnTo>
                    <a:pt x="0" y="96"/>
                  </a:lnTo>
                  <a:lnTo>
                    <a:pt x="2043" y="163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849" name="Freeform 2281"/>
            <p:cNvSpPr>
              <a:spLocks/>
            </p:cNvSpPr>
            <p:nvPr/>
          </p:nvSpPr>
          <p:spPr bwMode="gray">
            <a:xfrm>
              <a:off x="3518" y="-579"/>
              <a:ext cx="1344" cy="456"/>
            </a:xfrm>
            <a:custGeom>
              <a:avLst/>
              <a:gdLst>
                <a:gd name="T0" fmla="*/ 1344 w 1344"/>
                <a:gd name="T1" fmla="*/ 0 h 456"/>
                <a:gd name="T2" fmla="*/ 1344 w 1344"/>
                <a:gd name="T3" fmla="*/ 95 h 456"/>
                <a:gd name="T4" fmla="*/ 0 w 1344"/>
                <a:gd name="T5" fmla="*/ 456 h 456"/>
                <a:gd name="T6" fmla="*/ 0 w 1344"/>
                <a:gd name="T7" fmla="*/ 362 h 456"/>
                <a:gd name="T8" fmla="*/ 1344 w 1344"/>
                <a:gd name="T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6">
                  <a:moveTo>
                    <a:pt x="1344" y="0"/>
                  </a:moveTo>
                  <a:lnTo>
                    <a:pt x="1344" y="95"/>
                  </a:lnTo>
                  <a:lnTo>
                    <a:pt x="0" y="456"/>
                  </a:lnTo>
                  <a:lnTo>
                    <a:pt x="0" y="362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850" name="Freeform 2282"/>
            <p:cNvSpPr>
              <a:spLocks/>
            </p:cNvSpPr>
            <p:nvPr/>
          </p:nvSpPr>
          <p:spPr bwMode="gray">
            <a:xfrm>
              <a:off x="1728" y="-938"/>
              <a:ext cx="3134" cy="841"/>
            </a:xfrm>
            <a:custGeom>
              <a:avLst/>
              <a:gdLst>
                <a:gd name="T0" fmla="*/ 196 w 3134"/>
                <a:gd name="T1" fmla="*/ 773 h 841"/>
                <a:gd name="T2" fmla="*/ 0 w 3134"/>
                <a:gd name="T3" fmla="*/ 239 h 841"/>
                <a:gd name="T4" fmla="*/ 446 w 3134"/>
                <a:gd name="T5" fmla="*/ 359 h 841"/>
                <a:gd name="T6" fmla="*/ 1790 w 3134"/>
                <a:gd name="T7" fmla="*/ 0 h 841"/>
                <a:gd name="T8" fmla="*/ 3134 w 3134"/>
                <a:gd name="T9" fmla="*/ 359 h 841"/>
                <a:gd name="T10" fmla="*/ 1790 w 3134"/>
                <a:gd name="T11" fmla="*/ 721 h 841"/>
                <a:gd name="T12" fmla="*/ 2239 w 3134"/>
                <a:gd name="T13" fmla="*/ 841 h 841"/>
                <a:gd name="T14" fmla="*/ 196 w 3134"/>
                <a:gd name="T15" fmla="*/ 773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4" h="841">
                  <a:moveTo>
                    <a:pt x="196" y="773"/>
                  </a:moveTo>
                  <a:lnTo>
                    <a:pt x="0" y="239"/>
                  </a:lnTo>
                  <a:lnTo>
                    <a:pt x="446" y="359"/>
                  </a:lnTo>
                  <a:lnTo>
                    <a:pt x="1790" y="0"/>
                  </a:lnTo>
                  <a:lnTo>
                    <a:pt x="3134" y="359"/>
                  </a:lnTo>
                  <a:lnTo>
                    <a:pt x="1790" y="721"/>
                  </a:lnTo>
                  <a:lnTo>
                    <a:pt x="2239" y="841"/>
                  </a:lnTo>
                  <a:lnTo>
                    <a:pt x="196" y="773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5856" name="Group 2288"/>
          <p:cNvGrpSpPr>
            <a:grpSpLocks/>
          </p:cNvGrpSpPr>
          <p:nvPr/>
        </p:nvGrpSpPr>
        <p:grpSpPr bwMode="auto">
          <a:xfrm>
            <a:off x="4954588" y="4013200"/>
            <a:ext cx="1374775" cy="1120775"/>
            <a:chOff x="3133" y="2510"/>
            <a:chExt cx="866" cy="706"/>
          </a:xfrm>
        </p:grpSpPr>
        <p:grpSp>
          <p:nvGrpSpPr>
            <p:cNvPr id="495843" name="Group 2275"/>
            <p:cNvGrpSpPr>
              <a:grpSpLocks/>
            </p:cNvGrpSpPr>
            <p:nvPr/>
          </p:nvGrpSpPr>
          <p:grpSpPr bwMode="auto">
            <a:xfrm>
              <a:off x="3133" y="2510"/>
              <a:ext cx="112" cy="676"/>
              <a:chOff x="1795" y="2685"/>
              <a:chExt cx="112" cy="676"/>
            </a:xfrm>
          </p:grpSpPr>
          <p:sp>
            <p:nvSpPr>
              <p:cNvPr id="495844" name="Line 2276"/>
              <p:cNvSpPr>
                <a:spLocks noChangeShapeType="1"/>
              </p:cNvSpPr>
              <p:nvPr/>
            </p:nvSpPr>
            <p:spPr bwMode="gray">
              <a:xfrm rot="5400000">
                <a:off x="1761" y="2719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5845" name="Line 2277"/>
              <p:cNvSpPr>
                <a:spLocks noChangeShapeType="1"/>
              </p:cNvSpPr>
              <p:nvPr/>
            </p:nvSpPr>
            <p:spPr bwMode="gray">
              <a:xfrm rot="5400000">
                <a:off x="1550" y="3116"/>
                <a:ext cx="490" cy="0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95851" name="Text Box 2283"/>
            <p:cNvSpPr txBox="1">
              <a:spLocks noChangeArrowheads="1"/>
            </p:cNvSpPr>
            <p:nvPr/>
          </p:nvSpPr>
          <p:spPr bwMode="gray">
            <a:xfrm>
              <a:off x="3152" y="2890"/>
              <a:ext cx="847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Warehouse</a:t>
              </a:r>
              <a:br>
                <a:rPr lang="en-US" altLang="zh-CN" sz="1400" noProof="1"/>
              </a:br>
              <a:r>
                <a:rPr lang="en-US" altLang="zh-CN" sz="1400" noProof="1"/>
                <a:t>(Manufacturer)</a:t>
              </a:r>
            </a:p>
          </p:txBody>
        </p:sp>
      </p:grpSp>
      <p:grpSp>
        <p:nvGrpSpPr>
          <p:cNvPr id="495852" name="Group 2284"/>
          <p:cNvGrpSpPr>
            <a:grpSpLocks/>
          </p:cNvGrpSpPr>
          <p:nvPr/>
        </p:nvGrpSpPr>
        <p:grpSpPr bwMode="auto">
          <a:xfrm>
            <a:off x="6535738" y="4429125"/>
            <a:ext cx="177800" cy="1073150"/>
            <a:chOff x="1795" y="2685"/>
            <a:chExt cx="112" cy="676"/>
          </a:xfrm>
        </p:grpSpPr>
        <p:sp>
          <p:nvSpPr>
            <p:cNvPr id="495853" name="Line 2285"/>
            <p:cNvSpPr>
              <a:spLocks noChangeShapeType="1"/>
            </p:cNvSpPr>
            <p:nvPr/>
          </p:nvSpPr>
          <p:spPr bwMode="gray">
            <a:xfrm rot="5400000">
              <a:off x="1761" y="2719"/>
              <a:ext cx="180" cy="112"/>
            </a:xfrm>
            <a:prstGeom prst="line">
              <a:avLst/>
            </a:prstGeom>
            <a:noFill/>
            <a:ln w="12700">
              <a:solidFill>
                <a:srgbClr val="969696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854" name="Line 2286"/>
            <p:cNvSpPr>
              <a:spLocks noChangeShapeType="1"/>
            </p:cNvSpPr>
            <p:nvPr/>
          </p:nvSpPr>
          <p:spPr bwMode="gray">
            <a:xfrm rot="5400000">
              <a:off x="1550" y="3116"/>
              <a:ext cx="490" cy="0"/>
            </a:xfrm>
            <a:prstGeom prst="line">
              <a:avLst/>
            </a:prstGeom>
            <a:noFill/>
            <a:ln w="12700">
              <a:solidFill>
                <a:srgbClr val="969696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95855" name="Text Box 2287"/>
          <p:cNvSpPr txBox="1">
            <a:spLocks noChangeArrowheads="1"/>
          </p:cNvSpPr>
          <p:nvPr/>
        </p:nvSpPr>
        <p:spPr bwMode="gray">
          <a:xfrm>
            <a:off x="6565900" y="5032375"/>
            <a:ext cx="1149350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1400" noProof="1"/>
              <a:t>Contractor</a:t>
            </a:r>
            <a:br>
              <a:rPr lang="en-US" altLang="zh-CN" sz="1400" noProof="1"/>
            </a:br>
            <a:r>
              <a:rPr lang="de-DE" sz="1400"/>
              <a:t>at</a:t>
            </a:r>
            <a:r>
              <a:rPr lang="de-DE" altLang="zh-CN" sz="1400" noProof="1"/>
              <a:t> Customer</a:t>
            </a:r>
          </a:p>
        </p:txBody>
      </p:sp>
      <p:grpSp>
        <p:nvGrpSpPr>
          <p:cNvPr id="495857" name="Group 2289"/>
          <p:cNvGrpSpPr>
            <a:grpSpLocks/>
          </p:cNvGrpSpPr>
          <p:nvPr/>
        </p:nvGrpSpPr>
        <p:grpSpPr bwMode="auto">
          <a:xfrm>
            <a:off x="323850" y="1555750"/>
            <a:ext cx="2684463" cy="1311275"/>
            <a:chOff x="204" y="980"/>
            <a:chExt cx="1947" cy="826"/>
          </a:xfrm>
        </p:grpSpPr>
        <p:sp>
          <p:nvSpPr>
            <p:cNvPr id="495858" name="Rectangle 2290"/>
            <p:cNvSpPr>
              <a:spLocks noChangeArrowheads="1"/>
            </p:cNvSpPr>
            <p:nvPr/>
          </p:nvSpPr>
          <p:spPr bwMode="gray">
            <a:xfrm>
              <a:off x="204" y="980"/>
              <a:ext cx="1947" cy="227"/>
            </a:xfrm>
            <a:prstGeom prst="rect">
              <a:avLst/>
            </a:prstGeom>
            <a:gradFill rotWithShape="1">
              <a:gsLst>
                <a:gs pos="0">
                  <a:srgbClr val="C6C7C8"/>
                </a:gs>
                <a:gs pos="100000">
                  <a:srgbClr val="C6C7C8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rgbClr val="DDDDDD"/>
              </a:solidFill>
              <a:miter lim="800000"/>
              <a:headEnd/>
              <a:tailEnd/>
            </a:ln>
            <a:effectLst>
              <a:outerShdw dist="53882" dir="2700000" algn="ctr" rotWithShape="0">
                <a:srgbClr val="808080">
                  <a:alpha val="50000"/>
                </a:srgbClr>
              </a:outerShdw>
            </a:effectLst>
          </p:spPr>
          <p:txBody>
            <a:bodyPr lIns="144000" tIns="0" rIns="0" bIns="0" anchor="ctr"/>
            <a:lstStyle/>
            <a:p>
              <a:pPr defTabSz="801688" eaLnBrk="0" hangingPunct="0"/>
              <a:r>
                <a:rPr lang="en-US" altLang="zh-CN" sz="1600" b="1" noProof="1">
                  <a:solidFill>
                    <a:schemeClr val="bg1"/>
                  </a:solidFill>
                </a:rPr>
                <a:t>This is a placeholder</a:t>
              </a:r>
            </a:p>
          </p:txBody>
        </p:sp>
        <p:sp>
          <p:nvSpPr>
            <p:cNvPr id="495859" name="Rectangle 5"/>
            <p:cNvSpPr>
              <a:spLocks noChangeArrowheads="1"/>
            </p:cNvSpPr>
            <p:nvPr/>
          </p:nvSpPr>
          <p:spPr bwMode="gray">
            <a:xfrm>
              <a:off x="204" y="1207"/>
              <a:ext cx="1947" cy="599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EAEAEA"/>
                </a:gs>
              </a:gsLst>
              <a:lin ang="5400000" scaled="1"/>
            </a:gradFill>
            <a:ln w="12700">
              <a:solidFill>
                <a:srgbClr val="DDDDDD"/>
              </a:solidFill>
              <a:miter lim="800000"/>
              <a:headEnd/>
              <a:tailEnd/>
            </a:ln>
            <a:effectLst>
              <a:outerShdw dist="53882" dir="2700000" algn="ctr" rotWithShape="0">
                <a:srgbClr val="808080">
                  <a:alpha val="50000"/>
                </a:srgbClr>
              </a:outerShdw>
            </a:effectLst>
          </p:spPr>
          <p:txBody>
            <a:bodyPr lIns="108000" tIns="108000" rIns="144000" bIns="72000"/>
            <a:lstStyle/>
            <a:p>
              <a:pPr marL="190500" indent="-190500">
                <a:lnSpc>
                  <a:spcPct val="95000"/>
                </a:lnSpc>
                <a:spcAft>
                  <a:spcPct val="40000"/>
                </a:spcAft>
                <a:buClr>
                  <a:srgbClr val="292929"/>
                </a:buClr>
                <a:buFont typeface="Wingdings" pitchFamily="2" charset="2"/>
                <a:buChar char="§"/>
              </a:pPr>
              <a:r>
                <a:rPr lang="en-US" altLang="zh-CN" sz="1400" noProof="1"/>
                <a:t>This is a placeholder text. </a:t>
              </a:r>
            </a:p>
            <a:p>
              <a:pPr marL="190500" indent="-190500">
                <a:lnSpc>
                  <a:spcPct val="95000"/>
                </a:lnSpc>
                <a:spcAft>
                  <a:spcPct val="40000"/>
                </a:spcAft>
                <a:buClr>
                  <a:srgbClr val="292929"/>
                </a:buClr>
                <a:buFont typeface="Wingdings" pitchFamily="2" charset="2"/>
                <a:buChar char="§"/>
              </a:pPr>
              <a:r>
                <a:rPr lang="en-US" altLang="zh-CN" sz="1400" noProof="1"/>
                <a:t>This text can be replaced with your own text.</a:t>
              </a:r>
            </a:p>
          </p:txBody>
        </p:sp>
      </p:grpSp>
      <p:grpSp>
        <p:nvGrpSpPr>
          <p:cNvPr id="495860" name="Group 2292"/>
          <p:cNvGrpSpPr>
            <a:grpSpLocks/>
          </p:cNvGrpSpPr>
          <p:nvPr/>
        </p:nvGrpSpPr>
        <p:grpSpPr bwMode="auto">
          <a:xfrm>
            <a:off x="6135688" y="1555750"/>
            <a:ext cx="2684462" cy="1311275"/>
            <a:chOff x="204" y="980"/>
            <a:chExt cx="1947" cy="826"/>
          </a:xfrm>
        </p:grpSpPr>
        <p:sp>
          <p:nvSpPr>
            <p:cNvPr id="495861" name="Rectangle 2293"/>
            <p:cNvSpPr>
              <a:spLocks noChangeArrowheads="1"/>
            </p:cNvSpPr>
            <p:nvPr/>
          </p:nvSpPr>
          <p:spPr bwMode="gray">
            <a:xfrm>
              <a:off x="204" y="980"/>
              <a:ext cx="1947" cy="227"/>
            </a:xfrm>
            <a:prstGeom prst="rect">
              <a:avLst/>
            </a:prstGeom>
            <a:gradFill rotWithShape="1">
              <a:gsLst>
                <a:gs pos="0">
                  <a:srgbClr val="C6C7C8"/>
                </a:gs>
                <a:gs pos="100000">
                  <a:srgbClr val="C6C7C8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rgbClr val="DDDDDD"/>
              </a:solidFill>
              <a:miter lim="800000"/>
              <a:headEnd/>
              <a:tailEnd/>
            </a:ln>
            <a:effectLst>
              <a:outerShdw dist="53882" dir="2700000" algn="ctr" rotWithShape="0">
                <a:srgbClr val="808080">
                  <a:alpha val="50000"/>
                </a:srgbClr>
              </a:outerShdw>
            </a:effectLst>
          </p:spPr>
          <p:txBody>
            <a:bodyPr lIns="144000" tIns="0" rIns="0" bIns="0" anchor="ctr"/>
            <a:lstStyle/>
            <a:p>
              <a:pPr defTabSz="801688" eaLnBrk="0" hangingPunct="0"/>
              <a:r>
                <a:rPr lang="en-US" altLang="zh-CN" sz="1600" b="1" noProof="1">
                  <a:solidFill>
                    <a:schemeClr val="bg1"/>
                  </a:solidFill>
                </a:rPr>
                <a:t>This is a placeholder</a:t>
              </a:r>
            </a:p>
          </p:txBody>
        </p:sp>
        <p:sp>
          <p:nvSpPr>
            <p:cNvPr id="495862" name="Rectangle 5"/>
            <p:cNvSpPr>
              <a:spLocks noChangeArrowheads="1"/>
            </p:cNvSpPr>
            <p:nvPr/>
          </p:nvSpPr>
          <p:spPr bwMode="gray">
            <a:xfrm>
              <a:off x="204" y="1207"/>
              <a:ext cx="1947" cy="599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EAEAEA"/>
                </a:gs>
              </a:gsLst>
              <a:lin ang="5400000" scaled="1"/>
            </a:gradFill>
            <a:ln w="12700">
              <a:solidFill>
                <a:srgbClr val="DDDDDD"/>
              </a:solidFill>
              <a:miter lim="800000"/>
              <a:headEnd/>
              <a:tailEnd/>
            </a:ln>
            <a:effectLst>
              <a:outerShdw dist="53882" dir="2700000" algn="ctr" rotWithShape="0">
                <a:srgbClr val="808080">
                  <a:alpha val="50000"/>
                </a:srgbClr>
              </a:outerShdw>
            </a:effectLst>
          </p:spPr>
          <p:txBody>
            <a:bodyPr lIns="108000" tIns="108000" rIns="144000" bIns="72000"/>
            <a:lstStyle/>
            <a:p>
              <a:pPr marL="190500" indent="-190500">
                <a:lnSpc>
                  <a:spcPct val="95000"/>
                </a:lnSpc>
                <a:spcAft>
                  <a:spcPct val="40000"/>
                </a:spcAft>
                <a:buClr>
                  <a:srgbClr val="292929"/>
                </a:buClr>
                <a:buFont typeface="Wingdings" pitchFamily="2" charset="2"/>
                <a:buChar char="§"/>
              </a:pPr>
              <a:r>
                <a:rPr lang="en-US" altLang="zh-CN" sz="1400" noProof="1"/>
                <a:t>This is a placeholder text. </a:t>
              </a:r>
            </a:p>
            <a:p>
              <a:pPr marL="190500" indent="-190500">
                <a:lnSpc>
                  <a:spcPct val="95000"/>
                </a:lnSpc>
                <a:spcAft>
                  <a:spcPct val="40000"/>
                </a:spcAft>
                <a:buClr>
                  <a:srgbClr val="292929"/>
                </a:buClr>
                <a:buFont typeface="Wingdings" pitchFamily="2" charset="2"/>
                <a:buChar char="§"/>
              </a:pPr>
              <a:r>
                <a:rPr lang="en-US" altLang="zh-CN" sz="1400" noProof="1"/>
                <a:t>This text can be replaced with your own text.</a:t>
              </a:r>
            </a:p>
          </p:txBody>
        </p:sp>
      </p:grpSp>
      <p:grpSp>
        <p:nvGrpSpPr>
          <p:cNvPr id="495871" name="Group 2303"/>
          <p:cNvGrpSpPr>
            <a:grpSpLocks/>
          </p:cNvGrpSpPr>
          <p:nvPr/>
        </p:nvGrpSpPr>
        <p:grpSpPr bwMode="auto">
          <a:xfrm>
            <a:off x="6510338" y="3354388"/>
            <a:ext cx="627062" cy="641350"/>
            <a:chOff x="2494" y="1923"/>
            <a:chExt cx="1109" cy="1134"/>
          </a:xfrm>
        </p:grpSpPr>
        <p:sp>
          <p:nvSpPr>
            <p:cNvPr id="495872" name="Freeform 2304"/>
            <p:cNvSpPr>
              <a:spLocks/>
            </p:cNvSpPr>
            <p:nvPr/>
          </p:nvSpPr>
          <p:spPr bwMode="gray">
            <a:xfrm>
              <a:off x="2571" y="1937"/>
              <a:ext cx="73" cy="855"/>
            </a:xfrm>
            <a:custGeom>
              <a:avLst/>
              <a:gdLst>
                <a:gd name="T0" fmla="*/ 165 w 165"/>
                <a:gd name="T1" fmla="*/ 0 h 1918"/>
                <a:gd name="T2" fmla="*/ 165 w 165"/>
                <a:gd name="T3" fmla="*/ 1873 h 1918"/>
                <a:gd name="T4" fmla="*/ 0 w 165"/>
                <a:gd name="T5" fmla="*/ 1918 h 1918"/>
                <a:gd name="T6" fmla="*/ 0 w 165"/>
                <a:gd name="T7" fmla="*/ 42 h 1918"/>
                <a:gd name="T8" fmla="*/ 165 w 165"/>
                <a:gd name="T9" fmla="*/ 0 h 1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918">
                  <a:moveTo>
                    <a:pt x="165" y="0"/>
                  </a:moveTo>
                  <a:lnTo>
                    <a:pt x="165" y="1873"/>
                  </a:lnTo>
                  <a:lnTo>
                    <a:pt x="0" y="1918"/>
                  </a:lnTo>
                  <a:lnTo>
                    <a:pt x="0" y="42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80808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873" name="Freeform 2305"/>
            <p:cNvSpPr>
              <a:spLocks/>
            </p:cNvSpPr>
            <p:nvPr/>
          </p:nvSpPr>
          <p:spPr bwMode="gray">
            <a:xfrm>
              <a:off x="3452" y="2208"/>
              <a:ext cx="51" cy="849"/>
            </a:xfrm>
            <a:custGeom>
              <a:avLst/>
              <a:gdLst>
                <a:gd name="T0" fmla="*/ 0 w 114"/>
                <a:gd name="T1" fmla="*/ 0 h 1904"/>
                <a:gd name="T2" fmla="*/ 0 w 114"/>
                <a:gd name="T3" fmla="*/ 1873 h 1904"/>
                <a:gd name="T4" fmla="*/ 114 w 114"/>
                <a:gd name="T5" fmla="*/ 1904 h 1904"/>
                <a:gd name="T6" fmla="*/ 114 w 114"/>
                <a:gd name="T7" fmla="*/ 31 h 1904"/>
                <a:gd name="T8" fmla="*/ 0 w 114"/>
                <a:gd name="T9" fmla="*/ 0 h 1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904">
                  <a:moveTo>
                    <a:pt x="0" y="0"/>
                  </a:moveTo>
                  <a:lnTo>
                    <a:pt x="0" y="1873"/>
                  </a:lnTo>
                  <a:lnTo>
                    <a:pt x="114" y="1904"/>
                  </a:lnTo>
                  <a:lnTo>
                    <a:pt x="1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 w="14351" cap="flat">
              <a:solidFill>
                <a:srgbClr val="96969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874" name="Freeform 2306"/>
            <p:cNvSpPr>
              <a:spLocks/>
            </p:cNvSpPr>
            <p:nvPr/>
          </p:nvSpPr>
          <p:spPr bwMode="gray">
            <a:xfrm>
              <a:off x="2520" y="1943"/>
              <a:ext cx="51" cy="849"/>
            </a:xfrm>
            <a:custGeom>
              <a:avLst/>
              <a:gdLst>
                <a:gd name="T0" fmla="*/ 0 w 113"/>
                <a:gd name="T1" fmla="*/ 0 h 1904"/>
                <a:gd name="T2" fmla="*/ 0 w 113"/>
                <a:gd name="T3" fmla="*/ 1873 h 1904"/>
                <a:gd name="T4" fmla="*/ 113 w 113"/>
                <a:gd name="T5" fmla="*/ 1904 h 1904"/>
                <a:gd name="T6" fmla="*/ 113 w 113"/>
                <a:gd name="T7" fmla="*/ 28 h 1904"/>
                <a:gd name="T8" fmla="*/ 0 w 113"/>
                <a:gd name="T9" fmla="*/ 0 h 1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904">
                  <a:moveTo>
                    <a:pt x="0" y="0"/>
                  </a:moveTo>
                  <a:lnTo>
                    <a:pt x="0" y="1873"/>
                  </a:lnTo>
                  <a:lnTo>
                    <a:pt x="113" y="1904"/>
                  </a:lnTo>
                  <a:lnTo>
                    <a:pt x="113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rgbClr val="80808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95875" name="Group 2307"/>
            <p:cNvGrpSpPr>
              <a:grpSpLocks/>
            </p:cNvGrpSpPr>
            <p:nvPr/>
          </p:nvGrpSpPr>
          <p:grpSpPr bwMode="auto">
            <a:xfrm>
              <a:off x="2544" y="2030"/>
              <a:ext cx="908" cy="377"/>
              <a:chOff x="806" y="1728"/>
              <a:chExt cx="2036" cy="845"/>
            </a:xfrm>
          </p:grpSpPr>
          <p:sp>
            <p:nvSpPr>
              <p:cNvPr id="495876" name="Freeform 2308"/>
              <p:cNvSpPr>
                <a:spLocks/>
              </p:cNvSpPr>
              <p:nvPr/>
            </p:nvSpPr>
            <p:spPr bwMode="gray">
              <a:xfrm>
                <a:off x="806" y="1728"/>
                <a:ext cx="2036" cy="621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3 h 621"/>
                  <a:gd name="T4" fmla="*/ 2036 w 2036"/>
                  <a:gd name="T5" fmla="*/ 621 h 621"/>
                  <a:gd name="T6" fmla="*/ 2036 w 2036"/>
                  <a:gd name="T7" fmla="*/ 545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3"/>
                    </a:lnTo>
                    <a:lnTo>
                      <a:pt x="2036" y="621"/>
                    </a:lnTo>
                    <a:lnTo>
                      <a:pt x="2036" y="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14351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5877" name="Freeform 2309"/>
              <p:cNvSpPr>
                <a:spLocks/>
              </p:cNvSpPr>
              <p:nvPr/>
            </p:nvSpPr>
            <p:spPr bwMode="gray">
              <a:xfrm>
                <a:off x="806" y="1801"/>
                <a:ext cx="2036" cy="621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6 h 621"/>
                  <a:gd name="T4" fmla="*/ 2036 w 2036"/>
                  <a:gd name="T5" fmla="*/ 621 h 621"/>
                  <a:gd name="T6" fmla="*/ 2036 w 2036"/>
                  <a:gd name="T7" fmla="*/ 548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6"/>
                    </a:lnTo>
                    <a:lnTo>
                      <a:pt x="2036" y="621"/>
                    </a:lnTo>
                    <a:lnTo>
                      <a:pt x="2036" y="5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14351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5878" name="Freeform 2310"/>
              <p:cNvSpPr>
                <a:spLocks/>
              </p:cNvSpPr>
              <p:nvPr/>
            </p:nvSpPr>
            <p:spPr bwMode="gray">
              <a:xfrm>
                <a:off x="806" y="1877"/>
                <a:ext cx="2036" cy="621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5 h 621"/>
                  <a:gd name="T4" fmla="*/ 2036 w 2036"/>
                  <a:gd name="T5" fmla="*/ 621 h 621"/>
                  <a:gd name="T6" fmla="*/ 2036 w 2036"/>
                  <a:gd name="T7" fmla="*/ 545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5"/>
                    </a:lnTo>
                    <a:lnTo>
                      <a:pt x="2036" y="621"/>
                    </a:lnTo>
                    <a:lnTo>
                      <a:pt x="2036" y="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14351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5879" name="Freeform 2311"/>
              <p:cNvSpPr>
                <a:spLocks/>
              </p:cNvSpPr>
              <p:nvPr/>
            </p:nvSpPr>
            <p:spPr bwMode="gray">
              <a:xfrm>
                <a:off x="806" y="1952"/>
                <a:ext cx="2036" cy="621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3 h 621"/>
                  <a:gd name="T4" fmla="*/ 2036 w 2036"/>
                  <a:gd name="T5" fmla="*/ 621 h 621"/>
                  <a:gd name="T6" fmla="*/ 2036 w 2036"/>
                  <a:gd name="T7" fmla="*/ 546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3"/>
                    </a:lnTo>
                    <a:lnTo>
                      <a:pt x="2036" y="621"/>
                    </a:lnTo>
                    <a:lnTo>
                      <a:pt x="2036" y="5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14351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95880" name="Freeform 2312"/>
            <p:cNvSpPr>
              <a:spLocks/>
            </p:cNvSpPr>
            <p:nvPr/>
          </p:nvSpPr>
          <p:spPr bwMode="gray">
            <a:xfrm>
              <a:off x="2494" y="1949"/>
              <a:ext cx="50" cy="850"/>
            </a:xfrm>
            <a:custGeom>
              <a:avLst/>
              <a:gdLst>
                <a:gd name="T0" fmla="*/ 0 w 113"/>
                <a:gd name="T1" fmla="*/ 0 h 1904"/>
                <a:gd name="T2" fmla="*/ 0 w 113"/>
                <a:gd name="T3" fmla="*/ 1876 h 1904"/>
                <a:gd name="T4" fmla="*/ 113 w 113"/>
                <a:gd name="T5" fmla="*/ 1904 h 1904"/>
                <a:gd name="T6" fmla="*/ 113 w 113"/>
                <a:gd name="T7" fmla="*/ 31 h 1904"/>
                <a:gd name="T8" fmla="*/ 0 w 113"/>
                <a:gd name="T9" fmla="*/ 0 h 1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904">
                  <a:moveTo>
                    <a:pt x="0" y="0"/>
                  </a:moveTo>
                  <a:lnTo>
                    <a:pt x="0" y="1876"/>
                  </a:lnTo>
                  <a:lnTo>
                    <a:pt x="113" y="1904"/>
                  </a:lnTo>
                  <a:lnTo>
                    <a:pt x="113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 w="14351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881" name="Freeform 2313"/>
            <p:cNvSpPr>
              <a:spLocks/>
            </p:cNvSpPr>
            <p:nvPr/>
          </p:nvSpPr>
          <p:spPr bwMode="gray">
            <a:xfrm>
              <a:off x="3503" y="2194"/>
              <a:ext cx="100" cy="863"/>
            </a:xfrm>
            <a:custGeom>
              <a:avLst/>
              <a:gdLst>
                <a:gd name="T0" fmla="*/ 224 w 224"/>
                <a:gd name="T1" fmla="*/ 0 h 1935"/>
                <a:gd name="T2" fmla="*/ 224 w 224"/>
                <a:gd name="T3" fmla="*/ 1873 h 1935"/>
                <a:gd name="T4" fmla="*/ 0 w 224"/>
                <a:gd name="T5" fmla="*/ 1935 h 1935"/>
                <a:gd name="T6" fmla="*/ 0 w 224"/>
                <a:gd name="T7" fmla="*/ 62 h 1935"/>
                <a:gd name="T8" fmla="*/ 224 w 224"/>
                <a:gd name="T9" fmla="*/ 0 h 1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1935">
                  <a:moveTo>
                    <a:pt x="224" y="0"/>
                  </a:moveTo>
                  <a:lnTo>
                    <a:pt x="224" y="1873"/>
                  </a:lnTo>
                  <a:lnTo>
                    <a:pt x="0" y="1935"/>
                  </a:lnTo>
                  <a:lnTo>
                    <a:pt x="0" y="62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80808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882" name="Freeform 2314"/>
            <p:cNvSpPr>
              <a:spLocks/>
            </p:cNvSpPr>
            <p:nvPr/>
          </p:nvSpPr>
          <p:spPr bwMode="gray">
            <a:xfrm>
              <a:off x="2544" y="1963"/>
              <a:ext cx="908" cy="310"/>
            </a:xfrm>
            <a:custGeom>
              <a:avLst/>
              <a:gdLst>
                <a:gd name="T0" fmla="*/ 0 w 2036"/>
                <a:gd name="T1" fmla="*/ 0 h 694"/>
                <a:gd name="T2" fmla="*/ 0 w 2036"/>
                <a:gd name="T3" fmla="*/ 149 h 694"/>
                <a:gd name="T4" fmla="*/ 2036 w 2036"/>
                <a:gd name="T5" fmla="*/ 694 h 694"/>
                <a:gd name="T6" fmla="*/ 2036 w 2036"/>
                <a:gd name="T7" fmla="*/ 548 h 694"/>
                <a:gd name="T8" fmla="*/ 0 w 2036"/>
                <a:gd name="T9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6" h="694">
                  <a:moveTo>
                    <a:pt x="0" y="0"/>
                  </a:moveTo>
                  <a:lnTo>
                    <a:pt x="0" y="149"/>
                  </a:lnTo>
                  <a:lnTo>
                    <a:pt x="2036" y="694"/>
                  </a:lnTo>
                  <a:lnTo>
                    <a:pt x="2036" y="5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 w="14351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883" name="Freeform 2315"/>
            <p:cNvSpPr>
              <a:spLocks/>
            </p:cNvSpPr>
            <p:nvPr/>
          </p:nvSpPr>
          <p:spPr bwMode="gray">
            <a:xfrm>
              <a:off x="2494" y="1923"/>
              <a:ext cx="1109" cy="298"/>
            </a:xfrm>
            <a:custGeom>
              <a:avLst/>
              <a:gdLst>
                <a:gd name="T0" fmla="*/ 0 w 2487"/>
                <a:gd name="T1" fmla="*/ 59 h 669"/>
                <a:gd name="T2" fmla="*/ 224 w 2487"/>
                <a:gd name="T3" fmla="*/ 0 h 669"/>
                <a:gd name="T4" fmla="*/ 2487 w 2487"/>
                <a:gd name="T5" fmla="*/ 607 h 669"/>
                <a:gd name="T6" fmla="*/ 2263 w 2487"/>
                <a:gd name="T7" fmla="*/ 669 h 669"/>
                <a:gd name="T8" fmla="*/ 0 w 2487"/>
                <a:gd name="T9" fmla="*/ 5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7" h="669">
                  <a:moveTo>
                    <a:pt x="0" y="59"/>
                  </a:moveTo>
                  <a:lnTo>
                    <a:pt x="224" y="0"/>
                  </a:lnTo>
                  <a:lnTo>
                    <a:pt x="2487" y="607"/>
                  </a:lnTo>
                  <a:lnTo>
                    <a:pt x="2263" y="66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rgbClr val="80808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5638" name="Group 2070"/>
          <p:cNvGrpSpPr>
            <a:grpSpLocks/>
          </p:cNvGrpSpPr>
          <p:nvPr/>
        </p:nvGrpSpPr>
        <p:grpSpPr bwMode="auto">
          <a:xfrm>
            <a:off x="6288088" y="3576638"/>
            <a:ext cx="249237" cy="500062"/>
            <a:chOff x="1823" y="2446"/>
            <a:chExt cx="318" cy="637"/>
          </a:xfrm>
        </p:grpSpPr>
        <p:sp>
          <p:nvSpPr>
            <p:cNvPr id="495639" name="Freeform 2071"/>
            <p:cNvSpPr>
              <a:spLocks/>
            </p:cNvSpPr>
            <p:nvPr/>
          </p:nvSpPr>
          <p:spPr bwMode="gray">
            <a:xfrm>
              <a:off x="1970" y="2758"/>
              <a:ext cx="120" cy="325"/>
            </a:xfrm>
            <a:custGeom>
              <a:avLst/>
              <a:gdLst>
                <a:gd name="T0" fmla="*/ 89 w 90"/>
                <a:gd name="T1" fmla="*/ 156 h 245"/>
                <a:gd name="T2" fmla="*/ 89 w 90"/>
                <a:gd name="T3" fmla="*/ 7 h 245"/>
                <a:gd name="T4" fmla="*/ 89 w 90"/>
                <a:gd name="T5" fmla="*/ 5 h 245"/>
                <a:gd name="T6" fmla="*/ 63 w 90"/>
                <a:gd name="T7" fmla="*/ 20 h 245"/>
                <a:gd name="T8" fmla="*/ 12 w 90"/>
                <a:gd name="T9" fmla="*/ 10 h 245"/>
                <a:gd name="T10" fmla="*/ 2 w 90"/>
                <a:gd name="T11" fmla="*/ 0 h 245"/>
                <a:gd name="T12" fmla="*/ 3 w 90"/>
                <a:gd name="T13" fmla="*/ 36 h 245"/>
                <a:gd name="T14" fmla="*/ 2 w 90"/>
                <a:gd name="T15" fmla="*/ 205 h 245"/>
                <a:gd name="T16" fmla="*/ 43 w 90"/>
                <a:gd name="T17" fmla="*/ 205 h 245"/>
                <a:gd name="T18" fmla="*/ 45 w 90"/>
                <a:gd name="T19" fmla="*/ 51 h 245"/>
                <a:gd name="T20" fmla="*/ 36 w 90"/>
                <a:gd name="T21" fmla="*/ 40 h 245"/>
                <a:gd name="T22" fmla="*/ 45 w 90"/>
                <a:gd name="T23" fmla="*/ 51 h 245"/>
                <a:gd name="T24" fmla="*/ 43 w 90"/>
                <a:gd name="T25" fmla="*/ 205 h 245"/>
                <a:gd name="T26" fmla="*/ 44 w 90"/>
                <a:gd name="T27" fmla="*/ 211 h 245"/>
                <a:gd name="T28" fmla="*/ 88 w 90"/>
                <a:gd name="T29" fmla="*/ 218 h 245"/>
                <a:gd name="T30" fmla="*/ 89 w 90"/>
                <a:gd name="T31" fmla="*/ 15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gamma/>
                    <a:shade val="85882"/>
                    <a:invGamma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640" name="Freeform 2072"/>
            <p:cNvSpPr>
              <a:spLocks noEditPoints="1"/>
            </p:cNvSpPr>
            <p:nvPr/>
          </p:nvSpPr>
          <p:spPr bwMode="gray">
            <a:xfrm>
              <a:off x="1828" y="2540"/>
              <a:ext cx="313" cy="258"/>
            </a:xfrm>
            <a:custGeom>
              <a:avLst/>
              <a:gdLst>
                <a:gd name="T0" fmla="*/ 235 w 236"/>
                <a:gd name="T1" fmla="*/ 114 h 194"/>
                <a:gd name="T2" fmla="*/ 235 w 236"/>
                <a:gd name="T3" fmla="*/ 114 h 194"/>
                <a:gd name="T4" fmla="*/ 225 w 236"/>
                <a:gd name="T5" fmla="*/ 49 h 194"/>
                <a:gd name="T6" fmla="*/ 199 w 236"/>
                <a:gd name="T7" fmla="*/ 24 h 194"/>
                <a:gd name="T8" fmla="*/ 156 w 236"/>
                <a:gd name="T9" fmla="*/ 13 h 194"/>
                <a:gd name="T10" fmla="*/ 116 w 236"/>
                <a:gd name="T11" fmla="*/ 2 h 194"/>
                <a:gd name="T12" fmla="*/ 86 w 236"/>
                <a:gd name="T13" fmla="*/ 12 h 194"/>
                <a:gd name="T14" fmla="*/ 73 w 236"/>
                <a:gd name="T15" fmla="*/ 86 h 194"/>
                <a:gd name="T16" fmla="*/ 73 w 236"/>
                <a:gd name="T17" fmla="*/ 86 h 194"/>
                <a:gd name="T18" fmla="*/ 72 w 236"/>
                <a:gd name="T19" fmla="*/ 91 h 194"/>
                <a:gd name="T20" fmla="*/ 21 w 236"/>
                <a:gd name="T21" fmla="*/ 104 h 194"/>
                <a:gd name="T22" fmla="*/ 26 w 236"/>
                <a:gd name="T23" fmla="*/ 135 h 194"/>
                <a:gd name="T24" fmla="*/ 80 w 236"/>
                <a:gd name="T25" fmla="*/ 122 h 194"/>
                <a:gd name="T26" fmla="*/ 80 w 236"/>
                <a:gd name="T27" fmla="*/ 122 h 194"/>
                <a:gd name="T28" fmla="*/ 86 w 236"/>
                <a:gd name="T29" fmla="*/ 120 h 194"/>
                <a:gd name="T30" fmla="*/ 99 w 236"/>
                <a:gd name="T31" fmla="*/ 112 h 194"/>
                <a:gd name="T32" fmla="*/ 104 w 236"/>
                <a:gd name="T33" fmla="*/ 92 h 194"/>
                <a:gd name="T34" fmla="*/ 104 w 236"/>
                <a:gd name="T35" fmla="*/ 92 h 194"/>
                <a:gd name="T36" fmla="*/ 110 w 236"/>
                <a:gd name="T37" fmla="*/ 47 h 194"/>
                <a:gd name="T38" fmla="*/ 109 w 236"/>
                <a:gd name="T39" fmla="*/ 167 h 194"/>
                <a:gd name="T40" fmla="*/ 118 w 236"/>
                <a:gd name="T41" fmla="*/ 178 h 194"/>
                <a:gd name="T42" fmla="*/ 169 w 236"/>
                <a:gd name="T43" fmla="*/ 192 h 194"/>
                <a:gd name="T44" fmla="*/ 196 w 236"/>
                <a:gd name="T45" fmla="*/ 173 h 194"/>
                <a:gd name="T46" fmla="*/ 196 w 236"/>
                <a:gd name="T47" fmla="*/ 160 h 194"/>
                <a:gd name="T48" fmla="*/ 216 w 236"/>
                <a:gd name="T49" fmla="*/ 155 h 194"/>
                <a:gd name="T50" fmla="*/ 219 w 236"/>
                <a:gd name="T51" fmla="*/ 154 h 194"/>
                <a:gd name="T52" fmla="*/ 232 w 236"/>
                <a:gd name="T53" fmla="*/ 146 h 194"/>
                <a:gd name="T54" fmla="*/ 236 w 236"/>
                <a:gd name="T55" fmla="*/ 124 h 194"/>
                <a:gd name="T56" fmla="*/ 235 w 236"/>
                <a:gd name="T57" fmla="*/ 114 h 194"/>
                <a:gd name="T58" fmla="*/ 192 w 236"/>
                <a:gd name="T59" fmla="*/ 75 h 194"/>
                <a:gd name="T60" fmla="*/ 194 w 236"/>
                <a:gd name="T61" fmla="*/ 88 h 194"/>
                <a:gd name="T62" fmla="*/ 200 w 236"/>
                <a:gd name="T63" fmla="*/ 123 h 194"/>
                <a:gd name="T64" fmla="*/ 196 w 236"/>
                <a:gd name="T65" fmla="*/ 124 h 194"/>
                <a:gd name="T66" fmla="*/ 194 w 236"/>
                <a:gd name="T67" fmla="*/ 88 h 194"/>
                <a:gd name="T68" fmla="*/ 192 w 236"/>
                <a:gd name="T69" fmla="*/ 75 h 194"/>
                <a:gd name="T70" fmla="*/ 192 w 236"/>
                <a:gd name="T71" fmla="*/ 71 h 194"/>
                <a:gd name="T72" fmla="*/ 192 w 236"/>
                <a:gd name="T73" fmla="*/ 7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6" h="194">
                  <a:moveTo>
                    <a:pt x="235" y="114"/>
                  </a:moveTo>
                  <a:cubicBezTo>
                    <a:pt x="235" y="114"/>
                    <a:pt x="235" y="114"/>
                    <a:pt x="235" y="114"/>
                  </a:cubicBezTo>
                  <a:cubicBezTo>
                    <a:pt x="230" y="85"/>
                    <a:pt x="226" y="57"/>
                    <a:pt x="225" y="49"/>
                  </a:cubicBezTo>
                  <a:cubicBezTo>
                    <a:pt x="222" y="32"/>
                    <a:pt x="207" y="27"/>
                    <a:pt x="199" y="24"/>
                  </a:cubicBezTo>
                  <a:cubicBezTo>
                    <a:pt x="191" y="21"/>
                    <a:pt x="169" y="16"/>
                    <a:pt x="156" y="13"/>
                  </a:cubicBezTo>
                  <a:cubicBezTo>
                    <a:pt x="144" y="9"/>
                    <a:pt x="125" y="3"/>
                    <a:pt x="116" y="2"/>
                  </a:cubicBezTo>
                  <a:cubicBezTo>
                    <a:pt x="107" y="0"/>
                    <a:pt x="89" y="4"/>
                    <a:pt x="86" y="12"/>
                  </a:cubicBezTo>
                  <a:cubicBezTo>
                    <a:pt x="85" y="14"/>
                    <a:pt x="79" y="50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49" y="96"/>
                    <a:pt x="28" y="103"/>
                    <a:pt x="21" y="104"/>
                  </a:cubicBezTo>
                  <a:cubicBezTo>
                    <a:pt x="0" y="109"/>
                    <a:pt x="9" y="137"/>
                    <a:pt x="26" y="135"/>
                  </a:cubicBezTo>
                  <a:cubicBezTo>
                    <a:pt x="31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8"/>
                    <a:pt x="96" y="116"/>
                    <a:pt x="99" y="112"/>
                  </a:cubicBezTo>
                  <a:cubicBezTo>
                    <a:pt x="102" y="108"/>
                    <a:pt x="104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7" y="65"/>
                    <a:pt x="110" y="43"/>
                    <a:pt x="110" y="47"/>
                  </a:cubicBezTo>
                  <a:cubicBezTo>
                    <a:pt x="110" y="53"/>
                    <a:pt x="109" y="125"/>
                    <a:pt x="109" y="167"/>
                  </a:cubicBezTo>
                  <a:cubicBezTo>
                    <a:pt x="110" y="172"/>
                    <a:pt x="112" y="177"/>
                    <a:pt x="118" y="178"/>
                  </a:cubicBezTo>
                  <a:cubicBezTo>
                    <a:pt x="130" y="180"/>
                    <a:pt x="162" y="190"/>
                    <a:pt x="169" y="192"/>
                  </a:cubicBezTo>
                  <a:cubicBezTo>
                    <a:pt x="177" y="194"/>
                    <a:pt x="193" y="184"/>
                    <a:pt x="196" y="173"/>
                  </a:cubicBezTo>
                  <a:cubicBezTo>
                    <a:pt x="196" y="171"/>
                    <a:pt x="196" y="162"/>
                    <a:pt x="196" y="160"/>
                  </a:cubicBezTo>
                  <a:cubicBezTo>
                    <a:pt x="202" y="158"/>
                    <a:pt x="208" y="157"/>
                    <a:pt x="216" y="155"/>
                  </a:cubicBezTo>
                  <a:cubicBezTo>
                    <a:pt x="217" y="155"/>
                    <a:pt x="218" y="154"/>
                    <a:pt x="219" y="154"/>
                  </a:cubicBezTo>
                  <a:cubicBezTo>
                    <a:pt x="225" y="152"/>
                    <a:pt x="229" y="150"/>
                    <a:pt x="232" y="146"/>
                  </a:cubicBezTo>
                  <a:cubicBezTo>
                    <a:pt x="235" y="142"/>
                    <a:pt x="236" y="135"/>
                    <a:pt x="236" y="124"/>
                  </a:cubicBezTo>
                  <a:lnTo>
                    <a:pt x="235" y="114"/>
                  </a:lnTo>
                  <a:close/>
                  <a:moveTo>
                    <a:pt x="192" y="75"/>
                  </a:moveTo>
                  <a:cubicBezTo>
                    <a:pt x="193" y="79"/>
                    <a:pt x="194" y="83"/>
                    <a:pt x="194" y="88"/>
                  </a:cubicBezTo>
                  <a:cubicBezTo>
                    <a:pt x="195" y="97"/>
                    <a:pt x="197" y="108"/>
                    <a:pt x="200" y="123"/>
                  </a:cubicBezTo>
                  <a:cubicBezTo>
                    <a:pt x="198" y="123"/>
                    <a:pt x="197" y="124"/>
                    <a:pt x="196" y="124"/>
                  </a:cubicBezTo>
                  <a:cubicBezTo>
                    <a:pt x="196" y="111"/>
                    <a:pt x="195" y="99"/>
                    <a:pt x="194" y="88"/>
                  </a:cubicBezTo>
                  <a:cubicBezTo>
                    <a:pt x="193" y="82"/>
                    <a:pt x="193" y="78"/>
                    <a:pt x="192" y="75"/>
                  </a:cubicBezTo>
                  <a:cubicBezTo>
                    <a:pt x="192" y="73"/>
                    <a:pt x="192" y="72"/>
                    <a:pt x="192" y="71"/>
                  </a:cubicBezTo>
                  <a:cubicBezTo>
                    <a:pt x="192" y="72"/>
                    <a:pt x="192" y="73"/>
                    <a:pt x="192" y="75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gamma/>
                    <a:shade val="85882"/>
                    <a:invGamma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641" name="Freeform 2073"/>
            <p:cNvSpPr>
              <a:spLocks/>
            </p:cNvSpPr>
            <p:nvPr/>
          </p:nvSpPr>
          <p:spPr bwMode="gray">
            <a:xfrm>
              <a:off x="1985" y="2524"/>
              <a:ext cx="87" cy="55"/>
            </a:xfrm>
            <a:custGeom>
              <a:avLst/>
              <a:gdLst>
                <a:gd name="T0" fmla="*/ 29 w 66"/>
                <a:gd name="T1" fmla="*/ 39 h 41"/>
                <a:gd name="T2" fmla="*/ 10 w 66"/>
                <a:gd name="T3" fmla="*/ 23 h 41"/>
                <a:gd name="T4" fmla="*/ 15 w 66"/>
                <a:gd name="T5" fmla="*/ 13 h 41"/>
                <a:gd name="T6" fmla="*/ 53 w 66"/>
                <a:gd name="T7" fmla="*/ 16 h 41"/>
                <a:gd name="T8" fmla="*/ 57 w 66"/>
                <a:gd name="T9" fmla="*/ 29 h 41"/>
                <a:gd name="T10" fmla="*/ 29 w 66"/>
                <a:gd name="T1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29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642" name="Oval 2074"/>
            <p:cNvSpPr>
              <a:spLocks noChangeArrowheads="1"/>
            </p:cNvSpPr>
            <p:nvPr/>
          </p:nvSpPr>
          <p:spPr bwMode="gray">
            <a:xfrm flipH="1">
              <a:off x="1975" y="2454"/>
              <a:ext cx="105" cy="10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643" name="Freeform 2075"/>
            <p:cNvSpPr>
              <a:spLocks/>
            </p:cNvSpPr>
            <p:nvPr/>
          </p:nvSpPr>
          <p:spPr bwMode="gray">
            <a:xfrm>
              <a:off x="1952" y="2446"/>
              <a:ext cx="128" cy="68"/>
            </a:xfrm>
            <a:custGeom>
              <a:avLst/>
              <a:gdLst>
                <a:gd name="T0" fmla="*/ 54 w 94"/>
                <a:gd name="T1" fmla="*/ 1 h 50"/>
                <a:gd name="T2" fmla="*/ 49 w 94"/>
                <a:gd name="T3" fmla="*/ 1 h 50"/>
                <a:gd name="T4" fmla="*/ 48 w 94"/>
                <a:gd name="T5" fmla="*/ 1 h 50"/>
                <a:gd name="T6" fmla="*/ 44 w 94"/>
                <a:gd name="T7" fmla="*/ 2 h 50"/>
                <a:gd name="T8" fmla="*/ 43 w 94"/>
                <a:gd name="T9" fmla="*/ 3 h 50"/>
                <a:gd name="T10" fmla="*/ 39 w 94"/>
                <a:gd name="T11" fmla="*/ 4 h 50"/>
                <a:gd name="T12" fmla="*/ 39 w 94"/>
                <a:gd name="T13" fmla="*/ 4 h 50"/>
                <a:gd name="T14" fmla="*/ 35 w 94"/>
                <a:gd name="T15" fmla="*/ 6 h 50"/>
                <a:gd name="T16" fmla="*/ 34 w 94"/>
                <a:gd name="T17" fmla="*/ 7 h 50"/>
                <a:gd name="T18" fmla="*/ 31 w 94"/>
                <a:gd name="T19" fmla="*/ 9 h 50"/>
                <a:gd name="T20" fmla="*/ 30 w 94"/>
                <a:gd name="T21" fmla="*/ 10 h 50"/>
                <a:gd name="T22" fmla="*/ 21 w 94"/>
                <a:gd name="T23" fmla="*/ 20 h 50"/>
                <a:gd name="T24" fmla="*/ 21 w 94"/>
                <a:gd name="T25" fmla="*/ 21 h 50"/>
                <a:gd name="T26" fmla="*/ 21 w 94"/>
                <a:gd name="T27" fmla="*/ 21 h 50"/>
                <a:gd name="T28" fmla="*/ 20 w 94"/>
                <a:gd name="T29" fmla="*/ 23 h 50"/>
                <a:gd name="T30" fmla="*/ 20 w 94"/>
                <a:gd name="T31" fmla="*/ 23 h 50"/>
                <a:gd name="T32" fmla="*/ 0 w 94"/>
                <a:gd name="T33" fmla="*/ 35 h 50"/>
                <a:gd name="T34" fmla="*/ 10 w 94"/>
                <a:gd name="T35" fmla="*/ 34 h 50"/>
                <a:gd name="T36" fmla="*/ 16 w 94"/>
                <a:gd name="T37" fmla="*/ 36 h 50"/>
                <a:gd name="T38" fmla="*/ 20 w 94"/>
                <a:gd name="T39" fmla="*/ 37 h 50"/>
                <a:gd name="T40" fmla="*/ 40 w 94"/>
                <a:gd name="T41" fmla="*/ 48 h 50"/>
                <a:gd name="T42" fmla="*/ 57 w 94"/>
                <a:gd name="T43" fmla="*/ 40 h 50"/>
                <a:gd name="T44" fmla="*/ 94 w 94"/>
                <a:gd name="T45" fmla="*/ 34 h 50"/>
                <a:gd name="T46" fmla="*/ 54 w 94"/>
                <a:gd name="T4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4" h="50">
                  <a:moveTo>
                    <a:pt x="54" y="1"/>
                  </a:moveTo>
                  <a:cubicBezTo>
                    <a:pt x="52" y="1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6" y="2"/>
                    <a:pt x="44" y="2"/>
                  </a:cubicBezTo>
                  <a:cubicBezTo>
                    <a:pt x="44" y="2"/>
                    <a:pt x="44" y="2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5" y="6"/>
                    <a:pt x="35" y="7"/>
                    <a:pt x="34" y="7"/>
                  </a:cubicBezTo>
                  <a:cubicBezTo>
                    <a:pt x="33" y="7"/>
                    <a:pt x="32" y="8"/>
                    <a:pt x="31" y="9"/>
                  </a:cubicBezTo>
                  <a:cubicBezTo>
                    <a:pt x="31" y="9"/>
                    <a:pt x="31" y="9"/>
                    <a:pt x="30" y="10"/>
                  </a:cubicBezTo>
                  <a:cubicBezTo>
                    <a:pt x="27" y="13"/>
                    <a:pt x="24" y="16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7" y="27"/>
                    <a:pt x="3" y="32"/>
                    <a:pt x="0" y="35"/>
                  </a:cubicBezTo>
                  <a:cubicBezTo>
                    <a:pt x="2" y="32"/>
                    <a:pt x="6" y="33"/>
                    <a:pt x="10" y="34"/>
                  </a:cubicBezTo>
                  <a:cubicBezTo>
                    <a:pt x="12" y="34"/>
                    <a:pt x="14" y="35"/>
                    <a:pt x="16" y="36"/>
                  </a:cubicBezTo>
                  <a:cubicBezTo>
                    <a:pt x="18" y="36"/>
                    <a:pt x="19" y="37"/>
                    <a:pt x="20" y="37"/>
                  </a:cubicBezTo>
                  <a:cubicBezTo>
                    <a:pt x="27" y="41"/>
                    <a:pt x="34" y="50"/>
                    <a:pt x="40" y="48"/>
                  </a:cubicBezTo>
                  <a:cubicBezTo>
                    <a:pt x="40" y="48"/>
                    <a:pt x="51" y="40"/>
                    <a:pt x="57" y="40"/>
                  </a:cubicBezTo>
                  <a:cubicBezTo>
                    <a:pt x="84" y="41"/>
                    <a:pt x="94" y="34"/>
                    <a:pt x="94" y="34"/>
                  </a:cubicBezTo>
                  <a:cubicBezTo>
                    <a:pt x="92" y="14"/>
                    <a:pt x="74" y="0"/>
                    <a:pt x="54" y="1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gamma/>
                    <a:shade val="85882"/>
                    <a:invGamma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95644" name="Group 2076"/>
            <p:cNvGrpSpPr>
              <a:grpSpLocks/>
            </p:cNvGrpSpPr>
            <p:nvPr/>
          </p:nvGrpSpPr>
          <p:grpSpPr bwMode="auto">
            <a:xfrm>
              <a:off x="1823" y="2601"/>
              <a:ext cx="257" cy="202"/>
              <a:chOff x="1315" y="1508"/>
              <a:chExt cx="596" cy="469"/>
            </a:xfrm>
          </p:grpSpPr>
          <p:sp>
            <p:nvSpPr>
              <p:cNvPr id="495645" name="Freeform 2077"/>
              <p:cNvSpPr>
                <a:spLocks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5646" name="Freeform 2078"/>
              <p:cNvSpPr>
                <a:spLocks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5647" name="Freeform 2079"/>
              <p:cNvSpPr>
                <a:spLocks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95648" name="Freeform 2080"/>
            <p:cNvSpPr>
              <a:spLocks/>
            </p:cNvSpPr>
            <p:nvPr/>
          </p:nvSpPr>
          <p:spPr bwMode="gray">
            <a:xfrm>
              <a:off x="1994" y="2703"/>
              <a:ext cx="121" cy="72"/>
            </a:xfrm>
            <a:custGeom>
              <a:avLst/>
              <a:gdLst>
                <a:gd name="T0" fmla="*/ 75 w 91"/>
                <a:gd name="T1" fmla="*/ 0 h 54"/>
                <a:gd name="T2" fmla="*/ 27 w 91"/>
                <a:gd name="T3" fmla="*/ 14 h 54"/>
                <a:gd name="T4" fmla="*/ 40 w 91"/>
                <a:gd name="T5" fmla="*/ 46 h 54"/>
                <a:gd name="T6" fmla="*/ 91 w 91"/>
                <a:gd name="T7" fmla="*/ 3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54">
                  <a:moveTo>
                    <a:pt x="75" y="0"/>
                  </a:moveTo>
                  <a:cubicBezTo>
                    <a:pt x="61" y="4"/>
                    <a:pt x="45" y="9"/>
                    <a:pt x="27" y="14"/>
                  </a:cubicBezTo>
                  <a:cubicBezTo>
                    <a:pt x="0" y="22"/>
                    <a:pt x="17" y="54"/>
                    <a:pt x="40" y="46"/>
                  </a:cubicBezTo>
                  <a:cubicBezTo>
                    <a:pt x="44" y="44"/>
                    <a:pt x="65" y="38"/>
                    <a:pt x="91" y="32"/>
                  </a:cubicBezTo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gamma/>
                    <a:shade val="85882"/>
                    <a:invGamma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59608" name="Group 1880"/>
          <p:cNvGrpSpPr>
            <a:grpSpLocks/>
          </p:cNvGrpSpPr>
          <p:nvPr/>
        </p:nvGrpSpPr>
        <p:grpSpPr bwMode="auto">
          <a:xfrm flipH="1">
            <a:off x="8070850" y="3671888"/>
            <a:ext cx="282575" cy="625475"/>
            <a:chOff x="1547" y="1722"/>
            <a:chExt cx="434" cy="962"/>
          </a:xfrm>
        </p:grpSpPr>
        <p:sp>
          <p:nvSpPr>
            <p:cNvPr id="459609" name="Freeform 1881"/>
            <p:cNvSpPr>
              <a:spLocks/>
            </p:cNvSpPr>
            <p:nvPr/>
          </p:nvSpPr>
          <p:spPr bwMode="gray">
            <a:xfrm>
              <a:off x="1574" y="1758"/>
              <a:ext cx="381" cy="920"/>
            </a:xfrm>
            <a:custGeom>
              <a:avLst/>
              <a:gdLst>
                <a:gd name="T0" fmla="*/ 0 w 794"/>
                <a:gd name="T1" fmla="*/ 213 h 1916"/>
                <a:gd name="T2" fmla="*/ 0 w 794"/>
                <a:gd name="T3" fmla="*/ 1916 h 1916"/>
                <a:gd name="T4" fmla="*/ 794 w 794"/>
                <a:gd name="T5" fmla="*/ 1703 h 1916"/>
                <a:gd name="T6" fmla="*/ 794 w 794"/>
                <a:gd name="T7" fmla="*/ 0 h 1916"/>
                <a:gd name="T8" fmla="*/ 0 w 794"/>
                <a:gd name="T9" fmla="*/ 213 h 1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1916">
                  <a:moveTo>
                    <a:pt x="0" y="213"/>
                  </a:moveTo>
                  <a:lnTo>
                    <a:pt x="0" y="1916"/>
                  </a:lnTo>
                  <a:lnTo>
                    <a:pt x="794" y="1703"/>
                  </a:lnTo>
                  <a:lnTo>
                    <a:pt x="794" y="0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rgbClr val="B6B6B6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9610" name="Freeform 1882"/>
            <p:cNvSpPr>
              <a:spLocks/>
            </p:cNvSpPr>
            <p:nvPr/>
          </p:nvSpPr>
          <p:spPr bwMode="gray">
            <a:xfrm>
              <a:off x="1612" y="2228"/>
              <a:ext cx="27" cy="35"/>
            </a:xfrm>
            <a:custGeom>
              <a:avLst/>
              <a:gdLst>
                <a:gd name="T0" fmla="*/ 57 w 57"/>
                <a:gd name="T1" fmla="*/ 0 h 73"/>
                <a:gd name="T2" fmla="*/ 0 w 57"/>
                <a:gd name="T3" fmla="*/ 14 h 73"/>
                <a:gd name="T4" fmla="*/ 0 w 57"/>
                <a:gd name="T5" fmla="*/ 73 h 73"/>
                <a:gd name="T6" fmla="*/ 26 w 57"/>
                <a:gd name="T7" fmla="*/ 66 h 73"/>
                <a:gd name="T8" fmla="*/ 26 w 57"/>
                <a:gd name="T9" fmla="*/ 26 h 73"/>
                <a:gd name="T10" fmla="*/ 57 w 57"/>
                <a:gd name="T11" fmla="*/ 19 h 73"/>
                <a:gd name="T12" fmla="*/ 57 w 57"/>
                <a:gd name="T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73">
                  <a:moveTo>
                    <a:pt x="57" y="0"/>
                  </a:moveTo>
                  <a:lnTo>
                    <a:pt x="0" y="14"/>
                  </a:lnTo>
                  <a:lnTo>
                    <a:pt x="0" y="73"/>
                  </a:lnTo>
                  <a:lnTo>
                    <a:pt x="26" y="66"/>
                  </a:lnTo>
                  <a:lnTo>
                    <a:pt x="26" y="26"/>
                  </a:lnTo>
                  <a:lnTo>
                    <a:pt x="57" y="19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0A0A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9611" name="Freeform 1883"/>
            <p:cNvSpPr>
              <a:spLocks/>
            </p:cNvSpPr>
            <p:nvPr/>
          </p:nvSpPr>
          <p:spPr bwMode="gray">
            <a:xfrm>
              <a:off x="1547" y="1841"/>
              <a:ext cx="27" cy="843"/>
            </a:xfrm>
            <a:custGeom>
              <a:avLst/>
              <a:gdLst>
                <a:gd name="T0" fmla="*/ 0 w 57"/>
                <a:gd name="T1" fmla="*/ 0 h 1755"/>
                <a:gd name="T2" fmla="*/ 0 w 57"/>
                <a:gd name="T3" fmla="*/ 817 h 1755"/>
                <a:gd name="T4" fmla="*/ 0 w 57"/>
                <a:gd name="T5" fmla="*/ 817 h 1755"/>
                <a:gd name="T6" fmla="*/ 0 w 57"/>
                <a:gd name="T7" fmla="*/ 817 h 1755"/>
                <a:gd name="T8" fmla="*/ 0 w 57"/>
                <a:gd name="T9" fmla="*/ 1285 h 1755"/>
                <a:gd name="T10" fmla="*/ 0 w 57"/>
                <a:gd name="T11" fmla="*/ 1285 h 1755"/>
                <a:gd name="T12" fmla="*/ 0 w 57"/>
                <a:gd name="T13" fmla="*/ 1285 h 1755"/>
                <a:gd name="T14" fmla="*/ 0 w 57"/>
                <a:gd name="T15" fmla="*/ 1755 h 1755"/>
                <a:gd name="T16" fmla="*/ 57 w 57"/>
                <a:gd name="T17" fmla="*/ 1738 h 1755"/>
                <a:gd name="T18" fmla="*/ 57 w 57"/>
                <a:gd name="T19" fmla="*/ 47 h 1755"/>
                <a:gd name="T20" fmla="*/ 0 w 57"/>
                <a:gd name="T21" fmla="*/ 0 h 1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1755">
                  <a:moveTo>
                    <a:pt x="0" y="0"/>
                  </a:moveTo>
                  <a:lnTo>
                    <a:pt x="0" y="817"/>
                  </a:lnTo>
                  <a:lnTo>
                    <a:pt x="0" y="817"/>
                  </a:lnTo>
                  <a:lnTo>
                    <a:pt x="0" y="817"/>
                  </a:lnTo>
                  <a:lnTo>
                    <a:pt x="0" y="1285"/>
                  </a:lnTo>
                  <a:lnTo>
                    <a:pt x="0" y="1285"/>
                  </a:lnTo>
                  <a:lnTo>
                    <a:pt x="0" y="1285"/>
                  </a:lnTo>
                  <a:lnTo>
                    <a:pt x="0" y="1755"/>
                  </a:lnTo>
                  <a:lnTo>
                    <a:pt x="57" y="1738"/>
                  </a:lnTo>
                  <a:lnTo>
                    <a:pt x="57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9612" name="Freeform 1884"/>
            <p:cNvSpPr>
              <a:spLocks/>
            </p:cNvSpPr>
            <p:nvPr/>
          </p:nvSpPr>
          <p:spPr bwMode="gray">
            <a:xfrm>
              <a:off x="1547" y="1723"/>
              <a:ext cx="434" cy="139"/>
            </a:xfrm>
            <a:custGeom>
              <a:avLst/>
              <a:gdLst>
                <a:gd name="T0" fmla="*/ 851 w 905"/>
                <a:gd name="T1" fmla="*/ 14 h 288"/>
                <a:gd name="T2" fmla="*/ 0 w 905"/>
                <a:gd name="T3" fmla="*/ 241 h 288"/>
                <a:gd name="T4" fmla="*/ 57 w 905"/>
                <a:gd name="T5" fmla="*/ 288 h 288"/>
                <a:gd name="T6" fmla="*/ 851 w 905"/>
                <a:gd name="T7" fmla="*/ 76 h 288"/>
                <a:gd name="T8" fmla="*/ 905 w 905"/>
                <a:gd name="T9" fmla="*/ 0 h 288"/>
                <a:gd name="T10" fmla="*/ 851 w 905"/>
                <a:gd name="T11" fmla="*/ 1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5" h="288">
                  <a:moveTo>
                    <a:pt x="851" y="14"/>
                  </a:moveTo>
                  <a:lnTo>
                    <a:pt x="0" y="241"/>
                  </a:lnTo>
                  <a:lnTo>
                    <a:pt x="57" y="288"/>
                  </a:lnTo>
                  <a:lnTo>
                    <a:pt x="851" y="76"/>
                  </a:lnTo>
                  <a:lnTo>
                    <a:pt x="905" y="0"/>
                  </a:lnTo>
                  <a:lnTo>
                    <a:pt x="851" y="14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9613" name="Freeform 1885"/>
            <p:cNvSpPr>
              <a:spLocks/>
            </p:cNvSpPr>
            <p:nvPr/>
          </p:nvSpPr>
          <p:spPr bwMode="gray">
            <a:xfrm>
              <a:off x="1955" y="1722"/>
              <a:ext cx="26" cy="852"/>
            </a:xfrm>
            <a:custGeom>
              <a:avLst/>
              <a:gdLst>
                <a:gd name="T0" fmla="*/ 0 w 54"/>
                <a:gd name="T1" fmla="*/ 75 h 1774"/>
                <a:gd name="T2" fmla="*/ 0 w 54"/>
                <a:gd name="T3" fmla="*/ 838 h 1774"/>
                <a:gd name="T4" fmla="*/ 0 w 54"/>
                <a:gd name="T5" fmla="*/ 838 h 1774"/>
                <a:gd name="T6" fmla="*/ 0 w 54"/>
                <a:gd name="T7" fmla="*/ 838 h 1774"/>
                <a:gd name="T8" fmla="*/ 0 w 54"/>
                <a:gd name="T9" fmla="*/ 1306 h 1774"/>
                <a:gd name="T10" fmla="*/ 0 w 54"/>
                <a:gd name="T11" fmla="*/ 1306 h 1774"/>
                <a:gd name="T12" fmla="*/ 0 w 54"/>
                <a:gd name="T13" fmla="*/ 1306 h 1774"/>
                <a:gd name="T14" fmla="*/ 0 w 54"/>
                <a:gd name="T15" fmla="*/ 1774 h 1774"/>
                <a:gd name="T16" fmla="*/ 54 w 54"/>
                <a:gd name="T17" fmla="*/ 1760 h 1774"/>
                <a:gd name="T18" fmla="*/ 54 w 54"/>
                <a:gd name="T19" fmla="*/ 0 h 1774"/>
                <a:gd name="T20" fmla="*/ 0 w 54"/>
                <a:gd name="T21" fmla="*/ 75 h 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1774">
                  <a:moveTo>
                    <a:pt x="0" y="75"/>
                  </a:moveTo>
                  <a:lnTo>
                    <a:pt x="0" y="838"/>
                  </a:lnTo>
                  <a:lnTo>
                    <a:pt x="0" y="838"/>
                  </a:lnTo>
                  <a:lnTo>
                    <a:pt x="0" y="838"/>
                  </a:lnTo>
                  <a:lnTo>
                    <a:pt x="0" y="1306"/>
                  </a:lnTo>
                  <a:lnTo>
                    <a:pt x="0" y="1306"/>
                  </a:lnTo>
                  <a:lnTo>
                    <a:pt x="0" y="1306"/>
                  </a:lnTo>
                  <a:lnTo>
                    <a:pt x="0" y="1774"/>
                  </a:lnTo>
                  <a:lnTo>
                    <a:pt x="54" y="1760"/>
                  </a:lnTo>
                  <a:lnTo>
                    <a:pt x="54" y="0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763" name="Group 2171"/>
          <p:cNvGrpSpPr>
            <a:grpSpLocks/>
          </p:cNvGrpSpPr>
          <p:nvPr/>
        </p:nvGrpSpPr>
        <p:grpSpPr bwMode="auto">
          <a:xfrm>
            <a:off x="0" y="0"/>
            <a:ext cx="9144000" cy="5948363"/>
            <a:chOff x="0" y="0"/>
            <a:chExt cx="5760" cy="3747"/>
          </a:xfrm>
        </p:grpSpPr>
        <p:sp>
          <p:nvSpPr>
            <p:cNvPr id="496764" name="Rectangle 2"/>
            <p:cNvSpPr>
              <a:spLocks noChangeArrowheads="1"/>
            </p:cNvSpPr>
            <p:nvPr/>
          </p:nvSpPr>
          <p:spPr bwMode="gray">
            <a:xfrm flipV="1">
              <a:off x="0" y="0"/>
              <a:ext cx="5760" cy="165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>
                <a:solidFill>
                  <a:schemeClr val="bg1"/>
                </a:solidFill>
              </a:endParaRPr>
            </a:p>
          </p:txBody>
        </p:sp>
        <p:sp>
          <p:nvSpPr>
            <p:cNvPr id="496765" name="Rectangle 3"/>
            <p:cNvSpPr>
              <a:spLocks noChangeArrowheads="1"/>
            </p:cNvSpPr>
            <p:nvPr/>
          </p:nvSpPr>
          <p:spPr bwMode="gray">
            <a:xfrm>
              <a:off x="0" y="1842"/>
              <a:ext cx="5760" cy="928"/>
            </a:xfrm>
            <a:prstGeom prst="rect">
              <a:avLst/>
            </a:prstGeom>
            <a:gradFill rotWithShape="1">
              <a:gsLst>
                <a:gs pos="0">
                  <a:srgbClr val="5F5F5F"/>
                </a:gs>
                <a:gs pos="100000">
                  <a:srgbClr val="DDDDD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de-DE">
                <a:solidFill>
                  <a:schemeClr val="bg1"/>
                </a:solidFill>
              </a:endParaRPr>
            </a:p>
          </p:txBody>
        </p:sp>
        <p:sp>
          <p:nvSpPr>
            <p:cNvPr id="496766" name="Rectangle 2174"/>
            <p:cNvSpPr>
              <a:spLocks noChangeArrowheads="1"/>
            </p:cNvSpPr>
            <p:nvPr/>
          </p:nvSpPr>
          <p:spPr bwMode="gray">
            <a:xfrm flipV="1">
              <a:off x="0" y="1603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5F5F5F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>
                <a:solidFill>
                  <a:schemeClr val="bg1"/>
                </a:solidFill>
              </a:endParaRPr>
            </a:p>
          </p:txBody>
        </p:sp>
        <p:sp>
          <p:nvSpPr>
            <p:cNvPr id="496767" name="Rectangle 5"/>
            <p:cNvSpPr>
              <a:spLocks noChangeArrowheads="1"/>
            </p:cNvSpPr>
            <p:nvPr/>
          </p:nvSpPr>
          <p:spPr bwMode="gray">
            <a:xfrm flipV="1">
              <a:off x="0" y="2762"/>
              <a:ext cx="5760" cy="98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DDDD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>
                <a:solidFill>
                  <a:schemeClr val="bg1"/>
                </a:solidFill>
              </a:endParaRPr>
            </a:p>
          </p:txBody>
        </p:sp>
      </p:grpSp>
      <p:grpSp>
        <p:nvGrpSpPr>
          <p:cNvPr id="473390" name="Group 1326"/>
          <p:cNvGrpSpPr>
            <a:grpSpLocks/>
          </p:cNvGrpSpPr>
          <p:nvPr/>
        </p:nvGrpSpPr>
        <p:grpSpPr bwMode="auto">
          <a:xfrm>
            <a:off x="6456363" y="2854325"/>
            <a:ext cx="776287" cy="541338"/>
            <a:chOff x="-1496" y="3101"/>
            <a:chExt cx="4084" cy="2842"/>
          </a:xfrm>
        </p:grpSpPr>
        <p:sp>
          <p:nvSpPr>
            <p:cNvPr id="473391" name="Freeform 1327"/>
            <p:cNvSpPr>
              <a:spLocks/>
            </p:cNvSpPr>
            <p:nvPr/>
          </p:nvSpPr>
          <p:spPr bwMode="gray">
            <a:xfrm>
              <a:off x="2087" y="4070"/>
              <a:ext cx="168" cy="484"/>
            </a:xfrm>
            <a:custGeom>
              <a:avLst/>
              <a:gdLst>
                <a:gd name="T0" fmla="*/ 0 w 168"/>
                <a:gd name="T1" fmla="*/ 484 h 484"/>
                <a:gd name="T2" fmla="*/ 0 w 168"/>
                <a:gd name="T3" fmla="*/ 45 h 484"/>
                <a:gd name="T4" fmla="*/ 168 w 168"/>
                <a:gd name="T5" fmla="*/ 0 h 484"/>
                <a:gd name="T6" fmla="*/ 168 w 168"/>
                <a:gd name="T7" fmla="*/ 442 h 484"/>
                <a:gd name="T8" fmla="*/ 0 w 168"/>
                <a:gd name="T9" fmla="*/ 484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484">
                  <a:moveTo>
                    <a:pt x="0" y="484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442"/>
                  </a:lnTo>
                  <a:lnTo>
                    <a:pt x="0" y="484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392" name="Freeform 1328"/>
            <p:cNvSpPr>
              <a:spLocks/>
            </p:cNvSpPr>
            <p:nvPr/>
          </p:nvSpPr>
          <p:spPr bwMode="gray">
            <a:xfrm>
              <a:off x="2057" y="4108"/>
              <a:ext cx="30" cy="446"/>
            </a:xfrm>
            <a:custGeom>
              <a:avLst/>
              <a:gdLst>
                <a:gd name="T0" fmla="*/ 30 w 30"/>
                <a:gd name="T1" fmla="*/ 7 h 446"/>
                <a:gd name="T2" fmla="*/ 0 w 30"/>
                <a:gd name="T3" fmla="*/ 0 h 446"/>
                <a:gd name="T4" fmla="*/ 0 w 30"/>
                <a:gd name="T5" fmla="*/ 439 h 446"/>
                <a:gd name="T6" fmla="*/ 30 w 30"/>
                <a:gd name="T7" fmla="*/ 446 h 446"/>
                <a:gd name="T8" fmla="*/ 30 w 30"/>
                <a:gd name="T9" fmla="*/ 7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46">
                  <a:moveTo>
                    <a:pt x="30" y="7"/>
                  </a:moveTo>
                  <a:lnTo>
                    <a:pt x="0" y="0"/>
                  </a:lnTo>
                  <a:lnTo>
                    <a:pt x="0" y="439"/>
                  </a:lnTo>
                  <a:lnTo>
                    <a:pt x="30" y="446"/>
                  </a:lnTo>
                  <a:lnTo>
                    <a:pt x="30" y="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393" name="Freeform 1329"/>
            <p:cNvSpPr>
              <a:spLocks/>
            </p:cNvSpPr>
            <p:nvPr/>
          </p:nvSpPr>
          <p:spPr bwMode="gray">
            <a:xfrm>
              <a:off x="2057" y="4063"/>
              <a:ext cx="198" cy="52"/>
            </a:xfrm>
            <a:custGeom>
              <a:avLst/>
              <a:gdLst>
                <a:gd name="T0" fmla="*/ 198 w 198"/>
                <a:gd name="T1" fmla="*/ 7 h 52"/>
                <a:gd name="T2" fmla="*/ 165 w 198"/>
                <a:gd name="T3" fmla="*/ 0 h 52"/>
                <a:gd name="T4" fmla="*/ 0 w 198"/>
                <a:gd name="T5" fmla="*/ 45 h 52"/>
                <a:gd name="T6" fmla="*/ 30 w 198"/>
                <a:gd name="T7" fmla="*/ 52 h 52"/>
                <a:gd name="T8" fmla="*/ 198 w 198"/>
                <a:gd name="T9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52">
                  <a:moveTo>
                    <a:pt x="198" y="7"/>
                  </a:moveTo>
                  <a:lnTo>
                    <a:pt x="165" y="0"/>
                  </a:lnTo>
                  <a:lnTo>
                    <a:pt x="0" y="45"/>
                  </a:lnTo>
                  <a:lnTo>
                    <a:pt x="30" y="52"/>
                  </a:lnTo>
                  <a:lnTo>
                    <a:pt x="198" y="7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394" name="Freeform 1330"/>
            <p:cNvSpPr>
              <a:spLocks/>
            </p:cNvSpPr>
            <p:nvPr/>
          </p:nvSpPr>
          <p:spPr bwMode="gray">
            <a:xfrm>
              <a:off x="2033" y="3992"/>
              <a:ext cx="26" cy="31"/>
            </a:xfrm>
            <a:custGeom>
              <a:avLst/>
              <a:gdLst>
                <a:gd name="T0" fmla="*/ 2 w 11"/>
                <a:gd name="T1" fmla="*/ 2 h 13"/>
                <a:gd name="T2" fmla="*/ 9 w 11"/>
                <a:gd name="T3" fmla="*/ 4 h 13"/>
                <a:gd name="T4" fmla="*/ 10 w 11"/>
                <a:gd name="T5" fmla="*/ 12 h 13"/>
                <a:gd name="T6" fmla="*/ 2 w 11"/>
                <a:gd name="T7" fmla="*/ 9 h 13"/>
                <a:gd name="T8" fmla="*/ 2 w 11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2" y="2"/>
                  </a:moveTo>
                  <a:cubicBezTo>
                    <a:pt x="4" y="0"/>
                    <a:pt x="7" y="1"/>
                    <a:pt x="9" y="4"/>
                  </a:cubicBezTo>
                  <a:cubicBezTo>
                    <a:pt x="11" y="7"/>
                    <a:pt x="11" y="10"/>
                    <a:pt x="10" y="12"/>
                  </a:cubicBezTo>
                  <a:cubicBezTo>
                    <a:pt x="8" y="13"/>
                    <a:pt x="5" y="12"/>
                    <a:pt x="2" y="9"/>
                  </a:cubicBezTo>
                  <a:cubicBezTo>
                    <a:pt x="0" y="6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395" name="Freeform 1331"/>
            <p:cNvSpPr>
              <a:spLocks/>
            </p:cNvSpPr>
            <p:nvPr/>
          </p:nvSpPr>
          <p:spPr bwMode="gray">
            <a:xfrm>
              <a:off x="2033" y="4672"/>
              <a:ext cx="26" cy="29"/>
            </a:xfrm>
            <a:custGeom>
              <a:avLst/>
              <a:gdLst>
                <a:gd name="T0" fmla="*/ 2 w 11"/>
                <a:gd name="T1" fmla="*/ 1 h 12"/>
                <a:gd name="T2" fmla="*/ 9 w 11"/>
                <a:gd name="T3" fmla="*/ 4 h 12"/>
                <a:gd name="T4" fmla="*/ 10 w 11"/>
                <a:gd name="T5" fmla="*/ 11 h 12"/>
                <a:gd name="T6" fmla="*/ 2 w 11"/>
                <a:gd name="T7" fmla="*/ 9 h 12"/>
                <a:gd name="T8" fmla="*/ 2 w 11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2" y="1"/>
                  </a:moveTo>
                  <a:cubicBezTo>
                    <a:pt x="4" y="0"/>
                    <a:pt x="7" y="1"/>
                    <a:pt x="9" y="4"/>
                  </a:cubicBezTo>
                  <a:cubicBezTo>
                    <a:pt x="11" y="6"/>
                    <a:pt x="11" y="10"/>
                    <a:pt x="10" y="11"/>
                  </a:cubicBezTo>
                  <a:cubicBezTo>
                    <a:pt x="8" y="12"/>
                    <a:pt x="5" y="11"/>
                    <a:pt x="2" y="9"/>
                  </a:cubicBezTo>
                  <a:cubicBezTo>
                    <a:pt x="0" y="6"/>
                    <a:pt x="0" y="3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396" name="Freeform 1332"/>
            <p:cNvSpPr>
              <a:spLocks/>
            </p:cNvSpPr>
            <p:nvPr/>
          </p:nvSpPr>
          <p:spPr bwMode="gray">
            <a:xfrm>
              <a:off x="2045" y="3940"/>
              <a:ext cx="220" cy="756"/>
            </a:xfrm>
            <a:custGeom>
              <a:avLst/>
              <a:gdLst>
                <a:gd name="T0" fmla="*/ 0 w 93"/>
                <a:gd name="T1" fmla="*/ 25 h 320"/>
                <a:gd name="T2" fmla="*/ 2 w 93"/>
                <a:gd name="T3" fmla="*/ 33 h 320"/>
                <a:gd name="T4" fmla="*/ 85 w 93"/>
                <a:gd name="T5" fmla="*/ 10 h 320"/>
                <a:gd name="T6" fmla="*/ 85 w 93"/>
                <a:gd name="T7" fmla="*/ 290 h 320"/>
                <a:gd name="T8" fmla="*/ 0 w 93"/>
                <a:gd name="T9" fmla="*/ 312 h 320"/>
                <a:gd name="T10" fmla="*/ 2 w 93"/>
                <a:gd name="T11" fmla="*/ 320 h 320"/>
                <a:gd name="T12" fmla="*/ 93 w 93"/>
                <a:gd name="T13" fmla="*/ 296 h 320"/>
                <a:gd name="T14" fmla="*/ 93 w 93"/>
                <a:gd name="T15" fmla="*/ 0 h 320"/>
                <a:gd name="T16" fmla="*/ 0 w 93"/>
                <a:gd name="T17" fmla="*/ 2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320">
                  <a:moveTo>
                    <a:pt x="0" y="25"/>
                  </a:move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76" y="13"/>
                    <a:pt x="85" y="10"/>
                  </a:cubicBezTo>
                  <a:cubicBezTo>
                    <a:pt x="85" y="20"/>
                    <a:pt x="85" y="284"/>
                    <a:pt x="85" y="290"/>
                  </a:cubicBezTo>
                  <a:cubicBezTo>
                    <a:pt x="79" y="291"/>
                    <a:pt x="0" y="312"/>
                    <a:pt x="0" y="312"/>
                  </a:cubicBezTo>
                  <a:cubicBezTo>
                    <a:pt x="2" y="320"/>
                    <a:pt x="2" y="320"/>
                    <a:pt x="2" y="320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0"/>
                    <a:pt x="93" y="0"/>
                    <a:pt x="93" y="0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397" name="Freeform 1333"/>
            <p:cNvSpPr>
              <a:spLocks/>
            </p:cNvSpPr>
            <p:nvPr/>
          </p:nvSpPr>
          <p:spPr bwMode="gray">
            <a:xfrm>
              <a:off x="344" y="5258"/>
              <a:ext cx="435" cy="435"/>
            </a:xfrm>
            <a:custGeom>
              <a:avLst/>
              <a:gdLst>
                <a:gd name="T0" fmla="*/ 187 w 435"/>
                <a:gd name="T1" fmla="*/ 435 h 435"/>
                <a:gd name="T2" fmla="*/ 0 w 435"/>
                <a:gd name="T3" fmla="*/ 241 h 435"/>
                <a:gd name="T4" fmla="*/ 435 w 435"/>
                <a:gd name="T5" fmla="*/ 0 h 435"/>
                <a:gd name="T6" fmla="*/ 380 w 435"/>
                <a:gd name="T7" fmla="*/ 383 h 435"/>
                <a:gd name="T8" fmla="*/ 187 w 435"/>
                <a:gd name="T9" fmla="*/ 435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5" h="435">
                  <a:moveTo>
                    <a:pt x="187" y="435"/>
                  </a:moveTo>
                  <a:lnTo>
                    <a:pt x="0" y="241"/>
                  </a:lnTo>
                  <a:lnTo>
                    <a:pt x="435" y="0"/>
                  </a:lnTo>
                  <a:lnTo>
                    <a:pt x="380" y="383"/>
                  </a:lnTo>
                  <a:lnTo>
                    <a:pt x="187" y="435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398" name="Freeform 1334"/>
            <p:cNvSpPr>
              <a:spLocks/>
            </p:cNvSpPr>
            <p:nvPr/>
          </p:nvSpPr>
          <p:spPr bwMode="gray">
            <a:xfrm>
              <a:off x="-1449" y="4762"/>
              <a:ext cx="458" cy="449"/>
            </a:xfrm>
            <a:custGeom>
              <a:avLst/>
              <a:gdLst>
                <a:gd name="T0" fmla="*/ 187 w 458"/>
                <a:gd name="T1" fmla="*/ 449 h 449"/>
                <a:gd name="T2" fmla="*/ 0 w 458"/>
                <a:gd name="T3" fmla="*/ 255 h 449"/>
                <a:gd name="T4" fmla="*/ 458 w 458"/>
                <a:gd name="T5" fmla="*/ 0 h 449"/>
                <a:gd name="T6" fmla="*/ 380 w 458"/>
                <a:gd name="T7" fmla="*/ 397 h 449"/>
                <a:gd name="T8" fmla="*/ 187 w 458"/>
                <a:gd name="T9" fmla="*/ 44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8" h="449">
                  <a:moveTo>
                    <a:pt x="187" y="449"/>
                  </a:moveTo>
                  <a:lnTo>
                    <a:pt x="0" y="255"/>
                  </a:lnTo>
                  <a:lnTo>
                    <a:pt x="458" y="0"/>
                  </a:lnTo>
                  <a:lnTo>
                    <a:pt x="380" y="397"/>
                  </a:lnTo>
                  <a:lnTo>
                    <a:pt x="187" y="449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399" name="Freeform 1335"/>
            <p:cNvSpPr>
              <a:spLocks/>
            </p:cNvSpPr>
            <p:nvPr/>
          </p:nvSpPr>
          <p:spPr bwMode="gray">
            <a:xfrm>
              <a:off x="611" y="5357"/>
              <a:ext cx="498" cy="549"/>
            </a:xfrm>
            <a:custGeom>
              <a:avLst/>
              <a:gdLst>
                <a:gd name="T0" fmla="*/ 168 w 211"/>
                <a:gd name="T1" fmla="*/ 67 h 232"/>
                <a:gd name="T2" fmla="*/ 46 w 211"/>
                <a:gd name="T3" fmla="*/ 15 h 232"/>
                <a:gd name="T4" fmla="*/ 46 w 211"/>
                <a:gd name="T5" fmla="*/ 15 h 232"/>
                <a:gd name="T6" fmla="*/ 12 w 211"/>
                <a:gd name="T7" fmla="*/ 23 h 232"/>
                <a:gd name="T8" fmla="*/ 19 w 211"/>
                <a:gd name="T9" fmla="*/ 38 h 232"/>
                <a:gd name="T10" fmla="*/ 41 w 211"/>
                <a:gd name="T11" fmla="*/ 164 h 232"/>
                <a:gd name="T12" fmla="*/ 100 w 211"/>
                <a:gd name="T13" fmla="*/ 212 h 232"/>
                <a:gd name="T14" fmla="*/ 109 w 211"/>
                <a:gd name="T15" fmla="*/ 232 h 232"/>
                <a:gd name="T16" fmla="*/ 154 w 211"/>
                <a:gd name="T17" fmla="*/ 220 h 232"/>
                <a:gd name="T18" fmla="*/ 154 w 211"/>
                <a:gd name="T19" fmla="*/ 220 h 232"/>
                <a:gd name="T20" fmla="*/ 176 w 211"/>
                <a:gd name="T21" fmla="*/ 209 h 232"/>
                <a:gd name="T22" fmla="*/ 168 w 211"/>
                <a:gd name="T23" fmla="*/ 6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1" h="232">
                  <a:moveTo>
                    <a:pt x="168" y="67"/>
                  </a:moveTo>
                  <a:cubicBezTo>
                    <a:pt x="134" y="21"/>
                    <a:pt x="82" y="0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0" y="70"/>
                    <a:pt x="8" y="121"/>
                    <a:pt x="41" y="164"/>
                  </a:cubicBezTo>
                  <a:cubicBezTo>
                    <a:pt x="58" y="187"/>
                    <a:pt x="79" y="203"/>
                    <a:pt x="100" y="212"/>
                  </a:cubicBezTo>
                  <a:cubicBezTo>
                    <a:pt x="109" y="232"/>
                    <a:pt x="109" y="232"/>
                    <a:pt x="109" y="232"/>
                  </a:cubicBezTo>
                  <a:cubicBezTo>
                    <a:pt x="154" y="220"/>
                    <a:pt x="154" y="220"/>
                    <a:pt x="154" y="220"/>
                  </a:cubicBezTo>
                  <a:cubicBezTo>
                    <a:pt x="154" y="220"/>
                    <a:pt x="154" y="220"/>
                    <a:pt x="154" y="220"/>
                  </a:cubicBezTo>
                  <a:cubicBezTo>
                    <a:pt x="162" y="218"/>
                    <a:pt x="169" y="214"/>
                    <a:pt x="176" y="209"/>
                  </a:cubicBezTo>
                  <a:cubicBezTo>
                    <a:pt x="211" y="183"/>
                    <a:pt x="208" y="119"/>
                    <a:pt x="168" y="67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00" name="Freeform 1336"/>
            <p:cNvSpPr>
              <a:spLocks/>
            </p:cNvSpPr>
            <p:nvPr/>
          </p:nvSpPr>
          <p:spPr bwMode="gray">
            <a:xfrm>
              <a:off x="502" y="5374"/>
              <a:ext cx="503" cy="569"/>
            </a:xfrm>
            <a:custGeom>
              <a:avLst/>
              <a:gdLst>
                <a:gd name="T0" fmla="*/ 178 w 213"/>
                <a:gd name="T1" fmla="*/ 214 h 241"/>
                <a:gd name="T2" fmla="*/ 43 w 213"/>
                <a:gd name="T3" fmla="*/ 169 h 241"/>
                <a:gd name="T4" fmla="*/ 35 w 213"/>
                <a:gd name="T5" fmla="*/ 27 h 241"/>
                <a:gd name="T6" fmla="*/ 170 w 213"/>
                <a:gd name="T7" fmla="*/ 72 h 241"/>
                <a:gd name="T8" fmla="*/ 178 w 213"/>
                <a:gd name="T9" fmla="*/ 21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41">
                  <a:moveTo>
                    <a:pt x="178" y="214"/>
                  </a:moveTo>
                  <a:cubicBezTo>
                    <a:pt x="142" y="241"/>
                    <a:pt x="82" y="221"/>
                    <a:pt x="43" y="169"/>
                  </a:cubicBezTo>
                  <a:cubicBezTo>
                    <a:pt x="3" y="117"/>
                    <a:pt x="0" y="54"/>
                    <a:pt x="35" y="27"/>
                  </a:cubicBezTo>
                  <a:cubicBezTo>
                    <a:pt x="70" y="0"/>
                    <a:pt x="131" y="20"/>
                    <a:pt x="170" y="72"/>
                  </a:cubicBezTo>
                  <a:cubicBezTo>
                    <a:pt x="210" y="124"/>
                    <a:pt x="213" y="188"/>
                    <a:pt x="178" y="214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01" name="Freeform 1337"/>
            <p:cNvSpPr>
              <a:spLocks/>
            </p:cNvSpPr>
            <p:nvPr/>
          </p:nvSpPr>
          <p:spPr bwMode="gray">
            <a:xfrm>
              <a:off x="602" y="5485"/>
              <a:ext cx="304" cy="347"/>
            </a:xfrm>
            <a:custGeom>
              <a:avLst/>
              <a:gdLst>
                <a:gd name="T0" fmla="*/ 108 w 129"/>
                <a:gd name="T1" fmla="*/ 131 h 147"/>
                <a:gd name="T2" fmla="*/ 26 w 129"/>
                <a:gd name="T3" fmla="*/ 103 h 147"/>
                <a:gd name="T4" fmla="*/ 21 w 129"/>
                <a:gd name="T5" fmla="*/ 17 h 147"/>
                <a:gd name="T6" fmla="*/ 103 w 129"/>
                <a:gd name="T7" fmla="*/ 44 h 147"/>
                <a:gd name="T8" fmla="*/ 108 w 129"/>
                <a:gd name="T9" fmla="*/ 13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47">
                  <a:moveTo>
                    <a:pt x="108" y="131"/>
                  </a:moveTo>
                  <a:cubicBezTo>
                    <a:pt x="86" y="147"/>
                    <a:pt x="50" y="135"/>
                    <a:pt x="26" y="103"/>
                  </a:cubicBezTo>
                  <a:cubicBezTo>
                    <a:pt x="2" y="72"/>
                    <a:pt x="0" y="33"/>
                    <a:pt x="21" y="17"/>
                  </a:cubicBezTo>
                  <a:cubicBezTo>
                    <a:pt x="43" y="0"/>
                    <a:pt x="79" y="13"/>
                    <a:pt x="103" y="44"/>
                  </a:cubicBezTo>
                  <a:cubicBezTo>
                    <a:pt x="127" y="76"/>
                    <a:pt x="129" y="114"/>
                    <a:pt x="108" y="131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02" name="Freeform 1338"/>
            <p:cNvSpPr>
              <a:spLocks/>
            </p:cNvSpPr>
            <p:nvPr/>
          </p:nvSpPr>
          <p:spPr bwMode="gray">
            <a:xfrm>
              <a:off x="-1189" y="4859"/>
              <a:ext cx="498" cy="548"/>
            </a:xfrm>
            <a:custGeom>
              <a:avLst/>
              <a:gdLst>
                <a:gd name="T0" fmla="*/ 168 w 211"/>
                <a:gd name="T1" fmla="*/ 67 h 232"/>
                <a:gd name="T2" fmla="*/ 46 w 211"/>
                <a:gd name="T3" fmla="*/ 15 h 232"/>
                <a:gd name="T4" fmla="*/ 46 w 211"/>
                <a:gd name="T5" fmla="*/ 14 h 232"/>
                <a:gd name="T6" fmla="*/ 12 w 211"/>
                <a:gd name="T7" fmla="*/ 23 h 232"/>
                <a:gd name="T8" fmla="*/ 19 w 211"/>
                <a:gd name="T9" fmla="*/ 38 h 232"/>
                <a:gd name="T10" fmla="*/ 41 w 211"/>
                <a:gd name="T11" fmla="*/ 164 h 232"/>
                <a:gd name="T12" fmla="*/ 100 w 211"/>
                <a:gd name="T13" fmla="*/ 212 h 232"/>
                <a:gd name="T14" fmla="*/ 109 w 211"/>
                <a:gd name="T15" fmla="*/ 232 h 232"/>
                <a:gd name="T16" fmla="*/ 154 w 211"/>
                <a:gd name="T17" fmla="*/ 219 h 232"/>
                <a:gd name="T18" fmla="*/ 154 w 211"/>
                <a:gd name="T19" fmla="*/ 219 h 232"/>
                <a:gd name="T20" fmla="*/ 176 w 211"/>
                <a:gd name="T21" fmla="*/ 209 h 232"/>
                <a:gd name="T22" fmla="*/ 168 w 211"/>
                <a:gd name="T23" fmla="*/ 6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1" h="232">
                  <a:moveTo>
                    <a:pt x="168" y="67"/>
                  </a:moveTo>
                  <a:cubicBezTo>
                    <a:pt x="133" y="21"/>
                    <a:pt x="82" y="0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0" y="70"/>
                    <a:pt x="8" y="121"/>
                    <a:pt x="41" y="164"/>
                  </a:cubicBezTo>
                  <a:cubicBezTo>
                    <a:pt x="58" y="186"/>
                    <a:pt x="78" y="203"/>
                    <a:pt x="100" y="212"/>
                  </a:cubicBezTo>
                  <a:cubicBezTo>
                    <a:pt x="109" y="232"/>
                    <a:pt x="109" y="232"/>
                    <a:pt x="109" y="232"/>
                  </a:cubicBezTo>
                  <a:cubicBezTo>
                    <a:pt x="154" y="219"/>
                    <a:pt x="154" y="219"/>
                    <a:pt x="154" y="219"/>
                  </a:cubicBezTo>
                  <a:cubicBezTo>
                    <a:pt x="154" y="219"/>
                    <a:pt x="154" y="219"/>
                    <a:pt x="154" y="219"/>
                  </a:cubicBezTo>
                  <a:cubicBezTo>
                    <a:pt x="162" y="218"/>
                    <a:pt x="169" y="214"/>
                    <a:pt x="176" y="209"/>
                  </a:cubicBezTo>
                  <a:cubicBezTo>
                    <a:pt x="211" y="183"/>
                    <a:pt x="207" y="119"/>
                    <a:pt x="168" y="67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03" name="Freeform 1339"/>
            <p:cNvSpPr>
              <a:spLocks/>
            </p:cNvSpPr>
            <p:nvPr/>
          </p:nvSpPr>
          <p:spPr bwMode="gray">
            <a:xfrm>
              <a:off x="-1298" y="4875"/>
              <a:ext cx="503" cy="570"/>
            </a:xfrm>
            <a:custGeom>
              <a:avLst/>
              <a:gdLst>
                <a:gd name="T0" fmla="*/ 177 w 213"/>
                <a:gd name="T1" fmla="*/ 214 h 241"/>
                <a:gd name="T2" fmla="*/ 42 w 213"/>
                <a:gd name="T3" fmla="*/ 169 h 241"/>
                <a:gd name="T4" fmla="*/ 35 w 213"/>
                <a:gd name="T5" fmla="*/ 27 h 241"/>
                <a:gd name="T6" fmla="*/ 170 w 213"/>
                <a:gd name="T7" fmla="*/ 72 h 241"/>
                <a:gd name="T8" fmla="*/ 177 w 213"/>
                <a:gd name="T9" fmla="*/ 21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41">
                  <a:moveTo>
                    <a:pt x="177" y="214"/>
                  </a:moveTo>
                  <a:cubicBezTo>
                    <a:pt x="142" y="241"/>
                    <a:pt x="82" y="221"/>
                    <a:pt x="42" y="169"/>
                  </a:cubicBezTo>
                  <a:cubicBezTo>
                    <a:pt x="3" y="117"/>
                    <a:pt x="0" y="53"/>
                    <a:pt x="35" y="27"/>
                  </a:cubicBezTo>
                  <a:cubicBezTo>
                    <a:pt x="70" y="0"/>
                    <a:pt x="131" y="20"/>
                    <a:pt x="170" y="72"/>
                  </a:cubicBezTo>
                  <a:cubicBezTo>
                    <a:pt x="209" y="124"/>
                    <a:pt x="213" y="187"/>
                    <a:pt x="177" y="214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04" name="Freeform 1340"/>
            <p:cNvSpPr>
              <a:spLocks/>
            </p:cNvSpPr>
            <p:nvPr/>
          </p:nvSpPr>
          <p:spPr bwMode="gray">
            <a:xfrm>
              <a:off x="-1201" y="4987"/>
              <a:ext cx="307" cy="347"/>
            </a:xfrm>
            <a:custGeom>
              <a:avLst/>
              <a:gdLst>
                <a:gd name="T0" fmla="*/ 108 w 130"/>
                <a:gd name="T1" fmla="*/ 130 h 147"/>
                <a:gd name="T2" fmla="*/ 26 w 130"/>
                <a:gd name="T3" fmla="*/ 103 h 147"/>
                <a:gd name="T4" fmla="*/ 22 w 130"/>
                <a:gd name="T5" fmla="*/ 16 h 147"/>
                <a:gd name="T6" fmla="*/ 104 w 130"/>
                <a:gd name="T7" fmla="*/ 44 h 147"/>
                <a:gd name="T8" fmla="*/ 108 w 130"/>
                <a:gd name="T9" fmla="*/ 13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47">
                  <a:moveTo>
                    <a:pt x="108" y="130"/>
                  </a:moveTo>
                  <a:cubicBezTo>
                    <a:pt x="87" y="147"/>
                    <a:pt x="50" y="134"/>
                    <a:pt x="26" y="103"/>
                  </a:cubicBezTo>
                  <a:cubicBezTo>
                    <a:pt x="2" y="71"/>
                    <a:pt x="0" y="33"/>
                    <a:pt x="22" y="16"/>
                  </a:cubicBezTo>
                  <a:cubicBezTo>
                    <a:pt x="43" y="0"/>
                    <a:pt x="80" y="12"/>
                    <a:pt x="104" y="44"/>
                  </a:cubicBezTo>
                  <a:cubicBezTo>
                    <a:pt x="128" y="75"/>
                    <a:pt x="130" y="114"/>
                    <a:pt x="108" y="130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05" name="Freeform 1341"/>
            <p:cNvSpPr>
              <a:spLocks/>
            </p:cNvSpPr>
            <p:nvPr/>
          </p:nvSpPr>
          <p:spPr bwMode="gray">
            <a:xfrm>
              <a:off x="-1496" y="3465"/>
              <a:ext cx="2740" cy="2393"/>
            </a:xfrm>
            <a:custGeom>
              <a:avLst/>
              <a:gdLst>
                <a:gd name="T0" fmla="*/ 1144 w 1160"/>
                <a:gd name="T1" fmla="*/ 727 h 1013"/>
                <a:gd name="T2" fmla="*/ 1054 w 1160"/>
                <a:gd name="T3" fmla="*/ 679 h 1013"/>
                <a:gd name="T4" fmla="*/ 954 w 1160"/>
                <a:gd name="T5" fmla="*/ 346 h 1013"/>
                <a:gd name="T6" fmla="*/ 876 w 1160"/>
                <a:gd name="T7" fmla="*/ 233 h 1013"/>
                <a:gd name="T8" fmla="*/ 0 w 1160"/>
                <a:gd name="T9" fmla="*/ 0 h 1013"/>
                <a:gd name="T10" fmla="*/ 0 w 1160"/>
                <a:gd name="T11" fmla="*/ 713 h 1013"/>
                <a:gd name="T12" fmla="*/ 99 w 1160"/>
                <a:gd name="T13" fmla="*/ 739 h 1013"/>
                <a:gd name="T14" fmla="*/ 110 w 1160"/>
                <a:gd name="T15" fmla="*/ 613 h 1013"/>
                <a:gd name="T16" fmla="*/ 261 w 1160"/>
                <a:gd name="T17" fmla="*/ 663 h 1013"/>
                <a:gd name="T18" fmla="*/ 292 w 1160"/>
                <a:gd name="T19" fmla="*/ 791 h 1013"/>
                <a:gd name="T20" fmla="*/ 858 w 1160"/>
                <a:gd name="T21" fmla="*/ 943 h 1013"/>
                <a:gd name="T22" fmla="*/ 873 w 1160"/>
                <a:gd name="T23" fmla="*/ 824 h 1013"/>
                <a:gd name="T24" fmla="*/ 1024 w 1160"/>
                <a:gd name="T25" fmla="*/ 874 h 1013"/>
                <a:gd name="T26" fmla="*/ 1056 w 1160"/>
                <a:gd name="T27" fmla="*/ 996 h 1013"/>
                <a:gd name="T28" fmla="*/ 1089 w 1160"/>
                <a:gd name="T29" fmla="*/ 1005 h 1013"/>
                <a:gd name="T30" fmla="*/ 1144 w 1160"/>
                <a:gd name="T31" fmla="*/ 1013 h 1013"/>
                <a:gd name="T32" fmla="*/ 1144 w 1160"/>
                <a:gd name="T33" fmla="*/ 727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0" h="1013">
                  <a:moveTo>
                    <a:pt x="1144" y="727"/>
                  </a:moveTo>
                  <a:cubicBezTo>
                    <a:pt x="1127" y="704"/>
                    <a:pt x="1054" y="679"/>
                    <a:pt x="1054" y="679"/>
                  </a:cubicBezTo>
                  <a:cubicBezTo>
                    <a:pt x="954" y="346"/>
                    <a:pt x="954" y="346"/>
                    <a:pt x="954" y="346"/>
                  </a:cubicBezTo>
                  <a:cubicBezTo>
                    <a:pt x="954" y="346"/>
                    <a:pt x="934" y="250"/>
                    <a:pt x="876" y="2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13"/>
                    <a:pt x="0" y="713"/>
                    <a:pt x="0" y="713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75" y="689"/>
                    <a:pt x="78" y="637"/>
                    <a:pt x="110" y="613"/>
                  </a:cubicBezTo>
                  <a:cubicBezTo>
                    <a:pt x="150" y="583"/>
                    <a:pt x="217" y="605"/>
                    <a:pt x="261" y="663"/>
                  </a:cubicBezTo>
                  <a:cubicBezTo>
                    <a:pt x="294" y="706"/>
                    <a:pt x="304" y="756"/>
                    <a:pt x="292" y="791"/>
                  </a:cubicBezTo>
                  <a:cubicBezTo>
                    <a:pt x="858" y="943"/>
                    <a:pt x="858" y="943"/>
                    <a:pt x="858" y="943"/>
                  </a:cubicBezTo>
                  <a:cubicBezTo>
                    <a:pt x="837" y="895"/>
                    <a:pt x="842" y="847"/>
                    <a:pt x="873" y="824"/>
                  </a:cubicBezTo>
                  <a:cubicBezTo>
                    <a:pt x="912" y="794"/>
                    <a:pt x="980" y="816"/>
                    <a:pt x="1024" y="874"/>
                  </a:cubicBezTo>
                  <a:cubicBezTo>
                    <a:pt x="1054" y="915"/>
                    <a:pt x="1066" y="961"/>
                    <a:pt x="1056" y="996"/>
                  </a:cubicBezTo>
                  <a:cubicBezTo>
                    <a:pt x="1089" y="1005"/>
                    <a:pt x="1089" y="1005"/>
                    <a:pt x="1089" y="1005"/>
                  </a:cubicBezTo>
                  <a:cubicBezTo>
                    <a:pt x="1144" y="1013"/>
                    <a:pt x="1144" y="1013"/>
                    <a:pt x="1144" y="1013"/>
                  </a:cubicBezTo>
                  <a:cubicBezTo>
                    <a:pt x="1144" y="1013"/>
                    <a:pt x="1160" y="750"/>
                    <a:pt x="1144" y="727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06" name="Freeform 1342"/>
            <p:cNvSpPr>
              <a:spLocks/>
            </p:cNvSpPr>
            <p:nvPr/>
          </p:nvSpPr>
          <p:spPr bwMode="gray">
            <a:xfrm>
              <a:off x="-1496" y="3101"/>
              <a:ext cx="3413" cy="915"/>
            </a:xfrm>
            <a:custGeom>
              <a:avLst/>
              <a:gdLst>
                <a:gd name="T0" fmla="*/ 1344 w 3413"/>
                <a:gd name="T1" fmla="*/ 0 h 915"/>
                <a:gd name="T2" fmla="*/ 0 w 3413"/>
                <a:gd name="T3" fmla="*/ 364 h 915"/>
                <a:gd name="T4" fmla="*/ 1344 w 3413"/>
                <a:gd name="T5" fmla="*/ 721 h 915"/>
                <a:gd name="T6" fmla="*/ 1564 w 3413"/>
                <a:gd name="T7" fmla="*/ 780 h 915"/>
                <a:gd name="T8" fmla="*/ 2069 w 3413"/>
                <a:gd name="T9" fmla="*/ 915 h 915"/>
                <a:gd name="T10" fmla="*/ 3413 w 3413"/>
                <a:gd name="T11" fmla="*/ 551 h 915"/>
                <a:gd name="T12" fmla="*/ 1344 w 3413"/>
                <a:gd name="T13" fmla="*/ 0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13" h="915">
                  <a:moveTo>
                    <a:pt x="1344" y="0"/>
                  </a:moveTo>
                  <a:lnTo>
                    <a:pt x="0" y="364"/>
                  </a:lnTo>
                  <a:lnTo>
                    <a:pt x="1344" y="721"/>
                  </a:lnTo>
                  <a:lnTo>
                    <a:pt x="1564" y="780"/>
                  </a:lnTo>
                  <a:lnTo>
                    <a:pt x="2069" y="915"/>
                  </a:lnTo>
                  <a:lnTo>
                    <a:pt x="3413" y="551"/>
                  </a:lnTo>
                  <a:lnTo>
                    <a:pt x="1344" y="0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07" name="Freeform 1343"/>
            <p:cNvSpPr>
              <a:spLocks/>
            </p:cNvSpPr>
            <p:nvPr/>
          </p:nvSpPr>
          <p:spPr bwMode="gray">
            <a:xfrm>
              <a:off x="573" y="3652"/>
              <a:ext cx="1767" cy="1417"/>
            </a:xfrm>
            <a:custGeom>
              <a:avLst/>
              <a:gdLst>
                <a:gd name="T0" fmla="*/ 747 w 748"/>
                <a:gd name="T1" fmla="*/ 446 h 600"/>
                <a:gd name="T2" fmla="*/ 647 w 748"/>
                <a:gd name="T3" fmla="*/ 113 h 600"/>
                <a:gd name="T4" fmla="*/ 569 w 748"/>
                <a:gd name="T5" fmla="*/ 0 h 600"/>
                <a:gd name="T6" fmla="*/ 0 w 748"/>
                <a:gd name="T7" fmla="*/ 154 h 600"/>
                <a:gd name="T8" fmla="*/ 78 w 748"/>
                <a:gd name="T9" fmla="*/ 267 h 600"/>
                <a:gd name="T10" fmla="*/ 178 w 748"/>
                <a:gd name="T11" fmla="*/ 600 h 600"/>
                <a:gd name="T12" fmla="*/ 748 w 748"/>
                <a:gd name="T13" fmla="*/ 447 h 600"/>
                <a:gd name="T14" fmla="*/ 747 w 748"/>
                <a:gd name="T15" fmla="*/ 446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8" h="600">
                  <a:moveTo>
                    <a:pt x="747" y="446"/>
                  </a:moveTo>
                  <a:cubicBezTo>
                    <a:pt x="647" y="113"/>
                    <a:pt x="647" y="113"/>
                    <a:pt x="647" y="113"/>
                  </a:cubicBezTo>
                  <a:cubicBezTo>
                    <a:pt x="647" y="113"/>
                    <a:pt x="626" y="18"/>
                    <a:pt x="569" y="0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58" y="171"/>
                    <a:pt x="78" y="267"/>
                    <a:pt x="78" y="267"/>
                  </a:cubicBezTo>
                  <a:cubicBezTo>
                    <a:pt x="178" y="600"/>
                    <a:pt x="178" y="600"/>
                    <a:pt x="178" y="600"/>
                  </a:cubicBezTo>
                  <a:cubicBezTo>
                    <a:pt x="748" y="447"/>
                    <a:pt x="748" y="447"/>
                    <a:pt x="748" y="447"/>
                  </a:cubicBezTo>
                  <a:cubicBezTo>
                    <a:pt x="747" y="447"/>
                    <a:pt x="747" y="446"/>
                    <a:pt x="747" y="446"/>
                  </a:cubicBezTo>
                  <a:close/>
                </a:path>
              </a:pathLst>
            </a:custGeom>
            <a:gradFill rotWithShape="1">
              <a:gsLst>
                <a:gs pos="0">
                  <a:srgbClr val="EAEAEA"/>
                </a:gs>
                <a:gs pos="100000">
                  <a:srgbClr val="C0C0C0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08" name="Line 1344"/>
            <p:cNvSpPr>
              <a:spLocks noChangeShapeType="1"/>
            </p:cNvSpPr>
            <p:nvPr/>
          </p:nvSpPr>
          <p:spPr bwMode="gray">
            <a:xfrm flipH="1" flipV="1">
              <a:off x="-1227" y="3392"/>
              <a:ext cx="2067" cy="55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09" name="Line 1345"/>
            <p:cNvSpPr>
              <a:spLocks noChangeShapeType="1"/>
            </p:cNvSpPr>
            <p:nvPr/>
          </p:nvSpPr>
          <p:spPr bwMode="gray">
            <a:xfrm flipH="1" flipV="1">
              <a:off x="-960" y="3321"/>
              <a:ext cx="2067" cy="5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10" name="Line 1346"/>
            <p:cNvSpPr>
              <a:spLocks noChangeShapeType="1"/>
            </p:cNvSpPr>
            <p:nvPr/>
          </p:nvSpPr>
          <p:spPr bwMode="gray">
            <a:xfrm flipH="1" flipV="1">
              <a:off x="-693" y="3248"/>
              <a:ext cx="2067" cy="5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11" name="Line 1347"/>
            <p:cNvSpPr>
              <a:spLocks noChangeShapeType="1"/>
            </p:cNvSpPr>
            <p:nvPr/>
          </p:nvSpPr>
          <p:spPr bwMode="gray">
            <a:xfrm flipH="1" flipV="1">
              <a:off x="-426" y="3177"/>
              <a:ext cx="2067" cy="5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12" name="Freeform 1348"/>
            <p:cNvSpPr>
              <a:spLocks/>
            </p:cNvSpPr>
            <p:nvPr/>
          </p:nvSpPr>
          <p:spPr bwMode="gray">
            <a:xfrm>
              <a:off x="-1399" y="3708"/>
              <a:ext cx="1443" cy="1106"/>
            </a:xfrm>
            <a:custGeom>
              <a:avLst/>
              <a:gdLst>
                <a:gd name="T0" fmla="*/ 0 w 1443"/>
                <a:gd name="T1" fmla="*/ 0 h 1106"/>
                <a:gd name="T2" fmla="*/ 0 w 1443"/>
                <a:gd name="T3" fmla="*/ 721 h 1106"/>
                <a:gd name="T4" fmla="*/ 1443 w 1443"/>
                <a:gd name="T5" fmla="*/ 1106 h 1106"/>
                <a:gd name="T6" fmla="*/ 1443 w 1443"/>
                <a:gd name="T7" fmla="*/ 385 h 1106"/>
                <a:gd name="T8" fmla="*/ 0 w 1443"/>
                <a:gd name="T9" fmla="*/ 0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3" h="1106">
                  <a:moveTo>
                    <a:pt x="0" y="0"/>
                  </a:moveTo>
                  <a:lnTo>
                    <a:pt x="0" y="721"/>
                  </a:lnTo>
                  <a:lnTo>
                    <a:pt x="1443" y="1106"/>
                  </a:lnTo>
                  <a:lnTo>
                    <a:pt x="1443" y="385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EAEAEA"/>
                </a:gs>
                <a:gs pos="100000">
                  <a:srgbClr val="C0C0C0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13" name="Freeform 1349"/>
            <p:cNvSpPr>
              <a:spLocks/>
            </p:cNvSpPr>
            <p:nvPr/>
          </p:nvSpPr>
          <p:spPr bwMode="gray">
            <a:xfrm>
              <a:off x="141" y="4119"/>
              <a:ext cx="581" cy="1534"/>
            </a:xfrm>
            <a:custGeom>
              <a:avLst/>
              <a:gdLst>
                <a:gd name="T0" fmla="*/ 581 w 581"/>
                <a:gd name="T1" fmla="*/ 154 h 1534"/>
                <a:gd name="T2" fmla="*/ 0 w 581"/>
                <a:gd name="T3" fmla="*/ 0 h 1534"/>
                <a:gd name="T4" fmla="*/ 0 w 581"/>
                <a:gd name="T5" fmla="*/ 1470 h 1534"/>
                <a:gd name="T6" fmla="*/ 236 w 581"/>
                <a:gd name="T7" fmla="*/ 1534 h 1534"/>
                <a:gd name="T8" fmla="*/ 572 w 581"/>
                <a:gd name="T9" fmla="*/ 1035 h 1534"/>
                <a:gd name="T10" fmla="*/ 581 w 581"/>
                <a:gd name="T11" fmla="*/ 154 h 1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1" h="1534">
                  <a:moveTo>
                    <a:pt x="581" y="154"/>
                  </a:moveTo>
                  <a:lnTo>
                    <a:pt x="0" y="0"/>
                  </a:lnTo>
                  <a:lnTo>
                    <a:pt x="0" y="1470"/>
                  </a:lnTo>
                  <a:lnTo>
                    <a:pt x="236" y="1534"/>
                  </a:lnTo>
                  <a:lnTo>
                    <a:pt x="572" y="1035"/>
                  </a:lnTo>
                  <a:lnTo>
                    <a:pt x="581" y="154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14" name="Freeform 1350"/>
            <p:cNvSpPr>
              <a:spLocks/>
            </p:cNvSpPr>
            <p:nvPr/>
          </p:nvSpPr>
          <p:spPr bwMode="gray">
            <a:xfrm>
              <a:off x="753" y="4370"/>
              <a:ext cx="210" cy="692"/>
            </a:xfrm>
            <a:custGeom>
              <a:avLst/>
              <a:gdLst>
                <a:gd name="T0" fmla="*/ 210 w 210"/>
                <a:gd name="T1" fmla="*/ 692 h 692"/>
                <a:gd name="T2" fmla="*/ 0 w 210"/>
                <a:gd name="T3" fmla="*/ 635 h 692"/>
                <a:gd name="T4" fmla="*/ 4 w 210"/>
                <a:gd name="T5" fmla="*/ 0 h 692"/>
                <a:gd name="T6" fmla="*/ 210 w 210"/>
                <a:gd name="T7" fmla="*/ 692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0" h="692">
                  <a:moveTo>
                    <a:pt x="210" y="692"/>
                  </a:moveTo>
                  <a:lnTo>
                    <a:pt x="0" y="635"/>
                  </a:lnTo>
                  <a:lnTo>
                    <a:pt x="4" y="0"/>
                  </a:lnTo>
                  <a:lnTo>
                    <a:pt x="210" y="692"/>
                  </a:lnTo>
                  <a:close/>
                </a:path>
              </a:pathLst>
            </a:custGeom>
            <a:gradFill rotWithShape="1">
              <a:gsLst>
                <a:gs pos="0">
                  <a:srgbClr val="3399FF"/>
                </a:gs>
                <a:gs pos="100000">
                  <a:srgbClr val="3399FF">
                    <a:gamma/>
                    <a:tint val="2823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15" name="Freeform 1351"/>
            <p:cNvSpPr>
              <a:spLocks/>
            </p:cNvSpPr>
            <p:nvPr/>
          </p:nvSpPr>
          <p:spPr bwMode="gray">
            <a:xfrm>
              <a:off x="231" y="4238"/>
              <a:ext cx="451" cy="749"/>
            </a:xfrm>
            <a:custGeom>
              <a:avLst/>
              <a:gdLst>
                <a:gd name="T0" fmla="*/ 0 w 451"/>
                <a:gd name="T1" fmla="*/ 0 h 749"/>
                <a:gd name="T2" fmla="*/ 0 w 451"/>
                <a:gd name="T3" fmla="*/ 626 h 749"/>
                <a:gd name="T4" fmla="*/ 451 w 451"/>
                <a:gd name="T5" fmla="*/ 749 h 749"/>
                <a:gd name="T6" fmla="*/ 451 w 451"/>
                <a:gd name="T7" fmla="*/ 120 h 749"/>
                <a:gd name="T8" fmla="*/ 0 w 451"/>
                <a:gd name="T9" fmla="*/ 0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749">
                  <a:moveTo>
                    <a:pt x="0" y="0"/>
                  </a:moveTo>
                  <a:lnTo>
                    <a:pt x="0" y="626"/>
                  </a:lnTo>
                  <a:lnTo>
                    <a:pt x="451" y="749"/>
                  </a:lnTo>
                  <a:lnTo>
                    <a:pt x="451" y="12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3399FF"/>
                </a:gs>
                <a:gs pos="100000">
                  <a:srgbClr val="3399FF">
                    <a:gamma/>
                    <a:tint val="2823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16" name="Freeform 1352"/>
            <p:cNvSpPr>
              <a:spLocks/>
            </p:cNvSpPr>
            <p:nvPr/>
          </p:nvSpPr>
          <p:spPr bwMode="gray">
            <a:xfrm>
              <a:off x="781" y="3930"/>
              <a:ext cx="1533" cy="1134"/>
            </a:xfrm>
            <a:custGeom>
              <a:avLst/>
              <a:gdLst>
                <a:gd name="T0" fmla="*/ 234 w 1533"/>
                <a:gd name="T1" fmla="*/ 1134 h 1134"/>
                <a:gd name="T2" fmla="*/ 0 w 1533"/>
                <a:gd name="T3" fmla="*/ 348 h 1134"/>
                <a:gd name="T4" fmla="*/ 1302 w 1533"/>
                <a:gd name="T5" fmla="*/ 0 h 1134"/>
                <a:gd name="T6" fmla="*/ 1533 w 1533"/>
                <a:gd name="T7" fmla="*/ 785 h 1134"/>
                <a:gd name="T8" fmla="*/ 234 w 1533"/>
                <a:gd name="T9" fmla="*/ 1134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3" h="1134">
                  <a:moveTo>
                    <a:pt x="234" y="1134"/>
                  </a:moveTo>
                  <a:lnTo>
                    <a:pt x="0" y="348"/>
                  </a:lnTo>
                  <a:lnTo>
                    <a:pt x="1302" y="0"/>
                  </a:lnTo>
                  <a:lnTo>
                    <a:pt x="1533" y="785"/>
                  </a:lnTo>
                  <a:lnTo>
                    <a:pt x="234" y="1134"/>
                  </a:lnTo>
                  <a:close/>
                </a:path>
              </a:pathLst>
            </a:custGeom>
            <a:gradFill rotWithShape="1">
              <a:gsLst>
                <a:gs pos="0">
                  <a:srgbClr val="3399FF"/>
                </a:gs>
                <a:gs pos="100000">
                  <a:srgbClr val="3399FF">
                    <a:gamma/>
                    <a:tint val="2823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17" name="Freeform 1353"/>
            <p:cNvSpPr>
              <a:spLocks/>
            </p:cNvSpPr>
            <p:nvPr/>
          </p:nvSpPr>
          <p:spPr bwMode="gray">
            <a:xfrm>
              <a:off x="994" y="4708"/>
              <a:ext cx="1594" cy="1150"/>
            </a:xfrm>
            <a:custGeom>
              <a:avLst/>
              <a:gdLst>
                <a:gd name="T0" fmla="*/ 659 w 675"/>
                <a:gd name="T1" fmla="*/ 47 h 487"/>
                <a:gd name="T2" fmla="*/ 570 w 675"/>
                <a:gd name="T3" fmla="*/ 0 h 487"/>
                <a:gd name="T4" fmla="*/ 0 w 675"/>
                <a:gd name="T5" fmla="*/ 153 h 487"/>
                <a:gd name="T6" fmla="*/ 63 w 675"/>
                <a:gd name="T7" fmla="*/ 180 h 487"/>
                <a:gd name="T8" fmla="*/ 90 w 675"/>
                <a:gd name="T9" fmla="*/ 201 h 487"/>
                <a:gd name="T10" fmla="*/ 90 w 675"/>
                <a:gd name="T11" fmla="*/ 487 h 487"/>
                <a:gd name="T12" fmla="*/ 659 w 675"/>
                <a:gd name="T13" fmla="*/ 337 h 487"/>
                <a:gd name="T14" fmla="*/ 659 w 675"/>
                <a:gd name="T15" fmla="*/ 47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5" h="487">
                  <a:moveTo>
                    <a:pt x="659" y="47"/>
                  </a:moveTo>
                  <a:cubicBezTo>
                    <a:pt x="644" y="26"/>
                    <a:pt x="581" y="4"/>
                    <a:pt x="570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53"/>
                    <a:pt x="35" y="165"/>
                    <a:pt x="63" y="180"/>
                  </a:cubicBezTo>
                  <a:cubicBezTo>
                    <a:pt x="75" y="187"/>
                    <a:pt x="85" y="194"/>
                    <a:pt x="90" y="201"/>
                  </a:cubicBezTo>
                  <a:cubicBezTo>
                    <a:pt x="106" y="224"/>
                    <a:pt x="90" y="487"/>
                    <a:pt x="90" y="487"/>
                  </a:cubicBezTo>
                  <a:cubicBezTo>
                    <a:pt x="659" y="337"/>
                    <a:pt x="659" y="337"/>
                    <a:pt x="659" y="337"/>
                  </a:cubicBezTo>
                  <a:cubicBezTo>
                    <a:pt x="659" y="337"/>
                    <a:pt x="675" y="71"/>
                    <a:pt x="659" y="47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18" name="Freeform 1354"/>
            <p:cNvSpPr>
              <a:spLocks/>
            </p:cNvSpPr>
            <p:nvPr/>
          </p:nvSpPr>
          <p:spPr bwMode="gray">
            <a:xfrm>
              <a:off x="1289" y="5204"/>
              <a:ext cx="168" cy="220"/>
            </a:xfrm>
            <a:custGeom>
              <a:avLst/>
              <a:gdLst>
                <a:gd name="T0" fmla="*/ 0 w 168"/>
                <a:gd name="T1" fmla="*/ 220 h 220"/>
                <a:gd name="T2" fmla="*/ 0 w 168"/>
                <a:gd name="T3" fmla="*/ 45 h 220"/>
                <a:gd name="T4" fmla="*/ 168 w 168"/>
                <a:gd name="T5" fmla="*/ 0 h 220"/>
                <a:gd name="T6" fmla="*/ 168 w 168"/>
                <a:gd name="T7" fmla="*/ 175 h 220"/>
                <a:gd name="T8" fmla="*/ 0 w 168"/>
                <a:gd name="T9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220">
                  <a:moveTo>
                    <a:pt x="0" y="220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175"/>
                  </a:lnTo>
                  <a:lnTo>
                    <a:pt x="0" y="22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B7DBFF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19" name="Freeform 1355"/>
            <p:cNvSpPr>
              <a:spLocks/>
            </p:cNvSpPr>
            <p:nvPr/>
          </p:nvSpPr>
          <p:spPr bwMode="gray">
            <a:xfrm>
              <a:off x="2321" y="4927"/>
              <a:ext cx="168" cy="218"/>
            </a:xfrm>
            <a:custGeom>
              <a:avLst/>
              <a:gdLst>
                <a:gd name="T0" fmla="*/ 0 w 168"/>
                <a:gd name="T1" fmla="*/ 218 h 218"/>
                <a:gd name="T2" fmla="*/ 0 w 168"/>
                <a:gd name="T3" fmla="*/ 45 h 218"/>
                <a:gd name="T4" fmla="*/ 168 w 168"/>
                <a:gd name="T5" fmla="*/ 0 h 218"/>
                <a:gd name="T6" fmla="*/ 168 w 168"/>
                <a:gd name="T7" fmla="*/ 173 h 218"/>
                <a:gd name="T8" fmla="*/ 0 w 168"/>
                <a:gd name="T9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218">
                  <a:moveTo>
                    <a:pt x="0" y="218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173"/>
                  </a:lnTo>
                  <a:lnTo>
                    <a:pt x="0" y="218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B7DBFF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20" name="Freeform 1356"/>
            <p:cNvSpPr>
              <a:spLocks/>
            </p:cNvSpPr>
            <p:nvPr/>
          </p:nvSpPr>
          <p:spPr bwMode="gray">
            <a:xfrm>
              <a:off x="1289" y="5445"/>
              <a:ext cx="168" cy="125"/>
            </a:xfrm>
            <a:custGeom>
              <a:avLst/>
              <a:gdLst>
                <a:gd name="T0" fmla="*/ 0 w 168"/>
                <a:gd name="T1" fmla="*/ 125 h 125"/>
                <a:gd name="T2" fmla="*/ 0 w 168"/>
                <a:gd name="T3" fmla="*/ 45 h 125"/>
                <a:gd name="T4" fmla="*/ 168 w 168"/>
                <a:gd name="T5" fmla="*/ 0 h 125"/>
                <a:gd name="T6" fmla="*/ 168 w 168"/>
                <a:gd name="T7" fmla="*/ 80 h 125"/>
                <a:gd name="T8" fmla="*/ 0 w 168"/>
                <a:gd name="T9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25">
                  <a:moveTo>
                    <a:pt x="0" y="125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80"/>
                  </a:lnTo>
                  <a:lnTo>
                    <a:pt x="0" y="125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C269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21" name="Freeform 1357"/>
            <p:cNvSpPr>
              <a:spLocks/>
            </p:cNvSpPr>
            <p:nvPr/>
          </p:nvSpPr>
          <p:spPr bwMode="gray">
            <a:xfrm>
              <a:off x="2321" y="5166"/>
              <a:ext cx="168" cy="128"/>
            </a:xfrm>
            <a:custGeom>
              <a:avLst/>
              <a:gdLst>
                <a:gd name="T0" fmla="*/ 0 w 168"/>
                <a:gd name="T1" fmla="*/ 128 h 128"/>
                <a:gd name="T2" fmla="*/ 0 w 168"/>
                <a:gd name="T3" fmla="*/ 45 h 128"/>
                <a:gd name="T4" fmla="*/ 168 w 168"/>
                <a:gd name="T5" fmla="*/ 0 h 128"/>
                <a:gd name="T6" fmla="*/ 168 w 168"/>
                <a:gd name="T7" fmla="*/ 83 h 128"/>
                <a:gd name="T8" fmla="*/ 0 w 168"/>
                <a:gd name="T9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28">
                  <a:moveTo>
                    <a:pt x="0" y="128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83"/>
                  </a:lnTo>
                  <a:lnTo>
                    <a:pt x="0" y="128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C269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22" name="Freeform 1358"/>
            <p:cNvSpPr>
              <a:spLocks noEditPoints="1"/>
            </p:cNvSpPr>
            <p:nvPr/>
          </p:nvSpPr>
          <p:spPr bwMode="gray">
            <a:xfrm>
              <a:off x="1542" y="4961"/>
              <a:ext cx="678" cy="656"/>
            </a:xfrm>
            <a:custGeom>
              <a:avLst/>
              <a:gdLst>
                <a:gd name="T0" fmla="*/ 0 w 678"/>
                <a:gd name="T1" fmla="*/ 186 h 656"/>
                <a:gd name="T2" fmla="*/ 0 w 678"/>
                <a:gd name="T3" fmla="*/ 394 h 656"/>
                <a:gd name="T4" fmla="*/ 678 w 678"/>
                <a:gd name="T5" fmla="*/ 212 h 656"/>
                <a:gd name="T6" fmla="*/ 678 w 678"/>
                <a:gd name="T7" fmla="*/ 0 h 656"/>
                <a:gd name="T8" fmla="*/ 0 w 678"/>
                <a:gd name="T9" fmla="*/ 186 h 656"/>
                <a:gd name="T10" fmla="*/ 0 w 678"/>
                <a:gd name="T11" fmla="*/ 656 h 656"/>
                <a:gd name="T12" fmla="*/ 678 w 678"/>
                <a:gd name="T13" fmla="*/ 470 h 656"/>
                <a:gd name="T14" fmla="*/ 678 w 678"/>
                <a:gd name="T15" fmla="*/ 278 h 656"/>
                <a:gd name="T16" fmla="*/ 0 w 678"/>
                <a:gd name="T17" fmla="*/ 460 h 656"/>
                <a:gd name="T18" fmla="*/ 0 w 678"/>
                <a:gd name="T19" fmla="*/ 65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8" h="656">
                  <a:moveTo>
                    <a:pt x="0" y="186"/>
                  </a:moveTo>
                  <a:lnTo>
                    <a:pt x="0" y="394"/>
                  </a:lnTo>
                  <a:lnTo>
                    <a:pt x="678" y="212"/>
                  </a:lnTo>
                  <a:lnTo>
                    <a:pt x="678" y="0"/>
                  </a:lnTo>
                  <a:lnTo>
                    <a:pt x="0" y="186"/>
                  </a:lnTo>
                  <a:close/>
                  <a:moveTo>
                    <a:pt x="0" y="656"/>
                  </a:moveTo>
                  <a:lnTo>
                    <a:pt x="678" y="470"/>
                  </a:lnTo>
                  <a:lnTo>
                    <a:pt x="678" y="278"/>
                  </a:lnTo>
                  <a:lnTo>
                    <a:pt x="0" y="460"/>
                  </a:lnTo>
                  <a:lnTo>
                    <a:pt x="0" y="656"/>
                  </a:ln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23" name="Freeform 1359"/>
            <p:cNvSpPr>
              <a:spLocks/>
            </p:cNvSpPr>
            <p:nvPr/>
          </p:nvSpPr>
          <p:spPr bwMode="gray">
            <a:xfrm>
              <a:off x="1076" y="5372"/>
              <a:ext cx="1491" cy="534"/>
            </a:xfrm>
            <a:custGeom>
              <a:avLst/>
              <a:gdLst>
                <a:gd name="T0" fmla="*/ 630 w 631"/>
                <a:gd name="T1" fmla="*/ 2 h 226"/>
                <a:gd name="T2" fmla="*/ 627 w 631"/>
                <a:gd name="T3" fmla="*/ 0 h 226"/>
                <a:gd name="T4" fmla="*/ 627 w 631"/>
                <a:gd name="T5" fmla="*/ 5 h 226"/>
                <a:gd name="T6" fmla="*/ 434 w 631"/>
                <a:gd name="T7" fmla="*/ 58 h 226"/>
                <a:gd name="T8" fmla="*/ 234 w 631"/>
                <a:gd name="T9" fmla="*/ 115 h 226"/>
                <a:gd name="T10" fmla="*/ 0 w 631"/>
                <a:gd name="T11" fmla="*/ 149 h 226"/>
                <a:gd name="T12" fmla="*/ 0 w 631"/>
                <a:gd name="T13" fmla="*/ 198 h 226"/>
                <a:gd name="T14" fmla="*/ 234 w 631"/>
                <a:gd name="T15" fmla="*/ 165 h 226"/>
                <a:gd name="T16" fmla="*/ 434 w 631"/>
                <a:gd name="T17" fmla="*/ 108 h 226"/>
                <a:gd name="T18" fmla="*/ 610 w 631"/>
                <a:gd name="T19" fmla="*/ 61 h 226"/>
                <a:gd name="T20" fmla="*/ 610 w 631"/>
                <a:gd name="T21" fmla="*/ 61 h 226"/>
                <a:gd name="T22" fmla="*/ 610 w 631"/>
                <a:gd name="T23" fmla="*/ 61 h 226"/>
                <a:gd name="T24" fmla="*/ 627 w 631"/>
                <a:gd name="T25" fmla="*/ 55 h 226"/>
                <a:gd name="T26" fmla="*/ 630 w 631"/>
                <a:gd name="T27" fmla="*/ 51 h 226"/>
                <a:gd name="T28" fmla="*/ 630 w 631"/>
                <a:gd name="T29" fmla="*/ 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1" h="226">
                  <a:moveTo>
                    <a:pt x="630" y="2"/>
                  </a:moveTo>
                  <a:cubicBezTo>
                    <a:pt x="630" y="1"/>
                    <a:pt x="629" y="0"/>
                    <a:pt x="627" y="0"/>
                  </a:cubicBezTo>
                  <a:cubicBezTo>
                    <a:pt x="627" y="5"/>
                    <a:pt x="627" y="5"/>
                    <a:pt x="627" y="5"/>
                  </a:cubicBezTo>
                  <a:cubicBezTo>
                    <a:pt x="604" y="16"/>
                    <a:pt x="492" y="42"/>
                    <a:pt x="434" y="58"/>
                  </a:cubicBezTo>
                  <a:cubicBezTo>
                    <a:pt x="374" y="75"/>
                    <a:pt x="289" y="99"/>
                    <a:pt x="234" y="115"/>
                  </a:cubicBezTo>
                  <a:cubicBezTo>
                    <a:pt x="178" y="131"/>
                    <a:pt x="39" y="174"/>
                    <a:pt x="0" y="149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39" y="226"/>
                    <a:pt x="178" y="181"/>
                    <a:pt x="234" y="165"/>
                  </a:cubicBezTo>
                  <a:cubicBezTo>
                    <a:pt x="289" y="149"/>
                    <a:pt x="374" y="125"/>
                    <a:pt x="434" y="108"/>
                  </a:cubicBezTo>
                  <a:cubicBezTo>
                    <a:pt x="483" y="94"/>
                    <a:pt x="570" y="74"/>
                    <a:pt x="610" y="61"/>
                  </a:cubicBezTo>
                  <a:cubicBezTo>
                    <a:pt x="610" y="61"/>
                    <a:pt x="610" y="61"/>
                    <a:pt x="610" y="61"/>
                  </a:cubicBezTo>
                  <a:cubicBezTo>
                    <a:pt x="610" y="61"/>
                    <a:pt x="610" y="61"/>
                    <a:pt x="610" y="61"/>
                  </a:cubicBezTo>
                  <a:cubicBezTo>
                    <a:pt x="616" y="59"/>
                    <a:pt x="627" y="55"/>
                    <a:pt x="627" y="55"/>
                  </a:cubicBezTo>
                  <a:cubicBezTo>
                    <a:pt x="629" y="53"/>
                    <a:pt x="631" y="52"/>
                    <a:pt x="630" y="51"/>
                  </a:cubicBezTo>
                  <a:lnTo>
                    <a:pt x="630" y="2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24" name="Freeform 1360"/>
            <p:cNvSpPr>
              <a:spLocks/>
            </p:cNvSpPr>
            <p:nvPr/>
          </p:nvSpPr>
          <p:spPr bwMode="gray">
            <a:xfrm>
              <a:off x="552" y="4495"/>
              <a:ext cx="165" cy="484"/>
            </a:xfrm>
            <a:custGeom>
              <a:avLst/>
              <a:gdLst>
                <a:gd name="T0" fmla="*/ 0 w 165"/>
                <a:gd name="T1" fmla="*/ 484 h 484"/>
                <a:gd name="T2" fmla="*/ 0 w 165"/>
                <a:gd name="T3" fmla="*/ 45 h 484"/>
                <a:gd name="T4" fmla="*/ 165 w 165"/>
                <a:gd name="T5" fmla="*/ 0 h 484"/>
                <a:gd name="T6" fmla="*/ 165 w 165"/>
                <a:gd name="T7" fmla="*/ 440 h 484"/>
                <a:gd name="T8" fmla="*/ 0 w 165"/>
                <a:gd name="T9" fmla="*/ 484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484">
                  <a:moveTo>
                    <a:pt x="0" y="484"/>
                  </a:moveTo>
                  <a:lnTo>
                    <a:pt x="0" y="45"/>
                  </a:lnTo>
                  <a:lnTo>
                    <a:pt x="165" y="0"/>
                  </a:lnTo>
                  <a:lnTo>
                    <a:pt x="165" y="440"/>
                  </a:lnTo>
                  <a:lnTo>
                    <a:pt x="0" y="484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25" name="Freeform 1361"/>
            <p:cNvSpPr>
              <a:spLocks/>
            </p:cNvSpPr>
            <p:nvPr/>
          </p:nvSpPr>
          <p:spPr bwMode="gray">
            <a:xfrm>
              <a:off x="519" y="4533"/>
              <a:ext cx="33" cy="446"/>
            </a:xfrm>
            <a:custGeom>
              <a:avLst/>
              <a:gdLst>
                <a:gd name="T0" fmla="*/ 33 w 33"/>
                <a:gd name="T1" fmla="*/ 7 h 446"/>
                <a:gd name="T2" fmla="*/ 0 w 33"/>
                <a:gd name="T3" fmla="*/ 0 h 446"/>
                <a:gd name="T4" fmla="*/ 0 w 33"/>
                <a:gd name="T5" fmla="*/ 439 h 446"/>
                <a:gd name="T6" fmla="*/ 33 w 33"/>
                <a:gd name="T7" fmla="*/ 446 h 446"/>
                <a:gd name="T8" fmla="*/ 33 w 33"/>
                <a:gd name="T9" fmla="*/ 7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46">
                  <a:moveTo>
                    <a:pt x="33" y="7"/>
                  </a:moveTo>
                  <a:lnTo>
                    <a:pt x="0" y="0"/>
                  </a:lnTo>
                  <a:lnTo>
                    <a:pt x="0" y="439"/>
                  </a:lnTo>
                  <a:lnTo>
                    <a:pt x="33" y="446"/>
                  </a:lnTo>
                  <a:lnTo>
                    <a:pt x="33" y="7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26" name="Freeform 1362"/>
            <p:cNvSpPr>
              <a:spLocks/>
            </p:cNvSpPr>
            <p:nvPr/>
          </p:nvSpPr>
          <p:spPr bwMode="gray">
            <a:xfrm>
              <a:off x="519" y="4488"/>
              <a:ext cx="198" cy="52"/>
            </a:xfrm>
            <a:custGeom>
              <a:avLst/>
              <a:gdLst>
                <a:gd name="T0" fmla="*/ 198 w 198"/>
                <a:gd name="T1" fmla="*/ 7 h 52"/>
                <a:gd name="T2" fmla="*/ 168 w 198"/>
                <a:gd name="T3" fmla="*/ 0 h 52"/>
                <a:gd name="T4" fmla="*/ 0 w 198"/>
                <a:gd name="T5" fmla="*/ 45 h 52"/>
                <a:gd name="T6" fmla="*/ 33 w 198"/>
                <a:gd name="T7" fmla="*/ 52 h 52"/>
                <a:gd name="T8" fmla="*/ 198 w 198"/>
                <a:gd name="T9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52">
                  <a:moveTo>
                    <a:pt x="198" y="7"/>
                  </a:moveTo>
                  <a:lnTo>
                    <a:pt x="168" y="0"/>
                  </a:lnTo>
                  <a:lnTo>
                    <a:pt x="0" y="45"/>
                  </a:lnTo>
                  <a:lnTo>
                    <a:pt x="33" y="52"/>
                  </a:lnTo>
                  <a:lnTo>
                    <a:pt x="198" y="7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27" name="Freeform 1363"/>
            <p:cNvSpPr>
              <a:spLocks/>
            </p:cNvSpPr>
            <p:nvPr/>
          </p:nvSpPr>
          <p:spPr bwMode="gray">
            <a:xfrm>
              <a:off x="746" y="5013"/>
              <a:ext cx="26" cy="28"/>
            </a:xfrm>
            <a:custGeom>
              <a:avLst/>
              <a:gdLst>
                <a:gd name="T0" fmla="*/ 9 w 11"/>
                <a:gd name="T1" fmla="*/ 11 h 12"/>
                <a:gd name="T2" fmla="*/ 2 w 11"/>
                <a:gd name="T3" fmla="*/ 8 h 12"/>
                <a:gd name="T4" fmla="*/ 2 w 11"/>
                <a:gd name="T5" fmla="*/ 1 h 12"/>
                <a:gd name="T6" fmla="*/ 9 w 11"/>
                <a:gd name="T7" fmla="*/ 3 h 12"/>
                <a:gd name="T8" fmla="*/ 9 w 11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11"/>
                  </a:moveTo>
                  <a:cubicBezTo>
                    <a:pt x="7" y="12"/>
                    <a:pt x="4" y="11"/>
                    <a:pt x="2" y="8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3" y="0"/>
                    <a:pt x="7" y="1"/>
                    <a:pt x="9" y="3"/>
                  </a:cubicBezTo>
                  <a:cubicBezTo>
                    <a:pt x="11" y="6"/>
                    <a:pt x="11" y="9"/>
                    <a:pt x="9" y="11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28" name="Freeform 1364"/>
            <p:cNvSpPr>
              <a:spLocks/>
            </p:cNvSpPr>
            <p:nvPr/>
          </p:nvSpPr>
          <p:spPr bwMode="gray">
            <a:xfrm>
              <a:off x="746" y="4332"/>
              <a:ext cx="26" cy="31"/>
            </a:xfrm>
            <a:custGeom>
              <a:avLst/>
              <a:gdLst>
                <a:gd name="T0" fmla="*/ 9 w 11"/>
                <a:gd name="T1" fmla="*/ 11 h 13"/>
                <a:gd name="T2" fmla="*/ 2 w 11"/>
                <a:gd name="T3" fmla="*/ 9 h 13"/>
                <a:gd name="T4" fmla="*/ 2 w 11"/>
                <a:gd name="T5" fmla="*/ 1 h 13"/>
                <a:gd name="T6" fmla="*/ 9 w 11"/>
                <a:gd name="T7" fmla="*/ 4 h 13"/>
                <a:gd name="T8" fmla="*/ 9 w 11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9" y="11"/>
                  </a:moveTo>
                  <a:cubicBezTo>
                    <a:pt x="7" y="13"/>
                    <a:pt x="4" y="12"/>
                    <a:pt x="2" y="9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3" y="0"/>
                    <a:pt x="7" y="1"/>
                    <a:pt x="9" y="4"/>
                  </a:cubicBezTo>
                  <a:cubicBezTo>
                    <a:pt x="11" y="7"/>
                    <a:pt x="11" y="10"/>
                    <a:pt x="9" y="11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29" name="Freeform 1365"/>
            <p:cNvSpPr>
              <a:spLocks/>
            </p:cNvSpPr>
            <p:nvPr/>
          </p:nvSpPr>
          <p:spPr bwMode="gray">
            <a:xfrm>
              <a:off x="542" y="4339"/>
              <a:ext cx="218" cy="756"/>
            </a:xfrm>
            <a:custGeom>
              <a:avLst/>
              <a:gdLst>
                <a:gd name="T0" fmla="*/ 0 w 92"/>
                <a:gd name="T1" fmla="*/ 24 h 320"/>
                <a:gd name="T2" fmla="*/ 0 w 92"/>
                <a:gd name="T3" fmla="*/ 320 h 320"/>
                <a:gd name="T4" fmla="*/ 92 w 92"/>
                <a:gd name="T5" fmla="*/ 295 h 320"/>
                <a:gd name="T6" fmla="*/ 90 w 92"/>
                <a:gd name="T7" fmla="*/ 287 h 320"/>
                <a:gd name="T8" fmla="*/ 8 w 92"/>
                <a:gd name="T9" fmla="*/ 309 h 320"/>
                <a:gd name="T10" fmla="*/ 8 w 92"/>
                <a:gd name="T11" fmla="*/ 30 h 320"/>
                <a:gd name="T12" fmla="*/ 92 w 92"/>
                <a:gd name="T13" fmla="*/ 7 h 320"/>
                <a:gd name="T14" fmla="*/ 90 w 92"/>
                <a:gd name="T15" fmla="*/ 0 h 320"/>
                <a:gd name="T16" fmla="*/ 0 w 92"/>
                <a:gd name="T17" fmla="*/ 2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320">
                  <a:moveTo>
                    <a:pt x="0" y="24"/>
                  </a:moveTo>
                  <a:cubicBezTo>
                    <a:pt x="0" y="320"/>
                    <a:pt x="0" y="320"/>
                    <a:pt x="0" y="320"/>
                  </a:cubicBezTo>
                  <a:cubicBezTo>
                    <a:pt x="92" y="295"/>
                    <a:pt x="92" y="295"/>
                    <a:pt x="92" y="295"/>
                  </a:cubicBezTo>
                  <a:cubicBezTo>
                    <a:pt x="90" y="287"/>
                    <a:pt x="90" y="287"/>
                    <a:pt x="90" y="287"/>
                  </a:cubicBezTo>
                  <a:cubicBezTo>
                    <a:pt x="90" y="287"/>
                    <a:pt x="17" y="307"/>
                    <a:pt x="8" y="309"/>
                  </a:cubicBezTo>
                  <a:cubicBezTo>
                    <a:pt x="8" y="299"/>
                    <a:pt x="8" y="36"/>
                    <a:pt x="8" y="30"/>
                  </a:cubicBezTo>
                  <a:cubicBezTo>
                    <a:pt x="13" y="29"/>
                    <a:pt x="92" y="7"/>
                    <a:pt x="92" y="7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30" name="Freeform 1366"/>
            <p:cNvSpPr>
              <a:spLocks/>
            </p:cNvSpPr>
            <p:nvPr/>
          </p:nvSpPr>
          <p:spPr bwMode="gray">
            <a:xfrm>
              <a:off x="1476" y="4091"/>
              <a:ext cx="236" cy="787"/>
            </a:xfrm>
            <a:custGeom>
              <a:avLst/>
              <a:gdLst>
                <a:gd name="T0" fmla="*/ 236 w 236"/>
                <a:gd name="T1" fmla="*/ 787 h 787"/>
                <a:gd name="T2" fmla="*/ 0 w 236"/>
                <a:gd name="T3" fmla="*/ 0 h 787"/>
                <a:gd name="T4" fmla="*/ 236 w 236"/>
                <a:gd name="T5" fmla="*/ 787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6" h="787">
                  <a:moveTo>
                    <a:pt x="236" y="787"/>
                  </a:moveTo>
                  <a:lnTo>
                    <a:pt x="0" y="0"/>
                  </a:lnTo>
                  <a:lnTo>
                    <a:pt x="236" y="787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431" name="Line 1367"/>
            <p:cNvSpPr>
              <a:spLocks noChangeShapeType="1"/>
            </p:cNvSpPr>
            <p:nvPr/>
          </p:nvSpPr>
          <p:spPr bwMode="gray">
            <a:xfrm flipH="1" flipV="1">
              <a:off x="1476" y="4091"/>
              <a:ext cx="236" cy="78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6754" name="Group 2162"/>
          <p:cNvGrpSpPr>
            <a:grpSpLocks/>
          </p:cNvGrpSpPr>
          <p:nvPr/>
        </p:nvGrpSpPr>
        <p:grpSpPr bwMode="auto">
          <a:xfrm>
            <a:off x="4967288" y="2782888"/>
            <a:ext cx="2046287" cy="965200"/>
            <a:chOff x="3129" y="1753"/>
            <a:chExt cx="1289" cy="608"/>
          </a:xfrm>
        </p:grpSpPr>
        <p:grpSp>
          <p:nvGrpSpPr>
            <p:cNvPr id="496724" name="Group 2132"/>
            <p:cNvGrpSpPr>
              <a:grpSpLocks/>
            </p:cNvGrpSpPr>
            <p:nvPr/>
          </p:nvGrpSpPr>
          <p:grpSpPr bwMode="auto">
            <a:xfrm>
              <a:off x="3828" y="1753"/>
              <a:ext cx="395" cy="409"/>
              <a:chOff x="3828" y="1753"/>
              <a:chExt cx="395" cy="409"/>
            </a:xfrm>
          </p:grpSpPr>
          <p:sp>
            <p:nvSpPr>
              <p:cNvPr id="496712" name="Freeform 2120"/>
              <p:cNvSpPr>
                <a:spLocks/>
              </p:cNvSpPr>
              <p:nvPr/>
            </p:nvSpPr>
            <p:spPr bwMode="gray">
              <a:xfrm>
                <a:off x="3855" y="1758"/>
                <a:ext cx="26" cy="305"/>
              </a:xfrm>
              <a:custGeom>
                <a:avLst/>
                <a:gdLst>
                  <a:gd name="T0" fmla="*/ 165 w 165"/>
                  <a:gd name="T1" fmla="*/ 0 h 1918"/>
                  <a:gd name="T2" fmla="*/ 165 w 165"/>
                  <a:gd name="T3" fmla="*/ 1873 h 1918"/>
                  <a:gd name="T4" fmla="*/ 0 w 165"/>
                  <a:gd name="T5" fmla="*/ 1918 h 1918"/>
                  <a:gd name="T6" fmla="*/ 0 w 165"/>
                  <a:gd name="T7" fmla="*/ 42 h 1918"/>
                  <a:gd name="T8" fmla="*/ 165 w 165"/>
                  <a:gd name="T9" fmla="*/ 0 h 1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1918">
                    <a:moveTo>
                      <a:pt x="165" y="0"/>
                    </a:moveTo>
                    <a:lnTo>
                      <a:pt x="165" y="1873"/>
                    </a:lnTo>
                    <a:lnTo>
                      <a:pt x="0" y="1918"/>
                    </a:lnTo>
                    <a:lnTo>
                      <a:pt x="0" y="42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6713" name="Freeform 2121"/>
              <p:cNvSpPr>
                <a:spLocks/>
              </p:cNvSpPr>
              <p:nvPr/>
            </p:nvSpPr>
            <p:spPr bwMode="gray">
              <a:xfrm>
                <a:off x="4169" y="1857"/>
                <a:ext cx="18" cy="302"/>
              </a:xfrm>
              <a:custGeom>
                <a:avLst/>
                <a:gdLst>
                  <a:gd name="T0" fmla="*/ 0 w 114"/>
                  <a:gd name="T1" fmla="*/ 0 h 1904"/>
                  <a:gd name="T2" fmla="*/ 0 w 114"/>
                  <a:gd name="T3" fmla="*/ 1873 h 1904"/>
                  <a:gd name="T4" fmla="*/ 114 w 114"/>
                  <a:gd name="T5" fmla="*/ 1904 h 1904"/>
                  <a:gd name="T6" fmla="*/ 114 w 114"/>
                  <a:gd name="T7" fmla="*/ 31 h 1904"/>
                  <a:gd name="T8" fmla="*/ 0 w 114"/>
                  <a:gd name="T9" fmla="*/ 0 h 1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904">
                    <a:moveTo>
                      <a:pt x="0" y="0"/>
                    </a:moveTo>
                    <a:lnTo>
                      <a:pt x="0" y="1873"/>
                    </a:lnTo>
                    <a:lnTo>
                      <a:pt x="114" y="1904"/>
                    </a:lnTo>
                    <a:lnTo>
                      <a:pt x="114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14351" cap="flat">
                <a:solidFill>
                  <a:srgbClr val="96969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6714" name="Freeform 2122"/>
              <p:cNvSpPr>
                <a:spLocks/>
              </p:cNvSpPr>
              <p:nvPr/>
            </p:nvSpPr>
            <p:spPr bwMode="gray">
              <a:xfrm>
                <a:off x="3837" y="1760"/>
                <a:ext cx="18" cy="303"/>
              </a:xfrm>
              <a:custGeom>
                <a:avLst/>
                <a:gdLst>
                  <a:gd name="T0" fmla="*/ 0 w 113"/>
                  <a:gd name="T1" fmla="*/ 0 h 1904"/>
                  <a:gd name="T2" fmla="*/ 0 w 113"/>
                  <a:gd name="T3" fmla="*/ 1873 h 1904"/>
                  <a:gd name="T4" fmla="*/ 113 w 113"/>
                  <a:gd name="T5" fmla="*/ 1904 h 1904"/>
                  <a:gd name="T6" fmla="*/ 113 w 113"/>
                  <a:gd name="T7" fmla="*/ 28 h 1904"/>
                  <a:gd name="T8" fmla="*/ 0 w 113"/>
                  <a:gd name="T9" fmla="*/ 0 h 1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904">
                    <a:moveTo>
                      <a:pt x="0" y="0"/>
                    </a:moveTo>
                    <a:lnTo>
                      <a:pt x="0" y="1873"/>
                    </a:lnTo>
                    <a:lnTo>
                      <a:pt x="113" y="1904"/>
                    </a:lnTo>
                    <a:lnTo>
                      <a:pt x="113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96715" name="Group 2123"/>
              <p:cNvGrpSpPr>
                <a:grpSpLocks/>
              </p:cNvGrpSpPr>
              <p:nvPr/>
            </p:nvGrpSpPr>
            <p:grpSpPr bwMode="auto">
              <a:xfrm>
                <a:off x="3846" y="1791"/>
                <a:ext cx="323" cy="134"/>
                <a:chOff x="806" y="1728"/>
                <a:chExt cx="2036" cy="845"/>
              </a:xfrm>
            </p:grpSpPr>
            <p:sp>
              <p:nvSpPr>
                <p:cNvPr id="496716" name="Freeform 2124"/>
                <p:cNvSpPr>
                  <a:spLocks/>
                </p:cNvSpPr>
                <p:nvPr/>
              </p:nvSpPr>
              <p:spPr bwMode="gray">
                <a:xfrm>
                  <a:off x="806" y="1728"/>
                  <a:ext cx="2036" cy="621"/>
                </a:xfrm>
                <a:custGeom>
                  <a:avLst/>
                  <a:gdLst>
                    <a:gd name="T0" fmla="*/ 0 w 2036"/>
                    <a:gd name="T1" fmla="*/ 0 h 621"/>
                    <a:gd name="T2" fmla="*/ 0 w 2036"/>
                    <a:gd name="T3" fmla="*/ 73 h 621"/>
                    <a:gd name="T4" fmla="*/ 2036 w 2036"/>
                    <a:gd name="T5" fmla="*/ 621 h 621"/>
                    <a:gd name="T6" fmla="*/ 2036 w 2036"/>
                    <a:gd name="T7" fmla="*/ 545 h 621"/>
                    <a:gd name="T8" fmla="*/ 0 w 2036"/>
                    <a:gd name="T9" fmla="*/ 0 h 6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36" h="621">
                      <a:moveTo>
                        <a:pt x="0" y="0"/>
                      </a:moveTo>
                      <a:lnTo>
                        <a:pt x="0" y="73"/>
                      </a:lnTo>
                      <a:lnTo>
                        <a:pt x="2036" y="621"/>
                      </a:lnTo>
                      <a:lnTo>
                        <a:pt x="2036" y="54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4351" cap="flat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6717" name="Freeform 2125"/>
                <p:cNvSpPr>
                  <a:spLocks/>
                </p:cNvSpPr>
                <p:nvPr/>
              </p:nvSpPr>
              <p:spPr bwMode="gray">
                <a:xfrm>
                  <a:off x="806" y="1801"/>
                  <a:ext cx="2036" cy="621"/>
                </a:xfrm>
                <a:custGeom>
                  <a:avLst/>
                  <a:gdLst>
                    <a:gd name="T0" fmla="*/ 0 w 2036"/>
                    <a:gd name="T1" fmla="*/ 0 h 621"/>
                    <a:gd name="T2" fmla="*/ 0 w 2036"/>
                    <a:gd name="T3" fmla="*/ 76 h 621"/>
                    <a:gd name="T4" fmla="*/ 2036 w 2036"/>
                    <a:gd name="T5" fmla="*/ 621 h 621"/>
                    <a:gd name="T6" fmla="*/ 2036 w 2036"/>
                    <a:gd name="T7" fmla="*/ 548 h 621"/>
                    <a:gd name="T8" fmla="*/ 0 w 2036"/>
                    <a:gd name="T9" fmla="*/ 0 h 6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36" h="621">
                      <a:moveTo>
                        <a:pt x="0" y="0"/>
                      </a:moveTo>
                      <a:lnTo>
                        <a:pt x="0" y="76"/>
                      </a:lnTo>
                      <a:lnTo>
                        <a:pt x="2036" y="621"/>
                      </a:lnTo>
                      <a:lnTo>
                        <a:pt x="2036" y="54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4351" cap="flat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6718" name="Freeform 2126"/>
                <p:cNvSpPr>
                  <a:spLocks/>
                </p:cNvSpPr>
                <p:nvPr/>
              </p:nvSpPr>
              <p:spPr bwMode="gray">
                <a:xfrm>
                  <a:off x="806" y="1877"/>
                  <a:ext cx="2036" cy="621"/>
                </a:xfrm>
                <a:custGeom>
                  <a:avLst/>
                  <a:gdLst>
                    <a:gd name="T0" fmla="*/ 0 w 2036"/>
                    <a:gd name="T1" fmla="*/ 0 h 621"/>
                    <a:gd name="T2" fmla="*/ 0 w 2036"/>
                    <a:gd name="T3" fmla="*/ 75 h 621"/>
                    <a:gd name="T4" fmla="*/ 2036 w 2036"/>
                    <a:gd name="T5" fmla="*/ 621 h 621"/>
                    <a:gd name="T6" fmla="*/ 2036 w 2036"/>
                    <a:gd name="T7" fmla="*/ 545 h 621"/>
                    <a:gd name="T8" fmla="*/ 0 w 2036"/>
                    <a:gd name="T9" fmla="*/ 0 h 6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36" h="621">
                      <a:moveTo>
                        <a:pt x="0" y="0"/>
                      </a:moveTo>
                      <a:lnTo>
                        <a:pt x="0" y="75"/>
                      </a:lnTo>
                      <a:lnTo>
                        <a:pt x="2036" y="621"/>
                      </a:lnTo>
                      <a:lnTo>
                        <a:pt x="2036" y="54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4351" cap="flat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6719" name="Freeform 2127"/>
                <p:cNvSpPr>
                  <a:spLocks/>
                </p:cNvSpPr>
                <p:nvPr/>
              </p:nvSpPr>
              <p:spPr bwMode="gray">
                <a:xfrm>
                  <a:off x="806" y="1952"/>
                  <a:ext cx="2036" cy="621"/>
                </a:xfrm>
                <a:custGeom>
                  <a:avLst/>
                  <a:gdLst>
                    <a:gd name="T0" fmla="*/ 0 w 2036"/>
                    <a:gd name="T1" fmla="*/ 0 h 621"/>
                    <a:gd name="T2" fmla="*/ 0 w 2036"/>
                    <a:gd name="T3" fmla="*/ 73 h 621"/>
                    <a:gd name="T4" fmla="*/ 2036 w 2036"/>
                    <a:gd name="T5" fmla="*/ 621 h 621"/>
                    <a:gd name="T6" fmla="*/ 2036 w 2036"/>
                    <a:gd name="T7" fmla="*/ 546 h 621"/>
                    <a:gd name="T8" fmla="*/ 0 w 2036"/>
                    <a:gd name="T9" fmla="*/ 0 h 6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36" h="621">
                      <a:moveTo>
                        <a:pt x="0" y="0"/>
                      </a:moveTo>
                      <a:lnTo>
                        <a:pt x="0" y="73"/>
                      </a:lnTo>
                      <a:lnTo>
                        <a:pt x="2036" y="621"/>
                      </a:lnTo>
                      <a:lnTo>
                        <a:pt x="2036" y="5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4351" cap="flat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96720" name="Freeform 2128"/>
              <p:cNvSpPr>
                <a:spLocks/>
              </p:cNvSpPr>
              <p:nvPr/>
            </p:nvSpPr>
            <p:spPr bwMode="gray">
              <a:xfrm>
                <a:off x="3828" y="1762"/>
                <a:ext cx="18" cy="303"/>
              </a:xfrm>
              <a:custGeom>
                <a:avLst/>
                <a:gdLst>
                  <a:gd name="T0" fmla="*/ 0 w 113"/>
                  <a:gd name="T1" fmla="*/ 0 h 1904"/>
                  <a:gd name="T2" fmla="*/ 0 w 113"/>
                  <a:gd name="T3" fmla="*/ 1876 h 1904"/>
                  <a:gd name="T4" fmla="*/ 113 w 113"/>
                  <a:gd name="T5" fmla="*/ 1904 h 1904"/>
                  <a:gd name="T6" fmla="*/ 113 w 113"/>
                  <a:gd name="T7" fmla="*/ 31 h 1904"/>
                  <a:gd name="T8" fmla="*/ 0 w 113"/>
                  <a:gd name="T9" fmla="*/ 0 h 1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904">
                    <a:moveTo>
                      <a:pt x="0" y="0"/>
                    </a:moveTo>
                    <a:lnTo>
                      <a:pt x="0" y="1876"/>
                    </a:lnTo>
                    <a:lnTo>
                      <a:pt x="113" y="1904"/>
                    </a:lnTo>
                    <a:lnTo>
                      <a:pt x="113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14351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6721" name="Freeform 2129"/>
              <p:cNvSpPr>
                <a:spLocks/>
              </p:cNvSpPr>
              <p:nvPr/>
            </p:nvSpPr>
            <p:spPr bwMode="gray">
              <a:xfrm>
                <a:off x="4187" y="1850"/>
                <a:ext cx="36" cy="312"/>
              </a:xfrm>
              <a:custGeom>
                <a:avLst/>
                <a:gdLst>
                  <a:gd name="T0" fmla="*/ 224 w 224"/>
                  <a:gd name="T1" fmla="*/ 0 h 1935"/>
                  <a:gd name="T2" fmla="*/ 224 w 224"/>
                  <a:gd name="T3" fmla="*/ 1873 h 1935"/>
                  <a:gd name="T4" fmla="*/ 0 w 224"/>
                  <a:gd name="T5" fmla="*/ 1935 h 1935"/>
                  <a:gd name="T6" fmla="*/ 0 w 224"/>
                  <a:gd name="T7" fmla="*/ 62 h 1935"/>
                  <a:gd name="T8" fmla="*/ 224 w 224"/>
                  <a:gd name="T9" fmla="*/ 0 h 19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1935">
                    <a:moveTo>
                      <a:pt x="224" y="0"/>
                    </a:moveTo>
                    <a:lnTo>
                      <a:pt x="224" y="1873"/>
                    </a:lnTo>
                    <a:lnTo>
                      <a:pt x="0" y="1935"/>
                    </a:lnTo>
                    <a:lnTo>
                      <a:pt x="0" y="62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6722" name="Freeform 2130"/>
              <p:cNvSpPr>
                <a:spLocks/>
              </p:cNvSpPr>
              <p:nvPr/>
            </p:nvSpPr>
            <p:spPr bwMode="gray">
              <a:xfrm>
                <a:off x="3846" y="1767"/>
                <a:ext cx="323" cy="111"/>
              </a:xfrm>
              <a:custGeom>
                <a:avLst/>
                <a:gdLst>
                  <a:gd name="T0" fmla="*/ 0 w 2036"/>
                  <a:gd name="T1" fmla="*/ 0 h 694"/>
                  <a:gd name="T2" fmla="*/ 0 w 2036"/>
                  <a:gd name="T3" fmla="*/ 149 h 694"/>
                  <a:gd name="T4" fmla="*/ 2036 w 2036"/>
                  <a:gd name="T5" fmla="*/ 694 h 694"/>
                  <a:gd name="T6" fmla="*/ 2036 w 2036"/>
                  <a:gd name="T7" fmla="*/ 548 h 694"/>
                  <a:gd name="T8" fmla="*/ 0 w 2036"/>
                  <a:gd name="T9" fmla="*/ 0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94">
                    <a:moveTo>
                      <a:pt x="0" y="0"/>
                    </a:moveTo>
                    <a:lnTo>
                      <a:pt x="0" y="149"/>
                    </a:lnTo>
                    <a:lnTo>
                      <a:pt x="2036" y="694"/>
                    </a:lnTo>
                    <a:lnTo>
                      <a:pt x="2036" y="5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14351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6723" name="Freeform 2131"/>
              <p:cNvSpPr>
                <a:spLocks/>
              </p:cNvSpPr>
              <p:nvPr/>
            </p:nvSpPr>
            <p:spPr bwMode="gray">
              <a:xfrm>
                <a:off x="3828" y="1753"/>
                <a:ext cx="395" cy="106"/>
              </a:xfrm>
              <a:custGeom>
                <a:avLst/>
                <a:gdLst>
                  <a:gd name="T0" fmla="*/ 0 w 2487"/>
                  <a:gd name="T1" fmla="*/ 59 h 669"/>
                  <a:gd name="T2" fmla="*/ 224 w 2487"/>
                  <a:gd name="T3" fmla="*/ 0 h 669"/>
                  <a:gd name="T4" fmla="*/ 2487 w 2487"/>
                  <a:gd name="T5" fmla="*/ 607 h 669"/>
                  <a:gd name="T6" fmla="*/ 2263 w 2487"/>
                  <a:gd name="T7" fmla="*/ 669 h 669"/>
                  <a:gd name="T8" fmla="*/ 0 w 2487"/>
                  <a:gd name="T9" fmla="*/ 5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87" h="669">
                    <a:moveTo>
                      <a:pt x="0" y="59"/>
                    </a:moveTo>
                    <a:lnTo>
                      <a:pt x="224" y="0"/>
                    </a:lnTo>
                    <a:lnTo>
                      <a:pt x="2487" y="607"/>
                    </a:lnTo>
                    <a:lnTo>
                      <a:pt x="2263" y="669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96729" name="Group 2137"/>
            <p:cNvGrpSpPr>
              <a:grpSpLocks/>
            </p:cNvGrpSpPr>
            <p:nvPr/>
          </p:nvGrpSpPr>
          <p:grpSpPr bwMode="auto">
            <a:xfrm>
              <a:off x="3129" y="1998"/>
              <a:ext cx="1289" cy="363"/>
              <a:chOff x="3129" y="1998"/>
              <a:chExt cx="1289" cy="363"/>
            </a:xfrm>
          </p:grpSpPr>
          <p:sp>
            <p:nvSpPr>
              <p:cNvPr id="473782" name="Freeform 1718"/>
              <p:cNvSpPr>
                <a:spLocks/>
              </p:cNvSpPr>
              <p:nvPr/>
            </p:nvSpPr>
            <p:spPr bwMode="gray">
              <a:xfrm>
                <a:off x="3129" y="2015"/>
                <a:ext cx="1289" cy="346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2B2B2">
                      <a:gamma/>
                      <a:tint val="68627"/>
                      <a:invGamma/>
                    </a:srgbClr>
                  </a:gs>
                  <a:gs pos="100000">
                    <a:srgbClr val="B2B2B2"/>
                  </a:gs>
                </a:gsLst>
                <a:lin ang="5400000" scaled="1"/>
              </a:gradFill>
              <a:ln w="190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dist="25400" dir="54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73783" name="Group 1719"/>
              <p:cNvGrpSpPr>
                <a:grpSpLocks/>
              </p:cNvGrpSpPr>
              <p:nvPr/>
            </p:nvGrpSpPr>
            <p:grpSpPr bwMode="auto">
              <a:xfrm>
                <a:off x="3345" y="2075"/>
                <a:ext cx="143" cy="113"/>
                <a:chOff x="855" y="2793"/>
                <a:chExt cx="434" cy="341"/>
              </a:xfrm>
            </p:grpSpPr>
            <p:grpSp>
              <p:nvGrpSpPr>
                <p:cNvPr id="473784" name="Group 1720"/>
                <p:cNvGrpSpPr>
                  <a:grpSpLocks/>
                </p:cNvGrpSpPr>
                <p:nvPr/>
              </p:nvGrpSpPr>
              <p:grpSpPr bwMode="auto">
                <a:xfrm>
                  <a:off x="855" y="2793"/>
                  <a:ext cx="434" cy="341"/>
                  <a:chOff x="2429" y="1800"/>
                  <a:chExt cx="904" cy="712"/>
                </a:xfrm>
              </p:grpSpPr>
              <p:sp>
                <p:nvSpPr>
                  <p:cNvPr id="473785" name="Freeform 1721"/>
                  <p:cNvSpPr>
                    <a:spLocks/>
                  </p:cNvSpPr>
                  <p:nvPr/>
                </p:nvSpPr>
                <p:spPr bwMode="gray">
                  <a:xfrm>
                    <a:off x="2429" y="1800"/>
                    <a:ext cx="904" cy="244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86" name="Freeform 1722"/>
                  <p:cNvSpPr>
                    <a:spLocks/>
                  </p:cNvSpPr>
                  <p:nvPr/>
                </p:nvSpPr>
                <p:spPr bwMode="gray">
                  <a:xfrm>
                    <a:off x="2880" y="1923"/>
                    <a:ext cx="453" cy="58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87" name="Freeform 1723"/>
                  <p:cNvSpPr>
                    <a:spLocks/>
                  </p:cNvSpPr>
                  <p:nvPr/>
                </p:nvSpPr>
                <p:spPr bwMode="gray">
                  <a:xfrm>
                    <a:off x="2429" y="1923"/>
                    <a:ext cx="451" cy="589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73788" name="Line 1724"/>
                <p:cNvSpPr>
                  <a:spLocks noChangeShapeType="1"/>
                </p:cNvSpPr>
                <p:nvPr/>
              </p:nvSpPr>
              <p:spPr bwMode="gray">
                <a:xfrm>
                  <a:off x="961" y="2822"/>
                  <a:ext cx="222" cy="59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3789" name="Group 1725"/>
              <p:cNvGrpSpPr>
                <a:grpSpLocks/>
              </p:cNvGrpSpPr>
              <p:nvPr/>
            </p:nvGrpSpPr>
            <p:grpSpPr bwMode="auto">
              <a:xfrm>
                <a:off x="3489" y="2037"/>
                <a:ext cx="143" cy="112"/>
                <a:chOff x="1291" y="2677"/>
                <a:chExt cx="434" cy="341"/>
              </a:xfrm>
            </p:grpSpPr>
            <p:grpSp>
              <p:nvGrpSpPr>
                <p:cNvPr id="473790" name="Group 1726"/>
                <p:cNvGrpSpPr>
                  <a:grpSpLocks/>
                </p:cNvGrpSpPr>
                <p:nvPr/>
              </p:nvGrpSpPr>
              <p:grpSpPr bwMode="auto">
                <a:xfrm>
                  <a:off x="1291" y="2677"/>
                  <a:ext cx="434" cy="341"/>
                  <a:chOff x="2429" y="1800"/>
                  <a:chExt cx="904" cy="712"/>
                </a:xfrm>
              </p:grpSpPr>
              <p:sp>
                <p:nvSpPr>
                  <p:cNvPr id="473791" name="Freeform 1727"/>
                  <p:cNvSpPr>
                    <a:spLocks/>
                  </p:cNvSpPr>
                  <p:nvPr/>
                </p:nvSpPr>
                <p:spPr bwMode="gray">
                  <a:xfrm>
                    <a:off x="2429" y="1800"/>
                    <a:ext cx="904" cy="244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92" name="Freeform 1728"/>
                  <p:cNvSpPr>
                    <a:spLocks/>
                  </p:cNvSpPr>
                  <p:nvPr/>
                </p:nvSpPr>
                <p:spPr bwMode="gray">
                  <a:xfrm>
                    <a:off x="2880" y="1923"/>
                    <a:ext cx="453" cy="58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93" name="Freeform 1729"/>
                  <p:cNvSpPr>
                    <a:spLocks/>
                  </p:cNvSpPr>
                  <p:nvPr/>
                </p:nvSpPr>
                <p:spPr bwMode="gray">
                  <a:xfrm>
                    <a:off x="2429" y="1923"/>
                    <a:ext cx="451" cy="589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73794" name="Line 1730"/>
                <p:cNvSpPr>
                  <a:spLocks noChangeShapeType="1"/>
                </p:cNvSpPr>
                <p:nvPr/>
              </p:nvSpPr>
              <p:spPr bwMode="gray">
                <a:xfrm>
                  <a:off x="1401" y="2704"/>
                  <a:ext cx="222" cy="59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3795" name="Group 1731"/>
              <p:cNvGrpSpPr>
                <a:grpSpLocks/>
              </p:cNvGrpSpPr>
              <p:nvPr/>
            </p:nvGrpSpPr>
            <p:grpSpPr bwMode="auto">
              <a:xfrm>
                <a:off x="3631" y="1998"/>
                <a:ext cx="144" cy="113"/>
                <a:chOff x="1723" y="2560"/>
                <a:chExt cx="434" cy="341"/>
              </a:xfrm>
            </p:grpSpPr>
            <p:grpSp>
              <p:nvGrpSpPr>
                <p:cNvPr id="473796" name="Group 1732"/>
                <p:cNvGrpSpPr>
                  <a:grpSpLocks/>
                </p:cNvGrpSpPr>
                <p:nvPr/>
              </p:nvGrpSpPr>
              <p:grpSpPr bwMode="auto">
                <a:xfrm>
                  <a:off x="1723" y="2560"/>
                  <a:ext cx="434" cy="341"/>
                  <a:chOff x="2429" y="1800"/>
                  <a:chExt cx="904" cy="712"/>
                </a:xfrm>
              </p:grpSpPr>
              <p:sp>
                <p:nvSpPr>
                  <p:cNvPr id="473797" name="Freeform 1733"/>
                  <p:cNvSpPr>
                    <a:spLocks/>
                  </p:cNvSpPr>
                  <p:nvPr/>
                </p:nvSpPr>
                <p:spPr bwMode="gray">
                  <a:xfrm>
                    <a:off x="2429" y="1800"/>
                    <a:ext cx="904" cy="244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98" name="Freeform 1734"/>
                  <p:cNvSpPr>
                    <a:spLocks/>
                  </p:cNvSpPr>
                  <p:nvPr/>
                </p:nvSpPr>
                <p:spPr bwMode="gray">
                  <a:xfrm>
                    <a:off x="2880" y="1923"/>
                    <a:ext cx="453" cy="58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99" name="Freeform 1735"/>
                  <p:cNvSpPr>
                    <a:spLocks/>
                  </p:cNvSpPr>
                  <p:nvPr/>
                </p:nvSpPr>
                <p:spPr bwMode="gray">
                  <a:xfrm>
                    <a:off x="2429" y="1923"/>
                    <a:ext cx="451" cy="589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73800" name="Line 1736"/>
                <p:cNvSpPr>
                  <a:spLocks noChangeShapeType="1"/>
                </p:cNvSpPr>
                <p:nvPr/>
              </p:nvSpPr>
              <p:spPr bwMode="gray">
                <a:xfrm>
                  <a:off x="1832" y="2587"/>
                  <a:ext cx="222" cy="59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3801" name="Group 1737"/>
              <p:cNvGrpSpPr>
                <a:grpSpLocks/>
              </p:cNvGrpSpPr>
              <p:nvPr/>
            </p:nvGrpSpPr>
            <p:grpSpPr bwMode="auto">
              <a:xfrm>
                <a:off x="3891" y="2032"/>
                <a:ext cx="104" cy="209"/>
                <a:chOff x="2550" y="2106"/>
                <a:chExt cx="313" cy="633"/>
              </a:xfrm>
            </p:grpSpPr>
            <p:sp>
              <p:nvSpPr>
                <p:cNvPr id="473802" name="Freeform 1738"/>
                <p:cNvSpPr>
                  <a:spLocks/>
                </p:cNvSpPr>
                <p:nvPr/>
              </p:nvSpPr>
              <p:spPr bwMode="gray">
                <a:xfrm>
                  <a:off x="2692" y="2414"/>
                  <a:ext cx="120" cy="325"/>
                </a:xfrm>
                <a:custGeom>
                  <a:avLst/>
                  <a:gdLst>
                    <a:gd name="T0" fmla="*/ 89 w 90"/>
                    <a:gd name="T1" fmla="*/ 156 h 245"/>
                    <a:gd name="T2" fmla="*/ 89 w 90"/>
                    <a:gd name="T3" fmla="*/ 7 h 245"/>
                    <a:gd name="T4" fmla="*/ 89 w 90"/>
                    <a:gd name="T5" fmla="*/ 5 h 245"/>
                    <a:gd name="T6" fmla="*/ 63 w 90"/>
                    <a:gd name="T7" fmla="*/ 20 h 245"/>
                    <a:gd name="T8" fmla="*/ 12 w 90"/>
                    <a:gd name="T9" fmla="*/ 10 h 245"/>
                    <a:gd name="T10" fmla="*/ 2 w 90"/>
                    <a:gd name="T11" fmla="*/ 0 h 245"/>
                    <a:gd name="T12" fmla="*/ 3 w 90"/>
                    <a:gd name="T13" fmla="*/ 36 h 245"/>
                    <a:gd name="T14" fmla="*/ 2 w 90"/>
                    <a:gd name="T15" fmla="*/ 205 h 245"/>
                    <a:gd name="T16" fmla="*/ 43 w 90"/>
                    <a:gd name="T17" fmla="*/ 205 h 245"/>
                    <a:gd name="T18" fmla="*/ 45 w 90"/>
                    <a:gd name="T19" fmla="*/ 51 h 245"/>
                    <a:gd name="T20" fmla="*/ 36 w 90"/>
                    <a:gd name="T21" fmla="*/ 40 h 245"/>
                    <a:gd name="T22" fmla="*/ 45 w 90"/>
                    <a:gd name="T23" fmla="*/ 51 h 245"/>
                    <a:gd name="T24" fmla="*/ 43 w 90"/>
                    <a:gd name="T25" fmla="*/ 205 h 245"/>
                    <a:gd name="T26" fmla="*/ 44 w 90"/>
                    <a:gd name="T27" fmla="*/ 211 h 245"/>
                    <a:gd name="T28" fmla="*/ 88 w 90"/>
                    <a:gd name="T29" fmla="*/ 218 h 245"/>
                    <a:gd name="T30" fmla="*/ 89 w 90"/>
                    <a:gd name="T31" fmla="*/ 156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" h="245">
                      <a:moveTo>
                        <a:pt x="89" y="156"/>
                      </a:moveTo>
                      <a:cubicBezTo>
                        <a:pt x="89" y="141"/>
                        <a:pt x="90" y="47"/>
                        <a:pt x="89" y="7"/>
                      </a:cubicBezTo>
                      <a:cubicBezTo>
                        <a:pt x="89" y="6"/>
                        <a:pt x="89" y="6"/>
                        <a:pt x="89" y="5"/>
                      </a:cubicBezTo>
                      <a:cubicBezTo>
                        <a:pt x="87" y="16"/>
                        <a:pt x="71" y="22"/>
                        <a:pt x="63" y="20"/>
                      </a:cubicBezTo>
                      <a:cubicBezTo>
                        <a:pt x="55" y="20"/>
                        <a:pt x="24" y="13"/>
                        <a:pt x="12" y="10"/>
                      </a:cubicBezTo>
                      <a:cubicBezTo>
                        <a:pt x="6" y="10"/>
                        <a:pt x="4" y="5"/>
                        <a:pt x="2" y="0"/>
                      </a:cubicBezTo>
                      <a:cubicBezTo>
                        <a:pt x="2" y="18"/>
                        <a:pt x="3" y="32"/>
                        <a:pt x="3" y="36"/>
                      </a:cubicBezTo>
                      <a:cubicBezTo>
                        <a:pt x="3" y="49"/>
                        <a:pt x="0" y="181"/>
                        <a:pt x="2" y="205"/>
                      </a:cubicBezTo>
                      <a:cubicBezTo>
                        <a:pt x="3" y="228"/>
                        <a:pt x="43" y="225"/>
                        <a:pt x="43" y="205"/>
                      </a:cubicBezTo>
                      <a:cubicBezTo>
                        <a:pt x="43" y="171"/>
                        <a:pt x="46" y="55"/>
                        <a:pt x="45" y="51"/>
                      </a:cubicBezTo>
                      <a:cubicBezTo>
                        <a:pt x="45" y="47"/>
                        <a:pt x="36" y="47"/>
                        <a:pt x="36" y="40"/>
                      </a:cubicBezTo>
                      <a:cubicBezTo>
                        <a:pt x="36" y="47"/>
                        <a:pt x="45" y="47"/>
                        <a:pt x="45" y="51"/>
                      </a:cubicBezTo>
                      <a:cubicBezTo>
                        <a:pt x="46" y="55"/>
                        <a:pt x="43" y="171"/>
                        <a:pt x="43" y="205"/>
                      </a:cubicBezTo>
                      <a:cubicBezTo>
                        <a:pt x="43" y="207"/>
                        <a:pt x="44" y="211"/>
                        <a:pt x="44" y="211"/>
                      </a:cubicBezTo>
                      <a:cubicBezTo>
                        <a:pt x="46" y="245"/>
                        <a:pt x="87" y="235"/>
                        <a:pt x="88" y="218"/>
                      </a:cubicBezTo>
                      <a:cubicBezTo>
                        <a:pt x="90" y="201"/>
                        <a:pt x="88" y="171"/>
                        <a:pt x="89" y="15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803" name="Freeform 1739"/>
                <p:cNvSpPr>
                  <a:spLocks noEditPoints="1"/>
                </p:cNvSpPr>
                <p:nvPr/>
              </p:nvSpPr>
              <p:spPr bwMode="gray">
                <a:xfrm>
                  <a:off x="2550" y="2196"/>
                  <a:ext cx="313" cy="258"/>
                </a:xfrm>
                <a:custGeom>
                  <a:avLst/>
                  <a:gdLst>
                    <a:gd name="T0" fmla="*/ 235 w 236"/>
                    <a:gd name="T1" fmla="*/ 114 h 194"/>
                    <a:gd name="T2" fmla="*/ 235 w 236"/>
                    <a:gd name="T3" fmla="*/ 114 h 194"/>
                    <a:gd name="T4" fmla="*/ 225 w 236"/>
                    <a:gd name="T5" fmla="*/ 49 h 194"/>
                    <a:gd name="T6" fmla="*/ 199 w 236"/>
                    <a:gd name="T7" fmla="*/ 24 h 194"/>
                    <a:gd name="T8" fmla="*/ 156 w 236"/>
                    <a:gd name="T9" fmla="*/ 13 h 194"/>
                    <a:gd name="T10" fmla="*/ 116 w 236"/>
                    <a:gd name="T11" fmla="*/ 2 h 194"/>
                    <a:gd name="T12" fmla="*/ 86 w 236"/>
                    <a:gd name="T13" fmla="*/ 12 h 194"/>
                    <a:gd name="T14" fmla="*/ 73 w 236"/>
                    <a:gd name="T15" fmla="*/ 86 h 194"/>
                    <a:gd name="T16" fmla="*/ 73 w 236"/>
                    <a:gd name="T17" fmla="*/ 86 h 194"/>
                    <a:gd name="T18" fmla="*/ 72 w 236"/>
                    <a:gd name="T19" fmla="*/ 91 h 194"/>
                    <a:gd name="T20" fmla="*/ 21 w 236"/>
                    <a:gd name="T21" fmla="*/ 104 h 194"/>
                    <a:gd name="T22" fmla="*/ 26 w 236"/>
                    <a:gd name="T23" fmla="*/ 135 h 194"/>
                    <a:gd name="T24" fmla="*/ 80 w 236"/>
                    <a:gd name="T25" fmla="*/ 122 h 194"/>
                    <a:gd name="T26" fmla="*/ 80 w 236"/>
                    <a:gd name="T27" fmla="*/ 122 h 194"/>
                    <a:gd name="T28" fmla="*/ 86 w 236"/>
                    <a:gd name="T29" fmla="*/ 120 h 194"/>
                    <a:gd name="T30" fmla="*/ 99 w 236"/>
                    <a:gd name="T31" fmla="*/ 112 h 194"/>
                    <a:gd name="T32" fmla="*/ 104 w 236"/>
                    <a:gd name="T33" fmla="*/ 92 h 194"/>
                    <a:gd name="T34" fmla="*/ 104 w 236"/>
                    <a:gd name="T35" fmla="*/ 92 h 194"/>
                    <a:gd name="T36" fmla="*/ 110 w 236"/>
                    <a:gd name="T37" fmla="*/ 47 h 194"/>
                    <a:gd name="T38" fmla="*/ 109 w 236"/>
                    <a:gd name="T39" fmla="*/ 167 h 194"/>
                    <a:gd name="T40" fmla="*/ 118 w 236"/>
                    <a:gd name="T41" fmla="*/ 178 h 194"/>
                    <a:gd name="T42" fmla="*/ 169 w 236"/>
                    <a:gd name="T43" fmla="*/ 192 h 194"/>
                    <a:gd name="T44" fmla="*/ 196 w 236"/>
                    <a:gd name="T45" fmla="*/ 173 h 194"/>
                    <a:gd name="T46" fmla="*/ 196 w 236"/>
                    <a:gd name="T47" fmla="*/ 160 h 194"/>
                    <a:gd name="T48" fmla="*/ 216 w 236"/>
                    <a:gd name="T49" fmla="*/ 155 h 194"/>
                    <a:gd name="T50" fmla="*/ 219 w 236"/>
                    <a:gd name="T51" fmla="*/ 154 h 194"/>
                    <a:gd name="T52" fmla="*/ 232 w 236"/>
                    <a:gd name="T53" fmla="*/ 146 h 194"/>
                    <a:gd name="T54" fmla="*/ 236 w 236"/>
                    <a:gd name="T55" fmla="*/ 124 h 194"/>
                    <a:gd name="T56" fmla="*/ 235 w 236"/>
                    <a:gd name="T57" fmla="*/ 114 h 194"/>
                    <a:gd name="T58" fmla="*/ 192 w 236"/>
                    <a:gd name="T59" fmla="*/ 75 h 194"/>
                    <a:gd name="T60" fmla="*/ 194 w 236"/>
                    <a:gd name="T61" fmla="*/ 88 h 194"/>
                    <a:gd name="T62" fmla="*/ 200 w 236"/>
                    <a:gd name="T63" fmla="*/ 123 h 194"/>
                    <a:gd name="T64" fmla="*/ 196 w 236"/>
                    <a:gd name="T65" fmla="*/ 124 h 194"/>
                    <a:gd name="T66" fmla="*/ 194 w 236"/>
                    <a:gd name="T67" fmla="*/ 88 h 194"/>
                    <a:gd name="T68" fmla="*/ 192 w 236"/>
                    <a:gd name="T69" fmla="*/ 75 h 194"/>
                    <a:gd name="T70" fmla="*/ 192 w 236"/>
                    <a:gd name="T71" fmla="*/ 71 h 194"/>
                    <a:gd name="T72" fmla="*/ 192 w 236"/>
                    <a:gd name="T73" fmla="*/ 75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6" h="194">
                      <a:moveTo>
                        <a:pt x="235" y="114"/>
                      </a:moveTo>
                      <a:cubicBezTo>
                        <a:pt x="235" y="114"/>
                        <a:pt x="235" y="114"/>
                        <a:pt x="235" y="114"/>
                      </a:cubicBezTo>
                      <a:cubicBezTo>
                        <a:pt x="230" y="85"/>
                        <a:pt x="226" y="57"/>
                        <a:pt x="225" y="49"/>
                      </a:cubicBezTo>
                      <a:cubicBezTo>
                        <a:pt x="222" y="32"/>
                        <a:pt x="207" y="27"/>
                        <a:pt x="199" y="24"/>
                      </a:cubicBezTo>
                      <a:cubicBezTo>
                        <a:pt x="191" y="21"/>
                        <a:pt x="169" y="16"/>
                        <a:pt x="156" y="13"/>
                      </a:cubicBezTo>
                      <a:cubicBezTo>
                        <a:pt x="144" y="9"/>
                        <a:pt x="125" y="3"/>
                        <a:pt x="116" y="2"/>
                      </a:cubicBezTo>
                      <a:cubicBezTo>
                        <a:pt x="107" y="0"/>
                        <a:pt x="89" y="4"/>
                        <a:pt x="86" y="12"/>
                      </a:cubicBezTo>
                      <a:cubicBezTo>
                        <a:pt x="85" y="14"/>
                        <a:pt x="79" y="50"/>
                        <a:pt x="73" y="86"/>
                      </a:cubicBezTo>
                      <a:cubicBezTo>
                        <a:pt x="73" y="86"/>
                        <a:pt x="73" y="86"/>
                        <a:pt x="73" y="86"/>
                      </a:cubicBezTo>
                      <a:cubicBezTo>
                        <a:pt x="72" y="91"/>
                        <a:pt x="72" y="91"/>
                        <a:pt x="72" y="91"/>
                      </a:cubicBezTo>
                      <a:cubicBezTo>
                        <a:pt x="49" y="96"/>
                        <a:pt x="28" y="103"/>
                        <a:pt x="21" y="104"/>
                      </a:cubicBezTo>
                      <a:cubicBezTo>
                        <a:pt x="0" y="109"/>
                        <a:pt x="9" y="137"/>
                        <a:pt x="26" y="135"/>
                      </a:cubicBezTo>
                      <a:cubicBezTo>
                        <a:pt x="31" y="135"/>
                        <a:pt x="55" y="129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6" y="120"/>
                        <a:pt x="86" y="120"/>
                        <a:pt x="86" y="120"/>
                      </a:cubicBezTo>
                      <a:cubicBezTo>
                        <a:pt x="92" y="118"/>
                        <a:pt x="96" y="116"/>
                        <a:pt x="99" y="112"/>
                      </a:cubicBezTo>
                      <a:cubicBezTo>
                        <a:pt x="102" y="108"/>
                        <a:pt x="104" y="102"/>
                        <a:pt x="104" y="92"/>
                      </a:cubicBezTo>
                      <a:cubicBezTo>
                        <a:pt x="104" y="92"/>
                        <a:pt x="104" y="92"/>
                        <a:pt x="104" y="92"/>
                      </a:cubicBezTo>
                      <a:cubicBezTo>
                        <a:pt x="107" y="65"/>
                        <a:pt x="110" y="43"/>
                        <a:pt x="110" y="47"/>
                      </a:cubicBezTo>
                      <a:cubicBezTo>
                        <a:pt x="110" y="53"/>
                        <a:pt x="109" y="125"/>
                        <a:pt x="109" y="167"/>
                      </a:cubicBezTo>
                      <a:cubicBezTo>
                        <a:pt x="110" y="172"/>
                        <a:pt x="112" y="177"/>
                        <a:pt x="118" y="178"/>
                      </a:cubicBezTo>
                      <a:cubicBezTo>
                        <a:pt x="130" y="180"/>
                        <a:pt x="162" y="190"/>
                        <a:pt x="169" y="192"/>
                      </a:cubicBezTo>
                      <a:cubicBezTo>
                        <a:pt x="177" y="194"/>
                        <a:pt x="193" y="184"/>
                        <a:pt x="196" y="173"/>
                      </a:cubicBezTo>
                      <a:cubicBezTo>
                        <a:pt x="196" y="171"/>
                        <a:pt x="196" y="162"/>
                        <a:pt x="196" y="160"/>
                      </a:cubicBezTo>
                      <a:cubicBezTo>
                        <a:pt x="202" y="158"/>
                        <a:pt x="208" y="157"/>
                        <a:pt x="216" y="155"/>
                      </a:cubicBezTo>
                      <a:cubicBezTo>
                        <a:pt x="217" y="155"/>
                        <a:pt x="218" y="154"/>
                        <a:pt x="219" y="154"/>
                      </a:cubicBezTo>
                      <a:cubicBezTo>
                        <a:pt x="225" y="152"/>
                        <a:pt x="229" y="150"/>
                        <a:pt x="232" y="146"/>
                      </a:cubicBezTo>
                      <a:cubicBezTo>
                        <a:pt x="235" y="142"/>
                        <a:pt x="236" y="135"/>
                        <a:pt x="236" y="124"/>
                      </a:cubicBezTo>
                      <a:lnTo>
                        <a:pt x="235" y="114"/>
                      </a:lnTo>
                      <a:close/>
                      <a:moveTo>
                        <a:pt x="192" y="75"/>
                      </a:moveTo>
                      <a:cubicBezTo>
                        <a:pt x="193" y="79"/>
                        <a:pt x="194" y="83"/>
                        <a:pt x="194" y="88"/>
                      </a:cubicBezTo>
                      <a:cubicBezTo>
                        <a:pt x="195" y="97"/>
                        <a:pt x="197" y="108"/>
                        <a:pt x="200" y="123"/>
                      </a:cubicBezTo>
                      <a:cubicBezTo>
                        <a:pt x="198" y="123"/>
                        <a:pt x="197" y="124"/>
                        <a:pt x="196" y="124"/>
                      </a:cubicBezTo>
                      <a:cubicBezTo>
                        <a:pt x="196" y="111"/>
                        <a:pt x="195" y="99"/>
                        <a:pt x="194" y="88"/>
                      </a:cubicBezTo>
                      <a:cubicBezTo>
                        <a:pt x="193" y="82"/>
                        <a:pt x="193" y="78"/>
                        <a:pt x="192" y="75"/>
                      </a:cubicBezTo>
                      <a:cubicBezTo>
                        <a:pt x="192" y="73"/>
                        <a:pt x="192" y="72"/>
                        <a:pt x="192" y="71"/>
                      </a:cubicBezTo>
                      <a:cubicBezTo>
                        <a:pt x="192" y="72"/>
                        <a:pt x="192" y="73"/>
                        <a:pt x="192" y="75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804" name="Freeform 1740"/>
                <p:cNvSpPr>
                  <a:spLocks/>
                </p:cNvSpPr>
                <p:nvPr/>
              </p:nvSpPr>
              <p:spPr bwMode="gray">
                <a:xfrm>
                  <a:off x="2707" y="2180"/>
                  <a:ext cx="87" cy="55"/>
                </a:xfrm>
                <a:custGeom>
                  <a:avLst/>
                  <a:gdLst>
                    <a:gd name="T0" fmla="*/ 29 w 66"/>
                    <a:gd name="T1" fmla="*/ 39 h 41"/>
                    <a:gd name="T2" fmla="*/ 10 w 66"/>
                    <a:gd name="T3" fmla="*/ 23 h 41"/>
                    <a:gd name="T4" fmla="*/ 15 w 66"/>
                    <a:gd name="T5" fmla="*/ 13 h 41"/>
                    <a:gd name="T6" fmla="*/ 53 w 66"/>
                    <a:gd name="T7" fmla="*/ 16 h 41"/>
                    <a:gd name="T8" fmla="*/ 57 w 66"/>
                    <a:gd name="T9" fmla="*/ 29 h 41"/>
                    <a:gd name="T10" fmla="*/ 29 w 66"/>
                    <a:gd name="T11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41">
                      <a:moveTo>
                        <a:pt x="29" y="39"/>
                      </a:moveTo>
                      <a:cubicBezTo>
                        <a:pt x="14" y="37"/>
                        <a:pt x="0" y="25"/>
                        <a:pt x="10" y="23"/>
                      </a:cubicBezTo>
                      <a:cubicBezTo>
                        <a:pt x="16" y="21"/>
                        <a:pt x="13" y="16"/>
                        <a:pt x="15" y="13"/>
                      </a:cubicBezTo>
                      <a:cubicBezTo>
                        <a:pt x="18" y="10"/>
                        <a:pt x="53" y="0"/>
                        <a:pt x="53" y="16"/>
                      </a:cubicBezTo>
                      <a:cubicBezTo>
                        <a:pt x="53" y="21"/>
                        <a:pt x="47" y="25"/>
                        <a:pt x="57" y="29"/>
                      </a:cubicBezTo>
                      <a:cubicBezTo>
                        <a:pt x="66" y="33"/>
                        <a:pt x="46" y="41"/>
                        <a:pt x="29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805" name="Freeform 1741"/>
                <p:cNvSpPr>
                  <a:spLocks/>
                </p:cNvSpPr>
                <p:nvPr/>
              </p:nvSpPr>
              <p:spPr bwMode="gray">
                <a:xfrm>
                  <a:off x="2716" y="2359"/>
                  <a:ext cx="121" cy="72"/>
                </a:xfrm>
                <a:custGeom>
                  <a:avLst/>
                  <a:gdLst>
                    <a:gd name="T0" fmla="*/ 75 w 91"/>
                    <a:gd name="T1" fmla="*/ 0 h 54"/>
                    <a:gd name="T2" fmla="*/ 27 w 91"/>
                    <a:gd name="T3" fmla="*/ 14 h 54"/>
                    <a:gd name="T4" fmla="*/ 40 w 91"/>
                    <a:gd name="T5" fmla="*/ 46 h 54"/>
                    <a:gd name="T6" fmla="*/ 91 w 91"/>
                    <a:gd name="T7" fmla="*/ 3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1" h="54">
                      <a:moveTo>
                        <a:pt x="75" y="0"/>
                      </a:moveTo>
                      <a:cubicBezTo>
                        <a:pt x="61" y="4"/>
                        <a:pt x="45" y="9"/>
                        <a:pt x="27" y="14"/>
                      </a:cubicBezTo>
                      <a:cubicBezTo>
                        <a:pt x="0" y="22"/>
                        <a:pt x="17" y="54"/>
                        <a:pt x="40" y="46"/>
                      </a:cubicBezTo>
                      <a:cubicBezTo>
                        <a:pt x="44" y="44"/>
                        <a:pt x="65" y="38"/>
                        <a:pt x="91" y="32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806" name="Oval 1742"/>
                <p:cNvSpPr>
                  <a:spLocks noChangeArrowheads="1"/>
                </p:cNvSpPr>
                <p:nvPr/>
              </p:nvSpPr>
              <p:spPr bwMode="gray">
                <a:xfrm flipH="1">
                  <a:off x="2697" y="2110"/>
                  <a:ext cx="105" cy="105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807" name="Freeform 1743"/>
                <p:cNvSpPr>
                  <a:spLocks/>
                </p:cNvSpPr>
                <p:nvPr/>
              </p:nvSpPr>
              <p:spPr bwMode="gray">
                <a:xfrm>
                  <a:off x="2674" y="2106"/>
                  <a:ext cx="128" cy="68"/>
                </a:xfrm>
                <a:custGeom>
                  <a:avLst/>
                  <a:gdLst>
                    <a:gd name="T0" fmla="*/ 54 w 94"/>
                    <a:gd name="T1" fmla="*/ 1 h 50"/>
                    <a:gd name="T2" fmla="*/ 49 w 94"/>
                    <a:gd name="T3" fmla="*/ 1 h 50"/>
                    <a:gd name="T4" fmla="*/ 48 w 94"/>
                    <a:gd name="T5" fmla="*/ 1 h 50"/>
                    <a:gd name="T6" fmla="*/ 44 w 94"/>
                    <a:gd name="T7" fmla="*/ 2 h 50"/>
                    <a:gd name="T8" fmla="*/ 43 w 94"/>
                    <a:gd name="T9" fmla="*/ 3 h 50"/>
                    <a:gd name="T10" fmla="*/ 39 w 94"/>
                    <a:gd name="T11" fmla="*/ 4 h 50"/>
                    <a:gd name="T12" fmla="*/ 39 w 94"/>
                    <a:gd name="T13" fmla="*/ 4 h 50"/>
                    <a:gd name="T14" fmla="*/ 35 w 94"/>
                    <a:gd name="T15" fmla="*/ 6 h 50"/>
                    <a:gd name="T16" fmla="*/ 34 w 94"/>
                    <a:gd name="T17" fmla="*/ 7 h 50"/>
                    <a:gd name="T18" fmla="*/ 31 w 94"/>
                    <a:gd name="T19" fmla="*/ 9 h 50"/>
                    <a:gd name="T20" fmla="*/ 30 w 94"/>
                    <a:gd name="T21" fmla="*/ 10 h 50"/>
                    <a:gd name="T22" fmla="*/ 21 w 94"/>
                    <a:gd name="T23" fmla="*/ 20 h 50"/>
                    <a:gd name="T24" fmla="*/ 21 w 94"/>
                    <a:gd name="T25" fmla="*/ 21 h 50"/>
                    <a:gd name="T26" fmla="*/ 21 w 94"/>
                    <a:gd name="T27" fmla="*/ 21 h 50"/>
                    <a:gd name="T28" fmla="*/ 20 w 94"/>
                    <a:gd name="T29" fmla="*/ 23 h 50"/>
                    <a:gd name="T30" fmla="*/ 20 w 94"/>
                    <a:gd name="T31" fmla="*/ 23 h 50"/>
                    <a:gd name="T32" fmla="*/ 0 w 94"/>
                    <a:gd name="T33" fmla="*/ 35 h 50"/>
                    <a:gd name="T34" fmla="*/ 10 w 94"/>
                    <a:gd name="T35" fmla="*/ 34 h 50"/>
                    <a:gd name="T36" fmla="*/ 16 w 94"/>
                    <a:gd name="T37" fmla="*/ 36 h 50"/>
                    <a:gd name="T38" fmla="*/ 20 w 94"/>
                    <a:gd name="T39" fmla="*/ 37 h 50"/>
                    <a:gd name="T40" fmla="*/ 40 w 94"/>
                    <a:gd name="T41" fmla="*/ 48 h 50"/>
                    <a:gd name="T42" fmla="*/ 57 w 94"/>
                    <a:gd name="T43" fmla="*/ 40 h 50"/>
                    <a:gd name="T44" fmla="*/ 94 w 94"/>
                    <a:gd name="T45" fmla="*/ 34 h 50"/>
                    <a:gd name="T46" fmla="*/ 54 w 94"/>
                    <a:gd name="T47" fmla="*/ 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4" h="50">
                      <a:moveTo>
                        <a:pt x="54" y="1"/>
                      </a:moveTo>
                      <a:cubicBezTo>
                        <a:pt x="52" y="1"/>
                        <a:pt x="51" y="1"/>
                        <a:pt x="49" y="1"/>
                      </a:cubicBezTo>
                      <a:cubicBezTo>
                        <a:pt x="49" y="1"/>
                        <a:pt x="48" y="1"/>
                        <a:pt x="48" y="1"/>
                      </a:cubicBezTo>
                      <a:cubicBezTo>
                        <a:pt x="47" y="2"/>
                        <a:pt x="46" y="2"/>
                        <a:pt x="44" y="2"/>
                      </a:cubicBezTo>
                      <a:cubicBezTo>
                        <a:pt x="44" y="2"/>
                        <a:pt x="44" y="2"/>
                        <a:pt x="43" y="3"/>
                      </a:cubicBezTo>
                      <a:cubicBezTo>
                        <a:pt x="42" y="3"/>
                        <a:pt x="41" y="3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7" y="5"/>
                        <a:pt x="36" y="6"/>
                        <a:pt x="35" y="6"/>
                      </a:cubicBezTo>
                      <a:cubicBezTo>
                        <a:pt x="35" y="6"/>
                        <a:pt x="35" y="7"/>
                        <a:pt x="34" y="7"/>
                      </a:cubicBezTo>
                      <a:cubicBezTo>
                        <a:pt x="33" y="7"/>
                        <a:pt x="32" y="8"/>
                        <a:pt x="31" y="9"/>
                      </a:cubicBezTo>
                      <a:cubicBezTo>
                        <a:pt x="31" y="9"/>
                        <a:pt x="31" y="9"/>
                        <a:pt x="30" y="10"/>
                      </a:cubicBezTo>
                      <a:cubicBezTo>
                        <a:pt x="27" y="13"/>
                        <a:pt x="24" y="16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2"/>
                        <a:pt x="20" y="22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17" y="27"/>
                        <a:pt x="3" y="32"/>
                        <a:pt x="0" y="35"/>
                      </a:cubicBezTo>
                      <a:cubicBezTo>
                        <a:pt x="2" y="32"/>
                        <a:pt x="6" y="33"/>
                        <a:pt x="10" y="34"/>
                      </a:cubicBezTo>
                      <a:cubicBezTo>
                        <a:pt x="12" y="34"/>
                        <a:pt x="14" y="35"/>
                        <a:pt x="16" y="36"/>
                      </a:cubicBezTo>
                      <a:cubicBezTo>
                        <a:pt x="18" y="36"/>
                        <a:pt x="19" y="37"/>
                        <a:pt x="20" y="37"/>
                      </a:cubicBezTo>
                      <a:cubicBezTo>
                        <a:pt x="27" y="41"/>
                        <a:pt x="34" y="50"/>
                        <a:pt x="40" y="48"/>
                      </a:cubicBezTo>
                      <a:cubicBezTo>
                        <a:pt x="40" y="48"/>
                        <a:pt x="51" y="40"/>
                        <a:pt x="57" y="40"/>
                      </a:cubicBezTo>
                      <a:cubicBezTo>
                        <a:pt x="84" y="41"/>
                        <a:pt x="94" y="34"/>
                        <a:pt x="94" y="34"/>
                      </a:cubicBezTo>
                      <a:cubicBezTo>
                        <a:pt x="92" y="14"/>
                        <a:pt x="74" y="0"/>
                        <a:pt x="54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3808" name="Group 1744"/>
              <p:cNvGrpSpPr>
                <a:grpSpLocks/>
              </p:cNvGrpSpPr>
              <p:nvPr/>
            </p:nvGrpSpPr>
            <p:grpSpPr bwMode="auto">
              <a:xfrm>
                <a:off x="3738" y="2059"/>
                <a:ext cx="215" cy="206"/>
                <a:chOff x="2046" y="2744"/>
                <a:chExt cx="651" cy="624"/>
              </a:xfrm>
            </p:grpSpPr>
            <p:grpSp>
              <p:nvGrpSpPr>
                <p:cNvPr id="473809" name="Group 1745"/>
                <p:cNvGrpSpPr>
                  <a:grpSpLocks/>
                </p:cNvGrpSpPr>
                <p:nvPr/>
              </p:nvGrpSpPr>
              <p:grpSpPr bwMode="auto">
                <a:xfrm>
                  <a:off x="2046" y="3000"/>
                  <a:ext cx="651" cy="368"/>
                  <a:chOff x="347" y="3532"/>
                  <a:chExt cx="907" cy="516"/>
                </a:xfrm>
              </p:grpSpPr>
              <p:sp>
                <p:nvSpPr>
                  <p:cNvPr id="473810" name="Freeform 1746"/>
                  <p:cNvSpPr>
                    <a:spLocks/>
                  </p:cNvSpPr>
                  <p:nvPr/>
                </p:nvSpPr>
                <p:spPr bwMode="gray">
                  <a:xfrm>
                    <a:off x="800" y="3573"/>
                    <a:ext cx="303" cy="394"/>
                  </a:xfrm>
                  <a:custGeom>
                    <a:avLst/>
                    <a:gdLst>
                      <a:gd name="T0" fmla="*/ 0 w 303"/>
                      <a:gd name="T1" fmla="*/ 0 h 394"/>
                      <a:gd name="T2" fmla="*/ 0 w 303"/>
                      <a:gd name="T3" fmla="*/ 312 h 394"/>
                      <a:gd name="T4" fmla="*/ 303 w 303"/>
                      <a:gd name="T5" fmla="*/ 394 h 394"/>
                      <a:gd name="T6" fmla="*/ 303 w 303"/>
                      <a:gd name="T7" fmla="*/ 82 h 394"/>
                      <a:gd name="T8" fmla="*/ 0 w 303"/>
                      <a:gd name="T9" fmla="*/ 0 h 3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3" h="394">
                        <a:moveTo>
                          <a:pt x="0" y="0"/>
                        </a:moveTo>
                        <a:lnTo>
                          <a:pt x="0" y="312"/>
                        </a:lnTo>
                        <a:lnTo>
                          <a:pt x="303" y="394"/>
                        </a:lnTo>
                        <a:lnTo>
                          <a:pt x="303" y="8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11" name="Freeform 1747"/>
                  <p:cNvSpPr>
                    <a:spLocks/>
                  </p:cNvSpPr>
                  <p:nvPr/>
                </p:nvSpPr>
                <p:spPr bwMode="gray">
                  <a:xfrm>
                    <a:off x="800" y="3655"/>
                    <a:ext cx="303" cy="393"/>
                  </a:xfrm>
                  <a:custGeom>
                    <a:avLst/>
                    <a:gdLst>
                      <a:gd name="T0" fmla="*/ 0 w 303"/>
                      <a:gd name="T1" fmla="*/ 393 h 393"/>
                      <a:gd name="T2" fmla="*/ 0 w 303"/>
                      <a:gd name="T3" fmla="*/ 81 h 393"/>
                      <a:gd name="T4" fmla="*/ 303 w 303"/>
                      <a:gd name="T5" fmla="*/ 0 h 393"/>
                      <a:gd name="T6" fmla="*/ 303 w 303"/>
                      <a:gd name="T7" fmla="*/ 312 h 393"/>
                      <a:gd name="T8" fmla="*/ 0 w 303"/>
                      <a:gd name="T9" fmla="*/ 393 h 3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3" h="393">
                        <a:moveTo>
                          <a:pt x="0" y="393"/>
                        </a:moveTo>
                        <a:lnTo>
                          <a:pt x="0" y="81"/>
                        </a:lnTo>
                        <a:lnTo>
                          <a:pt x="303" y="0"/>
                        </a:lnTo>
                        <a:lnTo>
                          <a:pt x="303" y="312"/>
                        </a:lnTo>
                        <a:lnTo>
                          <a:pt x="0" y="39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12" name="Freeform 1748"/>
                  <p:cNvSpPr>
                    <a:spLocks/>
                  </p:cNvSpPr>
                  <p:nvPr/>
                </p:nvSpPr>
                <p:spPr bwMode="gray">
                  <a:xfrm>
                    <a:off x="501" y="3573"/>
                    <a:ext cx="299" cy="394"/>
                  </a:xfrm>
                  <a:custGeom>
                    <a:avLst/>
                    <a:gdLst>
                      <a:gd name="T0" fmla="*/ 0 w 299"/>
                      <a:gd name="T1" fmla="*/ 394 h 394"/>
                      <a:gd name="T2" fmla="*/ 0 w 299"/>
                      <a:gd name="T3" fmla="*/ 82 h 394"/>
                      <a:gd name="T4" fmla="*/ 299 w 299"/>
                      <a:gd name="T5" fmla="*/ 0 h 394"/>
                      <a:gd name="T6" fmla="*/ 299 w 299"/>
                      <a:gd name="T7" fmla="*/ 312 h 394"/>
                      <a:gd name="T8" fmla="*/ 0 w 299"/>
                      <a:gd name="T9" fmla="*/ 394 h 3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9" h="394">
                        <a:moveTo>
                          <a:pt x="0" y="394"/>
                        </a:moveTo>
                        <a:lnTo>
                          <a:pt x="0" y="82"/>
                        </a:lnTo>
                        <a:lnTo>
                          <a:pt x="299" y="0"/>
                        </a:lnTo>
                        <a:lnTo>
                          <a:pt x="299" y="312"/>
                        </a:lnTo>
                        <a:lnTo>
                          <a:pt x="0" y="394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13" name="Freeform 1749"/>
                  <p:cNvSpPr>
                    <a:spLocks/>
                  </p:cNvSpPr>
                  <p:nvPr/>
                </p:nvSpPr>
                <p:spPr bwMode="gray">
                  <a:xfrm>
                    <a:off x="501" y="3655"/>
                    <a:ext cx="299" cy="393"/>
                  </a:xfrm>
                  <a:custGeom>
                    <a:avLst/>
                    <a:gdLst>
                      <a:gd name="T0" fmla="*/ 0 w 299"/>
                      <a:gd name="T1" fmla="*/ 0 h 393"/>
                      <a:gd name="T2" fmla="*/ 0 w 299"/>
                      <a:gd name="T3" fmla="*/ 312 h 393"/>
                      <a:gd name="T4" fmla="*/ 299 w 299"/>
                      <a:gd name="T5" fmla="*/ 393 h 393"/>
                      <a:gd name="T6" fmla="*/ 299 w 299"/>
                      <a:gd name="T7" fmla="*/ 81 h 393"/>
                      <a:gd name="T8" fmla="*/ 0 w 299"/>
                      <a:gd name="T9" fmla="*/ 0 h 3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9" h="393">
                        <a:moveTo>
                          <a:pt x="0" y="0"/>
                        </a:moveTo>
                        <a:lnTo>
                          <a:pt x="0" y="312"/>
                        </a:lnTo>
                        <a:lnTo>
                          <a:pt x="299" y="393"/>
                        </a:lnTo>
                        <a:lnTo>
                          <a:pt x="299" y="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14" name="Freeform 1750"/>
                  <p:cNvSpPr>
                    <a:spLocks/>
                  </p:cNvSpPr>
                  <p:nvPr/>
                </p:nvSpPr>
                <p:spPr bwMode="gray">
                  <a:xfrm>
                    <a:off x="347" y="3655"/>
                    <a:ext cx="453" cy="121"/>
                  </a:xfrm>
                  <a:custGeom>
                    <a:avLst/>
                    <a:gdLst>
                      <a:gd name="T0" fmla="*/ 0 w 453"/>
                      <a:gd name="T1" fmla="*/ 41 h 121"/>
                      <a:gd name="T2" fmla="*/ 154 w 453"/>
                      <a:gd name="T3" fmla="*/ 0 h 121"/>
                      <a:gd name="T4" fmla="*/ 453 w 453"/>
                      <a:gd name="T5" fmla="*/ 81 h 121"/>
                      <a:gd name="T6" fmla="*/ 302 w 453"/>
                      <a:gd name="T7" fmla="*/ 121 h 121"/>
                      <a:gd name="T8" fmla="*/ 0 w 453"/>
                      <a:gd name="T9" fmla="*/ 41 h 1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121">
                        <a:moveTo>
                          <a:pt x="0" y="41"/>
                        </a:moveTo>
                        <a:lnTo>
                          <a:pt x="154" y="0"/>
                        </a:lnTo>
                        <a:lnTo>
                          <a:pt x="453" y="81"/>
                        </a:lnTo>
                        <a:lnTo>
                          <a:pt x="302" y="121"/>
                        </a:lnTo>
                        <a:lnTo>
                          <a:pt x="0" y="41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15" name="Freeform 1751"/>
                  <p:cNvSpPr>
                    <a:spLocks/>
                  </p:cNvSpPr>
                  <p:nvPr/>
                </p:nvSpPr>
                <p:spPr bwMode="gray">
                  <a:xfrm>
                    <a:off x="800" y="3532"/>
                    <a:ext cx="454" cy="123"/>
                  </a:xfrm>
                  <a:custGeom>
                    <a:avLst/>
                    <a:gdLst>
                      <a:gd name="T0" fmla="*/ 0 w 454"/>
                      <a:gd name="T1" fmla="*/ 41 h 123"/>
                      <a:gd name="T2" fmla="*/ 154 w 454"/>
                      <a:gd name="T3" fmla="*/ 0 h 123"/>
                      <a:gd name="T4" fmla="*/ 454 w 454"/>
                      <a:gd name="T5" fmla="*/ 81 h 123"/>
                      <a:gd name="T6" fmla="*/ 303 w 454"/>
                      <a:gd name="T7" fmla="*/ 123 h 123"/>
                      <a:gd name="T8" fmla="*/ 0 w 454"/>
                      <a:gd name="T9" fmla="*/ 41 h 1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4" h="123">
                        <a:moveTo>
                          <a:pt x="0" y="41"/>
                        </a:moveTo>
                        <a:lnTo>
                          <a:pt x="154" y="0"/>
                        </a:lnTo>
                        <a:lnTo>
                          <a:pt x="454" y="81"/>
                        </a:lnTo>
                        <a:lnTo>
                          <a:pt x="303" y="123"/>
                        </a:lnTo>
                        <a:lnTo>
                          <a:pt x="0" y="41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16" name="Freeform 1752"/>
                  <p:cNvSpPr>
                    <a:spLocks/>
                  </p:cNvSpPr>
                  <p:nvPr/>
                </p:nvSpPr>
                <p:spPr bwMode="gray">
                  <a:xfrm>
                    <a:off x="354" y="3535"/>
                    <a:ext cx="446" cy="120"/>
                  </a:xfrm>
                  <a:custGeom>
                    <a:avLst/>
                    <a:gdLst>
                      <a:gd name="T0" fmla="*/ 0 w 446"/>
                      <a:gd name="T1" fmla="*/ 80 h 120"/>
                      <a:gd name="T2" fmla="*/ 302 w 446"/>
                      <a:gd name="T3" fmla="*/ 0 h 120"/>
                      <a:gd name="T4" fmla="*/ 446 w 446"/>
                      <a:gd name="T5" fmla="*/ 38 h 120"/>
                      <a:gd name="T6" fmla="*/ 147 w 446"/>
                      <a:gd name="T7" fmla="*/ 120 h 120"/>
                      <a:gd name="T8" fmla="*/ 0 w 446"/>
                      <a:gd name="T9" fmla="*/ 8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120">
                        <a:moveTo>
                          <a:pt x="0" y="80"/>
                        </a:moveTo>
                        <a:lnTo>
                          <a:pt x="302" y="0"/>
                        </a:lnTo>
                        <a:lnTo>
                          <a:pt x="446" y="38"/>
                        </a:lnTo>
                        <a:lnTo>
                          <a:pt x="147" y="120"/>
                        </a:lnTo>
                        <a:lnTo>
                          <a:pt x="0" y="8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17" name="Freeform 1753"/>
                  <p:cNvSpPr>
                    <a:spLocks/>
                  </p:cNvSpPr>
                  <p:nvPr/>
                </p:nvSpPr>
                <p:spPr bwMode="gray">
                  <a:xfrm>
                    <a:off x="800" y="3655"/>
                    <a:ext cx="449" cy="119"/>
                  </a:xfrm>
                  <a:custGeom>
                    <a:avLst/>
                    <a:gdLst>
                      <a:gd name="T0" fmla="*/ 0 w 449"/>
                      <a:gd name="T1" fmla="*/ 81 h 119"/>
                      <a:gd name="T2" fmla="*/ 303 w 449"/>
                      <a:gd name="T3" fmla="*/ 0 h 119"/>
                      <a:gd name="T4" fmla="*/ 449 w 449"/>
                      <a:gd name="T5" fmla="*/ 38 h 119"/>
                      <a:gd name="T6" fmla="*/ 147 w 449"/>
                      <a:gd name="T7" fmla="*/ 119 h 119"/>
                      <a:gd name="T8" fmla="*/ 0 w 449"/>
                      <a:gd name="T9" fmla="*/ 81 h 1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9" h="119">
                        <a:moveTo>
                          <a:pt x="0" y="81"/>
                        </a:moveTo>
                        <a:lnTo>
                          <a:pt x="303" y="0"/>
                        </a:lnTo>
                        <a:lnTo>
                          <a:pt x="449" y="38"/>
                        </a:lnTo>
                        <a:lnTo>
                          <a:pt x="147" y="11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3818" name="Group 1754"/>
                <p:cNvGrpSpPr>
                  <a:grpSpLocks/>
                </p:cNvGrpSpPr>
                <p:nvPr/>
              </p:nvGrpSpPr>
              <p:grpSpPr bwMode="auto">
                <a:xfrm>
                  <a:off x="2269" y="2951"/>
                  <a:ext cx="200" cy="157"/>
                  <a:chOff x="1315" y="1508"/>
                  <a:chExt cx="596" cy="469"/>
                </a:xfrm>
              </p:grpSpPr>
              <p:sp>
                <p:nvSpPr>
                  <p:cNvPr id="473819" name="Freeform 1755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20" name="Freeform 1756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21" name="Freeform 1757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3822" name="Group 1758"/>
                <p:cNvGrpSpPr>
                  <a:grpSpLocks/>
                </p:cNvGrpSpPr>
                <p:nvPr/>
              </p:nvGrpSpPr>
              <p:grpSpPr bwMode="auto">
                <a:xfrm>
                  <a:off x="2269" y="2847"/>
                  <a:ext cx="200" cy="157"/>
                  <a:chOff x="1315" y="1508"/>
                  <a:chExt cx="596" cy="469"/>
                </a:xfrm>
              </p:grpSpPr>
              <p:sp>
                <p:nvSpPr>
                  <p:cNvPr id="473823" name="Freeform 1759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24" name="Freeform 1760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25" name="Freeform 1761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3826" name="Group 1762"/>
                <p:cNvGrpSpPr>
                  <a:grpSpLocks/>
                </p:cNvGrpSpPr>
                <p:nvPr/>
              </p:nvGrpSpPr>
              <p:grpSpPr bwMode="auto">
                <a:xfrm>
                  <a:off x="2269" y="2744"/>
                  <a:ext cx="200" cy="157"/>
                  <a:chOff x="1315" y="1508"/>
                  <a:chExt cx="596" cy="469"/>
                </a:xfrm>
              </p:grpSpPr>
              <p:sp>
                <p:nvSpPr>
                  <p:cNvPr id="473827" name="Freeform 1763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28" name="Freeform 1764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29" name="Freeform 1765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496653" name="Group 2061"/>
          <p:cNvGrpSpPr>
            <a:grpSpLocks/>
          </p:cNvGrpSpPr>
          <p:nvPr/>
        </p:nvGrpSpPr>
        <p:grpSpPr bwMode="auto">
          <a:xfrm>
            <a:off x="4848225" y="3614738"/>
            <a:ext cx="577850" cy="174625"/>
            <a:chOff x="-240" y="-1656"/>
            <a:chExt cx="3137" cy="940"/>
          </a:xfrm>
        </p:grpSpPr>
        <p:sp>
          <p:nvSpPr>
            <p:cNvPr id="496654" name="Freeform 2062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>
                <a:gd name="T0" fmla="*/ 0 w 446"/>
                <a:gd name="T1" fmla="*/ 0 h 217"/>
                <a:gd name="T2" fmla="*/ 0 w 446"/>
                <a:gd name="T3" fmla="*/ 97 h 217"/>
                <a:gd name="T4" fmla="*/ 446 w 446"/>
                <a:gd name="T5" fmla="*/ 217 h 217"/>
                <a:gd name="T6" fmla="*/ 446 w 446"/>
                <a:gd name="T7" fmla="*/ 120 h 217"/>
                <a:gd name="T8" fmla="*/ 0 w 446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6655" name="Freeform 2063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>
                <a:gd name="T0" fmla="*/ 2887 w 3137"/>
                <a:gd name="T1" fmla="*/ 54 h 843"/>
                <a:gd name="T2" fmla="*/ 898 w 3137"/>
                <a:gd name="T3" fmla="*/ 0 h 843"/>
                <a:gd name="T4" fmla="*/ 1344 w 3137"/>
                <a:gd name="T5" fmla="*/ 120 h 843"/>
                <a:gd name="T6" fmla="*/ 0 w 3137"/>
                <a:gd name="T7" fmla="*/ 482 h 843"/>
                <a:gd name="T8" fmla="*/ 1344 w 3137"/>
                <a:gd name="T9" fmla="*/ 843 h 843"/>
                <a:gd name="T10" fmla="*/ 2688 w 3137"/>
                <a:gd name="T11" fmla="*/ 482 h 843"/>
                <a:gd name="T12" fmla="*/ 3137 w 3137"/>
                <a:gd name="T13" fmla="*/ 602 h 843"/>
                <a:gd name="T14" fmla="*/ 2887 w 3137"/>
                <a:gd name="T15" fmla="*/ 5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6656" name="Freeform 2064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61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6657" name="Freeform 2065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>
                <a:gd name="T0" fmla="*/ 0 w 449"/>
                <a:gd name="T1" fmla="*/ 0 h 217"/>
                <a:gd name="T2" fmla="*/ 0 w 449"/>
                <a:gd name="T3" fmla="*/ 97 h 217"/>
                <a:gd name="T4" fmla="*/ 449 w 449"/>
                <a:gd name="T5" fmla="*/ 217 h 217"/>
                <a:gd name="T6" fmla="*/ 449 w 449"/>
                <a:gd name="T7" fmla="*/ 120 h 217"/>
                <a:gd name="T8" fmla="*/ 0 w 44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6658" name="Freeform 2066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>
                <a:gd name="T0" fmla="*/ 0 w 1344"/>
                <a:gd name="T1" fmla="*/ 458 h 458"/>
                <a:gd name="T2" fmla="*/ 0 w 1344"/>
                <a:gd name="T3" fmla="*/ 361 h 458"/>
                <a:gd name="T4" fmla="*/ 1344 w 1344"/>
                <a:gd name="T5" fmla="*/ 0 h 458"/>
                <a:gd name="T6" fmla="*/ 1344 w 1344"/>
                <a:gd name="T7" fmla="*/ 97 h 458"/>
                <a:gd name="T8" fmla="*/ 0 w 1344"/>
                <a:gd name="T9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6648" name="Group 2056"/>
          <p:cNvGrpSpPr>
            <a:grpSpLocks/>
          </p:cNvGrpSpPr>
          <p:nvPr/>
        </p:nvGrpSpPr>
        <p:grpSpPr bwMode="auto">
          <a:xfrm flipH="1">
            <a:off x="3338513" y="3584575"/>
            <a:ext cx="582612" cy="174625"/>
            <a:chOff x="1728" y="-938"/>
            <a:chExt cx="3134" cy="936"/>
          </a:xfrm>
        </p:grpSpPr>
        <p:sp>
          <p:nvSpPr>
            <p:cNvPr id="496649" name="Freeform 2057"/>
            <p:cNvSpPr>
              <a:spLocks/>
            </p:cNvSpPr>
            <p:nvPr/>
          </p:nvSpPr>
          <p:spPr bwMode="gray">
            <a:xfrm>
              <a:off x="1728" y="-699"/>
              <a:ext cx="196" cy="630"/>
            </a:xfrm>
            <a:custGeom>
              <a:avLst/>
              <a:gdLst>
                <a:gd name="T0" fmla="*/ 0 w 196"/>
                <a:gd name="T1" fmla="*/ 0 h 630"/>
                <a:gd name="T2" fmla="*/ 0 w 196"/>
                <a:gd name="T3" fmla="*/ 97 h 630"/>
                <a:gd name="T4" fmla="*/ 196 w 196"/>
                <a:gd name="T5" fmla="*/ 630 h 630"/>
                <a:gd name="T6" fmla="*/ 196 w 196"/>
                <a:gd name="T7" fmla="*/ 534 h 630"/>
                <a:gd name="T8" fmla="*/ 0 w 196"/>
                <a:gd name="T9" fmla="*/ 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630">
                  <a:moveTo>
                    <a:pt x="0" y="0"/>
                  </a:moveTo>
                  <a:lnTo>
                    <a:pt x="0" y="97"/>
                  </a:lnTo>
                  <a:lnTo>
                    <a:pt x="196" y="630"/>
                  </a:lnTo>
                  <a:lnTo>
                    <a:pt x="196" y="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6650" name="Freeform 2058"/>
            <p:cNvSpPr>
              <a:spLocks/>
            </p:cNvSpPr>
            <p:nvPr/>
          </p:nvSpPr>
          <p:spPr bwMode="gray">
            <a:xfrm>
              <a:off x="1924" y="-165"/>
              <a:ext cx="2043" cy="163"/>
            </a:xfrm>
            <a:custGeom>
              <a:avLst/>
              <a:gdLst>
                <a:gd name="T0" fmla="*/ 2043 w 2043"/>
                <a:gd name="T1" fmla="*/ 163 h 163"/>
                <a:gd name="T2" fmla="*/ 2043 w 2043"/>
                <a:gd name="T3" fmla="*/ 68 h 163"/>
                <a:gd name="T4" fmla="*/ 0 w 2043"/>
                <a:gd name="T5" fmla="*/ 0 h 163"/>
                <a:gd name="T6" fmla="*/ 0 w 2043"/>
                <a:gd name="T7" fmla="*/ 96 h 163"/>
                <a:gd name="T8" fmla="*/ 2043 w 2043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3" h="163">
                  <a:moveTo>
                    <a:pt x="2043" y="163"/>
                  </a:moveTo>
                  <a:lnTo>
                    <a:pt x="2043" y="68"/>
                  </a:lnTo>
                  <a:lnTo>
                    <a:pt x="0" y="0"/>
                  </a:lnTo>
                  <a:lnTo>
                    <a:pt x="0" y="96"/>
                  </a:lnTo>
                  <a:lnTo>
                    <a:pt x="2043" y="163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6651" name="Freeform 2059"/>
            <p:cNvSpPr>
              <a:spLocks/>
            </p:cNvSpPr>
            <p:nvPr/>
          </p:nvSpPr>
          <p:spPr bwMode="gray">
            <a:xfrm>
              <a:off x="3518" y="-579"/>
              <a:ext cx="1344" cy="456"/>
            </a:xfrm>
            <a:custGeom>
              <a:avLst/>
              <a:gdLst>
                <a:gd name="T0" fmla="*/ 1344 w 1344"/>
                <a:gd name="T1" fmla="*/ 0 h 456"/>
                <a:gd name="T2" fmla="*/ 1344 w 1344"/>
                <a:gd name="T3" fmla="*/ 95 h 456"/>
                <a:gd name="T4" fmla="*/ 0 w 1344"/>
                <a:gd name="T5" fmla="*/ 456 h 456"/>
                <a:gd name="T6" fmla="*/ 0 w 1344"/>
                <a:gd name="T7" fmla="*/ 362 h 456"/>
                <a:gd name="T8" fmla="*/ 1344 w 1344"/>
                <a:gd name="T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6">
                  <a:moveTo>
                    <a:pt x="1344" y="0"/>
                  </a:moveTo>
                  <a:lnTo>
                    <a:pt x="1344" y="95"/>
                  </a:lnTo>
                  <a:lnTo>
                    <a:pt x="0" y="456"/>
                  </a:lnTo>
                  <a:lnTo>
                    <a:pt x="0" y="362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6652" name="Freeform 2060"/>
            <p:cNvSpPr>
              <a:spLocks/>
            </p:cNvSpPr>
            <p:nvPr/>
          </p:nvSpPr>
          <p:spPr bwMode="gray">
            <a:xfrm>
              <a:off x="1728" y="-938"/>
              <a:ext cx="3134" cy="841"/>
            </a:xfrm>
            <a:custGeom>
              <a:avLst/>
              <a:gdLst>
                <a:gd name="T0" fmla="*/ 196 w 3134"/>
                <a:gd name="T1" fmla="*/ 773 h 841"/>
                <a:gd name="T2" fmla="*/ 0 w 3134"/>
                <a:gd name="T3" fmla="*/ 239 h 841"/>
                <a:gd name="T4" fmla="*/ 446 w 3134"/>
                <a:gd name="T5" fmla="*/ 359 h 841"/>
                <a:gd name="T6" fmla="*/ 1790 w 3134"/>
                <a:gd name="T7" fmla="*/ 0 h 841"/>
                <a:gd name="T8" fmla="*/ 3134 w 3134"/>
                <a:gd name="T9" fmla="*/ 359 h 841"/>
                <a:gd name="T10" fmla="*/ 1790 w 3134"/>
                <a:gd name="T11" fmla="*/ 721 h 841"/>
                <a:gd name="T12" fmla="*/ 2239 w 3134"/>
                <a:gd name="T13" fmla="*/ 841 h 841"/>
                <a:gd name="T14" fmla="*/ 196 w 3134"/>
                <a:gd name="T15" fmla="*/ 773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4" h="841">
                  <a:moveTo>
                    <a:pt x="196" y="773"/>
                  </a:moveTo>
                  <a:lnTo>
                    <a:pt x="0" y="239"/>
                  </a:lnTo>
                  <a:lnTo>
                    <a:pt x="446" y="359"/>
                  </a:lnTo>
                  <a:lnTo>
                    <a:pt x="1790" y="0"/>
                  </a:lnTo>
                  <a:lnTo>
                    <a:pt x="3134" y="359"/>
                  </a:lnTo>
                  <a:lnTo>
                    <a:pt x="1790" y="721"/>
                  </a:lnTo>
                  <a:lnTo>
                    <a:pt x="2239" y="841"/>
                  </a:lnTo>
                  <a:lnTo>
                    <a:pt x="196" y="773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72069" name="Rectangle 5"/>
          <p:cNvSpPr>
            <a:spLocks noChangeArrowheads="1"/>
          </p:cNvSpPr>
          <p:nvPr/>
        </p:nvSpPr>
        <p:spPr bwMode="gray">
          <a:xfrm>
            <a:off x="300038" y="58738"/>
            <a:ext cx="8520112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rIns="0" anchor="ctr"/>
          <a:lstStyle/>
          <a:p>
            <a:pPr>
              <a:lnSpc>
                <a:spcPct val="90000"/>
              </a:lnSpc>
            </a:pPr>
            <a:r>
              <a:rPr lang="en-US" altLang="zh-CN" sz="3000" b="1" noProof="1">
                <a:solidFill>
                  <a:schemeClr val="bg1"/>
                </a:solidFill>
              </a:rPr>
              <a:t>Work Flow Basic Set</a:t>
            </a:r>
          </a:p>
        </p:txBody>
      </p:sp>
      <p:sp>
        <p:nvSpPr>
          <p:cNvPr id="472070" name="Rectangle 4"/>
          <p:cNvSpPr>
            <a:spLocks noChangeArrowheads="1"/>
          </p:cNvSpPr>
          <p:nvPr/>
        </p:nvSpPr>
        <p:spPr bwMode="gray">
          <a:xfrm>
            <a:off x="304800" y="1038225"/>
            <a:ext cx="5753100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defTabSz="801688" eaLnBrk="0" hangingPunct="0"/>
            <a:r>
              <a:rPr lang="en-US" altLang="zh-CN" noProof="1">
                <a:solidFill>
                  <a:schemeClr val="bg1"/>
                </a:solidFill>
              </a:rPr>
              <a:t>Sales and Distribution 4</a:t>
            </a:r>
          </a:p>
        </p:txBody>
      </p:sp>
      <p:grpSp>
        <p:nvGrpSpPr>
          <p:cNvPr id="496688" name="Group 2096"/>
          <p:cNvGrpSpPr>
            <a:grpSpLocks/>
          </p:cNvGrpSpPr>
          <p:nvPr/>
        </p:nvGrpSpPr>
        <p:grpSpPr bwMode="auto">
          <a:xfrm>
            <a:off x="3011488" y="2052638"/>
            <a:ext cx="1581150" cy="1168400"/>
            <a:chOff x="1897" y="1293"/>
            <a:chExt cx="996" cy="736"/>
          </a:xfrm>
        </p:grpSpPr>
        <p:grpSp>
          <p:nvGrpSpPr>
            <p:cNvPr id="496684" name="Group 2092"/>
            <p:cNvGrpSpPr>
              <a:grpSpLocks/>
            </p:cNvGrpSpPr>
            <p:nvPr/>
          </p:nvGrpSpPr>
          <p:grpSpPr bwMode="auto">
            <a:xfrm>
              <a:off x="1897" y="1353"/>
              <a:ext cx="112" cy="676"/>
              <a:chOff x="1795" y="2685"/>
              <a:chExt cx="112" cy="676"/>
            </a:xfrm>
          </p:grpSpPr>
          <p:sp>
            <p:nvSpPr>
              <p:cNvPr id="496685" name="Line 2093"/>
              <p:cNvSpPr>
                <a:spLocks noChangeShapeType="1"/>
              </p:cNvSpPr>
              <p:nvPr/>
            </p:nvSpPr>
            <p:spPr bwMode="gray">
              <a:xfrm rot="5400000">
                <a:off x="1761" y="2719"/>
                <a:ext cx="180" cy="112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6686" name="Line 2094"/>
              <p:cNvSpPr>
                <a:spLocks noChangeShapeType="1"/>
              </p:cNvSpPr>
              <p:nvPr/>
            </p:nvSpPr>
            <p:spPr bwMode="gray">
              <a:xfrm rot="5400000">
                <a:off x="1550" y="3116"/>
                <a:ext cx="490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96687" name="Text Box 2095"/>
            <p:cNvSpPr txBox="1">
              <a:spLocks noChangeArrowheads="1"/>
            </p:cNvSpPr>
            <p:nvPr/>
          </p:nvSpPr>
          <p:spPr bwMode="gray">
            <a:xfrm>
              <a:off x="2013" y="1293"/>
              <a:ext cx="88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>
                  <a:solidFill>
                    <a:schemeClr val="bg1"/>
                  </a:solidFill>
                </a:rPr>
                <a:t>Stock holding 1</a:t>
              </a:r>
            </a:p>
          </p:txBody>
        </p:sp>
      </p:grpSp>
      <p:grpSp>
        <p:nvGrpSpPr>
          <p:cNvPr id="496730" name="Group 2138"/>
          <p:cNvGrpSpPr>
            <a:grpSpLocks/>
          </p:cNvGrpSpPr>
          <p:nvPr/>
        </p:nvGrpSpPr>
        <p:grpSpPr bwMode="auto">
          <a:xfrm>
            <a:off x="1793875" y="2725738"/>
            <a:ext cx="2047875" cy="1019175"/>
            <a:chOff x="1130" y="1717"/>
            <a:chExt cx="1290" cy="642"/>
          </a:xfrm>
        </p:grpSpPr>
        <p:sp>
          <p:nvSpPr>
            <p:cNvPr id="473433" name="Freeform 1369"/>
            <p:cNvSpPr>
              <a:spLocks noChangeAspect="1"/>
            </p:cNvSpPr>
            <p:nvPr/>
          </p:nvSpPr>
          <p:spPr bwMode="gray">
            <a:xfrm>
              <a:off x="1130" y="2013"/>
              <a:ext cx="1290" cy="346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73434" name="Group 1370"/>
            <p:cNvGrpSpPr>
              <a:grpSpLocks/>
            </p:cNvGrpSpPr>
            <p:nvPr/>
          </p:nvGrpSpPr>
          <p:grpSpPr bwMode="auto">
            <a:xfrm>
              <a:off x="1131" y="1717"/>
              <a:ext cx="716" cy="489"/>
              <a:chOff x="223" y="1376"/>
              <a:chExt cx="716" cy="489"/>
            </a:xfrm>
          </p:grpSpPr>
          <p:grpSp>
            <p:nvGrpSpPr>
              <p:cNvPr id="473435" name="Group 1371"/>
              <p:cNvGrpSpPr>
                <a:grpSpLocks/>
              </p:cNvGrpSpPr>
              <p:nvPr/>
            </p:nvGrpSpPr>
            <p:grpSpPr bwMode="auto">
              <a:xfrm>
                <a:off x="223" y="1376"/>
                <a:ext cx="716" cy="489"/>
                <a:chOff x="223" y="1376"/>
                <a:chExt cx="716" cy="489"/>
              </a:xfrm>
            </p:grpSpPr>
            <p:grpSp>
              <p:nvGrpSpPr>
                <p:cNvPr id="473436" name="Group 1372"/>
                <p:cNvGrpSpPr>
                  <a:grpSpLocks noChangeAspect="1"/>
                </p:cNvGrpSpPr>
                <p:nvPr/>
              </p:nvGrpSpPr>
              <p:grpSpPr bwMode="auto">
                <a:xfrm flipH="1">
                  <a:off x="223" y="1599"/>
                  <a:ext cx="716" cy="266"/>
                  <a:chOff x="2016" y="985"/>
                  <a:chExt cx="2981" cy="1108"/>
                </a:xfrm>
              </p:grpSpPr>
              <p:grpSp>
                <p:nvGrpSpPr>
                  <p:cNvPr id="473437" name="Group 13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16" y="98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438" name="Freeform 137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39" name="Freeform 137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40" name="Freeform 137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41" name="Freeform 1377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42" name="Freeform 137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443" name="Group 137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15" y="106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444" name="Freeform 138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45" name="Freeform 138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46" name="Freeform 138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47" name="Freeform 1383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48" name="Freeform 138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449" name="Group 138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613" y="114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450" name="Freeform 138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51" name="Freeform 138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52" name="Freeform 138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53" name="Freeform 1389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54" name="Freeform 139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455" name="Group 139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11" y="122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456" name="Freeform 139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57" name="Freeform 139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58" name="Freeform 139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59" name="Freeform 1395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60" name="Freeform 139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461" name="Group 139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209" y="130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462" name="Freeform 139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63" name="Freeform 139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64" name="Freeform 140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65" name="Freeform 1401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66" name="Freeform 140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467" name="Group 14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07" y="138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468" name="Freeform 140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69" name="Freeform 140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70" name="Freeform 140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71" name="Freeform 1407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72" name="Freeform 140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473" name="Group 140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805" y="146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474" name="Freeform 141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75" name="Freeform 141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76" name="Freeform 141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77" name="Freeform 1413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78" name="Freeform 141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479" name="Group 141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103" y="154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480" name="Freeform 141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81" name="Freeform 141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82" name="Freeform 141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83" name="Freeform 1419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84" name="Freeform 142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485" name="Group 142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01" y="1624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486" name="Freeform 142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87" name="Freeform 142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88" name="Freeform 142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89" name="Freeform 1425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90" name="Freeform 142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473491" name="Group 1427"/>
                <p:cNvGrpSpPr>
                  <a:grpSpLocks noChangeAspect="1"/>
                </p:cNvGrpSpPr>
                <p:nvPr/>
              </p:nvGrpSpPr>
              <p:grpSpPr bwMode="auto">
                <a:xfrm flipH="1">
                  <a:off x="223" y="1525"/>
                  <a:ext cx="716" cy="266"/>
                  <a:chOff x="2016" y="985"/>
                  <a:chExt cx="2981" cy="1108"/>
                </a:xfrm>
              </p:grpSpPr>
              <p:grpSp>
                <p:nvGrpSpPr>
                  <p:cNvPr id="473492" name="Group 142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16" y="98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493" name="Freeform 142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94" name="Freeform 143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95" name="Freeform 143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96" name="Freeform 1432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497" name="Freeform 143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498" name="Group 143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15" y="106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499" name="Freeform 143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00" name="Freeform 143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01" name="Freeform 143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02" name="Freeform 1438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03" name="Freeform 143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504" name="Group 144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613" y="114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505" name="Freeform 144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06" name="Freeform 144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07" name="Freeform 144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08" name="Freeform 1444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09" name="Freeform 144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510" name="Group 14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11" y="122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511" name="Freeform 144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12" name="Freeform 144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13" name="Freeform 144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14" name="Freeform 1450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15" name="Freeform 145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516" name="Group 145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209" y="130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517" name="Freeform 145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18" name="Freeform 145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19" name="Freeform 145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20" name="Freeform 1456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21" name="Freeform 145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522" name="Group 14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07" y="138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523" name="Freeform 145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24" name="Freeform 146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25" name="Freeform 146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26" name="Freeform 1462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27" name="Freeform 146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528" name="Group 146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805" y="146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529" name="Freeform 146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30" name="Freeform 146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31" name="Freeform 146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32" name="Freeform 1468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33" name="Freeform 146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534" name="Group 147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103" y="154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535" name="Freeform 147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36" name="Freeform 147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37" name="Freeform 147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38" name="Freeform 1474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39" name="Freeform 147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540" name="Group 14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01" y="1624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541" name="Freeform 147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42" name="Freeform 147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43" name="Freeform 147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44" name="Freeform 1480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45" name="Freeform 148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473546" name="Group 1482"/>
                <p:cNvGrpSpPr>
                  <a:grpSpLocks noChangeAspect="1"/>
                </p:cNvGrpSpPr>
                <p:nvPr/>
              </p:nvGrpSpPr>
              <p:grpSpPr bwMode="auto">
                <a:xfrm flipH="1">
                  <a:off x="223" y="1450"/>
                  <a:ext cx="716" cy="266"/>
                  <a:chOff x="2016" y="985"/>
                  <a:chExt cx="2981" cy="1108"/>
                </a:xfrm>
              </p:grpSpPr>
              <p:grpSp>
                <p:nvGrpSpPr>
                  <p:cNvPr id="473547" name="Group 148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16" y="98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548" name="Freeform 148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49" name="Freeform 148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50" name="Freeform 148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51" name="Freeform 1487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52" name="Freeform 148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553" name="Group 148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15" y="106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554" name="Freeform 149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55" name="Freeform 149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56" name="Freeform 149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57" name="Freeform 1493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58" name="Freeform 149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559" name="Group 149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613" y="114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560" name="Freeform 149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61" name="Freeform 149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62" name="Freeform 149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63" name="Freeform 1499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64" name="Freeform 150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565" name="Group 150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11" y="122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566" name="Freeform 150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67" name="Freeform 150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68" name="Freeform 150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69" name="Freeform 1505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70" name="Freeform 150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571" name="Group 15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209" y="130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572" name="Freeform 150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73" name="Freeform 150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74" name="Freeform 151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75" name="Freeform 1511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76" name="Freeform 151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577" name="Group 151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07" y="138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578" name="Freeform 151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79" name="Freeform 151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80" name="Freeform 151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81" name="Freeform 1517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82" name="Freeform 151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583" name="Group 151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805" y="146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584" name="Freeform 152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85" name="Freeform 152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86" name="Freeform 152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87" name="Freeform 1523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88" name="Freeform 152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589" name="Group 152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103" y="154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590" name="Freeform 152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91" name="Freeform 152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92" name="Freeform 152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93" name="Freeform 1529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94" name="Freeform 153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595" name="Group 153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01" y="1624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596" name="Freeform 153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97" name="Freeform 153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98" name="Freeform 153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599" name="Freeform 1535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00" name="Freeform 153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473601" name="Group 1537"/>
                <p:cNvGrpSpPr>
                  <a:grpSpLocks noChangeAspect="1"/>
                </p:cNvGrpSpPr>
                <p:nvPr/>
              </p:nvGrpSpPr>
              <p:grpSpPr bwMode="auto">
                <a:xfrm flipH="1">
                  <a:off x="223" y="1376"/>
                  <a:ext cx="716" cy="266"/>
                  <a:chOff x="2016" y="985"/>
                  <a:chExt cx="2981" cy="1108"/>
                </a:xfrm>
              </p:grpSpPr>
              <p:grpSp>
                <p:nvGrpSpPr>
                  <p:cNvPr id="473602" name="Group 153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16" y="98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603" name="Freeform 153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04" name="Freeform 154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05" name="Freeform 154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06" name="Freeform 1542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07" name="Freeform 154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608" name="Group 154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15" y="106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609" name="Freeform 154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10" name="Freeform 154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11" name="Freeform 154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12" name="Freeform 1548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13" name="Freeform 154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614" name="Group 155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613" y="114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615" name="Freeform 155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16" name="Freeform 155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17" name="Freeform 155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18" name="Freeform 1554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19" name="Freeform 155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620" name="Group 155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11" y="122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621" name="Freeform 155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22" name="Freeform 155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23" name="Freeform 155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24" name="Freeform 1560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25" name="Freeform 156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626" name="Group 156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209" y="130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627" name="Freeform 156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28" name="Freeform 156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29" name="Freeform 156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30" name="Freeform 1566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31" name="Freeform 156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632" name="Group 156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07" y="138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633" name="Freeform 156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34" name="Freeform 157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35" name="Freeform 157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36" name="Freeform 1572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37" name="Freeform 157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638" name="Group 157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805" y="146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639" name="Freeform 157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40" name="Freeform 157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41" name="Freeform 157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42" name="Freeform 1578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43" name="Freeform 157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644" name="Group 158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103" y="1545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645" name="Freeform 158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46" name="Freeform 158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47" name="Freeform 158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48" name="Freeform 1584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49" name="Freeform 158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650" name="Group 158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01" y="1624"/>
                    <a:ext cx="596" cy="469"/>
                    <a:chOff x="585" y="1098"/>
                    <a:chExt cx="662" cy="521"/>
                  </a:xfrm>
                </p:grpSpPr>
                <p:sp>
                  <p:nvSpPr>
                    <p:cNvPr id="473651" name="Freeform 158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331" cy="432"/>
                    </a:xfrm>
                    <a:custGeom>
                      <a:avLst/>
                      <a:gdLst>
                        <a:gd name="T0" fmla="*/ 0 w 1866"/>
                        <a:gd name="T1" fmla="*/ 500 h 2433"/>
                        <a:gd name="T2" fmla="*/ 0 w 1866"/>
                        <a:gd name="T3" fmla="*/ 2433 h 2433"/>
                        <a:gd name="T4" fmla="*/ 1866 w 1866"/>
                        <a:gd name="T5" fmla="*/ 1932 h 2433"/>
                        <a:gd name="T6" fmla="*/ 1866 w 1866"/>
                        <a:gd name="T7" fmla="*/ 1001 h 2433"/>
                        <a:gd name="T8" fmla="*/ 1866 w 1866"/>
                        <a:gd name="T9" fmla="*/ 0 h 2433"/>
                        <a:gd name="T10" fmla="*/ 0 w 1866"/>
                        <a:gd name="T11" fmla="*/ 500 h 24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866" h="2433">
                          <a:moveTo>
                            <a:pt x="0" y="500"/>
                          </a:moveTo>
                          <a:lnTo>
                            <a:pt x="0" y="2433"/>
                          </a:lnTo>
                          <a:lnTo>
                            <a:pt x="1866" y="1932"/>
                          </a:lnTo>
                          <a:lnTo>
                            <a:pt x="1866" y="1001"/>
                          </a:lnTo>
                          <a:lnTo>
                            <a:pt x="1866" y="0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D6D6D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52" name="Freeform 158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3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53" name="Freeform 158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916" y="1186"/>
                      <a:ext cx="331" cy="433"/>
                    </a:xfrm>
                    <a:custGeom>
                      <a:avLst/>
                      <a:gdLst>
                        <a:gd name="T0" fmla="*/ 0 w 1866"/>
                        <a:gd name="T1" fmla="*/ 2434 h 2434"/>
                        <a:gd name="T2" fmla="*/ 1866 w 1866"/>
                        <a:gd name="T3" fmla="*/ 1933 h 2434"/>
                        <a:gd name="T4" fmla="*/ 1866 w 1866"/>
                        <a:gd name="T5" fmla="*/ 0 h 2434"/>
                        <a:gd name="T6" fmla="*/ 0 w 1866"/>
                        <a:gd name="T7" fmla="*/ 501 h 2434"/>
                        <a:gd name="T8" fmla="*/ 0 w 1866"/>
                        <a:gd name="T9" fmla="*/ 2434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0" y="2434"/>
                          </a:moveTo>
                          <a:lnTo>
                            <a:pt x="1866" y="1933"/>
                          </a:lnTo>
                          <a:lnTo>
                            <a:pt x="1866" y="0"/>
                          </a:lnTo>
                          <a:lnTo>
                            <a:pt x="0" y="501"/>
                          </a:lnTo>
                          <a:lnTo>
                            <a:pt x="0" y="2434"/>
                          </a:lnTo>
                          <a:close/>
                        </a:path>
                      </a:pathLst>
                    </a:custGeom>
                    <a:solidFill>
                      <a:srgbClr val="828282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54" name="Freeform 1590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585" y="1186"/>
                      <a:ext cx="331" cy="433"/>
                    </a:xfrm>
                    <a:custGeom>
                      <a:avLst/>
                      <a:gdLst>
                        <a:gd name="T0" fmla="*/ 1866 w 1866"/>
                        <a:gd name="T1" fmla="*/ 501 h 2434"/>
                        <a:gd name="T2" fmla="*/ 1632 w 1866"/>
                        <a:gd name="T3" fmla="*/ 437 h 2434"/>
                        <a:gd name="T4" fmla="*/ 1632 w 1866"/>
                        <a:gd name="T5" fmla="*/ 437 h 2434"/>
                        <a:gd name="T6" fmla="*/ 234 w 1866"/>
                        <a:gd name="T7" fmla="*/ 64 h 2434"/>
                        <a:gd name="T8" fmla="*/ 234 w 1866"/>
                        <a:gd name="T9" fmla="*/ 64 h 2434"/>
                        <a:gd name="T10" fmla="*/ 0 w 1866"/>
                        <a:gd name="T11" fmla="*/ 0 h 2434"/>
                        <a:gd name="T12" fmla="*/ 0 w 1866"/>
                        <a:gd name="T13" fmla="*/ 1933 h 2434"/>
                        <a:gd name="T14" fmla="*/ 234 w 1866"/>
                        <a:gd name="T15" fmla="*/ 1997 h 2434"/>
                        <a:gd name="T16" fmla="*/ 234 w 1866"/>
                        <a:gd name="T17" fmla="*/ 1997 h 2434"/>
                        <a:gd name="T18" fmla="*/ 1866 w 1866"/>
                        <a:gd name="T19" fmla="*/ 2434 h 2434"/>
                        <a:gd name="T20" fmla="*/ 1866 w 1866"/>
                        <a:gd name="T21" fmla="*/ 501 h 2434"/>
                        <a:gd name="T22" fmla="*/ 234 w 1866"/>
                        <a:gd name="T23" fmla="*/ 1753 h 2434"/>
                        <a:gd name="T24" fmla="*/ 234 w 1866"/>
                        <a:gd name="T25" fmla="*/ 305 h 2434"/>
                        <a:gd name="T26" fmla="*/ 234 w 1866"/>
                        <a:gd name="T27" fmla="*/ 305 h 2434"/>
                        <a:gd name="T28" fmla="*/ 1630 w 1866"/>
                        <a:gd name="T29" fmla="*/ 681 h 2434"/>
                        <a:gd name="T30" fmla="*/ 1632 w 1866"/>
                        <a:gd name="T31" fmla="*/ 681 h 2434"/>
                        <a:gd name="T32" fmla="*/ 1632 w 1866"/>
                        <a:gd name="T33" fmla="*/ 2129 h 2434"/>
                        <a:gd name="T34" fmla="*/ 234 w 1866"/>
                        <a:gd name="T35" fmla="*/ 1753 h 2434"/>
                        <a:gd name="T36" fmla="*/ 234 w 1866"/>
                        <a:gd name="T37" fmla="*/ 1753 h 24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866" h="2434">
                          <a:moveTo>
                            <a:pt x="1866" y="501"/>
                          </a:moveTo>
                          <a:lnTo>
                            <a:pt x="1632" y="437"/>
                          </a:lnTo>
                          <a:lnTo>
                            <a:pt x="1632" y="437"/>
                          </a:lnTo>
                          <a:lnTo>
                            <a:pt x="234" y="64"/>
                          </a:lnTo>
                          <a:lnTo>
                            <a:pt x="234" y="64"/>
                          </a:lnTo>
                          <a:lnTo>
                            <a:pt x="0" y="0"/>
                          </a:lnTo>
                          <a:lnTo>
                            <a:pt x="0" y="1933"/>
                          </a:lnTo>
                          <a:lnTo>
                            <a:pt x="234" y="1997"/>
                          </a:lnTo>
                          <a:lnTo>
                            <a:pt x="234" y="1997"/>
                          </a:lnTo>
                          <a:lnTo>
                            <a:pt x="1866" y="2434"/>
                          </a:lnTo>
                          <a:lnTo>
                            <a:pt x="1866" y="501"/>
                          </a:lnTo>
                          <a:close/>
                          <a:moveTo>
                            <a:pt x="234" y="1753"/>
                          </a:moveTo>
                          <a:lnTo>
                            <a:pt x="234" y="305"/>
                          </a:lnTo>
                          <a:lnTo>
                            <a:pt x="234" y="305"/>
                          </a:lnTo>
                          <a:lnTo>
                            <a:pt x="1630" y="681"/>
                          </a:lnTo>
                          <a:lnTo>
                            <a:pt x="1632" y="681"/>
                          </a:lnTo>
                          <a:lnTo>
                            <a:pt x="1632" y="2129"/>
                          </a:lnTo>
                          <a:lnTo>
                            <a:pt x="234" y="1753"/>
                          </a:lnTo>
                          <a:lnTo>
                            <a:pt x="234" y="1753"/>
                          </a:lnTo>
                          <a:close/>
                        </a:path>
                      </a:pathLst>
                    </a:custGeom>
                    <a:solidFill>
                      <a:srgbClr val="545454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655" name="Freeform 159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85" y="1098"/>
                      <a:ext cx="662" cy="177"/>
                    </a:xfrm>
                    <a:custGeom>
                      <a:avLst/>
                      <a:gdLst>
                        <a:gd name="T0" fmla="*/ 0 w 3732"/>
                        <a:gd name="T1" fmla="*/ 500 h 1001"/>
                        <a:gd name="T2" fmla="*/ 1866 w 3732"/>
                        <a:gd name="T3" fmla="*/ 0 h 1001"/>
                        <a:gd name="T4" fmla="*/ 3732 w 3732"/>
                        <a:gd name="T5" fmla="*/ 500 h 1001"/>
                        <a:gd name="T6" fmla="*/ 1866 w 3732"/>
                        <a:gd name="T7" fmla="*/ 1001 h 1001"/>
                        <a:gd name="T8" fmla="*/ 0 w 3732"/>
                        <a:gd name="T9" fmla="*/ 500 h 10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732" h="1001">
                          <a:moveTo>
                            <a:pt x="0" y="500"/>
                          </a:moveTo>
                          <a:lnTo>
                            <a:pt x="1866" y="0"/>
                          </a:lnTo>
                          <a:lnTo>
                            <a:pt x="3732" y="500"/>
                          </a:lnTo>
                          <a:lnTo>
                            <a:pt x="1866" y="1001"/>
                          </a:lnTo>
                          <a:lnTo>
                            <a:pt x="0" y="500"/>
                          </a:lnTo>
                          <a:close/>
                        </a:path>
                      </a:pathLst>
                    </a:custGeom>
                    <a:solidFill>
                      <a:srgbClr val="6E6E6E"/>
                    </a:solidFill>
                    <a:ln w="9525">
                      <a:solidFill>
                        <a:srgbClr val="545554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473656" name="Group 1592"/>
              <p:cNvGrpSpPr>
                <a:grpSpLocks noChangeAspect="1"/>
              </p:cNvGrpSpPr>
              <p:nvPr/>
            </p:nvGrpSpPr>
            <p:grpSpPr bwMode="auto">
              <a:xfrm>
                <a:off x="304" y="1412"/>
                <a:ext cx="618" cy="396"/>
                <a:chOff x="530" y="1128"/>
                <a:chExt cx="2572" cy="1648"/>
              </a:xfrm>
            </p:grpSpPr>
            <p:grpSp>
              <p:nvGrpSpPr>
                <p:cNvPr id="473657" name="Group 1593"/>
                <p:cNvGrpSpPr>
                  <a:grpSpLocks noChangeAspect="1"/>
                </p:cNvGrpSpPr>
                <p:nvPr/>
              </p:nvGrpSpPr>
              <p:grpSpPr bwMode="auto">
                <a:xfrm>
                  <a:off x="2913" y="1128"/>
                  <a:ext cx="189" cy="239"/>
                  <a:chOff x="2343" y="728"/>
                  <a:chExt cx="569" cy="718"/>
                </a:xfrm>
              </p:grpSpPr>
              <p:sp>
                <p:nvSpPr>
                  <p:cNvPr id="473658" name="Freeform 1594"/>
                  <p:cNvSpPr>
                    <a:spLocks noChangeAspect="1"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659" name="Freeform 1595"/>
                  <p:cNvSpPr>
                    <a:spLocks noChangeAspect="1"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660" name="Freeform 1596"/>
                  <p:cNvSpPr>
                    <a:spLocks noChangeAspect="1"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3661" name="Group 1597"/>
                <p:cNvGrpSpPr>
                  <a:grpSpLocks noChangeAspect="1"/>
                </p:cNvGrpSpPr>
                <p:nvPr/>
              </p:nvGrpSpPr>
              <p:grpSpPr bwMode="auto">
                <a:xfrm>
                  <a:off x="2319" y="1596"/>
                  <a:ext cx="189" cy="239"/>
                  <a:chOff x="2343" y="728"/>
                  <a:chExt cx="569" cy="718"/>
                </a:xfrm>
              </p:grpSpPr>
              <p:sp>
                <p:nvSpPr>
                  <p:cNvPr id="473662" name="Freeform 1598"/>
                  <p:cNvSpPr>
                    <a:spLocks noChangeAspect="1"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663" name="Freeform 1599"/>
                  <p:cNvSpPr>
                    <a:spLocks noChangeAspect="1"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664" name="Freeform 1600"/>
                  <p:cNvSpPr>
                    <a:spLocks noChangeAspect="1"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3665" name="Group 1601"/>
                <p:cNvGrpSpPr>
                  <a:grpSpLocks noChangeAspect="1"/>
                </p:cNvGrpSpPr>
                <p:nvPr/>
              </p:nvGrpSpPr>
              <p:grpSpPr bwMode="auto">
                <a:xfrm>
                  <a:off x="2613" y="1827"/>
                  <a:ext cx="189" cy="239"/>
                  <a:chOff x="2343" y="728"/>
                  <a:chExt cx="569" cy="718"/>
                </a:xfrm>
              </p:grpSpPr>
              <p:sp>
                <p:nvSpPr>
                  <p:cNvPr id="473666" name="Freeform 1602"/>
                  <p:cNvSpPr>
                    <a:spLocks noChangeAspect="1"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667" name="Freeform 1603"/>
                  <p:cNvSpPr>
                    <a:spLocks noChangeAspect="1"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668" name="Freeform 1604"/>
                  <p:cNvSpPr>
                    <a:spLocks noChangeAspect="1"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3669" name="Group 1605"/>
                <p:cNvGrpSpPr>
                  <a:grpSpLocks noChangeAspect="1"/>
                </p:cNvGrpSpPr>
                <p:nvPr/>
              </p:nvGrpSpPr>
              <p:grpSpPr bwMode="auto">
                <a:xfrm>
                  <a:off x="2020" y="2297"/>
                  <a:ext cx="189" cy="239"/>
                  <a:chOff x="2343" y="728"/>
                  <a:chExt cx="569" cy="718"/>
                </a:xfrm>
              </p:grpSpPr>
              <p:sp>
                <p:nvSpPr>
                  <p:cNvPr id="473670" name="Freeform 1606"/>
                  <p:cNvSpPr>
                    <a:spLocks noChangeAspect="1"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671" name="Freeform 1607"/>
                  <p:cNvSpPr>
                    <a:spLocks noChangeAspect="1"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672" name="Freeform 1608"/>
                  <p:cNvSpPr>
                    <a:spLocks noChangeAspect="1"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3673" name="Group 1609"/>
                <p:cNvGrpSpPr>
                  <a:grpSpLocks noChangeAspect="1"/>
                </p:cNvGrpSpPr>
                <p:nvPr/>
              </p:nvGrpSpPr>
              <p:grpSpPr bwMode="auto">
                <a:xfrm>
                  <a:off x="1722" y="2067"/>
                  <a:ext cx="189" cy="239"/>
                  <a:chOff x="2343" y="728"/>
                  <a:chExt cx="569" cy="718"/>
                </a:xfrm>
              </p:grpSpPr>
              <p:sp>
                <p:nvSpPr>
                  <p:cNvPr id="473674" name="Freeform 1610"/>
                  <p:cNvSpPr>
                    <a:spLocks noChangeAspect="1"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675" name="Freeform 1611"/>
                  <p:cNvSpPr>
                    <a:spLocks noChangeAspect="1"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676" name="Freeform 1612"/>
                  <p:cNvSpPr>
                    <a:spLocks noChangeAspect="1"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3677" name="Group 1613"/>
                <p:cNvGrpSpPr>
                  <a:grpSpLocks noChangeAspect="1"/>
                </p:cNvGrpSpPr>
                <p:nvPr/>
              </p:nvGrpSpPr>
              <p:grpSpPr bwMode="auto">
                <a:xfrm>
                  <a:off x="1126" y="1917"/>
                  <a:ext cx="189" cy="239"/>
                  <a:chOff x="2343" y="728"/>
                  <a:chExt cx="569" cy="718"/>
                </a:xfrm>
              </p:grpSpPr>
              <p:sp>
                <p:nvSpPr>
                  <p:cNvPr id="473678" name="Freeform 1614"/>
                  <p:cNvSpPr>
                    <a:spLocks noChangeAspect="1"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679" name="Freeform 1615"/>
                  <p:cNvSpPr>
                    <a:spLocks noChangeAspect="1"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680" name="Freeform 1616"/>
                  <p:cNvSpPr>
                    <a:spLocks noChangeAspect="1"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3681" name="Group 1617"/>
                <p:cNvGrpSpPr>
                  <a:grpSpLocks noChangeAspect="1"/>
                </p:cNvGrpSpPr>
                <p:nvPr/>
              </p:nvGrpSpPr>
              <p:grpSpPr bwMode="auto">
                <a:xfrm>
                  <a:off x="828" y="2310"/>
                  <a:ext cx="189" cy="239"/>
                  <a:chOff x="2343" y="728"/>
                  <a:chExt cx="569" cy="718"/>
                </a:xfrm>
              </p:grpSpPr>
              <p:sp>
                <p:nvSpPr>
                  <p:cNvPr id="473682" name="Freeform 1618"/>
                  <p:cNvSpPr>
                    <a:spLocks noChangeAspect="1"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683" name="Freeform 1619"/>
                  <p:cNvSpPr>
                    <a:spLocks noChangeAspect="1"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684" name="Freeform 1620"/>
                  <p:cNvSpPr>
                    <a:spLocks noChangeAspect="1"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3685" name="Group 1621"/>
                <p:cNvGrpSpPr>
                  <a:grpSpLocks noChangeAspect="1"/>
                </p:cNvGrpSpPr>
                <p:nvPr/>
              </p:nvGrpSpPr>
              <p:grpSpPr bwMode="auto">
                <a:xfrm>
                  <a:off x="1126" y="2537"/>
                  <a:ext cx="189" cy="239"/>
                  <a:chOff x="2343" y="728"/>
                  <a:chExt cx="569" cy="718"/>
                </a:xfrm>
              </p:grpSpPr>
              <p:sp>
                <p:nvSpPr>
                  <p:cNvPr id="473686" name="Freeform 1622"/>
                  <p:cNvSpPr>
                    <a:spLocks noChangeAspect="1"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687" name="Freeform 1623"/>
                  <p:cNvSpPr>
                    <a:spLocks noChangeAspect="1"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688" name="Freeform 1624"/>
                  <p:cNvSpPr>
                    <a:spLocks noChangeAspect="1"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3689" name="Group 1625"/>
                <p:cNvGrpSpPr>
                  <a:grpSpLocks noChangeAspect="1"/>
                </p:cNvGrpSpPr>
                <p:nvPr/>
              </p:nvGrpSpPr>
              <p:grpSpPr bwMode="auto">
                <a:xfrm>
                  <a:off x="530" y="1766"/>
                  <a:ext cx="189" cy="239"/>
                  <a:chOff x="2343" y="728"/>
                  <a:chExt cx="569" cy="718"/>
                </a:xfrm>
              </p:grpSpPr>
              <p:sp>
                <p:nvSpPr>
                  <p:cNvPr id="473690" name="Freeform 1626"/>
                  <p:cNvSpPr>
                    <a:spLocks noChangeAspect="1"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691" name="Freeform 1627"/>
                  <p:cNvSpPr>
                    <a:spLocks noChangeAspect="1"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692" name="Freeform 1628"/>
                  <p:cNvSpPr>
                    <a:spLocks noChangeAspect="1"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3693" name="Group 1629"/>
                <p:cNvGrpSpPr>
                  <a:grpSpLocks noChangeAspect="1"/>
                </p:cNvGrpSpPr>
                <p:nvPr/>
              </p:nvGrpSpPr>
              <p:grpSpPr bwMode="auto">
                <a:xfrm>
                  <a:off x="1424" y="1531"/>
                  <a:ext cx="189" cy="239"/>
                  <a:chOff x="2343" y="728"/>
                  <a:chExt cx="569" cy="718"/>
                </a:xfrm>
              </p:grpSpPr>
              <p:sp>
                <p:nvSpPr>
                  <p:cNvPr id="473694" name="Freeform 1630"/>
                  <p:cNvSpPr>
                    <a:spLocks noChangeAspect="1"/>
                  </p:cNvSpPr>
                  <p:nvPr/>
                </p:nvSpPr>
                <p:spPr bwMode="gray">
                  <a:xfrm>
                    <a:off x="2343" y="728"/>
                    <a:ext cx="569" cy="180"/>
                  </a:xfrm>
                  <a:custGeom>
                    <a:avLst/>
                    <a:gdLst>
                      <a:gd name="T0" fmla="*/ 0 w 569"/>
                      <a:gd name="T1" fmla="*/ 112 h 180"/>
                      <a:gd name="T2" fmla="*/ 422 w 569"/>
                      <a:gd name="T3" fmla="*/ 0 h 180"/>
                      <a:gd name="T4" fmla="*/ 569 w 569"/>
                      <a:gd name="T5" fmla="*/ 39 h 180"/>
                      <a:gd name="T6" fmla="*/ 49 w 569"/>
                      <a:gd name="T7" fmla="*/ 180 h 180"/>
                      <a:gd name="T8" fmla="*/ 0 w 569"/>
                      <a:gd name="T9" fmla="*/ 168 h 180"/>
                      <a:gd name="T10" fmla="*/ 0 w 569"/>
                      <a:gd name="T11" fmla="*/ 112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69" h="180">
                        <a:moveTo>
                          <a:pt x="0" y="112"/>
                        </a:moveTo>
                        <a:lnTo>
                          <a:pt x="422" y="0"/>
                        </a:lnTo>
                        <a:lnTo>
                          <a:pt x="569" y="39"/>
                        </a:lnTo>
                        <a:lnTo>
                          <a:pt x="49" y="180"/>
                        </a:lnTo>
                        <a:lnTo>
                          <a:pt x="0" y="168"/>
                        </a:lnTo>
                        <a:lnTo>
                          <a:pt x="0" y="112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695" name="Freeform 1631"/>
                  <p:cNvSpPr>
                    <a:spLocks noChangeAspect="1"/>
                  </p:cNvSpPr>
                  <p:nvPr/>
                </p:nvSpPr>
                <p:spPr bwMode="gray">
                  <a:xfrm>
                    <a:off x="2392" y="767"/>
                    <a:ext cx="520" cy="679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696" name="Freeform 1632"/>
                  <p:cNvSpPr>
                    <a:spLocks noChangeAspect="1"/>
                  </p:cNvSpPr>
                  <p:nvPr/>
                </p:nvSpPr>
                <p:spPr bwMode="gray">
                  <a:xfrm>
                    <a:off x="2344" y="896"/>
                    <a:ext cx="48" cy="550"/>
                  </a:xfrm>
                  <a:custGeom>
                    <a:avLst/>
                    <a:gdLst>
                      <a:gd name="T0" fmla="*/ 0 w 16"/>
                      <a:gd name="T1" fmla="*/ 0 h 183"/>
                      <a:gd name="T2" fmla="*/ 0 w 16"/>
                      <a:gd name="T3" fmla="*/ 180 h 183"/>
                      <a:gd name="T4" fmla="*/ 16 w 16"/>
                      <a:gd name="T5" fmla="*/ 183 h 183"/>
                      <a:gd name="T6" fmla="*/ 16 w 16"/>
                      <a:gd name="T7" fmla="*/ 3 h 183"/>
                      <a:gd name="T8" fmla="*/ 0 w 16"/>
                      <a:gd name="T9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183">
                        <a:moveTo>
                          <a:pt x="0" y="0"/>
                        </a:moveTo>
                        <a:lnTo>
                          <a:pt x="0" y="180"/>
                        </a:lnTo>
                        <a:lnTo>
                          <a:pt x="16" y="183"/>
                        </a:lnTo>
                        <a:lnTo>
                          <a:pt x="16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420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473697" name="Group 1633"/>
            <p:cNvGrpSpPr>
              <a:grpSpLocks noChangeAspect="1"/>
            </p:cNvGrpSpPr>
            <p:nvPr/>
          </p:nvGrpSpPr>
          <p:grpSpPr bwMode="auto">
            <a:xfrm>
              <a:off x="1578" y="2085"/>
              <a:ext cx="273" cy="256"/>
              <a:chOff x="1991" y="2183"/>
              <a:chExt cx="828" cy="776"/>
            </a:xfrm>
          </p:grpSpPr>
          <p:grpSp>
            <p:nvGrpSpPr>
              <p:cNvPr id="473698" name="Group 1634"/>
              <p:cNvGrpSpPr>
                <a:grpSpLocks noChangeAspect="1"/>
              </p:cNvGrpSpPr>
              <p:nvPr/>
            </p:nvGrpSpPr>
            <p:grpSpPr bwMode="auto">
              <a:xfrm>
                <a:off x="1991" y="2457"/>
                <a:ext cx="390" cy="120"/>
                <a:chOff x="2155" y="3934"/>
                <a:chExt cx="390" cy="120"/>
              </a:xfrm>
            </p:grpSpPr>
            <p:sp>
              <p:nvSpPr>
                <p:cNvPr id="473699" name="Freeform 1635"/>
                <p:cNvSpPr>
                  <a:spLocks noChangeAspect="1"/>
                </p:cNvSpPr>
                <p:nvPr/>
              </p:nvSpPr>
              <p:spPr bwMode="gray">
                <a:xfrm>
                  <a:off x="2155" y="3971"/>
                  <a:ext cx="250" cy="83"/>
                </a:xfrm>
                <a:custGeom>
                  <a:avLst/>
                  <a:gdLst>
                    <a:gd name="T0" fmla="*/ 765 w 765"/>
                    <a:gd name="T1" fmla="*/ 172 h 255"/>
                    <a:gd name="T2" fmla="*/ 120 w 765"/>
                    <a:gd name="T3" fmla="*/ 0 h 255"/>
                    <a:gd name="T4" fmla="*/ 0 w 765"/>
                    <a:gd name="T5" fmla="*/ 52 h 255"/>
                    <a:gd name="T6" fmla="*/ 765 w 765"/>
                    <a:gd name="T7" fmla="*/ 255 h 255"/>
                    <a:gd name="T8" fmla="*/ 765 w 765"/>
                    <a:gd name="T9" fmla="*/ 172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5" h="255">
                      <a:moveTo>
                        <a:pt x="765" y="172"/>
                      </a:moveTo>
                      <a:lnTo>
                        <a:pt x="120" y="0"/>
                      </a:lnTo>
                      <a:lnTo>
                        <a:pt x="0" y="52"/>
                      </a:lnTo>
                      <a:lnTo>
                        <a:pt x="765" y="255"/>
                      </a:lnTo>
                      <a:lnTo>
                        <a:pt x="765" y="172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C0C0C0">
                        <a:gamma/>
                        <a:shade val="46275"/>
                        <a:invGamma/>
                      </a:srgbClr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700" name="Freeform 1636"/>
                <p:cNvSpPr>
                  <a:spLocks noChangeAspect="1"/>
                </p:cNvSpPr>
                <p:nvPr/>
              </p:nvSpPr>
              <p:spPr bwMode="gray">
                <a:xfrm>
                  <a:off x="2405" y="3990"/>
                  <a:ext cx="140" cy="64"/>
                </a:xfrm>
                <a:custGeom>
                  <a:avLst/>
                  <a:gdLst>
                    <a:gd name="T0" fmla="*/ 428 w 428"/>
                    <a:gd name="T1" fmla="*/ 0 h 196"/>
                    <a:gd name="T2" fmla="*/ 0 w 428"/>
                    <a:gd name="T3" fmla="*/ 113 h 196"/>
                    <a:gd name="T4" fmla="*/ 0 w 428"/>
                    <a:gd name="T5" fmla="*/ 196 h 196"/>
                    <a:gd name="T6" fmla="*/ 428 w 428"/>
                    <a:gd name="T7" fmla="*/ 83 h 196"/>
                    <a:gd name="T8" fmla="*/ 428 w 428"/>
                    <a:gd name="T9" fmla="*/ 0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8" h="196">
                      <a:moveTo>
                        <a:pt x="428" y="0"/>
                      </a:moveTo>
                      <a:lnTo>
                        <a:pt x="0" y="113"/>
                      </a:lnTo>
                      <a:lnTo>
                        <a:pt x="0" y="196"/>
                      </a:lnTo>
                      <a:lnTo>
                        <a:pt x="428" y="83"/>
                      </a:lnTo>
                      <a:lnTo>
                        <a:pt x="428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C0C0C0">
                        <a:gamma/>
                        <a:shade val="46275"/>
                        <a:invGamma/>
                      </a:srgbClr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701" name="Freeform 1637"/>
                <p:cNvSpPr>
                  <a:spLocks noChangeAspect="1"/>
                </p:cNvSpPr>
                <p:nvPr/>
              </p:nvSpPr>
              <p:spPr bwMode="gray">
                <a:xfrm>
                  <a:off x="2264" y="3941"/>
                  <a:ext cx="219" cy="62"/>
                </a:xfrm>
                <a:custGeom>
                  <a:avLst/>
                  <a:gdLst>
                    <a:gd name="T0" fmla="*/ 671 w 671"/>
                    <a:gd name="T1" fmla="*/ 149 h 189"/>
                    <a:gd name="T2" fmla="*/ 120 w 671"/>
                    <a:gd name="T3" fmla="*/ 0 h 189"/>
                    <a:gd name="T4" fmla="*/ 0 w 671"/>
                    <a:gd name="T5" fmla="*/ 52 h 189"/>
                    <a:gd name="T6" fmla="*/ 515 w 671"/>
                    <a:gd name="T7" fmla="*/ 189 h 189"/>
                    <a:gd name="T8" fmla="*/ 671 w 671"/>
                    <a:gd name="T9" fmla="*/ 149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1" h="189">
                      <a:moveTo>
                        <a:pt x="671" y="149"/>
                      </a:moveTo>
                      <a:lnTo>
                        <a:pt x="120" y="0"/>
                      </a:lnTo>
                      <a:lnTo>
                        <a:pt x="0" y="52"/>
                      </a:lnTo>
                      <a:lnTo>
                        <a:pt x="515" y="189"/>
                      </a:lnTo>
                      <a:lnTo>
                        <a:pt x="671" y="14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C0C0C0">
                        <a:gamma/>
                        <a:shade val="46275"/>
                        <a:invGamma/>
                      </a:srgbClr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702" name="Freeform 1638"/>
                <p:cNvSpPr>
                  <a:spLocks noChangeAspect="1"/>
                </p:cNvSpPr>
                <p:nvPr/>
              </p:nvSpPr>
              <p:spPr bwMode="gray">
                <a:xfrm>
                  <a:off x="2194" y="3934"/>
                  <a:ext cx="351" cy="93"/>
                </a:xfrm>
                <a:custGeom>
                  <a:avLst/>
                  <a:gdLst>
                    <a:gd name="T0" fmla="*/ 0 w 1073"/>
                    <a:gd name="T1" fmla="*/ 114 h 286"/>
                    <a:gd name="T2" fmla="*/ 99 w 1073"/>
                    <a:gd name="T3" fmla="*/ 90 h 286"/>
                    <a:gd name="T4" fmla="*/ 645 w 1073"/>
                    <a:gd name="T5" fmla="*/ 237 h 286"/>
                    <a:gd name="T6" fmla="*/ 884 w 1073"/>
                    <a:gd name="T7" fmla="*/ 173 h 286"/>
                    <a:gd name="T8" fmla="*/ 333 w 1073"/>
                    <a:gd name="T9" fmla="*/ 24 h 286"/>
                    <a:gd name="T10" fmla="*/ 432 w 1073"/>
                    <a:gd name="T11" fmla="*/ 0 h 286"/>
                    <a:gd name="T12" fmla="*/ 1073 w 1073"/>
                    <a:gd name="T13" fmla="*/ 173 h 286"/>
                    <a:gd name="T14" fmla="*/ 645 w 1073"/>
                    <a:gd name="T15" fmla="*/ 286 h 286"/>
                    <a:gd name="T16" fmla="*/ 0 w 1073"/>
                    <a:gd name="T17" fmla="*/ 114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73" h="286">
                      <a:moveTo>
                        <a:pt x="0" y="114"/>
                      </a:moveTo>
                      <a:lnTo>
                        <a:pt x="99" y="90"/>
                      </a:lnTo>
                      <a:lnTo>
                        <a:pt x="645" y="237"/>
                      </a:lnTo>
                      <a:lnTo>
                        <a:pt x="884" y="173"/>
                      </a:lnTo>
                      <a:lnTo>
                        <a:pt x="333" y="24"/>
                      </a:lnTo>
                      <a:lnTo>
                        <a:pt x="432" y="0"/>
                      </a:lnTo>
                      <a:lnTo>
                        <a:pt x="1073" y="173"/>
                      </a:lnTo>
                      <a:lnTo>
                        <a:pt x="645" y="286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C0C0C0">
                        <a:gamma/>
                        <a:shade val="46275"/>
                        <a:invGamma/>
                      </a:srgbClr>
                    </a:gs>
                  </a:gsLst>
                  <a:lin ang="270000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3703" name="Group 1639"/>
              <p:cNvGrpSpPr>
                <a:grpSpLocks noChangeAspect="1"/>
              </p:cNvGrpSpPr>
              <p:nvPr/>
            </p:nvGrpSpPr>
            <p:grpSpPr bwMode="auto">
              <a:xfrm>
                <a:off x="2208" y="2183"/>
                <a:ext cx="611" cy="776"/>
                <a:chOff x="2213" y="2188"/>
                <a:chExt cx="611" cy="776"/>
              </a:xfrm>
            </p:grpSpPr>
            <p:grpSp>
              <p:nvGrpSpPr>
                <p:cNvPr id="473704" name="Group 1640"/>
                <p:cNvGrpSpPr>
                  <a:grpSpLocks noChangeAspect="1"/>
                </p:cNvGrpSpPr>
                <p:nvPr/>
              </p:nvGrpSpPr>
              <p:grpSpPr bwMode="auto">
                <a:xfrm>
                  <a:off x="2213" y="2188"/>
                  <a:ext cx="611" cy="776"/>
                  <a:chOff x="2372" y="3519"/>
                  <a:chExt cx="611" cy="776"/>
                </a:xfrm>
              </p:grpSpPr>
              <p:sp>
                <p:nvSpPr>
                  <p:cNvPr id="473705" name="Freeform 1641"/>
                  <p:cNvSpPr>
                    <a:spLocks noChangeAspect="1"/>
                  </p:cNvSpPr>
                  <p:nvPr/>
                </p:nvSpPr>
                <p:spPr bwMode="gray">
                  <a:xfrm>
                    <a:off x="2517" y="3525"/>
                    <a:ext cx="31" cy="578"/>
                  </a:xfrm>
                  <a:custGeom>
                    <a:avLst/>
                    <a:gdLst>
                      <a:gd name="T0" fmla="*/ 94 w 94"/>
                      <a:gd name="T1" fmla="*/ 1772 h 1772"/>
                      <a:gd name="T2" fmla="*/ 0 w 94"/>
                      <a:gd name="T3" fmla="*/ 1746 h 1772"/>
                      <a:gd name="T4" fmla="*/ 0 w 94"/>
                      <a:gd name="T5" fmla="*/ 0 h 1772"/>
                      <a:gd name="T6" fmla="*/ 94 w 94"/>
                      <a:gd name="T7" fmla="*/ 29 h 1772"/>
                      <a:gd name="T8" fmla="*/ 94 w 94"/>
                      <a:gd name="T9" fmla="*/ 1772 h 17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4" h="1772">
                        <a:moveTo>
                          <a:pt x="94" y="1772"/>
                        </a:moveTo>
                        <a:lnTo>
                          <a:pt x="0" y="1746"/>
                        </a:lnTo>
                        <a:lnTo>
                          <a:pt x="0" y="0"/>
                        </a:lnTo>
                        <a:lnTo>
                          <a:pt x="94" y="29"/>
                        </a:lnTo>
                        <a:lnTo>
                          <a:pt x="94" y="1772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06" name="Freeform 1642"/>
                  <p:cNvSpPr>
                    <a:spLocks noChangeAspect="1"/>
                  </p:cNvSpPr>
                  <p:nvPr/>
                </p:nvSpPr>
                <p:spPr bwMode="gray">
                  <a:xfrm>
                    <a:off x="2421" y="3832"/>
                    <a:ext cx="127" cy="34"/>
                  </a:xfrm>
                  <a:custGeom>
                    <a:avLst/>
                    <a:gdLst>
                      <a:gd name="T0" fmla="*/ 389 w 389"/>
                      <a:gd name="T1" fmla="*/ 23 h 103"/>
                      <a:gd name="T2" fmla="*/ 295 w 389"/>
                      <a:gd name="T3" fmla="*/ 0 h 103"/>
                      <a:gd name="T4" fmla="*/ 0 w 389"/>
                      <a:gd name="T5" fmla="*/ 80 h 103"/>
                      <a:gd name="T6" fmla="*/ 94 w 389"/>
                      <a:gd name="T7" fmla="*/ 103 h 103"/>
                      <a:gd name="T8" fmla="*/ 389 w 389"/>
                      <a:gd name="T9" fmla="*/ 23 h 1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89" h="103">
                        <a:moveTo>
                          <a:pt x="389" y="23"/>
                        </a:moveTo>
                        <a:lnTo>
                          <a:pt x="295" y="0"/>
                        </a:lnTo>
                        <a:lnTo>
                          <a:pt x="0" y="80"/>
                        </a:lnTo>
                        <a:lnTo>
                          <a:pt x="94" y="103"/>
                        </a:lnTo>
                        <a:lnTo>
                          <a:pt x="389" y="23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07" name="Freeform 1643"/>
                  <p:cNvSpPr>
                    <a:spLocks noChangeAspect="1"/>
                  </p:cNvSpPr>
                  <p:nvPr/>
                </p:nvSpPr>
                <p:spPr bwMode="gray">
                  <a:xfrm>
                    <a:off x="2396" y="3559"/>
                    <a:ext cx="30" cy="576"/>
                  </a:xfrm>
                  <a:custGeom>
                    <a:avLst/>
                    <a:gdLst>
                      <a:gd name="T0" fmla="*/ 94 w 94"/>
                      <a:gd name="T1" fmla="*/ 1767 h 1767"/>
                      <a:gd name="T2" fmla="*/ 0 w 94"/>
                      <a:gd name="T3" fmla="*/ 1744 h 1767"/>
                      <a:gd name="T4" fmla="*/ 0 w 94"/>
                      <a:gd name="T5" fmla="*/ 0 h 1767"/>
                      <a:gd name="T6" fmla="*/ 94 w 94"/>
                      <a:gd name="T7" fmla="*/ 24 h 1767"/>
                      <a:gd name="T8" fmla="*/ 94 w 94"/>
                      <a:gd name="T9" fmla="*/ 1767 h 17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4" h="1767">
                        <a:moveTo>
                          <a:pt x="94" y="1767"/>
                        </a:moveTo>
                        <a:lnTo>
                          <a:pt x="0" y="1744"/>
                        </a:lnTo>
                        <a:lnTo>
                          <a:pt x="0" y="0"/>
                        </a:lnTo>
                        <a:lnTo>
                          <a:pt x="94" y="24"/>
                        </a:lnTo>
                        <a:lnTo>
                          <a:pt x="94" y="1767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0C0C0"/>
                      </a:gs>
                      <a:gs pos="100000">
                        <a:srgbClr val="C0C0C0">
                          <a:gamma/>
                          <a:shade val="46275"/>
                          <a:invGamma/>
                        </a:srgbClr>
                      </a:gs>
                    </a:gsLst>
                    <a:lin ang="27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08" name="Freeform 1644"/>
                  <p:cNvSpPr>
                    <a:spLocks noChangeAspect="1"/>
                  </p:cNvSpPr>
                  <p:nvPr/>
                </p:nvSpPr>
                <p:spPr bwMode="gray">
                  <a:xfrm>
                    <a:off x="2426" y="3527"/>
                    <a:ext cx="148" cy="608"/>
                  </a:xfrm>
                  <a:custGeom>
                    <a:avLst/>
                    <a:gdLst>
                      <a:gd name="T0" fmla="*/ 451 w 451"/>
                      <a:gd name="T1" fmla="*/ 1744 h 1864"/>
                      <a:gd name="T2" fmla="*/ 451 w 451"/>
                      <a:gd name="T3" fmla="*/ 0 h 1864"/>
                      <a:gd name="T4" fmla="*/ 373 w 451"/>
                      <a:gd name="T5" fmla="*/ 22 h 1864"/>
                      <a:gd name="T6" fmla="*/ 373 w 451"/>
                      <a:gd name="T7" fmla="*/ 957 h 1864"/>
                      <a:gd name="T8" fmla="*/ 78 w 451"/>
                      <a:gd name="T9" fmla="*/ 1037 h 1864"/>
                      <a:gd name="T10" fmla="*/ 78 w 451"/>
                      <a:gd name="T11" fmla="*/ 100 h 1864"/>
                      <a:gd name="T12" fmla="*/ 0 w 451"/>
                      <a:gd name="T13" fmla="*/ 121 h 1864"/>
                      <a:gd name="T14" fmla="*/ 0 w 451"/>
                      <a:gd name="T15" fmla="*/ 1864 h 1864"/>
                      <a:gd name="T16" fmla="*/ 451 w 451"/>
                      <a:gd name="T17" fmla="*/ 1744 h 18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51" h="1864">
                        <a:moveTo>
                          <a:pt x="451" y="1744"/>
                        </a:moveTo>
                        <a:lnTo>
                          <a:pt x="451" y="0"/>
                        </a:lnTo>
                        <a:lnTo>
                          <a:pt x="373" y="22"/>
                        </a:lnTo>
                        <a:lnTo>
                          <a:pt x="373" y="957"/>
                        </a:lnTo>
                        <a:lnTo>
                          <a:pt x="78" y="1037"/>
                        </a:lnTo>
                        <a:lnTo>
                          <a:pt x="78" y="100"/>
                        </a:lnTo>
                        <a:lnTo>
                          <a:pt x="0" y="121"/>
                        </a:lnTo>
                        <a:lnTo>
                          <a:pt x="0" y="1864"/>
                        </a:lnTo>
                        <a:lnTo>
                          <a:pt x="451" y="1744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0C0C0"/>
                      </a:gs>
                      <a:gs pos="100000">
                        <a:srgbClr val="C0C0C0">
                          <a:gamma/>
                          <a:shade val="46275"/>
                          <a:invGamma/>
                        </a:srgbClr>
                      </a:gs>
                    </a:gsLst>
                    <a:lin ang="27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09" name="Freeform 1645"/>
                  <p:cNvSpPr>
                    <a:spLocks noChangeAspect="1"/>
                  </p:cNvSpPr>
                  <p:nvPr/>
                </p:nvSpPr>
                <p:spPr bwMode="gray">
                  <a:xfrm>
                    <a:off x="2396" y="3553"/>
                    <a:ext cx="56" cy="14"/>
                  </a:xfrm>
                  <a:custGeom>
                    <a:avLst/>
                    <a:gdLst>
                      <a:gd name="T0" fmla="*/ 0 w 172"/>
                      <a:gd name="T1" fmla="*/ 19 h 43"/>
                      <a:gd name="T2" fmla="*/ 73 w 172"/>
                      <a:gd name="T3" fmla="*/ 0 h 43"/>
                      <a:gd name="T4" fmla="*/ 172 w 172"/>
                      <a:gd name="T5" fmla="*/ 22 h 43"/>
                      <a:gd name="T6" fmla="*/ 94 w 172"/>
                      <a:gd name="T7" fmla="*/ 43 h 43"/>
                      <a:gd name="T8" fmla="*/ 0 w 172"/>
                      <a:gd name="T9" fmla="*/ 19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2" h="43">
                        <a:moveTo>
                          <a:pt x="0" y="19"/>
                        </a:moveTo>
                        <a:lnTo>
                          <a:pt x="73" y="0"/>
                        </a:lnTo>
                        <a:lnTo>
                          <a:pt x="172" y="22"/>
                        </a:lnTo>
                        <a:lnTo>
                          <a:pt x="94" y="43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0C0C0"/>
                      </a:gs>
                      <a:gs pos="100000">
                        <a:srgbClr val="C0C0C0">
                          <a:gamma/>
                          <a:shade val="46275"/>
                          <a:invGamma/>
                        </a:srgbClr>
                      </a:gs>
                    </a:gsLst>
                    <a:lin ang="27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10" name="Freeform 1646"/>
                  <p:cNvSpPr>
                    <a:spLocks noChangeAspect="1"/>
                  </p:cNvSpPr>
                  <p:nvPr/>
                </p:nvSpPr>
                <p:spPr bwMode="gray">
                  <a:xfrm>
                    <a:off x="2517" y="3519"/>
                    <a:ext cx="57" cy="16"/>
                  </a:xfrm>
                  <a:custGeom>
                    <a:avLst/>
                    <a:gdLst>
                      <a:gd name="T0" fmla="*/ 0 w 172"/>
                      <a:gd name="T1" fmla="*/ 19 h 48"/>
                      <a:gd name="T2" fmla="*/ 73 w 172"/>
                      <a:gd name="T3" fmla="*/ 0 h 48"/>
                      <a:gd name="T4" fmla="*/ 172 w 172"/>
                      <a:gd name="T5" fmla="*/ 26 h 48"/>
                      <a:gd name="T6" fmla="*/ 94 w 172"/>
                      <a:gd name="T7" fmla="*/ 48 h 48"/>
                      <a:gd name="T8" fmla="*/ 0 w 172"/>
                      <a:gd name="T9" fmla="*/ 19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2" h="48">
                        <a:moveTo>
                          <a:pt x="0" y="19"/>
                        </a:moveTo>
                        <a:lnTo>
                          <a:pt x="73" y="0"/>
                        </a:lnTo>
                        <a:lnTo>
                          <a:pt x="172" y="26"/>
                        </a:lnTo>
                        <a:lnTo>
                          <a:pt x="94" y="48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0C0C0"/>
                      </a:gs>
                      <a:gs pos="100000">
                        <a:srgbClr val="C0C0C0">
                          <a:gamma/>
                          <a:shade val="46275"/>
                          <a:invGamma/>
                        </a:srgbClr>
                      </a:gs>
                    </a:gsLst>
                    <a:lin ang="27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11" name="Freeform 1647"/>
                  <p:cNvSpPr>
                    <a:spLocks noChangeAspect="1"/>
                  </p:cNvSpPr>
                  <p:nvPr/>
                </p:nvSpPr>
                <p:spPr bwMode="gray">
                  <a:xfrm>
                    <a:off x="2853" y="4103"/>
                    <a:ext cx="130" cy="142"/>
                  </a:xfrm>
                  <a:custGeom>
                    <a:avLst/>
                    <a:gdLst>
                      <a:gd name="T0" fmla="*/ 135 w 169"/>
                      <a:gd name="T1" fmla="*/ 53 h 185"/>
                      <a:gd name="T2" fmla="*/ 37 w 169"/>
                      <a:gd name="T3" fmla="*/ 11 h 185"/>
                      <a:gd name="T4" fmla="*/ 37 w 169"/>
                      <a:gd name="T5" fmla="*/ 11 h 185"/>
                      <a:gd name="T6" fmla="*/ 9 w 169"/>
                      <a:gd name="T7" fmla="*/ 18 h 185"/>
                      <a:gd name="T8" fmla="*/ 15 w 169"/>
                      <a:gd name="T9" fmla="*/ 30 h 185"/>
                      <a:gd name="T10" fmla="*/ 32 w 169"/>
                      <a:gd name="T11" fmla="*/ 131 h 185"/>
                      <a:gd name="T12" fmla="*/ 80 w 169"/>
                      <a:gd name="T13" fmla="*/ 170 h 185"/>
                      <a:gd name="T14" fmla="*/ 87 w 169"/>
                      <a:gd name="T15" fmla="*/ 185 h 185"/>
                      <a:gd name="T16" fmla="*/ 123 w 169"/>
                      <a:gd name="T17" fmla="*/ 176 h 185"/>
                      <a:gd name="T18" fmla="*/ 123 w 169"/>
                      <a:gd name="T19" fmla="*/ 176 h 185"/>
                      <a:gd name="T20" fmla="*/ 141 w 169"/>
                      <a:gd name="T21" fmla="*/ 167 h 185"/>
                      <a:gd name="T22" fmla="*/ 135 w 169"/>
                      <a:gd name="T23" fmla="*/ 53 h 1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69" h="185">
                        <a:moveTo>
                          <a:pt x="135" y="53"/>
                        </a:moveTo>
                        <a:cubicBezTo>
                          <a:pt x="107" y="16"/>
                          <a:pt x="65" y="0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9" y="18"/>
                          <a:pt x="9" y="18"/>
                          <a:pt x="9" y="18"/>
                        </a:cubicBezTo>
                        <a:cubicBezTo>
                          <a:pt x="15" y="30"/>
                          <a:pt x="15" y="30"/>
                          <a:pt x="15" y="30"/>
                        </a:cubicBezTo>
                        <a:cubicBezTo>
                          <a:pt x="0" y="55"/>
                          <a:pt x="6" y="97"/>
                          <a:pt x="32" y="131"/>
                        </a:cubicBezTo>
                        <a:cubicBezTo>
                          <a:pt x="46" y="149"/>
                          <a:pt x="63" y="162"/>
                          <a:pt x="80" y="170"/>
                        </a:cubicBezTo>
                        <a:cubicBezTo>
                          <a:pt x="87" y="185"/>
                          <a:pt x="87" y="185"/>
                          <a:pt x="87" y="185"/>
                        </a:cubicBezTo>
                        <a:cubicBezTo>
                          <a:pt x="123" y="176"/>
                          <a:pt x="123" y="176"/>
                          <a:pt x="123" y="176"/>
                        </a:cubicBezTo>
                        <a:cubicBezTo>
                          <a:pt x="123" y="176"/>
                          <a:pt x="123" y="176"/>
                          <a:pt x="123" y="176"/>
                        </a:cubicBezTo>
                        <a:cubicBezTo>
                          <a:pt x="130" y="174"/>
                          <a:pt x="135" y="171"/>
                          <a:pt x="141" y="167"/>
                        </a:cubicBezTo>
                        <a:cubicBezTo>
                          <a:pt x="169" y="146"/>
                          <a:pt x="166" y="95"/>
                          <a:pt x="135" y="53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12" name="Freeform 1648"/>
                  <p:cNvSpPr>
                    <a:spLocks noChangeAspect="1"/>
                  </p:cNvSpPr>
                  <p:nvPr/>
                </p:nvSpPr>
                <p:spPr bwMode="gray">
                  <a:xfrm>
                    <a:off x="2824" y="4106"/>
                    <a:ext cx="131" cy="150"/>
                  </a:xfrm>
                  <a:custGeom>
                    <a:avLst/>
                    <a:gdLst>
                      <a:gd name="T0" fmla="*/ 143 w 171"/>
                      <a:gd name="T1" fmla="*/ 172 h 194"/>
                      <a:gd name="T2" fmla="*/ 35 w 171"/>
                      <a:gd name="T3" fmla="*/ 136 h 194"/>
                      <a:gd name="T4" fmla="*/ 29 w 171"/>
                      <a:gd name="T5" fmla="*/ 21 h 194"/>
                      <a:gd name="T6" fmla="*/ 137 w 171"/>
                      <a:gd name="T7" fmla="*/ 58 h 194"/>
                      <a:gd name="T8" fmla="*/ 143 w 171"/>
                      <a:gd name="T9" fmla="*/ 172 h 1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1" h="194">
                        <a:moveTo>
                          <a:pt x="143" y="172"/>
                        </a:moveTo>
                        <a:cubicBezTo>
                          <a:pt x="115" y="194"/>
                          <a:pt x="66" y="177"/>
                          <a:pt x="35" y="136"/>
                        </a:cubicBezTo>
                        <a:cubicBezTo>
                          <a:pt x="3" y="94"/>
                          <a:pt x="0" y="43"/>
                          <a:pt x="29" y="21"/>
                        </a:cubicBezTo>
                        <a:cubicBezTo>
                          <a:pt x="57" y="0"/>
                          <a:pt x="106" y="16"/>
                          <a:pt x="137" y="58"/>
                        </a:cubicBezTo>
                        <a:cubicBezTo>
                          <a:pt x="169" y="99"/>
                          <a:pt x="171" y="151"/>
                          <a:pt x="143" y="172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13" name="Freeform 1649"/>
                  <p:cNvSpPr>
                    <a:spLocks noChangeAspect="1"/>
                  </p:cNvSpPr>
                  <p:nvPr/>
                </p:nvSpPr>
                <p:spPr bwMode="gray">
                  <a:xfrm>
                    <a:off x="2850" y="4135"/>
                    <a:ext cx="80" cy="92"/>
                  </a:xfrm>
                  <a:custGeom>
                    <a:avLst/>
                    <a:gdLst>
                      <a:gd name="T0" fmla="*/ 87 w 104"/>
                      <a:gd name="T1" fmla="*/ 105 h 118"/>
                      <a:gd name="T2" fmla="*/ 21 w 104"/>
                      <a:gd name="T3" fmla="*/ 82 h 118"/>
                      <a:gd name="T4" fmla="*/ 17 w 104"/>
                      <a:gd name="T5" fmla="*/ 13 h 118"/>
                      <a:gd name="T6" fmla="*/ 83 w 104"/>
                      <a:gd name="T7" fmla="*/ 35 h 118"/>
                      <a:gd name="T8" fmla="*/ 87 w 104"/>
                      <a:gd name="T9" fmla="*/ 105 h 1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118">
                        <a:moveTo>
                          <a:pt x="87" y="105"/>
                        </a:moveTo>
                        <a:cubicBezTo>
                          <a:pt x="69" y="118"/>
                          <a:pt x="40" y="108"/>
                          <a:pt x="21" y="82"/>
                        </a:cubicBezTo>
                        <a:cubicBezTo>
                          <a:pt x="2" y="57"/>
                          <a:pt x="0" y="26"/>
                          <a:pt x="17" y="13"/>
                        </a:cubicBezTo>
                        <a:cubicBezTo>
                          <a:pt x="34" y="0"/>
                          <a:pt x="64" y="10"/>
                          <a:pt x="83" y="35"/>
                        </a:cubicBezTo>
                        <a:cubicBezTo>
                          <a:pt x="102" y="60"/>
                          <a:pt x="104" y="91"/>
                          <a:pt x="87" y="10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14" name="Freeform 1650"/>
                  <p:cNvSpPr>
                    <a:spLocks noChangeAspect="1"/>
                  </p:cNvSpPr>
                  <p:nvPr/>
                </p:nvSpPr>
                <p:spPr bwMode="gray">
                  <a:xfrm>
                    <a:off x="2541" y="3968"/>
                    <a:ext cx="148" cy="198"/>
                  </a:xfrm>
                  <a:custGeom>
                    <a:avLst/>
                    <a:gdLst>
                      <a:gd name="T0" fmla="*/ 0 w 454"/>
                      <a:gd name="T1" fmla="*/ 610 h 610"/>
                      <a:gd name="T2" fmla="*/ 0 w 454"/>
                      <a:gd name="T3" fmla="*/ 121 h 610"/>
                      <a:gd name="T4" fmla="*/ 454 w 454"/>
                      <a:gd name="T5" fmla="*/ 0 h 610"/>
                      <a:gd name="T6" fmla="*/ 454 w 454"/>
                      <a:gd name="T7" fmla="*/ 489 h 610"/>
                      <a:gd name="T8" fmla="*/ 0 w 454"/>
                      <a:gd name="T9" fmla="*/ 610 h 6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4" h="610">
                        <a:moveTo>
                          <a:pt x="0" y="610"/>
                        </a:moveTo>
                        <a:lnTo>
                          <a:pt x="0" y="121"/>
                        </a:lnTo>
                        <a:lnTo>
                          <a:pt x="454" y="0"/>
                        </a:lnTo>
                        <a:lnTo>
                          <a:pt x="454" y="489"/>
                        </a:lnTo>
                        <a:lnTo>
                          <a:pt x="0" y="610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15" name="Freeform 1651"/>
                  <p:cNvSpPr>
                    <a:spLocks noChangeAspect="1"/>
                  </p:cNvSpPr>
                  <p:nvPr/>
                </p:nvSpPr>
                <p:spPr bwMode="gray">
                  <a:xfrm>
                    <a:off x="2426" y="3897"/>
                    <a:ext cx="263" cy="110"/>
                  </a:xfrm>
                  <a:custGeom>
                    <a:avLst/>
                    <a:gdLst>
                      <a:gd name="T0" fmla="*/ 0 w 806"/>
                      <a:gd name="T1" fmla="*/ 120 h 338"/>
                      <a:gd name="T2" fmla="*/ 451 w 806"/>
                      <a:gd name="T3" fmla="*/ 0 h 338"/>
                      <a:gd name="T4" fmla="*/ 806 w 806"/>
                      <a:gd name="T5" fmla="*/ 217 h 338"/>
                      <a:gd name="T6" fmla="*/ 352 w 806"/>
                      <a:gd name="T7" fmla="*/ 338 h 338"/>
                      <a:gd name="T8" fmla="*/ 0 w 806"/>
                      <a:gd name="T9" fmla="*/ 120 h 3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06" h="338">
                        <a:moveTo>
                          <a:pt x="0" y="120"/>
                        </a:moveTo>
                        <a:lnTo>
                          <a:pt x="451" y="0"/>
                        </a:lnTo>
                        <a:lnTo>
                          <a:pt x="806" y="217"/>
                        </a:lnTo>
                        <a:lnTo>
                          <a:pt x="352" y="338"/>
                        </a:lnTo>
                        <a:lnTo>
                          <a:pt x="0" y="120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16" name="Freeform 1652"/>
                  <p:cNvSpPr>
                    <a:spLocks noChangeAspect="1"/>
                  </p:cNvSpPr>
                  <p:nvPr/>
                </p:nvSpPr>
                <p:spPr bwMode="gray">
                  <a:xfrm>
                    <a:off x="2541" y="4107"/>
                    <a:ext cx="296" cy="79"/>
                  </a:xfrm>
                  <a:custGeom>
                    <a:avLst/>
                    <a:gdLst>
                      <a:gd name="T0" fmla="*/ 0 w 907"/>
                      <a:gd name="T1" fmla="*/ 123 h 243"/>
                      <a:gd name="T2" fmla="*/ 454 w 907"/>
                      <a:gd name="T3" fmla="*/ 0 h 243"/>
                      <a:gd name="T4" fmla="*/ 907 w 907"/>
                      <a:gd name="T5" fmla="*/ 123 h 243"/>
                      <a:gd name="T6" fmla="*/ 454 w 907"/>
                      <a:gd name="T7" fmla="*/ 243 h 243"/>
                      <a:gd name="T8" fmla="*/ 0 w 907"/>
                      <a:gd name="T9" fmla="*/ 123 h 2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7" h="243">
                        <a:moveTo>
                          <a:pt x="0" y="123"/>
                        </a:moveTo>
                        <a:lnTo>
                          <a:pt x="454" y="0"/>
                        </a:lnTo>
                        <a:lnTo>
                          <a:pt x="907" y="123"/>
                        </a:lnTo>
                        <a:lnTo>
                          <a:pt x="454" y="243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17" name="Freeform 1653"/>
                  <p:cNvSpPr>
                    <a:spLocks noChangeAspect="1"/>
                  </p:cNvSpPr>
                  <p:nvPr/>
                </p:nvSpPr>
                <p:spPr bwMode="gray">
                  <a:xfrm>
                    <a:off x="2678" y="3970"/>
                    <a:ext cx="142" cy="183"/>
                  </a:xfrm>
                  <a:custGeom>
                    <a:avLst/>
                    <a:gdLst>
                      <a:gd name="T0" fmla="*/ 1 w 185"/>
                      <a:gd name="T1" fmla="*/ 62 h 238"/>
                      <a:gd name="T2" fmla="*/ 1 w 185"/>
                      <a:gd name="T3" fmla="*/ 60 h 238"/>
                      <a:gd name="T4" fmla="*/ 1 w 185"/>
                      <a:gd name="T5" fmla="*/ 48 h 238"/>
                      <a:gd name="T6" fmla="*/ 1 w 185"/>
                      <a:gd name="T7" fmla="*/ 39 h 238"/>
                      <a:gd name="T8" fmla="*/ 1 w 185"/>
                      <a:gd name="T9" fmla="*/ 38 h 238"/>
                      <a:gd name="T10" fmla="*/ 1 w 185"/>
                      <a:gd name="T11" fmla="*/ 30 h 238"/>
                      <a:gd name="T12" fmla="*/ 1 w 185"/>
                      <a:gd name="T13" fmla="*/ 28 h 238"/>
                      <a:gd name="T14" fmla="*/ 2 w 185"/>
                      <a:gd name="T15" fmla="*/ 28 h 238"/>
                      <a:gd name="T16" fmla="*/ 33 w 185"/>
                      <a:gd name="T17" fmla="*/ 12 h 238"/>
                      <a:gd name="T18" fmla="*/ 77 w 185"/>
                      <a:gd name="T19" fmla="*/ 4 h 238"/>
                      <a:gd name="T20" fmla="*/ 88 w 185"/>
                      <a:gd name="T21" fmla="*/ 7 h 238"/>
                      <a:gd name="T22" fmla="*/ 101 w 185"/>
                      <a:gd name="T23" fmla="*/ 10 h 238"/>
                      <a:gd name="T24" fmla="*/ 101 w 185"/>
                      <a:gd name="T25" fmla="*/ 10 h 238"/>
                      <a:gd name="T26" fmla="*/ 185 w 185"/>
                      <a:gd name="T27" fmla="*/ 32 h 238"/>
                      <a:gd name="T28" fmla="*/ 135 w 185"/>
                      <a:gd name="T29" fmla="*/ 80 h 238"/>
                      <a:gd name="T30" fmla="*/ 80 w 185"/>
                      <a:gd name="T31" fmla="*/ 68 h 238"/>
                      <a:gd name="T32" fmla="*/ 79 w 185"/>
                      <a:gd name="T33" fmla="*/ 200 h 238"/>
                      <a:gd name="T34" fmla="*/ 13 w 185"/>
                      <a:gd name="T35" fmla="*/ 220 h 238"/>
                      <a:gd name="T36" fmla="*/ 0 w 185"/>
                      <a:gd name="T37" fmla="*/ 199 h 238"/>
                      <a:gd name="T38" fmla="*/ 1 w 185"/>
                      <a:gd name="T39" fmla="*/ 62 h 2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85" h="238">
                        <a:moveTo>
                          <a:pt x="1" y="62"/>
                        </a:moveTo>
                        <a:cubicBezTo>
                          <a:pt x="1" y="61"/>
                          <a:pt x="1" y="61"/>
                          <a:pt x="1" y="60"/>
                        </a:cubicBezTo>
                        <a:cubicBezTo>
                          <a:pt x="1" y="56"/>
                          <a:pt x="2" y="52"/>
                          <a:pt x="1" y="48"/>
                        </a:cubicBezTo>
                        <a:cubicBezTo>
                          <a:pt x="1" y="48"/>
                          <a:pt x="1" y="44"/>
                          <a:pt x="1" y="39"/>
                        </a:cubicBezTo>
                        <a:cubicBezTo>
                          <a:pt x="1" y="39"/>
                          <a:pt x="1" y="38"/>
                          <a:pt x="1" y="38"/>
                        </a:cubicBezTo>
                        <a:cubicBezTo>
                          <a:pt x="1" y="35"/>
                          <a:pt x="1" y="32"/>
                          <a:pt x="1" y="30"/>
                        </a:cubicBezTo>
                        <a:cubicBezTo>
                          <a:pt x="1" y="29"/>
                          <a:pt x="1" y="29"/>
                          <a:pt x="1" y="28"/>
                        </a:cubicBezTo>
                        <a:cubicBezTo>
                          <a:pt x="2" y="28"/>
                          <a:pt x="2" y="28"/>
                          <a:pt x="2" y="28"/>
                        </a:cubicBezTo>
                        <a:cubicBezTo>
                          <a:pt x="7" y="7"/>
                          <a:pt x="23" y="14"/>
                          <a:pt x="33" y="12"/>
                        </a:cubicBezTo>
                        <a:cubicBezTo>
                          <a:pt x="41" y="10"/>
                          <a:pt x="60" y="0"/>
                          <a:pt x="77" y="4"/>
                        </a:cubicBezTo>
                        <a:cubicBezTo>
                          <a:pt x="83" y="6"/>
                          <a:pt x="88" y="7"/>
                          <a:pt x="88" y="7"/>
                        </a:cubicBezTo>
                        <a:cubicBezTo>
                          <a:pt x="101" y="10"/>
                          <a:pt x="101" y="10"/>
                          <a:pt x="101" y="10"/>
                        </a:cubicBezTo>
                        <a:cubicBezTo>
                          <a:pt x="101" y="10"/>
                          <a:pt x="101" y="10"/>
                          <a:pt x="101" y="10"/>
                        </a:cubicBezTo>
                        <a:cubicBezTo>
                          <a:pt x="185" y="32"/>
                          <a:pt x="185" y="32"/>
                          <a:pt x="185" y="32"/>
                        </a:cubicBezTo>
                        <a:cubicBezTo>
                          <a:pt x="135" y="80"/>
                          <a:pt x="135" y="80"/>
                          <a:pt x="135" y="80"/>
                        </a:cubicBezTo>
                        <a:cubicBezTo>
                          <a:pt x="80" y="68"/>
                          <a:pt x="80" y="68"/>
                          <a:pt x="80" y="68"/>
                        </a:cubicBezTo>
                        <a:cubicBezTo>
                          <a:pt x="80" y="115"/>
                          <a:pt x="80" y="187"/>
                          <a:pt x="79" y="200"/>
                        </a:cubicBezTo>
                        <a:cubicBezTo>
                          <a:pt x="78" y="234"/>
                          <a:pt x="34" y="238"/>
                          <a:pt x="13" y="220"/>
                        </a:cubicBezTo>
                        <a:cubicBezTo>
                          <a:pt x="6" y="215"/>
                          <a:pt x="0" y="208"/>
                          <a:pt x="0" y="199"/>
                        </a:cubicBezTo>
                        <a:cubicBezTo>
                          <a:pt x="1" y="172"/>
                          <a:pt x="2" y="117"/>
                          <a:pt x="1" y="62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chemeClr val="bg1"/>
                      </a:gs>
                      <a:gs pos="50000">
                        <a:schemeClr val="bg1">
                          <a:gamma/>
                          <a:shade val="85882"/>
                          <a:invGamma/>
                        </a:schemeClr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18" name="Freeform 1654"/>
                  <p:cNvSpPr>
                    <a:spLocks noChangeAspect="1"/>
                  </p:cNvSpPr>
                  <p:nvPr/>
                </p:nvSpPr>
                <p:spPr bwMode="gray">
                  <a:xfrm>
                    <a:off x="2426" y="3936"/>
                    <a:ext cx="408" cy="309"/>
                  </a:xfrm>
                  <a:custGeom>
                    <a:avLst/>
                    <a:gdLst>
                      <a:gd name="T0" fmla="*/ 796 w 1250"/>
                      <a:gd name="T1" fmla="*/ 357 h 948"/>
                      <a:gd name="T2" fmla="*/ 796 w 1250"/>
                      <a:gd name="T3" fmla="*/ 768 h 948"/>
                      <a:gd name="T4" fmla="*/ 352 w 1250"/>
                      <a:gd name="T5" fmla="*/ 648 h 948"/>
                      <a:gd name="T6" fmla="*/ 352 w 1250"/>
                      <a:gd name="T7" fmla="*/ 218 h 948"/>
                      <a:gd name="T8" fmla="*/ 0 w 1250"/>
                      <a:gd name="T9" fmla="*/ 0 h 948"/>
                      <a:gd name="T10" fmla="*/ 0 w 1250"/>
                      <a:gd name="T11" fmla="*/ 612 h 948"/>
                      <a:gd name="T12" fmla="*/ 1250 w 1250"/>
                      <a:gd name="T13" fmla="*/ 948 h 948"/>
                      <a:gd name="T14" fmla="*/ 1250 w 1250"/>
                      <a:gd name="T15" fmla="*/ 480 h 948"/>
                      <a:gd name="T16" fmla="*/ 796 w 1250"/>
                      <a:gd name="T17" fmla="*/ 357 h 9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50" h="948">
                        <a:moveTo>
                          <a:pt x="796" y="357"/>
                        </a:moveTo>
                        <a:lnTo>
                          <a:pt x="796" y="768"/>
                        </a:lnTo>
                        <a:lnTo>
                          <a:pt x="352" y="648"/>
                        </a:lnTo>
                        <a:lnTo>
                          <a:pt x="352" y="218"/>
                        </a:lnTo>
                        <a:lnTo>
                          <a:pt x="0" y="0"/>
                        </a:lnTo>
                        <a:lnTo>
                          <a:pt x="0" y="612"/>
                        </a:lnTo>
                        <a:lnTo>
                          <a:pt x="1250" y="948"/>
                        </a:lnTo>
                        <a:lnTo>
                          <a:pt x="1250" y="480"/>
                        </a:lnTo>
                        <a:lnTo>
                          <a:pt x="796" y="357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0C0C0"/>
                      </a:gs>
                      <a:gs pos="100000">
                        <a:srgbClr val="C0C0C0">
                          <a:gamma/>
                          <a:shade val="46275"/>
                          <a:invGamma/>
                        </a:srgbClr>
                      </a:gs>
                    </a:gsLst>
                    <a:lin ang="27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19" name="Freeform 1655"/>
                  <p:cNvSpPr>
                    <a:spLocks noChangeAspect="1"/>
                  </p:cNvSpPr>
                  <p:nvPr/>
                </p:nvSpPr>
                <p:spPr bwMode="gray">
                  <a:xfrm>
                    <a:off x="2686" y="4013"/>
                    <a:ext cx="296" cy="79"/>
                  </a:xfrm>
                  <a:custGeom>
                    <a:avLst/>
                    <a:gdLst>
                      <a:gd name="T0" fmla="*/ 0 w 905"/>
                      <a:gd name="T1" fmla="*/ 120 h 243"/>
                      <a:gd name="T2" fmla="*/ 454 w 905"/>
                      <a:gd name="T3" fmla="*/ 0 h 243"/>
                      <a:gd name="T4" fmla="*/ 905 w 905"/>
                      <a:gd name="T5" fmla="*/ 120 h 243"/>
                      <a:gd name="T6" fmla="*/ 454 w 905"/>
                      <a:gd name="T7" fmla="*/ 243 h 243"/>
                      <a:gd name="T8" fmla="*/ 0 w 905"/>
                      <a:gd name="T9" fmla="*/ 120 h 2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5" h="243">
                        <a:moveTo>
                          <a:pt x="0" y="120"/>
                        </a:moveTo>
                        <a:lnTo>
                          <a:pt x="454" y="0"/>
                        </a:lnTo>
                        <a:lnTo>
                          <a:pt x="905" y="120"/>
                        </a:lnTo>
                        <a:lnTo>
                          <a:pt x="454" y="243"/>
                        </a:lnTo>
                        <a:lnTo>
                          <a:pt x="0" y="1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20" name="Freeform 1656"/>
                  <p:cNvSpPr>
                    <a:spLocks noChangeAspect="1"/>
                  </p:cNvSpPr>
                  <p:nvPr/>
                </p:nvSpPr>
                <p:spPr bwMode="gray">
                  <a:xfrm>
                    <a:off x="2834" y="4052"/>
                    <a:ext cx="148" cy="193"/>
                  </a:xfrm>
                  <a:custGeom>
                    <a:avLst/>
                    <a:gdLst>
                      <a:gd name="T0" fmla="*/ 0 w 451"/>
                      <a:gd name="T1" fmla="*/ 591 h 591"/>
                      <a:gd name="T2" fmla="*/ 0 w 451"/>
                      <a:gd name="T3" fmla="*/ 123 h 591"/>
                      <a:gd name="T4" fmla="*/ 451 w 451"/>
                      <a:gd name="T5" fmla="*/ 0 h 591"/>
                      <a:gd name="T6" fmla="*/ 451 w 451"/>
                      <a:gd name="T7" fmla="*/ 470 h 591"/>
                      <a:gd name="T8" fmla="*/ 0 w 451"/>
                      <a:gd name="T9" fmla="*/ 591 h 5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91">
                        <a:moveTo>
                          <a:pt x="0" y="591"/>
                        </a:moveTo>
                        <a:lnTo>
                          <a:pt x="0" y="123"/>
                        </a:lnTo>
                        <a:lnTo>
                          <a:pt x="451" y="0"/>
                        </a:lnTo>
                        <a:lnTo>
                          <a:pt x="451" y="470"/>
                        </a:lnTo>
                        <a:lnTo>
                          <a:pt x="0" y="591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0C0C0"/>
                      </a:gs>
                      <a:gs pos="100000">
                        <a:srgbClr val="C0C0C0">
                          <a:gamma/>
                          <a:shade val="46275"/>
                          <a:invGamma/>
                        </a:srgbClr>
                      </a:gs>
                    </a:gsLst>
                    <a:lin ang="27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21" name="Freeform 1657"/>
                  <p:cNvSpPr>
                    <a:spLocks noChangeAspect="1"/>
                  </p:cNvSpPr>
                  <p:nvPr/>
                </p:nvSpPr>
                <p:spPr bwMode="gray">
                  <a:xfrm>
                    <a:off x="2533" y="3846"/>
                    <a:ext cx="80" cy="108"/>
                  </a:xfrm>
                  <a:custGeom>
                    <a:avLst/>
                    <a:gdLst>
                      <a:gd name="T0" fmla="*/ 208 w 246"/>
                      <a:gd name="T1" fmla="*/ 0 h 331"/>
                      <a:gd name="T2" fmla="*/ 0 w 246"/>
                      <a:gd name="T3" fmla="*/ 303 h 331"/>
                      <a:gd name="T4" fmla="*/ 38 w 246"/>
                      <a:gd name="T5" fmla="*/ 331 h 331"/>
                      <a:gd name="T6" fmla="*/ 246 w 246"/>
                      <a:gd name="T7" fmla="*/ 29 h 331"/>
                      <a:gd name="T8" fmla="*/ 208 w 246"/>
                      <a:gd name="T9" fmla="*/ 0 h 3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6" h="331">
                        <a:moveTo>
                          <a:pt x="208" y="0"/>
                        </a:moveTo>
                        <a:lnTo>
                          <a:pt x="0" y="303"/>
                        </a:lnTo>
                        <a:lnTo>
                          <a:pt x="38" y="331"/>
                        </a:lnTo>
                        <a:lnTo>
                          <a:pt x="246" y="29"/>
                        </a:lnTo>
                        <a:lnTo>
                          <a:pt x="20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635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22" name="Freeform 1658"/>
                  <p:cNvSpPr>
                    <a:spLocks noChangeAspect="1"/>
                  </p:cNvSpPr>
                  <p:nvPr/>
                </p:nvSpPr>
                <p:spPr bwMode="gray">
                  <a:xfrm>
                    <a:off x="2558" y="3789"/>
                    <a:ext cx="98" cy="125"/>
                  </a:xfrm>
                  <a:custGeom>
                    <a:avLst/>
                    <a:gdLst>
                      <a:gd name="T0" fmla="*/ 302 w 302"/>
                      <a:gd name="T1" fmla="*/ 366 h 385"/>
                      <a:gd name="T2" fmla="*/ 170 w 302"/>
                      <a:gd name="T3" fmla="*/ 194 h 385"/>
                      <a:gd name="T4" fmla="*/ 283 w 302"/>
                      <a:gd name="T5" fmla="*/ 109 h 385"/>
                      <a:gd name="T6" fmla="*/ 267 w 302"/>
                      <a:gd name="T7" fmla="*/ 85 h 385"/>
                      <a:gd name="T8" fmla="*/ 153 w 302"/>
                      <a:gd name="T9" fmla="*/ 173 h 385"/>
                      <a:gd name="T10" fmla="*/ 23 w 302"/>
                      <a:gd name="T11" fmla="*/ 0 h 385"/>
                      <a:gd name="T12" fmla="*/ 0 w 302"/>
                      <a:gd name="T13" fmla="*/ 17 h 385"/>
                      <a:gd name="T14" fmla="*/ 130 w 302"/>
                      <a:gd name="T15" fmla="*/ 189 h 385"/>
                      <a:gd name="T16" fmla="*/ 16 w 302"/>
                      <a:gd name="T17" fmla="*/ 277 h 385"/>
                      <a:gd name="T18" fmla="*/ 35 w 302"/>
                      <a:gd name="T19" fmla="*/ 298 h 385"/>
                      <a:gd name="T20" fmla="*/ 148 w 302"/>
                      <a:gd name="T21" fmla="*/ 213 h 385"/>
                      <a:gd name="T22" fmla="*/ 278 w 302"/>
                      <a:gd name="T23" fmla="*/ 385 h 385"/>
                      <a:gd name="T24" fmla="*/ 302 w 302"/>
                      <a:gd name="T25" fmla="*/ 366 h 3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2" h="385">
                        <a:moveTo>
                          <a:pt x="302" y="366"/>
                        </a:moveTo>
                        <a:lnTo>
                          <a:pt x="170" y="194"/>
                        </a:lnTo>
                        <a:lnTo>
                          <a:pt x="283" y="109"/>
                        </a:lnTo>
                        <a:lnTo>
                          <a:pt x="267" y="85"/>
                        </a:lnTo>
                        <a:lnTo>
                          <a:pt x="153" y="173"/>
                        </a:lnTo>
                        <a:lnTo>
                          <a:pt x="23" y="0"/>
                        </a:lnTo>
                        <a:lnTo>
                          <a:pt x="0" y="17"/>
                        </a:lnTo>
                        <a:lnTo>
                          <a:pt x="130" y="189"/>
                        </a:lnTo>
                        <a:lnTo>
                          <a:pt x="16" y="277"/>
                        </a:lnTo>
                        <a:lnTo>
                          <a:pt x="35" y="298"/>
                        </a:lnTo>
                        <a:lnTo>
                          <a:pt x="148" y="213"/>
                        </a:lnTo>
                        <a:lnTo>
                          <a:pt x="278" y="385"/>
                        </a:lnTo>
                        <a:lnTo>
                          <a:pt x="302" y="36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635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23" name="Freeform 1659"/>
                  <p:cNvSpPr>
                    <a:spLocks noChangeAspect="1"/>
                  </p:cNvSpPr>
                  <p:nvPr/>
                </p:nvSpPr>
                <p:spPr bwMode="gray">
                  <a:xfrm>
                    <a:off x="2539" y="3774"/>
                    <a:ext cx="136" cy="154"/>
                  </a:xfrm>
                  <a:custGeom>
                    <a:avLst/>
                    <a:gdLst>
                      <a:gd name="T0" fmla="*/ 147 w 176"/>
                      <a:gd name="T1" fmla="*/ 178 h 200"/>
                      <a:gd name="T2" fmla="*/ 35 w 176"/>
                      <a:gd name="T3" fmla="*/ 140 h 200"/>
                      <a:gd name="T4" fmla="*/ 29 w 176"/>
                      <a:gd name="T5" fmla="*/ 22 h 200"/>
                      <a:gd name="T6" fmla="*/ 141 w 176"/>
                      <a:gd name="T7" fmla="*/ 60 h 200"/>
                      <a:gd name="T8" fmla="*/ 147 w 176"/>
                      <a:gd name="T9" fmla="*/ 178 h 2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6" h="200">
                        <a:moveTo>
                          <a:pt x="147" y="178"/>
                        </a:moveTo>
                        <a:cubicBezTo>
                          <a:pt x="118" y="200"/>
                          <a:pt x="68" y="183"/>
                          <a:pt x="35" y="140"/>
                        </a:cubicBezTo>
                        <a:cubicBezTo>
                          <a:pt x="2" y="97"/>
                          <a:pt x="0" y="45"/>
                          <a:pt x="29" y="22"/>
                        </a:cubicBezTo>
                        <a:cubicBezTo>
                          <a:pt x="58" y="0"/>
                          <a:pt x="108" y="17"/>
                          <a:pt x="141" y="60"/>
                        </a:cubicBezTo>
                        <a:cubicBezTo>
                          <a:pt x="173" y="103"/>
                          <a:pt x="176" y="156"/>
                          <a:pt x="147" y="178"/>
                        </a:cubicBezTo>
                        <a:close/>
                      </a:path>
                    </a:pathLst>
                  </a:custGeom>
                  <a:noFill/>
                  <a:ln w="1270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24" name="Freeform 1660"/>
                  <p:cNvSpPr>
                    <a:spLocks noChangeAspect="1"/>
                  </p:cNvSpPr>
                  <p:nvPr/>
                </p:nvSpPr>
                <p:spPr bwMode="gray">
                  <a:xfrm>
                    <a:off x="2402" y="4060"/>
                    <a:ext cx="130" cy="143"/>
                  </a:xfrm>
                  <a:custGeom>
                    <a:avLst/>
                    <a:gdLst>
                      <a:gd name="T0" fmla="*/ 135 w 169"/>
                      <a:gd name="T1" fmla="*/ 54 h 186"/>
                      <a:gd name="T2" fmla="*/ 37 w 169"/>
                      <a:gd name="T3" fmla="*/ 12 h 186"/>
                      <a:gd name="T4" fmla="*/ 37 w 169"/>
                      <a:gd name="T5" fmla="*/ 12 h 186"/>
                      <a:gd name="T6" fmla="*/ 9 w 169"/>
                      <a:gd name="T7" fmla="*/ 19 h 186"/>
                      <a:gd name="T8" fmla="*/ 15 w 169"/>
                      <a:gd name="T9" fmla="*/ 31 h 186"/>
                      <a:gd name="T10" fmla="*/ 32 w 169"/>
                      <a:gd name="T11" fmla="*/ 132 h 186"/>
                      <a:gd name="T12" fmla="*/ 80 w 169"/>
                      <a:gd name="T13" fmla="*/ 171 h 186"/>
                      <a:gd name="T14" fmla="*/ 87 w 169"/>
                      <a:gd name="T15" fmla="*/ 186 h 186"/>
                      <a:gd name="T16" fmla="*/ 123 w 169"/>
                      <a:gd name="T17" fmla="*/ 176 h 186"/>
                      <a:gd name="T18" fmla="*/ 123 w 169"/>
                      <a:gd name="T19" fmla="*/ 176 h 186"/>
                      <a:gd name="T20" fmla="*/ 141 w 169"/>
                      <a:gd name="T21" fmla="*/ 168 h 186"/>
                      <a:gd name="T22" fmla="*/ 135 w 169"/>
                      <a:gd name="T23" fmla="*/ 54 h 1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69" h="186">
                        <a:moveTo>
                          <a:pt x="135" y="54"/>
                        </a:moveTo>
                        <a:cubicBezTo>
                          <a:pt x="107" y="17"/>
                          <a:pt x="65" y="0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9" y="19"/>
                          <a:pt x="9" y="19"/>
                          <a:pt x="9" y="19"/>
                        </a:cubicBezTo>
                        <a:cubicBezTo>
                          <a:pt x="15" y="31"/>
                          <a:pt x="15" y="31"/>
                          <a:pt x="15" y="31"/>
                        </a:cubicBezTo>
                        <a:cubicBezTo>
                          <a:pt x="0" y="56"/>
                          <a:pt x="6" y="97"/>
                          <a:pt x="32" y="132"/>
                        </a:cubicBezTo>
                        <a:cubicBezTo>
                          <a:pt x="46" y="150"/>
                          <a:pt x="63" y="163"/>
                          <a:pt x="80" y="171"/>
                        </a:cubicBezTo>
                        <a:cubicBezTo>
                          <a:pt x="87" y="186"/>
                          <a:pt x="87" y="186"/>
                          <a:pt x="87" y="186"/>
                        </a:cubicBezTo>
                        <a:cubicBezTo>
                          <a:pt x="123" y="176"/>
                          <a:pt x="123" y="176"/>
                          <a:pt x="123" y="176"/>
                        </a:cubicBezTo>
                        <a:cubicBezTo>
                          <a:pt x="123" y="176"/>
                          <a:pt x="123" y="176"/>
                          <a:pt x="123" y="176"/>
                        </a:cubicBezTo>
                        <a:cubicBezTo>
                          <a:pt x="130" y="175"/>
                          <a:pt x="135" y="172"/>
                          <a:pt x="141" y="168"/>
                        </a:cubicBezTo>
                        <a:cubicBezTo>
                          <a:pt x="169" y="147"/>
                          <a:pt x="166" y="96"/>
                          <a:pt x="135" y="54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25" name="Freeform 1661"/>
                  <p:cNvSpPr>
                    <a:spLocks noChangeAspect="1"/>
                  </p:cNvSpPr>
                  <p:nvPr/>
                </p:nvSpPr>
                <p:spPr bwMode="gray">
                  <a:xfrm>
                    <a:off x="2372" y="4065"/>
                    <a:ext cx="132" cy="148"/>
                  </a:xfrm>
                  <a:custGeom>
                    <a:avLst/>
                    <a:gdLst>
                      <a:gd name="T0" fmla="*/ 143 w 171"/>
                      <a:gd name="T1" fmla="*/ 172 h 193"/>
                      <a:gd name="T2" fmla="*/ 35 w 171"/>
                      <a:gd name="T3" fmla="*/ 135 h 193"/>
                      <a:gd name="T4" fmla="*/ 29 w 171"/>
                      <a:gd name="T5" fmla="*/ 21 h 193"/>
                      <a:gd name="T6" fmla="*/ 137 w 171"/>
                      <a:gd name="T7" fmla="*/ 58 h 193"/>
                      <a:gd name="T8" fmla="*/ 143 w 171"/>
                      <a:gd name="T9" fmla="*/ 172 h 1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1" h="193">
                        <a:moveTo>
                          <a:pt x="143" y="172"/>
                        </a:moveTo>
                        <a:cubicBezTo>
                          <a:pt x="115" y="193"/>
                          <a:pt x="66" y="177"/>
                          <a:pt x="35" y="135"/>
                        </a:cubicBezTo>
                        <a:cubicBezTo>
                          <a:pt x="3" y="94"/>
                          <a:pt x="0" y="43"/>
                          <a:pt x="29" y="21"/>
                        </a:cubicBezTo>
                        <a:cubicBezTo>
                          <a:pt x="57" y="0"/>
                          <a:pt x="106" y="16"/>
                          <a:pt x="137" y="58"/>
                        </a:cubicBezTo>
                        <a:cubicBezTo>
                          <a:pt x="169" y="99"/>
                          <a:pt x="171" y="150"/>
                          <a:pt x="143" y="172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26" name="Freeform 1662"/>
                  <p:cNvSpPr>
                    <a:spLocks noChangeAspect="1"/>
                  </p:cNvSpPr>
                  <p:nvPr/>
                </p:nvSpPr>
                <p:spPr bwMode="gray">
                  <a:xfrm>
                    <a:off x="2399" y="4094"/>
                    <a:ext cx="80" cy="90"/>
                  </a:xfrm>
                  <a:custGeom>
                    <a:avLst/>
                    <a:gdLst>
                      <a:gd name="T0" fmla="*/ 87 w 104"/>
                      <a:gd name="T1" fmla="*/ 104 h 117"/>
                      <a:gd name="T2" fmla="*/ 21 w 104"/>
                      <a:gd name="T3" fmla="*/ 82 h 117"/>
                      <a:gd name="T4" fmla="*/ 17 w 104"/>
                      <a:gd name="T5" fmla="*/ 13 h 117"/>
                      <a:gd name="T6" fmla="*/ 83 w 104"/>
                      <a:gd name="T7" fmla="*/ 35 h 117"/>
                      <a:gd name="T8" fmla="*/ 87 w 104"/>
                      <a:gd name="T9" fmla="*/ 104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117">
                        <a:moveTo>
                          <a:pt x="87" y="104"/>
                        </a:moveTo>
                        <a:cubicBezTo>
                          <a:pt x="69" y="117"/>
                          <a:pt x="40" y="108"/>
                          <a:pt x="21" y="82"/>
                        </a:cubicBezTo>
                        <a:cubicBezTo>
                          <a:pt x="1" y="57"/>
                          <a:pt x="0" y="26"/>
                          <a:pt x="17" y="13"/>
                        </a:cubicBezTo>
                        <a:cubicBezTo>
                          <a:pt x="34" y="0"/>
                          <a:pt x="64" y="10"/>
                          <a:pt x="83" y="35"/>
                        </a:cubicBezTo>
                        <a:cubicBezTo>
                          <a:pt x="102" y="60"/>
                          <a:pt x="104" y="91"/>
                          <a:pt x="87" y="10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27" name="Freeform 1663"/>
                  <p:cNvSpPr>
                    <a:spLocks noChangeAspect="1"/>
                  </p:cNvSpPr>
                  <p:nvPr/>
                </p:nvSpPr>
                <p:spPr bwMode="gray">
                  <a:xfrm>
                    <a:off x="2705" y="4142"/>
                    <a:ext cx="130" cy="143"/>
                  </a:xfrm>
                  <a:custGeom>
                    <a:avLst/>
                    <a:gdLst>
                      <a:gd name="T0" fmla="*/ 135 w 169"/>
                      <a:gd name="T1" fmla="*/ 54 h 186"/>
                      <a:gd name="T2" fmla="*/ 37 w 169"/>
                      <a:gd name="T3" fmla="*/ 11 h 186"/>
                      <a:gd name="T4" fmla="*/ 37 w 169"/>
                      <a:gd name="T5" fmla="*/ 11 h 186"/>
                      <a:gd name="T6" fmla="*/ 10 w 169"/>
                      <a:gd name="T7" fmla="*/ 19 h 186"/>
                      <a:gd name="T8" fmla="*/ 15 w 169"/>
                      <a:gd name="T9" fmla="*/ 31 h 186"/>
                      <a:gd name="T10" fmla="*/ 33 w 169"/>
                      <a:gd name="T11" fmla="*/ 132 h 186"/>
                      <a:gd name="T12" fmla="*/ 80 w 169"/>
                      <a:gd name="T13" fmla="*/ 170 h 186"/>
                      <a:gd name="T14" fmla="*/ 87 w 169"/>
                      <a:gd name="T15" fmla="*/ 186 h 186"/>
                      <a:gd name="T16" fmla="*/ 124 w 169"/>
                      <a:gd name="T17" fmla="*/ 176 h 186"/>
                      <a:gd name="T18" fmla="*/ 124 w 169"/>
                      <a:gd name="T19" fmla="*/ 176 h 186"/>
                      <a:gd name="T20" fmla="*/ 141 w 169"/>
                      <a:gd name="T21" fmla="*/ 168 h 186"/>
                      <a:gd name="T22" fmla="*/ 135 w 169"/>
                      <a:gd name="T23" fmla="*/ 54 h 1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69" h="186">
                        <a:moveTo>
                          <a:pt x="135" y="54"/>
                        </a:moveTo>
                        <a:cubicBezTo>
                          <a:pt x="107" y="17"/>
                          <a:pt x="66" y="0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10" y="19"/>
                          <a:pt x="10" y="19"/>
                          <a:pt x="10" y="19"/>
                        </a:cubicBezTo>
                        <a:cubicBezTo>
                          <a:pt x="15" y="31"/>
                          <a:pt x="15" y="31"/>
                          <a:pt x="15" y="31"/>
                        </a:cubicBezTo>
                        <a:cubicBezTo>
                          <a:pt x="0" y="56"/>
                          <a:pt x="6" y="97"/>
                          <a:pt x="33" y="132"/>
                        </a:cubicBezTo>
                        <a:cubicBezTo>
                          <a:pt x="46" y="150"/>
                          <a:pt x="63" y="163"/>
                          <a:pt x="80" y="170"/>
                        </a:cubicBezTo>
                        <a:cubicBezTo>
                          <a:pt x="87" y="186"/>
                          <a:pt x="87" y="186"/>
                          <a:pt x="87" y="186"/>
                        </a:cubicBezTo>
                        <a:cubicBezTo>
                          <a:pt x="124" y="176"/>
                          <a:pt x="124" y="176"/>
                          <a:pt x="124" y="176"/>
                        </a:cubicBezTo>
                        <a:cubicBezTo>
                          <a:pt x="124" y="176"/>
                          <a:pt x="124" y="176"/>
                          <a:pt x="124" y="176"/>
                        </a:cubicBezTo>
                        <a:cubicBezTo>
                          <a:pt x="130" y="174"/>
                          <a:pt x="136" y="172"/>
                          <a:pt x="141" y="168"/>
                        </a:cubicBezTo>
                        <a:cubicBezTo>
                          <a:pt x="169" y="146"/>
                          <a:pt x="167" y="95"/>
                          <a:pt x="135" y="54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28" name="Freeform 1664"/>
                  <p:cNvSpPr>
                    <a:spLocks noChangeAspect="1"/>
                  </p:cNvSpPr>
                  <p:nvPr/>
                </p:nvSpPr>
                <p:spPr bwMode="gray">
                  <a:xfrm>
                    <a:off x="2676" y="4146"/>
                    <a:ext cx="132" cy="149"/>
                  </a:xfrm>
                  <a:custGeom>
                    <a:avLst/>
                    <a:gdLst>
                      <a:gd name="T0" fmla="*/ 143 w 171"/>
                      <a:gd name="T1" fmla="*/ 172 h 194"/>
                      <a:gd name="T2" fmla="*/ 34 w 171"/>
                      <a:gd name="T3" fmla="*/ 136 h 194"/>
                      <a:gd name="T4" fmla="*/ 28 w 171"/>
                      <a:gd name="T5" fmla="*/ 22 h 194"/>
                      <a:gd name="T6" fmla="*/ 137 w 171"/>
                      <a:gd name="T7" fmla="*/ 58 h 194"/>
                      <a:gd name="T8" fmla="*/ 143 w 171"/>
                      <a:gd name="T9" fmla="*/ 172 h 1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1" h="194">
                        <a:moveTo>
                          <a:pt x="143" y="172"/>
                        </a:moveTo>
                        <a:cubicBezTo>
                          <a:pt x="114" y="194"/>
                          <a:pt x="66" y="178"/>
                          <a:pt x="34" y="136"/>
                        </a:cubicBezTo>
                        <a:cubicBezTo>
                          <a:pt x="3" y="95"/>
                          <a:pt x="0" y="43"/>
                          <a:pt x="28" y="22"/>
                        </a:cubicBezTo>
                        <a:cubicBezTo>
                          <a:pt x="56" y="0"/>
                          <a:pt x="105" y="17"/>
                          <a:pt x="137" y="58"/>
                        </a:cubicBezTo>
                        <a:cubicBezTo>
                          <a:pt x="168" y="100"/>
                          <a:pt x="171" y="151"/>
                          <a:pt x="143" y="172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29" name="Freeform 1665"/>
                  <p:cNvSpPr>
                    <a:spLocks noChangeAspect="1"/>
                  </p:cNvSpPr>
                  <p:nvPr/>
                </p:nvSpPr>
                <p:spPr bwMode="gray">
                  <a:xfrm>
                    <a:off x="2702" y="4175"/>
                    <a:ext cx="80" cy="91"/>
                  </a:xfrm>
                  <a:custGeom>
                    <a:avLst/>
                    <a:gdLst>
                      <a:gd name="T0" fmla="*/ 87 w 104"/>
                      <a:gd name="T1" fmla="*/ 105 h 118"/>
                      <a:gd name="T2" fmla="*/ 21 w 104"/>
                      <a:gd name="T3" fmla="*/ 83 h 118"/>
                      <a:gd name="T4" fmla="*/ 18 w 104"/>
                      <a:gd name="T5" fmla="*/ 13 h 118"/>
                      <a:gd name="T6" fmla="*/ 84 w 104"/>
                      <a:gd name="T7" fmla="*/ 35 h 118"/>
                      <a:gd name="T8" fmla="*/ 87 w 104"/>
                      <a:gd name="T9" fmla="*/ 105 h 1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118">
                        <a:moveTo>
                          <a:pt x="87" y="105"/>
                        </a:moveTo>
                        <a:cubicBezTo>
                          <a:pt x="70" y="118"/>
                          <a:pt x="40" y="108"/>
                          <a:pt x="21" y="83"/>
                        </a:cubicBezTo>
                        <a:cubicBezTo>
                          <a:pt x="2" y="58"/>
                          <a:pt x="0" y="26"/>
                          <a:pt x="18" y="13"/>
                        </a:cubicBezTo>
                        <a:cubicBezTo>
                          <a:pt x="35" y="0"/>
                          <a:pt x="64" y="10"/>
                          <a:pt x="84" y="35"/>
                        </a:cubicBezTo>
                        <a:cubicBezTo>
                          <a:pt x="103" y="61"/>
                          <a:pt x="104" y="92"/>
                          <a:pt x="87" y="10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30" name="Freeform 1666"/>
                  <p:cNvSpPr>
                    <a:spLocks noChangeAspect="1"/>
                  </p:cNvSpPr>
                  <p:nvPr/>
                </p:nvSpPr>
                <p:spPr bwMode="gray">
                  <a:xfrm>
                    <a:off x="2616" y="3957"/>
                    <a:ext cx="258" cy="219"/>
                  </a:xfrm>
                  <a:custGeom>
                    <a:avLst/>
                    <a:gdLst>
                      <a:gd name="T0" fmla="*/ 1 w 335"/>
                      <a:gd name="T1" fmla="*/ 75 h 284"/>
                      <a:gd name="T2" fmla="*/ 2 w 335"/>
                      <a:gd name="T3" fmla="*/ 63 h 284"/>
                      <a:gd name="T4" fmla="*/ 33 w 335"/>
                      <a:gd name="T5" fmla="*/ 31 h 284"/>
                      <a:gd name="T6" fmla="*/ 101 w 335"/>
                      <a:gd name="T7" fmla="*/ 44 h 284"/>
                      <a:gd name="T8" fmla="*/ 166 w 335"/>
                      <a:gd name="T9" fmla="*/ 60 h 284"/>
                      <a:gd name="T10" fmla="*/ 166 w 335"/>
                      <a:gd name="T11" fmla="*/ 89 h 284"/>
                      <a:gd name="T12" fmla="*/ 166 w 335"/>
                      <a:gd name="T13" fmla="*/ 60 h 284"/>
                      <a:gd name="T14" fmla="*/ 166 w 335"/>
                      <a:gd name="T15" fmla="*/ 60 h 284"/>
                      <a:gd name="T16" fmla="*/ 166 w 335"/>
                      <a:gd name="T17" fmla="*/ 4 h 284"/>
                      <a:gd name="T18" fmla="*/ 184 w 335"/>
                      <a:gd name="T19" fmla="*/ 24 h 284"/>
                      <a:gd name="T20" fmla="*/ 332 w 335"/>
                      <a:gd name="T21" fmla="*/ 14 h 284"/>
                      <a:gd name="T22" fmla="*/ 332 w 335"/>
                      <a:gd name="T23" fmla="*/ 18 h 284"/>
                      <a:gd name="T24" fmla="*/ 332 w 335"/>
                      <a:gd name="T25" fmla="*/ 53 h 284"/>
                      <a:gd name="T26" fmla="*/ 314 w 335"/>
                      <a:gd name="T27" fmla="*/ 114 h 284"/>
                      <a:gd name="T28" fmla="*/ 216 w 335"/>
                      <a:gd name="T29" fmla="*/ 141 h 284"/>
                      <a:gd name="T30" fmla="*/ 194 w 335"/>
                      <a:gd name="T31" fmla="*/ 140 h 284"/>
                      <a:gd name="T32" fmla="*/ 81 w 335"/>
                      <a:gd name="T33" fmla="*/ 110 h 284"/>
                      <a:gd name="T34" fmla="*/ 80 w 335"/>
                      <a:gd name="T35" fmla="*/ 233 h 284"/>
                      <a:gd name="T36" fmla="*/ 80 w 335"/>
                      <a:gd name="T37" fmla="*/ 240 h 284"/>
                      <a:gd name="T38" fmla="*/ 0 w 335"/>
                      <a:gd name="T39" fmla="*/ 239 h 284"/>
                      <a:gd name="T40" fmla="*/ 1 w 335"/>
                      <a:gd name="T41" fmla="*/ 75 h 2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35" h="284">
                        <a:moveTo>
                          <a:pt x="1" y="75"/>
                        </a:moveTo>
                        <a:cubicBezTo>
                          <a:pt x="1" y="75"/>
                          <a:pt x="1" y="68"/>
                          <a:pt x="2" y="63"/>
                        </a:cubicBezTo>
                        <a:cubicBezTo>
                          <a:pt x="6" y="40"/>
                          <a:pt x="23" y="33"/>
                          <a:pt x="33" y="31"/>
                        </a:cubicBezTo>
                        <a:cubicBezTo>
                          <a:pt x="48" y="28"/>
                          <a:pt x="101" y="44"/>
                          <a:pt x="101" y="44"/>
                        </a:cubicBezTo>
                        <a:cubicBezTo>
                          <a:pt x="166" y="60"/>
                          <a:pt x="166" y="60"/>
                          <a:pt x="166" y="60"/>
                        </a:cubicBezTo>
                        <a:cubicBezTo>
                          <a:pt x="166" y="89"/>
                          <a:pt x="166" y="89"/>
                          <a:pt x="166" y="89"/>
                        </a:cubicBezTo>
                        <a:cubicBezTo>
                          <a:pt x="166" y="60"/>
                          <a:pt x="166" y="60"/>
                          <a:pt x="166" y="60"/>
                        </a:cubicBezTo>
                        <a:cubicBezTo>
                          <a:pt x="166" y="60"/>
                          <a:pt x="166" y="60"/>
                          <a:pt x="166" y="60"/>
                        </a:cubicBezTo>
                        <a:cubicBezTo>
                          <a:pt x="166" y="35"/>
                          <a:pt x="166" y="8"/>
                          <a:pt x="166" y="4"/>
                        </a:cubicBezTo>
                        <a:cubicBezTo>
                          <a:pt x="168" y="13"/>
                          <a:pt x="172" y="23"/>
                          <a:pt x="184" y="24"/>
                        </a:cubicBezTo>
                        <a:cubicBezTo>
                          <a:pt x="199" y="27"/>
                          <a:pt x="335" y="0"/>
                          <a:pt x="332" y="14"/>
                        </a:cubicBezTo>
                        <a:cubicBezTo>
                          <a:pt x="332" y="16"/>
                          <a:pt x="332" y="16"/>
                          <a:pt x="332" y="18"/>
                        </a:cubicBezTo>
                        <a:cubicBezTo>
                          <a:pt x="332" y="53"/>
                          <a:pt x="332" y="53"/>
                          <a:pt x="332" y="53"/>
                        </a:cubicBezTo>
                        <a:cubicBezTo>
                          <a:pt x="332" y="94"/>
                          <a:pt x="335" y="108"/>
                          <a:pt x="314" y="114"/>
                        </a:cubicBezTo>
                        <a:cubicBezTo>
                          <a:pt x="304" y="117"/>
                          <a:pt x="223" y="140"/>
                          <a:pt x="216" y="141"/>
                        </a:cubicBezTo>
                        <a:cubicBezTo>
                          <a:pt x="210" y="142"/>
                          <a:pt x="202" y="144"/>
                          <a:pt x="194" y="140"/>
                        </a:cubicBezTo>
                        <a:cubicBezTo>
                          <a:pt x="169" y="134"/>
                          <a:pt x="119" y="121"/>
                          <a:pt x="81" y="110"/>
                        </a:cubicBezTo>
                        <a:cubicBezTo>
                          <a:pt x="80" y="233"/>
                          <a:pt x="80" y="233"/>
                          <a:pt x="80" y="233"/>
                        </a:cubicBezTo>
                        <a:cubicBezTo>
                          <a:pt x="80" y="236"/>
                          <a:pt x="80" y="238"/>
                          <a:pt x="80" y="240"/>
                        </a:cubicBezTo>
                        <a:cubicBezTo>
                          <a:pt x="78" y="284"/>
                          <a:pt x="0" y="277"/>
                          <a:pt x="0" y="239"/>
                        </a:cubicBezTo>
                        <a:cubicBezTo>
                          <a:pt x="1" y="213"/>
                          <a:pt x="1" y="102"/>
                          <a:pt x="1" y="75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chemeClr val="bg1"/>
                      </a:gs>
                      <a:gs pos="50000">
                        <a:schemeClr val="bg1">
                          <a:gamma/>
                          <a:shade val="85882"/>
                          <a:invGamma/>
                        </a:schemeClr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31" name="Freeform 1667"/>
                  <p:cNvSpPr>
                    <a:spLocks noChangeAspect="1"/>
                  </p:cNvSpPr>
                  <p:nvPr/>
                </p:nvSpPr>
                <p:spPr bwMode="gray">
                  <a:xfrm>
                    <a:off x="2594" y="3756"/>
                    <a:ext cx="334" cy="263"/>
                  </a:xfrm>
                  <a:custGeom>
                    <a:avLst/>
                    <a:gdLst>
                      <a:gd name="T0" fmla="*/ 76 w 433"/>
                      <a:gd name="T1" fmla="*/ 203 h 341"/>
                      <a:gd name="T2" fmla="*/ 119 w 433"/>
                      <a:gd name="T3" fmla="*/ 216 h 341"/>
                      <a:gd name="T4" fmla="*/ 138 w 433"/>
                      <a:gd name="T5" fmla="*/ 93 h 341"/>
                      <a:gd name="T6" fmla="*/ 188 w 433"/>
                      <a:gd name="T7" fmla="*/ 45 h 341"/>
                      <a:gd name="T8" fmla="*/ 269 w 433"/>
                      <a:gd name="T9" fmla="*/ 23 h 341"/>
                      <a:gd name="T10" fmla="*/ 346 w 433"/>
                      <a:gd name="T11" fmla="*/ 3 h 341"/>
                      <a:gd name="T12" fmla="*/ 403 w 433"/>
                      <a:gd name="T13" fmla="*/ 22 h 341"/>
                      <a:gd name="T14" fmla="*/ 428 w 433"/>
                      <a:gd name="T15" fmla="*/ 163 h 341"/>
                      <a:gd name="T16" fmla="*/ 428 w 433"/>
                      <a:gd name="T17" fmla="*/ 163 h 341"/>
                      <a:gd name="T18" fmla="*/ 430 w 433"/>
                      <a:gd name="T19" fmla="*/ 169 h 341"/>
                      <a:gd name="T20" fmla="*/ 430 w 433"/>
                      <a:gd name="T21" fmla="*/ 169 h 341"/>
                      <a:gd name="T22" fmla="*/ 417 w 433"/>
                      <a:gd name="T23" fmla="*/ 201 h 341"/>
                      <a:gd name="T24" fmla="*/ 388 w 433"/>
                      <a:gd name="T25" fmla="*/ 202 h 341"/>
                      <a:gd name="T26" fmla="*/ 376 w 433"/>
                      <a:gd name="T27" fmla="*/ 199 h 341"/>
                      <a:gd name="T28" fmla="*/ 376 w 433"/>
                      <a:gd name="T29" fmla="*/ 199 h 341"/>
                      <a:gd name="T30" fmla="*/ 371 w 433"/>
                      <a:gd name="T31" fmla="*/ 198 h 341"/>
                      <a:gd name="T32" fmla="*/ 359 w 433"/>
                      <a:gd name="T33" fmla="*/ 194 h 341"/>
                      <a:gd name="T34" fmla="*/ 358 w 433"/>
                      <a:gd name="T35" fmla="*/ 129 h 341"/>
                      <a:gd name="T36" fmla="*/ 363 w 433"/>
                      <a:gd name="T37" fmla="*/ 131 h 341"/>
                      <a:gd name="T38" fmla="*/ 357 w 433"/>
                      <a:gd name="T39" fmla="*/ 89 h 341"/>
                      <a:gd name="T40" fmla="*/ 360 w 433"/>
                      <a:gd name="T41" fmla="*/ 291 h 341"/>
                      <a:gd name="T42" fmla="*/ 342 w 433"/>
                      <a:gd name="T43" fmla="*/ 311 h 341"/>
                      <a:gd name="T44" fmla="*/ 244 w 433"/>
                      <a:gd name="T45" fmla="*/ 338 h 341"/>
                      <a:gd name="T46" fmla="*/ 194 w 433"/>
                      <a:gd name="T47" fmla="*/ 301 h 341"/>
                      <a:gd name="T48" fmla="*/ 194 w 433"/>
                      <a:gd name="T49" fmla="*/ 291 h 341"/>
                      <a:gd name="T50" fmla="*/ 194 w 433"/>
                      <a:gd name="T51" fmla="*/ 236 h 341"/>
                      <a:gd name="T52" fmla="*/ 196 w 433"/>
                      <a:gd name="T53" fmla="*/ 167 h 341"/>
                      <a:gd name="T54" fmla="*/ 200 w 433"/>
                      <a:gd name="T55" fmla="*/ 142 h 341"/>
                      <a:gd name="T56" fmla="*/ 202 w 433"/>
                      <a:gd name="T57" fmla="*/ 134 h 341"/>
                      <a:gd name="T58" fmla="*/ 200 w 433"/>
                      <a:gd name="T59" fmla="*/ 142 h 341"/>
                      <a:gd name="T60" fmla="*/ 196 w 433"/>
                      <a:gd name="T61" fmla="*/ 167 h 341"/>
                      <a:gd name="T62" fmla="*/ 186 w 433"/>
                      <a:gd name="T63" fmla="*/ 230 h 341"/>
                      <a:gd name="T64" fmla="*/ 186 w 433"/>
                      <a:gd name="T65" fmla="*/ 234 h 341"/>
                      <a:gd name="T66" fmla="*/ 186 w 433"/>
                      <a:gd name="T67" fmla="*/ 234 h 341"/>
                      <a:gd name="T68" fmla="*/ 185 w 433"/>
                      <a:gd name="T69" fmla="*/ 241 h 341"/>
                      <a:gd name="T70" fmla="*/ 169 w 433"/>
                      <a:gd name="T71" fmla="*/ 280 h 341"/>
                      <a:gd name="T72" fmla="*/ 143 w 433"/>
                      <a:gd name="T73" fmla="*/ 291 h 341"/>
                      <a:gd name="T74" fmla="*/ 52 w 433"/>
                      <a:gd name="T75" fmla="*/ 264 h 341"/>
                      <a:gd name="T76" fmla="*/ 76 w 433"/>
                      <a:gd name="T77" fmla="*/ 203 h 3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433" h="341">
                        <a:moveTo>
                          <a:pt x="76" y="203"/>
                        </a:moveTo>
                        <a:cubicBezTo>
                          <a:pt x="80" y="205"/>
                          <a:pt x="97" y="210"/>
                          <a:pt x="119" y="216"/>
                        </a:cubicBezTo>
                        <a:cubicBezTo>
                          <a:pt x="128" y="160"/>
                          <a:pt x="135" y="108"/>
                          <a:pt x="138" y="93"/>
                        </a:cubicBezTo>
                        <a:cubicBezTo>
                          <a:pt x="143" y="60"/>
                          <a:pt x="172" y="50"/>
                          <a:pt x="188" y="45"/>
                        </a:cubicBezTo>
                        <a:cubicBezTo>
                          <a:pt x="202" y="40"/>
                          <a:pt x="245" y="30"/>
                          <a:pt x="269" y="23"/>
                        </a:cubicBezTo>
                        <a:cubicBezTo>
                          <a:pt x="291" y="17"/>
                          <a:pt x="328" y="6"/>
                          <a:pt x="346" y="3"/>
                        </a:cubicBezTo>
                        <a:cubicBezTo>
                          <a:pt x="363" y="0"/>
                          <a:pt x="397" y="6"/>
                          <a:pt x="403" y="22"/>
                        </a:cubicBezTo>
                        <a:cubicBezTo>
                          <a:pt x="405" y="27"/>
                          <a:pt x="416" y="94"/>
                          <a:pt x="428" y="163"/>
                        </a:cubicBezTo>
                        <a:cubicBezTo>
                          <a:pt x="428" y="163"/>
                          <a:pt x="428" y="163"/>
                          <a:pt x="428" y="163"/>
                        </a:cubicBezTo>
                        <a:cubicBezTo>
                          <a:pt x="430" y="169"/>
                          <a:pt x="430" y="169"/>
                          <a:pt x="430" y="169"/>
                        </a:cubicBezTo>
                        <a:cubicBezTo>
                          <a:pt x="430" y="169"/>
                          <a:pt x="430" y="169"/>
                          <a:pt x="430" y="169"/>
                        </a:cubicBezTo>
                        <a:cubicBezTo>
                          <a:pt x="433" y="186"/>
                          <a:pt x="426" y="197"/>
                          <a:pt x="417" y="201"/>
                        </a:cubicBezTo>
                        <a:cubicBezTo>
                          <a:pt x="408" y="205"/>
                          <a:pt x="399" y="204"/>
                          <a:pt x="388" y="202"/>
                        </a:cubicBezTo>
                        <a:cubicBezTo>
                          <a:pt x="376" y="199"/>
                          <a:pt x="376" y="199"/>
                          <a:pt x="376" y="199"/>
                        </a:cubicBezTo>
                        <a:cubicBezTo>
                          <a:pt x="376" y="199"/>
                          <a:pt x="376" y="199"/>
                          <a:pt x="376" y="199"/>
                        </a:cubicBezTo>
                        <a:cubicBezTo>
                          <a:pt x="374" y="199"/>
                          <a:pt x="373" y="198"/>
                          <a:pt x="371" y="198"/>
                        </a:cubicBezTo>
                        <a:cubicBezTo>
                          <a:pt x="367" y="197"/>
                          <a:pt x="363" y="195"/>
                          <a:pt x="359" y="194"/>
                        </a:cubicBezTo>
                        <a:cubicBezTo>
                          <a:pt x="358" y="129"/>
                          <a:pt x="358" y="129"/>
                          <a:pt x="358" y="129"/>
                        </a:cubicBezTo>
                        <a:cubicBezTo>
                          <a:pt x="359" y="130"/>
                          <a:pt x="361" y="130"/>
                          <a:pt x="363" y="131"/>
                        </a:cubicBezTo>
                        <a:cubicBezTo>
                          <a:pt x="359" y="102"/>
                          <a:pt x="357" y="84"/>
                          <a:pt x="357" y="89"/>
                        </a:cubicBezTo>
                        <a:cubicBezTo>
                          <a:pt x="357" y="101"/>
                          <a:pt x="359" y="210"/>
                          <a:pt x="360" y="291"/>
                        </a:cubicBezTo>
                        <a:cubicBezTo>
                          <a:pt x="357" y="300"/>
                          <a:pt x="353" y="310"/>
                          <a:pt x="342" y="311"/>
                        </a:cubicBezTo>
                        <a:cubicBezTo>
                          <a:pt x="318" y="316"/>
                          <a:pt x="258" y="335"/>
                          <a:pt x="244" y="338"/>
                        </a:cubicBezTo>
                        <a:cubicBezTo>
                          <a:pt x="229" y="341"/>
                          <a:pt x="198" y="323"/>
                          <a:pt x="194" y="301"/>
                        </a:cubicBezTo>
                        <a:cubicBezTo>
                          <a:pt x="194" y="298"/>
                          <a:pt x="194" y="295"/>
                          <a:pt x="194" y="291"/>
                        </a:cubicBezTo>
                        <a:cubicBezTo>
                          <a:pt x="194" y="236"/>
                          <a:pt x="194" y="236"/>
                          <a:pt x="194" y="236"/>
                        </a:cubicBezTo>
                        <a:cubicBezTo>
                          <a:pt x="194" y="212"/>
                          <a:pt x="195" y="188"/>
                          <a:pt x="196" y="167"/>
                        </a:cubicBezTo>
                        <a:cubicBezTo>
                          <a:pt x="198" y="156"/>
                          <a:pt x="199" y="148"/>
                          <a:pt x="200" y="142"/>
                        </a:cubicBezTo>
                        <a:cubicBezTo>
                          <a:pt x="200" y="139"/>
                          <a:pt x="201" y="137"/>
                          <a:pt x="202" y="134"/>
                        </a:cubicBezTo>
                        <a:cubicBezTo>
                          <a:pt x="201" y="136"/>
                          <a:pt x="200" y="139"/>
                          <a:pt x="200" y="142"/>
                        </a:cubicBezTo>
                        <a:cubicBezTo>
                          <a:pt x="198" y="150"/>
                          <a:pt x="197" y="158"/>
                          <a:pt x="196" y="167"/>
                        </a:cubicBezTo>
                        <a:cubicBezTo>
                          <a:pt x="194" y="183"/>
                          <a:pt x="191" y="204"/>
                          <a:pt x="186" y="230"/>
                        </a:cubicBezTo>
                        <a:cubicBezTo>
                          <a:pt x="186" y="232"/>
                          <a:pt x="186" y="233"/>
                          <a:pt x="186" y="234"/>
                        </a:cubicBezTo>
                        <a:cubicBezTo>
                          <a:pt x="186" y="234"/>
                          <a:pt x="186" y="234"/>
                          <a:pt x="186" y="234"/>
                        </a:cubicBezTo>
                        <a:cubicBezTo>
                          <a:pt x="185" y="241"/>
                          <a:pt x="185" y="241"/>
                          <a:pt x="185" y="241"/>
                        </a:cubicBezTo>
                        <a:cubicBezTo>
                          <a:pt x="181" y="261"/>
                          <a:pt x="176" y="273"/>
                          <a:pt x="169" y="280"/>
                        </a:cubicBezTo>
                        <a:cubicBezTo>
                          <a:pt x="163" y="287"/>
                          <a:pt x="154" y="290"/>
                          <a:pt x="143" y="291"/>
                        </a:cubicBezTo>
                        <a:cubicBezTo>
                          <a:pt x="115" y="283"/>
                          <a:pt x="85" y="274"/>
                          <a:pt x="52" y="264"/>
                        </a:cubicBezTo>
                        <a:cubicBezTo>
                          <a:pt x="0" y="249"/>
                          <a:pt x="32" y="187"/>
                          <a:pt x="76" y="203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chemeClr val="bg1"/>
                      </a:gs>
                      <a:gs pos="50000">
                        <a:schemeClr val="bg1">
                          <a:gamma/>
                          <a:shade val="85882"/>
                          <a:invGamma/>
                        </a:schemeClr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32" name="Freeform 1668"/>
                  <p:cNvSpPr>
                    <a:spLocks noChangeAspect="1"/>
                  </p:cNvSpPr>
                  <p:nvPr/>
                </p:nvSpPr>
                <p:spPr bwMode="gray">
                  <a:xfrm>
                    <a:off x="2767" y="3742"/>
                    <a:ext cx="86" cy="54"/>
                  </a:xfrm>
                  <a:custGeom>
                    <a:avLst/>
                    <a:gdLst>
                      <a:gd name="T0" fmla="*/ 62 w 112"/>
                      <a:gd name="T1" fmla="*/ 67 h 70"/>
                      <a:gd name="T2" fmla="*/ 96 w 112"/>
                      <a:gd name="T3" fmla="*/ 39 h 70"/>
                      <a:gd name="T4" fmla="*/ 86 w 112"/>
                      <a:gd name="T5" fmla="*/ 22 h 70"/>
                      <a:gd name="T6" fmla="*/ 21 w 112"/>
                      <a:gd name="T7" fmla="*/ 27 h 70"/>
                      <a:gd name="T8" fmla="*/ 15 w 112"/>
                      <a:gd name="T9" fmla="*/ 50 h 70"/>
                      <a:gd name="T10" fmla="*/ 62 w 112"/>
                      <a:gd name="T11" fmla="*/ 67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12" h="70">
                        <a:moveTo>
                          <a:pt x="62" y="67"/>
                        </a:moveTo>
                        <a:cubicBezTo>
                          <a:pt x="89" y="63"/>
                          <a:pt x="112" y="43"/>
                          <a:pt x="96" y="39"/>
                        </a:cubicBezTo>
                        <a:cubicBezTo>
                          <a:pt x="84" y="36"/>
                          <a:pt x="91" y="27"/>
                          <a:pt x="86" y="22"/>
                        </a:cubicBezTo>
                        <a:cubicBezTo>
                          <a:pt x="81" y="17"/>
                          <a:pt x="21" y="0"/>
                          <a:pt x="21" y="27"/>
                        </a:cubicBezTo>
                        <a:cubicBezTo>
                          <a:pt x="21" y="36"/>
                          <a:pt x="32" y="43"/>
                          <a:pt x="15" y="50"/>
                        </a:cubicBezTo>
                        <a:cubicBezTo>
                          <a:pt x="0" y="57"/>
                          <a:pt x="34" y="70"/>
                          <a:pt x="62" y="6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33" name="Freeform 1669"/>
                  <p:cNvSpPr>
                    <a:spLocks noChangeAspect="1"/>
                  </p:cNvSpPr>
                  <p:nvPr/>
                </p:nvSpPr>
                <p:spPr bwMode="gray">
                  <a:xfrm>
                    <a:off x="2750" y="3665"/>
                    <a:ext cx="114" cy="112"/>
                  </a:xfrm>
                  <a:custGeom>
                    <a:avLst/>
                    <a:gdLst>
                      <a:gd name="T0" fmla="*/ 76 w 147"/>
                      <a:gd name="T1" fmla="*/ 1 h 145"/>
                      <a:gd name="T2" fmla="*/ 145 w 147"/>
                      <a:gd name="T3" fmla="*/ 75 h 145"/>
                      <a:gd name="T4" fmla="*/ 70 w 147"/>
                      <a:gd name="T5" fmla="*/ 143 h 145"/>
                      <a:gd name="T6" fmla="*/ 2 w 147"/>
                      <a:gd name="T7" fmla="*/ 69 h 145"/>
                      <a:gd name="T8" fmla="*/ 76 w 147"/>
                      <a:gd name="T9" fmla="*/ 1 h 1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7" h="145">
                        <a:moveTo>
                          <a:pt x="76" y="1"/>
                        </a:moveTo>
                        <a:cubicBezTo>
                          <a:pt x="116" y="3"/>
                          <a:pt x="147" y="36"/>
                          <a:pt x="145" y="75"/>
                        </a:cubicBezTo>
                        <a:cubicBezTo>
                          <a:pt x="143" y="114"/>
                          <a:pt x="110" y="145"/>
                          <a:pt x="70" y="143"/>
                        </a:cubicBezTo>
                        <a:cubicBezTo>
                          <a:pt x="31" y="141"/>
                          <a:pt x="0" y="108"/>
                          <a:pt x="2" y="69"/>
                        </a:cubicBezTo>
                        <a:cubicBezTo>
                          <a:pt x="4" y="30"/>
                          <a:pt x="37" y="0"/>
                          <a:pt x="76" y="1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3734" name="Group 1670"/>
                <p:cNvGrpSpPr>
                  <a:grpSpLocks noChangeAspect="1"/>
                </p:cNvGrpSpPr>
                <p:nvPr/>
              </p:nvGrpSpPr>
              <p:grpSpPr bwMode="auto">
                <a:xfrm>
                  <a:off x="2235" y="2188"/>
                  <a:ext cx="588" cy="157"/>
                  <a:chOff x="2394" y="3519"/>
                  <a:chExt cx="588" cy="157"/>
                </a:xfrm>
              </p:grpSpPr>
              <p:sp>
                <p:nvSpPr>
                  <p:cNvPr id="473735" name="Freeform 1671"/>
                  <p:cNvSpPr>
                    <a:spLocks noChangeAspect="1"/>
                  </p:cNvSpPr>
                  <p:nvPr/>
                </p:nvSpPr>
                <p:spPr bwMode="gray">
                  <a:xfrm>
                    <a:off x="2394" y="3519"/>
                    <a:ext cx="588" cy="157"/>
                  </a:xfrm>
                  <a:custGeom>
                    <a:avLst/>
                    <a:gdLst>
                      <a:gd name="T0" fmla="*/ 0 w 1800"/>
                      <a:gd name="T1" fmla="*/ 121 h 482"/>
                      <a:gd name="T2" fmla="*/ 1349 w 1800"/>
                      <a:gd name="T3" fmla="*/ 482 h 482"/>
                      <a:gd name="T4" fmla="*/ 1800 w 1800"/>
                      <a:gd name="T5" fmla="*/ 362 h 482"/>
                      <a:gd name="T6" fmla="*/ 451 w 1800"/>
                      <a:gd name="T7" fmla="*/ 0 h 482"/>
                      <a:gd name="T8" fmla="*/ 0 w 1800"/>
                      <a:gd name="T9" fmla="*/ 121 h 4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00" h="482">
                        <a:moveTo>
                          <a:pt x="0" y="121"/>
                        </a:moveTo>
                        <a:lnTo>
                          <a:pt x="1349" y="482"/>
                        </a:lnTo>
                        <a:lnTo>
                          <a:pt x="1800" y="362"/>
                        </a:lnTo>
                        <a:lnTo>
                          <a:pt x="451" y="0"/>
                        </a:lnTo>
                        <a:lnTo>
                          <a:pt x="0" y="121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36" name="Freeform 1672"/>
                  <p:cNvSpPr>
                    <a:spLocks noChangeAspect="1"/>
                  </p:cNvSpPr>
                  <p:nvPr/>
                </p:nvSpPr>
                <p:spPr bwMode="gray">
                  <a:xfrm>
                    <a:off x="2456" y="3535"/>
                    <a:ext cx="149" cy="40"/>
                  </a:xfrm>
                  <a:custGeom>
                    <a:avLst/>
                    <a:gdLst>
                      <a:gd name="T0" fmla="*/ 454 w 454"/>
                      <a:gd name="T1" fmla="*/ 0 h 123"/>
                      <a:gd name="T2" fmla="*/ 0 w 454"/>
                      <a:gd name="T3" fmla="*/ 123 h 123"/>
                      <a:gd name="T4" fmla="*/ 454 w 454"/>
                      <a:gd name="T5" fmla="*/ 0 h 1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54" h="123">
                        <a:moveTo>
                          <a:pt x="454" y="0"/>
                        </a:moveTo>
                        <a:lnTo>
                          <a:pt x="0" y="123"/>
                        </a:lnTo>
                        <a:lnTo>
                          <a:pt x="454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545554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37" name="Line 1673"/>
                  <p:cNvSpPr>
                    <a:spLocks noChangeAspect="1" noChangeShapeType="1"/>
                  </p:cNvSpPr>
                  <p:nvPr/>
                </p:nvSpPr>
                <p:spPr bwMode="gray">
                  <a:xfrm flipH="1">
                    <a:off x="2456" y="3535"/>
                    <a:ext cx="149" cy="40"/>
                  </a:xfrm>
                  <a:prstGeom prst="line">
                    <a:avLst/>
                  </a:prstGeom>
                  <a:noFill/>
                  <a:ln w="6350">
                    <a:solidFill>
                      <a:srgbClr val="545554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38" name="Freeform 1674"/>
                  <p:cNvSpPr>
                    <a:spLocks noChangeAspect="1"/>
                  </p:cNvSpPr>
                  <p:nvPr/>
                </p:nvSpPr>
                <p:spPr bwMode="gray">
                  <a:xfrm>
                    <a:off x="2520" y="3552"/>
                    <a:ext cx="148" cy="40"/>
                  </a:xfrm>
                  <a:custGeom>
                    <a:avLst/>
                    <a:gdLst>
                      <a:gd name="T0" fmla="*/ 453 w 453"/>
                      <a:gd name="T1" fmla="*/ 0 h 123"/>
                      <a:gd name="T2" fmla="*/ 0 w 453"/>
                      <a:gd name="T3" fmla="*/ 123 h 123"/>
                      <a:gd name="T4" fmla="*/ 453 w 453"/>
                      <a:gd name="T5" fmla="*/ 0 h 1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53" h="123">
                        <a:moveTo>
                          <a:pt x="453" y="0"/>
                        </a:moveTo>
                        <a:lnTo>
                          <a:pt x="0" y="123"/>
                        </a:lnTo>
                        <a:lnTo>
                          <a:pt x="453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545554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39" name="Line 1675"/>
                  <p:cNvSpPr>
                    <a:spLocks noChangeAspect="1" noChangeShapeType="1"/>
                  </p:cNvSpPr>
                  <p:nvPr/>
                </p:nvSpPr>
                <p:spPr bwMode="gray">
                  <a:xfrm flipH="1">
                    <a:off x="2520" y="3552"/>
                    <a:ext cx="148" cy="40"/>
                  </a:xfrm>
                  <a:prstGeom prst="line">
                    <a:avLst/>
                  </a:prstGeom>
                  <a:noFill/>
                  <a:ln w="6350">
                    <a:solidFill>
                      <a:srgbClr val="545554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40" name="Freeform 1676"/>
                  <p:cNvSpPr>
                    <a:spLocks noChangeAspect="1"/>
                  </p:cNvSpPr>
                  <p:nvPr/>
                </p:nvSpPr>
                <p:spPr bwMode="gray">
                  <a:xfrm>
                    <a:off x="2583" y="3569"/>
                    <a:ext cx="147" cy="40"/>
                  </a:xfrm>
                  <a:custGeom>
                    <a:avLst/>
                    <a:gdLst>
                      <a:gd name="T0" fmla="*/ 451 w 451"/>
                      <a:gd name="T1" fmla="*/ 0 h 123"/>
                      <a:gd name="T2" fmla="*/ 0 w 451"/>
                      <a:gd name="T3" fmla="*/ 123 h 123"/>
                      <a:gd name="T4" fmla="*/ 451 w 451"/>
                      <a:gd name="T5" fmla="*/ 0 h 1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51" h="123">
                        <a:moveTo>
                          <a:pt x="451" y="0"/>
                        </a:moveTo>
                        <a:lnTo>
                          <a:pt x="0" y="123"/>
                        </a:lnTo>
                        <a:lnTo>
                          <a:pt x="45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545554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41" name="Line 1677"/>
                  <p:cNvSpPr>
                    <a:spLocks noChangeAspect="1" noChangeShapeType="1"/>
                  </p:cNvSpPr>
                  <p:nvPr/>
                </p:nvSpPr>
                <p:spPr bwMode="gray">
                  <a:xfrm flipH="1">
                    <a:off x="2583" y="3569"/>
                    <a:ext cx="147" cy="40"/>
                  </a:xfrm>
                  <a:prstGeom prst="line">
                    <a:avLst/>
                  </a:prstGeom>
                  <a:noFill/>
                  <a:ln w="6350">
                    <a:solidFill>
                      <a:srgbClr val="545554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42" name="Freeform 1678"/>
                  <p:cNvSpPr>
                    <a:spLocks noChangeAspect="1"/>
                  </p:cNvSpPr>
                  <p:nvPr/>
                </p:nvSpPr>
                <p:spPr bwMode="gray">
                  <a:xfrm>
                    <a:off x="2645" y="3586"/>
                    <a:ext cx="148" cy="39"/>
                  </a:xfrm>
                  <a:custGeom>
                    <a:avLst/>
                    <a:gdLst>
                      <a:gd name="T0" fmla="*/ 453 w 453"/>
                      <a:gd name="T1" fmla="*/ 0 h 120"/>
                      <a:gd name="T2" fmla="*/ 0 w 453"/>
                      <a:gd name="T3" fmla="*/ 120 h 120"/>
                      <a:gd name="T4" fmla="*/ 453 w 453"/>
                      <a:gd name="T5" fmla="*/ 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53" h="120">
                        <a:moveTo>
                          <a:pt x="453" y="0"/>
                        </a:moveTo>
                        <a:lnTo>
                          <a:pt x="0" y="120"/>
                        </a:lnTo>
                        <a:lnTo>
                          <a:pt x="453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545554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43" name="Line 1679"/>
                  <p:cNvSpPr>
                    <a:spLocks noChangeAspect="1" noChangeShapeType="1"/>
                  </p:cNvSpPr>
                  <p:nvPr/>
                </p:nvSpPr>
                <p:spPr bwMode="gray">
                  <a:xfrm flipH="1">
                    <a:off x="2645" y="3586"/>
                    <a:ext cx="148" cy="39"/>
                  </a:xfrm>
                  <a:prstGeom prst="line">
                    <a:avLst/>
                  </a:prstGeom>
                  <a:noFill/>
                  <a:ln w="6350">
                    <a:solidFill>
                      <a:srgbClr val="545554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44" name="Freeform 1680"/>
                  <p:cNvSpPr>
                    <a:spLocks noChangeAspect="1"/>
                  </p:cNvSpPr>
                  <p:nvPr/>
                </p:nvSpPr>
                <p:spPr bwMode="gray">
                  <a:xfrm>
                    <a:off x="2709" y="3603"/>
                    <a:ext cx="147" cy="39"/>
                  </a:xfrm>
                  <a:custGeom>
                    <a:avLst/>
                    <a:gdLst>
                      <a:gd name="T0" fmla="*/ 451 w 451"/>
                      <a:gd name="T1" fmla="*/ 0 h 120"/>
                      <a:gd name="T2" fmla="*/ 0 w 451"/>
                      <a:gd name="T3" fmla="*/ 120 h 120"/>
                      <a:gd name="T4" fmla="*/ 451 w 451"/>
                      <a:gd name="T5" fmla="*/ 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51" h="120">
                        <a:moveTo>
                          <a:pt x="451" y="0"/>
                        </a:moveTo>
                        <a:lnTo>
                          <a:pt x="0" y="120"/>
                        </a:lnTo>
                        <a:lnTo>
                          <a:pt x="45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545554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45" name="Line 1681"/>
                  <p:cNvSpPr>
                    <a:spLocks noChangeAspect="1" noChangeShapeType="1"/>
                  </p:cNvSpPr>
                  <p:nvPr/>
                </p:nvSpPr>
                <p:spPr bwMode="gray">
                  <a:xfrm flipH="1">
                    <a:off x="2709" y="3603"/>
                    <a:ext cx="147" cy="39"/>
                  </a:xfrm>
                  <a:prstGeom prst="line">
                    <a:avLst/>
                  </a:prstGeom>
                  <a:noFill/>
                  <a:ln w="6350">
                    <a:solidFill>
                      <a:srgbClr val="545554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46" name="Freeform 1682"/>
                  <p:cNvSpPr>
                    <a:spLocks noChangeAspect="1"/>
                  </p:cNvSpPr>
                  <p:nvPr/>
                </p:nvSpPr>
                <p:spPr bwMode="gray">
                  <a:xfrm>
                    <a:off x="2771" y="3620"/>
                    <a:ext cx="148" cy="39"/>
                  </a:xfrm>
                  <a:custGeom>
                    <a:avLst/>
                    <a:gdLst>
                      <a:gd name="T0" fmla="*/ 453 w 453"/>
                      <a:gd name="T1" fmla="*/ 0 h 120"/>
                      <a:gd name="T2" fmla="*/ 0 w 453"/>
                      <a:gd name="T3" fmla="*/ 120 h 120"/>
                      <a:gd name="T4" fmla="*/ 453 w 453"/>
                      <a:gd name="T5" fmla="*/ 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53" h="120">
                        <a:moveTo>
                          <a:pt x="453" y="0"/>
                        </a:moveTo>
                        <a:lnTo>
                          <a:pt x="0" y="120"/>
                        </a:lnTo>
                        <a:lnTo>
                          <a:pt x="453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545554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47" name="Line 1683"/>
                  <p:cNvSpPr>
                    <a:spLocks noChangeAspect="1" noChangeShapeType="1"/>
                  </p:cNvSpPr>
                  <p:nvPr/>
                </p:nvSpPr>
                <p:spPr bwMode="gray">
                  <a:xfrm flipH="1">
                    <a:off x="2771" y="3620"/>
                    <a:ext cx="148" cy="39"/>
                  </a:xfrm>
                  <a:prstGeom prst="line">
                    <a:avLst/>
                  </a:prstGeom>
                  <a:noFill/>
                  <a:ln w="6350">
                    <a:solidFill>
                      <a:srgbClr val="545554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3748" name="Group 1684"/>
                <p:cNvGrpSpPr>
                  <a:grpSpLocks noChangeAspect="1"/>
                </p:cNvGrpSpPr>
                <p:nvPr/>
              </p:nvGrpSpPr>
              <p:grpSpPr bwMode="auto">
                <a:xfrm>
                  <a:off x="2675" y="2306"/>
                  <a:ext cx="148" cy="480"/>
                  <a:chOff x="2834" y="3637"/>
                  <a:chExt cx="148" cy="480"/>
                </a:xfrm>
              </p:grpSpPr>
              <p:sp>
                <p:nvSpPr>
                  <p:cNvPr id="473749" name="Freeform 1685"/>
                  <p:cNvSpPr>
                    <a:spLocks noChangeAspect="1"/>
                  </p:cNvSpPr>
                  <p:nvPr/>
                </p:nvSpPr>
                <p:spPr bwMode="gray">
                  <a:xfrm>
                    <a:off x="2834" y="3637"/>
                    <a:ext cx="148" cy="480"/>
                  </a:xfrm>
                  <a:custGeom>
                    <a:avLst/>
                    <a:gdLst>
                      <a:gd name="T0" fmla="*/ 0 w 451"/>
                      <a:gd name="T1" fmla="*/ 1472 h 1472"/>
                      <a:gd name="T2" fmla="*/ 0 w 451"/>
                      <a:gd name="T3" fmla="*/ 120 h 1472"/>
                      <a:gd name="T4" fmla="*/ 451 w 451"/>
                      <a:gd name="T5" fmla="*/ 0 h 1472"/>
                      <a:gd name="T6" fmla="*/ 451 w 451"/>
                      <a:gd name="T7" fmla="*/ 1351 h 1472"/>
                      <a:gd name="T8" fmla="*/ 0 w 451"/>
                      <a:gd name="T9" fmla="*/ 1472 h 14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1472">
                        <a:moveTo>
                          <a:pt x="0" y="1472"/>
                        </a:moveTo>
                        <a:lnTo>
                          <a:pt x="0" y="120"/>
                        </a:lnTo>
                        <a:lnTo>
                          <a:pt x="451" y="0"/>
                        </a:lnTo>
                        <a:lnTo>
                          <a:pt x="451" y="1351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50" name="Freeform 1686"/>
                  <p:cNvSpPr>
                    <a:spLocks noChangeAspect="1"/>
                  </p:cNvSpPr>
                  <p:nvPr/>
                </p:nvSpPr>
                <p:spPr bwMode="gray">
                  <a:xfrm>
                    <a:off x="2834" y="3690"/>
                    <a:ext cx="148" cy="39"/>
                  </a:xfrm>
                  <a:custGeom>
                    <a:avLst/>
                    <a:gdLst>
                      <a:gd name="T0" fmla="*/ 451 w 451"/>
                      <a:gd name="T1" fmla="*/ 0 h 120"/>
                      <a:gd name="T2" fmla="*/ 0 w 451"/>
                      <a:gd name="T3" fmla="*/ 120 h 120"/>
                      <a:gd name="T4" fmla="*/ 451 w 451"/>
                      <a:gd name="T5" fmla="*/ 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51" h="120">
                        <a:moveTo>
                          <a:pt x="451" y="0"/>
                        </a:moveTo>
                        <a:lnTo>
                          <a:pt x="0" y="120"/>
                        </a:lnTo>
                        <a:lnTo>
                          <a:pt x="45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545554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51" name="Line 1687"/>
                  <p:cNvSpPr>
                    <a:spLocks noChangeAspect="1" noChangeShapeType="1"/>
                  </p:cNvSpPr>
                  <p:nvPr/>
                </p:nvSpPr>
                <p:spPr bwMode="gray">
                  <a:xfrm flipH="1">
                    <a:off x="2834" y="3690"/>
                    <a:ext cx="148" cy="39"/>
                  </a:xfrm>
                  <a:prstGeom prst="line">
                    <a:avLst/>
                  </a:prstGeom>
                  <a:noFill/>
                  <a:ln w="6350">
                    <a:solidFill>
                      <a:srgbClr val="545554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52" name="Freeform 1688"/>
                  <p:cNvSpPr>
                    <a:spLocks noChangeAspect="1"/>
                  </p:cNvSpPr>
                  <p:nvPr/>
                </p:nvSpPr>
                <p:spPr bwMode="gray">
                  <a:xfrm>
                    <a:off x="2834" y="3742"/>
                    <a:ext cx="148" cy="39"/>
                  </a:xfrm>
                  <a:custGeom>
                    <a:avLst/>
                    <a:gdLst>
                      <a:gd name="T0" fmla="*/ 451 w 451"/>
                      <a:gd name="T1" fmla="*/ 0 h 121"/>
                      <a:gd name="T2" fmla="*/ 0 w 451"/>
                      <a:gd name="T3" fmla="*/ 121 h 121"/>
                      <a:gd name="T4" fmla="*/ 451 w 451"/>
                      <a:gd name="T5" fmla="*/ 0 h 1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51" h="121">
                        <a:moveTo>
                          <a:pt x="451" y="0"/>
                        </a:moveTo>
                        <a:lnTo>
                          <a:pt x="0" y="121"/>
                        </a:lnTo>
                        <a:lnTo>
                          <a:pt x="45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545554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53" name="Line 1689"/>
                  <p:cNvSpPr>
                    <a:spLocks noChangeAspect="1" noChangeShapeType="1"/>
                  </p:cNvSpPr>
                  <p:nvPr/>
                </p:nvSpPr>
                <p:spPr bwMode="gray">
                  <a:xfrm flipH="1">
                    <a:off x="2834" y="3742"/>
                    <a:ext cx="148" cy="39"/>
                  </a:xfrm>
                  <a:prstGeom prst="line">
                    <a:avLst/>
                  </a:prstGeom>
                  <a:noFill/>
                  <a:ln w="6350">
                    <a:solidFill>
                      <a:srgbClr val="545554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54" name="Freeform 1690"/>
                  <p:cNvSpPr>
                    <a:spLocks noChangeAspect="1"/>
                  </p:cNvSpPr>
                  <p:nvPr/>
                </p:nvSpPr>
                <p:spPr bwMode="gray">
                  <a:xfrm>
                    <a:off x="2834" y="3846"/>
                    <a:ext cx="148" cy="40"/>
                  </a:xfrm>
                  <a:custGeom>
                    <a:avLst/>
                    <a:gdLst>
                      <a:gd name="T0" fmla="*/ 451 w 451"/>
                      <a:gd name="T1" fmla="*/ 0 h 121"/>
                      <a:gd name="T2" fmla="*/ 0 w 451"/>
                      <a:gd name="T3" fmla="*/ 121 h 121"/>
                      <a:gd name="T4" fmla="*/ 451 w 451"/>
                      <a:gd name="T5" fmla="*/ 0 h 1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51" h="121">
                        <a:moveTo>
                          <a:pt x="451" y="0"/>
                        </a:moveTo>
                        <a:lnTo>
                          <a:pt x="0" y="121"/>
                        </a:lnTo>
                        <a:lnTo>
                          <a:pt x="45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545554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55" name="Line 1691"/>
                  <p:cNvSpPr>
                    <a:spLocks noChangeAspect="1" noChangeShapeType="1"/>
                  </p:cNvSpPr>
                  <p:nvPr/>
                </p:nvSpPr>
                <p:spPr bwMode="gray">
                  <a:xfrm flipH="1">
                    <a:off x="2834" y="3846"/>
                    <a:ext cx="148" cy="40"/>
                  </a:xfrm>
                  <a:prstGeom prst="line">
                    <a:avLst/>
                  </a:prstGeom>
                  <a:noFill/>
                  <a:ln w="6350">
                    <a:solidFill>
                      <a:srgbClr val="545554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56" name="Freeform 1692"/>
                  <p:cNvSpPr>
                    <a:spLocks noChangeAspect="1"/>
                  </p:cNvSpPr>
                  <p:nvPr/>
                </p:nvSpPr>
                <p:spPr bwMode="gray">
                  <a:xfrm>
                    <a:off x="2834" y="3794"/>
                    <a:ext cx="148" cy="39"/>
                  </a:xfrm>
                  <a:custGeom>
                    <a:avLst/>
                    <a:gdLst>
                      <a:gd name="T0" fmla="*/ 451 w 451"/>
                      <a:gd name="T1" fmla="*/ 0 h 120"/>
                      <a:gd name="T2" fmla="*/ 0 w 451"/>
                      <a:gd name="T3" fmla="*/ 120 h 120"/>
                      <a:gd name="T4" fmla="*/ 451 w 451"/>
                      <a:gd name="T5" fmla="*/ 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51" h="120">
                        <a:moveTo>
                          <a:pt x="451" y="0"/>
                        </a:moveTo>
                        <a:lnTo>
                          <a:pt x="0" y="120"/>
                        </a:lnTo>
                        <a:lnTo>
                          <a:pt x="45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545554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57" name="Line 1693"/>
                  <p:cNvSpPr>
                    <a:spLocks noChangeAspect="1" noChangeShapeType="1"/>
                  </p:cNvSpPr>
                  <p:nvPr/>
                </p:nvSpPr>
                <p:spPr bwMode="gray">
                  <a:xfrm flipH="1">
                    <a:off x="2834" y="3794"/>
                    <a:ext cx="148" cy="39"/>
                  </a:xfrm>
                  <a:prstGeom prst="line">
                    <a:avLst/>
                  </a:prstGeom>
                  <a:noFill/>
                  <a:ln w="6350">
                    <a:solidFill>
                      <a:srgbClr val="545554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58" name="Freeform 1694"/>
                  <p:cNvSpPr>
                    <a:spLocks noChangeAspect="1"/>
                  </p:cNvSpPr>
                  <p:nvPr/>
                </p:nvSpPr>
                <p:spPr bwMode="gray">
                  <a:xfrm>
                    <a:off x="2834" y="3899"/>
                    <a:ext cx="148" cy="39"/>
                  </a:xfrm>
                  <a:custGeom>
                    <a:avLst/>
                    <a:gdLst>
                      <a:gd name="T0" fmla="*/ 451 w 451"/>
                      <a:gd name="T1" fmla="*/ 0 h 121"/>
                      <a:gd name="T2" fmla="*/ 0 w 451"/>
                      <a:gd name="T3" fmla="*/ 121 h 121"/>
                      <a:gd name="T4" fmla="*/ 451 w 451"/>
                      <a:gd name="T5" fmla="*/ 0 h 1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51" h="121">
                        <a:moveTo>
                          <a:pt x="451" y="0"/>
                        </a:moveTo>
                        <a:lnTo>
                          <a:pt x="0" y="121"/>
                        </a:lnTo>
                        <a:lnTo>
                          <a:pt x="45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545554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59" name="Line 1695"/>
                  <p:cNvSpPr>
                    <a:spLocks noChangeAspect="1" noChangeShapeType="1"/>
                  </p:cNvSpPr>
                  <p:nvPr/>
                </p:nvSpPr>
                <p:spPr bwMode="gray">
                  <a:xfrm flipH="1">
                    <a:off x="2834" y="3899"/>
                    <a:ext cx="148" cy="39"/>
                  </a:xfrm>
                  <a:prstGeom prst="line">
                    <a:avLst/>
                  </a:prstGeom>
                  <a:noFill/>
                  <a:ln w="6350">
                    <a:solidFill>
                      <a:srgbClr val="545554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60" name="Freeform 1696"/>
                  <p:cNvSpPr>
                    <a:spLocks noChangeAspect="1"/>
                  </p:cNvSpPr>
                  <p:nvPr/>
                </p:nvSpPr>
                <p:spPr bwMode="gray">
                  <a:xfrm>
                    <a:off x="2834" y="3952"/>
                    <a:ext cx="148" cy="39"/>
                  </a:xfrm>
                  <a:custGeom>
                    <a:avLst/>
                    <a:gdLst>
                      <a:gd name="T0" fmla="*/ 451 w 451"/>
                      <a:gd name="T1" fmla="*/ 0 h 120"/>
                      <a:gd name="T2" fmla="*/ 0 w 451"/>
                      <a:gd name="T3" fmla="*/ 120 h 120"/>
                      <a:gd name="T4" fmla="*/ 451 w 451"/>
                      <a:gd name="T5" fmla="*/ 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51" h="120">
                        <a:moveTo>
                          <a:pt x="451" y="0"/>
                        </a:moveTo>
                        <a:lnTo>
                          <a:pt x="0" y="120"/>
                        </a:lnTo>
                        <a:lnTo>
                          <a:pt x="45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545554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61" name="Line 1697"/>
                  <p:cNvSpPr>
                    <a:spLocks noChangeAspect="1" noChangeShapeType="1"/>
                  </p:cNvSpPr>
                  <p:nvPr/>
                </p:nvSpPr>
                <p:spPr bwMode="gray">
                  <a:xfrm flipH="1">
                    <a:off x="2834" y="3952"/>
                    <a:ext cx="148" cy="39"/>
                  </a:xfrm>
                  <a:prstGeom prst="line">
                    <a:avLst/>
                  </a:prstGeom>
                  <a:noFill/>
                  <a:ln w="6350">
                    <a:solidFill>
                      <a:srgbClr val="545554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62" name="Freeform 1698"/>
                  <p:cNvSpPr>
                    <a:spLocks noChangeAspect="1"/>
                  </p:cNvSpPr>
                  <p:nvPr/>
                </p:nvSpPr>
                <p:spPr bwMode="gray">
                  <a:xfrm>
                    <a:off x="2834" y="4004"/>
                    <a:ext cx="148" cy="39"/>
                  </a:xfrm>
                  <a:custGeom>
                    <a:avLst/>
                    <a:gdLst>
                      <a:gd name="T0" fmla="*/ 451 w 451"/>
                      <a:gd name="T1" fmla="*/ 0 h 121"/>
                      <a:gd name="T2" fmla="*/ 0 w 451"/>
                      <a:gd name="T3" fmla="*/ 121 h 121"/>
                      <a:gd name="T4" fmla="*/ 451 w 451"/>
                      <a:gd name="T5" fmla="*/ 0 h 1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51" h="121">
                        <a:moveTo>
                          <a:pt x="451" y="0"/>
                        </a:moveTo>
                        <a:lnTo>
                          <a:pt x="0" y="121"/>
                        </a:lnTo>
                        <a:lnTo>
                          <a:pt x="45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545554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763" name="Line 1699"/>
                  <p:cNvSpPr>
                    <a:spLocks noChangeAspect="1" noChangeShapeType="1"/>
                  </p:cNvSpPr>
                  <p:nvPr/>
                </p:nvSpPr>
                <p:spPr bwMode="gray">
                  <a:xfrm flipH="1">
                    <a:off x="2834" y="4004"/>
                    <a:ext cx="148" cy="39"/>
                  </a:xfrm>
                  <a:prstGeom prst="line">
                    <a:avLst/>
                  </a:prstGeom>
                  <a:noFill/>
                  <a:ln w="6350">
                    <a:solidFill>
                      <a:srgbClr val="545554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473764" name="Group 1700"/>
            <p:cNvGrpSpPr>
              <a:grpSpLocks noChangeAspect="1"/>
            </p:cNvGrpSpPr>
            <p:nvPr/>
          </p:nvGrpSpPr>
          <p:grpSpPr bwMode="auto">
            <a:xfrm>
              <a:off x="1573" y="2134"/>
              <a:ext cx="85" cy="67"/>
              <a:chOff x="1315" y="1508"/>
              <a:chExt cx="596" cy="469"/>
            </a:xfrm>
          </p:grpSpPr>
          <p:sp>
            <p:nvSpPr>
              <p:cNvPr id="473765" name="Freeform 1701"/>
              <p:cNvSpPr>
                <a:spLocks noChangeAspect="1"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2420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3766" name="Freeform 1702"/>
              <p:cNvSpPr>
                <a:spLocks noChangeAspect="1"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E2420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3767" name="Freeform 1703"/>
              <p:cNvSpPr>
                <a:spLocks noChangeAspect="1"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420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73768" name="Group 1704"/>
            <p:cNvGrpSpPr>
              <a:grpSpLocks noChangeAspect="1"/>
            </p:cNvGrpSpPr>
            <p:nvPr/>
          </p:nvGrpSpPr>
          <p:grpSpPr bwMode="auto">
            <a:xfrm>
              <a:off x="1855" y="2015"/>
              <a:ext cx="85" cy="67"/>
              <a:chOff x="1315" y="1508"/>
              <a:chExt cx="596" cy="469"/>
            </a:xfrm>
          </p:grpSpPr>
          <p:sp>
            <p:nvSpPr>
              <p:cNvPr id="473769" name="Freeform 1705"/>
              <p:cNvSpPr>
                <a:spLocks noChangeAspect="1"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2420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3770" name="Freeform 1706"/>
              <p:cNvSpPr>
                <a:spLocks noChangeAspect="1"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E2420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3771" name="Freeform 1707"/>
              <p:cNvSpPr>
                <a:spLocks noChangeAspect="1"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420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96752" name="Group 2160"/>
          <p:cNvGrpSpPr>
            <a:grpSpLocks/>
          </p:cNvGrpSpPr>
          <p:nvPr/>
        </p:nvGrpSpPr>
        <p:grpSpPr bwMode="auto">
          <a:xfrm>
            <a:off x="3376613" y="3313113"/>
            <a:ext cx="2047875" cy="862012"/>
            <a:chOff x="2127" y="2087"/>
            <a:chExt cx="1290" cy="543"/>
          </a:xfrm>
        </p:grpSpPr>
        <p:grpSp>
          <p:nvGrpSpPr>
            <p:cNvPr id="496726" name="Group 2134"/>
            <p:cNvGrpSpPr>
              <a:grpSpLocks/>
            </p:cNvGrpSpPr>
            <p:nvPr/>
          </p:nvGrpSpPr>
          <p:grpSpPr bwMode="auto">
            <a:xfrm>
              <a:off x="2127" y="2244"/>
              <a:ext cx="1290" cy="386"/>
              <a:chOff x="2127" y="2244"/>
              <a:chExt cx="1290" cy="386"/>
            </a:xfrm>
          </p:grpSpPr>
          <p:sp>
            <p:nvSpPr>
              <p:cNvPr id="473832" name="Freeform 1768"/>
              <p:cNvSpPr>
                <a:spLocks noChangeAspect="1"/>
              </p:cNvSpPr>
              <p:nvPr/>
            </p:nvSpPr>
            <p:spPr bwMode="gray">
              <a:xfrm>
                <a:off x="2127" y="2284"/>
                <a:ext cx="1290" cy="346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2B2B2">
                      <a:gamma/>
                      <a:tint val="68627"/>
                      <a:invGamma/>
                    </a:srgbClr>
                  </a:gs>
                  <a:gs pos="100000">
                    <a:srgbClr val="B2B2B2"/>
                  </a:gs>
                </a:gsLst>
                <a:lin ang="5400000" scaled="1"/>
              </a:gradFill>
              <a:ln w="190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dist="25400" dir="54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73833" name="Group 1769"/>
              <p:cNvGrpSpPr>
                <a:grpSpLocks noChangeAspect="1"/>
              </p:cNvGrpSpPr>
              <p:nvPr/>
            </p:nvGrpSpPr>
            <p:grpSpPr bwMode="auto">
              <a:xfrm>
                <a:off x="2489" y="2244"/>
                <a:ext cx="620" cy="272"/>
                <a:chOff x="1297" y="2491"/>
                <a:chExt cx="1875" cy="821"/>
              </a:xfrm>
            </p:grpSpPr>
            <p:grpSp>
              <p:nvGrpSpPr>
                <p:cNvPr id="473834" name="Group 1770"/>
                <p:cNvGrpSpPr>
                  <a:grpSpLocks noChangeAspect="1"/>
                </p:cNvGrpSpPr>
                <p:nvPr/>
              </p:nvGrpSpPr>
              <p:grpSpPr bwMode="auto">
                <a:xfrm>
                  <a:off x="2263" y="2677"/>
                  <a:ext cx="909" cy="379"/>
                  <a:chOff x="2263" y="2677"/>
                  <a:chExt cx="909" cy="379"/>
                </a:xfrm>
              </p:grpSpPr>
              <p:grpSp>
                <p:nvGrpSpPr>
                  <p:cNvPr id="473835" name="Group 17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3" y="2677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473836" name="Freeform 177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6350" cap="flat" cmpd="sng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837" name="Freeform 177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6350" cap="flat" cmpd="sng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838" name="Freeform 177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6350" cap="flat" cmpd="sng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839" name="Group 177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81" y="2736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473840" name="Freeform 177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6350" cap="flat" cmpd="sng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841" name="Freeform 177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6350" cap="flat" cmpd="sng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842" name="Freeform 177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6350" cap="flat" cmpd="sng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843" name="Group 177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698" y="2795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473844" name="Freeform 178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6350" cap="flat" cmpd="sng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845" name="Freeform 178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6350" cap="flat" cmpd="sng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846" name="Freeform 178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6350" cap="flat" cmpd="sng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847" name="Group 178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15" y="2854"/>
                    <a:ext cx="257" cy="202"/>
                    <a:chOff x="1315" y="1508"/>
                    <a:chExt cx="596" cy="469"/>
                  </a:xfrm>
                </p:grpSpPr>
                <p:sp>
                  <p:nvSpPr>
                    <p:cNvPr id="473848" name="Freeform 178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6350" cap="flat" cmpd="sng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849" name="Freeform 178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6350" cap="flat" cmpd="sng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850" name="Freeform 178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6350" cap="flat" cmpd="sng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473851" name="Group 1787"/>
                <p:cNvGrpSpPr>
                  <a:grpSpLocks noChangeAspect="1"/>
                </p:cNvGrpSpPr>
                <p:nvPr/>
              </p:nvGrpSpPr>
              <p:grpSpPr bwMode="auto">
                <a:xfrm>
                  <a:off x="1404" y="2491"/>
                  <a:ext cx="343" cy="640"/>
                  <a:chOff x="1404" y="2491"/>
                  <a:chExt cx="343" cy="640"/>
                </a:xfrm>
              </p:grpSpPr>
              <p:grpSp>
                <p:nvGrpSpPr>
                  <p:cNvPr id="473852" name="Group 1788"/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1404" y="2494"/>
                    <a:ext cx="343" cy="637"/>
                    <a:chOff x="4178" y="782"/>
                    <a:chExt cx="343" cy="637"/>
                  </a:xfrm>
                </p:grpSpPr>
                <p:sp>
                  <p:nvSpPr>
                    <p:cNvPr id="473853" name="Freeform 178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4321" y="1088"/>
                      <a:ext cx="121" cy="331"/>
                    </a:xfrm>
                    <a:custGeom>
                      <a:avLst/>
                      <a:gdLst>
                        <a:gd name="T0" fmla="*/ 89 w 90"/>
                        <a:gd name="T1" fmla="*/ 156 h 245"/>
                        <a:gd name="T2" fmla="*/ 89 w 90"/>
                        <a:gd name="T3" fmla="*/ 7 h 245"/>
                        <a:gd name="T4" fmla="*/ 89 w 90"/>
                        <a:gd name="T5" fmla="*/ 5 h 245"/>
                        <a:gd name="T6" fmla="*/ 63 w 90"/>
                        <a:gd name="T7" fmla="*/ 20 h 245"/>
                        <a:gd name="T8" fmla="*/ 12 w 90"/>
                        <a:gd name="T9" fmla="*/ 11 h 245"/>
                        <a:gd name="T10" fmla="*/ 3 w 90"/>
                        <a:gd name="T11" fmla="*/ 0 h 245"/>
                        <a:gd name="T12" fmla="*/ 3 w 90"/>
                        <a:gd name="T13" fmla="*/ 36 h 245"/>
                        <a:gd name="T14" fmla="*/ 2 w 90"/>
                        <a:gd name="T15" fmla="*/ 205 h 245"/>
                        <a:gd name="T16" fmla="*/ 43 w 90"/>
                        <a:gd name="T17" fmla="*/ 205 h 245"/>
                        <a:gd name="T18" fmla="*/ 45 w 90"/>
                        <a:gd name="T19" fmla="*/ 51 h 245"/>
                        <a:gd name="T20" fmla="*/ 36 w 90"/>
                        <a:gd name="T21" fmla="*/ 40 h 245"/>
                        <a:gd name="T22" fmla="*/ 45 w 90"/>
                        <a:gd name="T23" fmla="*/ 51 h 245"/>
                        <a:gd name="T24" fmla="*/ 43 w 90"/>
                        <a:gd name="T25" fmla="*/ 205 h 245"/>
                        <a:gd name="T26" fmla="*/ 44 w 90"/>
                        <a:gd name="T27" fmla="*/ 211 h 245"/>
                        <a:gd name="T28" fmla="*/ 88 w 90"/>
                        <a:gd name="T29" fmla="*/ 218 h 245"/>
                        <a:gd name="T30" fmla="*/ 89 w 90"/>
                        <a:gd name="T31" fmla="*/ 156 h 2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90" h="245">
                          <a:moveTo>
                            <a:pt x="89" y="156"/>
                          </a:moveTo>
                          <a:cubicBezTo>
                            <a:pt x="89" y="141"/>
                            <a:pt x="90" y="47"/>
                            <a:pt x="89" y="7"/>
                          </a:cubicBezTo>
                          <a:cubicBezTo>
                            <a:pt x="89" y="6"/>
                            <a:pt x="89" y="6"/>
                            <a:pt x="89" y="5"/>
                          </a:cubicBezTo>
                          <a:cubicBezTo>
                            <a:pt x="87" y="16"/>
                            <a:pt x="71" y="22"/>
                            <a:pt x="63" y="20"/>
                          </a:cubicBezTo>
                          <a:cubicBezTo>
                            <a:pt x="55" y="20"/>
                            <a:pt x="24" y="13"/>
                            <a:pt x="12" y="11"/>
                          </a:cubicBezTo>
                          <a:cubicBezTo>
                            <a:pt x="6" y="10"/>
                            <a:pt x="4" y="5"/>
                            <a:pt x="3" y="0"/>
                          </a:cubicBezTo>
                          <a:cubicBezTo>
                            <a:pt x="2" y="18"/>
                            <a:pt x="3" y="32"/>
                            <a:pt x="3" y="36"/>
                          </a:cubicBezTo>
                          <a:cubicBezTo>
                            <a:pt x="3" y="49"/>
                            <a:pt x="0" y="181"/>
                            <a:pt x="2" y="205"/>
                          </a:cubicBezTo>
                          <a:cubicBezTo>
                            <a:pt x="3" y="229"/>
                            <a:pt x="43" y="225"/>
                            <a:pt x="43" y="205"/>
                          </a:cubicBezTo>
                          <a:cubicBezTo>
                            <a:pt x="43" y="171"/>
                            <a:pt x="46" y="55"/>
                            <a:pt x="45" y="51"/>
                          </a:cubicBezTo>
                          <a:cubicBezTo>
                            <a:pt x="45" y="47"/>
                            <a:pt x="36" y="47"/>
                            <a:pt x="36" y="40"/>
                          </a:cubicBezTo>
                          <a:cubicBezTo>
                            <a:pt x="36" y="47"/>
                            <a:pt x="45" y="47"/>
                            <a:pt x="45" y="51"/>
                          </a:cubicBezTo>
                          <a:cubicBezTo>
                            <a:pt x="46" y="55"/>
                            <a:pt x="43" y="171"/>
                            <a:pt x="43" y="205"/>
                          </a:cubicBezTo>
                          <a:cubicBezTo>
                            <a:pt x="44" y="207"/>
                            <a:pt x="44" y="211"/>
                            <a:pt x="44" y="211"/>
                          </a:cubicBezTo>
                          <a:cubicBezTo>
                            <a:pt x="46" y="245"/>
                            <a:pt x="87" y="235"/>
                            <a:pt x="88" y="218"/>
                          </a:cubicBezTo>
                          <a:cubicBezTo>
                            <a:pt x="90" y="201"/>
                            <a:pt x="88" y="171"/>
                            <a:pt x="89" y="156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chemeClr val="bg1"/>
                        </a:gs>
                        <a:gs pos="50000">
                          <a:schemeClr val="bg1">
                            <a:gamma/>
                            <a:shade val="85882"/>
                            <a:invGamma/>
                          </a:schemeClr>
                        </a:gs>
                        <a:gs pos="100000">
                          <a:schemeClr val="bg1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854" name="Freeform 179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4178" y="866"/>
                      <a:ext cx="343" cy="314"/>
                    </a:xfrm>
                    <a:custGeom>
                      <a:avLst/>
                      <a:gdLst>
                        <a:gd name="T0" fmla="*/ 248 w 254"/>
                        <a:gd name="T1" fmla="*/ 194 h 232"/>
                        <a:gd name="T2" fmla="*/ 225 w 254"/>
                        <a:gd name="T3" fmla="*/ 49 h 232"/>
                        <a:gd name="T4" fmla="*/ 199 w 254"/>
                        <a:gd name="T5" fmla="*/ 24 h 232"/>
                        <a:gd name="T6" fmla="*/ 156 w 254"/>
                        <a:gd name="T7" fmla="*/ 13 h 232"/>
                        <a:gd name="T8" fmla="*/ 116 w 254"/>
                        <a:gd name="T9" fmla="*/ 2 h 232"/>
                        <a:gd name="T10" fmla="*/ 86 w 254"/>
                        <a:gd name="T11" fmla="*/ 12 h 232"/>
                        <a:gd name="T12" fmla="*/ 73 w 254"/>
                        <a:gd name="T13" fmla="*/ 86 h 232"/>
                        <a:gd name="T14" fmla="*/ 73 w 254"/>
                        <a:gd name="T15" fmla="*/ 86 h 232"/>
                        <a:gd name="T16" fmla="*/ 72 w 254"/>
                        <a:gd name="T17" fmla="*/ 91 h 232"/>
                        <a:gd name="T18" fmla="*/ 21 w 254"/>
                        <a:gd name="T19" fmla="*/ 104 h 232"/>
                        <a:gd name="T20" fmla="*/ 26 w 254"/>
                        <a:gd name="T21" fmla="*/ 135 h 232"/>
                        <a:gd name="T22" fmla="*/ 80 w 254"/>
                        <a:gd name="T23" fmla="*/ 122 h 232"/>
                        <a:gd name="T24" fmla="*/ 80 w 254"/>
                        <a:gd name="T25" fmla="*/ 122 h 232"/>
                        <a:gd name="T26" fmla="*/ 86 w 254"/>
                        <a:gd name="T27" fmla="*/ 120 h 232"/>
                        <a:gd name="T28" fmla="*/ 99 w 254"/>
                        <a:gd name="T29" fmla="*/ 113 h 232"/>
                        <a:gd name="T30" fmla="*/ 104 w 254"/>
                        <a:gd name="T31" fmla="*/ 92 h 232"/>
                        <a:gd name="T32" fmla="*/ 104 w 254"/>
                        <a:gd name="T33" fmla="*/ 92 h 232"/>
                        <a:gd name="T34" fmla="*/ 110 w 254"/>
                        <a:gd name="T35" fmla="*/ 47 h 232"/>
                        <a:gd name="T36" fmla="*/ 110 w 254"/>
                        <a:gd name="T37" fmla="*/ 47 h 232"/>
                        <a:gd name="T38" fmla="*/ 109 w 254"/>
                        <a:gd name="T39" fmla="*/ 164 h 232"/>
                        <a:gd name="T40" fmla="*/ 118 w 254"/>
                        <a:gd name="T41" fmla="*/ 175 h 232"/>
                        <a:gd name="T42" fmla="*/ 169 w 254"/>
                        <a:gd name="T43" fmla="*/ 189 h 232"/>
                        <a:gd name="T44" fmla="*/ 196 w 254"/>
                        <a:gd name="T45" fmla="*/ 169 h 232"/>
                        <a:gd name="T46" fmla="*/ 194 w 254"/>
                        <a:gd name="T47" fmla="*/ 88 h 232"/>
                        <a:gd name="T48" fmla="*/ 192 w 254"/>
                        <a:gd name="T49" fmla="*/ 75 h 232"/>
                        <a:gd name="T50" fmla="*/ 194 w 254"/>
                        <a:gd name="T51" fmla="*/ 88 h 232"/>
                        <a:gd name="T52" fmla="*/ 215 w 254"/>
                        <a:gd name="T53" fmla="*/ 204 h 232"/>
                        <a:gd name="T54" fmla="*/ 248 w 254"/>
                        <a:gd name="T55" fmla="*/ 194 h 23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254" h="232">
                          <a:moveTo>
                            <a:pt x="248" y="194"/>
                          </a:moveTo>
                          <a:cubicBezTo>
                            <a:pt x="245" y="184"/>
                            <a:pt x="228" y="67"/>
                            <a:pt x="225" y="49"/>
                          </a:cubicBezTo>
                          <a:cubicBezTo>
                            <a:pt x="222" y="32"/>
                            <a:pt x="207" y="27"/>
                            <a:pt x="199" y="24"/>
                          </a:cubicBezTo>
                          <a:cubicBezTo>
                            <a:pt x="191" y="21"/>
                            <a:pt x="169" y="16"/>
                            <a:pt x="156" y="13"/>
                          </a:cubicBezTo>
                          <a:cubicBezTo>
                            <a:pt x="144" y="10"/>
                            <a:pt x="125" y="4"/>
                            <a:pt x="116" y="2"/>
                          </a:cubicBezTo>
                          <a:cubicBezTo>
                            <a:pt x="107" y="0"/>
                            <a:pt x="89" y="4"/>
                            <a:pt x="86" y="12"/>
                          </a:cubicBezTo>
                          <a:cubicBezTo>
                            <a:pt x="85" y="15"/>
                            <a:pt x="79" y="50"/>
                            <a:pt x="73" y="86"/>
                          </a:cubicBezTo>
                          <a:cubicBezTo>
                            <a:pt x="73" y="86"/>
                            <a:pt x="73" y="86"/>
                            <a:pt x="73" y="86"/>
                          </a:cubicBezTo>
                          <a:cubicBezTo>
                            <a:pt x="72" y="91"/>
                            <a:pt x="72" y="91"/>
                            <a:pt x="72" y="91"/>
                          </a:cubicBezTo>
                          <a:cubicBezTo>
                            <a:pt x="49" y="96"/>
                            <a:pt x="28" y="103"/>
                            <a:pt x="21" y="104"/>
                          </a:cubicBezTo>
                          <a:cubicBezTo>
                            <a:pt x="0" y="109"/>
                            <a:pt x="9" y="137"/>
                            <a:pt x="26" y="135"/>
                          </a:cubicBezTo>
                          <a:cubicBezTo>
                            <a:pt x="30" y="135"/>
                            <a:pt x="55" y="129"/>
                            <a:pt x="80" y="122"/>
                          </a:cubicBezTo>
                          <a:cubicBezTo>
                            <a:pt x="80" y="122"/>
                            <a:pt x="80" y="122"/>
                            <a:pt x="80" y="122"/>
                          </a:cubicBezTo>
                          <a:cubicBezTo>
                            <a:pt x="86" y="120"/>
                            <a:pt x="86" y="120"/>
                            <a:pt x="86" y="120"/>
                          </a:cubicBezTo>
                          <a:cubicBezTo>
                            <a:pt x="92" y="119"/>
                            <a:pt x="96" y="116"/>
                            <a:pt x="99" y="113"/>
                          </a:cubicBezTo>
                          <a:cubicBezTo>
                            <a:pt x="102" y="108"/>
                            <a:pt x="104" y="102"/>
                            <a:pt x="104" y="92"/>
                          </a:cubicBezTo>
                          <a:cubicBezTo>
                            <a:pt x="104" y="92"/>
                            <a:pt x="104" y="92"/>
                            <a:pt x="104" y="92"/>
                          </a:cubicBezTo>
                          <a:cubicBezTo>
                            <a:pt x="107" y="69"/>
                            <a:pt x="109" y="49"/>
                            <a:pt x="110" y="47"/>
                          </a:cubicBezTo>
                          <a:cubicBezTo>
                            <a:pt x="110" y="47"/>
                            <a:pt x="110" y="47"/>
                            <a:pt x="110" y="47"/>
                          </a:cubicBezTo>
                          <a:cubicBezTo>
                            <a:pt x="110" y="53"/>
                            <a:pt x="109" y="122"/>
                            <a:pt x="109" y="164"/>
                          </a:cubicBezTo>
                          <a:cubicBezTo>
                            <a:pt x="110" y="169"/>
                            <a:pt x="112" y="174"/>
                            <a:pt x="118" y="175"/>
                          </a:cubicBezTo>
                          <a:cubicBezTo>
                            <a:pt x="130" y="177"/>
                            <a:pt x="162" y="187"/>
                            <a:pt x="169" y="189"/>
                          </a:cubicBezTo>
                          <a:cubicBezTo>
                            <a:pt x="177" y="190"/>
                            <a:pt x="193" y="181"/>
                            <a:pt x="196" y="169"/>
                          </a:cubicBezTo>
                          <a:cubicBezTo>
                            <a:pt x="196" y="141"/>
                            <a:pt x="196" y="111"/>
                            <a:pt x="194" y="88"/>
                          </a:cubicBezTo>
                          <a:cubicBezTo>
                            <a:pt x="193" y="82"/>
                            <a:pt x="193" y="78"/>
                            <a:pt x="192" y="75"/>
                          </a:cubicBezTo>
                          <a:cubicBezTo>
                            <a:pt x="193" y="79"/>
                            <a:pt x="194" y="83"/>
                            <a:pt x="194" y="88"/>
                          </a:cubicBezTo>
                          <a:cubicBezTo>
                            <a:pt x="197" y="110"/>
                            <a:pt x="204" y="150"/>
                            <a:pt x="215" y="204"/>
                          </a:cubicBezTo>
                          <a:cubicBezTo>
                            <a:pt x="221" y="232"/>
                            <a:pt x="254" y="218"/>
                            <a:pt x="248" y="194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chemeClr val="bg1"/>
                        </a:gs>
                        <a:gs pos="50000">
                          <a:schemeClr val="bg1">
                            <a:gamma/>
                            <a:shade val="85882"/>
                            <a:invGamma/>
                          </a:schemeClr>
                        </a:gs>
                        <a:gs pos="100000">
                          <a:schemeClr val="bg1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855" name="Freeform 179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4340" y="852"/>
                      <a:ext cx="89" cy="55"/>
                    </a:xfrm>
                    <a:custGeom>
                      <a:avLst/>
                      <a:gdLst>
                        <a:gd name="T0" fmla="*/ 29 w 66"/>
                        <a:gd name="T1" fmla="*/ 39 h 41"/>
                        <a:gd name="T2" fmla="*/ 9 w 66"/>
                        <a:gd name="T3" fmla="*/ 22 h 41"/>
                        <a:gd name="T4" fmla="*/ 15 w 66"/>
                        <a:gd name="T5" fmla="*/ 12 h 41"/>
                        <a:gd name="T6" fmla="*/ 53 w 66"/>
                        <a:gd name="T7" fmla="*/ 16 h 41"/>
                        <a:gd name="T8" fmla="*/ 57 w 66"/>
                        <a:gd name="T9" fmla="*/ 29 h 41"/>
                        <a:gd name="T10" fmla="*/ 29 w 66"/>
                        <a:gd name="T11" fmla="*/ 39 h 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6" h="41">
                          <a:moveTo>
                            <a:pt x="29" y="39"/>
                          </a:moveTo>
                          <a:cubicBezTo>
                            <a:pt x="13" y="37"/>
                            <a:pt x="0" y="25"/>
                            <a:pt x="9" y="22"/>
                          </a:cubicBezTo>
                          <a:cubicBezTo>
                            <a:pt x="16" y="21"/>
                            <a:pt x="13" y="15"/>
                            <a:pt x="15" y="12"/>
                          </a:cubicBezTo>
                          <a:cubicBezTo>
                            <a:pt x="18" y="10"/>
                            <a:pt x="53" y="0"/>
                            <a:pt x="53" y="16"/>
                          </a:cubicBezTo>
                          <a:cubicBezTo>
                            <a:pt x="53" y="21"/>
                            <a:pt x="47" y="25"/>
                            <a:pt x="57" y="29"/>
                          </a:cubicBezTo>
                          <a:cubicBezTo>
                            <a:pt x="66" y="33"/>
                            <a:pt x="46" y="41"/>
                            <a:pt x="29" y="39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856" name="Oval 1792"/>
                    <p:cNvSpPr>
                      <a:spLocks noChangeAspect="1" noChangeArrowheads="1"/>
                    </p:cNvSpPr>
                    <p:nvPr/>
                  </p:nvSpPr>
                  <p:spPr bwMode="gray">
                    <a:xfrm flipH="1">
                      <a:off x="4331" y="782"/>
                      <a:ext cx="106" cy="10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6350" algn="ctr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473857" name="Freeform 1793"/>
                  <p:cNvSpPr>
                    <a:spLocks noChangeAspect="1"/>
                  </p:cNvSpPr>
                  <p:nvPr/>
                </p:nvSpPr>
                <p:spPr bwMode="gray">
                  <a:xfrm flipH="1">
                    <a:off x="1488" y="2491"/>
                    <a:ext cx="128" cy="68"/>
                  </a:xfrm>
                  <a:custGeom>
                    <a:avLst/>
                    <a:gdLst>
                      <a:gd name="T0" fmla="*/ 54 w 94"/>
                      <a:gd name="T1" fmla="*/ 1 h 50"/>
                      <a:gd name="T2" fmla="*/ 49 w 94"/>
                      <a:gd name="T3" fmla="*/ 1 h 50"/>
                      <a:gd name="T4" fmla="*/ 48 w 94"/>
                      <a:gd name="T5" fmla="*/ 1 h 50"/>
                      <a:gd name="T6" fmla="*/ 44 w 94"/>
                      <a:gd name="T7" fmla="*/ 2 h 50"/>
                      <a:gd name="T8" fmla="*/ 43 w 94"/>
                      <a:gd name="T9" fmla="*/ 3 h 50"/>
                      <a:gd name="T10" fmla="*/ 39 w 94"/>
                      <a:gd name="T11" fmla="*/ 4 h 50"/>
                      <a:gd name="T12" fmla="*/ 39 w 94"/>
                      <a:gd name="T13" fmla="*/ 4 h 50"/>
                      <a:gd name="T14" fmla="*/ 35 w 94"/>
                      <a:gd name="T15" fmla="*/ 6 h 50"/>
                      <a:gd name="T16" fmla="*/ 34 w 94"/>
                      <a:gd name="T17" fmla="*/ 7 h 50"/>
                      <a:gd name="T18" fmla="*/ 31 w 94"/>
                      <a:gd name="T19" fmla="*/ 9 h 50"/>
                      <a:gd name="T20" fmla="*/ 30 w 94"/>
                      <a:gd name="T21" fmla="*/ 10 h 50"/>
                      <a:gd name="T22" fmla="*/ 21 w 94"/>
                      <a:gd name="T23" fmla="*/ 20 h 50"/>
                      <a:gd name="T24" fmla="*/ 21 w 94"/>
                      <a:gd name="T25" fmla="*/ 21 h 50"/>
                      <a:gd name="T26" fmla="*/ 21 w 94"/>
                      <a:gd name="T27" fmla="*/ 21 h 50"/>
                      <a:gd name="T28" fmla="*/ 20 w 94"/>
                      <a:gd name="T29" fmla="*/ 23 h 50"/>
                      <a:gd name="T30" fmla="*/ 20 w 94"/>
                      <a:gd name="T31" fmla="*/ 23 h 50"/>
                      <a:gd name="T32" fmla="*/ 0 w 94"/>
                      <a:gd name="T33" fmla="*/ 35 h 50"/>
                      <a:gd name="T34" fmla="*/ 10 w 94"/>
                      <a:gd name="T35" fmla="*/ 34 h 50"/>
                      <a:gd name="T36" fmla="*/ 16 w 94"/>
                      <a:gd name="T37" fmla="*/ 36 h 50"/>
                      <a:gd name="T38" fmla="*/ 20 w 94"/>
                      <a:gd name="T39" fmla="*/ 37 h 50"/>
                      <a:gd name="T40" fmla="*/ 40 w 94"/>
                      <a:gd name="T41" fmla="*/ 48 h 50"/>
                      <a:gd name="T42" fmla="*/ 57 w 94"/>
                      <a:gd name="T43" fmla="*/ 40 h 50"/>
                      <a:gd name="T44" fmla="*/ 94 w 94"/>
                      <a:gd name="T45" fmla="*/ 34 h 50"/>
                      <a:gd name="T46" fmla="*/ 54 w 94"/>
                      <a:gd name="T47" fmla="*/ 1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94" h="50">
                        <a:moveTo>
                          <a:pt x="54" y="1"/>
                        </a:moveTo>
                        <a:cubicBezTo>
                          <a:pt x="52" y="1"/>
                          <a:pt x="51" y="1"/>
                          <a:pt x="49" y="1"/>
                        </a:cubicBezTo>
                        <a:cubicBezTo>
                          <a:pt x="49" y="1"/>
                          <a:pt x="48" y="1"/>
                          <a:pt x="48" y="1"/>
                        </a:cubicBezTo>
                        <a:cubicBezTo>
                          <a:pt x="47" y="2"/>
                          <a:pt x="46" y="2"/>
                          <a:pt x="44" y="2"/>
                        </a:cubicBezTo>
                        <a:cubicBezTo>
                          <a:pt x="44" y="2"/>
                          <a:pt x="44" y="2"/>
                          <a:pt x="43" y="3"/>
                        </a:cubicBezTo>
                        <a:cubicBezTo>
                          <a:pt x="42" y="3"/>
                          <a:pt x="41" y="3"/>
                          <a:pt x="39" y="4"/>
                        </a:cubicBezTo>
                        <a:cubicBezTo>
                          <a:pt x="39" y="4"/>
                          <a:pt x="39" y="4"/>
                          <a:pt x="39" y="4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5" y="6"/>
                          <a:pt x="35" y="7"/>
                          <a:pt x="34" y="7"/>
                        </a:cubicBezTo>
                        <a:cubicBezTo>
                          <a:pt x="33" y="7"/>
                          <a:pt x="32" y="8"/>
                          <a:pt x="31" y="9"/>
                        </a:cubicBezTo>
                        <a:cubicBezTo>
                          <a:pt x="31" y="9"/>
                          <a:pt x="31" y="9"/>
                          <a:pt x="30" y="10"/>
                        </a:cubicBezTo>
                        <a:cubicBezTo>
                          <a:pt x="27" y="13"/>
                          <a:pt x="24" y="16"/>
                          <a:pt x="21" y="20"/>
                        </a:cubicBezTo>
                        <a:cubicBezTo>
                          <a:pt x="21" y="21"/>
                          <a:pt x="21" y="21"/>
                          <a:pt x="21" y="21"/>
                        </a:cubicBezTo>
                        <a:cubicBezTo>
                          <a:pt x="21" y="21"/>
                          <a:pt x="21" y="21"/>
                          <a:pt x="21" y="21"/>
                        </a:cubicBezTo>
                        <a:cubicBezTo>
                          <a:pt x="21" y="22"/>
                          <a:pt x="20" y="22"/>
                          <a:pt x="20" y="23"/>
                        </a:cubicBezTo>
                        <a:cubicBezTo>
                          <a:pt x="20" y="23"/>
                          <a:pt x="20" y="23"/>
                          <a:pt x="20" y="23"/>
                        </a:cubicBezTo>
                        <a:cubicBezTo>
                          <a:pt x="17" y="27"/>
                          <a:pt x="3" y="32"/>
                          <a:pt x="0" y="35"/>
                        </a:cubicBezTo>
                        <a:cubicBezTo>
                          <a:pt x="2" y="32"/>
                          <a:pt x="6" y="33"/>
                          <a:pt x="10" y="34"/>
                        </a:cubicBezTo>
                        <a:cubicBezTo>
                          <a:pt x="12" y="34"/>
                          <a:pt x="14" y="35"/>
                          <a:pt x="16" y="36"/>
                        </a:cubicBezTo>
                        <a:cubicBezTo>
                          <a:pt x="18" y="36"/>
                          <a:pt x="19" y="37"/>
                          <a:pt x="20" y="37"/>
                        </a:cubicBezTo>
                        <a:cubicBezTo>
                          <a:pt x="27" y="41"/>
                          <a:pt x="34" y="50"/>
                          <a:pt x="40" y="48"/>
                        </a:cubicBezTo>
                        <a:cubicBezTo>
                          <a:pt x="40" y="48"/>
                          <a:pt x="51" y="40"/>
                          <a:pt x="57" y="40"/>
                        </a:cubicBezTo>
                        <a:cubicBezTo>
                          <a:pt x="84" y="41"/>
                          <a:pt x="94" y="34"/>
                          <a:pt x="94" y="34"/>
                        </a:cubicBezTo>
                        <a:cubicBezTo>
                          <a:pt x="92" y="14"/>
                          <a:pt x="74" y="0"/>
                          <a:pt x="54" y="1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chemeClr val="bg1"/>
                      </a:gs>
                      <a:gs pos="50000">
                        <a:schemeClr val="bg1">
                          <a:gamma/>
                          <a:shade val="85882"/>
                          <a:invGamma/>
                        </a:schemeClr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3858" name="Group 1794"/>
                <p:cNvGrpSpPr>
                  <a:grpSpLocks noChangeAspect="1"/>
                </p:cNvGrpSpPr>
                <p:nvPr/>
              </p:nvGrpSpPr>
              <p:grpSpPr bwMode="auto">
                <a:xfrm flipH="1">
                  <a:off x="1297" y="2794"/>
                  <a:ext cx="1084" cy="518"/>
                  <a:chOff x="1082" y="2541"/>
                  <a:chExt cx="1492" cy="712"/>
                </a:xfrm>
              </p:grpSpPr>
              <p:grpSp>
                <p:nvGrpSpPr>
                  <p:cNvPr id="473859" name="Group 179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082" y="2699"/>
                    <a:ext cx="1492" cy="554"/>
                    <a:chOff x="1082" y="2699"/>
                    <a:chExt cx="1492" cy="554"/>
                  </a:xfrm>
                </p:grpSpPr>
                <p:sp>
                  <p:nvSpPr>
                    <p:cNvPr id="473860" name="Freeform 179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2528" y="2781"/>
                      <a:ext cx="46" cy="323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861" name="Freeform 179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2486" y="2781"/>
                      <a:ext cx="42" cy="323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4824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862" name="Freeform 179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082" y="2705"/>
                      <a:ext cx="46" cy="323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4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4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863" name="Freeform 179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128" y="2705"/>
                      <a:ext cx="42" cy="323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4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4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4824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864" name="Freeform 180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977" y="2931"/>
                      <a:ext cx="46" cy="322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865" name="Freeform 180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935" y="2931"/>
                      <a:ext cx="42" cy="322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866" name="Freeform 180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082" y="2699"/>
                      <a:ext cx="895" cy="289"/>
                    </a:xfrm>
                    <a:custGeom>
                      <a:avLst/>
                      <a:gdLst>
                        <a:gd name="T0" fmla="*/ 241 w 241"/>
                        <a:gd name="T1" fmla="*/ 65 h 78"/>
                        <a:gd name="T2" fmla="*/ 241 w 241"/>
                        <a:gd name="T3" fmla="*/ 78 h 78"/>
                        <a:gd name="T4" fmla="*/ 0 w 241"/>
                        <a:gd name="T5" fmla="*/ 13 h 78"/>
                        <a:gd name="T6" fmla="*/ 0 w 241"/>
                        <a:gd name="T7" fmla="*/ 0 h 78"/>
                        <a:gd name="T8" fmla="*/ 241 w 241"/>
                        <a:gd name="T9" fmla="*/ 65 h 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41" h="78">
                          <a:moveTo>
                            <a:pt x="241" y="65"/>
                          </a:moveTo>
                          <a:lnTo>
                            <a:pt x="241" y="78"/>
                          </a:lnTo>
                          <a:lnTo>
                            <a:pt x="0" y="13"/>
                          </a:lnTo>
                          <a:lnTo>
                            <a:pt x="0" y="0"/>
                          </a:lnTo>
                          <a:lnTo>
                            <a:pt x="241" y="65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867" name="Freeform 180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977" y="2781"/>
                      <a:ext cx="597" cy="207"/>
                    </a:xfrm>
                    <a:custGeom>
                      <a:avLst/>
                      <a:gdLst>
                        <a:gd name="T0" fmla="*/ 0 w 160"/>
                        <a:gd name="T1" fmla="*/ 43 h 56"/>
                        <a:gd name="T2" fmla="*/ 0 w 160"/>
                        <a:gd name="T3" fmla="*/ 56 h 56"/>
                        <a:gd name="T4" fmla="*/ 160 w 160"/>
                        <a:gd name="T5" fmla="*/ 13 h 56"/>
                        <a:gd name="T6" fmla="*/ 160 w 160"/>
                        <a:gd name="T7" fmla="*/ 0 h 56"/>
                        <a:gd name="T8" fmla="*/ 0 w 160"/>
                        <a:gd name="T9" fmla="*/ 4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0" h="56">
                          <a:moveTo>
                            <a:pt x="0" y="43"/>
                          </a:moveTo>
                          <a:lnTo>
                            <a:pt x="0" y="56"/>
                          </a:lnTo>
                          <a:lnTo>
                            <a:pt x="160" y="13"/>
                          </a:lnTo>
                          <a:lnTo>
                            <a:pt x="160" y="0"/>
                          </a:lnTo>
                          <a:lnTo>
                            <a:pt x="0" y="43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473868" name="Freeform 1804"/>
                  <p:cNvSpPr>
                    <a:spLocks noChangeAspect="1"/>
                  </p:cNvSpPr>
                  <p:nvPr/>
                </p:nvSpPr>
                <p:spPr bwMode="gray">
                  <a:xfrm>
                    <a:off x="1082" y="2541"/>
                    <a:ext cx="1492" cy="399"/>
                  </a:xfrm>
                  <a:custGeom>
                    <a:avLst/>
                    <a:gdLst>
                      <a:gd name="T0" fmla="*/ 401 w 401"/>
                      <a:gd name="T1" fmla="*/ 65 h 108"/>
                      <a:gd name="T2" fmla="*/ 241 w 401"/>
                      <a:gd name="T3" fmla="*/ 22 h 108"/>
                      <a:gd name="T4" fmla="*/ 241 w 401"/>
                      <a:gd name="T5" fmla="*/ 22 h 108"/>
                      <a:gd name="T6" fmla="*/ 161 w 401"/>
                      <a:gd name="T7" fmla="*/ 0 h 108"/>
                      <a:gd name="T8" fmla="*/ 81 w 401"/>
                      <a:gd name="T9" fmla="*/ 22 h 108"/>
                      <a:gd name="T10" fmla="*/ 81 w 401"/>
                      <a:gd name="T11" fmla="*/ 22 h 108"/>
                      <a:gd name="T12" fmla="*/ 0 w 401"/>
                      <a:gd name="T13" fmla="*/ 43 h 108"/>
                      <a:gd name="T14" fmla="*/ 81 w 401"/>
                      <a:gd name="T15" fmla="*/ 65 h 108"/>
                      <a:gd name="T16" fmla="*/ 240 w 401"/>
                      <a:gd name="T17" fmla="*/ 108 h 108"/>
                      <a:gd name="T18" fmla="*/ 320 w 401"/>
                      <a:gd name="T19" fmla="*/ 87 h 108"/>
                      <a:gd name="T20" fmla="*/ 320 w 401"/>
                      <a:gd name="T21" fmla="*/ 87 h 108"/>
                      <a:gd name="T22" fmla="*/ 401 w 401"/>
                      <a:gd name="T23" fmla="*/ 65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01" h="108">
                        <a:moveTo>
                          <a:pt x="401" y="65"/>
                        </a:moveTo>
                        <a:lnTo>
                          <a:pt x="241" y="22"/>
                        </a:lnTo>
                        <a:lnTo>
                          <a:pt x="241" y="22"/>
                        </a:lnTo>
                        <a:lnTo>
                          <a:pt x="161" y="0"/>
                        </a:lnTo>
                        <a:lnTo>
                          <a:pt x="81" y="22"/>
                        </a:lnTo>
                        <a:lnTo>
                          <a:pt x="81" y="22"/>
                        </a:lnTo>
                        <a:lnTo>
                          <a:pt x="0" y="43"/>
                        </a:lnTo>
                        <a:lnTo>
                          <a:pt x="81" y="65"/>
                        </a:lnTo>
                        <a:lnTo>
                          <a:pt x="240" y="108"/>
                        </a:lnTo>
                        <a:lnTo>
                          <a:pt x="320" y="87"/>
                        </a:lnTo>
                        <a:lnTo>
                          <a:pt x="320" y="87"/>
                        </a:lnTo>
                        <a:lnTo>
                          <a:pt x="401" y="65"/>
                        </a:lnTo>
                        <a:close/>
                      </a:path>
                    </a:pathLst>
                  </a:custGeom>
                  <a:solidFill>
                    <a:srgbClr val="8E47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3869" name="Group 1805"/>
                <p:cNvGrpSpPr>
                  <a:grpSpLocks noChangeAspect="1"/>
                </p:cNvGrpSpPr>
                <p:nvPr/>
              </p:nvGrpSpPr>
              <p:grpSpPr bwMode="auto">
                <a:xfrm>
                  <a:off x="1681" y="2772"/>
                  <a:ext cx="257" cy="202"/>
                  <a:chOff x="1315" y="1508"/>
                  <a:chExt cx="596" cy="469"/>
                </a:xfrm>
              </p:grpSpPr>
              <p:sp>
                <p:nvSpPr>
                  <p:cNvPr id="473870" name="Freeform 1806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71" name="Freeform 1807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72" name="Freeform 1808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473873" name="Group 1809"/>
            <p:cNvGrpSpPr>
              <a:grpSpLocks/>
            </p:cNvGrpSpPr>
            <p:nvPr/>
          </p:nvGrpSpPr>
          <p:grpSpPr bwMode="auto">
            <a:xfrm>
              <a:off x="3017" y="2087"/>
              <a:ext cx="184" cy="238"/>
              <a:chOff x="-12915" y="18220"/>
              <a:chExt cx="319" cy="416"/>
            </a:xfrm>
          </p:grpSpPr>
          <p:sp>
            <p:nvSpPr>
              <p:cNvPr id="473874" name="Freeform 1810"/>
              <p:cNvSpPr>
                <a:spLocks/>
              </p:cNvSpPr>
              <p:nvPr/>
            </p:nvSpPr>
            <p:spPr bwMode="gray">
              <a:xfrm>
                <a:off x="-12915" y="18220"/>
                <a:ext cx="319" cy="416"/>
              </a:xfrm>
              <a:custGeom>
                <a:avLst/>
                <a:gdLst>
                  <a:gd name="T0" fmla="*/ 319 w 319"/>
                  <a:gd name="T1" fmla="*/ 416 h 416"/>
                  <a:gd name="T2" fmla="*/ 319 w 319"/>
                  <a:gd name="T3" fmla="*/ 85 h 416"/>
                  <a:gd name="T4" fmla="*/ 0 w 319"/>
                  <a:gd name="T5" fmla="*/ 0 h 416"/>
                  <a:gd name="T6" fmla="*/ 0 w 319"/>
                  <a:gd name="T7" fmla="*/ 331 h 416"/>
                  <a:gd name="T8" fmla="*/ 319 w 319"/>
                  <a:gd name="T9" fmla="*/ 41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9" h="416">
                    <a:moveTo>
                      <a:pt x="319" y="416"/>
                    </a:moveTo>
                    <a:lnTo>
                      <a:pt x="319" y="85"/>
                    </a:lnTo>
                    <a:lnTo>
                      <a:pt x="0" y="0"/>
                    </a:lnTo>
                    <a:lnTo>
                      <a:pt x="0" y="331"/>
                    </a:lnTo>
                    <a:lnTo>
                      <a:pt x="319" y="416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3875" name="Freeform 1811"/>
              <p:cNvSpPr>
                <a:spLocks/>
              </p:cNvSpPr>
              <p:nvPr/>
            </p:nvSpPr>
            <p:spPr bwMode="gray">
              <a:xfrm>
                <a:off x="-12884" y="18303"/>
                <a:ext cx="257" cy="250"/>
              </a:xfrm>
              <a:custGeom>
                <a:avLst/>
                <a:gdLst>
                  <a:gd name="T0" fmla="*/ 6 w 109"/>
                  <a:gd name="T1" fmla="*/ 19 h 106"/>
                  <a:gd name="T2" fmla="*/ 14 w 109"/>
                  <a:gd name="T3" fmla="*/ 18 h 106"/>
                  <a:gd name="T4" fmla="*/ 13 w 109"/>
                  <a:gd name="T5" fmla="*/ 8 h 106"/>
                  <a:gd name="T6" fmla="*/ 9 w 109"/>
                  <a:gd name="T7" fmla="*/ 1 h 106"/>
                  <a:gd name="T8" fmla="*/ 18 w 109"/>
                  <a:gd name="T9" fmla="*/ 4 h 106"/>
                  <a:gd name="T10" fmla="*/ 24 w 109"/>
                  <a:gd name="T11" fmla="*/ 17 h 106"/>
                  <a:gd name="T12" fmla="*/ 30 w 109"/>
                  <a:gd name="T13" fmla="*/ 26 h 106"/>
                  <a:gd name="T14" fmla="*/ 33 w 109"/>
                  <a:gd name="T15" fmla="*/ 28 h 106"/>
                  <a:gd name="T16" fmla="*/ 85 w 109"/>
                  <a:gd name="T17" fmla="*/ 71 h 106"/>
                  <a:gd name="T18" fmla="*/ 95 w 109"/>
                  <a:gd name="T19" fmla="*/ 72 h 106"/>
                  <a:gd name="T20" fmla="*/ 104 w 109"/>
                  <a:gd name="T21" fmla="*/ 77 h 106"/>
                  <a:gd name="T22" fmla="*/ 109 w 109"/>
                  <a:gd name="T23" fmla="*/ 94 h 106"/>
                  <a:gd name="T24" fmla="*/ 102 w 109"/>
                  <a:gd name="T25" fmla="*/ 85 h 106"/>
                  <a:gd name="T26" fmla="*/ 93 w 109"/>
                  <a:gd name="T27" fmla="*/ 86 h 106"/>
                  <a:gd name="T28" fmla="*/ 94 w 109"/>
                  <a:gd name="T29" fmla="*/ 97 h 106"/>
                  <a:gd name="T30" fmla="*/ 99 w 109"/>
                  <a:gd name="T31" fmla="*/ 105 h 106"/>
                  <a:gd name="T32" fmla="*/ 89 w 109"/>
                  <a:gd name="T33" fmla="*/ 102 h 106"/>
                  <a:gd name="T34" fmla="*/ 82 w 109"/>
                  <a:gd name="T35" fmla="*/ 87 h 106"/>
                  <a:gd name="T36" fmla="*/ 76 w 109"/>
                  <a:gd name="T37" fmla="*/ 77 h 106"/>
                  <a:gd name="T38" fmla="*/ 21 w 109"/>
                  <a:gd name="T39" fmla="*/ 31 h 106"/>
                  <a:gd name="T40" fmla="*/ 13 w 109"/>
                  <a:gd name="T41" fmla="*/ 30 h 106"/>
                  <a:gd name="T42" fmla="*/ 5 w 109"/>
                  <a:gd name="T43" fmla="*/ 26 h 106"/>
                  <a:gd name="T44" fmla="*/ 0 w 109"/>
                  <a:gd name="T45" fmla="*/ 11 h 106"/>
                  <a:gd name="T46" fmla="*/ 6 w 109"/>
                  <a:gd name="T47" fmla="*/ 1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6">
                    <a:moveTo>
                      <a:pt x="6" y="19"/>
                    </a:moveTo>
                    <a:cubicBezTo>
                      <a:pt x="7" y="20"/>
                      <a:pt x="11" y="23"/>
                      <a:pt x="14" y="18"/>
                    </a:cubicBezTo>
                    <a:cubicBezTo>
                      <a:pt x="17" y="12"/>
                      <a:pt x="14" y="9"/>
                      <a:pt x="13" y="8"/>
                    </a:cubicBezTo>
                    <a:cubicBezTo>
                      <a:pt x="13" y="7"/>
                      <a:pt x="9" y="2"/>
                      <a:pt x="9" y="1"/>
                    </a:cubicBezTo>
                    <a:cubicBezTo>
                      <a:pt x="8" y="1"/>
                      <a:pt x="12" y="0"/>
                      <a:pt x="18" y="4"/>
                    </a:cubicBezTo>
                    <a:cubicBezTo>
                      <a:pt x="23" y="8"/>
                      <a:pt x="24" y="13"/>
                      <a:pt x="24" y="17"/>
                    </a:cubicBezTo>
                    <a:cubicBezTo>
                      <a:pt x="25" y="22"/>
                      <a:pt x="29" y="25"/>
                      <a:pt x="30" y="26"/>
                    </a:cubicBezTo>
                    <a:cubicBezTo>
                      <a:pt x="30" y="26"/>
                      <a:pt x="31" y="27"/>
                      <a:pt x="33" y="28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5" y="71"/>
                      <a:pt x="88" y="74"/>
                      <a:pt x="95" y="72"/>
                    </a:cubicBezTo>
                    <a:cubicBezTo>
                      <a:pt x="95" y="72"/>
                      <a:pt x="100" y="71"/>
                      <a:pt x="104" y="77"/>
                    </a:cubicBezTo>
                    <a:cubicBezTo>
                      <a:pt x="108" y="83"/>
                      <a:pt x="109" y="91"/>
                      <a:pt x="109" y="94"/>
                    </a:cubicBezTo>
                    <a:cubicBezTo>
                      <a:pt x="109" y="97"/>
                      <a:pt x="104" y="88"/>
                      <a:pt x="102" y="85"/>
                    </a:cubicBezTo>
                    <a:cubicBezTo>
                      <a:pt x="101" y="83"/>
                      <a:pt x="97" y="80"/>
                      <a:pt x="93" y="86"/>
                    </a:cubicBezTo>
                    <a:cubicBezTo>
                      <a:pt x="90" y="92"/>
                      <a:pt x="93" y="96"/>
                      <a:pt x="94" y="97"/>
                    </a:cubicBezTo>
                    <a:cubicBezTo>
                      <a:pt x="95" y="98"/>
                      <a:pt x="99" y="104"/>
                      <a:pt x="99" y="105"/>
                    </a:cubicBezTo>
                    <a:cubicBezTo>
                      <a:pt x="100" y="105"/>
                      <a:pt x="95" y="106"/>
                      <a:pt x="89" y="102"/>
                    </a:cubicBezTo>
                    <a:cubicBezTo>
                      <a:pt x="83" y="97"/>
                      <a:pt x="83" y="92"/>
                      <a:pt x="82" y="87"/>
                    </a:cubicBezTo>
                    <a:cubicBezTo>
                      <a:pt x="81" y="82"/>
                      <a:pt x="76" y="78"/>
                      <a:pt x="76" y="77"/>
                    </a:cubicBezTo>
                    <a:cubicBezTo>
                      <a:pt x="75" y="77"/>
                      <a:pt x="21" y="31"/>
                      <a:pt x="21" y="31"/>
                    </a:cubicBezTo>
                    <a:cubicBezTo>
                      <a:pt x="21" y="31"/>
                      <a:pt x="19" y="29"/>
                      <a:pt x="13" y="30"/>
                    </a:cubicBezTo>
                    <a:cubicBezTo>
                      <a:pt x="13" y="30"/>
                      <a:pt x="8" y="32"/>
                      <a:pt x="5" y="26"/>
                    </a:cubicBezTo>
                    <a:cubicBezTo>
                      <a:pt x="1" y="21"/>
                      <a:pt x="0" y="13"/>
                      <a:pt x="0" y="11"/>
                    </a:cubicBezTo>
                    <a:cubicBezTo>
                      <a:pt x="0" y="8"/>
                      <a:pt x="5" y="17"/>
                      <a:pt x="6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1B16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96664" name="Group 2072"/>
          <p:cNvGrpSpPr>
            <a:grpSpLocks/>
          </p:cNvGrpSpPr>
          <p:nvPr/>
        </p:nvGrpSpPr>
        <p:grpSpPr bwMode="auto">
          <a:xfrm flipH="1">
            <a:off x="4948238" y="4041775"/>
            <a:ext cx="609600" cy="182563"/>
            <a:chOff x="-240" y="-1656"/>
            <a:chExt cx="3137" cy="940"/>
          </a:xfrm>
        </p:grpSpPr>
        <p:sp>
          <p:nvSpPr>
            <p:cNvPr id="496665" name="Freeform 2073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>
                <a:gd name="T0" fmla="*/ 0 w 446"/>
                <a:gd name="T1" fmla="*/ 0 h 217"/>
                <a:gd name="T2" fmla="*/ 0 w 446"/>
                <a:gd name="T3" fmla="*/ 97 h 217"/>
                <a:gd name="T4" fmla="*/ 446 w 446"/>
                <a:gd name="T5" fmla="*/ 217 h 217"/>
                <a:gd name="T6" fmla="*/ 446 w 446"/>
                <a:gd name="T7" fmla="*/ 120 h 217"/>
                <a:gd name="T8" fmla="*/ 0 w 446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6666" name="Freeform 2074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>
                <a:gd name="T0" fmla="*/ 2887 w 3137"/>
                <a:gd name="T1" fmla="*/ 54 h 843"/>
                <a:gd name="T2" fmla="*/ 898 w 3137"/>
                <a:gd name="T3" fmla="*/ 0 h 843"/>
                <a:gd name="T4" fmla="*/ 1344 w 3137"/>
                <a:gd name="T5" fmla="*/ 120 h 843"/>
                <a:gd name="T6" fmla="*/ 0 w 3137"/>
                <a:gd name="T7" fmla="*/ 482 h 843"/>
                <a:gd name="T8" fmla="*/ 1344 w 3137"/>
                <a:gd name="T9" fmla="*/ 843 h 843"/>
                <a:gd name="T10" fmla="*/ 2688 w 3137"/>
                <a:gd name="T11" fmla="*/ 482 h 843"/>
                <a:gd name="T12" fmla="*/ 3137 w 3137"/>
                <a:gd name="T13" fmla="*/ 602 h 843"/>
                <a:gd name="T14" fmla="*/ 2887 w 3137"/>
                <a:gd name="T15" fmla="*/ 5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6667" name="Freeform 2075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61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6668" name="Freeform 2076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>
                <a:gd name="T0" fmla="*/ 0 w 449"/>
                <a:gd name="T1" fmla="*/ 0 h 217"/>
                <a:gd name="T2" fmla="*/ 0 w 449"/>
                <a:gd name="T3" fmla="*/ 97 h 217"/>
                <a:gd name="T4" fmla="*/ 449 w 449"/>
                <a:gd name="T5" fmla="*/ 217 h 217"/>
                <a:gd name="T6" fmla="*/ 449 w 449"/>
                <a:gd name="T7" fmla="*/ 120 h 217"/>
                <a:gd name="T8" fmla="*/ 0 w 44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6669" name="Freeform 2077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>
                <a:gd name="T0" fmla="*/ 0 w 1344"/>
                <a:gd name="T1" fmla="*/ 458 h 458"/>
                <a:gd name="T2" fmla="*/ 0 w 1344"/>
                <a:gd name="T3" fmla="*/ 361 h 458"/>
                <a:gd name="T4" fmla="*/ 1344 w 1344"/>
                <a:gd name="T5" fmla="*/ 0 h 458"/>
                <a:gd name="T6" fmla="*/ 1344 w 1344"/>
                <a:gd name="T7" fmla="*/ 97 h 458"/>
                <a:gd name="T8" fmla="*/ 0 w 1344"/>
                <a:gd name="T9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6750" name="Group 2158"/>
          <p:cNvGrpSpPr>
            <a:grpSpLocks/>
          </p:cNvGrpSpPr>
          <p:nvPr/>
        </p:nvGrpSpPr>
        <p:grpSpPr bwMode="auto">
          <a:xfrm>
            <a:off x="1773238" y="3111500"/>
            <a:ext cx="2044700" cy="1493838"/>
            <a:chOff x="1117" y="1960"/>
            <a:chExt cx="1288" cy="941"/>
          </a:xfrm>
        </p:grpSpPr>
        <p:grpSp>
          <p:nvGrpSpPr>
            <p:cNvPr id="496727" name="Group 2135"/>
            <p:cNvGrpSpPr>
              <a:grpSpLocks/>
            </p:cNvGrpSpPr>
            <p:nvPr/>
          </p:nvGrpSpPr>
          <p:grpSpPr bwMode="auto">
            <a:xfrm>
              <a:off x="1117" y="2548"/>
              <a:ext cx="1288" cy="353"/>
              <a:chOff x="1117" y="2548"/>
              <a:chExt cx="1288" cy="353"/>
            </a:xfrm>
          </p:grpSpPr>
          <p:sp>
            <p:nvSpPr>
              <p:cNvPr id="473878" name="Freeform 1814"/>
              <p:cNvSpPr>
                <a:spLocks noChangeAspect="1"/>
              </p:cNvSpPr>
              <p:nvPr/>
            </p:nvSpPr>
            <p:spPr bwMode="gray">
              <a:xfrm>
                <a:off x="1117" y="2556"/>
                <a:ext cx="1288" cy="345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2B2B2">
                      <a:gamma/>
                      <a:tint val="68627"/>
                      <a:invGamma/>
                    </a:srgbClr>
                  </a:gs>
                  <a:gs pos="100000">
                    <a:srgbClr val="B2B2B2"/>
                  </a:gs>
                </a:gsLst>
                <a:lin ang="5400000" scaled="1"/>
              </a:gradFill>
              <a:ln w="190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dist="25400" dir="54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96670" name="Group 2078"/>
              <p:cNvGrpSpPr>
                <a:grpSpLocks/>
              </p:cNvGrpSpPr>
              <p:nvPr/>
            </p:nvGrpSpPr>
            <p:grpSpPr bwMode="auto">
              <a:xfrm>
                <a:off x="1478" y="2548"/>
                <a:ext cx="574" cy="258"/>
                <a:chOff x="1478" y="2548"/>
                <a:chExt cx="574" cy="258"/>
              </a:xfrm>
            </p:grpSpPr>
            <p:grpSp>
              <p:nvGrpSpPr>
                <p:cNvPr id="473880" name="Group 1816"/>
                <p:cNvGrpSpPr>
                  <a:grpSpLocks noChangeAspect="1"/>
                </p:cNvGrpSpPr>
                <p:nvPr/>
              </p:nvGrpSpPr>
              <p:grpSpPr bwMode="auto">
                <a:xfrm>
                  <a:off x="1908" y="2747"/>
                  <a:ext cx="144" cy="59"/>
                  <a:chOff x="931" y="1370"/>
                  <a:chExt cx="904" cy="371"/>
                </a:xfrm>
              </p:grpSpPr>
              <p:sp>
                <p:nvSpPr>
                  <p:cNvPr id="473881" name="Freeform 1817"/>
                  <p:cNvSpPr>
                    <a:spLocks noChangeAspect="1"/>
                  </p:cNvSpPr>
                  <p:nvPr/>
                </p:nvSpPr>
                <p:spPr bwMode="gray">
                  <a:xfrm>
                    <a:off x="931" y="1497"/>
                    <a:ext cx="904" cy="244"/>
                  </a:xfrm>
                  <a:custGeom>
                    <a:avLst/>
                    <a:gdLst>
                      <a:gd name="T0" fmla="*/ 0 w 904"/>
                      <a:gd name="T1" fmla="*/ 121 h 244"/>
                      <a:gd name="T2" fmla="*/ 453 w 904"/>
                      <a:gd name="T3" fmla="*/ 0 h 244"/>
                      <a:gd name="T4" fmla="*/ 904 w 904"/>
                      <a:gd name="T5" fmla="*/ 121 h 244"/>
                      <a:gd name="T6" fmla="*/ 453 w 904"/>
                      <a:gd name="T7" fmla="*/ 244 h 244"/>
                      <a:gd name="T8" fmla="*/ 0 w 904"/>
                      <a:gd name="T9" fmla="*/ 121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1"/>
                        </a:moveTo>
                        <a:lnTo>
                          <a:pt x="453" y="0"/>
                        </a:lnTo>
                        <a:lnTo>
                          <a:pt x="904" y="121"/>
                        </a:lnTo>
                        <a:lnTo>
                          <a:pt x="453" y="244"/>
                        </a:lnTo>
                        <a:lnTo>
                          <a:pt x="0" y="1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82" name="Freeform 1818"/>
                  <p:cNvSpPr>
                    <a:spLocks noChangeAspect="1"/>
                  </p:cNvSpPr>
                  <p:nvPr/>
                </p:nvSpPr>
                <p:spPr bwMode="gray">
                  <a:xfrm>
                    <a:off x="1384" y="1400"/>
                    <a:ext cx="451" cy="218"/>
                  </a:xfrm>
                  <a:custGeom>
                    <a:avLst/>
                    <a:gdLst>
                      <a:gd name="T0" fmla="*/ 0 w 451"/>
                      <a:gd name="T1" fmla="*/ 97 h 218"/>
                      <a:gd name="T2" fmla="*/ 0 w 451"/>
                      <a:gd name="T3" fmla="*/ 0 h 218"/>
                      <a:gd name="T4" fmla="*/ 451 w 451"/>
                      <a:gd name="T5" fmla="*/ 123 h 218"/>
                      <a:gd name="T6" fmla="*/ 451 w 451"/>
                      <a:gd name="T7" fmla="*/ 218 h 218"/>
                      <a:gd name="T8" fmla="*/ 0 w 451"/>
                      <a:gd name="T9" fmla="*/ 97 h 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218">
                        <a:moveTo>
                          <a:pt x="0" y="97"/>
                        </a:moveTo>
                        <a:lnTo>
                          <a:pt x="0" y="0"/>
                        </a:lnTo>
                        <a:lnTo>
                          <a:pt x="451" y="123"/>
                        </a:lnTo>
                        <a:lnTo>
                          <a:pt x="451" y="218"/>
                        </a:lnTo>
                        <a:lnTo>
                          <a:pt x="0" y="9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 w="6350" cap="flat" cmpd="sng">
                    <a:solidFill>
                      <a:srgbClr val="0099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83" name="Freeform 1819"/>
                  <p:cNvSpPr>
                    <a:spLocks noChangeAspect="1"/>
                  </p:cNvSpPr>
                  <p:nvPr/>
                </p:nvSpPr>
                <p:spPr bwMode="gray">
                  <a:xfrm>
                    <a:off x="931" y="1400"/>
                    <a:ext cx="453" cy="218"/>
                  </a:xfrm>
                  <a:custGeom>
                    <a:avLst/>
                    <a:gdLst>
                      <a:gd name="T0" fmla="*/ 453 w 453"/>
                      <a:gd name="T1" fmla="*/ 97 h 218"/>
                      <a:gd name="T2" fmla="*/ 453 w 453"/>
                      <a:gd name="T3" fmla="*/ 0 h 218"/>
                      <a:gd name="T4" fmla="*/ 0 w 453"/>
                      <a:gd name="T5" fmla="*/ 123 h 218"/>
                      <a:gd name="T6" fmla="*/ 0 w 453"/>
                      <a:gd name="T7" fmla="*/ 218 h 218"/>
                      <a:gd name="T8" fmla="*/ 453 w 453"/>
                      <a:gd name="T9" fmla="*/ 97 h 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218">
                        <a:moveTo>
                          <a:pt x="453" y="97"/>
                        </a:moveTo>
                        <a:lnTo>
                          <a:pt x="453" y="0"/>
                        </a:lnTo>
                        <a:lnTo>
                          <a:pt x="0" y="123"/>
                        </a:lnTo>
                        <a:lnTo>
                          <a:pt x="0" y="218"/>
                        </a:lnTo>
                        <a:lnTo>
                          <a:pt x="453" y="9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 w="6350" cap="flat" cmpd="sng">
                    <a:solidFill>
                      <a:srgbClr val="0099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84" name="Freeform 1820"/>
                  <p:cNvSpPr>
                    <a:spLocks noChangeAspect="1"/>
                  </p:cNvSpPr>
                  <p:nvPr/>
                </p:nvSpPr>
                <p:spPr bwMode="gray">
                  <a:xfrm>
                    <a:off x="1056" y="1502"/>
                    <a:ext cx="668" cy="180"/>
                  </a:xfrm>
                  <a:custGeom>
                    <a:avLst/>
                    <a:gdLst>
                      <a:gd name="T0" fmla="*/ 0 w 668"/>
                      <a:gd name="T1" fmla="*/ 78 h 180"/>
                      <a:gd name="T2" fmla="*/ 290 w 668"/>
                      <a:gd name="T3" fmla="*/ 0 h 180"/>
                      <a:gd name="T4" fmla="*/ 668 w 668"/>
                      <a:gd name="T5" fmla="*/ 102 h 180"/>
                      <a:gd name="T6" fmla="*/ 380 w 668"/>
                      <a:gd name="T7" fmla="*/ 180 h 180"/>
                      <a:gd name="T8" fmla="*/ 0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0" y="78"/>
                        </a:moveTo>
                        <a:lnTo>
                          <a:pt x="290" y="0"/>
                        </a:lnTo>
                        <a:lnTo>
                          <a:pt x="668" y="102"/>
                        </a:lnTo>
                        <a:lnTo>
                          <a:pt x="380" y="180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85" name="Freeform 1821"/>
                  <p:cNvSpPr>
                    <a:spLocks noChangeAspect="1"/>
                  </p:cNvSpPr>
                  <p:nvPr/>
                </p:nvSpPr>
                <p:spPr bwMode="gray">
                  <a:xfrm>
                    <a:off x="1061" y="1493"/>
                    <a:ext cx="668" cy="179"/>
                  </a:xfrm>
                  <a:custGeom>
                    <a:avLst/>
                    <a:gdLst>
                      <a:gd name="T0" fmla="*/ 668 w 668"/>
                      <a:gd name="T1" fmla="*/ 78 h 179"/>
                      <a:gd name="T2" fmla="*/ 377 w 668"/>
                      <a:gd name="T3" fmla="*/ 0 h 179"/>
                      <a:gd name="T4" fmla="*/ 0 w 668"/>
                      <a:gd name="T5" fmla="*/ 101 h 179"/>
                      <a:gd name="T6" fmla="*/ 288 w 668"/>
                      <a:gd name="T7" fmla="*/ 179 h 179"/>
                      <a:gd name="T8" fmla="*/ 668 w 668"/>
                      <a:gd name="T9" fmla="*/ 78 h 1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79">
                        <a:moveTo>
                          <a:pt x="668" y="78"/>
                        </a:moveTo>
                        <a:lnTo>
                          <a:pt x="377" y="0"/>
                        </a:lnTo>
                        <a:lnTo>
                          <a:pt x="0" y="101"/>
                        </a:lnTo>
                        <a:lnTo>
                          <a:pt x="288" y="179"/>
                        </a:lnTo>
                        <a:lnTo>
                          <a:pt x="668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86" name="Freeform 1822"/>
                  <p:cNvSpPr>
                    <a:spLocks noChangeAspect="1"/>
                  </p:cNvSpPr>
                  <p:nvPr/>
                </p:nvSpPr>
                <p:spPr bwMode="gray">
                  <a:xfrm>
                    <a:off x="1056" y="1481"/>
                    <a:ext cx="668" cy="180"/>
                  </a:xfrm>
                  <a:custGeom>
                    <a:avLst/>
                    <a:gdLst>
                      <a:gd name="T0" fmla="*/ 0 w 668"/>
                      <a:gd name="T1" fmla="*/ 78 h 180"/>
                      <a:gd name="T2" fmla="*/ 290 w 668"/>
                      <a:gd name="T3" fmla="*/ 0 h 180"/>
                      <a:gd name="T4" fmla="*/ 668 w 668"/>
                      <a:gd name="T5" fmla="*/ 102 h 180"/>
                      <a:gd name="T6" fmla="*/ 380 w 668"/>
                      <a:gd name="T7" fmla="*/ 180 h 180"/>
                      <a:gd name="T8" fmla="*/ 0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0" y="78"/>
                        </a:moveTo>
                        <a:lnTo>
                          <a:pt x="290" y="0"/>
                        </a:lnTo>
                        <a:lnTo>
                          <a:pt x="668" y="102"/>
                        </a:lnTo>
                        <a:lnTo>
                          <a:pt x="380" y="180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87" name="Freeform 1823"/>
                  <p:cNvSpPr>
                    <a:spLocks noChangeAspect="1"/>
                  </p:cNvSpPr>
                  <p:nvPr/>
                </p:nvSpPr>
                <p:spPr bwMode="gray">
                  <a:xfrm>
                    <a:off x="1061" y="1471"/>
                    <a:ext cx="668" cy="180"/>
                  </a:xfrm>
                  <a:custGeom>
                    <a:avLst/>
                    <a:gdLst>
                      <a:gd name="T0" fmla="*/ 668 w 668"/>
                      <a:gd name="T1" fmla="*/ 78 h 180"/>
                      <a:gd name="T2" fmla="*/ 377 w 668"/>
                      <a:gd name="T3" fmla="*/ 0 h 180"/>
                      <a:gd name="T4" fmla="*/ 0 w 668"/>
                      <a:gd name="T5" fmla="*/ 102 h 180"/>
                      <a:gd name="T6" fmla="*/ 288 w 668"/>
                      <a:gd name="T7" fmla="*/ 180 h 180"/>
                      <a:gd name="T8" fmla="*/ 668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668" y="78"/>
                        </a:moveTo>
                        <a:lnTo>
                          <a:pt x="377" y="0"/>
                        </a:lnTo>
                        <a:lnTo>
                          <a:pt x="0" y="102"/>
                        </a:lnTo>
                        <a:lnTo>
                          <a:pt x="288" y="180"/>
                        </a:lnTo>
                        <a:lnTo>
                          <a:pt x="668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88" name="Freeform 1824"/>
                  <p:cNvSpPr>
                    <a:spLocks noChangeAspect="1"/>
                  </p:cNvSpPr>
                  <p:nvPr/>
                </p:nvSpPr>
                <p:spPr bwMode="gray">
                  <a:xfrm>
                    <a:off x="1056" y="1457"/>
                    <a:ext cx="668" cy="180"/>
                  </a:xfrm>
                  <a:custGeom>
                    <a:avLst/>
                    <a:gdLst>
                      <a:gd name="T0" fmla="*/ 0 w 668"/>
                      <a:gd name="T1" fmla="*/ 78 h 180"/>
                      <a:gd name="T2" fmla="*/ 290 w 668"/>
                      <a:gd name="T3" fmla="*/ 0 h 180"/>
                      <a:gd name="T4" fmla="*/ 668 w 668"/>
                      <a:gd name="T5" fmla="*/ 102 h 180"/>
                      <a:gd name="T6" fmla="*/ 380 w 668"/>
                      <a:gd name="T7" fmla="*/ 180 h 180"/>
                      <a:gd name="T8" fmla="*/ 0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0" y="78"/>
                        </a:moveTo>
                        <a:lnTo>
                          <a:pt x="290" y="0"/>
                        </a:lnTo>
                        <a:lnTo>
                          <a:pt x="668" y="102"/>
                        </a:lnTo>
                        <a:lnTo>
                          <a:pt x="380" y="180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89" name="Freeform 1825"/>
                  <p:cNvSpPr>
                    <a:spLocks noChangeAspect="1"/>
                  </p:cNvSpPr>
                  <p:nvPr/>
                </p:nvSpPr>
                <p:spPr bwMode="gray">
                  <a:xfrm>
                    <a:off x="1061" y="1450"/>
                    <a:ext cx="668" cy="177"/>
                  </a:xfrm>
                  <a:custGeom>
                    <a:avLst/>
                    <a:gdLst>
                      <a:gd name="T0" fmla="*/ 668 w 668"/>
                      <a:gd name="T1" fmla="*/ 76 h 177"/>
                      <a:gd name="T2" fmla="*/ 377 w 668"/>
                      <a:gd name="T3" fmla="*/ 0 h 177"/>
                      <a:gd name="T4" fmla="*/ 0 w 668"/>
                      <a:gd name="T5" fmla="*/ 102 h 177"/>
                      <a:gd name="T6" fmla="*/ 288 w 668"/>
                      <a:gd name="T7" fmla="*/ 177 h 177"/>
                      <a:gd name="T8" fmla="*/ 668 w 668"/>
                      <a:gd name="T9" fmla="*/ 76 h 1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77">
                        <a:moveTo>
                          <a:pt x="668" y="76"/>
                        </a:moveTo>
                        <a:lnTo>
                          <a:pt x="377" y="0"/>
                        </a:lnTo>
                        <a:lnTo>
                          <a:pt x="0" y="102"/>
                        </a:lnTo>
                        <a:lnTo>
                          <a:pt x="288" y="177"/>
                        </a:lnTo>
                        <a:lnTo>
                          <a:pt x="668" y="7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90" name="Freeform 1826"/>
                  <p:cNvSpPr>
                    <a:spLocks noChangeAspect="1"/>
                  </p:cNvSpPr>
                  <p:nvPr/>
                </p:nvSpPr>
                <p:spPr bwMode="gray">
                  <a:xfrm>
                    <a:off x="1056" y="1436"/>
                    <a:ext cx="668" cy="180"/>
                  </a:xfrm>
                  <a:custGeom>
                    <a:avLst/>
                    <a:gdLst>
                      <a:gd name="T0" fmla="*/ 0 w 668"/>
                      <a:gd name="T1" fmla="*/ 78 h 180"/>
                      <a:gd name="T2" fmla="*/ 290 w 668"/>
                      <a:gd name="T3" fmla="*/ 0 h 180"/>
                      <a:gd name="T4" fmla="*/ 668 w 668"/>
                      <a:gd name="T5" fmla="*/ 102 h 180"/>
                      <a:gd name="T6" fmla="*/ 380 w 668"/>
                      <a:gd name="T7" fmla="*/ 180 h 180"/>
                      <a:gd name="T8" fmla="*/ 0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0" y="78"/>
                        </a:moveTo>
                        <a:lnTo>
                          <a:pt x="290" y="0"/>
                        </a:lnTo>
                        <a:lnTo>
                          <a:pt x="668" y="102"/>
                        </a:lnTo>
                        <a:lnTo>
                          <a:pt x="380" y="180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91" name="Freeform 1827"/>
                  <p:cNvSpPr>
                    <a:spLocks noChangeAspect="1"/>
                  </p:cNvSpPr>
                  <p:nvPr/>
                </p:nvSpPr>
                <p:spPr bwMode="gray">
                  <a:xfrm>
                    <a:off x="1061" y="1426"/>
                    <a:ext cx="668" cy="180"/>
                  </a:xfrm>
                  <a:custGeom>
                    <a:avLst/>
                    <a:gdLst>
                      <a:gd name="T0" fmla="*/ 668 w 668"/>
                      <a:gd name="T1" fmla="*/ 78 h 180"/>
                      <a:gd name="T2" fmla="*/ 377 w 668"/>
                      <a:gd name="T3" fmla="*/ 0 h 180"/>
                      <a:gd name="T4" fmla="*/ 0 w 668"/>
                      <a:gd name="T5" fmla="*/ 102 h 180"/>
                      <a:gd name="T6" fmla="*/ 288 w 668"/>
                      <a:gd name="T7" fmla="*/ 180 h 180"/>
                      <a:gd name="T8" fmla="*/ 668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668" y="78"/>
                        </a:moveTo>
                        <a:lnTo>
                          <a:pt x="377" y="0"/>
                        </a:lnTo>
                        <a:lnTo>
                          <a:pt x="0" y="102"/>
                        </a:lnTo>
                        <a:lnTo>
                          <a:pt x="288" y="180"/>
                        </a:lnTo>
                        <a:lnTo>
                          <a:pt x="668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92" name="Freeform 1828"/>
                  <p:cNvSpPr>
                    <a:spLocks noChangeAspect="1"/>
                  </p:cNvSpPr>
                  <p:nvPr/>
                </p:nvSpPr>
                <p:spPr bwMode="gray">
                  <a:xfrm>
                    <a:off x="1056" y="1415"/>
                    <a:ext cx="668" cy="179"/>
                  </a:xfrm>
                  <a:custGeom>
                    <a:avLst/>
                    <a:gdLst>
                      <a:gd name="T0" fmla="*/ 0 w 668"/>
                      <a:gd name="T1" fmla="*/ 78 h 179"/>
                      <a:gd name="T2" fmla="*/ 290 w 668"/>
                      <a:gd name="T3" fmla="*/ 0 h 179"/>
                      <a:gd name="T4" fmla="*/ 668 w 668"/>
                      <a:gd name="T5" fmla="*/ 101 h 179"/>
                      <a:gd name="T6" fmla="*/ 380 w 668"/>
                      <a:gd name="T7" fmla="*/ 179 h 179"/>
                      <a:gd name="T8" fmla="*/ 0 w 668"/>
                      <a:gd name="T9" fmla="*/ 78 h 1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79">
                        <a:moveTo>
                          <a:pt x="0" y="78"/>
                        </a:moveTo>
                        <a:lnTo>
                          <a:pt x="290" y="0"/>
                        </a:lnTo>
                        <a:lnTo>
                          <a:pt x="668" y="101"/>
                        </a:lnTo>
                        <a:lnTo>
                          <a:pt x="380" y="179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93" name="Freeform 1829"/>
                  <p:cNvSpPr>
                    <a:spLocks noChangeAspect="1"/>
                  </p:cNvSpPr>
                  <p:nvPr/>
                </p:nvSpPr>
                <p:spPr bwMode="gray">
                  <a:xfrm>
                    <a:off x="1061" y="1405"/>
                    <a:ext cx="668" cy="180"/>
                  </a:xfrm>
                  <a:custGeom>
                    <a:avLst/>
                    <a:gdLst>
                      <a:gd name="T0" fmla="*/ 668 w 668"/>
                      <a:gd name="T1" fmla="*/ 78 h 180"/>
                      <a:gd name="T2" fmla="*/ 377 w 668"/>
                      <a:gd name="T3" fmla="*/ 0 h 180"/>
                      <a:gd name="T4" fmla="*/ 0 w 668"/>
                      <a:gd name="T5" fmla="*/ 102 h 180"/>
                      <a:gd name="T6" fmla="*/ 288 w 668"/>
                      <a:gd name="T7" fmla="*/ 180 h 180"/>
                      <a:gd name="T8" fmla="*/ 668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668" y="78"/>
                        </a:moveTo>
                        <a:lnTo>
                          <a:pt x="377" y="0"/>
                        </a:lnTo>
                        <a:lnTo>
                          <a:pt x="0" y="102"/>
                        </a:lnTo>
                        <a:lnTo>
                          <a:pt x="288" y="180"/>
                        </a:lnTo>
                        <a:lnTo>
                          <a:pt x="668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94" name="Freeform 1830"/>
                  <p:cNvSpPr>
                    <a:spLocks noChangeAspect="1"/>
                  </p:cNvSpPr>
                  <p:nvPr/>
                </p:nvSpPr>
                <p:spPr bwMode="gray">
                  <a:xfrm>
                    <a:off x="1056" y="1391"/>
                    <a:ext cx="668" cy="180"/>
                  </a:xfrm>
                  <a:custGeom>
                    <a:avLst/>
                    <a:gdLst>
                      <a:gd name="T0" fmla="*/ 0 w 668"/>
                      <a:gd name="T1" fmla="*/ 78 h 180"/>
                      <a:gd name="T2" fmla="*/ 290 w 668"/>
                      <a:gd name="T3" fmla="*/ 0 h 180"/>
                      <a:gd name="T4" fmla="*/ 668 w 668"/>
                      <a:gd name="T5" fmla="*/ 102 h 180"/>
                      <a:gd name="T6" fmla="*/ 380 w 668"/>
                      <a:gd name="T7" fmla="*/ 180 h 180"/>
                      <a:gd name="T8" fmla="*/ 0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0" y="78"/>
                        </a:moveTo>
                        <a:lnTo>
                          <a:pt x="290" y="0"/>
                        </a:lnTo>
                        <a:lnTo>
                          <a:pt x="668" y="102"/>
                        </a:lnTo>
                        <a:lnTo>
                          <a:pt x="380" y="180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95" name="Freeform 1831"/>
                  <p:cNvSpPr>
                    <a:spLocks noChangeAspect="1"/>
                  </p:cNvSpPr>
                  <p:nvPr/>
                </p:nvSpPr>
                <p:spPr bwMode="gray">
                  <a:xfrm>
                    <a:off x="1061" y="1384"/>
                    <a:ext cx="668" cy="177"/>
                  </a:xfrm>
                  <a:custGeom>
                    <a:avLst/>
                    <a:gdLst>
                      <a:gd name="T0" fmla="*/ 668 w 668"/>
                      <a:gd name="T1" fmla="*/ 76 h 177"/>
                      <a:gd name="T2" fmla="*/ 377 w 668"/>
                      <a:gd name="T3" fmla="*/ 0 h 177"/>
                      <a:gd name="T4" fmla="*/ 0 w 668"/>
                      <a:gd name="T5" fmla="*/ 102 h 177"/>
                      <a:gd name="T6" fmla="*/ 288 w 668"/>
                      <a:gd name="T7" fmla="*/ 177 h 177"/>
                      <a:gd name="T8" fmla="*/ 668 w 668"/>
                      <a:gd name="T9" fmla="*/ 76 h 1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77">
                        <a:moveTo>
                          <a:pt x="668" y="76"/>
                        </a:moveTo>
                        <a:lnTo>
                          <a:pt x="377" y="0"/>
                        </a:lnTo>
                        <a:lnTo>
                          <a:pt x="0" y="102"/>
                        </a:lnTo>
                        <a:lnTo>
                          <a:pt x="288" y="177"/>
                        </a:lnTo>
                        <a:lnTo>
                          <a:pt x="668" y="7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96" name="Freeform 1832"/>
                  <p:cNvSpPr>
                    <a:spLocks noChangeAspect="1"/>
                  </p:cNvSpPr>
                  <p:nvPr/>
                </p:nvSpPr>
                <p:spPr bwMode="gray">
                  <a:xfrm>
                    <a:off x="1056" y="1370"/>
                    <a:ext cx="668" cy="179"/>
                  </a:xfrm>
                  <a:custGeom>
                    <a:avLst/>
                    <a:gdLst>
                      <a:gd name="T0" fmla="*/ 0 w 668"/>
                      <a:gd name="T1" fmla="*/ 78 h 179"/>
                      <a:gd name="T2" fmla="*/ 290 w 668"/>
                      <a:gd name="T3" fmla="*/ 0 h 179"/>
                      <a:gd name="T4" fmla="*/ 668 w 668"/>
                      <a:gd name="T5" fmla="*/ 101 h 179"/>
                      <a:gd name="T6" fmla="*/ 380 w 668"/>
                      <a:gd name="T7" fmla="*/ 179 h 179"/>
                      <a:gd name="T8" fmla="*/ 0 w 668"/>
                      <a:gd name="T9" fmla="*/ 78 h 1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79">
                        <a:moveTo>
                          <a:pt x="0" y="78"/>
                        </a:moveTo>
                        <a:lnTo>
                          <a:pt x="290" y="0"/>
                        </a:lnTo>
                        <a:lnTo>
                          <a:pt x="668" y="101"/>
                        </a:lnTo>
                        <a:lnTo>
                          <a:pt x="380" y="179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97" name="Freeform 1833"/>
                  <p:cNvSpPr>
                    <a:spLocks noChangeAspect="1"/>
                  </p:cNvSpPr>
                  <p:nvPr/>
                </p:nvSpPr>
                <p:spPr bwMode="gray">
                  <a:xfrm>
                    <a:off x="1384" y="1523"/>
                    <a:ext cx="451" cy="218"/>
                  </a:xfrm>
                  <a:custGeom>
                    <a:avLst/>
                    <a:gdLst>
                      <a:gd name="T0" fmla="*/ 0 w 451"/>
                      <a:gd name="T1" fmla="*/ 218 h 218"/>
                      <a:gd name="T2" fmla="*/ 0 w 451"/>
                      <a:gd name="T3" fmla="*/ 121 h 218"/>
                      <a:gd name="T4" fmla="*/ 451 w 451"/>
                      <a:gd name="T5" fmla="*/ 0 h 218"/>
                      <a:gd name="T6" fmla="*/ 451 w 451"/>
                      <a:gd name="T7" fmla="*/ 95 h 218"/>
                      <a:gd name="T8" fmla="*/ 0 w 451"/>
                      <a:gd name="T9" fmla="*/ 218 h 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218">
                        <a:moveTo>
                          <a:pt x="0" y="218"/>
                        </a:moveTo>
                        <a:lnTo>
                          <a:pt x="0" y="121"/>
                        </a:lnTo>
                        <a:lnTo>
                          <a:pt x="451" y="0"/>
                        </a:lnTo>
                        <a:lnTo>
                          <a:pt x="451" y="95"/>
                        </a:lnTo>
                        <a:lnTo>
                          <a:pt x="0" y="218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 w="6350" cap="flat" cmpd="sng">
                    <a:solidFill>
                      <a:srgbClr val="0099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898" name="Freeform 1834"/>
                  <p:cNvSpPr>
                    <a:spLocks noChangeAspect="1"/>
                  </p:cNvSpPr>
                  <p:nvPr/>
                </p:nvSpPr>
                <p:spPr bwMode="gray">
                  <a:xfrm>
                    <a:off x="931" y="1523"/>
                    <a:ext cx="453" cy="218"/>
                  </a:xfrm>
                  <a:custGeom>
                    <a:avLst/>
                    <a:gdLst>
                      <a:gd name="T0" fmla="*/ 0 w 453"/>
                      <a:gd name="T1" fmla="*/ 0 h 218"/>
                      <a:gd name="T2" fmla="*/ 0 w 453"/>
                      <a:gd name="T3" fmla="*/ 95 h 218"/>
                      <a:gd name="T4" fmla="*/ 453 w 453"/>
                      <a:gd name="T5" fmla="*/ 218 h 218"/>
                      <a:gd name="T6" fmla="*/ 453 w 453"/>
                      <a:gd name="T7" fmla="*/ 121 h 218"/>
                      <a:gd name="T8" fmla="*/ 0 w 453"/>
                      <a:gd name="T9" fmla="*/ 0 h 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218">
                        <a:moveTo>
                          <a:pt x="0" y="0"/>
                        </a:moveTo>
                        <a:lnTo>
                          <a:pt x="0" y="95"/>
                        </a:lnTo>
                        <a:lnTo>
                          <a:pt x="453" y="218"/>
                        </a:lnTo>
                        <a:lnTo>
                          <a:pt x="453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rgbClr val="0099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3899" name="Group 1835"/>
                <p:cNvGrpSpPr>
                  <a:grpSpLocks noChangeAspect="1"/>
                </p:cNvGrpSpPr>
                <p:nvPr/>
              </p:nvGrpSpPr>
              <p:grpSpPr bwMode="auto">
                <a:xfrm>
                  <a:off x="1904" y="2630"/>
                  <a:ext cx="145" cy="59"/>
                  <a:chOff x="931" y="1370"/>
                  <a:chExt cx="904" cy="371"/>
                </a:xfrm>
              </p:grpSpPr>
              <p:sp>
                <p:nvSpPr>
                  <p:cNvPr id="473900" name="Freeform 1836"/>
                  <p:cNvSpPr>
                    <a:spLocks noChangeAspect="1"/>
                  </p:cNvSpPr>
                  <p:nvPr/>
                </p:nvSpPr>
                <p:spPr bwMode="gray">
                  <a:xfrm>
                    <a:off x="931" y="1497"/>
                    <a:ext cx="904" cy="244"/>
                  </a:xfrm>
                  <a:custGeom>
                    <a:avLst/>
                    <a:gdLst>
                      <a:gd name="T0" fmla="*/ 0 w 904"/>
                      <a:gd name="T1" fmla="*/ 121 h 244"/>
                      <a:gd name="T2" fmla="*/ 453 w 904"/>
                      <a:gd name="T3" fmla="*/ 0 h 244"/>
                      <a:gd name="T4" fmla="*/ 904 w 904"/>
                      <a:gd name="T5" fmla="*/ 121 h 244"/>
                      <a:gd name="T6" fmla="*/ 453 w 904"/>
                      <a:gd name="T7" fmla="*/ 244 h 244"/>
                      <a:gd name="T8" fmla="*/ 0 w 904"/>
                      <a:gd name="T9" fmla="*/ 121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1"/>
                        </a:moveTo>
                        <a:lnTo>
                          <a:pt x="453" y="0"/>
                        </a:lnTo>
                        <a:lnTo>
                          <a:pt x="904" y="121"/>
                        </a:lnTo>
                        <a:lnTo>
                          <a:pt x="453" y="244"/>
                        </a:lnTo>
                        <a:lnTo>
                          <a:pt x="0" y="1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01" name="Freeform 1837"/>
                  <p:cNvSpPr>
                    <a:spLocks noChangeAspect="1"/>
                  </p:cNvSpPr>
                  <p:nvPr/>
                </p:nvSpPr>
                <p:spPr bwMode="gray">
                  <a:xfrm>
                    <a:off x="1384" y="1400"/>
                    <a:ext cx="451" cy="218"/>
                  </a:xfrm>
                  <a:custGeom>
                    <a:avLst/>
                    <a:gdLst>
                      <a:gd name="T0" fmla="*/ 0 w 451"/>
                      <a:gd name="T1" fmla="*/ 97 h 218"/>
                      <a:gd name="T2" fmla="*/ 0 w 451"/>
                      <a:gd name="T3" fmla="*/ 0 h 218"/>
                      <a:gd name="T4" fmla="*/ 451 w 451"/>
                      <a:gd name="T5" fmla="*/ 123 h 218"/>
                      <a:gd name="T6" fmla="*/ 451 w 451"/>
                      <a:gd name="T7" fmla="*/ 218 h 218"/>
                      <a:gd name="T8" fmla="*/ 0 w 451"/>
                      <a:gd name="T9" fmla="*/ 97 h 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218">
                        <a:moveTo>
                          <a:pt x="0" y="97"/>
                        </a:moveTo>
                        <a:lnTo>
                          <a:pt x="0" y="0"/>
                        </a:lnTo>
                        <a:lnTo>
                          <a:pt x="451" y="123"/>
                        </a:lnTo>
                        <a:lnTo>
                          <a:pt x="451" y="218"/>
                        </a:lnTo>
                        <a:lnTo>
                          <a:pt x="0" y="9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 w="6350" cap="flat" cmpd="sng">
                    <a:solidFill>
                      <a:srgbClr val="0099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02" name="Freeform 1838"/>
                  <p:cNvSpPr>
                    <a:spLocks noChangeAspect="1"/>
                  </p:cNvSpPr>
                  <p:nvPr/>
                </p:nvSpPr>
                <p:spPr bwMode="gray">
                  <a:xfrm>
                    <a:off x="931" y="1400"/>
                    <a:ext cx="453" cy="218"/>
                  </a:xfrm>
                  <a:custGeom>
                    <a:avLst/>
                    <a:gdLst>
                      <a:gd name="T0" fmla="*/ 453 w 453"/>
                      <a:gd name="T1" fmla="*/ 97 h 218"/>
                      <a:gd name="T2" fmla="*/ 453 w 453"/>
                      <a:gd name="T3" fmla="*/ 0 h 218"/>
                      <a:gd name="T4" fmla="*/ 0 w 453"/>
                      <a:gd name="T5" fmla="*/ 123 h 218"/>
                      <a:gd name="T6" fmla="*/ 0 w 453"/>
                      <a:gd name="T7" fmla="*/ 218 h 218"/>
                      <a:gd name="T8" fmla="*/ 453 w 453"/>
                      <a:gd name="T9" fmla="*/ 97 h 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218">
                        <a:moveTo>
                          <a:pt x="453" y="97"/>
                        </a:moveTo>
                        <a:lnTo>
                          <a:pt x="453" y="0"/>
                        </a:lnTo>
                        <a:lnTo>
                          <a:pt x="0" y="123"/>
                        </a:lnTo>
                        <a:lnTo>
                          <a:pt x="0" y="218"/>
                        </a:lnTo>
                        <a:lnTo>
                          <a:pt x="453" y="9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 w="6350" cap="flat" cmpd="sng">
                    <a:solidFill>
                      <a:srgbClr val="0099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03" name="Freeform 1839"/>
                  <p:cNvSpPr>
                    <a:spLocks noChangeAspect="1"/>
                  </p:cNvSpPr>
                  <p:nvPr/>
                </p:nvSpPr>
                <p:spPr bwMode="gray">
                  <a:xfrm>
                    <a:off x="1056" y="1502"/>
                    <a:ext cx="668" cy="180"/>
                  </a:xfrm>
                  <a:custGeom>
                    <a:avLst/>
                    <a:gdLst>
                      <a:gd name="T0" fmla="*/ 0 w 668"/>
                      <a:gd name="T1" fmla="*/ 78 h 180"/>
                      <a:gd name="T2" fmla="*/ 290 w 668"/>
                      <a:gd name="T3" fmla="*/ 0 h 180"/>
                      <a:gd name="T4" fmla="*/ 668 w 668"/>
                      <a:gd name="T5" fmla="*/ 102 h 180"/>
                      <a:gd name="T6" fmla="*/ 380 w 668"/>
                      <a:gd name="T7" fmla="*/ 180 h 180"/>
                      <a:gd name="T8" fmla="*/ 0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0" y="78"/>
                        </a:moveTo>
                        <a:lnTo>
                          <a:pt x="290" y="0"/>
                        </a:lnTo>
                        <a:lnTo>
                          <a:pt x="668" y="102"/>
                        </a:lnTo>
                        <a:lnTo>
                          <a:pt x="380" y="180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04" name="Freeform 1840"/>
                  <p:cNvSpPr>
                    <a:spLocks noChangeAspect="1"/>
                  </p:cNvSpPr>
                  <p:nvPr/>
                </p:nvSpPr>
                <p:spPr bwMode="gray">
                  <a:xfrm>
                    <a:off x="1061" y="1493"/>
                    <a:ext cx="668" cy="179"/>
                  </a:xfrm>
                  <a:custGeom>
                    <a:avLst/>
                    <a:gdLst>
                      <a:gd name="T0" fmla="*/ 668 w 668"/>
                      <a:gd name="T1" fmla="*/ 78 h 179"/>
                      <a:gd name="T2" fmla="*/ 377 w 668"/>
                      <a:gd name="T3" fmla="*/ 0 h 179"/>
                      <a:gd name="T4" fmla="*/ 0 w 668"/>
                      <a:gd name="T5" fmla="*/ 101 h 179"/>
                      <a:gd name="T6" fmla="*/ 288 w 668"/>
                      <a:gd name="T7" fmla="*/ 179 h 179"/>
                      <a:gd name="T8" fmla="*/ 668 w 668"/>
                      <a:gd name="T9" fmla="*/ 78 h 1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79">
                        <a:moveTo>
                          <a:pt x="668" y="78"/>
                        </a:moveTo>
                        <a:lnTo>
                          <a:pt x="377" y="0"/>
                        </a:lnTo>
                        <a:lnTo>
                          <a:pt x="0" y="101"/>
                        </a:lnTo>
                        <a:lnTo>
                          <a:pt x="288" y="179"/>
                        </a:lnTo>
                        <a:lnTo>
                          <a:pt x="668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05" name="Freeform 1841"/>
                  <p:cNvSpPr>
                    <a:spLocks noChangeAspect="1"/>
                  </p:cNvSpPr>
                  <p:nvPr/>
                </p:nvSpPr>
                <p:spPr bwMode="gray">
                  <a:xfrm>
                    <a:off x="1056" y="1481"/>
                    <a:ext cx="668" cy="180"/>
                  </a:xfrm>
                  <a:custGeom>
                    <a:avLst/>
                    <a:gdLst>
                      <a:gd name="T0" fmla="*/ 0 w 668"/>
                      <a:gd name="T1" fmla="*/ 78 h 180"/>
                      <a:gd name="T2" fmla="*/ 290 w 668"/>
                      <a:gd name="T3" fmla="*/ 0 h 180"/>
                      <a:gd name="T4" fmla="*/ 668 w 668"/>
                      <a:gd name="T5" fmla="*/ 102 h 180"/>
                      <a:gd name="T6" fmla="*/ 380 w 668"/>
                      <a:gd name="T7" fmla="*/ 180 h 180"/>
                      <a:gd name="T8" fmla="*/ 0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0" y="78"/>
                        </a:moveTo>
                        <a:lnTo>
                          <a:pt x="290" y="0"/>
                        </a:lnTo>
                        <a:lnTo>
                          <a:pt x="668" y="102"/>
                        </a:lnTo>
                        <a:lnTo>
                          <a:pt x="380" y="180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06" name="Freeform 1842"/>
                  <p:cNvSpPr>
                    <a:spLocks noChangeAspect="1"/>
                  </p:cNvSpPr>
                  <p:nvPr/>
                </p:nvSpPr>
                <p:spPr bwMode="gray">
                  <a:xfrm>
                    <a:off x="1061" y="1471"/>
                    <a:ext cx="668" cy="180"/>
                  </a:xfrm>
                  <a:custGeom>
                    <a:avLst/>
                    <a:gdLst>
                      <a:gd name="T0" fmla="*/ 668 w 668"/>
                      <a:gd name="T1" fmla="*/ 78 h 180"/>
                      <a:gd name="T2" fmla="*/ 377 w 668"/>
                      <a:gd name="T3" fmla="*/ 0 h 180"/>
                      <a:gd name="T4" fmla="*/ 0 w 668"/>
                      <a:gd name="T5" fmla="*/ 102 h 180"/>
                      <a:gd name="T6" fmla="*/ 288 w 668"/>
                      <a:gd name="T7" fmla="*/ 180 h 180"/>
                      <a:gd name="T8" fmla="*/ 668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668" y="78"/>
                        </a:moveTo>
                        <a:lnTo>
                          <a:pt x="377" y="0"/>
                        </a:lnTo>
                        <a:lnTo>
                          <a:pt x="0" y="102"/>
                        </a:lnTo>
                        <a:lnTo>
                          <a:pt x="288" y="180"/>
                        </a:lnTo>
                        <a:lnTo>
                          <a:pt x="668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07" name="Freeform 1843"/>
                  <p:cNvSpPr>
                    <a:spLocks noChangeAspect="1"/>
                  </p:cNvSpPr>
                  <p:nvPr/>
                </p:nvSpPr>
                <p:spPr bwMode="gray">
                  <a:xfrm>
                    <a:off x="1056" y="1457"/>
                    <a:ext cx="668" cy="180"/>
                  </a:xfrm>
                  <a:custGeom>
                    <a:avLst/>
                    <a:gdLst>
                      <a:gd name="T0" fmla="*/ 0 w 668"/>
                      <a:gd name="T1" fmla="*/ 78 h 180"/>
                      <a:gd name="T2" fmla="*/ 290 w 668"/>
                      <a:gd name="T3" fmla="*/ 0 h 180"/>
                      <a:gd name="T4" fmla="*/ 668 w 668"/>
                      <a:gd name="T5" fmla="*/ 102 h 180"/>
                      <a:gd name="T6" fmla="*/ 380 w 668"/>
                      <a:gd name="T7" fmla="*/ 180 h 180"/>
                      <a:gd name="T8" fmla="*/ 0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0" y="78"/>
                        </a:moveTo>
                        <a:lnTo>
                          <a:pt x="290" y="0"/>
                        </a:lnTo>
                        <a:lnTo>
                          <a:pt x="668" y="102"/>
                        </a:lnTo>
                        <a:lnTo>
                          <a:pt x="380" y="180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08" name="Freeform 1844"/>
                  <p:cNvSpPr>
                    <a:spLocks noChangeAspect="1"/>
                  </p:cNvSpPr>
                  <p:nvPr/>
                </p:nvSpPr>
                <p:spPr bwMode="gray">
                  <a:xfrm>
                    <a:off x="1061" y="1450"/>
                    <a:ext cx="668" cy="177"/>
                  </a:xfrm>
                  <a:custGeom>
                    <a:avLst/>
                    <a:gdLst>
                      <a:gd name="T0" fmla="*/ 668 w 668"/>
                      <a:gd name="T1" fmla="*/ 76 h 177"/>
                      <a:gd name="T2" fmla="*/ 377 w 668"/>
                      <a:gd name="T3" fmla="*/ 0 h 177"/>
                      <a:gd name="T4" fmla="*/ 0 w 668"/>
                      <a:gd name="T5" fmla="*/ 102 h 177"/>
                      <a:gd name="T6" fmla="*/ 288 w 668"/>
                      <a:gd name="T7" fmla="*/ 177 h 177"/>
                      <a:gd name="T8" fmla="*/ 668 w 668"/>
                      <a:gd name="T9" fmla="*/ 76 h 1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77">
                        <a:moveTo>
                          <a:pt x="668" y="76"/>
                        </a:moveTo>
                        <a:lnTo>
                          <a:pt x="377" y="0"/>
                        </a:lnTo>
                        <a:lnTo>
                          <a:pt x="0" y="102"/>
                        </a:lnTo>
                        <a:lnTo>
                          <a:pt x="288" y="177"/>
                        </a:lnTo>
                        <a:lnTo>
                          <a:pt x="668" y="7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09" name="Freeform 1845"/>
                  <p:cNvSpPr>
                    <a:spLocks noChangeAspect="1"/>
                  </p:cNvSpPr>
                  <p:nvPr/>
                </p:nvSpPr>
                <p:spPr bwMode="gray">
                  <a:xfrm>
                    <a:off x="1056" y="1436"/>
                    <a:ext cx="668" cy="180"/>
                  </a:xfrm>
                  <a:custGeom>
                    <a:avLst/>
                    <a:gdLst>
                      <a:gd name="T0" fmla="*/ 0 w 668"/>
                      <a:gd name="T1" fmla="*/ 78 h 180"/>
                      <a:gd name="T2" fmla="*/ 290 w 668"/>
                      <a:gd name="T3" fmla="*/ 0 h 180"/>
                      <a:gd name="T4" fmla="*/ 668 w 668"/>
                      <a:gd name="T5" fmla="*/ 102 h 180"/>
                      <a:gd name="T6" fmla="*/ 380 w 668"/>
                      <a:gd name="T7" fmla="*/ 180 h 180"/>
                      <a:gd name="T8" fmla="*/ 0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0" y="78"/>
                        </a:moveTo>
                        <a:lnTo>
                          <a:pt x="290" y="0"/>
                        </a:lnTo>
                        <a:lnTo>
                          <a:pt x="668" y="102"/>
                        </a:lnTo>
                        <a:lnTo>
                          <a:pt x="380" y="180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10" name="Freeform 1846"/>
                  <p:cNvSpPr>
                    <a:spLocks noChangeAspect="1"/>
                  </p:cNvSpPr>
                  <p:nvPr/>
                </p:nvSpPr>
                <p:spPr bwMode="gray">
                  <a:xfrm>
                    <a:off x="1061" y="1426"/>
                    <a:ext cx="668" cy="180"/>
                  </a:xfrm>
                  <a:custGeom>
                    <a:avLst/>
                    <a:gdLst>
                      <a:gd name="T0" fmla="*/ 668 w 668"/>
                      <a:gd name="T1" fmla="*/ 78 h 180"/>
                      <a:gd name="T2" fmla="*/ 377 w 668"/>
                      <a:gd name="T3" fmla="*/ 0 h 180"/>
                      <a:gd name="T4" fmla="*/ 0 w 668"/>
                      <a:gd name="T5" fmla="*/ 102 h 180"/>
                      <a:gd name="T6" fmla="*/ 288 w 668"/>
                      <a:gd name="T7" fmla="*/ 180 h 180"/>
                      <a:gd name="T8" fmla="*/ 668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668" y="78"/>
                        </a:moveTo>
                        <a:lnTo>
                          <a:pt x="377" y="0"/>
                        </a:lnTo>
                        <a:lnTo>
                          <a:pt x="0" y="102"/>
                        </a:lnTo>
                        <a:lnTo>
                          <a:pt x="288" y="180"/>
                        </a:lnTo>
                        <a:lnTo>
                          <a:pt x="668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11" name="Freeform 1847"/>
                  <p:cNvSpPr>
                    <a:spLocks noChangeAspect="1"/>
                  </p:cNvSpPr>
                  <p:nvPr/>
                </p:nvSpPr>
                <p:spPr bwMode="gray">
                  <a:xfrm>
                    <a:off x="1056" y="1415"/>
                    <a:ext cx="668" cy="179"/>
                  </a:xfrm>
                  <a:custGeom>
                    <a:avLst/>
                    <a:gdLst>
                      <a:gd name="T0" fmla="*/ 0 w 668"/>
                      <a:gd name="T1" fmla="*/ 78 h 179"/>
                      <a:gd name="T2" fmla="*/ 290 w 668"/>
                      <a:gd name="T3" fmla="*/ 0 h 179"/>
                      <a:gd name="T4" fmla="*/ 668 w 668"/>
                      <a:gd name="T5" fmla="*/ 101 h 179"/>
                      <a:gd name="T6" fmla="*/ 380 w 668"/>
                      <a:gd name="T7" fmla="*/ 179 h 179"/>
                      <a:gd name="T8" fmla="*/ 0 w 668"/>
                      <a:gd name="T9" fmla="*/ 78 h 1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79">
                        <a:moveTo>
                          <a:pt x="0" y="78"/>
                        </a:moveTo>
                        <a:lnTo>
                          <a:pt x="290" y="0"/>
                        </a:lnTo>
                        <a:lnTo>
                          <a:pt x="668" y="101"/>
                        </a:lnTo>
                        <a:lnTo>
                          <a:pt x="380" y="179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12" name="Freeform 1848"/>
                  <p:cNvSpPr>
                    <a:spLocks noChangeAspect="1"/>
                  </p:cNvSpPr>
                  <p:nvPr/>
                </p:nvSpPr>
                <p:spPr bwMode="gray">
                  <a:xfrm>
                    <a:off x="1061" y="1405"/>
                    <a:ext cx="668" cy="180"/>
                  </a:xfrm>
                  <a:custGeom>
                    <a:avLst/>
                    <a:gdLst>
                      <a:gd name="T0" fmla="*/ 668 w 668"/>
                      <a:gd name="T1" fmla="*/ 78 h 180"/>
                      <a:gd name="T2" fmla="*/ 377 w 668"/>
                      <a:gd name="T3" fmla="*/ 0 h 180"/>
                      <a:gd name="T4" fmla="*/ 0 w 668"/>
                      <a:gd name="T5" fmla="*/ 102 h 180"/>
                      <a:gd name="T6" fmla="*/ 288 w 668"/>
                      <a:gd name="T7" fmla="*/ 180 h 180"/>
                      <a:gd name="T8" fmla="*/ 668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668" y="78"/>
                        </a:moveTo>
                        <a:lnTo>
                          <a:pt x="377" y="0"/>
                        </a:lnTo>
                        <a:lnTo>
                          <a:pt x="0" y="102"/>
                        </a:lnTo>
                        <a:lnTo>
                          <a:pt x="288" y="180"/>
                        </a:lnTo>
                        <a:lnTo>
                          <a:pt x="668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13" name="Freeform 1849"/>
                  <p:cNvSpPr>
                    <a:spLocks noChangeAspect="1"/>
                  </p:cNvSpPr>
                  <p:nvPr/>
                </p:nvSpPr>
                <p:spPr bwMode="gray">
                  <a:xfrm>
                    <a:off x="1056" y="1391"/>
                    <a:ext cx="668" cy="180"/>
                  </a:xfrm>
                  <a:custGeom>
                    <a:avLst/>
                    <a:gdLst>
                      <a:gd name="T0" fmla="*/ 0 w 668"/>
                      <a:gd name="T1" fmla="*/ 78 h 180"/>
                      <a:gd name="T2" fmla="*/ 290 w 668"/>
                      <a:gd name="T3" fmla="*/ 0 h 180"/>
                      <a:gd name="T4" fmla="*/ 668 w 668"/>
                      <a:gd name="T5" fmla="*/ 102 h 180"/>
                      <a:gd name="T6" fmla="*/ 380 w 668"/>
                      <a:gd name="T7" fmla="*/ 180 h 180"/>
                      <a:gd name="T8" fmla="*/ 0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0" y="78"/>
                        </a:moveTo>
                        <a:lnTo>
                          <a:pt x="290" y="0"/>
                        </a:lnTo>
                        <a:lnTo>
                          <a:pt x="668" y="102"/>
                        </a:lnTo>
                        <a:lnTo>
                          <a:pt x="380" y="180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14" name="Freeform 1850"/>
                  <p:cNvSpPr>
                    <a:spLocks noChangeAspect="1"/>
                  </p:cNvSpPr>
                  <p:nvPr/>
                </p:nvSpPr>
                <p:spPr bwMode="gray">
                  <a:xfrm>
                    <a:off x="1061" y="1384"/>
                    <a:ext cx="668" cy="177"/>
                  </a:xfrm>
                  <a:custGeom>
                    <a:avLst/>
                    <a:gdLst>
                      <a:gd name="T0" fmla="*/ 668 w 668"/>
                      <a:gd name="T1" fmla="*/ 76 h 177"/>
                      <a:gd name="T2" fmla="*/ 377 w 668"/>
                      <a:gd name="T3" fmla="*/ 0 h 177"/>
                      <a:gd name="T4" fmla="*/ 0 w 668"/>
                      <a:gd name="T5" fmla="*/ 102 h 177"/>
                      <a:gd name="T6" fmla="*/ 288 w 668"/>
                      <a:gd name="T7" fmla="*/ 177 h 177"/>
                      <a:gd name="T8" fmla="*/ 668 w 668"/>
                      <a:gd name="T9" fmla="*/ 76 h 1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77">
                        <a:moveTo>
                          <a:pt x="668" y="76"/>
                        </a:moveTo>
                        <a:lnTo>
                          <a:pt x="377" y="0"/>
                        </a:lnTo>
                        <a:lnTo>
                          <a:pt x="0" y="102"/>
                        </a:lnTo>
                        <a:lnTo>
                          <a:pt x="288" y="177"/>
                        </a:lnTo>
                        <a:lnTo>
                          <a:pt x="668" y="7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15" name="Freeform 1851"/>
                  <p:cNvSpPr>
                    <a:spLocks noChangeAspect="1"/>
                  </p:cNvSpPr>
                  <p:nvPr/>
                </p:nvSpPr>
                <p:spPr bwMode="gray">
                  <a:xfrm>
                    <a:off x="1056" y="1370"/>
                    <a:ext cx="668" cy="179"/>
                  </a:xfrm>
                  <a:custGeom>
                    <a:avLst/>
                    <a:gdLst>
                      <a:gd name="T0" fmla="*/ 0 w 668"/>
                      <a:gd name="T1" fmla="*/ 78 h 179"/>
                      <a:gd name="T2" fmla="*/ 290 w 668"/>
                      <a:gd name="T3" fmla="*/ 0 h 179"/>
                      <a:gd name="T4" fmla="*/ 668 w 668"/>
                      <a:gd name="T5" fmla="*/ 101 h 179"/>
                      <a:gd name="T6" fmla="*/ 380 w 668"/>
                      <a:gd name="T7" fmla="*/ 179 h 179"/>
                      <a:gd name="T8" fmla="*/ 0 w 668"/>
                      <a:gd name="T9" fmla="*/ 78 h 1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79">
                        <a:moveTo>
                          <a:pt x="0" y="78"/>
                        </a:moveTo>
                        <a:lnTo>
                          <a:pt x="290" y="0"/>
                        </a:lnTo>
                        <a:lnTo>
                          <a:pt x="668" y="101"/>
                        </a:lnTo>
                        <a:lnTo>
                          <a:pt x="380" y="179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16" name="Freeform 1852"/>
                  <p:cNvSpPr>
                    <a:spLocks noChangeAspect="1"/>
                  </p:cNvSpPr>
                  <p:nvPr/>
                </p:nvSpPr>
                <p:spPr bwMode="gray">
                  <a:xfrm>
                    <a:off x="1384" y="1523"/>
                    <a:ext cx="451" cy="218"/>
                  </a:xfrm>
                  <a:custGeom>
                    <a:avLst/>
                    <a:gdLst>
                      <a:gd name="T0" fmla="*/ 0 w 451"/>
                      <a:gd name="T1" fmla="*/ 218 h 218"/>
                      <a:gd name="T2" fmla="*/ 0 w 451"/>
                      <a:gd name="T3" fmla="*/ 121 h 218"/>
                      <a:gd name="T4" fmla="*/ 451 w 451"/>
                      <a:gd name="T5" fmla="*/ 0 h 218"/>
                      <a:gd name="T6" fmla="*/ 451 w 451"/>
                      <a:gd name="T7" fmla="*/ 95 h 218"/>
                      <a:gd name="T8" fmla="*/ 0 w 451"/>
                      <a:gd name="T9" fmla="*/ 218 h 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218">
                        <a:moveTo>
                          <a:pt x="0" y="218"/>
                        </a:moveTo>
                        <a:lnTo>
                          <a:pt x="0" y="121"/>
                        </a:lnTo>
                        <a:lnTo>
                          <a:pt x="451" y="0"/>
                        </a:lnTo>
                        <a:lnTo>
                          <a:pt x="451" y="95"/>
                        </a:lnTo>
                        <a:lnTo>
                          <a:pt x="0" y="218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 w="6350" cap="flat" cmpd="sng">
                    <a:solidFill>
                      <a:srgbClr val="0099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17" name="Freeform 1853"/>
                  <p:cNvSpPr>
                    <a:spLocks noChangeAspect="1"/>
                  </p:cNvSpPr>
                  <p:nvPr/>
                </p:nvSpPr>
                <p:spPr bwMode="gray">
                  <a:xfrm>
                    <a:off x="931" y="1523"/>
                    <a:ext cx="453" cy="218"/>
                  </a:xfrm>
                  <a:custGeom>
                    <a:avLst/>
                    <a:gdLst>
                      <a:gd name="T0" fmla="*/ 0 w 453"/>
                      <a:gd name="T1" fmla="*/ 0 h 218"/>
                      <a:gd name="T2" fmla="*/ 0 w 453"/>
                      <a:gd name="T3" fmla="*/ 95 h 218"/>
                      <a:gd name="T4" fmla="*/ 453 w 453"/>
                      <a:gd name="T5" fmla="*/ 218 h 218"/>
                      <a:gd name="T6" fmla="*/ 453 w 453"/>
                      <a:gd name="T7" fmla="*/ 121 h 218"/>
                      <a:gd name="T8" fmla="*/ 0 w 453"/>
                      <a:gd name="T9" fmla="*/ 0 h 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218">
                        <a:moveTo>
                          <a:pt x="0" y="0"/>
                        </a:moveTo>
                        <a:lnTo>
                          <a:pt x="0" y="95"/>
                        </a:lnTo>
                        <a:lnTo>
                          <a:pt x="453" y="218"/>
                        </a:lnTo>
                        <a:lnTo>
                          <a:pt x="453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rgbClr val="0099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3918" name="Group 1854"/>
                <p:cNvGrpSpPr>
                  <a:grpSpLocks noChangeAspect="1"/>
                </p:cNvGrpSpPr>
                <p:nvPr/>
              </p:nvGrpSpPr>
              <p:grpSpPr bwMode="auto">
                <a:xfrm>
                  <a:off x="1478" y="2632"/>
                  <a:ext cx="144" cy="59"/>
                  <a:chOff x="931" y="1370"/>
                  <a:chExt cx="904" cy="371"/>
                </a:xfrm>
              </p:grpSpPr>
              <p:sp>
                <p:nvSpPr>
                  <p:cNvPr id="473919" name="Freeform 1855"/>
                  <p:cNvSpPr>
                    <a:spLocks noChangeAspect="1"/>
                  </p:cNvSpPr>
                  <p:nvPr/>
                </p:nvSpPr>
                <p:spPr bwMode="gray">
                  <a:xfrm>
                    <a:off x="931" y="1497"/>
                    <a:ext cx="904" cy="244"/>
                  </a:xfrm>
                  <a:custGeom>
                    <a:avLst/>
                    <a:gdLst>
                      <a:gd name="T0" fmla="*/ 0 w 904"/>
                      <a:gd name="T1" fmla="*/ 121 h 244"/>
                      <a:gd name="T2" fmla="*/ 453 w 904"/>
                      <a:gd name="T3" fmla="*/ 0 h 244"/>
                      <a:gd name="T4" fmla="*/ 904 w 904"/>
                      <a:gd name="T5" fmla="*/ 121 h 244"/>
                      <a:gd name="T6" fmla="*/ 453 w 904"/>
                      <a:gd name="T7" fmla="*/ 244 h 244"/>
                      <a:gd name="T8" fmla="*/ 0 w 904"/>
                      <a:gd name="T9" fmla="*/ 121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1"/>
                        </a:moveTo>
                        <a:lnTo>
                          <a:pt x="453" y="0"/>
                        </a:lnTo>
                        <a:lnTo>
                          <a:pt x="904" y="121"/>
                        </a:lnTo>
                        <a:lnTo>
                          <a:pt x="453" y="244"/>
                        </a:lnTo>
                        <a:lnTo>
                          <a:pt x="0" y="1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20" name="Freeform 1856"/>
                  <p:cNvSpPr>
                    <a:spLocks noChangeAspect="1"/>
                  </p:cNvSpPr>
                  <p:nvPr/>
                </p:nvSpPr>
                <p:spPr bwMode="gray">
                  <a:xfrm>
                    <a:off x="1384" y="1400"/>
                    <a:ext cx="451" cy="218"/>
                  </a:xfrm>
                  <a:custGeom>
                    <a:avLst/>
                    <a:gdLst>
                      <a:gd name="T0" fmla="*/ 0 w 451"/>
                      <a:gd name="T1" fmla="*/ 97 h 218"/>
                      <a:gd name="T2" fmla="*/ 0 w 451"/>
                      <a:gd name="T3" fmla="*/ 0 h 218"/>
                      <a:gd name="T4" fmla="*/ 451 w 451"/>
                      <a:gd name="T5" fmla="*/ 123 h 218"/>
                      <a:gd name="T6" fmla="*/ 451 w 451"/>
                      <a:gd name="T7" fmla="*/ 218 h 218"/>
                      <a:gd name="T8" fmla="*/ 0 w 451"/>
                      <a:gd name="T9" fmla="*/ 97 h 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218">
                        <a:moveTo>
                          <a:pt x="0" y="97"/>
                        </a:moveTo>
                        <a:lnTo>
                          <a:pt x="0" y="0"/>
                        </a:lnTo>
                        <a:lnTo>
                          <a:pt x="451" y="123"/>
                        </a:lnTo>
                        <a:lnTo>
                          <a:pt x="451" y="218"/>
                        </a:lnTo>
                        <a:lnTo>
                          <a:pt x="0" y="9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 w="6350" cap="flat" cmpd="sng">
                    <a:solidFill>
                      <a:srgbClr val="0099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21" name="Freeform 1857"/>
                  <p:cNvSpPr>
                    <a:spLocks noChangeAspect="1"/>
                  </p:cNvSpPr>
                  <p:nvPr/>
                </p:nvSpPr>
                <p:spPr bwMode="gray">
                  <a:xfrm>
                    <a:off x="931" y="1400"/>
                    <a:ext cx="453" cy="218"/>
                  </a:xfrm>
                  <a:custGeom>
                    <a:avLst/>
                    <a:gdLst>
                      <a:gd name="T0" fmla="*/ 453 w 453"/>
                      <a:gd name="T1" fmla="*/ 97 h 218"/>
                      <a:gd name="T2" fmla="*/ 453 w 453"/>
                      <a:gd name="T3" fmla="*/ 0 h 218"/>
                      <a:gd name="T4" fmla="*/ 0 w 453"/>
                      <a:gd name="T5" fmla="*/ 123 h 218"/>
                      <a:gd name="T6" fmla="*/ 0 w 453"/>
                      <a:gd name="T7" fmla="*/ 218 h 218"/>
                      <a:gd name="T8" fmla="*/ 453 w 453"/>
                      <a:gd name="T9" fmla="*/ 97 h 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218">
                        <a:moveTo>
                          <a:pt x="453" y="97"/>
                        </a:moveTo>
                        <a:lnTo>
                          <a:pt x="453" y="0"/>
                        </a:lnTo>
                        <a:lnTo>
                          <a:pt x="0" y="123"/>
                        </a:lnTo>
                        <a:lnTo>
                          <a:pt x="0" y="218"/>
                        </a:lnTo>
                        <a:lnTo>
                          <a:pt x="453" y="9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 w="6350" cap="flat" cmpd="sng">
                    <a:solidFill>
                      <a:srgbClr val="0099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22" name="Freeform 1858"/>
                  <p:cNvSpPr>
                    <a:spLocks noChangeAspect="1"/>
                  </p:cNvSpPr>
                  <p:nvPr/>
                </p:nvSpPr>
                <p:spPr bwMode="gray">
                  <a:xfrm>
                    <a:off x="1056" y="1502"/>
                    <a:ext cx="668" cy="180"/>
                  </a:xfrm>
                  <a:custGeom>
                    <a:avLst/>
                    <a:gdLst>
                      <a:gd name="T0" fmla="*/ 0 w 668"/>
                      <a:gd name="T1" fmla="*/ 78 h 180"/>
                      <a:gd name="T2" fmla="*/ 290 w 668"/>
                      <a:gd name="T3" fmla="*/ 0 h 180"/>
                      <a:gd name="T4" fmla="*/ 668 w 668"/>
                      <a:gd name="T5" fmla="*/ 102 h 180"/>
                      <a:gd name="T6" fmla="*/ 380 w 668"/>
                      <a:gd name="T7" fmla="*/ 180 h 180"/>
                      <a:gd name="T8" fmla="*/ 0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0" y="78"/>
                        </a:moveTo>
                        <a:lnTo>
                          <a:pt x="290" y="0"/>
                        </a:lnTo>
                        <a:lnTo>
                          <a:pt x="668" y="102"/>
                        </a:lnTo>
                        <a:lnTo>
                          <a:pt x="380" y="180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23" name="Freeform 1859"/>
                  <p:cNvSpPr>
                    <a:spLocks noChangeAspect="1"/>
                  </p:cNvSpPr>
                  <p:nvPr/>
                </p:nvSpPr>
                <p:spPr bwMode="gray">
                  <a:xfrm>
                    <a:off x="1061" y="1493"/>
                    <a:ext cx="668" cy="179"/>
                  </a:xfrm>
                  <a:custGeom>
                    <a:avLst/>
                    <a:gdLst>
                      <a:gd name="T0" fmla="*/ 668 w 668"/>
                      <a:gd name="T1" fmla="*/ 78 h 179"/>
                      <a:gd name="T2" fmla="*/ 377 w 668"/>
                      <a:gd name="T3" fmla="*/ 0 h 179"/>
                      <a:gd name="T4" fmla="*/ 0 w 668"/>
                      <a:gd name="T5" fmla="*/ 101 h 179"/>
                      <a:gd name="T6" fmla="*/ 288 w 668"/>
                      <a:gd name="T7" fmla="*/ 179 h 179"/>
                      <a:gd name="T8" fmla="*/ 668 w 668"/>
                      <a:gd name="T9" fmla="*/ 78 h 1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79">
                        <a:moveTo>
                          <a:pt x="668" y="78"/>
                        </a:moveTo>
                        <a:lnTo>
                          <a:pt x="377" y="0"/>
                        </a:lnTo>
                        <a:lnTo>
                          <a:pt x="0" y="101"/>
                        </a:lnTo>
                        <a:lnTo>
                          <a:pt x="288" y="179"/>
                        </a:lnTo>
                        <a:lnTo>
                          <a:pt x="668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24" name="Freeform 1860"/>
                  <p:cNvSpPr>
                    <a:spLocks noChangeAspect="1"/>
                  </p:cNvSpPr>
                  <p:nvPr/>
                </p:nvSpPr>
                <p:spPr bwMode="gray">
                  <a:xfrm>
                    <a:off x="1056" y="1481"/>
                    <a:ext cx="668" cy="180"/>
                  </a:xfrm>
                  <a:custGeom>
                    <a:avLst/>
                    <a:gdLst>
                      <a:gd name="T0" fmla="*/ 0 w 668"/>
                      <a:gd name="T1" fmla="*/ 78 h 180"/>
                      <a:gd name="T2" fmla="*/ 290 w 668"/>
                      <a:gd name="T3" fmla="*/ 0 h 180"/>
                      <a:gd name="T4" fmla="*/ 668 w 668"/>
                      <a:gd name="T5" fmla="*/ 102 h 180"/>
                      <a:gd name="T6" fmla="*/ 380 w 668"/>
                      <a:gd name="T7" fmla="*/ 180 h 180"/>
                      <a:gd name="T8" fmla="*/ 0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0" y="78"/>
                        </a:moveTo>
                        <a:lnTo>
                          <a:pt x="290" y="0"/>
                        </a:lnTo>
                        <a:lnTo>
                          <a:pt x="668" y="102"/>
                        </a:lnTo>
                        <a:lnTo>
                          <a:pt x="380" y="180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25" name="Freeform 1861"/>
                  <p:cNvSpPr>
                    <a:spLocks noChangeAspect="1"/>
                  </p:cNvSpPr>
                  <p:nvPr/>
                </p:nvSpPr>
                <p:spPr bwMode="gray">
                  <a:xfrm>
                    <a:off x="1061" y="1471"/>
                    <a:ext cx="668" cy="180"/>
                  </a:xfrm>
                  <a:custGeom>
                    <a:avLst/>
                    <a:gdLst>
                      <a:gd name="T0" fmla="*/ 668 w 668"/>
                      <a:gd name="T1" fmla="*/ 78 h 180"/>
                      <a:gd name="T2" fmla="*/ 377 w 668"/>
                      <a:gd name="T3" fmla="*/ 0 h 180"/>
                      <a:gd name="T4" fmla="*/ 0 w 668"/>
                      <a:gd name="T5" fmla="*/ 102 h 180"/>
                      <a:gd name="T6" fmla="*/ 288 w 668"/>
                      <a:gd name="T7" fmla="*/ 180 h 180"/>
                      <a:gd name="T8" fmla="*/ 668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668" y="78"/>
                        </a:moveTo>
                        <a:lnTo>
                          <a:pt x="377" y="0"/>
                        </a:lnTo>
                        <a:lnTo>
                          <a:pt x="0" y="102"/>
                        </a:lnTo>
                        <a:lnTo>
                          <a:pt x="288" y="180"/>
                        </a:lnTo>
                        <a:lnTo>
                          <a:pt x="668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26" name="Freeform 1862"/>
                  <p:cNvSpPr>
                    <a:spLocks noChangeAspect="1"/>
                  </p:cNvSpPr>
                  <p:nvPr/>
                </p:nvSpPr>
                <p:spPr bwMode="gray">
                  <a:xfrm>
                    <a:off x="1056" y="1457"/>
                    <a:ext cx="668" cy="180"/>
                  </a:xfrm>
                  <a:custGeom>
                    <a:avLst/>
                    <a:gdLst>
                      <a:gd name="T0" fmla="*/ 0 w 668"/>
                      <a:gd name="T1" fmla="*/ 78 h 180"/>
                      <a:gd name="T2" fmla="*/ 290 w 668"/>
                      <a:gd name="T3" fmla="*/ 0 h 180"/>
                      <a:gd name="T4" fmla="*/ 668 w 668"/>
                      <a:gd name="T5" fmla="*/ 102 h 180"/>
                      <a:gd name="T6" fmla="*/ 380 w 668"/>
                      <a:gd name="T7" fmla="*/ 180 h 180"/>
                      <a:gd name="T8" fmla="*/ 0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0" y="78"/>
                        </a:moveTo>
                        <a:lnTo>
                          <a:pt x="290" y="0"/>
                        </a:lnTo>
                        <a:lnTo>
                          <a:pt x="668" y="102"/>
                        </a:lnTo>
                        <a:lnTo>
                          <a:pt x="380" y="180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27" name="Freeform 1863"/>
                  <p:cNvSpPr>
                    <a:spLocks noChangeAspect="1"/>
                  </p:cNvSpPr>
                  <p:nvPr/>
                </p:nvSpPr>
                <p:spPr bwMode="gray">
                  <a:xfrm>
                    <a:off x="1061" y="1450"/>
                    <a:ext cx="668" cy="177"/>
                  </a:xfrm>
                  <a:custGeom>
                    <a:avLst/>
                    <a:gdLst>
                      <a:gd name="T0" fmla="*/ 668 w 668"/>
                      <a:gd name="T1" fmla="*/ 76 h 177"/>
                      <a:gd name="T2" fmla="*/ 377 w 668"/>
                      <a:gd name="T3" fmla="*/ 0 h 177"/>
                      <a:gd name="T4" fmla="*/ 0 w 668"/>
                      <a:gd name="T5" fmla="*/ 102 h 177"/>
                      <a:gd name="T6" fmla="*/ 288 w 668"/>
                      <a:gd name="T7" fmla="*/ 177 h 177"/>
                      <a:gd name="T8" fmla="*/ 668 w 668"/>
                      <a:gd name="T9" fmla="*/ 76 h 1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77">
                        <a:moveTo>
                          <a:pt x="668" y="76"/>
                        </a:moveTo>
                        <a:lnTo>
                          <a:pt x="377" y="0"/>
                        </a:lnTo>
                        <a:lnTo>
                          <a:pt x="0" y="102"/>
                        </a:lnTo>
                        <a:lnTo>
                          <a:pt x="288" y="177"/>
                        </a:lnTo>
                        <a:lnTo>
                          <a:pt x="668" y="7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28" name="Freeform 1864"/>
                  <p:cNvSpPr>
                    <a:spLocks noChangeAspect="1"/>
                  </p:cNvSpPr>
                  <p:nvPr/>
                </p:nvSpPr>
                <p:spPr bwMode="gray">
                  <a:xfrm>
                    <a:off x="1056" y="1436"/>
                    <a:ext cx="668" cy="180"/>
                  </a:xfrm>
                  <a:custGeom>
                    <a:avLst/>
                    <a:gdLst>
                      <a:gd name="T0" fmla="*/ 0 w 668"/>
                      <a:gd name="T1" fmla="*/ 78 h 180"/>
                      <a:gd name="T2" fmla="*/ 290 w 668"/>
                      <a:gd name="T3" fmla="*/ 0 h 180"/>
                      <a:gd name="T4" fmla="*/ 668 w 668"/>
                      <a:gd name="T5" fmla="*/ 102 h 180"/>
                      <a:gd name="T6" fmla="*/ 380 w 668"/>
                      <a:gd name="T7" fmla="*/ 180 h 180"/>
                      <a:gd name="T8" fmla="*/ 0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0" y="78"/>
                        </a:moveTo>
                        <a:lnTo>
                          <a:pt x="290" y="0"/>
                        </a:lnTo>
                        <a:lnTo>
                          <a:pt x="668" y="102"/>
                        </a:lnTo>
                        <a:lnTo>
                          <a:pt x="380" y="180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29" name="Freeform 1865"/>
                  <p:cNvSpPr>
                    <a:spLocks noChangeAspect="1"/>
                  </p:cNvSpPr>
                  <p:nvPr/>
                </p:nvSpPr>
                <p:spPr bwMode="gray">
                  <a:xfrm>
                    <a:off x="1061" y="1426"/>
                    <a:ext cx="668" cy="180"/>
                  </a:xfrm>
                  <a:custGeom>
                    <a:avLst/>
                    <a:gdLst>
                      <a:gd name="T0" fmla="*/ 668 w 668"/>
                      <a:gd name="T1" fmla="*/ 78 h 180"/>
                      <a:gd name="T2" fmla="*/ 377 w 668"/>
                      <a:gd name="T3" fmla="*/ 0 h 180"/>
                      <a:gd name="T4" fmla="*/ 0 w 668"/>
                      <a:gd name="T5" fmla="*/ 102 h 180"/>
                      <a:gd name="T6" fmla="*/ 288 w 668"/>
                      <a:gd name="T7" fmla="*/ 180 h 180"/>
                      <a:gd name="T8" fmla="*/ 668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668" y="78"/>
                        </a:moveTo>
                        <a:lnTo>
                          <a:pt x="377" y="0"/>
                        </a:lnTo>
                        <a:lnTo>
                          <a:pt x="0" y="102"/>
                        </a:lnTo>
                        <a:lnTo>
                          <a:pt x="288" y="180"/>
                        </a:lnTo>
                        <a:lnTo>
                          <a:pt x="668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30" name="Freeform 1866"/>
                  <p:cNvSpPr>
                    <a:spLocks noChangeAspect="1"/>
                  </p:cNvSpPr>
                  <p:nvPr/>
                </p:nvSpPr>
                <p:spPr bwMode="gray">
                  <a:xfrm>
                    <a:off x="1056" y="1415"/>
                    <a:ext cx="668" cy="179"/>
                  </a:xfrm>
                  <a:custGeom>
                    <a:avLst/>
                    <a:gdLst>
                      <a:gd name="T0" fmla="*/ 0 w 668"/>
                      <a:gd name="T1" fmla="*/ 78 h 179"/>
                      <a:gd name="T2" fmla="*/ 290 w 668"/>
                      <a:gd name="T3" fmla="*/ 0 h 179"/>
                      <a:gd name="T4" fmla="*/ 668 w 668"/>
                      <a:gd name="T5" fmla="*/ 101 h 179"/>
                      <a:gd name="T6" fmla="*/ 380 w 668"/>
                      <a:gd name="T7" fmla="*/ 179 h 179"/>
                      <a:gd name="T8" fmla="*/ 0 w 668"/>
                      <a:gd name="T9" fmla="*/ 78 h 1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79">
                        <a:moveTo>
                          <a:pt x="0" y="78"/>
                        </a:moveTo>
                        <a:lnTo>
                          <a:pt x="290" y="0"/>
                        </a:lnTo>
                        <a:lnTo>
                          <a:pt x="668" y="101"/>
                        </a:lnTo>
                        <a:lnTo>
                          <a:pt x="380" y="179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31" name="Freeform 1867"/>
                  <p:cNvSpPr>
                    <a:spLocks noChangeAspect="1"/>
                  </p:cNvSpPr>
                  <p:nvPr/>
                </p:nvSpPr>
                <p:spPr bwMode="gray">
                  <a:xfrm>
                    <a:off x="1061" y="1405"/>
                    <a:ext cx="668" cy="180"/>
                  </a:xfrm>
                  <a:custGeom>
                    <a:avLst/>
                    <a:gdLst>
                      <a:gd name="T0" fmla="*/ 668 w 668"/>
                      <a:gd name="T1" fmla="*/ 78 h 180"/>
                      <a:gd name="T2" fmla="*/ 377 w 668"/>
                      <a:gd name="T3" fmla="*/ 0 h 180"/>
                      <a:gd name="T4" fmla="*/ 0 w 668"/>
                      <a:gd name="T5" fmla="*/ 102 h 180"/>
                      <a:gd name="T6" fmla="*/ 288 w 668"/>
                      <a:gd name="T7" fmla="*/ 180 h 180"/>
                      <a:gd name="T8" fmla="*/ 668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668" y="78"/>
                        </a:moveTo>
                        <a:lnTo>
                          <a:pt x="377" y="0"/>
                        </a:lnTo>
                        <a:lnTo>
                          <a:pt x="0" y="102"/>
                        </a:lnTo>
                        <a:lnTo>
                          <a:pt x="288" y="180"/>
                        </a:lnTo>
                        <a:lnTo>
                          <a:pt x="668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32" name="Freeform 1868"/>
                  <p:cNvSpPr>
                    <a:spLocks noChangeAspect="1"/>
                  </p:cNvSpPr>
                  <p:nvPr/>
                </p:nvSpPr>
                <p:spPr bwMode="gray">
                  <a:xfrm>
                    <a:off x="1056" y="1391"/>
                    <a:ext cx="668" cy="180"/>
                  </a:xfrm>
                  <a:custGeom>
                    <a:avLst/>
                    <a:gdLst>
                      <a:gd name="T0" fmla="*/ 0 w 668"/>
                      <a:gd name="T1" fmla="*/ 78 h 180"/>
                      <a:gd name="T2" fmla="*/ 290 w 668"/>
                      <a:gd name="T3" fmla="*/ 0 h 180"/>
                      <a:gd name="T4" fmla="*/ 668 w 668"/>
                      <a:gd name="T5" fmla="*/ 102 h 180"/>
                      <a:gd name="T6" fmla="*/ 380 w 668"/>
                      <a:gd name="T7" fmla="*/ 180 h 180"/>
                      <a:gd name="T8" fmla="*/ 0 w 668"/>
                      <a:gd name="T9" fmla="*/ 78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80">
                        <a:moveTo>
                          <a:pt x="0" y="78"/>
                        </a:moveTo>
                        <a:lnTo>
                          <a:pt x="290" y="0"/>
                        </a:lnTo>
                        <a:lnTo>
                          <a:pt x="668" y="102"/>
                        </a:lnTo>
                        <a:lnTo>
                          <a:pt x="380" y="180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33" name="Freeform 1869"/>
                  <p:cNvSpPr>
                    <a:spLocks noChangeAspect="1"/>
                  </p:cNvSpPr>
                  <p:nvPr/>
                </p:nvSpPr>
                <p:spPr bwMode="gray">
                  <a:xfrm>
                    <a:off x="1061" y="1384"/>
                    <a:ext cx="668" cy="177"/>
                  </a:xfrm>
                  <a:custGeom>
                    <a:avLst/>
                    <a:gdLst>
                      <a:gd name="T0" fmla="*/ 668 w 668"/>
                      <a:gd name="T1" fmla="*/ 76 h 177"/>
                      <a:gd name="T2" fmla="*/ 377 w 668"/>
                      <a:gd name="T3" fmla="*/ 0 h 177"/>
                      <a:gd name="T4" fmla="*/ 0 w 668"/>
                      <a:gd name="T5" fmla="*/ 102 h 177"/>
                      <a:gd name="T6" fmla="*/ 288 w 668"/>
                      <a:gd name="T7" fmla="*/ 177 h 177"/>
                      <a:gd name="T8" fmla="*/ 668 w 668"/>
                      <a:gd name="T9" fmla="*/ 76 h 1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77">
                        <a:moveTo>
                          <a:pt x="668" y="76"/>
                        </a:moveTo>
                        <a:lnTo>
                          <a:pt x="377" y="0"/>
                        </a:lnTo>
                        <a:lnTo>
                          <a:pt x="0" y="102"/>
                        </a:lnTo>
                        <a:lnTo>
                          <a:pt x="288" y="177"/>
                        </a:lnTo>
                        <a:lnTo>
                          <a:pt x="668" y="7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34" name="Freeform 1870"/>
                  <p:cNvSpPr>
                    <a:spLocks noChangeAspect="1"/>
                  </p:cNvSpPr>
                  <p:nvPr/>
                </p:nvSpPr>
                <p:spPr bwMode="gray">
                  <a:xfrm>
                    <a:off x="1056" y="1370"/>
                    <a:ext cx="668" cy="179"/>
                  </a:xfrm>
                  <a:custGeom>
                    <a:avLst/>
                    <a:gdLst>
                      <a:gd name="T0" fmla="*/ 0 w 668"/>
                      <a:gd name="T1" fmla="*/ 78 h 179"/>
                      <a:gd name="T2" fmla="*/ 290 w 668"/>
                      <a:gd name="T3" fmla="*/ 0 h 179"/>
                      <a:gd name="T4" fmla="*/ 668 w 668"/>
                      <a:gd name="T5" fmla="*/ 101 h 179"/>
                      <a:gd name="T6" fmla="*/ 380 w 668"/>
                      <a:gd name="T7" fmla="*/ 179 h 179"/>
                      <a:gd name="T8" fmla="*/ 0 w 668"/>
                      <a:gd name="T9" fmla="*/ 78 h 1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68" h="179">
                        <a:moveTo>
                          <a:pt x="0" y="78"/>
                        </a:moveTo>
                        <a:lnTo>
                          <a:pt x="290" y="0"/>
                        </a:lnTo>
                        <a:lnTo>
                          <a:pt x="668" y="101"/>
                        </a:lnTo>
                        <a:lnTo>
                          <a:pt x="380" y="179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35" name="Freeform 1871"/>
                  <p:cNvSpPr>
                    <a:spLocks noChangeAspect="1"/>
                  </p:cNvSpPr>
                  <p:nvPr/>
                </p:nvSpPr>
                <p:spPr bwMode="gray">
                  <a:xfrm>
                    <a:off x="1384" y="1523"/>
                    <a:ext cx="451" cy="218"/>
                  </a:xfrm>
                  <a:custGeom>
                    <a:avLst/>
                    <a:gdLst>
                      <a:gd name="T0" fmla="*/ 0 w 451"/>
                      <a:gd name="T1" fmla="*/ 218 h 218"/>
                      <a:gd name="T2" fmla="*/ 0 w 451"/>
                      <a:gd name="T3" fmla="*/ 121 h 218"/>
                      <a:gd name="T4" fmla="*/ 451 w 451"/>
                      <a:gd name="T5" fmla="*/ 0 h 218"/>
                      <a:gd name="T6" fmla="*/ 451 w 451"/>
                      <a:gd name="T7" fmla="*/ 95 h 218"/>
                      <a:gd name="T8" fmla="*/ 0 w 451"/>
                      <a:gd name="T9" fmla="*/ 218 h 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218">
                        <a:moveTo>
                          <a:pt x="0" y="218"/>
                        </a:moveTo>
                        <a:lnTo>
                          <a:pt x="0" y="121"/>
                        </a:lnTo>
                        <a:lnTo>
                          <a:pt x="451" y="0"/>
                        </a:lnTo>
                        <a:lnTo>
                          <a:pt x="451" y="95"/>
                        </a:lnTo>
                        <a:lnTo>
                          <a:pt x="0" y="218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 w="6350" cap="flat" cmpd="sng">
                    <a:solidFill>
                      <a:srgbClr val="0099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36" name="Freeform 1872"/>
                  <p:cNvSpPr>
                    <a:spLocks noChangeAspect="1"/>
                  </p:cNvSpPr>
                  <p:nvPr/>
                </p:nvSpPr>
                <p:spPr bwMode="gray">
                  <a:xfrm>
                    <a:off x="931" y="1523"/>
                    <a:ext cx="453" cy="218"/>
                  </a:xfrm>
                  <a:custGeom>
                    <a:avLst/>
                    <a:gdLst>
                      <a:gd name="T0" fmla="*/ 0 w 453"/>
                      <a:gd name="T1" fmla="*/ 0 h 218"/>
                      <a:gd name="T2" fmla="*/ 0 w 453"/>
                      <a:gd name="T3" fmla="*/ 95 h 218"/>
                      <a:gd name="T4" fmla="*/ 453 w 453"/>
                      <a:gd name="T5" fmla="*/ 218 h 218"/>
                      <a:gd name="T6" fmla="*/ 453 w 453"/>
                      <a:gd name="T7" fmla="*/ 121 h 218"/>
                      <a:gd name="T8" fmla="*/ 0 w 453"/>
                      <a:gd name="T9" fmla="*/ 0 h 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218">
                        <a:moveTo>
                          <a:pt x="0" y="0"/>
                        </a:moveTo>
                        <a:lnTo>
                          <a:pt x="0" y="95"/>
                        </a:lnTo>
                        <a:lnTo>
                          <a:pt x="453" y="218"/>
                        </a:lnTo>
                        <a:lnTo>
                          <a:pt x="453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rgbClr val="0099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3937" name="Group 1873"/>
                <p:cNvGrpSpPr>
                  <a:grpSpLocks noChangeAspect="1"/>
                </p:cNvGrpSpPr>
                <p:nvPr/>
              </p:nvGrpSpPr>
              <p:grpSpPr bwMode="auto">
                <a:xfrm>
                  <a:off x="1620" y="2548"/>
                  <a:ext cx="285" cy="218"/>
                  <a:chOff x="1289" y="2706"/>
                  <a:chExt cx="866" cy="661"/>
                </a:xfrm>
              </p:grpSpPr>
              <p:grpSp>
                <p:nvGrpSpPr>
                  <p:cNvPr id="473938" name="Group 187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61" y="2706"/>
                    <a:ext cx="312" cy="532"/>
                    <a:chOff x="1924" y="1129"/>
                    <a:chExt cx="312" cy="532"/>
                  </a:xfrm>
                </p:grpSpPr>
                <p:sp>
                  <p:nvSpPr>
                    <p:cNvPr id="473939" name="Freeform 1875"/>
                    <p:cNvSpPr>
                      <a:spLocks noChangeAspect="1" noEditPoints="1"/>
                    </p:cNvSpPr>
                    <p:nvPr/>
                  </p:nvSpPr>
                  <p:spPr bwMode="gray">
                    <a:xfrm>
                      <a:off x="1924" y="1216"/>
                      <a:ext cx="312" cy="245"/>
                    </a:xfrm>
                    <a:custGeom>
                      <a:avLst/>
                      <a:gdLst>
                        <a:gd name="T0" fmla="*/ 235 w 237"/>
                        <a:gd name="T1" fmla="*/ 113 h 186"/>
                        <a:gd name="T2" fmla="*/ 235 w 237"/>
                        <a:gd name="T3" fmla="*/ 113 h 186"/>
                        <a:gd name="T4" fmla="*/ 225 w 237"/>
                        <a:gd name="T5" fmla="*/ 49 h 186"/>
                        <a:gd name="T6" fmla="*/ 199 w 237"/>
                        <a:gd name="T7" fmla="*/ 24 h 186"/>
                        <a:gd name="T8" fmla="*/ 156 w 237"/>
                        <a:gd name="T9" fmla="*/ 12 h 186"/>
                        <a:gd name="T10" fmla="*/ 116 w 237"/>
                        <a:gd name="T11" fmla="*/ 2 h 186"/>
                        <a:gd name="T12" fmla="*/ 87 w 237"/>
                        <a:gd name="T13" fmla="*/ 12 h 186"/>
                        <a:gd name="T14" fmla="*/ 73 w 237"/>
                        <a:gd name="T15" fmla="*/ 85 h 186"/>
                        <a:gd name="T16" fmla="*/ 73 w 237"/>
                        <a:gd name="T17" fmla="*/ 85 h 186"/>
                        <a:gd name="T18" fmla="*/ 72 w 237"/>
                        <a:gd name="T19" fmla="*/ 90 h 186"/>
                        <a:gd name="T20" fmla="*/ 21 w 237"/>
                        <a:gd name="T21" fmla="*/ 104 h 186"/>
                        <a:gd name="T22" fmla="*/ 26 w 237"/>
                        <a:gd name="T23" fmla="*/ 135 h 186"/>
                        <a:gd name="T24" fmla="*/ 80 w 237"/>
                        <a:gd name="T25" fmla="*/ 122 h 186"/>
                        <a:gd name="T26" fmla="*/ 80 w 237"/>
                        <a:gd name="T27" fmla="*/ 122 h 186"/>
                        <a:gd name="T28" fmla="*/ 86 w 237"/>
                        <a:gd name="T29" fmla="*/ 120 h 186"/>
                        <a:gd name="T30" fmla="*/ 99 w 237"/>
                        <a:gd name="T31" fmla="*/ 112 h 186"/>
                        <a:gd name="T32" fmla="*/ 104 w 237"/>
                        <a:gd name="T33" fmla="*/ 92 h 186"/>
                        <a:gd name="T34" fmla="*/ 104 w 237"/>
                        <a:gd name="T35" fmla="*/ 92 h 186"/>
                        <a:gd name="T36" fmla="*/ 110 w 237"/>
                        <a:gd name="T37" fmla="*/ 47 h 186"/>
                        <a:gd name="T38" fmla="*/ 109 w 237"/>
                        <a:gd name="T39" fmla="*/ 160 h 186"/>
                        <a:gd name="T40" fmla="*/ 119 w 237"/>
                        <a:gd name="T41" fmla="*/ 170 h 186"/>
                        <a:gd name="T42" fmla="*/ 169 w 237"/>
                        <a:gd name="T43" fmla="*/ 184 h 186"/>
                        <a:gd name="T44" fmla="*/ 196 w 237"/>
                        <a:gd name="T45" fmla="*/ 165 h 186"/>
                        <a:gd name="T46" fmla="*/ 196 w 237"/>
                        <a:gd name="T47" fmla="*/ 160 h 186"/>
                        <a:gd name="T48" fmla="*/ 216 w 237"/>
                        <a:gd name="T49" fmla="*/ 155 h 186"/>
                        <a:gd name="T50" fmla="*/ 219 w 237"/>
                        <a:gd name="T51" fmla="*/ 154 h 186"/>
                        <a:gd name="T52" fmla="*/ 232 w 237"/>
                        <a:gd name="T53" fmla="*/ 146 h 186"/>
                        <a:gd name="T54" fmla="*/ 237 w 237"/>
                        <a:gd name="T55" fmla="*/ 124 h 186"/>
                        <a:gd name="T56" fmla="*/ 235 w 237"/>
                        <a:gd name="T57" fmla="*/ 113 h 186"/>
                        <a:gd name="T58" fmla="*/ 193 w 237"/>
                        <a:gd name="T59" fmla="*/ 75 h 186"/>
                        <a:gd name="T60" fmla="*/ 194 w 237"/>
                        <a:gd name="T61" fmla="*/ 87 h 186"/>
                        <a:gd name="T62" fmla="*/ 200 w 237"/>
                        <a:gd name="T63" fmla="*/ 123 h 186"/>
                        <a:gd name="T64" fmla="*/ 196 w 237"/>
                        <a:gd name="T65" fmla="*/ 124 h 186"/>
                        <a:gd name="T66" fmla="*/ 194 w 237"/>
                        <a:gd name="T67" fmla="*/ 87 h 186"/>
                        <a:gd name="T68" fmla="*/ 193 w 237"/>
                        <a:gd name="T69" fmla="*/ 75 h 186"/>
                        <a:gd name="T70" fmla="*/ 192 w 237"/>
                        <a:gd name="T71" fmla="*/ 70 h 186"/>
                        <a:gd name="T72" fmla="*/ 193 w 237"/>
                        <a:gd name="T73" fmla="*/ 75 h 18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237" h="186">
                          <a:moveTo>
                            <a:pt x="235" y="113"/>
                          </a:moveTo>
                          <a:cubicBezTo>
                            <a:pt x="235" y="113"/>
                            <a:pt x="235" y="113"/>
                            <a:pt x="235" y="113"/>
                          </a:cubicBezTo>
                          <a:cubicBezTo>
                            <a:pt x="230" y="84"/>
                            <a:pt x="226" y="57"/>
                            <a:pt x="225" y="49"/>
                          </a:cubicBezTo>
                          <a:cubicBezTo>
                            <a:pt x="223" y="32"/>
                            <a:pt x="207" y="26"/>
                            <a:pt x="199" y="24"/>
                          </a:cubicBezTo>
                          <a:cubicBezTo>
                            <a:pt x="192" y="21"/>
                            <a:pt x="169" y="16"/>
                            <a:pt x="156" y="12"/>
                          </a:cubicBezTo>
                          <a:cubicBezTo>
                            <a:pt x="145" y="9"/>
                            <a:pt x="125" y="3"/>
                            <a:pt x="116" y="2"/>
                          </a:cubicBezTo>
                          <a:cubicBezTo>
                            <a:pt x="107" y="0"/>
                            <a:pt x="90" y="4"/>
                            <a:pt x="87" y="12"/>
                          </a:cubicBezTo>
                          <a:cubicBezTo>
                            <a:pt x="86" y="14"/>
                            <a:pt x="79" y="50"/>
                            <a:pt x="73" y="85"/>
                          </a:cubicBezTo>
                          <a:cubicBezTo>
                            <a:pt x="73" y="85"/>
                            <a:pt x="73" y="85"/>
                            <a:pt x="73" y="85"/>
                          </a:cubicBezTo>
                          <a:cubicBezTo>
                            <a:pt x="72" y="90"/>
                            <a:pt x="72" y="90"/>
                            <a:pt x="72" y="90"/>
                          </a:cubicBezTo>
                          <a:cubicBezTo>
                            <a:pt x="49" y="96"/>
                            <a:pt x="29" y="102"/>
                            <a:pt x="21" y="104"/>
                          </a:cubicBezTo>
                          <a:cubicBezTo>
                            <a:pt x="0" y="108"/>
                            <a:pt x="9" y="137"/>
                            <a:pt x="26" y="135"/>
                          </a:cubicBezTo>
                          <a:cubicBezTo>
                            <a:pt x="31" y="135"/>
                            <a:pt x="55" y="129"/>
                            <a:pt x="80" y="122"/>
                          </a:cubicBezTo>
                          <a:cubicBezTo>
                            <a:pt x="80" y="122"/>
                            <a:pt x="80" y="122"/>
                            <a:pt x="80" y="122"/>
                          </a:cubicBezTo>
                          <a:cubicBezTo>
                            <a:pt x="86" y="120"/>
                            <a:pt x="86" y="120"/>
                            <a:pt x="86" y="120"/>
                          </a:cubicBezTo>
                          <a:cubicBezTo>
                            <a:pt x="92" y="118"/>
                            <a:pt x="96" y="116"/>
                            <a:pt x="99" y="112"/>
                          </a:cubicBezTo>
                          <a:cubicBezTo>
                            <a:pt x="102" y="108"/>
                            <a:pt x="104" y="102"/>
                            <a:pt x="104" y="92"/>
                          </a:cubicBezTo>
                          <a:cubicBezTo>
                            <a:pt x="104" y="92"/>
                            <a:pt x="104" y="92"/>
                            <a:pt x="104" y="92"/>
                          </a:cubicBezTo>
                          <a:cubicBezTo>
                            <a:pt x="108" y="65"/>
                            <a:pt x="111" y="43"/>
                            <a:pt x="110" y="47"/>
                          </a:cubicBezTo>
                          <a:cubicBezTo>
                            <a:pt x="110" y="53"/>
                            <a:pt x="109" y="117"/>
                            <a:pt x="109" y="160"/>
                          </a:cubicBezTo>
                          <a:cubicBezTo>
                            <a:pt x="110" y="165"/>
                            <a:pt x="112" y="170"/>
                            <a:pt x="119" y="170"/>
                          </a:cubicBezTo>
                          <a:cubicBezTo>
                            <a:pt x="131" y="173"/>
                            <a:pt x="162" y="183"/>
                            <a:pt x="169" y="184"/>
                          </a:cubicBezTo>
                          <a:cubicBezTo>
                            <a:pt x="178" y="186"/>
                            <a:pt x="193" y="176"/>
                            <a:pt x="196" y="165"/>
                          </a:cubicBezTo>
                          <a:cubicBezTo>
                            <a:pt x="196" y="163"/>
                            <a:pt x="196" y="162"/>
                            <a:pt x="196" y="160"/>
                          </a:cubicBezTo>
                          <a:cubicBezTo>
                            <a:pt x="202" y="158"/>
                            <a:pt x="209" y="157"/>
                            <a:pt x="216" y="155"/>
                          </a:cubicBezTo>
                          <a:cubicBezTo>
                            <a:pt x="217" y="154"/>
                            <a:pt x="218" y="154"/>
                            <a:pt x="219" y="154"/>
                          </a:cubicBezTo>
                          <a:cubicBezTo>
                            <a:pt x="225" y="152"/>
                            <a:pt x="229" y="150"/>
                            <a:pt x="232" y="146"/>
                          </a:cubicBezTo>
                          <a:cubicBezTo>
                            <a:pt x="235" y="141"/>
                            <a:pt x="237" y="135"/>
                            <a:pt x="237" y="124"/>
                          </a:cubicBezTo>
                          <a:lnTo>
                            <a:pt x="235" y="113"/>
                          </a:lnTo>
                          <a:close/>
                          <a:moveTo>
                            <a:pt x="193" y="75"/>
                          </a:moveTo>
                          <a:cubicBezTo>
                            <a:pt x="194" y="79"/>
                            <a:pt x="194" y="83"/>
                            <a:pt x="194" y="87"/>
                          </a:cubicBezTo>
                          <a:cubicBezTo>
                            <a:pt x="196" y="96"/>
                            <a:pt x="198" y="108"/>
                            <a:pt x="200" y="123"/>
                          </a:cubicBezTo>
                          <a:cubicBezTo>
                            <a:pt x="199" y="123"/>
                            <a:pt x="197" y="123"/>
                            <a:pt x="196" y="124"/>
                          </a:cubicBezTo>
                          <a:cubicBezTo>
                            <a:pt x="196" y="111"/>
                            <a:pt x="195" y="99"/>
                            <a:pt x="194" y="87"/>
                          </a:cubicBezTo>
                          <a:cubicBezTo>
                            <a:pt x="194" y="82"/>
                            <a:pt x="193" y="78"/>
                            <a:pt x="193" y="75"/>
                          </a:cubicBezTo>
                          <a:cubicBezTo>
                            <a:pt x="192" y="73"/>
                            <a:pt x="192" y="72"/>
                            <a:pt x="192" y="70"/>
                          </a:cubicBezTo>
                          <a:cubicBezTo>
                            <a:pt x="192" y="72"/>
                            <a:pt x="193" y="73"/>
                            <a:pt x="193" y="75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chemeClr val="bg1"/>
                        </a:gs>
                        <a:gs pos="50000">
                          <a:schemeClr val="bg1">
                            <a:gamma/>
                            <a:shade val="85882"/>
                            <a:invGamma/>
                          </a:schemeClr>
                        </a:gs>
                        <a:gs pos="100000">
                          <a:schemeClr val="bg1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940" name="Freeform 187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2079" y="1200"/>
                      <a:ext cx="87" cy="54"/>
                    </a:xfrm>
                    <a:custGeom>
                      <a:avLst/>
                      <a:gdLst>
                        <a:gd name="T0" fmla="*/ 30 w 66"/>
                        <a:gd name="T1" fmla="*/ 39 h 41"/>
                        <a:gd name="T2" fmla="*/ 10 w 66"/>
                        <a:gd name="T3" fmla="*/ 23 h 41"/>
                        <a:gd name="T4" fmla="*/ 16 w 66"/>
                        <a:gd name="T5" fmla="*/ 13 h 41"/>
                        <a:gd name="T6" fmla="*/ 54 w 66"/>
                        <a:gd name="T7" fmla="*/ 16 h 41"/>
                        <a:gd name="T8" fmla="*/ 57 w 66"/>
                        <a:gd name="T9" fmla="*/ 29 h 41"/>
                        <a:gd name="T10" fmla="*/ 30 w 66"/>
                        <a:gd name="T11" fmla="*/ 39 h 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6" h="41">
                          <a:moveTo>
                            <a:pt x="30" y="39"/>
                          </a:moveTo>
                          <a:cubicBezTo>
                            <a:pt x="14" y="37"/>
                            <a:pt x="0" y="25"/>
                            <a:pt x="10" y="23"/>
                          </a:cubicBezTo>
                          <a:cubicBezTo>
                            <a:pt x="17" y="21"/>
                            <a:pt x="13" y="15"/>
                            <a:pt x="16" y="13"/>
                          </a:cubicBezTo>
                          <a:cubicBezTo>
                            <a:pt x="19" y="10"/>
                            <a:pt x="54" y="0"/>
                            <a:pt x="54" y="16"/>
                          </a:cubicBezTo>
                          <a:cubicBezTo>
                            <a:pt x="54" y="21"/>
                            <a:pt x="48" y="25"/>
                            <a:pt x="57" y="29"/>
                          </a:cubicBezTo>
                          <a:cubicBezTo>
                            <a:pt x="66" y="33"/>
                            <a:pt x="46" y="41"/>
                            <a:pt x="30" y="39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941" name="Freeform 187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973" y="1424"/>
                      <a:ext cx="209" cy="237"/>
                    </a:xfrm>
                    <a:custGeom>
                      <a:avLst/>
                      <a:gdLst>
                        <a:gd name="T0" fmla="*/ 159 w 159"/>
                        <a:gd name="T1" fmla="*/ 6 h 180"/>
                        <a:gd name="T2" fmla="*/ 132 w 159"/>
                        <a:gd name="T3" fmla="*/ 21 h 180"/>
                        <a:gd name="T4" fmla="*/ 81 w 159"/>
                        <a:gd name="T5" fmla="*/ 11 h 180"/>
                        <a:gd name="T6" fmla="*/ 72 w 159"/>
                        <a:gd name="T7" fmla="*/ 0 h 180"/>
                        <a:gd name="T8" fmla="*/ 68 w 159"/>
                        <a:gd name="T9" fmla="*/ 19 h 180"/>
                        <a:gd name="T10" fmla="*/ 17 w 159"/>
                        <a:gd name="T11" fmla="*/ 32 h 180"/>
                        <a:gd name="T12" fmla="*/ 1 w 159"/>
                        <a:gd name="T13" fmla="*/ 55 h 180"/>
                        <a:gd name="T14" fmla="*/ 1 w 159"/>
                        <a:gd name="T15" fmla="*/ 145 h 180"/>
                        <a:gd name="T16" fmla="*/ 36 w 159"/>
                        <a:gd name="T17" fmla="*/ 156 h 180"/>
                        <a:gd name="T18" fmla="*/ 43 w 159"/>
                        <a:gd name="T19" fmla="*/ 145 h 180"/>
                        <a:gd name="T20" fmla="*/ 42 w 159"/>
                        <a:gd name="T21" fmla="*/ 73 h 180"/>
                        <a:gd name="T22" fmla="*/ 42 w 159"/>
                        <a:gd name="T23" fmla="*/ 73 h 180"/>
                        <a:gd name="T24" fmla="*/ 42 w 159"/>
                        <a:gd name="T25" fmla="*/ 72 h 180"/>
                        <a:gd name="T26" fmla="*/ 42 w 159"/>
                        <a:gd name="T27" fmla="*/ 66 h 180"/>
                        <a:gd name="T28" fmla="*/ 42 w 159"/>
                        <a:gd name="T29" fmla="*/ 64 h 180"/>
                        <a:gd name="T30" fmla="*/ 42 w 159"/>
                        <a:gd name="T31" fmla="*/ 63 h 180"/>
                        <a:gd name="T32" fmla="*/ 59 w 159"/>
                        <a:gd name="T33" fmla="*/ 41 h 180"/>
                        <a:gd name="T34" fmla="*/ 103 w 159"/>
                        <a:gd name="T35" fmla="*/ 30 h 180"/>
                        <a:gd name="T36" fmla="*/ 103 w 159"/>
                        <a:gd name="T37" fmla="*/ 30 h 180"/>
                        <a:gd name="T38" fmla="*/ 59 w 159"/>
                        <a:gd name="T39" fmla="*/ 41 h 180"/>
                        <a:gd name="T40" fmla="*/ 42 w 159"/>
                        <a:gd name="T41" fmla="*/ 63 h 180"/>
                        <a:gd name="T42" fmla="*/ 42 w 159"/>
                        <a:gd name="T43" fmla="*/ 71 h 180"/>
                        <a:gd name="T44" fmla="*/ 42 w 159"/>
                        <a:gd name="T45" fmla="*/ 72 h 180"/>
                        <a:gd name="T46" fmla="*/ 42 w 159"/>
                        <a:gd name="T47" fmla="*/ 77 h 180"/>
                        <a:gd name="T48" fmla="*/ 42 w 159"/>
                        <a:gd name="T49" fmla="*/ 77 h 180"/>
                        <a:gd name="T50" fmla="*/ 43 w 159"/>
                        <a:gd name="T51" fmla="*/ 154 h 180"/>
                        <a:gd name="T52" fmla="*/ 43 w 159"/>
                        <a:gd name="T53" fmla="*/ 154 h 180"/>
                        <a:gd name="T54" fmla="*/ 43 w 159"/>
                        <a:gd name="T55" fmla="*/ 157 h 180"/>
                        <a:gd name="T56" fmla="*/ 84 w 159"/>
                        <a:gd name="T57" fmla="*/ 157 h 180"/>
                        <a:gd name="T58" fmla="*/ 85 w 159"/>
                        <a:gd name="T59" fmla="*/ 77 h 180"/>
                        <a:gd name="T60" fmla="*/ 89 w 159"/>
                        <a:gd name="T61" fmla="*/ 69 h 180"/>
                        <a:gd name="T62" fmla="*/ 141 w 159"/>
                        <a:gd name="T63" fmla="*/ 55 h 180"/>
                        <a:gd name="T64" fmla="*/ 159 w 159"/>
                        <a:gd name="T65" fmla="*/ 25 h 180"/>
                        <a:gd name="T66" fmla="*/ 159 w 159"/>
                        <a:gd name="T67" fmla="*/ 8 h 180"/>
                        <a:gd name="T68" fmla="*/ 159 w 159"/>
                        <a:gd name="T69" fmla="*/ 6 h 1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</a:cxnLst>
                      <a:rect l="0" t="0" r="r" b="b"/>
                      <a:pathLst>
                        <a:path w="159" h="180">
                          <a:moveTo>
                            <a:pt x="159" y="6"/>
                          </a:moveTo>
                          <a:cubicBezTo>
                            <a:pt x="156" y="17"/>
                            <a:pt x="140" y="23"/>
                            <a:pt x="132" y="21"/>
                          </a:cubicBezTo>
                          <a:cubicBezTo>
                            <a:pt x="124" y="20"/>
                            <a:pt x="94" y="14"/>
                            <a:pt x="81" y="11"/>
                          </a:cubicBezTo>
                          <a:cubicBezTo>
                            <a:pt x="75" y="10"/>
                            <a:pt x="73" y="5"/>
                            <a:pt x="72" y="0"/>
                          </a:cubicBezTo>
                          <a:cubicBezTo>
                            <a:pt x="72" y="19"/>
                            <a:pt x="72" y="18"/>
                            <a:pt x="68" y="19"/>
                          </a:cubicBezTo>
                          <a:cubicBezTo>
                            <a:pt x="68" y="19"/>
                            <a:pt x="28" y="28"/>
                            <a:pt x="17" y="32"/>
                          </a:cubicBezTo>
                          <a:cubicBezTo>
                            <a:pt x="7" y="36"/>
                            <a:pt x="2" y="42"/>
                            <a:pt x="1" y="55"/>
                          </a:cubicBezTo>
                          <a:cubicBezTo>
                            <a:pt x="1" y="55"/>
                            <a:pt x="0" y="135"/>
                            <a:pt x="1" y="145"/>
                          </a:cubicBezTo>
                          <a:cubicBezTo>
                            <a:pt x="2" y="163"/>
                            <a:pt x="25" y="165"/>
                            <a:pt x="36" y="156"/>
                          </a:cubicBezTo>
                          <a:cubicBezTo>
                            <a:pt x="39" y="153"/>
                            <a:pt x="43" y="149"/>
                            <a:pt x="43" y="145"/>
                          </a:cubicBezTo>
                          <a:cubicBezTo>
                            <a:pt x="42" y="130"/>
                            <a:pt x="42" y="102"/>
                            <a:pt x="42" y="73"/>
                          </a:cubicBezTo>
                          <a:cubicBezTo>
                            <a:pt x="42" y="73"/>
                            <a:pt x="42" y="73"/>
                            <a:pt x="42" y="73"/>
                          </a:cubicBezTo>
                          <a:cubicBezTo>
                            <a:pt x="42" y="73"/>
                            <a:pt x="42" y="72"/>
                            <a:pt x="42" y="72"/>
                          </a:cubicBezTo>
                          <a:cubicBezTo>
                            <a:pt x="42" y="70"/>
                            <a:pt x="42" y="68"/>
                            <a:pt x="42" y="66"/>
                          </a:cubicBezTo>
                          <a:cubicBezTo>
                            <a:pt x="42" y="65"/>
                            <a:pt x="42" y="65"/>
                            <a:pt x="42" y="64"/>
                          </a:cubicBezTo>
                          <a:cubicBezTo>
                            <a:pt x="42" y="64"/>
                            <a:pt x="42" y="63"/>
                            <a:pt x="42" y="63"/>
                          </a:cubicBezTo>
                          <a:cubicBezTo>
                            <a:pt x="43" y="50"/>
                            <a:pt x="48" y="44"/>
                            <a:pt x="59" y="41"/>
                          </a:cubicBezTo>
                          <a:cubicBezTo>
                            <a:pt x="68" y="37"/>
                            <a:pt x="101" y="30"/>
                            <a:pt x="103" y="30"/>
                          </a:cubicBezTo>
                          <a:cubicBezTo>
                            <a:pt x="107" y="28"/>
                            <a:pt x="107" y="28"/>
                            <a:pt x="103" y="30"/>
                          </a:cubicBezTo>
                          <a:cubicBezTo>
                            <a:pt x="101" y="30"/>
                            <a:pt x="68" y="37"/>
                            <a:pt x="59" y="41"/>
                          </a:cubicBezTo>
                          <a:cubicBezTo>
                            <a:pt x="48" y="44"/>
                            <a:pt x="43" y="50"/>
                            <a:pt x="42" y="63"/>
                          </a:cubicBezTo>
                          <a:cubicBezTo>
                            <a:pt x="42" y="64"/>
                            <a:pt x="42" y="70"/>
                            <a:pt x="42" y="71"/>
                          </a:cubicBezTo>
                          <a:cubicBezTo>
                            <a:pt x="42" y="71"/>
                            <a:pt x="42" y="71"/>
                            <a:pt x="42" y="72"/>
                          </a:cubicBezTo>
                          <a:cubicBezTo>
                            <a:pt x="42" y="72"/>
                            <a:pt x="42" y="74"/>
                            <a:pt x="42" y="77"/>
                          </a:cubicBezTo>
                          <a:cubicBezTo>
                            <a:pt x="42" y="77"/>
                            <a:pt x="42" y="77"/>
                            <a:pt x="42" y="77"/>
                          </a:cubicBezTo>
                          <a:cubicBezTo>
                            <a:pt x="43" y="154"/>
                            <a:pt x="43" y="154"/>
                            <a:pt x="43" y="154"/>
                          </a:cubicBezTo>
                          <a:cubicBezTo>
                            <a:pt x="42" y="154"/>
                            <a:pt x="43" y="154"/>
                            <a:pt x="43" y="154"/>
                          </a:cubicBezTo>
                          <a:cubicBezTo>
                            <a:pt x="43" y="155"/>
                            <a:pt x="43" y="156"/>
                            <a:pt x="43" y="157"/>
                          </a:cubicBezTo>
                          <a:cubicBezTo>
                            <a:pt x="44" y="180"/>
                            <a:pt x="84" y="177"/>
                            <a:pt x="84" y="157"/>
                          </a:cubicBezTo>
                          <a:cubicBezTo>
                            <a:pt x="84" y="142"/>
                            <a:pt x="85" y="80"/>
                            <a:pt x="85" y="77"/>
                          </a:cubicBezTo>
                          <a:cubicBezTo>
                            <a:pt x="85" y="74"/>
                            <a:pt x="87" y="70"/>
                            <a:pt x="89" y="69"/>
                          </a:cubicBezTo>
                          <a:cubicBezTo>
                            <a:pt x="91" y="69"/>
                            <a:pt x="136" y="57"/>
                            <a:pt x="141" y="55"/>
                          </a:cubicBezTo>
                          <a:cubicBezTo>
                            <a:pt x="153" y="52"/>
                            <a:pt x="159" y="47"/>
                            <a:pt x="159" y="25"/>
                          </a:cubicBezTo>
                          <a:cubicBezTo>
                            <a:pt x="159" y="8"/>
                            <a:pt x="159" y="8"/>
                            <a:pt x="159" y="8"/>
                          </a:cubicBezTo>
                          <a:cubicBezTo>
                            <a:pt x="159" y="7"/>
                            <a:pt x="159" y="7"/>
                            <a:pt x="159" y="6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chemeClr val="bg1"/>
                        </a:gs>
                        <a:gs pos="50000">
                          <a:schemeClr val="bg1">
                            <a:gamma/>
                            <a:shade val="85882"/>
                            <a:invGamma/>
                          </a:schemeClr>
                        </a:gs>
                        <a:gs pos="100000">
                          <a:schemeClr val="bg1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942" name="Freeform 187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2089" y="1378"/>
                      <a:ext cx="119" cy="71"/>
                    </a:xfrm>
                    <a:custGeom>
                      <a:avLst/>
                      <a:gdLst>
                        <a:gd name="T0" fmla="*/ 75 w 91"/>
                        <a:gd name="T1" fmla="*/ 0 h 54"/>
                        <a:gd name="T2" fmla="*/ 28 w 91"/>
                        <a:gd name="T3" fmla="*/ 14 h 54"/>
                        <a:gd name="T4" fmla="*/ 40 w 91"/>
                        <a:gd name="T5" fmla="*/ 46 h 54"/>
                        <a:gd name="T6" fmla="*/ 91 w 91"/>
                        <a:gd name="T7" fmla="*/ 32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91" h="54">
                          <a:moveTo>
                            <a:pt x="75" y="0"/>
                          </a:moveTo>
                          <a:cubicBezTo>
                            <a:pt x="61" y="4"/>
                            <a:pt x="45" y="8"/>
                            <a:pt x="28" y="14"/>
                          </a:cubicBezTo>
                          <a:cubicBezTo>
                            <a:pt x="0" y="22"/>
                            <a:pt x="17" y="54"/>
                            <a:pt x="40" y="46"/>
                          </a:cubicBezTo>
                          <a:cubicBezTo>
                            <a:pt x="44" y="44"/>
                            <a:pt x="66" y="38"/>
                            <a:pt x="91" y="32"/>
                          </a:cubicBez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943" name="Oval 1879"/>
                    <p:cNvSpPr>
                      <a:spLocks noChangeAspect="1" noChangeArrowheads="1"/>
                    </p:cNvSpPr>
                    <p:nvPr/>
                  </p:nvSpPr>
                  <p:spPr bwMode="gray">
                    <a:xfrm flipH="1">
                      <a:off x="2069" y="1129"/>
                      <a:ext cx="105" cy="10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6350" algn="ctr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944" name="Group 1880"/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1289" y="2906"/>
                    <a:ext cx="866" cy="461"/>
                    <a:chOff x="786" y="2382"/>
                    <a:chExt cx="1190" cy="634"/>
                  </a:xfrm>
                </p:grpSpPr>
                <p:sp>
                  <p:nvSpPr>
                    <p:cNvPr id="473945" name="Freeform 188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933" y="2464"/>
                      <a:ext cx="43" cy="322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946" name="Freeform 188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888" y="2464"/>
                      <a:ext cx="45" cy="322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4824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947" name="Freeform 188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038" y="2694"/>
                      <a:ext cx="46" cy="322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4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4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948" name="Freeform 188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084" y="2694"/>
                      <a:ext cx="42" cy="322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4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4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949" name="Freeform 188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786" y="2625"/>
                      <a:ext cx="45" cy="322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950" name="Freeform 188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831" y="2625"/>
                      <a:ext cx="43" cy="322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4824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951" name="Freeform 188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33" y="2382"/>
                      <a:ext cx="42" cy="325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952" name="Freeform 188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33" y="2394"/>
                      <a:ext cx="42" cy="322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4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4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4824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953" name="Freeform 188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675" y="2394"/>
                      <a:ext cx="46" cy="322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4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4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954" name="Freeform 189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786" y="2382"/>
                      <a:ext cx="1190" cy="325"/>
                    </a:xfrm>
                    <a:custGeom>
                      <a:avLst/>
                      <a:gdLst>
                        <a:gd name="T0" fmla="*/ 0 w 321"/>
                        <a:gd name="T1" fmla="*/ 65 h 87"/>
                        <a:gd name="T2" fmla="*/ 160 w 321"/>
                        <a:gd name="T3" fmla="*/ 22 h 87"/>
                        <a:gd name="T4" fmla="*/ 160 w 321"/>
                        <a:gd name="T5" fmla="*/ 22 h 87"/>
                        <a:gd name="T6" fmla="*/ 240 w 321"/>
                        <a:gd name="T7" fmla="*/ 0 h 87"/>
                        <a:gd name="T8" fmla="*/ 321 w 321"/>
                        <a:gd name="T9" fmla="*/ 22 h 87"/>
                        <a:gd name="T10" fmla="*/ 240 w 321"/>
                        <a:gd name="T11" fmla="*/ 44 h 87"/>
                        <a:gd name="T12" fmla="*/ 240 w 321"/>
                        <a:gd name="T13" fmla="*/ 44 h 87"/>
                        <a:gd name="T14" fmla="*/ 81 w 321"/>
                        <a:gd name="T15" fmla="*/ 87 h 87"/>
                        <a:gd name="T16" fmla="*/ 0 w 321"/>
                        <a:gd name="T17" fmla="*/ 65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321" h="87">
                          <a:moveTo>
                            <a:pt x="0" y="65"/>
                          </a:moveTo>
                          <a:lnTo>
                            <a:pt x="160" y="22"/>
                          </a:lnTo>
                          <a:lnTo>
                            <a:pt x="160" y="22"/>
                          </a:lnTo>
                          <a:lnTo>
                            <a:pt x="240" y="0"/>
                          </a:lnTo>
                          <a:lnTo>
                            <a:pt x="321" y="22"/>
                          </a:lnTo>
                          <a:lnTo>
                            <a:pt x="240" y="44"/>
                          </a:lnTo>
                          <a:lnTo>
                            <a:pt x="240" y="44"/>
                          </a:lnTo>
                          <a:lnTo>
                            <a:pt x="81" y="87"/>
                          </a:ln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solidFill>
                      <a:srgbClr val="8E47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955" name="Freeform 189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084" y="2464"/>
                      <a:ext cx="892" cy="285"/>
                    </a:xfrm>
                    <a:custGeom>
                      <a:avLst/>
                      <a:gdLst>
                        <a:gd name="T0" fmla="*/ 0 w 241"/>
                        <a:gd name="T1" fmla="*/ 65 h 77"/>
                        <a:gd name="T2" fmla="*/ 0 w 241"/>
                        <a:gd name="T3" fmla="*/ 77 h 77"/>
                        <a:gd name="T4" fmla="*/ 241 w 241"/>
                        <a:gd name="T5" fmla="*/ 12 h 77"/>
                        <a:gd name="T6" fmla="*/ 241 w 241"/>
                        <a:gd name="T7" fmla="*/ 0 h 77"/>
                        <a:gd name="T8" fmla="*/ 0 w 241"/>
                        <a:gd name="T9" fmla="*/ 65 h 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41" h="77">
                          <a:moveTo>
                            <a:pt x="0" y="65"/>
                          </a:moveTo>
                          <a:lnTo>
                            <a:pt x="0" y="77"/>
                          </a:lnTo>
                          <a:lnTo>
                            <a:pt x="241" y="12"/>
                          </a:lnTo>
                          <a:lnTo>
                            <a:pt x="241" y="0"/>
                          </a:ln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956" name="Freeform 189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786" y="2625"/>
                      <a:ext cx="298" cy="124"/>
                    </a:xfrm>
                    <a:custGeom>
                      <a:avLst/>
                      <a:gdLst>
                        <a:gd name="T0" fmla="*/ 0 w 80"/>
                        <a:gd name="T1" fmla="*/ 0 h 34"/>
                        <a:gd name="T2" fmla="*/ 0 w 80"/>
                        <a:gd name="T3" fmla="*/ 13 h 34"/>
                        <a:gd name="T4" fmla="*/ 80 w 80"/>
                        <a:gd name="T5" fmla="*/ 34 h 34"/>
                        <a:gd name="T6" fmla="*/ 80 w 80"/>
                        <a:gd name="T7" fmla="*/ 22 h 34"/>
                        <a:gd name="T8" fmla="*/ 0 w 80"/>
                        <a:gd name="T9" fmla="*/ 0 h 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80" h="34">
                          <a:moveTo>
                            <a:pt x="0" y="0"/>
                          </a:moveTo>
                          <a:lnTo>
                            <a:pt x="0" y="13"/>
                          </a:lnTo>
                          <a:lnTo>
                            <a:pt x="80" y="34"/>
                          </a:lnTo>
                          <a:lnTo>
                            <a:pt x="80" y="2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 w="6350" cap="flat" cmpd="sng">
                      <a:solidFill>
                        <a:srgbClr val="6633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3957" name="Group 189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594" y="2885"/>
                    <a:ext cx="270" cy="180"/>
                    <a:chOff x="1859" y="2279"/>
                    <a:chExt cx="372" cy="247"/>
                  </a:xfrm>
                </p:grpSpPr>
                <p:sp>
                  <p:nvSpPr>
                    <p:cNvPr id="473958" name="Freeform 189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859" y="2412"/>
                      <a:ext cx="372" cy="100"/>
                    </a:xfrm>
                    <a:custGeom>
                      <a:avLst/>
                      <a:gdLst>
                        <a:gd name="T0" fmla="*/ 0 w 25173"/>
                        <a:gd name="T1" fmla="*/ 3378 h 6756"/>
                        <a:gd name="T2" fmla="*/ 12585 w 25173"/>
                        <a:gd name="T3" fmla="*/ 0 h 6756"/>
                        <a:gd name="T4" fmla="*/ 25173 w 25173"/>
                        <a:gd name="T5" fmla="*/ 3378 h 6756"/>
                        <a:gd name="T6" fmla="*/ 12585 w 25173"/>
                        <a:gd name="T7" fmla="*/ 6756 h 6756"/>
                        <a:gd name="T8" fmla="*/ 0 w 25173"/>
                        <a:gd name="T9" fmla="*/ 3378 h 67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5173" h="6756">
                          <a:moveTo>
                            <a:pt x="0" y="3378"/>
                          </a:moveTo>
                          <a:lnTo>
                            <a:pt x="12585" y="0"/>
                          </a:lnTo>
                          <a:lnTo>
                            <a:pt x="25173" y="3378"/>
                          </a:lnTo>
                          <a:lnTo>
                            <a:pt x="12585" y="6756"/>
                          </a:lnTo>
                          <a:lnTo>
                            <a:pt x="0" y="3378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 w="6350" cap="flat" cmpd="sng">
                      <a:solidFill>
                        <a:srgbClr val="969696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959" name="Freeform 189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2045" y="2462"/>
                      <a:ext cx="186" cy="64"/>
                    </a:xfrm>
                    <a:custGeom>
                      <a:avLst/>
                      <a:gdLst>
                        <a:gd name="T0" fmla="*/ 0 w 12588"/>
                        <a:gd name="T1" fmla="*/ 3378 h 4342"/>
                        <a:gd name="T2" fmla="*/ 0 w 12588"/>
                        <a:gd name="T3" fmla="*/ 4342 h 4342"/>
                        <a:gd name="T4" fmla="*/ 12588 w 12588"/>
                        <a:gd name="T5" fmla="*/ 964 h 4342"/>
                        <a:gd name="T6" fmla="*/ 12588 w 12588"/>
                        <a:gd name="T7" fmla="*/ 0 h 4342"/>
                        <a:gd name="T8" fmla="*/ 0 w 12588"/>
                        <a:gd name="T9" fmla="*/ 3378 h 4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88" h="4342">
                          <a:moveTo>
                            <a:pt x="0" y="3378"/>
                          </a:moveTo>
                          <a:lnTo>
                            <a:pt x="0" y="4342"/>
                          </a:lnTo>
                          <a:lnTo>
                            <a:pt x="12588" y="964"/>
                          </a:lnTo>
                          <a:lnTo>
                            <a:pt x="12588" y="0"/>
                          </a:lnTo>
                          <a:lnTo>
                            <a:pt x="0" y="3378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960" name="Freeform 189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859" y="2462"/>
                      <a:ext cx="186" cy="64"/>
                    </a:xfrm>
                    <a:custGeom>
                      <a:avLst/>
                      <a:gdLst>
                        <a:gd name="T0" fmla="*/ 12585 w 12585"/>
                        <a:gd name="T1" fmla="*/ 4342 h 4342"/>
                        <a:gd name="T2" fmla="*/ 0 w 12585"/>
                        <a:gd name="T3" fmla="*/ 964 h 4342"/>
                        <a:gd name="T4" fmla="*/ 0 w 12585"/>
                        <a:gd name="T5" fmla="*/ 0 h 4342"/>
                        <a:gd name="T6" fmla="*/ 12585 w 12585"/>
                        <a:gd name="T7" fmla="*/ 3378 h 4342"/>
                        <a:gd name="T8" fmla="*/ 12585 w 12585"/>
                        <a:gd name="T9" fmla="*/ 4342 h 4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85" h="4342">
                          <a:moveTo>
                            <a:pt x="12585" y="4342"/>
                          </a:moveTo>
                          <a:lnTo>
                            <a:pt x="0" y="964"/>
                          </a:lnTo>
                          <a:lnTo>
                            <a:pt x="0" y="0"/>
                          </a:lnTo>
                          <a:lnTo>
                            <a:pt x="12585" y="3378"/>
                          </a:lnTo>
                          <a:lnTo>
                            <a:pt x="12585" y="434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961" name="Freeform 189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912" y="2428"/>
                      <a:ext cx="252" cy="68"/>
                    </a:xfrm>
                    <a:custGeom>
                      <a:avLst/>
                      <a:gdLst>
                        <a:gd name="T0" fmla="*/ 0 w 17020"/>
                        <a:gd name="T1" fmla="*/ 1711 h 4567"/>
                        <a:gd name="T2" fmla="*/ 10647 w 17020"/>
                        <a:gd name="T3" fmla="*/ 4567 h 4567"/>
                        <a:gd name="T4" fmla="*/ 17020 w 17020"/>
                        <a:gd name="T5" fmla="*/ 2859 h 4567"/>
                        <a:gd name="T6" fmla="*/ 6371 w 17020"/>
                        <a:gd name="T7" fmla="*/ 0 h 4567"/>
                        <a:gd name="T8" fmla="*/ 0 w 17020"/>
                        <a:gd name="T9" fmla="*/ 1711 h 45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020" h="4567">
                          <a:moveTo>
                            <a:pt x="0" y="1711"/>
                          </a:moveTo>
                          <a:lnTo>
                            <a:pt x="10647" y="4567"/>
                          </a:lnTo>
                          <a:lnTo>
                            <a:pt x="17020" y="2859"/>
                          </a:lnTo>
                          <a:lnTo>
                            <a:pt x="6371" y="0"/>
                          </a:lnTo>
                          <a:lnTo>
                            <a:pt x="0" y="1711"/>
                          </a:lnTo>
                          <a:close/>
                        </a:path>
                      </a:pathLst>
                    </a:custGeom>
                    <a:solidFill>
                      <a:srgbClr val="C0C0C0"/>
                    </a:solidFill>
                    <a:ln w="6350" cap="flat" cmpd="sng">
                      <a:solidFill>
                        <a:srgbClr val="C0C0C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962" name="Freeform 189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859" y="2283"/>
                      <a:ext cx="186" cy="243"/>
                    </a:xfrm>
                    <a:custGeom>
                      <a:avLst/>
                      <a:gdLst>
                        <a:gd name="T0" fmla="*/ 0 w 12585"/>
                        <a:gd name="T1" fmla="*/ 0 h 16411"/>
                        <a:gd name="T2" fmla="*/ 0 w 12585"/>
                        <a:gd name="T3" fmla="*/ 13033 h 16411"/>
                        <a:gd name="T4" fmla="*/ 12585 w 12585"/>
                        <a:gd name="T5" fmla="*/ 16411 h 16411"/>
                        <a:gd name="T6" fmla="*/ 12585 w 12585"/>
                        <a:gd name="T7" fmla="*/ 3378 h 16411"/>
                        <a:gd name="T8" fmla="*/ 0 w 12585"/>
                        <a:gd name="T9" fmla="*/ 0 h 164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85" h="16411">
                          <a:moveTo>
                            <a:pt x="0" y="0"/>
                          </a:moveTo>
                          <a:lnTo>
                            <a:pt x="0" y="13033"/>
                          </a:lnTo>
                          <a:lnTo>
                            <a:pt x="12585" y="16411"/>
                          </a:lnTo>
                          <a:lnTo>
                            <a:pt x="12585" y="337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 w="6350" cap="flat" cmpd="sng">
                      <a:solidFill>
                        <a:srgbClr val="969696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963" name="Freeform 189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2045" y="2329"/>
                      <a:ext cx="14" cy="197"/>
                    </a:xfrm>
                    <a:custGeom>
                      <a:avLst/>
                      <a:gdLst>
                        <a:gd name="T0" fmla="*/ 0 w 971"/>
                        <a:gd name="T1" fmla="*/ 13293 h 13293"/>
                        <a:gd name="T2" fmla="*/ 971 w 971"/>
                        <a:gd name="T3" fmla="*/ 13030 h 13293"/>
                        <a:gd name="T4" fmla="*/ 971 w 971"/>
                        <a:gd name="T5" fmla="*/ 0 h 13293"/>
                        <a:gd name="T6" fmla="*/ 0 w 971"/>
                        <a:gd name="T7" fmla="*/ 260 h 13293"/>
                        <a:gd name="T8" fmla="*/ 0 w 971"/>
                        <a:gd name="T9" fmla="*/ 13293 h 1329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71" h="13293">
                          <a:moveTo>
                            <a:pt x="0" y="13293"/>
                          </a:moveTo>
                          <a:lnTo>
                            <a:pt x="971" y="13030"/>
                          </a:lnTo>
                          <a:lnTo>
                            <a:pt x="971" y="0"/>
                          </a:lnTo>
                          <a:lnTo>
                            <a:pt x="0" y="260"/>
                          </a:lnTo>
                          <a:lnTo>
                            <a:pt x="0" y="13293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3964" name="Freeform 190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859" y="2279"/>
                      <a:ext cx="200" cy="54"/>
                    </a:xfrm>
                    <a:custGeom>
                      <a:avLst/>
                      <a:gdLst>
                        <a:gd name="T0" fmla="*/ 13556 w 13556"/>
                        <a:gd name="T1" fmla="*/ 3378 h 3638"/>
                        <a:gd name="T2" fmla="*/ 12585 w 13556"/>
                        <a:gd name="T3" fmla="*/ 3638 h 3638"/>
                        <a:gd name="T4" fmla="*/ 0 w 13556"/>
                        <a:gd name="T5" fmla="*/ 260 h 3638"/>
                        <a:gd name="T6" fmla="*/ 971 w 13556"/>
                        <a:gd name="T7" fmla="*/ 0 h 3638"/>
                        <a:gd name="T8" fmla="*/ 13556 w 13556"/>
                        <a:gd name="T9" fmla="*/ 3378 h 36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3556" h="3638">
                          <a:moveTo>
                            <a:pt x="13556" y="3378"/>
                          </a:moveTo>
                          <a:lnTo>
                            <a:pt x="12585" y="3638"/>
                          </a:lnTo>
                          <a:lnTo>
                            <a:pt x="0" y="260"/>
                          </a:lnTo>
                          <a:lnTo>
                            <a:pt x="971" y="0"/>
                          </a:lnTo>
                          <a:lnTo>
                            <a:pt x="13556" y="3378"/>
                          </a:lnTo>
                          <a:close/>
                        </a:path>
                      </a:pathLst>
                    </a:custGeom>
                    <a:solidFill>
                      <a:srgbClr val="C0C0C0"/>
                    </a:solidFill>
                    <a:ln w="6350" cap="flat" cmpd="sng">
                      <a:solidFill>
                        <a:srgbClr val="C0C0C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</p:grpSp>
        <p:grpSp>
          <p:nvGrpSpPr>
            <p:cNvPr id="473965" name="Group 1901"/>
            <p:cNvGrpSpPr>
              <a:grpSpLocks/>
            </p:cNvGrpSpPr>
            <p:nvPr/>
          </p:nvGrpSpPr>
          <p:grpSpPr bwMode="auto">
            <a:xfrm>
              <a:off x="2014" y="1960"/>
              <a:ext cx="184" cy="238"/>
              <a:chOff x="-12915" y="16103"/>
              <a:chExt cx="319" cy="416"/>
            </a:xfrm>
          </p:grpSpPr>
          <p:sp>
            <p:nvSpPr>
              <p:cNvPr id="473966" name="Freeform 1902"/>
              <p:cNvSpPr>
                <a:spLocks/>
              </p:cNvSpPr>
              <p:nvPr/>
            </p:nvSpPr>
            <p:spPr bwMode="gray">
              <a:xfrm>
                <a:off x="-12915" y="16103"/>
                <a:ext cx="319" cy="416"/>
              </a:xfrm>
              <a:custGeom>
                <a:avLst/>
                <a:gdLst>
                  <a:gd name="T0" fmla="*/ 0 w 319"/>
                  <a:gd name="T1" fmla="*/ 0 h 416"/>
                  <a:gd name="T2" fmla="*/ 0 w 319"/>
                  <a:gd name="T3" fmla="*/ 331 h 416"/>
                  <a:gd name="T4" fmla="*/ 319 w 319"/>
                  <a:gd name="T5" fmla="*/ 416 h 416"/>
                  <a:gd name="T6" fmla="*/ 319 w 319"/>
                  <a:gd name="T7" fmla="*/ 88 h 416"/>
                  <a:gd name="T8" fmla="*/ 0 w 319"/>
                  <a:gd name="T9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9" h="416">
                    <a:moveTo>
                      <a:pt x="0" y="0"/>
                    </a:moveTo>
                    <a:lnTo>
                      <a:pt x="0" y="331"/>
                    </a:lnTo>
                    <a:lnTo>
                      <a:pt x="319" y="416"/>
                    </a:lnTo>
                    <a:lnTo>
                      <a:pt x="319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3967" name="Freeform 1903"/>
              <p:cNvSpPr>
                <a:spLocks noEditPoints="1"/>
              </p:cNvSpPr>
              <p:nvPr/>
            </p:nvSpPr>
            <p:spPr bwMode="gray">
              <a:xfrm>
                <a:off x="-12849" y="16198"/>
                <a:ext cx="184" cy="227"/>
              </a:xfrm>
              <a:custGeom>
                <a:avLst/>
                <a:gdLst>
                  <a:gd name="T0" fmla="*/ 60 w 78"/>
                  <a:gd name="T1" fmla="*/ 26 h 96"/>
                  <a:gd name="T2" fmla="*/ 53 w 78"/>
                  <a:gd name="T3" fmla="*/ 66 h 96"/>
                  <a:gd name="T4" fmla="*/ 53 w 78"/>
                  <a:gd name="T5" fmla="*/ 68 h 96"/>
                  <a:gd name="T6" fmla="*/ 54 w 78"/>
                  <a:gd name="T7" fmla="*/ 69 h 96"/>
                  <a:gd name="T8" fmla="*/ 55 w 78"/>
                  <a:gd name="T9" fmla="*/ 70 h 96"/>
                  <a:gd name="T10" fmla="*/ 60 w 78"/>
                  <a:gd name="T11" fmla="*/ 69 h 96"/>
                  <a:gd name="T12" fmla="*/ 68 w 78"/>
                  <a:gd name="T13" fmla="*/ 62 h 96"/>
                  <a:gd name="T14" fmla="*/ 70 w 78"/>
                  <a:gd name="T15" fmla="*/ 48 h 96"/>
                  <a:gd name="T16" fmla="*/ 63 w 78"/>
                  <a:gd name="T17" fmla="*/ 24 h 96"/>
                  <a:gd name="T18" fmla="*/ 42 w 78"/>
                  <a:gd name="T19" fmla="*/ 11 h 96"/>
                  <a:gd name="T20" fmla="*/ 25 w 78"/>
                  <a:gd name="T21" fmla="*/ 11 h 96"/>
                  <a:gd name="T22" fmla="*/ 12 w 78"/>
                  <a:gd name="T23" fmla="*/ 21 h 96"/>
                  <a:gd name="T24" fmla="*/ 8 w 78"/>
                  <a:gd name="T25" fmla="*/ 40 h 96"/>
                  <a:gd name="T26" fmla="*/ 17 w 78"/>
                  <a:gd name="T27" fmla="*/ 70 h 96"/>
                  <a:gd name="T28" fmla="*/ 41 w 78"/>
                  <a:gd name="T29" fmla="*/ 86 h 96"/>
                  <a:gd name="T30" fmla="*/ 55 w 78"/>
                  <a:gd name="T31" fmla="*/ 87 h 96"/>
                  <a:gd name="T32" fmla="*/ 68 w 78"/>
                  <a:gd name="T33" fmla="*/ 83 h 96"/>
                  <a:gd name="T34" fmla="*/ 78 w 78"/>
                  <a:gd name="T35" fmla="*/ 86 h 96"/>
                  <a:gd name="T36" fmla="*/ 70 w 78"/>
                  <a:gd name="T37" fmla="*/ 92 h 96"/>
                  <a:gd name="T38" fmla="*/ 57 w 78"/>
                  <a:gd name="T39" fmla="*/ 95 h 96"/>
                  <a:gd name="T40" fmla="*/ 42 w 78"/>
                  <a:gd name="T41" fmla="*/ 94 h 96"/>
                  <a:gd name="T42" fmla="*/ 20 w 78"/>
                  <a:gd name="T43" fmla="*/ 83 h 96"/>
                  <a:gd name="T44" fmla="*/ 6 w 78"/>
                  <a:gd name="T45" fmla="*/ 62 h 96"/>
                  <a:gd name="T46" fmla="*/ 0 w 78"/>
                  <a:gd name="T47" fmla="*/ 38 h 96"/>
                  <a:gd name="T48" fmla="*/ 6 w 78"/>
                  <a:gd name="T49" fmla="*/ 15 h 96"/>
                  <a:gd name="T50" fmla="*/ 20 w 78"/>
                  <a:gd name="T51" fmla="*/ 3 h 96"/>
                  <a:gd name="T52" fmla="*/ 42 w 78"/>
                  <a:gd name="T53" fmla="*/ 3 h 96"/>
                  <a:gd name="T54" fmla="*/ 68 w 78"/>
                  <a:gd name="T55" fmla="*/ 20 h 96"/>
                  <a:gd name="T56" fmla="*/ 78 w 78"/>
                  <a:gd name="T57" fmla="*/ 50 h 96"/>
                  <a:gd name="T58" fmla="*/ 74 w 78"/>
                  <a:gd name="T59" fmla="*/ 68 h 96"/>
                  <a:gd name="T60" fmla="*/ 63 w 78"/>
                  <a:gd name="T61" fmla="*/ 78 h 96"/>
                  <a:gd name="T62" fmla="*/ 52 w 78"/>
                  <a:gd name="T63" fmla="*/ 78 h 96"/>
                  <a:gd name="T64" fmla="*/ 47 w 78"/>
                  <a:gd name="T65" fmla="*/ 75 h 96"/>
                  <a:gd name="T66" fmla="*/ 44 w 78"/>
                  <a:gd name="T67" fmla="*/ 70 h 96"/>
                  <a:gd name="T68" fmla="*/ 38 w 78"/>
                  <a:gd name="T69" fmla="*/ 73 h 96"/>
                  <a:gd name="T70" fmla="*/ 32 w 78"/>
                  <a:gd name="T71" fmla="*/ 73 h 96"/>
                  <a:gd name="T72" fmla="*/ 20 w 78"/>
                  <a:gd name="T73" fmla="*/ 64 h 96"/>
                  <a:gd name="T74" fmla="*/ 15 w 78"/>
                  <a:gd name="T75" fmla="*/ 46 h 96"/>
                  <a:gd name="T76" fmla="*/ 21 w 78"/>
                  <a:gd name="T77" fmla="*/ 24 h 96"/>
                  <a:gd name="T78" fmla="*/ 37 w 78"/>
                  <a:gd name="T79" fmla="*/ 18 h 96"/>
                  <a:gd name="T80" fmla="*/ 43 w 78"/>
                  <a:gd name="T81" fmla="*/ 21 h 96"/>
                  <a:gd name="T82" fmla="*/ 49 w 78"/>
                  <a:gd name="T83" fmla="*/ 29 h 96"/>
                  <a:gd name="T84" fmla="*/ 50 w 78"/>
                  <a:gd name="T85" fmla="*/ 23 h 96"/>
                  <a:gd name="T86" fmla="*/ 60 w 78"/>
                  <a:gd name="T87" fmla="*/ 26 h 96"/>
                  <a:gd name="T88" fmla="*/ 26 w 78"/>
                  <a:gd name="T89" fmla="*/ 51 h 96"/>
                  <a:gd name="T90" fmla="*/ 28 w 78"/>
                  <a:gd name="T91" fmla="*/ 62 h 96"/>
                  <a:gd name="T92" fmla="*/ 33 w 78"/>
                  <a:gd name="T93" fmla="*/ 66 h 96"/>
                  <a:gd name="T94" fmla="*/ 39 w 78"/>
                  <a:gd name="T95" fmla="*/ 64 h 96"/>
                  <a:gd name="T96" fmla="*/ 44 w 78"/>
                  <a:gd name="T97" fmla="*/ 54 h 96"/>
                  <a:gd name="T98" fmla="*/ 46 w 78"/>
                  <a:gd name="T99" fmla="*/ 39 h 96"/>
                  <a:gd name="T100" fmla="*/ 44 w 78"/>
                  <a:gd name="T101" fmla="*/ 31 h 96"/>
                  <a:gd name="T102" fmla="*/ 39 w 78"/>
                  <a:gd name="T103" fmla="*/ 27 h 96"/>
                  <a:gd name="T104" fmla="*/ 33 w 78"/>
                  <a:gd name="T105" fmla="*/ 28 h 96"/>
                  <a:gd name="T106" fmla="*/ 27 w 78"/>
                  <a:gd name="T107" fmla="*/ 38 h 96"/>
                  <a:gd name="T108" fmla="*/ 26 w 78"/>
                  <a:gd name="T109" fmla="*/ 5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8" h="96">
                    <a:moveTo>
                      <a:pt x="60" y="26"/>
                    </a:move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7"/>
                      <a:pt x="53" y="67"/>
                      <a:pt x="53" y="68"/>
                    </a:cubicBezTo>
                    <a:cubicBezTo>
                      <a:pt x="53" y="68"/>
                      <a:pt x="53" y="69"/>
                      <a:pt x="54" y="69"/>
                    </a:cubicBezTo>
                    <a:cubicBezTo>
                      <a:pt x="54" y="70"/>
                      <a:pt x="54" y="70"/>
                      <a:pt x="55" y="70"/>
                    </a:cubicBezTo>
                    <a:cubicBezTo>
                      <a:pt x="57" y="71"/>
                      <a:pt x="58" y="70"/>
                      <a:pt x="60" y="69"/>
                    </a:cubicBezTo>
                    <a:cubicBezTo>
                      <a:pt x="63" y="68"/>
                      <a:pt x="66" y="66"/>
                      <a:pt x="68" y="62"/>
                    </a:cubicBezTo>
                    <a:cubicBezTo>
                      <a:pt x="69" y="59"/>
                      <a:pt x="70" y="54"/>
                      <a:pt x="70" y="48"/>
                    </a:cubicBezTo>
                    <a:cubicBezTo>
                      <a:pt x="70" y="39"/>
                      <a:pt x="68" y="31"/>
                      <a:pt x="63" y="24"/>
                    </a:cubicBezTo>
                    <a:cubicBezTo>
                      <a:pt x="58" y="17"/>
                      <a:pt x="51" y="13"/>
                      <a:pt x="42" y="11"/>
                    </a:cubicBezTo>
                    <a:cubicBezTo>
                      <a:pt x="36" y="9"/>
                      <a:pt x="30" y="9"/>
                      <a:pt x="25" y="11"/>
                    </a:cubicBezTo>
                    <a:cubicBezTo>
                      <a:pt x="19" y="12"/>
                      <a:pt x="15" y="16"/>
                      <a:pt x="12" y="21"/>
                    </a:cubicBezTo>
                    <a:cubicBezTo>
                      <a:pt x="10" y="27"/>
                      <a:pt x="8" y="33"/>
                      <a:pt x="8" y="40"/>
                    </a:cubicBezTo>
                    <a:cubicBezTo>
                      <a:pt x="8" y="51"/>
                      <a:pt x="11" y="61"/>
                      <a:pt x="17" y="70"/>
                    </a:cubicBezTo>
                    <a:cubicBezTo>
                      <a:pt x="24" y="78"/>
                      <a:pt x="32" y="83"/>
                      <a:pt x="41" y="86"/>
                    </a:cubicBezTo>
                    <a:cubicBezTo>
                      <a:pt x="46" y="87"/>
                      <a:pt x="51" y="88"/>
                      <a:pt x="55" y="87"/>
                    </a:cubicBezTo>
                    <a:cubicBezTo>
                      <a:pt x="59" y="87"/>
                      <a:pt x="64" y="85"/>
                      <a:pt x="68" y="83"/>
                    </a:cubicBezTo>
                    <a:cubicBezTo>
                      <a:pt x="78" y="86"/>
                      <a:pt x="78" y="86"/>
                      <a:pt x="78" y="86"/>
                    </a:cubicBezTo>
                    <a:cubicBezTo>
                      <a:pt x="75" y="89"/>
                      <a:pt x="73" y="91"/>
                      <a:pt x="70" y="92"/>
                    </a:cubicBezTo>
                    <a:cubicBezTo>
                      <a:pt x="67" y="94"/>
                      <a:pt x="62" y="95"/>
                      <a:pt x="57" y="95"/>
                    </a:cubicBezTo>
                    <a:cubicBezTo>
                      <a:pt x="52" y="96"/>
                      <a:pt x="47" y="95"/>
                      <a:pt x="42" y="94"/>
                    </a:cubicBezTo>
                    <a:cubicBezTo>
                      <a:pt x="34" y="92"/>
                      <a:pt x="27" y="88"/>
                      <a:pt x="20" y="83"/>
                    </a:cubicBezTo>
                    <a:cubicBezTo>
                      <a:pt x="14" y="77"/>
                      <a:pt x="9" y="70"/>
                      <a:pt x="6" y="62"/>
                    </a:cubicBezTo>
                    <a:cubicBezTo>
                      <a:pt x="2" y="55"/>
                      <a:pt x="0" y="46"/>
                      <a:pt x="0" y="38"/>
                    </a:cubicBezTo>
                    <a:cubicBezTo>
                      <a:pt x="0" y="29"/>
                      <a:pt x="2" y="22"/>
                      <a:pt x="6" y="15"/>
                    </a:cubicBezTo>
                    <a:cubicBezTo>
                      <a:pt x="10" y="9"/>
                      <a:pt x="14" y="5"/>
                      <a:pt x="20" y="3"/>
                    </a:cubicBezTo>
                    <a:cubicBezTo>
                      <a:pt x="27" y="0"/>
                      <a:pt x="34" y="0"/>
                      <a:pt x="42" y="3"/>
                    </a:cubicBezTo>
                    <a:cubicBezTo>
                      <a:pt x="53" y="6"/>
                      <a:pt x="61" y="11"/>
                      <a:pt x="68" y="20"/>
                    </a:cubicBezTo>
                    <a:cubicBezTo>
                      <a:pt x="75" y="29"/>
                      <a:pt x="78" y="39"/>
                      <a:pt x="78" y="50"/>
                    </a:cubicBezTo>
                    <a:cubicBezTo>
                      <a:pt x="78" y="57"/>
                      <a:pt x="77" y="63"/>
                      <a:pt x="74" y="68"/>
                    </a:cubicBezTo>
                    <a:cubicBezTo>
                      <a:pt x="72" y="72"/>
                      <a:pt x="68" y="76"/>
                      <a:pt x="63" y="78"/>
                    </a:cubicBezTo>
                    <a:cubicBezTo>
                      <a:pt x="59" y="79"/>
                      <a:pt x="55" y="79"/>
                      <a:pt x="52" y="78"/>
                    </a:cubicBezTo>
                    <a:cubicBezTo>
                      <a:pt x="50" y="78"/>
                      <a:pt x="48" y="77"/>
                      <a:pt x="47" y="75"/>
                    </a:cubicBezTo>
                    <a:cubicBezTo>
                      <a:pt x="45" y="74"/>
                      <a:pt x="44" y="72"/>
                      <a:pt x="44" y="70"/>
                    </a:cubicBezTo>
                    <a:cubicBezTo>
                      <a:pt x="42" y="72"/>
                      <a:pt x="39" y="73"/>
                      <a:pt x="38" y="73"/>
                    </a:cubicBezTo>
                    <a:cubicBezTo>
                      <a:pt x="36" y="74"/>
                      <a:pt x="34" y="74"/>
                      <a:pt x="32" y="73"/>
                    </a:cubicBezTo>
                    <a:cubicBezTo>
                      <a:pt x="27" y="72"/>
                      <a:pt x="23" y="69"/>
                      <a:pt x="20" y="64"/>
                    </a:cubicBezTo>
                    <a:cubicBezTo>
                      <a:pt x="17" y="59"/>
                      <a:pt x="15" y="53"/>
                      <a:pt x="15" y="46"/>
                    </a:cubicBezTo>
                    <a:cubicBezTo>
                      <a:pt x="15" y="37"/>
                      <a:pt x="17" y="30"/>
                      <a:pt x="21" y="24"/>
                    </a:cubicBezTo>
                    <a:cubicBezTo>
                      <a:pt x="25" y="18"/>
                      <a:pt x="31" y="16"/>
                      <a:pt x="37" y="18"/>
                    </a:cubicBezTo>
                    <a:cubicBezTo>
                      <a:pt x="39" y="18"/>
                      <a:pt x="41" y="19"/>
                      <a:pt x="43" y="21"/>
                    </a:cubicBezTo>
                    <a:cubicBezTo>
                      <a:pt x="45" y="23"/>
                      <a:pt x="47" y="25"/>
                      <a:pt x="49" y="29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60" y="26"/>
                      <a:pt x="60" y="26"/>
                      <a:pt x="60" y="26"/>
                    </a:cubicBezTo>
                    <a:close/>
                    <a:moveTo>
                      <a:pt x="26" y="51"/>
                    </a:moveTo>
                    <a:cubicBezTo>
                      <a:pt x="26" y="55"/>
                      <a:pt x="27" y="59"/>
                      <a:pt x="28" y="62"/>
                    </a:cubicBezTo>
                    <a:cubicBezTo>
                      <a:pt x="30" y="64"/>
                      <a:pt x="31" y="65"/>
                      <a:pt x="33" y="66"/>
                    </a:cubicBezTo>
                    <a:cubicBezTo>
                      <a:pt x="35" y="66"/>
                      <a:pt x="37" y="66"/>
                      <a:pt x="39" y="64"/>
                    </a:cubicBezTo>
                    <a:cubicBezTo>
                      <a:pt x="41" y="63"/>
                      <a:pt x="42" y="60"/>
                      <a:pt x="44" y="54"/>
                    </a:cubicBezTo>
                    <a:cubicBezTo>
                      <a:pt x="45" y="49"/>
                      <a:pt x="46" y="44"/>
                      <a:pt x="46" y="39"/>
                    </a:cubicBezTo>
                    <a:cubicBezTo>
                      <a:pt x="46" y="36"/>
                      <a:pt x="45" y="33"/>
                      <a:pt x="44" y="31"/>
                    </a:cubicBezTo>
                    <a:cubicBezTo>
                      <a:pt x="42" y="29"/>
                      <a:pt x="41" y="27"/>
                      <a:pt x="39" y="27"/>
                    </a:cubicBezTo>
                    <a:cubicBezTo>
                      <a:pt x="36" y="26"/>
                      <a:pt x="34" y="26"/>
                      <a:pt x="33" y="28"/>
                    </a:cubicBezTo>
                    <a:cubicBezTo>
                      <a:pt x="30" y="29"/>
                      <a:pt x="29" y="33"/>
                      <a:pt x="27" y="38"/>
                    </a:cubicBezTo>
                    <a:cubicBezTo>
                      <a:pt x="26" y="42"/>
                      <a:pt x="26" y="47"/>
                      <a:pt x="26" y="5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63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73968" name="Group 1904"/>
            <p:cNvGrpSpPr>
              <a:grpSpLocks/>
            </p:cNvGrpSpPr>
            <p:nvPr/>
          </p:nvGrpSpPr>
          <p:grpSpPr bwMode="auto">
            <a:xfrm>
              <a:off x="2014" y="2162"/>
              <a:ext cx="184" cy="236"/>
              <a:chOff x="-12915" y="17811"/>
              <a:chExt cx="319" cy="414"/>
            </a:xfrm>
          </p:grpSpPr>
          <p:sp>
            <p:nvSpPr>
              <p:cNvPr id="473969" name="Freeform 1905"/>
              <p:cNvSpPr>
                <a:spLocks/>
              </p:cNvSpPr>
              <p:nvPr/>
            </p:nvSpPr>
            <p:spPr bwMode="gray">
              <a:xfrm>
                <a:off x="-12915" y="17811"/>
                <a:ext cx="319" cy="414"/>
              </a:xfrm>
              <a:custGeom>
                <a:avLst/>
                <a:gdLst>
                  <a:gd name="T0" fmla="*/ 0 w 319"/>
                  <a:gd name="T1" fmla="*/ 0 h 414"/>
                  <a:gd name="T2" fmla="*/ 0 w 319"/>
                  <a:gd name="T3" fmla="*/ 329 h 414"/>
                  <a:gd name="T4" fmla="*/ 319 w 319"/>
                  <a:gd name="T5" fmla="*/ 414 h 414"/>
                  <a:gd name="T6" fmla="*/ 319 w 319"/>
                  <a:gd name="T7" fmla="*/ 85 h 414"/>
                  <a:gd name="T8" fmla="*/ 0 w 319"/>
                  <a:gd name="T9" fmla="*/ 0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9" h="414">
                    <a:moveTo>
                      <a:pt x="0" y="0"/>
                    </a:moveTo>
                    <a:lnTo>
                      <a:pt x="0" y="329"/>
                    </a:lnTo>
                    <a:lnTo>
                      <a:pt x="319" y="414"/>
                    </a:lnTo>
                    <a:lnTo>
                      <a:pt x="319" y="8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3970" name="Freeform 1906"/>
              <p:cNvSpPr>
                <a:spLocks noEditPoints="1"/>
              </p:cNvSpPr>
              <p:nvPr/>
            </p:nvSpPr>
            <p:spPr bwMode="gray">
              <a:xfrm>
                <a:off x="-12863" y="17892"/>
                <a:ext cx="182" cy="269"/>
              </a:xfrm>
              <a:custGeom>
                <a:avLst/>
                <a:gdLst>
                  <a:gd name="T0" fmla="*/ 49 w 77"/>
                  <a:gd name="T1" fmla="*/ 112 h 114"/>
                  <a:gd name="T2" fmla="*/ 51 w 77"/>
                  <a:gd name="T3" fmla="*/ 114 h 114"/>
                  <a:gd name="T4" fmla="*/ 61 w 77"/>
                  <a:gd name="T5" fmla="*/ 106 h 114"/>
                  <a:gd name="T6" fmla="*/ 56 w 77"/>
                  <a:gd name="T7" fmla="*/ 93 h 114"/>
                  <a:gd name="T8" fmla="*/ 40 w 77"/>
                  <a:gd name="T9" fmla="*/ 84 h 114"/>
                  <a:gd name="T10" fmla="*/ 27 w 77"/>
                  <a:gd name="T11" fmla="*/ 87 h 114"/>
                  <a:gd name="T12" fmla="*/ 14 w 77"/>
                  <a:gd name="T13" fmla="*/ 89 h 114"/>
                  <a:gd name="T14" fmla="*/ 4 w 77"/>
                  <a:gd name="T15" fmla="*/ 81 h 114"/>
                  <a:gd name="T16" fmla="*/ 7 w 77"/>
                  <a:gd name="T17" fmla="*/ 74 h 114"/>
                  <a:gd name="T18" fmla="*/ 16 w 77"/>
                  <a:gd name="T19" fmla="*/ 69 h 114"/>
                  <a:gd name="T20" fmla="*/ 18 w 77"/>
                  <a:gd name="T21" fmla="*/ 68 h 114"/>
                  <a:gd name="T22" fmla="*/ 18 w 77"/>
                  <a:gd name="T23" fmla="*/ 68 h 114"/>
                  <a:gd name="T24" fmla="*/ 28 w 77"/>
                  <a:gd name="T25" fmla="*/ 71 h 114"/>
                  <a:gd name="T26" fmla="*/ 41 w 77"/>
                  <a:gd name="T27" fmla="*/ 70 h 114"/>
                  <a:gd name="T28" fmla="*/ 53 w 77"/>
                  <a:gd name="T29" fmla="*/ 64 h 114"/>
                  <a:gd name="T30" fmla="*/ 72 w 77"/>
                  <a:gd name="T31" fmla="*/ 43 h 114"/>
                  <a:gd name="T32" fmla="*/ 75 w 77"/>
                  <a:gd name="T33" fmla="*/ 19 h 114"/>
                  <a:gd name="T34" fmla="*/ 61 w 77"/>
                  <a:gd name="T35" fmla="*/ 5 h 114"/>
                  <a:gd name="T36" fmla="*/ 55 w 77"/>
                  <a:gd name="T37" fmla="*/ 25 h 114"/>
                  <a:gd name="T38" fmla="*/ 55 w 77"/>
                  <a:gd name="T39" fmla="*/ 26 h 114"/>
                  <a:gd name="T40" fmla="*/ 58 w 77"/>
                  <a:gd name="T41" fmla="*/ 30 h 114"/>
                  <a:gd name="T42" fmla="*/ 56 w 77"/>
                  <a:gd name="T43" fmla="*/ 37 h 114"/>
                  <a:gd name="T44" fmla="*/ 46 w 77"/>
                  <a:gd name="T45" fmla="*/ 50 h 114"/>
                  <a:gd name="T46" fmla="*/ 38 w 77"/>
                  <a:gd name="T47" fmla="*/ 54 h 114"/>
                  <a:gd name="T48" fmla="*/ 34 w 77"/>
                  <a:gd name="T49" fmla="*/ 53 h 114"/>
                  <a:gd name="T50" fmla="*/ 32 w 77"/>
                  <a:gd name="T51" fmla="*/ 54 h 114"/>
                  <a:gd name="T52" fmla="*/ 15 w 77"/>
                  <a:gd name="T53" fmla="*/ 66 h 114"/>
                  <a:gd name="T54" fmla="*/ 14 w 77"/>
                  <a:gd name="T55" fmla="*/ 67 h 114"/>
                  <a:gd name="T56" fmla="*/ 5 w 77"/>
                  <a:gd name="T57" fmla="*/ 72 h 114"/>
                  <a:gd name="T58" fmla="*/ 1 w 77"/>
                  <a:gd name="T59" fmla="*/ 81 h 114"/>
                  <a:gd name="T60" fmla="*/ 15 w 77"/>
                  <a:gd name="T61" fmla="*/ 91 h 114"/>
                  <a:gd name="T62" fmla="*/ 29 w 77"/>
                  <a:gd name="T63" fmla="*/ 89 h 114"/>
                  <a:gd name="T64" fmla="*/ 40 w 77"/>
                  <a:gd name="T65" fmla="*/ 86 h 114"/>
                  <a:gd name="T66" fmla="*/ 54 w 77"/>
                  <a:gd name="T67" fmla="*/ 93 h 114"/>
                  <a:gd name="T68" fmla="*/ 58 w 77"/>
                  <a:gd name="T69" fmla="*/ 104 h 114"/>
                  <a:gd name="T70" fmla="*/ 49 w 77"/>
                  <a:gd name="T71" fmla="*/ 112 h 114"/>
                  <a:gd name="T72" fmla="*/ 16 w 77"/>
                  <a:gd name="T73" fmla="*/ 61 h 114"/>
                  <a:gd name="T74" fmla="*/ 30 w 77"/>
                  <a:gd name="T75" fmla="*/ 50 h 114"/>
                  <a:gd name="T76" fmla="*/ 21 w 77"/>
                  <a:gd name="T77" fmla="*/ 46 h 114"/>
                  <a:gd name="T78" fmla="*/ 13 w 77"/>
                  <a:gd name="T79" fmla="*/ 50 h 114"/>
                  <a:gd name="T80" fmla="*/ 7 w 77"/>
                  <a:gd name="T81" fmla="*/ 55 h 114"/>
                  <a:gd name="T82" fmla="*/ 11 w 77"/>
                  <a:gd name="T83" fmla="*/ 63 h 114"/>
                  <a:gd name="T84" fmla="*/ 16 w 77"/>
                  <a:gd name="T85" fmla="*/ 61 h 114"/>
                  <a:gd name="T86" fmla="*/ 49 w 77"/>
                  <a:gd name="T87" fmla="*/ 24 h 114"/>
                  <a:gd name="T88" fmla="*/ 55 w 77"/>
                  <a:gd name="T89" fmla="*/ 8 h 114"/>
                  <a:gd name="T90" fmla="*/ 56 w 77"/>
                  <a:gd name="T91" fmla="*/ 3 h 114"/>
                  <a:gd name="T92" fmla="*/ 45 w 77"/>
                  <a:gd name="T93" fmla="*/ 3 h 114"/>
                  <a:gd name="T94" fmla="*/ 43 w 77"/>
                  <a:gd name="T95" fmla="*/ 10 h 114"/>
                  <a:gd name="T96" fmla="*/ 41 w 77"/>
                  <a:gd name="T97" fmla="*/ 18 h 114"/>
                  <a:gd name="T98" fmla="*/ 49 w 77"/>
                  <a:gd name="T99" fmla="*/ 2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7" h="114">
                    <a:moveTo>
                      <a:pt x="49" y="112"/>
                    </a:moveTo>
                    <a:cubicBezTo>
                      <a:pt x="51" y="114"/>
                      <a:pt x="51" y="114"/>
                      <a:pt x="51" y="114"/>
                    </a:cubicBezTo>
                    <a:cubicBezTo>
                      <a:pt x="55" y="112"/>
                      <a:pt x="60" y="109"/>
                      <a:pt x="61" y="106"/>
                    </a:cubicBezTo>
                    <a:cubicBezTo>
                      <a:pt x="63" y="102"/>
                      <a:pt x="61" y="98"/>
                      <a:pt x="56" y="93"/>
                    </a:cubicBezTo>
                    <a:cubicBezTo>
                      <a:pt x="51" y="88"/>
                      <a:pt x="45" y="84"/>
                      <a:pt x="40" y="84"/>
                    </a:cubicBezTo>
                    <a:cubicBezTo>
                      <a:pt x="34" y="83"/>
                      <a:pt x="30" y="85"/>
                      <a:pt x="27" y="87"/>
                    </a:cubicBezTo>
                    <a:cubicBezTo>
                      <a:pt x="24" y="88"/>
                      <a:pt x="20" y="90"/>
                      <a:pt x="14" y="89"/>
                    </a:cubicBezTo>
                    <a:cubicBezTo>
                      <a:pt x="10" y="88"/>
                      <a:pt x="6" y="85"/>
                      <a:pt x="4" y="81"/>
                    </a:cubicBezTo>
                    <a:cubicBezTo>
                      <a:pt x="3" y="79"/>
                      <a:pt x="5" y="75"/>
                      <a:pt x="7" y="74"/>
                    </a:cubicBezTo>
                    <a:cubicBezTo>
                      <a:pt x="10" y="72"/>
                      <a:pt x="13" y="70"/>
                      <a:pt x="16" y="69"/>
                    </a:cubicBezTo>
                    <a:cubicBezTo>
                      <a:pt x="16" y="69"/>
                      <a:pt x="16" y="69"/>
                      <a:pt x="18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21" y="69"/>
                      <a:pt x="25" y="71"/>
                      <a:pt x="28" y="71"/>
                    </a:cubicBezTo>
                    <a:cubicBezTo>
                      <a:pt x="33" y="72"/>
                      <a:pt x="37" y="71"/>
                      <a:pt x="41" y="70"/>
                    </a:cubicBezTo>
                    <a:cubicBezTo>
                      <a:pt x="45" y="68"/>
                      <a:pt x="49" y="66"/>
                      <a:pt x="53" y="64"/>
                    </a:cubicBezTo>
                    <a:cubicBezTo>
                      <a:pt x="62" y="59"/>
                      <a:pt x="69" y="52"/>
                      <a:pt x="72" y="43"/>
                    </a:cubicBezTo>
                    <a:cubicBezTo>
                      <a:pt x="75" y="36"/>
                      <a:pt x="77" y="27"/>
                      <a:pt x="75" y="19"/>
                    </a:cubicBezTo>
                    <a:cubicBezTo>
                      <a:pt x="74" y="14"/>
                      <a:pt x="68" y="8"/>
                      <a:pt x="61" y="5"/>
                    </a:cubicBezTo>
                    <a:cubicBezTo>
                      <a:pt x="60" y="12"/>
                      <a:pt x="58" y="19"/>
                      <a:pt x="55" y="25"/>
                    </a:cubicBezTo>
                    <a:cubicBezTo>
                      <a:pt x="55" y="25"/>
                      <a:pt x="54" y="25"/>
                      <a:pt x="55" y="26"/>
                    </a:cubicBezTo>
                    <a:cubicBezTo>
                      <a:pt x="57" y="27"/>
                      <a:pt x="58" y="28"/>
                      <a:pt x="58" y="30"/>
                    </a:cubicBezTo>
                    <a:cubicBezTo>
                      <a:pt x="59" y="32"/>
                      <a:pt x="57" y="35"/>
                      <a:pt x="56" y="37"/>
                    </a:cubicBezTo>
                    <a:cubicBezTo>
                      <a:pt x="53" y="42"/>
                      <a:pt x="50" y="46"/>
                      <a:pt x="46" y="50"/>
                    </a:cubicBezTo>
                    <a:cubicBezTo>
                      <a:pt x="44" y="51"/>
                      <a:pt x="42" y="55"/>
                      <a:pt x="38" y="54"/>
                    </a:cubicBezTo>
                    <a:cubicBezTo>
                      <a:pt x="37" y="54"/>
                      <a:pt x="35" y="52"/>
                      <a:pt x="34" y="53"/>
                    </a:cubicBezTo>
                    <a:cubicBezTo>
                      <a:pt x="33" y="53"/>
                      <a:pt x="33" y="54"/>
                      <a:pt x="32" y="54"/>
                    </a:cubicBezTo>
                    <a:cubicBezTo>
                      <a:pt x="27" y="59"/>
                      <a:pt x="22" y="63"/>
                      <a:pt x="15" y="66"/>
                    </a:cubicBezTo>
                    <a:cubicBezTo>
                      <a:pt x="15" y="66"/>
                      <a:pt x="15" y="66"/>
                      <a:pt x="14" y="67"/>
                    </a:cubicBezTo>
                    <a:cubicBezTo>
                      <a:pt x="10" y="68"/>
                      <a:pt x="7" y="70"/>
                      <a:pt x="5" y="72"/>
                    </a:cubicBezTo>
                    <a:cubicBezTo>
                      <a:pt x="2" y="74"/>
                      <a:pt x="0" y="78"/>
                      <a:pt x="1" y="81"/>
                    </a:cubicBezTo>
                    <a:cubicBezTo>
                      <a:pt x="3" y="85"/>
                      <a:pt x="9" y="90"/>
                      <a:pt x="15" y="91"/>
                    </a:cubicBezTo>
                    <a:cubicBezTo>
                      <a:pt x="21" y="92"/>
                      <a:pt x="26" y="91"/>
                      <a:pt x="29" y="89"/>
                    </a:cubicBezTo>
                    <a:cubicBezTo>
                      <a:pt x="32" y="88"/>
                      <a:pt x="36" y="86"/>
                      <a:pt x="40" y="86"/>
                    </a:cubicBezTo>
                    <a:cubicBezTo>
                      <a:pt x="47" y="87"/>
                      <a:pt x="52" y="92"/>
                      <a:pt x="54" y="93"/>
                    </a:cubicBezTo>
                    <a:cubicBezTo>
                      <a:pt x="58" y="98"/>
                      <a:pt x="60" y="102"/>
                      <a:pt x="58" y="104"/>
                    </a:cubicBezTo>
                    <a:cubicBezTo>
                      <a:pt x="57" y="108"/>
                      <a:pt x="53" y="110"/>
                      <a:pt x="49" y="112"/>
                    </a:cubicBezTo>
                    <a:close/>
                    <a:moveTo>
                      <a:pt x="16" y="61"/>
                    </a:moveTo>
                    <a:cubicBezTo>
                      <a:pt x="22" y="58"/>
                      <a:pt x="26" y="54"/>
                      <a:pt x="30" y="50"/>
                    </a:cubicBezTo>
                    <a:cubicBezTo>
                      <a:pt x="27" y="48"/>
                      <a:pt x="24" y="45"/>
                      <a:pt x="21" y="46"/>
                    </a:cubicBezTo>
                    <a:cubicBezTo>
                      <a:pt x="18" y="46"/>
                      <a:pt x="15" y="49"/>
                      <a:pt x="13" y="50"/>
                    </a:cubicBezTo>
                    <a:cubicBezTo>
                      <a:pt x="11" y="52"/>
                      <a:pt x="9" y="54"/>
                      <a:pt x="7" y="55"/>
                    </a:cubicBezTo>
                    <a:cubicBezTo>
                      <a:pt x="4" y="57"/>
                      <a:pt x="8" y="61"/>
                      <a:pt x="11" y="63"/>
                    </a:cubicBezTo>
                    <a:cubicBezTo>
                      <a:pt x="13" y="63"/>
                      <a:pt x="15" y="62"/>
                      <a:pt x="16" y="61"/>
                    </a:cubicBezTo>
                    <a:close/>
                    <a:moveTo>
                      <a:pt x="49" y="24"/>
                    </a:moveTo>
                    <a:cubicBezTo>
                      <a:pt x="52" y="19"/>
                      <a:pt x="54" y="14"/>
                      <a:pt x="55" y="8"/>
                    </a:cubicBezTo>
                    <a:cubicBezTo>
                      <a:pt x="56" y="7"/>
                      <a:pt x="56" y="5"/>
                      <a:pt x="56" y="3"/>
                    </a:cubicBezTo>
                    <a:cubicBezTo>
                      <a:pt x="52" y="2"/>
                      <a:pt x="46" y="0"/>
                      <a:pt x="45" y="3"/>
                    </a:cubicBezTo>
                    <a:cubicBezTo>
                      <a:pt x="45" y="5"/>
                      <a:pt x="44" y="8"/>
                      <a:pt x="43" y="10"/>
                    </a:cubicBezTo>
                    <a:cubicBezTo>
                      <a:pt x="42" y="13"/>
                      <a:pt x="40" y="16"/>
                      <a:pt x="41" y="18"/>
                    </a:cubicBezTo>
                    <a:cubicBezTo>
                      <a:pt x="42" y="21"/>
                      <a:pt x="46" y="22"/>
                      <a:pt x="49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73971" name="Group 1907"/>
            <p:cNvGrpSpPr>
              <a:grpSpLocks/>
            </p:cNvGrpSpPr>
            <p:nvPr/>
          </p:nvGrpSpPr>
          <p:grpSpPr bwMode="auto">
            <a:xfrm flipH="1">
              <a:off x="2015" y="2362"/>
              <a:ext cx="183" cy="236"/>
              <a:chOff x="2044" y="3995"/>
              <a:chExt cx="106" cy="137"/>
            </a:xfrm>
          </p:grpSpPr>
          <p:sp>
            <p:nvSpPr>
              <p:cNvPr id="473972" name="Freeform 1908"/>
              <p:cNvSpPr>
                <a:spLocks/>
              </p:cNvSpPr>
              <p:nvPr/>
            </p:nvSpPr>
            <p:spPr bwMode="gray">
              <a:xfrm flipH="1">
                <a:off x="2044" y="3995"/>
                <a:ext cx="106" cy="137"/>
              </a:xfrm>
              <a:custGeom>
                <a:avLst/>
                <a:gdLst>
                  <a:gd name="T0" fmla="*/ 0 w 319"/>
                  <a:gd name="T1" fmla="*/ 0 h 415"/>
                  <a:gd name="T2" fmla="*/ 0 w 319"/>
                  <a:gd name="T3" fmla="*/ 330 h 415"/>
                  <a:gd name="T4" fmla="*/ 319 w 319"/>
                  <a:gd name="T5" fmla="*/ 415 h 415"/>
                  <a:gd name="T6" fmla="*/ 319 w 319"/>
                  <a:gd name="T7" fmla="*/ 87 h 415"/>
                  <a:gd name="T8" fmla="*/ 0 w 319"/>
                  <a:gd name="T9" fmla="*/ 0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9" h="415">
                    <a:moveTo>
                      <a:pt x="0" y="0"/>
                    </a:moveTo>
                    <a:lnTo>
                      <a:pt x="0" y="330"/>
                    </a:lnTo>
                    <a:lnTo>
                      <a:pt x="319" y="415"/>
                    </a:lnTo>
                    <a:lnTo>
                      <a:pt x="319" y="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1B171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73973" name="Group 1909"/>
              <p:cNvGrpSpPr>
                <a:grpSpLocks/>
              </p:cNvGrpSpPr>
              <p:nvPr/>
            </p:nvGrpSpPr>
            <p:grpSpPr bwMode="auto">
              <a:xfrm>
                <a:off x="2056" y="4042"/>
                <a:ext cx="82" cy="58"/>
                <a:chOff x="778" y="1278"/>
                <a:chExt cx="344" cy="246"/>
              </a:xfrm>
            </p:grpSpPr>
            <p:sp>
              <p:nvSpPr>
                <p:cNvPr id="473974" name="Freeform 1910"/>
                <p:cNvSpPr>
                  <a:spLocks/>
                </p:cNvSpPr>
                <p:nvPr/>
              </p:nvSpPr>
              <p:spPr bwMode="gray">
                <a:xfrm>
                  <a:off x="1006" y="1344"/>
                  <a:ext cx="116" cy="116"/>
                </a:xfrm>
                <a:custGeom>
                  <a:avLst/>
                  <a:gdLst>
                    <a:gd name="T0" fmla="*/ 152 w 153"/>
                    <a:gd name="T1" fmla="*/ 11 h 141"/>
                    <a:gd name="T2" fmla="*/ 141 w 153"/>
                    <a:gd name="T3" fmla="*/ 2 h 141"/>
                    <a:gd name="T4" fmla="*/ 10 w 153"/>
                    <a:gd name="T5" fmla="*/ 37 h 141"/>
                    <a:gd name="T6" fmla="*/ 0 w 153"/>
                    <a:gd name="T7" fmla="*/ 51 h 141"/>
                    <a:gd name="T8" fmla="*/ 0 w 153"/>
                    <a:gd name="T9" fmla="*/ 130 h 141"/>
                    <a:gd name="T10" fmla="*/ 11 w 153"/>
                    <a:gd name="T11" fmla="*/ 139 h 141"/>
                    <a:gd name="T12" fmla="*/ 141 w 153"/>
                    <a:gd name="T13" fmla="*/ 104 h 141"/>
                    <a:gd name="T14" fmla="*/ 153 w 153"/>
                    <a:gd name="T15" fmla="*/ 90 h 141"/>
                    <a:gd name="T16" fmla="*/ 152 w 153"/>
                    <a:gd name="T17" fmla="*/ 1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3" h="141">
                      <a:moveTo>
                        <a:pt x="152" y="11"/>
                      </a:moveTo>
                      <a:cubicBezTo>
                        <a:pt x="152" y="4"/>
                        <a:pt x="147" y="0"/>
                        <a:pt x="141" y="2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5" y="39"/>
                        <a:pt x="0" y="45"/>
                        <a:pt x="0" y="51"/>
                      </a:cubicBezTo>
                      <a:cubicBezTo>
                        <a:pt x="0" y="130"/>
                        <a:pt x="0" y="130"/>
                        <a:pt x="0" y="130"/>
                      </a:cubicBezTo>
                      <a:cubicBezTo>
                        <a:pt x="0" y="137"/>
                        <a:pt x="5" y="141"/>
                        <a:pt x="11" y="139"/>
                      </a:cubicBezTo>
                      <a:cubicBezTo>
                        <a:pt x="141" y="104"/>
                        <a:pt x="141" y="104"/>
                        <a:pt x="141" y="104"/>
                      </a:cubicBezTo>
                      <a:cubicBezTo>
                        <a:pt x="148" y="102"/>
                        <a:pt x="153" y="96"/>
                        <a:pt x="153" y="90"/>
                      </a:cubicBezTo>
                      <a:cubicBezTo>
                        <a:pt x="153" y="66"/>
                        <a:pt x="152" y="11"/>
                        <a:pt x="152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6350" cmpd="sng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975" name="Freeform 1911"/>
                <p:cNvSpPr>
                  <a:spLocks/>
                </p:cNvSpPr>
                <p:nvPr/>
              </p:nvSpPr>
              <p:spPr bwMode="gray">
                <a:xfrm>
                  <a:off x="1028" y="1278"/>
                  <a:ext cx="71" cy="78"/>
                </a:xfrm>
                <a:custGeom>
                  <a:avLst/>
                  <a:gdLst>
                    <a:gd name="T0" fmla="*/ 47 w 93"/>
                    <a:gd name="T1" fmla="*/ 88 h 95"/>
                    <a:gd name="T2" fmla="*/ 93 w 93"/>
                    <a:gd name="T3" fmla="*/ 35 h 95"/>
                    <a:gd name="T4" fmla="*/ 47 w 93"/>
                    <a:gd name="T5" fmla="*/ 7 h 95"/>
                    <a:gd name="T6" fmla="*/ 0 w 93"/>
                    <a:gd name="T7" fmla="*/ 60 h 95"/>
                    <a:gd name="T8" fmla="*/ 47 w 93"/>
                    <a:gd name="T9" fmla="*/ 88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3" h="95">
                      <a:moveTo>
                        <a:pt x="47" y="88"/>
                      </a:moveTo>
                      <a:cubicBezTo>
                        <a:pt x="73" y="81"/>
                        <a:pt x="93" y="57"/>
                        <a:pt x="93" y="35"/>
                      </a:cubicBezTo>
                      <a:cubicBezTo>
                        <a:pt x="93" y="13"/>
                        <a:pt x="72" y="0"/>
                        <a:pt x="47" y="7"/>
                      </a:cubicBezTo>
                      <a:cubicBezTo>
                        <a:pt x="21" y="14"/>
                        <a:pt x="0" y="38"/>
                        <a:pt x="0" y="60"/>
                      </a:cubicBezTo>
                      <a:cubicBezTo>
                        <a:pt x="0" y="82"/>
                        <a:pt x="21" y="95"/>
                        <a:pt x="47" y="8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6350" cmpd="sng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976" name="Freeform 1912"/>
                <p:cNvSpPr>
                  <a:spLocks/>
                </p:cNvSpPr>
                <p:nvPr/>
              </p:nvSpPr>
              <p:spPr bwMode="gray">
                <a:xfrm>
                  <a:off x="778" y="1409"/>
                  <a:ext cx="116" cy="115"/>
                </a:xfrm>
                <a:custGeom>
                  <a:avLst/>
                  <a:gdLst>
                    <a:gd name="T0" fmla="*/ 152 w 153"/>
                    <a:gd name="T1" fmla="*/ 10 h 140"/>
                    <a:gd name="T2" fmla="*/ 141 w 153"/>
                    <a:gd name="T3" fmla="*/ 2 h 140"/>
                    <a:gd name="T4" fmla="*/ 11 w 153"/>
                    <a:gd name="T5" fmla="*/ 37 h 140"/>
                    <a:gd name="T6" fmla="*/ 0 w 153"/>
                    <a:gd name="T7" fmla="*/ 51 h 140"/>
                    <a:gd name="T8" fmla="*/ 0 w 153"/>
                    <a:gd name="T9" fmla="*/ 130 h 140"/>
                    <a:gd name="T10" fmla="*/ 11 w 153"/>
                    <a:gd name="T11" fmla="*/ 139 h 140"/>
                    <a:gd name="T12" fmla="*/ 141 w 153"/>
                    <a:gd name="T13" fmla="*/ 104 h 140"/>
                    <a:gd name="T14" fmla="*/ 153 w 153"/>
                    <a:gd name="T15" fmla="*/ 89 h 140"/>
                    <a:gd name="T16" fmla="*/ 152 w 153"/>
                    <a:gd name="T17" fmla="*/ 10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3" h="140">
                      <a:moveTo>
                        <a:pt x="152" y="10"/>
                      </a:moveTo>
                      <a:cubicBezTo>
                        <a:pt x="152" y="4"/>
                        <a:pt x="147" y="0"/>
                        <a:pt x="141" y="2"/>
                      </a:cubicBezTo>
                      <a:cubicBezTo>
                        <a:pt x="11" y="37"/>
                        <a:pt x="11" y="37"/>
                        <a:pt x="11" y="37"/>
                      </a:cubicBezTo>
                      <a:cubicBezTo>
                        <a:pt x="5" y="38"/>
                        <a:pt x="0" y="45"/>
                        <a:pt x="0" y="51"/>
                      </a:cubicBezTo>
                      <a:cubicBezTo>
                        <a:pt x="0" y="130"/>
                        <a:pt x="0" y="130"/>
                        <a:pt x="0" y="130"/>
                      </a:cubicBezTo>
                      <a:cubicBezTo>
                        <a:pt x="0" y="136"/>
                        <a:pt x="5" y="140"/>
                        <a:pt x="11" y="139"/>
                      </a:cubicBezTo>
                      <a:cubicBezTo>
                        <a:pt x="141" y="104"/>
                        <a:pt x="141" y="104"/>
                        <a:pt x="141" y="104"/>
                      </a:cubicBezTo>
                      <a:cubicBezTo>
                        <a:pt x="148" y="102"/>
                        <a:pt x="153" y="95"/>
                        <a:pt x="153" y="89"/>
                      </a:cubicBezTo>
                      <a:cubicBezTo>
                        <a:pt x="153" y="65"/>
                        <a:pt x="152" y="10"/>
                        <a:pt x="152" y="1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6350" cmpd="sng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977" name="Freeform 1913"/>
                <p:cNvSpPr>
                  <a:spLocks/>
                </p:cNvSpPr>
                <p:nvPr/>
              </p:nvSpPr>
              <p:spPr bwMode="gray">
                <a:xfrm>
                  <a:off x="800" y="1343"/>
                  <a:ext cx="70" cy="77"/>
                </a:xfrm>
                <a:custGeom>
                  <a:avLst/>
                  <a:gdLst>
                    <a:gd name="T0" fmla="*/ 47 w 93"/>
                    <a:gd name="T1" fmla="*/ 88 h 94"/>
                    <a:gd name="T2" fmla="*/ 93 w 93"/>
                    <a:gd name="T3" fmla="*/ 34 h 94"/>
                    <a:gd name="T4" fmla="*/ 47 w 93"/>
                    <a:gd name="T5" fmla="*/ 7 h 94"/>
                    <a:gd name="T6" fmla="*/ 0 w 93"/>
                    <a:gd name="T7" fmla="*/ 59 h 94"/>
                    <a:gd name="T8" fmla="*/ 47 w 93"/>
                    <a:gd name="T9" fmla="*/ 88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3" h="94">
                      <a:moveTo>
                        <a:pt x="47" y="88"/>
                      </a:moveTo>
                      <a:cubicBezTo>
                        <a:pt x="73" y="81"/>
                        <a:pt x="93" y="57"/>
                        <a:pt x="93" y="34"/>
                      </a:cubicBezTo>
                      <a:cubicBezTo>
                        <a:pt x="93" y="12"/>
                        <a:pt x="72" y="0"/>
                        <a:pt x="47" y="7"/>
                      </a:cubicBezTo>
                      <a:cubicBezTo>
                        <a:pt x="21" y="14"/>
                        <a:pt x="0" y="37"/>
                        <a:pt x="0" y="59"/>
                      </a:cubicBezTo>
                      <a:cubicBezTo>
                        <a:pt x="0" y="82"/>
                        <a:pt x="21" y="94"/>
                        <a:pt x="47" y="8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6350" cmpd="sng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978" name="Freeform 1914"/>
                <p:cNvSpPr>
                  <a:spLocks/>
                </p:cNvSpPr>
                <p:nvPr/>
              </p:nvSpPr>
              <p:spPr bwMode="gray">
                <a:xfrm>
                  <a:off x="956" y="1427"/>
                  <a:ext cx="58" cy="46"/>
                </a:xfrm>
                <a:custGeom>
                  <a:avLst/>
                  <a:gdLst>
                    <a:gd name="T0" fmla="*/ 11 w 77"/>
                    <a:gd name="T1" fmla="*/ 18 h 60"/>
                    <a:gd name="T2" fmla="*/ 77 w 77"/>
                    <a:gd name="T3" fmla="*/ 0 h 60"/>
                    <a:gd name="T4" fmla="*/ 77 w 77"/>
                    <a:gd name="T5" fmla="*/ 41 h 60"/>
                    <a:gd name="T6" fmla="*/ 11 w 77"/>
                    <a:gd name="T7" fmla="*/ 59 h 60"/>
                    <a:gd name="T8" fmla="*/ 0 w 77"/>
                    <a:gd name="T9" fmla="*/ 50 h 60"/>
                    <a:gd name="T10" fmla="*/ 0 w 77"/>
                    <a:gd name="T11" fmla="*/ 32 h 60"/>
                    <a:gd name="T12" fmla="*/ 11 w 77"/>
                    <a:gd name="T13" fmla="*/ 18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7" h="60">
                      <a:moveTo>
                        <a:pt x="11" y="18"/>
                      </a:moveTo>
                      <a:cubicBezTo>
                        <a:pt x="11" y="18"/>
                        <a:pt x="11" y="18"/>
                        <a:pt x="77" y="0"/>
                      </a:cubicBezTo>
                      <a:cubicBezTo>
                        <a:pt x="77" y="41"/>
                        <a:pt x="77" y="41"/>
                        <a:pt x="77" y="41"/>
                      </a:cubicBezTo>
                      <a:cubicBezTo>
                        <a:pt x="60" y="46"/>
                        <a:pt x="38" y="51"/>
                        <a:pt x="11" y="59"/>
                      </a:cubicBezTo>
                      <a:cubicBezTo>
                        <a:pt x="5" y="60"/>
                        <a:pt x="0" y="56"/>
                        <a:pt x="0" y="5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26"/>
                        <a:pt x="5" y="19"/>
                        <a:pt x="11" y="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6350" cmpd="sng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979" name="Freeform 1915"/>
                <p:cNvSpPr>
                  <a:spLocks/>
                </p:cNvSpPr>
                <p:nvPr/>
              </p:nvSpPr>
              <p:spPr bwMode="gray">
                <a:xfrm>
                  <a:off x="885" y="1448"/>
                  <a:ext cx="58" cy="46"/>
                </a:xfrm>
                <a:custGeom>
                  <a:avLst/>
                  <a:gdLst>
                    <a:gd name="T0" fmla="*/ 66 w 77"/>
                    <a:gd name="T1" fmla="*/ 42 h 60"/>
                    <a:gd name="T2" fmla="*/ 0 w 77"/>
                    <a:gd name="T3" fmla="*/ 60 h 60"/>
                    <a:gd name="T4" fmla="*/ 0 w 77"/>
                    <a:gd name="T5" fmla="*/ 19 h 60"/>
                    <a:gd name="T6" fmla="*/ 66 w 77"/>
                    <a:gd name="T7" fmla="*/ 1 h 60"/>
                    <a:gd name="T8" fmla="*/ 77 w 77"/>
                    <a:gd name="T9" fmla="*/ 10 h 60"/>
                    <a:gd name="T10" fmla="*/ 77 w 77"/>
                    <a:gd name="T11" fmla="*/ 28 h 60"/>
                    <a:gd name="T12" fmla="*/ 66 w 77"/>
                    <a:gd name="T13" fmla="*/ 42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7" h="60">
                      <a:moveTo>
                        <a:pt x="66" y="42"/>
                      </a:moveTo>
                      <a:cubicBezTo>
                        <a:pt x="66" y="42"/>
                        <a:pt x="66" y="42"/>
                        <a:pt x="0" y="60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7" y="14"/>
                        <a:pt x="39" y="9"/>
                        <a:pt x="66" y="1"/>
                      </a:cubicBezTo>
                      <a:cubicBezTo>
                        <a:pt x="72" y="0"/>
                        <a:pt x="77" y="3"/>
                        <a:pt x="77" y="10"/>
                      </a:cubicBezTo>
                      <a:cubicBezTo>
                        <a:pt x="77" y="28"/>
                        <a:pt x="77" y="28"/>
                        <a:pt x="77" y="28"/>
                      </a:cubicBezTo>
                      <a:cubicBezTo>
                        <a:pt x="77" y="34"/>
                        <a:pt x="72" y="40"/>
                        <a:pt x="66" y="4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6350" cmpd="sng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496753" name="Group 2161"/>
          <p:cNvGrpSpPr>
            <a:grpSpLocks/>
          </p:cNvGrpSpPr>
          <p:nvPr/>
        </p:nvGrpSpPr>
        <p:grpSpPr bwMode="auto">
          <a:xfrm>
            <a:off x="4973638" y="3711575"/>
            <a:ext cx="2044700" cy="890588"/>
            <a:chOff x="3133" y="2338"/>
            <a:chExt cx="1288" cy="561"/>
          </a:xfrm>
        </p:grpSpPr>
        <p:grpSp>
          <p:nvGrpSpPr>
            <p:cNvPr id="473981" name="Group 1917"/>
            <p:cNvGrpSpPr>
              <a:grpSpLocks/>
            </p:cNvGrpSpPr>
            <p:nvPr/>
          </p:nvGrpSpPr>
          <p:grpSpPr bwMode="auto">
            <a:xfrm>
              <a:off x="3962" y="2338"/>
              <a:ext cx="279" cy="267"/>
              <a:chOff x="2635" y="1306"/>
              <a:chExt cx="433" cy="415"/>
            </a:xfrm>
          </p:grpSpPr>
          <p:sp>
            <p:nvSpPr>
              <p:cNvPr id="473982" name="Freeform 1918"/>
              <p:cNvSpPr>
                <a:spLocks/>
              </p:cNvSpPr>
              <p:nvPr/>
            </p:nvSpPr>
            <p:spPr bwMode="gray">
              <a:xfrm>
                <a:off x="2635" y="1306"/>
                <a:ext cx="433" cy="415"/>
              </a:xfrm>
              <a:custGeom>
                <a:avLst/>
                <a:gdLst>
                  <a:gd name="T0" fmla="*/ 1344 w 1344"/>
                  <a:gd name="T1" fmla="*/ 362 h 1286"/>
                  <a:gd name="T2" fmla="*/ 1344 w 1344"/>
                  <a:gd name="T3" fmla="*/ 1286 h 1286"/>
                  <a:gd name="T4" fmla="*/ 0 w 1344"/>
                  <a:gd name="T5" fmla="*/ 926 h 1286"/>
                  <a:gd name="T6" fmla="*/ 0 w 1344"/>
                  <a:gd name="T7" fmla="*/ 0 h 1286"/>
                  <a:gd name="T8" fmla="*/ 1344 w 1344"/>
                  <a:gd name="T9" fmla="*/ 362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1286">
                    <a:moveTo>
                      <a:pt x="1344" y="362"/>
                    </a:moveTo>
                    <a:lnTo>
                      <a:pt x="1344" y="1286"/>
                    </a:lnTo>
                    <a:lnTo>
                      <a:pt x="0" y="926"/>
                    </a:lnTo>
                    <a:lnTo>
                      <a:pt x="0" y="0"/>
                    </a:lnTo>
                    <a:lnTo>
                      <a:pt x="1344" y="36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C080C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3983" name="Freeform 1919"/>
              <p:cNvSpPr>
                <a:spLocks/>
              </p:cNvSpPr>
              <p:nvPr/>
            </p:nvSpPr>
            <p:spPr bwMode="gray">
              <a:xfrm>
                <a:off x="2668" y="1448"/>
                <a:ext cx="126" cy="101"/>
              </a:xfrm>
              <a:custGeom>
                <a:avLst/>
                <a:gdLst>
                  <a:gd name="T0" fmla="*/ 161 w 166"/>
                  <a:gd name="T1" fmla="*/ 0 h 133"/>
                  <a:gd name="T2" fmla="*/ 166 w 166"/>
                  <a:gd name="T3" fmla="*/ 7 h 133"/>
                  <a:gd name="T4" fmla="*/ 110 w 166"/>
                  <a:gd name="T5" fmla="*/ 55 h 133"/>
                  <a:gd name="T6" fmla="*/ 61 w 166"/>
                  <a:gd name="T7" fmla="*/ 121 h 133"/>
                  <a:gd name="T8" fmla="*/ 52 w 166"/>
                  <a:gd name="T9" fmla="*/ 125 h 133"/>
                  <a:gd name="T10" fmla="*/ 38 w 166"/>
                  <a:gd name="T11" fmla="*/ 133 h 133"/>
                  <a:gd name="T12" fmla="*/ 31 w 166"/>
                  <a:gd name="T13" fmla="*/ 112 h 133"/>
                  <a:gd name="T14" fmla="*/ 27 w 166"/>
                  <a:gd name="T15" fmla="*/ 103 h 133"/>
                  <a:gd name="T16" fmla="*/ 14 w 166"/>
                  <a:gd name="T17" fmla="*/ 73 h 133"/>
                  <a:gd name="T18" fmla="*/ 0 w 166"/>
                  <a:gd name="T19" fmla="*/ 58 h 133"/>
                  <a:gd name="T20" fmla="*/ 24 w 166"/>
                  <a:gd name="T21" fmla="*/ 50 h 133"/>
                  <a:gd name="T22" fmla="*/ 44 w 166"/>
                  <a:gd name="T23" fmla="*/ 82 h 133"/>
                  <a:gd name="T24" fmla="*/ 49 w 166"/>
                  <a:gd name="T25" fmla="*/ 92 h 133"/>
                  <a:gd name="T26" fmla="*/ 101 w 166"/>
                  <a:gd name="T27" fmla="*/ 36 h 133"/>
                  <a:gd name="T28" fmla="*/ 161 w 166"/>
                  <a:gd name="T29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6" h="133">
                    <a:moveTo>
                      <a:pt x="161" y="0"/>
                    </a:moveTo>
                    <a:cubicBezTo>
                      <a:pt x="166" y="7"/>
                      <a:pt x="166" y="7"/>
                      <a:pt x="166" y="7"/>
                    </a:cubicBezTo>
                    <a:cubicBezTo>
                      <a:pt x="149" y="15"/>
                      <a:pt x="130" y="32"/>
                      <a:pt x="110" y="55"/>
                    </a:cubicBezTo>
                    <a:cubicBezTo>
                      <a:pt x="88" y="77"/>
                      <a:pt x="72" y="99"/>
                      <a:pt x="61" y="121"/>
                    </a:cubicBezTo>
                    <a:cubicBezTo>
                      <a:pt x="52" y="125"/>
                      <a:pt x="52" y="125"/>
                      <a:pt x="52" y="125"/>
                    </a:cubicBezTo>
                    <a:cubicBezTo>
                      <a:pt x="45" y="129"/>
                      <a:pt x="41" y="131"/>
                      <a:pt x="38" y="133"/>
                    </a:cubicBezTo>
                    <a:cubicBezTo>
                      <a:pt x="36" y="129"/>
                      <a:pt x="34" y="122"/>
                      <a:pt x="31" y="112"/>
                    </a:cubicBezTo>
                    <a:cubicBezTo>
                      <a:pt x="27" y="103"/>
                      <a:pt x="27" y="103"/>
                      <a:pt x="27" y="103"/>
                    </a:cubicBezTo>
                    <a:cubicBezTo>
                      <a:pt x="23" y="89"/>
                      <a:pt x="18" y="80"/>
                      <a:pt x="14" y="73"/>
                    </a:cubicBezTo>
                    <a:cubicBezTo>
                      <a:pt x="11" y="66"/>
                      <a:pt x="6" y="61"/>
                      <a:pt x="0" y="58"/>
                    </a:cubicBezTo>
                    <a:cubicBezTo>
                      <a:pt x="9" y="51"/>
                      <a:pt x="17" y="48"/>
                      <a:pt x="24" y="50"/>
                    </a:cubicBezTo>
                    <a:cubicBezTo>
                      <a:pt x="31" y="52"/>
                      <a:pt x="38" y="62"/>
                      <a:pt x="44" y="82"/>
                    </a:cubicBezTo>
                    <a:cubicBezTo>
                      <a:pt x="49" y="92"/>
                      <a:pt x="49" y="92"/>
                      <a:pt x="49" y="92"/>
                    </a:cubicBezTo>
                    <a:cubicBezTo>
                      <a:pt x="61" y="71"/>
                      <a:pt x="79" y="53"/>
                      <a:pt x="101" y="36"/>
                    </a:cubicBezTo>
                    <a:cubicBezTo>
                      <a:pt x="121" y="19"/>
                      <a:pt x="142" y="6"/>
                      <a:pt x="161" y="0"/>
                    </a:cubicBezTo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3984" name="Freeform 1920"/>
              <p:cNvSpPr>
                <a:spLocks/>
              </p:cNvSpPr>
              <p:nvPr/>
            </p:nvSpPr>
            <p:spPr bwMode="gray">
              <a:xfrm>
                <a:off x="2824" y="1454"/>
                <a:ext cx="206" cy="55"/>
              </a:xfrm>
              <a:custGeom>
                <a:avLst/>
                <a:gdLst>
                  <a:gd name="T0" fmla="*/ 0 w 638"/>
                  <a:gd name="T1" fmla="*/ 85 h 170"/>
                  <a:gd name="T2" fmla="*/ 319 w 638"/>
                  <a:gd name="T3" fmla="*/ 0 h 170"/>
                  <a:gd name="T4" fmla="*/ 638 w 638"/>
                  <a:gd name="T5" fmla="*/ 85 h 170"/>
                  <a:gd name="T6" fmla="*/ 319 w 638"/>
                  <a:gd name="T7" fmla="*/ 170 h 170"/>
                  <a:gd name="T8" fmla="*/ 0 w 638"/>
                  <a:gd name="T9" fmla="*/ 8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8" h="170">
                    <a:moveTo>
                      <a:pt x="0" y="85"/>
                    </a:moveTo>
                    <a:lnTo>
                      <a:pt x="319" y="0"/>
                    </a:lnTo>
                    <a:lnTo>
                      <a:pt x="638" y="85"/>
                    </a:lnTo>
                    <a:lnTo>
                      <a:pt x="319" y="170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0C080C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3985" name="Freeform 1921"/>
              <p:cNvSpPr>
                <a:spLocks/>
              </p:cNvSpPr>
              <p:nvPr/>
            </p:nvSpPr>
            <p:spPr bwMode="gray">
              <a:xfrm>
                <a:off x="2927" y="1482"/>
                <a:ext cx="103" cy="134"/>
              </a:xfrm>
              <a:custGeom>
                <a:avLst/>
                <a:gdLst>
                  <a:gd name="T0" fmla="*/ 0 w 319"/>
                  <a:gd name="T1" fmla="*/ 416 h 416"/>
                  <a:gd name="T2" fmla="*/ 0 w 319"/>
                  <a:gd name="T3" fmla="*/ 85 h 416"/>
                  <a:gd name="T4" fmla="*/ 319 w 319"/>
                  <a:gd name="T5" fmla="*/ 0 h 416"/>
                  <a:gd name="T6" fmla="*/ 319 w 319"/>
                  <a:gd name="T7" fmla="*/ 331 h 416"/>
                  <a:gd name="T8" fmla="*/ 0 w 319"/>
                  <a:gd name="T9" fmla="*/ 41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9" h="416">
                    <a:moveTo>
                      <a:pt x="0" y="416"/>
                    </a:moveTo>
                    <a:lnTo>
                      <a:pt x="0" y="85"/>
                    </a:lnTo>
                    <a:lnTo>
                      <a:pt x="319" y="0"/>
                    </a:lnTo>
                    <a:lnTo>
                      <a:pt x="319" y="331"/>
                    </a:lnTo>
                    <a:lnTo>
                      <a:pt x="0" y="416"/>
                    </a:ln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0C080C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3986" name="Freeform 1922"/>
              <p:cNvSpPr>
                <a:spLocks/>
              </p:cNvSpPr>
              <p:nvPr/>
            </p:nvSpPr>
            <p:spPr bwMode="gray">
              <a:xfrm>
                <a:off x="2824" y="1482"/>
                <a:ext cx="103" cy="134"/>
              </a:xfrm>
              <a:custGeom>
                <a:avLst/>
                <a:gdLst>
                  <a:gd name="T0" fmla="*/ 0 w 319"/>
                  <a:gd name="T1" fmla="*/ 0 h 416"/>
                  <a:gd name="T2" fmla="*/ 0 w 319"/>
                  <a:gd name="T3" fmla="*/ 331 h 416"/>
                  <a:gd name="T4" fmla="*/ 319 w 319"/>
                  <a:gd name="T5" fmla="*/ 416 h 416"/>
                  <a:gd name="T6" fmla="*/ 319 w 319"/>
                  <a:gd name="T7" fmla="*/ 85 h 416"/>
                  <a:gd name="T8" fmla="*/ 0 w 319"/>
                  <a:gd name="T9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9" h="416">
                    <a:moveTo>
                      <a:pt x="0" y="0"/>
                    </a:moveTo>
                    <a:lnTo>
                      <a:pt x="0" y="331"/>
                    </a:lnTo>
                    <a:lnTo>
                      <a:pt x="319" y="416"/>
                    </a:lnTo>
                    <a:lnTo>
                      <a:pt x="319" y="8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0C080C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96751" name="Group 2159"/>
            <p:cNvGrpSpPr>
              <a:grpSpLocks/>
            </p:cNvGrpSpPr>
            <p:nvPr/>
          </p:nvGrpSpPr>
          <p:grpSpPr bwMode="auto">
            <a:xfrm>
              <a:off x="3133" y="2477"/>
              <a:ext cx="1288" cy="422"/>
              <a:chOff x="3133" y="2477"/>
              <a:chExt cx="1288" cy="422"/>
            </a:xfrm>
          </p:grpSpPr>
          <p:sp>
            <p:nvSpPr>
              <p:cNvPr id="473994" name="Freeform 1930"/>
              <p:cNvSpPr>
                <a:spLocks/>
              </p:cNvSpPr>
              <p:nvPr/>
            </p:nvSpPr>
            <p:spPr bwMode="gray">
              <a:xfrm>
                <a:off x="3133" y="2553"/>
                <a:ext cx="1288" cy="346"/>
              </a:xfrm>
              <a:custGeom>
                <a:avLst/>
                <a:gdLst>
                  <a:gd name="T0" fmla="*/ 0 w 161"/>
                  <a:gd name="T1" fmla="*/ 22 h 44"/>
                  <a:gd name="T2" fmla="*/ 81 w 161"/>
                  <a:gd name="T3" fmla="*/ 0 h 44"/>
                  <a:gd name="T4" fmla="*/ 161 w 161"/>
                  <a:gd name="T5" fmla="*/ 22 h 44"/>
                  <a:gd name="T6" fmla="*/ 81 w 161"/>
                  <a:gd name="T7" fmla="*/ 44 h 44"/>
                  <a:gd name="T8" fmla="*/ 0 w 161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44">
                    <a:moveTo>
                      <a:pt x="0" y="22"/>
                    </a:moveTo>
                    <a:lnTo>
                      <a:pt x="81" y="0"/>
                    </a:lnTo>
                    <a:lnTo>
                      <a:pt x="161" y="22"/>
                    </a:lnTo>
                    <a:lnTo>
                      <a:pt x="81" y="44"/>
                    </a:lnTo>
                    <a:lnTo>
                      <a:pt x="0" y="2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2B2B2">
                      <a:gamma/>
                      <a:tint val="68627"/>
                      <a:invGamma/>
                    </a:srgbClr>
                  </a:gs>
                  <a:gs pos="100000">
                    <a:srgbClr val="B2B2B2"/>
                  </a:gs>
                </a:gsLst>
                <a:lin ang="5400000" scaled="1"/>
              </a:gradFill>
              <a:ln w="190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dist="25400" dir="54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73995" name="Group 1931"/>
              <p:cNvGrpSpPr>
                <a:grpSpLocks/>
              </p:cNvGrpSpPr>
              <p:nvPr/>
            </p:nvGrpSpPr>
            <p:grpSpPr bwMode="auto">
              <a:xfrm>
                <a:off x="3307" y="2522"/>
                <a:ext cx="399" cy="185"/>
                <a:chOff x="2399" y="2181"/>
                <a:chExt cx="399" cy="185"/>
              </a:xfrm>
            </p:grpSpPr>
            <p:grpSp>
              <p:nvGrpSpPr>
                <p:cNvPr id="473996" name="Group 1932"/>
                <p:cNvGrpSpPr>
                  <a:grpSpLocks/>
                </p:cNvGrpSpPr>
                <p:nvPr/>
              </p:nvGrpSpPr>
              <p:grpSpPr bwMode="auto">
                <a:xfrm>
                  <a:off x="2713" y="2214"/>
                  <a:ext cx="85" cy="67"/>
                  <a:chOff x="1315" y="1508"/>
                  <a:chExt cx="596" cy="469"/>
                </a:xfrm>
              </p:grpSpPr>
              <p:sp>
                <p:nvSpPr>
                  <p:cNvPr id="473997" name="Freeform 1933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98" name="Freeform 1934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999" name="Freeform 1935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4000" name="Group 1936"/>
                <p:cNvGrpSpPr>
                  <a:grpSpLocks/>
                </p:cNvGrpSpPr>
                <p:nvPr/>
              </p:nvGrpSpPr>
              <p:grpSpPr bwMode="auto">
                <a:xfrm>
                  <a:off x="2635" y="2235"/>
                  <a:ext cx="84" cy="67"/>
                  <a:chOff x="1315" y="1508"/>
                  <a:chExt cx="596" cy="469"/>
                </a:xfrm>
              </p:grpSpPr>
              <p:sp>
                <p:nvSpPr>
                  <p:cNvPr id="474001" name="Freeform 1937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4002" name="Freeform 1938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4003" name="Freeform 1939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4004" name="Group 1940"/>
                <p:cNvGrpSpPr>
                  <a:grpSpLocks/>
                </p:cNvGrpSpPr>
                <p:nvPr/>
              </p:nvGrpSpPr>
              <p:grpSpPr bwMode="auto">
                <a:xfrm>
                  <a:off x="2556" y="2256"/>
                  <a:ext cx="85" cy="67"/>
                  <a:chOff x="1315" y="1508"/>
                  <a:chExt cx="596" cy="469"/>
                </a:xfrm>
              </p:grpSpPr>
              <p:sp>
                <p:nvSpPr>
                  <p:cNvPr id="474005" name="Freeform 1941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4006" name="Freeform 1942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4007" name="Freeform 1943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4008" name="Group 1944"/>
                <p:cNvGrpSpPr>
                  <a:grpSpLocks/>
                </p:cNvGrpSpPr>
                <p:nvPr/>
              </p:nvGrpSpPr>
              <p:grpSpPr bwMode="auto">
                <a:xfrm>
                  <a:off x="2478" y="2278"/>
                  <a:ext cx="84" cy="67"/>
                  <a:chOff x="1315" y="1508"/>
                  <a:chExt cx="596" cy="469"/>
                </a:xfrm>
              </p:grpSpPr>
              <p:sp>
                <p:nvSpPr>
                  <p:cNvPr id="474009" name="Freeform 1945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4010" name="Freeform 1946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4011" name="Freeform 1947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4012" name="Group 1948"/>
                <p:cNvGrpSpPr>
                  <a:grpSpLocks/>
                </p:cNvGrpSpPr>
                <p:nvPr/>
              </p:nvGrpSpPr>
              <p:grpSpPr bwMode="auto">
                <a:xfrm>
                  <a:off x="2399" y="2299"/>
                  <a:ext cx="85" cy="67"/>
                  <a:chOff x="1315" y="1508"/>
                  <a:chExt cx="596" cy="469"/>
                </a:xfrm>
              </p:grpSpPr>
              <p:sp>
                <p:nvSpPr>
                  <p:cNvPr id="474013" name="Freeform 1949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4014" name="Freeform 1950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4015" name="Freeform 1951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4016" name="Group 1952"/>
                <p:cNvGrpSpPr>
                  <a:grpSpLocks/>
                </p:cNvGrpSpPr>
                <p:nvPr/>
              </p:nvGrpSpPr>
              <p:grpSpPr bwMode="auto">
                <a:xfrm>
                  <a:off x="2673" y="2181"/>
                  <a:ext cx="85" cy="67"/>
                  <a:chOff x="1315" y="1508"/>
                  <a:chExt cx="596" cy="469"/>
                </a:xfrm>
              </p:grpSpPr>
              <p:sp>
                <p:nvSpPr>
                  <p:cNvPr id="474017" name="Freeform 1953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4018" name="Freeform 1954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4019" name="Freeform 1955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4020" name="Group 1956"/>
                <p:cNvGrpSpPr>
                  <a:grpSpLocks/>
                </p:cNvGrpSpPr>
                <p:nvPr/>
              </p:nvGrpSpPr>
              <p:grpSpPr bwMode="auto">
                <a:xfrm>
                  <a:off x="2595" y="2202"/>
                  <a:ext cx="85" cy="67"/>
                  <a:chOff x="1315" y="1508"/>
                  <a:chExt cx="596" cy="469"/>
                </a:xfrm>
              </p:grpSpPr>
              <p:sp>
                <p:nvSpPr>
                  <p:cNvPr id="474021" name="Freeform 1957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4022" name="Freeform 1958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4023" name="Freeform 1959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4024" name="Group 1960"/>
                <p:cNvGrpSpPr>
                  <a:grpSpLocks/>
                </p:cNvGrpSpPr>
                <p:nvPr/>
              </p:nvGrpSpPr>
              <p:grpSpPr bwMode="auto">
                <a:xfrm>
                  <a:off x="2516" y="2224"/>
                  <a:ext cx="85" cy="67"/>
                  <a:chOff x="1315" y="1508"/>
                  <a:chExt cx="596" cy="469"/>
                </a:xfrm>
              </p:grpSpPr>
              <p:sp>
                <p:nvSpPr>
                  <p:cNvPr id="474025" name="Freeform 1961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4026" name="Freeform 1962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4027" name="Freeform 1963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4028" name="Group 1964"/>
                <p:cNvGrpSpPr>
                  <a:grpSpLocks/>
                </p:cNvGrpSpPr>
                <p:nvPr/>
              </p:nvGrpSpPr>
              <p:grpSpPr bwMode="auto">
                <a:xfrm>
                  <a:off x="2438" y="2245"/>
                  <a:ext cx="84" cy="67"/>
                  <a:chOff x="1315" y="1508"/>
                  <a:chExt cx="596" cy="469"/>
                </a:xfrm>
              </p:grpSpPr>
              <p:sp>
                <p:nvSpPr>
                  <p:cNvPr id="474029" name="Freeform 1965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4030" name="Freeform 1966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4031" name="Freeform 1967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74032" name="Group 1968"/>
              <p:cNvGrpSpPr>
                <a:grpSpLocks/>
              </p:cNvGrpSpPr>
              <p:nvPr/>
            </p:nvGrpSpPr>
            <p:grpSpPr bwMode="auto">
              <a:xfrm>
                <a:off x="3795" y="2477"/>
                <a:ext cx="115" cy="209"/>
                <a:chOff x="2887" y="2136"/>
                <a:chExt cx="115" cy="209"/>
              </a:xfrm>
            </p:grpSpPr>
            <p:sp>
              <p:nvSpPr>
                <p:cNvPr id="474033" name="Freeform 1969"/>
                <p:cNvSpPr>
                  <a:spLocks/>
                </p:cNvSpPr>
                <p:nvPr/>
              </p:nvSpPr>
              <p:spPr bwMode="gray">
                <a:xfrm>
                  <a:off x="2945" y="2238"/>
                  <a:ext cx="40" cy="107"/>
                </a:xfrm>
                <a:custGeom>
                  <a:avLst/>
                  <a:gdLst>
                    <a:gd name="T0" fmla="*/ 89 w 90"/>
                    <a:gd name="T1" fmla="*/ 156 h 245"/>
                    <a:gd name="T2" fmla="*/ 89 w 90"/>
                    <a:gd name="T3" fmla="*/ 7 h 245"/>
                    <a:gd name="T4" fmla="*/ 89 w 90"/>
                    <a:gd name="T5" fmla="*/ 5 h 245"/>
                    <a:gd name="T6" fmla="*/ 63 w 90"/>
                    <a:gd name="T7" fmla="*/ 20 h 245"/>
                    <a:gd name="T8" fmla="*/ 12 w 90"/>
                    <a:gd name="T9" fmla="*/ 10 h 245"/>
                    <a:gd name="T10" fmla="*/ 2 w 90"/>
                    <a:gd name="T11" fmla="*/ 0 h 245"/>
                    <a:gd name="T12" fmla="*/ 3 w 90"/>
                    <a:gd name="T13" fmla="*/ 36 h 245"/>
                    <a:gd name="T14" fmla="*/ 2 w 90"/>
                    <a:gd name="T15" fmla="*/ 205 h 245"/>
                    <a:gd name="T16" fmla="*/ 43 w 90"/>
                    <a:gd name="T17" fmla="*/ 205 h 245"/>
                    <a:gd name="T18" fmla="*/ 45 w 90"/>
                    <a:gd name="T19" fmla="*/ 51 h 245"/>
                    <a:gd name="T20" fmla="*/ 36 w 90"/>
                    <a:gd name="T21" fmla="*/ 40 h 245"/>
                    <a:gd name="T22" fmla="*/ 45 w 90"/>
                    <a:gd name="T23" fmla="*/ 51 h 245"/>
                    <a:gd name="T24" fmla="*/ 43 w 90"/>
                    <a:gd name="T25" fmla="*/ 205 h 245"/>
                    <a:gd name="T26" fmla="*/ 44 w 90"/>
                    <a:gd name="T27" fmla="*/ 211 h 245"/>
                    <a:gd name="T28" fmla="*/ 88 w 90"/>
                    <a:gd name="T29" fmla="*/ 218 h 245"/>
                    <a:gd name="T30" fmla="*/ 89 w 90"/>
                    <a:gd name="T31" fmla="*/ 156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" h="245">
                      <a:moveTo>
                        <a:pt x="89" y="156"/>
                      </a:moveTo>
                      <a:cubicBezTo>
                        <a:pt x="89" y="141"/>
                        <a:pt x="90" y="47"/>
                        <a:pt x="89" y="7"/>
                      </a:cubicBezTo>
                      <a:cubicBezTo>
                        <a:pt x="89" y="6"/>
                        <a:pt x="89" y="6"/>
                        <a:pt x="89" y="5"/>
                      </a:cubicBezTo>
                      <a:cubicBezTo>
                        <a:pt x="87" y="16"/>
                        <a:pt x="71" y="22"/>
                        <a:pt x="63" y="20"/>
                      </a:cubicBezTo>
                      <a:cubicBezTo>
                        <a:pt x="55" y="20"/>
                        <a:pt x="24" y="13"/>
                        <a:pt x="12" y="10"/>
                      </a:cubicBezTo>
                      <a:cubicBezTo>
                        <a:pt x="6" y="10"/>
                        <a:pt x="4" y="5"/>
                        <a:pt x="2" y="0"/>
                      </a:cubicBezTo>
                      <a:cubicBezTo>
                        <a:pt x="2" y="18"/>
                        <a:pt x="3" y="32"/>
                        <a:pt x="3" y="36"/>
                      </a:cubicBezTo>
                      <a:cubicBezTo>
                        <a:pt x="3" y="49"/>
                        <a:pt x="0" y="181"/>
                        <a:pt x="2" y="205"/>
                      </a:cubicBezTo>
                      <a:cubicBezTo>
                        <a:pt x="3" y="228"/>
                        <a:pt x="43" y="225"/>
                        <a:pt x="43" y="205"/>
                      </a:cubicBezTo>
                      <a:cubicBezTo>
                        <a:pt x="43" y="171"/>
                        <a:pt x="46" y="55"/>
                        <a:pt x="45" y="51"/>
                      </a:cubicBezTo>
                      <a:cubicBezTo>
                        <a:pt x="45" y="47"/>
                        <a:pt x="36" y="47"/>
                        <a:pt x="36" y="40"/>
                      </a:cubicBezTo>
                      <a:cubicBezTo>
                        <a:pt x="36" y="47"/>
                        <a:pt x="45" y="47"/>
                        <a:pt x="45" y="51"/>
                      </a:cubicBezTo>
                      <a:cubicBezTo>
                        <a:pt x="46" y="55"/>
                        <a:pt x="43" y="171"/>
                        <a:pt x="43" y="205"/>
                      </a:cubicBezTo>
                      <a:cubicBezTo>
                        <a:pt x="43" y="207"/>
                        <a:pt x="44" y="211"/>
                        <a:pt x="44" y="211"/>
                      </a:cubicBezTo>
                      <a:cubicBezTo>
                        <a:pt x="46" y="245"/>
                        <a:pt x="87" y="235"/>
                        <a:pt x="88" y="218"/>
                      </a:cubicBezTo>
                      <a:cubicBezTo>
                        <a:pt x="90" y="201"/>
                        <a:pt x="88" y="171"/>
                        <a:pt x="89" y="15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4034" name="Freeform 1970"/>
                <p:cNvSpPr>
                  <a:spLocks noEditPoints="1"/>
                </p:cNvSpPr>
                <p:nvPr/>
              </p:nvSpPr>
              <p:spPr bwMode="gray">
                <a:xfrm>
                  <a:off x="2898" y="2166"/>
                  <a:ext cx="104" cy="85"/>
                </a:xfrm>
                <a:custGeom>
                  <a:avLst/>
                  <a:gdLst>
                    <a:gd name="T0" fmla="*/ 235 w 236"/>
                    <a:gd name="T1" fmla="*/ 114 h 194"/>
                    <a:gd name="T2" fmla="*/ 235 w 236"/>
                    <a:gd name="T3" fmla="*/ 114 h 194"/>
                    <a:gd name="T4" fmla="*/ 225 w 236"/>
                    <a:gd name="T5" fmla="*/ 49 h 194"/>
                    <a:gd name="T6" fmla="*/ 199 w 236"/>
                    <a:gd name="T7" fmla="*/ 24 h 194"/>
                    <a:gd name="T8" fmla="*/ 156 w 236"/>
                    <a:gd name="T9" fmla="*/ 13 h 194"/>
                    <a:gd name="T10" fmla="*/ 116 w 236"/>
                    <a:gd name="T11" fmla="*/ 2 h 194"/>
                    <a:gd name="T12" fmla="*/ 86 w 236"/>
                    <a:gd name="T13" fmla="*/ 12 h 194"/>
                    <a:gd name="T14" fmla="*/ 73 w 236"/>
                    <a:gd name="T15" fmla="*/ 86 h 194"/>
                    <a:gd name="T16" fmla="*/ 73 w 236"/>
                    <a:gd name="T17" fmla="*/ 86 h 194"/>
                    <a:gd name="T18" fmla="*/ 72 w 236"/>
                    <a:gd name="T19" fmla="*/ 91 h 194"/>
                    <a:gd name="T20" fmla="*/ 21 w 236"/>
                    <a:gd name="T21" fmla="*/ 104 h 194"/>
                    <a:gd name="T22" fmla="*/ 26 w 236"/>
                    <a:gd name="T23" fmla="*/ 135 h 194"/>
                    <a:gd name="T24" fmla="*/ 80 w 236"/>
                    <a:gd name="T25" fmla="*/ 122 h 194"/>
                    <a:gd name="T26" fmla="*/ 80 w 236"/>
                    <a:gd name="T27" fmla="*/ 122 h 194"/>
                    <a:gd name="T28" fmla="*/ 86 w 236"/>
                    <a:gd name="T29" fmla="*/ 120 h 194"/>
                    <a:gd name="T30" fmla="*/ 99 w 236"/>
                    <a:gd name="T31" fmla="*/ 112 h 194"/>
                    <a:gd name="T32" fmla="*/ 104 w 236"/>
                    <a:gd name="T33" fmla="*/ 92 h 194"/>
                    <a:gd name="T34" fmla="*/ 104 w 236"/>
                    <a:gd name="T35" fmla="*/ 92 h 194"/>
                    <a:gd name="T36" fmla="*/ 110 w 236"/>
                    <a:gd name="T37" fmla="*/ 47 h 194"/>
                    <a:gd name="T38" fmla="*/ 109 w 236"/>
                    <a:gd name="T39" fmla="*/ 167 h 194"/>
                    <a:gd name="T40" fmla="*/ 118 w 236"/>
                    <a:gd name="T41" fmla="*/ 178 h 194"/>
                    <a:gd name="T42" fmla="*/ 169 w 236"/>
                    <a:gd name="T43" fmla="*/ 192 h 194"/>
                    <a:gd name="T44" fmla="*/ 196 w 236"/>
                    <a:gd name="T45" fmla="*/ 173 h 194"/>
                    <a:gd name="T46" fmla="*/ 196 w 236"/>
                    <a:gd name="T47" fmla="*/ 160 h 194"/>
                    <a:gd name="T48" fmla="*/ 216 w 236"/>
                    <a:gd name="T49" fmla="*/ 155 h 194"/>
                    <a:gd name="T50" fmla="*/ 219 w 236"/>
                    <a:gd name="T51" fmla="*/ 154 h 194"/>
                    <a:gd name="T52" fmla="*/ 232 w 236"/>
                    <a:gd name="T53" fmla="*/ 146 h 194"/>
                    <a:gd name="T54" fmla="*/ 236 w 236"/>
                    <a:gd name="T55" fmla="*/ 124 h 194"/>
                    <a:gd name="T56" fmla="*/ 235 w 236"/>
                    <a:gd name="T57" fmla="*/ 114 h 194"/>
                    <a:gd name="T58" fmla="*/ 192 w 236"/>
                    <a:gd name="T59" fmla="*/ 75 h 194"/>
                    <a:gd name="T60" fmla="*/ 194 w 236"/>
                    <a:gd name="T61" fmla="*/ 88 h 194"/>
                    <a:gd name="T62" fmla="*/ 200 w 236"/>
                    <a:gd name="T63" fmla="*/ 123 h 194"/>
                    <a:gd name="T64" fmla="*/ 196 w 236"/>
                    <a:gd name="T65" fmla="*/ 124 h 194"/>
                    <a:gd name="T66" fmla="*/ 194 w 236"/>
                    <a:gd name="T67" fmla="*/ 88 h 194"/>
                    <a:gd name="T68" fmla="*/ 192 w 236"/>
                    <a:gd name="T69" fmla="*/ 75 h 194"/>
                    <a:gd name="T70" fmla="*/ 192 w 236"/>
                    <a:gd name="T71" fmla="*/ 71 h 194"/>
                    <a:gd name="T72" fmla="*/ 192 w 236"/>
                    <a:gd name="T73" fmla="*/ 75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6" h="194">
                      <a:moveTo>
                        <a:pt x="235" y="114"/>
                      </a:moveTo>
                      <a:cubicBezTo>
                        <a:pt x="235" y="114"/>
                        <a:pt x="235" y="114"/>
                        <a:pt x="235" y="114"/>
                      </a:cubicBezTo>
                      <a:cubicBezTo>
                        <a:pt x="230" y="85"/>
                        <a:pt x="226" y="57"/>
                        <a:pt x="225" y="49"/>
                      </a:cubicBezTo>
                      <a:cubicBezTo>
                        <a:pt x="222" y="32"/>
                        <a:pt x="207" y="27"/>
                        <a:pt x="199" y="24"/>
                      </a:cubicBezTo>
                      <a:cubicBezTo>
                        <a:pt x="191" y="21"/>
                        <a:pt x="169" y="16"/>
                        <a:pt x="156" y="13"/>
                      </a:cubicBezTo>
                      <a:cubicBezTo>
                        <a:pt x="144" y="9"/>
                        <a:pt x="125" y="3"/>
                        <a:pt x="116" y="2"/>
                      </a:cubicBezTo>
                      <a:cubicBezTo>
                        <a:pt x="107" y="0"/>
                        <a:pt x="89" y="4"/>
                        <a:pt x="86" y="12"/>
                      </a:cubicBezTo>
                      <a:cubicBezTo>
                        <a:pt x="85" y="14"/>
                        <a:pt x="79" y="50"/>
                        <a:pt x="73" y="86"/>
                      </a:cubicBezTo>
                      <a:cubicBezTo>
                        <a:pt x="73" y="86"/>
                        <a:pt x="73" y="86"/>
                        <a:pt x="73" y="86"/>
                      </a:cubicBezTo>
                      <a:cubicBezTo>
                        <a:pt x="72" y="91"/>
                        <a:pt x="72" y="91"/>
                        <a:pt x="72" y="91"/>
                      </a:cubicBezTo>
                      <a:cubicBezTo>
                        <a:pt x="49" y="96"/>
                        <a:pt x="28" y="103"/>
                        <a:pt x="21" y="104"/>
                      </a:cubicBezTo>
                      <a:cubicBezTo>
                        <a:pt x="0" y="109"/>
                        <a:pt x="9" y="137"/>
                        <a:pt x="26" y="135"/>
                      </a:cubicBezTo>
                      <a:cubicBezTo>
                        <a:pt x="31" y="135"/>
                        <a:pt x="55" y="129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6" y="120"/>
                        <a:pt x="86" y="120"/>
                        <a:pt x="86" y="120"/>
                      </a:cubicBezTo>
                      <a:cubicBezTo>
                        <a:pt x="92" y="118"/>
                        <a:pt x="96" y="116"/>
                        <a:pt x="99" y="112"/>
                      </a:cubicBezTo>
                      <a:cubicBezTo>
                        <a:pt x="102" y="108"/>
                        <a:pt x="104" y="102"/>
                        <a:pt x="104" y="92"/>
                      </a:cubicBezTo>
                      <a:cubicBezTo>
                        <a:pt x="104" y="92"/>
                        <a:pt x="104" y="92"/>
                        <a:pt x="104" y="92"/>
                      </a:cubicBezTo>
                      <a:cubicBezTo>
                        <a:pt x="107" y="65"/>
                        <a:pt x="110" y="43"/>
                        <a:pt x="110" y="47"/>
                      </a:cubicBezTo>
                      <a:cubicBezTo>
                        <a:pt x="110" y="53"/>
                        <a:pt x="109" y="125"/>
                        <a:pt x="109" y="167"/>
                      </a:cubicBezTo>
                      <a:cubicBezTo>
                        <a:pt x="110" y="172"/>
                        <a:pt x="112" y="177"/>
                        <a:pt x="118" y="178"/>
                      </a:cubicBezTo>
                      <a:cubicBezTo>
                        <a:pt x="130" y="180"/>
                        <a:pt x="162" y="190"/>
                        <a:pt x="169" y="192"/>
                      </a:cubicBezTo>
                      <a:cubicBezTo>
                        <a:pt x="177" y="194"/>
                        <a:pt x="193" y="184"/>
                        <a:pt x="196" y="173"/>
                      </a:cubicBezTo>
                      <a:cubicBezTo>
                        <a:pt x="196" y="171"/>
                        <a:pt x="196" y="162"/>
                        <a:pt x="196" y="160"/>
                      </a:cubicBezTo>
                      <a:cubicBezTo>
                        <a:pt x="202" y="158"/>
                        <a:pt x="208" y="157"/>
                        <a:pt x="216" y="155"/>
                      </a:cubicBezTo>
                      <a:cubicBezTo>
                        <a:pt x="217" y="155"/>
                        <a:pt x="218" y="154"/>
                        <a:pt x="219" y="154"/>
                      </a:cubicBezTo>
                      <a:cubicBezTo>
                        <a:pt x="225" y="152"/>
                        <a:pt x="229" y="150"/>
                        <a:pt x="232" y="146"/>
                      </a:cubicBezTo>
                      <a:cubicBezTo>
                        <a:pt x="235" y="142"/>
                        <a:pt x="236" y="135"/>
                        <a:pt x="236" y="124"/>
                      </a:cubicBezTo>
                      <a:lnTo>
                        <a:pt x="235" y="114"/>
                      </a:lnTo>
                      <a:close/>
                      <a:moveTo>
                        <a:pt x="192" y="75"/>
                      </a:moveTo>
                      <a:cubicBezTo>
                        <a:pt x="193" y="79"/>
                        <a:pt x="194" y="83"/>
                        <a:pt x="194" y="88"/>
                      </a:cubicBezTo>
                      <a:cubicBezTo>
                        <a:pt x="195" y="97"/>
                        <a:pt x="197" y="108"/>
                        <a:pt x="200" y="123"/>
                      </a:cubicBezTo>
                      <a:cubicBezTo>
                        <a:pt x="198" y="123"/>
                        <a:pt x="197" y="124"/>
                        <a:pt x="196" y="124"/>
                      </a:cubicBezTo>
                      <a:cubicBezTo>
                        <a:pt x="196" y="111"/>
                        <a:pt x="195" y="99"/>
                        <a:pt x="194" y="88"/>
                      </a:cubicBezTo>
                      <a:cubicBezTo>
                        <a:pt x="193" y="82"/>
                        <a:pt x="193" y="78"/>
                        <a:pt x="192" y="75"/>
                      </a:cubicBezTo>
                      <a:cubicBezTo>
                        <a:pt x="192" y="73"/>
                        <a:pt x="192" y="72"/>
                        <a:pt x="192" y="71"/>
                      </a:cubicBezTo>
                      <a:cubicBezTo>
                        <a:pt x="192" y="72"/>
                        <a:pt x="192" y="73"/>
                        <a:pt x="192" y="75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74035" name="Group 1971"/>
                <p:cNvGrpSpPr>
                  <a:grpSpLocks/>
                </p:cNvGrpSpPr>
                <p:nvPr/>
              </p:nvGrpSpPr>
              <p:grpSpPr bwMode="auto">
                <a:xfrm>
                  <a:off x="2887" y="2189"/>
                  <a:ext cx="84" cy="67"/>
                  <a:chOff x="1315" y="1508"/>
                  <a:chExt cx="596" cy="469"/>
                </a:xfrm>
              </p:grpSpPr>
              <p:sp>
                <p:nvSpPr>
                  <p:cNvPr id="474036" name="Freeform 1972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4037" name="Freeform 1973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4038" name="Freeform 1974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1B2"/>
                  </a:solidFill>
                  <a:ln w="6350" cap="flat" cmpd="sng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74039" name="Freeform 1975"/>
                <p:cNvSpPr>
                  <a:spLocks/>
                </p:cNvSpPr>
                <p:nvPr/>
              </p:nvSpPr>
              <p:spPr bwMode="gray">
                <a:xfrm>
                  <a:off x="2950" y="2160"/>
                  <a:ext cx="29" cy="19"/>
                </a:xfrm>
                <a:custGeom>
                  <a:avLst/>
                  <a:gdLst>
                    <a:gd name="T0" fmla="*/ 29 w 66"/>
                    <a:gd name="T1" fmla="*/ 39 h 41"/>
                    <a:gd name="T2" fmla="*/ 10 w 66"/>
                    <a:gd name="T3" fmla="*/ 23 h 41"/>
                    <a:gd name="T4" fmla="*/ 15 w 66"/>
                    <a:gd name="T5" fmla="*/ 13 h 41"/>
                    <a:gd name="T6" fmla="*/ 53 w 66"/>
                    <a:gd name="T7" fmla="*/ 16 h 41"/>
                    <a:gd name="T8" fmla="*/ 57 w 66"/>
                    <a:gd name="T9" fmla="*/ 29 h 41"/>
                    <a:gd name="T10" fmla="*/ 29 w 66"/>
                    <a:gd name="T11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41">
                      <a:moveTo>
                        <a:pt x="29" y="39"/>
                      </a:moveTo>
                      <a:cubicBezTo>
                        <a:pt x="14" y="37"/>
                        <a:pt x="0" y="25"/>
                        <a:pt x="10" y="23"/>
                      </a:cubicBezTo>
                      <a:cubicBezTo>
                        <a:pt x="16" y="21"/>
                        <a:pt x="13" y="16"/>
                        <a:pt x="15" y="13"/>
                      </a:cubicBezTo>
                      <a:cubicBezTo>
                        <a:pt x="18" y="10"/>
                        <a:pt x="53" y="0"/>
                        <a:pt x="53" y="16"/>
                      </a:cubicBezTo>
                      <a:cubicBezTo>
                        <a:pt x="53" y="21"/>
                        <a:pt x="47" y="25"/>
                        <a:pt x="57" y="29"/>
                      </a:cubicBezTo>
                      <a:cubicBezTo>
                        <a:pt x="66" y="33"/>
                        <a:pt x="46" y="41"/>
                        <a:pt x="29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4040" name="Freeform 1976"/>
                <p:cNvSpPr>
                  <a:spLocks/>
                </p:cNvSpPr>
                <p:nvPr/>
              </p:nvSpPr>
              <p:spPr bwMode="gray">
                <a:xfrm>
                  <a:off x="2953" y="2220"/>
                  <a:ext cx="40" cy="23"/>
                </a:xfrm>
                <a:custGeom>
                  <a:avLst/>
                  <a:gdLst>
                    <a:gd name="T0" fmla="*/ 75 w 91"/>
                    <a:gd name="T1" fmla="*/ 0 h 54"/>
                    <a:gd name="T2" fmla="*/ 27 w 91"/>
                    <a:gd name="T3" fmla="*/ 14 h 54"/>
                    <a:gd name="T4" fmla="*/ 40 w 91"/>
                    <a:gd name="T5" fmla="*/ 46 h 54"/>
                    <a:gd name="T6" fmla="*/ 91 w 91"/>
                    <a:gd name="T7" fmla="*/ 3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1" h="54">
                      <a:moveTo>
                        <a:pt x="75" y="0"/>
                      </a:moveTo>
                      <a:cubicBezTo>
                        <a:pt x="61" y="4"/>
                        <a:pt x="45" y="9"/>
                        <a:pt x="27" y="14"/>
                      </a:cubicBezTo>
                      <a:cubicBezTo>
                        <a:pt x="0" y="22"/>
                        <a:pt x="17" y="54"/>
                        <a:pt x="40" y="46"/>
                      </a:cubicBezTo>
                      <a:cubicBezTo>
                        <a:pt x="44" y="44"/>
                        <a:pt x="65" y="38"/>
                        <a:pt x="91" y="32"/>
                      </a:cubicBezTo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4041" name="Oval 1977"/>
                <p:cNvSpPr>
                  <a:spLocks noChangeArrowheads="1"/>
                </p:cNvSpPr>
                <p:nvPr/>
              </p:nvSpPr>
              <p:spPr bwMode="gray">
                <a:xfrm flipH="1">
                  <a:off x="2947" y="2137"/>
                  <a:ext cx="35" cy="35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4042" name="Freeform 1978"/>
                <p:cNvSpPr>
                  <a:spLocks/>
                </p:cNvSpPr>
                <p:nvPr/>
              </p:nvSpPr>
              <p:spPr bwMode="gray">
                <a:xfrm>
                  <a:off x="2939" y="2136"/>
                  <a:ext cx="43" cy="22"/>
                </a:xfrm>
                <a:custGeom>
                  <a:avLst/>
                  <a:gdLst>
                    <a:gd name="T0" fmla="*/ 54 w 94"/>
                    <a:gd name="T1" fmla="*/ 1 h 50"/>
                    <a:gd name="T2" fmla="*/ 49 w 94"/>
                    <a:gd name="T3" fmla="*/ 1 h 50"/>
                    <a:gd name="T4" fmla="*/ 48 w 94"/>
                    <a:gd name="T5" fmla="*/ 1 h 50"/>
                    <a:gd name="T6" fmla="*/ 44 w 94"/>
                    <a:gd name="T7" fmla="*/ 2 h 50"/>
                    <a:gd name="T8" fmla="*/ 43 w 94"/>
                    <a:gd name="T9" fmla="*/ 3 h 50"/>
                    <a:gd name="T10" fmla="*/ 39 w 94"/>
                    <a:gd name="T11" fmla="*/ 4 h 50"/>
                    <a:gd name="T12" fmla="*/ 39 w 94"/>
                    <a:gd name="T13" fmla="*/ 4 h 50"/>
                    <a:gd name="T14" fmla="*/ 35 w 94"/>
                    <a:gd name="T15" fmla="*/ 6 h 50"/>
                    <a:gd name="T16" fmla="*/ 34 w 94"/>
                    <a:gd name="T17" fmla="*/ 7 h 50"/>
                    <a:gd name="T18" fmla="*/ 31 w 94"/>
                    <a:gd name="T19" fmla="*/ 9 h 50"/>
                    <a:gd name="T20" fmla="*/ 30 w 94"/>
                    <a:gd name="T21" fmla="*/ 10 h 50"/>
                    <a:gd name="T22" fmla="*/ 21 w 94"/>
                    <a:gd name="T23" fmla="*/ 20 h 50"/>
                    <a:gd name="T24" fmla="*/ 21 w 94"/>
                    <a:gd name="T25" fmla="*/ 21 h 50"/>
                    <a:gd name="T26" fmla="*/ 21 w 94"/>
                    <a:gd name="T27" fmla="*/ 21 h 50"/>
                    <a:gd name="T28" fmla="*/ 20 w 94"/>
                    <a:gd name="T29" fmla="*/ 23 h 50"/>
                    <a:gd name="T30" fmla="*/ 20 w 94"/>
                    <a:gd name="T31" fmla="*/ 23 h 50"/>
                    <a:gd name="T32" fmla="*/ 0 w 94"/>
                    <a:gd name="T33" fmla="*/ 35 h 50"/>
                    <a:gd name="T34" fmla="*/ 10 w 94"/>
                    <a:gd name="T35" fmla="*/ 34 h 50"/>
                    <a:gd name="T36" fmla="*/ 16 w 94"/>
                    <a:gd name="T37" fmla="*/ 36 h 50"/>
                    <a:gd name="T38" fmla="*/ 20 w 94"/>
                    <a:gd name="T39" fmla="*/ 37 h 50"/>
                    <a:gd name="T40" fmla="*/ 40 w 94"/>
                    <a:gd name="T41" fmla="*/ 48 h 50"/>
                    <a:gd name="T42" fmla="*/ 57 w 94"/>
                    <a:gd name="T43" fmla="*/ 40 h 50"/>
                    <a:gd name="T44" fmla="*/ 94 w 94"/>
                    <a:gd name="T45" fmla="*/ 34 h 50"/>
                    <a:gd name="T46" fmla="*/ 54 w 94"/>
                    <a:gd name="T47" fmla="*/ 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4" h="50">
                      <a:moveTo>
                        <a:pt x="54" y="1"/>
                      </a:moveTo>
                      <a:cubicBezTo>
                        <a:pt x="52" y="1"/>
                        <a:pt x="51" y="1"/>
                        <a:pt x="49" y="1"/>
                      </a:cubicBezTo>
                      <a:cubicBezTo>
                        <a:pt x="49" y="1"/>
                        <a:pt x="48" y="1"/>
                        <a:pt x="48" y="1"/>
                      </a:cubicBezTo>
                      <a:cubicBezTo>
                        <a:pt x="47" y="2"/>
                        <a:pt x="46" y="2"/>
                        <a:pt x="44" y="2"/>
                      </a:cubicBezTo>
                      <a:cubicBezTo>
                        <a:pt x="44" y="2"/>
                        <a:pt x="44" y="2"/>
                        <a:pt x="43" y="3"/>
                      </a:cubicBezTo>
                      <a:cubicBezTo>
                        <a:pt x="42" y="3"/>
                        <a:pt x="41" y="3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7" y="5"/>
                        <a:pt x="36" y="6"/>
                        <a:pt x="35" y="6"/>
                      </a:cubicBezTo>
                      <a:cubicBezTo>
                        <a:pt x="35" y="6"/>
                        <a:pt x="35" y="7"/>
                        <a:pt x="34" y="7"/>
                      </a:cubicBezTo>
                      <a:cubicBezTo>
                        <a:pt x="33" y="7"/>
                        <a:pt x="32" y="8"/>
                        <a:pt x="31" y="9"/>
                      </a:cubicBezTo>
                      <a:cubicBezTo>
                        <a:pt x="31" y="9"/>
                        <a:pt x="31" y="9"/>
                        <a:pt x="30" y="10"/>
                      </a:cubicBezTo>
                      <a:cubicBezTo>
                        <a:pt x="27" y="13"/>
                        <a:pt x="24" y="16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2"/>
                        <a:pt x="20" y="22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17" y="27"/>
                        <a:pt x="3" y="32"/>
                        <a:pt x="0" y="35"/>
                      </a:cubicBezTo>
                      <a:cubicBezTo>
                        <a:pt x="2" y="32"/>
                        <a:pt x="6" y="33"/>
                        <a:pt x="10" y="34"/>
                      </a:cubicBezTo>
                      <a:cubicBezTo>
                        <a:pt x="12" y="34"/>
                        <a:pt x="14" y="35"/>
                        <a:pt x="16" y="36"/>
                      </a:cubicBezTo>
                      <a:cubicBezTo>
                        <a:pt x="18" y="36"/>
                        <a:pt x="19" y="37"/>
                        <a:pt x="20" y="37"/>
                      </a:cubicBezTo>
                      <a:cubicBezTo>
                        <a:pt x="27" y="41"/>
                        <a:pt x="34" y="50"/>
                        <a:pt x="40" y="48"/>
                      </a:cubicBezTo>
                      <a:cubicBezTo>
                        <a:pt x="40" y="48"/>
                        <a:pt x="51" y="40"/>
                        <a:pt x="57" y="40"/>
                      </a:cubicBezTo>
                      <a:cubicBezTo>
                        <a:pt x="84" y="41"/>
                        <a:pt x="94" y="34"/>
                        <a:pt x="94" y="34"/>
                      </a:cubicBezTo>
                      <a:cubicBezTo>
                        <a:pt x="92" y="14"/>
                        <a:pt x="74" y="0"/>
                        <a:pt x="54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496786" name="Group 2194"/>
          <p:cNvGrpSpPr>
            <a:grpSpLocks/>
          </p:cNvGrpSpPr>
          <p:nvPr/>
        </p:nvGrpSpPr>
        <p:grpSpPr bwMode="auto">
          <a:xfrm>
            <a:off x="3263900" y="4078288"/>
            <a:ext cx="474663" cy="131762"/>
            <a:chOff x="2056" y="2569"/>
            <a:chExt cx="299" cy="83"/>
          </a:xfrm>
        </p:grpSpPr>
        <p:sp>
          <p:nvSpPr>
            <p:cNvPr id="496785" name="Freeform 2193"/>
            <p:cNvSpPr>
              <a:spLocks/>
            </p:cNvSpPr>
            <p:nvPr/>
          </p:nvSpPr>
          <p:spPr bwMode="gray">
            <a:xfrm>
              <a:off x="2179" y="2569"/>
              <a:ext cx="176" cy="48"/>
            </a:xfrm>
            <a:custGeom>
              <a:avLst/>
              <a:gdLst>
                <a:gd name="T0" fmla="*/ 0 w 1344"/>
                <a:gd name="T1" fmla="*/ 120 h 361"/>
                <a:gd name="T2" fmla="*/ 1344 w 1344"/>
                <a:gd name="T3" fmla="*/ 0 h 361"/>
                <a:gd name="T4" fmla="*/ 898 w 1344"/>
                <a:gd name="T5" fmla="*/ 361 h 361"/>
                <a:gd name="T6" fmla="*/ 0 w 1344"/>
                <a:gd name="T7" fmla="*/ 12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44" h="361">
                  <a:moveTo>
                    <a:pt x="0" y="120"/>
                  </a:moveTo>
                  <a:lnTo>
                    <a:pt x="1344" y="0"/>
                  </a:lnTo>
                  <a:lnTo>
                    <a:pt x="898" y="361"/>
                  </a:lnTo>
                  <a:lnTo>
                    <a:pt x="0" y="120"/>
                  </a:lnTo>
                  <a:close/>
                </a:path>
              </a:pathLst>
            </a:custGeom>
            <a:gradFill rotWithShape="1">
              <a:gsLst>
                <a:gs pos="0">
                  <a:srgbClr val="009900"/>
                </a:gs>
                <a:gs pos="100000">
                  <a:srgbClr val="009900">
                    <a:gamma/>
                    <a:tint val="52549"/>
                    <a:invGamma/>
                  </a:srgbClr>
                </a:gs>
              </a:gsLst>
              <a:lin ang="5400000" scaled="1"/>
            </a:gra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273" name="Freeform 1209"/>
            <p:cNvSpPr>
              <a:spLocks/>
            </p:cNvSpPr>
            <p:nvPr/>
          </p:nvSpPr>
          <p:spPr bwMode="gray">
            <a:xfrm flipH="1">
              <a:off x="2056" y="2612"/>
              <a:ext cx="144" cy="40"/>
            </a:xfrm>
            <a:custGeom>
              <a:avLst/>
              <a:gdLst>
                <a:gd name="T0" fmla="*/ 0 w 160"/>
                <a:gd name="T1" fmla="*/ 21 h 43"/>
                <a:gd name="T2" fmla="*/ 80 w 160"/>
                <a:gd name="T3" fmla="*/ 0 h 43"/>
                <a:gd name="T4" fmla="*/ 160 w 160"/>
                <a:gd name="T5" fmla="*/ 21 h 43"/>
                <a:gd name="T6" fmla="*/ 80 w 160"/>
                <a:gd name="T7" fmla="*/ 43 h 43"/>
                <a:gd name="T8" fmla="*/ 0 w 160"/>
                <a:gd name="T9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43">
                  <a:moveTo>
                    <a:pt x="0" y="21"/>
                  </a:moveTo>
                  <a:lnTo>
                    <a:pt x="80" y="0"/>
                  </a:lnTo>
                  <a:lnTo>
                    <a:pt x="160" y="21"/>
                  </a:lnTo>
                  <a:lnTo>
                    <a:pt x="80" y="43"/>
                  </a:lnTo>
                  <a:lnTo>
                    <a:pt x="0" y="21"/>
                  </a:lnTo>
                  <a:close/>
                </a:path>
              </a:pathLst>
            </a:custGeom>
            <a:gradFill rotWithShape="1">
              <a:gsLst>
                <a:gs pos="0">
                  <a:srgbClr val="009900"/>
                </a:gs>
                <a:gs pos="100000">
                  <a:srgbClr val="009900">
                    <a:gamma/>
                    <a:tint val="52549"/>
                    <a:invGamma/>
                  </a:srgbClr>
                </a:gs>
              </a:gsLst>
              <a:lin ang="5400000" scaled="1"/>
            </a:gra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6700" name="Group 2108"/>
          <p:cNvGrpSpPr>
            <a:grpSpLocks/>
          </p:cNvGrpSpPr>
          <p:nvPr/>
        </p:nvGrpSpPr>
        <p:grpSpPr bwMode="auto">
          <a:xfrm>
            <a:off x="2074863" y="4522788"/>
            <a:ext cx="1516062" cy="860425"/>
            <a:chOff x="1307" y="2849"/>
            <a:chExt cx="955" cy="542"/>
          </a:xfrm>
        </p:grpSpPr>
        <p:sp>
          <p:nvSpPr>
            <p:cNvPr id="496679" name="Text Box 2087"/>
            <p:cNvSpPr txBox="1">
              <a:spLocks noChangeArrowheads="1"/>
            </p:cNvSpPr>
            <p:nvPr/>
          </p:nvSpPr>
          <p:spPr bwMode="gray">
            <a:xfrm>
              <a:off x="1321" y="3065"/>
              <a:ext cx="941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Product ordering</a:t>
              </a:r>
              <a:br>
                <a:rPr lang="en-US" altLang="zh-CN" sz="1400" noProof="1"/>
              </a:br>
              <a:r>
                <a:rPr lang="en-US" altLang="zh-CN" sz="1400" noProof="1"/>
                <a:t>(Inbound)</a:t>
              </a:r>
            </a:p>
          </p:txBody>
        </p:sp>
        <p:grpSp>
          <p:nvGrpSpPr>
            <p:cNvPr id="496680" name="Group 2088"/>
            <p:cNvGrpSpPr>
              <a:grpSpLocks/>
            </p:cNvGrpSpPr>
            <p:nvPr/>
          </p:nvGrpSpPr>
          <p:grpSpPr bwMode="auto">
            <a:xfrm>
              <a:off x="1307" y="2849"/>
              <a:ext cx="112" cy="512"/>
              <a:chOff x="723" y="2592"/>
              <a:chExt cx="112" cy="512"/>
            </a:xfrm>
          </p:grpSpPr>
          <p:sp>
            <p:nvSpPr>
              <p:cNvPr id="496681" name="Line 2089"/>
              <p:cNvSpPr>
                <a:spLocks noChangeShapeType="1"/>
              </p:cNvSpPr>
              <p:nvPr/>
            </p:nvSpPr>
            <p:spPr bwMode="gray">
              <a:xfrm rot="5400000">
                <a:off x="689" y="2626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6682" name="Line 2090"/>
              <p:cNvSpPr>
                <a:spLocks noChangeShapeType="1"/>
              </p:cNvSpPr>
              <p:nvPr/>
            </p:nvSpPr>
            <p:spPr bwMode="gray">
              <a:xfrm rot="5400000">
                <a:off x="560" y="2941"/>
                <a:ext cx="326" cy="0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96689" name="Group 2097"/>
          <p:cNvGrpSpPr>
            <a:grpSpLocks/>
          </p:cNvGrpSpPr>
          <p:nvPr/>
        </p:nvGrpSpPr>
        <p:grpSpPr bwMode="auto">
          <a:xfrm>
            <a:off x="4421188" y="2438400"/>
            <a:ext cx="1581150" cy="1168400"/>
            <a:chOff x="1897" y="1293"/>
            <a:chExt cx="996" cy="736"/>
          </a:xfrm>
        </p:grpSpPr>
        <p:grpSp>
          <p:nvGrpSpPr>
            <p:cNvPr id="496690" name="Group 2098"/>
            <p:cNvGrpSpPr>
              <a:grpSpLocks/>
            </p:cNvGrpSpPr>
            <p:nvPr/>
          </p:nvGrpSpPr>
          <p:grpSpPr bwMode="auto">
            <a:xfrm>
              <a:off x="1897" y="1353"/>
              <a:ext cx="112" cy="676"/>
              <a:chOff x="1795" y="2685"/>
              <a:chExt cx="112" cy="676"/>
            </a:xfrm>
          </p:grpSpPr>
          <p:sp>
            <p:nvSpPr>
              <p:cNvPr id="496691" name="Line 2099"/>
              <p:cNvSpPr>
                <a:spLocks noChangeShapeType="1"/>
              </p:cNvSpPr>
              <p:nvPr/>
            </p:nvSpPr>
            <p:spPr bwMode="gray">
              <a:xfrm rot="5400000">
                <a:off x="1761" y="2719"/>
                <a:ext cx="180" cy="112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6692" name="Line 2100"/>
              <p:cNvSpPr>
                <a:spLocks noChangeShapeType="1"/>
              </p:cNvSpPr>
              <p:nvPr/>
            </p:nvSpPr>
            <p:spPr bwMode="gray">
              <a:xfrm rot="5400000">
                <a:off x="1550" y="3116"/>
                <a:ext cx="490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96693" name="Text Box 2101"/>
            <p:cNvSpPr txBox="1">
              <a:spLocks noChangeArrowheads="1"/>
            </p:cNvSpPr>
            <p:nvPr/>
          </p:nvSpPr>
          <p:spPr bwMode="gray">
            <a:xfrm>
              <a:off x="2013" y="1293"/>
              <a:ext cx="88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>
                  <a:solidFill>
                    <a:schemeClr val="bg1"/>
                  </a:solidFill>
                </a:rPr>
                <a:t>Stock holding 2</a:t>
              </a:r>
            </a:p>
          </p:txBody>
        </p:sp>
      </p:grpSp>
      <p:grpSp>
        <p:nvGrpSpPr>
          <p:cNvPr id="496731" name="Group 2139"/>
          <p:cNvGrpSpPr>
            <a:grpSpLocks/>
          </p:cNvGrpSpPr>
          <p:nvPr/>
        </p:nvGrpSpPr>
        <p:grpSpPr bwMode="auto">
          <a:xfrm>
            <a:off x="6484938" y="4524375"/>
            <a:ext cx="1606550" cy="858838"/>
            <a:chOff x="4085" y="2850"/>
            <a:chExt cx="1012" cy="541"/>
          </a:xfrm>
        </p:grpSpPr>
        <p:sp>
          <p:nvSpPr>
            <p:cNvPr id="496695" name="Text Box 2103"/>
            <p:cNvSpPr txBox="1">
              <a:spLocks noChangeArrowheads="1"/>
            </p:cNvSpPr>
            <p:nvPr/>
          </p:nvSpPr>
          <p:spPr bwMode="gray">
            <a:xfrm>
              <a:off x="4217" y="3199"/>
              <a:ext cx="88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Stock holding 3</a:t>
              </a:r>
            </a:p>
          </p:txBody>
        </p:sp>
        <p:grpSp>
          <p:nvGrpSpPr>
            <p:cNvPr id="496696" name="Group 2104"/>
            <p:cNvGrpSpPr>
              <a:grpSpLocks/>
            </p:cNvGrpSpPr>
            <p:nvPr/>
          </p:nvGrpSpPr>
          <p:grpSpPr bwMode="auto">
            <a:xfrm flipH="1">
              <a:off x="4085" y="2850"/>
              <a:ext cx="112" cy="512"/>
              <a:chOff x="723" y="2592"/>
              <a:chExt cx="112" cy="512"/>
            </a:xfrm>
          </p:grpSpPr>
          <p:sp>
            <p:nvSpPr>
              <p:cNvPr id="496697" name="Line 2105"/>
              <p:cNvSpPr>
                <a:spLocks noChangeShapeType="1"/>
              </p:cNvSpPr>
              <p:nvPr/>
            </p:nvSpPr>
            <p:spPr bwMode="gray">
              <a:xfrm rot="5400000">
                <a:off x="689" y="2626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6698" name="Line 2106"/>
              <p:cNvSpPr>
                <a:spLocks noChangeShapeType="1"/>
              </p:cNvSpPr>
              <p:nvPr/>
            </p:nvSpPr>
            <p:spPr bwMode="gray">
              <a:xfrm rot="5400000">
                <a:off x="560" y="2941"/>
                <a:ext cx="326" cy="0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496707" name="Text Box 2115"/>
          <p:cNvSpPr txBox="1">
            <a:spLocks noChangeArrowheads="1"/>
          </p:cNvSpPr>
          <p:nvPr/>
        </p:nvSpPr>
        <p:spPr bwMode="gray">
          <a:xfrm>
            <a:off x="7634288" y="3724275"/>
            <a:ext cx="1011237" cy="730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1400" noProof="1"/>
              <a:t>Contructor</a:t>
            </a:r>
            <a:br>
              <a:rPr lang="en-US" altLang="zh-CN" sz="1400" noProof="1"/>
            </a:br>
            <a:r>
              <a:rPr lang="en-US" altLang="zh-CN" sz="1400" noProof="1"/>
              <a:t>(Complete</a:t>
            </a:r>
            <a:br>
              <a:rPr lang="en-US" altLang="zh-CN" sz="1400" noProof="1"/>
            </a:br>
            <a:r>
              <a:rPr lang="en-US" altLang="zh-CN" sz="1400" noProof="1"/>
              <a:t>Product)</a:t>
            </a:r>
          </a:p>
        </p:txBody>
      </p:sp>
      <p:grpSp>
        <p:nvGrpSpPr>
          <p:cNvPr id="496736" name="Group 2144"/>
          <p:cNvGrpSpPr>
            <a:grpSpLocks/>
          </p:cNvGrpSpPr>
          <p:nvPr/>
        </p:nvGrpSpPr>
        <p:grpSpPr bwMode="auto">
          <a:xfrm>
            <a:off x="323850" y="1555750"/>
            <a:ext cx="2684463" cy="1311275"/>
            <a:chOff x="204" y="980"/>
            <a:chExt cx="1947" cy="826"/>
          </a:xfrm>
        </p:grpSpPr>
        <p:sp>
          <p:nvSpPr>
            <p:cNvPr id="496737" name="Rectangle 2145"/>
            <p:cNvSpPr>
              <a:spLocks noChangeArrowheads="1"/>
            </p:cNvSpPr>
            <p:nvPr/>
          </p:nvSpPr>
          <p:spPr bwMode="gray">
            <a:xfrm>
              <a:off x="204" y="980"/>
              <a:ext cx="1947" cy="227"/>
            </a:xfrm>
            <a:prstGeom prst="rect">
              <a:avLst/>
            </a:prstGeom>
            <a:gradFill rotWithShape="1">
              <a:gsLst>
                <a:gs pos="0">
                  <a:srgbClr val="C6C7C8"/>
                </a:gs>
                <a:gs pos="100000">
                  <a:srgbClr val="C6C7C8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rgbClr val="DDDDDD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53882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lIns="144000" tIns="0" rIns="0" bIns="0" anchor="ctr"/>
            <a:lstStyle/>
            <a:p>
              <a:pPr defTabSz="801688" eaLnBrk="0" hangingPunct="0"/>
              <a:r>
                <a:rPr lang="en-US" altLang="zh-CN" sz="1600" b="1" noProof="1">
                  <a:solidFill>
                    <a:schemeClr val="bg1"/>
                  </a:solidFill>
                </a:rPr>
                <a:t>This is a placeholder</a:t>
              </a:r>
            </a:p>
          </p:txBody>
        </p:sp>
        <p:sp>
          <p:nvSpPr>
            <p:cNvPr id="496738" name="Rectangle 5"/>
            <p:cNvSpPr>
              <a:spLocks noChangeArrowheads="1"/>
            </p:cNvSpPr>
            <p:nvPr/>
          </p:nvSpPr>
          <p:spPr bwMode="gray">
            <a:xfrm>
              <a:off x="204" y="1207"/>
              <a:ext cx="1947" cy="5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rgbClr val="DDDDDD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53882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lIns="108000" tIns="108000" rIns="144000" bIns="72000"/>
            <a:lstStyle/>
            <a:p>
              <a:pPr marL="190500" indent="-190500">
                <a:lnSpc>
                  <a:spcPct val="95000"/>
                </a:lnSpc>
                <a:spcAft>
                  <a:spcPct val="40000"/>
                </a:spcAft>
                <a:buClr>
                  <a:schemeClr val="bg1"/>
                </a:buClr>
                <a:buFont typeface="Wingdings" pitchFamily="2" charset="2"/>
                <a:buChar char="§"/>
              </a:pPr>
              <a:r>
                <a:rPr lang="en-US" altLang="zh-CN" sz="1400" noProof="1">
                  <a:solidFill>
                    <a:schemeClr val="bg1"/>
                  </a:solidFill>
                </a:rPr>
                <a:t>This text can be replaced with your own text.</a:t>
              </a:r>
            </a:p>
          </p:txBody>
        </p:sp>
      </p:grpSp>
      <p:grpSp>
        <p:nvGrpSpPr>
          <p:cNvPr id="496788" name="Group 2196"/>
          <p:cNvGrpSpPr>
            <a:grpSpLocks/>
          </p:cNvGrpSpPr>
          <p:nvPr/>
        </p:nvGrpSpPr>
        <p:grpSpPr bwMode="auto">
          <a:xfrm>
            <a:off x="6135688" y="1550988"/>
            <a:ext cx="2684462" cy="1311275"/>
            <a:chOff x="3865" y="977"/>
            <a:chExt cx="1691" cy="826"/>
          </a:xfrm>
        </p:grpSpPr>
        <p:sp>
          <p:nvSpPr>
            <p:cNvPr id="496748" name="Rectangle 2156"/>
            <p:cNvSpPr>
              <a:spLocks noChangeArrowheads="1"/>
            </p:cNvSpPr>
            <p:nvPr/>
          </p:nvSpPr>
          <p:spPr bwMode="gray">
            <a:xfrm>
              <a:off x="3865" y="977"/>
              <a:ext cx="1691" cy="227"/>
            </a:xfrm>
            <a:prstGeom prst="rect">
              <a:avLst/>
            </a:prstGeom>
            <a:gradFill rotWithShape="1">
              <a:gsLst>
                <a:gs pos="0">
                  <a:srgbClr val="C6C7C8"/>
                </a:gs>
                <a:gs pos="100000">
                  <a:srgbClr val="C6C7C8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rgbClr val="DDDDDD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53882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lIns="144000" tIns="0" rIns="0" bIns="0" anchor="ctr"/>
            <a:lstStyle/>
            <a:p>
              <a:pPr defTabSz="801688" eaLnBrk="0" hangingPunct="0"/>
              <a:r>
                <a:rPr lang="en-US" altLang="zh-CN" sz="1600" b="1" noProof="1">
                  <a:solidFill>
                    <a:schemeClr val="bg1"/>
                  </a:solidFill>
                </a:rPr>
                <a:t>This is a placeholder</a:t>
              </a:r>
            </a:p>
          </p:txBody>
        </p:sp>
        <p:sp>
          <p:nvSpPr>
            <p:cNvPr id="496749" name="Rectangle 5"/>
            <p:cNvSpPr>
              <a:spLocks noChangeArrowheads="1"/>
            </p:cNvSpPr>
            <p:nvPr/>
          </p:nvSpPr>
          <p:spPr bwMode="gray">
            <a:xfrm>
              <a:off x="3865" y="1204"/>
              <a:ext cx="1691" cy="5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rgbClr val="DDDDDD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53882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lIns="108000" tIns="108000" rIns="144000" bIns="72000"/>
            <a:lstStyle/>
            <a:p>
              <a:pPr marL="190500" indent="-190500">
                <a:lnSpc>
                  <a:spcPct val="95000"/>
                </a:lnSpc>
                <a:spcAft>
                  <a:spcPct val="40000"/>
                </a:spcAft>
                <a:buClr>
                  <a:schemeClr val="bg1"/>
                </a:buClr>
                <a:buFont typeface="Wingdings" pitchFamily="2" charset="2"/>
                <a:buChar char="§"/>
              </a:pPr>
              <a:r>
                <a:rPr lang="en-US" altLang="zh-CN" sz="1400" noProof="1">
                  <a:solidFill>
                    <a:schemeClr val="bg1"/>
                  </a:solidFill>
                </a:rPr>
                <a:t>This text can be replaced with your own text.</a:t>
              </a:r>
            </a:p>
          </p:txBody>
        </p:sp>
      </p:grpSp>
      <p:grpSp>
        <p:nvGrpSpPr>
          <p:cNvPr id="496769" name="Group 2177"/>
          <p:cNvGrpSpPr>
            <a:grpSpLocks/>
          </p:cNvGrpSpPr>
          <p:nvPr/>
        </p:nvGrpSpPr>
        <p:grpSpPr bwMode="auto">
          <a:xfrm rot="-5400000">
            <a:off x="7008813" y="3197225"/>
            <a:ext cx="177800" cy="1073150"/>
            <a:chOff x="1795" y="2685"/>
            <a:chExt cx="112" cy="676"/>
          </a:xfrm>
        </p:grpSpPr>
        <p:sp>
          <p:nvSpPr>
            <p:cNvPr id="496770" name="Line 2178"/>
            <p:cNvSpPr>
              <a:spLocks noChangeShapeType="1"/>
            </p:cNvSpPr>
            <p:nvPr/>
          </p:nvSpPr>
          <p:spPr bwMode="gray">
            <a:xfrm rot="5400000">
              <a:off x="1761" y="2719"/>
              <a:ext cx="180" cy="112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6771" name="Line 2179"/>
            <p:cNvSpPr>
              <a:spLocks noChangeShapeType="1"/>
            </p:cNvSpPr>
            <p:nvPr/>
          </p:nvSpPr>
          <p:spPr bwMode="gray">
            <a:xfrm rot="5400000">
              <a:off x="1550" y="3116"/>
              <a:ext cx="49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6782" name="Group 2190"/>
          <p:cNvGrpSpPr>
            <a:grpSpLocks/>
          </p:cNvGrpSpPr>
          <p:nvPr/>
        </p:nvGrpSpPr>
        <p:grpSpPr bwMode="auto">
          <a:xfrm>
            <a:off x="1192213" y="3636963"/>
            <a:ext cx="1147762" cy="573087"/>
            <a:chOff x="751" y="2291"/>
            <a:chExt cx="723" cy="361"/>
          </a:xfrm>
        </p:grpSpPr>
        <p:grpSp>
          <p:nvGrpSpPr>
            <p:cNvPr id="496775" name="Group 2183"/>
            <p:cNvGrpSpPr>
              <a:grpSpLocks/>
            </p:cNvGrpSpPr>
            <p:nvPr/>
          </p:nvGrpSpPr>
          <p:grpSpPr bwMode="auto">
            <a:xfrm>
              <a:off x="751" y="2337"/>
              <a:ext cx="723" cy="315"/>
              <a:chOff x="751" y="2337"/>
              <a:chExt cx="723" cy="315"/>
            </a:xfrm>
          </p:grpSpPr>
          <p:grpSp>
            <p:nvGrpSpPr>
              <p:cNvPr id="473240" name="Group 1176"/>
              <p:cNvGrpSpPr>
                <a:grpSpLocks/>
              </p:cNvGrpSpPr>
              <p:nvPr/>
            </p:nvGrpSpPr>
            <p:grpSpPr bwMode="auto">
              <a:xfrm>
                <a:off x="751" y="2457"/>
                <a:ext cx="723" cy="195"/>
                <a:chOff x="2865" y="3522"/>
                <a:chExt cx="723" cy="195"/>
              </a:xfrm>
            </p:grpSpPr>
            <p:sp>
              <p:nvSpPr>
                <p:cNvPr id="473241" name="Freeform 1177"/>
                <p:cNvSpPr>
                  <a:spLocks/>
                </p:cNvSpPr>
                <p:nvPr/>
              </p:nvSpPr>
              <p:spPr bwMode="gray">
                <a:xfrm>
                  <a:off x="3444" y="3677"/>
                  <a:ext cx="144" cy="40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242" name="Freeform 1178"/>
                <p:cNvSpPr>
                  <a:spLocks/>
                </p:cNvSpPr>
                <p:nvPr/>
              </p:nvSpPr>
              <p:spPr bwMode="gray">
                <a:xfrm>
                  <a:off x="3299" y="3638"/>
                  <a:ext cx="145" cy="39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243" name="Freeform 1179"/>
                <p:cNvSpPr>
                  <a:spLocks/>
                </p:cNvSpPr>
                <p:nvPr/>
              </p:nvSpPr>
              <p:spPr bwMode="gray">
                <a:xfrm>
                  <a:off x="3154" y="3599"/>
                  <a:ext cx="145" cy="39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244" name="Freeform 1180"/>
                <p:cNvSpPr>
                  <a:spLocks/>
                </p:cNvSpPr>
                <p:nvPr/>
              </p:nvSpPr>
              <p:spPr bwMode="gray">
                <a:xfrm>
                  <a:off x="3010" y="3561"/>
                  <a:ext cx="144" cy="38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245" name="Freeform 1181"/>
                <p:cNvSpPr>
                  <a:spLocks/>
                </p:cNvSpPr>
                <p:nvPr/>
              </p:nvSpPr>
              <p:spPr bwMode="gray">
                <a:xfrm>
                  <a:off x="2865" y="3522"/>
                  <a:ext cx="145" cy="39"/>
                </a:xfrm>
                <a:custGeom>
                  <a:avLst/>
                  <a:gdLst>
                    <a:gd name="T0" fmla="*/ 0 w 161"/>
                    <a:gd name="T1" fmla="*/ 21 h 43"/>
                    <a:gd name="T2" fmla="*/ 81 w 161"/>
                    <a:gd name="T3" fmla="*/ 0 h 43"/>
                    <a:gd name="T4" fmla="*/ 161 w 161"/>
                    <a:gd name="T5" fmla="*/ 21 h 43"/>
                    <a:gd name="T6" fmla="*/ 81 w 161"/>
                    <a:gd name="T7" fmla="*/ 43 h 43"/>
                    <a:gd name="T8" fmla="*/ 0 w 161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1" h="43">
                      <a:moveTo>
                        <a:pt x="0" y="21"/>
                      </a:moveTo>
                      <a:lnTo>
                        <a:pt x="81" y="0"/>
                      </a:lnTo>
                      <a:lnTo>
                        <a:pt x="161" y="21"/>
                      </a:lnTo>
                      <a:lnTo>
                        <a:pt x="81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6774" name="Group 2182"/>
              <p:cNvGrpSpPr>
                <a:grpSpLocks/>
              </p:cNvGrpSpPr>
              <p:nvPr/>
            </p:nvGrpSpPr>
            <p:grpSpPr bwMode="auto">
              <a:xfrm>
                <a:off x="753" y="2337"/>
                <a:ext cx="434" cy="118"/>
                <a:chOff x="753" y="2337"/>
                <a:chExt cx="434" cy="118"/>
              </a:xfrm>
            </p:grpSpPr>
            <p:sp>
              <p:nvSpPr>
                <p:cNvPr id="473247" name="Freeform 1183"/>
                <p:cNvSpPr>
                  <a:spLocks/>
                </p:cNvSpPr>
                <p:nvPr/>
              </p:nvSpPr>
              <p:spPr bwMode="gray">
                <a:xfrm flipH="1">
                  <a:off x="753" y="2415"/>
                  <a:ext cx="144" cy="40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248" name="Freeform 1184"/>
                <p:cNvSpPr>
                  <a:spLocks/>
                </p:cNvSpPr>
                <p:nvPr/>
              </p:nvSpPr>
              <p:spPr bwMode="gray">
                <a:xfrm flipH="1">
                  <a:off x="897" y="2376"/>
                  <a:ext cx="145" cy="39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249" name="Freeform 1185"/>
                <p:cNvSpPr>
                  <a:spLocks/>
                </p:cNvSpPr>
                <p:nvPr/>
              </p:nvSpPr>
              <p:spPr bwMode="gray">
                <a:xfrm flipH="1">
                  <a:off x="1042" y="2337"/>
                  <a:ext cx="145" cy="39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496773" name="Freeform 2181"/>
            <p:cNvSpPr>
              <a:spLocks/>
            </p:cNvSpPr>
            <p:nvPr/>
          </p:nvSpPr>
          <p:spPr bwMode="gray">
            <a:xfrm>
              <a:off x="1159" y="2291"/>
              <a:ext cx="176" cy="48"/>
            </a:xfrm>
            <a:custGeom>
              <a:avLst/>
              <a:gdLst>
                <a:gd name="T0" fmla="*/ 0 w 1344"/>
                <a:gd name="T1" fmla="*/ 120 h 361"/>
                <a:gd name="T2" fmla="*/ 1344 w 1344"/>
                <a:gd name="T3" fmla="*/ 0 h 361"/>
                <a:gd name="T4" fmla="*/ 898 w 1344"/>
                <a:gd name="T5" fmla="*/ 361 h 361"/>
                <a:gd name="T6" fmla="*/ 0 w 1344"/>
                <a:gd name="T7" fmla="*/ 12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44" h="361">
                  <a:moveTo>
                    <a:pt x="0" y="120"/>
                  </a:moveTo>
                  <a:lnTo>
                    <a:pt x="1344" y="0"/>
                  </a:lnTo>
                  <a:lnTo>
                    <a:pt x="898" y="361"/>
                  </a:lnTo>
                  <a:lnTo>
                    <a:pt x="0" y="120"/>
                  </a:lnTo>
                  <a:close/>
                </a:path>
              </a:pathLst>
            </a:custGeom>
            <a:gradFill rotWithShape="1">
              <a:gsLst>
                <a:gs pos="0">
                  <a:srgbClr val="009900"/>
                </a:gs>
                <a:gs pos="100000">
                  <a:srgbClr val="009900">
                    <a:gamma/>
                    <a:tint val="52549"/>
                    <a:invGamma/>
                  </a:srgbClr>
                </a:gs>
              </a:gsLst>
              <a:lin ang="5400000" scaled="1"/>
            </a:gra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6787" name="Group 2195"/>
          <p:cNvGrpSpPr>
            <a:grpSpLocks/>
          </p:cNvGrpSpPr>
          <p:nvPr/>
        </p:nvGrpSpPr>
        <p:grpSpPr bwMode="auto">
          <a:xfrm>
            <a:off x="3268663" y="4451350"/>
            <a:ext cx="2068512" cy="309563"/>
            <a:chOff x="2059" y="2804"/>
            <a:chExt cx="1303" cy="195"/>
          </a:xfrm>
        </p:grpSpPr>
        <p:grpSp>
          <p:nvGrpSpPr>
            <p:cNvPr id="496781" name="Group 2189"/>
            <p:cNvGrpSpPr>
              <a:grpSpLocks/>
            </p:cNvGrpSpPr>
            <p:nvPr/>
          </p:nvGrpSpPr>
          <p:grpSpPr bwMode="auto">
            <a:xfrm>
              <a:off x="2059" y="2804"/>
              <a:ext cx="1145" cy="195"/>
              <a:chOff x="2059" y="2804"/>
              <a:chExt cx="1145" cy="195"/>
            </a:xfrm>
          </p:grpSpPr>
          <p:grpSp>
            <p:nvGrpSpPr>
              <p:cNvPr id="496780" name="Group 2188"/>
              <p:cNvGrpSpPr>
                <a:grpSpLocks/>
              </p:cNvGrpSpPr>
              <p:nvPr/>
            </p:nvGrpSpPr>
            <p:grpSpPr bwMode="auto">
              <a:xfrm>
                <a:off x="2059" y="2804"/>
                <a:ext cx="723" cy="195"/>
                <a:chOff x="2059" y="2804"/>
                <a:chExt cx="723" cy="195"/>
              </a:xfrm>
            </p:grpSpPr>
            <p:sp>
              <p:nvSpPr>
                <p:cNvPr id="473228" name="Freeform 1164"/>
                <p:cNvSpPr>
                  <a:spLocks/>
                </p:cNvSpPr>
                <p:nvPr/>
              </p:nvSpPr>
              <p:spPr bwMode="gray">
                <a:xfrm>
                  <a:off x="2638" y="2959"/>
                  <a:ext cx="144" cy="40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229" name="Freeform 1165"/>
                <p:cNvSpPr>
                  <a:spLocks/>
                </p:cNvSpPr>
                <p:nvPr/>
              </p:nvSpPr>
              <p:spPr bwMode="gray">
                <a:xfrm>
                  <a:off x="2493" y="2920"/>
                  <a:ext cx="145" cy="39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230" name="Freeform 1166"/>
                <p:cNvSpPr>
                  <a:spLocks/>
                </p:cNvSpPr>
                <p:nvPr/>
              </p:nvSpPr>
              <p:spPr bwMode="gray">
                <a:xfrm>
                  <a:off x="2348" y="2881"/>
                  <a:ext cx="145" cy="39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231" name="Freeform 1167"/>
                <p:cNvSpPr>
                  <a:spLocks/>
                </p:cNvSpPr>
                <p:nvPr/>
              </p:nvSpPr>
              <p:spPr bwMode="gray">
                <a:xfrm>
                  <a:off x="2204" y="2843"/>
                  <a:ext cx="144" cy="38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232" name="Freeform 1168"/>
                <p:cNvSpPr>
                  <a:spLocks/>
                </p:cNvSpPr>
                <p:nvPr/>
              </p:nvSpPr>
              <p:spPr bwMode="gray">
                <a:xfrm>
                  <a:off x="2059" y="2804"/>
                  <a:ext cx="145" cy="39"/>
                </a:xfrm>
                <a:custGeom>
                  <a:avLst/>
                  <a:gdLst>
                    <a:gd name="T0" fmla="*/ 0 w 161"/>
                    <a:gd name="T1" fmla="*/ 21 h 43"/>
                    <a:gd name="T2" fmla="*/ 81 w 161"/>
                    <a:gd name="T3" fmla="*/ 0 h 43"/>
                    <a:gd name="T4" fmla="*/ 161 w 161"/>
                    <a:gd name="T5" fmla="*/ 21 h 43"/>
                    <a:gd name="T6" fmla="*/ 81 w 161"/>
                    <a:gd name="T7" fmla="*/ 43 h 43"/>
                    <a:gd name="T8" fmla="*/ 0 w 161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1" h="43">
                      <a:moveTo>
                        <a:pt x="0" y="21"/>
                      </a:moveTo>
                      <a:lnTo>
                        <a:pt x="81" y="0"/>
                      </a:lnTo>
                      <a:lnTo>
                        <a:pt x="161" y="21"/>
                      </a:lnTo>
                      <a:lnTo>
                        <a:pt x="81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6779" name="Group 2187"/>
              <p:cNvGrpSpPr>
                <a:grpSpLocks/>
              </p:cNvGrpSpPr>
              <p:nvPr/>
            </p:nvGrpSpPr>
            <p:grpSpPr bwMode="auto">
              <a:xfrm>
                <a:off x="2770" y="2879"/>
                <a:ext cx="434" cy="118"/>
                <a:chOff x="2770" y="2879"/>
                <a:chExt cx="434" cy="118"/>
              </a:xfrm>
            </p:grpSpPr>
            <p:sp>
              <p:nvSpPr>
                <p:cNvPr id="473234" name="Freeform 1170"/>
                <p:cNvSpPr>
                  <a:spLocks/>
                </p:cNvSpPr>
                <p:nvPr/>
              </p:nvSpPr>
              <p:spPr bwMode="gray">
                <a:xfrm flipH="1">
                  <a:off x="2770" y="2957"/>
                  <a:ext cx="144" cy="40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235" name="Freeform 1171"/>
                <p:cNvSpPr>
                  <a:spLocks/>
                </p:cNvSpPr>
                <p:nvPr/>
              </p:nvSpPr>
              <p:spPr bwMode="gray">
                <a:xfrm flipH="1">
                  <a:off x="2914" y="2918"/>
                  <a:ext cx="145" cy="39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236" name="Freeform 1172"/>
                <p:cNvSpPr>
                  <a:spLocks/>
                </p:cNvSpPr>
                <p:nvPr/>
              </p:nvSpPr>
              <p:spPr bwMode="gray">
                <a:xfrm flipH="1">
                  <a:off x="3059" y="2879"/>
                  <a:ext cx="145" cy="39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496778" name="Freeform 2186"/>
            <p:cNvSpPr>
              <a:spLocks/>
            </p:cNvSpPr>
            <p:nvPr/>
          </p:nvSpPr>
          <p:spPr bwMode="gray">
            <a:xfrm>
              <a:off x="3186" y="2836"/>
              <a:ext cx="176" cy="48"/>
            </a:xfrm>
            <a:custGeom>
              <a:avLst/>
              <a:gdLst>
                <a:gd name="T0" fmla="*/ 0 w 1344"/>
                <a:gd name="T1" fmla="*/ 120 h 361"/>
                <a:gd name="T2" fmla="*/ 1344 w 1344"/>
                <a:gd name="T3" fmla="*/ 0 h 361"/>
                <a:gd name="T4" fmla="*/ 898 w 1344"/>
                <a:gd name="T5" fmla="*/ 361 h 361"/>
                <a:gd name="T6" fmla="*/ 0 w 1344"/>
                <a:gd name="T7" fmla="*/ 12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44" h="361">
                  <a:moveTo>
                    <a:pt x="0" y="120"/>
                  </a:moveTo>
                  <a:lnTo>
                    <a:pt x="1344" y="0"/>
                  </a:lnTo>
                  <a:lnTo>
                    <a:pt x="898" y="361"/>
                  </a:lnTo>
                  <a:lnTo>
                    <a:pt x="0" y="120"/>
                  </a:lnTo>
                  <a:close/>
                </a:path>
              </a:pathLst>
            </a:custGeom>
            <a:gradFill rotWithShape="1">
              <a:gsLst>
                <a:gs pos="0">
                  <a:srgbClr val="009900"/>
                </a:gs>
                <a:gs pos="100000">
                  <a:srgbClr val="009900">
                    <a:gamma/>
                    <a:tint val="52549"/>
                    <a:invGamma/>
                  </a:srgbClr>
                </a:gs>
              </a:gsLst>
              <a:lin ang="5400000" scaled="1"/>
            </a:gra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5138" name="Group 2"/>
          <p:cNvGrpSpPr>
            <a:grpSpLocks/>
          </p:cNvGrpSpPr>
          <p:nvPr/>
        </p:nvGrpSpPr>
        <p:grpSpPr bwMode="auto">
          <a:xfrm>
            <a:off x="0" y="3311525"/>
            <a:ext cx="9144000" cy="1676400"/>
            <a:chOff x="0" y="2086"/>
            <a:chExt cx="5760" cy="1056"/>
          </a:xfrm>
        </p:grpSpPr>
        <p:sp>
          <p:nvSpPr>
            <p:cNvPr id="475139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  <p:sp>
          <p:nvSpPr>
            <p:cNvPr id="475140" name="Rectangle 4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</p:grpSp>
      <p:grpSp>
        <p:nvGrpSpPr>
          <p:cNvPr id="494745" name="Group 1177"/>
          <p:cNvGrpSpPr>
            <a:grpSpLocks/>
          </p:cNvGrpSpPr>
          <p:nvPr/>
        </p:nvGrpSpPr>
        <p:grpSpPr bwMode="auto">
          <a:xfrm>
            <a:off x="2470150" y="2463800"/>
            <a:ext cx="1581150" cy="1168400"/>
            <a:chOff x="1897" y="1293"/>
            <a:chExt cx="996" cy="736"/>
          </a:xfrm>
        </p:grpSpPr>
        <p:grpSp>
          <p:nvGrpSpPr>
            <p:cNvPr id="494746" name="Group 1178"/>
            <p:cNvGrpSpPr>
              <a:grpSpLocks/>
            </p:cNvGrpSpPr>
            <p:nvPr/>
          </p:nvGrpSpPr>
          <p:grpSpPr bwMode="auto">
            <a:xfrm>
              <a:off x="1897" y="1353"/>
              <a:ext cx="112" cy="676"/>
              <a:chOff x="1795" y="2685"/>
              <a:chExt cx="112" cy="676"/>
            </a:xfrm>
          </p:grpSpPr>
          <p:sp>
            <p:nvSpPr>
              <p:cNvPr id="494747" name="Line 1179"/>
              <p:cNvSpPr>
                <a:spLocks noChangeShapeType="1"/>
              </p:cNvSpPr>
              <p:nvPr/>
            </p:nvSpPr>
            <p:spPr bwMode="gray">
              <a:xfrm rot="5400000">
                <a:off x="1761" y="2719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748" name="Line 1180"/>
              <p:cNvSpPr>
                <a:spLocks noChangeShapeType="1"/>
              </p:cNvSpPr>
              <p:nvPr/>
            </p:nvSpPr>
            <p:spPr bwMode="gray">
              <a:xfrm rot="5400000">
                <a:off x="1550" y="3116"/>
                <a:ext cx="490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94749" name="Text Box 1181"/>
            <p:cNvSpPr txBox="1">
              <a:spLocks noChangeArrowheads="1"/>
            </p:cNvSpPr>
            <p:nvPr/>
          </p:nvSpPr>
          <p:spPr bwMode="gray">
            <a:xfrm>
              <a:off x="2013" y="1293"/>
              <a:ext cx="88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Stock holding 2</a:t>
              </a:r>
              <a:endParaRPr lang="en-US" altLang="zh-CN" sz="1400" noProof="1">
                <a:solidFill>
                  <a:schemeClr val="bg1"/>
                </a:solidFill>
              </a:endParaRPr>
            </a:p>
          </p:txBody>
        </p:sp>
      </p:grpSp>
      <p:grpSp>
        <p:nvGrpSpPr>
          <p:cNvPr id="494722" name="Group 1154"/>
          <p:cNvGrpSpPr>
            <a:grpSpLocks/>
          </p:cNvGrpSpPr>
          <p:nvPr/>
        </p:nvGrpSpPr>
        <p:grpSpPr bwMode="auto">
          <a:xfrm>
            <a:off x="5111750" y="1903413"/>
            <a:ext cx="1014413" cy="968375"/>
            <a:chOff x="688" y="1065"/>
            <a:chExt cx="1939" cy="1850"/>
          </a:xfrm>
        </p:grpSpPr>
        <p:sp>
          <p:nvSpPr>
            <p:cNvPr id="494723" name="Freeform 1155"/>
            <p:cNvSpPr>
              <a:spLocks/>
            </p:cNvSpPr>
            <p:nvPr/>
          </p:nvSpPr>
          <p:spPr bwMode="gray">
            <a:xfrm>
              <a:off x="688" y="1065"/>
              <a:ext cx="1939" cy="1850"/>
            </a:xfrm>
            <a:custGeom>
              <a:avLst/>
              <a:gdLst>
                <a:gd name="T0" fmla="*/ 0 w 4041"/>
                <a:gd name="T1" fmla="*/ 1084 h 3855"/>
                <a:gd name="T2" fmla="*/ 0 w 4041"/>
                <a:gd name="T3" fmla="*/ 3855 h 3855"/>
                <a:gd name="T4" fmla="*/ 4041 w 4041"/>
                <a:gd name="T5" fmla="*/ 2770 h 3855"/>
                <a:gd name="T6" fmla="*/ 4041 w 4041"/>
                <a:gd name="T7" fmla="*/ 0 h 3855"/>
                <a:gd name="T8" fmla="*/ 0 w 4041"/>
                <a:gd name="T9" fmla="*/ 1084 h 3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1" h="3855">
                  <a:moveTo>
                    <a:pt x="0" y="1084"/>
                  </a:moveTo>
                  <a:lnTo>
                    <a:pt x="0" y="3855"/>
                  </a:lnTo>
                  <a:lnTo>
                    <a:pt x="4041" y="2770"/>
                  </a:lnTo>
                  <a:lnTo>
                    <a:pt x="4041" y="0"/>
                  </a:lnTo>
                  <a:lnTo>
                    <a:pt x="0" y="1084"/>
                  </a:lnTo>
                  <a:close/>
                </a:path>
              </a:pathLst>
            </a:custGeom>
            <a:solidFill>
              <a:srgbClr val="DDDDDD"/>
            </a:solidFill>
            <a:ln w="6350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94724" name="Group 1156"/>
            <p:cNvGrpSpPr>
              <a:grpSpLocks/>
            </p:cNvGrpSpPr>
            <p:nvPr/>
          </p:nvGrpSpPr>
          <p:grpSpPr bwMode="auto">
            <a:xfrm>
              <a:off x="1547" y="1722"/>
              <a:ext cx="434" cy="962"/>
              <a:chOff x="1547" y="1722"/>
              <a:chExt cx="434" cy="962"/>
            </a:xfrm>
          </p:grpSpPr>
          <p:sp>
            <p:nvSpPr>
              <p:cNvPr id="494725" name="Freeform 1157"/>
              <p:cNvSpPr>
                <a:spLocks/>
              </p:cNvSpPr>
              <p:nvPr/>
            </p:nvSpPr>
            <p:spPr bwMode="gray">
              <a:xfrm>
                <a:off x="1574" y="1758"/>
                <a:ext cx="381" cy="920"/>
              </a:xfrm>
              <a:custGeom>
                <a:avLst/>
                <a:gdLst>
                  <a:gd name="T0" fmla="*/ 0 w 794"/>
                  <a:gd name="T1" fmla="*/ 213 h 1916"/>
                  <a:gd name="T2" fmla="*/ 0 w 794"/>
                  <a:gd name="T3" fmla="*/ 1916 h 1916"/>
                  <a:gd name="T4" fmla="*/ 794 w 794"/>
                  <a:gd name="T5" fmla="*/ 1703 h 1916"/>
                  <a:gd name="T6" fmla="*/ 794 w 794"/>
                  <a:gd name="T7" fmla="*/ 0 h 1916"/>
                  <a:gd name="T8" fmla="*/ 0 w 794"/>
                  <a:gd name="T9" fmla="*/ 213 h 19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4" h="1916">
                    <a:moveTo>
                      <a:pt x="0" y="213"/>
                    </a:moveTo>
                    <a:lnTo>
                      <a:pt x="0" y="1916"/>
                    </a:lnTo>
                    <a:lnTo>
                      <a:pt x="794" y="1703"/>
                    </a:lnTo>
                    <a:lnTo>
                      <a:pt x="794" y="0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B6B6B6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726" name="Freeform 1158"/>
              <p:cNvSpPr>
                <a:spLocks/>
              </p:cNvSpPr>
              <p:nvPr/>
            </p:nvSpPr>
            <p:spPr bwMode="gray">
              <a:xfrm>
                <a:off x="1612" y="2228"/>
                <a:ext cx="27" cy="35"/>
              </a:xfrm>
              <a:custGeom>
                <a:avLst/>
                <a:gdLst>
                  <a:gd name="T0" fmla="*/ 57 w 57"/>
                  <a:gd name="T1" fmla="*/ 0 h 73"/>
                  <a:gd name="T2" fmla="*/ 0 w 57"/>
                  <a:gd name="T3" fmla="*/ 14 h 73"/>
                  <a:gd name="T4" fmla="*/ 0 w 57"/>
                  <a:gd name="T5" fmla="*/ 73 h 73"/>
                  <a:gd name="T6" fmla="*/ 26 w 57"/>
                  <a:gd name="T7" fmla="*/ 66 h 73"/>
                  <a:gd name="T8" fmla="*/ 26 w 57"/>
                  <a:gd name="T9" fmla="*/ 26 h 73"/>
                  <a:gd name="T10" fmla="*/ 57 w 57"/>
                  <a:gd name="T11" fmla="*/ 19 h 73"/>
                  <a:gd name="T12" fmla="*/ 57 w 57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73">
                    <a:moveTo>
                      <a:pt x="57" y="0"/>
                    </a:moveTo>
                    <a:lnTo>
                      <a:pt x="0" y="14"/>
                    </a:lnTo>
                    <a:lnTo>
                      <a:pt x="0" y="73"/>
                    </a:lnTo>
                    <a:lnTo>
                      <a:pt x="26" y="66"/>
                    </a:lnTo>
                    <a:lnTo>
                      <a:pt x="26" y="26"/>
                    </a:lnTo>
                    <a:lnTo>
                      <a:pt x="57" y="1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0A0A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727" name="Freeform 1159"/>
              <p:cNvSpPr>
                <a:spLocks/>
              </p:cNvSpPr>
              <p:nvPr/>
            </p:nvSpPr>
            <p:spPr bwMode="gray">
              <a:xfrm>
                <a:off x="1547" y="1841"/>
                <a:ext cx="27" cy="843"/>
              </a:xfrm>
              <a:custGeom>
                <a:avLst/>
                <a:gdLst>
                  <a:gd name="T0" fmla="*/ 0 w 57"/>
                  <a:gd name="T1" fmla="*/ 0 h 1755"/>
                  <a:gd name="T2" fmla="*/ 0 w 57"/>
                  <a:gd name="T3" fmla="*/ 817 h 1755"/>
                  <a:gd name="T4" fmla="*/ 0 w 57"/>
                  <a:gd name="T5" fmla="*/ 817 h 1755"/>
                  <a:gd name="T6" fmla="*/ 0 w 57"/>
                  <a:gd name="T7" fmla="*/ 817 h 1755"/>
                  <a:gd name="T8" fmla="*/ 0 w 57"/>
                  <a:gd name="T9" fmla="*/ 1285 h 1755"/>
                  <a:gd name="T10" fmla="*/ 0 w 57"/>
                  <a:gd name="T11" fmla="*/ 1285 h 1755"/>
                  <a:gd name="T12" fmla="*/ 0 w 57"/>
                  <a:gd name="T13" fmla="*/ 1285 h 1755"/>
                  <a:gd name="T14" fmla="*/ 0 w 57"/>
                  <a:gd name="T15" fmla="*/ 1755 h 1755"/>
                  <a:gd name="T16" fmla="*/ 57 w 57"/>
                  <a:gd name="T17" fmla="*/ 1738 h 1755"/>
                  <a:gd name="T18" fmla="*/ 57 w 57"/>
                  <a:gd name="T19" fmla="*/ 47 h 1755"/>
                  <a:gd name="T20" fmla="*/ 0 w 57"/>
                  <a:gd name="T21" fmla="*/ 0 h 1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1755">
                    <a:moveTo>
                      <a:pt x="0" y="0"/>
                    </a:moveTo>
                    <a:lnTo>
                      <a:pt x="0" y="817"/>
                    </a:lnTo>
                    <a:lnTo>
                      <a:pt x="0" y="817"/>
                    </a:lnTo>
                    <a:lnTo>
                      <a:pt x="0" y="817"/>
                    </a:lnTo>
                    <a:lnTo>
                      <a:pt x="0" y="1285"/>
                    </a:lnTo>
                    <a:lnTo>
                      <a:pt x="0" y="1285"/>
                    </a:lnTo>
                    <a:lnTo>
                      <a:pt x="0" y="1285"/>
                    </a:lnTo>
                    <a:lnTo>
                      <a:pt x="0" y="1755"/>
                    </a:lnTo>
                    <a:lnTo>
                      <a:pt x="57" y="1738"/>
                    </a:lnTo>
                    <a:lnTo>
                      <a:pt x="57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A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728" name="Freeform 1160"/>
              <p:cNvSpPr>
                <a:spLocks/>
              </p:cNvSpPr>
              <p:nvPr/>
            </p:nvSpPr>
            <p:spPr bwMode="gray">
              <a:xfrm>
                <a:off x="1547" y="1723"/>
                <a:ext cx="434" cy="139"/>
              </a:xfrm>
              <a:custGeom>
                <a:avLst/>
                <a:gdLst>
                  <a:gd name="T0" fmla="*/ 851 w 905"/>
                  <a:gd name="T1" fmla="*/ 14 h 288"/>
                  <a:gd name="T2" fmla="*/ 0 w 905"/>
                  <a:gd name="T3" fmla="*/ 241 h 288"/>
                  <a:gd name="T4" fmla="*/ 57 w 905"/>
                  <a:gd name="T5" fmla="*/ 288 h 288"/>
                  <a:gd name="T6" fmla="*/ 851 w 905"/>
                  <a:gd name="T7" fmla="*/ 76 h 288"/>
                  <a:gd name="T8" fmla="*/ 905 w 905"/>
                  <a:gd name="T9" fmla="*/ 0 h 288"/>
                  <a:gd name="T10" fmla="*/ 851 w 905"/>
                  <a:gd name="T11" fmla="*/ 14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5" h="288">
                    <a:moveTo>
                      <a:pt x="851" y="14"/>
                    </a:moveTo>
                    <a:lnTo>
                      <a:pt x="0" y="241"/>
                    </a:lnTo>
                    <a:lnTo>
                      <a:pt x="57" y="288"/>
                    </a:lnTo>
                    <a:lnTo>
                      <a:pt x="851" y="76"/>
                    </a:lnTo>
                    <a:lnTo>
                      <a:pt x="905" y="0"/>
                    </a:lnTo>
                    <a:lnTo>
                      <a:pt x="851" y="14"/>
                    </a:lnTo>
                    <a:close/>
                  </a:path>
                </a:pathLst>
              </a:custGeom>
              <a:solidFill>
                <a:srgbClr val="A0A0A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729" name="Freeform 1161"/>
              <p:cNvSpPr>
                <a:spLocks/>
              </p:cNvSpPr>
              <p:nvPr/>
            </p:nvSpPr>
            <p:spPr bwMode="gray">
              <a:xfrm>
                <a:off x="1955" y="1722"/>
                <a:ext cx="26" cy="852"/>
              </a:xfrm>
              <a:custGeom>
                <a:avLst/>
                <a:gdLst>
                  <a:gd name="T0" fmla="*/ 0 w 54"/>
                  <a:gd name="T1" fmla="*/ 75 h 1774"/>
                  <a:gd name="T2" fmla="*/ 0 w 54"/>
                  <a:gd name="T3" fmla="*/ 838 h 1774"/>
                  <a:gd name="T4" fmla="*/ 0 w 54"/>
                  <a:gd name="T5" fmla="*/ 838 h 1774"/>
                  <a:gd name="T6" fmla="*/ 0 w 54"/>
                  <a:gd name="T7" fmla="*/ 838 h 1774"/>
                  <a:gd name="T8" fmla="*/ 0 w 54"/>
                  <a:gd name="T9" fmla="*/ 1306 h 1774"/>
                  <a:gd name="T10" fmla="*/ 0 w 54"/>
                  <a:gd name="T11" fmla="*/ 1306 h 1774"/>
                  <a:gd name="T12" fmla="*/ 0 w 54"/>
                  <a:gd name="T13" fmla="*/ 1306 h 1774"/>
                  <a:gd name="T14" fmla="*/ 0 w 54"/>
                  <a:gd name="T15" fmla="*/ 1774 h 1774"/>
                  <a:gd name="T16" fmla="*/ 54 w 54"/>
                  <a:gd name="T17" fmla="*/ 1760 h 1774"/>
                  <a:gd name="T18" fmla="*/ 54 w 54"/>
                  <a:gd name="T19" fmla="*/ 0 h 1774"/>
                  <a:gd name="T20" fmla="*/ 0 w 54"/>
                  <a:gd name="T21" fmla="*/ 75 h 1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1774">
                    <a:moveTo>
                      <a:pt x="0" y="75"/>
                    </a:moveTo>
                    <a:lnTo>
                      <a:pt x="0" y="838"/>
                    </a:lnTo>
                    <a:lnTo>
                      <a:pt x="0" y="838"/>
                    </a:lnTo>
                    <a:lnTo>
                      <a:pt x="0" y="838"/>
                    </a:lnTo>
                    <a:lnTo>
                      <a:pt x="0" y="1306"/>
                    </a:lnTo>
                    <a:lnTo>
                      <a:pt x="0" y="1306"/>
                    </a:lnTo>
                    <a:lnTo>
                      <a:pt x="0" y="1306"/>
                    </a:lnTo>
                    <a:lnTo>
                      <a:pt x="0" y="1774"/>
                    </a:lnTo>
                    <a:lnTo>
                      <a:pt x="54" y="1760"/>
                    </a:lnTo>
                    <a:lnTo>
                      <a:pt x="54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A0A0A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476147" name="Freeform 1011"/>
          <p:cNvSpPr>
            <a:spLocks/>
          </p:cNvSpPr>
          <p:nvPr/>
        </p:nvSpPr>
        <p:spPr bwMode="gray">
          <a:xfrm>
            <a:off x="5103813" y="2601913"/>
            <a:ext cx="2044700" cy="547687"/>
          </a:xfrm>
          <a:custGeom>
            <a:avLst/>
            <a:gdLst>
              <a:gd name="T0" fmla="*/ 0 w 161"/>
              <a:gd name="T1" fmla="*/ 22 h 44"/>
              <a:gd name="T2" fmla="*/ 81 w 161"/>
              <a:gd name="T3" fmla="*/ 0 h 44"/>
              <a:gd name="T4" fmla="*/ 161 w 161"/>
              <a:gd name="T5" fmla="*/ 22 h 44"/>
              <a:gd name="T6" fmla="*/ 81 w 161"/>
              <a:gd name="T7" fmla="*/ 44 h 44"/>
              <a:gd name="T8" fmla="*/ 0 w 161"/>
              <a:gd name="T9" fmla="*/ 2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" h="44">
                <a:moveTo>
                  <a:pt x="0" y="22"/>
                </a:moveTo>
                <a:lnTo>
                  <a:pt x="81" y="0"/>
                </a:lnTo>
                <a:lnTo>
                  <a:pt x="161" y="22"/>
                </a:lnTo>
                <a:lnTo>
                  <a:pt x="81" y="44"/>
                </a:lnTo>
                <a:lnTo>
                  <a:pt x="0" y="22"/>
                </a:lnTo>
                <a:close/>
              </a:path>
            </a:pathLst>
          </a:custGeom>
          <a:gradFill rotWithShape="1">
            <a:gsLst>
              <a:gs pos="0">
                <a:srgbClr val="B2B2B2">
                  <a:gamma/>
                  <a:tint val="68627"/>
                  <a:invGamma/>
                </a:srgbClr>
              </a:gs>
              <a:gs pos="100000">
                <a:srgbClr val="B2B2B2"/>
              </a:gs>
            </a:gsLst>
            <a:lin ang="5400000" scaled="1"/>
          </a:gradFill>
          <a:ln w="19050" cap="flat" cmpd="sng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dist="25400" dir="5400000" algn="ctr" rotWithShape="0">
              <a:srgbClr val="808080"/>
            </a:outerShdw>
          </a:effectLst>
        </p:spPr>
        <p:txBody>
          <a:bodyPr/>
          <a:lstStyle/>
          <a:p>
            <a:endParaRPr lang="zh-CN" altLang="en-US"/>
          </a:p>
        </p:txBody>
      </p:sp>
      <p:grpSp>
        <p:nvGrpSpPr>
          <p:cNvPr id="476148" name="Group 1012"/>
          <p:cNvGrpSpPr>
            <a:grpSpLocks/>
          </p:cNvGrpSpPr>
          <p:nvPr/>
        </p:nvGrpSpPr>
        <p:grpSpPr bwMode="auto">
          <a:xfrm>
            <a:off x="5875338" y="2514600"/>
            <a:ext cx="469900" cy="433388"/>
            <a:chOff x="1217" y="1980"/>
            <a:chExt cx="433" cy="398"/>
          </a:xfrm>
        </p:grpSpPr>
        <p:grpSp>
          <p:nvGrpSpPr>
            <p:cNvPr id="476149" name="Group 1013"/>
            <p:cNvGrpSpPr>
              <a:grpSpLocks/>
            </p:cNvGrpSpPr>
            <p:nvPr/>
          </p:nvGrpSpPr>
          <p:grpSpPr bwMode="auto">
            <a:xfrm>
              <a:off x="1449" y="2002"/>
              <a:ext cx="155" cy="313"/>
              <a:chOff x="1155" y="1032"/>
              <a:chExt cx="313" cy="629"/>
            </a:xfrm>
          </p:grpSpPr>
          <p:sp>
            <p:nvSpPr>
              <p:cNvPr id="476150" name="Freeform 1014"/>
              <p:cNvSpPr>
                <a:spLocks/>
              </p:cNvSpPr>
              <p:nvPr/>
            </p:nvSpPr>
            <p:spPr bwMode="gray">
              <a:xfrm>
                <a:off x="1297" y="1336"/>
                <a:ext cx="120" cy="325"/>
              </a:xfrm>
              <a:custGeom>
                <a:avLst/>
                <a:gdLst>
                  <a:gd name="T0" fmla="*/ 89 w 90"/>
                  <a:gd name="T1" fmla="*/ 156 h 245"/>
                  <a:gd name="T2" fmla="*/ 89 w 90"/>
                  <a:gd name="T3" fmla="*/ 7 h 245"/>
                  <a:gd name="T4" fmla="*/ 89 w 90"/>
                  <a:gd name="T5" fmla="*/ 5 h 245"/>
                  <a:gd name="T6" fmla="*/ 63 w 90"/>
                  <a:gd name="T7" fmla="*/ 20 h 245"/>
                  <a:gd name="T8" fmla="*/ 12 w 90"/>
                  <a:gd name="T9" fmla="*/ 10 h 245"/>
                  <a:gd name="T10" fmla="*/ 2 w 90"/>
                  <a:gd name="T11" fmla="*/ 0 h 245"/>
                  <a:gd name="T12" fmla="*/ 3 w 90"/>
                  <a:gd name="T13" fmla="*/ 36 h 245"/>
                  <a:gd name="T14" fmla="*/ 2 w 90"/>
                  <a:gd name="T15" fmla="*/ 205 h 245"/>
                  <a:gd name="T16" fmla="*/ 43 w 90"/>
                  <a:gd name="T17" fmla="*/ 205 h 245"/>
                  <a:gd name="T18" fmla="*/ 45 w 90"/>
                  <a:gd name="T19" fmla="*/ 51 h 245"/>
                  <a:gd name="T20" fmla="*/ 36 w 90"/>
                  <a:gd name="T21" fmla="*/ 40 h 245"/>
                  <a:gd name="T22" fmla="*/ 45 w 90"/>
                  <a:gd name="T23" fmla="*/ 51 h 245"/>
                  <a:gd name="T24" fmla="*/ 43 w 90"/>
                  <a:gd name="T25" fmla="*/ 205 h 245"/>
                  <a:gd name="T26" fmla="*/ 44 w 90"/>
                  <a:gd name="T27" fmla="*/ 211 h 245"/>
                  <a:gd name="T28" fmla="*/ 88 w 90"/>
                  <a:gd name="T29" fmla="*/ 218 h 245"/>
                  <a:gd name="T30" fmla="*/ 89 w 90"/>
                  <a:gd name="T31" fmla="*/ 1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20"/>
                      <a:pt x="24" y="13"/>
                      <a:pt x="12" y="10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5"/>
                      <a:pt x="43" y="205"/>
                    </a:cubicBezTo>
                    <a:cubicBezTo>
                      <a:pt x="43" y="171"/>
                      <a:pt x="46" y="55"/>
                      <a:pt x="45" y="51"/>
                    </a:cubicBezTo>
                    <a:cubicBezTo>
                      <a:pt x="45" y="47"/>
                      <a:pt x="36" y="47"/>
                      <a:pt x="36" y="40"/>
                    </a:cubicBezTo>
                    <a:cubicBezTo>
                      <a:pt x="36" y="47"/>
                      <a:pt x="45" y="47"/>
                      <a:pt x="45" y="51"/>
                    </a:cubicBezTo>
                    <a:cubicBezTo>
                      <a:pt x="46" y="55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151" name="Freeform 1015"/>
              <p:cNvSpPr>
                <a:spLocks noEditPoints="1"/>
              </p:cNvSpPr>
              <p:nvPr/>
            </p:nvSpPr>
            <p:spPr bwMode="gray">
              <a:xfrm>
                <a:off x="1155" y="1118"/>
                <a:ext cx="313" cy="258"/>
              </a:xfrm>
              <a:custGeom>
                <a:avLst/>
                <a:gdLst>
                  <a:gd name="T0" fmla="*/ 235 w 236"/>
                  <a:gd name="T1" fmla="*/ 114 h 194"/>
                  <a:gd name="T2" fmla="*/ 235 w 236"/>
                  <a:gd name="T3" fmla="*/ 114 h 194"/>
                  <a:gd name="T4" fmla="*/ 225 w 236"/>
                  <a:gd name="T5" fmla="*/ 49 h 194"/>
                  <a:gd name="T6" fmla="*/ 199 w 236"/>
                  <a:gd name="T7" fmla="*/ 24 h 194"/>
                  <a:gd name="T8" fmla="*/ 156 w 236"/>
                  <a:gd name="T9" fmla="*/ 13 h 194"/>
                  <a:gd name="T10" fmla="*/ 116 w 236"/>
                  <a:gd name="T11" fmla="*/ 2 h 194"/>
                  <a:gd name="T12" fmla="*/ 86 w 236"/>
                  <a:gd name="T13" fmla="*/ 12 h 194"/>
                  <a:gd name="T14" fmla="*/ 73 w 236"/>
                  <a:gd name="T15" fmla="*/ 86 h 194"/>
                  <a:gd name="T16" fmla="*/ 73 w 236"/>
                  <a:gd name="T17" fmla="*/ 86 h 194"/>
                  <a:gd name="T18" fmla="*/ 72 w 236"/>
                  <a:gd name="T19" fmla="*/ 91 h 194"/>
                  <a:gd name="T20" fmla="*/ 21 w 236"/>
                  <a:gd name="T21" fmla="*/ 104 h 194"/>
                  <a:gd name="T22" fmla="*/ 26 w 236"/>
                  <a:gd name="T23" fmla="*/ 135 h 194"/>
                  <a:gd name="T24" fmla="*/ 80 w 236"/>
                  <a:gd name="T25" fmla="*/ 122 h 194"/>
                  <a:gd name="T26" fmla="*/ 80 w 236"/>
                  <a:gd name="T27" fmla="*/ 122 h 194"/>
                  <a:gd name="T28" fmla="*/ 86 w 236"/>
                  <a:gd name="T29" fmla="*/ 120 h 194"/>
                  <a:gd name="T30" fmla="*/ 99 w 236"/>
                  <a:gd name="T31" fmla="*/ 112 h 194"/>
                  <a:gd name="T32" fmla="*/ 104 w 236"/>
                  <a:gd name="T33" fmla="*/ 92 h 194"/>
                  <a:gd name="T34" fmla="*/ 104 w 236"/>
                  <a:gd name="T35" fmla="*/ 92 h 194"/>
                  <a:gd name="T36" fmla="*/ 110 w 236"/>
                  <a:gd name="T37" fmla="*/ 47 h 194"/>
                  <a:gd name="T38" fmla="*/ 109 w 236"/>
                  <a:gd name="T39" fmla="*/ 167 h 194"/>
                  <a:gd name="T40" fmla="*/ 118 w 236"/>
                  <a:gd name="T41" fmla="*/ 178 h 194"/>
                  <a:gd name="T42" fmla="*/ 169 w 236"/>
                  <a:gd name="T43" fmla="*/ 192 h 194"/>
                  <a:gd name="T44" fmla="*/ 196 w 236"/>
                  <a:gd name="T45" fmla="*/ 173 h 194"/>
                  <a:gd name="T46" fmla="*/ 196 w 236"/>
                  <a:gd name="T47" fmla="*/ 160 h 194"/>
                  <a:gd name="T48" fmla="*/ 216 w 236"/>
                  <a:gd name="T49" fmla="*/ 155 h 194"/>
                  <a:gd name="T50" fmla="*/ 219 w 236"/>
                  <a:gd name="T51" fmla="*/ 154 h 194"/>
                  <a:gd name="T52" fmla="*/ 232 w 236"/>
                  <a:gd name="T53" fmla="*/ 146 h 194"/>
                  <a:gd name="T54" fmla="*/ 236 w 236"/>
                  <a:gd name="T55" fmla="*/ 124 h 194"/>
                  <a:gd name="T56" fmla="*/ 235 w 236"/>
                  <a:gd name="T57" fmla="*/ 114 h 194"/>
                  <a:gd name="T58" fmla="*/ 192 w 236"/>
                  <a:gd name="T59" fmla="*/ 75 h 194"/>
                  <a:gd name="T60" fmla="*/ 194 w 236"/>
                  <a:gd name="T61" fmla="*/ 88 h 194"/>
                  <a:gd name="T62" fmla="*/ 200 w 236"/>
                  <a:gd name="T63" fmla="*/ 123 h 194"/>
                  <a:gd name="T64" fmla="*/ 196 w 236"/>
                  <a:gd name="T65" fmla="*/ 124 h 194"/>
                  <a:gd name="T66" fmla="*/ 194 w 236"/>
                  <a:gd name="T67" fmla="*/ 88 h 194"/>
                  <a:gd name="T68" fmla="*/ 192 w 236"/>
                  <a:gd name="T69" fmla="*/ 75 h 194"/>
                  <a:gd name="T70" fmla="*/ 192 w 236"/>
                  <a:gd name="T71" fmla="*/ 71 h 194"/>
                  <a:gd name="T72" fmla="*/ 192 w 236"/>
                  <a:gd name="T73" fmla="*/ 7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6" h="194">
                    <a:moveTo>
                      <a:pt x="235" y="114"/>
                    </a:moveTo>
                    <a:cubicBezTo>
                      <a:pt x="235" y="114"/>
                      <a:pt x="235" y="114"/>
                      <a:pt x="235" y="114"/>
                    </a:cubicBezTo>
                    <a:cubicBezTo>
                      <a:pt x="230" y="85"/>
                      <a:pt x="226" y="57"/>
                      <a:pt x="225" y="49"/>
                    </a:cubicBezTo>
                    <a:cubicBezTo>
                      <a:pt x="222" y="32"/>
                      <a:pt x="207" y="27"/>
                      <a:pt x="199" y="24"/>
                    </a:cubicBezTo>
                    <a:cubicBezTo>
                      <a:pt x="191" y="21"/>
                      <a:pt x="169" y="16"/>
                      <a:pt x="156" y="13"/>
                    </a:cubicBezTo>
                    <a:cubicBezTo>
                      <a:pt x="144" y="9"/>
                      <a:pt x="125" y="3"/>
                      <a:pt x="116" y="2"/>
                    </a:cubicBezTo>
                    <a:cubicBezTo>
                      <a:pt x="107" y="0"/>
                      <a:pt x="89" y="4"/>
                      <a:pt x="86" y="12"/>
                    </a:cubicBezTo>
                    <a:cubicBezTo>
                      <a:pt x="85" y="14"/>
                      <a:pt x="79" y="50"/>
                      <a:pt x="73" y="86"/>
                    </a:cubicBezTo>
                    <a:cubicBezTo>
                      <a:pt x="73" y="86"/>
                      <a:pt x="73" y="86"/>
                      <a:pt x="73" y="86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49" y="96"/>
                      <a:pt x="28" y="103"/>
                      <a:pt x="21" y="104"/>
                    </a:cubicBezTo>
                    <a:cubicBezTo>
                      <a:pt x="0" y="109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7" y="65"/>
                      <a:pt x="110" y="43"/>
                      <a:pt x="110" y="47"/>
                    </a:cubicBezTo>
                    <a:cubicBezTo>
                      <a:pt x="110" y="53"/>
                      <a:pt x="109" y="125"/>
                      <a:pt x="109" y="167"/>
                    </a:cubicBezTo>
                    <a:cubicBezTo>
                      <a:pt x="110" y="172"/>
                      <a:pt x="112" y="177"/>
                      <a:pt x="118" y="178"/>
                    </a:cubicBezTo>
                    <a:cubicBezTo>
                      <a:pt x="130" y="180"/>
                      <a:pt x="162" y="190"/>
                      <a:pt x="169" y="192"/>
                    </a:cubicBezTo>
                    <a:cubicBezTo>
                      <a:pt x="177" y="194"/>
                      <a:pt x="193" y="184"/>
                      <a:pt x="196" y="173"/>
                    </a:cubicBezTo>
                    <a:cubicBezTo>
                      <a:pt x="196" y="171"/>
                      <a:pt x="196" y="162"/>
                      <a:pt x="196" y="160"/>
                    </a:cubicBezTo>
                    <a:cubicBezTo>
                      <a:pt x="202" y="158"/>
                      <a:pt x="208" y="157"/>
                      <a:pt x="216" y="155"/>
                    </a:cubicBezTo>
                    <a:cubicBezTo>
                      <a:pt x="217" y="155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2"/>
                      <a:pt x="236" y="135"/>
                      <a:pt x="236" y="124"/>
                    </a:cubicBezTo>
                    <a:lnTo>
                      <a:pt x="235" y="114"/>
                    </a:lnTo>
                    <a:close/>
                    <a:moveTo>
                      <a:pt x="192" y="75"/>
                    </a:moveTo>
                    <a:cubicBezTo>
                      <a:pt x="193" y="79"/>
                      <a:pt x="194" y="83"/>
                      <a:pt x="194" y="88"/>
                    </a:cubicBezTo>
                    <a:cubicBezTo>
                      <a:pt x="195" y="97"/>
                      <a:pt x="197" y="108"/>
                      <a:pt x="200" y="123"/>
                    </a:cubicBezTo>
                    <a:cubicBezTo>
                      <a:pt x="198" y="123"/>
                      <a:pt x="197" y="124"/>
                      <a:pt x="196" y="124"/>
                    </a:cubicBezTo>
                    <a:cubicBezTo>
                      <a:pt x="196" y="111"/>
                      <a:pt x="195" y="99"/>
                      <a:pt x="194" y="88"/>
                    </a:cubicBezTo>
                    <a:cubicBezTo>
                      <a:pt x="193" y="82"/>
                      <a:pt x="193" y="78"/>
                      <a:pt x="192" y="75"/>
                    </a:cubicBezTo>
                    <a:cubicBezTo>
                      <a:pt x="192" y="73"/>
                      <a:pt x="192" y="72"/>
                      <a:pt x="192" y="71"/>
                    </a:cubicBezTo>
                    <a:cubicBezTo>
                      <a:pt x="192" y="72"/>
                      <a:pt x="192" y="73"/>
                      <a:pt x="192" y="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152" name="Freeform 1016"/>
              <p:cNvSpPr>
                <a:spLocks/>
              </p:cNvSpPr>
              <p:nvPr/>
            </p:nvSpPr>
            <p:spPr bwMode="gray">
              <a:xfrm>
                <a:off x="1312" y="1102"/>
                <a:ext cx="87" cy="55"/>
              </a:xfrm>
              <a:custGeom>
                <a:avLst/>
                <a:gdLst>
                  <a:gd name="T0" fmla="*/ 29 w 66"/>
                  <a:gd name="T1" fmla="*/ 39 h 41"/>
                  <a:gd name="T2" fmla="*/ 10 w 66"/>
                  <a:gd name="T3" fmla="*/ 23 h 41"/>
                  <a:gd name="T4" fmla="*/ 15 w 66"/>
                  <a:gd name="T5" fmla="*/ 13 h 41"/>
                  <a:gd name="T6" fmla="*/ 53 w 66"/>
                  <a:gd name="T7" fmla="*/ 16 h 41"/>
                  <a:gd name="T8" fmla="*/ 57 w 66"/>
                  <a:gd name="T9" fmla="*/ 29 h 41"/>
                  <a:gd name="T10" fmla="*/ 29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6" y="21"/>
                      <a:pt x="13" y="16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29"/>
                    </a:cubicBezTo>
                    <a:cubicBezTo>
                      <a:pt x="66" y="33"/>
                      <a:pt x="46" y="41"/>
                      <a:pt x="29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153" name="Freeform 1017"/>
              <p:cNvSpPr>
                <a:spLocks/>
              </p:cNvSpPr>
              <p:nvPr/>
            </p:nvSpPr>
            <p:spPr bwMode="gray">
              <a:xfrm>
                <a:off x="1321" y="1281"/>
                <a:ext cx="121" cy="72"/>
              </a:xfrm>
              <a:custGeom>
                <a:avLst/>
                <a:gdLst>
                  <a:gd name="T0" fmla="*/ 75 w 91"/>
                  <a:gd name="T1" fmla="*/ 0 h 54"/>
                  <a:gd name="T2" fmla="*/ 27 w 91"/>
                  <a:gd name="T3" fmla="*/ 14 h 54"/>
                  <a:gd name="T4" fmla="*/ 40 w 91"/>
                  <a:gd name="T5" fmla="*/ 46 h 54"/>
                  <a:gd name="T6" fmla="*/ 91 w 91"/>
                  <a:gd name="T7" fmla="*/ 3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9"/>
                      <a:pt x="27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5" y="38"/>
                      <a:pt x="91" y="32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154" name="Oval 1018"/>
              <p:cNvSpPr>
                <a:spLocks noChangeArrowheads="1"/>
              </p:cNvSpPr>
              <p:nvPr/>
            </p:nvSpPr>
            <p:spPr bwMode="gray">
              <a:xfrm flipH="1">
                <a:off x="1302" y="1032"/>
                <a:ext cx="105" cy="10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76155" name="Group 1019"/>
            <p:cNvGrpSpPr>
              <a:grpSpLocks/>
            </p:cNvGrpSpPr>
            <p:nvPr/>
          </p:nvGrpSpPr>
          <p:grpSpPr bwMode="auto">
            <a:xfrm flipH="1">
              <a:off x="1217" y="1980"/>
              <a:ext cx="155" cy="313"/>
              <a:chOff x="1155" y="1032"/>
              <a:chExt cx="313" cy="629"/>
            </a:xfrm>
          </p:grpSpPr>
          <p:sp>
            <p:nvSpPr>
              <p:cNvPr id="476156" name="Freeform 1020"/>
              <p:cNvSpPr>
                <a:spLocks/>
              </p:cNvSpPr>
              <p:nvPr/>
            </p:nvSpPr>
            <p:spPr bwMode="gray">
              <a:xfrm>
                <a:off x="1297" y="1336"/>
                <a:ext cx="120" cy="325"/>
              </a:xfrm>
              <a:custGeom>
                <a:avLst/>
                <a:gdLst>
                  <a:gd name="T0" fmla="*/ 89 w 90"/>
                  <a:gd name="T1" fmla="*/ 156 h 245"/>
                  <a:gd name="T2" fmla="*/ 89 w 90"/>
                  <a:gd name="T3" fmla="*/ 7 h 245"/>
                  <a:gd name="T4" fmla="*/ 89 w 90"/>
                  <a:gd name="T5" fmla="*/ 5 h 245"/>
                  <a:gd name="T6" fmla="*/ 63 w 90"/>
                  <a:gd name="T7" fmla="*/ 20 h 245"/>
                  <a:gd name="T8" fmla="*/ 12 w 90"/>
                  <a:gd name="T9" fmla="*/ 10 h 245"/>
                  <a:gd name="T10" fmla="*/ 2 w 90"/>
                  <a:gd name="T11" fmla="*/ 0 h 245"/>
                  <a:gd name="T12" fmla="*/ 3 w 90"/>
                  <a:gd name="T13" fmla="*/ 36 h 245"/>
                  <a:gd name="T14" fmla="*/ 2 w 90"/>
                  <a:gd name="T15" fmla="*/ 205 h 245"/>
                  <a:gd name="T16" fmla="*/ 43 w 90"/>
                  <a:gd name="T17" fmla="*/ 205 h 245"/>
                  <a:gd name="T18" fmla="*/ 45 w 90"/>
                  <a:gd name="T19" fmla="*/ 51 h 245"/>
                  <a:gd name="T20" fmla="*/ 36 w 90"/>
                  <a:gd name="T21" fmla="*/ 40 h 245"/>
                  <a:gd name="T22" fmla="*/ 45 w 90"/>
                  <a:gd name="T23" fmla="*/ 51 h 245"/>
                  <a:gd name="T24" fmla="*/ 43 w 90"/>
                  <a:gd name="T25" fmla="*/ 205 h 245"/>
                  <a:gd name="T26" fmla="*/ 44 w 90"/>
                  <a:gd name="T27" fmla="*/ 211 h 245"/>
                  <a:gd name="T28" fmla="*/ 88 w 90"/>
                  <a:gd name="T29" fmla="*/ 218 h 245"/>
                  <a:gd name="T30" fmla="*/ 89 w 90"/>
                  <a:gd name="T31" fmla="*/ 1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20"/>
                      <a:pt x="24" y="13"/>
                      <a:pt x="12" y="10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5"/>
                      <a:pt x="43" y="205"/>
                    </a:cubicBezTo>
                    <a:cubicBezTo>
                      <a:pt x="43" y="171"/>
                      <a:pt x="46" y="55"/>
                      <a:pt x="45" y="51"/>
                    </a:cubicBezTo>
                    <a:cubicBezTo>
                      <a:pt x="45" y="47"/>
                      <a:pt x="36" y="47"/>
                      <a:pt x="36" y="40"/>
                    </a:cubicBezTo>
                    <a:cubicBezTo>
                      <a:pt x="36" y="47"/>
                      <a:pt x="45" y="47"/>
                      <a:pt x="45" y="51"/>
                    </a:cubicBezTo>
                    <a:cubicBezTo>
                      <a:pt x="46" y="55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157" name="Freeform 1021"/>
              <p:cNvSpPr>
                <a:spLocks noEditPoints="1"/>
              </p:cNvSpPr>
              <p:nvPr/>
            </p:nvSpPr>
            <p:spPr bwMode="gray">
              <a:xfrm>
                <a:off x="1155" y="1118"/>
                <a:ext cx="313" cy="258"/>
              </a:xfrm>
              <a:custGeom>
                <a:avLst/>
                <a:gdLst>
                  <a:gd name="T0" fmla="*/ 235 w 236"/>
                  <a:gd name="T1" fmla="*/ 114 h 194"/>
                  <a:gd name="T2" fmla="*/ 235 w 236"/>
                  <a:gd name="T3" fmla="*/ 114 h 194"/>
                  <a:gd name="T4" fmla="*/ 225 w 236"/>
                  <a:gd name="T5" fmla="*/ 49 h 194"/>
                  <a:gd name="T6" fmla="*/ 199 w 236"/>
                  <a:gd name="T7" fmla="*/ 24 h 194"/>
                  <a:gd name="T8" fmla="*/ 156 w 236"/>
                  <a:gd name="T9" fmla="*/ 13 h 194"/>
                  <a:gd name="T10" fmla="*/ 116 w 236"/>
                  <a:gd name="T11" fmla="*/ 2 h 194"/>
                  <a:gd name="T12" fmla="*/ 86 w 236"/>
                  <a:gd name="T13" fmla="*/ 12 h 194"/>
                  <a:gd name="T14" fmla="*/ 73 w 236"/>
                  <a:gd name="T15" fmla="*/ 86 h 194"/>
                  <a:gd name="T16" fmla="*/ 73 w 236"/>
                  <a:gd name="T17" fmla="*/ 86 h 194"/>
                  <a:gd name="T18" fmla="*/ 72 w 236"/>
                  <a:gd name="T19" fmla="*/ 91 h 194"/>
                  <a:gd name="T20" fmla="*/ 21 w 236"/>
                  <a:gd name="T21" fmla="*/ 104 h 194"/>
                  <a:gd name="T22" fmla="*/ 26 w 236"/>
                  <a:gd name="T23" fmla="*/ 135 h 194"/>
                  <a:gd name="T24" fmla="*/ 80 w 236"/>
                  <a:gd name="T25" fmla="*/ 122 h 194"/>
                  <a:gd name="T26" fmla="*/ 80 w 236"/>
                  <a:gd name="T27" fmla="*/ 122 h 194"/>
                  <a:gd name="T28" fmla="*/ 86 w 236"/>
                  <a:gd name="T29" fmla="*/ 120 h 194"/>
                  <a:gd name="T30" fmla="*/ 99 w 236"/>
                  <a:gd name="T31" fmla="*/ 112 h 194"/>
                  <a:gd name="T32" fmla="*/ 104 w 236"/>
                  <a:gd name="T33" fmla="*/ 92 h 194"/>
                  <a:gd name="T34" fmla="*/ 104 w 236"/>
                  <a:gd name="T35" fmla="*/ 92 h 194"/>
                  <a:gd name="T36" fmla="*/ 110 w 236"/>
                  <a:gd name="T37" fmla="*/ 47 h 194"/>
                  <a:gd name="T38" fmla="*/ 109 w 236"/>
                  <a:gd name="T39" fmla="*/ 167 h 194"/>
                  <a:gd name="T40" fmla="*/ 118 w 236"/>
                  <a:gd name="T41" fmla="*/ 178 h 194"/>
                  <a:gd name="T42" fmla="*/ 169 w 236"/>
                  <a:gd name="T43" fmla="*/ 192 h 194"/>
                  <a:gd name="T44" fmla="*/ 196 w 236"/>
                  <a:gd name="T45" fmla="*/ 173 h 194"/>
                  <a:gd name="T46" fmla="*/ 196 w 236"/>
                  <a:gd name="T47" fmla="*/ 160 h 194"/>
                  <a:gd name="T48" fmla="*/ 216 w 236"/>
                  <a:gd name="T49" fmla="*/ 155 h 194"/>
                  <a:gd name="T50" fmla="*/ 219 w 236"/>
                  <a:gd name="T51" fmla="*/ 154 h 194"/>
                  <a:gd name="T52" fmla="*/ 232 w 236"/>
                  <a:gd name="T53" fmla="*/ 146 h 194"/>
                  <a:gd name="T54" fmla="*/ 236 w 236"/>
                  <a:gd name="T55" fmla="*/ 124 h 194"/>
                  <a:gd name="T56" fmla="*/ 235 w 236"/>
                  <a:gd name="T57" fmla="*/ 114 h 194"/>
                  <a:gd name="T58" fmla="*/ 192 w 236"/>
                  <a:gd name="T59" fmla="*/ 75 h 194"/>
                  <a:gd name="T60" fmla="*/ 194 w 236"/>
                  <a:gd name="T61" fmla="*/ 88 h 194"/>
                  <a:gd name="T62" fmla="*/ 200 w 236"/>
                  <a:gd name="T63" fmla="*/ 123 h 194"/>
                  <a:gd name="T64" fmla="*/ 196 w 236"/>
                  <a:gd name="T65" fmla="*/ 124 h 194"/>
                  <a:gd name="T66" fmla="*/ 194 w 236"/>
                  <a:gd name="T67" fmla="*/ 88 h 194"/>
                  <a:gd name="T68" fmla="*/ 192 w 236"/>
                  <a:gd name="T69" fmla="*/ 75 h 194"/>
                  <a:gd name="T70" fmla="*/ 192 w 236"/>
                  <a:gd name="T71" fmla="*/ 71 h 194"/>
                  <a:gd name="T72" fmla="*/ 192 w 236"/>
                  <a:gd name="T73" fmla="*/ 7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6" h="194">
                    <a:moveTo>
                      <a:pt x="235" y="114"/>
                    </a:moveTo>
                    <a:cubicBezTo>
                      <a:pt x="235" y="114"/>
                      <a:pt x="235" y="114"/>
                      <a:pt x="235" y="114"/>
                    </a:cubicBezTo>
                    <a:cubicBezTo>
                      <a:pt x="230" y="85"/>
                      <a:pt x="226" y="57"/>
                      <a:pt x="225" y="49"/>
                    </a:cubicBezTo>
                    <a:cubicBezTo>
                      <a:pt x="222" y="32"/>
                      <a:pt x="207" y="27"/>
                      <a:pt x="199" y="24"/>
                    </a:cubicBezTo>
                    <a:cubicBezTo>
                      <a:pt x="191" y="21"/>
                      <a:pt x="169" y="16"/>
                      <a:pt x="156" y="13"/>
                    </a:cubicBezTo>
                    <a:cubicBezTo>
                      <a:pt x="144" y="9"/>
                      <a:pt x="125" y="3"/>
                      <a:pt x="116" y="2"/>
                    </a:cubicBezTo>
                    <a:cubicBezTo>
                      <a:pt x="107" y="0"/>
                      <a:pt x="89" y="4"/>
                      <a:pt x="86" y="12"/>
                    </a:cubicBezTo>
                    <a:cubicBezTo>
                      <a:pt x="85" y="14"/>
                      <a:pt x="79" y="50"/>
                      <a:pt x="73" y="86"/>
                    </a:cubicBezTo>
                    <a:cubicBezTo>
                      <a:pt x="73" y="86"/>
                      <a:pt x="73" y="86"/>
                      <a:pt x="73" y="86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49" y="96"/>
                      <a:pt x="28" y="103"/>
                      <a:pt x="21" y="104"/>
                    </a:cubicBezTo>
                    <a:cubicBezTo>
                      <a:pt x="0" y="109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7" y="65"/>
                      <a:pt x="110" y="43"/>
                      <a:pt x="110" y="47"/>
                    </a:cubicBezTo>
                    <a:cubicBezTo>
                      <a:pt x="110" y="53"/>
                      <a:pt x="109" y="125"/>
                      <a:pt x="109" y="167"/>
                    </a:cubicBezTo>
                    <a:cubicBezTo>
                      <a:pt x="110" y="172"/>
                      <a:pt x="112" y="177"/>
                      <a:pt x="118" y="178"/>
                    </a:cubicBezTo>
                    <a:cubicBezTo>
                      <a:pt x="130" y="180"/>
                      <a:pt x="162" y="190"/>
                      <a:pt x="169" y="192"/>
                    </a:cubicBezTo>
                    <a:cubicBezTo>
                      <a:pt x="177" y="194"/>
                      <a:pt x="193" y="184"/>
                      <a:pt x="196" y="173"/>
                    </a:cubicBezTo>
                    <a:cubicBezTo>
                      <a:pt x="196" y="171"/>
                      <a:pt x="196" y="162"/>
                      <a:pt x="196" y="160"/>
                    </a:cubicBezTo>
                    <a:cubicBezTo>
                      <a:pt x="202" y="158"/>
                      <a:pt x="208" y="157"/>
                      <a:pt x="216" y="155"/>
                    </a:cubicBezTo>
                    <a:cubicBezTo>
                      <a:pt x="217" y="155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2"/>
                      <a:pt x="236" y="135"/>
                      <a:pt x="236" y="124"/>
                    </a:cubicBezTo>
                    <a:lnTo>
                      <a:pt x="235" y="114"/>
                    </a:lnTo>
                    <a:close/>
                    <a:moveTo>
                      <a:pt x="192" y="75"/>
                    </a:moveTo>
                    <a:cubicBezTo>
                      <a:pt x="193" y="79"/>
                      <a:pt x="194" y="83"/>
                      <a:pt x="194" y="88"/>
                    </a:cubicBezTo>
                    <a:cubicBezTo>
                      <a:pt x="195" y="97"/>
                      <a:pt x="197" y="108"/>
                      <a:pt x="200" y="123"/>
                    </a:cubicBezTo>
                    <a:cubicBezTo>
                      <a:pt x="198" y="123"/>
                      <a:pt x="197" y="124"/>
                      <a:pt x="196" y="124"/>
                    </a:cubicBezTo>
                    <a:cubicBezTo>
                      <a:pt x="196" y="111"/>
                      <a:pt x="195" y="99"/>
                      <a:pt x="194" y="88"/>
                    </a:cubicBezTo>
                    <a:cubicBezTo>
                      <a:pt x="193" y="82"/>
                      <a:pt x="193" y="78"/>
                      <a:pt x="192" y="75"/>
                    </a:cubicBezTo>
                    <a:cubicBezTo>
                      <a:pt x="192" y="73"/>
                      <a:pt x="192" y="72"/>
                      <a:pt x="192" y="71"/>
                    </a:cubicBezTo>
                    <a:cubicBezTo>
                      <a:pt x="192" y="72"/>
                      <a:pt x="192" y="73"/>
                      <a:pt x="192" y="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158" name="Freeform 1022"/>
              <p:cNvSpPr>
                <a:spLocks/>
              </p:cNvSpPr>
              <p:nvPr/>
            </p:nvSpPr>
            <p:spPr bwMode="gray">
              <a:xfrm>
                <a:off x="1312" y="1102"/>
                <a:ext cx="87" cy="55"/>
              </a:xfrm>
              <a:custGeom>
                <a:avLst/>
                <a:gdLst>
                  <a:gd name="T0" fmla="*/ 29 w 66"/>
                  <a:gd name="T1" fmla="*/ 39 h 41"/>
                  <a:gd name="T2" fmla="*/ 10 w 66"/>
                  <a:gd name="T3" fmla="*/ 23 h 41"/>
                  <a:gd name="T4" fmla="*/ 15 w 66"/>
                  <a:gd name="T5" fmla="*/ 13 h 41"/>
                  <a:gd name="T6" fmla="*/ 53 w 66"/>
                  <a:gd name="T7" fmla="*/ 16 h 41"/>
                  <a:gd name="T8" fmla="*/ 57 w 66"/>
                  <a:gd name="T9" fmla="*/ 29 h 41"/>
                  <a:gd name="T10" fmla="*/ 29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6" y="21"/>
                      <a:pt x="13" y="16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29"/>
                    </a:cubicBezTo>
                    <a:cubicBezTo>
                      <a:pt x="66" y="33"/>
                      <a:pt x="46" y="41"/>
                      <a:pt x="29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159" name="Freeform 1023"/>
              <p:cNvSpPr>
                <a:spLocks/>
              </p:cNvSpPr>
              <p:nvPr/>
            </p:nvSpPr>
            <p:spPr bwMode="gray">
              <a:xfrm>
                <a:off x="1321" y="1281"/>
                <a:ext cx="121" cy="72"/>
              </a:xfrm>
              <a:custGeom>
                <a:avLst/>
                <a:gdLst>
                  <a:gd name="T0" fmla="*/ 75 w 91"/>
                  <a:gd name="T1" fmla="*/ 0 h 54"/>
                  <a:gd name="T2" fmla="*/ 27 w 91"/>
                  <a:gd name="T3" fmla="*/ 14 h 54"/>
                  <a:gd name="T4" fmla="*/ 40 w 91"/>
                  <a:gd name="T5" fmla="*/ 46 h 54"/>
                  <a:gd name="T6" fmla="*/ 91 w 91"/>
                  <a:gd name="T7" fmla="*/ 3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9"/>
                      <a:pt x="27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5" y="38"/>
                      <a:pt x="91" y="32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592" name="Oval 1024"/>
              <p:cNvSpPr>
                <a:spLocks noChangeArrowheads="1"/>
              </p:cNvSpPr>
              <p:nvPr/>
            </p:nvSpPr>
            <p:spPr bwMode="gray">
              <a:xfrm flipH="1">
                <a:off x="1302" y="1032"/>
                <a:ext cx="105" cy="10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94593" name="Group 1025"/>
            <p:cNvGrpSpPr>
              <a:grpSpLocks noChangeAspect="1"/>
            </p:cNvGrpSpPr>
            <p:nvPr/>
          </p:nvGrpSpPr>
          <p:grpSpPr bwMode="auto">
            <a:xfrm flipH="1">
              <a:off x="1221" y="2150"/>
              <a:ext cx="429" cy="228"/>
              <a:chOff x="786" y="2382"/>
              <a:chExt cx="1190" cy="634"/>
            </a:xfrm>
          </p:grpSpPr>
          <p:sp>
            <p:nvSpPr>
              <p:cNvPr id="494594" name="Freeform 1026"/>
              <p:cNvSpPr>
                <a:spLocks noChangeAspect="1"/>
              </p:cNvSpPr>
              <p:nvPr/>
            </p:nvSpPr>
            <p:spPr bwMode="gray">
              <a:xfrm>
                <a:off x="1933" y="2464"/>
                <a:ext cx="43" cy="322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595" name="Freeform 1027"/>
              <p:cNvSpPr>
                <a:spLocks noChangeAspect="1"/>
              </p:cNvSpPr>
              <p:nvPr/>
            </p:nvSpPr>
            <p:spPr bwMode="gray">
              <a:xfrm>
                <a:off x="1888" y="2464"/>
                <a:ext cx="45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596" name="Freeform 1028"/>
              <p:cNvSpPr>
                <a:spLocks noChangeAspect="1"/>
              </p:cNvSpPr>
              <p:nvPr/>
            </p:nvSpPr>
            <p:spPr bwMode="gray">
              <a:xfrm>
                <a:off x="1038" y="2694"/>
                <a:ext cx="46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4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597" name="Freeform 1029"/>
              <p:cNvSpPr>
                <a:spLocks noChangeAspect="1"/>
              </p:cNvSpPr>
              <p:nvPr/>
            </p:nvSpPr>
            <p:spPr bwMode="gray">
              <a:xfrm>
                <a:off x="1084" y="2694"/>
                <a:ext cx="42" cy="322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598" name="Freeform 1030"/>
              <p:cNvSpPr>
                <a:spLocks noChangeAspect="1"/>
              </p:cNvSpPr>
              <p:nvPr/>
            </p:nvSpPr>
            <p:spPr bwMode="gray">
              <a:xfrm>
                <a:off x="786" y="2625"/>
                <a:ext cx="45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599" name="Freeform 1031"/>
              <p:cNvSpPr>
                <a:spLocks noChangeAspect="1"/>
              </p:cNvSpPr>
              <p:nvPr/>
            </p:nvSpPr>
            <p:spPr bwMode="gray">
              <a:xfrm>
                <a:off x="831" y="2625"/>
                <a:ext cx="43" cy="322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600" name="Freeform 1032"/>
              <p:cNvSpPr>
                <a:spLocks noChangeAspect="1"/>
              </p:cNvSpPr>
              <p:nvPr/>
            </p:nvSpPr>
            <p:spPr bwMode="gray">
              <a:xfrm>
                <a:off x="1633" y="2382"/>
                <a:ext cx="42" cy="325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601" name="Freeform 1033"/>
              <p:cNvSpPr>
                <a:spLocks noChangeAspect="1"/>
              </p:cNvSpPr>
              <p:nvPr/>
            </p:nvSpPr>
            <p:spPr bwMode="gray">
              <a:xfrm>
                <a:off x="1633" y="2394"/>
                <a:ext cx="42" cy="322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4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602" name="Freeform 1034"/>
              <p:cNvSpPr>
                <a:spLocks noChangeAspect="1"/>
              </p:cNvSpPr>
              <p:nvPr/>
            </p:nvSpPr>
            <p:spPr bwMode="gray">
              <a:xfrm>
                <a:off x="1675" y="2394"/>
                <a:ext cx="46" cy="322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603" name="Freeform 1035"/>
              <p:cNvSpPr>
                <a:spLocks noChangeAspect="1"/>
              </p:cNvSpPr>
              <p:nvPr/>
            </p:nvSpPr>
            <p:spPr bwMode="gray">
              <a:xfrm>
                <a:off x="786" y="2382"/>
                <a:ext cx="1190" cy="325"/>
              </a:xfrm>
              <a:custGeom>
                <a:avLst/>
                <a:gdLst>
                  <a:gd name="T0" fmla="*/ 0 w 321"/>
                  <a:gd name="T1" fmla="*/ 65 h 87"/>
                  <a:gd name="T2" fmla="*/ 160 w 321"/>
                  <a:gd name="T3" fmla="*/ 22 h 87"/>
                  <a:gd name="T4" fmla="*/ 160 w 321"/>
                  <a:gd name="T5" fmla="*/ 22 h 87"/>
                  <a:gd name="T6" fmla="*/ 240 w 321"/>
                  <a:gd name="T7" fmla="*/ 0 h 87"/>
                  <a:gd name="T8" fmla="*/ 321 w 321"/>
                  <a:gd name="T9" fmla="*/ 22 h 87"/>
                  <a:gd name="T10" fmla="*/ 240 w 321"/>
                  <a:gd name="T11" fmla="*/ 44 h 87"/>
                  <a:gd name="T12" fmla="*/ 240 w 321"/>
                  <a:gd name="T13" fmla="*/ 44 h 87"/>
                  <a:gd name="T14" fmla="*/ 81 w 321"/>
                  <a:gd name="T15" fmla="*/ 87 h 87"/>
                  <a:gd name="T16" fmla="*/ 0 w 321"/>
                  <a:gd name="T17" fmla="*/ 6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1" h="87">
                    <a:moveTo>
                      <a:pt x="0" y="65"/>
                    </a:moveTo>
                    <a:lnTo>
                      <a:pt x="160" y="22"/>
                    </a:lnTo>
                    <a:lnTo>
                      <a:pt x="160" y="22"/>
                    </a:lnTo>
                    <a:lnTo>
                      <a:pt x="240" y="0"/>
                    </a:lnTo>
                    <a:lnTo>
                      <a:pt x="321" y="22"/>
                    </a:lnTo>
                    <a:lnTo>
                      <a:pt x="240" y="44"/>
                    </a:lnTo>
                    <a:lnTo>
                      <a:pt x="240" y="44"/>
                    </a:lnTo>
                    <a:lnTo>
                      <a:pt x="81" y="87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8E47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604" name="Freeform 1036"/>
              <p:cNvSpPr>
                <a:spLocks noChangeAspect="1"/>
              </p:cNvSpPr>
              <p:nvPr/>
            </p:nvSpPr>
            <p:spPr bwMode="gray">
              <a:xfrm>
                <a:off x="1084" y="2464"/>
                <a:ext cx="892" cy="285"/>
              </a:xfrm>
              <a:custGeom>
                <a:avLst/>
                <a:gdLst>
                  <a:gd name="T0" fmla="*/ 0 w 241"/>
                  <a:gd name="T1" fmla="*/ 65 h 77"/>
                  <a:gd name="T2" fmla="*/ 0 w 241"/>
                  <a:gd name="T3" fmla="*/ 77 h 77"/>
                  <a:gd name="T4" fmla="*/ 241 w 241"/>
                  <a:gd name="T5" fmla="*/ 12 h 77"/>
                  <a:gd name="T6" fmla="*/ 241 w 241"/>
                  <a:gd name="T7" fmla="*/ 0 h 77"/>
                  <a:gd name="T8" fmla="*/ 0 w 241"/>
                  <a:gd name="T9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1" h="77">
                    <a:moveTo>
                      <a:pt x="0" y="65"/>
                    </a:moveTo>
                    <a:lnTo>
                      <a:pt x="0" y="77"/>
                    </a:lnTo>
                    <a:lnTo>
                      <a:pt x="241" y="12"/>
                    </a:lnTo>
                    <a:lnTo>
                      <a:pt x="241" y="0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605" name="Freeform 1037"/>
              <p:cNvSpPr>
                <a:spLocks noChangeAspect="1"/>
              </p:cNvSpPr>
              <p:nvPr/>
            </p:nvSpPr>
            <p:spPr bwMode="gray">
              <a:xfrm>
                <a:off x="786" y="2625"/>
                <a:ext cx="298" cy="124"/>
              </a:xfrm>
              <a:custGeom>
                <a:avLst/>
                <a:gdLst>
                  <a:gd name="T0" fmla="*/ 0 w 80"/>
                  <a:gd name="T1" fmla="*/ 0 h 34"/>
                  <a:gd name="T2" fmla="*/ 0 w 80"/>
                  <a:gd name="T3" fmla="*/ 13 h 34"/>
                  <a:gd name="T4" fmla="*/ 80 w 80"/>
                  <a:gd name="T5" fmla="*/ 34 h 34"/>
                  <a:gd name="T6" fmla="*/ 80 w 80"/>
                  <a:gd name="T7" fmla="*/ 22 h 34"/>
                  <a:gd name="T8" fmla="*/ 0 w 80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34">
                    <a:moveTo>
                      <a:pt x="0" y="0"/>
                    </a:moveTo>
                    <a:lnTo>
                      <a:pt x="0" y="13"/>
                    </a:lnTo>
                    <a:lnTo>
                      <a:pt x="80" y="34"/>
                    </a:lnTo>
                    <a:lnTo>
                      <a:pt x="80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94606" name="Group 1038"/>
            <p:cNvGrpSpPr>
              <a:grpSpLocks noChangeAspect="1"/>
            </p:cNvGrpSpPr>
            <p:nvPr/>
          </p:nvGrpSpPr>
          <p:grpSpPr bwMode="auto">
            <a:xfrm>
              <a:off x="1340" y="2117"/>
              <a:ext cx="191" cy="108"/>
              <a:chOff x="347" y="3532"/>
              <a:chExt cx="907" cy="516"/>
            </a:xfrm>
          </p:grpSpPr>
          <p:sp>
            <p:nvSpPr>
              <p:cNvPr id="494607" name="Freeform 1039"/>
              <p:cNvSpPr>
                <a:spLocks noChangeAspect="1"/>
              </p:cNvSpPr>
              <p:nvPr/>
            </p:nvSpPr>
            <p:spPr bwMode="gray">
              <a:xfrm>
                <a:off x="800" y="3573"/>
                <a:ext cx="303" cy="394"/>
              </a:xfrm>
              <a:custGeom>
                <a:avLst/>
                <a:gdLst>
                  <a:gd name="T0" fmla="*/ 0 w 303"/>
                  <a:gd name="T1" fmla="*/ 0 h 394"/>
                  <a:gd name="T2" fmla="*/ 0 w 303"/>
                  <a:gd name="T3" fmla="*/ 312 h 394"/>
                  <a:gd name="T4" fmla="*/ 303 w 303"/>
                  <a:gd name="T5" fmla="*/ 394 h 394"/>
                  <a:gd name="T6" fmla="*/ 303 w 303"/>
                  <a:gd name="T7" fmla="*/ 82 h 394"/>
                  <a:gd name="T8" fmla="*/ 0 w 303"/>
                  <a:gd name="T9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3" h="394">
                    <a:moveTo>
                      <a:pt x="0" y="0"/>
                    </a:moveTo>
                    <a:lnTo>
                      <a:pt x="0" y="312"/>
                    </a:lnTo>
                    <a:lnTo>
                      <a:pt x="303" y="394"/>
                    </a:lnTo>
                    <a:lnTo>
                      <a:pt x="303" y="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608" name="Freeform 1040"/>
              <p:cNvSpPr>
                <a:spLocks noChangeAspect="1"/>
              </p:cNvSpPr>
              <p:nvPr/>
            </p:nvSpPr>
            <p:spPr bwMode="gray">
              <a:xfrm>
                <a:off x="800" y="3655"/>
                <a:ext cx="303" cy="393"/>
              </a:xfrm>
              <a:custGeom>
                <a:avLst/>
                <a:gdLst>
                  <a:gd name="T0" fmla="*/ 0 w 303"/>
                  <a:gd name="T1" fmla="*/ 393 h 393"/>
                  <a:gd name="T2" fmla="*/ 0 w 303"/>
                  <a:gd name="T3" fmla="*/ 81 h 393"/>
                  <a:gd name="T4" fmla="*/ 303 w 303"/>
                  <a:gd name="T5" fmla="*/ 0 h 393"/>
                  <a:gd name="T6" fmla="*/ 303 w 303"/>
                  <a:gd name="T7" fmla="*/ 312 h 393"/>
                  <a:gd name="T8" fmla="*/ 0 w 303"/>
                  <a:gd name="T9" fmla="*/ 393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3" h="393">
                    <a:moveTo>
                      <a:pt x="0" y="393"/>
                    </a:moveTo>
                    <a:lnTo>
                      <a:pt x="0" y="81"/>
                    </a:lnTo>
                    <a:lnTo>
                      <a:pt x="303" y="0"/>
                    </a:lnTo>
                    <a:lnTo>
                      <a:pt x="303" y="312"/>
                    </a:lnTo>
                    <a:lnTo>
                      <a:pt x="0" y="39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609" name="Freeform 1041"/>
              <p:cNvSpPr>
                <a:spLocks noChangeAspect="1"/>
              </p:cNvSpPr>
              <p:nvPr/>
            </p:nvSpPr>
            <p:spPr bwMode="gray">
              <a:xfrm>
                <a:off x="501" y="3573"/>
                <a:ext cx="299" cy="394"/>
              </a:xfrm>
              <a:custGeom>
                <a:avLst/>
                <a:gdLst>
                  <a:gd name="T0" fmla="*/ 0 w 299"/>
                  <a:gd name="T1" fmla="*/ 394 h 394"/>
                  <a:gd name="T2" fmla="*/ 0 w 299"/>
                  <a:gd name="T3" fmla="*/ 82 h 394"/>
                  <a:gd name="T4" fmla="*/ 299 w 299"/>
                  <a:gd name="T5" fmla="*/ 0 h 394"/>
                  <a:gd name="T6" fmla="*/ 299 w 299"/>
                  <a:gd name="T7" fmla="*/ 312 h 394"/>
                  <a:gd name="T8" fmla="*/ 0 w 299"/>
                  <a:gd name="T9" fmla="*/ 394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9" h="394">
                    <a:moveTo>
                      <a:pt x="0" y="394"/>
                    </a:moveTo>
                    <a:lnTo>
                      <a:pt x="0" y="82"/>
                    </a:lnTo>
                    <a:lnTo>
                      <a:pt x="299" y="0"/>
                    </a:lnTo>
                    <a:lnTo>
                      <a:pt x="299" y="312"/>
                    </a:lnTo>
                    <a:lnTo>
                      <a:pt x="0" y="394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610" name="Freeform 1042"/>
              <p:cNvSpPr>
                <a:spLocks noChangeAspect="1"/>
              </p:cNvSpPr>
              <p:nvPr/>
            </p:nvSpPr>
            <p:spPr bwMode="gray">
              <a:xfrm>
                <a:off x="501" y="3655"/>
                <a:ext cx="299" cy="393"/>
              </a:xfrm>
              <a:custGeom>
                <a:avLst/>
                <a:gdLst>
                  <a:gd name="T0" fmla="*/ 0 w 299"/>
                  <a:gd name="T1" fmla="*/ 0 h 393"/>
                  <a:gd name="T2" fmla="*/ 0 w 299"/>
                  <a:gd name="T3" fmla="*/ 312 h 393"/>
                  <a:gd name="T4" fmla="*/ 299 w 299"/>
                  <a:gd name="T5" fmla="*/ 393 h 393"/>
                  <a:gd name="T6" fmla="*/ 299 w 299"/>
                  <a:gd name="T7" fmla="*/ 81 h 393"/>
                  <a:gd name="T8" fmla="*/ 0 w 299"/>
                  <a:gd name="T9" fmla="*/ 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9" h="393">
                    <a:moveTo>
                      <a:pt x="0" y="0"/>
                    </a:moveTo>
                    <a:lnTo>
                      <a:pt x="0" y="312"/>
                    </a:lnTo>
                    <a:lnTo>
                      <a:pt x="299" y="393"/>
                    </a:lnTo>
                    <a:lnTo>
                      <a:pt x="299" y="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611" name="Freeform 1043"/>
              <p:cNvSpPr>
                <a:spLocks noChangeAspect="1"/>
              </p:cNvSpPr>
              <p:nvPr/>
            </p:nvSpPr>
            <p:spPr bwMode="gray">
              <a:xfrm>
                <a:off x="347" y="3655"/>
                <a:ext cx="453" cy="121"/>
              </a:xfrm>
              <a:custGeom>
                <a:avLst/>
                <a:gdLst>
                  <a:gd name="T0" fmla="*/ 0 w 453"/>
                  <a:gd name="T1" fmla="*/ 41 h 121"/>
                  <a:gd name="T2" fmla="*/ 154 w 453"/>
                  <a:gd name="T3" fmla="*/ 0 h 121"/>
                  <a:gd name="T4" fmla="*/ 453 w 453"/>
                  <a:gd name="T5" fmla="*/ 81 h 121"/>
                  <a:gd name="T6" fmla="*/ 302 w 453"/>
                  <a:gd name="T7" fmla="*/ 121 h 121"/>
                  <a:gd name="T8" fmla="*/ 0 w 453"/>
                  <a:gd name="T9" fmla="*/ 4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121">
                    <a:moveTo>
                      <a:pt x="0" y="41"/>
                    </a:moveTo>
                    <a:lnTo>
                      <a:pt x="154" y="0"/>
                    </a:lnTo>
                    <a:lnTo>
                      <a:pt x="453" y="81"/>
                    </a:lnTo>
                    <a:lnTo>
                      <a:pt x="302" y="12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612" name="Freeform 1044"/>
              <p:cNvSpPr>
                <a:spLocks noChangeAspect="1"/>
              </p:cNvSpPr>
              <p:nvPr/>
            </p:nvSpPr>
            <p:spPr bwMode="gray">
              <a:xfrm>
                <a:off x="800" y="3532"/>
                <a:ext cx="454" cy="123"/>
              </a:xfrm>
              <a:custGeom>
                <a:avLst/>
                <a:gdLst>
                  <a:gd name="T0" fmla="*/ 0 w 454"/>
                  <a:gd name="T1" fmla="*/ 41 h 123"/>
                  <a:gd name="T2" fmla="*/ 154 w 454"/>
                  <a:gd name="T3" fmla="*/ 0 h 123"/>
                  <a:gd name="T4" fmla="*/ 454 w 454"/>
                  <a:gd name="T5" fmla="*/ 81 h 123"/>
                  <a:gd name="T6" fmla="*/ 303 w 454"/>
                  <a:gd name="T7" fmla="*/ 123 h 123"/>
                  <a:gd name="T8" fmla="*/ 0 w 454"/>
                  <a:gd name="T9" fmla="*/ 4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4" h="123">
                    <a:moveTo>
                      <a:pt x="0" y="41"/>
                    </a:moveTo>
                    <a:lnTo>
                      <a:pt x="154" y="0"/>
                    </a:lnTo>
                    <a:lnTo>
                      <a:pt x="454" y="81"/>
                    </a:lnTo>
                    <a:lnTo>
                      <a:pt x="303" y="123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613" name="Freeform 1045"/>
              <p:cNvSpPr>
                <a:spLocks noChangeAspect="1"/>
              </p:cNvSpPr>
              <p:nvPr/>
            </p:nvSpPr>
            <p:spPr bwMode="gray">
              <a:xfrm>
                <a:off x="354" y="3535"/>
                <a:ext cx="446" cy="120"/>
              </a:xfrm>
              <a:custGeom>
                <a:avLst/>
                <a:gdLst>
                  <a:gd name="T0" fmla="*/ 0 w 446"/>
                  <a:gd name="T1" fmla="*/ 80 h 120"/>
                  <a:gd name="T2" fmla="*/ 302 w 446"/>
                  <a:gd name="T3" fmla="*/ 0 h 120"/>
                  <a:gd name="T4" fmla="*/ 446 w 446"/>
                  <a:gd name="T5" fmla="*/ 38 h 120"/>
                  <a:gd name="T6" fmla="*/ 147 w 446"/>
                  <a:gd name="T7" fmla="*/ 120 h 120"/>
                  <a:gd name="T8" fmla="*/ 0 w 446"/>
                  <a:gd name="T9" fmla="*/ 8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6" h="120">
                    <a:moveTo>
                      <a:pt x="0" y="80"/>
                    </a:moveTo>
                    <a:lnTo>
                      <a:pt x="302" y="0"/>
                    </a:lnTo>
                    <a:lnTo>
                      <a:pt x="446" y="38"/>
                    </a:lnTo>
                    <a:lnTo>
                      <a:pt x="147" y="12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614" name="Freeform 1046"/>
              <p:cNvSpPr>
                <a:spLocks noChangeAspect="1"/>
              </p:cNvSpPr>
              <p:nvPr/>
            </p:nvSpPr>
            <p:spPr bwMode="gray">
              <a:xfrm>
                <a:off x="800" y="3655"/>
                <a:ext cx="449" cy="119"/>
              </a:xfrm>
              <a:custGeom>
                <a:avLst/>
                <a:gdLst>
                  <a:gd name="T0" fmla="*/ 0 w 449"/>
                  <a:gd name="T1" fmla="*/ 81 h 119"/>
                  <a:gd name="T2" fmla="*/ 303 w 449"/>
                  <a:gd name="T3" fmla="*/ 0 h 119"/>
                  <a:gd name="T4" fmla="*/ 449 w 449"/>
                  <a:gd name="T5" fmla="*/ 38 h 119"/>
                  <a:gd name="T6" fmla="*/ 147 w 449"/>
                  <a:gd name="T7" fmla="*/ 119 h 119"/>
                  <a:gd name="T8" fmla="*/ 0 w 449"/>
                  <a:gd name="T9" fmla="*/ 8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9" h="119">
                    <a:moveTo>
                      <a:pt x="0" y="81"/>
                    </a:moveTo>
                    <a:lnTo>
                      <a:pt x="303" y="0"/>
                    </a:lnTo>
                    <a:lnTo>
                      <a:pt x="449" y="38"/>
                    </a:lnTo>
                    <a:lnTo>
                      <a:pt x="147" y="119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94615" name="Group 1047"/>
            <p:cNvGrpSpPr>
              <a:grpSpLocks noChangeAspect="1"/>
            </p:cNvGrpSpPr>
            <p:nvPr/>
          </p:nvGrpSpPr>
          <p:grpSpPr bwMode="auto">
            <a:xfrm>
              <a:off x="1408" y="2090"/>
              <a:ext cx="55" cy="43"/>
              <a:chOff x="1315" y="1508"/>
              <a:chExt cx="596" cy="469"/>
            </a:xfrm>
          </p:grpSpPr>
          <p:sp>
            <p:nvSpPr>
              <p:cNvPr id="494616" name="Freeform 1048"/>
              <p:cNvSpPr>
                <a:spLocks noChangeAspect="1"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2A79D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617" name="Freeform 1049"/>
              <p:cNvSpPr>
                <a:spLocks noChangeAspect="1"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2A79D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618" name="Freeform 1050"/>
              <p:cNvSpPr>
                <a:spLocks noChangeAspect="1"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A79D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94619" name="Freeform 1051"/>
            <p:cNvSpPr>
              <a:spLocks noChangeAspect="1"/>
            </p:cNvSpPr>
            <p:nvPr/>
          </p:nvSpPr>
          <p:spPr bwMode="gray">
            <a:xfrm>
              <a:off x="1470" y="2215"/>
              <a:ext cx="135" cy="35"/>
            </a:xfrm>
            <a:custGeom>
              <a:avLst/>
              <a:gdLst>
                <a:gd name="T0" fmla="*/ 668 w 668"/>
                <a:gd name="T1" fmla="*/ 76 h 177"/>
                <a:gd name="T2" fmla="*/ 377 w 668"/>
                <a:gd name="T3" fmla="*/ 0 h 177"/>
                <a:gd name="T4" fmla="*/ 0 w 668"/>
                <a:gd name="T5" fmla="*/ 102 h 177"/>
                <a:gd name="T6" fmla="*/ 288 w 668"/>
                <a:gd name="T7" fmla="*/ 177 h 177"/>
                <a:gd name="T8" fmla="*/ 668 w 668"/>
                <a:gd name="T9" fmla="*/ 7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177">
                  <a:moveTo>
                    <a:pt x="668" y="76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77"/>
                  </a:lnTo>
                  <a:lnTo>
                    <a:pt x="668" y="7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4624" name="Group 1056"/>
          <p:cNvGrpSpPr>
            <a:grpSpLocks/>
          </p:cNvGrpSpPr>
          <p:nvPr/>
        </p:nvGrpSpPr>
        <p:grpSpPr bwMode="auto">
          <a:xfrm flipH="1">
            <a:off x="6642100" y="3030538"/>
            <a:ext cx="622300" cy="187325"/>
            <a:chOff x="-240" y="-1656"/>
            <a:chExt cx="3137" cy="940"/>
          </a:xfrm>
        </p:grpSpPr>
        <p:sp>
          <p:nvSpPr>
            <p:cNvPr id="494625" name="Freeform 1057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>
                <a:gd name="T0" fmla="*/ 0 w 446"/>
                <a:gd name="T1" fmla="*/ 0 h 217"/>
                <a:gd name="T2" fmla="*/ 0 w 446"/>
                <a:gd name="T3" fmla="*/ 97 h 217"/>
                <a:gd name="T4" fmla="*/ 446 w 446"/>
                <a:gd name="T5" fmla="*/ 217 h 217"/>
                <a:gd name="T6" fmla="*/ 446 w 446"/>
                <a:gd name="T7" fmla="*/ 120 h 217"/>
                <a:gd name="T8" fmla="*/ 0 w 446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4626" name="Freeform 1058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>
                <a:gd name="T0" fmla="*/ 2887 w 3137"/>
                <a:gd name="T1" fmla="*/ 54 h 843"/>
                <a:gd name="T2" fmla="*/ 898 w 3137"/>
                <a:gd name="T3" fmla="*/ 0 h 843"/>
                <a:gd name="T4" fmla="*/ 1344 w 3137"/>
                <a:gd name="T5" fmla="*/ 120 h 843"/>
                <a:gd name="T6" fmla="*/ 0 w 3137"/>
                <a:gd name="T7" fmla="*/ 482 h 843"/>
                <a:gd name="T8" fmla="*/ 1344 w 3137"/>
                <a:gd name="T9" fmla="*/ 843 h 843"/>
                <a:gd name="T10" fmla="*/ 2688 w 3137"/>
                <a:gd name="T11" fmla="*/ 482 h 843"/>
                <a:gd name="T12" fmla="*/ 3137 w 3137"/>
                <a:gd name="T13" fmla="*/ 602 h 843"/>
                <a:gd name="T14" fmla="*/ 2887 w 3137"/>
                <a:gd name="T15" fmla="*/ 5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4627" name="Freeform 1059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61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4628" name="Freeform 1060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>
                <a:gd name="T0" fmla="*/ 0 w 449"/>
                <a:gd name="T1" fmla="*/ 0 h 217"/>
                <a:gd name="T2" fmla="*/ 0 w 449"/>
                <a:gd name="T3" fmla="*/ 97 h 217"/>
                <a:gd name="T4" fmla="*/ 449 w 449"/>
                <a:gd name="T5" fmla="*/ 217 h 217"/>
                <a:gd name="T6" fmla="*/ 449 w 449"/>
                <a:gd name="T7" fmla="*/ 120 h 217"/>
                <a:gd name="T8" fmla="*/ 0 w 44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4629" name="Freeform 1061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>
                <a:gd name="T0" fmla="*/ 0 w 1344"/>
                <a:gd name="T1" fmla="*/ 458 h 458"/>
                <a:gd name="T2" fmla="*/ 0 w 1344"/>
                <a:gd name="T3" fmla="*/ 361 h 458"/>
                <a:gd name="T4" fmla="*/ 1344 w 1344"/>
                <a:gd name="T5" fmla="*/ 0 h 458"/>
                <a:gd name="T6" fmla="*/ 1344 w 1344"/>
                <a:gd name="T7" fmla="*/ 97 h 458"/>
                <a:gd name="T8" fmla="*/ 0 w 1344"/>
                <a:gd name="T9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75141" name="Rectangle 5"/>
          <p:cNvSpPr>
            <a:spLocks noChangeArrowheads="1"/>
          </p:cNvSpPr>
          <p:nvPr/>
        </p:nvSpPr>
        <p:spPr bwMode="gray">
          <a:xfrm>
            <a:off x="300038" y="58738"/>
            <a:ext cx="8520112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rIns="0" anchor="ctr"/>
          <a:lstStyle/>
          <a:p>
            <a:pPr>
              <a:lnSpc>
                <a:spcPct val="90000"/>
              </a:lnSpc>
            </a:pPr>
            <a:r>
              <a:rPr lang="en-US" altLang="zh-CN" sz="3000" b="1" noProof="1"/>
              <a:t>Work Flow Basic Set</a:t>
            </a:r>
          </a:p>
        </p:txBody>
      </p:sp>
      <p:sp>
        <p:nvSpPr>
          <p:cNvPr id="475142" name="Rectangle 4"/>
          <p:cNvSpPr>
            <a:spLocks noChangeArrowheads="1"/>
          </p:cNvSpPr>
          <p:nvPr/>
        </p:nvSpPr>
        <p:spPr bwMode="gray">
          <a:xfrm>
            <a:off x="304800" y="1038225"/>
            <a:ext cx="5753100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defTabSz="801688" eaLnBrk="0" hangingPunct="0"/>
            <a:r>
              <a:rPr lang="en-US" altLang="zh-CN" sz="2000" noProof="1"/>
              <a:t>Manufacturing</a:t>
            </a:r>
            <a:r>
              <a:rPr lang="de-DE" sz="2000"/>
              <a:t> 1</a:t>
            </a:r>
            <a:endParaRPr lang="de-DE" altLang="zh-CN" sz="2000" noProof="1"/>
          </a:p>
        </p:txBody>
      </p:sp>
      <p:grpSp>
        <p:nvGrpSpPr>
          <p:cNvPr id="476026" name="Group 890"/>
          <p:cNvGrpSpPr>
            <a:grpSpLocks/>
          </p:cNvGrpSpPr>
          <p:nvPr/>
        </p:nvGrpSpPr>
        <p:grpSpPr bwMode="auto">
          <a:xfrm flipH="1">
            <a:off x="7961313" y="2695575"/>
            <a:ext cx="881062" cy="517525"/>
            <a:chOff x="4056" y="2593"/>
            <a:chExt cx="1680" cy="989"/>
          </a:xfrm>
        </p:grpSpPr>
        <p:grpSp>
          <p:nvGrpSpPr>
            <p:cNvPr id="476027" name="Group 891"/>
            <p:cNvGrpSpPr>
              <a:grpSpLocks/>
            </p:cNvGrpSpPr>
            <p:nvPr/>
          </p:nvGrpSpPr>
          <p:grpSpPr bwMode="auto">
            <a:xfrm>
              <a:off x="4056" y="2593"/>
              <a:ext cx="1499" cy="989"/>
              <a:chOff x="-4243" y="627"/>
              <a:chExt cx="4127" cy="2722"/>
            </a:xfrm>
          </p:grpSpPr>
          <p:sp>
            <p:nvSpPr>
              <p:cNvPr id="476028" name="Freeform 892"/>
              <p:cNvSpPr>
                <a:spLocks/>
              </p:cNvSpPr>
              <p:nvPr/>
            </p:nvSpPr>
            <p:spPr bwMode="gray">
              <a:xfrm>
                <a:off x="-4155" y="2108"/>
                <a:ext cx="420" cy="449"/>
              </a:xfrm>
              <a:custGeom>
                <a:avLst/>
                <a:gdLst>
                  <a:gd name="T0" fmla="*/ 146 w 420"/>
                  <a:gd name="T1" fmla="*/ 449 h 449"/>
                  <a:gd name="T2" fmla="*/ 0 w 420"/>
                  <a:gd name="T3" fmla="*/ 296 h 449"/>
                  <a:gd name="T4" fmla="*/ 420 w 420"/>
                  <a:gd name="T5" fmla="*/ 0 h 449"/>
                  <a:gd name="T6" fmla="*/ 340 w 420"/>
                  <a:gd name="T7" fmla="*/ 397 h 449"/>
                  <a:gd name="T8" fmla="*/ 146 w 420"/>
                  <a:gd name="T9" fmla="*/ 44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0" h="449">
                    <a:moveTo>
                      <a:pt x="146" y="449"/>
                    </a:moveTo>
                    <a:lnTo>
                      <a:pt x="0" y="296"/>
                    </a:lnTo>
                    <a:lnTo>
                      <a:pt x="420" y="0"/>
                    </a:lnTo>
                    <a:lnTo>
                      <a:pt x="340" y="397"/>
                    </a:lnTo>
                    <a:lnTo>
                      <a:pt x="146" y="44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29" name="Freeform 893"/>
              <p:cNvSpPr>
                <a:spLocks/>
              </p:cNvSpPr>
              <p:nvPr/>
            </p:nvSpPr>
            <p:spPr bwMode="gray">
              <a:xfrm>
                <a:off x="-2350" y="2590"/>
                <a:ext cx="418" cy="449"/>
              </a:xfrm>
              <a:custGeom>
                <a:avLst/>
                <a:gdLst>
                  <a:gd name="T0" fmla="*/ 146 w 418"/>
                  <a:gd name="T1" fmla="*/ 449 h 449"/>
                  <a:gd name="T2" fmla="*/ 0 w 418"/>
                  <a:gd name="T3" fmla="*/ 296 h 449"/>
                  <a:gd name="T4" fmla="*/ 418 w 418"/>
                  <a:gd name="T5" fmla="*/ 0 h 449"/>
                  <a:gd name="T6" fmla="*/ 340 w 418"/>
                  <a:gd name="T7" fmla="*/ 397 h 449"/>
                  <a:gd name="T8" fmla="*/ 146 w 418"/>
                  <a:gd name="T9" fmla="*/ 44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8" h="449">
                    <a:moveTo>
                      <a:pt x="146" y="449"/>
                    </a:moveTo>
                    <a:lnTo>
                      <a:pt x="0" y="296"/>
                    </a:lnTo>
                    <a:lnTo>
                      <a:pt x="418" y="0"/>
                    </a:lnTo>
                    <a:lnTo>
                      <a:pt x="340" y="397"/>
                    </a:lnTo>
                    <a:lnTo>
                      <a:pt x="146" y="44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30" name="Freeform 894"/>
              <p:cNvSpPr>
                <a:spLocks/>
              </p:cNvSpPr>
              <p:nvPr/>
            </p:nvSpPr>
            <p:spPr bwMode="gray">
              <a:xfrm>
                <a:off x="-4174" y="1641"/>
                <a:ext cx="905" cy="243"/>
              </a:xfrm>
              <a:custGeom>
                <a:avLst/>
                <a:gdLst>
                  <a:gd name="T0" fmla="*/ 0 w 905"/>
                  <a:gd name="T1" fmla="*/ 123 h 243"/>
                  <a:gd name="T2" fmla="*/ 453 w 905"/>
                  <a:gd name="T3" fmla="*/ 0 h 243"/>
                  <a:gd name="T4" fmla="*/ 905 w 905"/>
                  <a:gd name="T5" fmla="*/ 123 h 243"/>
                  <a:gd name="T6" fmla="*/ 453 w 905"/>
                  <a:gd name="T7" fmla="*/ 243 h 243"/>
                  <a:gd name="T8" fmla="*/ 0 w 905"/>
                  <a:gd name="T9" fmla="*/ 12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5" h="243">
                    <a:moveTo>
                      <a:pt x="0" y="123"/>
                    </a:moveTo>
                    <a:lnTo>
                      <a:pt x="453" y="0"/>
                    </a:lnTo>
                    <a:lnTo>
                      <a:pt x="905" y="123"/>
                    </a:lnTo>
                    <a:lnTo>
                      <a:pt x="453" y="243"/>
                    </a:lnTo>
                    <a:lnTo>
                      <a:pt x="0" y="12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31" name="Freeform 895"/>
              <p:cNvSpPr>
                <a:spLocks/>
              </p:cNvSpPr>
              <p:nvPr/>
            </p:nvSpPr>
            <p:spPr bwMode="gray">
              <a:xfrm>
                <a:off x="-3565" y="627"/>
                <a:ext cx="3449" cy="929"/>
              </a:xfrm>
              <a:custGeom>
                <a:avLst/>
                <a:gdLst>
                  <a:gd name="T0" fmla="*/ 1352 w 3449"/>
                  <a:gd name="T1" fmla="*/ 0 h 929"/>
                  <a:gd name="T2" fmla="*/ 0 w 3449"/>
                  <a:gd name="T3" fmla="*/ 366 h 929"/>
                  <a:gd name="T4" fmla="*/ 2105 w 3449"/>
                  <a:gd name="T5" fmla="*/ 929 h 929"/>
                  <a:gd name="T6" fmla="*/ 3449 w 3449"/>
                  <a:gd name="T7" fmla="*/ 565 h 929"/>
                  <a:gd name="T8" fmla="*/ 1352 w 3449"/>
                  <a:gd name="T9" fmla="*/ 0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49" h="929">
                    <a:moveTo>
                      <a:pt x="1352" y="0"/>
                    </a:moveTo>
                    <a:lnTo>
                      <a:pt x="0" y="366"/>
                    </a:lnTo>
                    <a:lnTo>
                      <a:pt x="2105" y="929"/>
                    </a:lnTo>
                    <a:lnTo>
                      <a:pt x="3449" y="565"/>
                    </a:lnTo>
                    <a:lnTo>
                      <a:pt x="135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32" name="Freeform 896"/>
              <p:cNvSpPr>
                <a:spLocks/>
              </p:cNvSpPr>
              <p:nvPr/>
            </p:nvSpPr>
            <p:spPr bwMode="gray">
              <a:xfrm>
                <a:off x="-3900" y="2279"/>
                <a:ext cx="498" cy="545"/>
              </a:xfrm>
              <a:custGeom>
                <a:avLst/>
                <a:gdLst>
                  <a:gd name="T0" fmla="*/ 168 w 211"/>
                  <a:gd name="T1" fmla="*/ 67 h 231"/>
                  <a:gd name="T2" fmla="*/ 46 w 211"/>
                  <a:gd name="T3" fmla="*/ 14 h 231"/>
                  <a:gd name="T4" fmla="*/ 46 w 211"/>
                  <a:gd name="T5" fmla="*/ 14 h 231"/>
                  <a:gd name="T6" fmla="*/ 12 w 211"/>
                  <a:gd name="T7" fmla="*/ 23 h 231"/>
                  <a:gd name="T8" fmla="*/ 19 w 211"/>
                  <a:gd name="T9" fmla="*/ 38 h 231"/>
                  <a:gd name="T10" fmla="*/ 41 w 211"/>
                  <a:gd name="T11" fmla="*/ 164 h 231"/>
                  <a:gd name="T12" fmla="*/ 100 w 211"/>
                  <a:gd name="T13" fmla="*/ 212 h 231"/>
                  <a:gd name="T14" fmla="*/ 109 w 211"/>
                  <a:gd name="T15" fmla="*/ 231 h 231"/>
                  <a:gd name="T16" fmla="*/ 154 w 211"/>
                  <a:gd name="T17" fmla="*/ 219 h 231"/>
                  <a:gd name="T18" fmla="*/ 154 w 211"/>
                  <a:gd name="T19" fmla="*/ 219 h 231"/>
                  <a:gd name="T20" fmla="*/ 176 w 211"/>
                  <a:gd name="T21" fmla="*/ 209 h 231"/>
                  <a:gd name="T22" fmla="*/ 168 w 211"/>
                  <a:gd name="T23" fmla="*/ 6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1" h="231">
                    <a:moveTo>
                      <a:pt x="168" y="67"/>
                    </a:moveTo>
                    <a:cubicBezTo>
                      <a:pt x="133" y="21"/>
                      <a:pt x="82" y="0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0" y="69"/>
                      <a:pt x="8" y="121"/>
                      <a:pt x="41" y="164"/>
                    </a:cubicBezTo>
                    <a:cubicBezTo>
                      <a:pt x="58" y="186"/>
                      <a:pt x="79" y="203"/>
                      <a:pt x="100" y="212"/>
                    </a:cubicBezTo>
                    <a:cubicBezTo>
                      <a:pt x="109" y="231"/>
                      <a:pt x="109" y="231"/>
                      <a:pt x="109" y="231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62" y="217"/>
                      <a:pt x="169" y="214"/>
                      <a:pt x="176" y="209"/>
                    </a:cubicBezTo>
                    <a:cubicBezTo>
                      <a:pt x="211" y="182"/>
                      <a:pt x="208" y="118"/>
                      <a:pt x="168" y="6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33" name="Freeform 897"/>
              <p:cNvSpPr>
                <a:spLocks/>
              </p:cNvSpPr>
              <p:nvPr/>
            </p:nvSpPr>
            <p:spPr bwMode="gray">
              <a:xfrm>
                <a:off x="-4009" y="2295"/>
                <a:ext cx="503" cy="569"/>
              </a:xfrm>
              <a:custGeom>
                <a:avLst/>
                <a:gdLst>
                  <a:gd name="T0" fmla="*/ 177 w 213"/>
                  <a:gd name="T1" fmla="*/ 214 h 241"/>
                  <a:gd name="T2" fmla="*/ 42 w 213"/>
                  <a:gd name="T3" fmla="*/ 169 h 241"/>
                  <a:gd name="T4" fmla="*/ 35 w 213"/>
                  <a:gd name="T5" fmla="*/ 26 h 241"/>
                  <a:gd name="T6" fmla="*/ 170 w 213"/>
                  <a:gd name="T7" fmla="*/ 72 h 241"/>
                  <a:gd name="T8" fmla="*/ 177 w 213"/>
                  <a:gd name="T9" fmla="*/ 21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241">
                    <a:moveTo>
                      <a:pt x="177" y="214"/>
                    </a:moveTo>
                    <a:cubicBezTo>
                      <a:pt x="142" y="241"/>
                      <a:pt x="82" y="220"/>
                      <a:pt x="42" y="169"/>
                    </a:cubicBezTo>
                    <a:cubicBezTo>
                      <a:pt x="3" y="117"/>
                      <a:pt x="0" y="53"/>
                      <a:pt x="35" y="26"/>
                    </a:cubicBezTo>
                    <a:cubicBezTo>
                      <a:pt x="70" y="0"/>
                      <a:pt x="131" y="20"/>
                      <a:pt x="170" y="72"/>
                    </a:cubicBezTo>
                    <a:cubicBezTo>
                      <a:pt x="209" y="123"/>
                      <a:pt x="213" y="187"/>
                      <a:pt x="177" y="214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34" name="Freeform 898"/>
              <p:cNvSpPr>
                <a:spLocks/>
              </p:cNvSpPr>
              <p:nvPr/>
            </p:nvSpPr>
            <p:spPr bwMode="gray">
              <a:xfrm>
                <a:off x="-3912" y="2406"/>
                <a:ext cx="307" cy="345"/>
              </a:xfrm>
              <a:custGeom>
                <a:avLst/>
                <a:gdLst>
                  <a:gd name="T0" fmla="*/ 109 w 130"/>
                  <a:gd name="T1" fmla="*/ 130 h 146"/>
                  <a:gd name="T2" fmla="*/ 26 w 130"/>
                  <a:gd name="T3" fmla="*/ 103 h 146"/>
                  <a:gd name="T4" fmla="*/ 22 w 130"/>
                  <a:gd name="T5" fmla="*/ 16 h 146"/>
                  <a:gd name="T6" fmla="*/ 104 w 130"/>
                  <a:gd name="T7" fmla="*/ 44 h 146"/>
                  <a:gd name="T8" fmla="*/ 109 w 130"/>
                  <a:gd name="T9" fmla="*/ 1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46">
                    <a:moveTo>
                      <a:pt x="109" y="130"/>
                    </a:moveTo>
                    <a:cubicBezTo>
                      <a:pt x="87" y="146"/>
                      <a:pt x="50" y="134"/>
                      <a:pt x="26" y="103"/>
                    </a:cubicBezTo>
                    <a:cubicBezTo>
                      <a:pt x="2" y="71"/>
                      <a:pt x="0" y="32"/>
                      <a:pt x="22" y="16"/>
                    </a:cubicBezTo>
                    <a:cubicBezTo>
                      <a:pt x="43" y="0"/>
                      <a:pt x="80" y="12"/>
                      <a:pt x="104" y="44"/>
                    </a:cubicBezTo>
                    <a:cubicBezTo>
                      <a:pt x="128" y="75"/>
                      <a:pt x="130" y="114"/>
                      <a:pt x="109" y="13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35" name="Freeform 899"/>
              <p:cNvSpPr>
                <a:spLocks/>
              </p:cNvSpPr>
              <p:nvPr/>
            </p:nvSpPr>
            <p:spPr bwMode="gray">
              <a:xfrm>
                <a:off x="-2093" y="2765"/>
                <a:ext cx="496" cy="546"/>
              </a:xfrm>
              <a:custGeom>
                <a:avLst/>
                <a:gdLst>
                  <a:gd name="T0" fmla="*/ 168 w 210"/>
                  <a:gd name="T1" fmla="*/ 67 h 231"/>
                  <a:gd name="T2" fmla="*/ 46 w 210"/>
                  <a:gd name="T3" fmla="*/ 14 h 231"/>
                  <a:gd name="T4" fmla="*/ 46 w 210"/>
                  <a:gd name="T5" fmla="*/ 14 h 231"/>
                  <a:gd name="T6" fmla="*/ 11 w 210"/>
                  <a:gd name="T7" fmla="*/ 23 h 231"/>
                  <a:gd name="T8" fmla="*/ 18 w 210"/>
                  <a:gd name="T9" fmla="*/ 38 h 231"/>
                  <a:gd name="T10" fmla="*/ 40 w 210"/>
                  <a:gd name="T11" fmla="*/ 164 h 231"/>
                  <a:gd name="T12" fmla="*/ 99 w 210"/>
                  <a:gd name="T13" fmla="*/ 212 h 231"/>
                  <a:gd name="T14" fmla="*/ 108 w 210"/>
                  <a:gd name="T15" fmla="*/ 231 h 231"/>
                  <a:gd name="T16" fmla="*/ 154 w 210"/>
                  <a:gd name="T17" fmla="*/ 219 h 231"/>
                  <a:gd name="T18" fmla="*/ 154 w 210"/>
                  <a:gd name="T19" fmla="*/ 219 h 231"/>
                  <a:gd name="T20" fmla="*/ 175 w 210"/>
                  <a:gd name="T21" fmla="*/ 209 h 231"/>
                  <a:gd name="T22" fmla="*/ 168 w 210"/>
                  <a:gd name="T23" fmla="*/ 6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0" h="231">
                    <a:moveTo>
                      <a:pt x="168" y="67"/>
                    </a:moveTo>
                    <a:cubicBezTo>
                      <a:pt x="133" y="21"/>
                      <a:pt x="81" y="0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0" y="69"/>
                      <a:pt x="7" y="120"/>
                      <a:pt x="40" y="164"/>
                    </a:cubicBezTo>
                    <a:cubicBezTo>
                      <a:pt x="57" y="186"/>
                      <a:pt x="78" y="202"/>
                      <a:pt x="99" y="212"/>
                    </a:cubicBezTo>
                    <a:cubicBezTo>
                      <a:pt x="108" y="231"/>
                      <a:pt x="108" y="231"/>
                      <a:pt x="108" y="231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61" y="217"/>
                      <a:pt x="169" y="214"/>
                      <a:pt x="175" y="209"/>
                    </a:cubicBezTo>
                    <a:cubicBezTo>
                      <a:pt x="210" y="182"/>
                      <a:pt x="207" y="118"/>
                      <a:pt x="168" y="6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36" name="Freeform 900"/>
              <p:cNvSpPr>
                <a:spLocks/>
              </p:cNvSpPr>
              <p:nvPr/>
            </p:nvSpPr>
            <p:spPr bwMode="gray">
              <a:xfrm>
                <a:off x="-2204" y="2779"/>
                <a:ext cx="503" cy="570"/>
              </a:xfrm>
              <a:custGeom>
                <a:avLst/>
                <a:gdLst>
                  <a:gd name="T0" fmla="*/ 178 w 213"/>
                  <a:gd name="T1" fmla="*/ 215 h 241"/>
                  <a:gd name="T2" fmla="*/ 43 w 213"/>
                  <a:gd name="T3" fmla="*/ 169 h 241"/>
                  <a:gd name="T4" fmla="*/ 35 w 213"/>
                  <a:gd name="T5" fmla="*/ 27 h 241"/>
                  <a:gd name="T6" fmla="*/ 170 w 213"/>
                  <a:gd name="T7" fmla="*/ 72 h 241"/>
                  <a:gd name="T8" fmla="*/ 178 w 213"/>
                  <a:gd name="T9" fmla="*/ 215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241">
                    <a:moveTo>
                      <a:pt x="178" y="215"/>
                    </a:moveTo>
                    <a:cubicBezTo>
                      <a:pt x="143" y="241"/>
                      <a:pt x="82" y="221"/>
                      <a:pt x="43" y="169"/>
                    </a:cubicBezTo>
                    <a:cubicBezTo>
                      <a:pt x="3" y="118"/>
                      <a:pt x="0" y="54"/>
                      <a:pt x="35" y="27"/>
                    </a:cubicBezTo>
                    <a:cubicBezTo>
                      <a:pt x="71" y="0"/>
                      <a:pt x="131" y="21"/>
                      <a:pt x="170" y="72"/>
                    </a:cubicBezTo>
                    <a:cubicBezTo>
                      <a:pt x="210" y="124"/>
                      <a:pt x="213" y="188"/>
                      <a:pt x="178" y="215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37" name="Freeform 901"/>
              <p:cNvSpPr>
                <a:spLocks/>
              </p:cNvSpPr>
              <p:nvPr/>
            </p:nvSpPr>
            <p:spPr bwMode="gray">
              <a:xfrm>
                <a:off x="-2105" y="2893"/>
                <a:ext cx="305" cy="345"/>
              </a:xfrm>
              <a:custGeom>
                <a:avLst/>
                <a:gdLst>
                  <a:gd name="T0" fmla="*/ 108 w 129"/>
                  <a:gd name="T1" fmla="*/ 130 h 146"/>
                  <a:gd name="T2" fmla="*/ 26 w 129"/>
                  <a:gd name="T3" fmla="*/ 102 h 146"/>
                  <a:gd name="T4" fmla="*/ 21 w 129"/>
                  <a:gd name="T5" fmla="*/ 16 h 146"/>
                  <a:gd name="T6" fmla="*/ 103 w 129"/>
                  <a:gd name="T7" fmla="*/ 43 h 146"/>
                  <a:gd name="T8" fmla="*/ 108 w 129"/>
                  <a:gd name="T9" fmla="*/ 1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46">
                    <a:moveTo>
                      <a:pt x="108" y="130"/>
                    </a:moveTo>
                    <a:cubicBezTo>
                      <a:pt x="86" y="146"/>
                      <a:pt x="50" y="134"/>
                      <a:pt x="26" y="102"/>
                    </a:cubicBezTo>
                    <a:cubicBezTo>
                      <a:pt x="2" y="71"/>
                      <a:pt x="0" y="32"/>
                      <a:pt x="21" y="16"/>
                    </a:cubicBezTo>
                    <a:cubicBezTo>
                      <a:pt x="43" y="0"/>
                      <a:pt x="79" y="12"/>
                      <a:pt x="103" y="43"/>
                    </a:cubicBezTo>
                    <a:cubicBezTo>
                      <a:pt x="127" y="75"/>
                      <a:pt x="129" y="114"/>
                      <a:pt x="108" y="13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38" name="Freeform 902"/>
              <p:cNvSpPr>
                <a:spLocks/>
              </p:cNvSpPr>
              <p:nvPr/>
            </p:nvSpPr>
            <p:spPr bwMode="gray">
              <a:xfrm>
                <a:off x="-4236" y="965"/>
                <a:ext cx="2776" cy="2273"/>
              </a:xfrm>
              <a:custGeom>
                <a:avLst/>
                <a:gdLst>
                  <a:gd name="T0" fmla="*/ 301 w 1175"/>
                  <a:gd name="T1" fmla="*/ 14 h 962"/>
                  <a:gd name="T2" fmla="*/ 218 w 1175"/>
                  <a:gd name="T3" fmla="*/ 72 h 962"/>
                  <a:gd name="T4" fmla="*/ 128 w 1175"/>
                  <a:gd name="T5" fmla="*/ 365 h 962"/>
                  <a:gd name="T6" fmla="*/ 26 w 1175"/>
                  <a:gd name="T7" fmla="*/ 338 h 962"/>
                  <a:gd name="T8" fmla="*/ 26 w 1175"/>
                  <a:gd name="T9" fmla="*/ 656 h 962"/>
                  <a:gd name="T10" fmla="*/ 96 w 1175"/>
                  <a:gd name="T11" fmla="*/ 674 h 962"/>
                  <a:gd name="T12" fmla="*/ 120 w 1175"/>
                  <a:gd name="T13" fmla="*/ 574 h 962"/>
                  <a:gd name="T14" fmla="*/ 276 w 1175"/>
                  <a:gd name="T15" fmla="*/ 627 h 962"/>
                  <a:gd name="T16" fmla="*/ 313 w 1175"/>
                  <a:gd name="T17" fmla="*/ 732 h 962"/>
                  <a:gd name="T18" fmla="*/ 860 w 1175"/>
                  <a:gd name="T19" fmla="*/ 878 h 962"/>
                  <a:gd name="T20" fmla="*/ 884 w 1175"/>
                  <a:gd name="T21" fmla="*/ 780 h 962"/>
                  <a:gd name="T22" fmla="*/ 1041 w 1175"/>
                  <a:gd name="T23" fmla="*/ 833 h 962"/>
                  <a:gd name="T24" fmla="*/ 1078 w 1175"/>
                  <a:gd name="T25" fmla="*/ 936 h 962"/>
                  <a:gd name="T26" fmla="*/ 1175 w 1175"/>
                  <a:gd name="T27" fmla="*/ 962 h 962"/>
                  <a:gd name="T28" fmla="*/ 1175 w 1175"/>
                  <a:gd name="T29" fmla="*/ 250 h 962"/>
                  <a:gd name="T30" fmla="*/ 301 w 1175"/>
                  <a:gd name="T31" fmla="*/ 14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75" h="962">
                    <a:moveTo>
                      <a:pt x="301" y="14"/>
                    </a:moveTo>
                    <a:cubicBezTo>
                      <a:pt x="242" y="0"/>
                      <a:pt x="218" y="72"/>
                      <a:pt x="218" y="72"/>
                    </a:cubicBezTo>
                    <a:cubicBezTo>
                      <a:pt x="128" y="365"/>
                      <a:pt x="128" y="365"/>
                      <a:pt x="128" y="365"/>
                    </a:cubicBezTo>
                    <a:cubicBezTo>
                      <a:pt x="128" y="365"/>
                      <a:pt x="52" y="326"/>
                      <a:pt x="26" y="338"/>
                    </a:cubicBezTo>
                    <a:cubicBezTo>
                      <a:pt x="0" y="350"/>
                      <a:pt x="26" y="656"/>
                      <a:pt x="26" y="656"/>
                    </a:cubicBezTo>
                    <a:cubicBezTo>
                      <a:pt x="96" y="674"/>
                      <a:pt x="96" y="674"/>
                      <a:pt x="96" y="674"/>
                    </a:cubicBezTo>
                    <a:cubicBezTo>
                      <a:pt x="85" y="633"/>
                      <a:pt x="93" y="595"/>
                      <a:pt x="120" y="574"/>
                    </a:cubicBezTo>
                    <a:cubicBezTo>
                      <a:pt x="160" y="543"/>
                      <a:pt x="231" y="567"/>
                      <a:pt x="276" y="627"/>
                    </a:cubicBezTo>
                    <a:cubicBezTo>
                      <a:pt x="302" y="661"/>
                      <a:pt x="314" y="700"/>
                      <a:pt x="313" y="732"/>
                    </a:cubicBezTo>
                    <a:cubicBezTo>
                      <a:pt x="860" y="878"/>
                      <a:pt x="860" y="878"/>
                      <a:pt x="860" y="878"/>
                    </a:cubicBezTo>
                    <a:cubicBezTo>
                      <a:pt x="850" y="838"/>
                      <a:pt x="857" y="800"/>
                      <a:pt x="884" y="780"/>
                    </a:cubicBezTo>
                    <a:cubicBezTo>
                      <a:pt x="925" y="749"/>
                      <a:pt x="995" y="772"/>
                      <a:pt x="1041" y="833"/>
                    </a:cubicBezTo>
                    <a:cubicBezTo>
                      <a:pt x="1066" y="866"/>
                      <a:pt x="1079" y="904"/>
                      <a:pt x="1078" y="936"/>
                    </a:cubicBezTo>
                    <a:cubicBezTo>
                      <a:pt x="1175" y="962"/>
                      <a:pt x="1175" y="962"/>
                      <a:pt x="1175" y="962"/>
                    </a:cubicBezTo>
                    <a:cubicBezTo>
                      <a:pt x="1175" y="250"/>
                      <a:pt x="1175" y="250"/>
                      <a:pt x="1175" y="250"/>
                    </a:cubicBezTo>
                    <a:lnTo>
                      <a:pt x="301" y="1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39" name="Freeform 903"/>
              <p:cNvSpPr>
                <a:spLocks/>
              </p:cNvSpPr>
              <p:nvPr/>
            </p:nvSpPr>
            <p:spPr bwMode="gray">
              <a:xfrm>
                <a:off x="-3879" y="1263"/>
                <a:ext cx="165" cy="619"/>
              </a:xfrm>
              <a:custGeom>
                <a:avLst/>
                <a:gdLst>
                  <a:gd name="T0" fmla="*/ 0 w 165"/>
                  <a:gd name="T1" fmla="*/ 581 h 619"/>
                  <a:gd name="T2" fmla="*/ 165 w 165"/>
                  <a:gd name="T3" fmla="*/ 619 h 619"/>
                  <a:gd name="T4" fmla="*/ 165 w 165"/>
                  <a:gd name="T5" fmla="*/ 0 h 619"/>
                  <a:gd name="T6" fmla="*/ 0 w 165"/>
                  <a:gd name="T7" fmla="*/ 581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619">
                    <a:moveTo>
                      <a:pt x="0" y="581"/>
                    </a:moveTo>
                    <a:lnTo>
                      <a:pt x="165" y="619"/>
                    </a:lnTo>
                    <a:lnTo>
                      <a:pt x="165" y="0"/>
                    </a:lnTo>
                    <a:lnTo>
                      <a:pt x="0" y="58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40" name="Line 904"/>
              <p:cNvSpPr>
                <a:spLocks noChangeShapeType="1"/>
              </p:cNvSpPr>
              <p:nvPr/>
            </p:nvSpPr>
            <p:spPr bwMode="gray">
              <a:xfrm flipH="1" flipV="1">
                <a:off x="-3286" y="918"/>
                <a:ext cx="2107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41" name="Line 905"/>
              <p:cNvSpPr>
                <a:spLocks noChangeShapeType="1"/>
              </p:cNvSpPr>
              <p:nvPr/>
            </p:nvSpPr>
            <p:spPr bwMode="gray">
              <a:xfrm flipH="1" flipV="1">
                <a:off x="-3019" y="845"/>
                <a:ext cx="2107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42" name="Line 906"/>
              <p:cNvSpPr>
                <a:spLocks noChangeShapeType="1"/>
              </p:cNvSpPr>
              <p:nvPr/>
            </p:nvSpPr>
            <p:spPr bwMode="gray">
              <a:xfrm flipH="1" flipV="1">
                <a:off x="-2752" y="774"/>
                <a:ext cx="2107" cy="5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43" name="Line 907"/>
              <p:cNvSpPr>
                <a:spLocks noChangeShapeType="1"/>
              </p:cNvSpPr>
              <p:nvPr/>
            </p:nvSpPr>
            <p:spPr bwMode="gray">
              <a:xfrm flipH="1" flipV="1">
                <a:off x="-2483" y="701"/>
                <a:ext cx="2108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44" name="Freeform 908"/>
              <p:cNvSpPr>
                <a:spLocks/>
              </p:cNvSpPr>
              <p:nvPr/>
            </p:nvSpPr>
            <p:spPr bwMode="gray">
              <a:xfrm>
                <a:off x="-1460" y="1192"/>
                <a:ext cx="1344" cy="2046"/>
              </a:xfrm>
              <a:custGeom>
                <a:avLst/>
                <a:gdLst>
                  <a:gd name="T0" fmla="*/ 0 w 1344"/>
                  <a:gd name="T1" fmla="*/ 364 h 2046"/>
                  <a:gd name="T2" fmla="*/ 1344 w 1344"/>
                  <a:gd name="T3" fmla="*/ 0 h 2046"/>
                  <a:gd name="T4" fmla="*/ 1344 w 1344"/>
                  <a:gd name="T5" fmla="*/ 1682 h 2046"/>
                  <a:gd name="T6" fmla="*/ 0 w 1344"/>
                  <a:gd name="T7" fmla="*/ 2046 h 2046"/>
                  <a:gd name="T8" fmla="*/ 0 w 1344"/>
                  <a:gd name="T9" fmla="*/ 364 h 2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2046">
                    <a:moveTo>
                      <a:pt x="0" y="364"/>
                    </a:moveTo>
                    <a:lnTo>
                      <a:pt x="1344" y="0"/>
                    </a:lnTo>
                    <a:lnTo>
                      <a:pt x="1344" y="1682"/>
                    </a:lnTo>
                    <a:lnTo>
                      <a:pt x="0" y="2046"/>
                    </a:lnTo>
                    <a:lnTo>
                      <a:pt x="0" y="36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45" name="Freeform 909"/>
              <p:cNvSpPr>
                <a:spLocks/>
              </p:cNvSpPr>
              <p:nvPr/>
            </p:nvSpPr>
            <p:spPr bwMode="gray">
              <a:xfrm>
                <a:off x="-3012" y="1353"/>
                <a:ext cx="1444" cy="1107"/>
              </a:xfrm>
              <a:custGeom>
                <a:avLst/>
                <a:gdLst>
                  <a:gd name="T0" fmla="*/ 0 w 1444"/>
                  <a:gd name="T1" fmla="*/ 0 h 1107"/>
                  <a:gd name="T2" fmla="*/ 0 w 1444"/>
                  <a:gd name="T3" fmla="*/ 722 h 1107"/>
                  <a:gd name="T4" fmla="*/ 1444 w 1444"/>
                  <a:gd name="T5" fmla="*/ 1107 h 1107"/>
                  <a:gd name="T6" fmla="*/ 1444 w 1444"/>
                  <a:gd name="T7" fmla="*/ 385 h 1107"/>
                  <a:gd name="T8" fmla="*/ 0 w 1444"/>
                  <a:gd name="T9" fmla="*/ 0 h 1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4" h="1107">
                    <a:moveTo>
                      <a:pt x="0" y="0"/>
                    </a:moveTo>
                    <a:lnTo>
                      <a:pt x="0" y="722"/>
                    </a:lnTo>
                    <a:lnTo>
                      <a:pt x="1444" y="1107"/>
                    </a:lnTo>
                    <a:lnTo>
                      <a:pt x="1444" y="385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46" name="Freeform 910"/>
              <p:cNvSpPr>
                <a:spLocks/>
              </p:cNvSpPr>
              <p:nvPr/>
            </p:nvSpPr>
            <p:spPr bwMode="gray">
              <a:xfrm>
                <a:off x="-3676" y="1175"/>
                <a:ext cx="593" cy="1630"/>
              </a:xfrm>
              <a:custGeom>
                <a:avLst/>
                <a:gdLst>
                  <a:gd name="T0" fmla="*/ 0 w 593"/>
                  <a:gd name="T1" fmla="*/ 0 h 1630"/>
                  <a:gd name="T2" fmla="*/ 593 w 593"/>
                  <a:gd name="T3" fmla="*/ 161 h 1630"/>
                  <a:gd name="T4" fmla="*/ 593 w 593"/>
                  <a:gd name="T5" fmla="*/ 1630 h 1630"/>
                  <a:gd name="T6" fmla="*/ 279 w 593"/>
                  <a:gd name="T7" fmla="*/ 1545 h 1630"/>
                  <a:gd name="T8" fmla="*/ 0 w 593"/>
                  <a:gd name="T9" fmla="*/ 962 h 1630"/>
                  <a:gd name="T10" fmla="*/ 0 w 593"/>
                  <a:gd name="T11" fmla="*/ 0 h 1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3" h="1630">
                    <a:moveTo>
                      <a:pt x="0" y="0"/>
                    </a:moveTo>
                    <a:lnTo>
                      <a:pt x="593" y="161"/>
                    </a:lnTo>
                    <a:lnTo>
                      <a:pt x="593" y="1630"/>
                    </a:lnTo>
                    <a:lnTo>
                      <a:pt x="279" y="1545"/>
                    </a:lnTo>
                    <a:lnTo>
                      <a:pt x="0" y="96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47" name="Freeform 911"/>
              <p:cNvSpPr>
                <a:spLocks/>
              </p:cNvSpPr>
              <p:nvPr/>
            </p:nvSpPr>
            <p:spPr bwMode="gray">
              <a:xfrm>
                <a:off x="-3603" y="1291"/>
                <a:ext cx="452" cy="747"/>
              </a:xfrm>
              <a:custGeom>
                <a:avLst/>
                <a:gdLst>
                  <a:gd name="T0" fmla="*/ 0 w 452"/>
                  <a:gd name="T1" fmla="*/ 0 h 747"/>
                  <a:gd name="T2" fmla="*/ 0 w 452"/>
                  <a:gd name="T3" fmla="*/ 626 h 747"/>
                  <a:gd name="T4" fmla="*/ 452 w 452"/>
                  <a:gd name="T5" fmla="*/ 747 h 747"/>
                  <a:gd name="T6" fmla="*/ 452 w 452"/>
                  <a:gd name="T7" fmla="*/ 121 h 747"/>
                  <a:gd name="T8" fmla="*/ 0 w 452"/>
                  <a:gd name="T9" fmla="*/ 0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2" h="747">
                    <a:moveTo>
                      <a:pt x="0" y="0"/>
                    </a:moveTo>
                    <a:lnTo>
                      <a:pt x="0" y="626"/>
                    </a:lnTo>
                    <a:lnTo>
                      <a:pt x="452" y="747"/>
                    </a:lnTo>
                    <a:lnTo>
                      <a:pt x="452" y="121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48" name="Freeform 912"/>
              <p:cNvSpPr>
                <a:spLocks/>
              </p:cNvSpPr>
              <p:nvPr/>
            </p:nvSpPr>
            <p:spPr bwMode="gray">
              <a:xfrm>
                <a:off x="-3914" y="1376"/>
                <a:ext cx="167" cy="487"/>
              </a:xfrm>
              <a:custGeom>
                <a:avLst/>
                <a:gdLst>
                  <a:gd name="T0" fmla="*/ 0 w 167"/>
                  <a:gd name="T1" fmla="*/ 487 h 487"/>
                  <a:gd name="T2" fmla="*/ 0 w 167"/>
                  <a:gd name="T3" fmla="*/ 45 h 487"/>
                  <a:gd name="T4" fmla="*/ 167 w 167"/>
                  <a:gd name="T5" fmla="*/ 0 h 487"/>
                  <a:gd name="T6" fmla="*/ 167 w 167"/>
                  <a:gd name="T7" fmla="*/ 442 h 487"/>
                  <a:gd name="T8" fmla="*/ 0 w 167"/>
                  <a:gd name="T9" fmla="*/ 487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487">
                    <a:moveTo>
                      <a:pt x="0" y="487"/>
                    </a:moveTo>
                    <a:lnTo>
                      <a:pt x="0" y="45"/>
                    </a:lnTo>
                    <a:lnTo>
                      <a:pt x="167" y="0"/>
                    </a:lnTo>
                    <a:lnTo>
                      <a:pt x="167" y="442"/>
                    </a:lnTo>
                    <a:lnTo>
                      <a:pt x="0" y="48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49" name="Freeform 913"/>
              <p:cNvSpPr>
                <a:spLocks/>
              </p:cNvSpPr>
              <p:nvPr/>
            </p:nvSpPr>
            <p:spPr bwMode="gray">
              <a:xfrm>
                <a:off x="-3945" y="1414"/>
                <a:ext cx="31" cy="449"/>
              </a:xfrm>
              <a:custGeom>
                <a:avLst/>
                <a:gdLst>
                  <a:gd name="T0" fmla="*/ 31 w 31"/>
                  <a:gd name="T1" fmla="*/ 7 h 449"/>
                  <a:gd name="T2" fmla="*/ 0 w 31"/>
                  <a:gd name="T3" fmla="*/ 0 h 449"/>
                  <a:gd name="T4" fmla="*/ 0 w 31"/>
                  <a:gd name="T5" fmla="*/ 439 h 449"/>
                  <a:gd name="T6" fmla="*/ 31 w 31"/>
                  <a:gd name="T7" fmla="*/ 449 h 449"/>
                  <a:gd name="T8" fmla="*/ 31 w 31"/>
                  <a:gd name="T9" fmla="*/ 7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49">
                    <a:moveTo>
                      <a:pt x="31" y="7"/>
                    </a:moveTo>
                    <a:lnTo>
                      <a:pt x="0" y="0"/>
                    </a:lnTo>
                    <a:lnTo>
                      <a:pt x="0" y="439"/>
                    </a:lnTo>
                    <a:lnTo>
                      <a:pt x="31" y="449"/>
                    </a:lnTo>
                    <a:lnTo>
                      <a:pt x="31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50" name="Freeform 914"/>
              <p:cNvSpPr>
                <a:spLocks/>
              </p:cNvSpPr>
              <p:nvPr/>
            </p:nvSpPr>
            <p:spPr bwMode="gray">
              <a:xfrm>
                <a:off x="-3945" y="1369"/>
                <a:ext cx="198" cy="52"/>
              </a:xfrm>
              <a:custGeom>
                <a:avLst/>
                <a:gdLst>
                  <a:gd name="T0" fmla="*/ 198 w 198"/>
                  <a:gd name="T1" fmla="*/ 7 h 52"/>
                  <a:gd name="T2" fmla="*/ 165 w 198"/>
                  <a:gd name="T3" fmla="*/ 0 h 52"/>
                  <a:gd name="T4" fmla="*/ 0 w 198"/>
                  <a:gd name="T5" fmla="*/ 45 h 52"/>
                  <a:gd name="T6" fmla="*/ 31 w 198"/>
                  <a:gd name="T7" fmla="*/ 52 h 52"/>
                  <a:gd name="T8" fmla="*/ 198 w 198"/>
                  <a:gd name="T9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52">
                    <a:moveTo>
                      <a:pt x="198" y="7"/>
                    </a:moveTo>
                    <a:lnTo>
                      <a:pt x="165" y="0"/>
                    </a:lnTo>
                    <a:lnTo>
                      <a:pt x="0" y="45"/>
                    </a:lnTo>
                    <a:lnTo>
                      <a:pt x="31" y="52"/>
                    </a:lnTo>
                    <a:lnTo>
                      <a:pt x="198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51" name="Freeform 915"/>
              <p:cNvSpPr>
                <a:spLocks/>
              </p:cNvSpPr>
              <p:nvPr/>
            </p:nvSpPr>
            <p:spPr bwMode="gray">
              <a:xfrm>
                <a:off x="-3721" y="1894"/>
                <a:ext cx="26" cy="30"/>
              </a:xfrm>
              <a:custGeom>
                <a:avLst/>
                <a:gdLst>
                  <a:gd name="T0" fmla="*/ 9 w 11"/>
                  <a:gd name="T1" fmla="*/ 11 h 13"/>
                  <a:gd name="T2" fmla="*/ 2 w 11"/>
                  <a:gd name="T3" fmla="*/ 9 h 13"/>
                  <a:gd name="T4" fmla="*/ 2 w 11"/>
                  <a:gd name="T5" fmla="*/ 1 h 13"/>
                  <a:gd name="T6" fmla="*/ 9 w 11"/>
                  <a:gd name="T7" fmla="*/ 4 h 13"/>
                  <a:gd name="T8" fmla="*/ 9 w 11"/>
                  <a:gd name="T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8" y="13"/>
                      <a:pt x="4" y="11"/>
                      <a:pt x="2" y="9"/>
                    </a:cubicBezTo>
                    <a:cubicBezTo>
                      <a:pt x="0" y="6"/>
                      <a:pt x="0" y="3"/>
                      <a:pt x="2" y="1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52" name="Freeform 916"/>
              <p:cNvSpPr>
                <a:spLocks/>
              </p:cNvSpPr>
              <p:nvPr/>
            </p:nvSpPr>
            <p:spPr bwMode="gray">
              <a:xfrm>
                <a:off x="-3721" y="1213"/>
                <a:ext cx="26" cy="31"/>
              </a:xfrm>
              <a:custGeom>
                <a:avLst/>
                <a:gdLst>
                  <a:gd name="T0" fmla="*/ 9 w 11"/>
                  <a:gd name="T1" fmla="*/ 12 h 13"/>
                  <a:gd name="T2" fmla="*/ 2 w 11"/>
                  <a:gd name="T3" fmla="*/ 9 h 13"/>
                  <a:gd name="T4" fmla="*/ 2 w 11"/>
                  <a:gd name="T5" fmla="*/ 2 h 13"/>
                  <a:gd name="T6" fmla="*/ 9 w 11"/>
                  <a:gd name="T7" fmla="*/ 4 h 13"/>
                  <a:gd name="T8" fmla="*/ 9 w 11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8" y="13"/>
                      <a:pt x="4" y="12"/>
                      <a:pt x="2" y="9"/>
                    </a:cubicBezTo>
                    <a:cubicBezTo>
                      <a:pt x="0" y="7"/>
                      <a:pt x="0" y="3"/>
                      <a:pt x="2" y="2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53" name="Freeform 917"/>
              <p:cNvSpPr>
                <a:spLocks/>
              </p:cNvSpPr>
              <p:nvPr/>
            </p:nvSpPr>
            <p:spPr bwMode="gray">
              <a:xfrm>
                <a:off x="-3924" y="1220"/>
                <a:ext cx="220" cy="756"/>
              </a:xfrm>
              <a:custGeom>
                <a:avLst/>
                <a:gdLst>
                  <a:gd name="T0" fmla="*/ 0 w 93"/>
                  <a:gd name="T1" fmla="*/ 24 h 320"/>
                  <a:gd name="T2" fmla="*/ 0 w 93"/>
                  <a:gd name="T3" fmla="*/ 320 h 320"/>
                  <a:gd name="T4" fmla="*/ 93 w 93"/>
                  <a:gd name="T5" fmla="*/ 295 h 320"/>
                  <a:gd name="T6" fmla="*/ 91 w 93"/>
                  <a:gd name="T7" fmla="*/ 287 h 320"/>
                  <a:gd name="T8" fmla="*/ 8 w 93"/>
                  <a:gd name="T9" fmla="*/ 310 h 320"/>
                  <a:gd name="T10" fmla="*/ 8 w 93"/>
                  <a:gd name="T11" fmla="*/ 30 h 320"/>
                  <a:gd name="T12" fmla="*/ 93 w 93"/>
                  <a:gd name="T13" fmla="*/ 8 h 320"/>
                  <a:gd name="T14" fmla="*/ 91 w 93"/>
                  <a:gd name="T15" fmla="*/ 0 h 320"/>
                  <a:gd name="T16" fmla="*/ 0 w 93"/>
                  <a:gd name="T17" fmla="*/ 2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320">
                    <a:moveTo>
                      <a:pt x="0" y="24"/>
                    </a:moveTo>
                    <a:cubicBezTo>
                      <a:pt x="0" y="320"/>
                      <a:pt x="0" y="320"/>
                      <a:pt x="0" y="320"/>
                    </a:cubicBezTo>
                    <a:cubicBezTo>
                      <a:pt x="93" y="295"/>
                      <a:pt x="93" y="295"/>
                      <a:pt x="93" y="295"/>
                    </a:cubicBezTo>
                    <a:cubicBezTo>
                      <a:pt x="91" y="287"/>
                      <a:pt x="91" y="287"/>
                      <a:pt x="91" y="287"/>
                    </a:cubicBezTo>
                    <a:cubicBezTo>
                      <a:pt x="91" y="287"/>
                      <a:pt x="17" y="307"/>
                      <a:pt x="8" y="310"/>
                    </a:cubicBezTo>
                    <a:cubicBezTo>
                      <a:pt x="8" y="300"/>
                      <a:pt x="8" y="36"/>
                      <a:pt x="8" y="30"/>
                    </a:cubicBezTo>
                    <a:cubicBezTo>
                      <a:pt x="14" y="29"/>
                      <a:pt x="93" y="8"/>
                      <a:pt x="93" y="8"/>
                    </a:cubicBezTo>
                    <a:cubicBezTo>
                      <a:pt x="91" y="0"/>
                      <a:pt x="91" y="0"/>
                      <a:pt x="91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54" name="Freeform 918"/>
              <p:cNvSpPr>
                <a:spLocks/>
              </p:cNvSpPr>
              <p:nvPr/>
            </p:nvSpPr>
            <p:spPr bwMode="gray">
              <a:xfrm>
                <a:off x="-1370" y="1482"/>
                <a:ext cx="584" cy="1498"/>
              </a:xfrm>
              <a:custGeom>
                <a:avLst/>
                <a:gdLst>
                  <a:gd name="T0" fmla="*/ 0 w 584"/>
                  <a:gd name="T1" fmla="*/ 159 h 1498"/>
                  <a:gd name="T2" fmla="*/ 0 w 584"/>
                  <a:gd name="T3" fmla="*/ 1498 h 1498"/>
                  <a:gd name="T4" fmla="*/ 584 w 584"/>
                  <a:gd name="T5" fmla="*/ 1342 h 1498"/>
                  <a:gd name="T6" fmla="*/ 584 w 584"/>
                  <a:gd name="T7" fmla="*/ 0 h 1498"/>
                  <a:gd name="T8" fmla="*/ 0 w 584"/>
                  <a:gd name="T9" fmla="*/ 159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4" h="1498">
                    <a:moveTo>
                      <a:pt x="0" y="159"/>
                    </a:moveTo>
                    <a:lnTo>
                      <a:pt x="0" y="1498"/>
                    </a:lnTo>
                    <a:lnTo>
                      <a:pt x="584" y="1342"/>
                    </a:lnTo>
                    <a:lnTo>
                      <a:pt x="584" y="0"/>
                    </a:lnTo>
                    <a:lnTo>
                      <a:pt x="0" y="15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55" name="Freeform 919"/>
              <p:cNvSpPr>
                <a:spLocks/>
              </p:cNvSpPr>
              <p:nvPr/>
            </p:nvSpPr>
            <p:spPr bwMode="gray">
              <a:xfrm>
                <a:off x="-786" y="1327"/>
                <a:ext cx="583" cy="1497"/>
              </a:xfrm>
              <a:custGeom>
                <a:avLst/>
                <a:gdLst>
                  <a:gd name="T0" fmla="*/ 583 w 583"/>
                  <a:gd name="T1" fmla="*/ 0 h 1497"/>
                  <a:gd name="T2" fmla="*/ 0 w 583"/>
                  <a:gd name="T3" fmla="*/ 155 h 1497"/>
                  <a:gd name="T4" fmla="*/ 0 w 583"/>
                  <a:gd name="T5" fmla="*/ 1497 h 1497"/>
                  <a:gd name="T6" fmla="*/ 583 w 583"/>
                  <a:gd name="T7" fmla="*/ 1339 h 1497"/>
                  <a:gd name="T8" fmla="*/ 583 w 583"/>
                  <a:gd name="T9" fmla="*/ 0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3" h="1497">
                    <a:moveTo>
                      <a:pt x="583" y="0"/>
                    </a:moveTo>
                    <a:lnTo>
                      <a:pt x="0" y="155"/>
                    </a:lnTo>
                    <a:lnTo>
                      <a:pt x="0" y="1497"/>
                    </a:lnTo>
                    <a:lnTo>
                      <a:pt x="583" y="1339"/>
                    </a:lnTo>
                    <a:lnTo>
                      <a:pt x="58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56" name="Freeform 920"/>
              <p:cNvSpPr>
                <a:spLocks/>
              </p:cNvSpPr>
              <p:nvPr/>
            </p:nvSpPr>
            <p:spPr bwMode="gray">
              <a:xfrm>
                <a:off x="-217" y="2779"/>
                <a:ext cx="80" cy="93"/>
              </a:xfrm>
              <a:custGeom>
                <a:avLst/>
                <a:gdLst>
                  <a:gd name="T0" fmla="*/ 6 w 34"/>
                  <a:gd name="T1" fmla="*/ 34 h 39"/>
                  <a:gd name="T2" fmla="*/ 27 w 34"/>
                  <a:gd name="T3" fmla="*/ 27 h 39"/>
                  <a:gd name="T4" fmla="*/ 29 w 34"/>
                  <a:gd name="T5" fmla="*/ 5 h 39"/>
                  <a:gd name="T6" fmla="*/ 7 w 34"/>
                  <a:gd name="T7" fmla="*/ 12 h 39"/>
                  <a:gd name="T8" fmla="*/ 6 w 34"/>
                  <a:gd name="T9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6" y="34"/>
                    </a:moveTo>
                    <a:cubicBezTo>
                      <a:pt x="11" y="39"/>
                      <a:pt x="21" y="36"/>
                      <a:pt x="27" y="27"/>
                    </a:cubicBezTo>
                    <a:cubicBezTo>
                      <a:pt x="34" y="19"/>
                      <a:pt x="34" y="9"/>
                      <a:pt x="29" y="5"/>
                    </a:cubicBezTo>
                    <a:cubicBezTo>
                      <a:pt x="23" y="0"/>
                      <a:pt x="13" y="4"/>
                      <a:pt x="7" y="12"/>
                    </a:cubicBezTo>
                    <a:cubicBezTo>
                      <a:pt x="1" y="20"/>
                      <a:pt x="0" y="30"/>
                      <a:pt x="6" y="3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C40505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57" name="Freeform 921"/>
              <p:cNvSpPr>
                <a:spLocks/>
              </p:cNvSpPr>
              <p:nvPr/>
            </p:nvSpPr>
            <p:spPr bwMode="gray">
              <a:xfrm>
                <a:off x="-1427" y="3112"/>
                <a:ext cx="81" cy="93"/>
              </a:xfrm>
              <a:custGeom>
                <a:avLst/>
                <a:gdLst>
                  <a:gd name="T0" fmla="*/ 6 w 34"/>
                  <a:gd name="T1" fmla="*/ 34 h 39"/>
                  <a:gd name="T2" fmla="*/ 27 w 34"/>
                  <a:gd name="T3" fmla="*/ 27 h 39"/>
                  <a:gd name="T4" fmla="*/ 29 w 34"/>
                  <a:gd name="T5" fmla="*/ 5 h 39"/>
                  <a:gd name="T6" fmla="*/ 7 w 34"/>
                  <a:gd name="T7" fmla="*/ 12 h 39"/>
                  <a:gd name="T8" fmla="*/ 6 w 34"/>
                  <a:gd name="T9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6" y="34"/>
                    </a:moveTo>
                    <a:cubicBezTo>
                      <a:pt x="12" y="39"/>
                      <a:pt x="21" y="36"/>
                      <a:pt x="27" y="27"/>
                    </a:cubicBezTo>
                    <a:cubicBezTo>
                      <a:pt x="34" y="19"/>
                      <a:pt x="34" y="9"/>
                      <a:pt x="29" y="5"/>
                    </a:cubicBezTo>
                    <a:cubicBezTo>
                      <a:pt x="23" y="0"/>
                      <a:pt x="13" y="4"/>
                      <a:pt x="7" y="12"/>
                    </a:cubicBezTo>
                    <a:cubicBezTo>
                      <a:pt x="1" y="20"/>
                      <a:pt x="0" y="30"/>
                      <a:pt x="6" y="3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C40505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58" name="Freeform 922"/>
              <p:cNvSpPr>
                <a:spLocks/>
              </p:cNvSpPr>
              <p:nvPr/>
            </p:nvSpPr>
            <p:spPr bwMode="gray">
              <a:xfrm>
                <a:off x="-1420" y="3032"/>
                <a:ext cx="67" cy="76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4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5"/>
                      <a:pt x="28" y="7"/>
                      <a:pt x="24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6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59" name="Freeform 923"/>
              <p:cNvSpPr>
                <a:spLocks/>
              </p:cNvSpPr>
              <p:nvPr/>
            </p:nvSpPr>
            <p:spPr bwMode="gray">
              <a:xfrm>
                <a:off x="-210" y="2699"/>
                <a:ext cx="66" cy="76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3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5"/>
                      <a:pt x="28" y="7"/>
                      <a:pt x="23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6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60" name="Freeform 924"/>
              <p:cNvSpPr>
                <a:spLocks/>
              </p:cNvSpPr>
              <p:nvPr/>
            </p:nvSpPr>
            <p:spPr bwMode="gray">
              <a:xfrm>
                <a:off x="-1420" y="1556"/>
                <a:ext cx="67" cy="75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4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6"/>
                      <a:pt x="28" y="7"/>
                      <a:pt x="24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7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61" name="Freeform 925"/>
              <p:cNvSpPr>
                <a:spLocks/>
              </p:cNvSpPr>
              <p:nvPr/>
            </p:nvSpPr>
            <p:spPr bwMode="gray">
              <a:xfrm>
                <a:off x="-210" y="1223"/>
                <a:ext cx="66" cy="75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3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6"/>
                      <a:pt x="28" y="7"/>
                      <a:pt x="23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7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62" name="Freeform 926"/>
              <p:cNvSpPr>
                <a:spLocks/>
              </p:cNvSpPr>
              <p:nvPr/>
            </p:nvSpPr>
            <p:spPr bwMode="gray">
              <a:xfrm>
                <a:off x="-895" y="2137"/>
                <a:ext cx="71" cy="182"/>
              </a:xfrm>
              <a:custGeom>
                <a:avLst/>
                <a:gdLst>
                  <a:gd name="T0" fmla="*/ 0 w 71"/>
                  <a:gd name="T1" fmla="*/ 19 h 182"/>
                  <a:gd name="T2" fmla="*/ 0 w 71"/>
                  <a:gd name="T3" fmla="*/ 182 h 182"/>
                  <a:gd name="T4" fmla="*/ 71 w 71"/>
                  <a:gd name="T5" fmla="*/ 163 h 182"/>
                  <a:gd name="T6" fmla="*/ 71 w 71"/>
                  <a:gd name="T7" fmla="*/ 0 h 182"/>
                  <a:gd name="T8" fmla="*/ 0 w 71"/>
                  <a:gd name="T9" fmla="*/ 1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82">
                    <a:moveTo>
                      <a:pt x="0" y="19"/>
                    </a:moveTo>
                    <a:lnTo>
                      <a:pt x="0" y="182"/>
                    </a:lnTo>
                    <a:lnTo>
                      <a:pt x="71" y="163"/>
                    </a:lnTo>
                    <a:lnTo>
                      <a:pt x="71" y="0"/>
                    </a:lnTo>
                    <a:lnTo>
                      <a:pt x="0" y="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63" name="Freeform 927"/>
              <p:cNvSpPr>
                <a:spLocks/>
              </p:cNvSpPr>
              <p:nvPr/>
            </p:nvSpPr>
            <p:spPr bwMode="gray">
              <a:xfrm>
                <a:off x="-756" y="2106"/>
                <a:ext cx="71" cy="182"/>
              </a:xfrm>
              <a:custGeom>
                <a:avLst/>
                <a:gdLst>
                  <a:gd name="T0" fmla="*/ 0 w 71"/>
                  <a:gd name="T1" fmla="*/ 19 h 182"/>
                  <a:gd name="T2" fmla="*/ 0 w 71"/>
                  <a:gd name="T3" fmla="*/ 182 h 182"/>
                  <a:gd name="T4" fmla="*/ 71 w 71"/>
                  <a:gd name="T5" fmla="*/ 163 h 182"/>
                  <a:gd name="T6" fmla="*/ 71 w 71"/>
                  <a:gd name="T7" fmla="*/ 0 h 182"/>
                  <a:gd name="T8" fmla="*/ 0 w 71"/>
                  <a:gd name="T9" fmla="*/ 1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82">
                    <a:moveTo>
                      <a:pt x="0" y="19"/>
                    </a:moveTo>
                    <a:lnTo>
                      <a:pt x="0" y="182"/>
                    </a:lnTo>
                    <a:lnTo>
                      <a:pt x="71" y="163"/>
                    </a:lnTo>
                    <a:lnTo>
                      <a:pt x="71" y="0"/>
                    </a:lnTo>
                    <a:lnTo>
                      <a:pt x="0" y="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64" name="Freeform 928"/>
              <p:cNvSpPr>
                <a:spLocks/>
              </p:cNvSpPr>
              <p:nvPr/>
            </p:nvSpPr>
            <p:spPr bwMode="gray">
              <a:xfrm>
                <a:off x="-4243" y="2397"/>
                <a:ext cx="156" cy="160"/>
              </a:xfrm>
              <a:custGeom>
                <a:avLst/>
                <a:gdLst>
                  <a:gd name="T0" fmla="*/ 66 w 66"/>
                  <a:gd name="T1" fmla="*/ 68 h 68"/>
                  <a:gd name="T2" fmla="*/ 13 w 66"/>
                  <a:gd name="T3" fmla="*/ 43 h 68"/>
                  <a:gd name="T4" fmla="*/ 13 w 66"/>
                  <a:gd name="T5" fmla="*/ 0 h 68"/>
                  <a:gd name="T6" fmla="*/ 66 w 66"/>
                  <a:gd name="T7" fmla="*/ 12 h 68"/>
                  <a:gd name="T8" fmla="*/ 66 w 66"/>
                  <a:gd name="T9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68">
                    <a:moveTo>
                      <a:pt x="66" y="68"/>
                    </a:moveTo>
                    <a:cubicBezTo>
                      <a:pt x="6" y="58"/>
                      <a:pt x="13" y="56"/>
                      <a:pt x="13" y="43"/>
                    </a:cubicBezTo>
                    <a:cubicBezTo>
                      <a:pt x="13" y="31"/>
                      <a:pt x="0" y="0"/>
                      <a:pt x="13" y="0"/>
                    </a:cubicBezTo>
                    <a:cubicBezTo>
                      <a:pt x="26" y="0"/>
                      <a:pt x="54" y="12"/>
                      <a:pt x="66" y="12"/>
                    </a:cubicBezTo>
                    <a:lnTo>
                      <a:pt x="66" y="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76065" name="Group 929"/>
            <p:cNvGrpSpPr>
              <a:grpSpLocks/>
            </p:cNvGrpSpPr>
            <p:nvPr/>
          </p:nvGrpSpPr>
          <p:grpSpPr bwMode="auto">
            <a:xfrm>
              <a:off x="4891" y="2790"/>
              <a:ext cx="845" cy="715"/>
              <a:chOff x="4885" y="2792"/>
              <a:chExt cx="845" cy="715"/>
            </a:xfrm>
          </p:grpSpPr>
          <p:sp>
            <p:nvSpPr>
              <p:cNvPr id="476066" name="Freeform 930"/>
              <p:cNvSpPr>
                <a:spLocks/>
              </p:cNvSpPr>
              <p:nvPr/>
            </p:nvSpPr>
            <p:spPr bwMode="gray">
              <a:xfrm>
                <a:off x="4885" y="2964"/>
                <a:ext cx="211" cy="543"/>
              </a:xfrm>
              <a:custGeom>
                <a:avLst/>
                <a:gdLst>
                  <a:gd name="T0" fmla="*/ 0 w 583"/>
                  <a:gd name="T1" fmla="*/ 158 h 1497"/>
                  <a:gd name="T2" fmla="*/ 0 w 583"/>
                  <a:gd name="T3" fmla="*/ 1497 h 1497"/>
                  <a:gd name="T4" fmla="*/ 583 w 583"/>
                  <a:gd name="T5" fmla="*/ 1339 h 1497"/>
                  <a:gd name="T6" fmla="*/ 583 w 583"/>
                  <a:gd name="T7" fmla="*/ 0 h 1497"/>
                  <a:gd name="T8" fmla="*/ 0 w 583"/>
                  <a:gd name="T9" fmla="*/ 158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3" h="1497">
                    <a:moveTo>
                      <a:pt x="0" y="158"/>
                    </a:moveTo>
                    <a:lnTo>
                      <a:pt x="0" y="1497"/>
                    </a:lnTo>
                    <a:lnTo>
                      <a:pt x="583" y="1339"/>
                    </a:lnTo>
                    <a:lnTo>
                      <a:pt x="583" y="0"/>
                    </a:lnTo>
                    <a:lnTo>
                      <a:pt x="0" y="15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67" name="Freeform 931"/>
              <p:cNvSpPr>
                <a:spLocks/>
              </p:cNvSpPr>
              <p:nvPr/>
            </p:nvSpPr>
            <p:spPr bwMode="gray">
              <a:xfrm>
                <a:off x="5519" y="2792"/>
                <a:ext cx="211" cy="544"/>
              </a:xfrm>
              <a:custGeom>
                <a:avLst/>
                <a:gdLst>
                  <a:gd name="T0" fmla="*/ 584 w 584"/>
                  <a:gd name="T1" fmla="*/ 0 h 1498"/>
                  <a:gd name="T2" fmla="*/ 0 w 584"/>
                  <a:gd name="T3" fmla="*/ 156 h 1498"/>
                  <a:gd name="T4" fmla="*/ 0 w 584"/>
                  <a:gd name="T5" fmla="*/ 1498 h 1498"/>
                  <a:gd name="T6" fmla="*/ 584 w 584"/>
                  <a:gd name="T7" fmla="*/ 1339 h 1498"/>
                  <a:gd name="T8" fmla="*/ 584 w 584"/>
                  <a:gd name="T9" fmla="*/ 0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4" h="1498">
                    <a:moveTo>
                      <a:pt x="584" y="0"/>
                    </a:moveTo>
                    <a:lnTo>
                      <a:pt x="0" y="156"/>
                    </a:lnTo>
                    <a:lnTo>
                      <a:pt x="0" y="1498"/>
                    </a:lnTo>
                    <a:lnTo>
                      <a:pt x="584" y="1339"/>
                    </a:lnTo>
                    <a:lnTo>
                      <a:pt x="58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68" name="Freeform 932"/>
              <p:cNvSpPr>
                <a:spLocks/>
              </p:cNvSpPr>
              <p:nvPr/>
            </p:nvSpPr>
            <p:spPr bwMode="gray">
              <a:xfrm>
                <a:off x="5096" y="2849"/>
                <a:ext cx="423" cy="487"/>
              </a:xfrm>
              <a:custGeom>
                <a:avLst/>
                <a:gdLst>
                  <a:gd name="T0" fmla="*/ 1167 w 1167"/>
                  <a:gd name="T1" fmla="*/ 0 h 1342"/>
                  <a:gd name="T2" fmla="*/ 0 w 1167"/>
                  <a:gd name="T3" fmla="*/ 317 h 1342"/>
                  <a:gd name="T4" fmla="*/ 0 w 1167"/>
                  <a:gd name="T5" fmla="*/ 1027 h 1342"/>
                  <a:gd name="T6" fmla="*/ 1167 w 1167"/>
                  <a:gd name="T7" fmla="*/ 1342 h 1342"/>
                  <a:gd name="T8" fmla="*/ 1167 w 1167"/>
                  <a:gd name="T9" fmla="*/ 0 h 1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7" h="1342">
                    <a:moveTo>
                      <a:pt x="1167" y="0"/>
                    </a:moveTo>
                    <a:lnTo>
                      <a:pt x="0" y="317"/>
                    </a:lnTo>
                    <a:lnTo>
                      <a:pt x="0" y="1027"/>
                    </a:lnTo>
                    <a:lnTo>
                      <a:pt x="1167" y="1342"/>
                    </a:lnTo>
                    <a:lnTo>
                      <a:pt x="116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69" name="Freeform 933"/>
              <p:cNvSpPr>
                <a:spLocks/>
              </p:cNvSpPr>
              <p:nvPr/>
            </p:nvSpPr>
            <p:spPr bwMode="gray">
              <a:xfrm>
                <a:off x="5096" y="3221"/>
                <a:ext cx="423" cy="228"/>
              </a:xfrm>
              <a:custGeom>
                <a:avLst/>
                <a:gdLst>
                  <a:gd name="T0" fmla="*/ 0 w 1167"/>
                  <a:gd name="T1" fmla="*/ 0 h 629"/>
                  <a:gd name="T2" fmla="*/ 0 w 1167"/>
                  <a:gd name="T3" fmla="*/ 629 h 629"/>
                  <a:gd name="T4" fmla="*/ 1167 w 1167"/>
                  <a:gd name="T5" fmla="*/ 315 h 629"/>
                  <a:gd name="T6" fmla="*/ 1167 w 1167"/>
                  <a:gd name="T7" fmla="*/ 315 h 629"/>
                  <a:gd name="T8" fmla="*/ 0 w 1167"/>
                  <a:gd name="T9" fmla="*/ 0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7" h="629">
                    <a:moveTo>
                      <a:pt x="0" y="0"/>
                    </a:moveTo>
                    <a:lnTo>
                      <a:pt x="0" y="629"/>
                    </a:lnTo>
                    <a:lnTo>
                      <a:pt x="1167" y="315"/>
                    </a:lnTo>
                    <a:lnTo>
                      <a:pt x="1167" y="315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94783" name="Group 1215"/>
          <p:cNvGrpSpPr>
            <a:grpSpLocks/>
          </p:cNvGrpSpPr>
          <p:nvPr/>
        </p:nvGrpSpPr>
        <p:grpSpPr bwMode="auto">
          <a:xfrm>
            <a:off x="315913" y="3416300"/>
            <a:ext cx="2044700" cy="1022350"/>
            <a:chOff x="199" y="2152"/>
            <a:chExt cx="1288" cy="644"/>
          </a:xfrm>
        </p:grpSpPr>
        <p:sp>
          <p:nvSpPr>
            <p:cNvPr id="475154" name="Freeform 18"/>
            <p:cNvSpPr>
              <a:spLocks/>
            </p:cNvSpPr>
            <p:nvPr/>
          </p:nvSpPr>
          <p:spPr bwMode="gray">
            <a:xfrm>
              <a:off x="199" y="2450"/>
              <a:ext cx="1288" cy="346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75155" name="Group 19"/>
            <p:cNvGrpSpPr>
              <a:grpSpLocks/>
            </p:cNvGrpSpPr>
            <p:nvPr/>
          </p:nvGrpSpPr>
          <p:grpSpPr bwMode="auto">
            <a:xfrm>
              <a:off x="556" y="2152"/>
              <a:ext cx="358" cy="393"/>
              <a:chOff x="1283" y="1710"/>
              <a:chExt cx="1085" cy="1190"/>
            </a:xfrm>
          </p:grpSpPr>
          <p:sp>
            <p:nvSpPr>
              <p:cNvPr id="475156" name="Freeform 20"/>
              <p:cNvSpPr>
                <a:spLocks/>
              </p:cNvSpPr>
              <p:nvPr/>
            </p:nvSpPr>
            <p:spPr bwMode="gray">
              <a:xfrm flipH="1">
                <a:off x="1283" y="1710"/>
                <a:ext cx="1085" cy="1190"/>
              </a:xfrm>
              <a:custGeom>
                <a:avLst/>
                <a:gdLst>
                  <a:gd name="T0" fmla="*/ 257 w 1280"/>
                  <a:gd name="T1" fmla="*/ 0 h 1405"/>
                  <a:gd name="T2" fmla="*/ 0 w 1280"/>
                  <a:gd name="T3" fmla="*/ 68 h 1405"/>
                  <a:gd name="T4" fmla="*/ 0 w 1280"/>
                  <a:gd name="T5" fmla="*/ 1131 h 1405"/>
                  <a:gd name="T6" fmla="*/ 1025 w 1280"/>
                  <a:gd name="T7" fmla="*/ 1405 h 1405"/>
                  <a:gd name="T8" fmla="*/ 1025 w 1280"/>
                  <a:gd name="T9" fmla="*/ 342 h 1405"/>
                  <a:gd name="T10" fmla="*/ 1280 w 1280"/>
                  <a:gd name="T11" fmla="*/ 274 h 1405"/>
                  <a:gd name="T12" fmla="*/ 257 w 1280"/>
                  <a:gd name="T13" fmla="*/ 0 h 1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0" h="1405">
                    <a:moveTo>
                      <a:pt x="257" y="0"/>
                    </a:moveTo>
                    <a:lnTo>
                      <a:pt x="0" y="68"/>
                    </a:lnTo>
                    <a:lnTo>
                      <a:pt x="0" y="1131"/>
                    </a:lnTo>
                    <a:lnTo>
                      <a:pt x="1025" y="1405"/>
                    </a:lnTo>
                    <a:lnTo>
                      <a:pt x="1025" y="342"/>
                    </a:lnTo>
                    <a:lnTo>
                      <a:pt x="1280" y="274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6D6D6C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157" name="Freeform 21"/>
              <p:cNvSpPr>
                <a:spLocks/>
              </p:cNvSpPr>
              <p:nvPr/>
            </p:nvSpPr>
            <p:spPr bwMode="gray">
              <a:xfrm flipH="1">
                <a:off x="1283" y="2582"/>
                <a:ext cx="1085" cy="291"/>
              </a:xfrm>
              <a:custGeom>
                <a:avLst/>
                <a:gdLst>
                  <a:gd name="T0" fmla="*/ 1280 w 1280"/>
                  <a:gd name="T1" fmla="*/ 274 h 342"/>
                  <a:gd name="T2" fmla="*/ 257 w 1280"/>
                  <a:gd name="T3" fmla="*/ 0 h 342"/>
                  <a:gd name="T4" fmla="*/ 0 w 1280"/>
                  <a:gd name="T5" fmla="*/ 68 h 342"/>
                  <a:gd name="T6" fmla="*/ 1025 w 1280"/>
                  <a:gd name="T7" fmla="*/ 342 h 342"/>
                  <a:gd name="T8" fmla="*/ 1280 w 1280"/>
                  <a:gd name="T9" fmla="*/ 27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0" h="342">
                    <a:moveTo>
                      <a:pt x="1280" y="274"/>
                    </a:moveTo>
                    <a:lnTo>
                      <a:pt x="257" y="0"/>
                    </a:lnTo>
                    <a:lnTo>
                      <a:pt x="0" y="68"/>
                    </a:lnTo>
                    <a:lnTo>
                      <a:pt x="1025" y="342"/>
                    </a:lnTo>
                    <a:lnTo>
                      <a:pt x="1280" y="274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158" name="Freeform 22"/>
              <p:cNvSpPr>
                <a:spLocks/>
              </p:cNvSpPr>
              <p:nvPr/>
            </p:nvSpPr>
            <p:spPr bwMode="gray">
              <a:xfrm flipH="1">
                <a:off x="1283" y="2357"/>
                <a:ext cx="1085" cy="288"/>
              </a:xfrm>
              <a:custGeom>
                <a:avLst/>
                <a:gdLst>
                  <a:gd name="T0" fmla="*/ 1280 w 1280"/>
                  <a:gd name="T1" fmla="*/ 272 h 340"/>
                  <a:gd name="T2" fmla="*/ 257 w 1280"/>
                  <a:gd name="T3" fmla="*/ 0 h 340"/>
                  <a:gd name="T4" fmla="*/ 0 w 1280"/>
                  <a:gd name="T5" fmla="*/ 66 h 340"/>
                  <a:gd name="T6" fmla="*/ 1025 w 1280"/>
                  <a:gd name="T7" fmla="*/ 340 h 340"/>
                  <a:gd name="T8" fmla="*/ 1280 w 1280"/>
                  <a:gd name="T9" fmla="*/ 272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0" h="340">
                    <a:moveTo>
                      <a:pt x="1280" y="272"/>
                    </a:moveTo>
                    <a:lnTo>
                      <a:pt x="257" y="0"/>
                    </a:lnTo>
                    <a:lnTo>
                      <a:pt x="0" y="66"/>
                    </a:lnTo>
                    <a:lnTo>
                      <a:pt x="1025" y="340"/>
                    </a:lnTo>
                    <a:lnTo>
                      <a:pt x="1280" y="272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75159" name="Group 23"/>
              <p:cNvGrpSpPr>
                <a:grpSpLocks/>
              </p:cNvGrpSpPr>
              <p:nvPr/>
            </p:nvGrpSpPr>
            <p:grpSpPr bwMode="auto">
              <a:xfrm flipH="1">
                <a:off x="1478" y="2253"/>
                <a:ext cx="800" cy="347"/>
                <a:chOff x="2031" y="2241"/>
                <a:chExt cx="797" cy="345"/>
              </a:xfrm>
            </p:grpSpPr>
            <p:grpSp>
              <p:nvGrpSpPr>
                <p:cNvPr id="475160" name="Group 24"/>
                <p:cNvGrpSpPr>
                  <a:grpSpLocks/>
                </p:cNvGrpSpPr>
                <p:nvPr/>
              </p:nvGrpSpPr>
              <p:grpSpPr bwMode="auto">
                <a:xfrm>
                  <a:off x="2031" y="2241"/>
                  <a:ext cx="257" cy="202"/>
                  <a:chOff x="1315" y="1508"/>
                  <a:chExt cx="596" cy="469"/>
                </a:xfrm>
              </p:grpSpPr>
              <p:sp>
                <p:nvSpPr>
                  <p:cNvPr id="475161" name="Freeform 25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162" name="Freeform 26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163" name="Freeform 27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164" name="Group 28"/>
                <p:cNvGrpSpPr>
                  <a:grpSpLocks/>
                </p:cNvGrpSpPr>
                <p:nvPr/>
              </p:nvGrpSpPr>
              <p:grpSpPr bwMode="auto">
                <a:xfrm>
                  <a:off x="2301" y="2311"/>
                  <a:ext cx="257" cy="202"/>
                  <a:chOff x="1315" y="1508"/>
                  <a:chExt cx="596" cy="469"/>
                </a:xfrm>
              </p:grpSpPr>
              <p:sp>
                <p:nvSpPr>
                  <p:cNvPr id="475165" name="Freeform 29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166" name="Freeform 30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167" name="Freeform 31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168" name="Group 32"/>
                <p:cNvGrpSpPr>
                  <a:grpSpLocks/>
                </p:cNvGrpSpPr>
                <p:nvPr/>
              </p:nvGrpSpPr>
              <p:grpSpPr bwMode="auto">
                <a:xfrm>
                  <a:off x="2571" y="2384"/>
                  <a:ext cx="257" cy="202"/>
                  <a:chOff x="1315" y="1508"/>
                  <a:chExt cx="596" cy="469"/>
                </a:xfrm>
              </p:grpSpPr>
              <p:sp>
                <p:nvSpPr>
                  <p:cNvPr id="475169" name="Freeform 33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170" name="Freeform 34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171" name="Freeform 35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475172" name="Freeform 36"/>
              <p:cNvSpPr>
                <a:spLocks/>
              </p:cNvSpPr>
              <p:nvPr/>
            </p:nvSpPr>
            <p:spPr bwMode="gray">
              <a:xfrm flipH="1">
                <a:off x="1283" y="2133"/>
                <a:ext cx="1085" cy="287"/>
              </a:xfrm>
              <a:custGeom>
                <a:avLst/>
                <a:gdLst>
                  <a:gd name="T0" fmla="*/ 1280 w 1280"/>
                  <a:gd name="T1" fmla="*/ 274 h 340"/>
                  <a:gd name="T2" fmla="*/ 257 w 1280"/>
                  <a:gd name="T3" fmla="*/ 0 h 340"/>
                  <a:gd name="T4" fmla="*/ 0 w 1280"/>
                  <a:gd name="T5" fmla="*/ 69 h 340"/>
                  <a:gd name="T6" fmla="*/ 1025 w 1280"/>
                  <a:gd name="T7" fmla="*/ 340 h 340"/>
                  <a:gd name="T8" fmla="*/ 1280 w 1280"/>
                  <a:gd name="T9" fmla="*/ 274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0" h="340">
                    <a:moveTo>
                      <a:pt x="1280" y="274"/>
                    </a:moveTo>
                    <a:lnTo>
                      <a:pt x="257" y="0"/>
                    </a:lnTo>
                    <a:lnTo>
                      <a:pt x="0" y="69"/>
                    </a:lnTo>
                    <a:lnTo>
                      <a:pt x="1025" y="340"/>
                    </a:lnTo>
                    <a:lnTo>
                      <a:pt x="1280" y="274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173" name="Freeform 37"/>
              <p:cNvSpPr>
                <a:spLocks/>
              </p:cNvSpPr>
              <p:nvPr/>
            </p:nvSpPr>
            <p:spPr bwMode="gray">
              <a:xfrm flipH="1">
                <a:off x="1283" y="1905"/>
                <a:ext cx="1085" cy="291"/>
              </a:xfrm>
              <a:custGeom>
                <a:avLst/>
                <a:gdLst>
                  <a:gd name="T0" fmla="*/ 1280 w 1280"/>
                  <a:gd name="T1" fmla="*/ 274 h 343"/>
                  <a:gd name="T2" fmla="*/ 257 w 1280"/>
                  <a:gd name="T3" fmla="*/ 0 h 343"/>
                  <a:gd name="T4" fmla="*/ 0 w 1280"/>
                  <a:gd name="T5" fmla="*/ 69 h 343"/>
                  <a:gd name="T6" fmla="*/ 1025 w 1280"/>
                  <a:gd name="T7" fmla="*/ 343 h 343"/>
                  <a:gd name="T8" fmla="*/ 1280 w 1280"/>
                  <a:gd name="T9" fmla="*/ 274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0" h="343">
                    <a:moveTo>
                      <a:pt x="1280" y="274"/>
                    </a:moveTo>
                    <a:lnTo>
                      <a:pt x="257" y="0"/>
                    </a:lnTo>
                    <a:lnTo>
                      <a:pt x="0" y="69"/>
                    </a:lnTo>
                    <a:lnTo>
                      <a:pt x="1025" y="343"/>
                    </a:lnTo>
                    <a:lnTo>
                      <a:pt x="1280" y="274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75174" name="Group 38"/>
              <p:cNvGrpSpPr>
                <a:grpSpLocks/>
              </p:cNvGrpSpPr>
              <p:nvPr/>
            </p:nvGrpSpPr>
            <p:grpSpPr bwMode="auto">
              <a:xfrm flipH="1">
                <a:off x="1478" y="2481"/>
                <a:ext cx="800" cy="347"/>
                <a:chOff x="2031" y="2241"/>
                <a:chExt cx="797" cy="345"/>
              </a:xfrm>
            </p:grpSpPr>
            <p:grpSp>
              <p:nvGrpSpPr>
                <p:cNvPr id="475175" name="Group 39"/>
                <p:cNvGrpSpPr>
                  <a:grpSpLocks/>
                </p:cNvGrpSpPr>
                <p:nvPr/>
              </p:nvGrpSpPr>
              <p:grpSpPr bwMode="auto">
                <a:xfrm>
                  <a:off x="2031" y="2241"/>
                  <a:ext cx="257" cy="202"/>
                  <a:chOff x="1315" y="1508"/>
                  <a:chExt cx="596" cy="469"/>
                </a:xfrm>
              </p:grpSpPr>
              <p:sp>
                <p:nvSpPr>
                  <p:cNvPr id="475176" name="Freeform 40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177" name="Freeform 41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178" name="Freeform 42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179" name="Group 43"/>
                <p:cNvGrpSpPr>
                  <a:grpSpLocks/>
                </p:cNvGrpSpPr>
                <p:nvPr/>
              </p:nvGrpSpPr>
              <p:grpSpPr bwMode="auto">
                <a:xfrm>
                  <a:off x="2301" y="2311"/>
                  <a:ext cx="257" cy="202"/>
                  <a:chOff x="1315" y="1508"/>
                  <a:chExt cx="596" cy="469"/>
                </a:xfrm>
              </p:grpSpPr>
              <p:sp>
                <p:nvSpPr>
                  <p:cNvPr id="475180" name="Freeform 44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181" name="Freeform 45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182" name="Freeform 46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183" name="Group 47"/>
                <p:cNvGrpSpPr>
                  <a:grpSpLocks/>
                </p:cNvGrpSpPr>
                <p:nvPr/>
              </p:nvGrpSpPr>
              <p:grpSpPr bwMode="auto">
                <a:xfrm>
                  <a:off x="2571" y="2384"/>
                  <a:ext cx="257" cy="202"/>
                  <a:chOff x="1315" y="1508"/>
                  <a:chExt cx="596" cy="469"/>
                </a:xfrm>
              </p:grpSpPr>
              <p:sp>
                <p:nvSpPr>
                  <p:cNvPr id="475184" name="Freeform 48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185" name="Freeform 49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186" name="Freeform 50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75187" name="Group 51"/>
              <p:cNvGrpSpPr>
                <a:grpSpLocks/>
              </p:cNvGrpSpPr>
              <p:nvPr/>
            </p:nvGrpSpPr>
            <p:grpSpPr bwMode="auto">
              <a:xfrm flipH="1">
                <a:off x="1478" y="2025"/>
                <a:ext cx="800" cy="347"/>
                <a:chOff x="2031" y="2241"/>
                <a:chExt cx="797" cy="345"/>
              </a:xfrm>
            </p:grpSpPr>
            <p:grpSp>
              <p:nvGrpSpPr>
                <p:cNvPr id="475188" name="Group 52"/>
                <p:cNvGrpSpPr>
                  <a:grpSpLocks/>
                </p:cNvGrpSpPr>
                <p:nvPr/>
              </p:nvGrpSpPr>
              <p:grpSpPr bwMode="auto">
                <a:xfrm>
                  <a:off x="2031" y="2241"/>
                  <a:ext cx="257" cy="202"/>
                  <a:chOff x="1315" y="1508"/>
                  <a:chExt cx="596" cy="469"/>
                </a:xfrm>
              </p:grpSpPr>
              <p:sp>
                <p:nvSpPr>
                  <p:cNvPr id="475189" name="Freeform 53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190" name="Freeform 54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191" name="Freeform 55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192" name="Group 56"/>
                <p:cNvGrpSpPr>
                  <a:grpSpLocks/>
                </p:cNvGrpSpPr>
                <p:nvPr/>
              </p:nvGrpSpPr>
              <p:grpSpPr bwMode="auto">
                <a:xfrm>
                  <a:off x="2301" y="2311"/>
                  <a:ext cx="257" cy="202"/>
                  <a:chOff x="1315" y="1508"/>
                  <a:chExt cx="596" cy="469"/>
                </a:xfrm>
              </p:grpSpPr>
              <p:sp>
                <p:nvSpPr>
                  <p:cNvPr id="475193" name="Freeform 57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194" name="Freeform 58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195" name="Freeform 59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196" name="Group 60"/>
                <p:cNvGrpSpPr>
                  <a:grpSpLocks/>
                </p:cNvGrpSpPr>
                <p:nvPr/>
              </p:nvGrpSpPr>
              <p:grpSpPr bwMode="auto">
                <a:xfrm>
                  <a:off x="2571" y="2384"/>
                  <a:ext cx="257" cy="202"/>
                  <a:chOff x="1315" y="1508"/>
                  <a:chExt cx="596" cy="469"/>
                </a:xfrm>
              </p:grpSpPr>
              <p:sp>
                <p:nvSpPr>
                  <p:cNvPr id="475197" name="Freeform 61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198" name="Freeform 62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199" name="Freeform 63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75200" name="Group 64"/>
              <p:cNvGrpSpPr>
                <a:grpSpLocks/>
              </p:cNvGrpSpPr>
              <p:nvPr/>
            </p:nvGrpSpPr>
            <p:grpSpPr bwMode="auto">
              <a:xfrm flipH="1">
                <a:off x="1478" y="1798"/>
                <a:ext cx="800" cy="347"/>
                <a:chOff x="2031" y="2241"/>
                <a:chExt cx="797" cy="345"/>
              </a:xfrm>
            </p:grpSpPr>
            <p:grpSp>
              <p:nvGrpSpPr>
                <p:cNvPr id="475201" name="Group 65"/>
                <p:cNvGrpSpPr>
                  <a:grpSpLocks/>
                </p:cNvGrpSpPr>
                <p:nvPr/>
              </p:nvGrpSpPr>
              <p:grpSpPr bwMode="auto">
                <a:xfrm>
                  <a:off x="2031" y="2241"/>
                  <a:ext cx="257" cy="202"/>
                  <a:chOff x="1315" y="1508"/>
                  <a:chExt cx="596" cy="469"/>
                </a:xfrm>
              </p:grpSpPr>
              <p:sp>
                <p:nvSpPr>
                  <p:cNvPr id="475202" name="Freeform 66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03" name="Freeform 67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04" name="Freeform 68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205" name="Group 69"/>
                <p:cNvGrpSpPr>
                  <a:grpSpLocks/>
                </p:cNvGrpSpPr>
                <p:nvPr/>
              </p:nvGrpSpPr>
              <p:grpSpPr bwMode="auto">
                <a:xfrm>
                  <a:off x="2301" y="2311"/>
                  <a:ext cx="257" cy="202"/>
                  <a:chOff x="1315" y="1508"/>
                  <a:chExt cx="596" cy="469"/>
                </a:xfrm>
              </p:grpSpPr>
              <p:sp>
                <p:nvSpPr>
                  <p:cNvPr id="475206" name="Freeform 70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07" name="Freeform 71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08" name="Freeform 72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209" name="Group 73"/>
                <p:cNvGrpSpPr>
                  <a:grpSpLocks/>
                </p:cNvGrpSpPr>
                <p:nvPr/>
              </p:nvGrpSpPr>
              <p:grpSpPr bwMode="auto">
                <a:xfrm>
                  <a:off x="2571" y="2384"/>
                  <a:ext cx="257" cy="202"/>
                  <a:chOff x="1315" y="1508"/>
                  <a:chExt cx="596" cy="469"/>
                </a:xfrm>
              </p:grpSpPr>
              <p:sp>
                <p:nvSpPr>
                  <p:cNvPr id="475210" name="Freeform 74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11" name="Freeform 75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12" name="Freeform 76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475213" name="Freeform 77"/>
              <p:cNvSpPr>
                <a:spLocks/>
              </p:cNvSpPr>
              <p:nvPr/>
            </p:nvSpPr>
            <p:spPr bwMode="gray">
              <a:xfrm flipH="1">
                <a:off x="1283" y="1941"/>
                <a:ext cx="216" cy="959"/>
              </a:xfrm>
              <a:custGeom>
                <a:avLst/>
                <a:gdLst>
                  <a:gd name="T0" fmla="*/ 0 w 255"/>
                  <a:gd name="T1" fmla="*/ 68 h 1131"/>
                  <a:gd name="T2" fmla="*/ 0 w 255"/>
                  <a:gd name="T3" fmla="*/ 335 h 1131"/>
                  <a:gd name="T4" fmla="*/ 0 w 255"/>
                  <a:gd name="T5" fmla="*/ 375 h 1131"/>
                  <a:gd name="T6" fmla="*/ 0 w 255"/>
                  <a:gd name="T7" fmla="*/ 564 h 1131"/>
                  <a:gd name="T8" fmla="*/ 0 w 255"/>
                  <a:gd name="T9" fmla="*/ 600 h 1131"/>
                  <a:gd name="T10" fmla="*/ 0 w 255"/>
                  <a:gd name="T11" fmla="*/ 867 h 1131"/>
                  <a:gd name="T12" fmla="*/ 0 w 255"/>
                  <a:gd name="T13" fmla="*/ 900 h 1131"/>
                  <a:gd name="T14" fmla="*/ 0 w 255"/>
                  <a:gd name="T15" fmla="*/ 1131 h 1131"/>
                  <a:gd name="T16" fmla="*/ 255 w 255"/>
                  <a:gd name="T17" fmla="*/ 1063 h 1131"/>
                  <a:gd name="T18" fmla="*/ 255 w 255"/>
                  <a:gd name="T19" fmla="*/ 831 h 1131"/>
                  <a:gd name="T20" fmla="*/ 255 w 255"/>
                  <a:gd name="T21" fmla="*/ 798 h 1131"/>
                  <a:gd name="T22" fmla="*/ 255 w 255"/>
                  <a:gd name="T23" fmla="*/ 531 h 1131"/>
                  <a:gd name="T24" fmla="*/ 255 w 255"/>
                  <a:gd name="T25" fmla="*/ 496 h 1131"/>
                  <a:gd name="T26" fmla="*/ 255 w 255"/>
                  <a:gd name="T27" fmla="*/ 307 h 1131"/>
                  <a:gd name="T28" fmla="*/ 255 w 255"/>
                  <a:gd name="T29" fmla="*/ 267 h 1131"/>
                  <a:gd name="T30" fmla="*/ 255 w 255"/>
                  <a:gd name="T31" fmla="*/ 0 h 1131"/>
                  <a:gd name="T32" fmla="*/ 0 w 255"/>
                  <a:gd name="T33" fmla="*/ 68 h 1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5" h="1131">
                    <a:moveTo>
                      <a:pt x="0" y="68"/>
                    </a:moveTo>
                    <a:lnTo>
                      <a:pt x="0" y="335"/>
                    </a:lnTo>
                    <a:lnTo>
                      <a:pt x="0" y="375"/>
                    </a:lnTo>
                    <a:lnTo>
                      <a:pt x="0" y="564"/>
                    </a:lnTo>
                    <a:lnTo>
                      <a:pt x="0" y="600"/>
                    </a:lnTo>
                    <a:lnTo>
                      <a:pt x="0" y="867"/>
                    </a:lnTo>
                    <a:lnTo>
                      <a:pt x="0" y="900"/>
                    </a:lnTo>
                    <a:lnTo>
                      <a:pt x="0" y="1131"/>
                    </a:lnTo>
                    <a:lnTo>
                      <a:pt x="255" y="1063"/>
                    </a:lnTo>
                    <a:lnTo>
                      <a:pt x="255" y="831"/>
                    </a:lnTo>
                    <a:lnTo>
                      <a:pt x="255" y="798"/>
                    </a:lnTo>
                    <a:lnTo>
                      <a:pt x="255" y="531"/>
                    </a:lnTo>
                    <a:lnTo>
                      <a:pt x="255" y="496"/>
                    </a:lnTo>
                    <a:lnTo>
                      <a:pt x="255" y="307"/>
                    </a:lnTo>
                    <a:lnTo>
                      <a:pt x="255" y="267"/>
                    </a:lnTo>
                    <a:lnTo>
                      <a:pt x="255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828282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75214" name="Group 78"/>
              <p:cNvGrpSpPr>
                <a:grpSpLocks/>
              </p:cNvGrpSpPr>
              <p:nvPr/>
            </p:nvGrpSpPr>
            <p:grpSpPr bwMode="auto">
              <a:xfrm flipH="1">
                <a:off x="1499" y="1767"/>
                <a:ext cx="869" cy="1133"/>
                <a:chOff x="1940" y="1770"/>
                <a:chExt cx="868" cy="1132"/>
              </a:xfrm>
            </p:grpSpPr>
            <p:sp>
              <p:nvSpPr>
                <p:cNvPr id="475215" name="Freeform 79"/>
                <p:cNvSpPr>
                  <a:spLocks noEditPoints="1"/>
                </p:cNvSpPr>
                <p:nvPr/>
              </p:nvSpPr>
              <p:spPr bwMode="gray">
                <a:xfrm>
                  <a:off x="1940" y="2446"/>
                  <a:ext cx="868" cy="456"/>
                </a:xfrm>
                <a:custGeom>
                  <a:avLst/>
                  <a:gdLst>
                    <a:gd name="T0" fmla="*/ 0 w 1025"/>
                    <a:gd name="T1" fmla="*/ 0 h 538"/>
                    <a:gd name="T2" fmla="*/ 0 w 1025"/>
                    <a:gd name="T3" fmla="*/ 264 h 538"/>
                    <a:gd name="T4" fmla="*/ 1025 w 1025"/>
                    <a:gd name="T5" fmla="*/ 538 h 538"/>
                    <a:gd name="T6" fmla="*/ 1025 w 1025"/>
                    <a:gd name="T7" fmla="*/ 274 h 538"/>
                    <a:gd name="T8" fmla="*/ 0 w 1025"/>
                    <a:gd name="T9" fmla="*/ 0 h 538"/>
                    <a:gd name="T10" fmla="*/ 992 w 1025"/>
                    <a:gd name="T11" fmla="*/ 496 h 538"/>
                    <a:gd name="T12" fmla="*/ 33 w 1025"/>
                    <a:gd name="T13" fmla="*/ 241 h 538"/>
                    <a:gd name="T14" fmla="*/ 33 w 1025"/>
                    <a:gd name="T15" fmla="*/ 42 h 538"/>
                    <a:gd name="T16" fmla="*/ 992 w 1025"/>
                    <a:gd name="T17" fmla="*/ 297 h 538"/>
                    <a:gd name="T18" fmla="*/ 992 w 1025"/>
                    <a:gd name="T19" fmla="*/ 297 h 538"/>
                    <a:gd name="T20" fmla="*/ 992 w 1025"/>
                    <a:gd name="T21" fmla="*/ 496 h 5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25" h="538">
                      <a:moveTo>
                        <a:pt x="0" y="0"/>
                      </a:moveTo>
                      <a:lnTo>
                        <a:pt x="0" y="264"/>
                      </a:lnTo>
                      <a:lnTo>
                        <a:pt x="1025" y="538"/>
                      </a:lnTo>
                      <a:lnTo>
                        <a:pt x="1025" y="274"/>
                      </a:lnTo>
                      <a:lnTo>
                        <a:pt x="0" y="0"/>
                      </a:lnTo>
                      <a:close/>
                      <a:moveTo>
                        <a:pt x="992" y="496"/>
                      </a:moveTo>
                      <a:lnTo>
                        <a:pt x="33" y="241"/>
                      </a:lnTo>
                      <a:lnTo>
                        <a:pt x="33" y="42"/>
                      </a:lnTo>
                      <a:lnTo>
                        <a:pt x="992" y="297"/>
                      </a:lnTo>
                      <a:lnTo>
                        <a:pt x="992" y="297"/>
                      </a:lnTo>
                      <a:lnTo>
                        <a:pt x="992" y="496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216" name="Freeform 80"/>
                <p:cNvSpPr>
                  <a:spLocks noEditPoints="1"/>
                </p:cNvSpPr>
                <p:nvPr/>
              </p:nvSpPr>
              <p:spPr bwMode="gray">
                <a:xfrm>
                  <a:off x="1940" y="2220"/>
                  <a:ext cx="868" cy="458"/>
                </a:xfrm>
                <a:custGeom>
                  <a:avLst/>
                  <a:gdLst>
                    <a:gd name="T0" fmla="*/ 0 w 1025"/>
                    <a:gd name="T1" fmla="*/ 0 h 541"/>
                    <a:gd name="T2" fmla="*/ 0 w 1025"/>
                    <a:gd name="T3" fmla="*/ 267 h 541"/>
                    <a:gd name="T4" fmla="*/ 1025 w 1025"/>
                    <a:gd name="T5" fmla="*/ 541 h 541"/>
                    <a:gd name="T6" fmla="*/ 1025 w 1025"/>
                    <a:gd name="T7" fmla="*/ 274 h 541"/>
                    <a:gd name="T8" fmla="*/ 0 w 1025"/>
                    <a:gd name="T9" fmla="*/ 0 h 541"/>
                    <a:gd name="T10" fmla="*/ 992 w 1025"/>
                    <a:gd name="T11" fmla="*/ 498 h 541"/>
                    <a:gd name="T12" fmla="*/ 33 w 1025"/>
                    <a:gd name="T13" fmla="*/ 241 h 541"/>
                    <a:gd name="T14" fmla="*/ 33 w 1025"/>
                    <a:gd name="T15" fmla="*/ 42 h 541"/>
                    <a:gd name="T16" fmla="*/ 992 w 1025"/>
                    <a:gd name="T17" fmla="*/ 300 h 541"/>
                    <a:gd name="T18" fmla="*/ 992 w 1025"/>
                    <a:gd name="T19" fmla="*/ 300 h 541"/>
                    <a:gd name="T20" fmla="*/ 992 w 1025"/>
                    <a:gd name="T21" fmla="*/ 498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25" h="541">
                      <a:moveTo>
                        <a:pt x="0" y="0"/>
                      </a:moveTo>
                      <a:lnTo>
                        <a:pt x="0" y="267"/>
                      </a:lnTo>
                      <a:lnTo>
                        <a:pt x="1025" y="541"/>
                      </a:lnTo>
                      <a:lnTo>
                        <a:pt x="1025" y="274"/>
                      </a:lnTo>
                      <a:lnTo>
                        <a:pt x="0" y="0"/>
                      </a:lnTo>
                      <a:close/>
                      <a:moveTo>
                        <a:pt x="992" y="498"/>
                      </a:moveTo>
                      <a:lnTo>
                        <a:pt x="33" y="241"/>
                      </a:lnTo>
                      <a:lnTo>
                        <a:pt x="33" y="42"/>
                      </a:lnTo>
                      <a:lnTo>
                        <a:pt x="992" y="300"/>
                      </a:lnTo>
                      <a:lnTo>
                        <a:pt x="992" y="300"/>
                      </a:lnTo>
                      <a:lnTo>
                        <a:pt x="992" y="498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217" name="Freeform 81"/>
                <p:cNvSpPr>
                  <a:spLocks noEditPoints="1"/>
                </p:cNvSpPr>
                <p:nvPr/>
              </p:nvSpPr>
              <p:spPr bwMode="gray">
                <a:xfrm>
                  <a:off x="1940" y="1996"/>
                  <a:ext cx="868" cy="456"/>
                </a:xfrm>
                <a:custGeom>
                  <a:avLst/>
                  <a:gdLst>
                    <a:gd name="T0" fmla="*/ 0 w 1025"/>
                    <a:gd name="T1" fmla="*/ 0 h 539"/>
                    <a:gd name="T2" fmla="*/ 0 w 1025"/>
                    <a:gd name="T3" fmla="*/ 265 h 539"/>
                    <a:gd name="T4" fmla="*/ 1025 w 1025"/>
                    <a:gd name="T5" fmla="*/ 539 h 539"/>
                    <a:gd name="T6" fmla="*/ 1025 w 1025"/>
                    <a:gd name="T7" fmla="*/ 274 h 539"/>
                    <a:gd name="T8" fmla="*/ 0 w 1025"/>
                    <a:gd name="T9" fmla="*/ 0 h 539"/>
                    <a:gd name="T10" fmla="*/ 992 w 1025"/>
                    <a:gd name="T11" fmla="*/ 496 h 539"/>
                    <a:gd name="T12" fmla="*/ 33 w 1025"/>
                    <a:gd name="T13" fmla="*/ 241 h 539"/>
                    <a:gd name="T14" fmla="*/ 33 w 1025"/>
                    <a:gd name="T15" fmla="*/ 40 h 539"/>
                    <a:gd name="T16" fmla="*/ 992 w 1025"/>
                    <a:gd name="T17" fmla="*/ 298 h 539"/>
                    <a:gd name="T18" fmla="*/ 992 w 1025"/>
                    <a:gd name="T19" fmla="*/ 298 h 539"/>
                    <a:gd name="T20" fmla="*/ 992 w 1025"/>
                    <a:gd name="T21" fmla="*/ 496 h 5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25" h="539">
                      <a:moveTo>
                        <a:pt x="0" y="0"/>
                      </a:moveTo>
                      <a:lnTo>
                        <a:pt x="0" y="265"/>
                      </a:lnTo>
                      <a:lnTo>
                        <a:pt x="1025" y="539"/>
                      </a:lnTo>
                      <a:lnTo>
                        <a:pt x="1025" y="274"/>
                      </a:lnTo>
                      <a:lnTo>
                        <a:pt x="0" y="0"/>
                      </a:lnTo>
                      <a:close/>
                      <a:moveTo>
                        <a:pt x="992" y="496"/>
                      </a:moveTo>
                      <a:lnTo>
                        <a:pt x="33" y="241"/>
                      </a:lnTo>
                      <a:lnTo>
                        <a:pt x="33" y="40"/>
                      </a:lnTo>
                      <a:lnTo>
                        <a:pt x="992" y="298"/>
                      </a:lnTo>
                      <a:lnTo>
                        <a:pt x="992" y="298"/>
                      </a:lnTo>
                      <a:lnTo>
                        <a:pt x="992" y="496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218" name="Freeform 82"/>
                <p:cNvSpPr>
                  <a:spLocks noEditPoints="1"/>
                </p:cNvSpPr>
                <p:nvPr/>
              </p:nvSpPr>
              <p:spPr bwMode="gray">
                <a:xfrm>
                  <a:off x="1940" y="1770"/>
                  <a:ext cx="868" cy="458"/>
                </a:xfrm>
                <a:custGeom>
                  <a:avLst/>
                  <a:gdLst>
                    <a:gd name="T0" fmla="*/ 0 w 1025"/>
                    <a:gd name="T1" fmla="*/ 0 h 541"/>
                    <a:gd name="T2" fmla="*/ 0 w 1025"/>
                    <a:gd name="T3" fmla="*/ 267 h 541"/>
                    <a:gd name="T4" fmla="*/ 1025 w 1025"/>
                    <a:gd name="T5" fmla="*/ 541 h 541"/>
                    <a:gd name="T6" fmla="*/ 1025 w 1025"/>
                    <a:gd name="T7" fmla="*/ 274 h 541"/>
                    <a:gd name="T8" fmla="*/ 0 w 1025"/>
                    <a:gd name="T9" fmla="*/ 0 h 541"/>
                    <a:gd name="T10" fmla="*/ 992 w 1025"/>
                    <a:gd name="T11" fmla="*/ 499 h 541"/>
                    <a:gd name="T12" fmla="*/ 33 w 1025"/>
                    <a:gd name="T13" fmla="*/ 241 h 541"/>
                    <a:gd name="T14" fmla="*/ 33 w 1025"/>
                    <a:gd name="T15" fmla="*/ 43 h 541"/>
                    <a:gd name="T16" fmla="*/ 992 w 1025"/>
                    <a:gd name="T17" fmla="*/ 300 h 541"/>
                    <a:gd name="T18" fmla="*/ 992 w 1025"/>
                    <a:gd name="T19" fmla="*/ 300 h 541"/>
                    <a:gd name="T20" fmla="*/ 992 w 1025"/>
                    <a:gd name="T21" fmla="*/ 499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25" h="541">
                      <a:moveTo>
                        <a:pt x="0" y="0"/>
                      </a:moveTo>
                      <a:lnTo>
                        <a:pt x="0" y="267"/>
                      </a:lnTo>
                      <a:lnTo>
                        <a:pt x="1025" y="541"/>
                      </a:lnTo>
                      <a:lnTo>
                        <a:pt x="1025" y="274"/>
                      </a:lnTo>
                      <a:lnTo>
                        <a:pt x="0" y="0"/>
                      </a:lnTo>
                      <a:close/>
                      <a:moveTo>
                        <a:pt x="992" y="499"/>
                      </a:moveTo>
                      <a:lnTo>
                        <a:pt x="33" y="241"/>
                      </a:lnTo>
                      <a:lnTo>
                        <a:pt x="33" y="43"/>
                      </a:lnTo>
                      <a:lnTo>
                        <a:pt x="992" y="300"/>
                      </a:lnTo>
                      <a:lnTo>
                        <a:pt x="992" y="300"/>
                      </a:lnTo>
                      <a:lnTo>
                        <a:pt x="992" y="499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75219" name="Freeform 83"/>
              <p:cNvSpPr>
                <a:spLocks/>
              </p:cNvSpPr>
              <p:nvPr/>
            </p:nvSpPr>
            <p:spPr bwMode="gray">
              <a:xfrm flipH="1">
                <a:off x="1283" y="1710"/>
                <a:ext cx="1085" cy="291"/>
              </a:xfrm>
              <a:custGeom>
                <a:avLst/>
                <a:gdLst>
                  <a:gd name="T0" fmla="*/ 1280 w 1280"/>
                  <a:gd name="T1" fmla="*/ 274 h 343"/>
                  <a:gd name="T2" fmla="*/ 257 w 1280"/>
                  <a:gd name="T3" fmla="*/ 0 h 343"/>
                  <a:gd name="T4" fmla="*/ 0 w 1280"/>
                  <a:gd name="T5" fmla="*/ 69 h 343"/>
                  <a:gd name="T6" fmla="*/ 1025 w 1280"/>
                  <a:gd name="T7" fmla="*/ 343 h 343"/>
                  <a:gd name="T8" fmla="*/ 1280 w 1280"/>
                  <a:gd name="T9" fmla="*/ 274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0" h="343">
                    <a:moveTo>
                      <a:pt x="1280" y="274"/>
                    </a:moveTo>
                    <a:lnTo>
                      <a:pt x="257" y="0"/>
                    </a:lnTo>
                    <a:lnTo>
                      <a:pt x="0" y="69"/>
                    </a:lnTo>
                    <a:lnTo>
                      <a:pt x="1025" y="343"/>
                    </a:lnTo>
                    <a:lnTo>
                      <a:pt x="1280" y="274"/>
                    </a:lnTo>
                    <a:close/>
                  </a:path>
                </a:pathLst>
              </a:custGeom>
              <a:solidFill>
                <a:srgbClr val="6D6D6C"/>
              </a:solidFill>
              <a:ln w="9525" cap="flat" cmpd="sng">
                <a:solidFill>
                  <a:srgbClr val="545554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75220" name="Group 84"/>
            <p:cNvGrpSpPr>
              <a:grpSpLocks/>
            </p:cNvGrpSpPr>
            <p:nvPr/>
          </p:nvGrpSpPr>
          <p:grpSpPr bwMode="auto">
            <a:xfrm>
              <a:off x="199" y="2229"/>
              <a:ext cx="428" cy="413"/>
              <a:chOff x="201" y="1944"/>
              <a:chExt cx="1298" cy="1247"/>
            </a:xfrm>
          </p:grpSpPr>
          <p:sp>
            <p:nvSpPr>
              <p:cNvPr id="475221" name="Freeform 85"/>
              <p:cNvSpPr>
                <a:spLocks/>
              </p:cNvSpPr>
              <p:nvPr/>
            </p:nvSpPr>
            <p:spPr bwMode="gray">
              <a:xfrm flipH="1">
                <a:off x="201" y="1944"/>
                <a:ext cx="1298" cy="1247"/>
              </a:xfrm>
              <a:custGeom>
                <a:avLst/>
                <a:gdLst>
                  <a:gd name="T0" fmla="*/ 258 w 1535"/>
                  <a:gd name="T1" fmla="*/ 0 h 1472"/>
                  <a:gd name="T2" fmla="*/ 0 w 1535"/>
                  <a:gd name="T3" fmla="*/ 69 h 1472"/>
                  <a:gd name="T4" fmla="*/ 0 w 1535"/>
                  <a:gd name="T5" fmla="*/ 1131 h 1472"/>
                  <a:gd name="T6" fmla="*/ 1280 w 1535"/>
                  <a:gd name="T7" fmla="*/ 1472 h 1472"/>
                  <a:gd name="T8" fmla="*/ 1280 w 1535"/>
                  <a:gd name="T9" fmla="*/ 411 h 1472"/>
                  <a:gd name="T10" fmla="*/ 1535 w 1535"/>
                  <a:gd name="T11" fmla="*/ 343 h 1472"/>
                  <a:gd name="T12" fmla="*/ 258 w 1535"/>
                  <a:gd name="T13" fmla="*/ 0 h 1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35" h="1472">
                    <a:moveTo>
                      <a:pt x="258" y="0"/>
                    </a:moveTo>
                    <a:lnTo>
                      <a:pt x="0" y="69"/>
                    </a:lnTo>
                    <a:lnTo>
                      <a:pt x="0" y="1131"/>
                    </a:lnTo>
                    <a:lnTo>
                      <a:pt x="1280" y="1472"/>
                    </a:lnTo>
                    <a:lnTo>
                      <a:pt x="1280" y="411"/>
                    </a:lnTo>
                    <a:lnTo>
                      <a:pt x="1535" y="343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6D6D6C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222" name="Freeform 86"/>
              <p:cNvSpPr>
                <a:spLocks/>
              </p:cNvSpPr>
              <p:nvPr/>
            </p:nvSpPr>
            <p:spPr bwMode="gray">
              <a:xfrm flipH="1">
                <a:off x="201" y="2813"/>
                <a:ext cx="1298" cy="348"/>
              </a:xfrm>
              <a:custGeom>
                <a:avLst/>
                <a:gdLst>
                  <a:gd name="T0" fmla="*/ 1535 w 1535"/>
                  <a:gd name="T1" fmla="*/ 342 h 410"/>
                  <a:gd name="T2" fmla="*/ 255 w 1535"/>
                  <a:gd name="T3" fmla="*/ 0 h 410"/>
                  <a:gd name="T4" fmla="*/ 0 w 1535"/>
                  <a:gd name="T5" fmla="*/ 68 h 410"/>
                  <a:gd name="T6" fmla="*/ 1280 w 1535"/>
                  <a:gd name="T7" fmla="*/ 410 h 410"/>
                  <a:gd name="T8" fmla="*/ 1535 w 1535"/>
                  <a:gd name="T9" fmla="*/ 342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5" h="410">
                    <a:moveTo>
                      <a:pt x="1535" y="342"/>
                    </a:moveTo>
                    <a:lnTo>
                      <a:pt x="255" y="0"/>
                    </a:lnTo>
                    <a:lnTo>
                      <a:pt x="0" y="68"/>
                    </a:lnTo>
                    <a:lnTo>
                      <a:pt x="1280" y="410"/>
                    </a:lnTo>
                    <a:lnTo>
                      <a:pt x="1535" y="342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75223" name="Group 87"/>
              <p:cNvGrpSpPr>
                <a:grpSpLocks/>
              </p:cNvGrpSpPr>
              <p:nvPr/>
            </p:nvGrpSpPr>
            <p:grpSpPr bwMode="auto">
              <a:xfrm flipH="1">
                <a:off x="345" y="2711"/>
                <a:ext cx="1067" cy="420"/>
                <a:chOff x="4645" y="1918"/>
                <a:chExt cx="356" cy="140"/>
              </a:xfrm>
            </p:grpSpPr>
            <p:grpSp>
              <p:nvGrpSpPr>
                <p:cNvPr id="475224" name="Group 88"/>
                <p:cNvGrpSpPr>
                  <a:grpSpLocks/>
                </p:cNvGrpSpPr>
                <p:nvPr/>
              </p:nvGrpSpPr>
              <p:grpSpPr bwMode="auto">
                <a:xfrm>
                  <a:off x="4645" y="1918"/>
                  <a:ext cx="86" cy="68"/>
                  <a:chOff x="1315" y="1508"/>
                  <a:chExt cx="596" cy="469"/>
                </a:xfrm>
              </p:grpSpPr>
              <p:sp>
                <p:nvSpPr>
                  <p:cNvPr id="475225" name="Freeform 89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26" name="Freeform 90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27" name="Freeform 91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228" name="Group 92"/>
                <p:cNvGrpSpPr>
                  <a:grpSpLocks/>
                </p:cNvGrpSpPr>
                <p:nvPr/>
              </p:nvGrpSpPr>
              <p:grpSpPr bwMode="auto">
                <a:xfrm>
                  <a:off x="4735" y="1942"/>
                  <a:ext cx="86" cy="68"/>
                  <a:chOff x="1315" y="1508"/>
                  <a:chExt cx="596" cy="469"/>
                </a:xfrm>
              </p:grpSpPr>
              <p:sp>
                <p:nvSpPr>
                  <p:cNvPr id="475229" name="Freeform 93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30" name="Freeform 94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31" name="Freeform 95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232" name="Group 96"/>
                <p:cNvGrpSpPr>
                  <a:grpSpLocks/>
                </p:cNvGrpSpPr>
                <p:nvPr/>
              </p:nvGrpSpPr>
              <p:grpSpPr bwMode="auto">
                <a:xfrm>
                  <a:off x="4825" y="1966"/>
                  <a:ext cx="86" cy="68"/>
                  <a:chOff x="1315" y="1508"/>
                  <a:chExt cx="596" cy="469"/>
                </a:xfrm>
              </p:grpSpPr>
              <p:sp>
                <p:nvSpPr>
                  <p:cNvPr id="475233" name="Freeform 97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34" name="Freeform 98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35" name="Freeform 99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236" name="Group 100"/>
                <p:cNvGrpSpPr>
                  <a:grpSpLocks/>
                </p:cNvGrpSpPr>
                <p:nvPr/>
              </p:nvGrpSpPr>
              <p:grpSpPr bwMode="auto">
                <a:xfrm>
                  <a:off x="4915" y="1990"/>
                  <a:ext cx="86" cy="68"/>
                  <a:chOff x="1315" y="1508"/>
                  <a:chExt cx="596" cy="469"/>
                </a:xfrm>
              </p:grpSpPr>
              <p:sp>
                <p:nvSpPr>
                  <p:cNvPr id="475237" name="Freeform 101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38" name="Freeform 102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39" name="Freeform 103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475240" name="Freeform 104"/>
              <p:cNvSpPr>
                <a:spLocks/>
              </p:cNvSpPr>
              <p:nvPr/>
            </p:nvSpPr>
            <p:spPr bwMode="gray">
              <a:xfrm flipH="1">
                <a:off x="201" y="2591"/>
                <a:ext cx="1298" cy="348"/>
              </a:xfrm>
              <a:custGeom>
                <a:avLst/>
                <a:gdLst>
                  <a:gd name="T0" fmla="*/ 1535 w 1535"/>
                  <a:gd name="T1" fmla="*/ 342 h 411"/>
                  <a:gd name="T2" fmla="*/ 255 w 1535"/>
                  <a:gd name="T3" fmla="*/ 0 h 411"/>
                  <a:gd name="T4" fmla="*/ 0 w 1535"/>
                  <a:gd name="T5" fmla="*/ 69 h 411"/>
                  <a:gd name="T6" fmla="*/ 1280 w 1535"/>
                  <a:gd name="T7" fmla="*/ 411 h 411"/>
                  <a:gd name="T8" fmla="*/ 1535 w 1535"/>
                  <a:gd name="T9" fmla="*/ 342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5" h="411">
                    <a:moveTo>
                      <a:pt x="1535" y="342"/>
                    </a:moveTo>
                    <a:lnTo>
                      <a:pt x="255" y="0"/>
                    </a:lnTo>
                    <a:lnTo>
                      <a:pt x="0" y="69"/>
                    </a:lnTo>
                    <a:lnTo>
                      <a:pt x="1280" y="411"/>
                    </a:lnTo>
                    <a:lnTo>
                      <a:pt x="1535" y="342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241" name="Freeform 105"/>
              <p:cNvSpPr>
                <a:spLocks/>
              </p:cNvSpPr>
              <p:nvPr/>
            </p:nvSpPr>
            <p:spPr bwMode="gray">
              <a:xfrm flipH="1">
                <a:off x="201" y="2364"/>
                <a:ext cx="1298" cy="347"/>
              </a:xfrm>
              <a:custGeom>
                <a:avLst/>
                <a:gdLst>
                  <a:gd name="T0" fmla="*/ 1535 w 1535"/>
                  <a:gd name="T1" fmla="*/ 343 h 411"/>
                  <a:gd name="T2" fmla="*/ 255 w 1535"/>
                  <a:gd name="T3" fmla="*/ 0 h 411"/>
                  <a:gd name="T4" fmla="*/ 0 w 1535"/>
                  <a:gd name="T5" fmla="*/ 69 h 411"/>
                  <a:gd name="T6" fmla="*/ 1280 w 1535"/>
                  <a:gd name="T7" fmla="*/ 411 h 411"/>
                  <a:gd name="T8" fmla="*/ 1535 w 1535"/>
                  <a:gd name="T9" fmla="*/ 343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5" h="411">
                    <a:moveTo>
                      <a:pt x="1535" y="343"/>
                    </a:moveTo>
                    <a:lnTo>
                      <a:pt x="255" y="0"/>
                    </a:lnTo>
                    <a:lnTo>
                      <a:pt x="0" y="69"/>
                    </a:lnTo>
                    <a:lnTo>
                      <a:pt x="1280" y="411"/>
                    </a:lnTo>
                    <a:lnTo>
                      <a:pt x="1535" y="343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242" name="Freeform 106"/>
              <p:cNvSpPr>
                <a:spLocks/>
              </p:cNvSpPr>
              <p:nvPr/>
            </p:nvSpPr>
            <p:spPr bwMode="gray">
              <a:xfrm flipH="1">
                <a:off x="201" y="2139"/>
                <a:ext cx="1298" cy="348"/>
              </a:xfrm>
              <a:custGeom>
                <a:avLst/>
                <a:gdLst>
                  <a:gd name="T0" fmla="*/ 1535 w 1535"/>
                  <a:gd name="T1" fmla="*/ 340 h 408"/>
                  <a:gd name="T2" fmla="*/ 255 w 1535"/>
                  <a:gd name="T3" fmla="*/ 0 h 408"/>
                  <a:gd name="T4" fmla="*/ 0 w 1535"/>
                  <a:gd name="T5" fmla="*/ 68 h 408"/>
                  <a:gd name="T6" fmla="*/ 1280 w 1535"/>
                  <a:gd name="T7" fmla="*/ 408 h 408"/>
                  <a:gd name="T8" fmla="*/ 1535 w 1535"/>
                  <a:gd name="T9" fmla="*/ 34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5" h="408">
                    <a:moveTo>
                      <a:pt x="1535" y="340"/>
                    </a:moveTo>
                    <a:lnTo>
                      <a:pt x="255" y="0"/>
                    </a:lnTo>
                    <a:lnTo>
                      <a:pt x="0" y="68"/>
                    </a:lnTo>
                    <a:lnTo>
                      <a:pt x="1280" y="408"/>
                    </a:lnTo>
                    <a:lnTo>
                      <a:pt x="1535" y="340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75243" name="Group 107"/>
              <p:cNvGrpSpPr>
                <a:grpSpLocks/>
              </p:cNvGrpSpPr>
              <p:nvPr/>
            </p:nvGrpSpPr>
            <p:grpSpPr bwMode="auto">
              <a:xfrm flipH="1">
                <a:off x="345" y="2262"/>
                <a:ext cx="1067" cy="416"/>
                <a:chOff x="4645" y="1768"/>
                <a:chExt cx="356" cy="139"/>
              </a:xfrm>
            </p:grpSpPr>
            <p:grpSp>
              <p:nvGrpSpPr>
                <p:cNvPr id="475244" name="Group 108"/>
                <p:cNvGrpSpPr>
                  <a:grpSpLocks/>
                </p:cNvGrpSpPr>
                <p:nvPr/>
              </p:nvGrpSpPr>
              <p:grpSpPr bwMode="auto">
                <a:xfrm>
                  <a:off x="4735" y="1792"/>
                  <a:ext cx="86" cy="67"/>
                  <a:chOff x="1315" y="1508"/>
                  <a:chExt cx="596" cy="469"/>
                </a:xfrm>
              </p:grpSpPr>
              <p:sp>
                <p:nvSpPr>
                  <p:cNvPr id="475245" name="Freeform 109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46" name="Freeform 110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47" name="Freeform 111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248" name="Group 112"/>
                <p:cNvGrpSpPr>
                  <a:grpSpLocks/>
                </p:cNvGrpSpPr>
                <p:nvPr/>
              </p:nvGrpSpPr>
              <p:grpSpPr bwMode="auto">
                <a:xfrm>
                  <a:off x="4645" y="1768"/>
                  <a:ext cx="86" cy="67"/>
                  <a:chOff x="1315" y="1508"/>
                  <a:chExt cx="596" cy="469"/>
                </a:xfrm>
              </p:grpSpPr>
              <p:sp>
                <p:nvSpPr>
                  <p:cNvPr id="475249" name="Freeform 113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50" name="Freeform 114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51" name="Freeform 115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252" name="Group 116"/>
                <p:cNvGrpSpPr>
                  <a:grpSpLocks/>
                </p:cNvGrpSpPr>
                <p:nvPr/>
              </p:nvGrpSpPr>
              <p:grpSpPr bwMode="auto">
                <a:xfrm>
                  <a:off x="4825" y="1817"/>
                  <a:ext cx="86" cy="67"/>
                  <a:chOff x="1315" y="1508"/>
                  <a:chExt cx="596" cy="469"/>
                </a:xfrm>
              </p:grpSpPr>
              <p:sp>
                <p:nvSpPr>
                  <p:cNvPr id="475253" name="Freeform 117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54" name="Freeform 118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55" name="Freeform 119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256" name="Group 120"/>
                <p:cNvGrpSpPr>
                  <a:grpSpLocks/>
                </p:cNvGrpSpPr>
                <p:nvPr/>
              </p:nvGrpSpPr>
              <p:grpSpPr bwMode="auto">
                <a:xfrm>
                  <a:off x="4915" y="1840"/>
                  <a:ext cx="86" cy="67"/>
                  <a:chOff x="1315" y="1508"/>
                  <a:chExt cx="596" cy="469"/>
                </a:xfrm>
              </p:grpSpPr>
              <p:sp>
                <p:nvSpPr>
                  <p:cNvPr id="475257" name="Freeform 121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58" name="Freeform 122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59" name="Freeform 123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75260" name="Group 124"/>
              <p:cNvGrpSpPr>
                <a:grpSpLocks/>
              </p:cNvGrpSpPr>
              <p:nvPr/>
            </p:nvGrpSpPr>
            <p:grpSpPr bwMode="auto">
              <a:xfrm flipH="1">
                <a:off x="345" y="2025"/>
                <a:ext cx="1067" cy="420"/>
                <a:chOff x="4645" y="1918"/>
                <a:chExt cx="356" cy="140"/>
              </a:xfrm>
            </p:grpSpPr>
            <p:grpSp>
              <p:nvGrpSpPr>
                <p:cNvPr id="475261" name="Group 125"/>
                <p:cNvGrpSpPr>
                  <a:grpSpLocks/>
                </p:cNvGrpSpPr>
                <p:nvPr/>
              </p:nvGrpSpPr>
              <p:grpSpPr bwMode="auto">
                <a:xfrm>
                  <a:off x="4645" y="1918"/>
                  <a:ext cx="86" cy="68"/>
                  <a:chOff x="1315" y="1508"/>
                  <a:chExt cx="596" cy="469"/>
                </a:xfrm>
              </p:grpSpPr>
              <p:sp>
                <p:nvSpPr>
                  <p:cNvPr id="475262" name="Freeform 126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63" name="Freeform 127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64" name="Freeform 128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265" name="Group 129"/>
                <p:cNvGrpSpPr>
                  <a:grpSpLocks/>
                </p:cNvGrpSpPr>
                <p:nvPr/>
              </p:nvGrpSpPr>
              <p:grpSpPr bwMode="auto">
                <a:xfrm>
                  <a:off x="4735" y="1942"/>
                  <a:ext cx="86" cy="68"/>
                  <a:chOff x="1315" y="1508"/>
                  <a:chExt cx="596" cy="469"/>
                </a:xfrm>
              </p:grpSpPr>
              <p:sp>
                <p:nvSpPr>
                  <p:cNvPr id="475266" name="Freeform 130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67" name="Freeform 131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68" name="Freeform 132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269" name="Group 133"/>
                <p:cNvGrpSpPr>
                  <a:grpSpLocks/>
                </p:cNvGrpSpPr>
                <p:nvPr/>
              </p:nvGrpSpPr>
              <p:grpSpPr bwMode="auto">
                <a:xfrm>
                  <a:off x="4825" y="1966"/>
                  <a:ext cx="86" cy="68"/>
                  <a:chOff x="1315" y="1508"/>
                  <a:chExt cx="596" cy="469"/>
                </a:xfrm>
              </p:grpSpPr>
              <p:sp>
                <p:nvSpPr>
                  <p:cNvPr id="475270" name="Freeform 134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71" name="Freeform 135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72" name="Freeform 136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273" name="Group 137"/>
                <p:cNvGrpSpPr>
                  <a:grpSpLocks/>
                </p:cNvGrpSpPr>
                <p:nvPr/>
              </p:nvGrpSpPr>
              <p:grpSpPr bwMode="auto">
                <a:xfrm>
                  <a:off x="4915" y="1990"/>
                  <a:ext cx="86" cy="68"/>
                  <a:chOff x="1315" y="1508"/>
                  <a:chExt cx="596" cy="469"/>
                </a:xfrm>
              </p:grpSpPr>
              <p:sp>
                <p:nvSpPr>
                  <p:cNvPr id="475274" name="Freeform 138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75" name="Freeform 139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76" name="Freeform 140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75277" name="Group 141"/>
              <p:cNvGrpSpPr>
                <a:grpSpLocks/>
              </p:cNvGrpSpPr>
              <p:nvPr/>
            </p:nvGrpSpPr>
            <p:grpSpPr bwMode="auto">
              <a:xfrm flipH="1">
                <a:off x="345" y="2481"/>
                <a:ext cx="1067" cy="420"/>
                <a:chOff x="4645" y="1918"/>
                <a:chExt cx="356" cy="140"/>
              </a:xfrm>
            </p:grpSpPr>
            <p:grpSp>
              <p:nvGrpSpPr>
                <p:cNvPr id="475278" name="Group 142"/>
                <p:cNvGrpSpPr>
                  <a:grpSpLocks/>
                </p:cNvGrpSpPr>
                <p:nvPr/>
              </p:nvGrpSpPr>
              <p:grpSpPr bwMode="auto">
                <a:xfrm>
                  <a:off x="4645" y="1918"/>
                  <a:ext cx="86" cy="68"/>
                  <a:chOff x="1315" y="1508"/>
                  <a:chExt cx="596" cy="469"/>
                </a:xfrm>
              </p:grpSpPr>
              <p:sp>
                <p:nvSpPr>
                  <p:cNvPr id="475279" name="Freeform 143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80" name="Freeform 144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81" name="Freeform 145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282" name="Group 146"/>
                <p:cNvGrpSpPr>
                  <a:grpSpLocks/>
                </p:cNvGrpSpPr>
                <p:nvPr/>
              </p:nvGrpSpPr>
              <p:grpSpPr bwMode="auto">
                <a:xfrm>
                  <a:off x="4735" y="1942"/>
                  <a:ext cx="86" cy="68"/>
                  <a:chOff x="1315" y="1508"/>
                  <a:chExt cx="596" cy="469"/>
                </a:xfrm>
              </p:grpSpPr>
              <p:sp>
                <p:nvSpPr>
                  <p:cNvPr id="475283" name="Freeform 147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84" name="Freeform 148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85" name="Freeform 149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286" name="Group 150"/>
                <p:cNvGrpSpPr>
                  <a:grpSpLocks/>
                </p:cNvGrpSpPr>
                <p:nvPr/>
              </p:nvGrpSpPr>
              <p:grpSpPr bwMode="auto">
                <a:xfrm>
                  <a:off x="4825" y="1966"/>
                  <a:ext cx="86" cy="68"/>
                  <a:chOff x="1315" y="1508"/>
                  <a:chExt cx="596" cy="469"/>
                </a:xfrm>
              </p:grpSpPr>
              <p:sp>
                <p:nvSpPr>
                  <p:cNvPr id="475287" name="Freeform 151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88" name="Freeform 152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89" name="Freeform 153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290" name="Group 154"/>
                <p:cNvGrpSpPr>
                  <a:grpSpLocks/>
                </p:cNvGrpSpPr>
                <p:nvPr/>
              </p:nvGrpSpPr>
              <p:grpSpPr bwMode="auto">
                <a:xfrm>
                  <a:off x="4915" y="1990"/>
                  <a:ext cx="86" cy="68"/>
                  <a:chOff x="1315" y="1508"/>
                  <a:chExt cx="596" cy="469"/>
                </a:xfrm>
              </p:grpSpPr>
              <p:sp>
                <p:nvSpPr>
                  <p:cNvPr id="475291" name="Freeform 155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92" name="Freeform 156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293" name="Freeform 157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75294" name="Group 158"/>
              <p:cNvGrpSpPr>
                <a:grpSpLocks/>
              </p:cNvGrpSpPr>
              <p:nvPr/>
            </p:nvGrpSpPr>
            <p:grpSpPr bwMode="auto">
              <a:xfrm flipH="1">
                <a:off x="417" y="2001"/>
                <a:ext cx="1082" cy="1190"/>
                <a:chOff x="4616" y="1681"/>
                <a:chExt cx="361" cy="397"/>
              </a:xfrm>
            </p:grpSpPr>
            <p:sp>
              <p:nvSpPr>
                <p:cNvPr id="475295" name="Freeform 159"/>
                <p:cNvSpPr>
                  <a:spLocks noEditPoints="1"/>
                </p:cNvSpPr>
                <p:nvPr/>
              </p:nvSpPr>
              <p:spPr bwMode="gray">
                <a:xfrm>
                  <a:off x="4616" y="1906"/>
                  <a:ext cx="361" cy="172"/>
                </a:xfrm>
                <a:custGeom>
                  <a:avLst/>
                  <a:gdLst>
                    <a:gd name="T0" fmla="*/ 0 w 1280"/>
                    <a:gd name="T1" fmla="*/ 0 h 607"/>
                    <a:gd name="T2" fmla="*/ 0 w 1280"/>
                    <a:gd name="T3" fmla="*/ 264 h 607"/>
                    <a:gd name="T4" fmla="*/ 1280 w 1280"/>
                    <a:gd name="T5" fmla="*/ 607 h 607"/>
                    <a:gd name="T6" fmla="*/ 1280 w 1280"/>
                    <a:gd name="T7" fmla="*/ 342 h 607"/>
                    <a:gd name="T8" fmla="*/ 0 w 1280"/>
                    <a:gd name="T9" fmla="*/ 0 h 607"/>
                    <a:gd name="T10" fmla="*/ 1250 w 1280"/>
                    <a:gd name="T11" fmla="*/ 566 h 607"/>
                    <a:gd name="T12" fmla="*/ 33 w 1280"/>
                    <a:gd name="T13" fmla="*/ 240 h 607"/>
                    <a:gd name="T14" fmla="*/ 33 w 1280"/>
                    <a:gd name="T15" fmla="*/ 42 h 607"/>
                    <a:gd name="T16" fmla="*/ 1247 w 1280"/>
                    <a:gd name="T17" fmla="*/ 368 h 607"/>
                    <a:gd name="T18" fmla="*/ 1250 w 1280"/>
                    <a:gd name="T19" fmla="*/ 368 h 607"/>
                    <a:gd name="T20" fmla="*/ 1250 w 1280"/>
                    <a:gd name="T21" fmla="*/ 566 h 6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0" h="607">
                      <a:moveTo>
                        <a:pt x="0" y="0"/>
                      </a:moveTo>
                      <a:lnTo>
                        <a:pt x="0" y="264"/>
                      </a:lnTo>
                      <a:lnTo>
                        <a:pt x="1280" y="607"/>
                      </a:lnTo>
                      <a:lnTo>
                        <a:pt x="1280" y="342"/>
                      </a:lnTo>
                      <a:lnTo>
                        <a:pt x="0" y="0"/>
                      </a:lnTo>
                      <a:close/>
                      <a:moveTo>
                        <a:pt x="1250" y="566"/>
                      </a:moveTo>
                      <a:lnTo>
                        <a:pt x="33" y="240"/>
                      </a:lnTo>
                      <a:lnTo>
                        <a:pt x="33" y="42"/>
                      </a:lnTo>
                      <a:lnTo>
                        <a:pt x="1247" y="368"/>
                      </a:lnTo>
                      <a:lnTo>
                        <a:pt x="1250" y="368"/>
                      </a:lnTo>
                      <a:lnTo>
                        <a:pt x="1250" y="566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296" name="Freeform 160"/>
                <p:cNvSpPr>
                  <a:spLocks noEditPoints="1"/>
                </p:cNvSpPr>
                <p:nvPr/>
              </p:nvSpPr>
              <p:spPr bwMode="gray">
                <a:xfrm>
                  <a:off x="4616" y="1831"/>
                  <a:ext cx="361" cy="172"/>
                </a:xfrm>
                <a:custGeom>
                  <a:avLst/>
                  <a:gdLst>
                    <a:gd name="T0" fmla="*/ 0 w 1280"/>
                    <a:gd name="T1" fmla="*/ 0 h 607"/>
                    <a:gd name="T2" fmla="*/ 0 w 1280"/>
                    <a:gd name="T3" fmla="*/ 265 h 607"/>
                    <a:gd name="T4" fmla="*/ 1280 w 1280"/>
                    <a:gd name="T5" fmla="*/ 607 h 607"/>
                    <a:gd name="T6" fmla="*/ 1280 w 1280"/>
                    <a:gd name="T7" fmla="*/ 343 h 607"/>
                    <a:gd name="T8" fmla="*/ 0 w 1280"/>
                    <a:gd name="T9" fmla="*/ 0 h 607"/>
                    <a:gd name="T10" fmla="*/ 1250 w 1280"/>
                    <a:gd name="T11" fmla="*/ 565 h 607"/>
                    <a:gd name="T12" fmla="*/ 33 w 1280"/>
                    <a:gd name="T13" fmla="*/ 241 h 607"/>
                    <a:gd name="T14" fmla="*/ 33 w 1280"/>
                    <a:gd name="T15" fmla="*/ 43 h 607"/>
                    <a:gd name="T16" fmla="*/ 1247 w 1280"/>
                    <a:gd name="T17" fmla="*/ 366 h 607"/>
                    <a:gd name="T18" fmla="*/ 1250 w 1280"/>
                    <a:gd name="T19" fmla="*/ 366 h 607"/>
                    <a:gd name="T20" fmla="*/ 1250 w 1280"/>
                    <a:gd name="T21" fmla="*/ 565 h 6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0" h="607">
                      <a:moveTo>
                        <a:pt x="0" y="0"/>
                      </a:moveTo>
                      <a:lnTo>
                        <a:pt x="0" y="265"/>
                      </a:lnTo>
                      <a:lnTo>
                        <a:pt x="1280" y="607"/>
                      </a:lnTo>
                      <a:lnTo>
                        <a:pt x="1280" y="343"/>
                      </a:lnTo>
                      <a:lnTo>
                        <a:pt x="0" y="0"/>
                      </a:lnTo>
                      <a:close/>
                      <a:moveTo>
                        <a:pt x="1250" y="565"/>
                      </a:moveTo>
                      <a:lnTo>
                        <a:pt x="33" y="241"/>
                      </a:lnTo>
                      <a:lnTo>
                        <a:pt x="33" y="43"/>
                      </a:lnTo>
                      <a:lnTo>
                        <a:pt x="1247" y="366"/>
                      </a:lnTo>
                      <a:lnTo>
                        <a:pt x="1250" y="366"/>
                      </a:lnTo>
                      <a:lnTo>
                        <a:pt x="1250" y="565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297" name="Freeform 161"/>
                <p:cNvSpPr>
                  <a:spLocks noEditPoints="1"/>
                </p:cNvSpPr>
                <p:nvPr/>
              </p:nvSpPr>
              <p:spPr bwMode="gray">
                <a:xfrm>
                  <a:off x="4616" y="1756"/>
                  <a:ext cx="361" cy="172"/>
                </a:xfrm>
                <a:custGeom>
                  <a:avLst/>
                  <a:gdLst>
                    <a:gd name="T0" fmla="*/ 0 w 1280"/>
                    <a:gd name="T1" fmla="*/ 0 h 607"/>
                    <a:gd name="T2" fmla="*/ 0 w 1280"/>
                    <a:gd name="T3" fmla="*/ 265 h 607"/>
                    <a:gd name="T4" fmla="*/ 1280 w 1280"/>
                    <a:gd name="T5" fmla="*/ 607 h 607"/>
                    <a:gd name="T6" fmla="*/ 1280 w 1280"/>
                    <a:gd name="T7" fmla="*/ 343 h 607"/>
                    <a:gd name="T8" fmla="*/ 0 w 1280"/>
                    <a:gd name="T9" fmla="*/ 0 h 607"/>
                    <a:gd name="T10" fmla="*/ 1250 w 1280"/>
                    <a:gd name="T11" fmla="*/ 567 h 607"/>
                    <a:gd name="T12" fmla="*/ 33 w 1280"/>
                    <a:gd name="T13" fmla="*/ 241 h 607"/>
                    <a:gd name="T14" fmla="*/ 33 w 1280"/>
                    <a:gd name="T15" fmla="*/ 43 h 607"/>
                    <a:gd name="T16" fmla="*/ 1247 w 1280"/>
                    <a:gd name="T17" fmla="*/ 366 h 607"/>
                    <a:gd name="T18" fmla="*/ 1250 w 1280"/>
                    <a:gd name="T19" fmla="*/ 366 h 607"/>
                    <a:gd name="T20" fmla="*/ 1250 w 1280"/>
                    <a:gd name="T21" fmla="*/ 567 h 6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0" h="607">
                      <a:moveTo>
                        <a:pt x="0" y="0"/>
                      </a:moveTo>
                      <a:lnTo>
                        <a:pt x="0" y="265"/>
                      </a:lnTo>
                      <a:lnTo>
                        <a:pt x="1280" y="607"/>
                      </a:lnTo>
                      <a:lnTo>
                        <a:pt x="1280" y="343"/>
                      </a:lnTo>
                      <a:lnTo>
                        <a:pt x="0" y="0"/>
                      </a:lnTo>
                      <a:close/>
                      <a:moveTo>
                        <a:pt x="1250" y="567"/>
                      </a:moveTo>
                      <a:lnTo>
                        <a:pt x="33" y="241"/>
                      </a:lnTo>
                      <a:lnTo>
                        <a:pt x="33" y="43"/>
                      </a:lnTo>
                      <a:lnTo>
                        <a:pt x="1247" y="366"/>
                      </a:lnTo>
                      <a:lnTo>
                        <a:pt x="1250" y="366"/>
                      </a:lnTo>
                      <a:lnTo>
                        <a:pt x="1250" y="567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298" name="Freeform 162"/>
                <p:cNvSpPr>
                  <a:spLocks noEditPoints="1"/>
                </p:cNvSpPr>
                <p:nvPr/>
              </p:nvSpPr>
              <p:spPr bwMode="gray">
                <a:xfrm>
                  <a:off x="4616" y="1681"/>
                  <a:ext cx="361" cy="172"/>
                </a:xfrm>
                <a:custGeom>
                  <a:avLst/>
                  <a:gdLst>
                    <a:gd name="T0" fmla="*/ 0 w 1280"/>
                    <a:gd name="T1" fmla="*/ 0 h 607"/>
                    <a:gd name="T2" fmla="*/ 0 w 1280"/>
                    <a:gd name="T3" fmla="*/ 264 h 607"/>
                    <a:gd name="T4" fmla="*/ 1280 w 1280"/>
                    <a:gd name="T5" fmla="*/ 607 h 607"/>
                    <a:gd name="T6" fmla="*/ 1280 w 1280"/>
                    <a:gd name="T7" fmla="*/ 342 h 607"/>
                    <a:gd name="T8" fmla="*/ 0 w 1280"/>
                    <a:gd name="T9" fmla="*/ 0 h 607"/>
                    <a:gd name="T10" fmla="*/ 1250 w 1280"/>
                    <a:gd name="T11" fmla="*/ 564 h 607"/>
                    <a:gd name="T12" fmla="*/ 33 w 1280"/>
                    <a:gd name="T13" fmla="*/ 241 h 607"/>
                    <a:gd name="T14" fmla="*/ 33 w 1280"/>
                    <a:gd name="T15" fmla="*/ 40 h 607"/>
                    <a:gd name="T16" fmla="*/ 1247 w 1280"/>
                    <a:gd name="T17" fmla="*/ 366 h 607"/>
                    <a:gd name="T18" fmla="*/ 1250 w 1280"/>
                    <a:gd name="T19" fmla="*/ 366 h 607"/>
                    <a:gd name="T20" fmla="*/ 1250 w 1280"/>
                    <a:gd name="T21" fmla="*/ 564 h 6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0" h="607">
                      <a:moveTo>
                        <a:pt x="0" y="0"/>
                      </a:moveTo>
                      <a:lnTo>
                        <a:pt x="0" y="264"/>
                      </a:lnTo>
                      <a:lnTo>
                        <a:pt x="1280" y="607"/>
                      </a:lnTo>
                      <a:lnTo>
                        <a:pt x="1280" y="342"/>
                      </a:lnTo>
                      <a:lnTo>
                        <a:pt x="0" y="0"/>
                      </a:lnTo>
                      <a:close/>
                      <a:moveTo>
                        <a:pt x="1250" y="564"/>
                      </a:moveTo>
                      <a:lnTo>
                        <a:pt x="33" y="241"/>
                      </a:lnTo>
                      <a:lnTo>
                        <a:pt x="33" y="40"/>
                      </a:lnTo>
                      <a:lnTo>
                        <a:pt x="1247" y="366"/>
                      </a:lnTo>
                      <a:lnTo>
                        <a:pt x="1250" y="366"/>
                      </a:lnTo>
                      <a:lnTo>
                        <a:pt x="1250" y="564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75299" name="Freeform 163"/>
              <p:cNvSpPr>
                <a:spLocks/>
              </p:cNvSpPr>
              <p:nvPr/>
            </p:nvSpPr>
            <p:spPr bwMode="gray">
              <a:xfrm flipH="1">
                <a:off x="201" y="2235"/>
                <a:ext cx="216" cy="956"/>
              </a:xfrm>
              <a:custGeom>
                <a:avLst/>
                <a:gdLst>
                  <a:gd name="T0" fmla="*/ 0 w 255"/>
                  <a:gd name="T1" fmla="*/ 68 h 1129"/>
                  <a:gd name="T2" fmla="*/ 0 w 255"/>
                  <a:gd name="T3" fmla="*/ 333 h 1129"/>
                  <a:gd name="T4" fmla="*/ 0 w 255"/>
                  <a:gd name="T5" fmla="*/ 373 h 1129"/>
                  <a:gd name="T6" fmla="*/ 0 w 255"/>
                  <a:gd name="T7" fmla="*/ 564 h 1129"/>
                  <a:gd name="T8" fmla="*/ 0 w 255"/>
                  <a:gd name="T9" fmla="*/ 597 h 1129"/>
                  <a:gd name="T10" fmla="*/ 0 w 255"/>
                  <a:gd name="T11" fmla="*/ 864 h 1129"/>
                  <a:gd name="T12" fmla="*/ 0 w 255"/>
                  <a:gd name="T13" fmla="*/ 897 h 1129"/>
                  <a:gd name="T14" fmla="*/ 0 w 255"/>
                  <a:gd name="T15" fmla="*/ 1129 h 1129"/>
                  <a:gd name="T16" fmla="*/ 255 w 255"/>
                  <a:gd name="T17" fmla="*/ 1060 h 1129"/>
                  <a:gd name="T18" fmla="*/ 255 w 255"/>
                  <a:gd name="T19" fmla="*/ 829 h 1129"/>
                  <a:gd name="T20" fmla="*/ 255 w 255"/>
                  <a:gd name="T21" fmla="*/ 796 h 1129"/>
                  <a:gd name="T22" fmla="*/ 255 w 255"/>
                  <a:gd name="T23" fmla="*/ 529 h 1129"/>
                  <a:gd name="T24" fmla="*/ 255 w 255"/>
                  <a:gd name="T25" fmla="*/ 496 h 1129"/>
                  <a:gd name="T26" fmla="*/ 255 w 255"/>
                  <a:gd name="T27" fmla="*/ 304 h 1129"/>
                  <a:gd name="T28" fmla="*/ 255 w 255"/>
                  <a:gd name="T29" fmla="*/ 264 h 1129"/>
                  <a:gd name="T30" fmla="*/ 255 w 255"/>
                  <a:gd name="T31" fmla="*/ 0 h 1129"/>
                  <a:gd name="T32" fmla="*/ 0 w 255"/>
                  <a:gd name="T33" fmla="*/ 68 h 1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5" h="1129">
                    <a:moveTo>
                      <a:pt x="0" y="68"/>
                    </a:moveTo>
                    <a:lnTo>
                      <a:pt x="0" y="333"/>
                    </a:lnTo>
                    <a:lnTo>
                      <a:pt x="0" y="373"/>
                    </a:lnTo>
                    <a:lnTo>
                      <a:pt x="0" y="564"/>
                    </a:lnTo>
                    <a:lnTo>
                      <a:pt x="0" y="597"/>
                    </a:lnTo>
                    <a:lnTo>
                      <a:pt x="0" y="864"/>
                    </a:lnTo>
                    <a:lnTo>
                      <a:pt x="0" y="897"/>
                    </a:lnTo>
                    <a:lnTo>
                      <a:pt x="0" y="1129"/>
                    </a:lnTo>
                    <a:lnTo>
                      <a:pt x="255" y="1060"/>
                    </a:lnTo>
                    <a:lnTo>
                      <a:pt x="255" y="829"/>
                    </a:lnTo>
                    <a:lnTo>
                      <a:pt x="255" y="796"/>
                    </a:lnTo>
                    <a:lnTo>
                      <a:pt x="255" y="529"/>
                    </a:lnTo>
                    <a:lnTo>
                      <a:pt x="255" y="496"/>
                    </a:lnTo>
                    <a:lnTo>
                      <a:pt x="255" y="304"/>
                    </a:lnTo>
                    <a:lnTo>
                      <a:pt x="255" y="264"/>
                    </a:lnTo>
                    <a:lnTo>
                      <a:pt x="255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828282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300" name="Freeform 164"/>
              <p:cNvSpPr>
                <a:spLocks/>
              </p:cNvSpPr>
              <p:nvPr/>
            </p:nvSpPr>
            <p:spPr bwMode="gray">
              <a:xfrm flipH="1">
                <a:off x="201" y="1944"/>
                <a:ext cx="1298" cy="348"/>
              </a:xfrm>
              <a:custGeom>
                <a:avLst/>
                <a:gdLst>
                  <a:gd name="T0" fmla="*/ 1535 w 1535"/>
                  <a:gd name="T1" fmla="*/ 340 h 408"/>
                  <a:gd name="T2" fmla="*/ 255 w 1535"/>
                  <a:gd name="T3" fmla="*/ 0 h 408"/>
                  <a:gd name="T4" fmla="*/ 0 w 1535"/>
                  <a:gd name="T5" fmla="*/ 68 h 408"/>
                  <a:gd name="T6" fmla="*/ 1280 w 1535"/>
                  <a:gd name="T7" fmla="*/ 408 h 408"/>
                  <a:gd name="T8" fmla="*/ 1535 w 1535"/>
                  <a:gd name="T9" fmla="*/ 34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5" h="408">
                    <a:moveTo>
                      <a:pt x="1535" y="340"/>
                    </a:moveTo>
                    <a:lnTo>
                      <a:pt x="255" y="0"/>
                    </a:lnTo>
                    <a:lnTo>
                      <a:pt x="0" y="68"/>
                    </a:lnTo>
                    <a:lnTo>
                      <a:pt x="1280" y="408"/>
                    </a:lnTo>
                    <a:lnTo>
                      <a:pt x="1535" y="340"/>
                    </a:lnTo>
                    <a:close/>
                  </a:path>
                </a:pathLst>
              </a:custGeom>
              <a:solidFill>
                <a:srgbClr val="6D6D6C"/>
              </a:solidFill>
              <a:ln w="9525" cap="flat" cmpd="sng">
                <a:solidFill>
                  <a:srgbClr val="545554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75301" name="Group 165"/>
            <p:cNvGrpSpPr>
              <a:grpSpLocks/>
            </p:cNvGrpSpPr>
            <p:nvPr/>
          </p:nvGrpSpPr>
          <p:grpSpPr bwMode="auto">
            <a:xfrm>
              <a:off x="884" y="2446"/>
              <a:ext cx="105" cy="208"/>
              <a:chOff x="2020" y="2540"/>
              <a:chExt cx="318" cy="629"/>
            </a:xfrm>
          </p:grpSpPr>
          <p:sp>
            <p:nvSpPr>
              <p:cNvPr id="475302" name="Freeform 166"/>
              <p:cNvSpPr>
                <a:spLocks/>
              </p:cNvSpPr>
              <p:nvPr/>
            </p:nvSpPr>
            <p:spPr bwMode="gray">
              <a:xfrm flipH="1">
                <a:off x="2071" y="2844"/>
                <a:ext cx="120" cy="325"/>
              </a:xfrm>
              <a:custGeom>
                <a:avLst/>
                <a:gdLst>
                  <a:gd name="T0" fmla="*/ 89 w 90"/>
                  <a:gd name="T1" fmla="*/ 156 h 245"/>
                  <a:gd name="T2" fmla="*/ 89 w 90"/>
                  <a:gd name="T3" fmla="*/ 7 h 245"/>
                  <a:gd name="T4" fmla="*/ 89 w 90"/>
                  <a:gd name="T5" fmla="*/ 5 h 245"/>
                  <a:gd name="T6" fmla="*/ 63 w 90"/>
                  <a:gd name="T7" fmla="*/ 20 h 245"/>
                  <a:gd name="T8" fmla="*/ 12 w 90"/>
                  <a:gd name="T9" fmla="*/ 10 h 245"/>
                  <a:gd name="T10" fmla="*/ 2 w 90"/>
                  <a:gd name="T11" fmla="*/ 0 h 245"/>
                  <a:gd name="T12" fmla="*/ 3 w 90"/>
                  <a:gd name="T13" fmla="*/ 36 h 245"/>
                  <a:gd name="T14" fmla="*/ 2 w 90"/>
                  <a:gd name="T15" fmla="*/ 205 h 245"/>
                  <a:gd name="T16" fmla="*/ 43 w 90"/>
                  <a:gd name="T17" fmla="*/ 205 h 245"/>
                  <a:gd name="T18" fmla="*/ 45 w 90"/>
                  <a:gd name="T19" fmla="*/ 51 h 245"/>
                  <a:gd name="T20" fmla="*/ 36 w 90"/>
                  <a:gd name="T21" fmla="*/ 40 h 245"/>
                  <a:gd name="T22" fmla="*/ 45 w 90"/>
                  <a:gd name="T23" fmla="*/ 51 h 245"/>
                  <a:gd name="T24" fmla="*/ 43 w 90"/>
                  <a:gd name="T25" fmla="*/ 205 h 245"/>
                  <a:gd name="T26" fmla="*/ 44 w 90"/>
                  <a:gd name="T27" fmla="*/ 211 h 245"/>
                  <a:gd name="T28" fmla="*/ 88 w 90"/>
                  <a:gd name="T29" fmla="*/ 218 h 245"/>
                  <a:gd name="T30" fmla="*/ 89 w 90"/>
                  <a:gd name="T31" fmla="*/ 1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20"/>
                      <a:pt x="24" y="13"/>
                      <a:pt x="12" y="10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5"/>
                      <a:pt x="43" y="205"/>
                    </a:cubicBezTo>
                    <a:cubicBezTo>
                      <a:pt x="43" y="171"/>
                      <a:pt x="46" y="55"/>
                      <a:pt x="45" y="51"/>
                    </a:cubicBezTo>
                    <a:cubicBezTo>
                      <a:pt x="45" y="47"/>
                      <a:pt x="36" y="47"/>
                      <a:pt x="36" y="40"/>
                    </a:cubicBezTo>
                    <a:cubicBezTo>
                      <a:pt x="36" y="47"/>
                      <a:pt x="45" y="47"/>
                      <a:pt x="45" y="51"/>
                    </a:cubicBezTo>
                    <a:cubicBezTo>
                      <a:pt x="46" y="55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303" name="Freeform 167"/>
              <p:cNvSpPr>
                <a:spLocks noEditPoints="1"/>
              </p:cNvSpPr>
              <p:nvPr/>
            </p:nvSpPr>
            <p:spPr bwMode="gray">
              <a:xfrm flipH="1">
                <a:off x="2020" y="2626"/>
                <a:ext cx="313" cy="258"/>
              </a:xfrm>
              <a:custGeom>
                <a:avLst/>
                <a:gdLst>
                  <a:gd name="T0" fmla="*/ 235 w 236"/>
                  <a:gd name="T1" fmla="*/ 114 h 194"/>
                  <a:gd name="T2" fmla="*/ 235 w 236"/>
                  <a:gd name="T3" fmla="*/ 114 h 194"/>
                  <a:gd name="T4" fmla="*/ 225 w 236"/>
                  <a:gd name="T5" fmla="*/ 49 h 194"/>
                  <a:gd name="T6" fmla="*/ 199 w 236"/>
                  <a:gd name="T7" fmla="*/ 24 h 194"/>
                  <a:gd name="T8" fmla="*/ 156 w 236"/>
                  <a:gd name="T9" fmla="*/ 13 h 194"/>
                  <a:gd name="T10" fmla="*/ 116 w 236"/>
                  <a:gd name="T11" fmla="*/ 2 h 194"/>
                  <a:gd name="T12" fmla="*/ 86 w 236"/>
                  <a:gd name="T13" fmla="*/ 12 h 194"/>
                  <a:gd name="T14" fmla="*/ 73 w 236"/>
                  <a:gd name="T15" fmla="*/ 86 h 194"/>
                  <a:gd name="T16" fmla="*/ 73 w 236"/>
                  <a:gd name="T17" fmla="*/ 86 h 194"/>
                  <a:gd name="T18" fmla="*/ 72 w 236"/>
                  <a:gd name="T19" fmla="*/ 91 h 194"/>
                  <a:gd name="T20" fmla="*/ 21 w 236"/>
                  <a:gd name="T21" fmla="*/ 104 h 194"/>
                  <a:gd name="T22" fmla="*/ 26 w 236"/>
                  <a:gd name="T23" fmla="*/ 135 h 194"/>
                  <a:gd name="T24" fmla="*/ 80 w 236"/>
                  <a:gd name="T25" fmla="*/ 122 h 194"/>
                  <a:gd name="T26" fmla="*/ 80 w 236"/>
                  <a:gd name="T27" fmla="*/ 122 h 194"/>
                  <a:gd name="T28" fmla="*/ 86 w 236"/>
                  <a:gd name="T29" fmla="*/ 120 h 194"/>
                  <a:gd name="T30" fmla="*/ 99 w 236"/>
                  <a:gd name="T31" fmla="*/ 112 h 194"/>
                  <a:gd name="T32" fmla="*/ 104 w 236"/>
                  <a:gd name="T33" fmla="*/ 92 h 194"/>
                  <a:gd name="T34" fmla="*/ 104 w 236"/>
                  <a:gd name="T35" fmla="*/ 92 h 194"/>
                  <a:gd name="T36" fmla="*/ 110 w 236"/>
                  <a:gd name="T37" fmla="*/ 47 h 194"/>
                  <a:gd name="T38" fmla="*/ 109 w 236"/>
                  <a:gd name="T39" fmla="*/ 167 h 194"/>
                  <a:gd name="T40" fmla="*/ 118 w 236"/>
                  <a:gd name="T41" fmla="*/ 178 h 194"/>
                  <a:gd name="T42" fmla="*/ 169 w 236"/>
                  <a:gd name="T43" fmla="*/ 192 h 194"/>
                  <a:gd name="T44" fmla="*/ 196 w 236"/>
                  <a:gd name="T45" fmla="*/ 173 h 194"/>
                  <a:gd name="T46" fmla="*/ 196 w 236"/>
                  <a:gd name="T47" fmla="*/ 160 h 194"/>
                  <a:gd name="T48" fmla="*/ 216 w 236"/>
                  <a:gd name="T49" fmla="*/ 155 h 194"/>
                  <a:gd name="T50" fmla="*/ 219 w 236"/>
                  <a:gd name="T51" fmla="*/ 154 h 194"/>
                  <a:gd name="T52" fmla="*/ 232 w 236"/>
                  <a:gd name="T53" fmla="*/ 146 h 194"/>
                  <a:gd name="T54" fmla="*/ 236 w 236"/>
                  <a:gd name="T55" fmla="*/ 124 h 194"/>
                  <a:gd name="T56" fmla="*/ 235 w 236"/>
                  <a:gd name="T57" fmla="*/ 114 h 194"/>
                  <a:gd name="T58" fmla="*/ 192 w 236"/>
                  <a:gd name="T59" fmla="*/ 75 h 194"/>
                  <a:gd name="T60" fmla="*/ 194 w 236"/>
                  <a:gd name="T61" fmla="*/ 88 h 194"/>
                  <a:gd name="T62" fmla="*/ 200 w 236"/>
                  <a:gd name="T63" fmla="*/ 123 h 194"/>
                  <a:gd name="T64" fmla="*/ 196 w 236"/>
                  <a:gd name="T65" fmla="*/ 124 h 194"/>
                  <a:gd name="T66" fmla="*/ 194 w 236"/>
                  <a:gd name="T67" fmla="*/ 88 h 194"/>
                  <a:gd name="T68" fmla="*/ 192 w 236"/>
                  <a:gd name="T69" fmla="*/ 75 h 194"/>
                  <a:gd name="T70" fmla="*/ 192 w 236"/>
                  <a:gd name="T71" fmla="*/ 71 h 194"/>
                  <a:gd name="T72" fmla="*/ 192 w 236"/>
                  <a:gd name="T73" fmla="*/ 7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6" h="194">
                    <a:moveTo>
                      <a:pt x="235" y="114"/>
                    </a:moveTo>
                    <a:cubicBezTo>
                      <a:pt x="235" y="114"/>
                      <a:pt x="235" y="114"/>
                      <a:pt x="235" y="114"/>
                    </a:cubicBezTo>
                    <a:cubicBezTo>
                      <a:pt x="230" y="85"/>
                      <a:pt x="226" y="57"/>
                      <a:pt x="225" y="49"/>
                    </a:cubicBezTo>
                    <a:cubicBezTo>
                      <a:pt x="222" y="32"/>
                      <a:pt x="207" y="27"/>
                      <a:pt x="199" y="24"/>
                    </a:cubicBezTo>
                    <a:cubicBezTo>
                      <a:pt x="191" y="21"/>
                      <a:pt x="169" y="16"/>
                      <a:pt x="156" y="13"/>
                    </a:cubicBezTo>
                    <a:cubicBezTo>
                      <a:pt x="144" y="9"/>
                      <a:pt x="125" y="3"/>
                      <a:pt x="116" y="2"/>
                    </a:cubicBezTo>
                    <a:cubicBezTo>
                      <a:pt x="107" y="0"/>
                      <a:pt x="89" y="4"/>
                      <a:pt x="86" y="12"/>
                    </a:cubicBezTo>
                    <a:cubicBezTo>
                      <a:pt x="85" y="14"/>
                      <a:pt x="79" y="50"/>
                      <a:pt x="73" y="86"/>
                    </a:cubicBezTo>
                    <a:cubicBezTo>
                      <a:pt x="73" y="86"/>
                      <a:pt x="73" y="86"/>
                      <a:pt x="73" y="86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49" y="96"/>
                      <a:pt x="28" y="103"/>
                      <a:pt x="21" y="104"/>
                    </a:cubicBezTo>
                    <a:cubicBezTo>
                      <a:pt x="0" y="109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7" y="65"/>
                      <a:pt x="110" y="43"/>
                      <a:pt x="110" y="47"/>
                    </a:cubicBezTo>
                    <a:cubicBezTo>
                      <a:pt x="110" y="53"/>
                      <a:pt x="109" y="125"/>
                      <a:pt x="109" y="167"/>
                    </a:cubicBezTo>
                    <a:cubicBezTo>
                      <a:pt x="110" y="172"/>
                      <a:pt x="112" y="177"/>
                      <a:pt x="118" y="178"/>
                    </a:cubicBezTo>
                    <a:cubicBezTo>
                      <a:pt x="130" y="180"/>
                      <a:pt x="162" y="190"/>
                      <a:pt x="169" y="192"/>
                    </a:cubicBezTo>
                    <a:cubicBezTo>
                      <a:pt x="177" y="194"/>
                      <a:pt x="193" y="184"/>
                      <a:pt x="196" y="173"/>
                    </a:cubicBezTo>
                    <a:cubicBezTo>
                      <a:pt x="196" y="171"/>
                      <a:pt x="196" y="162"/>
                      <a:pt x="196" y="160"/>
                    </a:cubicBezTo>
                    <a:cubicBezTo>
                      <a:pt x="202" y="158"/>
                      <a:pt x="208" y="157"/>
                      <a:pt x="216" y="155"/>
                    </a:cubicBezTo>
                    <a:cubicBezTo>
                      <a:pt x="217" y="155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2"/>
                      <a:pt x="236" y="135"/>
                      <a:pt x="236" y="124"/>
                    </a:cubicBezTo>
                    <a:lnTo>
                      <a:pt x="235" y="114"/>
                    </a:lnTo>
                    <a:close/>
                    <a:moveTo>
                      <a:pt x="192" y="75"/>
                    </a:moveTo>
                    <a:cubicBezTo>
                      <a:pt x="193" y="79"/>
                      <a:pt x="194" y="83"/>
                      <a:pt x="194" y="88"/>
                    </a:cubicBezTo>
                    <a:cubicBezTo>
                      <a:pt x="195" y="97"/>
                      <a:pt x="197" y="108"/>
                      <a:pt x="200" y="123"/>
                    </a:cubicBezTo>
                    <a:cubicBezTo>
                      <a:pt x="198" y="123"/>
                      <a:pt x="197" y="124"/>
                      <a:pt x="196" y="124"/>
                    </a:cubicBezTo>
                    <a:cubicBezTo>
                      <a:pt x="196" y="111"/>
                      <a:pt x="195" y="99"/>
                      <a:pt x="194" y="88"/>
                    </a:cubicBezTo>
                    <a:cubicBezTo>
                      <a:pt x="193" y="82"/>
                      <a:pt x="193" y="78"/>
                      <a:pt x="192" y="75"/>
                    </a:cubicBezTo>
                    <a:cubicBezTo>
                      <a:pt x="192" y="73"/>
                      <a:pt x="192" y="72"/>
                      <a:pt x="192" y="71"/>
                    </a:cubicBezTo>
                    <a:cubicBezTo>
                      <a:pt x="192" y="72"/>
                      <a:pt x="192" y="73"/>
                      <a:pt x="192" y="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304" name="Freeform 168"/>
              <p:cNvSpPr>
                <a:spLocks/>
              </p:cNvSpPr>
              <p:nvPr/>
            </p:nvSpPr>
            <p:spPr bwMode="gray">
              <a:xfrm flipH="1">
                <a:off x="2089" y="2610"/>
                <a:ext cx="87" cy="55"/>
              </a:xfrm>
              <a:custGeom>
                <a:avLst/>
                <a:gdLst>
                  <a:gd name="T0" fmla="*/ 29 w 66"/>
                  <a:gd name="T1" fmla="*/ 39 h 41"/>
                  <a:gd name="T2" fmla="*/ 10 w 66"/>
                  <a:gd name="T3" fmla="*/ 23 h 41"/>
                  <a:gd name="T4" fmla="*/ 15 w 66"/>
                  <a:gd name="T5" fmla="*/ 13 h 41"/>
                  <a:gd name="T6" fmla="*/ 53 w 66"/>
                  <a:gd name="T7" fmla="*/ 16 h 41"/>
                  <a:gd name="T8" fmla="*/ 57 w 66"/>
                  <a:gd name="T9" fmla="*/ 29 h 41"/>
                  <a:gd name="T10" fmla="*/ 29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6" y="21"/>
                      <a:pt x="13" y="16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29"/>
                    </a:cubicBezTo>
                    <a:cubicBezTo>
                      <a:pt x="66" y="33"/>
                      <a:pt x="46" y="41"/>
                      <a:pt x="29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305" name="Oval 169"/>
              <p:cNvSpPr>
                <a:spLocks noChangeArrowheads="1"/>
              </p:cNvSpPr>
              <p:nvPr/>
            </p:nvSpPr>
            <p:spPr bwMode="gray">
              <a:xfrm>
                <a:off x="2081" y="2540"/>
                <a:ext cx="105" cy="10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75306" name="Group 170"/>
              <p:cNvGrpSpPr>
                <a:grpSpLocks/>
              </p:cNvGrpSpPr>
              <p:nvPr/>
            </p:nvGrpSpPr>
            <p:grpSpPr bwMode="auto">
              <a:xfrm>
                <a:off x="2081" y="2707"/>
                <a:ext cx="257" cy="202"/>
                <a:chOff x="1315" y="1508"/>
                <a:chExt cx="596" cy="469"/>
              </a:xfrm>
            </p:grpSpPr>
            <p:sp>
              <p:nvSpPr>
                <p:cNvPr id="475307" name="Freeform 171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308" name="Freeform 172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309" name="Freeform 173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75310" name="Freeform 174"/>
              <p:cNvSpPr>
                <a:spLocks/>
              </p:cNvSpPr>
              <p:nvPr/>
            </p:nvSpPr>
            <p:spPr bwMode="gray">
              <a:xfrm flipH="1">
                <a:off x="2046" y="2789"/>
                <a:ext cx="121" cy="72"/>
              </a:xfrm>
              <a:custGeom>
                <a:avLst/>
                <a:gdLst>
                  <a:gd name="T0" fmla="*/ 75 w 91"/>
                  <a:gd name="T1" fmla="*/ 0 h 54"/>
                  <a:gd name="T2" fmla="*/ 27 w 91"/>
                  <a:gd name="T3" fmla="*/ 14 h 54"/>
                  <a:gd name="T4" fmla="*/ 40 w 91"/>
                  <a:gd name="T5" fmla="*/ 46 h 54"/>
                  <a:gd name="T6" fmla="*/ 91 w 91"/>
                  <a:gd name="T7" fmla="*/ 3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9"/>
                      <a:pt x="27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5" y="38"/>
                      <a:pt x="91" y="32"/>
                    </a:cubicBezTo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94784" name="Group 1216"/>
          <p:cNvGrpSpPr>
            <a:grpSpLocks/>
          </p:cNvGrpSpPr>
          <p:nvPr/>
        </p:nvGrpSpPr>
        <p:grpSpPr bwMode="auto">
          <a:xfrm>
            <a:off x="1919288" y="2997200"/>
            <a:ext cx="2044700" cy="1022350"/>
            <a:chOff x="1209" y="1888"/>
            <a:chExt cx="1288" cy="644"/>
          </a:xfrm>
        </p:grpSpPr>
        <p:sp>
          <p:nvSpPr>
            <p:cNvPr id="475312" name="Freeform 176"/>
            <p:cNvSpPr>
              <a:spLocks/>
            </p:cNvSpPr>
            <p:nvPr/>
          </p:nvSpPr>
          <p:spPr bwMode="gray">
            <a:xfrm>
              <a:off x="1209" y="2186"/>
              <a:ext cx="1288" cy="346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75313" name="Group 177"/>
            <p:cNvGrpSpPr>
              <a:grpSpLocks/>
            </p:cNvGrpSpPr>
            <p:nvPr/>
          </p:nvGrpSpPr>
          <p:grpSpPr bwMode="auto">
            <a:xfrm>
              <a:off x="1566" y="1888"/>
              <a:ext cx="358" cy="393"/>
              <a:chOff x="1283" y="1710"/>
              <a:chExt cx="1085" cy="1190"/>
            </a:xfrm>
          </p:grpSpPr>
          <p:sp>
            <p:nvSpPr>
              <p:cNvPr id="475314" name="Freeform 178"/>
              <p:cNvSpPr>
                <a:spLocks/>
              </p:cNvSpPr>
              <p:nvPr/>
            </p:nvSpPr>
            <p:spPr bwMode="gray">
              <a:xfrm flipH="1">
                <a:off x="1283" y="1710"/>
                <a:ext cx="1085" cy="1190"/>
              </a:xfrm>
              <a:custGeom>
                <a:avLst/>
                <a:gdLst>
                  <a:gd name="T0" fmla="*/ 257 w 1280"/>
                  <a:gd name="T1" fmla="*/ 0 h 1405"/>
                  <a:gd name="T2" fmla="*/ 0 w 1280"/>
                  <a:gd name="T3" fmla="*/ 68 h 1405"/>
                  <a:gd name="T4" fmla="*/ 0 w 1280"/>
                  <a:gd name="T5" fmla="*/ 1131 h 1405"/>
                  <a:gd name="T6" fmla="*/ 1025 w 1280"/>
                  <a:gd name="T7" fmla="*/ 1405 h 1405"/>
                  <a:gd name="T8" fmla="*/ 1025 w 1280"/>
                  <a:gd name="T9" fmla="*/ 342 h 1405"/>
                  <a:gd name="T10" fmla="*/ 1280 w 1280"/>
                  <a:gd name="T11" fmla="*/ 274 h 1405"/>
                  <a:gd name="T12" fmla="*/ 257 w 1280"/>
                  <a:gd name="T13" fmla="*/ 0 h 1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0" h="1405">
                    <a:moveTo>
                      <a:pt x="257" y="0"/>
                    </a:moveTo>
                    <a:lnTo>
                      <a:pt x="0" y="68"/>
                    </a:lnTo>
                    <a:lnTo>
                      <a:pt x="0" y="1131"/>
                    </a:lnTo>
                    <a:lnTo>
                      <a:pt x="1025" y="1405"/>
                    </a:lnTo>
                    <a:lnTo>
                      <a:pt x="1025" y="342"/>
                    </a:lnTo>
                    <a:lnTo>
                      <a:pt x="1280" y="274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6D6D6C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315" name="Freeform 179"/>
              <p:cNvSpPr>
                <a:spLocks/>
              </p:cNvSpPr>
              <p:nvPr/>
            </p:nvSpPr>
            <p:spPr bwMode="gray">
              <a:xfrm flipH="1">
                <a:off x="1283" y="2582"/>
                <a:ext cx="1085" cy="291"/>
              </a:xfrm>
              <a:custGeom>
                <a:avLst/>
                <a:gdLst>
                  <a:gd name="T0" fmla="*/ 1280 w 1280"/>
                  <a:gd name="T1" fmla="*/ 274 h 342"/>
                  <a:gd name="T2" fmla="*/ 257 w 1280"/>
                  <a:gd name="T3" fmla="*/ 0 h 342"/>
                  <a:gd name="T4" fmla="*/ 0 w 1280"/>
                  <a:gd name="T5" fmla="*/ 68 h 342"/>
                  <a:gd name="T6" fmla="*/ 1025 w 1280"/>
                  <a:gd name="T7" fmla="*/ 342 h 342"/>
                  <a:gd name="T8" fmla="*/ 1280 w 1280"/>
                  <a:gd name="T9" fmla="*/ 27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0" h="342">
                    <a:moveTo>
                      <a:pt x="1280" y="274"/>
                    </a:moveTo>
                    <a:lnTo>
                      <a:pt x="257" y="0"/>
                    </a:lnTo>
                    <a:lnTo>
                      <a:pt x="0" y="68"/>
                    </a:lnTo>
                    <a:lnTo>
                      <a:pt x="1025" y="342"/>
                    </a:lnTo>
                    <a:lnTo>
                      <a:pt x="1280" y="274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316" name="Freeform 180"/>
              <p:cNvSpPr>
                <a:spLocks/>
              </p:cNvSpPr>
              <p:nvPr/>
            </p:nvSpPr>
            <p:spPr bwMode="gray">
              <a:xfrm flipH="1">
                <a:off x="1283" y="2357"/>
                <a:ext cx="1085" cy="288"/>
              </a:xfrm>
              <a:custGeom>
                <a:avLst/>
                <a:gdLst>
                  <a:gd name="T0" fmla="*/ 1280 w 1280"/>
                  <a:gd name="T1" fmla="*/ 272 h 340"/>
                  <a:gd name="T2" fmla="*/ 257 w 1280"/>
                  <a:gd name="T3" fmla="*/ 0 h 340"/>
                  <a:gd name="T4" fmla="*/ 0 w 1280"/>
                  <a:gd name="T5" fmla="*/ 66 h 340"/>
                  <a:gd name="T6" fmla="*/ 1025 w 1280"/>
                  <a:gd name="T7" fmla="*/ 340 h 340"/>
                  <a:gd name="T8" fmla="*/ 1280 w 1280"/>
                  <a:gd name="T9" fmla="*/ 272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0" h="340">
                    <a:moveTo>
                      <a:pt x="1280" y="272"/>
                    </a:moveTo>
                    <a:lnTo>
                      <a:pt x="257" y="0"/>
                    </a:lnTo>
                    <a:lnTo>
                      <a:pt x="0" y="66"/>
                    </a:lnTo>
                    <a:lnTo>
                      <a:pt x="1025" y="340"/>
                    </a:lnTo>
                    <a:lnTo>
                      <a:pt x="1280" y="272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75317" name="Group 181"/>
              <p:cNvGrpSpPr>
                <a:grpSpLocks/>
              </p:cNvGrpSpPr>
              <p:nvPr/>
            </p:nvGrpSpPr>
            <p:grpSpPr bwMode="auto">
              <a:xfrm flipH="1">
                <a:off x="1478" y="2253"/>
                <a:ext cx="800" cy="347"/>
                <a:chOff x="2031" y="2241"/>
                <a:chExt cx="797" cy="345"/>
              </a:xfrm>
            </p:grpSpPr>
            <p:grpSp>
              <p:nvGrpSpPr>
                <p:cNvPr id="475318" name="Group 182"/>
                <p:cNvGrpSpPr>
                  <a:grpSpLocks/>
                </p:cNvGrpSpPr>
                <p:nvPr/>
              </p:nvGrpSpPr>
              <p:grpSpPr bwMode="auto">
                <a:xfrm>
                  <a:off x="2031" y="2241"/>
                  <a:ext cx="257" cy="202"/>
                  <a:chOff x="1315" y="1508"/>
                  <a:chExt cx="596" cy="469"/>
                </a:xfrm>
              </p:grpSpPr>
              <p:sp>
                <p:nvSpPr>
                  <p:cNvPr id="475319" name="Freeform 183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20" name="Freeform 184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21" name="Freeform 185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322" name="Group 186"/>
                <p:cNvGrpSpPr>
                  <a:grpSpLocks/>
                </p:cNvGrpSpPr>
                <p:nvPr/>
              </p:nvGrpSpPr>
              <p:grpSpPr bwMode="auto">
                <a:xfrm>
                  <a:off x="2301" y="2311"/>
                  <a:ext cx="257" cy="202"/>
                  <a:chOff x="1315" y="1508"/>
                  <a:chExt cx="596" cy="469"/>
                </a:xfrm>
              </p:grpSpPr>
              <p:sp>
                <p:nvSpPr>
                  <p:cNvPr id="475323" name="Freeform 187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24" name="Freeform 188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25" name="Freeform 189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326" name="Group 190"/>
                <p:cNvGrpSpPr>
                  <a:grpSpLocks/>
                </p:cNvGrpSpPr>
                <p:nvPr/>
              </p:nvGrpSpPr>
              <p:grpSpPr bwMode="auto">
                <a:xfrm>
                  <a:off x="2571" y="2384"/>
                  <a:ext cx="257" cy="202"/>
                  <a:chOff x="1315" y="1508"/>
                  <a:chExt cx="596" cy="469"/>
                </a:xfrm>
              </p:grpSpPr>
              <p:sp>
                <p:nvSpPr>
                  <p:cNvPr id="475327" name="Freeform 191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28" name="Freeform 192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29" name="Freeform 193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475330" name="Freeform 194"/>
              <p:cNvSpPr>
                <a:spLocks/>
              </p:cNvSpPr>
              <p:nvPr/>
            </p:nvSpPr>
            <p:spPr bwMode="gray">
              <a:xfrm flipH="1">
                <a:off x="1283" y="2133"/>
                <a:ext cx="1085" cy="287"/>
              </a:xfrm>
              <a:custGeom>
                <a:avLst/>
                <a:gdLst>
                  <a:gd name="T0" fmla="*/ 1280 w 1280"/>
                  <a:gd name="T1" fmla="*/ 274 h 340"/>
                  <a:gd name="T2" fmla="*/ 257 w 1280"/>
                  <a:gd name="T3" fmla="*/ 0 h 340"/>
                  <a:gd name="T4" fmla="*/ 0 w 1280"/>
                  <a:gd name="T5" fmla="*/ 69 h 340"/>
                  <a:gd name="T6" fmla="*/ 1025 w 1280"/>
                  <a:gd name="T7" fmla="*/ 340 h 340"/>
                  <a:gd name="T8" fmla="*/ 1280 w 1280"/>
                  <a:gd name="T9" fmla="*/ 274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0" h="340">
                    <a:moveTo>
                      <a:pt x="1280" y="274"/>
                    </a:moveTo>
                    <a:lnTo>
                      <a:pt x="257" y="0"/>
                    </a:lnTo>
                    <a:lnTo>
                      <a:pt x="0" y="69"/>
                    </a:lnTo>
                    <a:lnTo>
                      <a:pt x="1025" y="340"/>
                    </a:lnTo>
                    <a:lnTo>
                      <a:pt x="1280" y="274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331" name="Freeform 195"/>
              <p:cNvSpPr>
                <a:spLocks/>
              </p:cNvSpPr>
              <p:nvPr/>
            </p:nvSpPr>
            <p:spPr bwMode="gray">
              <a:xfrm flipH="1">
                <a:off x="1283" y="1905"/>
                <a:ext cx="1085" cy="291"/>
              </a:xfrm>
              <a:custGeom>
                <a:avLst/>
                <a:gdLst>
                  <a:gd name="T0" fmla="*/ 1280 w 1280"/>
                  <a:gd name="T1" fmla="*/ 274 h 343"/>
                  <a:gd name="T2" fmla="*/ 257 w 1280"/>
                  <a:gd name="T3" fmla="*/ 0 h 343"/>
                  <a:gd name="T4" fmla="*/ 0 w 1280"/>
                  <a:gd name="T5" fmla="*/ 69 h 343"/>
                  <a:gd name="T6" fmla="*/ 1025 w 1280"/>
                  <a:gd name="T7" fmla="*/ 343 h 343"/>
                  <a:gd name="T8" fmla="*/ 1280 w 1280"/>
                  <a:gd name="T9" fmla="*/ 274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0" h="343">
                    <a:moveTo>
                      <a:pt x="1280" y="274"/>
                    </a:moveTo>
                    <a:lnTo>
                      <a:pt x="257" y="0"/>
                    </a:lnTo>
                    <a:lnTo>
                      <a:pt x="0" y="69"/>
                    </a:lnTo>
                    <a:lnTo>
                      <a:pt x="1025" y="343"/>
                    </a:lnTo>
                    <a:lnTo>
                      <a:pt x="1280" y="274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75332" name="Group 196"/>
              <p:cNvGrpSpPr>
                <a:grpSpLocks/>
              </p:cNvGrpSpPr>
              <p:nvPr/>
            </p:nvGrpSpPr>
            <p:grpSpPr bwMode="auto">
              <a:xfrm flipH="1">
                <a:off x="1478" y="2481"/>
                <a:ext cx="800" cy="347"/>
                <a:chOff x="2031" y="2241"/>
                <a:chExt cx="797" cy="345"/>
              </a:xfrm>
            </p:grpSpPr>
            <p:grpSp>
              <p:nvGrpSpPr>
                <p:cNvPr id="475333" name="Group 197"/>
                <p:cNvGrpSpPr>
                  <a:grpSpLocks/>
                </p:cNvGrpSpPr>
                <p:nvPr/>
              </p:nvGrpSpPr>
              <p:grpSpPr bwMode="auto">
                <a:xfrm>
                  <a:off x="2031" y="2241"/>
                  <a:ext cx="257" cy="202"/>
                  <a:chOff x="1315" y="1508"/>
                  <a:chExt cx="596" cy="469"/>
                </a:xfrm>
              </p:grpSpPr>
              <p:sp>
                <p:nvSpPr>
                  <p:cNvPr id="475334" name="Freeform 198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35" name="Freeform 199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36" name="Freeform 200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337" name="Group 201"/>
                <p:cNvGrpSpPr>
                  <a:grpSpLocks/>
                </p:cNvGrpSpPr>
                <p:nvPr/>
              </p:nvGrpSpPr>
              <p:grpSpPr bwMode="auto">
                <a:xfrm>
                  <a:off x="2301" y="2311"/>
                  <a:ext cx="257" cy="202"/>
                  <a:chOff x="1315" y="1508"/>
                  <a:chExt cx="596" cy="469"/>
                </a:xfrm>
              </p:grpSpPr>
              <p:sp>
                <p:nvSpPr>
                  <p:cNvPr id="475338" name="Freeform 202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39" name="Freeform 203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40" name="Freeform 204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341" name="Group 205"/>
                <p:cNvGrpSpPr>
                  <a:grpSpLocks/>
                </p:cNvGrpSpPr>
                <p:nvPr/>
              </p:nvGrpSpPr>
              <p:grpSpPr bwMode="auto">
                <a:xfrm>
                  <a:off x="2571" y="2384"/>
                  <a:ext cx="257" cy="202"/>
                  <a:chOff x="1315" y="1508"/>
                  <a:chExt cx="596" cy="469"/>
                </a:xfrm>
              </p:grpSpPr>
              <p:sp>
                <p:nvSpPr>
                  <p:cNvPr id="475342" name="Freeform 206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43" name="Freeform 207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44" name="Freeform 208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75345" name="Group 209"/>
              <p:cNvGrpSpPr>
                <a:grpSpLocks/>
              </p:cNvGrpSpPr>
              <p:nvPr/>
            </p:nvGrpSpPr>
            <p:grpSpPr bwMode="auto">
              <a:xfrm flipH="1">
                <a:off x="1478" y="2025"/>
                <a:ext cx="800" cy="347"/>
                <a:chOff x="2031" y="2241"/>
                <a:chExt cx="797" cy="345"/>
              </a:xfrm>
            </p:grpSpPr>
            <p:grpSp>
              <p:nvGrpSpPr>
                <p:cNvPr id="475346" name="Group 210"/>
                <p:cNvGrpSpPr>
                  <a:grpSpLocks/>
                </p:cNvGrpSpPr>
                <p:nvPr/>
              </p:nvGrpSpPr>
              <p:grpSpPr bwMode="auto">
                <a:xfrm>
                  <a:off x="2031" y="2241"/>
                  <a:ext cx="257" cy="202"/>
                  <a:chOff x="1315" y="1508"/>
                  <a:chExt cx="596" cy="469"/>
                </a:xfrm>
              </p:grpSpPr>
              <p:sp>
                <p:nvSpPr>
                  <p:cNvPr id="475347" name="Freeform 211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48" name="Freeform 212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49" name="Freeform 213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350" name="Group 214"/>
                <p:cNvGrpSpPr>
                  <a:grpSpLocks/>
                </p:cNvGrpSpPr>
                <p:nvPr/>
              </p:nvGrpSpPr>
              <p:grpSpPr bwMode="auto">
                <a:xfrm>
                  <a:off x="2301" y="2311"/>
                  <a:ext cx="257" cy="202"/>
                  <a:chOff x="1315" y="1508"/>
                  <a:chExt cx="596" cy="469"/>
                </a:xfrm>
              </p:grpSpPr>
              <p:sp>
                <p:nvSpPr>
                  <p:cNvPr id="475351" name="Freeform 215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52" name="Freeform 216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53" name="Freeform 217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354" name="Group 218"/>
                <p:cNvGrpSpPr>
                  <a:grpSpLocks/>
                </p:cNvGrpSpPr>
                <p:nvPr/>
              </p:nvGrpSpPr>
              <p:grpSpPr bwMode="auto">
                <a:xfrm>
                  <a:off x="2571" y="2384"/>
                  <a:ext cx="257" cy="202"/>
                  <a:chOff x="1315" y="1508"/>
                  <a:chExt cx="596" cy="469"/>
                </a:xfrm>
              </p:grpSpPr>
              <p:sp>
                <p:nvSpPr>
                  <p:cNvPr id="475355" name="Freeform 219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56" name="Freeform 220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57" name="Freeform 221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75358" name="Group 222"/>
              <p:cNvGrpSpPr>
                <a:grpSpLocks/>
              </p:cNvGrpSpPr>
              <p:nvPr/>
            </p:nvGrpSpPr>
            <p:grpSpPr bwMode="auto">
              <a:xfrm flipH="1">
                <a:off x="1478" y="1798"/>
                <a:ext cx="800" cy="347"/>
                <a:chOff x="2031" y="2241"/>
                <a:chExt cx="797" cy="345"/>
              </a:xfrm>
            </p:grpSpPr>
            <p:grpSp>
              <p:nvGrpSpPr>
                <p:cNvPr id="475359" name="Group 223"/>
                <p:cNvGrpSpPr>
                  <a:grpSpLocks/>
                </p:cNvGrpSpPr>
                <p:nvPr/>
              </p:nvGrpSpPr>
              <p:grpSpPr bwMode="auto">
                <a:xfrm>
                  <a:off x="2031" y="2241"/>
                  <a:ext cx="257" cy="202"/>
                  <a:chOff x="1315" y="1508"/>
                  <a:chExt cx="596" cy="469"/>
                </a:xfrm>
              </p:grpSpPr>
              <p:sp>
                <p:nvSpPr>
                  <p:cNvPr id="475360" name="Freeform 224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61" name="Freeform 225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62" name="Freeform 226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363" name="Group 227"/>
                <p:cNvGrpSpPr>
                  <a:grpSpLocks/>
                </p:cNvGrpSpPr>
                <p:nvPr/>
              </p:nvGrpSpPr>
              <p:grpSpPr bwMode="auto">
                <a:xfrm>
                  <a:off x="2301" y="2311"/>
                  <a:ext cx="257" cy="202"/>
                  <a:chOff x="1315" y="1508"/>
                  <a:chExt cx="596" cy="469"/>
                </a:xfrm>
              </p:grpSpPr>
              <p:sp>
                <p:nvSpPr>
                  <p:cNvPr id="475364" name="Freeform 228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65" name="Freeform 229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66" name="Freeform 230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367" name="Group 231"/>
                <p:cNvGrpSpPr>
                  <a:grpSpLocks/>
                </p:cNvGrpSpPr>
                <p:nvPr/>
              </p:nvGrpSpPr>
              <p:grpSpPr bwMode="auto">
                <a:xfrm>
                  <a:off x="2571" y="2384"/>
                  <a:ext cx="257" cy="202"/>
                  <a:chOff x="1315" y="1508"/>
                  <a:chExt cx="596" cy="469"/>
                </a:xfrm>
              </p:grpSpPr>
              <p:sp>
                <p:nvSpPr>
                  <p:cNvPr id="475368" name="Freeform 232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69" name="Freeform 233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70" name="Freeform 234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475371" name="Freeform 235"/>
              <p:cNvSpPr>
                <a:spLocks/>
              </p:cNvSpPr>
              <p:nvPr/>
            </p:nvSpPr>
            <p:spPr bwMode="gray">
              <a:xfrm flipH="1">
                <a:off x="1283" y="1941"/>
                <a:ext cx="216" cy="959"/>
              </a:xfrm>
              <a:custGeom>
                <a:avLst/>
                <a:gdLst>
                  <a:gd name="T0" fmla="*/ 0 w 255"/>
                  <a:gd name="T1" fmla="*/ 68 h 1131"/>
                  <a:gd name="T2" fmla="*/ 0 w 255"/>
                  <a:gd name="T3" fmla="*/ 335 h 1131"/>
                  <a:gd name="T4" fmla="*/ 0 w 255"/>
                  <a:gd name="T5" fmla="*/ 375 h 1131"/>
                  <a:gd name="T6" fmla="*/ 0 w 255"/>
                  <a:gd name="T7" fmla="*/ 564 h 1131"/>
                  <a:gd name="T8" fmla="*/ 0 w 255"/>
                  <a:gd name="T9" fmla="*/ 600 h 1131"/>
                  <a:gd name="T10" fmla="*/ 0 w 255"/>
                  <a:gd name="T11" fmla="*/ 867 h 1131"/>
                  <a:gd name="T12" fmla="*/ 0 w 255"/>
                  <a:gd name="T13" fmla="*/ 900 h 1131"/>
                  <a:gd name="T14" fmla="*/ 0 w 255"/>
                  <a:gd name="T15" fmla="*/ 1131 h 1131"/>
                  <a:gd name="T16" fmla="*/ 255 w 255"/>
                  <a:gd name="T17" fmla="*/ 1063 h 1131"/>
                  <a:gd name="T18" fmla="*/ 255 w 255"/>
                  <a:gd name="T19" fmla="*/ 831 h 1131"/>
                  <a:gd name="T20" fmla="*/ 255 w 255"/>
                  <a:gd name="T21" fmla="*/ 798 h 1131"/>
                  <a:gd name="T22" fmla="*/ 255 w 255"/>
                  <a:gd name="T23" fmla="*/ 531 h 1131"/>
                  <a:gd name="T24" fmla="*/ 255 w 255"/>
                  <a:gd name="T25" fmla="*/ 496 h 1131"/>
                  <a:gd name="T26" fmla="*/ 255 w 255"/>
                  <a:gd name="T27" fmla="*/ 307 h 1131"/>
                  <a:gd name="T28" fmla="*/ 255 w 255"/>
                  <a:gd name="T29" fmla="*/ 267 h 1131"/>
                  <a:gd name="T30" fmla="*/ 255 w 255"/>
                  <a:gd name="T31" fmla="*/ 0 h 1131"/>
                  <a:gd name="T32" fmla="*/ 0 w 255"/>
                  <a:gd name="T33" fmla="*/ 68 h 1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5" h="1131">
                    <a:moveTo>
                      <a:pt x="0" y="68"/>
                    </a:moveTo>
                    <a:lnTo>
                      <a:pt x="0" y="335"/>
                    </a:lnTo>
                    <a:lnTo>
                      <a:pt x="0" y="375"/>
                    </a:lnTo>
                    <a:lnTo>
                      <a:pt x="0" y="564"/>
                    </a:lnTo>
                    <a:lnTo>
                      <a:pt x="0" y="600"/>
                    </a:lnTo>
                    <a:lnTo>
                      <a:pt x="0" y="867"/>
                    </a:lnTo>
                    <a:lnTo>
                      <a:pt x="0" y="900"/>
                    </a:lnTo>
                    <a:lnTo>
                      <a:pt x="0" y="1131"/>
                    </a:lnTo>
                    <a:lnTo>
                      <a:pt x="255" y="1063"/>
                    </a:lnTo>
                    <a:lnTo>
                      <a:pt x="255" y="831"/>
                    </a:lnTo>
                    <a:lnTo>
                      <a:pt x="255" y="798"/>
                    </a:lnTo>
                    <a:lnTo>
                      <a:pt x="255" y="531"/>
                    </a:lnTo>
                    <a:lnTo>
                      <a:pt x="255" y="496"/>
                    </a:lnTo>
                    <a:lnTo>
                      <a:pt x="255" y="307"/>
                    </a:lnTo>
                    <a:lnTo>
                      <a:pt x="255" y="267"/>
                    </a:lnTo>
                    <a:lnTo>
                      <a:pt x="255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828282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75372" name="Group 236"/>
              <p:cNvGrpSpPr>
                <a:grpSpLocks/>
              </p:cNvGrpSpPr>
              <p:nvPr/>
            </p:nvGrpSpPr>
            <p:grpSpPr bwMode="auto">
              <a:xfrm flipH="1">
                <a:off x="1499" y="1767"/>
                <a:ext cx="869" cy="1133"/>
                <a:chOff x="1940" y="1770"/>
                <a:chExt cx="868" cy="1132"/>
              </a:xfrm>
            </p:grpSpPr>
            <p:sp>
              <p:nvSpPr>
                <p:cNvPr id="475373" name="Freeform 237"/>
                <p:cNvSpPr>
                  <a:spLocks noEditPoints="1"/>
                </p:cNvSpPr>
                <p:nvPr/>
              </p:nvSpPr>
              <p:spPr bwMode="gray">
                <a:xfrm>
                  <a:off x="1940" y="2446"/>
                  <a:ext cx="868" cy="456"/>
                </a:xfrm>
                <a:custGeom>
                  <a:avLst/>
                  <a:gdLst>
                    <a:gd name="T0" fmla="*/ 0 w 1025"/>
                    <a:gd name="T1" fmla="*/ 0 h 538"/>
                    <a:gd name="T2" fmla="*/ 0 w 1025"/>
                    <a:gd name="T3" fmla="*/ 264 h 538"/>
                    <a:gd name="T4" fmla="*/ 1025 w 1025"/>
                    <a:gd name="T5" fmla="*/ 538 h 538"/>
                    <a:gd name="T6" fmla="*/ 1025 w 1025"/>
                    <a:gd name="T7" fmla="*/ 274 h 538"/>
                    <a:gd name="T8" fmla="*/ 0 w 1025"/>
                    <a:gd name="T9" fmla="*/ 0 h 538"/>
                    <a:gd name="T10" fmla="*/ 992 w 1025"/>
                    <a:gd name="T11" fmla="*/ 496 h 538"/>
                    <a:gd name="T12" fmla="*/ 33 w 1025"/>
                    <a:gd name="T13" fmla="*/ 241 h 538"/>
                    <a:gd name="T14" fmla="*/ 33 w 1025"/>
                    <a:gd name="T15" fmla="*/ 42 h 538"/>
                    <a:gd name="T16" fmla="*/ 992 w 1025"/>
                    <a:gd name="T17" fmla="*/ 297 h 538"/>
                    <a:gd name="T18" fmla="*/ 992 w 1025"/>
                    <a:gd name="T19" fmla="*/ 297 h 538"/>
                    <a:gd name="T20" fmla="*/ 992 w 1025"/>
                    <a:gd name="T21" fmla="*/ 496 h 5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25" h="538">
                      <a:moveTo>
                        <a:pt x="0" y="0"/>
                      </a:moveTo>
                      <a:lnTo>
                        <a:pt x="0" y="264"/>
                      </a:lnTo>
                      <a:lnTo>
                        <a:pt x="1025" y="538"/>
                      </a:lnTo>
                      <a:lnTo>
                        <a:pt x="1025" y="274"/>
                      </a:lnTo>
                      <a:lnTo>
                        <a:pt x="0" y="0"/>
                      </a:lnTo>
                      <a:close/>
                      <a:moveTo>
                        <a:pt x="992" y="496"/>
                      </a:moveTo>
                      <a:lnTo>
                        <a:pt x="33" y="241"/>
                      </a:lnTo>
                      <a:lnTo>
                        <a:pt x="33" y="42"/>
                      </a:lnTo>
                      <a:lnTo>
                        <a:pt x="992" y="297"/>
                      </a:lnTo>
                      <a:lnTo>
                        <a:pt x="992" y="297"/>
                      </a:lnTo>
                      <a:lnTo>
                        <a:pt x="992" y="496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374" name="Freeform 238"/>
                <p:cNvSpPr>
                  <a:spLocks noEditPoints="1"/>
                </p:cNvSpPr>
                <p:nvPr/>
              </p:nvSpPr>
              <p:spPr bwMode="gray">
                <a:xfrm>
                  <a:off x="1940" y="2220"/>
                  <a:ext cx="868" cy="458"/>
                </a:xfrm>
                <a:custGeom>
                  <a:avLst/>
                  <a:gdLst>
                    <a:gd name="T0" fmla="*/ 0 w 1025"/>
                    <a:gd name="T1" fmla="*/ 0 h 541"/>
                    <a:gd name="T2" fmla="*/ 0 w 1025"/>
                    <a:gd name="T3" fmla="*/ 267 h 541"/>
                    <a:gd name="T4" fmla="*/ 1025 w 1025"/>
                    <a:gd name="T5" fmla="*/ 541 h 541"/>
                    <a:gd name="T6" fmla="*/ 1025 w 1025"/>
                    <a:gd name="T7" fmla="*/ 274 h 541"/>
                    <a:gd name="T8" fmla="*/ 0 w 1025"/>
                    <a:gd name="T9" fmla="*/ 0 h 541"/>
                    <a:gd name="T10" fmla="*/ 992 w 1025"/>
                    <a:gd name="T11" fmla="*/ 498 h 541"/>
                    <a:gd name="T12" fmla="*/ 33 w 1025"/>
                    <a:gd name="T13" fmla="*/ 241 h 541"/>
                    <a:gd name="T14" fmla="*/ 33 w 1025"/>
                    <a:gd name="T15" fmla="*/ 42 h 541"/>
                    <a:gd name="T16" fmla="*/ 992 w 1025"/>
                    <a:gd name="T17" fmla="*/ 300 h 541"/>
                    <a:gd name="T18" fmla="*/ 992 w 1025"/>
                    <a:gd name="T19" fmla="*/ 300 h 541"/>
                    <a:gd name="T20" fmla="*/ 992 w 1025"/>
                    <a:gd name="T21" fmla="*/ 498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25" h="541">
                      <a:moveTo>
                        <a:pt x="0" y="0"/>
                      </a:moveTo>
                      <a:lnTo>
                        <a:pt x="0" y="267"/>
                      </a:lnTo>
                      <a:lnTo>
                        <a:pt x="1025" y="541"/>
                      </a:lnTo>
                      <a:lnTo>
                        <a:pt x="1025" y="274"/>
                      </a:lnTo>
                      <a:lnTo>
                        <a:pt x="0" y="0"/>
                      </a:lnTo>
                      <a:close/>
                      <a:moveTo>
                        <a:pt x="992" y="498"/>
                      </a:moveTo>
                      <a:lnTo>
                        <a:pt x="33" y="241"/>
                      </a:lnTo>
                      <a:lnTo>
                        <a:pt x="33" y="42"/>
                      </a:lnTo>
                      <a:lnTo>
                        <a:pt x="992" y="300"/>
                      </a:lnTo>
                      <a:lnTo>
                        <a:pt x="992" y="300"/>
                      </a:lnTo>
                      <a:lnTo>
                        <a:pt x="992" y="498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375" name="Freeform 239"/>
                <p:cNvSpPr>
                  <a:spLocks noEditPoints="1"/>
                </p:cNvSpPr>
                <p:nvPr/>
              </p:nvSpPr>
              <p:spPr bwMode="gray">
                <a:xfrm>
                  <a:off x="1940" y="1996"/>
                  <a:ext cx="868" cy="456"/>
                </a:xfrm>
                <a:custGeom>
                  <a:avLst/>
                  <a:gdLst>
                    <a:gd name="T0" fmla="*/ 0 w 1025"/>
                    <a:gd name="T1" fmla="*/ 0 h 539"/>
                    <a:gd name="T2" fmla="*/ 0 w 1025"/>
                    <a:gd name="T3" fmla="*/ 265 h 539"/>
                    <a:gd name="T4" fmla="*/ 1025 w 1025"/>
                    <a:gd name="T5" fmla="*/ 539 h 539"/>
                    <a:gd name="T6" fmla="*/ 1025 w 1025"/>
                    <a:gd name="T7" fmla="*/ 274 h 539"/>
                    <a:gd name="T8" fmla="*/ 0 w 1025"/>
                    <a:gd name="T9" fmla="*/ 0 h 539"/>
                    <a:gd name="T10" fmla="*/ 992 w 1025"/>
                    <a:gd name="T11" fmla="*/ 496 h 539"/>
                    <a:gd name="T12" fmla="*/ 33 w 1025"/>
                    <a:gd name="T13" fmla="*/ 241 h 539"/>
                    <a:gd name="T14" fmla="*/ 33 w 1025"/>
                    <a:gd name="T15" fmla="*/ 40 h 539"/>
                    <a:gd name="T16" fmla="*/ 992 w 1025"/>
                    <a:gd name="T17" fmla="*/ 298 h 539"/>
                    <a:gd name="T18" fmla="*/ 992 w 1025"/>
                    <a:gd name="T19" fmla="*/ 298 h 539"/>
                    <a:gd name="T20" fmla="*/ 992 w 1025"/>
                    <a:gd name="T21" fmla="*/ 496 h 5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25" h="539">
                      <a:moveTo>
                        <a:pt x="0" y="0"/>
                      </a:moveTo>
                      <a:lnTo>
                        <a:pt x="0" y="265"/>
                      </a:lnTo>
                      <a:lnTo>
                        <a:pt x="1025" y="539"/>
                      </a:lnTo>
                      <a:lnTo>
                        <a:pt x="1025" y="274"/>
                      </a:lnTo>
                      <a:lnTo>
                        <a:pt x="0" y="0"/>
                      </a:lnTo>
                      <a:close/>
                      <a:moveTo>
                        <a:pt x="992" y="496"/>
                      </a:moveTo>
                      <a:lnTo>
                        <a:pt x="33" y="241"/>
                      </a:lnTo>
                      <a:lnTo>
                        <a:pt x="33" y="40"/>
                      </a:lnTo>
                      <a:lnTo>
                        <a:pt x="992" y="298"/>
                      </a:lnTo>
                      <a:lnTo>
                        <a:pt x="992" y="298"/>
                      </a:lnTo>
                      <a:lnTo>
                        <a:pt x="992" y="496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376" name="Freeform 240"/>
                <p:cNvSpPr>
                  <a:spLocks noEditPoints="1"/>
                </p:cNvSpPr>
                <p:nvPr/>
              </p:nvSpPr>
              <p:spPr bwMode="gray">
                <a:xfrm>
                  <a:off x="1940" y="1770"/>
                  <a:ext cx="868" cy="458"/>
                </a:xfrm>
                <a:custGeom>
                  <a:avLst/>
                  <a:gdLst>
                    <a:gd name="T0" fmla="*/ 0 w 1025"/>
                    <a:gd name="T1" fmla="*/ 0 h 541"/>
                    <a:gd name="T2" fmla="*/ 0 w 1025"/>
                    <a:gd name="T3" fmla="*/ 267 h 541"/>
                    <a:gd name="T4" fmla="*/ 1025 w 1025"/>
                    <a:gd name="T5" fmla="*/ 541 h 541"/>
                    <a:gd name="T6" fmla="*/ 1025 w 1025"/>
                    <a:gd name="T7" fmla="*/ 274 h 541"/>
                    <a:gd name="T8" fmla="*/ 0 w 1025"/>
                    <a:gd name="T9" fmla="*/ 0 h 541"/>
                    <a:gd name="T10" fmla="*/ 992 w 1025"/>
                    <a:gd name="T11" fmla="*/ 499 h 541"/>
                    <a:gd name="T12" fmla="*/ 33 w 1025"/>
                    <a:gd name="T13" fmla="*/ 241 h 541"/>
                    <a:gd name="T14" fmla="*/ 33 w 1025"/>
                    <a:gd name="T15" fmla="*/ 43 h 541"/>
                    <a:gd name="T16" fmla="*/ 992 w 1025"/>
                    <a:gd name="T17" fmla="*/ 300 h 541"/>
                    <a:gd name="T18" fmla="*/ 992 w 1025"/>
                    <a:gd name="T19" fmla="*/ 300 h 541"/>
                    <a:gd name="T20" fmla="*/ 992 w 1025"/>
                    <a:gd name="T21" fmla="*/ 499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25" h="541">
                      <a:moveTo>
                        <a:pt x="0" y="0"/>
                      </a:moveTo>
                      <a:lnTo>
                        <a:pt x="0" y="267"/>
                      </a:lnTo>
                      <a:lnTo>
                        <a:pt x="1025" y="541"/>
                      </a:lnTo>
                      <a:lnTo>
                        <a:pt x="1025" y="274"/>
                      </a:lnTo>
                      <a:lnTo>
                        <a:pt x="0" y="0"/>
                      </a:lnTo>
                      <a:close/>
                      <a:moveTo>
                        <a:pt x="992" y="499"/>
                      </a:moveTo>
                      <a:lnTo>
                        <a:pt x="33" y="241"/>
                      </a:lnTo>
                      <a:lnTo>
                        <a:pt x="33" y="43"/>
                      </a:lnTo>
                      <a:lnTo>
                        <a:pt x="992" y="300"/>
                      </a:lnTo>
                      <a:lnTo>
                        <a:pt x="992" y="300"/>
                      </a:lnTo>
                      <a:lnTo>
                        <a:pt x="992" y="499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75377" name="Freeform 241"/>
              <p:cNvSpPr>
                <a:spLocks/>
              </p:cNvSpPr>
              <p:nvPr/>
            </p:nvSpPr>
            <p:spPr bwMode="gray">
              <a:xfrm flipH="1">
                <a:off x="1283" y="1710"/>
                <a:ext cx="1085" cy="291"/>
              </a:xfrm>
              <a:custGeom>
                <a:avLst/>
                <a:gdLst>
                  <a:gd name="T0" fmla="*/ 1280 w 1280"/>
                  <a:gd name="T1" fmla="*/ 274 h 343"/>
                  <a:gd name="T2" fmla="*/ 257 w 1280"/>
                  <a:gd name="T3" fmla="*/ 0 h 343"/>
                  <a:gd name="T4" fmla="*/ 0 w 1280"/>
                  <a:gd name="T5" fmla="*/ 69 h 343"/>
                  <a:gd name="T6" fmla="*/ 1025 w 1280"/>
                  <a:gd name="T7" fmla="*/ 343 h 343"/>
                  <a:gd name="T8" fmla="*/ 1280 w 1280"/>
                  <a:gd name="T9" fmla="*/ 274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0" h="343">
                    <a:moveTo>
                      <a:pt x="1280" y="274"/>
                    </a:moveTo>
                    <a:lnTo>
                      <a:pt x="257" y="0"/>
                    </a:lnTo>
                    <a:lnTo>
                      <a:pt x="0" y="69"/>
                    </a:lnTo>
                    <a:lnTo>
                      <a:pt x="1025" y="343"/>
                    </a:lnTo>
                    <a:lnTo>
                      <a:pt x="1280" y="274"/>
                    </a:lnTo>
                    <a:close/>
                  </a:path>
                </a:pathLst>
              </a:custGeom>
              <a:solidFill>
                <a:srgbClr val="6D6D6C"/>
              </a:solidFill>
              <a:ln w="9525" cap="flat" cmpd="sng">
                <a:solidFill>
                  <a:srgbClr val="545554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75378" name="Group 242"/>
            <p:cNvGrpSpPr>
              <a:grpSpLocks/>
            </p:cNvGrpSpPr>
            <p:nvPr/>
          </p:nvGrpSpPr>
          <p:grpSpPr bwMode="auto">
            <a:xfrm>
              <a:off x="1209" y="1965"/>
              <a:ext cx="428" cy="413"/>
              <a:chOff x="201" y="1944"/>
              <a:chExt cx="1298" cy="1247"/>
            </a:xfrm>
          </p:grpSpPr>
          <p:sp>
            <p:nvSpPr>
              <p:cNvPr id="475379" name="Freeform 243"/>
              <p:cNvSpPr>
                <a:spLocks/>
              </p:cNvSpPr>
              <p:nvPr/>
            </p:nvSpPr>
            <p:spPr bwMode="gray">
              <a:xfrm flipH="1">
                <a:off x="201" y="1944"/>
                <a:ext cx="1298" cy="1247"/>
              </a:xfrm>
              <a:custGeom>
                <a:avLst/>
                <a:gdLst>
                  <a:gd name="T0" fmla="*/ 258 w 1535"/>
                  <a:gd name="T1" fmla="*/ 0 h 1472"/>
                  <a:gd name="T2" fmla="*/ 0 w 1535"/>
                  <a:gd name="T3" fmla="*/ 69 h 1472"/>
                  <a:gd name="T4" fmla="*/ 0 w 1535"/>
                  <a:gd name="T5" fmla="*/ 1131 h 1472"/>
                  <a:gd name="T6" fmla="*/ 1280 w 1535"/>
                  <a:gd name="T7" fmla="*/ 1472 h 1472"/>
                  <a:gd name="T8" fmla="*/ 1280 w 1535"/>
                  <a:gd name="T9" fmla="*/ 411 h 1472"/>
                  <a:gd name="T10" fmla="*/ 1535 w 1535"/>
                  <a:gd name="T11" fmla="*/ 343 h 1472"/>
                  <a:gd name="T12" fmla="*/ 258 w 1535"/>
                  <a:gd name="T13" fmla="*/ 0 h 1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35" h="1472">
                    <a:moveTo>
                      <a:pt x="258" y="0"/>
                    </a:moveTo>
                    <a:lnTo>
                      <a:pt x="0" y="69"/>
                    </a:lnTo>
                    <a:lnTo>
                      <a:pt x="0" y="1131"/>
                    </a:lnTo>
                    <a:lnTo>
                      <a:pt x="1280" y="1472"/>
                    </a:lnTo>
                    <a:lnTo>
                      <a:pt x="1280" y="411"/>
                    </a:lnTo>
                    <a:lnTo>
                      <a:pt x="1535" y="343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6D6D6C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380" name="Freeform 244"/>
              <p:cNvSpPr>
                <a:spLocks/>
              </p:cNvSpPr>
              <p:nvPr/>
            </p:nvSpPr>
            <p:spPr bwMode="gray">
              <a:xfrm flipH="1">
                <a:off x="201" y="2813"/>
                <a:ext cx="1298" cy="348"/>
              </a:xfrm>
              <a:custGeom>
                <a:avLst/>
                <a:gdLst>
                  <a:gd name="T0" fmla="*/ 1535 w 1535"/>
                  <a:gd name="T1" fmla="*/ 342 h 410"/>
                  <a:gd name="T2" fmla="*/ 255 w 1535"/>
                  <a:gd name="T3" fmla="*/ 0 h 410"/>
                  <a:gd name="T4" fmla="*/ 0 w 1535"/>
                  <a:gd name="T5" fmla="*/ 68 h 410"/>
                  <a:gd name="T6" fmla="*/ 1280 w 1535"/>
                  <a:gd name="T7" fmla="*/ 410 h 410"/>
                  <a:gd name="T8" fmla="*/ 1535 w 1535"/>
                  <a:gd name="T9" fmla="*/ 342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5" h="410">
                    <a:moveTo>
                      <a:pt x="1535" y="342"/>
                    </a:moveTo>
                    <a:lnTo>
                      <a:pt x="255" y="0"/>
                    </a:lnTo>
                    <a:lnTo>
                      <a:pt x="0" y="68"/>
                    </a:lnTo>
                    <a:lnTo>
                      <a:pt x="1280" y="410"/>
                    </a:lnTo>
                    <a:lnTo>
                      <a:pt x="1535" y="342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75381" name="Group 245"/>
              <p:cNvGrpSpPr>
                <a:grpSpLocks/>
              </p:cNvGrpSpPr>
              <p:nvPr/>
            </p:nvGrpSpPr>
            <p:grpSpPr bwMode="auto">
              <a:xfrm flipH="1">
                <a:off x="345" y="2711"/>
                <a:ext cx="1067" cy="420"/>
                <a:chOff x="4645" y="1918"/>
                <a:chExt cx="356" cy="140"/>
              </a:xfrm>
            </p:grpSpPr>
            <p:grpSp>
              <p:nvGrpSpPr>
                <p:cNvPr id="475382" name="Group 246"/>
                <p:cNvGrpSpPr>
                  <a:grpSpLocks/>
                </p:cNvGrpSpPr>
                <p:nvPr/>
              </p:nvGrpSpPr>
              <p:grpSpPr bwMode="auto">
                <a:xfrm>
                  <a:off x="4645" y="1918"/>
                  <a:ext cx="86" cy="68"/>
                  <a:chOff x="1315" y="1508"/>
                  <a:chExt cx="596" cy="469"/>
                </a:xfrm>
              </p:grpSpPr>
              <p:sp>
                <p:nvSpPr>
                  <p:cNvPr id="475383" name="Freeform 247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84" name="Freeform 248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85" name="Freeform 249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386" name="Group 250"/>
                <p:cNvGrpSpPr>
                  <a:grpSpLocks/>
                </p:cNvGrpSpPr>
                <p:nvPr/>
              </p:nvGrpSpPr>
              <p:grpSpPr bwMode="auto">
                <a:xfrm>
                  <a:off x="4735" y="1942"/>
                  <a:ext cx="86" cy="68"/>
                  <a:chOff x="1315" y="1508"/>
                  <a:chExt cx="596" cy="469"/>
                </a:xfrm>
              </p:grpSpPr>
              <p:sp>
                <p:nvSpPr>
                  <p:cNvPr id="475387" name="Freeform 251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88" name="Freeform 252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89" name="Freeform 253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390" name="Group 254"/>
                <p:cNvGrpSpPr>
                  <a:grpSpLocks/>
                </p:cNvGrpSpPr>
                <p:nvPr/>
              </p:nvGrpSpPr>
              <p:grpSpPr bwMode="auto">
                <a:xfrm>
                  <a:off x="4825" y="1966"/>
                  <a:ext cx="86" cy="68"/>
                  <a:chOff x="1315" y="1508"/>
                  <a:chExt cx="596" cy="469"/>
                </a:xfrm>
              </p:grpSpPr>
              <p:sp>
                <p:nvSpPr>
                  <p:cNvPr id="475391" name="Freeform 255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92" name="Freeform 256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93" name="Freeform 257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394" name="Group 258"/>
                <p:cNvGrpSpPr>
                  <a:grpSpLocks/>
                </p:cNvGrpSpPr>
                <p:nvPr/>
              </p:nvGrpSpPr>
              <p:grpSpPr bwMode="auto">
                <a:xfrm>
                  <a:off x="4915" y="1990"/>
                  <a:ext cx="86" cy="68"/>
                  <a:chOff x="1315" y="1508"/>
                  <a:chExt cx="596" cy="469"/>
                </a:xfrm>
              </p:grpSpPr>
              <p:sp>
                <p:nvSpPr>
                  <p:cNvPr id="475395" name="Freeform 259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96" name="Freeform 260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97" name="Freeform 261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475398" name="Freeform 262"/>
              <p:cNvSpPr>
                <a:spLocks/>
              </p:cNvSpPr>
              <p:nvPr/>
            </p:nvSpPr>
            <p:spPr bwMode="gray">
              <a:xfrm flipH="1">
                <a:off x="201" y="2591"/>
                <a:ext cx="1298" cy="348"/>
              </a:xfrm>
              <a:custGeom>
                <a:avLst/>
                <a:gdLst>
                  <a:gd name="T0" fmla="*/ 1535 w 1535"/>
                  <a:gd name="T1" fmla="*/ 342 h 411"/>
                  <a:gd name="T2" fmla="*/ 255 w 1535"/>
                  <a:gd name="T3" fmla="*/ 0 h 411"/>
                  <a:gd name="T4" fmla="*/ 0 w 1535"/>
                  <a:gd name="T5" fmla="*/ 69 h 411"/>
                  <a:gd name="T6" fmla="*/ 1280 w 1535"/>
                  <a:gd name="T7" fmla="*/ 411 h 411"/>
                  <a:gd name="T8" fmla="*/ 1535 w 1535"/>
                  <a:gd name="T9" fmla="*/ 342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5" h="411">
                    <a:moveTo>
                      <a:pt x="1535" y="342"/>
                    </a:moveTo>
                    <a:lnTo>
                      <a:pt x="255" y="0"/>
                    </a:lnTo>
                    <a:lnTo>
                      <a:pt x="0" y="69"/>
                    </a:lnTo>
                    <a:lnTo>
                      <a:pt x="1280" y="411"/>
                    </a:lnTo>
                    <a:lnTo>
                      <a:pt x="1535" y="342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399" name="Freeform 263"/>
              <p:cNvSpPr>
                <a:spLocks/>
              </p:cNvSpPr>
              <p:nvPr/>
            </p:nvSpPr>
            <p:spPr bwMode="gray">
              <a:xfrm flipH="1">
                <a:off x="201" y="2364"/>
                <a:ext cx="1298" cy="347"/>
              </a:xfrm>
              <a:custGeom>
                <a:avLst/>
                <a:gdLst>
                  <a:gd name="T0" fmla="*/ 1535 w 1535"/>
                  <a:gd name="T1" fmla="*/ 343 h 411"/>
                  <a:gd name="T2" fmla="*/ 255 w 1535"/>
                  <a:gd name="T3" fmla="*/ 0 h 411"/>
                  <a:gd name="T4" fmla="*/ 0 w 1535"/>
                  <a:gd name="T5" fmla="*/ 69 h 411"/>
                  <a:gd name="T6" fmla="*/ 1280 w 1535"/>
                  <a:gd name="T7" fmla="*/ 411 h 411"/>
                  <a:gd name="T8" fmla="*/ 1535 w 1535"/>
                  <a:gd name="T9" fmla="*/ 343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5" h="411">
                    <a:moveTo>
                      <a:pt x="1535" y="343"/>
                    </a:moveTo>
                    <a:lnTo>
                      <a:pt x="255" y="0"/>
                    </a:lnTo>
                    <a:lnTo>
                      <a:pt x="0" y="69"/>
                    </a:lnTo>
                    <a:lnTo>
                      <a:pt x="1280" y="411"/>
                    </a:lnTo>
                    <a:lnTo>
                      <a:pt x="1535" y="343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400" name="Freeform 264"/>
              <p:cNvSpPr>
                <a:spLocks/>
              </p:cNvSpPr>
              <p:nvPr/>
            </p:nvSpPr>
            <p:spPr bwMode="gray">
              <a:xfrm flipH="1">
                <a:off x="201" y="2139"/>
                <a:ext cx="1298" cy="348"/>
              </a:xfrm>
              <a:custGeom>
                <a:avLst/>
                <a:gdLst>
                  <a:gd name="T0" fmla="*/ 1535 w 1535"/>
                  <a:gd name="T1" fmla="*/ 340 h 408"/>
                  <a:gd name="T2" fmla="*/ 255 w 1535"/>
                  <a:gd name="T3" fmla="*/ 0 h 408"/>
                  <a:gd name="T4" fmla="*/ 0 w 1535"/>
                  <a:gd name="T5" fmla="*/ 68 h 408"/>
                  <a:gd name="T6" fmla="*/ 1280 w 1535"/>
                  <a:gd name="T7" fmla="*/ 408 h 408"/>
                  <a:gd name="T8" fmla="*/ 1535 w 1535"/>
                  <a:gd name="T9" fmla="*/ 34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5" h="408">
                    <a:moveTo>
                      <a:pt x="1535" y="340"/>
                    </a:moveTo>
                    <a:lnTo>
                      <a:pt x="255" y="0"/>
                    </a:lnTo>
                    <a:lnTo>
                      <a:pt x="0" y="68"/>
                    </a:lnTo>
                    <a:lnTo>
                      <a:pt x="1280" y="408"/>
                    </a:lnTo>
                    <a:lnTo>
                      <a:pt x="1535" y="340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75401" name="Group 265"/>
              <p:cNvGrpSpPr>
                <a:grpSpLocks/>
              </p:cNvGrpSpPr>
              <p:nvPr/>
            </p:nvGrpSpPr>
            <p:grpSpPr bwMode="auto">
              <a:xfrm flipH="1">
                <a:off x="345" y="2262"/>
                <a:ext cx="1067" cy="416"/>
                <a:chOff x="4645" y="1768"/>
                <a:chExt cx="356" cy="139"/>
              </a:xfrm>
            </p:grpSpPr>
            <p:grpSp>
              <p:nvGrpSpPr>
                <p:cNvPr id="475402" name="Group 266"/>
                <p:cNvGrpSpPr>
                  <a:grpSpLocks/>
                </p:cNvGrpSpPr>
                <p:nvPr/>
              </p:nvGrpSpPr>
              <p:grpSpPr bwMode="auto">
                <a:xfrm>
                  <a:off x="4735" y="1792"/>
                  <a:ext cx="86" cy="67"/>
                  <a:chOff x="1315" y="1508"/>
                  <a:chExt cx="596" cy="469"/>
                </a:xfrm>
              </p:grpSpPr>
              <p:sp>
                <p:nvSpPr>
                  <p:cNvPr id="475403" name="Freeform 267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04" name="Freeform 268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05" name="Freeform 269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406" name="Group 270"/>
                <p:cNvGrpSpPr>
                  <a:grpSpLocks/>
                </p:cNvGrpSpPr>
                <p:nvPr/>
              </p:nvGrpSpPr>
              <p:grpSpPr bwMode="auto">
                <a:xfrm>
                  <a:off x="4645" y="1768"/>
                  <a:ext cx="86" cy="67"/>
                  <a:chOff x="1315" y="1508"/>
                  <a:chExt cx="596" cy="469"/>
                </a:xfrm>
              </p:grpSpPr>
              <p:sp>
                <p:nvSpPr>
                  <p:cNvPr id="475407" name="Freeform 271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08" name="Freeform 272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09" name="Freeform 273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410" name="Group 274"/>
                <p:cNvGrpSpPr>
                  <a:grpSpLocks/>
                </p:cNvGrpSpPr>
                <p:nvPr/>
              </p:nvGrpSpPr>
              <p:grpSpPr bwMode="auto">
                <a:xfrm>
                  <a:off x="4825" y="1817"/>
                  <a:ext cx="86" cy="67"/>
                  <a:chOff x="1315" y="1508"/>
                  <a:chExt cx="596" cy="469"/>
                </a:xfrm>
              </p:grpSpPr>
              <p:sp>
                <p:nvSpPr>
                  <p:cNvPr id="475411" name="Freeform 275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12" name="Freeform 276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13" name="Freeform 277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414" name="Group 278"/>
                <p:cNvGrpSpPr>
                  <a:grpSpLocks/>
                </p:cNvGrpSpPr>
                <p:nvPr/>
              </p:nvGrpSpPr>
              <p:grpSpPr bwMode="auto">
                <a:xfrm>
                  <a:off x="4915" y="1840"/>
                  <a:ext cx="86" cy="67"/>
                  <a:chOff x="1315" y="1508"/>
                  <a:chExt cx="596" cy="469"/>
                </a:xfrm>
              </p:grpSpPr>
              <p:sp>
                <p:nvSpPr>
                  <p:cNvPr id="475415" name="Freeform 279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16" name="Freeform 280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17" name="Freeform 281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75418" name="Group 282"/>
              <p:cNvGrpSpPr>
                <a:grpSpLocks/>
              </p:cNvGrpSpPr>
              <p:nvPr/>
            </p:nvGrpSpPr>
            <p:grpSpPr bwMode="auto">
              <a:xfrm flipH="1">
                <a:off x="345" y="2025"/>
                <a:ext cx="1067" cy="420"/>
                <a:chOff x="4645" y="1918"/>
                <a:chExt cx="356" cy="140"/>
              </a:xfrm>
            </p:grpSpPr>
            <p:grpSp>
              <p:nvGrpSpPr>
                <p:cNvPr id="475419" name="Group 283"/>
                <p:cNvGrpSpPr>
                  <a:grpSpLocks/>
                </p:cNvGrpSpPr>
                <p:nvPr/>
              </p:nvGrpSpPr>
              <p:grpSpPr bwMode="auto">
                <a:xfrm>
                  <a:off x="4645" y="1918"/>
                  <a:ext cx="86" cy="68"/>
                  <a:chOff x="1315" y="1508"/>
                  <a:chExt cx="596" cy="469"/>
                </a:xfrm>
              </p:grpSpPr>
              <p:sp>
                <p:nvSpPr>
                  <p:cNvPr id="475420" name="Freeform 284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21" name="Freeform 285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22" name="Freeform 286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423" name="Group 287"/>
                <p:cNvGrpSpPr>
                  <a:grpSpLocks/>
                </p:cNvGrpSpPr>
                <p:nvPr/>
              </p:nvGrpSpPr>
              <p:grpSpPr bwMode="auto">
                <a:xfrm>
                  <a:off x="4735" y="1942"/>
                  <a:ext cx="86" cy="68"/>
                  <a:chOff x="1315" y="1508"/>
                  <a:chExt cx="596" cy="469"/>
                </a:xfrm>
              </p:grpSpPr>
              <p:sp>
                <p:nvSpPr>
                  <p:cNvPr id="475424" name="Freeform 288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25" name="Freeform 289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26" name="Freeform 290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427" name="Group 291"/>
                <p:cNvGrpSpPr>
                  <a:grpSpLocks/>
                </p:cNvGrpSpPr>
                <p:nvPr/>
              </p:nvGrpSpPr>
              <p:grpSpPr bwMode="auto">
                <a:xfrm>
                  <a:off x="4825" y="1966"/>
                  <a:ext cx="86" cy="68"/>
                  <a:chOff x="1315" y="1508"/>
                  <a:chExt cx="596" cy="469"/>
                </a:xfrm>
              </p:grpSpPr>
              <p:sp>
                <p:nvSpPr>
                  <p:cNvPr id="475428" name="Freeform 292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29" name="Freeform 293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30" name="Freeform 294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431" name="Group 295"/>
                <p:cNvGrpSpPr>
                  <a:grpSpLocks/>
                </p:cNvGrpSpPr>
                <p:nvPr/>
              </p:nvGrpSpPr>
              <p:grpSpPr bwMode="auto">
                <a:xfrm>
                  <a:off x="4915" y="1990"/>
                  <a:ext cx="86" cy="68"/>
                  <a:chOff x="1315" y="1508"/>
                  <a:chExt cx="596" cy="469"/>
                </a:xfrm>
              </p:grpSpPr>
              <p:sp>
                <p:nvSpPr>
                  <p:cNvPr id="475432" name="Freeform 296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33" name="Freeform 297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34" name="Freeform 298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75435" name="Group 299"/>
              <p:cNvGrpSpPr>
                <a:grpSpLocks/>
              </p:cNvGrpSpPr>
              <p:nvPr/>
            </p:nvGrpSpPr>
            <p:grpSpPr bwMode="auto">
              <a:xfrm flipH="1">
                <a:off x="345" y="2481"/>
                <a:ext cx="1067" cy="420"/>
                <a:chOff x="4645" y="1918"/>
                <a:chExt cx="356" cy="140"/>
              </a:xfrm>
            </p:grpSpPr>
            <p:grpSp>
              <p:nvGrpSpPr>
                <p:cNvPr id="475436" name="Group 300"/>
                <p:cNvGrpSpPr>
                  <a:grpSpLocks/>
                </p:cNvGrpSpPr>
                <p:nvPr/>
              </p:nvGrpSpPr>
              <p:grpSpPr bwMode="auto">
                <a:xfrm>
                  <a:off x="4645" y="1918"/>
                  <a:ext cx="86" cy="68"/>
                  <a:chOff x="1315" y="1508"/>
                  <a:chExt cx="596" cy="469"/>
                </a:xfrm>
              </p:grpSpPr>
              <p:sp>
                <p:nvSpPr>
                  <p:cNvPr id="475437" name="Freeform 301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38" name="Freeform 302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39" name="Freeform 303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440" name="Group 304"/>
                <p:cNvGrpSpPr>
                  <a:grpSpLocks/>
                </p:cNvGrpSpPr>
                <p:nvPr/>
              </p:nvGrpSpPr>
              <p:grpSpPr bwMode="auto">
                <a:xfrm>
                  <a:off x="4735" y="1942"/>
                  <a:ext cx="86" cy="68"/>
                  <a:chOff x="1315" y="1508"/>
                  <a:chExt cx="596" cy="469"/>
                </a:xfrm>
              </p:grpSpPr>
              <p:sp>
                <p:nvSpPr>
                  <p:cNvPr id="475441" name="Freeform 305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42" name="Freeform 306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43" name="Freeform 307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444" name="Group 308"/>
                <p:cNvGrpSpPr>
                  <a:grpSpLocks/>
                </p:cNvGrpSpPr>
                <p:nvPr/>
              </p:nvGrpSpPr>
              <p:grpSpPr bwMode="auto">
                <a:xfrm>
                  <a:off x="4825" y="1966"/>
                  <a:ext cx="86" cy="68"/>
                  <a:chOff x="1315" y="1508"/>
                  <a:chExt cx="596" cy="469"/>
                </a:xfrm>
              </p:grpSpPr>
              <p:sp>
                <p:nvSpPr>
                  <p:cNvPr id="475445" name="Freeform 309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46" name="Freeform 310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47" name="Freeform 311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448" name="Group 312"/>
                <p:cNvGrpSpPr>
                  <a:grpSpLocks/>
                </p:cNvGrpSpPr>
                <p:nvPr/>
              </p:nvGrpSpPr>
              <p:grpSpPr bwMode="auto">
                <a:xfrm>
                  <a:off x="4915" y="1990"/>
                  <a:ext cx="86" cy="68"/>
                  <a:chOff x="1315" y="1508"/>
                  <a:chExt cx="596" cy="469"/>
                </a:xfrm>
              </p:grpSpPr>
              <p:sp>
                <p:nvSpPr>
                  <p:cNvPr id="475449" name="Freeform 313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50" name="Freeform 314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51" name="Freeform 315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75452" name="Group 316"/>
              <p:cNvGrpSpPr>
                <a:grpSpLocks/>
              </p:cNvGrpSpPr>
              <p:nvPr/>
            </p:nvGrpSpPr>
            <p:grpSpPr bwMode="auto">
              <a:xfrm flipH="1">
                <a:off x="417" y="2001"/>
                <a:ext cx="1082" cy="1190"/>
                <a:chOff x="4616" y="1681"/>
                <a:chExt cx="361" cy="397"/>
              </a:xfrm>
            </p:grpSpPr>
            <p:sp>
              <p:nvSpPr>
                <p:cNvPr id="475453" name="Freeform 317"/>
                <p:cNvSpPr>
                  <a:spLocks noEditPoints="1"/>
                </p:cNvSpPr>
                <p:nvPr/>
              </p:nvSpPr>
              <p:spPr bwMode="gray">
                <a:xfrm>
                  <a:off x="4616" y="1906"/>
                  <a:ext cx="361" cy="172"/>
                </a:xfrm>
                <a:custGeom>
                  <a:avLst/>
                  <a:gdLst>
                    <a:gd name="T0" fmla="*/ 0 w 1280"/>
                    <a:gd name="T1" fmla="*/ 0 h 607"/>
                    <a:gd name="T2" fmla="*/ 0 w 1280"/>
                    <a:gd name="T3" fmla="*/ 264 h 607"/>
                    <a:gd name="T4" fmla="*/ 1280 w 1280"/>
                    <a:gd name="T5" fmla="*/ 607 h 607"/>
                    <a:gd name="T6" fmla="*/ 1280 w 1280"/>
                    <a:gd name="T7" fmla="*/ 342 h 607"/>
                    <a:gd name="T8" fmla="*/ 0 w 1280"/>
                    <a:gd name="T9" fmla="*/ 0 h 607"/>
                    <a:gd name="T10" fmla="*/ 1250 w 1280"/>
                    <a:gd name="T11" fmla="*/ 566 h 607"/>
                    <a:gd name="T12" fmla="*/ 33 w 1280"/>
                    <a:gd name="T13" fmla="*/ 240 h 607"/>
                    <a:gd name="T14" fmla="*/ 33 w 1280"/>
                    <a:gd name="T15" fmla="*/ 42 h 607"/>
                    <a:gd name="T16" fmla="*/ 1247 w 1280"/>
                    <a:gd name="T17" fmla="*/ 368 h 607"/>
                    <a:gd name="T18" fmla="*/ 1250 w 1280"/>
                    <a:gd name="T19" fmla="*/ 368 h 607"/>
                    <a:gd name="T20" fmla="*/ 1250 w 1280"/>
                    <a:gd name="T21" fmla="*/ 566 h 6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0" h="607">
                      <a:moveTo>
                        <a:pt x="0" y="0"/>
                      </a:moveTo>
                      <a:lnTo>
                        <a:pt x="0" y="264"/>
                      </a:lnTo>
                      <a:lnTo>
                        <a:pt x="1280" y="607"/>
                      </a:lnTo>
                      <a:lnTo>
                        <a:pt x="1280" y="342"/>
                      </a:lnTo>
                      <a:lnTo>
                        <a:pt x="0" y="0"/>
                      </a:lnTo>
                      <a:close/>
                      <a:moveTo>
                        <a:pt x="1250" y="566"/>
                      </a:moveTo>
                      <a:lnTo>
                        <a:pt x="33" y="240"/>
                      </a:lnTo>
                      <a:lnTo>
                        <a:pt x="33" y="42"/>
                      </a:lnTo>
                      <a:lnTo>
                        <a:pt x="1247" y="368"/>
                      </a:lnTo>
                      <a:lnTo>
                        <a:pt x="1250" y="368"/>
                      </a:lnTo>
                      <a:lnTo>
                        <a:pt x="1250" y="566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454" name="Freeform 318"/>
                <p:cNvSpPr>
                  <a:spLocks noEditPoints="1"/>
                </p:cNvSpPr>
                <p:nvPr/>
              </p:nvSpPr>
              <p:spPr bwMode="gray">
                <a:xfrm>
                  <a:off x="4616" y="1831"/>
                  <a:ext cx="361" cy="172"/>
                </a:xfrm>
                <a:custGeom>
                  <a:avLst/>
                  <a:gdLst>
                    <a:gd name="T0" fmla="*/ 0 w 1280"/>
                    <a:gd name="T1" fmla="*/ 0 h 607"/>
                    <a:gd name="T2" fmla="*/ 0 w 1280"/>
                    <a:gd name="T3" fmla="*/ 265 h 607"/>
                    <a:gd name="T4" fmla="*/ 1280 w 1280"/>
                    <a:gd name="T5" fmla="*/ 607 h 607"/>
                    <a:gd name="T6" fmla="*/ 1280 w 1280"/>
                    <a:gd name="T7" fmla="*/ 343 h 607"/>
                    <a:gd name="T8" fmla="*/ 0 w 1280"/>
                    <a:gd name="T9" fmla="*/ 0 h 607"/>
                    <a:gd name="T10" fmla="*/ 1250 w 1280"/>
                    <a:gd name="T11" fmla="*/ 565 h 607"/>
                    <a:gd name="T12" fmla="*/ 33 w 1280"/>
                    <a:gd name="T13" fmla="*/ 241 h 607"/>
                    <a:gd name="T14" fmla="*/ 33 w 1280"/>
                    <a:gd name="T15" fmla="*/ 43 h 607"/>
                    <a:gd name="T16" fmla="*/ 1247 w 1280"/>
                    <a:gd name="T17" fmla="*/ 366 h 607"/>
                    <a:gd name="T18" fmla="*/ 1250 w 1280"/>
                    <a:gd name="T19" fmla="*/ 366 h 607"/>
                    <a:gd name="T20" fmla="*/ 1250 w 1280"/>
                    <a:gd name="T21" fmla="*/ 565 h 6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0" h="607">
                      <a:moveTo>
                        <a:pt x="0" y="0"/>
                      </a:moveTo>
                      <a:lnTo>
                        <a:pt x="0" y="265"/>
                      </a:lnTo>
                      <a:lnTo>
                        <a:pt x="1280" y="607"/>
                      </a:lnTo>
                      <a:lnTo>
                        <a:pt x="1280" y="343"/>
                      </a:lnTo>
                      <a:lnTo>
                        <a:pt x="0" y="0"/>
                      </a:lnTo>
                      <a:close/>
                      <a:moveTo>
                        <a:pt x="1250" y="565"/>
                      </a:moveTo>
                      <a:lnTo>
                        <a:pt x="33" y="241"/>
                      </a:lnTo>
                      <a:lnTo>
                        <a:pt x="33" y="43"/>
                      </a:lnTo>
                      <a:lnTo>
                        <a:pt x="1247" y="366"/>
                      </a:lnTo>
                      <a:lnTo>
                        <a:pt x="1250" y="366"/>
                      </a:lnTo>
                      <a:lnTo>
                        <a:pt x="1250" y="565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455" name="Freeform 319"/>
                <p:cNvSpPr>
                  <a:spLocks noEditPoints="1"/>
                </p:cNvSpPr>
                <p:nvPr/>
              </p:nvSpPr>
              <p:spPr bwMode="gray">
                <a:xfrm>
                  <a:off x="4616" y="1756"/>
                  <a:ext cx="361" cy="172"/>
                </a:xfrm>
                <a:custGeom>
                  <a:avLst/>
                  <a:gdLst>
                    <a:gd name="T0" fmla="*/ 0 w 1280"/>
                    <a:gd name="T1" fmla="*/ 0 h 607"/>
                    <a:gd name="T2" fmla="*/ 0 w 1280"/>
                    <a:gd name="T3" fmla="*/ 265 h 607"/>
                    <a:gd name="T4" fmla="*/ 1280 w 1280"/>
                    <a:gd name="T5" fmla="*/ 607 h 607"/>
                    <a:gd name="T6" fmla="*/ 1280 w 1280"/>
                    <a:gd name="T7" fmla="*/ 343 h 607"/>
                    <a:gd name="T8" fmla="*/ 0 w 1280"/>
                    <a:gd name="T9" fmla="*/ 0 h 607"/>
                    <a:gd name="T10" fmla="*/ 1250 w 1280"/>
                    <a:gd name="T11" fmla="*/ 567 h 607"/>
                    <a:gd name="T12" fmla="*/ 33 w 1280"/>
                    <a:gd name="T13" fmla="*/ 241 h 607"/>
                    <a:gd name="T14" fmla="*/ 33 w 1280"/>
                    <a:gd name="T15" fmla="*/ 43 h 607"/>
                    <a:gd name="T16" fmla="*/ 1247 w 1280"/>
                    <a:gd name="T17" fmla="*/ 366 h 607"/>
                    <a:gd name="T18" fmla="*/ 1250 w 1280"/>
                    <a:gd name="T19" fmla="*/ 366 h 607"/>
                    <a:gd name="T20" fmla="*/ 1250 w 1280"/>
                    <a:gd name="T21" fmla="*/ 567 h 6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0" h="607">
                      <a:moveTo>
                        <a:pt x="0" y="0"/>
                      </a:moveTo>
                      <a:lnTo>
                        <a:pt x="0" y="265"/>
                      </a:lnTo>
                      <a:lnTo>
                        <a:pt x="1280" y="607"/>
                      </a:lnTo>
                      <a:lnTo>
                        <a:pt x="1280" y="343"/>
                      </a:lnTo>
                      <a:lnTo>
                        <a:pt x="0" y="0"/>
                      </a:lnTo>
                      <a:close/>
                      <a:moveTo>
                        <a:pt x="1250" y="567"/>
                      </a:moveTo>
                      <a:lnTo>
                        <a:pt x="33" y="241"/>
                      </a:lnTo>
                      <a:lnTo>
                        <a:pt x="33" y="43"/>
                      </a:lnTo>
                      <a:lnTo>
                        <a:pt x="1247" y="366"/>
                      </a:lnTo>
                      <a:lnTo>
                        <a:pt x="1250" y="366"/>
                      </a:lnTo>
                      <a:lnTo>
                        <a:pt x="1250" y="567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456" name="Freeform 320"/>
                <p:cNvSpPr>
                  <a:spLocks noEditPoints="1"/>
                </p:cNvSpPr>
                <p:nvPr/>
              </p:nvSpPr>
              <p:spPr bwMode="gray">
                <a:xfrm>
                  <a:off x="4616" y="1681"/>
                  <a:ext cx="361" cy="172"/>
                </a:xfrm>
                <a:custGeom>
                  <a:avLst/>
                  <a:gdLst>
                    <a:gd name="T0" fmla="*/ 0 w 1280"/>
                    <a:gd name="T1" fmla="*/ 0 h 607"/>
                    <a:gd name="T2" fmla="*/ 0 w 1280"/>
                    <a:gd name="T3" fmla="*/ 264 h 607"/>
                    <a:gd name="T4" fmla="*/ 1280 w 1280"/>
                    <a:gd name="T5" fmla="*/ 607 h 607"/>
                    <a:gd name="T6" fmla="*/ 1280 w 1280"/>
                    <a:gd name="T7" fmla="*/ 342 h 607"/>
                    <a:gd name="T8" fmla="*/ 0 w 1280"/>
                    <a:gd name="T9" fmla="*/ 0 h 607"/>
                    <a:gd name="T10" fmla="*/ 1250 w 1280"/>
                    <a:gd name="T11" fmla="*/ 564 h 607"/>
                    <a:gd name="T12" fmla="*/ 33 w 1280"/>
                    <a:gd name="T13" fmla="*/ 241 h 607"/>
                    <a:gd name="T14" fmla="*/ 33 w 1280"/>
                    <a:gd name="T15" fmla="*/ 40 h 607"/>
                    <a:gd name="T16" fmla="*/ 1247 w 1280"/>
                    <a:gd name="T17" fmla="*/ 366 h 607"/>
                    <a:gd name="T18" fmla="*/ 1250 w 1280"/>
                    <a:gd name="T19" fmla="*/ 366 h 607"/>
                    <a:gd name="T20" fmla="*/ 1250 w 1280"/>
                    <a:gd name="T21" fmla="*/ 564 h 6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0" h="607">
                      <a:moveTo>
                        <a:pt x="0" y="0"/>
                      </a:moveTo>
                      <a:lnTo>
                        <a:pt x="0" y="264"/>
                      </a:lnTo>
                      <a:lnTo>
                        <a:pt x="1280" y="607"/>
                      </a:lnTo>
                      <a:lnTo>
                        <a:pt x="1280" y="342"/>
                      </a:lnTo>
                      <a:lnTo>
                        <a:pt x="0" y="0"/>
                      </a:lnTo>
                      <a:close/>
                      <a:moveTo>
                        <a:pt x="1250" y="564"/>
                      </a:moveTo>
                      <a:lnTo>
                        <a:pt x="33" y="241"/>
                      </a:lnTo>
                      <a:lnTo>
                        <a:pt x="33" y="40"/>
                      </a:lnTo>
                      <a:lnTo>
                        <a:pt x="1247" y="366"/>
                      </a:lnTo>
                      <a:lnTo>
                        <a:pt x="1250" y="366"/>
                      </a:lnTo>
                      <a:lnTo>
                        <a:pt x="1250" y="564"/>
                      </a:lnTo>
                      <a:close/>
                    </a:path>
                  </a:pathLst>
                </a:custGeom>
                <a:solidFill>
                  <a:srgbClr val="545554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75457" name="Freeform 321"/>
              <p:cNvSpPr>
                <a:spLocks/>
              </p:cNvSpPr>
              <p:nvPr/>
            </p:nvSpPr>
            <p:spPr bwMode="gray">
              <a:xfrm flipH="1">
                <a:off x="201" y="2235"/>
                <a:ext cx="216" cy="956"/>
              </a:xfrm>
              <a:custGeom>
                <a:avLst/>
                <a:gdLst>
                  <a:gd name="T0" fmla="*/ 0 w 255"/>
                  <a:gd name="T1" fmla="*/ 68 h 1129"/>
                  <a:gd name="T2" fmla="*/ 0 w 255"/>
                  <a:gd name="T3" fmla="*/ 333 h 1129"/>
                  <a:gd name="T4" fmla="*/ 0 w 255"/>
                  <a:gd name="T5" fmla="*/ 373 h 1129"/>
                  <a:gd name="T6" fmla="*/ 0 w 255"/>
                  <a:gd name="T7" fmla="*/ 564 h 1129"/>
                  <a:gd name="T8" fmla="*/ 0 w 255"/>
                  <a:gd name="T9" fmla="*/ 597 h 1129"/>
                  <a:gd name="T10" fmla="*/ 0 w 255"/>
                  <a:gd name="T11" fmla="*/ 864 h 1129"/>
                  <a:gd name="T12" fmla="*/ 0 w 255"/>
                  <a:gd name="T13" fmla="*/ 897 h 1129"/>
                  <a:gd name="T14" fmla="*/ 0 w 255"/>
                  <a:gd name="T15" fmla="*/ 1129 h 1129"/>
                  <a:gd name="T16" fmla="*/ 255 w 255"/>
                  <a:gd name="T17" fmla="*/ 1060 h 1129"/>
                  <a:gd name="T18" fmla="*/ 255 w 255"/>
                  <a:gd name="T19" fmla="*/ 829 h 1129"/>
                  <a:gd name="T20" fmla="*/ 255 w 255"/>
                  <a:gd name="T21" fmla="*/ 796 h 1129"/>
                  <a:gd name="T22" fmla="*/ 255 w 255"/>
                  <a:gd name="T23" fmla="*/ 529 h 1129"/>
                  <a:gd name="T24" fmla="*/ 255 w 255"/>
                  <a:gd name="T25" fmla="*/ 496 h 1129"/>
                  <a:gd name="T26" fmla="*/ 255 w 255"/>
                  <a:gd name="T27" fmla="*/ 304 h 1129"/>
                  <a:gd name="T28" fmla="*/ 255 w 255"/>
                  <a:gd name="T29" fmla="*/ 264 h 1129"/>
                  <a:gd name="T30" fmla="*/ 255 w 255"/>
                  <a:gd name="T31" fmla="*/ 0 h 1129"/>
                  <a:gd name="T32" fmla="*/ 0 w 255"/>
                  <a:gd name="T33" fmla="*/ 68 h 1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5" h="1129">
                    <a:moveTo>
                      <a:pt x="0" y="68"/>
                    </a:moveTo>
                    <a:lnTo>
                      <a:pt x="0" y="333"/>
                    </a:lnTo>
                    <a:lnTo>
                      <a:pt x="0" y="373"/>
                    </a:lnTo>
                    <a:lnTo>
                      <a:pt x="0" y="564"/>
                    </a:lnTo>
                    <a:lnTo>
                      <a:pt x="0" y="597"/>
                    </a:lnTo>
                    <a:lnTo>
                      <a:pt x="0" y="864"/>
                    </a:lnTo>
                    <a:lnTo>
                      <a:pt x="0" y="897"/>
                    </a:lnTo>
                    <a:lnTo>
                      <a:pt x="0" y="1129"/>
                    </a:lnTo>
                    <a:lnTo>
                      <a:pt x="255" y="1060"/>
                    </a:lnTo>
                    <a:lnTo>
                      <a:pt x="255" y="829"/>
                    </a:lnTo>
                    <a:lnTo>
                      <a:pt x="255" y="796"/>
                    </a:lnTo>
                    <a:lnTo>
                      <a:pt x="255" y="529"/>
                    </a:lnTo>
                    <a:lnTo>
                      <a:pt x="255" y="496"/>
                    </a:lnTo>
                    <a:lnTo>
                      <a:pt x="255" y="304"/>
                    </a:lnTo>
                    <a:lnTo>
                      <a:pt x="255" y="264"/>
                    </a:lnTo>
                    <a:lnTo>
                      <a:pt x="255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828282"/>
              </a:solidFill>
              <a:ln w="9525">
                <a:solidFill>
                  <a:srgbClr val="54555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458" name="Freeform 322"/>
              <p:cNvSpPr>
                <a:spLocks/>
              </p:cNvSpPr>
              <p:nvPr/>
            </p:nvSpPr>
            <p:spPr bwMode="gray">
              <a:xfrm flipH="1">
                <a:off x="201" y="1944"/>
                <a:ext cx="1298" cy="348"/>
              </a:xfrm>
              <a:custGeom>
                <a:avLst/>
                <a:gdLst>
                  <a:gd name="T0" fmla="*/ 1535 w 1535"/>
                  <a:gd name="T1" fmla="*/ 340 h 408"/>
                  <a:gd name="T2" fmla="*/ 255 w 1535"/>
                  <a:gd name="T3" fmla="*/ 0 h 408"/>
                  <a:gd name="T4" fmla="*/ 0 w 1535"/>
                  <a:gd name="T5" fmla="*/ 68 h 408"/>
                  <a:gd name="T6" fmla="*/ 1280 w 1535"/>
                  <a:gd name="T7" fmla="*/ 408 h 408"/>
                  <a:gd name="T8" fmla="*/ 1535 w 1535"/>
                  <a:gd name="T9" fmla="*/ 34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5" h="408">
                    <a:moveTo>
                      <a:pt x="1535" y="340"/>
                    </a:moveTo>
                    <a:lnTo>
                      <a:pt x="255" y="0"/>
                    </a:lnTo>
                    <a:lnTo>
                      <a:pt x="0" y="68"/>
                    </a:lnTo>
                    <a:lnTo>
                      <a:pt x="1280" y="408"/>
                    </a:lnTo>
                    <a:lnTo>
                      <a:pt x="1535" y="340"/>
                    </a:lnTo>
                    <a:close/>
                  </a:path>
                </a:pathLst>
              </a:custGeom>
              <a:solidFill>
                <a:srgbClr val="6D6D6C"/>
              </a:solidFill>
              <a:ln w="9525" cap="flat" cmpd="sng">
                <a:solidFill>
                  <a:srgbClr val="545554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75459" name="Group 323"/>
            <p:cNvGrpSpPr>
              <a:grpSpLocks/>
            </p:cNvGrpSpPr>
            <p:nvPr/>
          </p:nvGrpSpPr>
          <p:grpSpPr bwMode="auto">
            <a:xfrm>
              <a:off x="1894" y="2182"/>
              <a:ext cx="105" cy="208"/>
              <a:chOff x="2020" y="2540"/>
              <a:chExt cx="318" cy="629"/>
            </a:xfrm>
          </p:grpSpPr>
          <p:sp>
            <p:nvSpPr>
              <p:cNvPr id="475460" name="Freeform 324"/>
              <p:cNvSpPr>
                <a:spLocks/>
              </p:cNvSpPr>
              <p:nvPr/>
            </p:nvSpPr>
            <p:spPr bwMode="gray">
              <a:xfrm flipH="1">
                <a:off x="2071" y="2844"/>
                <a:ext cx="120" cy="325"/>
              </a:xfrm>
              <a:custGeom>
                <a:avLst/>
                <a:gdLst>
                  <a:gd name="T0" fmla="*/ 89 w 90"/>
                  <a:gd name="T1" fmla="*/ 156 h 245"/>
                  <a:gd name="T2" fmla="*/ 89 w 90"/>
                  <a:gd name="T3" fmla="*/ 7 h 245"/>
                  <a:gd name="T4" fmla="*/ 89 w 90"/>
                  <a:gd name="T5" fmla="*/ 5 h 245"/>
                  <a:gd name="T6" fmla="*/ 63 w 90"/>
                  <a:gd name="T7" fmla="*/ 20 h 245"/>
                  <a:gd name="T8" fmla="*/ 12 w 90"/>
                  <a:gd name="T9" fmla="*/ 10 h 245"/>
                  <a:gd name="T10" fmla="*/ 2 w 90"/>
                  <a:gd name="T11" fmla="*/ 0 h 245"/>
                  <a:gd name="T12" fmla="*/ 3 w 90"/>
                  <a:gd name="T13" fmla="*/ 36 h 245"/>
                  <a:gd name="T14" fmla="*/ 2 w 90"/>
                  <a:gd name="T15" fmla="*/ 205 h 245"/>
                  <a:gd name="T16" fmla="*/ 43 w 90"/>
                  <a:gd name="T17" fmla="*/ 205 h 245"/>
                  <a:gd name="T18" fmla="*/ 45 w 90"/>
                  <a:gd name="T19" fmla="*/ 51 h 245"/>
                  <a:gd name="T20" fmla="*/ 36 w 90"/>
                  <a:gd name="T21" fmla="*/ 40 h 245"/>
                  <a:gd name="T22" fmla="*/ 45 w 90"/>
                  <a:gd name="T23" fmla="*/ 51 h 245"/>
                  <a:gd name="T24" fmla="*/ 43 w 90"/>
                  <a:gd name="T25" fmla="*/ 205 h 245"/>
                  <a:gd name="T26" fmla="*/ 44 w 90"/>
                  <a:gd name="T27" fmla="*/ 211 h 245"/>
                  <a:gd name="T28" fmla="*/ 88 w 90"/>
                  <a:gd name="T29" fmla="*/ 218 h 245"/>
                  <a:gd name="T30" fmla="*/ 89 w 90"/>
                  <a:gd name="T31" fmla="*/ 1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20"/>
                      <a:pt x="24" y="13"/>
                      <a:pt x="12" y="10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5"/>
                      <a:pt x="43" y="205"/>
                    </a:cubicBezTo>
                    <a:cubicBezTo>
                      <a:pt x="43" y="171"/>
                      <a:pt x="46" y="55"/>
                      <a:pt x="45" y="51"/>
                    </a:cubicBezTo>
                    <a:cubicBezTo>
                      <a:pt x="45" y="47"/>
                      <a:pt x="36" y="47"/>
                      <a:pt x="36" y="40"/>
                    </a:cubicBezTo>
                    <a:cubicBezTo>
                      <a:pt x="36" y="47"/>
                      <a:pt x="45" y="47"/>
                      <a:pt x="45" y="51"/>
                    </a:cubicBezTo>
                    <a:cubicBezTo>
                      <a:pt x="46" y="55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461" name="Freeform 325"/>
              <p:cNvSpPr>
                <a:spLocks noEditPoints="1"/>
              </p:cNvSpPr>
              <p:nvPr/>
            </p:nvSpPr>
            <p:spPr bwMode="gray">
              <a:xfrm flipH="1">
                <a:off x="2020" y="2626"/>
                <a:ext cx="313" cy="258"/>
              </a:xfrm>
              <a:custGeom>
                <a:avLst/>
                <a:gdLst>
                  <a:gd name="T0" fmla="*/ 235 w 236"/>
                  <a:gd name="T1" fmla="*/ 114 h 194"/>
                  <a:gd name="T2" fmla="*/ 235 w 236"/>
                  <a:gd name="T3" fmla="*/ 114 h 194"/>
                  <a:gd name="T4" fmla="*/ 225 w 236"/>
                  <a:gd name="T5" fmla="*/ 49 h 194"/>
                  <a:gd name="T6" fmla="*/ 199 w 236"/>
                  <a:gd name="T7" fmla="*/ 24 h 194"/>
                  <a:gd name="T8" fmla="*/ 156 w 236"/>
                  <a:gd name="T9" fmla="*/ 13 h 194"/>
                  <a:gd name="T10" fmla="*/ 116 w 236"/>
                  <a:gd name="T11" fmla="*/ 2 h 194"/>
                  <a:gd name="T12" fmla="*/ 86 w 236"/>
                  <a:gd name="T13" fmla="*/ 12 h 194"/>
                  <a:gd name="T14" fmla="*/ 73 w 236"/>
                  <a:gd name="T15" fmla="*/ 86 h 194"/>
                  <a:gd name="T16" fmla="*/ 73 w 236"/>
                  <a:gd name="T17" fmla="*/ 86 h 194"/>
                  <a:gd name="T18" fmla="*/ 72 w 236"/>
                  <a:gd name="T19" fmla="*/ 91 h 194"/>
                  <a:gd name="T20" fmla="*/ 21 w 236"/>
                  <a:gd name="T21" fmla="*/ 104 h 194"/>
                  <a:gd name="T22" fmla="*/ 26 w 236"/>
                  <a:gd name="T23" fmla="*/ 135 h 194"/>
                  <a:gd name="T24" fmla="*/ 80 w 236"/>
                  <a:gd name="T25" fmla="*/ 122 h 194"/>
                  <a:gd name="T26" fmla="*/ 80 w 236"/>
                  <a:gd name="T27" fmla="*/ 122 h 194"/>
                  <a:gd name="T28" fmla="*/ 86 w 236"/>
                  <a:gd name="T29" fmla="*/ 120 h 194"/>
                  <a:gd name="T30" fmla="*/ 99 w 236"/>
                  <a:gd name="T31" fmla="*/ 112 h 194"/>
                  <a:gd name="T32" fmla="*/ 104 w 236"/>
                  <a:gd name="T33" fmla="*/ 92 h 194"/>
                  <a:gd name="T34" fmla="*/ 104 w 236"/>
                  <a:gd name="T35" fmla="*/ 92 h 194"/>
                  <a:gd name="T36" fmla="*/ 110 w 236"/>
                  <a:gd name="T37" fmla="*/ 47 h 194"/>
                  <a:gd name="T38" fmla="*/ 109 w 236"/>
                  <a:gd name="T39" fmla="*/ 167 h 194"/>
                  <a:gd name="T40" fmla="*/ 118 w 236"/>
                  <a:gd name="T41" fmla="*/ 178 h 194"/>
                  <a:gd name="T42" fmla="*/ 169 w 236"/>
                  <a:gd name="T43" fmla="*/ 192 h 194"/>
                  <a:gd name="T44" fmla="*/ 196 w 236"/>
                  <a:gd name="T45" fmla="*/ 173 h 194"/>
                  <a:gd name="T46" fmla="*/ 196 w 236"/>
                  <a:gd name="T47" fmla="*/ 160 h 194"/>
                  <a:gd name="T48" fmla="*/ 216 w 236"/>
                  <a:gd name="T49" fmla="*/ 155 h 194"/>
                  <a:gd name="T50" fmla="*/ 219 w 236"/>
                  <a:gd name="T51" fmla="*/ 154 h 194"/>
                  <a:gd name="T52" fmla="*/ 232 w 236"/>
                  <a:gd name="T53" fmla="*/ 146 h 194"/>
                  <a:gd name="T54" fmla="*/ 236 w 236"/>
                  <a:gd name="T55" fmla="*/ 124 h 194"/>
                  <a:gd name="T56" fmla="*/ 235 w 236"/>
                  <a:gd name="T57" fmla="*/ 114 h 194"/>
                  <a:gd name="T58" fmla="*/ 192 w 236"/>
                  <a:gd name="T59" fmla="*/ 75 h 194"/>
                  <a:gd name="T60" fmla="*/ 194 w 236"/>
                  <a:gd name="T61" fmla="*/ 88 h 194"/>
                  <a:gd name="T62" fmla="*/ 200 w 236"/>
                  <a:gd name="T63" fmla="*/ 123 h 194"/>
                  <a:gd name="T64" fmla="*/ 196 w 236"/>
                  <a:gd name="T65" fmla="*/ 124 h 194"/>
                  <a:gd name="T66" fmla="*/ 194 w 236"/>
                  <a:gd name="T67" fmla="*/ 88 h 194"/>
                  <a:gd name="T68" fmla="*/ 192 w 236"/>
                  <a:gd name="T69" fmla="*/ 75 h 194"/>
                  <a:gd name="T70" fmla="*/ 192 w 236"/>
                  <a:gd name="T71" fmla="*/ 71 h 194"/>
                  <a:gd name="T72" fmla="*/ 192 w 236"/>
                  <a:gd name="T73" fmla="*/ 7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6" h="194">
                    <a:moveTo>
                      <a:pt x="235" y="114"/>
                    </a:moveTo>
                    <a:cubicBezTo>
                      <a:pt x="235" y="114"/>
                      <a:pt x="235" y="114"/>
                      <a:pt x="235" y="114"/>
                    </a:cubicBezTo>
                    <a:cubicBezTo>
                      <a:pt x="230" y="85"/>
                      <a:pt x="226" y="57"/>
                      <a:pt x="225" y="49"/>
                    </a:cubicBezTo>
                    <a:cubicBezTo>
                      <a:pt x="222" y="32"/>
                      <a:pt x="207" y="27"/>
                      <a:pt x="199" y="24"/>
                    </a:cubicBezTo>
                    <a:cubicBezTo>
                      <a:pt x="191" y="21"/>
                      <a:pt x="169" y="16"/>
                      <a:pt x="156" y="13"/>
                    </a:cubicBezTo>
                    <a:cubicBezTo>
                      <a:pt x="144" y="9"/>
                      <a:pt x="125" y="3"/>
                      <a:pt x="116" y="2"/>
                    </a:cubicBezTo>
                    <a:cubicBezTo>
                      <a:pt x="107" y="0"/>
                      <a:pt x="89" y="4"/>
                      <a:pt x="86" y="12"/>
                    </a:cubicBezTo>
                    <a:cubicBezTo>
                      <a:pt x="85" y="14"/>
                      <a:pt x="79" y="50"/>
                      <a:pt x="73" y="86"/>
                    </a:cubicBezTo>
                    <a:cubicBezTo>
                      <a:pt x="73" y="86"/>
                      <a:pt x="73" y="86"/>
                      <a:pt x="73" y="86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49" y="96"/>
                      <a:pt x="28" y="103"/>
                      <a:pt x="21" y="104"/>
                    </a:cubicBezTo>
                    <a:cubicBezTo>
                      <a:pt x="0" y="109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7" y="65"/>
                      <a:pt x="110" y="43"/>
                      <a:pt x="110" y="47"/>
                    </a:cubicBezTo>
                    <a:cubicBezTo>
                      <a:pt x="110" y="53"/>
                      <a:pt x="109" y="125"/>
                      <a:pt x="109" y="167"/>
                    </a:cubicBezTo>
                    <a:cubicBezTo>
                      <a:pt x="110" y="172"/>
                      <a:pt x="112" y="177"/>
                      <a:pt x="118" y="178"/>
                    </a:cubicBezTo>
                    <a:cubicBezTo>
                      <a:pt x="130" y="180"/>
                      <a:pt x="162" y="190"/>
                      <a:pt x="169" y="192"/>
                    </a:cubicBezTo>
                    <a:cubicBezTo>
                      <a:pt x="177" y="194"/>
                      <a:pt x="193" y="184"/>
                      <a:pt x="196" y="173"/>
                    </a:cubicBezTo>
                    <a:cubicBezTo>
                      <a:pt x="196" y="171"/>
                      <a:pt x="196" y="162"/>
                      <a:pt x="196" y="160"/>
                    </a:cubicBezTo>
                    <a:cubicBezTo>
                      <a:pt x="202" y="158"/>
                      <a:pt x="208" y="157"/>
                      <a:pt x="216" y="155"/>
                    </a:cubicBezTo>
                    <a:cubicBezTo>
                      <a:pt x="217" y="155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2"/>
                      <a:pt x="236" y="135"/>
                      <a:pt x="236" y="124"/>
                    </a:cubicBezTo>
                    <a:lnTo>
                      <a:pt x="235" y="114"/>
                    </a:lnTo>
                    <a:close/>
                    <a:moveTo>
                      <a:pt x="192" y="75"/>
                    </a:moveTo>
                    <a:cubicBezTo>
                      <a:pt x="193" y="79"/>
                      <a:pt x="194" y="83"/>
                      <a:pt x="194" y="88"/>
                    </a:cubicBezTo>
                    <a:cubicBezTo>
                      <a:pt x="195" y="97"/>
                      <a:pt x="197" y="108"/>
                      <a:pt x="200" y="123"/>
                    </a:cubicBezTo>
                    <a:cubicBezTo>
                      <a:pt x="198" y="123"/>
                      <a:pt x="197" y="124"/>
                      <a:pt x="196" y="124"/>
                    </a:cubicBezTo>
                    <a:cubicBezTo>
                      <a:pt x="196" y="111"/>
                      <a:pt x="195" y="99"/>
                      <a:pt x="194" y="88"/>
                    </a:cubicBezTo>
                    <a:cubicBezTo>
                      <a:pt x="193" y="82"/>
                      <a:pt x="193" y="78"/>
                      <a:pt x="192" y="75"/>
                    </a:cubicBezTo>
                    <a:cubicBezTo>
                      <a:pt x="192" y="73"/>
                      <a:pt x="192" y="72"/>
                      <a:pt x="192" y="71"/>
                    </a:cubicBezTo>
                    <a:cubicBezTo>
                      <a:pt x="192" y="72"/>
                      <a:pt x="192" y="73"/>
                      <a:pt x="192" y="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462" name="Freeform 326"/>
              <p:cNvSpPr>
                <a:spLocks/>
              </p:cNvSpPr>
              <p:nvPr/>
            </p:nvSpPr>
            <p:spPr bwMode="gray">
              <a:xfrm flipH="1">
                <a:off x="2089" y="2610"/>
                <a:ext cx="87" cy="55"/>
              </a:xfrm>
              <a:custGeom>
                <a:avLst/>
                <a:gdLst>
                  <a:gd name="T0" fmla="*/ 29 w 66"/>
                  <a:gd name="T1" fmla="*/ 39 h 41"/>
                  <a:gd name="T2" fmla="*/ 10 w 66"/>
                  <a:gd name="T3" fmla="*/ 23 h 41"/>
                  <a:gd name="T4" fmla="*/ 15 w 66"/>
                  <a:gd name="T5" fmla="*/ 13 h 41"/>
                  <a:gd name="T6" fmla="*/ 53 w 66"/>
                  <a:gd name="T7" fmla="*/ 16 h 41"/>
                  <a:gd name="T8" fmla="*/ 57 w 66"/>
                  <a:gd name="T9" fmla="*/ 29 h 41"/>
                  <a:gd name="T10" fmla="*/ 29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6" y="21"/>
                      <a:pt x="13" y="16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29"/>
                    </a:cubicBezTo>
                    <a:cubicBezTo>
                      <a:pt x="66" y="33"/>
                      <a:pt x="46" y="41"/>
                      <a:pt x="29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463" name="Oval 327"/>
              <p:cNvSpPr>
                <a:spLocks noChangeArrowheads="1"/>
              </p:cNvSpPr>
              <p:nvPr/>
            </p:nvSpPr>
            <p:spPr bwMode="gray">
              <a:xfrm>
                <a:off x="2081" y="2540"/>
                <a:ext cx="105" cy="10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75464" name="Group 328"/>
              <p:cNvGrpSpPr>
                <a:grpSpLocks/>
              </p:cNvGrpSpPr>
              <p:nvPr/>
            </p:nvGrpSpPr>
            <p:grpSpPr bwMode="auto">
              <a:xfrm>
                <a:off x="2081" y="2707"/>
                <a:ext cx="257" cy="202"/>
                <a:chOff x="1315" y="1508"/>
                <a:chExt cx="596" cy="469"/>
              </a:xfrm>
            </p:grpSpPr>
            <p:sp>
              <p:nvSpPr>
                <p:cNvPr id="475465" name="Freeform 329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466" name="Freeform 330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467" name="Freeform 331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75468" name="Freeform 332"/>
              <p:cNvSpPr>
                <a:spLocks/>
              </p:cNvSpPr>
              <p:nvPr/>
            </p:nvSpPr>
            <p:spPr bwMode="gray">
              <a:xfrm flipH="1">
                <a:off x="2046" y="2789"/>
                <a:ext cx="121" cy="72"/>
              </a:xfrm>
              <a:custGeom>
                <a:avLst/>
                <a:gdLst>
                  <a:gd name="T0" fmla="*/ 75 w 91"/>
                  <a:gd name="T1" fmla="*/ 0 h 54"/>
                  <a:gd name="T2" fmla="*/ 27 w 91"/>
                  <a:gd name="T3" fmla="*/ 14 h 54"/>
                  <a:gd name="T4" fmla="*/ 40 w 91"/>
                  <a:gd name="T5" fmla="*/ 46 h 54"/>
                  <a:gd name="T6" fmla="*/ 91 w 91"/>
                  <a:gd name="T7" fmla="*/ 3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9"/>
                      <a:pt x="27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5" y="38"/>
                      <a:pt x="91" y="32"/>
                    </a:cubicBezTo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75469" name="Group 333"/>
          <p:cNvGrpSpPr>
            <a:grpSpLocks/>
          </p:cNvGrpSpPr>
          <p:nvPr/>
        </p:nvGrpSpPr>
        <p:grpSpPr bwMode="auto">
          <a:xfrm>
            <a:off x="3282950" y="3802063"/>
            <a:ext cx="909638" cy="273050"/>
            <a:chOff x="2090" y="1617"/>
            <a:chExt cx="573" cy="172"/>
          </a:xfrm>
        </p:grpSpPr>
        <p:grpSp>
          <p:nvGrpSpPr>
            <p:cNvPr id="475470" name="Group 334"/>
            <p:cNvGrpSpPr>
              <a:grpSpLocks/>
            </p:cNvGrpSpPr>
            <p:nvPr/>
          </p:nvGrpSpPr>
          <p:grpSpPr bwMode="auto">
            <a:xfrm flipH="1">
              <a:off x="2090" y="1617"/>
              <a:ext cx="573" cy="172"/>
              <a:chOff x="157" y="610"/>
              <a:chExt cx="3584" cy="1077"/>
            </a:xfrm>
          </p:grpSpPr>
          <p:sp>
            <p:nvSpPr>
              <p:cNvPr id="475471" name="Freeform 335"/>
              <p:cNvSpPr>
                <a:spLocks/>
              </p:cNvSpPr>
              <p:nvPr/>
            </p:nvSpPr>
            <p:spPr bwMode="gray">
              <a:xfrm>
                <a:off x="221" y="610"/>
                <a:ext cx="3473" cy="930"/>
              </a:xfrm>
              <a:custGeom>
                <a:avLst/>
                <a:gdLst>
                  <a:gd name="T0" fmla="*/ 0 w 3473"/>
                  <a:gd name="T1" fmla="*/ 569 h 930"/>
                  <a:gd name="T2" fmla="*/ 2129 w 3473"/>
                  <a:gd name="T3" fmla="*/ 0 h 930"/>
                  <a:gd name="T4" fmla="*/ 3473 w 3473"/>
                  <a:gd name="T5" fmla="*/ 359 h 930"/>
                  <a:gd name="T6" fmla="*/ 1342 w 3473"/>
                  <a:gd name="T7" fmla="*/ 930 h 930"/>
                  <a:gd name="T8" fmla="*/ 0 w 3473"/>
                  <a:gd name="T9" fmla="*/ 569 h 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73" h="930">
                    <a:moveTo>
                      <a:pt x="0" y="569"/>
                    </a:moveTo>
                    <a:lnTo>
                      <a:pt x="2129" y="0"/>
                    </a:lnTo>
                    <a:lnTo>
                      <a:pt x="3473" y="359"/>
                    </a:lnTo>
                    <a:lnTo>
                      <a:pt x="1342" y="930"/>
                    </a:lnTo>
                    <a:lnTo>
                      <a:pt x="0" y="569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472" name="Freeform 336"/>
              <p:cNvSpPr>
                <a:spLocks/>
              </p:cNvSpPr>
              <p:nvPr/>
            </p:nvSpPr>
            <p:spPr bwMode="gray">
              <a:xfrm>
                <a:off x="221" y="1179"/>
                <a:ext cx="1342" cy="361"/>
              </a:xfrm>
              <a:custGeom>
                <a:avLst/>
                <a:gdLst>
                  <a:gd name="T0" fmla="*/ 1342 w 1342"/>
                  <a:gd name="T1" fmla="*/ 361 h 361"/>
                  <a:gd name="T2" fmla="*/ 0 w 1342"/>
                  <a:gd name="T3" fmla="*/ 0 h 361"/>
                  <a:gd name="T4" fmla="*/ 1342 w 1342"/>
                  <a:gd name="T5" fmla="*/ 36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42" h="361">
                    <a:moveTo>
                      <a:pt x="1342" y="361"/>
                    </a:moveTo>
                    <a:lnTo>
                      <a:pt x="0" y="0"/>
                    </a:lnTo>
                    <a:lnTo>
                      <a:pt x="1342" y="3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473" name="Freeform 337"/>
              <p:cNvSpPr>
                <a:spLocks/>
              </p:cNvSpPr>
              <p:nvPr/>
            </p:nvSpPr>
            <p:spPr bwMode="gray">
              <a:xfrm>
                <a:off x="2137" y="666"/>
                <a:ext cx="1344" cy="359"/>
              </a:xfrm>
              <a:custGeom>
                <a:avLst/>
                <a:gdLst>
                  <a:gd name="T0" fmla="*/ 1344 w 1344"/>
                  <a:gd name="T1" fmla="*/ 359 h 359"/>
                  <a:gd name="T2" fmla="*/ 0 w 1344"/>
                  <a:gd name="T3" fmla="*/ 0 h 359"/>
                  <a:gd name="T4" fmla="*/ 1344 w 1344"/>
                  <a:gd name="T5" fmla="*/ 35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44" h="359">
                    <a:moveTo>
                      <a:pt x="1344" y="359"/>
                    </a:moveTo>
                    <a:lnTo>
                      <a:pt x="0" y="0"/>
                    </a:lnTo>
                    <a:lnTo>
                      <a:pt x="1344" y="35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474" name="Freeform 338"/>
              <p:cNvSpPr>
                <a:spLocks/>
              </p:cNvSpPr>
              <p:nvPr/>
            </p:nvSpPr>
            <p:spPr bwMode="gray">
              <a:xfrm>
                <a:off x="1924" y="723"/>
                <a:ext cx="1342" cy="361"/>
              </a:xfrm>
              <a:custGeom>
                <a:avLst/>
                <a:gdLst>
                  <a:gd name="T0" fmla="*/ 1342 w 1342"/>
                  <a:gd name="T1" fmla="*/ 361 h 361"/>
                  <a:gd name="T2" fmla="*/ 0 w 1342"/>
                  <a:gd name="T3" fmla="*/ 0 h 361"/>
                  <a:gd name="T4" fmla="*/ 1342 w 1342"/>
                  <a:gd name="T5" fmla="*/ 36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42" h="361">
                    <a:moveTo>
                      <a:pt x="1342" y="361"/>
                    </a:moveTo>
                    <a:lnTo>
                      <a:pt x="0" y="0"/>
                    </a:lnTo>
                    <a:lnTo>
                      <a:pt x="1342" y="3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475" name="Freeform 339"/>
              <p:cNvSpPr>
                <a:spLocks/>
              </p:cNvSpPr>
              <p:nvPr/>
            </p:nvSpPr>
            <p:spPr bwMode="gray">
              <a:xfrm>
                <a:off x="1709" y="780"/>
                <a:ext cx="1344" cy="361"/>
              </a:xfrm>
              <a:custGeom>
                <a:avLst/>
                <a:gdLst>
                  <a:gd name="T0" fmla="*/ 1344 w 1344"/>
                  <a:gd name="T1" fmla="*/ 361 h 361"/>
                  <a:gd name="T2" fmla="*/ 0 w 1344"/>
                  <a:gd name="T3" fmla="*/ 0 h 361"/>
                  <a:gd name="T4" fmla="*/ 1344 w 1344"/>
                  <a:gd name="T5" fmla="*/ 36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44" h="361">
                    <a:moveTo>
                      <a:pt x="1344" y="361"/>
                    </a:moveTo>
                    <a:lnTo>
                      <a:pt x="0" y="0"/>
                    </a:lnTo>
                    <a:lnTo>
                      <a:pt x="1344" y="3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476" name="Freeform 340"/>
              <p:cNvSpPr>
                <a:spLocks/>
              </p:cNvSpPr>
              <p:nvPr/>
            </p:nvSpPr>
            <p:spPr bwMode="gray">
              <a:xfrm>
                <a:off x="1497" y="836"/>
                <a:ext cx="1344" cy="362"/>
              </a:xfrm>
              <a:custGeom>
                <a:avLst/>
                <a:gdLst>
                  <a:gd name="T0" fmla="*/ 1344 w 1344"/>
                  <a:gd name="T1" fmla="*/ 362 h 362"/>
                  <a:gd name="T2" fmla="*/ 0 w 1344"/>
                  <a:gd name="T3" fmla="*/ 0 h 362"/>
                  <a:gd name="T4" fmla="*/ 1344 w 1344"/>
                  <a:gd name="T5" fmla="*/ 362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44" h="362">
                    <a:moveTo>
                      <a:pt x="1344" y="362"/>
                    </a:moveTo>
                    <a:lnTo>
                      <a:pt x="0" y="0"/>
                    </a:lnTo>
                    <a:lnTo>
                      <a:pt x="1344" y="3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477" name="Freeform 341"/>
              <p:cNvSpPr>
                <a:spLocks/>
              </p:cNvSpPr>
              <p:nvPr/>
            </p:nvSpPr>
            <p:spPr bwMode="gray">
              <a:xfrm>
                <a:off x="1072" y="952"/>
                <a:ext cx="1344" cy="359"/>
              </a:xfrm>
              <a:custGeom>
                <a:avLst/>
                <a:gdLst>
                  <a:gd name="T0" fmla="*/ 1344 w 1344"/>
                  <a:gd name="T1" fmla="*/ 359 h 359"/>
                  <a:gd name="T2" fmla="*/ 0 w 1344"/>
                  <a:gd name="T3" fmla="*/ 0 h 359"/>
                  <a:gd name="T4" fmla="*/ 1344 w 1344"/>
                  <a:gd name="T5" fmla="*/ 35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44" h="359">
                    <a:moveTo>
                      <a:pt x="1344" y="359"/>
                    </a:moveTo>
                    <a:lnTo>
                      <a:pt x="0" y="0"/>
                    </a:lnTo>
                    <a:lnTo>
                      <a:pt x="1344" y="35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478" name="Freeform 342"/>
              <p:cNvSpPr>
                <a:spLocks/>
              </p:cNvSpPr>
              <p:nvPr/>
            </p:nvSpPr>
            <p:spPr bwMode="gray">
              <a:xfrm>
                <a:off x="646" y="1065"/>
                <a:ext cx="1344" cy="362"/>
              </a:xfrm>
              <a:custGeom>
                <a:avLst/>
                <a:gdLst>
                  <a:gd name="T0" fmla="*/ 1344 w 1344"/>
                  <a:gd name="T1" fmla="*/ 362 h 362"/>
                  <a:gd name="T2" fmla="*/ 0 w 1344"/>
                  <a:gd name="T3" fmla="*/ 0 h 362"/>
                  <a:gd name="T4" fmla="*/ 1344 w 1344"/>
                  <a:gd name="T5" fmla="*/ 362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44" h="362">
                    <a:moveTo>
                      <a:pt x="1344" y="362"/>
                    </a:moveTo>
                    <a:lnTo>
                      <a:pt x="0" y="0"/>
                    </a:lnTo>
                    <a:lnTo>
                      <a:pt x="1344" y="3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479" name="Freeform 343"/>
              <p:cNvSpPr>
                <a:spLocks/>
              </p:cNvSpPr>
              <p:nvPr/>
            </p:nvSpPr>
            <p:spPr bwMode="gray">
              <a:xfrm>
                <a:off x="1284" y="895"/>
                <a:ext cx="1344" cy="359"/>
              </a:xfrm>
              <a:custGeom>
                <a:avLst/>
                <a:gdLst>
                  <a:gd name="T0" fmla="*/ 1344 w 1344"/>
                  <a:gd name="T1" fmla="*/ 359 h 359"/>
                  <a:gd name="T2" fmla="*/ 0 w 1344"/>
                  <a:gd name="T3" fmla="*/ 0 h 359"/>
                  <a:gd name="T4" fmla="*/ 1344 w 1344"/>
                  <a:gd name="T5" fmla="*/ 35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44" h="359">
                    <a:moveTo>
                      <a:pt x="1344" y="359"/>
                    </a:moveTo>
                    <a:lnTo>
                      <a:pt x="0" y="0"/>
                    </a:lnTo>
                    <a:lnTo>
                      <a:pt x="1344" y="35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480" name="Freeform 344"/>
              <p:cNvSpPr>
                <a:spLocks/>
              </p:cNvSpPr>
              <p:nvPr/>
            </p:nvSpPr>
            <p:spPr bwMode="gray">
              <a:xfrm>
                <a:off x="859" y="1009"/>
                <a:ext cx="1344" cy="361"/>
              </a:xfrm>
              <a:custGeom>
                <a:avLst/>
                <a:gdLst>
                  <a:gd name="T0" fmla="*/ 1344 w 1344"/>
                  <a:gd name="T1" fmla="*/ 361 h 361"/>
                  <a:gd name="T2" fmla="*/ 0 w 1344"/>
                  <a:gd name="T3" fmla="*/ 0 h 361"/>
                  <a:gd name="T4" fmla="*/ 1344 w 1344"/>
                  <a:gd name="T5" fmla="*/ 36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44" h="361">
                    <a:moveTo>
                      <a:pt x="1344" y="361"/>
                    </a:moveTo>
                    <a:lnTo>
                      <a:pt x="0" y="0"/>
                    </a:lnTo>
                    <a:lnTo>
                      <a:pt x="1344" y="3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481" name="Freeform 345"/>
              <p:cNvSpPr>
                <a:spLocks/>
              </p:cNvSpPr>
              <p:nvPr/>
            </p:nvSpPr>
            <p:spPr bwMode="gray">
              <a:xfrm>
                <a:off x="434" y="1122"/>
                <a:ext cx="1344" cy="362"/>
              </a:xfrm>
              <a:custGeom>
                <a:avLst/>
                <a:gdLst>
                  <a:gd name="T0" fmla="*/ 1344 w 1344"/>
                  <a:gd name="T1" fmla="*/ 362 h 362"/>
                  <a:gd name="T2" fmla="*/ 0 w 1344"/>
                  <a:gd name="T3" fmla="*/ 0 h 362"/>
                  <a:gd name="T4" fmla="*/ 1344 w 1344"/>
                  <a:gd name="T5" fmla="*/ 362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44" h="362">
                    <a:moveTo>
                      <a:pt x="1344" y="362"/>
                    </a:moveTo>
                    <a:lnTo>
                      <a:pt x="0" y="0"/>
                    </a:lnTo>
                    <a:lnTo>
                      <a:pt x="1344" y="3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75482" name="Group 346"/>
              <p:cNvGrpSpPr>
                <a:grpSpLocks/>
              </p:cNvGrpSpPr>
              <p:nvPr/>
            </p:nvGrpSpPr>
            <p:grpSpPr bwMode="auto">
              <a:xfrm>
                <a:off x="434" y="666"/>
                <a:ext cx="3047" cy="818"/>
                <a:chOff x="434" y="666"/>
                <a:chExt cx="3047" cy="818"/>
              </a:xfrm>
            </p:grpSpPr>
            <p:sp>
              <p:nvSpPr>
                <p:cNvPr id="475483" name="Line 347"/>
                <p:cNvSpPr>
                  <a:spLocks noChangeShapeType="1"/>
                </p:cNvSpPr>
                <p:nvPr/>
              </p:nvSpPr>
              <p:spPr bwMode="gray">
                <a:xfrm flipH="1" flipV="1">
                  <a:off x="2137" y="666"/>
                  <a:ext cx="1344" cy="359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484" name="Line 348"/>
                <p:cNvSpPr>
                  <a:spLocks noChangeShapeType="1"/>
                </p:cNvSpPr>
                <p:nvPr/>
              </p:nvSpPr>
              <p:spPr bwMode="gray">
                <a:xfrm flipH="1" flipV="1">
                  <a:off x="1924" y="723"/>
                  <a:ext cx="1342" cy="361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485" name="Line 349"/>
                <p:cNvSpPr>
                  <a:spLocks noChangeShapeType="1"/>
                </p:cNvSpPr>
                <p:nvPr/>
              </p:nvSpPr>
              <p:spPr bwMode="gray">
                <a:xfrm flipH="1" flipV="1">
                  <a:off x="1709" y="780"/>
                  <a:ext cx="1344" cy="361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486" name="Line 350"/>
                <p:cNvSpPr>
                  <a:spLocks noChangeShapeType="1"/>
                </p:cNvSpPr>
                <p:nvPr/>
              </p:nvSpPr>
              <p:spPr bwMode="gray">
                <a:xfrm flipH="1" flipV="1">
                  <a:off x="1497" y="836"/>
                  <a:ext cx="1344" cy="362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487" name="Line 351"/>
                <p:cNvSpPr>
                  <a:spLocks noChangeShapeType="1"/>
                </p:cNvSpPr>
                <p:nvPr/>
              </p:nvSpPr>
              <p:spPr bwMode="gray">
                <a:xfrm flipH="1" flipV="1">
                  <a:off x="1072" y="952"/>
                  <a:ext cx="1344" cy="359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488" name="Line 352"/>
                <p:cNvSpPr>
                  <a:spLocks noChangeShapeType="1"/>
                </p:cNvSpPr>
                <p:nvPr/>
              </p:nvSpPr>
              <p:spPr bwMode="gray">
                <a:xfrm flipH="1" flipV="1">
                  <a:off x="646" y="1065"/>
                  <a:ext cx="1344" cy="362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489" name="Line 353"/>
                <p:cNvSpPr>
                  <a:spLocks noChangeShapeType="1"/>
                </p:cNvSpPr>
                <p:nvPr/>
              </p:nvSpPr>
              <p:spPr bwMode="gray">
                <a:xfrm flipH="1" flipV="1">
                  <a:off x="1284" y="895"/>
                  <a:ext cx="1344" cy="359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490" name="Line 354"/>
                <p:cNvSpPr>
                  <a:spLocks noChangeShapeType="1"/>
                </p:cNvSpPr>
                <p:nvPr/>
              </p:nvSpPr>
              <p:spPr bwMode="gray">
                <a:xfrm flipH="1" flipV="1">
                  <a:off x="859" y="1009"/>
                  <a:ext cx="1344" cy="361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491" name="Line 355"/>
                <p:cNvSpPr>
                  <a:spLocks noChangeShapeType="1"/>
                </p:cNvSpPr>
                <p:nvPr/>
              </p:nvSpPr>
              <p:spPr bwMode="gray">
                <a:xfrm flipH="1" flipV="1">
                  <a:off x="434" y="1122"/>
                  <a:ext cx="1344" cy="362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75492" name="Freeform 356"/>
              <p:cNvSpPr>
                <a:spLocks/>
              </p:cNvSpPr>
              <p:nvPr/>
            </p:nvSpPr>
            <p:spPr bwMode="gray">
              <a:xfrm>
                <a:off x="2350" y="610"/>
                <a:ext cx="1344" cy="359"/>
              </a:xfrm>
              <a:custGeom>
                <a:avLst/>
                <a:gdLst>
                  <a:gd name="T0" fmla="*/ 1344 w 1344"/>
                  <a:gd name="T1" fmla="*/ 359 h 359"/>
                  <a:gd name="T2" fmla="*/ 0 w 1344"/>
                  <a:gd name="T3" fmla="*/ 0 h 359"/>
                  <a:gd name="T4" fmla="*/ 1344 w 1344"/>
                  <a:gd name="T5" fmla="*/ 35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44" h="359">
                    <a:moveTo>
                      <a:pt x="1344" y="359"/>
                    </a:moveTo>
                    <a:lnTo>
                      <a:pt x="0" y="0"/>
                    </a:lnTo>
                    <a:lnTo>
                      <a:pt x="1344" y="35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493" name="Freeform 357"/>
              <p:cNvSpPr>
                <a:spLocks/>
              </p:cNvSpPr>
              <p:nvPr/>
            </p:nvSpPr>
            <p:spPr bwMode="gray">
              <a:xfrm>
                <a:off x="1501" y="969"/>
                <a:ext cx="2240" cy="718"/>
              </a:xfrm>
              <a:custGeom>
                <a:avLst/>
                <a:gdLst>
                  <a:gd name="T0" fmla="*/ 941 w 948"/>
                  <a:gd name="T1" fmla="*/ 4 h 304"/>
                  <a:gd name="T2" fmla="*/ 928 w 948"/>
                  <a:gd name="T3" fmla="*/ 0 h 304"/>
                  <a:gd name="T4" fmla="*/ 918 w 948"/>
                  <a:gd name="T5" fmla="*/ 3 h 304"/>
                  <a:gd name="T6" fmla="*/ 36 w 948"/>
                  <a:gd name="T7" fmla="*/ 239 h 304"/>
                  <a:gd name="T8" fmla="*/ 26 w 948"/>
                  <a:gd name="T9" fmla="*/ 242 h 304"/>
                  <a:gd name="T10" fmla="*/ 8 w 948"/>
                  <a:gd name="T11" fmla="*/ 257 h 304"/>
                  <a:gd name="T12" fmla="*/ 0 w 948"/>
                  <a:gd name="T13" fmla="*/ 276 h 304"/>
                  <a:gd name="T14" fmla="*/ 0 w 948"/>
                  <a:gd name="T15" fmla="*/ 290 h 304"/>
                  <a:gd name="T16" fmla="*/ 6 w 948"/>
                  <a:gd name="T17" fmla="*/ 300 h 304"/>
                  <a:gd name="T18" fmla="*/ 19 w 948"/>
                  <a:gd name="T19" fmla="*/ 304 h 304"/>
                  <a:gd name="T20" fmla="*/ 30 w 948"/>
                  <a:gd name="T21" fmla="*/ 301 h 304"/>
                  <a:gd name="T22" fmla="*/ 910 w 948"/>
                  <a:gd name="T23" fmla="*/ 65 h 304"/>
                  <a:gd name="T24" fmla="*/ 922 w 948"/>
                  <a:gd name="T25" fmla="*/ 61 h 304"/>
                  <a:gd name="T26" fmla="*/ 939 w 948"/>
                  <a:gd name="T27" fmla="*/ 47 h 304"/>
                  <a:gd name="T28" fmla="*/ 948 w 948"/>
                  <a:gd name="T29" fmla="*/ 29 h 304"/>
                  <a:gd name="T30" fmla="*/ 948 w 948"/>
                  <a:gd name="T31" fmla="*/ 13 h 304"/>
                  <a:gd name="T32" fmla="*/ 941 w 948"/>
                  <a:gd name="T33" fmla="*/ 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8" h="304">
                    <a:moveTo>
                      <a:pt x="941" y="4"/>
                    </a:moveTo>
                    <a:cubicBezTo>
                      <a:pt x="937" y="1"/>
                      <a:pt x="933" y="0"/>
                      <a:pt x="928" y="0"/>
                    </a:cubicBezTo>
                    <a:cubicBezTo>
                      <a:pt x="918" y="3"/>
                      <a:pt x="918" y="3"/>
                      <a:pt x="918" y="3"/>
                    </a:cubicBezTo>
                    <a:cubicBezTo>
                      <a:pt x="36" y="239"/>
                      <a:pt x="36" y="239"/>
                      <a:pt x="36" y="239"/>
                    </a:cubicBezTo>
                    <a:cubicBezTo>
                      <a:pt x="26" y="242"/>
                      <a:pt x="26" y="242"/>
                      <a:pt x="26" y="242"/>
                    </a:cubicBezTo>
                    <a:cubicBezTo>
                      <a:pt x="20" y="245"/>
                      <a:pt x="14" y="250"/>
                      <a:pt x="8" y="257"/>
                    </a:cubicBezTo>
                    <a:cubicBezTo>
                      <a:pt x="4" y="263"/>
                      <a:pt x="1" y="269"/>
                      <a:pt x="0" y="276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1" y="294"/>
                      <a:pt x="3" y="298"/>
                      <a:pt x="6" y="300"/>
                    </a:cubicBezTo>
                    <a:cubicBezTo>
                      <a:pt x="10" y="303"/>
                      <a:pt x="14" y="304"/>
                      <a:pt x="19" y="304"/>
                    </a:cubicBezTo>
                    <a:cubicBezTo>
                      <a:pt x="30" y="301"/>
                      <a:pt x="30" y="301"/>
                      <a:pt x="30" y="301"/>
                    </a:cubicBezTo>
                    <a:cubicBezTo>
                      <a:pt x="910" y="65"/>
                      <a:pt x="910" y="65"/>
                      <a:pt x="910" y="65"/>
                    </a:cubicBezTo>
                    <a:cubicBezTo>
                      <a:pt x="922" y="61"/>
                      <a:pt x="922" y="61"/>
                      <a:pt x="922" y="61"/>
                    </a:cubicBezTo>
                    <a:cubicBezTo>
                      <a:pt x="928" y="58"/>
                      <a:pt x="934" y="54"/>
                      <a:pt x="939" y="47"/>
                    </a:cubicBezTo>
                    <a:cubicBezTo>
                      <a:pt x="943" y="41"/>
                      <a:pt x="946" y="35"/>
                      <a:pt x="948" y="29"/>
                    </a:cubicBezTo>
                    <a:cubicBezTo>
                      <a:pt x="948" y="13"/>
                      <a:pt x="948" y="13"/>
                      <a:pt x="948" y="13"/>
                    </a:cubicBezTo>
                    <a:cubicBezTo>
                      <a:pt x="946" y="9"/>
                      <a:pt x="944" y="6"/>
                      <a:pt x="941" y="4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494" name="Freeform 358"/>
              <p:cNvSpPr>
                <a:spLocks/>
              </p:cNvSpPr>
              <p:nvPr/>
            </p:nvSpPr>
            <p:spPr bwMode="gray">
              <a:xfrm>
                <a:off x="1501" y="1533"/>
                <a:ext cx="142" cy="154"/>
              </a:xfrm>
              <a:custGeom>
                <a:avLst/>
                <a:gdLst>
                  <a:gd name="T0" fmla="*/ 47 w 60"/>
                  <a:gd name="T1" fmla="*/ 47 h 65"/>
                  <a:gd name="T2" fmla="*/ 50 w 60"/>
                  <a:gd name="T3" fmla="*/ 4 h 65"/>
                  <a:gd name="T4" fmla="*/ 36 w 60"/>
                  <a:gd name="T5" fmla="*/ 0 h 65"/>
                  <a:gd name="T6" fmla="*/ 26 w 60"/>
                  <a:gd name="T7" fmla="*/ 3 h 65"/>
                  <a:gd name="T8" fmla="*/ 8 w 60"/>
                  <a:gd name="T9" fmla="*/ 18 h 65"/>
                  <a:gd name="T10" fmla="*/ 0 w 60"/>
                  <a:gd name="T11" fmla="*/ 37 h 65"/>
                  <a:gd name="T12" fmla="*/ 0 w 60"/>
                  <a:gd name="T13" fmla="*/ 51 h 65"/>
                  <a:gd name="T14" fmla="*/ 6 w 60"/>
                  <a:gd name="T15" fmla="*/ 61 h 65"/>
                  <a:gd name="T16" fmla="*/ 19 w 60"/>
                  <a:gd name="T17" fmla="*/ 65 h 65"/>
                  <a:gd name="T18" fmla="*/ 30 w 60"/>
                  <a:gd name="T19" fmla="*/ 62 h 65"/>
                  <a:gd name="T20" fmla="*/ 47 w 60"/>
                  <a:gd name="T21" fmla="*/ 4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5">
                    <a:moveTo>
                      <a:pt x="47" y="47"/>
                    </a:moveTo>
                    <a:cubicBezTo>
                      <a:pt x="59" y="32"/>
                      <a:pt x="60" y="12"/>
                      <a:pt x="50" y="4"/>
                    </a:cubicBezTo>
                    <a:cubicBezTo>
                      <a:pt x="46" y="1"/>
                      <a:pt x="41" y="0"/>
                      <a:pt x="36" y="0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6"/>
                      <a:pt x="14" y="11"/>
                      <a:pt x="8" y="18"/>
                    </a:cubicBezTo>
                    <a:cubicBezTo>
                      <a:pt x="4" y="24"/>
                      <a:pt x="1" y="30"/>
                      <a:pt x="0" y="37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" y="55"/>
                      <a:pt x="3" y="59"/>
                      <a:pt x="6" y="61"/>
                    </a:cubicBezTo>
                    <a:cubicBezTo>
                      <a:pt x="10" y="64"/>
                      <a:pt x="14" y="65"/>
                      <a:pt x="19" y="65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7" y="59"/>
                      <a:pt x="43" y="54"/>
                      <a:pt x="47" y="47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495" name="Freeform 359"/>
              <p:cNvSpPr>
                <a:spLocks/>
              </p:cNvSpPr>
              <p:nvPr/>
            </p:nvSpPr>
            <p:spPr bwMode="gray">
              <a:xfrm>
                <a:off x="3597" y="969"/>
                <a:ext cx="144" cy="153"/>
              </a:xfrm>
              <a:custGeom>
                <a:avLst/>
                <a:gdLst>
                  <a:gd name="T0" fmla="*/ 13 w 61"/>
                  <a:gd name="T1" fmla="*/ 18 h 65"/>
                  <a:gd name="T2" fmla="*/ 11 w 61"/>
                  <a:gd name="T3" fmla="*/ 61 h 65"/>
                  <a:gd name="T4" fmla="*/ 23 w 61"/>
                  <a:gd name="T5" fmla="*/ 65 h 65"/>
                  <a:gd name="T6" fmla="*/ 35 w 61"/>
                  <a:gd name="T7" fmla="*/ 61 h 65"/>
                  <a:gd name="T8" fmla="*/ 52 w 61"/>
                  <a:gd name="T9" fmla="*/ 47 h 65"/>
                  <a:gd name="T10" fmla="*/ 61 w 61"/>
                  <a:gd name="T11" fmla="*/ 29 h 65"/>
                  <a:gd name="T12" fmla="*/ 61 w 61"/>
                  <a:gd name="T13" fmla="*/ 13 h 65"/>
                  <a:gd name="T14" fmla="*/ 54 w 61"/>
                  <a:gd name="T15" fmla="*/ 4 h 65"/>
                  <a:gd name="T16" fmla="*/ 41 w 61"/>
                  <a:gd name="T17" fmla="*/ 0 h 65"/>
                  <a:gd name="T18" fmla="*/ 31 w 61"/>
                  <a:gd name="T19" fmla="*/ 3 h 65"/>
                  <a:gd name="T20" fmla="*/ 13 w 61"/>
                  <a:gd name="T21" fmla="*/ 1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65">
                    <a:moveTo>
                      <a:pt x="13" y="18"/>
                    </a:moveTo>
                    <a:cubicBezTo>
                      <a:pt x="1" y="33"/>
                      <a:pt x="0" y="53"/>
                      <a:pt x="11" y="61"/>
                    </a:cubicBezTo>
                    <a:cubicBezTo>
                      <a:pt x="14" y="64"/>
                      <a:pt x="18" y="65"/>
                      <a:pt x="23" y="65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41" y="58"/>
                      <a:pt x="47" y="54"/>
                      <a:pt x="52" y="47"/>
                    </a:cubicBezTo>
                    <a:cubicBezTo>
                      <a:pt x="56" y="41"/>
                      <a:pt x="59" y="35"/>
                      <a:pt x="61" y="29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9"/>
                      <a:pt x="57" y="6"/>
                      <a:pt x="54" y="4"/>
                    </a:cubicBezTo>
                    <a:cubicBezTo>
                      <a:pt x="50" y="1"/>
                      <a:pt x="46" y="0"/>
                      <a:pt x="41" y="0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4" y="6"/>
                      <a:pt x="18" y="11"/>
                      <a:pt x="13" y="18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496" name="Freeform 360"/>
              <p:cNvSpPr>
                <a:spLocks/>
              </p:cNvSpPr>
              <p:nvPr/>
            </p:nvSpPr>
            <p:spPr bwMode="gray">
              <a:xfrm>
                <a:off x="2895" y="1146"/>
                <a:ext cx="154" cy="175"/>
              </a:xfrm>
              <a:custGeom>
                <a:avLst/>
                <a:gdLst>
                  <a:gd name="T0" fmla="*/ 11 w 65"/>
                  <a:gd name="T1" fmla="*/ 66 h 74"/>
                  <a:gd name="T2" fmla="*/ 52 w 65"/>
                  <a:gd name="T3" fmla="*/ 52 h 74"/>
                  <a:gd name="T4" fmla="*/ 54 w 65"/>
                  <a:gd name="T5" fmla="*/ 8 h 74"/>
                  <a:gd name="T6" fmla="*/ 13 w 65"/>
                  <a:gd name="T7" fmla="*/ 22 h 74"/>
                  <a:gd name="T8" fmla="*/ 11 w 65"/>
                  <a:gd name="T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4">
                    <a:moveTo>
                      <a:pt x="11" y="66"/>
                    </a:moveTo>
                    <a:cubicBezTo>
                      <a:pt x="21" y="74"/>
                      <a:pt x="40" y="68"/>
                      <a:pt x="52" y="52"/>
                    </a:cubicBezTo>
                    <a:cubicBezTo>
                      <a:pt x="64" y="36"/>
                      <a:pt x="65" y="17"/>
                      <a:pt x="54" y="8"/>
                    </a:cubicBezTo>
                    <a:cubicBezTo>
                      <a:pt x="43" y="0"/>
                      <a:pt x="25" y="6"/>
                      <a:pt x="13" y="22"/>
                    </a:cubicBezTo>
                    <a:cubicBezTo>
                      <a:pt x="1" y="38"/>
                      <a:pt x="0" y="58"/>
                      <a:pt x="11" y="66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497" name="Freeform 361"/>
              <p:cNvSpPr>
                <a:spLocks/>
              </p:cNvSpPr>
              <p:nvPr/>
            </p:nvSpPr>
            <p:spPr bwMode="gray">
              <a:xfrm>
                <a:off x="2194" y="1335"/>
                <a:ext cx="153" cy="174"/>
              </a:xfrm>
              <a:custGeom>
                <a:avLst/>
                <a:gdLst>
                  <a:gd name="T0" fmla="*/ 10 w 65"/>
                  <a:gd name="T1" fmla="*/ 66 h 74"/>
                  <a:gd name="T2" fmla="*/ 52 w 65"/>
                  <a:gd name="T3" fmla="*/ 52 h 74"/>
                  <a:gd name="T4" fmla="*/ 54 w 65"/>
                  <a:gd name="T5" fmla="*/ 8 h 74"/>
                  <a:gd name="T6" fmla="*/ 13 w 65"/>
                  <a:gd name="T7" fmla="*/ 22 h 74"/>
                  <a:gd name="T8" fmla="*/ 10 w 65"/>
                  <a:gd name="T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4">
                    <a:moveTo>
                      <a:pt x="10" y="66"/>
                    </a:moveTo>
                    <a:cubicBezTo>
                      <a:pt x="21" y="74"/>
                      <a:pt x="40" y="67"/>
                      <a:pt x="52" y="52"/>
                    </a:cubicBezTo>
                    <a:cubicBezTo>
                      <a:pt x="64" y="36"/>
                      <a:pt x="65" y="16"/>
                      <a:pt x="54" y="8"/>
                    </a:cubicBezTo>
                    <a:cubicBezTo>
                      <a:pt x="43" y="0"/>
                      <a:pt x="25" y="6"/>
                      <a:pt x="13" y="22"/>
                    </a:cubicBezTo>
                    <a:cubicBezTo>
                      <a:pt x="1" y="38"/>
                      <a:pt x="0" y="57"/>
                      <a:pt x="10" y="66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498" name="Freeform 362"/>
              <p:cNvSpPr>
                <a:spLocks/>
              </p:cNvSpPr>
              <p:nvPr/>
            </p:nvSpPr>
            <p:spPr bwMode="gray">
              <a:xfrm>
                <a:off x="157" y="1179"/>
                <a:ext cx="1406" cy="501"/>
              </a:xfrm>
              <a:custGeom>
                <a:avLst/>
                <a:gdLst>
                  <a:gd name="T0" fmla="*/ 27 w 595"/>
                  <a:gd name="T1" fmla="*/ 0 h 212"/>
                  <a:gd name="T2" fmla="*/ 27 w 595"/>
                  <a:gd name="T3" fmla="*/ 0 h 212"/>
                  <a:gd name="T4" fmla="*/ 9 w 595"/>
                  <a:gd name="T5" fmla="*/ 15 h 212"/>
                  <a:gd name="T6" fmla="*/ 0 w 595"/>
                  <a:gd name="T7" fmla="*/ 34 h 212"/>
                  <a:gd name="T8" fmla="*/ 0 w 595"/>
                  <a:gd name="T9" fmla="*/ 48 h 212"/>
                  <a:gd name="T10" fmla="*/ 6 w 595"/>
                  <a:gd name="T11" fmla="*/ 59 h 212"/>
                  <a:gd name="T12" fmla="*/ 19 w 595"/>
                  <a:gd name="T13" fmla="*/ 62 h 212"/>
                  <a:gd name="T14" fmla="*/ 576 w 595"/>
                  <a:gd name="T15" fmla="*/ 212 h 212"/>
                  <a:gd name="T16" fmla="*/ 575 w 595"/>
                  <a:gd name="T17" fmla="*/ 211 h 212"/>
                  <a:gd name="T18" fmla="*/ 569 w 595"/>
                  <a:gd name="T19" fmla="*/ 201 h 212"/>
                  <a:gd name="T20" fmla="*/ 569 w 595"/>
                  <a:gd name="T21" fmla="*/ 187 h 212"/>
                  <a:gd name="T22" fmla="*/ 577 w 595"/>
                  <a:gd name="T23" fmla="*/ 168 h 212"/>
                  <a:gd name="T24" fmla="*/ 595 w 595"/>
                  <a:gd name="T25" fmla="*/ 153 h 212"/>
                  <a:gd name="T26" fmla="*/ 27 w 595"/>
                  <a:gd name="T27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5" h="212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0" y="3"/>
                      <a:pt x="14" y="8"/>
                      <a:pt x="9" y="15"/>
                    </a:cubicBezTo>
                    <a:cubicBezTo>
                      <a:pt x="4" y="21"/>
                      <a:pt x="1" y="28"/>
                      <a:pt x="0" y="34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" y="52"/>
                      <a:pt x="3" y="56"/>
                      <a:pt x="6" y="59"/>
                    </a:cubicBezTo>
                    <a:cubicBezTo>
                      <a:pt x="10" y="61"/>
                      <a:pt x="14" y="62"/>
                      <a:pt x="19" y="62"/>
                    </a:cubicBezTo>
                    <a:cubicBezTo>
                      <a:pt x="576" y="212"/>
                      <a:pt x="576" y="212"/>
                      <a:pt x="576" y="212"/>
                    </a:cubicBezTo>
                    <a:cubicBezTo>
                      <a:pt x="576" y="212"/>
                      <a:pt x="575" y="211"/>
                      <a:pt x="575" y="211"/>
                    </a:cubicBezTo>
                    <a:cubicBezTo>
                      <a:pt x="572" y="209"/>
                      <a:pt x="570" y="205"/>
                      <a:pt x="569" y="201"/>
                    </a:cubicBezTo>
                    <a:cubicBezTo>
                      <a:pt x="569" y="187"/>
                      <a:pt x="569" y="187"/>
                      <a:pt x="569" y="187"/>
                    </a:cubicBezTo>
                    <a:cubicBezTo>
                      <a:pt x="570" y="180"/>
                      <a:pt x="573" y="174"/>
                      <a:pt x="577" y="168"/>
                    </a:cubicBezTo>
                    <a:cubicBezTo>
                      <a:pt x="583" y="161"/>
                      <a:pt x="589" y="156"/>
                      <a:pt x="595" y="153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75499" name="Group 363"/>
            <p:cNvGrpSpPr>
              <a:grpSpLocks noChangeAspect="1"/>
            </p:cNvGrpSpPr>
            <p:nvPr/>
          </p:nvGrpSpPr>
          <p:grpSpPr bwMode="auto">
            <a:xfrm>
              <a:off x="2347" y="1639"/>
              <a:ext cx="85" cy="66"/>
              <a:chOff x="1315" y="1508"/>
              <a:chExt cx="596" cy="469"/>
            </a:xfrm>
          </p:grpSpPr>
          <p:sp>
            <p:nvSpPr>
              <p:cNvPr id="475500" name="Freeform 364"/>
              <p:cNvSpPr>
                <a:spLocks noChangeAspect="1"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501" name="Freeform 365"/>
              <p:cNvSpPr>
                <a:spLocks noChangeAspect="1"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502" name="Freeform 366"/>
              <p:cNvSpPr>
                <a:spLocks noChangeAspect="1"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475504" name="Freeform 368"/>
          <p:cNvSpPr>
            <a:spLocks/>
          </p:cNvSpPr>
          <p:nvPr/>
        </p:nvSpPr>
        <p:spPr bwMode="gray">
          <a:xfrm>
            <a:off x="6680200" y="3032125"/>
            <a:ext cx="2044700" cy="547688"/>
          </a:xfrm>
          <a:custGeom>
            <a:avLst/>
            <a:gdLst>
              <a:gd name="T0" fmla="*/ 0 w 161"/>
              <a:gd name="T1" fmla="*/ 22 h 44"/>
              <a:gd name="T2" fmla="*/ 81 w 161"/>
              <a:gd name="T3" fmla="*/ 0 h 44"/>
              <a:gd name="T4" fmla="*/ 161 w 161"/>
              <a:gd name="T5" fmla="*/ 22 h 44"/>
              <a:gd name="T6" fmla="*/ 81 w 161"/>
              <a:gd name="T7" fmla="*/ 44 h 44"/>
              <a:gd name="T8" fmla="*/ 0 w 161"/>
              <a:gd name="T9" fmla="*/ 2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" h="44">
                <a:moveTo>
                  <a:pt x="0" y="22"/>
                </a:moveTo>
                <a:lnTo>
                  <a:pt x="81" y="0"/>
                </a:lnTo>
                <a:lnTo>
                  <a:pt x="161" y="22"/>
                </a:lnTo>
                <a:lnTo>
                  <a:pt x="81" y="44"/>
                </a:lnTo>
                <a:lnTo>
                  <a:pt x="0" y="22"/>
                </a:lnTo>
                <a:close/>
              </a:path>
            </a:pathLst>
          </a:custGeom>
          <a:gradFill rotWithShape="1">
            <a:gsLst>
              <a:gs pos="0">
                <a:srgbClr val="B2B2B2">
                  <a:gamma/>
                  <a:tint val="68627"/>
                  <a:invGamma/>
                </a:srgbClr>
              </a:gs>
              <a:gs pos="100000">
                <a:srgbClr val="B2B2B2"/>
              </a:gs>
            </a:gsLst>
            <a:lin ang="5400000" scaled="1"/>
          </a:gradFill>
          <a:ln w="19050" cap="flat" cmpd="sng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dist="25400" dir="5400000" algn="ctr" rotWithShape="0">
              <a:srgbClr val="808080"/>
            </a:outerShdw>
          </a:effectLst>
        </p:spPr>
        <p:txBody>
          <a:bodyPr/>
          <a:lstStyle/>
          <a:p>
            <a:endParaRPr lang="zh-CN" altLang="en-US"/>
          </a:p>
        </p:txBody>
      </p:sp>
      <p:grpSp>
        <p:nvGrpSpPr>
          <p:cNvPr id="475505" name="Group 369"/>
          <p:cNvGrpSpPr>
            <a:grpSpLocks/>
          </p:cNvGrpSpPr>
          <p:nvPr/>
        </p:nvGrpSpPr>
        <p:grpSpPr bwMode="auto">
          <a:xfrm>
            <a:off x="7408863" y="3186113"/>
            <a:ext cx="257175" cy="144462"/>
            <a:chOff x="347" y="3532"/>
            <a:chExt cx="907" cy="516"/>
          </a:xfrm>
        </p:grpSpPr>
        <p:sp>
          <p:nvSpPr>
            <p:cNvPr id="475506" name="Freeform 370"/>
            <p:cNvSpPr>
              <a:spLocks/>
            </p:cNvSpPr>
            <p:nvPr/>
          </p:nvSpPr>
          <p:spPr bwMode="gray">
            <a:xfrm>
              <a:off x="800" y="3573"/>
              <a:ext cx="303" cy="394"/>
            </a:xfrm>
            <a:custGeom>
              <a:avLst/>
              <a:gdLst>
                <a:gd name="T0" fmla="*/ 0 w 303"/>
                <a:gd name="T1" fmla="*/ 0 h 394"/>
                <a:gd name="T2" fmla="*/ 0 w 303"/>
                <a:gd name="T3" fmla="*/ 312 h 394"/>
                <a:gd name="T4" fmla="*/ 303 w 303"/>
                <a:gd name="T5" fmla="*/ 394 h 394"/>
                <a:gd name="T6" fmla="*/ 303 w 303"/>
                <a:gd name="T7" fmla="*/ 82 h 394"/>
                <a:gd name="T8" fmla="*/ 0 w 303"/>
                <a:gd name="T9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3" h="394">
                  <a:moveTo>
                    <a:pt x="0" y="0"/>
                  </a:moveTo>
                  <a:lnTo>
                    <a:pt x="0" y="312"/>
                  </a:lnTo>
                  <a:lnTo>
                    <a:pt x="303" y="394"/>
                  </a:lnTo>
                  <a:lnTo>
                    <a:pt x="303" y="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07" name="Freeform 371"/>
            <p:cNvSpPr>
              <a:spLocks/>
            </p:cNvSpPr>
            <p:nvPr/>
          </p:nvSpPr>
          <p:spPr bwMode="gray">
            <a:xfrm>
              <a:off x="800" y="3655"/>
              <a:ext cx="303" cy="393"/>
            </a:xfrm>
            <a:custGeom>
              <a:avLst/>
              <a:gdLst>
                <a:gd name="T0" fmla="*/ 0 w 303"/>
                <a:gd name="T1" fmla="*/ 393 h 393"/>
                <a:gd name="T2" fmla="*/ 0 w 303"/>
                <a:gd name="T3" fmla="*/ 81 h 393"/>
                <a:gd name="T4" fmla="*/ 303 w 303"/>
                <a:gd name="T5" fmla="*/ 0 h 393"/>
                <a:gd name="T6" fmla="*/ 303 w 303"/>
                <a:gd name="T7" fmla="*/ 312 h 393"/>
                <a:gd name="T8" fmla="*/ 0 w 303"/>
                <a:gd name="T9" fmla="*/ 393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3" h="393">
                  <a:moveTo>
                    <a:pt x="0" y="393"/>
                  </a:moveTo>
                  <a:lnTo>
                    <a:pt x="0" y="81"/>
                  </a:lnTo>
                  <a:lnTo>
                    <a:pt x="303" y="0"/>
                  </a:lnTo>
                  <a:lnTo>
                    <a:pt x="303" y="312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08" name="Freeform 372"/>
            <p:cNvSpPr>
              <a:spLocks/>
            </p:cNvSpPr>
            <p:nvPr/>
          </p:nvSpPr>
          <p:spPr bwMode="gray">
            <a:xfrm>
              <a:off x="501" y="3573"/>
              <a:ext cx="299" cy="394"/>
            </a:xfrm>
            <a:custGeom>
              <a:avLst/>
              <a:gdLst>
                <a:gd name="T0" fmla="*/ 0 w 299"/>
                <a:gd name="T1" fmla="*/ 394 h 394"/>
                <a:gd name="T2" fmla="*/ 0 w 299"/>
                <a:gd name="T3" fmla="*/ 82 h 394"/>
                <a:gd name="T4" fmla="*/ 299 w 299"/>
                <a:gd name="T5" fmla="*/ 0 h 394"/>
                <a:gd name="T6" fmla="*/ 299 w 299"/>
                <a:gd name="T7" fmla="*/ 312 h 394"/>
                <a:gd name="T8" fmla="*/ 0 w 299"/>
                <a:gd name="T9" fmla="*/ 394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94">
                  <a:moveTo>
                    <a:pt x="0" y="394"/>
                  </a:moveTo>
                  <a:lnTo>
                    <a:pt x="0" y="82"/>
                  </a:lnTo>
                  <a:lnTo>
                    <a:pt x="299" y="0"/>
                  </a:lnTo>
                  <a:lnTo>
                    <a:pt x="299" y="312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09" name="Freeform 373"/>
            <p:cNvSpPr>
              <a:spLocks/>
            </p:cNvSpPr>
            <p:nvPr/>
          </p:nvSpPr>
          <p:spPr bwMode="gray">
            <a:xfrm>
              <a:off x="501" y="3655"/>
              <a:ext cx="299" cy="393"/>
            </a:xfrm>
            <a:custGeom>
              <a:avLst/>
              <a:gdLst>
                <a:gd name="T0" fmla="*/ 0 w 299"/>
                <a:gd name="T1" fmla="*/ 0 h 393"/>
                <a:gd name="T2" fmla="*/ 0 w 299"/>
                <a:gd name="T3" fmla="*/ 312 h 393"/>
                <a:gd name="T4" fmla="*/ 299 w 299"/>
                <a:gd name="T5" fmla="*/ 393 h 393"/>
                <a:gd name="T6" fmla="*/ 299 w 299"/>
                <a:gd name="T7" fmla="*/ 81 h 393"/>
                <a:gd name="T8" fmla="*/ 0 w 299"/>
                <a:gd name="T9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93">
                  <a:moveTo>
                    <a:pt x="0" y="0"/>
                  </a:moveTo>
                  <a:lnTo>
                    <a:pt x="0" y="312"/>
                  </a:lnTo>
                  <a:lnTo>
                    <a:pt x="299" y="393"/>
                  </a:lnTo>
                  <a:lnTo>
                    <a:pt x="299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10" name="Freeform 374"/>
            <p:cNvSpPr>
              <a:spLocks/>
            </p:cNvSpPr>
            <p:nvPr/>
          </p:nvSpPr>
          <p:spPr bwMode="gray">
            <a:xfrm>
              <a:off x="347" y="3655"/>
              <a:ext cx="453" cy="121"/>
            </a:xfrm>
            <a:custGeom>
              <a:avLst/>
              <a:gdLst>
                <a:gd name="T0" fmla="*/ 0 w 453"/>
                <a:gd name="T1" fmla="*/ 41 h 121"/>
                <a:gd name="T2" fmla="*/ 154 w 453"/>
                <a:gd name="T3" fmla="*/ 0 h 121"/>
                <a:gd name="T4" fmla="*/ 453 w 453"/>
                <a:gd name="T5" fmla="*/ 81 h 121"/>
                <a:gd name="T6" fmla="*/ 302 w 453"/>
                <a:gd name="T7" fmla="*/ 121 h 121"/>
                <a:gd name="T8" fmla="*/ 0 w 453"/>
                <a:gd name="T9" fmla="*/ 4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121">
                  <a:moveTo>
                    <a:pt x="0" y="41"/>
                  </a:moveTo>
                  <a:lnTo>
                    <a:pt x="154" y="0"/>
                  </a:lnTo>
                  <a:lnTo>
                    <a:pt x="453" y="81"/>
                  </a:lnTo>
                  <a:lnTo>
                    <a:pt x="302" y="12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11" name="Freeform 375"/>
            <p:cNvSpPr>
              <a:spLocks/>
            </p:cNvSpPr>
            <p:nvPr/>
          </p:nvSpPr>
          <p:spPr bwMode="gray">
            <a:xfrm>
              <a:off x="800" y="3532"/>
              <a:ext cx="454" cy="123"/>
            </a:xfrm>
            <a:custGeom>
              <a:avLst/>
              <a:gdLst>
                <a:gd name="T0" fmla="*/ 0 w 454"/>
                <a:gd name="T1" fmla="*/ 41 h 123"/>
                <a:gd name="T2" fmla="*/ 154 w 454"/>
                <a:gd name="T3" fmla="*/ 0 h 123"/>
                <a:gd name="T4" fmla="*/ 454 w 454"/>
                <a:gd name="T5" fmla="*/ 81 h 123"/>
                <a:gd name="T6" fmla="*/ 303 w 454"/>
                <a:gd name="T7" fmla="*/ 123 h 123"/>
                <a:gd name="T8" fmla="*/ 0 w 454"/>
                <a:gd name="T9" fmla="*/ 4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123">
                  <a:moveTo>
                    <a:pt x="0" y="41"/>
                  </a:moveTo>
                  <a:lnTo>
                    <a:pt x="154" y="0"/>
                  </a:lnTo>
                  <a:lnTo>
                    <a:pt x="454" y="81"/>
                  </a:lnTo>
                  <a:lnTo>
                    <a:pt x="303" y="123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12" name="Freeform 376"/>
            <p:cNvSpPr>
              <a:spLocks/>
            </p:cNvSpPr>
            <p:nvPr/>
          </p:nvSpPr>
          <p:spPr bwMode="gray">
            <a:xfrm>
              <a:off x="354" y="3535"/>
              <a:ext cx="446" cy="120"/>
            </a:xfrm>
            <a:custGeom>
              <a:avLst/>
              <a:gdLst>
                <a:gd name="T0" fmla="*/ 0 w 446"/>
                <a:gd name="T1" fmla="*/ 80 h 120"/>
                <a:gd name="T2" fmla="*/ 302 w 446"/>
                <a:gd name="T3" fmla="*/ 0 h 120"/>
                <a:gd name="T4" fmla="*/ 446 w 446"/>
                <a:gd name="T5" fmla="*/ 38 h 120"/>
                <a:gd name="T6" fmla="*/ 147 w 446"/>
                <a:gd name="T7" fmla="*/ 120 h 120"/>
                <a:gd name="T8" fmla="*/ 0 w 446"/>
                <a:gd name="T9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120">
                  <a:moveTo>
                    <a:pt x="0" y="80"/>
                  </a:moveTo>
                  <a:lnTo>
                    <a:pt x="302" y="0"/>
                  </a:lnTo>
                  <a:lnTo>
                    <a:pt x="446" y="38"/>
                  </a:lnTo>
                  <a:lnTo>
                    <a:pt x="147" y="12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13" name="Freeform 377"/>
            <p:cNvSpPr>
              <a:spLocks/>
            </p:cNvSpPr>
            <p:nvPr/>
          </p:nvSpPr>
          <p:spPr bwMode="gray">
            <a:xfrm>
              <a:off x="800" y="3655"/>
              <a:ext cx="449" cy="119"/>
            </a:xfrm>
            <a:custGeom>
              <a:avLst/>
              <a:gdLst>
                <a:gd name="T0" fmla="*/ 0 w 449"/>
                <a:gd name="T1" fmla="*/ 81 h 119"/>
                <a:gd name="T2" fmla="*/ 303 w 449"/>
                <a:gd name="T3" fmla="*/ 0 h 119"/>
                <a:gd name="T4" fmla="*/ 449 w 449"/>
                <a:gd name="T5" fmla="*/ 38 h 119"/>
                <a:gd name="T6" fmla="*/ 147 w 449"/>
                <a:gd name="T7" fmla="*/ 119 h 119"/>
                <a:gd name="T8" fmla="*/ 0 w 449"/>
                <a:gd name="T9" fmla="*/ 8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119">
                  <a:moveTo>
                    <a:pt x="0" y="81"/>
                  </a:moveTo>
                  <a:lnTo>
                    <a:pt x="303" y="0"/>
                  </a:lnTo>
                  <a:lnTo>
                    <a:pt x="449" y="38"/>
                  </a:lnTo>
                  <a:lnTo>
                    <a:pt x="147" y="119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FF99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75514" name="Group 378"/>
          <p:cNvGrpSpPr>
            <a:grpSpLocks/>
          </p:cNvGrpSpPr>
          <p:nvPr/>
        </p:nvGrpSpPr>
        <p:grpSpPr bwMode="auto">
          <a:xfrm>
            <a:off x="7302500" y="3074988"/>
            <a:ext cx="177800" cy="328612"/>
            <a:chOff x="804" y="1033"/>
            <a:chExt cx="339" cy="628"/>
          </a:xfrm>
        </p:grpSpPr>
        <p:grpSp>
          <p:nvGrpSpPr>
            <p:cNvPr id="475515" name="Group 379"/>
            <p:cNvGrpSpPr>
              <a:grpSpLocks/>
            </p:cNvGrpSpPr>
            <p:nvPr/>
          </p:nvGrpSpPr>
          <p:grpSpPr bwMode="auto">
            <a:xfrm flipH="1">
              <a:off x="885" y="1121"/>
              <a:ext cx="258" cy="202"/>
              <a:chOff x="1315" y="1508"/>
              <a:chExt cx="596" cy="469"/>
            </a:xfrm>
          </p:grpSpPr>
          <p:sp>
            <p:nvSpPr>
              <p:cNvPr id="475516" name="Freeform 380"/>
              <p:cNvSpPr>
                <a:spLocks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517" name="Freeform 381"/>
              <p:cNvSpPr>
                <a:spLocks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518" name="Freeform 382"/>
              <p:cNvSpPr>
                <a:spLocks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75519" name="Group 383"/>
            <p:cNvGrpSpPr>
              <a:grpSpLocks/>
            </p:cNvGrpSpPr>
            <p:nvPr/>
          </p:nvGrpSpPr>
          <p:grpSpPr bwMode="auto">
            <a:xfrm flipH="1">
              <a:off x="804" y="1034"/>
              <a:ext cx="301" cy="627"/>
              <a:chOff x="2966" y="2390"/>
              <a:chExt cx="413" cy="859"/>
            </a:xfrm>
          </p:grpSpPr>
          <p:sp>
            <p:nvSpPr>
              <p:cNvPr id="475520" name="Freeform 384"/>
              <p:cNvSpPr>
                <a:spLocks/>
              </p:cNvSpPr>
              <p:nvPr/>
            </p:nvSpPr>
            <p:spPr bwMode="gray">
              <a:xfrm flipH="1">
                <a:off x="2966" y="2503"/>
                <a:ext cx="413" cy="349"/>
              </a:xfrm>
              <a:custGeom>
                <a:avLst/>
                <a:gdLst>
                  <a:gd name="T0" fmla="*/ 186 w 226"/>
                  <a:gd name="T1" fmla="*/ 107 h 191"/>
                  <a:gd name="T2" fmla="*/ 164 w 226"/>
                  <a:gd name="T3" fmla="*/ 113 h 191"/>
                  <a:gd name="T4" fmla="*/ 154 w 226"/>
                  <a:gd name="T5" fmla="*/ 49 h 191"/>
                  <a:gd name="T6" fmla="*/ 128 w 226"/>
                  <a:gd name="T7" fmla="*/ 24 h 191"/>
                  <a:gd name="T8" fmla="*/ 85 w 226"/>
                  <a:gd name="T9" fmla="*/ 13 h 191"/>
                  <a:gd name="T10" fmla="*/ 45 w 226"/>
                  <a:gd name="T11" fmla="*/ 2 h 191"/>
                  <a:gd name="T12" fmla="*/ 15 w 226"/>
                  <a:gd name="T13" fmla="*/ 12 h 191"/>
                  <a:gd name="T14" fmla="*/ 2 w 226"/>
                  <a:gd name="T15" fmla="*/ 85 h 191"/>
                  <a:gd name="T16" fmla="*/ 2 w 226"/>
                  <a:gd name="T17" fmla="*/ 85 h 191"/>
                  <a:gd name="T18" fmla="*/ 1 w 226"/>
                  <a:gd name="T19" fmla="*/ 89 h 191"/>
                  <a:gd name="T20" fmla="*/ 1 w 226"/>
                  <a:gd name="T21" fmla="*/ 89 h 191"/>
                  <a:gd name="T22" fmla="*/ 8 w 226"/>
                  <a:gd name="T23" fmla="*/ 106 h 191"/>
                  <a:gd name="T24" fmla="*/ 23 w 226"/>
                  <a:gd name="T25" fmla="*/ 106 h 191"/>
                  <a:gd name="T26" fmla="*/ 29 w 226"/>
                  <a:gd name="T27" fmla="*/ 105 h 191"/>
                  <a:gd name="T28" fmla="*/ 29 w 226"/>
                  <a:gd name="T29" fmla="*/ 105 h 191"/>
                  <a:gd name="T30" fmla="*/ 32 w 226"/>
                  <a:gd name="T31" fmla="*/ 104 h 191"/>
                  <a:gd name="T32" fmla="*/ 38 w 226"/>
                  <a:gd name="T33" fmla="*/ 102 h 191"/>
                  <a:gd name="T34" fmla="*/ 39 w 226"/>
                  <a:gd name="T35" fmla="*/ 68 h 191"/>
                  <a:gd name="T36" fmla="*/ 36 w 226"/>
                  <a:gd name="T37" fmla="*/ 69 h 191"/>
                  <a:gd name="T38" fmla="*/ 39 w 226"/>
                  <a:gd name="T39" fmla="*/ 47 h 191"/>
                  <a:gd name="T40" fmla="*/ 38 w 226"/>
                  <a:gd name="T41" fmla="*/ 165 h 191"/>
                  <a:gd name="T42" fmla="*/ 47 w 226"/>
                  <a:gd name="T43" fmla="*/ 175 h 191"/>
                  <a:gd name="T44" fmla="*/ 98 w 226"/>
                  <a:gd name="T45" fmla="*/ 189 h 191"/>
                  <a:gd name="T46" fmla="*/ 125 w 226"/>
                  <a:gd name="T47" fmla="*/ 170 h 191"/>
                  <a:gd name="T48" fmla="*/ 125 w 226"/>
                  <a:gd name="T49" fmla="*/ 153 h 191"/>
                  <a:gd name="T50" fmla="*/ 125 w 226"/>
                  <a:gd name="T51" fmla="*/ 124 h 191"/>
                  <a:gd name="T52" fmla="*/ 123 w 226"/>
                  <a:gd name="T53" fmla="*/ 88 h 191"/>
                  <a:gd name="T54" fmla="*/ 121 w 226"/>
                  <a:gd name="T55" fmla="*/ 75 h 191"/>
                  <a:gd name="T56" fmla="*/ 121 w 226"/>
                  <a:gd name="T57" fmla="*/ 71 h 191"/>
                  <a:gd name="T58" fmla="*/ 121 w 226"/>
                  <a:gd name="T59" fmla="*/ 75 h 191"/>
                  <a:gd name="T60" fmla="*/ 123 w 226"/>
                  <a:gd name="T61" fmla="*/ 88 h 191"/>
                  <a:gd name="T62" fmla="*/ 128 w 226"/>
                  <a:gd name="T63" fmla="*/ 121 h 191"/>
                  <a:gd name="T64" fmla="*/ 129 w 226"/>
                  <a:gd name="T65" fmla="*/ 123 h 191"/>
                  <a:gd name="T66" fmla="*/ 129 w 226"/>
                  <a:gd name="T67" fmla="*/ 123 h 191"/>
                  <a:gd name="T68" fmla="*/ 129 w 226"/>
                  <a:gd name="T69" fmla="*/ 127 h 191"/>
                  <a:gd name="T70" fmla="*/ 137 w 226"/>
                  <a:gd name="T71" fmla="*/ 147 h 191"/>
                  <a:gd name="T72" fmla="*/ 151 w 226"/>
                  <a:gd name="T73" fmla="*/ 153 h 191"/>
                  <a:gd name="T74" fmla="*/ 199 w 226"/>
                  <a:gd name="T75" fmla="*/ 139 h 191"/>
                  <a:gd name="T76" fmla="*/ 186 w 226"/>
                  <a:gd name="T77" fmla="*/ 107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26" h="191">
                    <a:moveTo>
                      <a:pt x="186" y="107"/>
                    </a:moveTo>
                    <a:cubicBezTo>
                      <a:pt x="184" y="108"/>
                      <a:pt x="175" y="110"/>
                      <a:pt x="164" y="113"/>
                    </a:cubicBezTo>
                    <a:cubicBezTo>
                      <a:pt x="159" y="84"/>
                      <a:pt x="155" y="57"/>
                      <a:pt x="154" y="49"/>
                    </a:cubicBezTo>
                    <a:cubicBezTo>
                      <a:pt x="151" y="32"/>
                      <a:pt x="136" y="27"/>
                      <a:pt x="128" y="24"/>
                    </a:cubicBezTo>
                    <a:cubicBezTo>
                      <a:pt x="120" y="21"/>
                      <a:pt x="98" y="16"/>
                      <a:pt x="85" y="13"/>
                    </a:cubicBezTo>
                    <a:cubicBezTo>
                      <a:pt x="73" y="9"/>
                      <a:pt x="54" y="3"/>
                      <a:pt x="45" y="2"/>
                    </a:cubicBezTo>
                    <a:cubicBezTo>
                      <a:pt x="36" y="0"/>
                      <a:pt x="18" y="4"/>
                      <a:pt x="15" y="12"/>
                    </a:cubicBezTo>
                    <a:cubicBezTo>
                      <a:pt x="14" y="14"/>
                      <a:pt x="8" y="50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0" y="98"/>
                      <a:pt x="3" y="104"/>
                      <a:pt x="8" y="106"/>
                    </a:cubicBezTo>
                    <a:cubicBezTo>
                      <a:pt x="12" y="108"/>
                      <a:pt x="17" y="107"/>
                      <a:pt x="23" y="106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30" y="104"/>
                      <a:pt x="31" y="104"/>
                      <a:pt x="32" y="104"/>
                    </a:cubicBezTo>
                    <a:cubicBezTo>
                      <a:pt x="34" y="103"/>
                      <a:pt x="36" y="103"/>
                      <a:pt x="38" y="102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8" y="68"/>
                      <a:pt x="37" y="69"/>
                      <a:pt x="36" y="69"/>
                    </a:cubicBezTo>
                    <a:cubicBezTo>
                      <a:pt x="38" y="54"/>
                      <a:pt x="39" y="44"/>
                      <a:pt x="39" y="47"/>
                    </a:cubicBezTo>
                    <a:cubicBezTo>
                      <a:pt x="39" y="53"/>
                      <a:pt x="38" y="122"/>
                      <a:pt x="38" y="165"/>
                    </a:cubicBezTo>
                    <a:cubicBezTo>
                      <a:pt x="39" y="170"/>
                      <a:pt x="41" y="175"/>
                      <a:pt x="47" y="175"/>
                    </a:cubicBezTo>
                    <a:cubicBezTo>
                      <a:pt x="59" y="178"/>
                      <a:pt x="91" y="188"/>
                      <a:pt x="98" y="189"/>
                    </a:cubicBezTo>
                    <a:cubicBezTo>
                      <a:pt x="106" y="191"/>
                      <a:pt x="122" y="181"/>
                      <a:pt x="125" y="170"/>
                    </a:cubicBezTo>
                    <a:cubicBezTo>
                      <a:pt x="125" y="168"/>
                      <a:pt x="125" y="155"/>
                      <a:pt x="125" y="153"/>
                    </a:cubicBezTo>
                    <a:cubicBezTo>
                      <a:pt x="125" y="124"/>
                      <a:pt x="125" y="124"/>
                      <a:pt x="125" y="124"/>
                    </a:cubicBezTo>
                    <a:cubicBezTo>
                      <a:pt x="125" y="111"/>
                      <a:pt x="124" y="99"/>
                      <a:pt x="123" y="88"/>
                    </a:cubicBezTo>
                    <a:cubicBezTo>
                      <a:pt x="122" y="82"/>
                      <a:pt x="122" y="78"/>
                      <a:pt x="121" y="75"/>
                    </a:cubicBezTo>
                    <a:cubicBezTo>
                      <a:pt x="121" y="73"/>
                      <a:pt x="121" y="72"/>
                      <a:pt x="121" y="71"/>
                    </a:cubicBezTo>
                    <a:cubicBezTo>
                      <a:pt x="121" y="72"/>
                      <a:pt x="121" y="73"/>
                      <a:pt x="121" y="75"/>
                    </a:cubicBezTo>
                    <a:cubicBezTo>
                      <a:pt x="122" y="79"/>
                      <a:pt x="123" y="83"/>
                      <a:pt x="123" y="88"/>
                    </a:cubicBezTo>
                    <a:cubicBezTo>
                      <a:pt x="124" y="96"/>
                      <a:pt x="126" y="107"/>
                      <a:pt x="128" y="121"/>
                    </a:cubicBezTo>
                    <a:cubicBezTo>
                      <a:pt x="129" y="122"/>
                      <a:pt x="129" y="122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127"/>
                      <a:pt x="129" y="127"/>
                      <a:pt x="129" y="127"/>
                    </a:cubicBezTo>
                    <a:cubicBezTo>
                      <a:pt x="131" y="137"/>
                      <a:pt x="134" y="143"/>
                      <a:pt x="137" y="147"/>
                    </a:cubicBezTo>
                    <a:cubicBezTo>
                      <a:pt x="141" y="151"/>
                      <a:pt x="145" y="152"/>
                      <a:pt x="151" y="153"/>
                    </a:cubicBezTo>
                    <a:cubicBezTo>
                      <a:pt x="166" y="149"/>
                      <a:pt x="181" y="144"/>
                      <a:pt x="199" y="139"/>
                    </a:cubicBezTo>
                    <a:cubicBezTo>
                      <a:pt x="226" y="131"/>
                      <a:pt x="210" y="99"/>
                      <a:pt x="186" y="10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96633"/>
                  </a:gs>
                  <a:gs pos="50000">
                    <a:srgbClr val="996633">
                      <a:gamma/>
                      <a:shade val="85882"/>
                      <a:invGamma/>
                    </a:srgbClr>
                  </a:gs>
                  <a:gs pos="100000">
                    <a:srgbClr val="996633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521" name="Freeform 385"/>
              <p:cNvSpPr>
                <a:spLocks/>
              </p:cNvSpPr>
              <p:nvPr/>
            </p:nvSpPr>
            <p:spPr bwMode="gray">
              <a:xfrm flipH="1">
                <a:off x="3178" y="2486"/>
                <a:ext cx="109" cy="66"/>
              </a:xfrm>
              <a:custGeom>
                <a:avLst/>
                <a:gdLst>
                  <a:gd name="T0" fmla="*/ 27 w 60"/>
                  <a:gd name="T1" fmla="*/ 34 h 36"/>
                  <a:gd name="T2" fmla="*/ 9 w 60"/>
                  <a:gd name="T3" fmla="*/ 20 h 36"/>
                  <a:gd name="T4" fmla="*/ 14 w 60"/>
                  <a:gd name="T5" fmla="*/ 11 h 36"/>
                  <a:gd name="T6" fmla="*/ 48 w 60"/>
                  <a:gd name="T7" fmla="*/ 14 h 36"/>
                  <a:gd name="T8" fmla="*/ 51 w 60"/>
                  <a:gd name="T9" fmla="*/ 26 h 36"/>
                  <a:gd name="T10" fmla="*/ 27 w 60"/>
                  <a:gd name="T1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6">
                    <a:moveTo>
                      <a:pt x="27" y="34"/>
                    </a:moveTo>
                    <a:cubicBezTo>
                      <a:pt x="13" y="33"/>
                      <a:pt x="0" y="22"/>
                      <a:pt x="9" y="20"/>
                    </a:cubicBezTo>
                    <a:cubicBezTo>
                      <a:pt x="15" y="19"/>
                      <a:pt x="12" y="13"/>
                      <a:pt x="14" y="11"/>
                    </a:cubicBezTo>
                    <a:cubicBezTo>
                      <a:pt x="17" y="8"/>
                      <a:pt x="48" y="0"/>
                      <a:pt x="48" y="14"/>
                    </a:cubicBezTo>
                    <a:cubicBezTo>
                      <a:pt x="48" y="18"/>
                      <a:pt x="43" y="22"/>
                      <a:pt x="51" y="26"/>
                    </a:cubicBezTo>
                    <a:cubicBezTo>
                      <a:pt x="60" y="29"/>
                      <a:pt x="41" y="36"/>
                      <a:pt x="27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522" name="Freeform 386"/>
              <p:cNvSpPr>
                <a:spLocks/>
              </p:cNvSpPr>
              <p:nvPr/>
            </p:nvSpPr>
            <p:spPr bwMode="gray">
              <a:xfrm flipH="1">
                <a:off x="3150" y="2802"/>
                <a:ext cx="165" cy="447"/>
              </a:xfrm>
              <a:custGeom>
                <a:avLst/>
                <a:gdLst>
                  <a:gd name="T0" fmla="*/ 89 w 90"/>
                  <a:gd name="T1" fmla="*/ 156 h 245"/>
                  <a:gd name="T2" fmla="*/ 89 w 90"/>
                  <a:gd name="T3" fmla="*/ 7 h 245"/>
                  <a:gd name="T4" fmla="*/ 89 w 90"/>
                  <a:gd name="T5" fmla="*/ 5 h 245"/>
                  <a:gd name="T6" fmla="*/ 63 w 90"/>
                  <a:gd name="T7" fmla="*/ 20 h 245"/>
                  <a:gd name="T8" fmla="*/ 12 w 90"/>
                  <a:gd name="T9" fmla="*/ 10 h 245"/>
                  <a:gd name="T10" fmla="*/ 2 w 90"/>
                  <a:gd name="T11" fmla="*/ 0 h 245"/>
                  <a:gd name="T12" fmla="*/ 3 w 90"/>
                  <a:gd name="T13" fmla="*/ 36 h 245"/>
                  <a:gd name="T14" fmla="*/ 2 w 90"/>
                  <a:gd name="T15" fmla="*/ 205 h 245"/>
                  <a:gd name="T16" fmla="*/ 43 w 90"/>
                  <a:gd name="T17" fmla="*/ 205 h 245"/>
                  <a:gd name="T18" fmla="*/ 45 w 90"/>
                  <a:gd name="T19" fmla="*/ 51 h 245"/>
                  <a:gd name="T20" fmla="*/ 36 w 90"/>
                  <a:gd name="T21" fmla="*/ 40 h 245"/>
                  <a:gd name="T22" fmla="*/ 45 w 90"/>
                  <a:gd name="T23" fmla="*/ 51 h 245"/>
                  <a:gd name="T24" fmla="*/ 43 w 90"/>
                  <a:gd name="T25" fmla="*/ 205 h 245"/>
                  <a:gd name="T26" fmla="*/ 44 w 90"/>
                  <a:gd name="T27" fmla="*/ 211 h 245"/>
                  <a:gd name="T28" fmla="*/ 88 w 90"/>
                  <a:gd name="T29" fmla="*/ 218 h 245"/>
                  <a:gd name="T30" fmla="*/ 89 w 90"/>
                  <a:gd name="T31" fmla="*/ 1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20"/>
                      <a:pt x="24" y="13"/>
                      <a:pt x="12" y="10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5"/>
                      <a:pt x="43" y="205"/>
                    </a:cubicBezTo>
                    <a:cubicBezTo>
                      <a:pt x="43" y="171"/>
                      <a:pt x="46" y="55"/>
                      <a:pt x="45" y="51"/>
                    </a:cubicBezTo>
                    <a:cubicBezTo>
                      <a:pt x="45" y="47"/>
                      <a:pt x="36" y="47"/>
                      <a:pt x="36" y="40"/>
                    </a:cubicBezTo>
                    <a:cubicBezTo>
                      <a:pt x="36" y="47"/>
                      <a:pt x="45" y="47"/>
                      <a:pt x="45" y="51"/>
                    </a:cubicBezTo>
                    <a:cubicBezTo>
                      <a:pt x="46" y="55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96633"/>
                  </a:gs>
                  <a:gs pos="50000">
                    <a:srgbClr val="996633">
                      <a:gamma/>
                      <a:shade val="85882"/>
                      <a:invGamma/>
                    </a:srgbClr>
                  </a:gs>
                  <a:gs pos="100000">
                    <a:srgbClr val="996633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523" name="Oval 387"/>
              <p:cNvSpPr>
                <a:spLocks noChangeArrowheads="1"/>
              </p:cNvSpPr>
              <p:nvPr/>
            </p:nvSpPr>
            <p:spPr bwMode="gray">
              <a:xfrm>
                <a:off x="3159" y="2390"/>
                <a:ext cx="145" cy="14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75524" name="Group 388"/>
            <p:cNvGrpSpPr>
              <a:grpSpLocks/>
            </p:cNvGrpSpPr>
            <p:nvPr/>
          </p:nvGrpSpPr>
          <p:grpSpPr bwMode="auto">
            <a:xfrm>
              <a:off x="858" y="1033"/>
              <a:ext cx="129" cy="69"/>
              <a:chOff x="3198" y="2487"/>
              <a:chExt cx="181" cy="96"/>
            </a:xfrm>
          </p:grpSpPr>
          <p:sp>
            <p:nvSpPr>
              <p:cNvPr id="475525" name="Freeform 389"/>
              <p:cNvSpPr>
                <a:spLocks/>
              </p:cNvSpPr>
              <p:nvPr/>
            </p:nvSpPr>
            <p:spPr bwMode="gray">
              <a:xfrm>
                <a:off x="3324" y="2499"/>
                <a:ext cx="55" cy="43"/>
              </a:xfrm>
              <a:custGeom>
                <a:avLst/>
                <a:gdLst>
                  <a:gd name="T0" fmla="*/ 12 w 28"/>
                  <a:gd name="T1" fmla="*/ 22 h 22"/>
                  <a:gd name="T2" fmla="*/ 12 w 28"/>
                  <a:gd name="T3" fmla="*/ 22 h 22"/>
                  <a:gd name="T4" fmla="*/ 21 w 28"/>
                  <a:gd name="T5" fmla="*/ 5 h 22"/>
                  <a:gd name="T6" fmla="*/ 0 w 28"/>
                  <a:gd name="T7" fmla="*/ 4 h 22"/>
                  <a:gd name="T8" fmla="*/ 12 w 28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2">
                    <a:moveTo>
                      <a:pt x="12" y="22"/>
                    </a:moveTo>
                    <a:cubicBezTo>
                      <a:pt x="12" y="22"/>
                      <a:pt x="12" y="22"/>
                      <a:pt x="12" y="22"/>
                    </a:cubicBezTo>
                    <a:cubicBezTo>
                      <a:pt x="17" y="21"/>
                      <a:pt x="28" y="13"/>
                      <a:pt x="21" y="5"/>
                    </a:cubicBezTo>
                    <a:cubicBezTo>
                      <a:pt x="15" y="0"/>
                      <a:pt x="4" y="3"/>
                      <a:pt x="0" y="4"/>
                    </a:cubicBezTo>
                    <a:cubicBezTo>
                      <a:pt x="0" y="4"/>
                      <a:pt x="10" y="15"/>
                      <a:pt x="12" y="2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96633"/>
                  </a:gs>
                  <a:gs pos="50000">
                    <a:srgbClr val="996633">
                      <a:gamma/>
                      <a:shade val="85882"/>
                      <a:invGamma/>
                    </a:srgbClr>
                  </a:gs>
                  <a:gs pos="100000">
                    <a:srgbClr val="996633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526" name="Freeform 390"/>
              <p:cNvSpPr>
                <a:spLocks/>
              </p:cNvSpPr>
              <p:nvPr/>
            </p:nvSpPr>
            <p:spPr bwMode="gray">
              <a:xfrm>
                <a:off x="3198" y="2487"/>
                <a:ext cx="150" cy="96"/>
              </a:xfrm>
              <a:custGeom>
                <a:avLst/>
                <a:gdLst>
                  <a:gd name="T0" fmla="*/ 77 w 77"/>
                  <a:gd name="T1" fmla="*/ 28 h 49"/>
                  <a:gd name="T2" fmla="*/ 66 w 77"/>
                  <a:gd name="T3" fmla="*/ 11 h 49"/>
                  <a:gd name="T4" fmla="*/ 38 w 77"/>
                  <a:gd name="T5" fmla="*/ 1 h 49"/>
                  <a:gd name="T6" fmla="*/ 0 w 77"/>
                  <a:gd name="T7" fmla="*/ 38 h 49"/>
                  <a:gd name="T8" fmla="*/ 0 w 77"/>
                  <a:gd name="T9" fmla="*/ 38 h 49"/>
                  <a:gd name="T10" fmla="*/ 77 w 77"/>
                  <a:gd name="T11" fmla="*/ 28 h 49"/>
                  <a:gd name="T12" fmla="*/ 77 w 77"/>
                  <a:gd name="T13" fmla="*/ 28 h 49"/>
                  <a:gd name="T14" fmla="*/ 77 w 77"/>
                  <a:gd name="T15" fmla="*/ 2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49">
                    <a:moveTo>
                      <a:pt x="77" y="28"/>
                    </a:moveTo>
                    <a:cubicBezTo>
                      <a:pt x="75" y="21"/>
                      <a:pt x="71" y="15"/>
                      <a:pt x="66" y="11"/>
                    </a:cubicBezTo>
                    <a:cubicBezTo>
                      <a:pt x="58" y="4"/>
                      <a:pt x="49" y="0"/>
                      <a:pt x="38" y="1"/>
                    </a:cubicBezTo>
                    <a:cubicBezTo>
                      <a:pt x="17" y="2"/>
                      <a:pt x="1" y="1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6" y="49"/>
                      <a:pt x="70" y="44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96633"/>
                  </a:gs>
                  <a:gs pos="50000">
                    <a:srgbClr val="996633">
                      <a:gamma/>
                      <a:shade val="85882"/>
                      <a:invGamma/>
                    </a:srgbClr>
                  </a:gs>
                  <a:gs pos="100000">
                    <a:srgbClr val="996633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75527" name="Group 391"/>
          <p:cNvGrpSpPr>
            <a:grpSpLocks/>
          </p:cNvGrpSpPr>
          <p:nvPr/>
        </p:nvGrpSpPr>
        <p:grpSpPr bwMode="auto">
          <a:xfrm>
            <a:off x="7727950" y="3349625"/>
            <a:ext cx="171450" cy="133350"/>
            <a:chOff x="2377" y="3197"/>
            <a:chExt cx="326" cy="257"/>
          </a:xfrm>
        </p:grpSpPr>
        <p:grpSp>
          <p:nvGrpSpPr>
            <p:cNvPr id="475528" name="Group 392"/>
            <p:cNvGrpSpPr>
              <a:grpSpLocks/>
            </p:cNvGrpSpPr>
            <p:nvPr/>
          </p:nvGrpSpPr>
          <p:grpSpPr bwMode="auto">
            <a:xfrm>
              <a:off x="2377" y="3197"/>
              <a:ext cx="326" cy="257"/>
              <a:chOff x="1315" y="1508"/>
              <a:chExt cx="596" cy="469"/>
            </a:xfrm>
          </p:grpSpPr>
          <p:sp>
            <p:nvSpPr>
              <p:cNvPr id="475529" name="Freeform 393"/>
              <p:cNvSpPr>
                <a:spLocks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530" name="Freeform 394"/>
              <p:cNvSpPr>
                <a:spLocks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531" name="Freeform 395"/>
              <p:cNvSpPr>
                <a:spLocks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75532" name="Line 396"/>
            <p:cNvSpPr>
              <a:spLocks noChangeShapeType="1"/>
            </p:cNvSpPr>
            <p:nvPr/>
          </p:nvSpPr>
          <p:spPr bwMode="gray">
            <a:xfrm>
              <a:off x="2461" y="3221"/>
              <a:ext cx="153" cy="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75533" name="Group 397"/>
          <p:cNvGrpSpPr>
            <a:grpSpLocks/>
          </p:cNvGrpSpPr>
          <p:nvPr/>
        </p:nvGrpSpPr>
        <p:grpSpPr bwMode="auto">
          <a:xfrm>
            <a:off x="7954963" y="3287713"/>
            <a:ext cx="171450" cy="133350"/>
            <a:chOff x="2377" y="3197"/>
            <a:chExt cx="326" cy="257"/>
          </a:xfrm>
        </p:grpSpPr>
        <p:grpSp>
          <p:nvGrpSpPr>
            <p:cNvPr id="475534" name="Group 398"/>
            <p:cNvGrpSpPr>
              <a:grpSpLocks/>
            </p:cNvGrpSpPr>
            <p:nvPr/>
          </p:nvGrpSpPr>
          <p:grpSpPr bwMode="auto">
            <a:xfrm>
              <a:off x="2377" y="3197"/>
              <a:ext cx="326" cy="257"/>
              <a:chOff x="1315" y="1508"/>
              <a:chExt cx="596" cy="469"/>
            </a:xfrm>
          </p:grpSpPr>
          <p:sp>
            <p:nvSpPr>
              <p:cNvPr id="475535" name="Freeform 399"/>
              <p:cNvSpPr>
                <a:spLocks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536" name="Freeform 400"/>
              <p:cNvSpPr>
                <a:spLocks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537" name="Freeform 401"/>
              <p:cNvSpPr>
                <a:spLocks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75538" name="Line 402"/>
            <p:cNvSpPr>
              <a:spLocks noChangeShapeType="1"/>
            </p:cNvSpPr>
            <p:nvPr/>
          </p:nvSpPr>
          <p:spPr bwMode="gray">
            <a:xfrm>
              <a:off x="2461" y="3221"/>
              <a:ext cx="153" cy="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75539" name="Group 403"/>
          <p:cNvGrpSpPr>
            <a:grpSpLocks/>
          </p:cNvGrpSpPr>
          <p:nvPr/>
        </p:nvGrpSpPr>
        <p:grpSpPr bwMode="auto">
          <a:xfrm>
            <a:off x="7870825" y="2619375"/>
            <a:ext cx="627063" cy="641350"/>
            <a:chOff x="2494" y="1923"/>
            <a:chExt cx="1109" cy="1134"/>
          </a:xfrm>
        </p:grpSpPr>
        <p:sp>
          <p:nvSpPr>
            <p:cNvPr id="475540" name="Freeform 404"/>
            <p:cNvSpPr>
              <a:spLocks/>
            </p:cNvSpPr>
            <p:nvPr/>
          </p:nvSpPr>
          <p:spPr bwMode="gray">
            <a:xfrm>
              <a:off x="2571" y="1937"/>
              <a:ext cx="73" cy="855"/>
            </a:xfrm>
            <a:custGeom>
              <a:avLst/>
              <a:gdLst>
                <a:gd name="T0" fmla="*/ 165 w 165"/>
                <a:gd name="T1" fmla="*/ 0 h 1918"/>
                <a:gd name="T2" fmla="*/ 165 w 165"/>
                <a:gd name="T3" fmla="*/ 1873 h 1918"/>
                <a:gd name="T4" fmla="*/ 0 w 165"/>
                <a:gd name="T5" fmla="*/ 1918 h 1918"/>
                <a:gd name="T6" fmla="*/ 0 w 165"/>
                <a:gd name="T7" fmla="*/ 42 h 1918"/>
                <a:gd name="T8" fmla="*/ 165 w 165"/>
                <a:gd name="T9" fmla="*/ 0 h 1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918">
                  <a:moveTo>
                    <a:pt x="165" y="0"/>
                  </a:moveTo>
                  <a:lnTo>
                    <a:pt x="165" y="1873"/>
                  </a:lnTo>
                  <a:lnTo>
                    <a:pt x="0" y="1918"/>
                  </a:lnTo>
                  <a:lnTo>
                    <a:pt x="0" y="42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80808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41" name="Freeform 405"/>
            <p:cNvSpPr>
              <a:spLocks/>
            </p:cNvSpPr>
            <p:nvPr/>
          </p:nvSpPr>
          <p:spPr bwMode="gray">
            <a:xfrm>
              <a:off x="3452" y="2208"/>
              <a:ext cx="51" cy="849"/>
            </a:xfrm>
            <a:custGeom>
              <a:avLst/>
              <a:gdLst>
                <a:gd name="T0" fmla="*/ 0 w 114"/>
                <a:gd name="T1" fmla="*/ 0 h 1904"/>
                <a:gd name="T2" fmla="*/ 0 w 114"/>
                <a:gd name="T3" fmla="*/ 1873 h 1904"/>
                <a:gd name="T4" fmla="*/ 114 w 114"/>
                <a:gd name="T5" fmla="*/ 1904 h 1904"/>
                <a:gd name="T6" fmla="*/ 114 w 114"/>
                <a:gd name="T7" fmla="*/ 31 h 1904"/>
                <a:gd name="T8" fmla="*/ 0 w 114"/>
                <a:gd name="T9" fmla="*/ 0 h 1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904">
                  <a:moveTo>
                    <a:pt x="0" y="0"/>
                  </a:moveTo>
                  <a:lnTo>
                    <a:pt x="0" y="1873"/>
                  </a:lnTo>
                  <a:lnTo>
                    <a:pt x="114" y="1904"/>
                  </a:lnTo>
                  <a:lnTo>
                    <a:pt x="1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 w="14351" cap="flat">
              <a:solidFill>
                <a:srgbClr val="96969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42" name="Freeform 406"/>
            <p:cNvSpPr>
              <a:spLocks/>
            </p:cNvSpPr>
            <p:nvPr/>
          </p:nvSpPr>
          <p:spPr bwMode="gray">
            <a:xfrm>
              <a:off x="2520" y="1943"/>
              <a:ext cx="51" cy="849"/>
            </a:xfrm>
            <a:custGeom>
              <a:avLst/>
              <a:gdLst>
                <a:gd name="T0" fmla="*/ 0 w 113"/>
                <a:gd name="T1" fmla="*/ 0 h 1904"/>
                <a:gd name="T2" fmla="*/ 0 w 113"/>
                <a:gd name="T3" fmla="*/ 1873 h 1904"/>
                <a:gd name="T4" fmla="*/ 113 w 113"/>
                <a:gd name="T5" fmla="*/ 1904 h 1904"/>
                <a:gd name="T6" fmla="*/ 113 w 113"/>
                <a:gd name="T7" fmla="*/ 28 h 1904"/>
                <a:gd name="T8" fmla="*/ 0 w 113"/>
                <a:gd name="T9" fmla="*/ 0 h 1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904">
                  <a:moveTo>
                    <a:pt x="0" y="0"/>
                  </a:moveTo>
                  <a:lnTo>
                    <a:pt x="0" y="1873"/>
                  </a:lnTo>
                  <a:lnTo>
                    <a:pt x="113" y="1904"/>
                  </a:lnTo>
                  <a:lnTo>
                    <a:pt x="113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rgbClr val="80808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75543" name="Group 407"/>
            <p:cNvGrpSpPr>
              <a:grpSpLocks/>
            </p:cNvGrpSpPr>
            <p:nvPr/>
          </p:nvGrpSpPr>
          <p:grpSpPr bwMode="auto">
            <a:xfrm>
              <a:off x="2544" y="2030"/>
              <a:ext cx="908" cy="377"/>
              <a:chOff x="806" y="1728"/>
              <a:chExt cx="2036" cy="845"/>
            </a:xfrm>
          </p:grpSpPr>
          <p:sp>
            <p:nvSpPr>
              <p:cNvPr id="475544" name="Freeform 408"/>
              <p:cNvSpPr>
                <a:spLocks/>
              </p:cNvSpPr>
              <p:nvPr/>
            </p:nvSpPr>
            <p:spPr bwMode="gray">
              <a:xfrm>
                <a:off x="806" y="1728"/>
                <a:ext cx="2036" cy="621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3 h 621"/>
                  <a:gd name="T4" fmla="*/ 2036 w 2036"/>
                  <a:gd name="T5" fmla="*/ 621 h 621"/>
                  <a:gd name="T6" fmla="*/ 2036 w 2036"/>
                  <a:gd name="T7" fmla="*/ 545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3"/>
                    </a:lnTo>
                    <a:lnTo>
                      <a:pt x="2036" y="621"/>
                    </a:lnTo>
                    <a:lnTo>
                      <a:pt x="2036" y="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14351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545" name="Freeform 409"/>
              <p:cNvSpPr>
                <a:spLocks/>
              </p:cNvSpPr>
              <p:nvPr/>
            </p:nvSpPr>
            <p:spPr bwMode="gray">
              <a:xfrm>
                <a:off x="806" y="1801"/>
                <a:ext cx="2036" cy="621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6 h 621"/>
                  <a:gd name="T4" fmla="*/ 2036 w 2036"/>
                  <a:gd name="T5" fmla="*/ 621 h 621"/>
                  <a:gd name="T6" fmla="*/ 2036 w 2036"/>
                  <a:gd name="T7" fmla="*/ 548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6"/>
                    </a:lnTo>
                    <a:lnTo>
                      <a:pt x="2036" y="621"/>
                    </a:lnTo>
                    <a:lnTo>
                      <a:pt x="2036" y="5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14351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546" name="Freeform 410"/>
              <p:cNvSpPr>
                <a:spLocks/>
              </p:cNvSpPr>
              <p:nvPr/>
            </p:nvSpPr>
            <p:spPr bwMode="gray">
              <a:xfrm>
                <a:off x="806" y="1877"/>
                <a:ext cx="2036" cy="621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5 h 621"/>
                  <a:gd name="T4" fmla="*/ 2036 w 2036"/>
                  <a:gd name="T5" fmla="*/ 621 h 621"/>
                  <a:gd name="T6" fmla="*/ 2036 w 2036"/>
                  <a:gd name="T7" fmla="*/ 545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5"/>
                    </a:lnTo>
                    <a:lnTo>
                      <a:pt x="2036" y="621"/>
                    </a:lnTo>
                    <a:lnTo>
                      <a:pt x="2036" y="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14351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547" name="Freeform 411"/>
              <p:cNvSpPr>
                <a:spLocks/>
              </p:cNvSpPr>
              <p:nvPr/>
            </p:nvSpPr>
            <p:spPr bwMode="gray">
              <a:xfrm>
                <a:off x="806" y="1952"/>
                <a:ext cx="2036" cy="621"/>
              </a:xfrm>
              <a:custGeom>
                <a:avLst/>
                <a:gdLst>
                  <a:gd name="T0" fmla="*/ 0 w 2036"/>
                  <a:gd name="T1" fmla="*/ 0 h 621"/>
                  <a:gd name="T2" fmla="*/ 0 w 2036"/>
                  <a:gd name="T3" fmla="*/ 73 h 621"/>
                  <a:gd name="T4" fmla="*/ 2036 w 2036"/>
                  <a:gd name="T5" fmla="*/ 621 h 621"/>
                  <a:gd name="T6" fmla="*/ 2036 w 2036"/>
                  <a:gd name="T7" fmla="*/ 546 h 621"/>
                  <a:gd name="T8" fmla="*/ 0 w 2036"/>
                  <a:gd name="T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3"/>
                    </a:lnTo>
                    <a:lnTo>
                      <a:pt x="2036" y="621"/>
                    </a:lnTo>
                    <a:lnTo>
                      <a:pt x="2036" y="5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14351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75548" name="Freeform 412"/>
            <p:cNvSpPr>
              <a:spLocks/>
            </p:cNvSpPr>
            <p:nvPr/>
          </p:nvSpPr>
          <p:spPr bwMode="gray">
            <a:xfrm>
              <a:off x="2494" y="1949"/>
              <a:ext cx="50" cy="850"/>
            </a:xfrm>
            <a:custGeom>
              <a:avLst/>
              <a:gdLst>
                <a:gd name="T0" fmla="*/ 0 w 113"/>
                <a:gd name="T1" fmla="*/ 0 h 1904"/>
                <a:gd name="T2" fmla="*/ 0 w 113"/>
                <a:gd name="T3" fmla="*/ 1876 h 1904"/>
                <a:gd name="T4" fmla="*/ 113 w 113"/>
                <a:gd name="T5" fmla="*/ 1904 h 1904"/>
                <a:gd name="T6" fmla="*/ 113 w 113"/>
                <a:gd name="T7" fmla="*/ 31 h 1904"/>
                <a:gd name="T8" fmla="*/ 0 w 113"/>
                <a:gd name="T9" fmla="*/ 0 h 1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904">
                  <a:moveTo>
                    <a:pt x="0" y="0"/>
                  </a:moveTo>
                  <a:lnTo>
                    <a:pt x="0" y="1876"/>
                  </a:lnTo>
                  <a:lnTo>
                    <a:pt x="113" y="1904"/>
                  </a:lnTo>
                  <a:lnTo>
                    <a:pt x="113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 w="14351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49" name="Freeform 413"/>
            <p:cNvSpPr>
              <a:spLocks/>
            </p:cNvSpPr>
            <p:nvPr/>
          </p:nvSpPr>
          <p:spPr bwMode="gray">
            <a:xfrm>
              <a:off x="3503" y="2194"/>
              <a:ext cx="100" cy="863"/>
            </a:xfrm>
            <a:custGeom>
              <a:avLst/>
              <a:gdLst>
                <a:gd name="T0" fmla="*/ 224 w 224"/>
                <a:gd name="T1" fmla="*/ 0 h 1935"/>
                <a:gd name="T2" fmla="*/ 224 w 224"/>
                <a:gd name="T3" fmla="*/ 1873 h 1935"/>
                <a:gd name="T4" fmla="*/ 0 w 224"/>
                <a:gd name="T5" fmla="*/ 1935 h 1935"/>
                <a:gd name="T6" fmla="*/ 0 w 224"/>
                <a:gd name="T7" fmla="*/ 62 h 1935"/>
                <a:gd name="T8" fmla="*/ 224 w 224"/>
                <a:gd name="T9" fmla="*/ 0 h 1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1935">
                  <a:moveTo>
                    <a:pt x="224" y="0"/>
                  </a:moveTo>
                  <a:lnTo>
                    <a:pt x="224" y="1873"/>
                  </a:lnTo>
                  <a:lnTo>
                    <a:pt x="0" y="1935"/>
                  </a:lnTo>
                  <a:lnTo>
                    <a:pt x="0" y="62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80808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50" name="Freeform 414"/>
            <p:cNvSpPr>
              <a:spLocks/>
            </p:cNvSpPr>
            <p:nvPr/>
          </p:nvSpPr>
          <p:spPr bwMode="gray">
            <a:xfrm>
              <a:off x="2544" y="1963"/>
              <a:ext cx="908" cy="310"/>
            </a:xfrm>
            <a:custGeom>
              <a:avLst/>
              <a:gdLst>
                <a:gd name="T0" fmla="*/ 0 w 2036"/>
                <a:gd name="T1" fmla="*/ 0 h 694"/>
                <a:gd name="T2" fmla="*/ 0 w 2036"/>
                <a:gd name="T3" fmla="*/ 149 h 694"/>
                <a:gd name="T4" fmla="*/ 2036 w 2036"/>
                <a:gd name="T5" fmla="*/ 694 h 694"/>
                <a:gd name="T6" fmla="*/ 2036 w 2036"/>
                <a:gd name="T7" fmla="*/ 548 h 694"/>
                <a:gd name="T8" fmla="*/ 0 w 2036"/>
                <a:gd name="T9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6" h="694">
                  <a:moveTo>
                    <a:pt x="0" y="0"/>
                  </a:moveTo>
                  <a:lnTo>
                    <a:pt x="0" y="149"/>
                  </a:lnTo>
                  <a:lnTo>
                    <a:pt x="2036" y="694"/>
                  </a:lnTo>
                  <a:lnTo>
                    <a:pt x="2036" y="5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 w="14351" cap="flat" cmpd="sng">
              <a:solidFill>
                <a:srgbClr val="969696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51" name="Freeform 415"/>
            <p:cNvSpPr>
              <a:spLocks/>
            </p:cNvSpPr>
            <p:nvPr/>
          </p:nvSpPr>
          <p:spPr bwMode="gray">
            <a:xfrm>
              <a:off x="2494" y="1923"/>
              <a:ext cx="1109" cy="298"/>
            </a:xfrm>
            <a:custGeom>
              <a:avLst/>
              <a:gdLst>
                <a:gd name="T0" fmla="*/ 0 w 2487"/>
                <a:gd name="T1" fmla="*/ 59 h 669"/>
                <a:gd name="T2" fmla="*/ 224 w 2487"/>
                <a:gd name="T3" fmla="*/ 0 h 669"/>
                <a:gd name="T4" fmla="*/ 2487 w 2487"/>
                <a:gd name="T5" fmla="*/ 607 h 669"/>
                <a:gd name="T6" fmla="*/ 2263 w 2487"/>
                <a:gd name="T7" fmla="*/ 669 h 669"/>
                <a:gd name="T8" fmla="*/ 0 w 2487"/>
                <a:gd name="T9" fmla="*/ 5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7" h="669">
                  <a:moveTo>
                    <a:pt x="0" y="59"/>
                  </a:moveTo>
                  <a:lnTo>
                    <a:pt x="224" y="0"/>
                  </a:lnTo>
                  <a:lnTo>
                    <a:pt x="2487" y="607"/>
                  </a:lnTo>
                  <a:lnTo>
                    <a:pt x="2263" y="66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rgbClr val="80808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75552" name="Group 416"/>
          <p:cNvGrpSpPr>
            <a:grpSpLocks/>
          </p:cNvGrpSpPr>
          <p:nvPr/>
        </p:nvGrpSpPr>
        <p:grpSpPr bwMode="auto">
          <a:xfrm>
            <a:off x="6435725" y="3275013"/>
            <a:ext cx="785813" cy="239712"/>
            <a:chOff x="7" y="2612"/>
            <a:chExt cx="3134" cy="960"/>
          </a:xfrm>
        </p:grpSpPr>
        <p:sp>
          <p:nvSpPr>
            <p:cNvPr id="475553" name="Freeform 417"/>
            <p:cNvSpPr>
              <a:spLocks/>
            </p:cNvSpPr>
            <p:nvPr/>
          </p:nvSpPr>
          <p:spPr bwMode="gray">
            <a:xfrm>
              <a:off x="902" y="2853"/>
              <a:ext cx="2239" cy="719"/>
            </a:xfrm>
            <a:custGeom>
              <a:avLst/>
              <a:gdLst>
                <a:gd name="T0" fmla="*/ 942 w 948"/>
                <a:gd name="T1" fmla="*/ 4 h 304"/>
                <a:gd name="T2" fmla="*/ 928 w 948"/>
                <a:gd name="T3" fmla="*/ 0 h 304"/>
                <a:gd name="T4" fmla="*/ 918 w 948"/>
                <a:gd name="T5" fmla="*/ 3 h 304"/>
                <a:gd name="T6" fmla="*/ 37 w 948"/>
                <a:gd name="T7" fmla="*/ 239 h 304"/>
                <a:gd name="T8" fmla="*/ 27 w 948"/>
                <a:gd name="T9" fmla="*/ 242 h 304"/>
                <a:gd name="T10" fmla="*/ 9 w 948"/>
                <a:gd name="T11" fmla="*/ 257 h 304"/>
                <a:gd name="T12" fmla="*/ 0 w 948"/>
                <a:gd name="T13" fmla="*/ 276 h 304"/>
                <a:gd name="T14" fmla="*/ 0 w 948"/>
                <a:gd name="T15" fmla="*/ 290 h 304"/>
                <a:gd name="T16" fmla="*/ 7 w 948"/>
                <a:gd name="T17" fmla="*/ 300 h 304"/>
                <a:gd name="T18" fmla="*/ 19 w 948"/>
                <a:gd name="T19" fmla="*/ 304 h 304"/>
                <a:gd name="T20" fmla="*/ 31 w 948"/>
                <a:gd name="T21" fmla="*/ 301 h 304"/>
                <a:gd name="T22" fmla="*/ 910 w 948"/>
                <a:gd name="T23" fmla="*/ 64 h 304"/>
                <a:gd name="T24" fmla="*/ 922 w 948"/>
                <a:gd name="T25" fmla="*/ 61 h 304"/>
                <a:gd name="T26" fmla="*/ 939 w 948"/>
                <a:gd name="T27" fmla="*/ 47 h 304"/>
                <a:gd name="T28" fmla="*/ 948 w 948"/>
                <a:gd name="T29" fmla="*/ 29 h 304"/>
                <a:gd name="T30" fmla="*/ 948 w 948"/>
                <a:gd name="T31" fmla="*/ 13 h 304"/>
                <a:gd name="T32" fmla="*/ 942 w 948"/>
                <a:gd name="T33" fmla="*/ 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8" h="304">
                  <a:moveTo>
                    <a:pt x="942" y="4"/>
                  </a:moveTo>
                  <a:cubicBezTo>
                    <a:pt x="938" y="1"/>
                    <a:pt x="933" y="0"/>
                    <a:pt x="928" y="0"/>
                  </a:cubicBezTo>
                  <a:cubicBezTo>
                    <a:pt x="918" y="3"/>
                    <a:pt x="918" y="3"/>
                    <a:pt x="918" y="3"/>
                  </a:cubicBezTo>
                  <a:cubicBezTo>
                    <a:pt x="37" y="239"/>
                    <a:pt x="37" y="239"/>
                    <a:pt x="37" y="239"/>
                  </a:cubicBezTo>
                  <a:cubicBezTo>
                    <a:pt x="27" y="242"/>
                    <a:pt x="27" y="242"/>
                    <a:pt x="27" y="242"/>
                  </a:cubicBezTo>
                  <a:cubicBezTo>
                    <a:pt x="20" y="245"/>
                    <a:pt x="14" y="250"/>
                    <a:pt x="9" y="257"/>
                  </a:cubicBezTo>
                  <a:cubicBezTo>
                    <a:pt x="4" y="263"/>
                    <a:pt x="1" y="269"/>
                    <a:pt x="0" y="276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1" y="294"/>
                    <a:pt x="3" y="298"/>
                    <a:pt x="7" y="300"/>
                  </a:cubicBezTo>
                  <a:cubicBezTo>
                    <a:pt x="10" y="303"/>
                    <a:pt x="14" y="304"/>
                    <a:pt x="19" y="304"/>
                  </a:cubicBezTo>
                  <a:cubicBezTo>
                    <a:pt x="31" y="301"/>
                    <a:pt x="31" y="301"/>
                    <a:pt x="31" y="301"/>
                  </a:cubicBezTo>
                  <a:cubicBezTo>
                    <a:pt x="910" y="64"/>
                    <a:pt x="910" y="64"/>
                    <a:pt x="910" y="64"/>
                  </a:cubicBezTo>
                  <a:cubicBezTo>
                    <a:pt x="922" y="61"/>
                    <a:pt x="922" y="61"/>
                    <a:pt x="922" y="61"/>
                  </a:cubicBezTo>
                  <a:cubicBezTo>
                    <a:pt x="928" y="58"/>
                    <a:pt x="934" y="54"/>
                    <a:pt x="939" y="47"/>
                  </a:cubicBezTo>
                  <a:cubicBezTo>
                    <a:pt x="944" y="41"/>
                    <a:pt x="947" y="35"/>
                    <a:pt x="948" y="29"/>
                  </a:cubicBezTo>
                  <a:cubicBezTo>
                    <a:pt x="948" y="13"/>
                    <a:pt x="948" y="13"/>
                    <a:pt x="948" y="13"/>
                  </a:cubicBezTo>
                  <a:cubicBezTo>
                    <a:pt x="947" y="9"/>
                    <a:pt x="945" y="6"/>
                    <a:pt x="942" y="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54" name="Freeform 418"/>
            <p:cNvSpPr>
              <a:spLocks/>
            </p:cNvSpPr>
            <p:nvPr/>
          </p:nvSpPr>
          <p:spPr bwMode="gray">
            <a:xfrm>
              <a:off x="902" y="3418"/>
              <a:ext cx="144" cy="154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7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7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6" y="1"/>
                    <a:pt x="42" y="0"/>
                    <a:pt x="37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7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55" name="Freeform 419"/>
            <p:cNvSpPr>
              <a:spLocks/>
            </p:cNvSpPr>
            <p:nvPr/>
          </p:nvSpPr>
          <p:spPr bwMode="gray">
            <a:xfrm>
              <a:off x="2997" y="2853"/>
              <a:ext cx="144" cy="154"/>
            </a:xfrm>
            <a:custGeom>
              <a:avLst/>
              <a:gdLst>
                <a:gd name="T0" fmla="*/ 13 w 61"/>
                <a:gd name="T1" fmla="*/ 17 h 65"/>
                <a:gd name="T2" fmla="*/ 11 w 61"/>
                <a:gd name="T3" fmla="*/ 61 h 65"/>
                <a:gd name="T4" fmla="*/ 23 w 61"/>
                <a:gd name="T5" fmla="*/ 64 h 65"/>
                <a:gd name="T6" fmla="*/ 35 w 61"/>
                <a:gd name="T7" fmla="*/ 61 h 65"/>
                <a:gd name="T8" fmla="*/ 52 w 61"/>
                <a:gd name="T9" fmla="*/ 47 h 65"/>
                <a:gd name="T10" fmla="*/ 61 w 61"/>
                <a:gd name="T11" fmla="*/ 29 h 65"/>
                <a:gd name="T12" fmla="*/ 61 w 61"/>
                <a:gd name="T13" fmla="*/ 13 h 65"/>
                <a:gd name="T14" fmla="*/ 55 w 61"/>
                <a:gd name="T15" fmla="*/ 4 h 65"/>
                <a:gd name="T16" fmla="*/ 41 w 61"/>
                <a:gd name="T17" fmla="*/ 0 h 65"/>
                <a:gd name="T18" fmla="*/ 31 w 61"/>
                <a:gd name="T19" fmla="*/ 3 h 65"/>
                <a:gd name="T20" fmla="*/ 13 w 61"/>
                <a:gd name="T21" fmla="*/ 1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13" y="17"/>
                  </a:moveTo>
                  <a:cubicBezTo>
                    <a:pt x="1" y="33"/>
                    <a:pt x="0" y="53"/>
                    <a:pt x="11" y="61"/>
                  </a:cubicBezTo>
                  <a:cubicBezTo>
                    <a:pt x="15" y="64"/>
                    <a:pt x="19" y="65"/>
                    <a:pt x="23" y="64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1" y="58"/>
                    <a:pt x="47" y="54"/>
                    <a:pt x="52" y="47"/>
                  </a:cubicBezTo>
                  <a:cubicBezTo>
                    <a:pt x="57" y="41"/>
                    <a:pt x="60" y="35"/>
                    <a:pt x="61" y="29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0" y="9"/>
                    <a:pt x="58" y="6"/>
                    <a:pt x="55" y="4"/>
                  </a:cubicBezTo>
                  <a:cubicBezTo>
                    <a:pt x="51" y="1"/>
                    <a:pt x="46" y="0"/>
                    <a:pt x="41" y="0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5" y="6"/>
                    <a:pt x="18" y="11"/>
                    <a:pt x="13" y="1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56" name="Freeform 420"/>
            <p:cNvSpPr>
              <a:spLocks/>
            </p:cNvSpPr>
            <p:nvPr/>
          </p:nvSpPr>
          <p:spPr bwMode="gray">
            <a:xfrm>
              <a:off x="2296" y="3030"/>
              <a:ext cx="153" cy="175"/>
            </a:xfrm>
            <a:custGeom>
              <a:avLst/>
              <a:gdLst>
                <a:gd name="T0" fmla="*/ 11 w 65"/>
                <a:gd name="T1" fmla="*/ 66 h 74"/>
                <a:gd name="T2" fmla="*/ 52 w 65"/>
                <a:gd name="T3" fmla="*/ 52 h 74"/>
                <a:gd name="T4" fmla="*/ 54 w 65"/>
                <a:gd name="T5" fmla="*/ 8 h 74"/>
                <a:gd name="T6" fmla="*/ 13 w 65"/>
                <a:gd name="T7" fmla="*/ 22 h 74"/>
                <a:gd name="T8" fmla="*/ 11 w 65"/>
                <a:gd name="T9" fmla="*/ 6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4">
                  <a:moveTo>
                    <a:pt x="11" y="66"/>
                  </a:moveTo>
                  <a:cubicBezTo>
                    <a:pt x="22" y="74"/>
                    <a:pt x="40" y="68"/>
                    <a:pt x="52" y="52"/>
                  </a:cubicBezTo>
                  <a:cubicBezTo>
                    <a:pt x="64" y="36"/>
                    <a:pt x="65" y="17"/>
                    <a:pt x="54" y="8"/>
                  </a:cubicBezTo>
                  <a:cubicBezTo>
                    <a:pt x="44" y="0"/>
                    <a:pt x="25" y="6"/>
                    <a:pt x="13" y="22"/>
                  </a:cubicBezTo>
                  <a:cubicBezTo>
                    <a:pt x="1" y="38"/>
                    <a:pt x="0" y="57"/>
                    <a:pt x="11" y="66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57" name="Freeform 421"/>
            <p:cNvSpPr>
              <a:spLocks/>
            </p:cNvSpPr>
            <p:nvPr/>
          </p:nvSpPr>
          <p:spPr bwMode="gray">
            <a:xfrm>
              <a:off x="1594" y="3219"/>
              <a:ext cx="154" cy="175"/>
            </a:xfrm>
            <a:custGeom>
              <a:avLst/>
              <a:gdLst>
                <a:gd name="T0" fmla="*/ 11 w 65"/>
                <a:gd name="T1" fmla="*/ 65 h 74"/>
                <a:gd name="T2" fmla="*/ 52 w 65"/>
                <a:gd name="T3" fmla="*/ 52 h 74"/>
                <a:gd name="T4" fmla="*/ 54 w 65"/>
                <a:gd name="T5" fmla="*/ 8 h 74"/>
                <a:gd name="T6" fmla="*/ 13 w 65"/>
                <a:gd name="T7" fmla="*/ 22 h 74"/>
                <a:gd name="T8" fmla="*/ 11 w 65"/>
                <a:gd name="T9" fmla="*/ 6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4">
                  <a:moveTo>
                    <a:pt x="11" y="65"/>
                  </a:moveTo>
                  <a:cubicBezTo>
                    <a:pt x="22" y="74"/>
                    <a:pt x="40" y="67"/>
                    <a:pt x="52" y="52"/>
                  </a:cubicBezTo>
                  <a:cubicBezTo>
                    <a:pt x="64" y="36"/>
                    <a:pt x="65" y="16"/>
                    <a:pt x="54" y="8"/>
                  </a:cubicBezTo>
                  <a:cubicBezTo>
                    <a:pt x="43" y="0"/>
                    <a:pt x="25" y="6"/>
                    <a:pt x="13" y="22"/>
                  </a:cubicBezTo>
                  <a:cubicBezTo>
                    <a:pt x="1" y="38"/>
                    <a:pt x="0" y="57"/>
                    <a:pt x="11" y="65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58" name="Freeform 422"/>
            <p:cNvSpPr>
              <a:spLocks/>
            </p:cNvSpPr>
            <p:nvPr/>
          </p:nvSpPr>
          <p:spPr bwMode="gray">
            <a:xfrm>
              <a:off x="71" y="2612"/>
              <a:ext cx="3023" cy="813"/>
            </a:xfrm>
            <a:custGeom>
              <a:avLst/>
              <a:gdLst>
                <a:gd name="T0" fmla="*/ 0 w 3023"/>
                <a:gd name="T1" fmla="*/ 572 h 813"/>
                <a:gd name="T2" fmla="*/ 2128 w 3023"/>
                <a:gd name="T3" fmla="*/ 0 h 813"/>
                <a:gd name="T4" fmla="*/ 3023 w 3023"/>
                <a:gd name="T5" fmla="*/ 241 h 813"/>
                <a:gd name="T6" fmla="*/ 895 w 3023"/>
                <a:gd name="T7" fmla="*/ 813 h 813"/>
                <a:gd name="T8" fmla="*/ 0 w 3023"/>
                <a:gd name="T9" fmla="*/ 572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3" h="813">
                  <a:moveTo>
                    <a:pt x="0" y="572"/>
                  </a:moveTo>
                  <a:lnTo>
                    <a:pt x="2128" y="0"/>
                  </a:lnTo>
                  <a:lnTo>
                    <a:pt x="3023" y="241"/>
                  </a:lnTo>
                  <a:lnTo>
                    <a:pt x="895" y="813"/>
                  </a:lnTo>
                  <a:lnTo>
                    <a:pt x="0" y="572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59" name="Freeform 423"/>
            <p:cNvSpPr>
              <a:spLocks/>
            </p:cNvSpPr>
            <p:nvPr/>
          </p:nvSpPr>
          <p:spPr bwMode="gray">
            <a:xfrm>
              <a:off x="7" y="3184"/>
              <a:ext cx="959" cy="380"/>
            </a:xfrm>
            <a:custGeom>
              <a:avLst/>
              <a:gdLst>
                <a:gd name="T0" fmla="*/ 27 w 406"/>
                <a:gd name="T1" fmla="*/ 0 h 161"/>
                <a:gd name="T2" fmla="*/ 27 w 406"/>
                <a:gd name="T3" fmla="*/ 0 h 161"/>
                <a:gd name="T4" fmla="*/ 9 w 406"/>
                <a:gd name="T5" fmla="*/ 15 h 161"/>
                <a:gd name="T6" fmla="*/ 0 w 406"/>
                <a:gd name="T7" fmla="*/ 34 h 161"/>
                <a:gd name="T8" fmla="*/ 0 w 406"/>
                <a:gd name="T9" fmla="*/ 48 h 161"/>
                <a:gd name="T10" fmla="*/ 6 w 406"/>
                <a:gd name="T11" fmla="*/ 58 h 161"/>
                <a:gd name="T12" fmla="*/ 19 w 406"/>
                <a:gd name="T13" fmla="*/ 62 h 161"/>
                <a:gd name="T14" fmla="*/ 386 w 406"/>
                <a:gd name="T15" fmla="*/ 161 h 161"/>
                <a:gd name="T16" fmla="*/ 386 w 406"/>
                <a:gd name="T17" fmla="*/ 160 h 161"/>
                <a:gd name="T18" fmla="*/ 379 w 406"/>
                <a:gd name="T19" fmla="*/ 150 h 161"/>
                <a:gd name="T20" fmla="*/ 379 w 406"/>
                <a:gd name="T21" fmla="*/ 136 h 161"/>
                <a:gd name="T22" fmla="*/ 388 w 406"/>
                <a:gd name="T23" fmla="*/ 117 h 161"/>
                <a:gd name="T24" fmla="*/ 406 w 406"/>
                <a:gd name="T25" fmla="*/ 102 h 161"/>
                <a:gd name="T26" fmla="*/ 27 w 406"/>
                <a:gd name="T2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6" h="161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0" y="3"/>
                    <a:pt x="14" y="8"/>
                    <a:pt x="9" y="15"/>
                  </a:cubicBezTo>
                  <a:cubicBezTo>
                    <a:pt x="4" y="21"/>
                    <a:pt x="1" y="28"/>
                    <a:pt x="0" y="3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52"/>
                    <a:pt x="3" y="56"/>
                    <a:pt x="6" y="58"/>
                  </a:cubicBezTo>
                  <a:cubicBezTo>
                    <a:pt x="10" y="61"/>
                    <a:pt x="14" y="62"/>
                    <a:pt x="19" y="62"/>
                  </a:cubicBezTo>
                  <a:cubicBezTo>
                    <a:pt x="386" y="161"/>
                    <a:pt x="386" y="161"/>
                    <a:pt x="386" y="161"/>
                  </a:cubicBezTo>
                  <a:cubicBezTo>
                    <a:pt x="386" y="160"/>
                    <a:pt x="386" y="160"/>
                    <a:pt x="386" y="160"/>
                  </a:cubicBezTo>
                  <a:cubicBezTo>
                    <a:pt x="382" y="158"/>
                    <a:pt x="380" y="154"/>
                    <a:pt x="379" y="150"/>
                  </a:cubicBezTo>
                  <a:cubicBezTo>
                    <a:pt x="379" y="136"/>
                    <a:pt x="379" y="136"/>
                    <a:pt x="379" y="136"/>
                  </a:cubicBezTo>
                  <a:cubicBezTo>
                    <a:pt x="380" y="129"/>
                    <a:pt x="383" y="123"/>
                    <a:pt x="388" y="117"/>
                  </a:cubicBezTo>
                  <a:cubicBezTo>
                    <a:pt x="393" y="110"/>
                    <a:pt x="399" y="105"/>
                    <a:pt x="406" y="102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60" name="Freeform 424"/>
            <p:cNvSpPr>
              <a:spLocks/>
            </p:cNvSpPr>
            <p:nvPr/>
          </p:nvSpPr>
          <p:spPr bwMode="gray">
            <a:xfrm>
              <a:off x="71" y="3184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61" name="Line 425"/>
            <p:cNvSpPr>
              <a:spLocks noChangeShapeType="1"/>
            </p:cNvSpPr>
            <p:nvPr/>
          </p:nvSpPr>
          <p:spPr bwMode="gray">
            <a:xfrm flipH="1" flipV="1">
              <a:off x="71" y="3184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62" name="Freeform 426"/>
            <p:cNvSpPr>
              <a:spLocks/>
            </p:cNvSpPr>
            <p:nvPr/>
          </p:nvSpPr>
          <p:spPr bwMode="gray">
            <a:xfrm>
              <a:off x="1986" y="2671"/>
              <a:ext cx="895" cy="239"/>
            </a:xfrm>
            <a:custGeom>
              <a:avLst/>
              <a:gdLst>
                <a:gd name="T0" fmla="*/ 895 w 895"/>
                <a:gd name="T1" fmla="*/ 239 h 239"/>
                <a:gd name="T2" fmla="*/ 0 w 895"/>
                <a:gd name="T3" fmla="*/ 0 h 239"/>
                <a:gd name="T4" fmla="*/ 895 w 895"/>
                <a:gd name="T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39">
                  <a:moveTo>
                    <a:pt x="895" y="239"/>
                  </a:moveTo>
                  <a:lnTo>
                    <a:pt x="0" y="0"/>
                  </a:lnTo>
                  <a:lnTo>
                    <a:pt x="895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63" name="Line 427"/>
            <p:cNvSpPr>
              <a:spLocks noChangeShapeType="1"/>
            </p:cNvSpPr>
            <p:nvPr/>
          </p:nvSpPr>
          <p:spPr bwMode="gray">
            <a:xfrm flipH="1" flipV="1">
              <a:off x="1986" y="2671"/>
              <a:ext cx="895" cy="239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64" name="Freeform 428"/>
            <p:cNvSpPr>
              <a:spLocks/>
            </p:cNvSpPr>
            <p:nvPr/>
          </p:nvSpPr>
          <p:spPr bwMode="gray">
            <a:xfrm>
              <a:off x="1774" y="2728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65" name="Line 429"/>
            <p:cNvSpPr>
              <a:spLocks noChangeShapeType="1"/>
            </p:cNvSpPr>
            <p:nvPr/>
          </p:nvSpPr>
          <p:spPr bwMode="gray">
            <a:xfrm flipH="1" flipV="1">
              <a:off x="1774" y="2728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66" name="Freeform 430"/>
            <p:cNvSpPr>
              <a:spLocks/>
            </p:cNvSpPr>
            <p:nvPr/>
          </p:nvSpPr>
          <p:spPr bwMode="gray">
            <a:xfrm>
              <a:off x="1559" y="2785"/>
              <a:ext cx="897" cy="241"/>
            </a:xfrm>
            <a:custGeom>
              <a:avLst/>
              <a:gdLst>
                <a:gd name="T0" fmla="*/ 897 w 897"/>
                <a:gd name="T1" fmla="*/ 241 h 241"/>
                <a:gd name="T2" fmla="*/ 0 w 897"/>
                <a:gd name="T3" fmla="*/ 0 h 241"/>
                <a:gd name="T4" fmla="*/ 897 w 897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7" h="241">
                  <a:moveTo>
                    <a:pt x="897" y="241"/>
                  </a:moveTo>
                  <a:lnTo>
                    <a:pt x="0" y="0"/>
                  </a:lnTo>
                  <a:lnTo>
                    <a:pt x="897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67" name="Line 431"/>
            <p:cNvSpPr>
              <a:spLocks noChangeShapeType="1"/>
            </p:cNvSpPr>
            <p:nvPr/>
          </p:nvSpPr>
          <p:spPr bwMode="gray">
            <a:xfrm flipH="1" flipV="1">
              <a:off x="1559" y="2785"/>
              <a:ext cx="897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68" name="Freeform 432"/>
            <p:cNvSpPr>
              <a:spLocks/>
            </p:cNvSpPr>
            <p:nvPr/>
          </p:nvSpPr>
          <p:spPr bwMode="gray">
            <a:xfrm>
              <a:off x="1346" y="2841"/>
              <a:ext cx="898" cy="241"/>
            </a:xfrm>
            <a:custGeom>
              <a:avLst/>
              <a:gdLst>
                <a:gd name="T0" fmla="*/ 898 w 898"/>
                <a:gd name="T1" fmla="*/ 241 h 241"/>
                <a:gd name="T2" fmla="*/ 0 w 898"/>
                <a:gd name="T3" fmla="*/ 0 h 241"/>
                <a:gd name="T4" fmla="*/ 898 w 898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8" h="241">
                  <a:moveTo>
                    <a:pt x="898" y="241"/>
                  </a:moveTo>
                  <a:lnTo>
                    <a:pt x="0" y="0"/>
                  </a:lnTo>
                  <a:lnTo>
                    <a:pt x="898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69" name="Line 433"/>
            <p:cNvSpPr>
              <a:spLocks noChangeShapeType="1"/>
            </p:cNvSpPr>
            <p:nvPr/>
          </p:nvSpPr>
          <p:spPr bwMode="gray">
            <a:xfrm flipH="1" flipV="1">
              <a:off x="1346" y="2841"/>
              <a:ext cx="898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70" name="Freeform 434"/>
            <p:cNvSpPr>
              <a:spLocks/>
            </p:cNvSpPr>
            <p:nvPr/>
          </p:nvSpPr>
          <p:spPr bwMode="gray">
            <a:xfrm>
              <a:off x="921" y="2955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71" name="Line 435"/>
            <p:cNvSpPr>
              <a:spLocks noChangeShapeType="1"/>
            </p:cNvSpPr>
            <p:nvPr/>
          </p:nvSpPr>
          <p:spPr bwMode="gray">
            <a:xfrm flipH="1" flipV="1">
              <a:off x="921" y="2955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72" name="Freeform 436"/>
            <p:cNvSpPr>
              <a:spLocks/>
            </p:cNvSpPr>
            <p:nvPr/>
          </p:nvSpPr>
          <p:spPr bwMode="gray">
            <a:xfrm>
              <a:off x="496" y="3071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73" name="Line 437"/>
            <p:cNvSpPr>
              <a:spLocks noChangeShapeType="1"/>
            </p:cNvSpPr>
            <p:nvPr/>
          </p:nvSpPr>
          <p:spPr bwMode="gray">
            <a:xfrm flipH="1" flipV="1">
              <a:off x="496" y="3071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74" name="Freeform 438"/>
            <p:cNvSpPr>
              <a:spLocks/>
            </p:cNvSpPr>
            <p:nvPr/>
          </p:nvSpPr>
          <p:spPr bwMode="gray">
            <a:xfrm>
              <a:off x="1134" y="2898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75" name="Line 439"/>
            <p:cNvSpPr>
              <a:spLocks noChangeShapeType="1"/>
            </p:cNvSpPr>
            <p:nvPr/>
          </p:nvSpPr>
          <p:spPr bwMode="gray">
            <a:xfrm flipH="1" flipV="1">
              <a:off x="1134" y="2898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76" name="Freeform 440"/>
            <p:cNvSpPr>
              <a:spLocks/>
            </p:cNvSpPr>
            <p:nvPr/>
          </p:nvSpPr>
          <p:spPr bwMode="gray">
            <a:xfrm>
              <a:off x="708" y="3014"/>
              <a:ext cx="896" cy="239"/>
            </a:xfrm>
            <a:custGeom>
              <a:avLst/>
              <a:gdLst>
                <a:gd name="T0" fmla="*/ 896 w 896"/>
                <a:gd name="T1" fmla="*/ 239 h 239"/>
                <a:gd name="T2" fmla="*/ 0 w 896"/>
                <a:gd name="T3" fmla="*/ 0 h 239"/>
                <a:gd name="T4" fmla="*/ 896 w 896"/>
                <a:gd name="T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6" h="239">
                  <a:moveTo>
                    <a:pt x="896" y="239"/>
                  </a:moveTo>
                  <a:lnTo>
                    <a:pt x="0" y="0"/>
                  </a:lnTo>
                  <a:lnTo>
                    <a:pt x="896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77" name="Line 441"/>
            <p:cNvSpPr>
              <a:spLocks noChangeShapeType="1"/>
            </p:cNvSpPr>
            <p:nvPr/>
          </p:nvSpPr>
          <p:spPr bwMode="gray">
            <a:xfrm flipH="1" flipV="1">
              <a:off x="708" y="3014"/>
              <a:ext cx="896" cy="239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78" name="Freeform 442"/>
            <p:cNvSpPr>
              <a:spLocks/>
            </p:cNvSpPr>
            <p:nvPr/>
          </p:nvSpPr>
          <p:spPr bwMode="gray">
            <a:xfrm>
              <a:off x="283" y="3127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79" name="Line 443"/>
            <p:cNvSpPr>
              <a:spLocks noChangeShapeType="1"/>
            </p:cNvSpPr>
            <p:nvPr/>
          </p:nvSpPr>
          <p:spPr bwMode="gray">
            <a:xfrm flipH="1" flipV="1">
              <a:off x="283" y="3127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80" name="Freeform 444"/>
            <p:cNvSpPr>
              <a:spLocks/>
            </p:cNvSpPr>
            <p:nvPr/>
          </p:nvSpPr>
          <p:spPr bwMode="gray">
            <a:xfrm>
              <a:off x="2199" y="2612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581" name="Line 445"/>
            <p:cNvSpPr>
              <a:spLocks noChangeShapeType="1"/>
            </p:cNvSpPr>
            <p:nvPr/>
          </p:nvSpPr>
          <p:spPr bwMode="gray">
            <a:xfrm flipH="1" flipV="1">
              <a:off x="2199" y="2612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4786" name="Group 1218"/>
          <p:cNvGrpSpPr>
            <a:grpSpLocks/>
          </p:cNvGrpSpPr>
          <p:nvPr/>
        </p:nvGrpSpPr>
        <p:grpSpPr bwMode="auto">
          <a:xfrm>
            <a:off x="4856163" y="2986088"/>
            <a:ext cx="2260600" cy="1025525"/>
            <a:chOff x="3059" y="1881"/>
            <a:chExt cx="1424" cy="646"/>
          </a:xfrm>
        </p:grpSpPr>
        <p:sp>
          <p:nvSpPr>
            <p:cNvPr id="475584" name="Freeform 448"/>
            <p:cNvSpPr>
              <a:spLocks/>
            </p:cNvSpPr>
            <p:nvPr/>
          </p:nvSpPr>
          <p:spPr bwMode="gray">
            <a:xfrm>
              <a:off x="3195" y="2181"/>
              <a:ext cx="1288" cy="346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75585" name="Group 449"/>
            <p:cNvGrpSpPr>
              <a:grpSpLocks/>
            </p:cNvGrpSpPr>
            <p:nvPr/>
          </p:nvGrpSpPr>
          <p:grpSpPr bwMode="auto">
            <a:xfrm>
              <a:off x="3059" y="1881"/>
              <a:ext cx="707" cy="440"/>
              <a:chOff x="-212" y="1702"/>
              <a:chExt cx="2142" cy="1333"/>
            </a:xfrm>
          </p:grpSpPr>
          <p:grpSp>
            <p:nvGrpSpPr>
              <p:cNvPr id="475586" name="Group 450"/>
              <p:cNvGrpSpPr>
                <a:grpSpLocks/>
              </p:cNvGrpSpPr>
              <p:nvPr/>
            </p:nvGrpSpPr>
            <p:grpSpPr bwMode="auto">
              <a:xfrm>
                <a:off x="-212" y="1775"/>
                <a:ext cx="2142" cy="1260"/>
                <a:chOff x="-212" y="1775"/>
                <a:chExt cx="2142" cy="1260"/>
              </a:xfrm>
            </p:grpSpPr>
            <p:grpSp>
              <p:nvGrpSpPr>
                <p:cNvPr id="475587" name="Group 451"/>
                <p:cNvGrpSpPr>
                  <a:grpSpLocks/>
                </p:cNvGrpSpPr>
                <p:nvPr/>
              </p:nvGrpSpPr>
              <p:grpSpPr bwMode="auto">
                <a:xfrm flipH="1">
                  <a:off x="427" y="1775"/>
                  <a:ext cx="867" cy="288"/>
                  <a:chOff x="3870" y="1964"/>
                  <a:chExt cx="1492" cy="495"/>
                </a:xfrm>
              </p:grpSpPr>
              <p:sp>
                <p:nvSpPr>
                  <p:cNvPr id="475588" name="Freeform 452"/>
                  <p:cNvSpPr>
                    <a:spLocks/>
                  </p:cNvSpPr>
                  <p:nvPr/>
                </p:nvSpPr>
                <p:spPr bwMode="gray">
                  <a:xfrm>
                    <a:off x="4234" y="2060"/>
                    <a:ext cx="1128" cy="399"/>
                  </a:xfrm>
                  <a:custGeom>
                    <a:avLst/>
                    <a:gdLst>
                      <a:gd name="T0" fmla="*/ 6684 w 6758"/>
                      <a:gd name="T1" fmla="*/ 46 h 2386"/>
                      <a:gd name="T2" fmla="*/ 6529 w 6758"/>
                      <a:gd name="T3" fmla="*/ 5 h 2386"/>
                      <a:gd name="T4" fmla="*/ 6416 w 6758"/>
                      <a:gd name="T5" fmla="*/ 36 h 2386"/>
                      <a:gd name="T6" fmla="*/ 422 w 6758"/>
                      <a:gd name="T7" fmla="*/ 1644 h 2386"/>
                      <a:gd name="T8" fmla="*/ 309 w 6758"/>
                      <a:gd name="T9" fmla="*/ 1675 h 2386"/>
                      <a:gd name="T10" fmla="*/ 102 w 6758"/>
                      <a:gd name="T11" fmla="*/ 1843 h 2386"/>
                      <a:gd name="T12" fmla="*/ 0 w 6758"/>
                      <a:gd name="T13" fmla="*/ 2061 h 2386"/>
                      <a:gd name="T14" fmla="*/ 0 w 6758"/>
                      <a:gd name="T15" fmla="*/ 2223 h 2386"/>
                      <a:gd name="T16" fmla="*/ 76 w 6758"/>
                      <a:gd name="T17" fmla="*/ 2343 h 2386"/>
                      <a:gd name="T18" fmla="*/ 219 w 6758"/>
                      <a:gd name="T19" fmla="*/ 2384 h 2386"/>
                      <a:gd name="T20" fmla="*/ 356 w 6758"/>
                      <a:gd name="T21" fmla="*/ 2347 h 2386"/>
                      <a:gd name="T22" fmla="*/ 6326 w 6758"/>
                      <a:gd name="T23" fmla="*/ 745 h 2386"/>
                      <a:gd name="T24" fmla="*/ 6463 w 6758"/>
                      <a:gd name="T25" fmla="*/ 709 h 2386"/>
                      <a:gd name="T26" fmla="*/ 6658 w 6758"/>
                      <a:gd name="T27" fmla="*/ 545 h 2386"/>
                      <a:gd name="T28" fmla="*/ 6758 w 6758"/>
                      <a:gd name="T29" fmla="*/ 340 h 2386"/>
                      <a:gd name="T30" fmla="*/ 6758 w 6758"/>
                      <a:gd name="T31" fmla="*/ 156 h 2386"/>
                      <a:gd name="T32" fmla="*/ 6684 w 6758"/>
                      <a:gd name="T33" fmla="*/ 46 h 23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758" h="2386">
                        <a:moveTo>
                          <a:pt x="6684" y="46"/>
                        </a:moveTo>
                        <a:cubicBezTo>
                          <a:pt x="6641" y="13"/>
                          <a:pt x="6587" y="0"/>
                          <a:pt x="6529" y="5"/>
                        </a:cubicBezTo>
                        <a:cubicBezTo>
                          <a:pt x="6416" y="36"/>
                          <a:pt x="6416" y="36"/>
                          <a:pt x="6416" y="36"/>
                        </a:cubicBezTo>
                        <a:cubicBezTo>
                          <a:pt x="422" y="1644"/>
                          <a:pt x="422" y="1644"/>
                          <a:pt x="422" y="1644"/>
                        </a:cubicBezTo>
                        <a:cubicBezTo>
                          <a:pt x="309" y="1675"/>
                          <a:pt x="309" y="1675"/>
                          <a:pt x="309" y="1675"/>
                        </a:cubicBezTo>
                        <a:cubicBezTo>
                          <a:pt x="235" y="1708"/>
                          <a:pt x="162" y="1765"/>
                          <a:pt x="102" y="1843"/>
                        </a:cubicBezTo>
                        <a:cubicBezTo>
                          <a:pt x="50" y="1913"/>
                          <a:pt x="16" y="1988"/>
                          <a:pt x="0" y="2061"/>
                        </a:cubicBezTo>
                        <a:cubicBezTo>
                          <a:pt x="0" y="2223"/>
                          <a:pt x="0" y="2223"/>
                          <a:pt x="0" y="2223"/>
                        </a:cubicBezTo>
                        <a:cubicBezTo>
                          <a:pt x="13" y="2272"/>
                          <a:pt x="38" y="2314"/>
                          <a:pt x="76" y="2343"/>
                        </a:cubicBezTo>
                        <a:cubicBezTo>
                          <a:pt x="116" y="2373"/>
                          <a:pt x="166" y="2386"/>
                          <a:pt x="219" y="2384"/>
                        </a:cubicBezTo>
                        <a:cubicBezTo>
                          <a:pt x="356" y="2347"/>
                          <a:pt x="356" y="2347"/>
                          <a:pt x="356" y="2347"/>
                        </a:cubicBezTo>
                        <a:cubicBezTo>
                          <a:pt x="6326" y="745"/>
                          <a:pt x="6326" y="745"/>
                          <a:pt x="6326" y="745"/>
                        </a:cubicBezTo>
                        <a:cubicBezTo>
                          <a:pt x="6463" y="709"/>
                          <a:pt x="6463" y="709"/>
                          <a:pt x="6463" y="709"/>
                        </a:cubicBezTo>
                        <a:cubicBezTo>
                          <a:pt x="6533" y="675"/>
                          <a:pt x="6602" y="619"/>
                          <a:pt x="6658" y="545"/>
                        </a:cubicBezTo>
                        <a:cubicBezTo>
                          <a:pt x="6708" y="480"/>
                          <a:pt x="6741" y="409"/>
                          <a:pt x="6758" y="340"/>
                        </a:cubicBezTo>
                        <a:cubicBezTo>
                          <a:pt x="6758" y="156"/>
                          <a:pt x="6758" y="156"/>
                          <a:pt x="6758" y="156"/>
                        </a:cubicBezTo>
                        <a:cubicBezTo>
                          <a:pt x="6745" y="111"/>
                          <a:pt x="6720" y="73"/>
                          <a:pt x="6684" y="46"/>
                        </a:cubicBez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589" name="Freeform 453"/>
                  <p:cNvSpPr>
                    <a:spLocks/>
                  </p:cNvSpPr>
                  <p:nvPr/>
                </p:nvSpPr>
                <p:spPr bwMode="gray">
                  <a:xfrm>
                    <a:off x="4234" y="2334"/>
                    <a:ext cx="117" cy="125"/>
                  </a:xfrm>
                  <a:custGeom>
                    <a:avLst/>
                    <a:gdLst>
                      <a:gd name="T0" fmla="*/ 551 w 701"/>
                      <a:gd name="T1" fmla="*/ 545 h 747"/>
                      <a:gd name="T2" fmla="*/ 577 w 701"/>
                      <a:gd name="T3" fmla="*/ 45 h 747"/>
                      <a:gd name="T4" fmla="*/ 422 w 701"/>
                      <a:gd name="T5" fmla="*/ 5 h 747"/>
                      <a:gd name="T6" fmla="*/ 309 w 701"/>
                      <a:gd name="T7" fmla="*/ 36 h 747"/>
                      <a:gd name="T8" fmla="*/ 102 w 701"/>
                      <a:gd name="T9" fmla="*/ 204 h 747"/>
                      <a:gd name="T10" fmla="*/ 0 w 701"/>
                      <a:gd name="T11" fmla="*/ 422 h 747"/>
                      <a:gd name="T12" fmla="*/ 0 w 701"/>
                      <a:gd name="T13" fmla="*/ 584 h 747"/>
                      <a:gd name="T14" fmla="*/ 76 w 701"/>
                      <a:gd name="T15" fmla="*/ 704 h 747"/>
                      <a:gd name="T16" fmla="*/ 219 w 701"/>
                      <a:gd name="T17" fmla="*/ 745 h 747"/>
                      <a:gd name="T18" fmla="*/ 356 w 701"/>
                      <a:gd name="T19" fmla="*/ 708 h 747"/>
                      <a:gd name="T20" fmla="*/ 551 w 701"/>
                      <a:gd name="T21" fmla="*/ 545 h 7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701" h="747">
                        <a:moveTo>
                          <a:pt x="551" y="545"/>
                        </a:moveTo>
                        <a:cubicBezTo>
                          <a:pt x="689" y="363"/>
                          <a:pt x="701" y="139"/>
                          <a:pt x="577" y="45"/>
                        </a:cubicBezTo>
                        <a:cubicBezTo>
                          <a:pt x="534" y="12"/>
                          <a:pt x="480" y="0"/>
                          <a:pt x="422" y="5"/>
                        </a:cubicBezTo>
                        <a:cubicBezTo>
                          <a:pt x="309" y="36"/>
                          <a:pt x="309" y="36"/>
                          <a:pt x="309" y="36"/>
                        </a:cubicBezTo>
                        <a:cubicBezTo>
                          <a:pt x="235" y="69"/>
                          <a:pt x="162" y="126"/>
                          <a:pt x="102" y="204"/>
                        </a:cubicBezTo>
                        <a:cubicBezTo>
                          <a:pt x="50" y="274"/>
                          <a:pt x="16" y="349"/>
                          <a:pt x="0" y="422"/>
                        </a:cubicBezTo>
                        <a:cubicBezTo>
                          <a:pt x="0" y="584"/>
                          <a:pt x="0" y="584"/>
                          <a:pt x="0" y="584"/>
                        </a:cubicBezTo>
                        <a:cubicBezTo>
                          <a:pt x="13" y="633"/>
                          <a:pt x="38" y="675"/>
                          <a:pt x="76" y="704"/>
                        </a:cubicBezTo>
                        <a:cubicBezTo>
                          <a:pt x="116" y="734"/>
                          <a:pt x="166" y="747"/>
                          <a:pt x="219" y="745"/>
                        </a:cubicBezTo>
                        <a:cubicBezTo>
                          <a:pt x="356" y="708"/>
                          <a:pt x="356" y="708"/>
                          <a:pt x="356" y="708"/>
                        </a:cubicBezTo>
                        <a:cubicBezTo>
                          <a:pt x="426" y="675"/>
                          <a:pt x="495" y="619"/>
                          <a:pt x="551" y="545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590" name="Freeform 454"/>
                  <p:cNvSpPr>
                    <a:spLocks/>
                  </p:cNvSpPr>
                  <p:nvPr/>
                </p:nvSpPr>
                <p:spPr bwMode="gray">
                  <a:xfrm>
                    <a:off x="5245" y="2060"/>
                    <a:ext cx="117" cy="125"/>
                  </a:xfrm>
                  <a:custGeom>
                    <a:avLst/>
                    <a:gdLst>
                      <a:gd name="T0" fmla="*/ 150 w 698"/>
                      <a:gd name="T1" fmla="*/ 205 h 748"/>
                      <a:gd name="T2" fmla="*/ 124 w 698"/>
                      <a:gd name="T3" fmla="*/ 704 h 748"/>
                      <a:gd name="T4" fmla="*/ 266 w 698"/>
                      <a:gd name="T5" fmla="*/ 745 h 748"/>
                      <a:gd name="T6" fmla="*/ 403 w 698"/>
                      <a:gd name="T7" fmla="*/ 709 h 748"/>
                      <a:gd name="T8" fmla="*/ 598 w 698"/>
                      <a:gd name="T9" fmla="*/ 545 h 748"/>
                      <a:gd name="T10" fmla="*/ 698 w 698"/>
                      <a:gd name="T11" fmla="*/ 340 h 748"/>
                      <a:gd name="T12" fmla="*/ 698 w 698"/>
                      <a:gd name="T13" fmla="*/ 156 h 748"/>
                      <a:gd name="T14" fmla="*/ 624 w 698"/>
                      <a:gd name="T15" fmla="*/ 46 h 748"/>
                      <a:gd name="T16" fmla="*/ 469 w 698"/>
                      <a:gd name="T17" fmla="*/ 5 h 748"/>
                      <a:gd name="T18" fmla="*/ 356 w 698"/>
                      <a:gd name="T19" fmla="*/ 36 h 748"/>
                      <a:gd name="T20" fmla="*/ 150 w 698"/>
                      <a:gd name="T21" fmla="*/ 205 h 7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98" h="748">
                        <a:moveTo>
                          <a:pt x="150" y="205"/>
                        </a:moveTo>
                        <a:cubicBezTo>
                          <a:pt x="12" y="386"/>
                          <a:pt x="0" y="610"/>
                          <a:pt x="124" y="704"/>
                        </a:cubicBezTo>
                        <a:cubicBezTo>
                          <a:pt x="164" y="735"/>
                          <a:pt x="213" y="748"/>
                          <a:pt x="266" y="745"/>
                        </a:cubicBezTo>
                        <a:cubicBezTo>
                          <a:pt x="403" y="709"/>
                          <a:pt x="403" y="709"/>
                          <a:pt x="403" y="709"/>
                        </a:cubicBezTo>
                        <a:cubicBezTo>
                          <a:pt x="473" y="675"/>
                          <a:pt x="542" y="619"/>
                          <a:pt x="598" y="545"/>
                        </a:cubicBezTo>
                        <a:cubicBezTo>
                          <a:pt x="648" y="480"/>
                          <a:pt x="681" y="409"/>
                          <a:pt x="698" y="340"/>
                        </a:cubicBezTo>
                        <a:cubicBezTo>
                          <a:pt x="698" y="156"/>
                          <a:pt x="698" y="156"/>
                          <a:pt x="698" y="156"/>
                        </a:cubicBezTo>
                        <a:cubicBezTo>
                          <a:pt x="685" y="111"/>
                          <a:pt x="660" y="73"/>
                          <a:pt x="624" y="46"/>
                        </a:cubicBezTo>
                        <a:cubicBezTo>
                          <a:pt x="581" y="13"/>
                          <a:pt x="527" y="0"/>
                          <a:pt x="469" y="5"/>
                        </a:cubicBezTo>
                        <a:cubicBezTo>
                          <a:pt x="356" y="36"/>
                          <a:pt x="356" y="36"/>
                          <a:pt x="356" y="36"/>
                        </a:cubicBezTo>
                        <a:cubicBezTo>
                          <a:pt x="282" y="69"/>
                          <a:pt x="209" y="126"/>
                          <a:pt x="150" y="205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591" name="Freeform 455"/>
                  <p:cNvSpPr>
                    <a:spLocks/>
                  </p:cNvSpPr>
                  <p:nvPr/>
                </p:nvSpPr>
                <p:spPr bwMode="gray">
                  <a:xfrm>
                    <a:off x="4796" y="2173"/>
                    <a:ext cx="125" cy="141"/>
                  </a:xfrm>
                  <a:custGeom>
                    <a:avLst/>
                    <a:gdLst>
                      <a:gd name="T0" fmla="*/ 124 w 748"/>
                      <a:gd name="T1" fmla="*/ 752 h 847"/>
                      <a:gd name="T2" fmla="*/ 598 w 748"/>
                      <a:gd name="T3" fmla="*/ 593 h 847"/>
                      <a:gd name="T4" fmla="*/ 624 w 748"/>
                      <a:gd name="T5" fmla="*/ 94 h 847"/>
                      <a:gd name="T6" fmla="*/ 150 w 748"/>
                      <a:gd name="T7" fmla="*/ 253 h 847"/>
                      <a:gd name="T8" fmla="*/ 124 w 748"/>
                      <a:gd name="T9" fmla="*/ 752 h 8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48" h="847">
                        <a:moveTo>
                          <a:pt x="124" y="752"/>
                        </a:moveTo>
                        <a:cubicBezTo>
                          <a:pt x="247" y="847"/>
                          <a:pt x="460" y="775"/>
                          <a:pt x="598" y="593"/>
                        </a:cubicBezTo>
                        <a:cubicBezTo>
                          <a:pt x="736" y="411"/>
                          <a:pt x="748" y="188"/>
                          <a:pt x="624" y="94"/>
                        </a:cubicBezTo>
                        <a:cubicBezTo>
                          <a:pt x="500" y="0"/>
                          <a:pt x="288" y="71"/>
                          <a:pt x="150" y="253"/>
                        </a:cubicBezTo>
                        <a:cubicBezTo>
                          <a:pt x="11" y="435"/>
                          <a:pt x="0" y="658"/>
                          <a:pt x="124" y="752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592" name="Freeform 456"/>
                  <p:cNvSpPr>
                    <a:spLocks/>
                  </p:cNvSpPr>
                  <p:nvPr/>
                </p:nvSpPr>
                <p:spPr bwMode="gray">
                  <a:xfrm>
                    <a:off x="3922" y="1964"/>
                    <a:ext cx="1402" cy="376"/>
                  </a:xfrm>
                  <a:custGeom>
                    <a:avLst/>
                    <a:gdLst>
                      <a:gd name="T0" fmla="*/ 0 w 19842"/>
                      <a:gd name="T1" fmla="*/ 3943 h 5325"/>
                      <a:gd name="T2" fmla="*/ 14695 w 19842"/>
                      <a:gd name="T3" fmla="*/ 0 h 5325"/>
                      <a:gd name="T4" fmla="*/ 19842 w 19842"/>
                      <a:gd name="T5" fmla="*/ 1380 h 5325"/>
                      <a:gd name="T6" fmla="*/ 5149 w 19842"/>
                      <a:gd name="T7" fmla="*/ 5325 h 5325"/>
                      <a:gd name="T8" fmla="*/ 0 w 19842"/>
                      <a:gd name="T9" fmla="*/ 3943 h 53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842" h="5325">
                        <a:moveTo>
                          <a:pt x="0" y="3943"/>
                        </a:moveTo>
                        <a:lnTo>
                          <a:pt x="14695" y="0"/>
                        </a:lnTo>
                        <a:lnTo>
                          <a:pt x="19842" y="1380"/>
                        </a:lnTo>
                        <a:lnTo>
                          <a:pt x="5149" y="5325"/>
                        </a:lnTo>
                        <a:lnTo>
                          <a:pt x="0" y="3943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593" name="Freeform 457"/>
                  <p:cNvSpPr>
                    <a:spLocks/>
                  </p:cNvSpPr>
                  <p:nvPr/>
                </p:nvSpPr>
                <p:spPr bwMode="gray">
                  <a:xfrm>
                    <a:off x="3870" y="2243"/>
                    <a:ext cx="415" cy="210"/>
                  </a:xfrm>
                  <a:custGeom>
                    <a:avLst/>
                    <a:gdLst>
                      <a:gd name="T0" fmla="*/ 309 w 2489"/>
                      <a:gd name="T1" fmla="*/ 0 h 1258"/>
                      <a:gd name="T2" fmla="*/ 309 w 2489"/>
                      <a:gd name="T3" fmla="*/ 0 h 1258"/>
                      <a:gd name="T4" fmla="*/ 103 w 2489"/>
                      <a:gd name="T5" fmla="*/ 168 h 1258"/>
                      <a:gd name="T6" fmla="*/ 0 w 2489"/>
                      <a:gd name="T7" fmla="*/ 386 h 1258"/>
                      <a:gd name="T8" fmla="*/ 0 w 2489"/>
                      <a:gd name="T9" fmla="*/ 548 h 1258"/>
                      <a:gd name="T10" fmla="*/ 77 w 2489"/>
                      <a:gd name="T11" fmla="*/ 668 h 1258"/>
                      <a:gd name="T12" fmla="*/ 219 w 2489"/>
                      <a:gd name="T13" fmla="*/ 709 h 1258"/>
                      <a:gd name="T14" fmla="*/ 2265 w 2489"/>
                      <a:gd name="T15" fmla="*/ 1258 h 1258"/>
                      <a:gd name="T16" fmla="*/ 2256 w 2489"/>
                      <a:gd name="T17" fmla="*/ 1253 h 1258"/>
                      <a:gd name="T18" fmla="*/ 2180 w 2489"/>
                      <a:gd name="T19" fmla="*/ 1133 h 1258"/>
                      <a:gd name="T20" fmla="*/ 2180 w 2489"/>
                      <a:gd name="T21" fmla="*/ 971 h 1258"/>
                      <a:gd name="T22" fmla="*/ 2282 w 2489"/>
                      <a:gd name="T23" fmla="*/ 753 h 1258"/>
                      <a:gd name="T24" fmla="*/ 2489 w 2489"/>
                      <a:gd name="T25" fmla="*/ 585 h 1258"/>
                      <a:gd name="T26" fmla="*/ 309 w 2489"/>
                      <a:gd name="T27" fmla="*/ 0 h 12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489" h="1258">
                        <a:moveTo>
                          <a:pt x="309" y="0"/>
                        </a:moveTo>
                        <a:cubicBezTo>
                          <a:pt x="309" y="0"/>
                          <a:pt x="309" y="0"/>
                          <a:pt x="309" y="0"/>
                        </a:cubicBezTo>
                        <a:cubicBezTo>
                          <a:pt x="235" y="33"/>
                          <a:pt x="162" y="90"/>
                          <a:pt x="103" y="168"/>
                        </a:cubicBezTo>
                        <a:cubicBezTo>
                          <a:pt x="50" y="238"/>
                          <a:pt x="16" y="313"/>
                          <a:pt x="0" y="386"/>
                        </a:cubicBezTo>
                        <a:cubicBezTo>
                          <a:pt x="0" y="548"/>
                          <a:pt x="0" y="548"/>
                          <a:pt x="0" y="548"/>
                        </a:cubicBezTo>
                        <a:cubicBezTo>
                          <a:pt x="13" y="597"/>
                          <a:pt x="38" y="639"/>
                          <a:pt x="77" y="668"/>
                        </a:cubicBezTo>
                        <a:cubicBezTo>
                          <a:pt x="117" y="699"/>
                          <a:pt x="166" y="712"/>
                          <a:pt x="219" y="709"/>
                        </a:cubicBezTo>
                        <a:cubicBezTo>
                          <a:pt x="2265" y="1258"/>
                          <a:pt x="2265" y="1258"/>
                          <a:pt x="2265" y="1258"/>
                        </a:cubicBezTo>
                        <a:cubicBezTo>
                          <a:pt x="2262" y="1256"/>
                          <a:pt x="2259" y="1255"/>
                          <a:pt x="2256" y="1253"/>
                        </a:cubicBezTo>
                        <a:cubicBezTo>
                          <a:pt x="2218" y="1224"/>
                          <a:pt x="2193" y="1182"/>
                          <a:pt x="2180" y="1133"/>
                        </a:cubicBezTo>
                        <a:cubicBezTo>
                          <a:pt x="2180" y="971"/>
                          <a:pt x="2180" y="971"/>
                          <a:pt x="2180" y="971"/>
                        </a:cubicBezTo>
                        <a:cubicBezTo>
                          <a:pt x="2196" y="898"/>
                          <a:pt x="2230" y="823"/>
                          <a:pt x="2282" y="753"/>
                        </a:cubicBezTo>
                        <a:cubicBezTo>
                          <a:pt x="2342" y="675"/>
                          <a:pt x="2415" y="618"/>
                          <a:pt x="2489" y="585"/>
                        </a:cubicBezTo>
                        <a:lnTo>
                          <a:pt x="309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594" name="Line 458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613" y="2057"/>
                    <a:ext cx="364" cy="97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595" name="Line 459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268" y="2150"/>
                    <a:ext cx="363" cy="97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596" name="Line 460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786" y="2010"/>
                    <a:ext cx="364" cy="98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597" name="Line 461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441" y="2103"/>
                    <a:ext cx="363" cy="98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598" name="Line 462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095" y="2196"/>
                    <a:ext cx="363" cy="98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599" name="Group 463"/>
                <p:cNvGrpSpPr>
                  <a:grpSpLocks/>
                </p:cNvGrpSpPr>
                <p:nvPr/>
              </p:nvGrpSpPr>
              <p:grpSpPr bwMode="auto">
                <a:xfrm flipH="1">
                  <a:off x="-212" y="1948"/>
                  <a:ext cx="867" cy="288"/>
                  <a:chOff x="3870" y="1964"/>
                  <a:chExt cx="1492" cy="495"/>
                </a:xfrm>
              </p:grpSpPr>
              <p:sp>
                <p:nvSpPr>
                  <p:cNvPr id="475600" name="Freeform 464"/>
                  <p:cNvSpPr>
                    <a:spLocks/>
                  </p:cNvSpPr>
                  <p:nvPr/>
                </p:nvSpPr>
                <p:spPr bwMode="gray">
                  <a:xfrm>
                    <a:off x="4234" y="2060"/>
                    <a:ext cx="1128" cy="399"/>
                  </a:xfrm>
                  <a:custGeom>
                    <a:avLst/>
                    <a:gdLst>
                      <a:gd name="T0" fmla="*/ 6684 w 6758"/>
                      <a:gd name="T1" fmla="*/ 46 h 2386"/>
                      <a:gd name="T2" fmla="*/ 6529 w 6758"/>
                      <a:gd name="T3" fmla="*/ 5 h 2386"/>
                      <a:gd name="T4" fmla="*/ 6416 w 6758"/>
                      <a:gd name="T5" fmla="*/ 36 h 2386"/>
                      <a:gd name="T6" fmla="*/ 422 w 6758"/>
                      <a:gd name="T7" fmla="*/ 1644 h 2386"/>
                      <a:gd name="T8" fmla="*/ 309 w 6758"/>
                      <a:gd name="T9" fmla="*/ 1675 h 2386"/>
                      <a:gd name="T10" fmla="*/ 102 w 6758"/>
                      <a:gd name="T11" fmla="*/ 1843 h 2386"/>
                      <a:gd name="T12" fmla="*/ 0 w 6758"/>
                      <a:gd name="T13" fmla="*/ 2061 h 2386"/>
                      <a:gd name="T14" fmla="*/ 0 w 6758"/>
                      <a:gd name="T15" fmla="*/ 2223 h 2386"/>
                      <a:gd name="T16" fmla="*/ 76 w 6758"/>
                      <a:gd name="T17" fmla="*/ 2343 h 2386"/>
                      <a:gd name="T18" fmla="*/ 219 w 6758"/>
                      <a:gd name="T19" fmla="*/ 2384 h 2386"/>
                      <a:gd name="T20" fmla="*/ 356 w 6758"/>
                      <a:gd name="T21" fmla="*/ 2347 h 2386"/>
                      <a:gd name="T22" fmla="*/ 6326 w 6758"/>
                      <a:gd name="T23" fmla="*/ 745 h 2386"/>
                      <a:gd name="T24" fmla="*/ 6463 w 6758"/>
                      <a:gd name="T25" fmla="*/ 709 h 2386"/>
                      <a:gd name="T26" fmla="*/ 6658 w 6758"/>
                      <a:gd name="T27" fmla="*/ 545 h 2386"/>
                      <a:gd name="T28" fmla="*/ 6758 w 6758"/>
                      <a:gd name="T29" fmla="*/ 340 h 2386"/>
                      <a:gd name="T30" fmla="*/ 6758 w 6758"/>
                      <a:gd name="T31" fmla="*/ 156 h 2386"/>
                      <a:gd name="T32" fmla="*/ 6684 w 6758"/>
                      <a:gd name="T33" fmla="*/ 46 h 23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758" h="2386">
                        <a:moveTo>
                          <a:pt x="6684" y="46"/>
                        </a:moveTo>
                        <a:cubicBezTo>
                          <a:pt x="6641" y="13"/>
                          <a:pt x="6587" y="0"/>
                          <a:pt x="6529" y="5"/>
                        </a:cubicBezTo>
                        <a:cubicBezTo>
                          <a:pt x="6416" y="36"/>
                          <a:pt x="6416" y="36"/>
                          <a:pt x="6416" y="36"/>
                        </a:cubicBezTo>
                        <a:cubicBezTo>
                          <a:pt x="422" y="1644"/>
                          <a:pt x="422" y="1644"/>
                          <a:pt x="422" y="1644"/>
                        </a:cubicBezTo>
                        <a:cubicBezTo>
                          <a:pt x="309" y="1675"/>
                          <a:pt x="309" y="1675"/>
                          <a:pt x="309" y="1675"/>
                        </a:cubicBezTo>
                        <a:cubicBezTo>
                          <a:pt x="235" y="1708"/>
                          <a:pt x="162" y="1765"/>
                          <a:pt x="102" y="1843"/>
                        </a:cubicBezTo>
                        <a:cubicBezTo>
                          <a:pt x="50" y="1913"/>
                          <a:pt x="16" y="1988"/>
                          <a:pt x="0" y="2061"/>
                        </a:cubicBezTo>
                        <a:cubicBezTo>
                          <a:pt x="0" y="2223"/>
                          <a:pt x="0" y="2223"/>
                          <a:pt x="0" y="2223"/>
                        </a:cubicBezTo>
                        <a:cubicBezTo>
                          <a:pt x="13" y="2272"/>
                          <a:pt x="38" y="2314"/>
                          <a:pt x="76" y="2343"/>
                        </a:cubicBezTo>
                        <a:cubicBezTo>
                          <a:pt x="116" y="2373"/>
                          <a:pt x="166" y="2386"/>
                          <a:pt x="219" y="2384"/>
                        </a:cubicBezTo>
                        <a:cubicBezTo>
                          <a:pt x="356" y="2347"/>
                          <a:pt x="356" y="2347"/>
                          <a:pt x="356" y="2347"/>
                        </a:cubicBezTo>
                        <a:cubicBezTo>
                          <a:pt x="6326" y="745"/>
                          <a:pt x="6326" y="745"/>
                          <a:pt x="6326" y="745"/>
                        </a:cubicBezTo>
                        <a:cubicBezTo>
                          <a:pt x="6463" y="709"/>
                          <a:pt x="6463" y="709"/>
                          <a:pt x="6463" y="709"/>
                        </a:cubicBezTo>
                        <a:cubicBezTo>
                          <a:pt x="6533" y="675"/>
                          <a:pt x="6602" y="619"/>
                          <a:pt x="6658" y="545"/>
                        </a:cubicBezTo>
                        <a:cubicBezTo>
                          <a:pt x="6708" y="480"/>
                          <a:pt x="6741" y="409"/>
                          <a:pt x="6758" y="340"/>
                        </a:cubicBezTo>
                        <a:cubicBezTo>
                          <a:pt x="6758" y="156"/>
                          <a:pt x="6758" y="156"/>
                          <a:pt x="6758" y="156"/>
                        </a:cubicBezTo>
                        <a:cubicBezTo>
                          <a:pt x="6745" y="111"/>
                          <a:pt x="6720" y="73"/>
                          <a:pt x="6684" y="46"/>
                        </a:cubicBez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01" name="Freeform 465"/>
                  <p:cNvSpPr>
                    <a:spLocks/>
                  </p:cNvSpPr>
                  <p:nvPr/>
                </p:nvSpPr>
                <p:spPr bwMode="gray">
                  <a:xfrm>
                    <a:off x="4234" y="2334"/>
                    <a:ext cx="117" cy="125"/>
                  </a:xfrm>
                  <a:custGeom>
                    <a:avLst/>
                    <a:gdLst>
                      <a:gd name="T0" fmla="*/ 551 w 701"/>
                      <a:gd name="T1" fmla="*/ 545 h 747"/>
                      <a:gd name="T2" fmla="*/ 577 w 701"/>
                      <a:gd name="T3" fmla="*/ 45 h 747"/>
                      <a:gd name="T4" fmla="*/ 422 w 701"/>
                      <a:gd name="T5" fmla="*/ 5 h 747"/>
                      <a:gd name="T6" fmla="*/ 309 w 701"/>
                      <a:gd name="T7" fmla="*/ 36 h 747"/>
                      <a:gd name="T8" fmla="*/ 102 w 701"/>
                      <a:gd name="T9" fmla="*/ 204 h 747"/>
                      <a:gd name="T10" fmla="*/ 0 w 701"/>
                      <a:gd name="T11" fmla="*/ 422 h 747"/>
                      <a:gd name="T12" fmla="*/ 0 w 701"/>
                      <a:gd name="T13" fmla="*/ 584 h 747"/>
                      <a:gd name="T14" fmla="*/ 76 w 701"/>
                      <a:gd name="T15" fmla="*/ 704 h 747"/>
                      <a:gd name="T16" fmla="*/ 219 w 701"/>
                      <a:gd name="T17" fmla="*/ 745 h 747"/>
                      <a:gd name="T18" fmla="*/ 356 w 701"/>
                      <a:gd name="T19" fmla="*/ 708 h 747"/>
                      <a:gd name="T20" fmla="*/ 551 w 701"/>
                      <a:gd name="T21" fmla="*/ 545 h 7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701" h="747">
                        <a:moveTo>
                          <a:pt x="551" y="545"/>
                        </a:moveTo>
                        <a:cubicBezTo>
                          <a:pt x="689" y="363"/>
                          <a:pt x="701" y="139"/>
                          <a:pt x="577" y="45"/>
                        </a:cubicBezTo>
                        <a:cubicBezTo>
                          <a:pt x="534" y="12"/>
                          <a:pt x="480" y="0"/>
                          <a:pt x="422" y="5"/>
                        </a:cubicBezTo>
                        <a:cubicBezTo>
                          <a:pt x="309" y="36"/>
                          <a:pt x="309" y="36"/>
                          <a:pt x="309" y="36"/>
                        </a:cubicBezTo>
                        <a:cubicBezTo>
                          <a:pt x="235" y="69"/>
                          <a:pt x="162" y="126"/>
                          <a:pt x="102" y="204"/>
                        </a:cubicBezTo>
                        <a:cubicBezTo>
                          <a:pt x="50" y="274"/>
                          <a:pt x="16" y="349"/>
                          <a:pt x="0" y="422"/>
                        </a:cubicBezTo>
                        <a:cubicBezTo>
                          <a:pt x="0" y="584"/>
                          <a:pt x="0" y="584"/>
                          <a:pt x="0" y="584"/>
                        </a:cubicBezTo>
                        <a:cubicBezTo>
                          <a:pt x="13" y="633"/>
                          <a:pt x="38" y="675"/>
                          <a:pt x="76" y="704"/>
                        </a:cubicBezTo>
                        <a:cubicBezTo>
                          <a:pt x="116" y="734"/>
                          <a:pt x="166" y="747"/>
                          <a:pt x="219" y="745"/>
                        </a:cubicBezTo>
                        <a:cubicBezTo>
                          <a:pt x="356" y="708"/>
                          <a:pt x="356" y="708"/>
                          <a:pt x="356" y="708"/>
                        </a:cubicBezTo>
                        <a:cubicBezTo>
                          <a:pt x="426" y="675"/>
                          <a:pt x="495" y="619"/>
                          <a:pt x="551" y="545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02" name="Freeform 466"/>
                  <p:cNvSpPr>
                    <a:spLocks/>
                  </p:cNvSpPr>
                  <p:nvPr/>
                </p:nvSpPr>
                <p:spPr bwMode="gray">
                  <a:xfrm>
                    <a:off x="5245" y="2060"/>
                    <a:ext cx="117" cy="125"/>
                  </a:xfrm>
                  <a:custGeom>
                    <a:avLst/>
                    <a:gdLst>
                      <a:gd name="T0" fmla="*/ 150 w 698"/>
                      <a:gd name="T1" fmla="*/ 205 h 748"/>
                      <a:gd name="T2" fmla="*/ 124 w 698"/>
                      <a:gd name="T3" fmla="*/ 704 h 748"/>
                      <a:gd name="T4" fmla="*/ 266 w 698"/>
                      <a:gd name="T5" fmla="*/ 745 h 748"/>
                      <a:gd name="T6" fmla="*/ 403 w 698"/>
                      <a:gd name="T7" fmla="*/ 709 h 748"/>
                      <a:gd name="T8" fmla="*/ 598 w 698"/>
                      <a:gd name="T9" fmla="*/ 545 h 748"/>
                      <a:gd name="T10" fmla="*/ 698 w 698"/>
                      <a:gd name="T11" fmla="*/ 340 h 748"/>
                      <a:gd name="T12" fmla="*/ 698 w 698"/>
                      <a:gd name="T13" fmla="*/ 156 h 748"/>
                      <a:gd name="T14" fmla="*/ 624 w 698"/>
                      <a:gd name="T15" fmla="*/ 46 h 748"/>
                      <a:gd name="T16" fmla="*/ 469 w 698"/>
                      <a:gd name="T17" fmla="*/ 5 h 748"/>
                      <a:gd name="T18" fmla="*/ 356 w 698"/>
                      <a:gd name="T19" fmla="*/ 36 h 748"/>
                      <a:gd name="T20" fmla="*/ 150 w 698"/>
                      <a:gd name="T21" fmla="*/ 205 h 7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98" h="748">
                        <a:moveTo>
                          <a:pt x="150" y="205"/>
                        </a:moveTo>
                        <a:cubicBezTo>
                          <a:pt x="12" y="386"/>
                          <a:pt x="0" y="610"/>
                          <a:pt x="124" y="704"/>
                        </a:cubicBezTo>
                        <a:cubicBezTo>
                          <a:pt x="164" y="735"/>
                          <a:pt x="213" y="748"/>
                          <a:pt x="266" y="745"/>
                        </a:cubicBezTo>
                        <a:cubicBezTo>
                          <a:pt x="403" y="709"/>
                          <a:pt x="403" y="709"/>
                          <a:pt x="403" y="709"/>
                        </a:cubicBezTo>
                        <a:cubicBezTo>
                          <a:pt x="473" y="675"/>
                          <a:pt x="542" y="619"/>
                          <a:pt x="598" y="545"/>
                        </a:cubicBezTo>
                        <a:cubicBezTo>
                          <a:pt x="648" y="480"/>
                          <a:pt x="681" y="409"/>
                          <a:pt x="698" y="340"/>
                        </a:cubicBezTo>
                        <a:cubicBezTo>
                          <a:pt x="698" y="156"/>
                          <a:pt x="698" y="156"/>
                          <a:pt x="698" y="156"/>
                        </a:cubicBezTo>
                        <a:cubicBezTo>
                          <a:pt x="685" y="111"/>
                          <a:pt x="660" y="73"/>
                          <a:pt x="624" y="46"/>
                        </a:cubicBezTo>
                        <a:cubicBezTo>
                          <a:pt x="581" y="13"/>
                          <a:pt x="527" y="0"/>
                          <a:pt x="469" y="5"/>
                        </a:cubicBezTo>
                        <a:cubicBezTo>
                          <a:pt x="356" y="36"/>
                          <a:pt x="356" y="36"/>
                          <a:pt x="356" y="36"/>
                        </a:cubicBezTo>
                        <a:cubicBezTo>
                          <a:pt x="282" y="69"/>
                          <a:pt x="209" y="126"/>
                          <a:pt x="150" y="205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03" name="Freeform 467"/>
                  <p:cNvSpPr>
                    <a:spLocks/>
                  </p:cNvSpPr>
                  <p:nvPr/>
                </p:nvSpPr>
                <p:spPr bwMode="gray">
                  <a:xfrm>
                    <a:off x="4796" y="2173"/>
                    <a:ext cx="125" cy="141"/>
                  </a:xfrm>
                  <a:custGeom>
                    <a:avLst/>
                    <a:gdLst>
                      <a:gd name="T0" fmla="*/ 124 w 748"/>
                      <a:gd name="T1" fmla="*/ 752 h 847"/>
                      <a:gd name="T2" fmla="*/ 598 w 748"/>
                      <a:gd name="T3" fmla="*/ 593 h 847"/>
                      <a:gd name="T4" fmla="*/ 624 w 748"/>
                      <a:gd name="T5" fmla="*/ 94 h 847"/>
                      <a:gd name="T6" fmla="*/ 150 w 748"/>
                      <a:gd name="T7" fmla="*/ 253 h 847"/>
                      <a:gd name="T8" fmla="*/ 124 w 748"/>
                      <a:gd name="T9" fmla="*/ 752 h 8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48" h="847">
                        <a:moveTo>
                          <a:pt x="124" y="752"/>
                        </a:moveTo>
                        <a:cubicBezTo>
                          <a:pt x="247" y="847"/>
                          <a:pt x="460" y="775"/>
                          <a:pt x="598" y="593"/>
                        </a:cubicBezTo>
                        <a:cubicBezTo>
                          <a:pt x="736" y="411"/>
                          <a:pt x="748" y="188"/>
                          <a:pt x="624" y="94"/>
                        </a:cubicBezTo>
                        <a:cubicBezTo>
                          <a:pt x="500" y="0"/>
                          <a:pt x="288" y="71"/>
                          <a:pt x="150" y="253"/>
                        </a:cubicBezTo>
                        <a:cubicBezTo>
                          <a:pt x="11" y="435"/>
                          <a:pt x="0" y="658"/>
                          <a:pt x="124" y="752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04" name="Freeform 468"/>
                  <p:cNvSpPr>
                    <a:spLocks/>
                  </p:cNvSpPr>
                  <p:nvPr/>
                </p:nvSpPr>
                <p:spPr bwMode="gray">
                  <a:xfrm>
                    <a:off x="3922" y="1964"/>
                    <a:ext cx="1402" cy="376"/>
                  </a:xfrm>
                  <a:custGeom>
                    <a:avLst/>
                    <a:gdLst>
                      <a:gd name="T0" fmla="*/ 0 w 19842"/>
                      <a:gd name="T1" fmla="*/ 3943 h 5325"/>
                      <a:gd name="T2" fmla="*/ 14695 w 19842"/>
                      <a:gd name="T3" fmla="*/ 0 h 5325"/>
                      <a:gd name="T4" fmla="*/ 19842 w 19842"/>
                      <a:gd name="T5" fmla="*/ 1380 h 5325"/>
                      <a:gd name="T6" fmla="*/ 5149 w 19842"/>
                      <a:gd name="T7" fmla="*/ 5325 h 5325"/>
                      <a:gd name="T8" fmla="*/ 0 w 19842"/>
                      <a:gd name="T9" fmla="*/ 3943 h 53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842" h="5325">
                        <a:moveTo>
                          <a:pt x="0" y="3943"/>
                        </a:moveTo>
                        <a:lnTo>
                          <a:pt x="14695" y="0"/>
                        </a:lnTo>
                        <a:lnTo>
                          <a:pt x="19842" y="1380"/>
                        </a:lnTo>
                        <a:lnTo>
                          <a:pt x="5149" y="5325"/>
                        </a:lnTo>
                        <a:lnTo>
                          <a:pt x="0" y="3943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05" name="Freeform 469"/>
                  <p:cNvSpPr>
                    <a:spLocks/>
                  </p:cNvSpPr>
                  <p:nvPr/>
                </p:nvSpPr>
                <p:spPr bwMode="gray">
                  <a:xfrm>
                    <a:off x="3870" y="2243"/>
                    <a:ext cx="415" cy="210"/>
                  </a:xfrm>
                  <a:custGeom>
                    <a:avLst/>
                    <a:gdLst>
                      <a:gd name="T0" fmla="*/ 309 w 2489"/>
                      <a:gd name="T1" fmla="*/ 0 h 1258"/>
                      <a:gd name="T2" fmla="*/ 309 w 2489"/>
                      <a:gd name="T3" fmla="*/ 0 h 1258"/>
                      <a:gd name="T4" fmla="*/ 103 w 2489"/>
                      <a:gd name="T5" fmla="*/ 168 h 1258"/>
                      <a:gd name="T6" fmla="*/ 0 w 2489"/>
                      <a:gd name="T7" fmla="*/ 386 h 1258"/>
                      <a:gd name="T8" fmla="*/ 0 w 2489"/>
                      <a:gd name="T9" fmla="*/ 548 h 1258"/>
                      <a:gd name="T10" fmla="*/ 77 w 2489"/>
                      <a:gd name="T11" fmla="*/ 668 h 1258"/>
                      <a:gd name="T12" fmla="*/ 219 w 2489"/>
                      <a:gd name="T13" fmla="*/ 709 h 1258"/>
                      <a:gd name="T14" fmla="*/ 2265 w 2489"/>
                      <a:gd name="T15" fmla="*/ 1258 h 1258"/>
                      <a:gd name="T16" fmla="*/ 2256 w 2489"/>
                      <a:gd name="T17" fmla="*/ 1253 h 1258"/>
                      <a:gd name="T18" fmla="*/ 2180 w 2489"/>
                      <a:gd name="T19" fmla="*/ 1133 h 1258"/>
                      <a:gd name="T20" fmla="*/ 2180 w 2489"/>
                      <a:gd name="T21" fmla="*/ 971 h 1258"/>
                      <a:gd name="T22" fmla="*/ 2282 w 2489"/>
                      <a:gd name="T23" fmla="*/ 753 h 1258"/>
                      <a:gd name="T24" fmla="*/ 2489 w 2489"/>
                      <a:gd name="T25" fmla="*/ 585 h 1258"/>
                      <a:gd name="T26" fmla="*/ 309 w 2489"/>
                      <a:gd name="T27" fmla="*/ 0 h 12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489" h="1258">
                        <a:moveTo>
                          <a:pt x="309" y="0"/>
                        </a:moveTo>
                        <a:cubicBezTo>
                          <a:pt x="309" y="0"/>
                          <a:pt x="309" y="0"/>
                          <a:pt x="309" y="0"/>
                        </a:cubicBezTo>
                        <a:cubicBezTo>
                          <a:pt x="235" y="33"/>
                          <a:pt x="162" y="90"/>
                          <a:pt x="103" y="168"/>
                        </a:cubicBezTo>
                        <a:cubicBezTo>
                          <a:pt x="50" y="238"/>
                          <a:pt x="16" y="313"/>
                          <a:pt x="0" y="386"/>
                        </a:cubicBezTo>
                        <a:cubicBezTo>
                          <a:pt x="0" y="548"/>
                          <a:pt x="0" y="548"/>
                          <a:pt x="0" y="548"/>
                        </a:cubicBezTo>
                        <a:cubicBezTo>
                          <a:pt x="13" y="597"/>
                          <a:pt x="38" y="639"/>
                          <a:pt x="77" y="668"/>
                        </a:cubicBezTo>
                        <a:cubicBezTo>
                          <a:pt x="117" y="699"/>
                          <a:pt x="166" y="712"/>
                          <a:pt x="219" y="709"/>
                        </a:cubicBezTo>
                        <a:cubicBezTo>
                          <a:pt x="2265" y="1258"/>
                          <a:pt x="2265" y="1258"/>
                          <a:pt x="2265" y="1258"/>
                        </a:cubicBezTo>
                        <a:cubicBezTo>
                          <a:pt x="2262" y="1256"/>
                          <a:pt x="2259" y="1255"/>
                          <a:pt x="2256" y="1253"/>
                        </a:cubicBezTo>
                        <a:cubicBezTo>
                          <a:pt x="2218" y="1224"/>
                          <a:pt x="2193" y="1182"/>
                          <a:pt x="2180" y="1133"/>
                        </a:cubicBezTo>
                        <a:cubicBezTo>
                          <a:pt x="2180" y="971"/>
                          <a:pt x="2180" y="971"/>
                          <a:pt x="2180" y="971"/>
                        </a:cubicBezTo>
                        <a:cubicBezTo>
                          <a:pt x="2196" y="898"/>
                          <a:pt x="2230" y="823"/>
                          <a:pt x="2282" y="753"/>
                        </a:cubicBezTo>
                        <a:cubicBezTo>
                          <a:pt x="2342" y="675"/>
                          <a:pt x="2415" y="618"/>
                          <a:pt x="2489" y="585"/>
                        </a:cubicBezTo>
                        <a:lnTo>
                          <a:pt x="309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06" name="Line 470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613" y="2057"/>
                    <a:ext cx="364" cy="97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07" name="Line 471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268" y="2150"/>
                    <a:ext cx="363" cy="97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08" name="Line 472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786" y="2010"/>
                    <a:ext cx="364" cy="98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09" name="Line 473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441" y="2103"/>
                    <a:ext cx="363" cy="98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10" name="Line 474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095" y="2196"/>
                    <a:ext cx="363" cy="98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611" name="Group 475"/>
                <p:cNvGrpSpPr>
                  <a:grpSpLocks/>
                </p:cNvGrpSpPr>
                <p:nvPr/>
              </p:nvGrpSpPr>
              <p:grpSpPr bwMode="auto">
                <a:xfrm flipH="1">
                  <a:off x="429" y="2125"/>
                  <a:ext cx="860" cy="910"/>
                  <a:chOff x="721" y="2037"/>
                  <a:chExt cx="1896" cy="2006"/>
                </a:xfrm>
              </p:grpSpPr>
              <p:sp>
                <p:nvSpPr>
                  <p:cNvPr id="475612" name="Freeform 476"/>
                  <p:cNvSpPr>
                    <a:spLocks/>
                  </p:cNvSpPr>
                  <p:nvPr/>
                </p:nvSpPr>
                <p:spPr bwMode="gray">
                  <a:xfrm>
                    <a:off x="2065" y="2037"/>
                    <a:ext cx="545" cy="213"/>
                  </a:xfrm>
                  <a:custGeom>
                    <a:avLst/>
                    <a:gdLst>
                      <a:gd name="T0" fmla="*/ 231 w 231"/>
                      <a:gd name="T1" fmla="*/ 65 h 90"/>
                      <a:gd name="T2" fmla="*/ 223 w 231"/>
                      <a:gd name="T3" fmla="*/ 53 h 90"/>
                      <a:gd name="T4" fmla="*/ 211 w 231"/>
                      <a:gd name="T5" fmla="*/ 48 h 90"/>
                      <a:gd name="T6" fmla="*/ 45 w 231"/>
                      <a:gd name="T7" fmla="*/ 3 h 90"/>
                      <a:gd name="T8" fmla="*/ 29 w 231"/>
                      <a:gd name="T9" fmla="*/ 1 h 90"/>
                      <a:gd name="T10" fmla="*/ 18 w 231"/>
                      <a:gd name="T11" fmla="*/ 4 h 90"/>
                      <a:gd name="T12" fmla="*/ 6 w 231"/>
                      <a:gd name="T13" fmla="*/ 18 h 90"/>
                      <a:gd name="T14" fmla="*/ 0 w 231"/>
                      <a:gd name="T15" fmla="*/ 26 h 90"/>
                      <a:gd name="T16" fmla="*/ 226 w 231"/>
                      <a:gd name="T17" fmla="*/ 88 h 90"/>
                      <a:gd name="T18" fmla="*/ 226 w 231"/>
                      <a:gd name="T19" fmla="*/ 88 h 90"/>
                      <a:gd name="T20" fmla="*/ 226 w 231"/>
                      <a:gd name="T21" fmla="*/ 87 h 90"/>
                      <a:gd name="T22" fmla="*/ 230 w 231"/>
                      <a:gd name="T23" fmla="*/ 77 h 90"/>
                      <a:gd name="T24" fmla="*/ 231 w 231"/>
                      <a:gd name="T25" fmla="*/ 65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31" h="90">
                        <a:moveTo>
                          <a:pt x="231" y="65"/>
                        </a:moveTo>
                        <a:cubicBezTo>
                          <a:pt x="230" y="63"/>
                          <a:pt x="228" y="56"/>
                          <a:pt x="223" y="53"/>
                        </a:cubicBezTo>
                        <a:cubicBezTo>
                          <a:pt x="219" y="50"/>
                          <a:pt x="211" y="48"/>
                          <a:pt x="211" y="48"/>
                        </a:cubicBezTo>
                        <a:cubicBezTo>
                          <a:pt x="45" y="3"/>
                          <a:pt x="45" y="3"/>
                          <a:pt x="45" y="3"/>
                        </a:cubicBezTo>
                        <a:cubicBezTo>
                          <a:pt x="40" y="1"/>
                          <a:pt x="34" y="0"/>
                          <a:pt x="29" y="1"/>
                        </a:cubicBezTo>
                        <a:cubicBezTo>
                          <a:pt x="23" y="2"/>
                          <a:pt x="20" y="3"/>
                          <a:pt x="18" y="4"/>
                        </a:cubicBezTo>
                        <a:cubicBezTo>
                          <a:pt x="17" y="5"/>
                          <a:pt x="11" y="11"/>
                          <a:pt x="6" y="18"/>
                        </a:cubicBezTo>
                        <a:cubicBezTo>
                          <a:pt x="3" y="21"/>
                          <a:pt x="0" y="26"/>
                          <a:pt x="0" y="26"/>
                        </a:cubicBezTo>
                        <a:cubicBezTo>
                          <a:pt x="0" y="26"/>
                          <a:pt x="225" y="90"/>
                          <a:pt x="226" y="88"/>
                        </a:cubicBezTo>
                        <a:cubicBezTo>
                          <a:pt x="226" y="88"/>
                          <a:pt x="226" y="88"/>
                          <a:pt x="226" y="88"/>
                        </a:cubicBezTo>
                        <a:cubicBezTo>
                          <a:pt x="226" y="87"/>
                          <a:pt x="226" y="87"/>
                          <a:pt x="226" y="87"/>
                        </a:cubicBezTo>
                        <a:cubicBezTo>
                          <a:pt x="228" y="84"/>
                          <a:pt x="229" y="80"/>
                          <a:pt x="230" y="77"/>
                        </a:cubicBezTo>
                        <a:cubicBezTo>
                          <a:pt x="230" y="77"/>
                          <a:pt x="231" y="68"/>
                          <a:pt x="231" y="65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13" name="Freeform 477"/>
                  <p:cNvSpPr>
                    <a:spLocks/>
                  </p:cNvSpPr>
                  <p:nvPr/>
                </p:nvSpPr>
                <p:spPr bwMode="gray">
                  <a:xfrm>
                    <a:off x="1637" y="2460"/>
                    <a:ext cx="572" cy="309"/>
                  </a:xfrm>
                  <a:custGeom>
                    <a:avLst/>
                    <a:gdLst>
                      <a:gd name="T0" fmla="*/ 151 w 572"/>
                      <a:gd name="T1" fmla="*/ 0 h 309"/>
                      <a:gd name="T2" fmla="*/ 0 w 572"/>
                      <a:gd name="T3" fmla="*/ 196 h 309"/>
                      <a:gd name="T4" fmla="*/ 420 w 572"/>
                      <a:gd name="T5" fmla="*/ 309 h 309"/>
                      <a:gd name="T6" fmla="*/ 572 w 572"/>
                      <a:gd name="T7" fmla="*/ 113 h 309"/>
                      <a:gd name="T8" fmla="*/ 151 w 572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2" h="309">
                        <a:moveTo>
                          <a:pt x="151" y="0"/>
                        </a:moveTo>
                        <a:lnTo>
                          <a:pt x="0" y="196"/>
                        </a:lnTo>
                        <a:lnTo>
                          <a:pt x="420" y="309"/>
                        </a:lnTo>
                        <a:lnTo>
                          <a:pt x="572" y="11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14" name="Freeform 478"/>
                  <p:cNvSpPr>
                    <a:spLocks/>
                  </p:cNvSpPr>
                  <p:nvPr/>
                </p:nvSpPr>
                <p:spPr bwMode="gray">
                  <a:xfrm>
                    <a:off x="881" y="3443"/>
                    <a:ext cx="572" cy="309"/>
                  </a:xfrm>
                  <a:custGeom>
                    <a:avLst/>
                    <a:gdLst>
                      <a:gd name="T0" fmla="*/ 0 w 572"/>
                      <a:gd name="T1" fmla="*/ 198 h 309"/>
                      <a:gd name="T2" fmla="*/ 423 w 572"/>
                      <a:gd name="T3" fmla="*/ 309 h 309"/>
                      <a:gd name="T4" fmla="*/ 572 w 572"/>
                      <a:gd name="T5" fmla="*/ 113 h 309"/>
                      <a:gd name="T6" fmla="*/ 151 w 572"/>
                      <a:gd name="T7" fmla="*/ 0 h 309"/>
                      <a:gd name="T8" fmla="*/ 0 w 572"/>
                      <a:gd name="T9" fmla="*/ 198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2" h="309">
                        <a:moveTo>
                          <a:pt x="0" y="198"/>
                        </a:moveTo>
                        <a:lnTo>
                          <a:pt x="423" y="309"/>
                        </a:lnTo>
                        <a:lnTo>
                          <a:pt x="572" y="113"/>
                        </a:lnTo>
                        <a:lnTo>
                          <a:pt x="151" y="0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15" name="Freeform 479"/>
                  <p:cNvSpPr>
                    <a:spLocks/>
                  </p:cNvSpPr>
                  <p:nvPr/>
                </p:nvSpPr>
                <p:spPr bwMode="gray">
                  <a:xfrm>
                    <a:off x="1184" y="3051"/>
                    <a:ext cx="571" cy="309"/>
                  </a:xfrm>
                  <a:custGeom>
                    <a:avLst/>
                    <a:gdLst>
                      <a:gd name="T0" fmla="*/ 0 w 571"/>
                      <a:gd name="T1" fmla="*/ 196 h 309"/>
                      <a:gd name="T2" fmla="*/ 420 w 571"/>
                      <a:gd name="T3" fmla="*/ 309 h 309"/>
                      <a:gd name="T4" fmla="*/ 571 w 571"/>
                      <a:gd name="T5" fmla="*/ 113 h 309"/>
                      <a:gd name="T6" fmla="*/ 151 w 571"/>
                      <a:gd name="T7" fmla="*/ 0 h 309"/>
                      <a:gd name="T8" fmla="*/ 0 w 571"/>
                      <a:gd name="T9" fmla="*/ 196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1" h="309">
                        <a:moveTo>
                          <a:pt x="0" y="196"/>
                        </a:moveTo>
                        <a:lnTo>
                          <a:pt x="420" y="309"/>
                        </a:lnTo>
                        <a:lnTo>
                          <a:pt x="571" y="113"/>
                        </a:lnTo>
                        <a:lnTo>
                          <a:pt x="151" y="0"/>
                        </a:lnTo>
                        <a:lnTo>
                          <a:pt x="0" y="196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16" name="Freeform 480"/>
                  <p:cNvSpPr>
                    <a:spLocks/>
                  </p:cNvSpPr>
                  <p:nvPr/>
                </p:nvSpPr>
                <p:spPr bwMode="gray">
                  <a:xfrm>
                    <a:off x="730" y="3641"/>
                    <a:ext cx="574" cy="310"/>
                  </a:xfrm>
                  <a:custGeom>
                    <a:avLst/>
                    <a:gdLst>
                      <a:gd name="T0" fmla="*/ 0 w 574"/>
                      <a:gd name="T1" fmla="*/ 196 h 310"/>
                      <a:gd name="T2" fmla="*/ 423 w 574"/>
                      <a:gd name="T3" fmla="*/ 310 h 310"/>
                      <a:gd name="T4" fmla="*/ 574 w 574"/>
                      <a:gd name="T5" fmla="*/ 111 h 310"/>
                      <a:gd name="T6" fmla="*/ 151 w 574"/>
                      <a:gd name="T7" fmla="*/ 0 h 310"/>
                      <a:gd name="T8" fmla="*/ 0 w 574"/>
                      <a:gd name="T9" fmla="*/ 196 h 3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4" h="310">
                        <a:moveTo>
                          <a:pt x="0" y="196"/>
                        </a:moveTo>
                        <a:lnTo>
                          <a:pt x="423" y="310"/>
                        </a:lnTo>
                        <a:lnTo>
                          <a:pt x="574" y="111"/>
                        </a:lnTo>
                        <a:lnTo>
                          <a:pt x="151" y="0"/>
                        </a:lnTo>
                        <a:lnTo>
                          <a:pt x="0" y="196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17" name="Freeform 481"/>
                  <p:cNvSpPr>
                    <a:spLocks/>
                  </p:cNvSpPr>
                  <p:nvPr/>
                </p:nvSpPr>
                <p:spPr bwMode="gray">
                  <a:xfrm>
                    <a:off x="1032" y="3247"/>
                    <a:ext cx="572" cy="309"/>
                  </a:xfrm>
                  <a:custGeom>
                    <a:avLst/>
                    <a:gdLst>
                      <a:gd name="T0" fmla="*/ 0 w 572"/>
                      <a:gd name="T1" fmla="*/ 196 h 309"/>
                      <a:gd name="T2" fmla="*/ 421 w 572"/>
                      <a:gd name="T3" fmla="*/ 309 h 309"/>
                      <a:gd name="T4" fmla="*/ 572 w 572"/>
                      <a:gd name="T5" fmla="*/ 113 h 309"/>
                      <a:gd name="T6" fmla="*/ 152 w 572"/>
                      <a:gd name="T7" fmla="*/ 0 h 309"/>
                      <a:gd name="T8" fmla="*/ 0 w 572"/>
                      <a:gd name="T9" fmla="*/ 196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2" h="309">
                        <a:moveTo>
                          <a:pt x="0" y="196"/>
                        </a:moveTo>
                        <a:lnTo>
                          <a:pt x="421" y="309"/>
                        </a:lnTo>
                        <a:lnTo>
                          <a:pt x="572" y="113"/>
                        </a:lnTo>
                        <a:lnTo>
                          <a:pt x="152" y="0"/>
                        </a:lnTo>
                        <a:lnTo>
                          <a:pt x="0" y="196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18" name="Freeform 482"/>
                  <p:cNvSpPr>
                    <a:spLocks/>
                  </p:cNvSpPr>
                  <p:nvPr/>
                </p:nvSpPr>
                <p:spPr bwMode="gray">
                  <a:xfrm>
                    <a:off x="1939" y="2065"/>
                    <a:ext cx="572" cy="312"/>
                  </a:xfrm>
                  <a:custGeom>
                    <a:avLst/>
                    <a:gdLst>
                      <a:gd name="T0" fmla="*/ 572 w 572"/>
                      <a:gd name="T1" fmla="*/ 114 h 312"/>
                      <a:gd name="T2" fmla="*/ 149 w 572"/>
                      <a:gd name="T3" fmla="*/ 0 h 312"/>
                      <a:gd name="T4" fmla="*/ 0 w 572"/>
                      <a:gd name="T5" fmla="*/ 199 h 312"/>
                      <a:gd name="T6" fmla="*/ 421 w 572"/>
                      <a:gd name="T7" fmla="*/ 312 h 312"/>
                      <a:gd name="T8" fmla="*/ 572 w 572"/>
                      <a:gd name="T9" fmla="*/ 114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2" h="312">
                        <a:moveTo>
                          <a:pt x="572" y="114"/>
                        </a:moveTo>
                        <a:lnTo>
                          <a:pt x="149" y="0"/>
                        </a:lnTo>
                        <a:lnTo>
                          <a:pt x="0" y="199"/>
                        </a:lnTo>
                        <a:lnTo>
                          <a:pt x="421" y="312"/>
                        </a:lnTo>
                        <a:lnTo>
                          <a:pt x="572" y="114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19" name="Freeform 483"/>
                  <p:cNvSpPr>
                    <a:spLocks/>
                  </p:cNvSpPr>
                  <p:nvPr/>
                </p:nvSpPr>
                <p:spPr bwMode="gray">
                  <a:xfrm>
                    <a:off x="1788" y="2264"/>
                    <a:ext cx="572" cy="309"/>
                  </a:xfrm>
                  <a:custGeom>
                    <a:avLst/>
                    <a:gdLst>
                      <a:gd name="T0" fmla="*/ 572 w 572"/>
                      <a:gd name="T1" fmla="*/ 113 h 309"/>
                      <a:gd name="T2" fmla="*/ 151 w 572"/>
                      <a:gd name="T3" fmla="*/ 0 h 309"/>
                      <a:gd name="T4" fmla="*/ 0 w 572"/>
                      <a:gd name="T5" fmla="*/ 196 h 309"/>
                      <a:gd name="T6" fmla="*/ 421 w 572"/>
                      <a:gd name="T7" fmla="*/ 309 h 309"/>
                      <a:gd name="T8" fmla="*/ 572 w 572"/>
                      <a:gd name="T9" fmla="*/ 113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2" h="309">
                        <a:moveTo>
                          <a:pt x="572" y="113"/>
                        </a:moveTo>
                        <a:lnTo>
                          <a:pt x="151" y="0"/>
                        </a:lnTo>
                        <a:lnTo>
                          <a:pt x="0" y="196"/>
                        </a:lnTo>
                        <a:lnTo>
                          <a:pt x="421" y="309"/>
                        </a:lnTo>
                        <a:lnTo>
                          <a:pt x="572" y="113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20" name="Freeform 484"/>
                  <p:cNvSpPr>
                    <a:spLocks/>
                  </p:cNvSpPr>
                  <p:nvPr/>
                </p:nvSpPr>
                <p:spPr bwMode="gray">
                  <a:xfrm>
                    <a:off x="1335" y="2855"/>
                    <a:ext cx="571" cy="309"/>
                  </a:xfrm>
                  <a:custGeom>
                    <a:avLst/>
                    <a:gdLst>
                      <a:gd name="T0" fmla="*/ 0 w 571"/>
                      <a:gd name="T1" fmla="*/ 196 h 309"/>
                      <a:gd name="T2" fmla="*/ 420 w 571"/>
                      <a:gd name="T3" fmla="*/ 309 h 309"/>
                      <a:gd name="T4" fmla="*/ 571 w 571"/>
                      <a:gd name="T5" fmla="*/ 111 h 309"/>
                      <a:gd name="T6" fmla="*/ 151 w 571"/>
                      <a:gd name="T7" fmla="*/ 0 h 309"/>
                      <a:gd name="T8" fmla="*/ 0 w 571"/>
                      <a:gd name="T9" fmla="*/ 196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1" h="309">
                        <a:moveTo>
                          <a:pt x="0" y="196"/>
                        </a:moveTo>
                        <a:lnTo>
                          <a:pt x="420" y="309"/>
                        </a:lnTo>
                        <a:lnTo>
                          <a:pt x="571" y="111"/>
                        </a:lnTo>
                        <a:lnTo>
                          <a:pt x="151" y="0"/>
                        </a:lnTo>
                        <a:lnTo>
                          <a:pt x="0" y="196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21" name="Freeform 485"/>
                  <p:cNvSpPr>
                    <a:spLocks/>
                  </p:cNvSpPr>
                  <p:nvPr/>
                </p:nvSpPr>
                <p:spPr bwMode="gray">
                  <a:xfrm>
                    <a:off x="1486" y="2656"/>
                    <a:ext cx="571" cy="310"/>
                  </a:xfrm>
                  <a:custGeom>
                    <a:avLst/>
                    <a:gdLst>
                      <a:gd name="T0" fmla="*/ 0 w 571"/>
                      <a:gd name="T1" fmla="*/ 199 h 310"/>
                      <a:gd name="T2" fmla="*/ 420 w 571"/>
                      <a:gd name="T3" fmla="*/ 310 h 310"/>
                      <a:gd name="T4" fmla="*/ 571 w 571"/>
                      <a:gd name="T5" fmla="*/ 113 h 310"/>
                      <a:gd name="T6" fmla="*/ 151 w 571"/>
                      <a:gd name="T7" fmla="*/ 0 h 310"/>
                      <a:gd name="T8" fmla="*/ 0 w 571"/>
                      <a:gd name="T9" fmla="*/ 199 h 3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1" h="310">
                        <a:moveTo>
                          <a:pt x="0" y="199"/>
                        </a:moveTo>
                        <a:lnTo>
                          <a:pt x="420" y="310"/>
                        </a:lnTo>
                        <a:lnTo>
                          <a:pt x="571" y="113"/>
                        </a:lnTo>
                        <a:lnTo>
                          <a:pt x="151" y="0"/>
                        </a:lnTo>
                        <a:lnTo>
                          <a:pt x="0" y="199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22" name="Freeform 486"/>
                  <p:cNvSpPr>
                    <a:spLocks/>
                  </p:cNvSpPr>
                  <p:nvPr/>
                </p:nvSpPr>
                <p:spPr bwMode="gray">
                  <a:xfrm>
                    <a:off x="1165" y="2198"/>
                    <a:ext cx="1426" cy="1805"/>
                  </a:xfrm>
                  <a:custGeom>
                    <a:avLst/>
                    <a:gdLst>
                      <a:gd name="T0" fmla="*/ 1329 w 1426"/>
                      <a:gd name="T1" fmla="*/ 0 h 1805"/>
                      <a:gd name="T2" fmla="*/ 0 w 1426"/>
                      <a:gd name="T3" fmla="*/ 1734 h 1805"/>
                      <a:gd name="T4" fmla="*/ 92 w 1426"/>
                      <a:gd name="T5" fmla="*/ 1805 h 1805"/>
                      <a:gd name="T6" fmla="*/ 1426 w 1426"/>
                      <a:gd name="T7" fmla="*/ 64 h 1805"/>
                      <a:gd name="T8" fmla="*/ 1329 w 1426"/>
                      <a:gd name="T9" fmla="*/ 0 h 18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26" h="1805">
                        <a:moveTo>
                          <a:pt x="1329" y="0"/>
                        </a:moveTo>
                        <a:lnTo>
                          <a:pt x="0" y="1734"/>
                        </a:lnTo>
                        <a:lnTo>
                          <a:pt x="92" y="1805"/>
                        </a:lnTo>
                        <a:lnTo>
                          <a:pt x="1426" y="64"/>
                        </a:lnTo>
                        <a:lnTo>
                          <a:pt x="1329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23" name="Freeform 487"/>
                  <p:cNvSpPr>
                    <a:spLocks/>
                  </p:cNvSpPr>
                  <p:nvPr/>
                </p:nvSpPr>
                <p:spPr bwMode="gray">
                  <a:xfrm>
                    <a:off x="2473" y="2155"/>
                    <a:ext cx="144" cy="154"/>
                  </a:xfrm>
                  <a:custGeom>
                    <a:avLst/>
                    <a:gdLst>
                      <a:gd name="T0" fmla="*/ 48 w 61"/>
                      <a:gd name="T1" fmla="*/ 47 h 65"/>
                      <a:gd name="T2" fmla="*/ 50 w 61"/>
                      <a:gd name="T3" fmla="*/ 4 h 65"/>
                      <a:gd name="T4" fmla="*/ 37 w 61"/>
                      <a:gd name="T5" fmla="*/ 0 h 65"/>
                      <a:gd name="T6" fmla="*/ 27 w 61"/>
                      <a:gd name="T7" fmla="*/ 3 h 65"/>
                      <a:gd name="T8" fmla="*/ 9 w 61"/>
                      <a:gd name="T9" fmla="*/ 18 h 65"/>
                      <a:gd name="T10" fmla="*/ 0 w 61"/>
                      <a:gd name="T11" fmla="*/ 37 h 65"/>
                      <a:gd name="T12" fmla="*/ 0 w 61"/>
                      <a:gd name="T13" fmla="*/ 51 h 65"/>
                      <a:gd name="T14" fmla="*/ 7 w 61"/>
                      <a:gd name="T15" fmla="*/ 61 h 65"/>
                      <a:gd name="T16" fmla="*/ 19 w 61"/>
                      <a:gd name="T17" fmla="*/ 65 h 65"/>
                      <a:gd name="T18" fmla="*/ 31 w 61"/>
                      <a:gd name="T19" fmla="*/ 62 h 65"/>
                      <a:gd name="T20" fmla="*/ 48 w 61"/>
                      <a:gd name="T21" fmla="*/ 47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48" y="47"/>
                        </a:moveTo>
                        <a:cubicBezTo>
                          <a:pt x="60" y="32"/>
                          <a:pt x="61" y="12"/>
                          <a:pt x="50" y="4"/>
                        </a:cubicBezTo>
                        <a:cubicBezTo>
                          <a:pt x="47" y="1"/>
                          <a:pt x="42" y="0"/>
                          <a:pt x="37" y="0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1" y="6"/>
                          <a:pt x="14" y="11"/>
                          <a:pt x="9" y="18"/>
                        </a:cubicBezTo>
                        <a:cubicBezTo>
                          <a:pt x="5" y="24"/>
                          <a:pt x="2" y="30"/>
                          <a:pt x="0" y="37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1" y="55"/>
                          <a:pt x="4" y="59"/>
                          <a:pt x="7" y="61"/>
                        </a:cubicBezTo>
                        <a:cubicBezTo>
                          <a:pt x="10" y="64"/>
                          <a:pt x="15" y="65"/>
                          <a:pt x="19" y="65"/>
                        </a:cubicBezTo>
                        <a:cubicBezTo>
                          <a:pt x="31" y="62"/>
                          <a:pt x="31" y="62"/>
                          <a:pt x="31" y="62"/>
                        </a:cubicBezTo>
                        <a:cubicBezTo>
                          <a:pt x="37" y="59"/>
                          <a:pt x="43" y="54"/>
                          <a:pt x="48" y="47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24" name="Freeform 488"/>
                  <p:cNvSpPr>
                    <a:spLocks/>
                  </p:cNvSpPr>
                  <p:nvPr/>
                </p:nvSpPr>
                <p:spPr bwMode="gray">
                  <a:xfrm>
                    <a:off x="1587" y="3311"/>
                    <a:ext cx="145" cy="153"/>
                  </a:xfrm>
                  <a:custGeom>
                    <a:avLst/>
                    <a:gdLst>
                      <a:gd name="T0" fmla="*/ 48 w 61"/>
                      <a:gd name="T1" fmla="*/ 48 h 65"/>
                      <a:gd name="T2" fmla="*/ 50 w 61"/>
                      <a:gd name="T3" fmla="*/ 4 h 65"/>
                      <a:gd name="T4" fmla="*/ 37 w 61"/>
                      <a:gd name="T5" fmla="*/ 1 h 65"/>
                      <a:gd name="T6" fmla="*/ 27 w 61"/>
                      <a:gd name="T7" fmla="*/ 3 h 65"/>
                      <a:gd name="T8" fmla="*/ 9 w 61"/>
                      <a:gd name="T9" fmla="*/ 18 h 65"/>
                      <a:gd name="T10" fmla="*/ 0 w 61"/>
                      <a:gd name="T11" fmla="*/ 37 h 65"/>
                      <a:gd name="T12" fmla="*/ 0 w 61"/>
                      <a:gd name="T13" fmla="*/ 51 h 65"/>
                      <a:gd name="T14" fmla="*/ 6 w 61"/>
                      <a:gd name="T15" fmla="*/ 61 h 65"/>
                      <a:gd name="T16" fmla="*/ 19 w 61"/>
                      <a:gd name="T17" fmla="*/ 65 h 65"/>
                      <a:gd name="T18" fmla="*/ 31 w 61"/>
                      <a:gd name="T19" fmla="*/ 62 h 65"/>
                      <a:gd name="T20" fmla="*/ 48 w 61"/>
                      <a:gd name="T21" fmla="*/ 4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48" y="48"/>
                        </a:moveTo>
                        <a:cubicBezTo>
                          <a:pt x="60" y="32"/>
                          <a:pt x="61" y="12"/>
                          <a:pt x="50" y="4"/>
                        </a:cubicBezTo>
                        <a:cubicBezTo>
                          <a:pt x="46" y="1"/>
                          <a:pt x="42" y="0"/>
                          <a:pt x="37" y="1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0" y="6"/>
                          <a:pt x="14" y="11"/>
                          <a:pt x="9" y="18"/>
                        </a:cubicBezTo>
                        <a:cubicBezTo>
                          <a:pt x="4" y="24"/>
                          <a:pt x="1" y="31"/>
                          <a:pt x="0" y="37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1" y="55"/>
                          <a:pt x="3" y="59"/>
                          <a:pt x="6" y="61"/>
                        </a:cubicBezTo>
                        <a:cubicBezTo>
                          <a:pt x="10" y="64"/>
                          <a:pt x="14" y="65"/>
                          <a:pt x="19" y="65"/>
                        </a:cubicBezTo>
                        <a:cubicBezTo>
                          <a:pt x="31" y="62"/>
                          <a:pt x="31" y="62"/>
                          <a:pt x="31" y="62"/>
                        </a:cubicBezTo>
                        <a:cubicBezTo>
                          <a:pt x="37" y="59"/>
                          <a:pt x="43" y="54"/>
                          <a:pt x="48" y="48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25" name="Freeform 489"/>
                  <p:cNvSpPr>
                    <a:spLocks/>
                  </p:cNvSpPr>
                  <p:nvPr/>
                </p:nvSpPr>
                <p:spPr bwMode="gray">
                  <a:xfrm>
                    <a:off x="2031" y="2729"/>
                    <a:ext cx="145" cy="154"/>
                  </a:xfrm>
                  <a:custGeom>
                    <a:avLst/>
                    <a:gdLst>
                      <a:gd name="T0" fmla="*/ 47 w 61"/>
                      <a:gd name="T1" fmla="*/ 47 h 65"/>
                      <a:gd name="T2" fmla="*/ 50 w 61"/>
                      <a:gd name="T3" fmla="*/ 3 h 65"/>
                      <a:gd name="T4" fmla="*/ 36 w 61"/>
                      <a:gd name="T5" fmla="*/ 0 h 65"/>
                      <a:gd name="T6" fmla="*/ 26 w 61"/>
                      <a:gd name="T7" fmla="*/ 3 h 65"/>
                      <a:gd name="T8" fmla="*/ 8 w 61"/>
                      <a:gd name="T9" fmla="*/ 17 h 65"/>
                      <a:gd name="T10" fmla="*/ 0 w 61"/>
                      <a:gd name="T11" fmla="*/ 36 h 65"/>
                      <a:gd name="T12" fmla="*/ 0 w 61"/>
                      <a:gd name="T13" fmla="*/ 50 h 65"/>
                      <a:gd name="T14" fmla="*/ 6 w 61"/>
                      <a:gd name="T15" fmla="*/ 61 h 65"/>
                      <a:gd name="T16" fmla="*/ 19 w 61"/>
                      <a:gd name="T17" fmla="*/ 64 h 65"/>
                      <a:gd name="T18" fmla="*/ 30 w 61"/>
                      <a:gd name="T19" fmla="*/ 61 h 65"/>
                      <a:gd name="T20" fmla="*/ 47 w 61"/>
                      <a:gd name="T21" fmla="*/ 47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47" y="47"/>
                        </a:moveTo>
                        <a:cubicBezTo>
                          <a:pt x="60" y="31"/>
                          <a:pt x="61" y="12"/>
                          <a:pt x="50" y="3"/>
                        </a:cubicBezTo>
                        <a:cubicBezTo>
                          <a:pt x="46" y="1"/>
                          <a:pt x="41" y="0"/>
                          <a:pt x="36" y="0"/>
                        </a:cubicBezTo>
                        <a:cubicBezTo>
                          <a:pt x="26" y="3"/>
                          <a:pt x="26" y="3"/>
                          <a:pt x="26" y="3"/>
                        </a:cubicBezTo>
                        <a:cubicBezTo>
                          <a:pt x="20" y="5"/>
                          <a:pt x="14" y="10"/>
                          <a:pt x="8" y="17"/>
                        </a:cubicBezTo>
                        <a:cubicBezTo>
                          <a:pt x="4" y="23"/>
                          <a:pt x="1" y="30"/>
                          <a:pt x="0" y="36"/>
                        </a:cubicBezTo>
                        <a:cubicBezTo>
                          <a:pt x="0" y="50"/>
                          <a:pt x="0" y="50"/>
                          <a:pt x="0" y="50"/>
                        </a:cubicBezTo>
                        <a:cubicBezTo>
                          <a:pt x="1" y="55"/>
                          <a:pt x="3" y="58"/>
                          <a:pt x="6" y="61"/>
                        </a:cubicBezTo>
                        <a:cubicBezTo>
                          <a:pt x="10" y="63"/>
                          <a:pt x="14" y="65"/>
                          <a:pt x="19" y="64"/>
                        </a:cubicBezTo>
                        <a:cubicBezTo>
                          <a:pt x="30" y="61"/>
                          <a:pt x="30" y="61"/>
                          <a:pt x="30" y="61"/>
                        </a:cubicBezTo>
                        <a:cubicBezTo>
                          <a:pt x="37" y="58"/>
                          <a:pt x="43" y="53"/>
                          <a:pt x="47" y="47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26" name="Freeform 490"/>
                  <p:cNvSpPr>
                    <a:spLocks/>
                  </p:cNvSpPr>
                  <p:nvPr/>
                </p:nvSpPr>
                <p:spPr bwMode="gray">
                  <a:xfrm>
                    <a:off x="1143" y="3889"/>
                    <a:ext cx="144" cy="154"/>
                  </a:xfrm>
                  <a:custGeom>
                    <a:avLst/>
                    <a:gdLst>
                      <a:gd name="T0" fmla="*/ 48 w 61"/>
                      <a:gd name="T1" fmla="*/ 48 h 65"/>
                      <a:gd name="T2" fmla="*/ 50 w 61"/>
                      <a:gd name="T3" fmla="*/ 4 h 65"/>
                      <a:gd name="T4" fmla="*/ 37 w 61"/>
                      <a:gd name="T5" fmla="*/ 1 h 65"/>
                      <a:gd name="T6" fmla="*/ 27 w 61"/>
                      <a:gd name="T7" fmla="*/ 3 h 65"/>
                      <a:gd name="T8" fmla="*/ 9 w 61"/>
                      <a:gd name="T9" fmla="*/ 18 h 65"/>
                      <a:gd name="T10" fmla="*/ 0 w 61"/>
                      <a:gd name="T11" fmla="*/ 37 h 65"/>
                      <a:gd name="T12" fmla="*/ 0 w 61"/>
                      <a:gd name="T13" fmla="*/ 51 h 65"/>
                      <a:gd name="T14" fmla="*/ 7 w 61"/>
                      <a:gd name="T15" fmla="*/ 61 h 65"/>
                      <a:gd name="T16" fmla="*/ 19 w 61"/>
                      <a:gd name="T17" fmla="*/ 65 h 65"/>
                      <a:gd name="T18" fmla="*/ 31 w 61"/>
                      <a:gd name="T19" fmla="*/ 62 h 65"/>
                      <a:gd name="T20" fmla="*/ 48 w 61"/>
                      <a:gd name="T21" fmla="*/ 4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48" y="48"/>
                        </a:moveTo>
                        <a:cubicBezTo>
                          <a:pt x="60" y="32"/>
                          <a:pt x="61" y="12"/>
                          <a:pt x="50" y="4"/>
                        </a:cubicBezTo>
                        <a:cubicBezTo>
                          <a:pt x="47" y="1"/>
                          <a:pt x="42" y="0"/>
                          <a:pt x="37" y="1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1" y="6"/>
                          <a:pt x="14" y="11"/>
                          <a:pt x="9" y="18"/>
                        </a:cubicBezTo>
                        <a:cubicBezTo>
                          <a:pt x="4" y="24"/>
                          <a:pt x="1" y="31"/>
                          <a:pt x="0" y="37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1" y="55"/>
                          <a:pt x="3" y="59"/>
                          <a:pt x="7" y="61"/>
                        </a:cubicBezTo>
                        <a:cubicBezTo>
                          <a:pt x="10" y="64"/>
                          <a:pt x="14" y="65"/>
                          <a:pt x="19" y="65"/>
                        </a:cubicBezTo>
                        <a:cubicBezTo>
                          <a:pt x="31" y="62"/>
                          <a:pt x="31" y="62"/>
                          <a:pt x="31" y="62"/>
                        </a:cubicBezTo>
                        <a:cubicBezTo>
                          <a:pt x="37" y="59"/>
                          <a:pt x="43" y="54"/>
                          <a:pt x="48" y="48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27" name="Freeform 491"/>
                  <p:cNvSpPr>
                    <a:spLocks/>
                  </p:cNvSpPr>
                  <p:nvPr/>
                </p:nvSpPr>
                <p:spPr bwMode="gray">
                  <a:xfrm>
                    <a:off x="721" y="3830"/>
                    <a:ext cx="451" cy="211"/>
                  </a:xfrm>
                  <a:custGeom>
                    <a:avLst/>
                    <a:gdLst>
                      <a:gd name="T0" fmla="*/ 191 w 191"/>
                      <a:gd name="T1" fmla="*/ 89 h 89"/>
                      <a:gd name="T2" fmla="*/ 191 w 191"/>
                      <a:gd name="T3" fmla="*/ 89 h 89"/>
                      <a:gd name="T4" fmla="*/ 186 w 191"/>
                      <a:gd name="T5" fmla="*/ 86 h 89"/>
                      <a:gd name="T6" fmla="*/ 179 w 191"/>
                      <a:gd name="T7" fmla="*/ 76 h 89"/>
                      <a:gd name="T8" fmla="*/ 179 w 191"/>
                      <a:gd name="T9" fmla="*/ 62 h 89"/>
                      <a:gd name="T10" fmla="*/ 183 w 191"/>
                      <a:gd name="T11" fmla="*/ 51 h 89"/>
                      <a:gd name="T12" fmla="*/ 183 w 191"/>
                      <a:gd name="T13" fmla="*/ 51 h 89"/>
                      <a:gd name="T14" fmla="*/ 5 w 191"/>
                      <a:gd name="T15" fmla="*/ 3 h 89"/>
                      <a:gd name="T16" fmla="*/ 5 w 191"/>
                      <a:gd name="T17" fmla="*/ 3 h 89"/>
                      <a:gd name="T18" fmla="*/ 5 w 191"/>
                      <a:gd name="T19" fmla="*/ 3 h 89"/>
                      <a:gd name="T20" fmla="*/ 1 w 191"/>
                      <a:gd name="T21" fmla="*/ 14 h 89"/>
                      <a:gd name="T22" fmla="*/ 0 w 191"/>
                      <a:gd name="T23" fmla="*/ 25 h 89"/>
                      <a:gd name="T24" fmla="*/ 9 w 191"/>
                      <a:gd name="T25" fmla="*/ 38 h 89"/>
                      <a:gd name="T26" fmla="*/ 20 w 191"/>
                      <a:gd name="T27" fmla="*/ 42 h 89"/>
                      <a:gd name="T28" fmla="*/ 191 w 191"/>
                      <a:gd name="T29" fmla="*/ 89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91" h="89">
                        <a:moveTo>
                          <a:pt x="191" y="89"/>
                        </a:moveTo>
                        <a:cubicBezTo>
                          <a:pt x="191" y="89"/>
                          <a:pt x="191" y="89"/>
                          <a:pt x="191" y="89"/>
                        </a:cubicBezTo>
                        <a:cubicBezTo>
                          <a:pt x="189" y="89"/>
                          <a:pt x="187" y="88"/>
                          <a:pt x="186" y="86"/>
                        </a:cubicBezTo>
                        <a:cubicBezTo>
                          <a:pt x="182" y="84"/>
                          <a:pt x="180" y="80"/>
                          <a:pt x="179" y="76"/>
                        </a:cubicBezTo>
                        <a:cubicBezTo>
                          <a:pt x="179" y="62"/>
                          <a:pt x="179" y="62"/>
                          <a:pt x="179" y="62"/>
                        </a:cubicBezTo>
                        <a:cubicBezTo>
                          <a:pt x="180" y="58"/>
                          <a:pt x="181" y="54"/>
                          <a:pt x="183" y="51"/>
                        </a:cubicBezTo>
                        <a:cubicBezTo>
                          <a:pt x="183" y="51"/>
                          <a:pt x="183" y="51"/>
                          <a:pt x="183" y="51"/>
                        </a:cubicBezTo>
                        <a:cubicBezTo>
                          <a:pt x="183" y="51"/>
                          <a:pt x="6" y="0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3" y="7"/>
                          <a:pt x="2" y="10"/>
                          <a:pt x="1" y="14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cubicBezTo>
                          <a:pt x="2" y="29"/>
                          <a:pt x="5" y="35"/>
                          <a:pt x="9" y="38"/>
                        </a:cubicBezTo>
                        <a:cubicBezTo>
                          <a:pt x="12" y="40"/>
                          <a:pt x="20" y="42"/>
                          <a:pt x="20" y="42"/>
                        </a:cubicBezTo>
                        <a:lnTo>
                          <a:pt x="191" y="89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628" name="Group 492"/>
                <p:cNvGrpSpPr>
                  <a:grpSpLocks/>
                </p:cNvGrpSpPr>
                <p:nvPr/>
              </p:nvGrpSpPr>
              <p:grpSpPr bwMode="auto">
                <a:xfrm flipH="1">
                  <a:off x="1070" y="1949"/>
                  <a:ext cx="860" cy="910"/>
                  <a:chOff x="721" y="2037"/>
                  <a:chExt cx="1896" cy="2006"/>
                </a:xfrm>
              </p:grpSpPr>
              <p:sp>
                <p:nvSpPr>
                  <p:cNvPr id="475629" name="Freeform 493"/>
                  <p:cNvSpPr>
                    <a:spLocks/>
                  </p:cNvSpPr>
                  <p:nvPr/>
                </p:nvSpPr>
                <p:spPr bwMode="gray">
                  <a:xfrm>
                    <a:off x="2065" y="2037"/>
                    <a:ext cx="545" cy="213"/>
                  </a:xfrm>
                  <a:custGeom>
                    <a:avLst/>
                    <a:gdLst>
                      <a:gd name="T0" fmla="*/ 231 w 231"/>
                      <a:gd name="T1" fmla="*/ 65 h 90"/>
                      <a:gd name="T2" fmla="*/ 223 w 231"/>
                      <a:gd name="T3" fmla="*/ 53 h 90"/>
                      <a:gd name="T4" fmla="*/ 211 w 231"/>
                      <a:gd name="T5" fmla="*/ 48 h 90"/>
                      <a:gd name="T6" fmla="*/ 45 w 231"/>
                      <a:gd name="T7" fmla="*/ 3 h 90"/>
                      <a:gd name="T8" fmla="*/ 29 w 231"/>
                      <a:gd name="T9" fmla="*/ 1 h 90"/>
                      <a:gd name="T10" fmla="*/ 18 w 231"/>
                      <a:gd name="T11" fmla="*/ 4 h 90"/>
                      <a:gd name="T12" fmla="*/ 6 w 231"/>
                      <a:gd name="T13" fmla="*/ 18 h 90"/>
                      <a:gd name="T14" fmla="*/ 0 w 231"/>
                      <a:gd name="T15" fmla="*/ 26 h 90"/>
                      <a:gd name="T16" fmla="*/ 226 w 231"/>
                      <a:gd name="T17" fmla="*/ 88 h 90"/>
                      <a:gd name="T18" fmla="*/ 226 w 231"/>
                      <a:gd name="T19" fmla="*/ 88 h 90"/>
                      <a:gd name="T20" fmla="*/ 226 w 231"/>
                      <a:gd name="T21" fmla="*/ 87 h 90"/>
                      <a:gd name="T22" fmla="*/ 230 w 231"/>
                      <a:gd name="T23" fmla="*/ 77 h 90"/>
                      <a:gd name="T24" fmla="*/ 231 w 231"/>
                      <a:gd name="T25" fmla="*/ 65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31" h="90">
                        <a:moveTo>
                          <a:pt x="231" y="65"/>
                        </a:moveTo>
                        <a:cubicBezTo>
                          <a:pt x="230" y="63"/>
                          <a:pt x="228" y="56"/>
                          <a:pt x="223" y="53"/>
                        </a:cubicBezTo>
                        <a:cubicBezTo>
                          <a:pt x="219" y="50"/>
                          <a:pt x="211" y="48"/>
                          <a:pt x="211" y="48"/>
                        </a:cubicBezTo>
                        <a:cubicBezTo>
                          <a:pt x="45" y="3"/>
                          <a:pt x="45" y="3"/>
                          <a:pt x="45" y="3"/>
                        </a:cubicBezTo>
                        <a:cubicBezTo>
                          <a:pt x="40" y="1"/>
                          <a:pt x="34" y="0"/>
                          <a:pt x="29" y="1"/>
                        </a:cubicBezTo>
                        <a:cubicBezTo>
                          <a:pt x="23" y="2"/>
                          <a:pt x="20" y="3"/>
                          <a:pt x="18" y="4"/>
                        </a:cubicBezTo>
                        <a:cubicBezTo>
                          <a:pt x="17" y="5"/>
                          <a:pt x="11" y="11"/>
                          <a:pt x="6" y="18"/>
                        </a:cubicBezTo>
                        <a:cubicBezTo>
                          <a:pt x="3" y="21"/>
                          <a:pt x="0" y="26"/>
                          <a:pt x="0" y="26"/>
                        </a:cubicBezTo>
                        <a:cubicBezTo>
                          <a:pt x="0" y="26"/>
                          <a:pt x="225" y="90"/>
                          <a:pt x="226" y="88"/>
                        </a:cubicBezTo>
                        <a:cubicBezTo>
                          <a:pt x="226" y="88"/>
                          <a:pt x="226" y="88"/>
                          <a:pt x="226" y="88"/>
                        </a:cubicBezTo>
                        <a:cubicBezTo>
                          <a:pt x="226" y="87"/>
                          <a:pt x="226" y="87"/>
                          <a:pt x="226" y="87"/>
                        </a:cubicBezTo>
                        <a:cubicBezTo>
                          <a:pt x="228" y="84"/>
                          <a:pt x="229" y="80"/>
                          <a:pt x="230" y="77"/>
                        </a:cubicBezTo>
                        <a:cubicBezTo>
                          <a:pt x="230" y="77"/>
                          <a:pt x="231" y="68"/>
                          <a:pt x="231" y="65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30" name="Freeform 494"/>
                  <p:cNvSpPr>
                    <a:spLocks/>
                  </p:cNvSpPr>
                  <p:nvPr/>
                </p:nvSpPr>
                <p:spPr bwMode="gray">
                  <a:xfrm>
                    <a:off x="1637" y="2460"/>
                    <a:ext cx="572" cy="309"/>
                  </a:xfrm>
                  <a:custGeom>
                    <a:avLst/>
                    <a:gdLst>
                      <a:gd name="T0" fmla="*/ 151 w 572"/>
                      <a:gd name="T1" fmla="*/ 0 h 309"/>
                      <a:gd name="T2" fmla="*/ 0 w 572"/>
                      <a:gd name="T3" fmla="*/ 196 h 309"/>
                      <a:gd name="T4" fmla="*/ 420 w 572"/>
                      <a:gd name="T5" fmla="*/ 309 h 309"/>
                      <a:gd name="T6" fmla="*/ 572 w 572"/>
                      <a:gd name="T7" fmla="*/ 113 h 309"/>
                      <a:gd name="T8" fmla="*/ 151 w 572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2" h="309">
                        <a:moveTo>
                          <a:pt x="151" y="0"/>
                        </a:moveTo>
                        <a:lnTo>
                          <a:pt x="0" y="196"/>
                        </a:lnTo>
                        <a:lnTo>
                          <a:pt x="420" y="309"/>
                        </a:lnTo>
                        <a:lnTo>
                          <a:pt x="572" y="11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31" name="Freeform 495"/>
                  <p:cNvSpPr>
                    <a:spLocks/>
                  </p:cNvSpPr>
                  <p:nvPr/>
                </p:nvSpPr>
                <p:spPr bwMode="gray">
                  <a:xfrm>
                    <a:off x="881" y="3443"/>
                    <a:ext cx="572" cy="309"/>
                  </a:xfrm>
                  <a:custGeom>
                    <a:avLst/>
                    <a:gdLst>
                      <a:gd name="T0" fmla="*/ 0 w 572"/>
                      <a:gd name="T1" fmla="*/ 198 h 309"/>
                      <a:gd name="T2" fmla="*/ 423 w 572"/>
                      <a:gd name="T3" fmla="*/ 309 h 309"/>
                      <a:gd name="T4" fmla="*/ 572 w 572"/>
                      <a:gd name="T5" fmla="*/ 113 h 309"/>
                      <a:gd name="T6" fmla="*/ 151 w 572"/>
                      <a:gd name="T7" fmla="*/ 0 h 309"/>
                      <a:gd name="T8" fmla="*/ 0 w 572"/>
                      <a:gd name="T9" fmla="*/ 198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2" h="309">
                        <a:moveTo>
                          <a:pt x="0" y="198"/>
                        </a:moveTo>
                        <a:lnTo>
                          <a:pt x="423" y="309"/>
                        </a:lnTo>
                        <a:lnTo>
                          <a:pt x="572" y="113"/>
                        </a:lnTo>
                        <a:lnTo>
                          <a:pt x="151" y="0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32" name="Freeform 496"/>
                  <p:cNvSpPr>
                    <a:spLocks/>
                  </p:cNvSpPr>
                  <p:nvPr/>
                </p:nvSpPr>
                <p:spPr bwMode="gray">
                  <a:xfrm>
                    <a:off x="1184" y="3051"/>
                    <a:ext cx="571" cy="309"/>
                  </a:xfrm>
                  <a:custGeom>
                    <a:avLst/>
                    <a:gdLst>
                      <a:gd name="T0" fmla="*/ 0 w 571"/>
                      <a:gd name="T1" fmla="*/ 196 h 309"/>
                      <a:gd name="T2" fmla="*/ 420 w 571"/>
                      <a:gd name="T3" fmla="*/ 309 h 309"/>
                      <a:gd name="T4" fmla="*/ 571 w 571"/>
                      <a:gd name="T5" fmla="*/ 113 h 309"/>
                      <a:gd name="T6" fmla="*/ 151 w 571"/>
                      <a:gd name="T7" fmla="*/ 0 h 309"/>
                      <a:gd name="T8" fmla="*/ 0 w 571"/>
                      <a:gd name="T9" fmla="*/ 196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1" h="309">
                        <a:moveTo>
                          <a:pt x="0" y="196"/>
                        </a:moveTo>
                        <a:lnTo>
                          <a:pt x="420" y="309"/>
                        </a:lnTo>
                        <a:lnTo>
                          <a:pt x="571" y="113"/>
                        </a:lnTo>
                        <a:lnTo>
                          <a:pt x="151" y="0"/>
                        </a:lnTo>
                        <a:lnTo>
                          <a:pt x="0" y="196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33" name="Freeform 497"/>
                  <p:cNvSpPr>
                    <a:spLocks/>
                  </p:cNvSpPr>
                  <p:nvPr/>
                </p:nvSpPr>
                <p:spPr bwMode="gray">
                  <a:xfrm>
                    <a:off x="730" y="3641"/>
                    <a:ext cx="574" cy="310"/>
                  </a:xfrm>
                  <a:custGeom>
                    <a:avLst/>
                    <a:gdLst>
                      <a:gd name="T0" fmla="*/ 0 w 574"/>
                      <a:gd name="T1" fmla="*/ 196 h 310"/>
                      <a:gd name="T2" fmla="*/ 423 w 574"/>
                      <a:gd name="T3" fmla="*/ 310 h 310"/>
                      <a:gd name="T4" fmla="*/ 574 w 574"/>
                      <a:gd name="T5" fmla="*/ 111 h 310"/>
                      <a:gd name="T6" fmla="*/ 151 w 574"/>
                      <a:gd name="T7" fmla="*/ 0 h 310"/>
                      <a:gd name="T8" fmla="*/ 0 w 574"/>
                      <a:gd name="T9" fmla="*/ 196 h 3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4" h="310">
                        <a:moveTo>
                          <a:pt x="0" y="196"/>
                        </a:moveTo>
                        <a:lnTo>
                          <a:pt x="423" y="310"/>
                        </a:lnTo>
                        <a:lnTo>
                          <a:pt x="574" y="111"/>
                        </a:lnTo>
                        <a:lnTo>
                          <a:pt x="151" y="0"/>
                        </a:lnTo>
                        <a:lnTo>
                          <a:pt x="0" y="196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34" name="Freeform 498"/>
                  <p:cNvSpPr>
                    <a:spLocks/>
                  </p:cNvSpPr>
                  <p:nvPr/>
                </p:nvSpPr>
                <p:spPr bwMode="gray">
                  <a:xfrm>
                    <a:off x="1032" y="3247"/>
                    <a:ext cx="572" cy="309"/>
                  </a:xfrm>
                  <a:custGeom>
                    <a:avLst/>
                    <a:gdLst>
                      <a:gd name="T0" fmla="*/ 0 w 572"/>
                      <a:gd name="T1" fmla="*/ 196 h 309"/>
                      <a:gd name="T2" fmla="*/ 421 w 572"/>
                      <a:gd name="T3" fmla="*/ 309 h 309"/>
                      <a:gd name="T4" fmla="*/ 572 w 572"/>
                      <a:gd name="T5" fmla="*/ 113 h 309"/>
                      <a:gd name="T6" fmla="*/ 152 w 572"/>
                      <a:gd name="T7" fmla="*/ 0 h 309"/>
                      <a:gd name="T8" fmla="*/ 0 w 572"/>
                      <a:gd name="T9" fmla="*/ 196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2" h="309">
                        <a:moveTo>
                          <a:pt x="0" y="196"/>
                        </a:moveTo>
                        <a:lnTo>
                          <a:pt x="421" y="309"/>
                        </a:lnTo>
                        <a:lnTo>
                          <a:pt x="572" y="113"/>
                        </a:lnTo>
                        <a:lnTo>
                          <a:pt x="152" y="0"/>
                        </a:lnTo>
                        <a:lnTo>
                          <a:pt x="0" y="196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35" name="Freeform 499"/>
                  <p:cNvSpPr>
                    <a:spLocks/>
                  </p:cNvSpPr>
                  <p:nvPr/>
                </p:nvSpPr>
                <p:spPr bwMode="gray">
                  <a:xfrm>
                    <a:off x="1939" y="2065"/>
                    <a:ext cx="572" cy="312"/>
                  </a:xfrm>
                  <a:custGeom>
                    <a:avLst/>
                    <a:gdLst>
                      <a:gd name="T0" fmla="*/ 572 w 572"/>
                      <a:gd name="T1" fmla="*/ 114 h 312"/>
                      <a:gd name="T2" fmla="*/ 149 w 572"/>
                      <a:gd name="T3" fmla="*/ 0 h 312"/>
                      <a:gd name="T4" fmla="*/ 0 w 572"/>
                      <a:gd name="T5" fmla="*/ 199 h 312"/>
                      <a:gd name="T6" fmla="*/ 421 w 572"/>
                      <a:gd name="T7" fmla="*/ 312 h 312"/>
                      <a:gd name="T8" fmla="*/ 572 w 572"/>
                      <a:gd name="T9" fmla="*/ 114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2" h="312">
                        <a:moveTo>
                          <a:pt x="572" y="114"/>
                        </a:moveTo>
                        <a:lnTo>
                          <a:pt x="149" y="0"/>
                        </a:lnTo>
                        <a:lnTo>
                          <a:pt x="0" y="199"/>
                        </a:lnTo>
                        <a:lnTo>
                          <a:pt x="421" y="312"/>
                        </a:lnTo>
                        <a:lnTo>
                          <a:pt x="572" y="114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36" name="Freeform 500"/>
                  <p:cNvSpPr>
                    <a:spLocks/>
                  </p:cNvSpPr>
                  <p:nvPr/>
                </p:nvSpPr>
                <p:spPr bwMode="gray">
                  <a:xfrm>
                    <a:off x="1788" y="2264"/>
                    <a:ext cx="572" cy="309"/>
                  </a:xfrm>
                  <a:custGeom>
                    <a:avLst/>
                    <a:gdLst>
                      <a:gd name="T0" fmla="*/ 572 w 572"/>
                      <a:gd name="T1" fmla="*/ 113 h 309"/>
                      <a:gd name="T2" fmla="*/ 151 w 572"/>
                      <a:gd name="T3" fmla="*/ 0 h 309"/>
                      <a:gd name="T4" fmla="*/ 0 w 572"/>
                      <a:gd name="T5" fmla="*/ 196 h 309"/>
                      <a:gd name="T6" fmla="*/ 421 w 572"/>
                      <a:gd name="T7" fmla="*/ 309 h 309"/>
                      <a:gd name="T8" fmla="*/ 572 w 572"/>
                      <a:gd name="T9" fmla="*/ 113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2" h="309">
                        <a:moveTo>
                          <a:pt x="572" y="113"/>
                        </a:moveTo>
                        <a:lnTo>
                          <a:pt x="151" y="0"/>
                        </a:lnTo>
                        <a:lnTo>
                          <a:pt x="0" y="196"/>
                        </a:lnTo>
                        <a:lnTo>
                          <a:pt x="421" y="309"/>
                        </a:lnTo>
                        <a:lnTo>
                          <a:pt x="572" y="113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37" name="Freeform 501"/>
                  <p:cNvSpPr>
                    <a:spLocks/>
                  </p:cNvSpPr>
                  <p:nvPr/>
                </p:nvSpPr>
                <p:spPr bwMode="gray">
                  <a:xfrm>
                    <a:off x="1335" y="2855"/>
                    <a:ext cx="571" cy="309"/>
                  </a:xfrm>
                  <a:custGeom>
                    <a:avLst/>
                    <a:gdLst>
                      <a:gd name="T0" fmla="*/ 0 w 571"/>
                      <a:gd name="T1" fmla="*/ 196 h 309"/>
                      <a:gd name="T2" fmla="*/ 420 w 571"/>
                      <a:gd name="T3" fmla="*/ 309 h 309"/>
                      <a:gd name="T4" fmla="*/ 571 w 571"/>
                      <a:gd name="T5" fmla="*/ 111 h 309"/>
                      <a:gd name="T6" fmla="*/ 151 w 571"/>
                      <a:gd name="T7" fmla="*/ 0 h 309"/>
                      <a:gd name="T8" fmla="*/ 0 w 571"/>
                      <a:gd name="T9" fmla="*/ 196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1" h="309">
                        <a:moveTo>
                          <a:pt x="0" y="196"/>
                        </a:moveTo>
                        <a:lnTo>
                          <a:pt x="420" y="309"/>
                        </a:lnTo>
                        <a:lnTo>
                          <a:pt x="571" y="111"/>
                        </a:lnTo>
                        <a:lnTo>
                          <a:pt x="151" y="0"/>
                        </a:lnTo>
                        <a:lnTo>
                          <a:pt x="0" y="196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38" name="Freeform 502"/>
                  <p:cNvSpPr>
                    <a:spLocks/>
                  </p:cNvSpPr>
                  <p:nvPr/>
                </p:nvSpPr>
                <p:spPr bwMode="gray">
                  <a:xfrm>
                    <a:off x="1486" y="2656"/>
                    <a:ext cx="571" cy="310"/>
                  </a:xfrm>
                  <a:custGeom>
                    <a:avLst/>
                    <a:gdLst>
                      <a:gd name="T0" fmla="*/ 0 w 571"/>
                      <a:gd name="T1" fmla="*/ 199 h 310"/>
                      <a:gd name="T2" fmla="*/ 420 w 571"/>
                      <a:gd name="T3" fmla="*/ 310 h 310"/>
                      <a:gd name="T4" fmla="*/ 571 w 571"/>
                      <a:gd name="T5" fmla="*/ 113 h 310"/>
                      <a:gd name="T6" fmla="*/ 151 w 571"/>
                      <a:gd name="T7" fmla="*/ 0 h 310"/>
                      <a:gd name="T8" fmla="*/ 0 w 571"/>
                      <a:gd name="T9" fmla="*/ 199 h 3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1" h="310">
                        <a:moveTo>
                          <a:pt x="0" y="199"/>
                        </a:moveTo>
                        <a:lnTo>
                          <a:pt x="420" y="310"/>
                        </a:lnTo>
                        <a:lnTo>
                          <a:pt x="571" y="113"/>
                        </a:lnTo>
                        <a:lnTo>
                          <a:pt x="151" y="0"/>
                        </a:lnTo>
                        <a:lnTo>
                          <a:pt x="0" y="199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39" name="Freeform 503"/>
                  <p:cNvSpPr>
                    <a:spLocks/>
                  </p:cNvSpPr>
                  <p:nvPr/>
                </p:nvSpPr>
                <p:spPr bwMode="gray">
                  <a:xfrm>
                    <a:off x="1165" y="2198"/>
                    <a:ext cx="1426" cy="1805"/>
                  </a:xfrm>
                  <a:custGeom>
                    <a:avLst/>
                    <a:gdLst>
                      <a:gd name="T0" fmla="*/ 1329 w 1426"/>
                      <a:gd name="T1" fmla="*/ 0 h 1805"/>
                      <a:gd name="T2" fmla="*/ 0 w 1426"/>
                      <a:gd name="T3" fmla="*/ 1734 h 1805"/>
                      <a:gd name="T4" fmla="*/ 92 w 1426"/>
                      <a:gd name="T5" fmla="*/ 1805 h 1805"/>
                      <a:gd name="T6" fmla="*/ 1426 w 1426"/>
                      <a:gd name="T7" fmla="*/ 64 h 1805"/>
                      <a:gd name="T8" fmla="*/ 1329 w 1426"/>
                      <a:gd name="T9" fmla="*/ 0 h 18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26" h="1805">
                        <a:moveTo>
                          <a:pt x="1329" y="0"/>
                        </a:moveTo>
                        <a:lnTo>
                          <a:pt x="0" y="1734"/>
                        </a:lnTo>
                        <a:lnTo>
                          <a:pt x="92" y="1805"/>
                        </a:lnTo>
                        <a:lnTo>
                          <a:pt x="1426" y="64"/>
                        </a:lnTo>
                        <a:lnTo>
                          <a:pt x="1329" y="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40" name="Freeform 504"/>
                  <p:cNvSpPr>
                    <a:spLocks/>
                  </p:cNvSpPr>
                  <p:nvPr/>
                </p:nvSpPr>
                <p:spPr bwMode="gray">
                  <a:xfrm>
                    <a:off x="2473" y="2155"/>
                    <a:ext cx="144" cy="154"/>
                  </a:xfrm>
                  <a:custGeom>
                    <a:avLst/>
                    <a:gdLst>
                      <a:gd name="T0" fmla="*/ 48 w 61"/>
                      <a:gd name="T1" fmla="*/ 47 h 65"/>
                      <a:gd name="T2" fmla="*/ 50 w 61"/>
                      <a:gd name="T3" fmla="*/ 4 h 65"/>
                      <a:gd name="T4" fmla="*/ 37 w 61"/>
                      <a:gd name="T5" fmla="*/ 0 h 65"/>
                      <a:gd name="T6" fmla="*/ 27 w 61"/>
                      <a:gd name="T7" fmla="*/ 3 h 65"/>
                      <a:gd name="T8" fmla="*/ 9 w 61"/>
                      <a:gd name="T9" fmla="*/ 18 h 65"/>
                      <a:gd name="T10" fmla="*/ 0 w 61"/>
                      <a:gd name="T11" fmla="*/ 37 h 65"/>
                      <a:gd name="T12" fmla="*/ 0 w 61"/>
                      <a:gd name="T13" fmla="*/ 51 h 65"/>
                      <a:gd name="T14" fmla="*/ 7 w 61"/>
                      <a:gd name="T15" fmla="*/ 61 h 65"/>
                      <a:gd name="T16" fmla="*/ 19 w 61"/>
                      <a:gd name="T17" fmla="*/ 65 h 65"/>
                      <a:gd name="T18" fmla="*/ 31 w 61"/>
                      <a:gd name="T19" fmla="*/ 62 h 65"/>
                      <a:gd name="T20" fmla="*/ 48 w 61"/>
                      <a:gd name="T21" fmla="*/ 47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48" y="47"/>
                        </a:moveTo>
                        <a:cubicBezTo>
                          <a:pt x="60" y="32"/>
                          <a:pt x="61" y="12"/>
                          <a:pt x="50" y="4"/>
                        </a:cubicBezTo>
                        <a:cubicBezTo>
                          <a:pt x="47" y="1"/>
                          <a:pt x="42" y="0"/>
                          <a:pt x="37" y="0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1" y="6"/>
                          <a:pt x="14" y="11"/>
                          <a:pt x="9" y="18"/>
                        </a:cubicBezTo>
                        <a:cubicBezTo>
                          <a:pt x="5" y="24"/>
                          <a:pt x="2" y="30"/>
                          <a:pt x="0" y="37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1" y="55"/>
                          <a:pt x="4" y="59"/>
                          <a:pt x="7" y="61"/>
                        </a:cubicBezTo>
                        <a:cubicBezTo>
                          <a:pt x="10" y="64"/>
                          <a:pt x="15" y="65"/>
                          <a:pt x="19" y="65"/>
                        </a:cubicBezTo>
                        <a:cubicBezTo>
                          <a:pt x="31" y="62"/>
                          <a:pt x="31" y="62"/>
                          <a:pt x="31" y="62"/>
                        </a:cubicBezTo>
                        <a:cubicBezTo>
                          <a:pt x="37" y="59"/>
                          <a:pt x="43" y="54"/>
                          <a:pt x="48" y="47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41" name="Freeform 505"/>
                  <p:cNvSpPr>
                    <a:spLocks/>
                  </p:cNvSpPr>
                  <p:nvPr/>
                </p:nvSpPr>
                <p:spPr bwMode="gray">
                  <a:xfrm>
                    <a:off x="1587" y="3311"/>
                    <a:ext cx="145" cy="153"/>
                  </a:xfrm>
                  <a:custGeom>
                    <a:avLst/>
                    <a:gdLst>
                      <a:gd name="T0" fmla="*/ 48 w 61"/>
                      <a:gd name="T1" fmla="*/ 48 h 65"/>
                      <a:gd name="T2" fmla="*/ 50 w 61"/>
                      <a:gd name="T3" fmla="*/ 4 h 65"/>
                      <a:gd name="T4" fmla="*/ 37 w 61"/>
                      <a:gd name="T5" fmla="*/ 1 h 65"/>
                      <a:gd name="T6" fmla="*/ 27 w 61"/>
                      <a:gd name="T7" fmla="*/ 3 h 65"/>
                      <a:gd name="T8" fmla="*/ 9 w 61"/>
                      <a:gd name="T9" fmla="*/ 18 h 65"/>
                      <a:gd name="T10" fmla="*/ 0 w 61"/>
                      <a:gd name="T11" fmla="*/ 37 h 65"/>
                      <a:gd name="T12" fmla="*/ 0 w 61"/>
                      <a:gd name="T13" fmla="*/ 51 h 65"/>
                      <a:gd name="T14" fmla="*/ 6 w 61"/>
                      <a:gd name="T15" fmla="*/ 61 h 65"/>
                      <a:gd name="T16" fmla="*/ 19 w 61"/>
                      <a:gd name="T17" fmla="*/ 65 h 65"/>
                      <a:gd name="T18" fmla="*/ 31 w 61"/>
                      <a:gd name="T19" fmla="*/ 62 h 65"/>
                      <a:gd name="T20" fmla="*/ 48 w 61"/>
                      <a:gd name="T21" fmla="*/ 4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48" y="48"/>
                        </a:moveTo>
                        <a:cubicBezTo>
                          <a:pt x="60" y="32"/>
                          <a:pt x="61" y="12"/>
                          <a:pt x="50" y="4"/>
                        </a:cubicBezTo>
                        <a:cubicBezTo>
                          <a:pt x="46" y="1"/>
                          <a:pt x="42" y="0"/>
                          <a:pt x="37" y="1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0" y="6"/>
                          <a:pt x="14" y="11"/>
                          <a:pt x="9" y="18"/>
                        </a:cubicBezTo>
                        <a:cubicBezTo>
                          <a:pt x="4" y="24"/>
                          <a:pt x="1" y="31"/>
                          <a:pt x="0" y="37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1" y="55"/>
                          <a:pt x="3" y="59"/>
                          <a:pt x="6" y="61"/>
                        </a:cubicBezTo>
                        <a:cubicBezTo>
                          <a:pt x="10" y="64"/>
                          <a:pt x="14" y="65"/>
                          <a:pt x="19" y="65"/>
                        </a:cubicBezTo>
                        <a:cubicBezTo>
                          <a:pt x="31" y="62"/>
                          <a:pt x="31" y="62"/>
                          <a:pt x="31" y="62"/>
                        </a:cubicBezTo>
                        <a:cubicBezTo>
                          <a:pt x="37" y="59"/>
                          <a:pt x="43" y="54"/>
                          <a:pt x="48" y="48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42" name="Freeform 506"/>
                  <p:cNvSpPr>
                    <a:spLocks/>
                  </p:cNvSpPr>
                  <p:nvPr/>
                </p:nvSpPr>
                <p:spPr bwMode="gray">
                  <a:xfrm>
                    <a:off x="2031" y="2729"/>
                    <a:ext cx="145" cy="154"/>
                  </a:xfrm>
                  <a:custGeom>
                    <a:avLst/>
                    <a:gdLst>
                      <a:gd name="T0" fmla="*/ 47 w 61"/>
                      <a:gd name="T1" fmla="*/ 47 h 65"/>
                      <a:gd name="T2" fmla="*/ 50 w 61"/>
                      <a:gd name="T3" fmla="*/ 3 h 65"/>
                      <a:gd name="T4" fmla="*/ 36 w 61"/>
                      <a:gd name="T5" fmla="*/ 0 h 65"/>
                      <a:gd name="T6" fmla="*/ 26 w 61"/>
                      <a:gd name="T7" fmla="*/ 3 h 65"/>
                      <a:gd name="T8" fmla="*/ 8 w 61"/>
                      <a:gd name="T9" fmla="*/ 17 h 65"/>
                      <a:gd name="T10" fmla="*/ 0 w 61"/>
                      <a:gd name="T11" fmla="*/ 36 h 65"/>
                      <a:gd name="T12" fmla="*/ 0 w 61"/>
                      <a:gd name="T13" fmla="*/ 50 h 65"/>
                      <a:gd name="T14" fmla="*/ 6 w 61"/>
                      <a:gd name="T15" fmla="*/ 61 h 65"/>
                      <a:gd name="T16" fmla="*/ 19 w 61"/>
                      <a:gd name="T17" fmla="*/ 64 h 65"/>
                      <a:gd name="T18" fmla="*/ 30 w 61"/>
                      <a:gd name="T19" fmla="*/ 61 h 65"/>
                      <a:gd name="T20" fmla="*/ 47 w 61"/>
                      <a:gd name="T21" fmla="*/ 47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47" y="47"/>
                        </a:moveTo>
                        <a:cubicBezTo>
                          <a:pt x="60" y="31"/>
                          <a:pt x="61" y="12"/>
                          <a:pt x="50" y="3"/>
                        </a:cubicBezTo>
                        <a:cubicBezTo>
                          <a:pt x="46" y="1"/>
                          <a:pt x="41" y="0"/>
                          <a:pt x="36" y="0"/>
                        </a:cubicBezTo>
                        <a:cubicBezTo>
                          <a:pt x="26" y="3"/>
                          <a:pt x="26" y="3"/>
                          <a:pt x="26" y="3"/>
                        </a:cubicBezTo>
                        <a:cubicBezTo>
                          <a:pt x="20" y="5"/>
                          <a:pt x="14" y="10"/>
                          <a:pt x="8" y="17"/>
                        </a:cubicBezTo>
                        <a:cubicBezTo>
                          <a:pt x="4" y="23"/>
                          <a:pt x="1" y="30"/>
                          <a:pt x="0" y="36"/>
                        </a:cubicBezTo>
                        <a:cubicBezTo>
                          <a:pt x="0" y="50"/>
                          <a:pt x="0" y="50"/>
                          <a:pt x="0" y="50"/>
                        </a:cubicBezTo>
                        <a:cubicBezTo>
                          <a:pt x="1" y="55"/>
                          <a:pt x="3" y="58"/>
                          <a:pt x="6" y="61"/>
                        </a:cubicBezTo>
                        <a:cubicBezTo>
                          <a:pt x="10" y="63"/>
                          <a:pt x="14" y="65"/>
                          <a:pt x="19" y="64"/>
                        </a:cubicBezTo>
                        <a:cubicBezTo>
                          <a:pt x="30" y="61"/>
                          <a:pt x="30" y="61"/>
                          <a:pt x="30" y="61"/>
                        </a:cubicBezTo>
                        <a:cubicBezTo>
                          <a:pt x="37" y="58"/>
                          <a:pt x="43" y="53"/>
                          <a:pt x="47" y="47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43" name="Freeform 507"/>
                  <p:cNvSpPr>
                    <a:spLocks/>
                  </p:cNvSpPr>
                  <p:nvPr/>
                </p:nvSpPr>
                <p:spPr bwMode="gray">
                  <a:xfrm>
                    <a:off x="1143" y="3889"/>
                    <a:ext cx="144" cy="154"/>
                  </a:xfrm>
                  <a:custGeom>
                    <a:avLst/>
                    <a:gdLst>
                      <a:gd name="T0" fmla="*/ 48 w 61"/>
                      <a:gd name="T1" fmla="*/ 48 h 65"/>
                      <a:gd name="T2" fmla="*/ 50 w 61"/>
                      <a:gd name="T3" fmla="*/ 4 h 65"/>
                      <a:gd name="T4" fmla="*/ 37 w 61"/>
                      <a:gd name="T5" fmla="*/ 1 h 65"/>
                      <a:gd name="T6" fmla="*/ 27 w 61"/>
                      <a:gd name="T7" fmla="*/ 3 h 65"/>
                      <a:gd name="T8" fmla="*/ 9 w 61"/>
                      <a:gd name="T9" fmla="*/ 18 h 65"/>
                      <a:gd name="T10" fmla="*/ 0 w 61"/>
                      <a:gd name="T11" fmla="*/ 37 h 65"/>
                      <a:gd name="T12" fmla="*/ 0 w 61"/>
                      <a:gd name="T13" fmla="*/ 51 h 65"/>
                      <a:gd name="T14" fmla="*/ 7 w 61"/>
                      <a:gd name="T15" fmla="*/ 61 h 65"/>
                      <a:gd name="T16" fmla="*/ 19 w 61"/>
                      <a:gd name="T17" fmla="*/ 65 h 65"/>
                      <a:gd name="T18" fmla="*/ 31 w 61"/>
                      <a:gd name="T19" fmla="*/ 62 h 65"/>
                      <a:gd name="T20" fmla="*/ 48 w 61"/>
                      <a:gd name="T21" fmla="*/ 4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48" y="48"/>
                        </a:moveTo>
                        <a:cubicBezTo>
                          <a:pt x="60" y="32"/>
                          <a:pt x="61" y="12"/>
                          <a:pt x="50" y="4"/>
                        </a:cubicBezTo>
                        <a:cubicBezTo>
                          <a:pt x="47" y="1"/>
                          <a:pt x="42" y="0"/>
                          <a:pt x="37" y="1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1" y="6"/>
                          <a:pt x="14" y="11"/>
                          <a:pt x="9" y="18"/>
                        </a:cubicBezTo>
                        <a:cubicBezTo>
                          <a:pt x="4" y="24"/>
                          <a:pt x="1" y="31"/>
                          <a:pt x="0" y="37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1" y="55"/>
                          <a:pt x="3" y="59"/>
                          <a:pt x="7" y="61"/>
                        </a:cubicBezTo>
                        <a:cubicBezTo>
                          <a:pt x="10" y="64"/>
                          <a:pt x="14" y="65"/>
                          <a:pt x="19" y="65"/>
                        </a:cubicBezTo>
                        <a:cubicBezTo>
                          <a:pt x="31" y="62"/>
                          <a:pt x="31" y="62"/>
                          <a:pt x="31" y="62"/>
                        </a:cubicBezTo>
                        <a:cubicBezTo>
                          <a:pt x="37" y="59"/>
                          <a:pt x="43" y="54"/>
                          <a:pt x="48" y="48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44" name="Freeform 508"/>
                  <p:cNvSpPr>
                    <a:spLocks/>
                  </p:cNvSpPr>
                  <p:nvPr/>
                </p:nvSpPr>
                <p:spPr bwMode="gray">
                  <a:xfrm>
                    <a:off x="721" y="3830"/>
                    <a:ext cx="451" cy="211"/>
                  </a:xfrm>
                  <a:custGeom>
                    <a:avLst/>
                    <a:gdLst>
                      <a:gd name="T0" fmla="*/ 191 w 191"/>
                      <a:gd name="T1" fmla="*/ 89 h 89"/>
                      <a:gd name="T2" fmla="*/ 191 w 191"/>
                      <a:gd name="T3" fmla="*/ 89 h 89"/>
                      <a:gd name="T4" fmla="*/ 186 w 191"/>
                      <a:gd name="T5" fmla="*/ 86 h 89"/>
                      <a:gd name="T6" fmla="*/ 179 w 191"/>
                      <a:gd name="T7" fmla="*/ 76 h 89"/>
                      <a:gd name="T8" fmla="*/ 179 w 191"/>
                      <a:gd name="T9" fmla="*/ 62 h 89"/>
                      <a:gd name="T10" fmla="*/ 183 w 191"/>
                      <a:gd name="T11" fmla="*/ 51 h 89"/>
                      <a:gd name="T12" fmla="*/ 183 w 191"/>
                      <a:gd name="T13" fmla="*/ 51 h 89"/>
                      <a:gd name="T14" fmla="*/ 5 w 191"/>
                      <a:gd name="T15" fmla="*/ 3 h 89"/>
                      <a:gd name="T16" fmla="*/ 5 w 191"/>
                      <a:gd name="T17" fmla="*/ 3 h 89"/>
                      <a:gd name="T18" fmla="*/ 5 w 191"/>
                      <a:gd name="T19" fmla="*/ 3 h 89"/>
                      <a:gd name="T20" fmla="*/ 1 w 191"/>
                      <a:gd name="T21" fmla="*/ 14 h 89"/>
                      <a:gd name="T22" fmla="*/ 0 w 191"/>
                      <a:gd name="T23" fmla="*/ 25 h 89"/>
                      <a:gd name="T24" fmla="*/ 9 w 191"/>
                      <a:gd name="T25" fmla="*/ 38 h 89"/>
                      <a:gd name="T26" fmla="*/ 20 w 191"/>
                      <a:gd name="T27" fmla="*/ 42 h 89"/>
                      <a:gd name="T28" fmla="*/ 191 w 191"/>
                      <a:gd name="T29" fmla="*/ 89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91" h="89">
                        <a:moveTo>
                          <a:pt x="191" y="89"/>
                        </a:moveTo>
                        <a:cubicBezTo>
                          <a:pt x="191" y="89"/>
                          <a:pt x="191" y="89"/>
                          <a:pt x="191" y="89"/>
                        </a:cubicBezTo>
                        <a:cubicBezTo>
                          <a:pt x="189" y="89"/>
                          <a:pt x="187" y="88"/>
                          <a:pt x="186" y="86"/>
                        </a:cubicBezTo>
                        <a:cubicBezTo>
                          <a:pt x="182" y="84"/>
                          <a:pt x="180" y="80"/>
                          <a:pt x="179" y="76"/>
                        </a:cubicBezTo>
                        <a:cubicBezTo>
                          <a:pt x="179" y="62"/>
                          <a:pt x="179" y="62"/>
                          <a:pt x="179" y="62"/>
                        </a:cubicBezTo>
                        <a:cubicBezTo>
                          <a:pt x="180" y="58"/>
                          <a:pt x="181" y="54"/>
                          <a:pt x="183" y="51"/>
                        </a:cubicBezTo>
                        <a:cubicBezTo>
                          <a:pt x="183" y="51"/>
                          <a:pt x="183" y="51"/>
                          <a:pt x="183" y="51"/>
                        </a:cubicBezTo>
                        <a:cubicBezTo>
                          <a:pt x="183" y="51"/>
                          <a:pt x="6" y="0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3" y="7"/>
                          <a:pt x="2" y="10"/>
                          <a:pt x="1" y="14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cubicBezTo>
                          <a:pt x="2" y="29"/>
                          <a:pt x="5" y="35"/>
                          <a:pt x="9" y="38"/>
                        </a:cubicBezTo>
                        <a:cubicBezTo>
                          <a:pt x="12" y="40"/>
                          <a:pt x="20" y="42"/>
                          <a:pt x="20" y="42"/>
                        </a:cubicBezTo>
                        <a:lnTo>
                          <a:pt x="191" y="89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75645" name="Group 509"/>
              <p:cNvGrpSpPr>
                <a:grpSpLocks/>
              </p:cNvGrpSpPr>
              <p:nvPr/>
            </p:nvGrpSpPr>
            <p:grpSpPr bwMode="auto">
              <a:xfrm>
                <a:off x="66" y="1884"/>
                <a:ext cx="257" cy="202"/>
                <a:chOff x="1315" y="1508"/>
                <a:chExt cx="596" cy="469"/>
              </a:xfrm>
            </p:grpSpPr>
            <p:sp>
              <p:nvSpPr>
                <p:cNvPr id="475646" name="Freeform 510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647" name="Freeform 511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648" name="Freeform 512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5649" name="Group 513"/>
              <p:cNvGrpSpPr>
                <a:grpSpLocks/>
              </p:cNvGrpSpPr>
              <p:nvPr/>
            </p:nvGrpSpPr>
            <p:grpSpPr bwMode="auto">
              <a:xfrm>
                <a:off x="661" y="1702"/>
                <a:ext cx="257" cy="202"/>
                <a:chOff x="1315" y="1508"/>
                <a:chExt cx="596" cy="469"/>
              </a:xfrm>
            </p:grpSpPr>
            <p:sp>
              <p:nvSpPr>
                <p:cNvPr id="475650" name="Freeform 514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651" name="Freeform 515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652" name="Freeform 516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475653" name="Group 517"/>
          <p:cNvGrpSpPr>
            <a:grpSpLocks/>
          </p:cNvGrpSpPr>
          <p:nvPr/>
        </p:nvGrpSpPr>
        <p:grpSpPr bwMode="auto">
          <a:xfrm>
            <a:off x="5413375" y="3328988"/>
            <a:ext cx="1412875" cy="558800"/>
            <a:chOff x="3432" y="1319"/>
            <a:chExt cx="890" cy="352"/>
          </a:xfrm>
        </p:grpSpPr>
        <p:grpSp>
          <p:nvGrpSpPr>
            <p:cNvPr id="475654" name="Group 518"/>
            <p:cNvGrpSpPr>
              <a:grpSpLocks/>
            </p:cNvGrpSpPr>
            <p:nvPr/>
          </p:nvGrpSpPr>
          <p:grpSpPr bwMode="auto">
            <a:xfrm>
              <a:off x="3432" y="1379"/>
              <a:ext cx="788" cy="292"/>
              <a:chOff x="3432" y="1379"/>
              <a:chExt cx="788" cy="292"/>
            </a:xfrm>
          </p:grpSpPr>
          <p:grpSp>
            <p:nvGrpSpPr>
              <p:cNvPr id="475655" name="Group 519"/>
              <p:cNvGrpSpPr>
                <a:grpSpLocks/>
              </p:cNvGrpSpPr>
              <p:nvPr/>
            </p:nvGrpSpPr>
            <p:grpSpPr bwMode="auto">
              <a:xfrm>
                <a:off x="3432" y="1379"/>
                <a:ext cx="788" cy="292"/>
                <a:chOff x="851" y="2538"/>
                <a:chExt cx="2389" cy="885"/>
              </a:xfrm>
            </p:grpSpPr>
            <p:grpSp>
              <p:nvGrpSpPr>
                <p:cNvPr id="475656" name="Group 520"/>
                <p:cNvGrpSpPr>
                  <a:grpSpLocks/>
                </p:cNvGrpSpPr>
                <p:nvPr/>
              </p:nvGrpSpPr>
              <p:grpSpPr bwMode="auto">
                <a:xfrm>
                  <a:off x="2152" y="2538"/>
                  <a:ext cx="1088" cy="536"/>
                  <a:chOff x="2368" y="2596"/>
                  <a:chExt cx="1088" cy="536"/>
                </a:xfrm>
              </p:grpSpPr>
              <p:grpSp>
                <p:nvGrpSpPr>
                  <p:cNvPr id="475657" name="Group 521"/>
                  <p:cNvGrpSpPr>
                    <a:grpSpLocks/>
                  </p:cNvGrpSpPr>
                  <p:nvPr/>
                </p:nvGrpSpPr>
                <p:grpSpPr bwMode="auto">
                  <a:xfrm>
                    <a:off x="2372" y="2733"/>
                    <a:ext cx="1084" cy="399"/>
                    <a:chOff x="2372" y="2733"/>
                    <a:chExt cx="1084" cy="399"/>
                  </a:xfrm>
                </p:grpSpPr>
                <p:sp>
                  <p:nvSpPr>
                    <p:cNvPr id="475658" name="Freeform 522"/>
                    <p:cNvSpPr>
                      <a:spLocks/>
                    </p:cNvSpPr>
                    <p:nvPr/>
                  </p:nvSpPr>
                  <p:spPr bwMode="gray">
                    <a:xfrm flipH="1">
                      <a:off x="2372" y="2789"/>
                      <a:ext cx="33" cy="235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59" name="Freeform 523"/>
                    <p:cNvSpPr>
                      <a:spLocks/>
                    </p:cNvSpPr>
                    <p:nvPr/>
                  </p:nvSpPr>
                  <p:spPr bwMode="gray">
                    <a:xfrm flipH="1">
                      <a:off x="2405" y="2789"/>
                      <a:ext cx="31" cy="235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rgbClr val="4D4D4D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60" name="Freeform 524"/>
                    <p:cNvSpPr>
                      <a:spLocks/>
                    </p:cNvSpPr>
                    <p:nvPr/>
                  </p:nvSpPr>
                  <p:spPr bwMode="gray">
                    <a:xfrm flipH="1">
                      <a:off x="3423" y="2733"/>
                      <a:ext cx="33" cy="235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4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4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61" name="Freeform 525"/>
                    <p:cNvSpPr>
                      <a:spLocks/>
                    </p:cNvSpPr>
                    <p:nvPr/>
                  </p:nvSpPr>
                  <p:spPr bwMode="gray">
                    <a:xfrm flipH="1">
                      <a:off x="3392" y="2733"/>
                      <a:ext cx="31" cy="235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4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4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rgbClr val="4D4D4D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62" name="Freeform 526"/>
                    <p:cNvSpPr>
                      <a:spLocks/>
                    </p:cNvSpPr>
                    <p:nvPr/>
                  </p:nvSpPr>
                  <p:spPr bwMode="gray">
                    <a:xfrm flipH="1">
                      <a:off x="2772" y="2898"/>
                      <a:ext cx="34" cy="234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63" name="Freeform 527"/>
                    <p:cNvSpPr>
                      <a:spLocks/>
                    </p:cNvSpPr>
                    <p:nvPr/>
                  </p:nvSpPr>
                  <p:spPr bwMode="gray">
                    <a:xfrm flipH="1">
                      <a:off x="2806" y="2898"/>
                      <a:ext cx="30" cy="234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5664" name="Group 528"/>
                  <p:cNvGrpSpPr>
                    <a:grpSpLocks/>
                  </p:cNvGrpSpPr>
                  <p:nvPr/>
                </p:nvGrpSpPr>
                <p:grpSpPr bwMode="auto">
                  <a:xfrm>
                    <a:off x="2368" y="2596"/>
                    <a:ext cx="1088" cy="347"/>
                    <a:chOff x="-181" y="3580"/>
                    <a:chExt cx="2284" cy="730"/>
                  </a:xfrm>
                </p:grpSpPr>
                <p:sp>
                  <p:nvSpPr>
                    <p:cNvPr id="475665" name="Freeform 529"/>
                    <p:cNvSpPr>
                      <a:spLocks/>
                    </p:cNvSpPr>
                    <p:nvPr/>
                  </p:nvSpPr>
                  <p:spPr bwMode="gray">
                    <a:xfrm>
                      <a:off x="714" y="3819"/>
                      <a:ext cx="1389" cy="491"/>
                    </a:xfrm>
                    <a:custGeom>
                      <a:avLst/>
                      <a:gdLst>
                        <a:gd name="T0" fmla="*/ 582 w 588"/>
                        <a:gd name="T1" fmla="*/ 4 h 208"/>
                        <a:gd name="T2" fmla="*/ 568 w 588"/>
                        <a:gd name="T3" fmla="*/ 1 h 208"/>
                        <a:gd name="T4" fmla="*/ 558 w 588"/>
                        <a:gd name="T5" fmla="*/ 3 h 208"/>
                        <a:gd name="T6" fmla="*/ 37 w 588"/>
                        <a:gd name="T7" fmla="*/ 143 h 208"/>
                        <a:gd name="T8" fmla="*/ 27 w 588"/>
                        <a:gd name="T9" fmla="*/ 146 h 208"/>
                        <a:gd name="T10" fmla="*/ 9 w 588"/>
                        <a:gd name="T11" fmla="*/ 161 h 208"/>
                        <a:gd name="T12" fmla="*/ 0 w 588"/>
                        <a:gd name="T13" fmla="*/ 179 h 208"/>
                        <a:gd name="T14" fmla="*/ 0 w 588"/>
                        <a:gd name="T15" fmla="*/ 194 h 208"/>
                        <a:gd name="T16" fmla="*/ 7 w 588"/>
                        <a:gd name="T17" fmla="*/ 204 h 208"/>
                        <a:gd name="T18" fmla="*/ 19 w 588"/>
                        <a:gd name="T19" fmla="*/ 208 h 208"/>
                        <a:gd name="T20" fmla="*/ 31 w 588"/>
                        <a:gd name="T21" fmla="*/ 204 h 208"/>
                        <a:gd name="T22" fmla="*/ 550 w 588"/>
                        <a:gd name="T23" fmla="*/ 65 h 208"/>
                        <a:gd name="T24" fmla="*/ 562 w 588"/>
                        <a:gd name="T25" fmla="*/ 62 h 208"/>
                        <a:gd name="T26" fmla="*/ 579 w 588"/>
                        <a:gd name="T27" fmla="*/ 48 h 208"/>
                        <a:gd name="T28" fmla="*/ 588 w 588"/>
                        <a:gd name="T29" fmla="*/ 30 h 208"/>
                        <a:gd name="T30" fmla="*/ 588 w 588"/>
                        <a:gd name="T31" fmla="*/ 14 h 208"/>
                        <a:gd name="T32" fmla="*/ 582 w 588"/>
                        <a:gd name="T33" fmla="*/ 4 h 20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588" h="208">
                          <a:moveTo>
                            <a:pt x="582" y="4"/>
                          </a:moveTo>
                          <a:cubicBezTo>
                            <a:pt x="578" y="1"/>
                            <a:pt x="573" y="0"/>
                            <a:pt x="568" y="1"/>
                          </a:cubicBezTo>
                          <a:cubicBezTo>
                            <a:pt x="558" y="3"/>
                            <a:pt x="558" y="3"/>
                            <a:pt x="558" y="3"/>
                          </a:cubicBezTo>
                          <a:cubicBezTo>
                            <a:pt x="37" y="143"/>
                            <a:pt x="37" y="143"/>
                            <a:pt x="37" y="143"/>
                          </a:cubicBezTo>
                          <a:cubicBezTo>
                            <a:pt x="27" y="146"/>
                            <a:pt x="27" y="146"/>
                            <a:pt x="27" y="146"/>
                          </a:cubicBezTo>
                          <a:cubicBezTo>
                            <a:pt x="21" y="149"/>
                            <a:pt x="14" y="154"/>
                            <a:pt x="9" y="161"/>
                          </a:cubicBezTo>
                          <a:cubicBezTo>
                            <a:pt x="4" y="167"/>
                            <a:pt x="2" y="173"/>
                            <a:pt x="0" y="179"/>
                          </a:cubicBezTo>
                          <a:cubicBezTo>
                            <a:pt x="0" y="194"/>
                            <a:pt x="0" y="194"/>
                            <a:pt x="0" y="194"/>
                          </a:cubicBezTo>
                          <a:cubicBezTo>
                            <a:pt x="1" y="198"/>
                            <a:pt x="3" y="202"/>
                            <a:pt x="7" y="204"/>
                          </a:cubicBezTo>
                          <a:cubicBezTo>
                            <a:pt x="10" y="207"/>
                            <a:pt x="15" y="208"/>
                            <a:pt x="19" y="208"/>
                          </a:cubicBezTo>
                          <a:cubicBezTo>
                            <a:pt x="31" y="204"/>
                            <a:pt x="31" y="204"/>
                            <a:pt x="31" y="204"/>
                          </a:cubicBezTo>
                          <a:cubicBezTo>
                            <a:pt x="550" y="65"/>
                            <a:pt x="550" y="65"/>
                            <a:pt x="550" y="65"/>
                          </a:cubicBezTo>
                          <a:cubicBezTo>
                            <a:pt x="562" y="62"/>
                            <a:pt x="562" y="62"/>
                            <a:pt x="562" y="62"/>
                          </a:cubicBezTo>
                          <a:cubicBezTo>
                            <a:pt x="568" y="59"/>
                            <a:pt x="574" y="54"/>
                            <a:pt x="579" y="48"/>
                          </a:cubicBezTo>
                          <a:cubicBezTo>
                            <a:pt x="584" y="42"/>
                            <a:pt x="587" y="36"/>
                            <a:pt x="588" y="30"/>
                          </a:cubicBezTo>
                          <a:cubicBezTo>
                            <a:pt x="588" y="14"/>
                            <a:pt x="588" y="14"/>
                            <a:pt x="588" y="14"/>
                          </a:cubicBezTo>
                          <a:cubicBezTo>
                            <a:pt x="587" y="10"/>
                            <a:pt x="585" y="7"/>
                            <a:pt x="582" y="4"/>
                          </a:cubicBez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6350" cap="flat" cmpd="sng">
                          <a:solidFill>
                            <a:srgbClr val="000000"/>
                          </a:solidFill>
                          <a:prstDash val="solid"/>
                          <a:miter lim="800000"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66" name="Freeform 530"/>
                    <p:cNvSpPr>
                      <a:spLocks/>
                    </p:cNvSpPr>
                    <p:nvPr/>
                  </p:nvSpPr>
                  <p:spPr bwMode="gray">
                    <a:xfrm>
                      <a:off x="714" y="4156"/>
                      <a:ext cx="144" cy="154"/>
                    </a:xfrm>
                    <a:custGeom>
                      <a:avLst/>
                      <a:gdLst>
                        <a:gd name="T0" fmla="*/ 48 w 61"/>
                        <a:gd name="T1" fmla="*/ 47 h 65"/>
                        <a:gd name="T2" fmla="*/ 50 w 61"/>
                        <a:gd name="T3" fmla="*/ 4 h 65"/>
                        <a:gd name="T4" fmla="*/ 37 w 61"/>
                        <a:gd name="T5" fmla="*/ 0 h 65"/>
                        <a:gd name="T6" fmla="*/ 27 w 61"/>
                        <a:gd name="T7" fmla="*/ 3 h 65"/>
                        <a:gd name="T8" fmla="*/ 9 w 61"/>
                        <a:gd name="T9" fmla="*/ 18 h 65"/>
                        <a:gd name="T10" fmla="*/ 0 w 61"/>
                        <a:gd name="T11" fmla="*/ 36 h 65"/>
                        <a:gd name="T12" fmla="*/ 0 w 61"/>
                        <a:gd name="T13" fmla="*/ 51 h 65"/>
                        <a:gd name="T14" fmla="*/ 7 w 61"/>
                        <a:gd name="T15" fmla="*/ 61 h 65"/>
                        <a:gd name="T16" fmla="*/ 19 w 61"/>
                        <a:gd name="T17" fmla="*/ 65 h 65"/>
                        <a:gd name="T18" fmla="*/ 31 w 61"/>
                        <a:gd name="T19" fmla="*/ 61 h 65"/>
                        <a:gd name="T20" fmla="*/ 48 w 61"/>
                        <a:gd name="T21" fmla="*/ 47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1" h="65">
                          <a:moveTo>
                            <a:pt x="48" y="47"/>
                          </a:moveTo>
                          <a:cubicBezTo>
                            <a:pt x="60" y="31"/>
                            <a:pt x="61" y="12"/>
                            <a:pt x="50" y="4"/>
                          </a:cubicBezTo>
                          <a:cubicBezTo>
                            <a:pt x="47" y="1"/>
                            <a:pt x="42" y="0"/>
                            <a:pt x="37" y="0"/>
                          </a:cubicBezTo>
                          <a:cubicBezTo>
                            <a:pt x="27" y="3"/>
                            <a:pt x="27" y="3"/>
                            <a:pt x="27" y="3"/>
                          </a:cubicBezTo>
                          <a:cubicBezTo>
                            <a:pt x="21" y="6"/>
                            <a:pt x="14" y="11"/>
                            <a:pt x="9" y="18"/>
                          </a:cubicBezTo>
                          <a:cubicBezTo>
                            <a:pt x="4" y="24"/>
                            <a:pt x="2" y="30"/>
                            <a:pt x="0" y="36"/>
                          </a:cubicBezTo>
                          <a:cubicBezTo>
                            <a:pt x="0" y="51"/>
                            <a:pt x="0" y="51"/>
                            <a:pt x="0" y="51"/>
                          </a:cubicBezTo>
                          <a:cubicBezTo>
                            <a:pt x="1" y="55"/>
                            <a:pt x="3" y="59"/>
                            <a:pt x="7" y="61"/>
                          </a:cubicBezTo>
                          <a:cubicBezTo>
                            <a:pt x="10" y="64"/>
                            <a:pt x="15" y="65"/>
                            <a:pt x="19" y="65"/>
                          </a:cubicBezTo>
                          <a:cubicBezTo>
                            <a:pt x="31" y="61"/>
                            <a:pt x="31" y="61"/>
                            <a:pt x="31" y="61"/>
                          </a:cubicBezTo>
                          <a:cubicBezTo>
                            <a:pt x="37" y="58"/>
                            <a:pt x="43" y="54"/>
                            <a:pt x="48" y="47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67" name="Freeform 531"/>
                    <p:cNvSpPr>
                      <a:spLocks/>
                    </p:cNvSpPr>
                    <p:nvPr/>
                  </p:nvSpPr>
                  <p:spPr bwMode="gray">
                    <a:xfrm>
                      <a:off x="1959" y="3819"/>
                      <a:ext cx="144" cy="153"/>
                    </a:xfrm>
                    <a:custGeom>
                      <a:avLst/>
                      <a:gdLst>
                        <a:gd name="T0" fmla="*/ 13 w 61"/>
                        <a:gd name="T1" fmla="*/ 18 h 65"/>
                        <a:gd name="T2" fmla="*/ 11 w 61"/>
                        <a:gd name="T3" fmla="*/ 62 h 65"/>
                        <a:gd name="T4" fmla="*/ 23 w 61"/>
                        <a:gd name="T5" fmla="*/ 65 h 65"/>
                        <a:gd name="T6" fmla="*/ 35 w 61"/>
                        <a:gd name="T7" fmla="*/ 62 h 65"/>
                        <a:gd name="T8" fmla="*/ 52 w 61"/>
                        <a:gd name="T9" fmla="*/ 48 h 65"/>
                        <a:gd name="T10" fmla="*/ 61 w 61"/>
                        <a:gd name="T11" fmla="*/ 30 h 65"/>
                        <a:gd name="T12" fmla="*/ 61 w 61"/>
                        <a:gd name="T13" fmla="*/ 14 h 65"/>
                        <a:gd name="T14" fmla="*/ 55 w 61"/>
                        <a:gd name="T15" fmla="*/ 4 h 65"/>
                        <a:gd name="T16" fmla="*/ 41 w 61"/>
                        <a:gd name="T17" fmla="*/ 1 h 65"/>
                        <a:gd name="T18" fmla="*/ 31 w 61"/>
                        <a:gd name="T19" fmla="*/ 3 h 65"/>
                        <a:gd name="T20" fmla="*/ 13 w 61"/>
                        <a:gd name="T21" fmla="*/ 18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1" h="65">
                          <a:moveTo>
                            <a:pt x="13" y="18"/>
                          </a:moveTo>
                          <a:cubicBezTo>
                            <a:pt x="1" y="34"/>
                            <a:pt x="0" y="53"/>
                            <a:pt x="11" y="62"/>
                          </a:cubicBezTo>
                          <a:cubicBezTo>
                            <a:pt x="15" y="64"/>
                            <a:pt x="19" y="65"/>
                            <a:pt x="23" y="65"/>
                          </a:cubicBezTo>
                          <a:cubicBezTo>
                            <a:pt x="35" y="62"/>
                            <a:pt x="35" y="62"/>
                            <a:pt x="35" y="62"/>
                          </a:cubicBezTo>
                          <a:cubicBezTo>
                            <a:pt x="41" y="59"/>
                            <a:pt x="47" y="54"/>
                            <a:pt x="52" y="48"/>
                          </a:cubicBezTo>
                          <a:cubicBezTo>
                            <a:pt x="57" y="42"/>
                            <a:pt x="60" y="36"/>
                            <a:pt x="61" y="30"/>
                          </a:cubicBezTo>
                          <a:cubicBezTo>
                            <a:pt x="61" y="14"/>
                            <a:pt x="61" y="14"/>
                            <a:pt x="61" y="14"/>
                          </a:cubicBezTo>
                          <a:cubicBezTo>
                            <a:pt x="60" y="10"/>
                            <a:pt x="58" y="7"/>
                            <a:pt x="55" y="4"/>
                          </a:cubicBezTo>
                          <a:cubicBezTo>
                            <a:pt x="51" y="1"/>
                            <a:pt x="46" y="0"/>
                            <a:pt x="41" y="1"/>
                          </a:cubicBezTo>
                          <a:cubicBezTo>
                            <a:pt x="31" y="3"/>
                            <a:pt x="31" y="3"/>
                            <a:pt x="31" y="3"/>
                          </a:cubicBezTo>
                          <a:cubicBezTo>
                            <a:pt x="25" y="6"/>
                            <a:pt x="19" y="11"/>
                            <a:pt x="13" y="18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68" name="Freeform 532"/>
                    <p:cNvSpPr>
                      <a:spLocks/>
                    </p:cNvSpPr>
                    <p:nvPr/>
                  </p:nvSpPr>
                  <p:spPr bwMode="gray">
                    <a:xfrm>
                      <a:off x="1406" y="3958"/>
                      <a:ext cx="154" cy="172"/>
                    </a:xfrm>
                    <a:custGeom>
                      <a:avLst/>
                      <a:gdLst>
                        <a:gd name="T0" fmla="*/ 11 w 65"/>
                        <a:gd name="T1" fmla="*/ 65 h 73"/>
                        <a:gd name="T2" fmla="*/ 52 w 65"/>
                        <a:gd name="T3" fmla="*/ 51 h 73"/>
                        <a:gd name="T4" fmla="*/ 55 w 65"/>
                        <a:gd name="T5" fmla="*/ 8 h 73"/>
                        <a:gd name="T6" fmla="*/ 13 w 65"/>
                        <a:gd name="T7" fmla="*/ 22 h 73"/>
                        <a:gd name="T8" fmla="*/ 11 w 65"/>
                        <a:gd name="T9" fmla="*/ 65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5" h="73">
                          <a:moveTo>
                            <a:pt x="11" y="65"/>
                          </a:moveTo>
                          <a:cubicBezTo>
                            <a:pt x="22" y="73"/>
                            <a:pt x="40" y="67"/>
                            <a:pt x="52" y="51"/>
                          </a:cubicBezTo>
                          <a:cubicBezTo>
                            <a:pt x="64" y="36"/>
                            <a:pt x="65" y="16"/>
                            <a:pt x="55" y="8"/>
                          </a:cubicBezTo>
                          <a:cubicBezTo>
                            <a:pt x="44" y="0"/>
                            <a:pt x="25" y="6"/>
                            <a:pt x="13" y="22"/>
                          </a:cubicBezTo>
                          <a:cubicBezTo>
                            <a:pt x="1" y="38"/>
                            <a:pt x="0" y="57"/>
                            <a:pt x="11" y="65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69" name="Freeform 533"/>
                    <p:cNvSpPr>
                      <a:spLocks/>
                    </p:cNvSpPr>
                    <p:nvPr/>
                  </p:nvSpPr>
                  <p:spPr bwMode="gray">
                    <a:xfrm>
                      <a:off x="-118" y="3580"/>
                      <a:ext cx="2174" cy="584"/>
                    </a:xfrm>
                    <a:custGeom>
                      <a:avLst/>
                      <a:gdLst>
                        <a:gd name="T0" fmla="*/ 0 w 2174"/>
                        <a:gd name="T1" fmla="*/ 343 h 584"/>
                        <a:gd name="T2" fmla="*/ 1278 w 2174"/>
                        <a:gd name="T3" fmla="*/ 0 h 584"/>
                        <a:gd name="T4" fmla="*/ 2174 w 2174"/>
                        <a:gd name="T5" fmla="*/ 241 h 584"/>
                        <a:gd name="T6" fmla="*/ 896 w 2174"/>
                        <a:gd name="T7" fmla="*/ 584 h 584"/>
                        <a:gd name="T8" fmla="*/ 0 w 2174"/>
                        <a:gd name="T9" fmla="*/ 343 h 58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74" h="584">
                          <a:moveTo>
                            <a:pt x="0" y="343"/>
                          </a:moveTo>
                          <a:lnTo>
                            <a:pt x="1278" y="0"/>
                          </a:lnTo>
                          <a:lnTo>
                            <a:pt x="2174" y="241"/>
                          </a:lnTo>
                          <a:lnTo>
                            <a:pt x="896" y="584"/>
                          </a:lnTo>
                          <a:lnTo>
                            <a:pt x="0" y="343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70" name="Freeform 534"/>
                    <p:cNvSpPr>
                      <a:spLocks/>
                    </p:cNvSpPr>
                    <p:nvPr/>
                  </p:nvSpPr>
                  <p:spPr bwMode="gray">
                    <a:xfrm>
                      <a:off x="-181" y="3923"/>
                      <a:ext cx="959" cy="380"/>
                    </a:xfrm>
                    <a:custGeom>
                      <a:avLst/>
                      <a:gdLst>
                        <a:gd name="T0" fmla="*/ 27 w 406"/>
                        <a:gd name="T1" fmla="*/ 0 h 161"/>
                        <a:gd name="T2" fmla="*/ 27 w 406"/>
                        <a:gd name="T3" fmla="*/ 0 h 161"/>
                        <a:gd name="T4" fmla="*/ 9 w 406"/>
                        <a:gd name="T5" fmla="*/ 15 h 161"/>
                        <a:gd name="T6" fmla="*/ 0 w 406"/>
                        <a:gd name="T7" fmla="*/ 34 h 161"/>
                        <a:gd name="T8" fmla="*/ 0 w 406"/>
                        <a:gd name="T9" fmla="*/ 48 h 161"/>
                        <a:gd name="T10" fmla="*/ 7 w 406"/>
                        <a:gd name="T11" fmla="*/ 58 h 161"/>
                        <a:gd name="T12" fmla="*/ 19 w 406"/>
                        <a:gd name="T13" fmla="*/ 62 h 161"/>
                        <a:gd name="T14" fmla="*/ 387 w 406"/>
                        <a:gd name="T15" fmla="*/ 161 h 161"/>
                        <a:gd name="T16" fmla="*/ 386 w 406"/>
                        <a:gd name="T17" fmla="*/ 160 h 161"/>
                        <a:gd name="T18" fmla="*/ 379 w 406"/>
                        <a:gd name="T19" fmla="*/ 150 h 161"/>
                        <a:gd name="T20" fmla="*/ 379 w 406"/>
                        <a:gd name="T21" fmla="*/ 135 h 161"/>
                        <a:gd name="T22" fmla="*/ 388 w 406"/>
                        <a:gd name="T23" fmla="*/ 117 h 161"/>
                        <a:gd name="T24" fmla="*/ 406 w 406"/>
                        <a:gd name="T25" fmla="*/ 102 h 161"/>
                        <a:gd name="T26" fmla="*/ 27 w 406"/>
                        <a:gd name="T27" fmla="*/ 0 h 16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06" h="161">
                          <a:moveTo>
                            <a:pt x="27" y="0"/>
                          </a:moveTo>
                          <a:cubicBezTo>
                            <a:pt x="27" y="0"/>
                            <a:pt x="27" y="0"/>
                            <a:pt x="27" y="0"/>
                          </a:cubicBezTo>
                          <a:cubicBezTo>
                            <a:pt x="20" y="3"/>
                            <a:pt x="14" y="8"/>
                            <a:pt x="9" y="15"/>
                          </a:cubicBezTo>
                          <a:cubicBezTo>
                            <a:pt x="4" y="21"/>
                            <a:pt x="1" y="27"/>
                            <a:pt x="0" y="34"/>
                          </a:cubicBezTo>
                          <a:cubicBezTo>
                            <a:pt x="0" y="48"/>
                            <a:pt x="0" y="48"/>
                            <a:pt x="0" y="48"/>
                          </a:cubicBezTo>
                          <a:cubicBezTo>
                            <a:pt x="1" y="52"/>
                            <a:pt x="3" y="56"/>
                            <a:pt x="7" y="58"/>
                          </a:cubicBezTo>
                          <a:cubicBezTo>
                            <a:pt x="10" y="61"/>
                            <a:pt x="14" y="62"/>
                            <a:pt x="19" y="62"/>
                          </a:cubicBezTo>
                          <a:cubicBezTo>
                            <a:pt x="387" y="161"/>
                            <a:pt x="387" y="161"/>
                            <a:pt x="387" y="161"/>
                          </a:cubicBezTo>
                          <a:cubicBezTo>
                            <a:pt x="386" y="160"/>
                            <a:pt x="386" y="160"/>
                            <a:pt x="386" y="160"/>
                          </a:cubicBezTo>
                          <a:cubicBezTo>
                            <a:pt x="382" y="158"/>
                            <a:pt x="380" y="154"/>
                            <a:pt x="379" y="150"/>
                          </a:cubicBezTo>
                          <a:cubicBezTo>
                            <a:pt x="379" y="135"/>
                            <a:pt x="379" y="135"/>
                            <a:pt x="379" y="135"/>
                          </a:cubicBezTo>
                          <a:cubicBezTo>
                            <a:pt x="381" y="129"/>
                            <a:pt x="383" y="123"/>
                            <a:pt x="388" y="117"/>
                          </a:cubicBezTo>
                          <a:cubicBezTo>
                            <a:pt x="393" y="110"/>
                            <a:pt x="400" y="105"/>
                            <a:pt x="406" y="102"/>
                          </a:cubicBezTo>
                          <a:lnTo>
                            <a:pt x="27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71" name="Freeform 535"/>
                    <p:cNvSpPr>
                      <a:spLocks/>
                    </p:cNvSpPr>
                    <p:nvPr/>
                  </p:nvSpPr>
                  <p:spPr bwMode="gray">
                    <a:xfrm>
                      <a:off x="733" y="3693"/>
                      <a:ext cx="897" cy="241"/>
                    </a:xfrm>
                    <a:custGeom>
                      <a:avLst/>
                      <a:gdLst>
                        <a:gd name="T0" fmla="*/ 897 w 897"/>
                        <a:gd name="T1" fmla="*/ 241 h 241"/>
                        <a:gd name="T2" fmla="*/ 0 w 897"/>
                        <a:gd name="T3" fmla="*/ 0 h 241"/>
                        <a:gd name="T4" fmla="*/ 897 w 897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7" h="241">
                          <a:moveTo>
                            <a:pt x="897" y="241"/>
                          </a:moveTo>
                          <a:lnTo>
                            <a:pt x="0" y="0"/>
                          </a:lnTo>
                          <a:lnTo>
                            <a:pt x="897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72" name="Line 536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733" y="3693"/>
                      <a:ext cx="897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73" name="Freeform 537"/>
                    <p:cNvSpPr>
                      <a:spLocks/>
                    </p:cNvSpPr>
                    <p:nvPr/>
                  </p:nvSpPr>
                  <p:spPr bwMode="gray">
                    <a:xfrm>
                      <a:off x="520" y="3753"/>
                      <a:ext cx="896" cy="238"/>
                    </a:xfrm>
                    <a:custGeom>
                      <a:avLst/>
                      <a:gdLst>
                        <a:gd name="T0" fmla="*/ 896 w 896"/>
                        <a:gd name="T1" fmla="*/ 238 h 238"/>
                        <a:gd name="T2" fmla="*/ 0 w 896"/>
                        <a:gd name="T3" fmla="*/ 0 h 238"/>
                        <a:gd name="T4" fmla="*/ 896 w 896"/>
                        <a:gd name="T5" fmla="*/ 238 h 2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6" h="238">
                          <a:moveTo>
                            <a:pt x="896" y="238"/>
                          </a:moveTo>
                          <a:lnTo>
                            <a:pt x="0" y="0"/>
                          </a:lnTo>
                          <a:lnTo>
                            <a:pt x="896" y="2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74" name="Line 538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520" y="3753"/>
                      <a:ext cx="896" cy="238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75" name="Freeform 539"/>
                    <p:cNvSpPr>
                      <a:spLocks/>
                    </p:cNvSpPr>
                    <p:nvPr/>
                  </p:nvSpPr>
                  <p:spPr bwMode="gray">
                    <a:xfrm>
                      <a:off x="308" y="3809"/>
                      <a:ext cx="895" cy="241"/>
                    </a:xfrm>
                    <a:custGeom>
                      <a:avLst/>
                      <a:gdLst>
                        <a:gd name="T0" fmla="*/ 895 w 895"/>
                        <a:gd name="T1" fmla="*/ 241 h 241"/>
                        <a:gd name="T2" fmla="*/ 0 w 895"/>
                        <a:gd name="T3" fmla="*/ 0 h 241"/>
                        <a:gd name="T4" fmla="*/ 895 w 895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5" h="241">
                          <a:moveTo>
                            <a:pt x="895" y="241"/>
                          </a:moveTo>
                          <a:lnTo>
                            <a:pt x="0" y="0"/>
                          </a:lnTo>
                          <a:lnTo>
                            <a:pt x="895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76" name="Line 540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308" y="3809"/>
                      <a:ext cx="895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77" name="Freeform 541"/>
                    <p:cNvSpPr>
                      <a:spLocks/>
                    </p:cNvSpPr>
                    <p:nvPr/>
                  </p:nvSpPr>
                  <p:spPr bwMode="gray">
                    <a:xfrm>
                      <a:off x="945" y="3637"/>
                      <a:ext cx="898" cy="241"/>
                    </a:xfrm>
                    <a:custGeom>
                      <a:avLst/>
                      <a:gdLst>
                        <a:gd name="T0" fmla="*/ 898 w 898"/>
                        <a:gd name="T1" fmla="*/ 241 h 241"/>
                        <a:gd name="T2" fmla="*/ 0 w 898"/>
                        <a:gd name="T3" fmla="*/ 0 h 241"/>
                        <a:gd name="T4" fmla="*/ 898 w 898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8" h="241">
                          <a:moveTo>
                            <a:pt x="898" y="241"/>
                          </a:moveTo>
                          <a:lnTo>
                            <a:pt x="0" y="0"/>
                          </a:lnTo>
                          <a:lnTo>
                            <a:pt x="898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78" name="Line 542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945" y="3637"/>
                      <a:ext cx="898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79" name="Freeform 543"/>
                    <p:cNvSpPr>
                      <a:spLocks/>
                    </p:cNvSpPr>
                    <p:nvPr/>
                  </p:nvSpPr>
                  <p:spPr bwMode="gray">
                    <a:xfrm>
                      <a:off x="95" y="3866"/>
                      <a:ext cx="895" cy="241"/>
                    </a:xfrm>
                    <a:custGeom>
                      <a:avLst/>
                      <a:gdLst>
                        <a:gd name="T0" fmla="*/ 895 w 895"/>
                        <a:gd name="T1" fmla="*/ 241 h 241"/>
                        <a:gd name="T2" fmla="*/ 0 w 895"/>
                        <a:gd name="T3" fmla="*/ 0 h 241"/>
                        <a:gd name="T4" fmla="*/ 895 w 895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5" h="241">
                          <a:moveTo>
                            <a:pt x="895" y="241"/>
                          </a:moveTo>
                          <a:lnTo>
                            <a:pt x="0" y="0"/>
                          </a:lnTo>
                          <a:lnTo>
                            <a:pt x="895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80" name="Line 544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95" y="3866"/>
                      <a:ext cx="895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475681" name="Group 545"/>
                <p:cNvGrpSpPr>
                  <a:grpSpLocks/>
                </p:cNvGrpSpPr>
                <p:nvPr/>
              </p:nvGrpSpPr>
              <p:grpSpPr bwMode="auto">
                <a:xfrm>
                  <a:off x="1500" y="2712"/>
                  <a:ext cx="1088" cy="536"/>
                  <a:chOff x="2368" y="2596"/>
                  <a:chExt cx="1088" cy="536"/>
                </a:xfrm>
              </p:grpSpPr>
              <p:grpSp>
                <p:nvGrpSpPr>
                  <p:cNvPr id="475682" name="Group 546"/>
                  <p:cNvGrpSpPr>
                    <a:grpSpLocks/>
                  </p:cNvGrpSpPr>
                  <p:nvPr/>
                </p:nvGrpSpPr>
                <p:grpSpPr bwMode="auto">
                  <a:xfrm>
                    <a:off x="2372" y="2733"/>
                    <a:ext cx="1084" cy="399"/>
                    <a:chOff x="2372" y="2733"/>
                    <a:chExt cx="1084" cy="399"/>
                  </a:xfrm>
                </p:grpSpPr>
                <p:sp>
                  <p:nvSpPr>
                    <p:cNvPr id="475683" name="Freeform 547"/>
                    <p:cNvSpPr>
                      <a:spLocks/>
                    </p:cNvSpPr>
                    <p:nvPr/>
                  </p:nvSpPr>
                  <p:spPr bwMode="gray">
                    <a:xfrm flipH="1">
                      <a:off x="2372" y="2789"/>
                      <a:ext cx="33" cy="235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84" name="Freeform 548"/>
                    <p:cNvSpPr>
                      <a:spLocks/>
                    </p:cNvSpPr>
                    <p:nvPr/>
                  </p:nvSpPr>
                  <p:spPr bwMode="gray">
                    <a:xfrm flipH="1">
                      <a:off x="2405" y="2789"/>
                      <a:ext cx="31" cy="235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rgbClr val="4D4D4D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85" name="Freeform 549"/>
                    <p:cNvSpPr>
                      <a:spLocks/>
                    </p:cNvSpPr>
                    <p:nvPr/>
                  </p:nvSpPr>
                  <p:spPr bwMode="gray">
                    <a:xfrm flipH="1">
                      <a:off x="3423" y="2733"/>
                      <a:ext cx="33" cy="235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4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4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86" name="Freeform 550"/>
                    <p:cNvSpPr>
                      <a:spLocks/>
                    </p:cNvSpPr>
                    <p:nvPr/>
                  </p:nvSpPr>
                  <p:spPr bwMode="gray">
                    <a:xfrm flipH="1">
                      <a:off x="3392" y="2733"/>
                      <a:ext cx="31" cy="235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4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4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rgbClr val="4D4D4D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87" name="Freeform 551"/>
                    <p:cNvSpPr>
                      <a:spLocks/>
                    </p:cNvSpPr>
                    <p:nvPr/>
                  </p:nvSpPr>
                  <p:spPr bwMode="gray">
                    <a:xfrm flipH="1">
                      <a:off x="2772" y="2898"/>
                      <a:ext cx="34" cy="234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88" name="Freeform 552"/>
                    <p:cNvSpPr>
                      <a:spLocks/>
                    </p:cNvSpPr>
                    <p:nvPr/>
                  </p:nvSpPr>
                  <p:spPr bwMode="gray">
                    <a:xfrm flipH="1">
                      <a:off x="2806" y="2898"/>
                      <a:ext cx="30" cy="234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5689" name="Group 553"/>
                  <p:cNvGrpSpPr>
                    <a:grpSpLocks/>
                  </p:cNvGrpSpPr>
                  <p:nvPr/>
                </p:nvGrpSpPr>
                <p:grpSpPr bwMode="auto">
                  <a:xfrm>
                    <a:off x="2368" y="2596"/>
                    <a:ext cx="1088" cy="347"/>
                    <a:chOff x="-181" y="3580"/>
                    <a:chExt cx="2284" cy="730"/>
                  </a:xfrm>
                </p:grpSpPr>
                <p:sp>
                  <p:nvSpPr>
                    <p:cNvPr id="475690" name="Freeform 554"/>
                    <p:cNvSpPr>
                      <a:spLocks/>
                    </p:cNvSpPr>
                    <p:nvPr/>
                  </p:nvSpPr>
                  <p:spPr bwMode="gray">
                    <a:xfrm>
                      <a:off x="714" y="3819"/>
                      <a:ext cx="1389" cy="491"/>
                    </a:xfrm>
                    <a:custGeom>
                      <a:avLst/>
                      <a:gdLst>
                        <a:gd name="T0" fmla="*/ 582 w 588"/>
                        <a:gd name="T1" fmla="*/ 4 h 208"/>
                        <a:gd name="T2" fmla="*/ 568 w 588"/>
                        <a:gd name="T3" fmla="*/ 1 h 208"/>
                        <a:gd name="T4" fmla="*/ 558 w 588"/>
                        <a:gd name="T5" fmla="*/ 3 h 208"/>
                        <a:gd name="T6" fmla="*/ 37 w 588"/>
                        <a:gd name="T7" fmla="*/ 143 h 208"/>
                        <a:gd name="T8" fmla="*/ 27 w 588"/>
                        <a:gd name="T9" fmla="*/ 146 h 208"/>
                        <a:gd name="T10" fmla="*/ 9 w 588"/>
                        <a:gd name="T11" fmla="*/ 161 h 208"/>
                        <a:gd name="T12" fmla="*/ 0 w 588"/>
                        <a:gd name="T13" fmla="*/ 179 h 208"/>
                        <a:gd name="T14" fmla="*/ 0 w 588"/>
                        <a:gd name="T15" fmla="*/ 194 h 208"/>
                        <a:gd name="T16" fmla="*/ 7 w 588"/>
                        <a:gd name="T17" fmla="*/ 204 h 208"/>
                        <a:gd name="T18" fmla="*/ 19 w 588"/>
                        <a:gd name="T19" fmla="*/ 208 h 208"/>
                        <a:gd name="T20" fmla="*/ 31 w 588"/>
                        <a:gd name="T21" fmla="*/ 204 h 208"/>
                        <a:gd name="T22" fmla="*/ 550 w 588"/>
                        <a:gd name="T23" fmla="*/ 65 h 208"/>
                        <a:gd name="T24" fmla="*/ 562 w 588"/>
                        <a:gd name="T25" fmla="*/ 62 h 208"/>
                        <a:gd name="T26" fmla="*/ 579 w 588"/>
                        <a:gd name="T27" fmla="*/ 48 h 208"/>
                        <a:gd name="T28" fmla="*/ 588 w 588"/>
                        <a:gd name="T29" fmla="*/ 30 h 208"/>
                        <a:gd name="T30" fmla="*/ 588 w 588"/>
                        <a:gd name="T31" fmla="*/ 14 h 208"/>
                        <a:gd name="T32" fmla="*/ 582 w 588"/>
                        <a:gd name="T33" fmla="*/ 4 h 20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588" h="208">
                          <a:moveTo>
                            <a:pt x="582" y="4"/>
                          </a:moveTo>
                          <a:cubicBezTo>
                            <a:pt x="578" y="1"/>
                            <a:pt x="573" y="0"/>
                            <a:pt x="568" y="1"/>
                          </a:cubicBezTo>
                          <a:cubicBezTo>
                            <a:pt x="558" y="3"/>
                            <a:pt x="558" y="3"/>
                            <a:pt x="558" y="3"/>
                          </a:cubicBezTo>
                          <a:cubicBezTo>
                            <a:pt x="37" y="143"/>
                            <a:pt x="37" y="143"/>
                            <a:pt x="37" y="143"/>
                          </a:cubicBezTo>
                          <a:cubicBezTo>
                            <a:pt x="27" y="146"/>
                            <a:pt x="27" y="146"/>
                            <a:pt x="27" y="146"/>
                          </a:cubicBezTo>
                          <a:cubicBezTo>
                            <a:pt x="21" y="149"/>
                            <a:pt x="14" y="154"/>
                            <a:pt x="9" y="161"/>
                          </a:cubicBezTo>
                          <a:cubicBezTo>
                            <a:pt x="4" y="167"/>
                            <a:pt x="2" y="173"/>
                            <a:pt x="0" y="179"/>
                          </a:cubicBezTo>
                          <a:cubicBezTo>
                            <a:pt x="0" y="194"/>
                            <a:pt x="0" y="194"/>
                            <a:pt x="0" y="194"/>
                          </a:cubicBezTo>
                          <a:cubicBezTo>
                            <a:pt x="1" y="198"/>
                            <a:pt x="3" y="202"/>
                            <a:pt x="7" y="204"/>
                          </a:cubicBezTo>
                          <a:cubicBezTo>
                            <a:pt x="10" y="207"/>
                            <a:pt x="15" y="208"/>
                            <a:pt x="19" y="208"/>
                          </a:cubicBezTo>
                          <a:cubicBezTo>
                            <a:pt x="31" y="204"/>
                            <a:pt x="31" y="204"/>
                            <a:pt x="31" y="204"/>
                          </a:cubicBezTo>
                          <a:cubicBezTo>
                            <a:pt x="550" y="65"/>
                            <a:pt x="550" y="65"/>
                            <a:pt x="550" y="65"/>
                          </a:cubicBezTo>
                          <a:cubicBezTo>
                            <a:pt x="562" y="62"/>
                            <a:pt x="562" y="62"/>
                            <a:pt x="562" y="62"/>
                          </a:cubicBezTo>
                          <a:cubicBezTo>
                            <a:pt x="568" y="59"/>
                            <a:pt x="574" y="54"/>
                            <a:pt x="579" y="48"/>
                          </a:cubicBezTo>
                          <a:cubicBezTo>
                            <a:pt x="584" y="42"/>
                            <a:pt x="587" y="36"/>
                            <a:pt x="588" y="30"/>
                          </a:cubicBezTo>
                          <a:cubicBezTo>
                            <a:pt x="588" y="14"/>
                            <a:pt x="588" y="14"/>
                            <a:pt x="588" y="14"/>
                          </a:cubicBezTo>
                          <a:cubicBezTo>
                            <a:pt x="587" y="10"/>
                            <a:pt x="585" y="7"/>
                            <a:pt x="582" y="4"/>
                          </a:cubicBez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6350" cap="flat" cmpd="sng">
                          <a:solidFill>
                            <a:srgbClr val="000000"/>
                          </a:solidFill>
                          <a:prstDash val="solid"/>
                          <a:miter lim="800000"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91" name="Freeform 555"/>
                    <p:cNvSpPr>
                      <a:spLocks/>
                    </p:cNvSpPr>
                    <p:nvPr/>
                  </p:nvSpPr>
                  <p:spPr bwMode="gray">
                    <a:xfrm>
                      <a:off x="714" y="4156"/>
                      <a:ext cx="144" cy="154"/>
                    </a:xfrm>
                    <a:custGeom>
                      <a:avLst/>
                      <a:gdLst>
                        <a:gd name="T0" fmla="*/ 48 w 61"/>
                        <a:gd name="T1" fmla="*/ 47 h 65"/>
                        <a:gd name="T2" fmla="*/ 50 w 61"/>
                        <a:gd name="T3" fmla="*/ 4 h 65"/>
                        <a:gd name="T4" fmla="*/ 37 w 61"/>
                        <a:gd name="T5" fmla="*/ 0 h 65"/>
                        <a:gd name="T6" fmla="*/ 27 w 61"/>
                        <a:gd name="T7" fmla="*/ 3 h 65"/>
                        <a:gd name="T8" fmla="*/ 9 w 61"/>
                        <a:gd name="T9" fmla="*/ 18 h 65"/>
                        <a:gd name="T10" fmla="*/ 0 w 61"/>
                        <a:gd name="T11" fmla="*/ 36 h 65"/>
                        <a:gd name="T12" fmla="*/ 0 w 61"/>
                        <a:gd name="T13" fmla="*/ 51 h 65"/>
                        <a:gd name="T14" fmla="*/ 7 w 61"/>
                        <a:gd name="T15" fmla="*/ 61 h 65"/>
                        <a:gd name="T16" fmla="*/ 19 w 61"/>
                        <a:gd name="T17" fmla="*/ 65 h 65"/>
                        <a:gd name="T18" fmla="*/ 31 w 61"/>
                        <a:gd name="T19" fmla="*/ 61 h 65"/>
                        <a:gd name="T20" fmla="*/ 48 w 61"/>
                        <a:gd name="T21" fmla="*/ 47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1" h="65">
                          <a:moveTo>
                            <a:pt x="48" y="47"/>
                          </a:moveTo>
                          <a:cubicBezTo>
                            <a:pt x="60" y="31"/>
                            <a:pt x="61" y="12"/>
                            <a:pt x="50" y="4"/>
                          </a:cubicBezTo>
                          <a:cubicBezTo>
                            <a:pt x="47" y="1"/>
                            <a:pt x="42" y="0"/>
                            <a:pt x="37" y="0"/>
                          </a:cubicBezTo>
                          <a:cubicBezTo>
                            <a:pt x="27" y="3"/>
                            <a:pt x="27" y="3"/>
                            <a:pt x="27" y="3"/>
                          </a:cubicBezTo>
                          <a:cubicBezTo>
                            <a:pt x="21" y="6"/>
                            <a:pt x="14" y="11"/>
                            <a:pt x="9" y="18"/>
                          </a:cubicBezTo>
                          <a:cubicBezTo>
                            <a:pt x="4" y="24"/>
                            <a:pt x="2" y="30"/>
                            <a:pt x="0" y="36"/>
                          </a:cubicBezTo>
                          <a:cubicBezTo>
                            <a:pt x="0" y="51"/>
                            <a:pt x="0" y="51"/>
                            <a:pt x="0" y="51"/>
                          </a:cubicBezTo>
                          <a:cubicBezTo>
                            <a:pt x="1" y="55"/>
                            <a:pt x="3" y="59"/>
                            <a:pt x="7" y="61"/>
                          </a:cubicBezTo>
                          <a:cubicBezTo>
                            <a:pt x="10" y="64"/>
                            <a:pt x="15" y="65"/>
                            <a:pt x="19" y="65"/>
                          </a:cubicBezTo>
                          <a:cubicBezTo>
                            <a:pt x="31" y="61"/>
                            <a:pt x="31" y="61"/>
                            <a:pt x="31" y="61"/>
                          </a:cubicBezTo>
                          <a:cubicBezTo>
                            <a:pt x="37" y="58"/>
                            <a:pt x="43" y="54"/>
                            <a:pt x="48" y="47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92" name="Freeform 556"/>
                    <p:cNvSpPr>
                      <a:spLocks/>
                    </p:cNvSpPr>
                    <p:nvPr/>
                  </p:nvSpPr>
                  <p:spPr bwMode="gray">
                    <a:xfrm>
                      <a:off x="1959" y="3819"/>
                      <a:ext cx="144" cy="153"/>
                    </a:xfrm>
                    <a:custGeom>
                      <a:avLst/>
                      <a:gdLst>
                        <a:gd name="T0" fmla="*/ 13 w 61"/>
                        <a:gd name="T1" fmla="*/ 18 h 65"/>
                        <a:gd name="T2" fmla="*/ 11 w 61"/>
                        <a:gd name="T3" fmla="*/ 62 h 65"/>
                        <a:gd name="T4" fmla="*/ 23 w 61"/>
                        <a:gd name="T5" fmla="*/ 65 h 65"/>
                        <a:gd name="T6" fmla="*/ 35 w 61"/>
                        <a:gd name="T7" fmla="*/ 62 h 65"/>
                        <a:gd name="T8" fmla="*/ 52 w 61"/>
                        <a:gd name="T9" fmla="*/ 48 h 65"/>
                        <a:gd name="T10" fmla="*/ 61 w 61"/>
                        <a:gd name="T11" fmla="*/ 30 h 65"/>
                        <a:gd name="T12" fmla="*/ 61 w 61"/>
                        <a:gd name="T13" fmla="*/ 14 h 65"/>
                        <a:gd name="T14" fmla="*/ 55 w 61"/>
                        <a:gd name="T15" fmla="*/ 4 h 65"/>
                        <a:gd name="T16" fmla="*/ 41 w 61"/>
                        <a:gd name="T17" fmla="*/ 1 h 65"/>
                        <a:gd name="T18" fmla="*/ 31 w 61"/>
                        <a:gd name="T19" fmla="*/ 3 h 65"/>
                        <a:gd name="T20" fmla="*/ 13 w 61"/>
                        <a:gd name="T21" fmla="*/ 18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1" h="65">
                          <a:moveTo>
                            <a:pt x="13" y="18"/>
                          </a:moveTo>
                          <a:cubicBezTo>
                            <a:pt x="1" y="34"/>
                            <a:pt x="0" y="53"/>
                            <a:pt x="11" y="62"/>
                          </a:cubicBezTo>
                          <a:cubicBezTo>
                            <a:pt x="15" y="64"/>
                            <a:pt x="19" y="65"/>
                            <a:pt x="23" y="65"/>
                          </a:cubicBezTo>
                          <a:cubicBezTo>
                            <a:pt x="35" y="62"/>
                            <a:pt x="35" y="62"/>
                            <a:pt x="35" y="62"/>
                          </a:cubicBezTo>
                          <a:cubicBezTo>
                            <a:pt x="41" y="59"/>
                            <a:pt x="47" y="54"/>
                            <a:pt x="52" y="48"/>
                          </a:cubicBezTo>
                          <a:cubicBezTo>
                            <a:pt x="57" y="42"/>
                            <a:pt x="60" y="36"/>
                            <a:pt x="61" y="30"/>
                          </a:cubicBezTo>
                          <a:cubicBezTo>
                            <a:pt x="61" y="14"/>
                            <a:pt x="61" y="14"/>
                            <a:pt x="61" y="14"/>
                          </a:cubicBezTo>
                          <a:cubicBezTo>
                            <a:pt x="60" y="10"/>
                            <a:pt x="58" y="7"/>
                            <a:pt x="55" y="4"/>
                          </a:cubicBezTo>
                          <a:cubicBezTo>
                            <a:pt x="51" y="1"/>
                            <a:pt x="46" y="0"/>
                            <a:pt x="41" y="1"/>
                          </a:cubicBezTo>
                          <a:cubicBezTo>
                            <a:pt x="31" y="3"/>
                            <a:pt x="31" y="3"/>
                            <a:pt x="31" y="3"/>
                          </a:cubicBezTo>
                          <a:cubicBezTo>
                            <a:pt x="25" y="6"/>
                            <a:pt x="19" y="11"/>
                            <a:pt x="13" y="18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93" name="Freeform 557"/>
                    <p:cNvSpPr>
                      <a:spLocks/>
                    </p:cNvSpPr>
                    <p:nvPr/>
                  </p:nvSpPr>
                  <p:spPr bwMode="gray">
                    <a:xfrm>
                      <a:off x="1406" y="3958"/>
                      <a:ext cx="154" cy="172"/>
                    </a:xfrm>
                    <a:custGeom>
                      <a:avLst/>
                      <a:gdLst>
                        <a:gd name="T0" fmla="*/ 11 w 65"/>
                        <a:gd name="T1" fmla="*/ 65 h 73"/>
                        <a:gd name="T2" fmla="*/ 52 w 65"/>
                        <a:gd name="T3" fmla="*/ 51 h 73"/>
                        <a:gd name="T4" fmla="*/ 55 w 65"/>
                        <a:gd name="T5" fmla="*/ 8 h 73"/>
                        <a:gd name="T6" fmla="*/ 13 w 65"/>
                        <a:gd name="T7" fmla="*/ 22 h 73"/>
                        <a:gd name="T8" fmla="*/ 11 w 65"/>
                        <a:gd name="T9" fmla="*/ 65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5" h="73">
                          <a:moveTo>
                            <a:pt x="11" y="65"/>
                          </a:moveTo>
                          <a:cubicBezTo>
                            <a:pt x="22" y="73"/>
                            <a:pt x="40" y="67"/>
                            <a:pt x="52" y="51"/>
                          </a:cubicBezTo>
                          <a:cubicBezTo>
                            <a:pt x="64" y="36"/>
                            <a:pt x="65" y="16"/>
                            <a:pt x="55" y="8"/>
                          </a:cubicBezTo>
                          <a:cubicBezTo>
                            <a:pt x="44" y="0"/>
                            <a:pt x="25" y="6"/>
                            <a:pt x="13" y="22"/>
                          </a:cubicBezTo>
                          <a:cubicBezTo>
                            <a:pt x="1" y="38"/>
                            <a:pt x="0" y="57"/>
                            <a:pt x="11" y="65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94" name="Freeform 558"/>
                    <p:cNvSpPr>
                      <a:spLocks/>
                    </p:cNvSpPr>
                    <p:nvPr/>
                  </p:nvSpPr>
                  <p:spPr bwMode="gray">
                    <a:xfrm>
                      <a:off x="-118" y="3580"/>
                      <a:ext cx="2174" cy="584"/>
                    </a:xfrm>
                    <a:custGeom>
                      <a:avLst/>
                      <a:gdLst>
                        <a:gd name="T0" fmla="*/ 0 w 2174"/>
                        <a:gd name="T1" fmla="*/ 343 h 584"/>
                        <a:gd name="T2" fmla="*/ 1278 w 2174"/>
                        <a:gd name="T3" fmla="*/ 0 h 584"/>
                        <a:gd name="T4" fmla="*/ 2174 w 2174"/>
                        <a:gd name="T5" fmla="*/ 241 h 584"/>
                        <a:gd name="T6" fmla="*/ 896 w 2174"/>
                        <a:gd name="T7" fmla="*/ 584 h 584"/>
                        <a:gd name="T8" fmla="*/ 0 w 2174"/>
                        <a:gd name="T9" fmla="*/ 343 h 58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74" h="584">
                          <a:moveTo>
                            <a:pt x="0" y="343"/>
                          </a:moveTo>
                          <a:lnTo>
                            <a:pt x="1278" y="0"/>
                          </a:lnTo>
                          <a:lnTo>
                            <a:pt x="2174" y="241"/>
                          </a:lnTo>
                          <a:lnTo>
                            <a:pt x="896" y="584"/>
                          </a:lnTo>
                          <a:lnTo>
                            <a:pt x="0" y="343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95" name="Freeform 559"/>
                    <p:cNvSpPr>
                      <a:spLocks/>
                    </p:cNvSpPr>
                    <p:nvPr/>
                  </p:nvSpPr>
                  <p:spPr bwMode="gray">
                    <a:xfrm>
                      <a:off x="-181" y="3923"/>
                      <a:ext cx="959" cy="380"/>
                    </a:xfrm>
                    <a:custGeom>
                      <a:avLst/>
                      <a:gdLst>
                        <a:gd name="T0" fmla="*/ 27 w 406"/>
                        <a:gd name="T1" fmla="*/ 0 h 161"/>
                        <a:gd name="T2" fmla="*/ 27 w 406"/>
                        <a:gd name="T3" fmla="*/ 0 h 161"/>
                        <a:gd name="T4" fmla="*/ 9 w 406"/>
                        <a:gd name="T5" fmla="*/ 15 h 161"/>
                        <a:gd name="T6" fmla="*/ 0 w 406"/>
                        <a:gd name="T7" fmla="*/ 34 h 161"/>
                        <a:gd name="T8" fmla="*/ 0 w 406"/>
                        <a:gd name="T9" fmla="*/ 48 h 161"/>
                        <a:gd name="T10" fmla="*/ 7 w 406"/>
                        <a:gd name="T11" fmla="*/ 58 h 161"/>
                        <a:gd name="T12" fmla="*/ 19 w 406"/>
                        <a:gd name="T13" fmla="*/ 62 h 161"/>
                        <a:gd name="T14" fmla="*/ 387 w 406"/>
                        <a:gd name="T15" fmla="*/ 161 h 161"/>
                        <a:gd name="T16" fmla="*/ 386 w 406"/>
                        <a:gd name="T17" fmla="*/ 160 h 161"/>
                        <a:gd name="T18" fmla="*/ 379 w 406"/>
                        <a:gd name="T19" fmla="*/ 150 h 161"/>
                        <a:gd name="T20" fmla="*/ 379 w 406"/>
                        <a:gd name="T21" fmla="*/ 135 h 161"/>
                        <a:gd name="T22" fmla="*/ 388 w 406"/>
                        <a:gd name="T23" fmla="*/ 117 h 161"/>
                        <a:gd name="T24" fmla="*/ 406 w 406"/>
                        <a:gd name="T25" fmla="*/ 102 h 161"/>
                        <a:gd name="T26" fmla="*/ 27 w 406"/>
                        <a:gd name="T27" fmla="*/ 0 h 16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06" h="161">
                          <a:moveTo>
                            <a:pt x="27" y="0"/>
                          </a:moveTo>
                          <a:cubicBezTo>
                            <a:pt x="27" y="0"/>
                            <a:pt x="27" y="0"/>
                            <a:pt x="27" y="0"/>
                          </a:cubicBezTo>
                          <a:cubicBezTo>
                            <a:pt x="20" y="3"/>
                            <a:pt x="14" y="8"/>
                            <a:pt x="9" y="15"/>
                          </a:cubicBezTo>
                          <a:cubicBezTo>
                            <a:pt x="4" y="21"/>
                            <a:pt x="1" y="27"/>
                            <a:pt x="0" y="34"/>
                          </a:cubicBezTo>
                          <a:cubicBezTo>
                            <a:pt x="0" y="48"/>
                            <a:pt x="0" y="48"/>
                            <a:pt x="0" y="48"/>
                          </a:cubicBezTo>
                          <a:cubicBezTo>
                            <a:pt x="1" y="52"/>
                            <a:pt x="3" y="56"/>
                            <a:pt x="7" y="58"/>
                          </a:cubicBezTo>
                          <a:cubicBezTo>
                            <a:pt x="10" y="61"/>
                            <a:pt x="14" y="62"/>
                            <a:pt x="19" y="62"/>
                          </a:cubicBezTo>
                          <a:cubicBezTo>
                            <a:pt x="387" y="161"/>
                            <a:pt x="387" y="161"/>
                            <a:pt x="387" y="161"/>
                          </a:cubicBezTo>
                          <a:cubicBezTo>
                            <a:pt x="386" y="160"/>
                            <a:pt x="386" y="160"/>
                            <a:pt x="386" y="160"/>
                          </a:cubicBezTo>
                          <a:cubicBezTo>
                            <a:pt x="382" y="158"/>
                            <a:pt x="380" y="154"/>
                            <a:pt x="379" y="150"/>
                          </a:cubicBezTo>
                          <a:cubicBezTo>
                            <a:pt x="379" y="135"/>
                            <a:pt x="379" y="135"/>
                            <a:pt x="379" y="135"/>
                          </a:cubicBezTo>
                          <a:cubicBezTo>
                            <a:pt x="381" y="129"/>
                            <a:pt x="383" y="123"/>
                            <a:pt x="388" y="117"/>
                          </a:cubicBezTo>
                          <a:cubicBezTo>
                            <a:pt x="393" y="110"/>
                            <a:pt x="400" y="105"/>
                            <a:pt x="406" y="102"/>
                          </a:cubicBezTo>
                          <a:lnTo>
                            <a:pt x="27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96" name="Freeform 560"/>
                    <p:cNvSpPr>
                      <a:spLocks/>
                    </p:cNvSpPr>
                    <p:nvPr/>
                  </p:nvSpPr>
                  <p:spPr bwMode="gray">
                    <a:xfrm>
                      <a:off x="733" y="3693"/>
                      <a:ext cx="897" cy="241"/>
                    </a:xfrm>
                    <a:custGeom>
                      <a:avLst/>
                      <a:gdLst>
                        <a:gd name="T0" fmla="*/ 897 w 897"/>
                        <a:gd name="T1" fmla="*/ 241 h 241"/>
                        <a:gd name="T2" fmla="*/ 0 w 897"/>
                        <a:gd name="T3" fmla="*/ 0 h 241"/>
                        <a:gd name="T4" fmla="*/ 897 w 897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7" h="241">
                          <a:moveTo>
                            <a:pt x="897" y="241"/>
                          </a:moveTo>
                          <a:lnTo>
                            <a:pt x="0" y="0"/>
                          </a:lnTo>
                          <a:lnTo>
                            <a:pt x="897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97" name="Line 561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733" y="3693"/>
                      <a:ext cx="897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98" name="Freeform 562"/>
                    <p:cNvSpPr>
                      <a:spLocks/>
                    </p:cNvSpPr>
                    <p:nvPr/>
                  </p:nvSpPr>
                  <p:spPr bwMode="gray">
                    <a:xfrm>
                      <a:off x="520" y="3753"/>
                      <a:ext cx="896" cy="238"/>
                    </a:xfrm>
                    <a:custGeom>
                      <a:avLst/>
                      <a:gdLst>
                        <a:gd name="T0" fmla="*/ 896 w 896"/>
                        <a:gd name="T1" fmla="*/ 238 h 238"/>
                        <a:gd name="T2" fmla="*/ 0 w 896"/>
                        <a:gd name="T3" fmla="*/ 0 h 238"/>
                        <a:gd name="T4" fmla="*/ 896 w 896"/>
                        <a:gd name="T5" fmla="*/ 238 h 2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6" h="238">
                          <a:moveTo>
                            <a:pt x="896" y="238"/>
                          </a:moveTo>
                          <a:lnTo>
                            <a:pt x="0" y="0"/>
                          </a:lnTo>
                          <a:lnTo>
                            <a:pt x="896" y="2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699" name="Line 563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520" y="3753"/>
                      <a:ext cx="896" cy="238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00" name="Freeform 564"/>
                    <p:cNvSpPr>
                      <a:spLocks/>
                    </p:cNvSpPr>
                    <p:nvPr/>
                  </p:nvSpPr>
                  <p:spPr bwMode="gray">
                    <a:xfrm>
                      <a:off x="308" y="3809"/>
                      <a:ext cx="895" cy="241"/>
                    </a:xfrm>
                    <a:custGeom>
                      <a:avLst/>
                      <a:gdLst>
                        <a:gd name="T0" fmla="*/ 895 w 895"/>
                        <a:gd name="T1" fmla="*/ 241 h 241"/>
                        <a:gd name="T2" fmla="*/ 0 w 895"/>
                        <a:gd name="T3" fmla="*/ 0 h 241"/>
                        <a:gd name="T4" fmla="*/ 895 w 895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5" h="241">
                          <a:moveTo>
                            <a:pt x="895" y="241"/>
                          </a:moveTo>
                          <a:lnTo>
                            <a:pt x="0" y="0"/>
                          </a:lnTo>
                          <a:lnTo>
                            <a:pt x="895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01" name="Line 565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308" y="3809"/>
                      <a:ext cx="895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02" name="Freeform 566"/>
                    <p:cNvSpPr>
                      <a:spLocks/>
                    </p:cNvSpPr>
                    <p:nvPr/>
                  </p:nvSpPr>
                  <p:spPr bwMode="gray">
                    <a:xfrm>
                      <a:off x="945" y="3637"/>
                      <a:ext cx="898" cy="241"/>
                    </a:xfrm>
                    <a:custGeom>
                      <a:avLst/>
                      <a:gdLst>
                        <a:gd name="T0" fmla="*/ 898 w 898"/>
                        <a:gd name="T1" fmla="*/ 241 h 241"/>
                        <a:gd name="T2" fmla="*/ 0 w 898"/>
                        <a:gd name="T3" fmla="*/ 0 h 241"/>
                        <a:gd name="T4" fmla="*/ 898 w 898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8" h="241">
                          <a:moveTo>
                            <a:pt x="898" y="241"/>
                          </a:moveTo>
                          <a:lnTo>
                            <a:pt x="0" y="0"/>
                          </a:lnTo>
                          <a:lnTo>
                            <a:pt x="898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03" name="Line 567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945" y="3637"/>
                      <a:ext cx="898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04" name="Freeform 568"/>
                    <p:cNvSpPr>
                      <a:spLocks/>
                    </p:cNvSpPr>
                    <p:nvPr/>
                  </p:nvSpPr>
                  <p:spPr bwMode="gray">
                    <a:xfrm>
                      <a:off x="95" y="3866"/>
                      <a:ext cx="895" cy="241"/>
                    </a:xfrm>
                    <a:custGeom>
                      <a:avLst/>
                      <a:gdLst>
                        <a:gd name="T0" fmla="*/ 895 w 895"/>
                        <a:gd name="T1" fmla="*/ 241 h 241"/>
                        <a:gd name="T2" fmla="*/ 0 w 895"/>
                        <a:gd name="T3" fmla="*/ 0 h 241"/>
                        <a:gd name="T4" fmla="*/ 895 w 895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5" h="241">
                          <a:moveTo>
                            <a:pt x="895" y="241"/>
                          </a:moveTo>
                          <a:lnTo>
                            <a:pt x="0" y="0"/>
                          </a:lnTo>
                          <a:lnTo>
                            <a:pt x="895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05" name="Line 569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95" y="3866"/>
                      <a:ext cx="895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475706" name="Group 570"/>
                <p:cNvGrpSpPr>
                  <a:grpSpLocks/>
                </p:cNvGrpSpPr>
                <p:nvPr/>
              </p:nvGrpSpPr>
              <p:grpSpPr bwMode="auto">
                <a:xfrm>
                  <a:off x="851" y="2887"/>
                  <a:ext cx="1088" cy="536"/>
                  <a:chOff x="2368" y="2596"/>
                  <a:chExt cx="1088" cy="536"/>
                </a:xfrm>
              </p:grpSpPr>
              <p:grpSp>
                <p:nvGrpSpPr>
                  <p:cNvPr id="475707" name="Group 571"/>
                  <p:cNvGrpSpPr>
                    <a:grpSpLocks/>
                  </p:cNvGrpSpPr>
                  <p:nvPr/>
                </p:nvGrpSpPr>
                <p:grpSpPr bwMode="auto">
                  <a:xfrm>
                    <a:off x="2372" y="2733"/>
                    <a:ext cx="1084" cy="399"/>
                    <a:chOff x="2372" y="2733"/>
                    <a:chExt cx="1084" cy="399"/>
                  </a:xfrm>
                </p:grpSpPr>
                <p:sp>
                  <p:nvSpPr>
                    <p:cNvPr id="475708" name="Freeform 572"/>
                    <p:cNvSpPr>
                      <a:spLocks/>
                    </p:cNvSpPr>
                    <p:nvPr/>
                  </p:nvSpPr>
                  <p:spPr bwMode="gray">
                    <a:xfrm flipH="1">
                      <a:off x="2372" y="2789"/>
                      <a:ext cx="33" cy="235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09" name="Freeform 573"/>
                    <p:cNvSpPr>
                      <a:spLocks/>
                    </p:cNvSpPr>
                    <p:nvPr/>
                  </p:nvSpPr>
                  <p:spPr bwMode="gray">
                    <a:xfrm flipH="1">
                      <a:off x="2405" y="2789"/>
                      <a:ext cx="31" cy="235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rgbClr val="4D4D4D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10" name="Freeform 574"/>
                    <p:cNvSpPr>
                      <a:spLocks/>
                    </p:cNvSpPr>
                    <p:nvPr/>
                  </p:nvSpPr>
                  <p:spPr bwMode="gray">
                    <a:xfrm flipH="1">
                      <a:off x="3423" y="2733"/>
                      <a:ext cx="33" cy="235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4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4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11" name="Freeform 575"/>
                    <p:cNvSpPr>
                      <a:spLocks/>
                    </p:cNvSpPr>
                    <p:nvPr/>
                  </p:nvSpPr>
                  <p:spPr bwMode="gray">
                    <a:xfrm flipH="1">
                      <a:off x="3392" y="2733"/>
                      <a:ext cx="31" cy="235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4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4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rgbClr val="4D4D4D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12" name="Freeform 576"/>
                    <p:cNvSpPr>
                      <a:spLocks/>
                    </p:cNvSpPr>
                    <p:nvPr/>
                  </p:nvSpPr>
                  <p:spPr bwMode="gray">
                    <a:xfrm flipH="1">
                      <a:off x="2772" y="2898"/>
                      <a:ext cx="34" cy="234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13" name="Freeform 577"/>
                    <p:cNvSpPr>
                      <a:spLocks/>
                    </p:cNvSpPr>
                    <p:nvPr/>
                  </p:nvSpPr>
                  <p:spPr bwMode="gray">
                    <a:xfrm flipH="1">
                      <a:off x="2806" y="2898"/>
                      <a:ext cx="30" cy="234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75714" name="Group 578"/>
                  <p:cNvGrpSpPr>
                    <a:grpSpLocks/>
                  </p:cNvGrpSpPr>
                  <p:nvPr/>
                </p:nvGrpSpPr>
                <p:grpSpPr bwMode="auto">
                  <a:xfrm>
                    <a:off x="2368" y="2596"/>
                    <a:ext cx="1088" cy="347"/>
                    <a:chOff x="-181" y="3580"/>
                    <a:chExt cx="2284" cy="730"/>
                  </a:xfrm>
                </p:grpSpPr>
                <p:sp>
                  <p:nvSpPr>
                    <p:cNvPr id="475715" name="Freeform 579"/>
                    <p:cNvSpPr>
                      <a:spLocks/>
                    </p:cNvSpPr>
                    <p:nvPr/>
                  </p:nvSpPr>
                  <p:spPr bwMode="gray">
                    <a:xfrm>
                      <a:off x="714" y="3819"/>
                      <a:ext cx="1389" cy="491"/>
                    </a:xfrm>
                    <a:custGeom>
                      <a:avLst/>
                      <a:gdLst>
                        <a:gd name="T0" fmla="*/ 582 w 588"/>
                        <a:gd name="T1" fmla="*/ 4 h 208"/>
                        <a:gd name="T2" fmla="*/ 568 w 588"/>
                        <a:gd name="T3" fmla="*/ 1 h 208"/>
                        <a:gd name="T4" fmla="*/ 558 w 588"/>
                        <a:gd name="T5" fmla="*/ 3 h 208"/>
                        <a:gd name="T6" fmla="*/ 37 w 588"/>
                        <a:gd name="T7" fmla="*/ 143 h 208"/>
                        <a:gd name="T8" fmla="*/ 27 w 588"/>
                        <a:gd name="T9" fmla="*/ 146 h 208"/>
                        <a:gd name="T10" fmla="*/ 9 w 588"/>
                        <a:gd name="T11" fmla="*/ 161 h 208"/>
                        <a:gd name="T12" fmla="*/ 0 w 588"/>
                        <a:gd name="T13" fmla="*/ 179 h 208"/>
                        <a:gd name="T14" fmla="*/ 0 w 588"/>
                        <a:gd name="T15" fmla="*/ 194 h 208"/>
                        <a:gd name="T16" fmla="*/ 7 w 588"/>
                        <a:gd name="T17" fmla="*/ 204 h 208"/>
                        <a:gd name="T18" fmla="*/ 19 w 588"/>
                        <a:gd name="T19" fmla="*/ 208 h 208"/>
                        <a:gd name="T20" fmla="*/ 31 w 588"/>
                        <a:gd name="T21" fmla="*/ 204 h 208"/>
                        <a:gd name="T22" fmla="*/ 550 w 588"/>
                        <a:gd name="T23" fmla="*/ 65 h 208"/>
                        <a:gd name="T24" fmla="*/ 562 w 588"/>
                        <a:gd name="T25" fmla="*/ 62 h 208"/>
                        <a:gd name="T26" fmla="*/ 579 w 588"/>
                        <a:gd name="T27" fmla="*/ 48 h 208"/>
                        <a:gd name="T28" fmla="*/ 588 w 588"/>
                        <a:gd name="T29" fmla="*/ 30 h 208"/>
                        <a:gd name="T30" fmla="*/ 588 w 588"/>
                        <a:gd name="T31" fmla="*/ 14 h 208"/>
                        <a:gd name="T32" fmla="*/ 582 w 588"/>
                        <a:gd name="T33" fmla="*/ 4 h 20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588" h="208">
                          <a:moveTo>
                            <a:pt x="582" y="4"/>
                          </a:moveTo>
                          <a:cubicBezTo>
                            <a:pt x="578" y="1"/>
                            <a:pt x="573" y="0"/>
                            <a:pt x="568" y="1"/>
                          </a:cubicBezTo>
                          <a:cubicBezTo>
                            <a:pt x="558" y="3"/>
                            <a:pt x="558" y="3"/>
                            <a:pt x="558" y="3"/>
                          </a:cubicBezTo>
                          <a:cubicBezTo>
                            <a:pt x="37" y="143"/>
                            <a:pt x="37" y="143"/>
                            <a:pt x="37" y="143"/>
                          </a:cubicBezTo>
                          <a:cubicBezTo>
                            <a:pt x="27" y="146"/>
                            <a:pt x="27" y="146"/>
                            <a:pt x="27" y="146"/>
                          </a:cubicBezTo>
                          <a:cubicBezTo>
                            <a:pt x="21" y="149"/>
                            <a:pt x="14" y="154"/>
                            <a:pt x="9" y="161"/>
                          </a:cubicBezTo>
                          <a:cubicBezTo>
                            <a:pt x="4" y="167"/>
                            <a:pt x="2" y="173"/>
                            <a:pt x="0" y="179"/>
                          </a:cubicBezTo>
                          <a:cubicBezTo>
                            <a:pt x="0" y="194"/>
                            <a:pt x="0" y="194"/>
                            <a:pt x="0" y="194"/>
                          </a:cubicBezTo>
                          <a:cubicBezTo>
                            <a:pt x="1" y="198"/>
                            <a:pt x="3" y="202"/>
                            <a:pt x="7" y="204"/>
                          </a:cubicBezTo>
                          <a:cubicBezTo>
                            <a:pt x="10" y="207"/>
                            <a:pt x="15" y="208"/>
                            <a:pt x="19" y="208"/>
                          </a:cubicBezTo>
                          <a:cubicBezTo>
                            <a:pt x="31" y="204"/>
                            <a:pt x="31" y="204"/>
                            <a:pt x="31" y="204"/>
                          </a:cubicBezTo>
                          <a:cubicBezTo>
                            <a:pt x="550" y="65"/>
                            <a:pt x="550" y="65"/>
                            <a:pt x="550" y="65"/>
                          </a:cubicBezTo>
                          <a:cubicBezTo>
                            <a:pt x="562" y="62"/>
                            <a:pt x="562" y="62"/>
                            <a:pt x="562" y="62"/>
                          </a:cubicBezTo>
                          <a:cubicBezTo>
                            <a:pt x="568" y="59"/>
                            <a:pt x="574" y="54"/>
                            <a:pt x="579" y="48"/>
                          </a:cubicBezTo>
                          <a:cubicBezTo>
                            <a:pt x="584" y="42"/>
                            <a:pt x="587" y="36"/>
                            <a:pt x="588" y="30"/>
                          </a:cubicBezTo>
                          <a:cubicBezTo>
                            <a:pt x="588" y="14"/>
                            <a:pt x="588" y="14"/>
                            <a:pt x="588" y="14"/>
                          </a:cubicBezTo>
                          <a:cubicBezTo>
                            <a:pt x="587" y="10"/>
                            <a:pt x="585" y="7"/>
                            <a:pt x="582" y="4"/>
                          </a:cubicBez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6350" cap="flat" cmpd="sng">
                          <a:solidFill>
                            <a:srgbClr val="000000"/>
                          </a:solidFill>
                          <a:prstDash val="solid"/>
                          <a:miter lim="800000"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16" name="Freeform 580"/>
                    <p:cNvSpPr>
                      <a:spLocks/>
                    </p:cNvSpPr>
                    <p:nvPr/>
                  </p:nvSpPr>
                  <p:spPr bwMode="gray">
                    <a:xfrm>
                      <a:off x="714" y="4156"/>
                      <a:ext cx="144" cy="154"/>
                    </a:xfrm>
                    <a:custGeom>
                      <a:avLst/>
                      <a:gdLst>
                        <a:gd name="T0" fmla="*/ 48 w 61"/>
                        <a:gd name="T1" fmla="*/ 47 h 65"/>
                        <a:gd name="T2" fmla="*/ 50 w 61"/>
                        <a:gd name="T3" fmla="*/ 4 h 65"/>
                        <a:gd name="T4" fmla="*/ 37 w 61"/>
                        <a:gd name="T5" fmla="*/ 0 h 65"/>
                        <a:gd name="T6" fmla="*/ 27 w 61"/>
                        <a:gd name="T7" fmla="*/ 3 h 65"/>
                        <a:gd name="T8" fmla="*/ 9 w 61"/>
                        <a:gd name="T9" fmla="*/ 18 h 65"/>
                        <a:gd name="T10" fmla="*/ 0 w 61"/>
                        <a:gd name="T11" fmla="*/ 36 h 65"/>
                        <a:gd name="T12" fmla="*/ 0 w 61"/>
                        <a:gd name="T13" fmla="*/ 51 h 65"/>
                        <a:gd name="T14" fmla="*/ 7 w 61"/>
                        <a:gd name="T15" fmla="*/ 61 h 65"/>
                        <a:gd name="T16" fmla="*/ 19 w 61"/>
                        <a:gd name="T17" fmla="*/ 65 h 65"/>
                        <a:gd name="T18" fmla="*/ 31 w 61"/>
                        <a:gd name="T19" fmla="*/ 61 h 65"/>
                        <a:gd name="T20" fmla="*/ 48 w 61"/>
                        <a:gd name="T21" fmla="*/ 47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1" h="65">
                          <a:moveTo>
                            <a:pt x="48" y="47"/>
                          </a:moveTo>
                          <a:cubicBezTo>
                            <a:pt x="60" y="31"/>
                            <a:pt x="61" y="12"/>
                            <a:pt x="50" y="4"/>
                          </a:cubicBezTo>
                          <a:cubicBezTo>
                            <a:pt x="47" y="1"/>
                            <a:pt x="42" y="0"/>
                            <a:pt x="37" y="0"/>
                          </a:cubicBezTo>
                          <a:cubicBezTo>
                            <a:pt x="27" y="3"/>
                            <a:pt x="27" y="3"/>
                            <a:pt x="27" y="3"/>
                          </a:cubicBezTo>
                          <a:cubicBezTo>
                            <a:pt x="21" y="6"/>
                            <a:pt x="14" y="11"/>
                            <a:pt x="9" y="18"/>
                          </a:cubicBezTo>
                          <a:cubicBezTo>
                            <a:pt x="4" y="24"/>
                            <a:pt x="2" y="30"/>
                            <a:pt x="0" y="36"/>
                          </a:cubicBezTo>
                          <a:cubicBezTo>
                            <a:pt x="0" y="51"/>
                            <a:pt x="0" y="51"/>
                            <a:pt x="0" y="51"/>
                          </a:cubicBezTo>
                          <a:cubicBezTo>
                            <a:pt x="1" y="55"/>
                            <a:pt x="3" y="59"/>
                            <a:pt x="7" y="61"/>
                          </a:cubicBezTo>
                          <a:cubicBezTo>
                            <a:pt x="10" y="64"/>
                            <a:pt x="15" y="65"/>
                            <a:pt x="19" y="65"/>
                          </a:cubicBezTo>
                          <a:cubicBezTo>
                            <a:pt x="31" y="61"/>
                            <a:pt x="31" y="61"/>
                            <a:pt x="31" y="61"/>
                          </a:cubicBezTo>
                          <a:cubicBezTo>
                            <a:pt x="37" y="58"/>
                            <a:pt x="43" y="54"/>
                            <a:pt x="48" y="47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17" name="Freeform 581"/>
                    <p:cNvSpPr>
                      <a:spLocks/>
                    </p:cNvSpPr>
                    <p:nvPr/>
                  </p:nvSpPr>
                  <p:spPr bwMode="gray">
                    <a:xfrm>
                      <a:off x="1959" y="3819"/>
                      <a:ext cx="144" cy="153"/>
                    </a:xfrm>
                    <a:custGeom>
                      <a:avLst/>
                      <a:gdLst>
                        <a:gd name="T0" fmla="*/ 13 w 61"/>
                        <a:gd name="T1" fmla="*/ 18 h 65"/>
                        <a:gd name="T2" fmla="*/ 11 w 61"/>
                        <a:gd name="T3" fmla="*/ 62 h 65"/>
                        <a:gd name="T4" fmla="*/ 23 w 61"/>
                        <a:gd name="T5" fmla="*/ 65 h 65"/>
                        <a:gd name="T6" fmla="*/ 35 w 61"/>
                        <a:gd name="T7" fmla="*/ 62 h 65"/>
                        <a:gd name="T8" fmla="*/ 52 w 61"/>
                        <a:gd name="T9" fmla="*/ 48 h 65"/>
                        <a:gd name="T10" fmla="*/ 61 w 61"/>
                        <a:gd name="T11" fmla="*/ 30 h 65"/>
                        <a:gd name="T12" fmla="*/ 61 w 61"/>
                        <a:gd name="T13" fmla="*/ 14 h 65"/>
                        <a:gd name="T14" fmla="*/ 55 w 61"/>
                        <a:gd name="T15" fmla="*/ 4 h 65"/>
                        <a:gd name="T16" fmla="*/ 41 w 61"/>
                        <a:gd name="T17" fmla="*/ 1 h 65"/>
                        <a:gd name="T18" fmla="*/ 31 w 61"/>
                        <a:gd name="T19" fmla="*/ 3 h 65"/>
                        <a:gd name="T20" fmla="*/ 13 w 61"/>
                        <a:gd name="T21" fmla="*/ 18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1" h="65">
                          <a:moveTo>
                            <a:pt x="13" y="18"/>
                          </a:moveTo>
                          <a:cubicBezTo>
                            <a:pt x="1" y="34"/>
                            <a:pt x="0" y="53"/>
                            <a:pt x="11" y="62"/>
                          </a:cubicBezTo>
                          <a:cubicBezTo>
                            <a:pt x="15" y="64"/>
                            <a:pt x="19" y="65"/>
                            <a:pt x="23" y="65"/>
                          </a:cubicBezTo>
                          <a:cubicBezTo>
                            <a:pt x="35" y="62"/>
                            <a:pt x="35" y="62"/>
                            <a:pt x="35" y="62"/>
                          </a:cubicBezTo>
                          <a:cubicBezTo>
                            <a:pt x="41" y="59"/>
                            <a:pt x="47" y="54"/>
                            <a:pt x="52" y="48"/>
                          </a:cubicBezTo>
                          <a:cubicBezTo>
                            <a:pt x="57" y="42"/>
                            <a:pt x="60" y="36"/>
                            <a:pt x="61" y="30"/>
                          </a:cubicBezTo>
                          <a:cubicBezTo>
                            <a:pt x="61" y="14"/>
                            <a:pt x="61" y="14"/>
                            <a:pt x="61" y="14"/>
                          </a:cubicBezTo>
                          <a:cubicBezTo>
                            <a:pt x="60" y="10"/>
                            <a:pt x="58" y="7"/>
                            <a:pt x="55" y="4"/>
                          </a:cubicBezTo>
                          <a:cubicBezTo>
                            <a:pt x="51" y="1"/>
                            <a:pt x="46" y="0"/>
                            <a:pt x="41" y="1"/>
                          </a:cubicBezTo>
                          <a:cubicBezTo>
                            <a:pt x="31" y="3"/>
                            <a:pt x="31" y="3"/>
                            <a:pt x="31" y="3"/>
                          </a:cubicBezTo>
                          <a:cubicBezTo>
                            <a:pt x="25" y="6"/>
                            <a:pt x="19" y="11"/>
                            <a:pt x="13" y="18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18" name="Freeform 582"/>
                    <p:cNvSpPr>
                      <a:spLocks/>
                    </p:cNvSpPr>
                    <p:nvPr/>
                  </p:nvSpPr>
                  <p:spPr bwMode="gray">
                    <a:xfrm>
                      <a:off x="1406" y="3958"/>
                      <a:ext cx="154" cy="172"/>
                    </a:xfrm>
                    <a:custGeom>
                      <a:avLst/>
                      <a:gdLst>
                        <a:gd name="T0" fmla="*/ 11 w 65"/>
                        <a:gd name="T1" fmla="*/ 65 h 73"/>
                        <a:gd name="T2" fmla="*/ 52 w 65"/>
                        <a:gd name="T3" fmla="*/ 51 h 73"/>
                        <a:gd name="T4" fmla="*/ 55 w 65"/>
                        <a:gd name="T5" fmla="*/ 8 h 73"/>
                        <a:gd name="T6" fmla="*/ 13 w 65"/>
                        <a:gd name="T7" fmla="*/ 22 h 73"/>
                        <a:gd name="T8" fmla="*/ 11 w 65"/>
                        <a:gd name="T9" fmla="*/ 65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5" h="73">
                          <a:moveTo>
                            <a:pt x="11" y="65"/>
                          </a:moveTo>
                          <a:cubicBezTo>
                            <a:pt x="22" y="73"/>
                            <a:pt x="40" y="67"/>
                            <a:pt x="52" y="51"/>
                          </a:cubicBezTo>
                          <a:cubicBezTo>
                            <a:pt x="64" y="36"/>
                            <a:pt x="65" y="16"/>
                            <a:pt x="55" y="8"/>
                          </a:cubicBezTo>
                          <a:cubicBezTo>
                            <a:pt x="44" y="0"/>
                            <a:pt x="25" y="6"/>
                            <a:pt x="13" y="22"/>
                          </a:cubicBezTo>
                          <a:cubicBezTo>
                            <a:pt x="1" y="38"/>
                            <a:pt x="0" y="57"/>
                            <a:pt x="11" y="65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19" name="Freeform 583"/>
                    <p:cNvSpPr>
                      <a:spLocks/>
                    </p:cNvSpPr>
                    <p:nvPr/>
                  </p:nvSpPr>
                  <p:spPr bwMode="gray">
                    <a:xfrm>
                      <a:off x="-118" y="3580"/>
                      <a:ext cx="2174" cy="584"/>
                    </a:xfrm>
                    <a:custGeom>
                      <a:avLst/>
                      <a:gdLst>
                        <a:gd name="T0" fmla="*/ 0 w 2174"/>
                        <a:gd name="T1" fmla="*/ 343 h 584"/>
                        <a:gd name="T2" fmla="*/ 1278 w 2174"/>
                        <a:gd name="T3" fmla="*/ 0 h 584"/>
                        <a:gd name="T4" fmla="*/ 2174 w 2174"/>
                        <a:gd name="T5" fmla="*/ 241 h 584"/>
                        <a:gd name="T6" fmla="*/ 896 w 2174"/>
                        <a:gd name="T7" fmla="*/ 584 h 584"/>
                        <a:gd name="T8" fmla="*/ 0 w 2174"/>
                        <a:gd name="T9" fmla="*/ 343 h 58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74" h="584">
                          <a:moveTo>
                            <a:pt x="0" y="343"/>
                          </a:moveTo>
                          <a:lnTo>
                            <a:pt x="1278" y="0"/>
                          </a:lnTo>
                          <a:lnTo>
                            <a:pt x="2174" y="241"/>
                          </a:lnTo>
                          <a:lnTo>
                            <a:pt x="896" y="584"/>
                          </a:lnTo>
                          <a:lnTo>
                            <a:pt x="0" y="343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20" name="Freeform 584"/>
                    <p:cNvSpPr>
                      <a:spLocks/>
                    </p:cNvSpPr>
                    <p:nvPr/>
                  </p:nvSpPr>
                  <p:spPr bwMode="gray">
                    <a:xfrm>
                      <a:off x="-181" y="3923"/>
                      <a:ext cx="959" cy="380"/>
                    </a:xfrm>
                    <a:custGeom>
                      <a:avLst/>
                      <a:gdLst>
                        <a:gd name="T0" fmla="*/ 27 w 406"/>
                        <a:gd name="T1" fmla="*/ 0 h 161"/>
                        <a:gd name="T2" fmla="*/ 27 w 406"/>
                        <a:gd name="T3" fmla="*/ 0 h 161"/>
                        <a:gd name="T4" fmla="*/ 9 w 406"/>
                        <a:gd name="T5" fmla="*/ 15 h 161"/>
                        <a:gd name="T6" fmla="*/ 0 w 406"/>
                        <a:gd name="T7" fmla="*/ 34 h 161"/>
                        <a:gd name="T8" fmla="*/ 0 w 406"/>
                        <a:gd name="T9" fmla="*/ 48 h 161"/>
                        <a:gd name="T10" fmla="*/ 7 w 406"/>
                        <a:gd name="T11" fmla="*/ 58 h 161"/>
                        <a:gd name="T12" fmla="*/ 19 w 406"/>
                        <a:gd name="T13" fmla="*/ 62 h 161"/>
                        <a:gd name="T14" fmla="*/ 387 w 406"/>
                        <a:gd name="T15" fmla="*/ 161 h 161"/>
                        <a:gd name="T16" fmla="*/ 386 w 406"/>
                        <a:gd name="T17" fmla="*/ 160 h 161"/>
                        <a:gd name="T18" fmla="*/ 379 w 406"/>
                        <a:gd name="T19" fmla="*/ 150 h 161"/>
                        <a:gd name="T20" fmla="*/ 379 w 406"/>
                        <a:gd name="T21" fmla="*/ 135 h 161"/>
                        <a:gd name="T22" fmla="*/ 388 w 406"/>
                        <a:gd name="T23" fmla="*/ 117 h 161"/>
                        <a:gd name="T24" fmla="*/ 406 w 406"/>
                        <a:gd name="T25" fmla="*/ 102 h 161"/>
                        <a:gd name="T26" fmla="*/ 27 w 406"/>
                        <a:gd name="T27" fmla="*/ 0 h 16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06" h="161">
                          <a:moveTo>
                            <a:pt x="27" y="0"/>
                          </a:moveTo>
                          <a:cubicBezTo>
                            <a:pt x="27" y="0"/>
                            <a:pt x="27" y="0"/>
                            <a:pt x="27" y="0"/>
                          </a:cubicBezTo>
                          <a:cubicBezTo>
                            <a:pt x="20" y="3"/>
                            <a:pt x="14" y="8"/>
                            <a:pt x="9" y="15"/>
                          </a:cubicBezTo>
                          <a:cubicBezTo>
                            <a:pt x="4" y="21"/>
                            <a:pt x="1" y="27"/>
                            <a:pt x="0" y="34"/>
                          </a:cubicBezTo>
                          <a:cubicBezTo>
                            <a:pt x="0" y="48"/>
                            <a:pt x="0" y="48"/>
                            <a:pt x="0" y="48"/>
                          </a:cubicBezTo>
                          <a:cubicBezTo>
                            <a:pt x="1" y="52"/>
                            <a:pt x="3" y="56"/>
                            <a:pt x="7" y="58"/>
                          </a:cubicBezTo>
                          <a:cubicBezTo>
                            <a:pt x="10" y="61"/>
                            <a:pt x="14" y="62"/>
                            <a:pt x="19" y="62"/>
                          </a:cubicBezTo>
                          <a:cubicBezTo>
                            <a:pt x="387" y="161"/>
                            <a:pt x="387" y="161"/>
                            <a:pt x="387" y="161"/>
                          </a:cubicBezTo>
                          <a:cubicBezTo>
                            <a:pt x="386" y="160"/>
                            <a:pt x="386" y="160"/>
                            <a:pt x="386" y="160"/>
                          </a:cubicBezTo>
                          <a:cubicBezTo>
                            <a:pt x="382" y="158"/>
                            <a:pt x="380" y="154"/>
                            <a:pt x="379" y="150"/>
                          </a:cubicBezTo>
                          <a:cubicBezTo>
                            <a:pt x="379" y="135"/>
                            <a:pt x="379" y="135"/>
                            <a:pt x="379" y="135"/>
                          </a:cubicBezTo>
                          <a:cubicBezTo>
                            <a:pt x="381" y="129"/>
                            <a:pt x="383" y="123"/>
                            <a:pt x="388" y="117"/>
                          </a:cubicBezTo>
                          <a:cubicBezTo>
                            <a:pt x="393" y="110"/>
                            <a:pt x="400" y="105"/>
                            <a:pt x="406" y="102"/>
                          </a:cubicBezTo>
                          <a:lnTo>
                            <a:pt x="27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21" name="Freeform 585"/>
                    <p:cNvSpPr>
                      <a:spLocks/>
                    </p:cNvSpPr>
                    <p:nvPr/>
                  </p:nvSpPr>
                  <p:spPr bwMode="gray">
                    <a:xfrm>
                      <a:off x="733" y="3693"/>
                      <a:ext cx="897" cy="241"/>
                    </a:xfrm>
                    <a:custGeom>
                      <a:avLst/>
                      <a:gdLst>
                        <a:gd name="T0" fmla="*/ 897 w 897"/>
                        <a:gd name="T1" fmla="*/ 241 h 241"/>
                        <a:gd name="T2" fmla="*/ 0 w 897"/>
                        <a:gd name="T3" fmla="*/ 0 h 241"/>
                        <a:gd name="T4" fmla="*/ 897 w 897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7" h="241">
                          <a:moveTo>
                            <a:pt x="897" y="241"/>
                          </a:moveTo>
                          <a:lnTo>
                            <a:pt x="0" y="0"/>
                          </a:lnTo>
                          <a:lnTo>
                            <a:pt x="897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22" name="Line 586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733" y="3693"/>
                      <a:ext cx="897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23" name="Freeform 587"/>
                    <p:cNvSpPr>
                      <a:spLocks/>
                    </p:cNvSpPr>
                    <p:nvPr/>
                  </p:nvSpPr>
                  <p:spPr bwMode="gray">
                    <a:xfrm>
                      <a:off x="520" y="3753"/>
                      <a:ext cx="896" cy="238"/>
                    </a:xfrm>
                    <a:custGeom>
                      <a:avLst/>
                      <a:gdLst>
                        <a:gd name="T0" fmla="*/ 896 w 896"/>
                        <a:gd name="T1" fmla="*/ 238 h 238"/>
                        <a:gd name="T2" fmla="*/ 0 w 896"/>
                        <a:gd name="T3" fmla="*/ 0 h 238"/>
                        <a:gd name="T4" fmla="*/ 896 w 896"/>
                        <a:gd name="T5" fmla="*/ 238 h 2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6" h="238">
                          <a:moveTo>
                            <a:pt x="896" y="238"/>
                          </a:moveTo>
                          <a:lnTo>
                            <a:pt x="0" y="0"/>
                          </a:lnTo>
                          <a:lnTo>
                            <a:pt x="896" y="2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24" name="Line 588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520" y="3753"/>
                      <a:ext cx="896" cy="238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25" name="Freeform 589"/>
                    <p:cNvSpPr>
                      <a:spLocks/>
                    </p:cNvSpPr>
                    <p:nvPr/>
                  </p:nvSpPr>
                  <p:spPr bwMode="gray">
                    <a:xfrm>
                      <a:off x="308" y="3809"/>
                      <a:ext cx="895" cy="241"/>
                    </a:xfrm>
                    <a:custGeom>
                      <a:avLst/>
                      <a:gdLst>
                        <a:gd name="T0" fmla="*/ 895 w 895"/>
                        <a:gd name="T1" fmla="*/ 241 h 241"/>
                        <a:gd name="T2" fmla="*/ 0 w 895"/>
                        <a:gd name="T3" fmla="*/ 0 h 241"/>
                        <a:gd name="T4" fmla="*/ 895 w 895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5" h="241">
                          <a:moveTo>
                            <a:pt x="895" y="241"/>
                          </a:moveTo>
                          <a:lnTo>
                            <a:pt x="0" y="0"/>
                          </a:lnTo>
                          <a:lnTo>
                            <a:pt x="895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26" name="Line 590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308" y="3809"/>
                      <a:ext cx="895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27" name="Freeform 591"/>
                    <p:cNvSpPr>
                      <a:spLocks/>
                    </p:cNvSpPr>
                    <p:nvPr/>
                  </p:nvSpPr>
                  <p:spPr bwMode="gray">
                    <a:xfrm>
                      <a:off x="945" y="3637"/>
                      <a:ext cx="898" cy="241"/>
                    </a:xfrm>
                    <a:custGeom>
                      <a:avLst/>
                      <a:gdLst>
                        <a:gd name="T0" fmla="*/ 898 w 898"/>
                        <a:gd name="T1" fmla="*/ 241 h 241"/>
                        <a:gd name="T2" fmla="*/ 0 w 898"/>
                        <a:gd name="T3" fmla="*/ 0 h 241"/>
                        <a:gd name="T4" fmla="*/ 898 w 898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8" h="241">
                          <a:moveTo>
                            <a:pt x="898" y="241"/>
                          </a:moveTo>
                          <a:lnTo>
                            <a:pt x="0" y="0"/>
                          </a:lnTo>
                          <a:lnTo>
                            <a:pt x="898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28" name="Line 592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945" y="3637"/>
                      <a:ext cx="898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29" name="Freeform 593"/>
                    <p:cNvSpPr>
                      <a:spLocks/>
                    </p:cNvSpPr>
                    <p:nvPr/>
                  </p:nvSpPr>
                  <p:spPr bwMode="gray">
                    <a:xfrm>
                      <a:off x="95" y="3866"/>
                      <a:ext cx="895" cy="241"/>
                    </a:xfrm>
                    <a:custGeom>
                      <a:avLst/>
                      <a:gdLst>
                        <a:gd name="T0" fmla="*/ 895 w 895"/>
                        <a:gd name="T1" fmla="*/ 241 h 241"/>
                        <a:gd name="T2" fmla="*/ 0 w 895"/>
                        <a:gd name="T3" fmla="*/ 0 h 241"/>
                        <a:gd name="T4" fmla="*/ 895 w 895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5" h="241">
                          <a:moveTo>
                            <a:pt x="895" y="241"/>
                          </a:moveTo>
                          <a:lnTo>
                            <a:pt x="0" y="0"/>
                          </a:lnTo>
                          <a:lnTo>
                            <a:pt x="895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75730" name="Line 594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95" y="3866"/>
                      <a:ext cx="895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475731" name="Group 595"/>
              <p:cNvGrpSpPr>
                <a:grpSpLocks/>
              </p:cNvGrpSpPr>
              <p:nvPr/>
            </p:nvGrpSpPr>
            <p:grpSpPr bwMode="auto">
              <a:xfrm>
                <a:off x="3561" y="1491"/>
                <a:ext cx="85" cy="67"/>
                <a:chOff x="1315" y="1508"/>
                <a:chExt cx="596" cy="469"/>
              </a:xfrm>
            </p:grpSpPr>
            <p:sp>
              <p:nvSpPr>
                <p:cNvPr id="475732" name="Freeform 596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733" name="Freeform 597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734" name="Freeform 598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5735" name="Group 599"/>
              <p:cNvGrpSpPr>
                <a:grpSpLocks/>
              </p:cNvGrpSpPr>
              <p:nvPr/>
            </p:nvGrpSpPr>
            <p:grpSpPr bwMode="auto">
              <a:xfrm>
                <a:off x="3747" y="1424"/>
                <a:ext cx="85" cy="67"/>
                <a:chOff x="1315" y="1508"/>
                <a:chExt cx="596" cy="469"/>
              </a:xfrm>
            </p:grpSpPr>
            <p:sp>
              <p:nvSpPr>
                <p:cNvPr id="475736" name="Freeform 600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737" name="Freeform 601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738" name="Freeform 602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75739" name="Group 603"/>
            <p:cNvGrpSpPr>
              <a:grpSpLocks/>
            </p:cNvGrpSpPr>
            <p:nvPr/>
          </p:nvGrpSpPr>
          <p:grpSpPr bwMode="auto">
            <a:xfrm>
              <a:off x="4163" y="1319"/>
              <a:ext cx="159" cy="209"/>
              <a:chOff x="700" y="3368"/>
              <a:chExt cx="481" cy="634"/>
            </a:xfrm>
          </p:grpSpPr>
          <p:sp>
            <p:nvSpPr>
              <p:cNvPr id="475740" name="Freeform 604"/>
              <p:cNvSpPr>
                <a:spLocks/>
              </p:cNvSpPr>
              <p:nvPr/>
            </p:nvSpPr>
            <p:spPr bwMode="gray">
              <a:xfrm>
                <a:off x="748" y="3749"/>
                <a:ext cx="262" cy="253"/>
              </a:xfrm>
              <a:custGeom>
                <a:avLst/>
                <a:gdLst>
                  <a:gd name="T0" fmla="*/ 0 w 240"/>
                  <a:gd name="T1" fmla="*/ 0 h 232"/>
                  <a:gd name="T2" fmla="*/ 0 w 240"/>
                  <a:gd name="T3" fmla="*/ 200 h 232"/>
                  <a:gd name="T4" fmla="*/ 120 w 240"/>
                  <a:gd name="T5" fmla="*/ 232 h 232"/>
                  <a:gd name="T6" fmla="*/ 240 w 240"/>
                  <a:gd name="T7" fmla="*/ 200 h 232"/>
                  <a:gd name="T8" fmla="*/ 240 w 240"/>
                  <a:gd name="T9" fmla="*/ 0 h 232"/>
                  <a:gd name="T10" fmla="*/ 0 w 240"/>
                  <a:gd name="T11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0" h="232">
                    <a:moveTo>
                      <a:pt x="0" y="0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17"/>
                      <a:pt x="54" y="232"/>
                      <a:pt x="120" y="232"/>
                    </a:cubicBezTo>
                    <a:cubicBezTo>
                      <a:pt x="186" y="232"/>
                      <a:pt x="240" y="217"/>
                      <a:pt x="240" y="200"/>
                    </a:cubicBezTo>
                    <a:cubicBezTo>
                      <a:pt x="240" y="0"/>
                      <a:pt x="240" y="0"/>
                      <a:pt x="24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41" name="Oval 605"/>
              <p:cNvSpPr>
                <a:spLocks noChangeArrowheads="1"/>
              </p:cNvSpPr>
              <p:nvPr/>
            </p:nvSpPr>
            <p:spPr bwMode="gray">
              <a:xfrm>
                <a:off x="748" y="3713"/>
                <a:ext cx="262" cy="71"/>
              </a:xfrm>
              <a:prstGeom prst="ellipse">
                <a:avLst/>
              </a:prstGeom>
              <a:solidFill>
                <a:srgbClr val="5F5F5F"/>
              </a:solidFill>
              <a:ln w="6350" algn="ctr">
                <a:solidFill>
                  <a:srgbClr val="C0C0C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42" name="Freeform 606"/>
              <p:cNvSpPr>
                <a:spLocks/>
              </p:cNvSpPr>
              <p:nvPr/>
            </p:nvSpPr>
            <p:spPr bwMode="gray">
              <a:xfrm>
                <a:off x="700" y="3393"/>
                <a:ext cx="31" cy="41"/>
              </a:xfrm>
              <a:custGeom>
                <a:avLst/>
                <a:gdLst>
                  <a:gd name="T0" fmla="*/ 0 w 68"/>
                  <a:gd name="T1" fmla="*/ 0 h 89"/>
                  <a:gd name="T2" fmla="*/ 0 w 68"/>
                  <a:gd name="T3" fmla="*/ 71 h 89"/>
                  <a:gd name="T4" fmla="*/ 68 w 68"/>
                  <a:gd name="T5" fmla="*/ 89 h 89"/>
                  <a:gd name="T6" fmla="*/ 68 w 68"/>
                  <a:gd name="T7" fmla="*/ 19 h 89"/>
                  <a:gd name="T8" fmla="*/ 0 w 68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89">
                    <a:moveTo>
                      <a:pt x="0" y="0"/>
                    </a:moveTo>
                    <a:lnTo>
                      <a:pt x="0" y="71"/>
                    </a:lnTo>
                    <a:lnTo>
                      <a:pt x="68" y="89"/>
                    </a:lnTo>
                    <a:lnTo>
                      <a:pt x="68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43" name="Freeform 607"/>
              <p:cNvSpPr>
                <a:spLocks/>
              </p:cNvSpPr>
              <p:nvPr/>
            </p:nvSpPr>
            <p:spPr bwMode="gray">
              <a:xfrm>
                <a:off x="762" y="3377"/>
                <a:ext cx="32" cy="41"/>
              </a:xfrm>
              <a:custGeom>
                <a:avLst/>
                <a:gdLst>
                  <a:gd name="T0" fmla="*/ 0 w 69"/>
                  <a:gd name="T1" fmla="*/ 0 h 90"/>
                  <a:gd name="T2" fmla="*/ 0 w 69"/>
                  <a:gd name="T3" fmla="*/ 71 h 90"/>
                  <a:gd name="T4" fmla="*/ 69 w 69"/>
                  <a:gd name="T5" fmla="*/ 90 h 90"/>
                  <a:gd name="T6" fmla="*/ 69 w 69"/>
                  <a:gd name="T7" fmla="*/ 19 h 90"/>
                  <a:gd name="T8" fmla="*/ 0 w 69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90">
                    <a:moveTo>
                      <a:pt x="0" y="0"/>
                    </a:moveTo>
                    <a:lnTo>
                      <a:pt x="0" y="71"/>
                    </a:lnTo>
                    <a:lnTo>
                      <a:pt x="69" y="90"/>
                    </a:lnTo>
                    <a:lnTo>
                      <a:pt x="69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44" name="Freeform 608"/>
              <p:cNvSpPr>
                <a:spLocks/>
              </p:cNvSpPr>
              <p:nvPr/>
            </p:nvSpPr>
            <p:spPr bwMode="gray">
              <a:xfrm>
                <a:off x="794" y="3393"/>
                <a:ext cx="31" cy="41"/>
              </a:xfrm>
              <a:custGeom>
                <a:avLst/>
                <a:gdLst>
                  <a:gd name="T0" fmla="*/ 0 w 68"/>
                  <a:gd name="T1" fmla="*/ 89 h 89"/>
                  <a:gd name="T2" fmla="*/ 0 w 68"/>
                  <a:gd name="T3" fmla="*/ 19 h 89"/>
                  <a:gd name="T4" fmla="*/ 68 w 68"/>
                  <a:gd name="T5" fmla="*/ 0 h 89"/>
                  <a:gd name="T6" fmla="*/ 68 w 68"/>
                  <a:gd name="T7" fmla="*/ 71 h 89"/>
                  <a:gd name="T8" fmla="*/ 0 w 68"/>
                  <a:gd name="T9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89">
                    <a:moveTo>
                      <a:pt x="0" y="89"/>
                    </a:moveTo>
                    <a:lnTo>
                      <a:pt x="0" y="19"/>
                    </a:lnTo>
                    <a:lnTo>
                      <a:pt x="68" y="0"/>
                    </a:lnTo>
                    <a:lnTo>
                      <a:pt x="68" y="71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45" name="Rectangle 609"/>
              <p:cNvSpPr>
                <a:spLocks noChangeArrowheads="1"/>
              </p:cNvSpPr>
              <p:nvPr/>
            </p:nvSpPr>
            <p:spPr bwMode="gray">
              <a:xfrm>
                <a:off x="731" y="3402"/>
                <a:ext cx="63" cy="32"/>
              </a:xfrm>
              <a:prstGeom prst="rect">
                <a:avLst/>
              </a:prstGeom>
              <a:solidFill>
                <a:schemeClr val="accent1"/>
              </a:solidFill>
              <a:ln w="6350" algn="ctr">
                <a:solidFill>
                  <a:srgbClr val="C0C0C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46" name="Freeform 610"/>
              <p:cNvSpPr>
                <a:spLocks/>
              </p:cNvSpPr>
              <p:nvPr/>
            </p:nvSpPr>
            <p:spPr bwMode="gray">
              <a:xfrm>
                <a:off x="700" y="3368"/>
                <a:ext cx="125" cy="34"/>
              </a:xfrm>
              <a:custGeom>
                <a:avLst/>
                <a:gdLst>
                  <a:gd name="T0" fmla="*/ 203 w 271"/>
                  <a:gd name="T1" fmla="*/ 0 h 74"/>
                  <a:gd name="T2" fmla="*/ 134 w 271"/>
                  <a:gd name="T3" fmla="*/ 19 h 74"/>
                  <a:gd name="T4" fmla="*/ 203 w 271"/>
                  <a:gd name="T5" fmla="*/ 38 h 74"/>
                  <a:gd name="T6" fmla="*/ 134 w 271"/>
                  <a:gd name="T7" fmla="*/ 55 h 74"/>
                  <a:gd name="T8" fmla="*/ 68 w 271"/>
                  <a:gd name="T9" fmla="*/ 38 h 74"/>
                  <a:gd name="T10" fmla="*/ 0 w 271"/>
                  <a:gd name="T11" fmla="*/ 55 h 74"/>
                  <a:gd name="T12" fmla="*/ 68 w 271"/>
                  <a:gd name="T13" fmla="*/ 74 h 74"/>
                  <a:gd name="T14" fmla="*/ 203 w 271"/>
                  <a:gd name="T15" fmla="*/ 74 h 74"/>
                  <a:gd name="T16" fmla="*/ 271 w 271"/>
                  <a:gd name="T17" fmla="*/ 55 h 74"/>
                  <a:gd name="T18" fmla="*/ 271 w 271"/>
                  <a:gd name="T19" fmla="*/ 19 h 74"/>
                  <a:gd name="T20" fmla="*/ 203 w 271"/>
                  <a:gd name="T2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1" h="74">
                    <a:moveTo>
                      <a:pt x="203" y="0"/>
                    </a:moveTo>
                    <a:lnTo>
                      <a:pt x="134" y="19"/>
                    </a:lnTo>
                    <a:lnTo>
                      <a:pt x="203" y="38"/>
                    </a:lnTo>
                    <a:lnTo>
                      <a:pt x="134" y="55"/>
                    </a:lnTo>
                    <a:lnTo>
                      <a:pt x="68" y="38"/>
                    </a:lnTo>
                    <a:lnTo>
                      <a:pt x="0" y="55"/>
                    </a:lnTo>
                    <a:lnTo>
                      <a:pt x="68" y="74"/>
                    </a:lnTo>
                    <a:lnTo>
                      <a:pt x="203" y="74"/>
                    </a:lnTo>
                    <a:lnTo>
                      <a:pt x="271" y="55"/>
                    </a:lnTo>
                    <a:lnTo>
                      <a:pt x="271" y="19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47" name="Freeform 611"/>
              <p:cNvSpPr>
                <a:spLocks/>
              </p:cNvSpPr>
              <p:nvPr/>
            </p:nvSpPr>
            <p:spPr bwMode="gray">
              <a:xfrm>
                <a:off x="789" y="3392"/>
                <a:ext cx="286" cy="111"/>
              </a:xfrm>
              <a:custGeom>
                <a:avLst/>
                <a:gdLst>
                  <a:gd name="T0" fmla="*/ 30 w 262"/>
                  <a:gd name="T1" fmla="*/ 2 h 102"/>
                  <a:gd name="T2" fmla="*/ 29 w 262"/>
                  <a:gd name="T3" fmla="*/ 2 h 102"/>
                  <a:gd name="T4" fmla="*/ 29 w 262"/>
                  <a:gd name="T5" fmla="*/ 2 h 102"/>
                  <a:gd name="T6" fmla="*/ 29 w 262"/>
                  <a:gd name="T7" fmla="*/ 2 h 102"/>
                  <a:gd name="T8" fmla="*/ 8 w 262"/>
                  <a:gd name="T9" fmla="*/ 12 h 102"/>
                  <a:gd name="T10" fmla="*/ 7 w 262"/>
                  <a:gd name="T11" fmla="*/ 38 h 102"/>
                  <a:gd name="T12" fmla="*/ 11 w 262"/>
                  <a:gd name="T13" fmla="*/ 40 h 102"/>
                  <a:gd name="T14" fmla="*/ 11 w 262"/>
                  <a:gd name="T15" fmla="*/ 40 h 102"/>
                  <a:gd name="T16" fmla="*/ 243 w 262"/>
                  <a:gd name="T17" fmla="*/ 102 h 102"/>
                  <a:gd name="T18" fmla="*/ 262 w 262"/>
                  <a:gd name="T19" fmla="*/ 65 h 102"/>
                  <a:gd name="T20" fmla="*/ 30 w 262"/>
                  <a:gd name="T21" fmla="*/ 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2" h="102">
                    <a:moveTo>
                      <a:pt x="30" y="2"/>
                    </a:moveTo>
                    <a:cubicBezTo>
                      <a:pt x="30" y="2"/>
                      <a:pt x="30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3" y="0"/>
                      <a:pt x="14" y="4"/>
                      <a:pt x="8" y="12"/>
                    </a:cubicBezTo>
                    <a:cubicBezTo>
                      <a:pt x="1" y="21"/>
                      <a:pt x="0" y="33"/>
                      <a:pt x="7" y="38"/>
                    </a:cubicBezTo>
                    <a:cubicBezTo>
                      <a:pt x="8" y="39"/>
                      <a:pt x="9" y="39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243" y="102"/>
                      <a:pt x="243" y="102"/>
                      <a:pt x="243" y="102"/>
                    </a:cubicBezTo>
                    <a:cubicBezTo>
                      <a:pt x="262" y="65"/>
                      <a:pt x="262" y="65"/>
                      <a:pt x="262" y="65"/>
                    </a:cubicBezTo>
                    <a:lnTo>
                      <a:pt x="30" y="2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48" name="Freeform 612"/>
              <p:cNvSpPr>
                <a:spLocks/>
              </p:cNvSpPr>
              <p:nvPr/>
            </p:nvSpPr>
            <p:spPr bwMode="gray">
              <a:xfrm>
                <a:off x="1046" y="3460"/>
                <a:ext cx="43" cy="48"/>
              </a:xfrm>
              <a:custGeom>
                <a:avLst/>
                <a:gdLst>
                  <a:gd name="T0" fmla="*/ 6 w 39"/>
                  <a:gd name="T1" fmla="*/ 39 h 44"/>
                  <a:gd name="T2" fmla="*/ 31 w 39"/>
                  <a:gd name="T3" fmla="*/ 31 h 44"/>
                  <a:gd name="T4" fmla="*/ 32 w 39"/>
                  <a:gd name="T5" fmla="*/ 5 h 44"/>
                  <a:gd name="T6" fmla="*/ 8 w 39"/>
                  <a:gd name="T7" fmla="*/ 13 h 44"/>
                  <a:gd name="T8" fmla="*/ 6 w 39"/>
                  <a:gd name="T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6" y="39"/>
                    </a:moveTo>
                    <a:cubicBezTo>
                      <a:pt x="13" y="44"/>
                      <a:pt x="24" y="40"/>
                      <a:pt x="31" y="31"/>
                    </a:cubicBezTo>
                    <a:cubicBezTo>
                      <a:pt x="38" y="21"/>
                      <a:pt x="39" y="10"/>
                      <a:pt x="32" y="5"/>
                    </a:cubicBezTo>
                    <a:cubicBezTo>
                      <a:pt x="26" y="0"/>
                      <a:pt x="15" y="4"/>
                      <a:pt x="8" y="13"/>
                    </a:cubicBezTo>
                    <a:cubicBezTo>
                      <a:pt x="1" y="22"/>
                      <a:pt x="0" y="34"/>
                      <a:pt x="6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49" name="Freeform 613"/>
              <p:cNvSpPr>
                <a:spLocks/>
              </p:cNvSpPr>
              <p:nvPr/>
            </p:nvSpPr>
            <p:spPr bwMode="gray">
              <a:xfrm>
                <a:off x="762" y="3598"/>
                <a:ext cx="227" cy="181"/>
              </a:xfrm>
              <a:custGeom>
                <a:avLst/>
                <a:gdLst>
                  <a:gd name="T0" fmla="*/ 208 w 208"/>
                  <a:gd name="T1" fmla="*/ 114 h 166"/>
                  <a:gd name="T2" fmla="*/ 103 w 208"/>
                  <a:gd name="T3" fmla="*/ 4 h 166"/>
                  <a:gd name="T4" fmla="*/ 78 w 208"/>
                  <a:gd name="T5" fmla="*/ 1 h 166"/>
                  <a:gd name="T6" fmla="*/ 78 w 208"/>
                  <a:gd name="T7" fmla="*/ 1 h 166"/>
                  <a:gd name="T8" fmla="*/ 78 w 208"/>
                  <a:gd name="T9" fmla="*/ 1 h 166"/>
                  <a:gd name="T10" fmla="*/ 4 w 208"/>
                  <a:gd name="T11" fmla="*/ 21 h 166"/>
                  <a:gd name="T12" fmla="*/ 138 w 208"/>
                  <a:gd name="T13" fmla="*/ 141 h 166"/>
                  <a:gd name="T14" fmla="*/ 138 w 208"/>
                  <a:gd name="T15" fmla="*/ 166 h 166"/>
                  <a:gd name="T16" fmla="*/ 208 w 208"/>
                  <a:gd name="T17" fmla="*/ 147 h 166"/>
                  <a:gd name="T18" fmla="*/ 208 w 208"/>
                  <a:gd name="T19" fmla="*/ 114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8" h="166">
                    <a:moveTo>
                      <a:pt x="208" y="114"/>
                    </a:moveTo>
                    <a:cubicBezTo>
                      <a:pt x="208" y="114"/>
                      <a:pt x="137" y="16"/>
                      <a:pt x="103" y="4"/>
                    </a:cubicBezTo>
                    <a:cubicBezTo>
                      <a:pt x="94" y="0"/>
                      <a:pt x="85" y="0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1"/>
                      <a:pt x="4" y="21"/>
                      <a:pt x="4" y="21"/>
                    </a:cubicBezTo>
                    <a:cubicBezTo>
                      <a:pt x="0" y="29"/>
                      <a:pt x="138" y="141"/>
                      <a:pt x="138" y="141"/>
                    </a:cubicBezTo>
                    <a:cubicBezTo>
                      <a:pt x="138" y="166"/>
                      <a:pt x="138" y="166"/>
                      <a:pt x="138" y="166"/>
                    </a:cubicBezTo>
                    <a:cubicBezTo>
                      <a:pt x="208" y="147"/>
                      <a:pt x="208" y="147"/>
                      <a:pt x="208" y="147"/>
                    </a:cubicBezTo>
                    <a:lnTo>
                      <a:pt x="208" y="114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50" name="Freeform 614"/>
              <p:cNvSpPr>
                <a:spLocks/>
              </p:cNvSpPr>
              <p:nvPr/>
            </p:nvSpPr>
            <p:spPr bwMode="gray">
              <a:xfrm>
                <a:off x="737" y="3609"/>
                <a:ext cx="176" cy="170"/>
              </a:xfrm>
              <a:custGeom>
                <a:avLst/>
                <a:gdLst>
                  <a:gd name="T0" fmla="*/ 56 w 161"/>
                  <a:gd name="T1" fmla="*/ 13 h 156"/>
                  <a:gd name="T2" fmla="*/ 0 w 161"/>
                  <a:gd name="T3" fmla="*/ 61 h 156"/>
                  <a:gd name="T4" fmla="*/ 54 w 161"/>
                  <a:gd name="T5" fmla="*/ 127 h 156"/>
                  <a:gd name="T6" fmla="*/ 161 w 161"/>
                  <a:gd name="T7" fmla="*/ 156 h 156"/>
                  <a:gd name="T8" fmla="*/ 161 w 161"/>
                  <a:gd name="T9" fmla="*/ 123 h 156"/>
                  <a:gd name="T10" fmla="*/ 56 w 161"/>
                  <a:gd name="T11" fmla="*/ 1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1" h="156">
                    <a:moveTo>
                      <a:pt x="56" y="13"/>
                    </a:moveTo>
                    <a:cubicBezTo>
                      <a:pt x="22" y="0"/>
                      <a:pt x="0" y="25"/>
                      <a:pt x="0" y="61"/>
                    </a:cubicBezTo>
                    <a:cubicBezTo>
                      <a:pt x="0" y="97"/>
                      <a:pt x="33" y="119"/>
                      <a:pt x="54" y="127"/>
                    </a:cubicBezTo>
                    <a:cubicBezTo>
                      <a:pt x="161" y="156"/>
                      <a:pt x="161" y="156"/>
                      <a:pt x="161" y="156"/>
                    </a:cubicBezTo>
                    <a:cubicBezTo>
                      <a:pt x="161" y="123"/>
                      <a:pt x="161" y="123"/>
                      <a:pt x="161" y="123"/>
                    </a:cubicBezTo>
                    <a:cubicBezTo>
                      <a:pt x="161" y="123"/>
                      <a:pt x="90" y="25"/>
                      <a:pt x="56" y="1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51" name="Freeform 615"/>
              <p:cNvSpPr>
                <a:spLocks/>
              </p:cNvSpPr>
              <p:nvPr/>
            </p:nvSpPr>
            <p:spPr bwMode="gray">
              <a:xfrm>
                <a:off x="913" y="3723"/>
                <a:ext cx="76" cy="56"/>
              </a:xfrm>
              <a:custGeom>
                <a:avLst/>
                <a:gdLst>
                  <a:gd name="T0" fmla="*/ 166 w 166"/>
                  <a:gd name="T1" fmla="*/ 78 h 123"/>
                  <a:gd name="T2" fmla="*/ 0 w 166"/>
                  <a:gd name="T3" fmla="*/ 123 h 123"/>
                  <a:gd name="T4" fmla="*/ 0 w 166"/>
                  <a:gd name="T5" fmla="*/ 45 h 123"/>
                  <a:gd name="T6" fmla="*/ 166 w 166"/>
                  <a:gd name="T7" fmla="*/ 0 h 123"/>
                  <a:gd name="T8" fmla="*/ 166 w 166"/>
                  <a:gd name="T9" fmla="*/ 7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123">
                    <a:moveTo>
                      <a:pt x="166" y="78"/>
                    </a:moveTo>
                    <a:lnTo>
                      <a:pt x="0" y="123"/>
                    </a:lnTo>
                    <a:lnTo>
                      <a:pt x="0" y="45"/>
                    </a:lnTo>
                    <a:lnTo>
                      <a:pt x="166" y="0"/>
                    </a:lnTo>
                    <a:lnTo>
                      <a:pt x="166" y="78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52" name="Freeform 616"/>
              <p:cNvSpPr>
                <a:spLocks/>
              </p:cNvSpPr>
              <p:nvPr/>
            </p:nvSpPr>
            <p:spPr bwMode="gray">
              <a:xfrm>
                <a:off x="834" y="3438"/>
                <a:ext cx="347" cy="234"/>
              </a:xfrm>
              <a:custGeom>
                <a:avLst/>
                <a:gdLst>
                  <a:gd name="T0" fmla="*/ 269 w 318"/>
                  <a:gd name="T1" fmla="*/ 9 h 215"/>
                  <a:gd name="T2" fmla="*/ 191 w 318"/>
                  <a:gd name="T3" fmla="*/ 30 h 215"/>
                  <a:gd name="T4" fmla="*/ 18 w 318"/>
                  <a:gd name="T5" fmla="*/ 173 h 215"/>
                  <a:gd name="T6" fmla="*/ 20 w 318"/>
                  <a:gd name="T7" fmla="*/ 215 h 215"/>
                  <a:gd name="T8" fmla="*/ 92 w 318"/>
                  <a:gd name="T9" fmla="*/ 198 h 215"/>
                  <a:gd name="T10" fmla="*/ 92 w 318"/>
                  <a:gd name="T11" fmla="*/ 198 h 215"/>
                  <a:gd name="T12" fmla="*/ 92 w 318"/>
                  <a:gd name="T13" fmla="*/ 198 h 215"/>
                  <a:gd name="T14" fmla="*/ 92 w 318"/>
                  <a:gd name="T15" fmla="*/ 198 h 215"/>
                  <a:gd name="T16" fmla="*/ 313 w 318"/>
                  <a:gd name="T17" fmla="*/ 35 h 215"/>
                  <a:gd name="T18" fmla="*/ 269 w 318"/>
                  <a:gd name="T19" fmla="*/ 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8" h="215">
                    <a:moveTo>
                      <a:pt x="269" y="9"/>
                    </a:moveTo>
                    <a:cubicBezTo>
                      <a:pt x="191" y="30"/>
                      <a:pt x="191" y="30"/>
                      <a:pt x="191" y="30"/>
                    </a:cubicBezTo>
                    <a:cubicBezTo>
                      <a:pt x="191" y="30"/>
                      <a:pt x="38" y="162"/>
                      <a:pt x="18" y="173"/>
                    </a:cubicBezTo>
                    <a:cubicBezTo>
                      <a:pt x="0" y="183"/>
                      <a:pt x="20" y="215"/>
                      <a:pt x="20" y="215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310" y="42"/>
                      <a:pt x="313" y="35"/>
                    </a:cubicBezTo>
                    <a:cubicBezTo>
                      <a:pt x="318" y="22"/>
                      <a:pt x="296" y="0"/>
                      <a:pt x="269" y="9"/>
                    </a:cubicBez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53" name="Freeform 617"/>
              <p:cNvSpPr>
                <a:spLocks/>
              </p:cNvSpPr>
              <p:nvPr/>
            </p:nvSpPr>
            <p:spPr bwMode="gray">
              <a:xfrm>
                <a:off x="732" y="3461"/>
                <a:ext cx="364" cy="263"/>
              </a:xfrm>
              <a:custGeom>
                <a:avLst/>
                <a:gdLst>
                  <a:gd name="T0" fmla="*/ 49 w 333"/>
                  <a:gd name="T1" fmla="*/ 235 h 241"/>
                  <a:gd name="T2" fmla="*/ 33 w 333"/>
                  <a:gd name="T3" fmla="*/ 173 h 241"/>
                  <a:gd name="T4" fmla="*/ 284 w 333"/>
                  <a:gd name="T5" fmla="*/ 9 h 241"/>
                  <a:gd name="T6" fmla="*/ 328 w 333"/>
                  <a:gd name="T7" fmla="*/ 35 h 241"/>
                  <a:gd name="T8" fmla="*/ 49 w 333"/>
                  <a:gd name="T9" fmla="*/ 235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3" h="241">
                    <a:moveTo>
                      <a:pt x="49" y="235"/>
                    </a:moveTo>
                    <a:cubicBezTo>
                      <a:pt x="28" y="241"/>
                      <a:pt x="0" y="191"/>
                      <a:pt x="33" y="173"/>
                    </a:cubicBezTo>
                    <a:cubicBezTo>
                      <a:pt x="61" y="158"/>
                      <a:pt x="284" y="9"/>
                      <a:pt x="284" y="9"/>
                    </a:cubicBezTo>
                    <a:cubicBezTo>
                      <a:pt x="311" y="0"/>
                      <a:pt x="333" y="22"/>
                      <a:pt x="328" y="35"/>
                    </a:cubicBezTo>
                    <a:cubicBezTo>
                      <a:pt x="322" y="48"/>
                      <a:pt x="70" y="228"/>
                      <a:pt x="49" y="2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54" name="Freeform 618"/>
              <p:cNvSpPr>
                <a:spLocks/>
              </p:cNvSpPr>
              <p:nvPr/>
            </p:nvSpPr>
            <p:spPr bwMode="gray">
              <a:xfrm>
                <a:off x="1070" y="3445"/>
                <a:ext cx="88" cy="76"/>
              </a:xfrm>
              <a:custGeom>
                <a:avLst/>
                <a:gdLst>
                  <a:gd name="T0" fmla="*/ 31 w 81"/>
                  <a:gd name="T1" fmla="*/ 9 h 70"/>
                  <a:gd name="T2" fmla="*/ 0 w 81"/>
                  <a:gd name="T3" fmla="*/ 17 h 70"/>
                  <a:gd name="T4" fmla="*/ 44 w 81"/>
                  <a:gd name="T5" fmla="*/ 43 h 70"/>
                  <a:gd name="T6" fmla="*/ 11 w 81"/>
                  <a:gd name="T7" fmla="*/ 70 h 70"/>
                  <a:gd name="T8" fmla="*/ 42 w 81"/>
                  <a:gd name="T9" fmla="*/ 61 h 70"/>
                  <a:gd name="T10" fmla="*/ 75 w 81"/>
                  <a:gd name="T11" fmla="*/ 35 h 70"/>
                  <a:gd name="T12" fmla="*/ 31 w 81"/>
                  <a:gd name="T13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70">
                    <a:moveTo>
                      <a:pt x="31" y="9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27" y="9"/>
                      <a:pt x="49" y="31"/>
                      <a:pt x="44" y="43"/>
                    </a:cubicBezTo>
                    <a:cubicBezTo>
                      <a:pt x="43" y="45"/>
                      <a:pt x="30" y="55"/>
                      <a:pt x="11" y="70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62" y="47"/>
                      <a:pt x="75" y="36"/>
                      <a:pt x="75" y="35"/>
                    </a:cubicBezTo>
                    <a:cubicBezTo>
                      <a:pt x="81" y="22"/>
                      <a:pt x="59" y="0"/>
                      <a:pt x="31" y="9"/>
                    </a:cubicBezTo>
                    <a:close/>
                  </a:path>
                </a:pathLst>
              </a:custGeom>
              <a:solidFill>
                <a:srgbClr val="B2B2B2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75755" name="Group 619"/>
            <p:cNvGrpSpPr>
              <a:grpSpLocks/>
            </p:cNvGrpSpPr>
            <p:nvPr/>
          </p:nvGrpSpPr>
          <p:grpSpPr bwMode="auto">
            <a:xfrm>
              <a:off x="4017" y="1357"/>
              <a:ext cx="159" cy="209"/>
              <a:chOff x="700" y="3368"/>
              <a:chExt cx="481" cy="634"/>
            </a:xfrm>
          </p:grpSpPr>
          <p:sp>
            <p:nvSpPr>
              <p:cNvPr id="475756" name="Freeform 620"/>
              <p:cNvSpPr>
                <a:spLocks/>
              </p:cNvSpPr>
              <p:nvPr/>
            </p:nvSpPr>
            <p:spPr bwMode="gray">
              <a:xfrm>
                <a:off x="748" y="3749"/>
                <a:ext cx="262" cy="253"/>
              </a:xfrm>
              <a:custGeom>
                <a:avLst/>
                <a:gdLst>
                  <a:gd name="T0" fmla="*/ 0 w 240"/>
                  <a:gd name="T1" fmla="*/ 0 h 232"/>
                  <a:gd name="T2" fmla="*/ 0 w 240"/>
                  <a:gd name="T3" fmla="*/ 200 h 232"/>
                  <a:gd name="T4" fmla="*/ 120 w 240"/>
                  <a:gd name="T5" fmla="*/ 232 h 232"/>
                  <a:gd name="T6" fmla="*/ 240 w 240"/>
                  <a:gd name="T7" fmla="*/ 200 h 232"/>
                  <a:gd name="T8" fmla="*/ 240 w 240"/>
                  <a:gd name="T9" fmla="*/ 0 h 232"/>
                  <a:gd name="T10" fmla="*/ 0 w 240"/>
                  <a:gd name="T11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0" h="232">
                    <a:moveTo>
                      <a:pt x="0" y="0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17"/>
                      <a:pt x="54" y="232"/>
                      <a:pt x="120" y="232"/>
                    </a:cubicBezTo>
                    <a:cubicBezTo>
                      <a:pt x="186" y="232"/>
                      <a:pt x="240" y="217"/>
                      <a:pt x="240" y="200"/>
                    </a:cubicBezTo>
                    <a:cubicBezTo>
                      <a:pt x="240" y="0"/>
                      <a:pt x="240" y="0"/>
                      <a:pt x="24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57" name="Oval 621"/>
              <p:cNvSpPr>
                <a:spLocks noChangeArrowheads="1"/>
              </p:cNvSpPr>
              <p:nvPr/>
            </p:nvSpPr>
            <p:spPr bwMode="gray">
              <a:xfrm>
                <a:off x="748" y="3713"/>
                <a:ext cx="262" cy="71"/>
              </a:xfrm>
              <a:prstGeom prst="ellipse">
                <a:avLst/>
              </a:prstGeom>
              <a:solidFill>
                <a:srgbClr val="5F5F5F"/>
              </a:solidFill>
              <a:ln w="6350" algn="ctr">
                <a:solidFill>
                  <a:srgbClr val="C0C0C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58" name="Freeform 622"/>
              <p:cNvSpPr>
                <a:spLocks/>
              </p:cNvSpPr>
              <p:nvPr/>
            </p:nvSpPr>
            <p:spPr bwMode="gray">
              <a:xfrm>
                <a:off x="700" y="3393"/>
                <a:ext cx="31" cy="41"/>
              </a:xfrm>
              <a:custGeom>
                <a:avLst/>
                <a:gdLst>
                  <a:gd name="T0" fmla="*/ 0 w 68"/>
                  <a:gd name="T1" fmla="*/ 0 h 89"/>
                  <a:gd name="T2" fmla="*/ 0 w 68"/>
                  <a:gd name="T3" fmla="*/ 71 h 89"/>
                  <a:gd name="T4" fmla="*/ 68 w 68"/>
                  <a:gd name="T5" fmla="*/ 89 h 89"/>
                  <a:gd name="T6" fmla="*/ 68 w 68"/>
                  <a:gd name="T7" fmla="*/ 19 h 89"/>
                  <a:gd name="T8" fmla="*/ 0 w 68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89">
                    <a:moveTo>
                      <a:pt x="0" y="0"/>
                    </a:moveTo>
                    <a:lnTo>
                      <a:pt x="0" y="71"/>
                    </a:lnTo>
                    <a:lnTo>
                      <a:pt x="68" y="89"/>
                    </a:lnTo>
                    <a:lnTo>
                      <a:pt x="68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59" name="Freeform 623"/>
              <p:cNvSpPr>
                <a:spLocks/>
              </p:cNvSpPr>
              <p:nvPr/>
            </p:nvSpPr>
            <p:spPr bwMode="gray">
              <a:xfrm>
                <a:off x="762" y="3377"/>
                <a:ext cx="32" cy="41"/>
              </a:xfrm>
              <a:custGeom>
                <a:avLst/>
                <a:gdLst>
                  <a:gd name="T0" fmla="*/ 0 w 69"/>
                  <a:gd name="T1" fmla="*/ 0 h 90"/>
                  <a:gd name="T2" fmla="*/ 0 w 69"/>
                  <a:gd name="T3" fmla="*/ 71 h 90"/>
                  <a:gd name="T4" fmla="*/ 69 w 69"/>
                  <a:gd name="T5" fmla="*/ 90 h 90"/>
                  <a:gd name="T6" fmla="*/ 69 w 69"/>
                  <a:gd name="T7" fmla="*/ 19 h 90"/>
                  <a:gd name="T8" fmla="*/ 0 w 69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90">
                    <a:moveTo>
                      <a:pt x="0" y="0"/>
                    </a:moveTo>
                    <a:lnTo>
                      <a:pt x="0" y="71"/>
                    </a:lnTo>
                    <a:lnTo>
                      <a:pt x="69" y="90"/>
                    </a:lnTo>
                    <a:lnTo>
                      <a:pt x="69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60" name="Freeform 624"/>
              <p:cNvSpPr>
                <a:spLocks/>
              </p:cNvSpPr>
              <p:nvPr/>
            </p:nvSpPr>
            <p:spPr bwMode="gray">
              <a:xfrm>
                <a:off x="794" y="3393"/>
                <a:ext cx="31" cy="41"/>
              </a:xfrm>
              <a:custGeom>
                <a:avLst/>
                <a:gdLst>
                  <a:gd name="T0" fmla="*/ 0 w 68"/>
                  <a:gd name="T1" fmla="*/ 89 h 89"/>
                  <a:gd name="T2" fmla="*/ 0 w 68"/>
                  <a:gd name="T3" fmla="*/ 19 h 89"/>
                  <a:gd name="T4" fmla="*/ 68 w 68"/>
                  <a:gd name="T5" fmla="*/ 0 h 89"/>
                  <a:gd name="T6" fmla="*/ 68 w 68"/>
                  <a:gd name="T7" fmla="*/ 71 h 89"/>
                  <a:gd name="T8" fmla="*/ 0 w 68"/>
                  <a:gd name="T9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89">
                    <a:moveTo>
                      <a:pt x="0" y="89"/>
                    </a:moveTo>
                    <a:lnTo>
                      <a:pt x="0" y="19"/>
                    </a:lnTo>
                    <a:lnTo>
                      <a:pt x="68" y="0"/>
                    </a:lnTo>
                    <a:lnTo>
                      <a:pt x="68" y="71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61" name="Rectangle 625"/>
              <p:cNvSpPr>
                <a:spLocks noChangeArrowheads="1"/>
              </p:cNvSpPr>
              <p:nvPr/>
            </p:nvSpPr>
            <p:spPr bwMode="gray">
              <a:xfrm>
                <a:off x="731" y="3402"/>
                <a:ext cx="63" cy="32"/>
              </a:xfrm>
              <a:prstGeom prst="rect">
                <a:avLst/>
              </a:prstGeom>
              <a:solidFill>
                <a:schemeClr val="accent1"/>
              </a:solidFill>
              <a:ln w="6350" algn="ctr">
                <a:solidFill>
                  <a:srgbClr val="C0C0C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62" name="Freeform 626"/>
              <p:cNvSpPr>
                <a:spLocks/>
              </p:cNvSpPr>
              <p:nvPr/>
            </p:nvSpPr>
            <p:spPr bwMode="gray">
              <a:xfrm>
                <a:off x="700" y="3368"/>
                <a:ext cx="125" cy="34"/>
              </a:xfrm>
              <a:custGeom>
                <a:avLst/>
                <a:gdLst>
                  <a:gd name="T0" fmla="*/ 203 w 271"/>
                  <a:gd name="T1" fmla="*/ 0 h 74"/>
                  <a:gd name="T2" fmla="*/ 134 w 271"/>
                  <a:gd name="T3" fmla="*/ 19 h 74"/>
                  <a:gd name="T4" fmla="*/ 203 w 271"/>
                  <a:gd name="T5" fmla="*/ 38 h 74"/>
                  <a:gd name="T6" fmla="*/ 134 w 271"/>
                  <a:gd name="T7" fmla="*/ 55 h 74"/>
                  <a:gd name="T8" fmla="*/ 68 w 271"/>
                  <a:gd name="T9" fmla="*/ 38 h 74"/>
                  <a:gd name="T10" fmla="*/ 0 w 271"/>
                  <a:gd name="T11" fmla="*/ 55 h 74"/>
                  <a:gd name="T12" fmla="*/ 68 w 271"/>
                  <a:gd name="T13" fmla="*/ 74 h 74"/>
                  <a:gd name="T14" fmla="*/ 203 w 271"/>
                  <a:gd name="T15" fmla="*/ 74 h 74"/>
                  <a:gd name="T16" fmla="*/ 271 w 271"/>
                  <a:gd name="T17" fmla="*/ 55 h 74"/>
                  <a:gd name="T18" fmla="*/ 271 w 271"/>
                  <a:gd name="T19" fmla="*/ 19 h 74"/>
                  <a:gd name="T20" fmla="*/ 203 w 271"/>
                  <a:gd name="T2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1" h="74">
                    <a:moveTo>
                      <a:pt x="203" y="0"/>
                    </a:moveTo>
                    <a:lnTo>
                      <a:pt x="134" y="19"/>
                    </a:lnTo>
                    <a:lnTo>
                      <a:pt x="203" y="38"/>
                    </a:lnTo>
                    <a:lnTo>
                      <a:pt x="134" y="55"/>
                    </a:lnTo>
                    <a:lnTo>
                      <a:pt x="68" y="38"/>
                    </a:lnTo>
                    <a:lnTo>
                      <a:pt x="0" y="55"/>
                    </a:lnTo>
                    <a:lnTo>
                      <a:pt x="68" y="74"/>
                    </a:lnTo>
                    <a:lnTo>
                      <a:pt x="203" y="74"/>
                    </a:lnTo>
                    <a:lnTo>
                      <a:pt x="271" y="55"/>
                    </a:lnTo>
                    <a:lnTo>
                      <a:pt x="271" y="19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63" name="Freeform 627"/>
              <p:cNvSpPr>
                <a:spLocks/>
              </p:cNvSpPr>
              <p:nvPr/>
            </p:nvSpPr>
            <p:spPr bwMode="gray">
              <a:xfrm>
                <a:off x="789" y="3392"/>
                <a:ext cx="286" cy="111"/>
              </a:xfrm>
              <a:custGeom>
                <a:avLst/>
                <a:gdLst>
                  <a:gd name="T0" fmla="*/ 30 w 262"/>
                  <a:gd name="T1" fmla="*/ 2 h 102"/>
                  <a:gd name="T2" fmla="*/ 29 w 262"/>
                  <a:gd name="T3" fmla="*/ 2 h 102"/>
                  <a:gd name="T4" fmla="*/ 29 w 262"/>
                  <a:gd name="T5" fmla="*/ 2 h 102"/>
                  <a:gd name="T6" fmla="*/ 29 w 262"/>
                  <a:gd name="T7" fmla="*/ 2 h 102"/>
                  <a:gd name="T8" fmla="*/ 8 w 262"/>
                  <a:gd name="T9" fmla="*/ 12 h 102"/>
                  <a:gd name="T10" fmla="*/ 7 w 262"/>
                  <a:gd name="T11" fmla="*/ 38 h 102"/>
                  <a:gd name="T12" fmla="*/ 11 w 262"/>
                  <a:gd name="T13" fmla="*/ 40 h 102"/>
                  <a:gd name="T14" fmla="*/ 11 w 262"/>
                  <a:gd name="T15" fmla="*/ 40 h 102"/>
                  <a:gd name="T16" fmla="*/ 243 w 262"/>
                  <a:gd name="T17" fmla="*/ 102 h 102"/>
                  <a:gd name="T18" fmla="*/ 262 w 262"/>
                  <a:gd name="T19" fmla="*/ 65 h 102"/>
                  <a:gd name="T20" fmla="*/ 30 w 262"/>
                  <a:gd name="T21" fmla="*/ 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2" h="102">
                    <a:moveTo>
                      <a:pt x="30" y="2"/>
                    </a:moveTo>
                    <a:cubicBezTo>
                      <a:pt x="30" y="2"/>
                      <a:pt x="30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3" y="0"/>
                      <a:pt x="14" y="4"/>
                      <a:pt x="8" y="12"/>
                    </a:cubicBezTo>
                    <a:cubicBezTo>
                      <a:pt x="1" y="21"/>
                      <a:pt x="0" y="33"/>
                      <a:pt x="7" y="38"/>
                    </a:cubicBezTo>
                    <a:cubicBezTo>
                      <a:pt x="8" y="39"/>
                      <a:pt x="9" y="39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243" y="102"/>
                      <a:pt x="243" y="102"/>
                      <a:pt x="243" y="102"/>
                    </a:cubicBezTo>
                    <a:cubicBezTo>
                      <a:pt x="262" y="65"/>
                      <a:pt x="262" y="65"/>
                      <a:pt x="262" y="65"/>
                    </a:cubicBezTo>
                    <a:lnTo>
                      <a:pt x="30" y="2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64" name="Freeform 628"/>
              <p:cNvSpPr>
                <a:spLocks/>
              </p:cNvSpPr>
              <p:nvPr/>
            </p:nvSpPr>
            <p:spPr bwMode="gray">
              <a:xfrm>
                <a:off x="1046" y="3460"/>
                <a:ext cx="43" cy="48"/>
              </a:xfrm>
              <a:custGeom>
                <a:avLst/>
                <a:gdLst>
                  <a:gd name="T0" fmla="*/ 6 w 39"/>
                  <a:gd name="T1" fmla="*/ 39 h 44"/>
                  <a:gd name="T2" fmla="*/ 31 w 39"/>
                  <a:gd name="T3" fmla="*/ 31 h 44"/>
                  <a:gd name="T4" fmla="*/ 32 w 39"/>
                  <a:gd name="T5" fmla="*/ 5 h 44"/>
                  <a:gd name="T6" fmla="*/ 8 w 39"/>
                  <a:gd name="T7" fmla="*/ 13 h 44"/>
                  <a:gd name="T8" fmla="*/ 6 w 39"/>
                  <a:gd name="T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6" y="39"/>
                    </a:moveTo>
                    <a:cubicBezTo>
                      <a:pt x="13" y="44"/>
                      <a:pt x="24" y="40"/>
                      <a:pt x="31" y="31"/>
                    </a:cubicBezTo>
                    <a:cubicBezTo>
                      <a:pt x="38" y="21"/>
                      <a:pt x="39" y="10"/>
                      <a:pt x="32" y="5"/>
                    </a:cubicBezTo>
                    <a:cubicBezTo>
                      <a:pt x="26" y="0"/>
                      <a:pt x="15" y="4"/>
                      <a:pt x="8" y="13"/>
                    </a:cubicBezTo>
                    <a:cubicBezTo>
                      <a:pt x="1" y="22"/>
                      <a:pt x="0" y="34"/>
                      <a:pt x="6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65" name="Freeform 629"/>
              <p:cNvSpPr>
                <a:spLocks/>
              </p:cNvSpPr>
              <p:nvPr/>
            </p:nvSpPr>
            <p:spPr bwMode="gray">
              <a:xfrm>
                <a:off x="762" y="3598"/>
                <a:ext cx="227" cy="181"/>
              </a:xfrm>
              <a:custGeom>
                <a:avLst/>
                <a:gdLst>
                  <a:gd name="T0" fmla="*/ 208 w 208"/>
                  <a:gd name="T1" fmla="*/ 114 h 166"/>
                  <a:gd name="T2" fmla="*/ 103 w 208"/>
                  <a:gd name="T3" fmla="*/ 4 h 166"/>
                  <a:gd name="T4" fmla="*/ 78 w 208"/>
                  <a:gd name="T5" fmla="*/ 1 h 166"/>
                  <a:gd name="T6" fmla="*/ 78 w 208"/>
                  <a:gd name="T7" fmla="*/ 1 h 166"/>
                  <a:gd name="T8" fmla="*/ 78 w 208"/>
                  <a:gd name="T9" fmla="*/ 1 h 166"/>
                  <a:gd name="T10" fmla="*/ 4 w 208"/>
                  <a:gd name="T11" fmla="*/ 21 h 166"/>
                  <a:gd name="T12" fmla="*/ 138 w 208"/>
                  <a:gd name="T13" fmla="*/ 141 h 166"/>
                  <a:gd name="T14" fmla="*/ 138 w 208"/>
                  <a:gd name="T15" fmla="*/ 166 h 166"/>
                  <a:gd name="T16" fmla="*/ 208 w 208"/>
                  <a:gd name="T17" fmla="*/ 147 h 166"/>
                  <a:gd name="T18" fmla="*/ 208 w 208"/>
                  <a:gd name="T19" fmla="*/ 114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8" h="166">
                    <a:moveTo>
                      <a:pt x="208" y="114"/>
                    </a:moveTo>
                    <a:cubicBezTo>
                      <a:pt x="208" y="114"/>
                      <a:pt x="137" y="16"/>
                      <a:pt x="103" y="4"/>
                    </a:cubicBezTo>
                    <a:cubicBezTo>
                      <a:pt x="94" y="0"/>
                      <a:pt x="85" y="0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1"/>
                      <a:pt x="4" y="21"/>
                      <a:pt x="4" y="21"/>
                    </a:cubicBezTo>
                    <a:cubicBezTo>
                      <a:pt x="0" y="29"/>
                      <a:pt x="138" y="141"/>
                      <a:pt x="138" y="141"/>
                    </a:cubicBezTo>
                    <a:cubicBezTo>
                      <a:pt x="138" y="166"/>
                      <a:pt x="138" y="166"/>
                      <a:pt x="138" y="166"/>
                    </a:cubicBezTo>
                    <a:cubicBezTo>
                      <a:pt x="208" y="147"/>
                      <a:pt x="208" y="147"/>
                      <a:pt x="208" y="147"/>
                    </a:cubicBezTo>
                    <a:lnTo>
                      <a:pt x="208" y="114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66" name="Freeform 630"/>
              <p:cNvSpPr>
                <a:spLocks/>
              </p:cNvSpPr>
              <p:nvPr/>
            </p:nvSpPr>
            <p:spPr bwMode="gray">
              <a:xfrm>
                <a:off x="737" y="3609"/>
                <a:ext cx="176" cy="170"/>
              </a:xfrm>
              <a:custGeom>
                <a:avLst/>
                <a:gdLst>
                  <a:gd name="T0" fmla="*/ 56 w 161"/>
                  <a:gd name="T1" fmla="*/ 13 h 156"/>
                  <a:gd name="T2" fmla="*/ 0 w 161"/>
                  <a:gd name="T3" fmla="*/ 61 h 156"/>
                  <a:gd name="T4" fmla="*/ 54 w 161"/>
                  <a:gd name="T5" fmla="*/ 127 h 156"/>
                  <a:gd name="T6" fmla="*/ 161 w 161"/>
                  <a:gd name="T7" fmla="*/ 156 h 156"/>
                  <a:gd name="T8" fmla="*/ 161 w 161"/>
                  <a:gd name="T9" fmla="*/ 123 h 156"/>
                  <a:gd name="T10" fmla="*/ 56 w 161"/>
                  <a:gd name="T11" fmla="*/ 1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1" h="156">
                    <a:moveTo>
                      <a:pt x="56" y="13"/>
                    </a:moveTo>
                    <a:cubicBezTo>
                      <a:pt x="22" y="0"/>
                      <a:pt x="0" y="25"/>
                      <a:pt x="0" y="61"/>
                    </a:cubicBezTo>
                    <a:cubicBezTo>
                      <a:pt x="0" y="97"/>
                      <a:pt x="33" y="119"/>
                      <a:pt x="54" y="127"/>
                    </a:cubicBezTo>
                    <a:cubicBezTo>
                      <a:pt x="161" y="156"/>
                      <a:pt x="161" y="156"/>
                      <a:pt x="161" y="156"/>
                    </a:cubicBezTo>
                    <a:cubicBezTo>
                      <a:pt x="161" y="123"/>
                      <a:pt x="161" y="123"/>
                      <a:pt x="161" y="123"/>
                    </a:cubicBezTo>
                    <a:cubicBezTo>
                      <a:pt x="161" y="123"/>
                      <a:pt x="90" y="25"/>
                      <a:pt x="56" y="1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67" name="Freeform 631"/>
              <p:cNvSpPr>
                <a:spLocks/>
              </p:cNvSpPr>
              <p:nvPr/>
            </p:nvSpPr>
            <p:spPr bwMode="gray">
              <a:xfrm>
                <a:off x="913" y="3723"/>
                <a:ext cx="76" cy="56"/>
              </a:xfrm>
              <a:custGeom>
                <a:avLst/>
                <a:gdLst>
                  <a:gd name="T0" fmla="*/ 166 w 166"/>
                  <a:gd name="T1" fmla="*/ 78 h 123"/>
                  <a:gd name="T2" fmla="*/ 0 w 166"/>
                  <a:gd name="T3" fmla="*/ 123 h 123"/>
                  <a:gd name="T4" fmla="*/ 0 w 166"/>
                  <a:gd name="T5" fmla="*/ 45 h 123"/>
                  <a:gd name="T6" fmla="*/ 166 w 166"/>
                  <a:gd name="T7" fmla="*/ 0 h 123"/>
                  <a:gd name="T8" fmla="*/ 166 w 166"/>
                  <a:gd name="T9" fmla="*/ 7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123">
                    <a:moveTo>
                      <a:pt x="166" y="78"/>
                    </a:moveTo>
                    <a:lnTo>
                      <a:pt x="0" y="123"/>
                    </a:lnTo>
                    <a:lnTo>
                      <a:pt x="0" y="45"/>
                    </a:lnTo>
                    <a:lnTo>
                      <a:pt x="166" y="0"/>
                    </a:lnTo>
                    <a:lnTo>
                      <a:pt x="166" y="78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68" name="Freeform 632"/>
              <p:cNvSpPr>
                <a:spLocks/>
              </p:cNvSpPr>
              <p:nvPr/>
            </p:nvSpPr>
            <p:spPr bwMode="gray">
              <a:xfrm>
                <a:off x="834" y="3438"/>
                <a:ext cx="347" cy="234"/>
              </a:xfrm>
              <a:custGeom>
                <a:avLst/>
                <a:gdLst>
                  <a:gd name="T0" fmla="*/ 269 w 318"/>
                  <a:gd name="T1" fmla="*/ 9 h 215"/>
                  <a:gd name="T2" fmla="*/ 191 w 318"/>
                  <a:gd name="T3" fmla="*/ 30 h 215"/>
                  <a:gd name="T4" fmla="*/ 18 w 318"/>
                  <a:gd name="T5" fmla="*/ 173 h 215"/>
                  <a:gd name="T6" fmla="*/ 20 w 318"/>
                  <a:gd name="T7" fmla="*/ 215 h 215"/>
                  <a:gd name="T8" fmla="*/ 92 w 318"/>
                  <a:gd name="T9" fmla="*/ 198 h 215"/>
                  <a:gd name="T10" fmla="*/ 92 w 318"/>
                  <a:gd name="T11" fmla="*/ 198 h 215"/>
                  <a:gd name="T12" fmla="*/ 92 w 318"/>
                  <a:gd name="T13" fmla="*/ 198 h 215"/>
                  <a:gd name="T14" fmla="*/ 92 w 318"/>
                  <a:gd name="T15" fmla="*/ 198 h 215"/>
                  <a:gd name="T16" fmla="*/ 313 w 318"/>
                  <a:gd name="T17" fmla="*/ 35 h 215"/>
                  <a:gd name="T18" fmla="*/ 269 w 318"/>
                  <a:gd name="T19" fmla="*/ 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8" h="215">
                    <a:moveTo>
                      <a:pt x="269" y="9"/>
                    </a:moveTo>
                    <a:cubicBezTo>
                      <a:pt x="191" y="30"/>
                      <a:pt x="191" y="30"/>
                      <a:pt x="191" y="30"/>
                    </a:cubicBezTo>
                    <a:cubicBezTo>
                      <a:pt x="191" y="30"/>
                      <a:pt x="38" y="162"/>
                      <a:pt x="18" y="173"/>
                    </a:cubicBezTo>
                    <a:cubicBezTo>
                      <a:pt x="0" y="183"/>
                      <a:pt x="20" y="215"/>
                      <a:pt x="20" y="215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310" y="42"/>
                      <a:pt x="313" y="35"/>
                    </a:cubicBezTo>
                    <a:cubicBezTo>
                      <a:pt x="318" y="22"/>
                      <a:pt x="296" y="0"/>
                      <a:pt x="269" y="9"/>
                    </a:cubicBez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69" name="Freeform 633"/>
              <p:cNvSpPr>
                <a:spLocks/>
              </p:cNvSpPr>
              <p:nvPr/>
            </p:nvSpPr>
            <p:spPr bwMode="gray">
              <a:xfrm>
                <a:off x="732" y="3461"/>
                <a:ext cx="364" cy="263"/>
              </a:xfrm>
              <a:custGeom>
                <a:avLst/>
                <a:gdLst>
                  <a:gd name="T0" fmla="*/ 49 w 333"/>
                  <a:gd name="T1" fmla="*/ 235 h 241"/>
                  <a:gd name="T2" fmla="*/ 33 w 333"/>
                  <a:gd name="T3" fmla="*/ 173 h 241"/>
                  <a:gd name="T4" fmla="*/ 284 w 333"/>
                  <a:gd name="T5" fmla="*/ 9 h 241"/>
                  <a:gd name="T6" fmla="*/ 328 w 333"/>
                  <a:gd name="T7" fmla="*/ 35 h 241"/>
                  <a:gd name="T8" fmla="*/ 49 w 333"/>
                  <a:gd name="T9" fmla="*/ 235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3" h="241">
                    <a:moveTo>
                      <a:pt x="49" y="235"/>
                    </a:moveTo>
                    <a:cubicBezTo>
                      <a:pt x="28" y="241"/>
                      <a:pt x="0" y="191"/>
                      <a:pt x="33" y="173"/>
                    </a:cubicBezTo>
                    <a:cubicBezTo>
                      <a:pt x="61" y="158"/>
                      <a:pt x="284" y="9"/>
                      <a:pt x="284" y="9"/>
                    </a:cubicBezTo>
                    <a:cubicBezTo>
                      <a:pt x="311" y="0"/>
                      <a:pt x="333" y="22"/>
                      <a:pt x="328" y="35"/>
                    </a:cubicBezTo>
                    <a:cubicBezTo>
                      <a:pt x="322" y="48"/>
                      <a:pt x="70" y="228"/>
                      <a:pt x="49" y="2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770" name="Freeform 634"/>
              <p:cNvSpPr>
                <a:spLocks/>
              </p:cNvSpPr>
              <p:nvPr/>
            </p:nvSpPr>
            <p:spPr bwMode="gray">
              <a:xfrm>
                <a:off x="1070" y="3445"/>
                <a:ext cx="88" cy="76"/>
              </a:xfrm>
              <a:custGeom>
                <a:avLst/>
                <a:gdLst>
                  <a:gd name="T0" fmla="*/ 31 w 81"/>
                  <a:gd name="T1" fmla="*/ 9 h 70"/>
                  <a:gd name="T2" fmla="*/ 0 w 81"/>
                  <a:gd name="T3" fmla="*/ 17 h 70"/>
                  <a:gd name="T4" fmla="*/ 44 w 81"/>
                  <a:gd name="T5" fmla="*/ 43 h 70"/>
                  <a:gd name="T6" fmla="*/ 11 w 81"/>
                  <a:gd name="T7" fmla="*/ 70 h 70"/>
                  <a:gd name="T8" fmla="*/ 42 w 81"/>
                  <a:gd name="T9" fmla="*/ 61 h 70"/>
                  <a:gd name="T10" fmla="*/ 75 w 81"/>
                  <a:gd name="T11" fmla="*/ 35 h 70"/>
                  <a:gd name="T12" fmla="*/ 31 w 81"/>
                  <a:gd name="T13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70">
                    <a:moveTo>
                      <a:pt x="31" y="9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27" y="9"/>
                      <a:pt x="49" y="31"/>
                      <a:pt x="44" y="43"/>
                    </a:cubicBezTo>
                    <a:cubicBezTo>
                      <a:pt x="43" y="45"/>
                      <a:pt x="30" y="55"/>
                      <a:pt x="11" y="70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62" y="47"/>
                      <a:pt x="75" y="36"/>
                      <a:pt x="75" y="35"/>
                    </a:cubicBezTo>
                    <a:cubicBezTo>
                      <a:pt x="81" y="22"/>
                      <a:pt x="59" y="0"/>
                      <a:pt x="31" y="9"/>
                    </a:cubicBezTo>
                    <a:close/>
                  </a:path>
                </a:pathLst>
              </a:custGeom>
              <a:solidFill>
                <a:srgbClr val="B2B2B2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75771" name="Group 635"/>
          <p:cNvGrpSpPr>
            <a:grpSpLocks/>
          </p:cNvGrpSpPr>
          <p:nvPr/>
        </p:nvGrpSpPr>
        <p:grpSpPr bwMode="auto">
          <a:xfrm>
            <a:off x="4851400" y="3703638"/>
            <a:ext cx="785813" cy="239712"/>
            <a:chOff x="7" y="2612"/>
            <a:chExt cx="3134" cy="960"/>
          </a:xfrm>
        </p:grpSpPr>
        <p:sp>
          <p:nvSpPr>
            <p:cNvPr id="475772" name="Freeform 636"/>
            <p:cNvSpPr>
              <a:spLocks/>
            </p:cNvSpPr>
            <p:nvPr/>
          </p:nvSpPr>
          <p:spPr bwMode="gray">
            <a:xfrm>
              <a:off x="902" y="2853"/>
              <a:ext cx="2239" cy="719"/>
            </a:xfrm>
            <a:custGeom>
              <a:avLst/>
              <a:gdLst>
                <a:gd name="T0" fmla="*/ 942 w 948"/>
                <a:gd name="T1" fmla="*/ 4 h 304"/>
                <a:gd name="T2" fmla="*/ 928 w 948"/>
                <a:gd name="T3" fmla="*/ 0 h 304"/>
                <a:gd name="T4" fmla="*/ 918 w 948"/>
                <a:gd name="T5" fmla="*/ 3 h 304"/>
                <a:gd name="T6" fmla="*/ 37 w 948"/>
                <a:gd name="T7" fmla="*/ 239 h 304"/>
                <a:gd name="T8" fmla="*/ 27 w 948"/>
                <a:gd name="T9" fmla="*/ 242 h 304"/>
                <a:gd name="T10" fmla="*/ 9 w 948"/>
                <a:gd name="T11" fmla="*/ 257 h 304"/>
                <a:gd name="T12" fmla="*/ 0 w 948"/>
                <a:gd name="T13" fmla="*/ 276 h 304"/>
                <a:gd name="T14" fmla="*/ 0 w 948"/>
                <a:gd name="T15" fmla="*/ 290 h 304"/>
                <a:gd name="T16" fmla="*/ 7 w 948"/>
                <a:gd name="T17" fmla="*/ 300 h 304"/>
                <a:gd name="T18" fmla="*/ 19 w 948"/>
                <a:gd name="T19" fmla="*/ 304 h 304"/>
                <a:gd name="T20" fmla="*/ 31 w 948"/>
                <a:gd name="T21" fmla="*/ 301 h 304"/>
                <a:gd name="T22" fmla="*/ 910 w 948"/>
                <a:gd name="T23" fmla="*/ 64 h 304"/>
                <a:gd name="T24" fmla="*/ 922 w 948"/>
                <a:gd name="T25" fmla="*/ 61 h 304"/>
                <a:gd name="T26" fmla="*/ 939 w 948"/>
                <a:gd name="T27" fmla="*/ 47 h 304"/>
                <a:gd name="T28" fmla="*/ 948 w 948"/>
                <a:gd name="T29" fmla="*/ 29 h 304"/>
                <a:gd name="T30" fmla="*/ 948 w 948"/>
                <a:gd name="T31" fmla="*/ 13 h 304"/>
                <a:gd name="T32" fmla="*/ 942 w 948"/>
                <a:gd name="T33" fmla="*/ 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8" h="304">
                  <a:moveTo>
                    <a:pt x="942" y="4"/>
                  </a:moveTo>
                  <a:cubicBezTo>
                    <a:pt x="938" y="1"/>
                    <a:pt x="933" y="0"/>
                    <a:pt x="928" y="0"/>
                  </a:cubicBezTo>
                  <a:cubicBezTo>
                    <a:pt x="918" y="3"/>
                    <a:pt x="918" y="3"/>
                    <a:pt x="918" y="3"/>
                  </a:cubicBezTo>
                  <a:cubicBezTo>
                    <a:pt x="37" y="239"/>
                    <a:pt x="37" y="239"/>
                    <a:pt x="37" y="239"/>
                  </a:cubicBezTo>
                  <a:cubicBezTo>
                    <a:pt x="27" y="242"/>
                    <a:pt x="27" y="242"/>
                    <a:pt x="27" y="242"/>
                  </a:cubicBezTo>
                  <a:cubicBezTo>
                    <a:pt x="20" y="245"/>
                    <a:pt x="14" y="250"/>
                    <a:pt x="9" y="257"/>
                  </a:cubicBezTo>
                  <a:cubicBezTo>
                    <a:pt x="4" y="263"/>
                    <a:pt x="1" y="269"/>
                    <a:pt x="0" y="276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1" y="294"/>
                    <a:pt x="3" y="298"/>
                    <a:pt x="7" y="300"/>
                  </a:cubicBezTo>
                  <a:cubicBezTo>
                    <a:pt x="10" y="303"/>
                    <a:pt x="14" y="304"/>
                    <a:pt x="19" y="304"/>
                  </a:cubicBezTo>
                  <a:cubicBezTo>
                    <a:pt x="31" y="301"/>
                    <a:pt x="31" y="301"/>
                    <a:pt x="31" y="301"/>
                  </a:cubicBezTo>
                  <a:cubicBezTo>
                    <a:pt x="910" y="64"/>
                    <a:pt x="910" y="64"/>
                    <a:pt x="910" y="64"/>
                  </a:cubicBezTo>
                  <a:cubicBezTo>
                    <a:pt x="922" y="61"/>
                    <a:pt x="922" y="61"/>
                    <a:pt x="922" y="61"/>
                  </a:cubicBezTo>
                  <a:cubicBezTo>
                    <a:pt x="928" y="58"/>
                    <a:pt x="934" y="54"/>
                    <a:pt x="939" y="47"/>
                  </a:cubicBezTo>
                  <a:cubicBezTo>
                    <a:pt x="944" y="41"/>
                    <a:pt x="947" y="35"/>
                    <a:pt x="948" y="29"/>
                  </a:cubicBezTo>
                  <a:cubicBezTo>
                    <a:pt x="948" y="13"/>
                    <a:pt x="948" y="13"/>
                    <a:pt x="948" y="13"/>
                  </a:cubicBezTo>
                  <a:cubicBezTo>
                    <a:pt x="947" y="9"/>
                    <a:pt x="945" y="6"/>
                    <a:pt x="942" y="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73" name="Freeform 637"/>
            <p:cNvSpPr>
              <a:spLocks/>
            </p:cNvSpPr>
            <p:nvPr/>
          </p:nvSpPr>
          <p:spPr bwMode="gray">
            <a:xfrm>
              <a:off x="902" y="3418"/>
              <a:ext cx="144" cy="154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7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7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6" y="1"/>
                    <a:pt x="42" y="0"/>
                    <a:pt x="37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7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74" name="Freeform 638"/>
            <p:cNvSpPr>
              <a:spLocks/>
            </p:cNvSpPr>
            <p:nvPr/>
          </p:nvSpPr>
          <p:spPr bwMode="gray">
            <a:xfrm>
              <a:off x="2997" y="2853"/>
              <a:ext cx="144" cy="154"/>
            </a:xfrm>
            <a:custGeom>
              <a:avLst/>
              <a:gdLst>
                <a:gd name="T0" fmla="*/ 13 w 61"/>
                <a:gd name="T1" fmla="*/ 17 h 65"/>
                <a:gd name="T2" fmla="*/ 11 w 61"/>
                <a:gd name="T3" fmla="*/ 61 h 65"/>
                <a:gd name="T4" fmla="*/ 23 w 61"/>
                <a:gd name="T5" fmla="*/ 64 h 65"/>
                <a:gd name="T6" fmla="*/ 35 w 61"/>
                <a:gd name="T7" fmla="*/ 61 h 65"/>
                <a:gd name="T8" fmla="*/ 52 w 61"/>
                <a:gd name="T9" fmla="*/ 47 h 65"/>
                <a:gd name="T10" fmla="*/ 61 w 61"/>
                <a:gd name="T11" fmla="*/ 29 h 65"/>
                <a:gd name="T12" fmla="*/ 61 w 61"/>
                <a:gd name="T13" fmla="*/ 13 h 65"/>
                <a:gd name="T14" fmla="*/ 55 w 61"/>
                <a:gd name="T15" fmla="*/ 4 h 65"/>
                <a:gd name="T16" fmla="*/ 41 w 61"/>
                <a:gd name="T17" fmla="*/ 0 h 65"/>
                <a:gd name="T18" fmla="*/ 31 w 61"/>
                <a:gd name="T19" fmla="*/ 3 h 65"/>
                <a:gd name="T20" fmla="*/ 13 w 61"/>
                <a:gd name="T21" fmla="*/ 1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13" y="17"/>
                  </a:moveTo>
                  <a:cubicBezTo>
                    <a:pt x="1" y="33"/>
                    <a:pt x="0" y="53"/>
                    <a:pt x="11" y="61"/>
                  </a:cubicBezTo>
                  <a:cubicBezTo>
                    <a:pt x="15" y="64"/>
                    <a:pt x="19" y="65"/>
                    <a:pt x="23" y="64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1" y="58"/>
                    <a:pt x="47" y="54"/>
                    <a:pt x="52" y="47"/>
                  </a:cubicBezTo>
                  <a:cubicBezTo>
                    <a:pt x="57" y="41"/>
                    <a:pt x="60" y="35"/>
                    <a:pt x="61" y="29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0" y="9"/>
                    <a:pt x="58" y="6"/>
                    <a:pt x="55" y="4"/>
                  </a:cubicBezTo>
                  <a:cubicBezTo>
                    <a:pt x="51" y="1"/>
                    <a:pt x="46" y="0"/>
                    <a:pt x="41" y="0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5" y="6"/>
                    <a:pt x="18" y="11"/>
                    <a:pt x="13" y="1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75" name="Freeform 639"/>
            <p:cNvSpPr>
              <a:spLocks/>
            </p:cNvSpPr>
            <p:nvPr/>
          </p:nvSpPr>
          <p:spPr bwMode="gray">
            <a:xfrm>
              <a:off x="2296" y="3030"/>
              <a:ext cx="153" cy="175"/>
            </a:xfrm>
            <a:custGeom>
              <a:avLst/>
              <a:gdLst>
                <a:gd name="T0" fmla="*/ 11 w 65"/>
                <a:gd name="T1" fmla="*/ 66 h 74"/>
                <a:gd name="T2" fmla="*/ 52 w 65"/>
                <a:gd name="T3" fmla="*/ 52 h 74"/>
                <a:gd name="T4" fmla="*/ 54 w 65"/>
                <a:gd name="T5" fmla="*/ 8 h 74"/>
                <a:gd name="T6" fmla="*/ 13 w 65"/>
                <a:gd name="T7" fmla="*/ 22 h 74"/>
                <a:gd name="T8" fmla="*/ 11 w 65"/>
                <a:gd name="T9" fmla="*/ 6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4">
                  <a:moveTo>
                    <a:pt x="11" y="66"/>
                  </a:moveTo>
                  <a:cubicBezTo>
                    <a:pt x="22" y="74"/>
                    <a:pt x="40" y="68"/>
                    <a:pt x="52" y="52"/>
                  </a:cubicBezTo>
                  <a:cubicBezTo>
                    <a:pt x="64" y="36"/>
                    <a:pt x="65" y="17"/>
                    <a:pt x="54" y="8"/>
                  </a:cubicBezTo>
                  <a:cubicBezTo>
                    <a:pt x="44" y="0"/>
                    <a:pt x="25" y="6"/>
                    <a:pt x="13" y="22"/>
                  </a:cubicBezTo>
                  <a:cubicBezTo>
                    <a:pt x="1" y="38"/>
                    <a:pt x="0" y="57"/>
                    <a:pt x="11" y="66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76" name="Freeform 640"/>
            <p:cNvSpPr>
              <a:spLocks/>
            </p:cNvSpPr>
            <p:nvPr/>
          </p:nvSpPr>
          <p:spPr bwMode="gray">
            <a:xfrm>
              <a:off x="1594" y="3219"/>
              <a:ext cx="154" cy="175"/>
            </a:xfrm>
            <a:custGeom>
              <a:avLst/>
              <a:gdLst>
                <a:gd name="T0" fmla="*/ 11 w 65"/>
                <a:gd name="T1" fmla="*/ 65 h 74"/>
                <a:gd name="T2" fmla="*/ 52 w 65"/>
                <a:gd name="T3" fmla="*/ 52 h 74"/>
                <a:gd name="T4" fmla="*/ 54 w 65"/>
                <a:gd name="T5" fmla="*/ 8 h 74"/>
                <a:gd name="T6" fmla="*/ 13 w 65"/>
                <a:gd name="T7" fmla="*/ 22 h 74"/>
                <a:gd name="T8" fmla="*/ 11 w 65"/>
                <a:gd name="T9" fmla="*/ 6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4">
                  <a:moveTo>
                    <a:pt x="11" y="65"/>
                  </a:moveTo>
                  <a:cubicBezTo>
                    <a:pt x="22" y="74"/>
                    <a:pt x="40" y="67"/>
                    <a:pt x="52" y="52"/>
                  </a:cubicBezTo>
                  <a:cubicBezTo>
                    <a:pt x="64" y="36"/>
                    <a:pt x="65" y="16"/>
                    <a:pt x="54" y="8"/>
                  </a:cubicBezTo>
                  <a:cubicBezTo>
                    <a:pt x="43" y="0"/>
                    <a:pt x="25" y="6"/>
                    <a:pt x="13" y="22"/>
                  </a:cubicBezTo>
                  <a:cubicBezTo>
                    <a:pt x="1" y="38"/>
                    <a:pt x="0" y="57"/>
                    <a:pt x="11" y="65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77" name="Freeform 641"/>
            <p:cNvSpPr>
              <a:spLocks/>
            </p:cNvSpPr>
            <p:nvPr/>
          </p:nvSpPr>
          <p:spPr bwMode="gray">
            <a:xfrm>
              <a:off x="71" y="2612"/>
              <a:ext cx="3023" cy="813"/>
            </a:xfrm>
            <a:custGeom>
              <a:avLst/>
              <a:gdLst>
                <a:gd name="T0" fmla="*/ 0 w 3023"/>
                <a:gd name="T1" fmla="*/ 572 h 813"/>
                <a:gd name="T2" fmla="*/ 2128 w 3023"/>
                <a:gd name="T3" fmla="*/ 0 h 813"/>
                <a:gd name="T4" fmla="*/ 3023 w 3023"/>
                <a:gd name="T5" fmla="*/ 241 h 813"/>
                <a:gd name="T6" fmla="*/ 895 w 3023"/>
                <a:gd name="T7" fmla="*/ 813 h 813"/>
                <a:gd name="T8" fmla="*/ 0 w 3023"/>
                <a:gd name="T9" fmla="*/ 572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3" h="813">
                  <a:moveTo>
                    <a:pt x="0" y="572"/>
                  </a:moveTo>
                  <a:lnTo>
                    <a:pt x="2128" y="0"/>
                  </a:lnTo>
                  <a:lnTo>
                    <a:pt x="3023" y="241"/>
                  </a:lnTo>
                  <a:lnTo>
                    <a:pt x="895" y="813"/>
                  </a:lnTo>
                  <a:lnTo>
                    <a:pt x="0" y="572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78" name="Freeform 642"/>
            <p:cNvSpPr>
              <a:spLocks/>
            </p:cNvSpPr>
            <p:nvPr/>
          </p:nvSpPr>
          <p:spPr bwMode="gray">
            <a:xfrm>
              <a:off x="7" y="3184"/>
              <a:ext cx="959" cy="380"/>
            </a:xfrm>
            <a:custGeom>
              <a:avLst/>
              <a:gdLst>
                <a:gd name="T0" fmla="*/ 27 w 406"/>
                <a:gd name="T1" fmla="*/ 0 h 161"/>
                <a:gd name="T2" fmla="*/ 27 w 406"/>
                <a:gd name="T3" fmla="*/ 0 h 161"/>
                <a:gd name="T4" fmla="*/ 9 w 406"/>
                <a:gd name="T5" fmla="*/ 15 h 161"/>
                <a:gd name="T6" fmla="*/ 0 w 406"/>
                <a:gd name="T7" fmla="*/ 34 h 161"/>
                <a:gd name="T8" fmla="*/ 0 w 406"/>
                <a:gd name="T9" fmla="*/ 48 h 161"/>
                <a:gd name="T10" fmla="*/ 6 w 406"/>
                <a:gd name="T11" fmla="*/ 58 h 161"/>
                <a:gd name="T12" fmla="*/ 19 w 406"/>
                <a:gd name="T13" fmla="*/ 62 h 161"/>
                <a:gd name="T14" fmla="*/ 386 w 406"/>
                <a:gd name="T15" fmla="*/ 161 h 161"/>
                <a:gd name="T16" fmla="*/ 386 w 406"/>
                <a:gd name="T17" fmla="*/ 160 h 161"/>
                <a:gd name="T18" fmla="*/ 379 w 406"/>
                <a:gd name="T19" fmla="*/ 150 h 161"/>
                <a:gd name="T20" fmla="*/ 379 w 406"/>
                <a:gd name="T21" fmla="*/ 136 h 161"/>
                <a:gd name="T22" fmla="*/ 388 w 406"/>
                <a:gd name="T23" fmla="*/ 117 h 161"/>
                <a:gd name="T24" fmla="*/ 406 w 406"/>
                <a:gd name="T25" fmla="*/ 102 h 161"/>
                <a:gd name="T26" fmla="*/ 27 w 406"/>
                <a:gd name="T2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6" h="161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0" y="3"/>
                    <a:pt x="14" y="8"/>
                    <a:pt x="9" y="15"/>
                  </a:cubicBezTo>
                  <a:cubicBezTo>
                    <a:pt x="4" y="21"/>
                    <a:pt x="1" y="28"/>
                    <a:pt x="0" y="3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52"/>
                    <a:pt x="3" y="56"/>
                    <a:pt x="6" y="58"/>
                  </a:cubicBezTo>
                  <a:cubicBezTo>
                    <a:pt x="10" y="61"/>
                    <a:pt x="14" y="62"/>
                    <a:pt x="19" y="62"/>
                  </a:cubicBezTo>
                  <a:cubicBezTo>
                    <a:pt x="386" y="161"/>
                    <a:pt x="386" y="161"/>
                    <a:pt x="386" y="161"/>
                  </a:cubicBezTo>
                  <a:cubicBezTo>
                    <a:pt x="386" y="160"/>
                    <a:pt x="386" y="160"/>
                    <a:pt x="386" y="160"/>
                  </a:cubicBezTo>
                  <a:cubicBezTo>
                    <a:pt x="382" y="158"/>
                    <a:pt x="380" y="154"/>
                    <a:pt x="379" y="150"/>
                  </a:cubicBezTo>
                  <a:cubicBezTo>
                    <a:pt x="379" y="136"/>
                    <a:pt x="379" y="136"/>
                    <a:pt x="379" y="136"/>
                  </a:cubicBezTo>
                  <a:cubicBezTo>
                    <a:pt x="380" y="129"/>
                    <a:pt x="383" y="123"/>
                    <a:pt x="388" y="117"/>
                  </a:cubicBezTo>
                  <a:cubicBezTo>
                    <a:pt x="393" y="110"/>
                    <a:pt x="399" y="105"/>
                    <a:pt x="406" y="102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79" name="Freeform 643"/>
            <p:cNvSpPr>
              <a:spLocks/>
            </p:cNvSpPr>
            <p:nvPr/>
          </p:nvSpPr>
          <p:spPr bwMode="gray">
            <a:xfrm>
              <a:off x="71" y="3184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80" name="Line 644"/>
            <p:cNvSpPr>
              <a:spLocks noChangeShapeType="1"/>
            </p:cNvSpPr>
            <p:nvPr/>
          </p:nvSpPr>
          <p:spPr bwMode="gray">
            <a:xfrm flipH="1" flipV="1">
              <a:off x="71" y="3184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81" name="Freeform 645"/>
            <p:cNvSpPr>
              <a:spLocks/>
            </p:cNvSpPr>
            <p:nvPr/>
          </p:nvSpPr>
          <p:spPr bwMode="gray">
            <a:xfrm>
              <a:off x="1986" y="2671"/>
              <a:ext cx="895" cy="239"/>
            </a:xfrm>
            <a:custGeom>
              <a:avLst/>
              <a:gdLst>
                <a:gd name="T0" fmla="*/ 895 w 895"/>
                <a:gd name="T1" fmla="*/ 239 h 239"/>
                <a:gd name="T2" fmla="*/ 0 w 895"/>
                <a:gd name="T3" fmla="*/ 0 h 239"/>
                <a:gd name="T4" fmla="*/ 895 w 895"/>
                <a:gd name="T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39">
                  <a:moveTo>
                    <a:pt x="895" y="239"/>
                  </a:moveTo>
                  <a:lnTo>
                    <a:pt x="0" y="0"/>
                  </a:lnTo>
                  <a:lnTo>
                    <a:pt x="895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82" name="Line 646"/>
            <p:cNvSpPr>
              <a:spLocks noChangeShapeType="1"/>
            </p:cNvSpPr>
            <p:nvPr/>
          </p:nvSpPr>
          <p:spPr bwMode="gray">
            <a:xfrm flipH="1" flipV="1">
              <a:off x="1986" y="2671"/>
              <a:ext cx="895" cy="239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83" name="Freeform 647"/>
            <p:cNvSpPr>
              <a:spLocks/>
            </p:cNvSpPr>
            <p:nvPr/>
          </p:nvSpPr>
          <p:spPr bwMode="gray">
            <a:xfrm>
              <a:off x="1774" y="2728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84" name="Line 648"/>
            <p:cNvSpPr>
              <a:spLocks noChangeShapeType="1"/>
            </p:cNvSpPr>
            <p:nvPr/>
          </p:nvSpPr>
          <p:spPr bwMode="gray">
            <a:xfrm flipH="1" flipV="1">
              <a:off x="1774" y="2728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85" name="Freeform 649"/>
            <p:cNvSpPr>
              <a:spLocks/>
            </p:cNvSpPr>
            <p:nvPr/>
          </p:nvSpPr>
          <p:spPr bwMode="gray">
            <a:xfrm>
              <a:off x="1559" y="2785"/>
              <a:ext cx="897" cy="241"/>
            </a:xfrm>
            <a:custGeom>
              <a:avLst/>
              <a:gdLst>
                <a:gd name="T0" fmla="*/ 897 w 897"/>
                <a:gd name="T1" fmla="*/ 241 h 241"/>
                <a:gd name="T2" fmla="*/ 0 w 897"/>
                <a:gd name="T3" fmla="*/ 0 h 241"/>
                <a:gd name="T4" fmla="*/ 897 w 897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7" h="241">
                  <a:moveTo>
                    <a:pt x="897" y="241"/>
                  </a:moveTo>
                  <a:lnTo>
                    <a:pt x="0" y="0"/>
                  </a:lnTo>
                  <a:lnTo>
                    <a:pt x="897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86" name="Line 650"/>
            <p:cNvSpPr>
              <a:spLocks noChangeShapeType="1"/>
            </p:cNvSpPr>
            <p:nvPr/>
          </p:nvSpPr>
          <p:spPr bwMode="gray">
            <a:xfrm flipH="1" flipV="1">
              <a:off x="1559" y="2785"/>
              <a:ext cx="897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87" name="Freeform 651"/>
            <p:cNvSpPr>
              <a:spLocks/>
            </p:cNvSpPr>
            <p:nvPr/>
          </p:nvSpPr>
          <p:spPr bwMode="gray">
            <a:xfrm>
              <a:off x="1346" y="2841"/>
              <a:ext cx="898" cy="241"/>
            </a:xfrm>
            <a:custGeom>
              <a:avLst/>
              <a:gdLst>
                <a:gd name="T0" fmla="*/ 898 w 898"/>
                <a:gd name="T1" fmla="*/ 241 h 241"/>
                <a:gd name="T2" fmla="*/ 0 w 898"/>
                <a:gd name="T3" fmla="*/ 0 h 241"/>
                <a:gd name="T4" fmla="*/ 898 w 898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8" h="241">
                  <a:moveTo>
                    <a:pt x="898" y="241"/>
                  </a:moveTo>
                  <a:lnTo>
                    <a:pt x="0" y="0"/>
                  </a:lnTo>
                  <a:lnTo>
                    <a:pt x="898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88" name="Line 652"/>
            <p:cNvSpPr>
              <a:spLocks noChangeShapeType="1"/>
            </p:cNvSpPr>
            <p:nvPr/>
          </p:nvSpPr>
          <p:spPr bwMode="gray">
            <a:xfrm flipH="1" flipV="1">
              <a:off x="1346" y="2841"/>
              <a:ext cx="898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89" name="Freeform 653"/>
            <p:cNvSpPr>
              <a:spLocks/>
            </p:cNvSpPr>
            <p:nvPr/>
          </p:nvSpPr>
          <p:spPr bwMode="gray">
            <a:xfrm>
              <a:off x="921" y="2955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90" name="Line 654"/>
            <p:cNvSpPr>
              <a:spLocks noChangeShapeType="1"/>
            </p:cNvSpPr>
            <p:nvPr/>
          </p:nvSpPr>
          <p:spPr bwMode="gray">
            <a:xfrm flipH="1" flipV="1">
              <a:off x="921" y="2955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91" name="Freeform 655"/>
            <p:cNvSpPr>
              <a:spLocks/>
            </p:cNvSpPr>
            <p:nvPr/>
          </p:nvSpPr>
          <p:spPr bwMode="gray">
            <a:xfrm>
              <a:off x="496" y="3071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92" name="Line 656"/>
            <p:cNvSpPr>
              <a:spLocks noChangeShapeType="1"/>
            </p:cNvSpPr>
            <p:nvPr/>
          </p:nvSpPr>
          <p:spPr bwMode="gray">
            <a:xfrm flipH="1" flipV="1">
              <a:off x="496" y="3071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93" name="Freeform 657"/>
            <p:cNvSpPr>
              <a:spLocks/>
            </p:cNvSpPr>
            <p:nvPr/>
          </p:nvSpPr>
          <p:spPr bwMode="gray">
            <a:xfrm>
              <a:off x="1134" y="2898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94" name="Line 658"/>
            <p:cNvSpPr>
              <a:spLocks noChangeShapeType="1"/>
            </p:cNvSpPr>
            <p:nvPr/>
          </p:nvSpPr>
          <p:spPr bwMode="gray">
            <a:xfrm flipH="1" flipV="1">
              <a:off x="1134" y="2898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95" name="Freeform 659"/>
            <p:cNvSpPr>
              <a:spLocks/>
            </p:cNvSpPr>
            <p:nvPr/>
          </p:nvSpPr>
          <p:spPr bwMode="gray">
            <a:xfrm>
              <a:off x="708" y="3014"/>
              <a:ext cx="896" cy="239"/>
            </a:xfrm>
            <a:custGeom>
              <a:avLst/>
              <a:gdLst>
                <a:gd name="T0" fmla="*/ 896 w 896"/>
                <a:gd name="T1" fmla="*/ 239 h 239"/>
                <a:gd name="T2" fmla="*/ 0 w 896"/>
                <a:gd name="T3" fmla="*/ 0 h 239"/>
                <a:gd name="T4" fmla="*/ 896 w 896"/>
                <a:gd name="T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6" h="239">
                  <a:moveTo>
                    <a:pt x="896" y="239"/>
                  </a:moveTo>
                  <a:lnTo>
                    <a:pt x="0" y="0"/>
                  </a:lnTo>
                  <a:lnTo>
                    <a:pt x="896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96" name="Line 660"/>
            <p:cNvSpPr>
              <a:spLocks noChangeShapeType="1"/>
            </p:cNvSpPr>
            <p:nvPr/>
          </p:nvSpPr>
          <p:spPr bwMode="gray">
            <a:xfrm flipH="1" flipV="1">
              <a:off x="708" y="3014"/>
              <a:ext cx="896" cy="239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97" name="Freeform 661"/>
            <p:cNvSpPr>
              <a:spLocks/>
            </p:cNvSpPr>
            <p:nvPr/>
          </p:nvSpPr>
          <p:spPr bwMode="gray">
            <a:xfrm>
              <a:off x="283" y="3127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98" name="Line 662"/>
            <p:cNvSpPr>
              <a:spLocks noChangeShapeType="1"/>
            </p:cNvSpPr>
            <p:nvPr/>
          </p:nvSpPr>
          <p:spPr bwMode="gray">
            <a:xfrm flipH="1" flipV="1">
              <a:off x="283" y="3127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799" name="Freeform 663"/>
            <p:cNvSpPr>
              <a:spLocks/>
            </p:cNvSpPr>
            <p:nvPr/>
          </p:nvSpPr>
          <p:spPr bwMode="gray">
            <a:xfrm>
              <a:off x="2199" y="2612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800" name="Line 664"/>
            <p:cNvSpPr>
              <a:spLocks noChangeShapeType="1"/>
            </p:cNvSpPr>
            <p:nvPr/>
          </p:nvSpPr>
          <p:spPr bwMode="gray">
            <a:xfrm flipH="1" flipV="1">
              <a:off x="2199" y="2612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4785" name="Group 1217"/>
          <p:cNvGrpSpPr>
            <a:grpSpLocks/>
          </p:cNvGrpSpPr>
          <p:nvPr/>
        </p:nvGrpSpPr>
        <p:grpSpPr bwMode="auto">
          <a:xfrm>
            <a:off x="3492500" y="3806825"/>
            <a:ext cx="2039938" cy="633413"/>
            <a:chOff x="2200" y="2398"/>
            <a:chExt cx="1285" cy="399"/>
          </a:xfrm>
        </p:grpSpPr>
        <p:sp>
          <p:nvSpPr>
            <p:cNvPr id="475802" name="Freeform 666"/>
            <p:cNvSpPr>
              <a:spLocks noChangeAspect="1"/>
            </p:cNvSpPr>
            <p:nvPr/>
          </p:nvSpPr>
          <p:spPr bwMode="gray">
            <a:xfrm>
              <a:off x="2200" y="2452"/>
              <a:ext cx="1285" cy="345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E24203">
                    <a:gamma/>
                    <a:tint val="68627"/>
                    <a:invGamma/>
                  </a:srgbClr>
                </a:gs>
                <a:gs pos="100000">
                  <a:srgbClr val="E24203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75803" name="Group 667"/>
            <p:cNvGrpSpPr>
              <a:grpSpLocks noChangeAspect="1"/>
            </p:cNvGrpSpPr>
            <p:nvPr/>
          </p:nvGrpSpPr>
          <p:grpSpPr bwMode="auto">
            <a:xfrm flipH="1">
              <a:off x="2680" y="2398"/>
              <a:ext cx="103" cy="207"/>
              <a:chOff x="1155" y="1032"/>
              <a:chExt cx="313" cy="629"/>
            </a:xfrm>
          </p:grpSpPr>
          <p:sp>
            <p:nvSpPr>
              <p:cNvPr id="475804" name="Freeform 668"/>
              <p:cNvSpPr>
                <a:spLocks noChangeAspect="1"/>
              </p:cNvSpPr>
              <p:nvPr/>
            </p:nvSpPr>
            <p:spPr bwMode="gray">
              <a:xfrm>
                <a:off x="1297" y="1336"/>
                <a:ext cx="120" cy="325"/>
              </a:xfrm>
              <a:custGeom>
                <a:avLst/>
                <a:gdLst>
                  <a:gd name="T0" fmla="*/ 89 w 90"/>
                  <a:gd name="T1" fmla="*/ 156 h 245"/>
                  <a:gd name="T2" fmla="*/ 89 w 90"/>
                  <a:gd name="T3" fmla="*/ 7 h 245"/>
                  <a:gd name="T4" fmla="*/ 89 w 90"/>
                  <a:gd name="T5" fmla="*/ 5 h 245"/>
                  <a:gd name="T6" fmla="*/ 63 w 90"/>
                  <a:gd name="T7" fmla="*/ 20 h 245"/>
                  <a:gd name="T8" fmla="*/ 12 w 90"/>
                  <a:gd name="T9" fmla="*/ 10 h 245"/>
                  <a:gd name="T10" fmla="*/ 2 w 90"/>
                  <a:gd name="T11" fmla="*/ 0 h 245"/>
                  <a:gd name="T12" fmla="*/ 3 w 90"/>
                  <a:gd name="T13" fmla="*/ 36 h 245"/>
                  <a:gd name="T14" fmla="*/ 2 w 90"/>
                  <a:gd name="T15" fmla="*/ 205 h 245"/>
                  <a:gd name="T16" fmla="*/ 43 w 90"/>
                  <a:gd name="T17" fmla="*/ 205 h 245"/>
                  <a:gd name="T18" fmla="*/ 45 w 90"/>
                  <a:gd name="T19" fmla="*/ 51 h 245"/>
                  <a:gd name="T20" fmla="*/ 36 w 90"/>
                  <a:gd name="T21" fmla="*/ 40 h 245"/>
                  <a:gd name="T22" fmla="*/ 45 w 90"/>
                  <a:gd name="T23" fmla="*/ 51 h 245"/>
                  <a:gd name="T24" fmla="*/ 43 w 90"/>
                  <a:gd name="T25" fmla="*/ 205 h 245"/>
                  <a:gd name="T26" fmla="*/ 44 w 90"/>
                  <a:gd name="T27" fmla="*/ 211 h 245"/>
                  <a:gd name="T28" fmla="*/ 88 w 90"/>
                  <a:gd name="T29" fmla="*/ 218 h 245"/>
                  <a:gd name="T30" fmla="*/ 89 w 90"/>
                  <a:gd name="T31" fmla="*/ 1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20"/>
                      <a:pt x="24" y="13"/>
                      <a:pt x="12" y="10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5"/>
                      <a:pt x="43" y="205"/>
                    </a:cubicBezTo>
                    <a:cubicBezTo>
                      <a:pt x="43" y="171"/>
                      <a:pt x="46" y="55"/>
                      <a:pt x="45" y="51"/>
                    </a:cubicBezTo>
                    <a:cubicBezTo>
                      <a:pt x="45" y="47"/>
                      <a:pt x="36" y="47"/>
                      <a:pt x="36" y="40"/>
                    </a:cubicBezTo>
                    <a:cubicBezTo>
                      <a:pt x="36" y="47"/>
                      <a:pt x="45" y="47"/>
                      <a:pt x="45" y="51"/>
                    </a:cubicBezTo>
                    <a:cubicBezTo>
                      <a:pt x="46" y="55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805" name="Freeform 669"/>
              <p:cNvSpPr>
                <a:spLocks noChangeAspect="1" noEditPoints="1"/>
              </p:cNvSpPr>
              <p:nvPr/>
            </p:nvSpPr>
            <p:spPr bwMode="gray">
              <a:xfrm>
                <a:off x="1155" y="1118"/>
                <a:ext cx="313" cy="258"/>
              </a:xfrm>
              <a:custGeom>
                <a:avLst/>
                <a:gdLst>
                  <a:gd name="T0" fmla="*/ 235 w 236"/>
                  <a:gd name="T1" fmla="*/ 114 h 194"/>
                  <a:gd name="T2" fmla="*/ 235 w 236"/>
                  <a:gd name="T3" fmla="*/ 114 h 194"/>
                  <a:gd name="T4" fmla="*/ 225 w 236"/>
                  <a:gd name="T5" fmla="*/ 49 h 194"/>
                  <a:gd name="T6" fmla="*/ 199 w 236"/>
                  <a:gd name="T7" fmla="*/ 24 h 194"/>
                  <a:gd name="T8" fmla="*/ 156 w 236"/>
                  <a:gd name="T9" fmla="*/ 13 h 194"/>
                  <a:gd name="T10" fmla="*/ 116 w 236"/>
                  <a:gd name="T11" fmla="*/ 2 h 194"/>
                  <a:gd name="T12" fmla="*/ 86 w 236"/>
                  <a:gd name="T13" fmla="*/ 12 h 194"/>
                  <a:gd name="T14" fmla="*/ 73 w 236"/>
                  <a:gd name="T15" fmla="*/ 86 h 194"/>
                  <a:gd name="T16" fmla="*/ 73 w 236"/>
                  <a:gd name="T17" fmla="*/ 86 h 194"/>
                  <a:gd name="T18" fmla="*/ 72 w 236"/>
                  <a:gd name="T19" fmla="*/ 91 h 194"/>
                  <a:gd name="T20" fmla="*/ 21 w 236"/>
                  <a:gd name="T21" fmla="*/ 104 h 194"/>
                  <a:gd name="T22" fmla="*/ 26 w 236"/>
                  <a:gd name="T23" fmla="*/ 135 h 194"/>
                  <a:gd name="T24" fmla="*/ 80 w 236"/>
                  <a:gd name="T25" fmla="*/ 122 h 194"/>
                  <a:gd name="T26" fmla="*/ 80 w 236"/>
                  <a:gd name="T27" fmla="*/ 122 h 194"/>
                  <a:gd name="T28" fmla="*/ 86 w 236"/>
                  <a:gd name="T29" fmla="*/ 120 h 194"/>
                  <a:gd name="T30" fmla="*/ 99 w 236"/>
                  <a:gd name="T31" fmla="*/ 112 h 194"/>
                  <a:gd name="T32" fmla="*/ 104 w 236"/>
                  <a:gd name="T33" fmla="*/ 92 h 194"/>
                  <a:gd name="T34" fmla="*/ 104 w 236"/>
                  <a:gd name="T35" fmla="*/ 92 h 194"/>
                  <a:gd name="T36" fmla="*/ 110 w 236"/>
                  <a:gd name="T37" fmla="*/ 47 h 194"/>
                  <a:gd name="T38" fmla="*/ 109 w 236"/>
                  <a:gd name="T39" fmla="*/ 167 h 194"/>
                  <a:gd name="T40" fmla="*/ 118 w 236"/>
                  <a:gd name="T41" fmla="*/ 178 h 194"/>
                  <a:gd name="T42" fmla="*/ 169 w 236"/>
                  <a:gd name="T43" fmla="*/ 192 h 194"/>
                  <a:gd name="T44" fmla="*/ 196 w 236"/>
                  <a:gd name="T45" fmla="*/ 173 h 194"/>
                  <a:gd name="T46" fmla="*/ 196 w 236"/>
                  <a:gd name="T47" fmla="*/ 160 h 194"/>
                  <a:gd name="T48" fmla="*/ 216 w 236"/>
                  <a:gd name="T49" fmla="*/ 155 h 194"/>
                  <a:gd name="T50" fmla="*/ 219 w 236"/>
                  <a:gd name="T51" fmla="*/ 154 h 194"/>
                  <a:gd name="T52" fmla="*/ 232 w 236"/>
                  <a:gd name="T53" fmla="*/ 146 h 194"/>
                  <a:gd name="T54" fmla="*/ 236 w 236"/>
                  <a:gd name="T55" fmla="*/ 124 h 194"/>
                  <a:gd name="T56" fmla="*/ 235 w 236"/>
                  <a:gd name="T57" fmla="*/ 114 h 194"/>
                  <a:gd name="T58" fmla="*/ 192 w 236"/>
                  <a:gd name="T59" fmla="*/ 75 h 194"/>
                  <a:gd name="T60" fmla="*/ 194 w 236"/>
                  <a:gd name="T61" fmla="*/ 88 h 194"/>
                  <a:gd name="T62" fmla="*/ 200 w 236"/>
                  <a:gd name="T63" fmla="*/ 123 h 194"/>
                  <a:gd name="T64" fmla="*/ 196 w 236"/>
                  <a:gd name="T65" fmla="*/ 124 h 194"/>
                  <a:gd name="T66" fmla="*/ 194 w 236"/>
                  <a:gd name="T67" fmla="*/ 88 h 194"/>
                  <a:gd name="T68" fmla="*/ 192 w 236"/>
                  <a:gd name="T69" fmla="*/ 75 h 194"/>
                  <a:gd name="T70" fmla="*/ 192 w 236"/>
                  <a:gd name="T71" fmla="*/ 71 h 194"/>
                  <a:gd name="T72" fmla="*/ 192 w 236"/>
                  <a:gd name="T73" fmla="*/ 7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6" h="194">
                    <a:moveTo>
                      <a:pt x="235" y="114"/>
                    </a:moveTo>
                    <a:cubicBezTo>
                      <a:pt x="235" y="114"/>
                      <a:pt x="235" y="114"/>
                      <a:pt x="235" y="114"/>
                    </a:cubicBezTo>
                    <a:cubicBezTo>
                      <a:pt x="230" y="85"/>
                      <a:pt x="226" y="57"/>
                      <a:pt x="225" y="49"/>
                    </a:cubicBezTo>
                    <a:cubicBezTo>
                      <a:pt x="222" y="32"/>
                      <a:pt x="207" y="27"/>
                      <a:pt x="199" y="24"/>
                    </a:cubicBezTo>
                    <a:cubicBezTo>
                      <a:pt x="191" y="21"/>
                      <a:pt x="169" y="16"/>
                      <a:pt x="156" y="13"/>
                    </a:cubicBezTo>
                    <a:cubicBezTo>
                      <a:pt x="144" y="9"/>
                      <a:pt x="125" y="3"/>
                      <a:pt x="116" y="2"/>
                    </a:cubicBezTo>
                    <a:cubicBezTo>
                      <a:pt x="107" y="0"/>
                      <a:pt x="89" y="4"/>
                      <a:pt x="86" y="12"/>
                    </a:cubicBezTo>
                    <a:cubicBezTo>
                      <a:pt x="85" y="14"/>
                      <a:pt x="79" y="50"/>
                      <a:pt x="73" y="86"/>
                    </a:cubicBezTo>
                    <a:cubicBezTo>
                      <a:pt x="73" y="86"/>
                      <a:pt x="73" y="86"/>
                      <a:pt x="73" y="86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49" y="96"/>
                      <a:pt x="28" y="103"/>
                      <a:pt x="21" y="104"/>
                    </a:cubicBezTo>
                    <a:cubicBezTo>
                      <a:pt x="0" y="109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7" y="65"/>
                      <a:pt x="110" y="43"/>
                      <a:pt x="110" y="47"/>
                    </a:cubicBezTo>
                    <a:cubicBezTo>
                      <a:pt x="110" y="53"/>
                      <a:pt x="109" y="125"/>
                      <a:pt x="109" y="167"/>
                    </a:cubicBezTo>
                    <a:cubicBezTo>
                      <a:pt x="110" y="172"/>
                      <a:pt x="112" y="177"/>
                      <a:pt x="118" y="178"/>
                    </a:cubicBezTo>
                    <a:cubicBezTo>
                      <a:pt x="130" y="180"/>
                      <a:pt x="162" y="190"/>
                      <a:pt x="169" y="192"/>
                    </a:cubicBezTo>
                    <a:cubicBezTo>
                      <a:pt x="177" y="194"/>
                      <a:pt x="193" y="184"/>
                      <a:pt x="196" y="173"/>
                    </a:cubicBezTo>
                    <a:cubicBezTo>
                      <a:pt x="196" y="171"/>
                      <a:pt x="196" y="162"/>
                      <a:pt x="196" y="160"/>
                    </a:cubicBezTo>
                    <a:cubicBezTo>
                      <a:pt x="202" y="158"/>
                      <a:pt x="208" y="157"/>
                      <a:pt x="216" y="155"/>
                    </a:cubicBezTo>
                    <a:cubicBezTo>
                      <a:pt x="217" y="155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2"/>
                      <a:pt x="236" y="135"/>
                      <a:pt x="236" y="124"/>
                    </a:cubicBezTo>
                    <a:lnTo>
                      <a:pt x="235" y="114"/>
                    </a:lnTo>
                    <a:close/>
                    <a:moveTo>
                      <a:pt x="192" y="75"/>
                    </a:moveTo>
                    <a:cubicBezTo>
                      <a:pt x="193" y="79"/>
                      <a:pt x="194" y="83"/>
                      <a:pt x="194" y="88"/>
                    </a:cubicBezTo>
                    <a:cubicBezTo>
                      <a:pt x="195" y="97"/>
                      <a:pt x="197" y="108"/>
                      <a:pt x="200" y="123"/>
                    </a:cubicBezTo>
                    <a:cubicBezTo>
                      <a:pt x="198" y="123"/>
                      <a:pt x="197" y="124"/>
                      <a:pt x="196" y="124"/>
                    </a:cubicBezTo>
                    <a:cubicBezTo>
                      <a:pt x="196" y="111"/>
                      <a:pt x="195" y="99"/>
                      <a:pt x="194" y="88"/>
                    </a:cubicBezTo>
                    <a:cubicBezTo>
                      <a:pt x="193" y="82"/>
                      <a:pt x="193" y="78"/>
                      <a:pt x="192" y="75"/>
                    </a:cubicBezTo>
                    <a:cubicBezTo>
                      <a:pt x="192" y="73"/>
                      <a:pt x="192" y="72"/>
                      <a:pt x="192" y="71"/>
                    </a:cubicBezTo>
                    <a:cubicBezTo>
                      <a:pt x="192" y="72"/>
                      <a:pt x="192" y="73"/>
                      <a:pt x="192" y="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806" name="Freeform 670"/>
              <p:cNvSpPr>
                <a:spLocks noChangeAspect="1"/>
              </p:cNvSpPr>
              <p:nvPr/>
            </p:nvSpPr>
            <p:spPr bwMode="gray">
              <a:xfrm>
                <a:off x="1312" y="1102"/>
                <a:ext cx="87" cy="55"/>
              </a:xfrm>
              <a:custGeom>
                <a:avLst/>
                <a:gdLst>
                  <a:gd name="T0" fmla="*/ 29 w 66"/>
                  <a:gd name="T1" fmla="*/ 39 h 41"/>
                  <a:gd name="T2" fmla="*/ 10 w 66"/>
                  <a:gd name="T3" fmla="*/ 23 h 41"/>
                  <a:gd name="T4" fmla="*/ 15 w 66"/>
                  <a:gd name="T5" fmla="*/ 13 h 41"/>
                  <a:gd name="T6" fmla="*/ 53 w 66"/>
                  <a:gd name="T7" fmla="*/ 16 h 41"/>
                  <a:gd name="T8" fmla="*/ 57 w 66"/>
                  <a:gd name="T9" fmla="*/ 29 h 41"/>
                  <a:gd name="T10" fmla="*/ 29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6" y="21"/>
                      <a:pt x="13" y="16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29"/>
                    </a:cubicBezTo>
                    <a:cubicBezTo>
                      <a:pt x="66" y="33"/>
                      <a:pt x="46" y="41"/>
                      <a:pt x="29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807" name="Freeform 671"/>
              <p:cNvSpPr>
                <a:spLocks noChangeAspect="1"/>
              </p:cNvSpPr>
              <p:nvPr/>
            </p:nvSpPr>
            <p:spPr bwMode="gray">
              <a:xfrm>
                <a:off x="1321" y="1281"/>
                <a:ext cx="121" cy="72"/>
              </a:xfrm>
              <a:custGeom>
                <a:avLst/>
                <a:gdLst>
                  <a:gd name="T0" fmla="*/ 75 w 91"/>
                  <a:gd name="T1" fmla="*/ 0 h 54"/>
                  <a:gd name="T2" fmla="*/ 27 w 91"/>
                  <a:gd name="T3" fmla="*/ 14 h 54"/>
                  <a:gd name="T4" fmla="*/ 40 w 91"/>
                  <a:gd name="T5" fmla="*/ 46 h 54"/>
                  <a:gd name="T6" fmla="*/ 91 w 91"/>
                  <a:gd name="T7" fmla="*/ 3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9"/>
                      <a:pt x="27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5" y="38"/>
                      <a:pt x="91" y="32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808" name="Oval 672"/>
              <p:cNvSpPr>
                <a:spLocks noChangeAspect="1" noChangeArrowheads="1"/>
              </p:cNvSpPr>
              <p:nvPr/>
            </p:nvSpPr>
            <p:spPr bwMode="gray">
              <a:xfrm flipH="1">
                <a:off x="1302" y="1032"/>
                <a:ext cx="105" cy="10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75809" name="Group 673"/>
            <p:cNvGrpSpPr>
              <a:grpSpLocks noChangeAspect="1"/>
            </p:cNvGrpSpPr>
            <p:nvPr/>
          </p:nvGrpSpPr>
          <p:grpSpPr bwMode="auto">
            <a:xfrm>
              <a:off x="2448" y="2588"/>
              <a:ext cx="85" cy="66"/>
              <a:chOff x="1315" y="1508"/>
              <a:chExt cx="596" cy="469"/>
            </a:xfrm>
          </p:grpSpPr>
          <p:sp>
            <p:nvSpPr>
              <p:cNvPr id="475810" name="Freeform 674"/>
              <p:cNvSpPr>
                <a:spLocks noChangeAspect="1"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811" name="Freeform 675"/>
              <p:cNvSpPr>
                <a:spLocks noChangeAspect="1"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812" name="Freeform 676"/>
              <p:cNvSpPr>
                <a:spLocks noChangeAspect="1"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75813" name="Group 677"/>
            <p:cNvGrpSpPr>
              <a:grpSpLocks noChangeAspect="1"/>
            </p:cNvGrpSpPr>
            <p:nvPr/>
          </p:nvGrpSpPr>
          <p:grpSpPr bwMode="auto">
            <a:xfrm>
              <a:off x="2844" y="2428"/>
              <a:ext cx="358" cy="176"/>
              <a:chOff x="2368" y="2596"/>
              <a:chExt cx="1088" cy="536"/>
            </a:xfrm>
          </p:grpSpPr>
          <p:grpSp>
            <p:nvGrpSpPr>
              <p:cNvPr id="475814" name="Group 678"/>
              <p:cNvGrpSpPr>
                <a:grpSpLocks noChangeAspect="1"/>
              </p:cNvGrpSpPr>
              <p:nvPr/>
            </p:nvGrpSpPr>
            <p:grpSpPr bwMode="auto">
              <a:xfrm>
                <a:off x="2372" y="2733"/>
                <a:ext cx="1084" cy="399"/>
                <a:chOff x="2372" y="2733"/>
                <a:chExt cx="1084" cy="399"/>
              </a:xfrm>
            </p:grpSpPr>
            <p:sp>
              <p:nvSpPr>
                <p:cNvPr id="475815" name="Freeform 679"/>
                <p:cNvSpPr>
                  <a:spLocks noChangeAspect="1"/>
                </p:cNvSpPr>
                <p:nvPr/>
              </p:nvSpPr>
              <p:spPr bwMode="gray">
                <a:xfrm flipH="1">
                  <a:off x="2372" y="2789"/>
                  <a:ext cx="33" cy="235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16" name="Freeform 680"/>
                <p:cNvSpPr>
                  <a:spLocks noChangeAspect="1"/>
                </p:cNvSpPr>
                <p:nvPr/>
              </p:nvSpPr>
              <p:spPr bwMode="gray">
                <a:xfrm flipH="1">
                  <a:off x="2405" y="2789"/>
                  <a:ext cx="31" cy="235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4D4D4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17" name="Freeform 681"/>
                <p:cNvSpPr>
                  <a:spLocks noChangeAspect="1"/>
                </p:cNvSpPr>
                <p:nvPr/>
              </p:nvSpPr>
              <p:spPr bwMode="gray">
                <a:xfrm flipH="1">
                  <a:off x="3423" y="2733"/>
                  <a:ext cx="33" cy="235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18" name="Freeform 682"/>
                <p:cNvSpPr>
                  <a:spLocks noChangeAspect="1"/>
                </p:cNvSpPr>
                <p:nvPr/>
              </p:nvSpPr>
              <p:spPr bwMode="gray">
                <a:xfrm flipH="1">
                  <a:off x="3392" y="2733"/>
                  <a:ext cx="31" cy="235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4D4D4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19" name="Freeform 683"/>
                <p:cNvSpPr>
                  <a:spLocks noChangeAspect="1"/>
                </p:cNvSpPr>
                <p:nvPr/>
              </p:nvSpPr>
              <p:spPr bwMode="gray">
                <a:xfrm flipH="1">
                  <a:off x="2772" y="2898"/>
                  <a:ext cx="34" cy="234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20" name="Freeform 684"/>
                <p:cNvSpPr>
                  <a:spLocks noChangeAspect="1"/>
                </p:cNvSpPr>
                <p:nvPr/>
              </p:nvSpPr>
              <p:spPr bwMode="gray">
                <a:xfrm flipH="1">
                  <a:off x="2806" y="2898"/>
                  <a:ext cx="30" cy="234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5821" name="Group 685"/>
              <p:cNvGrpSpPr>
                <a:grpSpLocks noChangeAspect="1"/>
              </p:cNvGrpSpPr>
              <p:nvPr/>
            </p:nvGrpSpPr>
            <p:grpSpPr bwMode="auto">
              <a:xfrm>
                <a:off x="2368" y="2596"/>
                <a:ext cx="1088" cy="347"/>
                <a:chOff x="-181" y="3580"/>
                <a:chExt cx="2284" cy="730"/>
              </a:xfrm>
            </p:grpSpPr>
            <p:sp>
              <p:nvSpPr>
                <p:cNvPr id="475822" name="Freeform 686"/>
                <p:cNvSpPr>
                  <a:spLocks noChangeAspect="1"/>
                </p:cNvSpPr>
                <p:nvPr/>
              </p:nvSpPr>
              <p:spPr bwMode="gray">
                <a:xfrm>
                  <a:off x="714" y="3819"/>
                  <a:ext cx="1389" cy="491"/>
                </a:xfrm>
                <a:custGeom>
                  <a:avLst/>
                  <a:gdLst>
                    <a:gd name="T0" fmla="*/ 582 w 588"/>
                    <a:gd name="T1" fmla="*/ 4 h 208"/>
                    <a:gd name="T2" fmla="*/ 568 w 588"/>
                    <a:gd name="T3" fmla="*/ 1 h 208"/>
                    <a:gd name="T4" fmla="*/ 558 w 588"/>
                    <a:gd name="T5" fmla="*/ 3 h 208"/>
                    <a:gd name="T6" fmla="*/ 37 w 588"/>
                    <a:gd name="T7" fmla="*/ 143 h 208"/>
                    <a:gd name="T8" fmla="*/ 27 w 588"/>
                    <a:gd name="T9" fmla="*/ 146 h 208"/>
                    <a:gd name="T10" fmla="*/ 9 w 588"/>
                    <a:gd name="T11" fmla="*/ 161 h 208"/>
                    <a:gd name="T12" fmla="*/ 0 w 588"/>
                    <a:gd name="T13" fmla="*/ 179 h 208"/>
                    <a:gd name="T14" fmla="*/ 0 w 588"/>
                    <a:gd name="T15" fmla="*/ 194 h 208"/>
                    <a:gd name="T16" fmla="*/ 7 w 588"/>
                    <a:gd name="T17" fmla="*/ 204 h 208"/>
                    <a:gd name="T18" fmla="*/ 19 w 588"/>
                    <a:gd name="T19" fmla="*/ 208 h 208"/>
                    <a:gd name="T20" fmla="*/ 31 w 588"/>
                    <a:gd name="T21" fmla="*/ 204 h 208"/>
                    <a:gd name="T22" fmla="*/ 550 w 588"/>
                    <a:gd name="T23" fmla="*/ 65 h 208"/>
                    <a:gd name="T24" fmla="*/ 562 w 588"/>
                    <a:gd name="T25" fmla="*/ 62 h 208"/>
                    <a:gd name="T26" fmla="*/ 579 w 588"/>
                    <a:gd name="T27" fmla="*/ 48 h 208"/>
                    <a:gd name="T28" fmla="*/ 588 w 588"/>
                    <a:gd name="T29" fmla="*/ 30 h 208"/>
                    <a:gd name="T30" fmla="*/ 588 w 588"/>
                    <a:gd name="T31" fmla="*/ 14 h 208"/>
                    <a:gd name="T32" fmla="*/ 582 w 588"/>
                    <a:gd name="T33" fmla="*/ 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8" h="208">
                      <a:moveTo>
                        <a:pt x="582" y="4"/>
                      </a:moveTo>
                      <a:cubicBezTo>
                        <a:pt x="578" y="1"/>
                        <a:pt x="573" y="0"/>
                        <a:pt x="568" y="1"/>
                      </a:cubicBezTo>
                      <a:cubicBezTo>
                        <a:pt x="558" y="3"/>
                        <a:pt x="558" y="3"/>
                        <a:pt x="558" y="3"/>
                      </a:cubicBezTo>
                      <a:cubicBezTo>
                        <a:pt x="37" y="143"/>
                        <a:pt x="37" y="143"/>
                        <a:pt x="37" y="143"/>
                      </a:cubicBezTo>
                      <a:cubicBezTo>
                        <a:pt x="27" y="146"/>
                        <a:pt x="27" y="146"/>
                        <a:pt x="27" y="146"/>
                      </a:cubicBezTo>
                      <a:cubicBezTo>
                        <a:pt x="21" y="149"/>
                        <a:pt x="14" y="154"/>
                        <a:pt x="9" y="161"/>
                      </a:cubicBezTo>
                      <a:cubicBezTo>
                        <a:pt x="4" y="167"/>
                        <a:pt x="2" y="173"/>
                        <a:pt x="0" y="179"/>
                      </a:cubicBezTo>
                      <a:cubicBezTo>
                        <a:pt x="0" y="194"/>
                        <a:pt x="0" y="194"/>
                        <a:pt x="0" y="194"/>
                      </a:cubicBezTo>
                      <a:cubicBezTo>
                        <a:pt x="1" y="198"/>
                        <a:pt x="3" y="202"/>
                        <a:pt x="7" y="204"/>
                      </a:cubicBezTo>
                      <a:cubicBezTo>
                        <a:pt x="10" y="207"/>
                        <a:pt x="15" y="208"/>
                        <a:pt x="19" y="208"/>
                      </a:cubicBezTo>
                      <a:cubicBezTo>
                        <a:pt x="31" y="204"/>
                        <a:pt x="31" y="204"/>
                        <a:pt x="31" y="204"/>
                      </a:cubicBezTo>
                      <a:cubicBezTo>
                        <a:pt x="550" y="65"/>
                        <a:pt x="550" y="65"/>
                        <a:pt x="550" y="65"/>
                      </a:cubicBezTo>
                      <a:cubicBezTo>
                        <a:pt x="562" y="62"/>
                        <a:pt x="562" y="62"/>
                        <a:pt x="562" y="62"/>
                      </a:cubicBezTo>
                      <a:cubicBezTo>
                        <a:pt x="568" y="59"/>
                        <a:pt x="574" y="54"/>
                        <a:pt x="579" y="48"/>
                      </a:cubicBezTo>
                      <a:cubicBezTo>
                        <a:pt x="584" y="42"/>
                        <a:pt x="587" y="36"/>
                        <a:pt x="588" y="30"/>
                      </a:cubicBezTo>
                      <a:cubicBezTo>
                        <a:pt x="588" y="14"/>
                        <a:pt x="588" y="14"/>
                        <a:pt x="588" y="14"/>
                      </a:cubicBezTo>
                      <a:cubicBezTo>
                        <a:pt x="587" y="10"/>
                        <a:pt x="585" y="7"/>
                        <a:pt x="582" y="4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23" name="Freeform 687"/>
                <p:cNvSpPr>
                  <a:spLocks noChangeAspect="1"/>
                </p:cNvSpPr>
                <p:nvPr/>
              </p:nvSpPr>
              <p:spPr bwMode="gray">
                <a:xfrm>
                  <a:off x="714" y="4156"/>
                  <a:ext cx="144" cy="154"/>
                </a:xfrm>
                <a:custGeom>
                  <a:avLst/>
                  <a:gdLst>
                    <a:gd name="T0" fmla="*/ 48 w 61"/>
                    <a:gd name="T1" fmla="*/ 47 h 65"/>
                    <a:gd name="T2" fmla="*/ 50 w 61"/>
                    <a:gd name="T3" fmla="*/ 4 h 65"/>
                    <a:gd name="T4" fmla="*/ 37 w 61"/>
                    <a:gd name="T5" fmla="*/ 0 h 65"/>
                    <a:gd name="T6" fmla="*/ 27 w 61"/>
                    <a:gd name="T7" fmla="*/ 3 h 65"/>
                    <a:gd name="T8" fmla="*/ 9 w 61"/>
                    <a:gd name="T9" fmla="*/ 18 h 65"/>
                    <a:gd name="T10" fmla="*/ 0 w 61"/>
                    <a:gd name="T11" fmla="*/ 36 h 65"/>
                    <a:gd name="T12" fmla="*/ 0 w 61"/>
                    <a:gd name="T13" fmla="*/ 51 h 65"/>
                    <a:gd name="T14" fmla="*/ 7 w 61"/>
                    <a:gd name="T15" fmla="*/ 61 h 65"/>
                    <a:gd name="T16" fmla="*/ 19 w 61"/>
                    <a:gd name="T17" fmla="*/ 65 h 65"/>
                    <a:gd name="T18" fmla="*/ 31 w 61"/>
                    <a:gd name="T19" fmla="*/ 61 h 65"/>
                    <a:gd name="T20" fmla="*/ 48 w 61"/>
                    <a:gd name="T21" fmla="*/ 4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1" h="65">
                      <a:moveTo>
                        <a:pt x="48" y="47"/>
                      </a:moveTo>
                      <a:cubicBezTo>
                        <a:pt x="60" y="31"/>
                        <a:pt x="61" y="12"/>
                        <a:pt x="50" y="4"/>
                      </a:cubicBezTo>
                      <a:cubicBezTo>
                        <a:pt x="47" y="1"/>
                        <a:pt x="42" y="0"/>
                        <a:pt x="37" y="0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1" y="6"/>
                        <a:pt x="14" y="11"/>
                        <a:pt x="9" y="18"/>
                      </a:cubicBezTo>
                      <a:cubicBezTo>
                        <a:pt x="4" y="24"/>
                        <a:pt x="2" y="30"/>
                        <a:pt x="0" y="36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1" y="55"/>
                        <a:pt x="3" y="59"/>
                        <a:pt x="7" y="61"/>
                      </a:cubicBezTo>
                      <a:cubicBezTo>
                        <a:pt x="10" y="64"/>
                        <a:pt x="15" y="65"/>
                        <a:pt x="19" y="65"/>
                      </a:cubicBezTo>
                      <a:cubicBezTo>
                        <a:pt x="31" y="61"/>
                        <a:pt x="31" y="61"/>
                        <a:pt x="31" y="61"/>
                      </a:cubicBezTo>
                      <a:cubicBezTo>
                        <a:pt x="37" y="58"/>
                        <a:pt x="43" y="54"/>
                        <a:pt x="48" y="47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24" name="Freeform 688"/>
                <p:cNvSpPr>
                  <a:spLocks noChangeAspect="1"/>
                </p:cNvSpPr>
                <p:nvPr/>
              </p:nvSpPr>
              <p:spPr bwMode="gray">
                <a:xfrm>
                  <a:off x="1959" y="3819"/>
                  <a:ext cx="144" cy="153"/>
                </a:xfrm>
                <a:custGeom>
                  <a:avLst/>
                  <a:gdLst>
                    <a:gd name="T0" fmla="*/ 13 w 61"/>
                    <a:gd name="T1" fmla="*/ 18 h 65"/>
                    <a:gd name="T2" fmla="*/ 11 w 61"/>
                    <a:gd name="T3" fmla="*/ 62 h 65"/>
                    <a:gd name="T4" fmla="*/ 23 w 61"/>
                    <a:gd name="T5" fmla="*/ 65 h 65"/>
                    <a:gd name="T6" fmla="*/ 35 w 61"/>
                    <a:gd name="T7" fmla="*/ 62 h 65"/>
                    <a:gd name="T8" fmla="*/ 52 w 61"/>
                    <a:gd name="T9" fmla="*/ 48 h 65"/>
                    <a:gd name="T10" fmla="*/ 61 w 61"/>
                    <a:gd name="T11" fmla="*/ 30 h 65"/>
                    <a:gd name="T12" fmla="*/ 61 w 61"/>
                    <a:gd name="T13" fmla="*/ 14 h 65"/>
                    <a:gd name="T14" fmla="*/ 55 w 61"/>
                    <a:gd name="T15" fmla="*/ 4 h 65"/>
                    <a:gd name="T16" fmla="*/ 41 w 61"/>
                    <a:gd name="T17" fmla="*/ 1 h 65"/>
                    <a:gd name="T18" fmla="*/ 31 w 61"/>
                    <a:gd name="T19" fmla="*/ 3 h 65"/>
                    <a:gd name="T20" fmla="*/ 13 w 61"/>
                    <a:gd name="T21" fmla="*/ 1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1" h="65">
                      <a:moveTo>
                        <a:pt x="13" y="18"/>
                      </a:moveTo>
                      <a:cubicBezTo>
                        <a:pt x="1" y="34"/>
                        <a:pt x="0" y="53"/>
                        <a:pt x="11" y="62"/>
                      </a:cubicBezTo>
                      <a:cubicBezTo>
                        <a:pt x="15" y="64"/>
                        <a:pt x="19" y="65"/>
                        <a:pt x="23" y="65"/>
                      </a:cubicBezTo>
                      <a:cubicBezTo>
                        <a:pt x="35" y="62"/>
                        <a:pt x="35" y="62"/>
                        <a:pt x="35" y="62"/>
                      </a:cubicBezTo>
                      <a:cubicBezTo>
                        <a:pt x="41" y="59"/>
                        <a:pt x="47" y="54"/>
                        <a:pt x="52" y="48"/>
                      </a:cubicBezTo>
                      <a:cubicBezTo>
                        <a:pt x="57" y="42"/>
                        <a:pt x="60" y="36"/>
                        <a:pt x="61" y="30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cubicBezTo>
                        <a:pt x="60" y="10"/>
                        <a:pt x="58" y="7"/>
                        <a:pt x="55" y="4"/>
                      </a:cubicBezTo>
                      <a:cubicBezTo>
                        <a:pt x="51" y="1"/>
                        <a:pt x="46" y="0"/>
                        <a:pt x="41" y="1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25" y="6"/>
                        <a:pt x="19" y="11"/>
                        <a:pt x="13" y="1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25" name="Freeform 689"/>
                <p:cNvSpPr>
                  <a:spLocks noChangeAspect="1"/>
                </p:cNvSpPr>
                <p:nvPr/>
              </p:nvSpPr>
              <p:spPr bwMode="gray">
                <a:xfrm>
                  <a:off x="1406" y="3958"/>
                  <a:ext cx="154" cy="172"/>
                </a:xfrm>
                <a:custGeom>
                  <a:avLst/>
                  <a:gdLst>
                    <a:gd name="T0" fmla="*/ 11 w 65"/>
                    <a:gd name="T1" fmla="*/ 65 h 73"/>
                    <a:gd name="T2" fmla="*/ 52 w 65"/>
                    <a:gd name="T3" fmla="*/ 51 h 73"/>
                    <a:gd name="T4" fmla="*/ 55 w 65"/>
                    <a:gd name="T5" fmla="*/ 8 h 73"/>
                    <a:gd name="T6" fmla="*/ 13 w 65"/>
                    <a:gd name="T7" fmla="*/ 22 h 73"/>
                    <a:gd name="T8" fmla="*/ 11 w 65"/>
                    <a:gd name="T9" fmla="*/ 65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73">
                      <a:moveTo>
                        <a:pt x="11" y="65"/>
                      </a:moveTo>
                      <a:cubicBezTo>
                        <a:pt x="22" y="73"/>
                        <a:pt x="40" y="67"/>
                        <a:pt x="52" y="51"/>
                      </a:cubicBezTo>
                      <a:cubicBezTo>
                        <a:pt x="64" y="36"/>
                        <a:pt x="65" y="16"/>
                        <a:pt x="55" y="8"/>
                      </a:cubicBezTo>
                      <a:cubicBezTo>
                        <a:pt x="44" y="0"/>
                        <a:pt x="25" y="6"/>
                        <a:pt x="13" y="22"/>
                      </a:cubicBezTo>
                      <a:cubicBezTo>
                        <a:pt x="1" y="38"/>
                        <a:pt x="0" y="57"/>
                        <a:pt x="11" y="65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26" name="Freeform 690"/>
                <p:cNvSpPr>
                  <a:spLocks noChangeAspect="1"/>
                </p:cNvSpPr>
                <p:nvPr/>
              </p:nvSpPr>
              <p:spPr bwMode="gray">
                <a:xfrm>
                  <a:off x="-118" y="3580"/>
                  <a:ext cx="2174" cy="584"/>
                </a:xfrm>
                <a:custGeom>
                  <a:avLst/>
                  <a:gdLst>
                    <a:gd name="T0" fmla="*/ 0 w 2174"/>
                    <a:gd name="T1" fmla="*/ 343 h 584"/>
                    <a:gd name="T2" fmla="*/ 1278 w 2174"/>
                    <a:gd name="T3" fmla="*/ 0 h 584"/>
                    <a:gd name="T4" fmla="*/ 2174 w 2174"/>
                    <a:gd name="T5" fmla="*/ 241 h 584"/>
                    <a:gd name="T6" fmla="*/ 896 w 2174"/>
                    <a:gd name="T7" fmla="*/ 584 h 584"/>
                    <a:gd name="T8" fmla="*/ 0 w 2174"/>
                    <a:gd name="T9" fmla="*/ 343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74" h="584">
                      <a:moveTo>
                        <a:pt x="0" y="343"/>
                      </a:moveTo>
                      <a:lnTo>
                        <a:pt x="1278" y="0"/>
                      </a:lnTo>
                      <a:lnTo>
                        <a:pt x="2174" y="241"/>
                      </a:lnTo>
                      <a:lnTo>
                        <a:pt x="896" y="584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27" name="Freeform 691"/>
                <p:cNvSpPr>
                  <a:spLocks noChangeAspect="1"/>
                </p:cNvSpPr>
                <p:nvPr/>
              </p:nvSpPr>
              <p:spPr bwMode="gray">
                <a:xfrm>
                  <a:off x="-181" y="3923"/>
                  <a:ext cx="959" cy="380"/>
                </a:xfrm>
                <a:custGeom>
                  <a:avLst/>
                  <a:gdLst>
                    <a:gd name="T0" fmla="*/ 27 w 406"/>
                    <a:gd name="T1" fmla="*/ 0 h 161"/>
                    <a:gd name="T2" fmla="*/ 27 w 406"/>
                    <a:gd name="T3" fmla="*/ 0 h 161"/>
                    <a:gd name="T4" fmla="*/ 9 w 406"/>
                    <a:gd name="T5" fmla="*/ 15 h 161"/>
                    <a:gd name="T6" fmla="*/ 0 w 406"/>
                    <a:gd name="T7" fmla="*/ 34 h 161"/>
                    <a:gd name="T8" fmla="*/ 0 w 406"/>
                    <a:gd name="T9" fmla="*/ 48 h 161"/>
                    <a:gd name="T10" fmla="*/ 7 w 406"/>
                    <a:gd name="T11" fmla="*/ 58 h 161"/>
                    <a:gd name="T12" fmla="*/ 19 w 406"/>
                    <a:gd name="T13" fmla="*/ 62 h 161"/>
                    <a:gd name="T14" fmla="*/ 387 w 406"/>
                    <a:gd name="T15" fmla="*/ 161 h 161"/>
                    <a:gd name="T16" fmla="*/ 386 w 406"/>
                    <a:gd name="T17" fmla="*/ 160 h 161"/>
                    <a:gd name="T18" fmla="*/ 379 w 406"/>
                    <a:gd name="T19" fmla="*/ 150 h 161"/>
                    <a:gd name="T20" fmla="*/ 379 w 406"/>
                    <a:gd name="T21" fmla="*/ 135 h 161"/>
                    <a:gd name="T22" fmla="*/ 388 w 406"/>
                    <a:gd name="T23" fmla="*/ 117 h 161"/>
                    <a:gd name="T24" fmla="*/ 406 w 406"/>
                    <a:gd name="T25" fmla="*/ 102 h 161"/>
                    <a:gd name="T26" fmla="*/ 27 w 406"/>
                    <a:gd name="T27" fmla="*/ 0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06" h="161">
                      <a:moveTo>
                        <a:pt x="27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0" y="3"/>
                        <a:pt x="14" y="8"/>
                        <a:pt x="9" y="15"/>
                      </a:cubicBezTo>
                      <a:cubicBezTo>
                        <a:pt x="4" y="21"/>
                        <a:pt x="1" y="27"/>
                        <a:pt x="0" y="34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" y="52"/>
                        <a:pt x="3" y="56"/>
                        <a:pt x="7" y="58"/>
                      </a:cubicBezTo>
                      <a:cubicBezTo>
                        <a:pt x="10" y="61"/>
                        <a:pt x="14" y="62"/>
                        <a:pt x="19" y="62"/>
                      </a:cubicBezTo>
                      <a:cubicBezTo>
                        <a:pt x="387" y="161"/>
                        <a:pt x="387" y="161"/>
                        <a:pt x="387" y="161"/>
                      </a:cubicBezTo>
                      <a:cubicBezTo>
                        <a:pt x="386" y="160"/>
                        <a:pt x="386" y="160"/>
                        <a:pt x="386" y="160"/>
                      </a:cubicBezTo>
                      <a:cubicBezTo>
                        <a:pt x="382" y="158"/>
                        <a:pt x="380" y="154"/>
                        <a:pt x="379" y="150"/>
                      </a:cubicBezTo>
                      <a:cubicBezTo>
                        <a:pt x="379" y="135"/>
                        <a:pt x="379" y="135"/>
                        <a:pt x="379" y="135"/>
                      </a:cubicBezTo>
                      <a:cubicBezTo>
                        <a:pt x="381" y="129"/>
                        <a:pt x="383" y="123"/>
                        <a:pt x="388" y="117"/>
                      </a:cubicBezTo>
                      <a:cubicBezTo>
                        <a:pt x="393" y="110"/>
                        <a:pt x="400" y="105"/>
                        <a:pt x="406" y="102"/>
                      </a:cubicBez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28" name="Freeform 692"/>
                <p:cNvSpPr>
                  <a:spLocks noChangeAspect="1"/>
                </p:cNvSpPr>
                <p:nvPr/>
              </p:nvSpPr>
              <p:spPr bwMode="gray">
                <a:xfrm>
                  <a:off x="733" y="3693"/>
                  <a:ext cx="897" cy="241"/>
                </a:xfrm>
                <a:custGeom>
                  <a:avLst/>
                  <a:gdLst>
                    <a:gd name="T0" fmla="*/ 897 w 897"/>
                    <a:gd name="T1" fmla="*/ 241 h 241"/>
                    <a:gd name="T2" fmla="*/ 0 w 897"/>
                    <a:gd name="T3" fmla="*/ 0 h 241"/>
                    <a:gd name="T4" fmla="*/ 897 w 897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97" h="241">
                      <a:moveTo>
                        <a:pt x="897" y="241"/>
                      </a:moveTo>
                      <a:lnTo>
                        <a:pt x="0" y="0"/>
                      </a:lnTo>
                      <a:lnTo>
                        <a:pt x="897" y="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29" name="Line 693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733" y="3693"/>
                  <a:ext cx="897" cy="241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30" name="Freeform 694"/>
                <p:cNvSpPr>
                  <a:spLocks noChangeAspect="1"/>
                </p:cNvSpPr>
                <p:nvPr/>
              </p:nvSpPr>
              <p:spPr bwMode="gray">
                <a:xfrm>
                  <a:off x="520" y="3753"/>
                  <a:ext cx="896" cy="238"/>
                </a:xfrm>
                <a:custGeom>
                  <a:avLst/>
                  <a:gdLst>
                    <a:gd name="T0" fmla="*/ 896 w 896"/>
                    <a:gd name="T1" fmla="*/ 238 h 238"/>
                    <a:gd name="T2" fmla="*/ 0 w 896"/>
                    <a:gd name="T3" fmla="*/ 0 h 238"/>
                    <a:gd name="T4" fmla="*/ 896 w 896"/>
                    <a:gd name="T5" fmla="*/ 238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96" h="238">
                      <a:moveTo>
                        <a:pt x="896" y="238"/>
                      </a:moveTo>
                      <a:lnTo>
                        <a:pt x="0" y="0"/>
                      </a:lnTo>
                      <a:lnTo>
                        <a:pt x="896" y="2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31" name="Line 695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520" y="3753"/>
                  <a:ext cx="896" cy="238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32" name="Freeform 696"/>
                <p:cNvSpPr>
                  <a:spLocks noChangeAspect="1"/>
                </p:cNvSpPr>
                <p:nvPr/>
              </p:nvSpPr>
              <p:spPr bwMode="gray">
                <a:xfrm>
                  <a:off x="308" y="3809"/>
                  <a:ext cx="895" cy="241"/>
                </a:xfrm>
                <a:custGeom>
                  <a:avLst/>
                  <a:gdLst>
                    <a:gd name="T0" fmla="*/ 895 w 895"/>
                    <a:gd name="T1" fmla="*/ 241 h 241"/>
                    <a:gd name="T2" fmla="*/ 0 w 895"/>
                    <a:gd name="T3" fmla="*/ 0 h 241"/>
                    <a:gd name="T4" fmla="*/ 895 w 89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95" h="241">
                      <a:moveTo>
                        <a:pt x="895" y="241"/>
                      </a:moveTo>
                      <a:lnTo>
                        <a:pt x="0" y="0"/>
                      </a:lnTo>
                      <a:lnTo>
                        <a:pt x="895" y="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33" name="Line 697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308" y="3809"/>
                  <a:ext cx="895" cy="241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34" name="Freeform 698"/>
                <p:cNvSpPr>
                  <a:spLocks noChangeAspect="1"/>
                </p:cNvSpPr>
                <p:nvPr/>
              </p:nvSpPr>
              <p:spPr bwMode="gray">
                <a:xfrm>
                  <a:off x="945" y="3637"/>
                  <a:ext cx="898" cy="241"/>
                </a:xfrm>
                <a:custGeom>
                  <a:avLst/>
                  <a:gdLst>
                    <a:gd name="T0" fmla="*/ 898 w 898"/>
                    <a:gd name="T1" fmla="*/ 241 h 241"/>
                    <a:gd name="T2" fmla="*/ 0 w 898"/>
                    <a:gd name="T3" fmla="*/ 0 h 241"/>
                    <a:gd name="T4" fmla="*/ 898 w 898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98" h="241">
                      <a:moveTo>
                        <a:pt x="898" y="241"/>
                      </a:moveTo>
                      <a:lnTo>
                        <a:pt x="0" y="0"/>
                      </a:lnTo>
                      <a:lnTo>
                        <a:pt x="898" y="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35" name="Line 699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945" y="3637"/>
                  <a:ext cx="898" cy="241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36" name="Freeform 700"/>
                <p:cNvSpPr>
                  <a:spLocks noChangeAspect="1"/>
                </p:cNvSpPr>
                <p:nvPr/>
              </p:nvSpPr>
              <p:spPr bwMode="gray">
                <a:xfrm>
                  <a:off x="95" y="3866"/>
                  <a:ext cx="895" cy="241"/>
                </a:xfrm>
                <a:custGeom>
                  <a:avLst/>
                  <a:gdLst>
                    <a:gd name="T0" fmla="*/ 895 w 895"/>
                    <a:gd name="T1" fmla="*/ 241 h 241"/>
                    <a:gd name="T2" fmla="*/ 0 w 895"/>
                    <a:gd name="T3" fmla="*/ 0 h 241"/>
                    <a:gd name="T4" fmla="*/ 895 w 89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95" h="241">
                      <a:moveTo>
                        <a:pt x="895" y="241"/>
                      </a:moveTo>
                      <a:lnTo>
                        <a:pt x="0" y="0"/>
                      </a:lnTo>
                      <a:lnTo>
                        <a:pt x="895" y="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37" name="Line 701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95" y="3866"/>
                  <a:ext cx="895" cy="241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75838" name="Group 702"/>
            <p:cNvGrpSpPr>
              <a:grpSpLocks noChangeAspect="1"/>
            </p:cNvGrpSpPr>
            <p:nvPr/>
          </p:nvGrpSpPr>
          <p:grpSpPr bwMode="auto">
            <a:xfrm>
              <a:off x="2628" y="2485"/>
              <a:ext cx="358" cy="177"/>
              <a:chOff x="2368" y="2596"/>
              <a:chExt cx="1088" cy="536"/>
            </a:xfrm>
          </p:grpSpPr>
          <p:grpSp>
            <p:nvGrpSpPr>
              <p:cNvPr id="475839" name="Group 703"/>
              <p:cNvGrpSpPr>
                <a:grpSpLocks noChangeAspect="1"/>
              </p:cNvGrpSpPr>
              <p:nvPr/>
            </p:nvGrpSpPr>
            <p:grpSpPr bwMode="auto">
              <a:xfrm>
                <a:off x="2372" y="2733"/>
                <a:ext cx="1084" cy="399"/>
                <a:chOff x="2372" y="2733"/>
                <a:chExt cx="1084" cy="399"/>
              </a:xfrm>
            </p:grpSpPr>
            <p:sp>
              <p:nvSpPr>
                <p:cNvPr id="475840" name="Freeform 704"/>
                <p:cNvSpPr>
                  <a:spLocks noChangeAspect="1"/>
                </p:cNvSpPr>
                <p:nvPr/>
              </p:nvSpPr>
              <p:spPr bwMode="gray">
                <a:xfrm flipH="1">
                  <a:off x="2372" y="2789"/>
                  <a:ext cx="33" cy="235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41" name="Freeform 705"/>
                <p:cNvSpPr>
                  <a:spLocks noChangeAspect="1"/>
                </p:cNvSpPr>
                <p:nvPr/>
              </p:nvSpPr>
              <p:spPr bwMode="gray">
                <a:xfrm flipH="1">
                  <a:off x="2405" y="2789"/>
                  <a:ext cx="31" cy="235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4D4D4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42" name="Freeform 706"/>
                <p:cNvSpPr>
                  <a:spLocks noChangeAspect="1"/>
                </p:cNvSpPr>
                <p:nvPr/>
              </p:nvSpPr>
              <p:spPr bwMode="gray">
                <a:xfrm flipH="1">
                  <a:off x="3423" y="2733"/>
                  <a:ext cx="33" cy="235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43" name="Freeform 707"/>
                <p:cNvSpPr>
                  <a:spLocks noChangeAspect="1"/>
                </p:cNvSpPr>
                <p:nvPr/>
              </p:nvSpPr>
              <p:spPr bwMode="gray">
                <a:xfrm flipH="1">
                  <a:off x="3392" y="2733"/>
                  <a:ext cx="31" cy="235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4D4D4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44" name="Freeform 708"/>
                <p:cNvSpPr>
                  <a:spLocks noChangeAspect="1"/>
                </p:cNvSpPr>
                <p:nvPr/>
              </p:nvSpPr>
              <p:spPr bwMode="gray">
                <a:xfrm flipH="1">
                  <a:off x="2772" y="2898"/>
                  <a:ext cx="34" cy="234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45" name="Freeform 709"/>
                <p:cNvSpPr>
                  <a:spLocks noChangeAspect="1"/>
                </p:cNvSpPr>
                <p:nvPr/>
              </p:nvSpPr>
              <p:spPr bwMode="gray">
                <a:xfrm flipH="1">
                  <a:off x="2806" y="2898"/>
                  <a:ext cx="30" cy="234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5846" name="Group 710"/>
              <p:cNvGrpSpPr>
                <a:grpSpLocks noChangeAspect="1"/>
              </p:cNvGrpSpPr>
              <p:nvPr/>
            </p:nvGrpSpPr>
            <p:grpSpPr bwMode="auto">
              <a:xfrm>
                <a:off x="2368" y="2596"/>
                <a:ext cx="1088" cy="347"/>
                <a:chOff x="-181" y="3580"/>
                <a:chExt cx="2284" cy="730"/>
              </a:xfrm>
            </p:grpSpPr>
            <p:sp>
              <p:nvSpPr>
                <p:cNvPr id="475847" name="Freeform 711"/>
                <p:cNvSpPr>
                  <a:spLocks noChangeAspect="1"/>
                </p:cNvSpPr>
                <p:nvPr/>
              </p:nvSpPr>
              <p:spPr bwMode="gray">
                <a:xfrm>
                  <a:off x="714" y="3819"/>
                  <a:ext cx="1389" cy="491"/>
                </a:xfrm>
                <a:custGeom>
                  <a:avLst/>
                  <a:gdLst>
                    <a:gd name="T0" fmla="*/ 582 w 588"/>
                    <a:gd name="T1" fmla="*/ 4 h 208"/>
                    <a:gd name="T2" fmla="*/ 568 w 588"/>
                    <a:gd name="T3" fmla="*/ 1 h 208"/>
                    <a:gd name="T4" fmla="*/ 558 w 588"/>
                    <a:gd name="T5" fmla="*/ 3 h 208"/>
                    <a:gd name="T6" fmla="*/ 37 w 588"/>
                    <a:gd name="T7" fmla="*/ 143 h 208"/>
                    <a:gd name="T8" fmla="*/ 27 w 588"/>
                    <a:gd name="T9" fmla="*/ 146 h 208"/>
                    <a:gd name="T10" fmla="*/ 9 w 588"/>
                    <a:gd name="T11" fmla="*/ 161 h 208"/>
                    <a:gd name="T12" fmla="*/ 0 w 588"/>
                    <a:gd name="T13" fmla="*/ 179 h 208"/>
                    <a:gd name="T14" fmla="*/ 0 w 588"/>
                    <a:gd name="T15" fmla="*/ 194 h 208"/>
                    <a:gd name="T16" fmla="*/ 7 w 588"/>
                    <a:gd name="T17" fmla="*/ 204 h 208"/>
                    <a:gd name="T18" fmla="*/ 19 w 588"/>
                    <a:gd name="T19" fmla="*/ 208 h 208"/>
                    <a:gd name="T20" fmla="*/ 31 w 588"/>
                    <a:gd name="T21" fmla="*/ 204 h 208"/>
                    <a:gd name="T22" fmla="*/ 550 w 588"/>
                    <a:gd name="T23" fmla="*/ 65 h 208"/>
                    <a:gd name="T24" fmla="*/ 562 w 588"/>
                    <a:gd name="T25" fmla="*/ 62 h 208"/>
                    <a:gd name="T26" fmla="*/ 579 w 588"/>
                    <a:gd name="T27" fmla="*/ 48 h 208"/>
                    <a:gd name="T28" fmla="*/ 588 w 588"/>
                    <a:gd name="T29" fmla="*/ 30 h 208"/>
                    <a:gd name="T30" fmla="*/ 588 w 588"/>
                    <a:gd name="T31" fmla="*/ 14 h 208"/>
                    <a:gd name="T32" fmla="*/ 582 w 588"/>
                    <a:gd name="T33" fmla="*/ 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8" h="208">
                      <a:moveTo>
                        <a:pt x="582" y="4"/>
                      </a:moveTo>
                      <a:cubicBezTo>
                        <a:pt x="578" y="1"/>
                        <a:pt x="573" y="0"/>
                        <a:pt x="568" y="1"/>
                      </a:cubicBezTo>
                      <a:cubicBezTo>
                        <a:pt x="558" y="3"/>
                        <a:pt x="558" y="3"/>
                        <a:pt x="558" y="3"/>
                      </a:cubicBezTo>
                      <a:cubicBezTo>
                        <a:pt x="37" y="143"/>
                        <a:pt x="37" y="143"/>
                        <a:pt x="37" y="143"/>
                      </a:cubicBezTo>
                      <a:cubicBezTo>
                        <a:pt x="27" y="146"/>
                        <a:pt x="27" y="146"/>
                        <a:pt x="27" y="146"/>
                      </a:cubicBezTo>
                      <a:cubicBezTo>
                        <a:pt x="21" y="149"/>
                        <a:pt x="14" y="154"/>
                        <a:pt x="9" y="161"/>
                      </a:cubicBezTo>
                      <a:cubicBezTo>
                        <a:pt x="4" y="167"/>
                        <a:pt x="2" y="173"/>
                        <a:pt x="0" y="179"/>
                      </a:cubicBezTo>
                      <a:cubicBezTo>
                        <a:pt x="0" y="194"/>
                        <a:pt x="0" y="194"/>
                        <a:pt x="0" y="194"/>
                      </a:cubicBezTo>
                      <a:cubicBezTo>
                        <a:pt x="1" y="198"/>
                        <a:pt x="3" y="202"/>
                        <a:pt x="7" y="204"/>
                      </a:cubicBezTo>
                      <a:cubicBezTo>
                        <a:pt x="10" y="207"/>
                        <a:pt x="15" y="208"/>
                        <a:pt x="19" y="208"/>
                      </a:cubicBezTo>
                      <a:cubicBezTo>
                        <a:pt x="31" y="204"/>
                        <a:pt x="31" y="204"/>
                        <a:pt x="31" y="204"/>
                      </a:cubicBezTo>
                      <a:cubicBezTo>
                        <a:pt x="550" y="65"/>
                        <a:pt x="550" y="65"/>
                        <a:pt x="550" y="65"/>
                      </a:cubicBezTo>
                      <a:cubicBezTo>
                        <a:pt x="562" y="62"/>
                        <a:pt x="562" y="62"/>
                        <a:pt x="562" y="62"/>
                      </a:cubicBezTo>
                      <a:cubicBezTo>
                        <a:pt x="568" y="59"/>
                        <a:pt x="574" y="54"/>
                        <a:pt x="579" y="48"/>
                      </a:cubicBezTo>
                      <a:cubicBezTo>
                        <a:pt x="584" y="42"/>
                        <a:pt x="587" y="36"/>
                        <a:pt x="588" y="30"/>
                      </a:cubicBezTo>
                      <a:cubicBezTo>
                        <a:pt x="588" y="14"/>
                        <a:pt x="588" y="14"/>
                        <a:pt x="588" y="14"/>
                      </a:cubicBezTo>
                      <a:cubicBezTo>
                        <a:pt x="587" y="10"/>
                        <a:pt x="585" y="7"/>
                        <a:pt x="582" y="4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48" name="Freeform 712"/>
                <p:cNvSpPr>
                  <a:spLocks noChangeAspect="1"/>
                </p:cNvSpPr>
                <p:nvPr/>
              </p:nvSpPr>
              <p:spPr bwMode="gray">
                <a:xfrm>
                  <a:off x="714" y="4156"/>
                  <a:ext cx="144" cy="154"/>
                </a:xfrm>
                <a:custGeom>
                  <a:avLst/>
                  <a:gdLst>
                    <a:gd name="T0" fmla="*/ 48 w 61"/>
                    <a:gd name="T1" fmla="*/ 47 h 65"/>
                    <a:gd name="T2" fmla="*/ 50 w 61"/>
                    <a:gd name="T3" fmla="*/ 4 h 65"/>
                    <a:gd name="T4" fmla="*/ 37 w 61"/>
                    <a:gd name="T5" fmla="*/ 0 h 65"/>
                    <a:gd name="T6" fmla="*/ 27 w 61"/>
                    <a:gd name="T7" fmla="*/ 3 h 65"/>
                    <a:gd name="T8" fmla="*/ 9 w 61"/>
                    <a:gd name="T9" fmla="*/ 18 h 65"/>
                    <a:gd name="T10" fmla="*/ 0 w 61"/>
                    <a:gd name="T11" fmla="*/ 36 h 65"/>
                    <a:gd name="T12" fmla="*/ 0 w 61"/>
                    <a:gd name="T13" fmla="*/ 51 h 65"/>
                    <a:gd name="T14" fmla="*/ 7 w 61"/>
                    <a:gd name="T15" fmla="*/ 61 h 65"/>
                    <a:gd name="T16" fmla="*/ 19 w 61"/>
                    <a:gd name="T17" fmla="*/ 65 h 65"/>
                    <a:gd name="T18" fmla="*/ 31 w 61"/>
                    <a:gd name="T19" fmla="*/ 61 h 65"/>
                    <a:gd name="T20" fmla="*/ 48 w 61"/>
                    <a:gd name="T21" fmla="*/ 4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1" h="65">
                      <a:moveTo>
                        <a:pt x="48" y="47"/>
                      </a:moveTo>
                      <a:cubicBezTo>
                        <a:pt x="60" y="31"/>
                        <a:pt x="61" y="12"/>
                        <a:pt x="50" y="4"/>
                      </a:cubicBezTo>
                      <a:cubicBezTo>
                        <a:pt x="47" y="1"/>
                        <a:pt x="42" y="0"/>
                        <a:pt x="37" y="0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1" y="6"/>
                        <a:pt x="14" y="11"/>
                        <a:pt x="9" y="18"/>
                      </a:cubicBezTo>
                      <a:cubicBezTo>
                        <a:pt x="4" y="24"/>
                        <a:pt x="2" y="30"/>
                        <a:pt x="0" y="36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1" y="55"/>
                        <a:pt x="3" y="59"/>
                        <a:pt x="7" y="61"/>
                      </a:cubicBezTo>
                      <a:cubicBezTo>
                        <a:pt x="10" y="64"/>
                        <a:pt x="15" y="65"/>
                        <a:pt x="19" y="65"/>
                      </a:cubicBezTo>
                      <a:cubicBezTo>
                        <a:pt x="31" y="61"/>
                        <a:pt x="31" y="61"/>
                        <a:pt x="31" y="61"/>
                      </a:cubicBezTo>
                      <a:cubicBezTo>
                        <a:pt x="37" y="58"/>
                        <a:pt x="43" y="54"/>
                        <a:pt x="48" y="47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49" name="Freeform 713"/>
                <p:cNvSpPr>
                  <a:spLocks noChangeAspect="1"/>
                </p:cNvSpPr>
                <p:nvPr/>
              </p:nvSpPr>
              <p:spPr bwMode="gray">
                <a:xfrm>
                  <a:off x="1959" y="3819"/>
                  <a:ext cx="144" cy="153"/>
                </a:xfrm>
                <a:custGeom>
                  <a:avLst/>
                  <a:gdLst>
                    <a:gd name="T0" fmla="*/ 13 w 61"/>
                    <a:gd name="T1" fmla="*/ 18 h 65"/>
                    <a:gd name="T2" fmla="*/ 11 w 61"/>
                    <a:gd name="T3" fmla="*/ 62 h 65"/>
                    <a:gd name="T4" fmla="*/ 23 w 61"/>
                    <a:gd name="T5" fmla="*/ 65 h 65"/>
                    <a:gd name="T6" fmla="*/ 35 w 61"/>
                    <a:gd name="T7" fmla="*/ 62 h 65"/>
                    <a:gd name="T8" fmla="*/ 52 w 61"/>
                    <a:gd name="T9" fmla="*/ 48 h 65"/>
                    <a:gd name="T10" fmla="*/ 61 w 61"/>
                    <a:gd name="T11" fmla="*/ 30 h 65"/>
                    <a:gd name="T12" fmla="*/ 61 w 61"/>
                    <a:gd name="T13" fmla="*/ 14 h 65"/>
                    <a:gd name="T14" fmla="*/ 55 w 61"/>
                    <a:gd name="T15" fmla="*/ 4 h 65"/>
                    <a:gd name="T16" fmla="*/ 41 w 61"/>
                    <a:gd name="T17" fmla="*/ 1 h 65"/>
                    <a:gd name="T18" fmla="*/ 31 w 61"/>
                    <a:gd name="T19" fmla="*/ 3 h 65"/>
                    <a:gd name="T20" fmla="*/ 13 w 61"/>
                    <a:gd name="T21" fmla="*/ 1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1" h="65">
                      <a:moveTo>
                        <a:pt x="13" y="18"/>
                      </a:moveTo>
                      <a:cubicBezTo>
                        <a:pt x="1" y="34"/>
                        <a:pt x="0" y="53"/>
                        <a:pt x="11" y="62"/>
                      </a:cubicBezTo>
                      <a:cubicBezTo>
                        <a:pt x="15" y="64"/>
                        <a:pt x="19" y="65"/>
                        <a:pt x="23" y="65"/>
                      </a:cubicBezTo>
                      <a:cubicBezTo>
                        <a:pt x="35" y="62"/>
                        <a:pt x="35" y="62"/>
                        <a:pt x="35" y="62"/>
                      </a:cubicBezTo>
                      <a:cubicBezTo>
                        <a:pt x="41" y="59"/>
                        <a:pt x="47" y="54"/>
                        <a:pt x="52" y="48"/>
                      </a:cubicBezTo>
                      <a:cubicBezTo>
                        <a:pt x="57" y="42"/>
                        <a:pt x="60" y="36"/>
                        <a:pt x="61" y="30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cubicBezTo>
                        <a:pt x="60" y="10"/>
                        <a:pt x="58" y="7"/>
                        <a:pt x="55" y="4"/>
                      </a:cubicBezTo>
                      <a:cubicBezTo>
                        <a:pt x="51" y="1"/>
                        <a:pt x="46" y="0"/>
                        <a:pt x="41" y="1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25" y="6"/>
                        <a:pt x="19" y="11"/>
                        <a:pt x="13" y="1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50" name="Freeform 714"/>
                <p:cNvSpPr>
                  <a:spLocks noChangeAspect="1"/>
                </p:cNvSpPr>
                <p:nvPr/>
              </p:nvSpPr>
              <p:spPr bwMode="gray">
                <a:xfrm>
                  <a:off x="1406" y="3958"/>
                  <a:ext cx="154" cy="172"/>
                </a:xfrm>
                <a:custGeom>
                  <a:avLst/>
                  <a:gdLst>
                    <a:gd name="T0" fmla="*/ 11 w 65"/>
                    <a:gd name="T1" fmla="*/ 65 h 73"/>
                    <a:gd name="T2" fmla="*/ 52 w 65"/>
                    <a:gd name="T3" fmla="*/ 51 h 73"/>
                    <a:gd name="T4" fmla="*/ 55 w 65"/>
                    <a:gd name="T5" fmla="*/ 8 h 73"/>
                    <a:gd name="T6" fmla="*/ 13 w 65"/>
                    <a:gd name="T7" fmla="*/ 22 h 73"/>
                    <a:gd name="T8" fmla="*/ 11 w 65"/>
                    <a:gd name="T9" fmla="*/ 65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73">
                      <a:moveTo>
                        <a:pt x="11" y="65"/>
                      </a:moveTo>
                      <a:cubicBezTo>
                        <a:pt x="22" y="73"/>
                        <a:pt x="40" y="67"/>
                        <a:pt x="52" y="51"/>
                      </a:cubicBezTo>
                      <a:cubicBezTo>
                        <a:pt x="64" y="36"/>
                        <a:pt x="65" y="16"/>
                        <a:pt x="55" y="8"/>
                      </a:cubicBezTo>
                      <a:cubicBezTo>
                        <a:pt x="44" y="0"/>
                        <a:pt x="25" y="6"/>
                        <a:pt x="13" y="22"/>
                      </a:cubicBezTo>
                      <a:cubicBezTo>
                        <a:pt x="1" y="38"/>
                        <a:pt x="0" y="57"/>
                        <a:pt x="11" y="65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51" name="Freeform 715"/>
                <p:cNvSpPr>
                  <a:spLocks noChangeAspect="1"/>
                </p:cNvSpPr>
                <p:nvPr/>
              </p:nvSpPr>
              <p:spPr bwMode="gray">
                <a:xfrm>
                  <a:off x="-118" y="3580"/>
                  <a:ext cx="2174" cy="584"/>
                </a:xfrm>
                <a:custGeom>
                  <a:avLst/>
                  <a:gdLst>
                    <a:gd name="T0" fmla="*/ 0 w 2174"/>
                    <a:gd name="T1" fmla="*/ 343 h 584"/>
                    <a:gd name="T2" fmla="*/ 1278 w 2174"/>
                    <a:gd name="T3" fmla="*/ 0 h 584"/>
                    <a:gd name="T4" fmla="*/ 2174 w 2174"/>
                    <a:gd name="T5" fmla="*/ 241 h 584"/>
                    <a:gd name="T6" fmla="*/ 896 w 2174"/>
                    <a:gd name="T7" fmla="*/ 584 h 584"/>
                    <a:gd name="T8" fmla="*/ 0 w 2174"/>
                    <a:gd name="T9" fmla="*/ 343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74" h="584">
                      <a:moveTo>
                        <a:pt x="0" y="343"/>
                      </a:moveTo>
                      <a:lnTo>
                        <a:pt x="1278" y="0"/>
                      </a:lnTo>
                      <a:lnTo>
                        <a:pt x="2174" y="241"/>
                      </a:lnTo>
                      <a:lnTo>
                        <a:pt x="896" y="584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52" name="Freeform 716"/>
                <p:cNvSpPr>
                  <a:spLocks noChangeAspect="1"/>
                </p:cNvSpPr>
                <p:nvPr/>
              </p:nvSpPr>
              <p:spPr bwMode="gray">
                <a:xfrm>
                  <a:off x="-181" y="3923"/>
                  <a:ext cx="959" cy="380"/>
                </a:xfrm>
                <a:custGeom>
                  <a:avLst/>
                  <a:gdLst>
                    <a:gd name="T0" fmla="*/ 27 w 406"/>
                    <a:gd name="T1" fmla="*/ 0 h 161"/>
                    <a:gd name="T2" fmla="*/ 27 w 406"/>
                    <a:gd name="T3" fmla="*/ 0 h 161"/>
                    <a:gd name="T4" fmla="*/ 9 w 406"/>
                    <a:gd name="T5" fmla="*/ 15 h 161"/>
                    <a:gd name="T6" fmla="*/ 0 w 406"/>
                    <a:gd name="T7" fmla="*/ 34 h 161"/>
                    <a:gd name="T8" fmla="*/ 0 w 406"/>
                    <a:gd name="T9" fmla="*/ 48 h 161"/>
                    <a:gd name="T10" fmla="*/ 7 w 406"/>
                    <a:gd name="T11" fmla="*/ 58 h 161"/>
                    <a:gd name="T12" fmla="*/ 19 w 406"/>
                    <a:gd name="T13" fmla="*/ 62 h 161"/>
                    <a:gd name="T14" fmla="*/ 387 w 406"/>
                    <a:gd name="T15" fmla="*/ 161 h 161"/>
                    <a:gd name="T16" fmla="*/ 386 w 406"/>
                    <a:gd name="T17" fmla="*/ 160 h 161"/>
                    <a:gd name="T18" fmla="*/ 379 w 406"/>
                    <a:gd name="T19" fmla="*/ 150 h 161"/>
                    <a:gd name="T20" fmla="*/ 379 w 406"/>
                    <a:gd name="T21" fmla="*/ 135 h 161"/>
                    <a:gd name="T22" fmla="*/ 388 w 406"/>
                    <a:gd name="T23" fmla="*/ 117 h 161"/>
                    <a:gd name="T24" fmla="*/ 406 w 406"/>
                    <a:gd name="T25" fmla="*/ 102 h 161"/>
                    <a:gd name="T26" fmla="*/ 27 w 406"/>
                    <a:gd name="T27" fmla="*/ 0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06" h="161">
                      <a:moveTo>
                        <a:pt x="27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0" y="3"/>
                        <a:pt x="14" y="8"/>
                        <a:pt x="9" y="15"/>
                      </a:cubicBezTo>
                      <a:cubicBezTo>
                        <a:pt x="4" y="21"/>
                        <a:pt x="1" y="27"/>
                        <a:pt x="0" y="34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" y="52"/>
                        <a:pt x="3" y="56"/>
                        <a:pt x="7" y="58"/>
                      </a:cubicBezTo>
                      <a:cubicBezTo>
                        <a:pt x="10" y="61"/>
                        <a:pt x="14" y="62"/>
                        <a:pt x="19" y="62"/>
                      </a:cubicBezTo>
                      <a:cubicBezTo>
                        <a:pt x="387" y="161"/>
                        <a:pt x="387" y="161"/>
                        <a:pt x="387" y="161"/>
                      </a:cubicBezTo>
                      <a:cubicBezTo>
                        <a:pt x="386" y="160"/>
                        <a:pt x="386" y="160"/>
                        <a:pt x="386" y="160"/>
                      </a:cubicBezTo>
                      <a:cubicBezTo>
                        <a:pt x="382" y="158"/>
                        <a:pt x="380" y="154"/>
                        <a:pt x="379" y="150"/>
                      </a:cubicBezTo>
                      <a:cubicBezTo>
                        <a:pt x="379" y="135"/>
                        <a:pt x="379" y="135"/>
                        <a:pt x="379" y="135"/>
                      </a:cubicBezTo>
                      <a:cubicBezTo>
                        <a:pt x="381" y="129"/>
                        <a:pt x="383" y="123"/>
                        <a:pt x="388" y="117"/>
                      </a:cubicBezTo>
                      <a:cubicBezTo>
                        <a:pt x="393" y="110"/>
                        <a:pt x="400" y="105"/>
                        <a:pt x="406" y="102"/>
                      </a:cubicBez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53" name="Freeform 717"/>
                <p:cNvSpPr>
                  <a:spLocks noChangeAspect="1"/>
                </p:cNvSpPr>
                <p:nvPr/>
              </p:nvSpPr>
              <p:spPr bwMode="gray">
                <a:xfrm>
                  <a:off x="733" y="3693"/>
                  <a:ext cx="897" cy="241"/>
                </a:xfrm>
                <a:custGeom>
                  <a:avLst/>
                  <a:gdLst>
                    <a:gd name="T0" fmla="*/ 897 w 897"/>
                    <a:gd name="T1" fmla="*/ 241 h 241"/>
                    <a:gd name="T2" fmla="*/ 0 w 897"/>
                    <a:gd name="T3" fmla="*/ 0 h 241"/>
                    <a:gd name="T4" fmla="*/ 897 w 897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97" h="241">
                      <a:moveTo>
                        <a:pt x="897" y="241"/>
                      </a:moveTo>
                      <a:lnTo>
                        <a:pt x="0" y="0"/>
                      </a:lnTo>
                      <a:lnTo>
                        <a:pt x="897" y="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54" name="Line 718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733" y="3693"/>
                  <a:ext cx="897" cy="241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55" name="Freeform 719"/>
                <p:cNvSpPr>
                  <a:spLocks noChangeAspect="1"/>
                </p:cNvSpPr>
                <p:nvPr/>
              </p:nvSpPr>
              <p:spPr bwMode="gray">
                <a:xfrm>
                  <a:off x="520" y="3753"/>
                  <a:ext cx="896" cy="238"/>
                </a:xfrm>
                <a:custGeom>
                  <a:avLst/>
                  <a:gdLst>
                    <a:gd name="T0" fmla="*/ 896 w 896"/>
                    <a:gd name="T1" fmla="*/ 238 h 238"/>
                    <a:gd name="T2" fmla="*/ 0 w 896"/>
                    <a:gd name="T3" fmla="*/ 0 h 238"/>
                    <a:gd name="T4" fmla="*/ 896 w 896"/>
                    <a:gd name="T5" fmla="*/ 238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96" h="238">
                      <a:moveTo>
                        <a:pt x="896" y="238"/>
                      </a:moveTo>
                      <a:lnTo>
                        <a:pt x="0" y="0"/>
                      </a:lnTo>
                      <a:lnTo>
                        <a:pt x="896" y="2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56" name="Line 720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520" y="3753"/>
                  <a:ext cx="896" cy="238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57" name="Freeform 721"/>
                <p:cNvSpPr>
                  <a:spLocks noChangeAspect="1"/>
                </p:cNvSpPr>
                <p:nvPr/>
              </p:nvSpPr>
              <p:spPr bwMode="gray">
                <a:xfrm>
                  <a:off x="308" y="3809"/>
                  <a:ext cx="895" cy="241"/>
                </a:xfrm>
                <a:custGeom>
                  <a:avLst/>
                  <a:gdLst>
                    <a:gd name="T0" fmla="*/ 895 w 895"/>
                    <a:gd name="T1" fmla="*/ 241 h 241"/>
                    <a:gd name="T2" fmla="*/ 0 w 895"/>
                    <a:gd name="T3" fmla="*/ 0 h 241"/>
                    <a:gd name="T4" fmla="*/ 895 w 89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95" h="241">
                      <a:moveTo>
                        <a:pt x="895" y="241"/>
                      </a:moveTo>
                      <a:lnTo>
                        <a:pt x="0" y="0"/>
                      </a:lnTo>
                      <a:lnTo>
                        <a:pt x="895" y="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58" name="Line 722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308" y="3809"/>
                  <a:ext cx="895" cy="241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59" name="Freeform 723"/>
                <p:cNvSpPr>
                  <a:spLocks noChangeAspect="1"/>
                </p:cNvSpPr>
                <p:nvPr/>
              </p:nvSpPr>
              <p:spPr bwMode="gray">
                <a:xfrm>
                  <a:off x="945" y="3637"/>
                  <a:ext cx="898" cy="241"/>
                </a:xfrm>
                <a:custGeom>
                  <a:avLst/>
                  <a:gdLst>
                    <a:gd name="T0" fmla="*/ 898 w 898"/>
                    <a:gd name="T1" fmla="*/ 241 h 241"/>
                    <a:gd name="T2" fmla="*/ 0 w 898"/>
                    <a:gd name="T3" fmla="*/ 0 h 241"/>
                    <a:gd name="T4" fmla="*/ 898 w 898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98" h="241">
                      <a:moveTo>
                        <a:pt x="898" y="241"/>
                      </a:moveTo>
                      <a:lnTo>
                        <a:pt x="0" y="0"/>
                      </a:lnTo>
                      <a:lnTo>
                        <a:pt x="898" y="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60" name="Line 724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945" y="3637"/>
                  <a:ext cx="898" cy="241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61" name="Freeform 725"/>
                <p:cNvSpPr>
                  <a:spLocks noChangeAspect="1"/>
                </p:cNvSpPr>
                <p:nvPr/>
              </p:nvSpPr>
              <p:spPr bwMode="gray">
                <a:xfrm>
                  <a:off x="95" y="3866"/>
                  <a:ext cx="895" cy="241"/>
                </a:xfrm>
                <a:custGeom>
                  <a:avLst/>
                  <a:gdLst>
                    <a:gd name="T0" fmla="*/ 895 w 895"/>
                    <a:gd name="T1" fmla="*/ 241 h 241"/>
                    <a:gd name="T2" fmla="*/ 0 w 895"/>
                    <a:gd name="T3" fmla="*/ 0 h 241"/>
                    <a:gd name="T4" fmla="*/ 895 w 89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95" h="241">
                      <a:moveTo>
                        <a:pt x="895" y="241"/>
                      </a:moveTo>
                      <a:lnTo>
                        <a:pt x="0" y="0"/>
                      </a:lnTo>
                      <a:lnTo>
                        <a:pt x="895" y="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62" name="Line 726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95" y="3866"/>
                  <a:ext cx="895" cy="241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75863" name="Group 727"/>
            <p:cNvGrpSpPr>
              <a:grpSpLocks noChangeAspect="1"/>
            </p:cNvGrpSpPr>
            <p:nvPr/>
          </p:nvGrpSpPr>
          <p:grpSpPr bwMode="auto">
            <a:xfrm>
              <a:off x="2763" y="2483"/>
              <a:ext cx="85" cy="66"/>
              <a:chOff x="1315" y="1508"/>
              <a:chExt cx="596" cy="469"/>
            </a:xfrm>
          </p:grpSpPr>
          <p:sp>
            <p:nvSpPr>
              <p:cNvPr id="475864" name="Freeform 728"/>
              <p:cNvSpPr>
                <a:spLocks noChangeAspect="1"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865" name="Freeform 729"/>
              <p:cNvSpPr>
                <a:spLocks noChangeAspect="1"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866" name="Freeform 730"/>
              <p:cNvSpPr>
                <a:spLocks noChangeAspect="1"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75867" name="Group 731"/>
            <p:cNvGrpSpPr>
              <a:grpSpLocks noChangeAspect="1"/>
            </p:cNvGrpSpPr>
            <p:nvPr/>
          </p:nvGrpSpPr>
          <p:grpSpPr bwMode="auto">
            <a:xfrm>
              <a:off x="2593" y="2624"/>
              <a:ext cx="84" cy="67"/>
              <a:chOff x="1315" y="1508"/>
              <a:chExt cx="596" cy="469"/>
            </a:xfrm>
          </p:grpSpPr>
          <p:sp>
            <p:nvSpPr>
              <p:cNvPr id="475868" name="Freeform 732"/>
              <p:cNvSpPr>
                <a:spLocks noChangeAspect="1"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869" name="Freeform 733"/>
              <p:cNvSpPr>
                <a:spLocks noChangeAspect="1"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870" name="Freeform 734"/>
              <p:cNvSpPr>
                <a:spLocks noChangeAspect="1"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75871" name="Group 735"/>
            <p:cNvGrpSpPr>
              <a:grpSpLocks noChangeAspect="1"/>
            </p:cNvGrpSpPr>
            <p:nvPr/>
          </p:nvGrpSpPr>
          <p:grpSpPr bwMode="auto">
            <a:xfrm>
              <a:off x="2518" y="2645"/>
              <a:ext cx="84" cy="66"/>
              <a:chOff x="1315" y="1508"/>
              <a:chExt cx="596" cy="469"/>
            </a:xfrm>
          </p:grpSpPr>
          <p:sp>
            <p:nvSpPr>
              <p:cNvPr id="475872" name="Freeform 736"/>
              <p:cNvSpPr>
                <a:spLocks noChangeAspect="1"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873" name="Freeform 737"/>
              <p:cNvSpPr>
                <a:spLocks noChangeAspect="1"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874" name="Freeform 738"/>
              <p:cNvSpPr>
                <a:spLocks noChangeAspect="1"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75875" name="Group 739"/>
          <p:cNvGrpSpPr>
            <a:grpSpLocks/>
          </p:cNvGrpSpPr>
          <p:nvPr/>
        </p:nvGrpSpPr>
        <p:grpSpPr bwMode="auto">
          <a:xfrm>
            <a:off x="1689100" y="4225925"/>
            <a:ext cx="2490788" cy="458788"/>
            <a:chOff x="1086" y="1884"/>
            <a:chExt cx="1569" cy="289"/>
          </a:xfrm>
        </p:grpSpPr>
        <p:grpSp>
          <p:nvGrpSpPr>
            <p:cNvPr id="475876" name="Group 740"/>
            <p:cNvGrpSpPr>
              <a:grpSpLocks/>
            </p:cNvGrpSpPr>
            <p:nvPr/>
          </p:nvGrpSpPr>
          <p:grpSpPr bwMode="auto">
            <a:xfrm>
              <a:off x="1086" y="1884"/>
              <a:ext cx="1569" cy="289"/>
              <a:chOff x="1086" y="1884"/>
              <a:chExt cx="1569" cy="289"/>
            </a:xfrm>
          </p:grpSpPr>
          <p:grpSp>
            <p:nvGrpSpPr>
              <p:cNvPr id="475877" name="Group 741"/>
              <p:cNvGrpSpPr>
                <a:grpSpLocks/>
              </p:cNvGrpSpPr>
              <p:nvPr/>
            </p:nvGrpSpPr>
            <p:grpSpPr bwMode="auto">
              <a:xfrm flipH="1">
                <a:off x="1086" y="1884"/>
                <a:ext cx="573" cy="172"/>
                <a:chOff x="157" y="610"/>
                <a:chExt cx="3584" cy="1077"/>
              </a:xfrm>
            </p:grpSpPr>
            <p:sp>
              <p:nvSpPr>
                <p:cNvPr id="475878" name="Freeform 742"/>
                <p:cNvSpPr>
                  <a:spLocks/>
                </p:cNvSpPr>
                <p:nvPr/>
              </p:nvSpPr>
              <p:spPr bwMode="gray">
                <a:xfrm>
                  <a:off x="221" y="610"/>
                  <a:ext cx="3473" cy="930"/>
                </a:xfrm>
                <a:custGeom>
                  <a:avLst/>
                  <a:gdLst>
                    <a:gd name="T0" fmla="*/ 0 w 3473"/>
                    <a:gd name="T1" fmla="*/ 569 h 930"/>
                    <a:gd name="T2" fmla="*/ 2129 w 3473"/>
                    <a:gd name="T3" fmla="*/ 0 h 930"/>
                    <a:gd name="T4" fmla="*/ 3473 w 3473"/>
                    <a:gd name="T5" fmla="*/ 359 h 930"/>
                    <a:gd name="T6" fmla="*/ 1342 w 3473"/>
                    <a:gd name="T7" fmla="*/ 930 h 930"/>
                    <a:gd name="T8" fmla="*/ 0 w 3473"/>
                    <a:gd name="T9" fmla="*/ 569 h 9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73" h="930">
                      <a:moveTo>
                        <a:pt x="0" y="569"/>
                      </a:moveTo>
                      <a:lnTo>
                        <a:pt x="2129" y="0"/>
                      </a:lnTo>
                      <a:lnTo>
                        <a:pt x="3473" y="359"/>
                      </a:lnTo>
                      <a:lnTo>
                        <a:pt x="1342" y="930"/>
                      </a:lnTo>
                      <a:lnTo>
                        <a:pt x="0" y="569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79" name="Freeform 743"/>
                <p:cNvSpPr>
                  <a:spLocks/>
                </p:cNvSpPr>
                <p:nvPr/>
              </p:nvSpPr>
              <p:spPr bwMode="gray">
                <a:xfrm>
                  <a:off x="221" y="1179"/>
                  <a:ext cx="1342" cy="361"/>
                </a:xfrm>
                <a:custGeom>
                  <a:avLst/>
                  <a:gdLst>
                    <a:gd name="T0" fmla="*/ 1342 w 1342"/>
                    <a:gd name="T1" fmla="*/ 361 h 361"/>
                    <a:gd name="T2" fmla="*/ 0 w 1342"/>
                    <a:gd name="T3" fmla="*/ 0 h 361"/>
                    <a:gd name="T4" fmla="*/ 1342 w 1342"/>
                    <a:gd name="T5" fmla="*/ 36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2" h="361">
                      <a:moveTo>
                        <a:pt x="1342" y="361"/>
                      </a:moveTo>
                      <a:lnTo>
                        <a:pt x="0" y="0"/>
                      </a:lnTo>
                      <a:lnTo>
                        <a:pt x="1342" y="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80" name="Freeform 744"/>
                <p:cNvSpPr>
                  <a:spLocks/>
                </p:cNvSpPr>
                <p:nvPr/>
              </p:nvSpPr>
              <p:spPr bwMode="gray">
                <a:xfrm>
                  <a:off x="2137" y="666"/>
                  <a:ext cx="1344" cy="359"/>
                </a:xfrm>
                <a:custGeom>
                  <a:avLst/>
                  <a:gdLst>
                    <a:gd name="T0" fmla="*/ 1344 w 1344"/>
                    <a:gd name="T1" fmla="*/ 359 h 359"/>
                    <a:gd name="T2" fmla="*/ 0 w 1344"/>
                    <a:gd name="T3" fmla="*/ 0 h 359"/>
                    <a:gd name="T4" fmla="*/ 1344 w 1344"/>
                    <a:gd name="T5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59">
                      <a:moveTo>
                        <a:pt x="1344" y="359"/>
                      </a:moveTo>
                      <a:lnTo>
                        <a:pt x="0" y="0"/>
                      </a:lnTo>
                      <a:lnTo>
                        <a:pt x="1344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81" name="Freeform 745"/>
                <p:cNvSpPr>
                  <a:spLocks/>
                </p:cNvSpPr>
                <p:nvPr/>
              </p:nvSpPr>
              <p:spPr bwMode="gray">
                <a:xfrm>
                  <a:off x="1924" y="723"/>
                  <a:ext cx="1342" cy="361"/>
                </a:xfrm>
                <a:custGeom>
                  <a:avLst/>
                  <a:gdLst>
                    <a:gd name="T0" fmla="*/ 1342 w 1342"/>
                    <a:gd name="T1" fmla="*/ 361 h 361"/>
                    <a:gd name="T2" fmla="*/ 0 w 1342"/>
                    <a:gd name="T3" fmla="*/ 0 h 361"/>
                    <a:gd name="T4" fmla="*/ 1342 w 1342"/>
                    <a:gd name="T5" fmla="*/ 36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2" h="361">
                      <a:moveTo>
                        <a:pt x="1342" y="361"/>
                      </a:moveTo>
                      <a:lnTo>
                        <a:pt x="0" y="0"/>
                      </a:lnTo>
                      <a:lnTo>
                        <a:pt x="1342" y="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82" name="Freeform 746"/>
                <p:cNvSpPr>
                  <a:spLocks/>
                </p:cNvSpPr>
                <p:nvPr/>
              </p:nvSpPr>
              <p:spPr bwMode="gray">
                <a:xfrm>
                  <a:off x="1709" y="780"/>
                  <a:ext cx="1344" cy="361"/>
                </a:xfrm>
                <a:custGeom>
                  <a:avLst/>
                  <a:gdLst>
                    <a:gd name="T0" fmla="*/ 1344 w 1344"/>
                    <a:gd name="T1" fmla="*/ 361 h 361"/>
                    <a:gd name="T2" fmla="*/ 0 w 1344"/>
                    <a:gd name="T3" fmla="*/ 0 h 361"/>
                    <a:gd name="T4" fmla="*/ 1344 w 1344"/>
                    <a:gd name="T5" fmla="*/ 36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1">
                      <a:moveTo>
                        <a:pt x="1344" y="361"/>
                      </a:moveTo>
                      <a:lnTo>
                        <a:pt x="0" y="0"/>
                      </a:lnTo>
                      <a:lnTo>
                        <a:pt x="1344" y="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83" name="Freeform 747"/>
                <p:cNvSpPr>
                  <a:spLocks/>
                </p:cNvSpPr>
                <p:nvPr/>
              </p:nvSpPr>
              <p:spPr bwMode="gray">
                <a:xfrm>
                  <a:off x="1497" y="836"/>
                  <a:ext cx="1344" cy="362"/>
                </a:xfrm>
                <a:custGeom>
                  <a:avLst/>
                  <a:gdLst>
                    <a:gd name="T0" fmla="*/ 1344 w 1344"/>
                    <a:gd name="T1" fmla="*/ 362 h 362"/>
                    <a:gd name="T2" fmla="*/ 0 w 1344"/>
                    <a:gd name="T3" fmla="*/ 0 h 362"/>
                    <a:gd name="T4" fmla="*/ 1344 w 1344"/>
                    <a:gd name="T5" fmla="*/ 362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2">
                      <a:moveTo>
                        <a:pt x="1344" y="362"/>
                      </a:moveTo>
                      <a:lnTo>
                        <a:pt x="0" y="0"/>
                      </a:lnTo>
                      <a:lnTo>
                        <a:pt x="1344" y="3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84" name="Freeform 748"/>
                <p:cNvSpPr>
                  <a:spLocks/>
                </p:cNvSpPr>
                <p:nvPr/>
              </p:nvSpPr>
              <p:spPr bwMode="gray">
                <a:xfrm>
                  <a:off x="1072" y="952"/>
                  <a:ext cx="1344" cy="359"/>
                </a:xfrm>
                <a:custGeom>
                  <a:avLst/>
                  <a:gdLst>
                    <a:gd name="T0" fmla="*/ 1344 w 1344"/>
                    <a:gd name="T1" fmla="*/ 359 h 359"/>
                    <a:gd name="T2" fmla="*/ 0 w 1344"/>
                    <a:gd name="T3" fmla="*/ 0 h 359"/>
                    <a:gd name="T4" fmla="*/ 1344 w 1344"/>
                    <a:gd name="T5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59">
                      <a:moveTo>
                        <a:pt x="1344" y="359"/>
                      </a:moveTo>
                      <a:lnTo>
                        <a:pt x="0" y="0"/>
                      </a:lnTo>
                      <a:lnTo>
                        <a:pt x="1344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85" name="Freeform 749"/>
                <p:cNvSpPr>
                  <a:spLocks/>
                </p:cNvSpPr>
                <p:nvPr/>
              </p:nvSpPr>
              <p:spPr bwMode="gray">
                <a:xfrm>
                  <a:off x="646" y="1065"/>
                  <a:ext cx="1344" cy="362"/>
                </a:xfrm>
                <a:custGeom>
                  <a:avLst/>
                  <a:gdLst>
                    <a:gd name="T0" fmla="*/ 1344 w 1344"/>
                    <a:gd name="T1" fmla="*/ 362 h 362"/>
                    <a:gd name="T2" fmla="*/ 0 w 1344"/>
                    <a:gd name="T3" fmla="*/ 0 h 362"/>
                    <a:gd name="T4" fmla="*/ 1344 w 1344"/>
                    <a:gd name="T5" fmla="*/ 362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2">
                      <a:moveTo>
                        <a:pt x="1344" y="362"/>
                      </a:moveTo>
                      <a:lnTo>
                        <a:pt x="0" y="0"/>
                      </a:lnTo>
                      <a:lnTo>
                        <a:pt x="1344" y="3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86" name="Freeform 750"/>
                <p:cNvSpPr>
                  <a:spLocks/>
                </p:cNvSpPr>
                <p:nvPr/>
              </p:nvSpPr>
              <p:spPr bwMode="gray">
                <a:xfrm>
                  <a:off x="1284" y="895"/>
                  <a:ext cx="1344" cy="359"/>
                </a:xfrm>
                <a:custGeom>
                  <a:avLst/>
                  <a:gdLst>
                    <a:gd name="T0" fmla="*/ 1344 w 1344"/>
                    <a:gd name="T1" fmla="*/ 359 h 359"/>
                    <a:gd name="T2" fmla="*/ 0 w 1344"/>
                    <a:gd name="T3" fmla="*/ 0 h 359"/>
                    <a:gd name="T4" fmla="*/ 1344 w 1344"/>
                    <a:gd name="T5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59">
                      <a:moveTo>
                        <a:pt x="1344" y="359"/>
                      </a:moveTo>
                      <a:lnTo>
                        <a:pt x="0" y="0"/>
                      </a:lnTo>
                      <a:lnTo>
                        <a:pt x="1344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87" name="Freeform 751"/>
                <p:cNvSpPr>
                  <a:spLocks/>
                </p:cNvSpPr>
                <p:nvPr/>
              </p:nvSpPr>
              <p:spPr bwMode="gray">
                <a:xfrm>
                  <a:off x="859" y="1009"/>
                  <a:ext cx="1344" cy="361"/>
                </a:xfrm>
                <a:custGeom>
                  <a:avLst/>
                  <a:gdLst>
                    <a:gd name="T0" fmla="*/ 1344 w 1344"/>
                    <a:gd name="T1" fmla="*/ 361 h 361"/>
                    <a:gd name="T2" fmla="*/ 0 w 1344"/>
                    <a:gd name="T3" fmla="*/ 0 h 361"/>
                    <a:gd name="T4" fmla="*/ 1344 w 1344"/>
                    <a:gd name="T5" fmla="*/ 36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1">
                      <a:moveTo>
                        <a:pt x="1344" y="361"/>
                      </a:moveTo>
                      <a:lnTo>
                        <a:pt x="0" y="0"/>
                      </a:lnTo>
                      <a:lnTo>
                        <a:pt x="1344" y="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888" name="Freeform 752"/>
                <p:cNvSpPr>
                  <a:spLocks/>
                </p:cNvSpPr>
                <p:nvPr/>
              </p:nvSpPr>
              <p:spPr bwMode="gray">
                <a:xfrm>
                  <a:off x="434" y="1122"/>
                  <a:ext cx="1344" cy="362"/>
                </a:xfrm>
                <a:custGeom>
                  <a:avLst/>
                  <a:gdLst>
                    <a:gd name="T0" fmla="*/ 1344 w 1344"/>
                    <a:gd name="T1" fmla="*/ 362 h 362"/>
                    <a:gd name="T2" fmla="*/ 0 w 1344"/>
                    <a:gd name="T3" fmla="*/ 0 h 362"/>
                    <a:gd name="T4" fmla="*/ 1344 w 1344"/>
                    <a:gd name="T5" fmla="*/ 362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2">
                      <a:moveTo>
                        <a:pt x="1344" y="362"/>
                      </a:moveTo>
                      <a:lnTo>
                        <a:pt x="0" y="0"/>
                      </a:lnTo>
                      <a:lnTo>
                        <a:pt x="1344" y="3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75889" name="Group 753"/>
                <p:cNvGrpSpPr>
                  <a:grpSpLocks/>
                </p:cNvGrpSpPr>
                <p:nvPr/>
              </p:nvGrpSpPr>
              <p:grpSpPr bwMode="auto">
                <a:xfrm>
                  <a:off x="434" y="666"/>
                  <a:ext cx="3047" cy="818"/>
                  <a:chOff x="434" y="666"/>
                  <a:chExt cx="3047" cy="818"/>
                </a:xfrm>
              </p:grpSpPr>
              <p:sp>
                <p:nvSpPr>
                  <p:cNvPr id="475890" name="Line 754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2137" y="666"/>
                    <a:ext cx="1344" cy="359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891" name="Line 755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924" y="723"/>
                    <a:ext cx="1342" cy="36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892" name="Line 756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709" y="780"/>
                    <a:ext cx="1344" cy="36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893" name="Line 757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497" y="836"/>
                    <a:ext cx="1344" cy="362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894" name="Line 758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072" y="952"/>
                    <a:ext cx="1344" cy="359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895" name="Line 759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646" y="1065"/>
                    <a:ext cx="1344" cy="362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896" name="Line 760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284" y="895"/>
                    <a:ext cx="1344" cy="359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897" name="Line 761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859" y="1009"/>
                    <a:ext cx="1344" cy="36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898" name="Line 762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34" y="1122"/>
                    <a:ext cx="1344" cy="362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75899" name="Freeform 763"/>
                <p:cNvSpPr>
                  <a:spLocks/>
                </p:cNvSpPr>
                <p:nvPr/>
              </p:nvSpPr>
              <p:spPr bwMode="gray">
                <a:xfrm>
                  <a:off x="2350" y="610"/>
                  <a:ext cx="1344" cy="359"/>
                </a:xfrm>
                <a:custGeom>
                  <a:avLst/>
                  <a:gdLst>
                    <a:gd name="T0" fmla="*/ 1344 w 1344"/>
                    <a:gd name="T1" fmla="*/ 359 h 359"/>
                    <a:gd name="T2" fmla="*/ 0 w 1344"/>
                    <a:gd name="T3" fmla="*/ 0 h 359"/>
                    <a:gd name="T4" fmla="*/ 1344 w 1344"/>
                    <a:gd name="T5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59">
                      <a:moveTo>
                        <a:pt x="1344" y="359"/>
                      </a:moveTo>
                      <a:lnTo>
                        <a:pt x="0" y="0"/>
                      </a:lnTo>
                      <a:lnTo>
                        <a:pt x="1344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00" name="Freeform 764"/>
                <p:cNvSpPr>
                  <a:spLocks/>
                </p:cNvSpPr>
                <p:nvPr/>
              </p:nvSpPr>
              <p:spPr bwMode="gray">
                <a:xfrm>
                  <a:off x="1501" y="969"/>
                  <a:ext cx="2240" cy="718"/>
                </a:xfrm>
                <a:custGeom>
                  <a:avLst/>
                  <a:gdLst>
                    <a:gd name="T0" fmla="*/ 941 w 948"/>
                    <a:gd name="T1" fmla="*/ 4 h 304"/>
                    <a:gd name="T2" fmla="*/ 928 w 948"/>
                    <a:gd name="T3" fmla="*/ 0 h 304"/>
                    <a:gd name="T4" fmla="*/ 918 w 948"/>
                    <a:gd name="T5" fmla="*/ 3 h 304"/>
                    <a:gd name="T6" fmla="*/ 36 w 948"/>
                    <a:gd name="T7" fmla="*/ 239 h 304"/>
                    <a:gd name="T8" fmla="*/ 26 w 948"/>
                    <a:gd name="T9" fmla="*/ 242 h 304"/>
                    <a:gd name="T10" fmla="*/ 8 w 948"/>
                    <a:gd name="T11" fmla="*/ 257 h 304"/>
                    <a:gd name="T12" fmla="*/ 0 w 948"/>
                    <a:gd name="T13" fmla="*/ 276 h 304"/>
                    <a:gd name="T14" fmla="*/ 0 w 948"/>
                    <a:gd name="T15" fmla="*/ 290 h 304"/>
                    <a:gd name="T16" fmla="*/ 6 w 948"/>
                    <a:gd name="T17" fmla="*/ 300 h 304"/>
                    <a:gd name="T18" fmla="*/ 19 w 948"/>
                    <a:gd name="T19" fmla="*/ 304 h 304"/>
                    <a:gd name="T20" fmla="*/ 30 w 948"/>
                    <a:gd name="T21" fmla="*/ 301 h 304"/>
                    <a:gd name="T22" fmla="*/ 910 w 948"/>
                    <a:gd name="T23" fmla="*/ 65 h 304"/>
                    <a:gd name="T24" fmla="*/ 922 w 948"/>
                    <a:gd name="T25" fmla="*/ 61 h 304"/>
                    <a:gd name="T26" fmla="*/ 939 w 948"/>
                    <a:gd name="T27" fmla="*/ 47 h 304"/>
                    <a:gd name="T28" fmla="*/ 948 w 948"/>
                    <a:gd name="T29" fmla="*/ 29 h 304"/>
                    <a:gd name="T30" fmla="*/ 948 w 948"/>
                    <a:gd name="T31" fmla="*/ 13 h 304"/>
                    <a:gd name="T32" fmla="*/ 941 w 948"/>
                    <a:gd name="T33" fmla="*/ 4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48" h="304">
                      <a:moveTo>
                        <a:pt x="941" y="4"/>
                      </a:moveTo>
                      <a:cubicBezTo>
                        <a:pt x="937" y="1"/>
                        <a:pt x="933" y="0"/>
                        <a:pt x="928" y="0"/>
                      </a:cubicBezTo>
                      <a:cubicBezTo>
                        <a:pt x="918" y="3"/>
                        <a:pt x="918" y="3"/>
                        <a:pt x="918" y="3"/>
                      </a:cubicBezTo>
                      <a:cubicBezTo>
                        <a:pt x="36" y="239"/>
                        <a:pt x="36" y="239"/>
                        <a:pt x="36" y="239"/>
                      </a:cubicBezTo>
                      <a:cubicBezTo>
                        <a:pt x="26" y="242"/>
                        <a:pt x="26" y="242"/>
                        <a:pt x="26" y="242"/>
                      </a:cubicBezTo>
                      <a:cubicBezTo>
                        <a:pt x="20" y="245"/>
                        <a:pt x="14" y="250"/>
                        <a:pt x="8" y="257"/>
                      </a:cubicBezTo>
                      <a:cubicBezTo>
                        <a:pt x="4" y="263"/>
                        <a:pt x="1" y="269"/>
                        <a:pt x="0" y="276"/>
                      </a:cubicBezTo>
                      <a:cubicBezTo>
                        <a:pt x="0" y="290"/>
                        <a:pt x="0" y="290"/>
                        <a:pt x="0" y="290"/>
                      </a:cubicBezTo>
                      <a:cubicBezTo>
                        <a:pt x="1" y="294"/>
                        <a:pt x="3" y="298"/>
                        <a:pt x="6" y="300"/>
                      </a:cubicBezTo>
                      <a:cubicBezTo>
                        <a:pt x="10" y="303"/>
                        <a:pt x="14" y="304"/>
                        <a:pt x="19" y="304"/>
                      </a:cubicBezTo>
                      <a:cubicBezTo>
                        <a:pt x="30" y="301"/>
                        <a:pt x="30" y="301"/>
                        <a:pt x="30" y="301"/>
                      </a:cubicBezTo>
                      <a:cubicBezTo>
                        <a:pt x="910" y="65"/>
                        <a:pt x="910" y="65"/>
                        <a:pt x="910" y="65"/>
                      </a:cubicBezTo>
                      <a:cubicBezTo>
                        <a:pt x="922" y="61"/>
                        <a:pt x="922" y="61"/>
                        <a:pt x="922" y="61"/>
                      </a:cubicBezTo>
                      <a:cubicBezTo>
                        <a:pt x="928" y="58"/>
                        <a:pt x="934" y="54"/>
                        <a:pt x="939" y="47"/>
                      </a:cubicBezTo>
                      <a:cubicBezTo>
                        <a:pt x="943" y="41"/>
                        <a:pt x="946" y="35"/>
                        <a:pt x="948" y="29"/>
                      </a:cubicBezTo>
                      <a:cubicBezTo>
                        <a:pt x="948" y="13"/>
                        <a:pt x="948" y="13"/>
                        <a:pt x="948" y="13"/>
                      </a:cubicBezTo>
                      <a:cubicBezTo>
                        <a:pt x="946" y="9"/>
                        <a:pt x="944" y="6"/>
                        <a:pt x="941" y="4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01" name="Freeform 765"/>
                <p:cNvSpPr>
                  <a:spLocks/>
                </p:cNvSpPr>
                <p:nvPr/>
              </p:nvSpPr>
              <p:spPr bwMode="gray">
                <a:xfrm>
                  <a:off x="1501" y="1533"/>
                  <a:ext cx="142" cy="154"/>
                </a:xfrm>
                <a:custGeom>
                  <a:avLst/>
                  <a:gdLst>
                    <a:gd name="T0" fmla="*/ 47 w 60"/>
                    <a:gd name="T1" fmla="*/ 47 h 65"/>
                    <a:gd name="T2" fmla="*/ 50 w 60"/>
                    <a:gd name="T3" fmla="*/ 4 h 65"/>
                    <a:gd name="T4" fmla="*/ 36 w 60"/>
                    <a:gd name="T5" fmla="*/ 0 h 65"/>
                    <a:gd name="T6" fmla="*/ 26 w 60"/>
                    <a:gd name="T7" fmla="*/ 3 h 65"/>
                    <a:gd name="T8" fmla="*/ 8 w 60"/>
                    <a:gd name="T9" fmla="*/ 18 h 65"/>
                    <a:gd name="T10" fmla="*/ 0 w 60"/>
                    <a:gd name="T11" fmla="*/ 37 h 65"/>
                    <a:gd name="T12" fmla="*/ 0 w 60"/>
                    <a:gd name="T13" fmla="*/ 51 h 65"/>
                    <a:gd name="T14" fmla="*/ 6 w 60"/>
                    <a:gd name="T15" fmla="*/ 61 h 65"/>
                    <a:gd name="T16" fmla="*/ 19 w 60"/>
                    <a:gd name="T17" fmla="*/ 65 h 65"/>
                    <a:gd name="T18" fmla="*/ 30 w 60"/>
                    <a:gd name="T19" fmla="*/ 62 h 65"/>
                    <a:gd name="T20" fmla="*/ 47 w 60"/>
                    <a:gd name="T21" fmla="*/ 4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0" h="65">
                      <a:moveTo>
                        <a:pt x="47" y="47"/>
                      </a:moveTo>
                      <a:cubicBezTo>
                        <a:pt x="59" y="32"/>
                        <a:pt x="60" y="12"/>
                        <a:pt x="50" y="4"/>
                      </a:cubicBezTo>
                      <a:cubicBezTo>
                        <a:pt x="46" y="1"/>
                        <a:pt x="41" y="0"/>
                        <a:pt x="36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0" y="6"/>
                        <a:pt x="14" y="11"/>
                        <a:pt x="8" y="18"/>
                      </a:cubicBezTo>
                      <a:cubicBezTo>
                        <a:pt x="4" y="24"/>
                        <a:pt x="1" y="30"/>
                        <a:pt x="0" y="37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1" y="55"/>
                        <a:pt x="3" y="59"/>
                        <a:pt x="6" y="61"/>
                      </a:cubicBezTo>
                      <a:cubicBezTo>
                        <a:pt x="10" y="64"/>
                        <a:pt x="14" y="65"/>
                        <a:pt x="19" y="65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7" y="59"/>
                        <a:pt x="43" y="54"/>
                        <a:pt x="47" y="47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02" name="Freeform 766"/>
                <p:cNvSpPr>
                  <a:spLocks/>
                </p:cNvSpPr>
                <p:nvPr/>
              </p:nvSpPr>
              <p:spPr bwMode="gray">
                <a:xfrm>
                  <a:off x="3597" y="969"/>
                  <a:ext cx="144" cy="153"/>
                </a:xfrm>
                <a:custGeom>
                  <a:avLst/>
                  <a:gdLst>
                    <a:gd name="T0" fmla="*/ 13 w 61"/>
                    <a:gd name="T1" fmla="*/ 18 h 65"/>
                    <a:gd name="T2" fmla="*/ 11 w 61"/>
                    <a:gd name="T3" fmla="*/ 61 h 65"/>
                    <a:gd name="T4" fmla="*/ 23 w 61"/>
                    <a:gd name="T5" fmla="*/ 65 h 65"/>
                    <a:gd name="T6" fmla="*/ 35 w 61"/>
                    <a:gd name="T7" fmla="*/ 61 h 65"/>
                    <a:gd name="T8" fmla="*/ 52 w 61"/>
                    <a:gd name="T9" fmla="*/ 47 h 65"/>
                    <a:gd name="T10" fmla="*/ 61 w 61"/>
                    <a:gd name="T11" fmla="*/ 29 h 65"/>
                    <a:gd name="T12" fmla="*/ 61 w 61"/>
                    <a:gd name="T13" fmla="*/ 13 h 65"/>
                    <a:gd name="T14" fmla="*/ 54 w 61"/>
                    <a:gd name="T15" fmla="*/ 4 h 65"/>
                    <a:gd name="T16" fmla="*/ 41 w 61"/>
                    <a:gd name="T17" fmla="*/ 0 h 65"/>
                    <a:gd name="T18" fmla="*/ 31 w 61"/>
                    <a:gd name="T19" fmla="*/ 3 h 65"/>
                    <a:gd name="T20" fmla="*/ 13 w 61"/>
                    <a:gd name="T21" fmla="*/ 1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1" h="65">
                      <a:moveTo>
                        <a:pt x="13" y="18"/>
                      </a:moveTo>
                      <a:cubicBezTo>
                        <a:pt x="1" y="33"/>
                        <a:pt x="0" y="53"/>
                        <a:pt x="11" y="61"/>
                      </a:cubicBezTo>
                      <a:cubicBezTo>
                        <a:pt x="14" y="64"/>
                        <a:pt x="18" y="65"/>
                        <a:pt x="23" y="65"/>
                      </a:cubicBezTo>
                      <a:cubicBezTo>
                        <a:pt x="35" y="61"/>
                        <a:pt x="35" y="61"/>
                        <a:pt x="35" y="61"/>
                      </a:cubicBezTo>
                      <a:cubicBezTo>
                        <a:pt x="41" y="58"/>
                        <a:pt x="47" y="54"/>
                        <a:pt x="52" y="47"/>
                      </a:cubicBezTo>
                      <a:cubicBezTo>
                        <a:pt x="56" y="41"/>
                        <a:pt x="59" y="35"/>
                        <a:pt x="61" y="29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9"/>
                        <a:pt x="57" y="6"/>
                        <a:pt x="54" y="4"/>
                      </a:cubicBezTo>
                      <a:cubicBezTo>
                        <a:pt x="50" y="1"/>
                        <a:pt x="46" y="0"/>
                        <a:pt x="41" y="0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24" y="6"/>
                        <a:pt x="18" y="11"/>
                        <a:pt x="13" y="1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03" name="Freeform 767"/>
                <p:cNvSpPr>
                  <a:spLocks/>
                </p:cNvSpPr>
                <p:nvPr/>
              </p:nvSpPr>
              <p:spPr bwMode="gray">
                <a:xfrm>
                  <a:off x="2895" y="1146"/>
                  <a:ext cx="154" cy="175"/>
                </a:xfrm>
                <a:custGeom>
                  <a:avLst/>
                  <a:gdLst>
                    <a:gd name="T0" fmla="*/ 11 w 65"/>
                    <a:gd name="T1" fmla="*/ 66 h 74"/>
                    <a:gd name="T2" fmla="*/ 52 w 65"/>
                    <a:gd name="T3" fmla="*/ 52 h 74"/>
                    <a:gd name="T4" fmla="*/ 54 w 65"/>
                    <a:gd name="T5" fmla="*/ 8 h 74"/>
                    <a:gd name="T6" fmla="*/ 13 w 65"/>
                    <a:gd name="T7" fmla="*/ 22 h 74"/>
                    <a:gd name="T8" fmla="*/ 11 w 65"/>
                    <a:gd name="T9" fmla="*/ 66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74">
                      <a:moveTo>
                        <a:pt x="11" y="66"/>
                      </a:moveTo>
                      <a:cubicBezTo>
                        <a:pt x="21" y="74"/>
                        <a:pt x="40" y="68"/>
                        <a:pt x="52" y="52"/>
                      </a:cubicBezTo>
                      <a:cubicBezTo>
                        <a:pt x="64" y="36"/>
                        <a:pt x="65" y="17"/>
                        <a:pt x="54" y="8"/>
                      </a:cubicBezTo>
                      <a:cubicBezTo>
                        <a:pt x="43" y="0"/>
                        <a:pt x="25" y="6"/>
                        <a:pt x="13" y="22"/>
                      </a:cubicBezTo>
                      <a:cubicBezTo>
                        <a:pt x="1" y="38"/>
                        <a:pt x="0" y="58"/>
                        <a:pt x="11" y="66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04" name="Freeform 768"/>
                <p:cNvSpPr>
                  <a:spLocks/>
                </p:cNvSpPr>
                <p:nvPr/>
              </p:nvSpPr>
              <p:spPr bwMode="gray">
                <a:xfrm>
                  <a:off x="2194" y="1335"/>
                  <a:ext cx="153" cy="174"/>
                </a:xfrm>
                <a:custGeom>
                  <a:avLst/>
                  <a:gdLst>
                    <a:gd name="T0" fmla="*/ 10 w 65"/>
                    <a:gd name="T1" fmla="*/ 66 h 74"/>
                    <a:gd name="T2" fmla="*/ 52 w 65"/>
                    <a:gd name="T3" fmla="*/ 52 h 74"/>
                    <a:gd name="T4" fmla="*/ 54 w 65"/>
                    <a:gd name="T5" fmla="*/ 8 h 74"/>
                    <a:gd name="T6" fmla="*/ 13 w 65"/>
                    <a:gd name="T7" fmla="*/ 22 h 74"/>
                    <a:gd name="T8" fmla="*/ 10 w 65"/>
                    <a:gd name="T9" fmla="*/ 66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74">
                      <a:moveTo>
                        <a:pt x="10" y="66"/>
                      </a:moveTo>
                      <a:cubicBezTo>
                        <a:pt x="21" y="74"/>
                        <a:pt x="40" y="67"/>
                        <a:pt x="52" y="52"/>
                      </a:cubicBezTo>
                      <a:cubicBezTo>
                        <a:pt x="64" y="36"/>
                        <a:pt x="65" y="16"/>
                        <a:pt x="54" y="8"/>
                      </a:cubicBezTo>
                      <a:cubicBezTo>
                        <a:pt x="43" y="0"/>
                        <a:pt x="25" y="6"/>
                        <a:pt x="13" y="22"/>
                      </a:cubicBezTo>
                      <a:cubicBezTo>
                        <a:pt x="1" y="38"/>
                        <a:pt x="0" y="57"/>
                        <a:pt x="10" y="66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05" name="Freeform 769"/>
                <p:cNvSpPr>
                  <a:spLocks/>
                </p:cNvSpPr>
                <p:nvPr/>
              </p:nvSpPr>
              <p:spPr bwMode="gray">
                <a:xfrm>
                  <a:off x="157" y="1179"/>
                  <a:ext cx="1406" cy="501"/>
                </a:xfrm>
                <a:custGeom>
                  <a:avLst/>
                  <a:gdLst>
                    <a:gd name="T0" fmla="*/ 27 w 595"/>
                    <a:gd name="T1" fmla="*/ 0 h 212"/>
                    <a:gd name="T2" fmla="*/ 27 w 595"/>
                    <a:gd name="T3" fmla="*/ 0 h 212"/>
                    <a:gd name="T4" fmla="*/ 9 w 595"/>
                    <a:gd name="T5" fmla="*/ 15 h 212"/>
                    <a:gd name="T6" fmla="*/ 0 w 595"/>
                    <a:gd name="T7" fmla="*/ 34 h 212"/>
                    <a:gd name="T8" fmla="*/ 0 w 595"/>
                    <a:gd name="T9" fmla="*/ 48 h 212"/>
                    <a:gd name="T10" fmla="*/ 6 w 595"/>
                    <a:gd name="T11" fmla="*/ 59 h 212"/>
                    <a:gd name="T12" fmla="*/ 19 w 595"/>
                    <a:gd name="T13" fmla="*/ 62 h 212"/>
                    <a:gd name="T14" fmla="*/ 576 w 595"/>
                    <a:gd name="T15" fmla="*/ 212 h 212"/>
                    <a:gd name="T16" fmla="*/ 575 w 595"/>
                    <a:gd name="T17" fmla="*/ 211 h 212"/>
                    <a:gd name="T18" fmla="*/ 569 w 595"/>
                    <a:gd name="T19" fmla="*/ 201 h 212"/>
                    <a:gd name="T20" fmla="*/ 569 w 595"/>
                    <a:gd name="T21" fmla="*/ 187 h 212"/>
                    <a:gd name="T22" fmla="*/ 577 w 595"/>
                    <a:gd name="T23" fmla="*/ 168 h 212"/>
                    <a:gd name="T24" fmla="*/ 595 w 595"/>
                    <a:gd name="T25" fmla="*/ 153 h 212"/>
                    <a:gd name="T26" fmla="*/ 27 w 595"/>
                    <a:gd name="T27" fmla="*/ 0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95" h="212">
                      <a:moveTo>
                        <a:pt x="27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0" y="3"/>
                        <a:pt x="14" y="8"/>
                        <a:pt x="9" y="15"/>
                      </a:cubicBezTo>
                      <a:cubicBezTo>
                        <a:pt x="4" y="21"/>
                        <a:pt x="1" y="28"/>
                        <a:pt x="0" y="34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" y="52"/>
                        <a:pt x="3" y="56"/>
                        <a:pt x="6" y="59"/>
                      </a:cubicBezTo>
                      <a:cubicBezTo>
                        <a:pt x="10" y="61"/>
                        <a:pt x="14" y="62"/>
                        <a:pt x="19" y="62"/>
                      </a:cubicBezTo>
                      <a:cubicBezTo>
                        <a:pt x="576" y="212"/>
                        <a:pt x="576" y="212"/>
                        <a:pt x="576" y="212"/>
                      </a:cubicBezTo>
                      <a:cubicBezTo>
                        <a:pt x="576" y="212"/>
                        <a:pt x="575" y="211"/>
                        <a:pt x="575" y="211"/>
                      </a:cubicBezTo>
                      <a:cubicBezTo>
                        <a:pt x="572" y="209"/>
                        <a:pt x="570" y="205"/>
                        <a:pt x="569" y="201"/>
                      </a:cubicBezTo>
                      <a:cubicBezTo>
                        <a:pt x="569" y="187"/>
                        <a:pt x="569" y="187"/>
                        <a:pt x="569" y="187"/>
                      </a:cubicBezTo>
                      <a:cubicBezTo>
                        <a:pt x="570" y="180"/>
                        <a:pt x="573" y="174"/>
                        <a:pt x="577" y="168"/>
                      </a:cubicBezTo>
                      <a:cubicBezTo>
                        <a:pt x="583" y="161"/>
                        <a:pt x="589" y="156"/>
                        <a:pt x="595" y="153"/>
                      </a:cubicBez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5906" name="Group 770"/>
              <p:cNvGrpSpPr>
                <a:grpSpLocks/>
              </p:cNvGrpSpPr>
              <p:nvPr/>
            </p:nvGrpSpPr>
            <p:grpSpPr bwMode="auto">
              <a:xfrm flipH="1">
                <a:off x="1289" y="1939"/>
                <a:ext cx="573" cy="172"/>
                <a:chOff x="157" y="610"/>
                <a:chExt cx="3584" cy="1077"/>
              </a:xfrm>
            </p:grpSpPr>
            <p:sp>
              <p:nvSpPr>
                <p:cNvPr id="475907" name="Freeform 771"/>
                <p:cNvSpPr>
                  <a:spLocks/>
                </p:cNvSpPr>
                <p:nvPr/>
              </p:nvSpPr>
              <p:spPr bwMode="gray">
                <a:xfrm>
                  <a:off x="221" y="610"/>
                  <a:ext cx="3473" cy="930"/>
                </a:xfrm>
                <a:custGeom>
                  <a:avLst/>
                  <a:gdLst>
                    <a:gd name="T0" fmla="*/ 0 w 3473"/>
                    <a:gd name="T1" fmla="*/ 569 h 930"/>
                    <a:gd name="T2" fmla="*/ 2129 w 3473"/>
                    <a:gd name="T3" fmla="*/ 0 h 930"/>
                    <a:gd name="T4" fmla="*/ 3473 w 3473"/>
                    <a:gd name="T5" fmla="*/ 359 h 930"/>
                    <a:gd name="T6" fmla="*/ 1342 w 3473"/>
                    <a:gd name="T7" fmla="*/ 930 h 930"/>
                    <a:gd name="T8" fmla="*/ 0 w 3473"/>
                    <a:gd name="T9" fmla="*/ 569 h 9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73" h="930">
                      <a:moveTo>
                        <a:pt x="0" y="569"/>
                      </a:moveTo>
                      <a:lnTo>
                        <a:pt x="2129" y="0"/>
                      </a:lnTo>
                      <a:lnTo>
                        <a:pt x="3473" y="359"/>
                      </a:lnTo>
                      <a:lnTo>
                        <a:pt x="1342" y="930"/>
                      </a:lnTo>
                      <a:lnTo>
                        <a:pt x="0" y="569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08" name="Freeform 772"/>
                <p:cNvSpPr>
                  <a:spLocks/>
                </p:cNvSpPr>
                <p:nvPr/>
              </p:nvSpPr>
              <p:spPr bwMode="gray">
                <a:xfrm>
                  <a:off x="221" y="1179"/>
                  <a:ext cx="1342" cy="361"/>
                </a:xfrm>
                <a:custGeom>
                  <a:avLst/>
                  <a:gdLst>
                    <a:gd name="T0" fmla="*/ 1342 w 1342"/>
                    <a:gd name="T1" fmla="*/ 361 h 361"/>
                    <a:gd name="T2" fmla="*/ 0 w 1342"/>
                    <a:gd name="T3" fmla="*/ 0 h 361"/>
                    <a:gd name="T4" fmla="*/ 1342 w 1342"/>
                    <a:gd name="T5" fmla="*/ 36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2" h="361">
                      <a:moveTo>
                        <a:pt x="1342" y="361"/>
                      </a:moveTo>
                      <a:lnTo>
                        <a:pt x="0" y="0"/>
                      </a:lnTo>
                      <a:lnTo>
                        <a:pt x="1342" y="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09" name="Freeform 773"/>
                <p:cNvSpPr>
                  <a:spLocks/>
                </p:cNvSpPr>
                <p:nvPr/>
              </p:nvSpPr>
              <p:spPr bwMode="gray">
                <a:xfrm>
                  <a:off x="2137" y="666"/>
                  <a:ext cx="1344" cy="359"/>
                </a:xfrm>
                <a:custGeom>
                  <a:avLst/>
                  <a:gdLst>
                    <a:gd name="T0" fmla="*/ 1344 w 1344"/>
                    <a:gd name="T1" fmla="*/ 359 h 359"/>
                    <a:gd name="T2" fmla="*/ 0 w 1344"/>
                    <a:gd name="T3" fmla="*/ 0 h 359"/>
                    <a:gd name="T4" fmla="*/ 1344 w 1344"/>
                    <a:gd name="T5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59">
                      <a:moveTo>
                        <a:pt x="1344" y="359"/>
                      </a:moveTo>
                      <a:lnTo>
                        <a:pt x="0" y="0"/>
                      </a:lnTo>
                      <a:lnTo>
                        <a:pt x="1344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10" name="Freeform 774"/>
                <p:cNvSpPr>
                  <a:spLocks/>
                </p:cNvSpPr>
                <p:nvPr/>
              </p:nvSpPr>
              <p:spPr bwMode="gray">
                <a:xfrm>
                  <a:off x="1924" y="723"/>
                  <a:ext cx="1342" cy="361"/>
                </a:xfrm>
                <a:custGeom>
                  <a:avLst/>
                  <a:gdLst>
                    <a:gd name="T0" fmla="*/ 1342 w 1342"/>
                    <a:gd name="T1" fmla="*/ 361 h 361"/>
                    <a:gd name="T2" fmla="*/ 0 w 1342"/>
                    <a:gd name="T3" fmla="*/ 0 h 361"/>
                    <a:gd name="T4" fmla="*/ 1342 w 1342"/>
                    <a:gd name="T5" fmla="*/ 36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2" h="361">
                      <a:moveTo>
                        <a:pt x="1342" y="361"/>
                      </a:moveTo>
                      <a:lnTo>
                        <a:pt x="0" y="0"/>
                      </a:lnTo>
                      <a:lnTo>
                        <a:pt x="1342" y="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11" name="Freeform 775"/>
                <p:cNvSpPr>
                  <a:spLocks/>
                </p:cNvSpPr>
                <p:nvPr/>
              </p:nvSpPr>
              <p:spPr bwMode="gray">
                <a:xfrm>
                  <a:off x="1709" y="780"/>
                  <a:ext cx="1344" cy="361"/>
                </a:xfrm>
                <a:custGeom>
                  <a:avLst/>
                  <a:gdLst>
                    <a:gd name="T0" fmla="*/ 1344 w 1344"/>
                    <a:gd name="T1" fmla="*/ 361 h 361"/>
                    <a:gd name="T2" fmla="*/ 0 w 1344"/>
                    <a:gd name="T3" fmla="*/ 0 h 361"/>
                    <a:gd name="T4" fmla="*/ 1344 w 1344"/>
                    <a:gd name="T5" fmla="*/ 36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1">
                      <a:moveTo>
                        <a:pt x="1344" y="361"/>
                      </a:moveTo>
                      <a:lnTo>
                        <a:pt x="0" y="0"/>
                      </a:lnTo>
                      <a:lnTo>
                        <a:pt x="1344" y="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12" name="Freeform 776"/>
                <p:cNvSpPr>
                  <a:spLocks/>
                </p:cNvSpPr>
                <p:nvPr/>
              </p:nvSpPr>
              <p:spPr bwMode="gray">
                <a:xfrm>
                  <a:off x="1497" y="836"/>
                  <a:ext cx="1344" cy="362"/>
                </a:xfrm>
                <a:custGeom>
                  <a:avLst/>
                  <a:gdLst>
                    <a:gd name="T0" fmla="*/ 1344 w 1344"/>
                    <a:gd name="T1" fmla="*/ 362 h 362"/>
                    <a:gd name="T2" fmla="*/ 0 w 1344"/>
                    <a:gd name="T3" fmla="*/ 0 h 362"/>
                    <a:gd name="T4" fmla="*/ 1344 w 1344"/>
                    <a:gd name="T5" fmla="*/ 362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2">
                      <a:moveTo>
                        <a:pt x="1344" y="362"/>
                      </a:moveTo>
                      <a:lnTo>
                        <a:pt x="0" y="0"/>
                      </a:lnTo>
                      <a:lnTo>
                        <a:pt x="1344" y="3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13" name="Freeform 777"/>
                <p:cNvSpPr>
                  <a:spLocks/>
                </p:cNvSpPr>
                <p:nvPr/>
              </p:nvSpPr>
              <p:spPr bwMode="gray">
                <a:xfrm>
                  <a:off x="1072" y="952"/>
                  <a:ext cx="1344" cy="359"/>
                </a:xfrm>
                <a:custGeom>
                  <a:avLst/>
                  <a:gdLst>
                    <a:gd name="T0" fmla="*/ 1344 w 1344"/>
                    <a:gd name="T1" fmla="*/ 359 h 359"/>
                    <a:gd name="T2" fmla="*/ 0 w 1344"/>
                    <a:gd name="T3" fmla="*/ 0 h 359"/>
                    <a:gd name="T4" fmla="*/ 1344 w 1344"/>
                    <a:gd name="T5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59">
                      <a:moveTo>
                        <a:pt x="1344" y="359"/>
                      </a:moveTo>
                      <a:lnTo>
                        <a:pt x="0" y="0"/>
                      </a:lnTo>
                      <a:lnTo>
                        <a:pt x="1344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14" name="Freeform 778"/>
                <p:cNvSpPr>
                  <a:spLocks/>
                </p:cNvSpPr>
                <p:nvPr/>
              </p:nvSpPr>
              <p:spPr bwMode="gray">
                <a:xfrm>
                  <a:off x="646" y="1065"/>
                  <a:ext cx="1344" cy="362"/>
                </a:xfrm>
                <a:custGeom>
                  <a:avLst/>
                  <a:gdLst>
                    <a:gd name="T0" fmla="*/ 1344 w 1344"/>
                    <a:gd name="T1" fmla="*/ 362 h 362"/>
                    <a:gd name="T2" fmla="*/ 0 w 1344"/>
                    <a:gd name="T3" fmla="*/ 0 h 362"/>
                    <a:gd name="T4" fmla="*/ 1344 w 1344"/>
                    <a:gd name="T5" fmla="*/ 362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2">
                      <a:moveTo>
                        <a:pt x="1344" y="362"/>
                      </a:moveTo>
                      <a:lnTo>
                        <a:pt x="0" y="0"/>
                      </a:lnTo>
                      <a:lnTo>
                        <a:pt x="1344" y="3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15" name="Freeform 779"/>
                <p:cNvSpPr>
                  <a:spLocks/>
                </p:cNvSpPr>
                <p:nvPr/>
              </p:nvSpPr>
              <p:spPr bwMode="gray">
                <a:xfrm>
                  <a:off x="1284" y="895"/>
                  <a:ext cx="1344" cy="359"/>
                </a:xfrm>
                <a:custGeom>
                  <a:avLst/>
                  <a:gdLst>
                    <a:gd name="T0" fmla="*/ 1344 w 1344"/>
                    <a:gd name="T1" fmla="*/ 359 h 359"/>
                    <a:gd name="T2" fmla="*/ 0 w 1344"/>
                    <a:gd name="T3" fmla="*/ 0 h 359"/>
                    <a:gd name="T4" fmla="*/ 1344 w 1344"/>
                    <a:gd name="T5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59">
                      <a:moveTo>
                        <a:pt x="1344" y="359"/>
                      </a:moveTo>
                      <a:lnTo>
                        <a:pt x="0" y="0"/>
                      </a:lnTo>
                      <a:lnTo>
                        <a:pt x="1344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16" name="Freeform 780"/>
                <p:cNvSpPr>
                  <a:spLocks/>
                </p:cNvSpPr>
                <p:nvPr/>
              </p:nvSpPr>
              <p:spPr bwMode="gray">
                <a:xfrm>
                  <a:off x="859" y="1009"/>
                  <a:ext cx="1344" cy="361"/>
                </a:xfrm>
                <a:custGeom>
                  <a:avLst/>
                  <a:gdLst>
                    <a:gd name="T0" fmla="*/ 1344 w 1344"/>
                    <a:gd name="T1" fmla="*/ 361 h 361"/>
                    <a:gd name="T2" fmla="*/ 0 w 1344"/>
                    <a:gd name="T3" fmla="*/ 0 h 361"/>
                    <a:gd name="T4" fmla="*/ 1344 w 1344"/>
                    <a:gd name="T5" fmla="*/ 36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1">
                      <a:moveTo>
                        <a:pt x="1344" y="361"/>
                      </a:moveTo>
                      <a:lnTo>
                        <a:pt x="0" y="0"/>
                      </a:lnTo>
                      <a:lnTo>
                        <a:pt x="1344" y="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17" name="Freeform 781"/>
                <p:cNvSpPr>
                  <a:spLocks/>
                </p:cNvSpPr>
                <p:nvPr/>
              </p:nvSpPr>
              <p:spPr bwMode="gray">
                <a:xfrm>
                  <a:off x="434" y="1122"/>
                  <a:ext cx="1344" cy="362"/>
                </a:xfrm>
                <a:custGeom>
                  <a:avLst/>
                  <a:gdLst>
                    <a:gd name="T0" fmla="*/ 1344 w 1344"/>
                    <a:gd name="T1" fmla="*/ 362 h 362"/>
                    <a:gd name="T2" fmla="*/ 0 w 1344"/>
                    <a:gd name="T3" fmla="*/ 0 h 362"/>
                    <a:gd name="T4" fmla="*/ 1344 w 1344"/>
                    <a:gd name="T5" fmla="*/ 362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2">
                      <a:moveTo>
                        <a:pt x="1344" y="362"/>
                      </a:moveTo>
                      <a:lnTo>
                        <a:pt x="0" y="0"/>
                      </a:lnTo>
                      <a:lnTo>
                        <a:pt x="1344" y="3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75918" name="Group 782"/>
                <p:cNvGrpSpPr>
                  <a:grpSpLocks/>
                </p:cNvGrpSpPr>
                <p:nvPr/>
              </p:nvGrpSpPr>
              <p:grpSpPr bwMode="auto">
                <a:xfrm>
                  <a:off x="434" y="666"/>
                  <a:ext cx="3047" cy="818"/>
                  <a:chOff x="434" y="666"/>
                  <a:chExt cx="3047" cy="818"/>
                </a:xfrm>
              </p:grpSpPr>
              <p:sp>
                <p:nvSpPr>
                  <p:cNvPr id="475919" name="Line 783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2137" y="666"/>
                    <a:ext cx="1344" cy="359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20" name="Line 784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924" y="723"/>
                    <a:ext cx="1342" cy="36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21" name="Line 785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709" y="780"/>
                    <a:ext cx="1344" cy="36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22" name="Line 786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497" y="836"/>
                    <a:ext cx="1344" cy="362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23" name="Line 787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072" y="952"/>
                    <a:ext cx="1344" cy="359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24" name="Line 788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646" y="1065"/>
                    <a:ext cx="1344" cy="362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25" name="Line 789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284" y="895"/>
                    <a:ext cx="1344" cy="359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26" name="Line 790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859" y="1009"/>
                    <a:ext cx="1344" cy="36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27" name="Line 791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34" y="1122"/>
                    <a:ext cx="1344" cy="362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75928" name="Freeform 792"/>
                <p:cNvSpPr>
                  <a:spLocks/>
                </p:cNvSpPr>
                <p:nvPr/>
              </p:nvSpPr>
              <p:spPr bwMode="gray">
                <a:xfrm>
                  <a:off x="2350" y="610"/>
                  <a:ext cx="1344" cy="359"/>
                </a:xfrm>
                <a:custGeom>
                  <a:avLst/>
                  <a:gdLst>
                    <a:gd name="T0" fmla="*/ 1344 w 1344"/>
                    <a:gd name="T1" fmla="*/ 359 h 359"/>
                    <a:gd name="T2" fmla="*/ 0 w 1344"/>
                    <a:gd name="T3" fmla="*/ 0 h 359"/>
                    <a:gd name="T4" fmla="*/ 1344 w 1344"/>
                    <a:gd name="T5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59">
                      <a:moveTo>
                        <a:pt x="1344" y="359"/>
                      </a:moveTo>
                      <a:lnTo>
                        <a:pt x="0" y="0"/>
                      </a:lnTo>
                      <a:lnTo>
                        <a:pt x="1344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29" name="Freeform 793"/>
                <p:cNvSpPr>
                  <a:spLocks/>
                </p:cNvSpPr>
                <p:nvPr/>
              </p:nvSpPr>
              <p:spPr bwMode="gray">
                <a:xfrm>
                  <a:off x="1501" y="969"/>
                  <a:ext cx="2240" cy="718"/>
                </a:xfrm>
                <a:custGeom>
                  <a:avLst/>
                  <a:gdLst>
                    <a:gd name="T0" fmla="*/ 941 w 948"/>
                    <a:gd name="T1" fmla="*/ 4 h 304"/>
                    <a:gd name="T2" fmla="*/ 928 w 948"/>
                    <a:gd name="T3" fmla="*/ 0 h 304"/>
                    <a:gd name="T4" fmla="*/ 918 w 948"/>
                    <a:gd name="T5" fmla="*/ 3 h 304"/>
                    <a:gd name="T6" fmla="*/ 36 w 948"/>
                    <a:gd name="T7" fmla="*/ 239 h 304"/>
                    <a:gd name="T8" fmla="*/ 26 w 948"/>
                    <a:gd name="T9" fmla="*/ 242 h 304"/>
                    <a:gd name="T10" fmla="*/ 8 w 948"/>
                    <a:gd name="T11" fmla="*/ 257 h 304"/>
                    <a:gd name="T12" fmla="*/ 0 w 948"/>
                    <a:gd name="T13" fmla="*/ 276 h 304"/>
                    <a:gd name="T14" fmla="*/ 0 w 948"/>
                    <a:gd name="T15" fmla="*/ 290 h 304"/>
                    <a:gd name="T16" fmla="*/ 6 w 948"/>
                    <a:gd name="T17" fmla="*/ 300 h 304"/>
                    <a:gd name="T18" fmla="*/ 19 w 948"/>
                    <a:gd name="T19" fmla="*/ 304 h 304"/>
                    <a:gd name="T20" fmla="*/ 30 w 948"/>
                    <a:gd name="T21" fmla="*/ 301 h 304"/>
                    <a:gd name="T22" fmla="*/ 910 w 948"/>
                    <a:gd name="T23" fmla="*/ 65 h 304"/>
                    <a:gd name="T24" fmla="*/ 922 w 948"/>
                    <a:gd name="T25" fmla="*/ 61 h 304"/>
                    <a:gd name="T26" fmla="*/ 939 w 948"/>
                    <a:gd name="T27" fmla="*/ 47 h 304"/>
                    <a:gd name="T28" fmla="*/ 948 w 948"/>
                    <a:gd name="T29" fmla="*/ 29 h 304"/>
                    <a:gd name="T30" fmla="*/ 948 w 948"/>
                    <a:gd name="T31" fmla="*/ 13 h 304"/>
                    <a:gd name="T32" fmla="*/ 941 w 948"/>
                    <a:gd name="T33" fmla="*/ 4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48" h="304">
                      <a:moveTo>
                        <a:pt x="941" y="4"/>
                      </a:moveTo>
                      <a:cubicBezTo>
                        <a:pt x="937" y="1"/>
                        <a:pt x="933" y="0"/>
                        <a:pt x="928" y="0"/>
                      </a:cubicBezTo>
                      <a:cubicBezTo>
                        <a:pt x="918" y="3"/>
                        <a:pt x="918" y="3"/>
                        <a:pt x="918" y="3"/>
                      </a:cubicBezTo>
                      <a:cubicBezTo>
                        <a:pt x="36" y="239"/>
                        <a:pt x="36" y="239"/>
                        <a:pt x="36" y="239"/>
                      </a:cubicBezTo>
                      <a:cubicBezTo>
                        <a:pt x="26" y="242"/>
                        <a:pt x="26" y="242"/>
                        <a:pt x="26" y="242"/>
                      </a:cubicBezTo>
                      <a:cubicBezTo>
                        <a:pt x="20" y="245"/>
                        <a:pt x="14" y="250"/>
                        <a:pt x="8" y="257"/>
                      </a:cubicBezTo>
                      <a:cubicBezTo>
                        <a:pt x="4" y="263"/>
                        <a:pt x="1" y="269"/>
                        <a:pt x="0" y="276"/>
                      </a:cubicBezTo>
                      <a:cubicBezTo>
                        <a:pt x="0" y="290"/>
                        <a:pt x="0" y="290"/>
                        <a:pt x="0" y="290"/>
                      </a:cubicBezTo>
                      <a:cubicBezTo>
                        <a:pt x="1" y="294"/>
                        <a:pt x="3" y="298"/>
                        <a:pt x="6" y="300"/>
                      </a:cubicBezTo>
                      <a:cubicBezTo>
                        <a:pt x="10" y="303"/>
                        <a:pt x="14" y="304"/>
                        <a:pt x="19" y="304"/>
                      </a:cubicBezTo>
                      <a:cubicBezTo>
                        <a:pt x="30" y="301"/>
                        <a:pt x="30" y="301"/>
                        <a:pt x="30" y="301"/>
                      </a:cubicBezTo>
                      <a:cubicBezTo>
                        <a:pt x="910" y="65"/>
                        <a:pt x="910" y="65"/>
                        <a:pt x="910" y="65"/>
                      </a:cubicBezTo>
                      <a:cubicBezTo>
                        <a:pt x="922" y="61"/>
                        <a:pt x="922" y="61"/>
                        <a:pt x="922" y="61"/>
                      </a:cubicBezTo>
                      <a:cubicBezTo>
                        <a:pt x="928" y="58"/>
                        <a:pt x="934" y="54"/>
                        <a:pt x="939" y="47"/>
                      </a:cubicBezTo>
                      <a:cubicBezTo>
                        <a:pt x="943" y="41"/>
                        <a:pt x="946" y="35"/>
                        <a:pt x="948" y="29"/>
                      </a:cubicBezTo>
                      <a:cubicBezTo>
                        <a:pt x="948" y="13"/>
                        <a:pt x="948" y="13"/>
                        <a:pt x="948" y="13"/>
                      </a:cubicBezTo>
                      <a:cubicBezTo>
                        <a:pt x="946" y="9"/>
                        <a:pt x="944" y="6"/>
                        <a:pt x="941" y="4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30" name="Freeform 794"/>
                <p:cNvSpPr>
                  <a:spLocks/>
                </p:cNvSpPr>
                <p:nvPr/>
              </p:nvSpPr>
              <p:spPr bwMode="gray">
                <a:xfrm>
                  <a:off x="1501" y="1533"/>
                  <a:ext cx="142" cy="154"/>
                </a:xfrm>
                <a:custGeom>
                  <a:avLst/>
                  <a:gdLst>
                    <a:gd name="T0" fmla="*/ 47 w 60"/>
                    <a:gd name="T1" fmla="*/ 47 h 65"/>
                    <a:gd name="T2" fmla="*/ 50 w 60"/>
                    <a:gd name="T3" fmla="*/ 4 h 65"/>
                    <a:gd name="T4" fmla="*/ 36 w 60"/>
                    <a:gd name="T5" fmla="*/ 0 h 65"/>
                    <a:gd name="T6" fmla="*/ 26 w 60"/>
                    <a:gd name="T7" fmla="*/ 3 h 65"/>
                    <a:gd name="T8" fmla="*/ 8 w 60"/>
                    <a:gd name="T9" fmla="*/ 18 h 65"/>
                    <a:gd name="T10" fmla="*/ 0 w 60"/>
                    <a:gd name="T11" fmla="*/ 37 h 65"/>
                    <a:gd name="T12" fmla="*/ 0 w 60"/>
                    <a:gd name="T13" fmla="*/ 51 h 65"/>
                    <a:gd name="T14" fmla="*/ 6 w 60"/>
                    <a:gd name="T15" fmla="*/ 61 h 65"/>
                    <a:gd name="T16" fmla="*/ 19 w 60"/>
                    <a:gd name="T17" fmla="*/ 65 h 65"/>
                    <a:gd name="T18" fmla="*/ 30 w 60"/>
                    <a:gd name="T19" fmla="*/ 62 h 65"/>
                    <a:gd name="T20" fmla="*/ 47 w 60"/>
                    <a:gd name="T21" fmla="*/ 4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0" h="65">
                      <a:moveTo>
                        <a:pt x="47" y="47"/>
                      </a:moveTo>
                      <a:cubicBezTo>
                        <a:pt x="59" y="32"/>
                        <a:pt x="60" y="12"/>
                        <a:pt x="50" y="4"/>
                      </a:cubicBezTo>
                      <a:cubicBezTo>
                        <a:pt x="46" y="1"/>
                        <a:pt x="41" y="0"/>
                        <a:pt x="36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0" y="6"/>
                        <a:pt x="14" y="11"/>
                        <a:pt x="8" y="18"/>
                      </a:cubicBezTo>
                      <a:cubicBezTo>
                        <a:pt x="4" y="24"/>
                        <a:pt x="1" y="30"/>
                        <a:pt x="0" y="37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1" y="55"/>
                        <a:pt x="3" y="59"/>
                        <a:pt x="6" y="61"/>
                      </a:cubicBezTo>
                      <a:cubicBezTo>
                        <a:pt x="10" y="64"/>
                        <a:pt x="14" y="65"/>
                        <a:pt x="19" y="65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7" y="59"/>
                        <a:pt x="43" y="54"/>
                        <a:pt x="47" y="47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31" name="Freeform 795"/>
                <p:cNvSpPr>
                  <a:spLocks/>
                </p:cNvSpPr>
                <p:nvPr/>
              </p:nvSpPr>
              <p:spPr bwMode="gray">
                <a:xfrm>
                  <a:off x="3597" y="969"/>
                  <a:ext cx="144" cy="153"/>
                </a:xfrm>
                <a:custGeom>
                  <a:avLst/>
                  <a:gdLst>
                    <a:gd name="T0" fmla="*/ 13 w 61"/>
                    <a:gd name="T1" fmla="*/ 18 h 65"/>
                    <a:gd name="T2" fmla="*/ 11 w 61"/>
                    <a:gd name="T3" fmla="*/ 61 h 65"/>
                    <a:gd name="T4" fmla="*/ 23 w 61"/>
                    <a:gd name="T5" fmla="*/ 65 h 65"/>
                    <a:gd name="T6" fmla="*/ 35 w 61"/>
                    <a:gd name="T7" fmla="*/ 61 h 65"/>
                    <a:gd name="T8" fmla="*/ 52 w 61"/>
                    <a:gd name="T9" fmla="*/ 47 h 65"/>
                    <a:gd name="T10" fmla="*/ 61 w 61"/>
                    <a:gd name="T11" fmla="*/ 29 h 65"/>
                    <a:gd name="T12" fmla="*/ 61 w 61"/>
                    <a:gd name="T13" fmla="*/ 13 h 65"/>
                    <a:gd name="T14" fmla="*/ 54 w 61"/>
                    <a:gd name="T15" fmla="*/ 4 h 65"/>
                    <a:gd name="T16" fmla="*/ 41 w 61"/>
                    <a:gd name="T17" fmla="*/ 0 h 65"/>
                    <a:gd name="T18" fmla="*/ 31 w 61"/>
                    <a:gd name="T19" fmla="*/ 3 h 65"/>
                    <a:gd name="T20" fmla="*/ 13 w 61"/>
                    <a:gd name="T21" fmla="*/ 1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1" h="65">
                      <a:moveTo>
                        <a:pt x="13" y="18"/>
                      </a:moveTo>
                      <a:cubicBezTo>
                        <a:pt x="1" y="33"/>
                        <a:pt x="0" y="53"/>
                        <a:pt x="11" y="61"/>
                      </a:cubicBezTo>
                      <a:cubicBezTo>
                        <a:pt x="14" y="64"/>
                        <a:pt x="18" y="65"/>
                        <a:pt x="23" y="65"/>
                      </a:cubicBezTo>
                      <a:cubicBezTo>
                        <a:pt x="35" y="61"/>
                        <a:pt x="35" y="61"/>
                        <a:pt x="35" y="61"/>
                      </a:cubicBezTo>
                      <a:cubicBezTo>
                        <a:pt x="41" y="58"/>
                        <a:pt x="47" y="54"/>
                        <a:pt x="52" y="47"/>
                      </a:cubicBezTo>
                      <a:cubicBezTo>
                        <a:pt x="56" y="41"/>
                        <a:pt x="59" y="35"/>
                        <a:pt x="61" y="29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9"/>
                        <a:pt x="57" y="6"/>
                        <a:pt x="54" y="4"/>
                      </a:cubicBezTo>
                      <a:cubicBezTo>
                        <a:pt x="50" y="1"/>
                        <a:pt x="46" y="0"/>
                        <a:pt x="41" y="0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24" y="6"/>
                        <a:pt x="18" y="11"/>
                        <a:pt x="13" y="1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32" name="Freeform 796"/>
                <p:cNvSpPr>
                  <a:spLocks/>
                </p:cNvSpPr>
                <p:nvPr/>
              </p:nvSpPr>
              <p:spPr bwMode="gray">
                <a:xfrm>
                  <a:off x="2895" y="1146"/>
                  <a:ext cx="154" cy="175"/>
                </a:xfrm>
                <a:custGeom>
                  <a:avLst/>
                  <a:gdLst>
                    <a:gd name="T0" fmla="*/ 11 w 65"/>
                    <a:gd name="T1" fmla="*/ 66 h 74"/>
                    <a:gd name="T2" fmla="*/ 52 w 65"/>
                    <a:gd name="T3" fmla="*/ 52 h 74"/>
                    <a:gd name="T4" fmla="*/ 54 w 65"/>
                    <a:gd name="T5" fmla="*/ 8 h 74"/>
                    <a:gd name="T6" fmla="*/ 13 w 65"/>
                    <a:gd name="T7" fmla="*/ 22 h 74"/>
                    <a:gd name="T8" fmla="*/ 11 w 65"/>
                    <a:gd name="T9" fmla="*/ 66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74">
                      <a:moveTo>
                        <a:pt x="11" y="66"/>
                      </a:moveTo>
                      <a:cubicBezTo>
                        <a:pt x="21" y="74"/>
                        <a:pt x="40" y="68"/>
                        <a:pt x="52" y="52"/>
                      </a:cubicBezTo>
                      <a:cubicBezTo>
                        <a:pt x="64" y="36"/>
                        <a:pt x="65" y="17"/>
                        <a:pt x="54" y="8"/>
                      </a:cubicBezTo>
                      <a:cubicBezTo>
                        <a:pt x="43" y="0"/>
                        <a:pt x="25" y="6"/>
                        <a:pt x="13" y="22"/>
                      </a:cubicBezTo>
                      <a:cubicBezTo>
                        <a:pt x="1" y="38"/>
                        <a:pt x="0" y="58"/>
                        <a:pt x="11" y="66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33" name="Freeform 797"/>
                <p:cNvSpPr>
                  <a:spLocks/>
                </p:cNvSpPr>
                <p:nvPr/>
              </p:nvSpPr>
              <p:spPr bwMode="gray">
                <a:xfrm>
                  <a:off x="2194" y="1335"/>
                  <a:ext cx="153" cy="174"/>
                </a:xfrm>
                <a:custGeom>
                  <a:avLst/>
                  <a:gdLst>
                    <a:gd name="T0" fmla="*/ 10 w 65"/>
                    <a:gd name="T1" fmla="*/ 66 h 74"/>
                    <a:gd name="T2" fmla="*/ 52 w 65"/>
                    <a:gd name="T3" fmla="*/ 52 h 74"/>
                    <a:gd name="T4" fmla="*/ 54 w 65"/>
                    <a:gd name="T5" fmla="*/ 8 h 74"/>
                    <a:gd name="T6" fmla="*/ 13 w 65"/>
                    <a:gd name="T7" fmla="*/ 22 h 74"/>
                    <a:gd name="T8" fmla="*/ 10 w 65"/>
                    <a:gd name="T9" fmla="*/ 66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74">
                      <a:moveTo>
                        <a:pt x="10" y="66"/>
                      </a:moveTo>
                      <a:cubicBezTo>
                        <a:pt x="21" y="74"/>
                        <a:pt x="40" y="67"/>
                        <a:pt x="52" y="52"/>
                      </a:cubicBezTo>
                      <a:cubicBezTo>
                        <a:pt x="64" y="36"/>
                        <a:pt x="65" y="16"/>
                        <a:pt x="54" y="8"/>
                      </a:cubicBezTo>
                      <a:cubicBezTo>
                        <a:pt x="43" y="0"/>
                        <a:pt x="25" y="6"/>
                        <a:pt x="13" y="22"/>
                      </a:cubicBezTo>
                      <a:cubicBezTo>
                        <a:pt x="1" y="38"/>
                        <a:pt x="0" y="57"/>
                        <a:pt x="10" y="66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34" name="Freeform 798"/>
                <p:cNvSpPr>
                  <a:spLocks/>
                </p:cNvSpPr>
                <p:nvPr/>
              </p:nvSpPr>
              <p:spPr bwMode="gray">
                <a:xfrm>
                  <a:off x="157" y="1179"/>
                  <a:ext cx="1406" cy="501"/>
                </a:xfrm>
                <a:custGeom>
                  <a:avLst/>
                  <a:gdLst>
                    <a:gd name="T0" fmla="*/ 27 w 595"/>
                    <a:gd name="T1" fmla="*/ 0 h 212"/>
                    <a:gd name="T2" fmla="*/ 27 w 595"/>
                    <a:gd name="T3" fmla="*/ 0 h 212"/>
                    <a:gd name="T4" fmla="*/ 9 w 595"/>
                    <a:gd name="T5" fmla="*/ 15 h 212"/>
                    <a:gd name="T6" fmla="*/ 0 w 595"/>
                    <a:gd name="T7" fmla="*/ 34 h 212"/>
                    <a:gd name="T8" fmla="*/ 0 w 595"/>
                    <a:gd name="T9" fmla="*/ 48 h 212"/>
                    <a:gd name="T10" fmla="*/ 6 w 595"/>
                    <a:gd name="T11" fmla="*/ 59 h 212"/>
                    <a:gd name="T12" fmla="*/ 19 w 595"/>
                    <a:gd name="T13" fmla="*/ 62 h 212"/>
                    <a:gd name="T14" fmla="*/ 576 w 595"/>
                    <a:gd name="T15" fmla="*/ 212 h 212"/>
                    <a:gd name="T16" fmla="*/ 575 w 595"/>
                    <a:gd name="T17" fmla="*/ 211 h 212"/>
                    <a:gd name="T18" fmla="*/ 569 w 595"/>
                    <a:gd name="T19" fmla="*/ 201 h 212"/>
                    <a:gd name="T20" fmla="*/ 569 w 595"/>
                    <a:gd name="T21" fmla="*/ 187 h 212"/>
                    <a:gd name="T22" fmla="*/ 577 w 595"/>
                    <a:gd name="T23" fmla="*/ 168 h 212"/>
                    <a:gd name="T24" fmla="*/ 595 w 595"/>
                    <a:gd name="T25" fmla="*/ 153 h 212"/>
                    <a:gd name="T26" fmla="*/ 27 w 595"/>
                    <a:gd name="T27" fmla="*/ 0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95" h="212">
                      <a:moveTo>
                        <a:pt x="27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0" y="3"/>
                        <a:pt x="14" y="8"/>
                        <a:pt x="9" y="15"/>
                      </a:cubicBezTo>
                      <a:cubicBezTo>
                        <a:pt x="4" y="21"/>
                        <a:pt x="1" y="28"/>
                        <a:pt x="0" y="34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" y="52"/>
                        <a:pt x="3" y="56"/>
                        <a:pt x="6" y="59"/>
                      </a:cubicBezTo>
                      <a:cubicBezTo>
                        <a:pt x="10" y="61"/>
                        <a:pt x="14" y="62"/>
                        <a:pt x="19" y="62"/>
                      </a:cubicBezTo>
                      <a:cubicBezTo>
                        <a:pt x="576" y="212"/>
                        <a:pt x="576" y="212"/>
                        <a:pt x="576" y="212"/>
                      </a:cubicBezTo>
                      <a:cubicBezTo>
                        <a:pt x="576" y="212"/>
                        <a:pt x="575" y="211"/>
                        <a:pt x="575" y="211"/>
                      </a:cubicBezTo>
                      <a:cubicBezTo>
                        <a:pt x="572" y="209"/>
                        <a:pt x="570" y="205"/>
                        <a:pt x="569" y="201"/>
                      </a:cubicBezTo>
                      <a:cubicBezTo>
                        <a:pt x="569" y="187"/>
                        <a:pt x="569" y="187"/>
                        <a:pt x="569" y="187"/>
                      </a:cubicBezTo>
                      <a:cubicBezTo>
                        <a:pt x="570" y="180"/>
                        <a:pt x="573" y="174"/>
                        <a:pt x="577" y="168"/>
                      </a:cubicBezTo>
                      <a:cubicBezTo>
                        <a:pt x="583" y="161"/>
                        <a:pt x="589" y="156"/>
                        <a:pt x="595" y="153"/>
                      </a:cubicBez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5935" name="Group 799"/>
              <p:cNvGrpSpPr>
                <a:grpSpLocks/>
              </p:cNvGrpSpPr>
              <p:nvPr/>
            </p:nvGrpSpPr>
            <p:grpSpPr bwMode="auto">
              <a:xfrm>
                <a:off x="2082" y="1886"/>
                <a:ext cx="573" cy="172"/>
                <a:chOff x="157" y="610"/>
                <a:chExt cx="3584" cy="1077"/>
              </a:xfrm>
            </p:grpSpPr>
            <p:sp>
              <p:nvSpPr>
                <p:cNvPr id="475936" name="Freeform 800"/>
                <p:cNvSpPr>
                  <a:spLocks/>
                </p:cNvSpPr>
                <p:nvPr/>
              </p:nvSpPr>
              <p:spPr bwMode="gray">
                <a:xfrm>
                  <a:off x="221" y="610"/>
                  <a:ext cx="3473" cy="930"/>
                </a:xfrm>
                <a:custGeom>
                  <a:avLst/>
                  <a:gdLst>
                    <a:gd name="T0" fmla="*/ 0 w 3473"/>
                    <a:gd name="T1" fmla="*/ 569 h 930"/>
                    <a:gd name="T2" fmla="*/ 2129 w 3473"/>
                    <a:gd name="T3" fmla="*/ 0 h 930"/>
                    <a:gd name="T4" fmla="*/ 3473 w 3473"/>
                    <a:gd name="T5" fmla="*/ 359 h 930"/>
                    <a:gd name="T6" fmla="*/ 1342 w 3473"/>
                    <a:gd name="T7" fmla="*/ 930 h 930"/>
                    <a:gd name="T8" fmla="*/ 0 w 3473"/>
                    <a:gd name="T9" fmla="*/ 569 h 9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73" h="930">
                      <a:moveTo>
                        <a:pt x="0" y="569"/>
                      </a:moveTo>
                      <a:lnTo>
                        <a:pt x="2129" y="0"/>
                      </a:lnTo>
                      <a:lnTo>
                        <a:pt x="3473" y="359"/>
                      </a:lnTo>
                      <a:lnTo>
                        <a:pt x="1342" y="930"/>
                      </a:lnTo>
                      <a:lnTo>
                        <a:pt x="0" y="569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37" name="Freeform 801"/>
                <p:cNvSpPr>
                  <a:spLocks/>
                </p:cNvSpPr>
                <p:nvPr/>
              </p:nvSpPr>
              <p:spPr bwMode="gray">
                <a:xfrm>
                  <a:off x="221" y="1179"/>
                  <a:ext cx="1342" cy="361"/>
                </a:xfrm>
                <a:custGeom>
                  <a:avLst/>
                  <a:gdLst>
                    <a:gd name="T0" fmla="*/ 1342 w 1342"/>
                    <a:gd name="T1" fmla="*/ 361 h 361"/>
                    <a:gd name="T2" fmla="*/ 0 w 1342"/>
                    <a:gd name="T3" fmla="*/ 0 h 361"/>
                    <a:gd name="T4" fmla="*/ 1342 w 1342"/>
                    <a:gd name="T5" fmla="*/ 36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2" h="361">
                      <a:moveTo>
                        <a:pt x="1342" y="361"/>
                      </a:moveTo>
                      <a:lnTo>
                        <a:pt x="0" y="0"/>
                      </a:lnTo>
                      <a:lnTo>
                        <a:pt x="1342" y="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38" name="Freeform 802"/>
                <p:cNvSpPr>
                  <a:spLocks/>
                </p:cNvSpPr>
                <p:nvPr/>
              </p:nvSpPr>
              <p:spPr bwMode="gray">
                <a:xfrm>
                  <a:off x="2137" y="666"/>
                  <a:ext cx="1344" cy="359"/>
                </a:xfrm>
                <a:custGeom>
                  <a:avLst/>
                  <a:gdLst>
                    <a:gd name="T0" fmla="*/ 1344 w 1344"/>
                    <a:gd name="T1" fmla="*/ 359 h 359"/>
                    <a:gd name="T2" fmla="*/ 0 w 1344"/>
                    <a:gd name="T3" fmla="*/ 0 h 359"/>
                    <a:gd name="T4" fmla="*/ 1344 w 1344"/>
                    <a:gd name="T5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59">
                      <a:moveTo>
                        <a:pt x="1344" y="359"/>
                      </a:moveTo>
                      <a:lnTo>
                        <a:pt x="0" y="0"/>
                      </a:lnTo>
                      <a:lnTo>
                        <a:pt x="1344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39" name="Freeform 803"/>
                <p:cNvSpPr>
                  <a:spLocks/>
                </p:cNvSpPr>
                <p:nvPr/>
              </p:nvSpPr>
              <p:spPr bwMode="gray">
                <a:xfrm>
                  <a:off x="1924" y="723"/>
                  <a:ext cx="1342" cy="361"/>
                </a:xfrm>
                <a:custGeom>
                  <a:avLst/>
                  <a:gdLst>
                    <a:gd name="T0" fmla="*/ 1342 w 1342"/>
                    <a:gd name="T1" fmla="*/ 361 h 361"/>
                    <a:gd name="T2" fmla="*/ 0 w 1342"/>
                    <a:gd name="T3" fmla="*/ 0 h 361"/>
                    <a:gd name="T4" fmla="*/ 1342 w 1342"/>
                    <a:gd name="T5" fmla="*/ 36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2" h="361">
                      <a:moveTo>
                        <a:pt x="1342" y="361"/>
                      </a:moveTo>
                      <a:lnTo>
                        <a:pt x="0" y="0"/>
                      </a:lnTo>
                      <a:lnTo>
                        <a:pt x="1342" y="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40" name="Freeform 804"/>
                <p:cNvSpPr>
                  <a:spLocks/>
                </p:cNvSpPr>
                <p:nvPr/>
              </p:nvSpPr>
              <p:spPr bwMode="gray">
                <a:xfrm>
                  <a:off x="1709" y="780"/>
                  <a:ext cx="1344" cy="361"/>
                </a:xfrm>
                <a:custGeom>
                  <a:avLst/>
                  <a:gdLst>
                    <a:gd name="T0" fmla="*/ 1344 w 1344"/>
                    <a:gd name="T1" fmla="*/ 361 h 361"/>
                    <a:gd name="T2" fmla="*/ 0 w 1344"/>
                    <a:gd name="T3" fmla="*/ 0 h 361"/>
                    <a:gd name="T4" fmla="*/ 1344 w 1344"/>
                    <a:gd name="T5" fmla="*/ 36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1">
                      <a:moveTo>
                        <a:pt x="1344" y="361"/>
                      </a:moveTo>
                      <a:lnTo>
                        <a:pt x="0" y="0"/>
                      </a:lnTo>
                      <a:lnTo>
                        <a:pt x="1344" y="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41" name="Freeform 805"/>
                <p:cNvSpPr>
                  <a:spLocks/>
                </p:cNvSpPr>
                <p:nvPr/>
              </p:nvSpPr>
              <p:spPr bwMode="gray">
                <a:xfrm>
                  <a:off x="1497" y="836"/>
                  <a:ext cx="1344" cy="362"/>
                </a:xfrm>
                <a:custGeom>
                  <a:avLst/>
                  <a:gdLst>
                    <a:gd name="T0" fmla="*/ 1344 w 1344"/>
                    <a:gd name="T1" fmla="*/ 362 h 362"/>
                    <a:gd name="T2" fmla="*/ 0 w 1344"/>
                    <a:gd name="T3" fmla="*/ 0 h 362"/>
                    <a:gd name="T4" fmla="*/ 1344 w 1344"/>
                    <a:gd name="T5" fmla="*/ 362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2">
                      <a:moveTo>
                        <a:pt x="1344" y="362"/>
                      </a:moveTo>
                      <a:lnTo>
                        <a:pt x="0" y="0"/>
                      </a:lnTo>
                      <a:lnTo>
                        <a:pt x="1344" y="3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42" name="Freeform 806"/>
                <p:cNvSpPr>
                  <a:spLocks/>
                </p:cNvSpPr>
                <p:nvPr/>
              </p:nvSpPr>
              <p:spPr bwMode="gray">
                <a:xfrm>
                  <a:off x="1072" y="952"/>
                  <a:ext cx="1344" cy="359"/>
                </a:xfrm>
                <a:custGeom>
                  <a:avLst/>
                  <a:gdLst>
                    <a:gd name="T0" fmla="*/ 1344 w 1344"/>
                    <a:gd name="T1" fmla="*/ 359 h 359"/>
                    <a:gd name="T2" fmla="*/ 0 w 1344"/>
                    <a:gd name="T3" fmla="*/ 0 h 359"/>
                    <a:gd name="T4" fmla="*/ 1344 w 1344"/>
                    <a:gd name="T5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59">
                      <a:moveTo>
                        <a:pt x="1344" y="359"/>
                      </a:moveTo>
                      <a:lnTo>
                        <a:pt x="0" y="0"/>
                      </a:lnTo>
                      <a:lnTo>
                        <a:pt x="1344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43" name="Freeform 807"/>
                <p:cNvSpPr>
                  <a:spLocks/>
                </p:cNvSpPr>
                <p:nvPr/>
              </p:nvSpPr>
              <p:spPr bwMode="gray">
                <a:xfrm>
                  <a:off x="646" y="1065"/>
                  <a:ext cx="1344" cy="362"/>
                </a:xfrm>
                <a:custGeom>
                  <a:avLst/>
                  <a:gdLst>
                    <a:gd name="T0" fmla="*/ 1344 w 1344"/>
                    <a:gd name="T1" fmla="*/ 362 h 362"/>
                    <a:gd name="T2" fmla="*/ 0 w 1344"/>
                    <a:gd name="T3" fmla="*/ 0 h 362"/>
                    <a:gd name="T4" fmla="*/ 1344 w 1344"/>
                    <a:gd name="T5" fmla="*/ 362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2">
                      <a:moveTo>
                        <a:pt x="1344" y="362"/>
                      </a:moveTo>
                      <a:lnTo>
                        <a:pt x="0" y="0"/>
                      </a:lnTo>
                      <a:lnTo>
                        <a:pt x="1344" y="3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44" name="Freeform 808"/>
                <p:cNvSpPr>
                  <a:spLocks/>
                </p:cNvSpPr>
                <p:nvPr/>
              </p:nvSpPr>
              <p:spPr bwMode="gray">
                <a:xfrm>
                  <a:off x="1284" y="895"/>
                  <a:ext cx="1344" cy="359"/>
                </a:xfrm>
                <a:custGeom>
                  <a:avLst/>
                  <a:gdLst>
                    <a:gd name="T0" fmla="*/ 1344 w 1344"/>
                    <a:gd name="T1" fmla="*/ 359 h 359"/>
                    <a:gd name="T2" fmla="*/ 0 w 1344"/>
                    <a:gd name="T3" fmla="*/ 0 h 359"/>
                    <a:gd name="T4" fmla="*/ 1344 w 1344"/>
                    <a:gd name="T5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59">
                      <a:moveTo>
                        <a:pt x="1344" y="359"/>
                      </a:moveTo>
                      <a:lnTo>
                        <a:pt x="0" y="0"/>
                      </a:lnTo>
                      <a:lnTo>
                        <a:pt x="1344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45" name="Freeform 809"/>
                <p:cNvSpPr>
                  <a:spLocks/>
                </p:cNvSpPr>
                <p:nvPr/>
              </p:nvSpPr>
              <p:spPr bwMode="gray">
                <a:xfrm>
                  <a:off x="859" y="1009"/>
                  <a:ext cx="1344" cy="361"/>
                </a:xfrm>
                <a:custGeom>
                  <a:avLst/>
                  <a:gdLst>
                    <a:gd name="T0" fmla="*/ 1344 w 1344"/>
                    <a:gd name="T1" fmla="*/ 361 h 361"/>
                    <a:gd name="T2" fmla="*/ 0 w 1344"/>
                    <a:gd name="T3" fmla="*/ 0 h 361"/>
                    <a:gd name="T4" fmla="*/ 1344 w 1344"/>
                    <a:gd name="T5" fmla="*/ 36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1">
                      <a:moveTo>
                        <a:pt x="1344" y="361"/>
                      </a:moveTo>
                      <a:lnTo>
                        <a:pt x="0" y="0"/>
                      </a:lnTo>
                      <a:lnTo>
                        <a:pt x="1344" y="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46" name="Freeform 810"/>
                <p:cNvSpPr>
                  <a:spLocks/>
                </p:cNvSpPr>
                <p:nvPr/>
              </p:nvSpPr>
              <p:spPr bwMode="gray">
                <a:xfrm>
                  <a:off x="434" y="1122"/>
                  <a:ext cx="1344" cy="362"/>
                </a:xfrm>
                <a:custGeom>
                  <a:avLst/>
                  <a:gdLst>
                    <a:gd name="T0" fmla="*/ 1344 w 1344"/>
                    <a:gd name="T1" fmla="*/ 362 h 362"/>
                    <a:gd name="T2" fmla="*/ 0 w 1344"/>
                    <a:gd name="T3" fmla="*/ 0 h 362"/>
                    <a:gd name="T4" fmla="*/ 1344 w 1344"/>
                    <a:gd name="T5" fmla="*/ 362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2">
                      <a:moveTo>
                        <a:pt x="1344" y="362"/>
                      </a:moveTo>
                      <a:lnTo>
                        <a:pt x="0" y="0"/>
                      </a:lnTo>
                      <a:lnTo>
                        <a:pt x="1344" y="3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75947" name="Group 811"/>
                <p:cNvGrpSpPr>
                  <a:grpSpLocks/>
                </p:cNvGrpSpPr>
                <p:nvPr/>
              </p:nvGrpSpPr>
              <p:grpSpPr bwMode="auto">
                <a:xfrm>
                  <a:off x="434" y="666"/>
                  <a:ext cx="3047" cy="818"/>
                  <a:chOff x="434" y="666"/>
                  <a:chExt cx="3047" cy="818"/>
                </a:xfrm>
              </p:grpSpPr>
              <p:sp>
                <p:nvSpPr>
                  <p:cNvPr id="475948" name="Line 812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2137" y="666"/>
                    <a:ext cx="1344" cy="359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49" name="Line 813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924" y="723"/>
                    <a:ext cx="1342" cy="36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50" name="Line 814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709" y="780"/>
                    <a:ext cx="1344" cy="36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51" name="Line 815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497" y="836"/>
                    <a:ext cx="1344" cy="362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52" name="Line 816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072" y="952"/>
                    <a:ext cx="1344" cy="359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53" name="Line 817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646" y="1065"/>
                    <a:ext cx="1344" cy="362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54" name="Line 818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284" y="895"/>
                    <a:ext cx="1344" cy="359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55" name="Line 819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859" y="1009"/>
                    <a:ext cx="1344" cy="36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56" name="Line 820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34" y="1122"/>
                    <a:ext cx="1344" cy="362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75957" name="Freeform 821"/>
                <p:cNvSpPr>
                  <a:spLocks/>
                </p:cNvSpPr>
                <p:nvPr/>
              </p:nvSpPr>
              <p:spPr bwMode="gray">
                <a:xfrm>
                  <a:off x="2350" y="610"/>
                  <a:ext cx="1344" cy="359"/>
                </a:xfrm>
                <a:custGeom>
                  <a:avLst/>
                  <a:gdLst>
                    <a:gd name="T0" fmla="*/ 1344 w 1344"/>
                    <a:gd name="T1" fmla="*/ 359 h 359"/>
                    <a:gd name="T2" fmla="*/ 0 w 1344"/>
                    <a:gd name="T3" fmla="*/ 0 h 359"/>
                    <a:gd name="T4" fmla="*/ 1344 w 1344"/>
                    <a:gd name="T5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59">
                      <a:moveTo>
                        <a:pt x="1344" y="359"/>
                      </a:moveTo>
                      <a:lnTo>
                        <a:pt x="0" y="0"/>
                      </a:lnTo>
                      <a:lnTo>
                        <a:pt x="1344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58" name="Freeform 822"/>
                <p:cNvSpPr>
                  <a:spLocks/>
                </p:cNvSpPr>
                <p:nvPr/>
              </p:nvSpPr>
              <p:spPr bwMode="gray">
                <a:xfrm>
                  <a:off x="1501" y="969"/>
                  <a:ext cx="2240" cy="718"/>
                </a:xfrm>
                <a:custGeom>
                  <a:avLst/>
                  <a:gdLst>
                    <a:gd name="T0" fmla="*/ 941 w 948"/>
                    <a:gd name="T1" fmla="*/ 4 h 304"/>
                    <a:gd name="T2" fmla="*/ 928 w 948"/>
                    <a:gd name="T3" fmla="*/ 0 h 304"/>
                    <a:gd name="T4" fmla="*/ 918 w 948"/>
                    <a:gd name="T5" fmla="*/ 3 h 304"/>
                    <a:gd name="T6" fmla="*/ 36 w 948"/>
                    <a:gd name="T7" fmla="*/ 239 h 304"/>
                    <a:gd name="T8" fmla="*/ 26 w 948"/>
                    <a:gd name="T9" fmla="*/ 242 h 304"/>
                    <a:gd name="T10" fmla="*/ 8 w 948"/>
                    <a:gd name="T11" fmla="*/ 257 h 304"/>
                    <a:gd name="T12" fmla="*/ 0 w 948"/>
                    <a:gd name="T13" fmla="*/ 276 h 304"/>
                    <a:gd name="T14" fmla="*/ 0 w 948"/>
                    <a:gd name="T15" fmla="*/ 290 h 304"/>
                    <a:gd name="T16" fmla="*/ 6 w 948"/>
                    <a:gd name="T17" fmla="*/ 300 h 304"/>
                    <a:gd name="T18" fmla="*/ 19 w 948"/>
                    <a:gd name="T19" fmla="*/ 304 h 304"/>
                    <a:gd name="T20" fmla="*/ 30 w 948"/>
                    <a:gd name="T21" fmla="*/ 301 h 304"/>
                    <a:gd name="T22" fmla="*/ 910 w 948"/>
                    <a:gd name="T23" fmla="*/ 65 h 304"/>
                    <a:gd name="T24" fmla="*/ 922 w 948"/>
                    <a:gd name="T25" fmla="*/ 61 h 304"/>
                    <a:gd name="T26" fmla="*/ 939 w 948"/>
                    <a:gd name="T27" fmla="*/ 47 h 304"/>
                    <a:gd name="T28" fmla="*/ 948 w 948"/>
                    <a:gd name="T29" fmla="*/ 29 h 304"/>
                    <a:gd name="T30" fmla="*/ 948 w 948"/>
                    <a:gd name="T31" fmla="*/ 13 h 304"/>
                    <a:gd name="T32" fmla="*/ 941 w 948"/>
                    <a:gd name="T33" fmla="*/ 4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48" h="304">
                      <a:moveTo>
                        <a:pt x="941" y="4"/>
                      </a:moveTo>
                      <a:cubicBezTo>
                        <a:pt x="937" y="1"/>
                        <a:pt x="933" y="0"/>
                        <a:pt x="928" y="0"/>
                      </a:cubicBezTo>
                      <a:cubicBezTo>
                        <a:pt x="918" y="3"/>
                        <a:pt x="918" y="3"/>
                        <a:pt x="918" y="3"/>
                      </a:cubicBezTo>
                      <a:cubicBezTo>
                        <a:pt x="36" y="239"/>
                        <a:pt x="36" y="239"/>
                        <a:pt x="36" y="239"/>
                      </a:cubicBezTo>
                      <a:cubicBezTo>
                        <a:pt x="26" y="242"/>
                        <a:pt x="26" y="242"/>
                        <a:pt x="26" y="242"/>
                      </a:cubicBezTo>
                      <a:cubicBezTo>
                        <a:pt x="20" y="245"/>
                        <a:pt x="14" y="250"/>
                        <a:pt x="8" y="257"/>
                      </a:cubicBezTo>
                      <a:cubicBezTo>
                        <a:pt x="4" y="263"/>
                        <a:pt x="1" y="269"/>
                        <a:pt x="0" y="276"/>
                      </a:cubicBezTo>
                      <a:cubicBezTo>
                        <a:pt x="0" y="290"/>
                        <a:pt x="0" y="290"/>
                        <a:pt x="0" y="290"/>
                      </a:cubicBezTo>
                      <a:cubicBezTo>
                        <a:pt x="1" y="294"/>
                        <a:pt x="3" y="298"/>
                        <a:pt x="6" y="300"/>
                      </a:cubicBezTo>
                      <a:cubicBezTo>
                        <a:pt x="10" y="303"/>
                        <a:pt x="14" y="304"/>
                        <a:pt x="19" y="304"/>
                      </a:cubicBezTo>
                      <a:cubicBezTo>
                        <a:pt x="30" y="301"/>
                        <a:pt x="30" y="301"/>
                        <a:pt x="30" y="301"/>
                      </a:cubicBezTo>
                      <a:cubicBezTo>
                        <a:pt x="910" y="65"/>
                        <a:pt x="910" y="65"/>
                        <a:pt x="910" y="65"/>
                      </a:cubicBezTo>
                      <a:cubicBezTo>
                        <a:pt x="922" y="61"/>
                        <a:pt x="922" y="61"/>
                        <a:pt x="922" y="61"/>
                      </a:cubicBezTo>
                      <a:cubicBezTo>
                        <a:pt x="928" y="58"/>
                        <a:pt x="934" y="54"/>
                        <a:pt x="939" y="47"/>
                      </a:cubicBezTo>
                      <a:cubicBezTo>
                        <a:pt x="943" y="41"/>
                        <a:pt x="946" y="35"/>
                        <a:pt x="948" y="29"/>
                      </a:cubicBezTo>
                      <a:cubicBezTo>
                        <a:pt x="948" y="13"/>
                        <a:pt x="948" y="13"/>
                        <a:pt x="948" y="13"/>
                      </a:cubicBezTo>
                      <a:cubicBezTo>
                        <a:pt x="946" y="9"/>
                        <a:pt x="944" y="6"/>
                        <a:pt x="941" y="4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59" name="Freeform 823"/>
                <p:cNvSpPr>
                  <a:spLocks/>
                </p:cNvSpPr>
                <p:nvPr/>
              </p:nvSpPr>
              <p:spPr bwMode="gray">
                <a:xfrm>
                  <a:off x="1501" y="1533"/>
                  <a:ext cx="142" cy="154"/>
                </a:xfrm>
                <a:custGeom>
                  <a:avLst/>
                  <a:gdLst>
                    <a:gd name="T0" fmla="*/ 47 w 60"/>
                    <a:gd name="T1" fmla="*/ 47 h 65"/>
                    <a:gd name="T2" fmla="*/ 50 w 60"/>
                    <a:gd name="T3" fmla="*/ 4 h 65"/>
                    <a:gd name="T4" fmla="*/ 36 w 60"/>
                    <a:gd name="T5" fmla="*/ 0 h 65"/>
                    <a:gd name="T6" fmla="*/ 26 w 60"/>
                    <a:gd name="T7" fmla="*/ 3 h 65"/>
                    <a:gd name="T8" fmla="*/ 8 w 60"/>
                    <a:gd name="T9" fmla="*/ 18 h 65"/>
                    <a:gd name="T10" fmla="*/ 0 w 60"/>
                    <a:gd name="T11" fmla="*/ 37 h 65"/>
                    <a:gd name="T12" fmla="*/ 0 w 60"/>
                    <a:gd name="T13" fmla="*/ 51 h 65"/>
                    <a:gd name="T14" fmla="*/ 6 w 60"/>
                    <a:gd name="T15" fmla="*/ 61 h 65"/>
                    <a:gd name="T16" fmla="*/ 19 w 60"/>
                    <a:gd name="T17" fmla="*/ 65 h 65"/>
                    <a:gd name="T18" fmla="*/ 30 w 60"/>
                    <a:gd name="T19" fmla="*/ 62 h 65"/>
                    <a:gd name="T20" fmla="*/ 47 w 60"/>
                    <a:gd name="T21" fmla="*/ 4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0" h="65">
                      <a:moveTo>
                        <a:pt x="47" y="47"/>
                      </a:moveTo>
                      <a:cubicBezTo>
                        <a:pt x="59" y="32"/>
                        <a:pt x="60" y="12"/>
                        <a:pt x="50" y="4"/>
                      </a:cubicBezTo>
                      <a:cubicBezTo>
                        <a:pt x="46" y="1"/>
                        <a:pt x="41" y="0"/>
                        <a:pt x="36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0" y="6"/>
                        <a:pt x="14" y="11"/>
                        <a:pt x="8" y="18"/>
                      </a:cubicBezTo>
                      <a:cubicBezTo>
                        <a:pt x="4" y="24"/>
                        <a:pt x="1" y="30"/>
                        <a:pt x="0" y="37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1" y="55"/>
                        <a:pt x="3" y="59"/>
                        <a:pt x="6" y="61"/>
                      </a:cubicBezTo>
                      <a:cubicBezTo>
                        <a:pt x="10" y="64"/>
                        <a:pt x="14" y="65"/>
                        <a:pt x="19" y="65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7" y="59"/>
                        <a:pt x="43" y="54"/>
                        <a:pt x="47" y="47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60" name="Freeform 824"/>
                <p:cNvSpPr>
                  <a:spLocks/>
                </p:cNvSpPr>
                <p:nvPr/>
              </p:nvSpPr>
              <p:spPr bwMode="gray">
                <a:xfrm>
                  <a:off x="3597" y="969"/>
                  <a:ext cx="144" cy="153"/>
                </a:xfrm>
                <a:custGeom>
                  <a:avLst/>
                  <a:gdLst>
                    <a:gd name="T0" fmla="*/ 13 w 61"/>
                    <a:gd name="T1" fmla="*/ 18 h 65"/>
                    <a:gd name="T2" fmla="*/ 11 w 61"/>
                    <a:gd name="T3" fmla="*/ 61 h 65"/>
                    <a:gd name="T4" fmla="*/ 23 w 61"/>
                    <a:gd name="T5" fmla="*/ 65 h 65"/>
                    <a:gd name="T6" fmla="*/ 35 w 61"/>
                    <a:gd name="T7" fmla="*/ 61 h 65"/>
                    <a:gd name="T8" fmla="*/ 52 w 61"/>
                    <a:gd name="T9" fmla="*/ 47 h 65"/>
                    <a:gd name="T10" fmla="*/ 61 w 61"/>
                    <a:gd name="T11" fmla="*/ 29 h 65"/>
                    <a:gd name="T12" fmla="*/ 61 w 61"/>
                    <a:gd name="T13" fmla="*/ 13 h 65"/>
                    <a:gd name="T14" fmla="*/ 54 w 61"/>
                    <a:gd name="T15" fmla="*/ 4 h 65"/>
                    <a:gd name="T16" fmla="*/ 41 w 61"/>
                    <a:gd name="T17" fmla="*/ 0 h 65"/>
                    <a:gd name="T18" fmla="*/ 31 w 61"/>
                    <a:gd name="T19" fmla="*/ 3 h 65"/>
                    <a:gd name="T20" fmla="*/ 13 w 61"/>
                    <a:gd name="T21" fmla="*/ 1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1" h="65">
                      <a:moveTo>
                        <a:pt x="13" y="18"/>
                      </a:moveTo>
                      <a:cubicBezTo>
                        <a:pt x="1" y="33"/>
                        <a:pt x="0" y="53"/>
                        <a:pt x="11" y="61"/>
                      </a:cubicBezTo>
                      <a:cubicBezTo>
                        <a:pt x="14" y="64"/>
                        <a:pt x="18" y="65"/>
                        <a:pt x="23" y="65"/>
                      </a:cubicBezTo>
                      <a:cubicBezTo>
                        <a:pt x="35" y="61"/>
                        <a:pt x="35" y="61"/>
                        <a:pt x="35" y="61"/>
                      </a:cubicBezTo>
                      <a:cubicBezTo>
                        <a:pt x="41" y="58"/>
                        <a:pt x="47" y="54"/>
                        <a:pt x="52" y="47"/>
                      </a:cubicBezTo>
                      <a:cubicBezTo>
                        <a:pt x="56" y="41"/>
                        <a:pt x="59" y="35"/>
                        <a:pt x="61" y="29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9"/>
                        <a:pt x="57" y="6"/>
                        <a:pt x="54" y="4"/>
                      </a:cubicBezTo>
                      <a:cubicBezTo>
                        <a:pt x="50" y="1"/>
                        <a:pt x="46" y="0"/>
                        <a:pt x="41" y="0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24" y="6"/>
                        <a:pt x="18" y="11"/>
                        <a:pt x="13" y="1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61" name="Freeform 825"/>
                <p:cNvSpPr>
                  <a:spLocks/>
                </p:cNvSpPr>
                <p:nvPr/>
              </p:nvSpPr>
              <p:spPr bwMode="gray">
                <a:xfrm>
                  <a:off x="2895" y="1146"/>
                  <a:ext cx="154" cy="175"/>
                </a:xfrm>
                <a:custGeom>
                  <a:avLst/>
                  <a:gdLst>
                    <a:gd name="T0" fmla="*/ 11 w 65"/>
                    <a:gd name="T1" fmla="*/ 66 h 74"/>
                    <a:gd name="T2" fmla="*/ 52 w 65"/>
                    <a:gd name="T3" fmla="*/ 52 h 74"/>
                    <a:gd name="T4" fmla="*/ 54 w 65"/>
                    <a:gd name="T5" fmla="*/ 8 h 74"/>
                    <a:gd name="T6" fmla="*/ 13 w 65"/>
                    <a:gd name="T7" fmla="*/ 22 h 74"/>
                    <a:gd name="T8" fmla="*/ 11 w 65"/>
                    <a:gd name="T9" fmla="*/ 66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74">
                      <a:moveTo>
                        <a:pt x="11" y="66"/>
                      </a:moveTo>
                      <a:cubicBezTo>
                        <a:pt x="21" y="74"/>
                        <a:pt x="40" y="68"/>
                        <a:pt x="52" y="52"/>
                      </a:cubicBezTo>
                      <a:cubicBezTo>
                        <a:pt x="64" y="36"/>
                        <a:pt x="65" y="17"/>
                        <a:pt x="54" y="8"/>
                      </a:cubicBezTo>
                      <a:cubicBezTo>
                        <a:pt x="43" y="0"/>
                        <a:pt x="25" y="6"/>
                        <a:pt x="13" y="22"/>
                      </a:cubicBezTo>
                      <a:cubicBezTo>
                        <a:pt x="1" y="38"/>
                        <a:pt x="0" y="58"/>
                        <a:pt x="11" y="66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62" name="Freeform 826"/>
                <p:cNvSpPr>
                  <a:spLocks/>
                </p:cNvSpPr>
                <p:nvPr/>
              </p:nvSpPr>
              <p:spPr bwMode="gray">
                <a:xfrm>
                  <a:off x="2194" y="1335"/>
                  <a:ext cx="153" cy="174"/>
                </a:xfrm>
                <a:custGeom>
                  <a:avLst/>
                  <a:gdLst>
                    <a:gd name="T0" fmla="*/ 10 w 65"/>
                    <a:gd name="T1" fmla="*/ 66 h 74"/>
                    <a:gd name="T2" fmla="*/ 52 w 65"/>
                    <a:gd name="T3" fmla="*/ 52 h 74"/>
                    <a:gd name="T4" fmla="*/ 54 w 65"/>
                    <a:gd name="T5" fmla="*/ 8 h 74"/>
                    <a:gd name="T6" fmla="*/ 13 w 65"/>
                    <a:gd name="T7" fmla="*/ 22 h 74"/>
                    <a:gd name="T8" fmla="*/ 10 w 65"/>
                    <a:gd name="T9" fmla="*/ 66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74">
                      <a:moveTo>
                        <a:pt x="10" y="66"/>
                      </a:moveTo>
                      <a:cubicBezTo>
                        <a:pt x="21" y="74"/>
                        <a:pt x="40" y="67"/>
                        <a:pt x="52" y="52"/>
                      </a:cubicBezTo>
                      <a:cubicBezTo>
                        <a:pt x="64" y="36"/>
                        <a:pt x="65" y="16"/>
                        <a:pt x="54" y="8"/>
                      </a:cubicBezTo>
                      <a:cubicBezTo>
                        <a:pt x="43" y="0"/>
                        <a:pt x="25" y="6"/>
                        <a:pt x="13" y="22"/>
                      </a:cubicBezTo>
                      <a:cubicBezTo>
                        <a:pt x="1" y="38"/>
                        <a:pt x="0" y="57"/>
                        <a:pt x="10" y="66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63" name="Freeform 827"/>
                <p:cNvSpPr>
                  <a:spLocks/>
                </p:cNvSpPr>
                <p:nvPr/>
              </p:nvSpPr>
              <p:spPr bwMode="gray">
                <a:xfrm>
                  <a:off x="157" y="1179"/>
                  <a:ext cx="1406" cy="501"/>
                </a:xfrm>
                <a:custGeom>
                  <a:avLst/>
                  <a:gdLst>
                    <a:gd name="T0" fmla="*/ 27 w 595"/>
                    <a:gd name="T1" fmla="*/ 0 h 212"/>
                    <a:gd name="T2" fmla="*/ 27 w 595"/>
                    <a:gd name="T3" fmla="*/ 0 h 212"/>
                    <a:gd name="T4" fmla="*/ 9 w 595"/>
                    <a:gd name="T5" fmla="*/ 15 h 212"/>
                    <a:gd name="T6" fmla="*/ 0 w 595"/>
                    <a:gd name="T7" fmla="*/ 34 h 212"/>
                    <a:gd name="T8" fmla="*/ 0 w 595"/>
                    <a:gd name="T9" fmla="*/ 48 h 212"/>
                    <a:gd name="T10" fmla="*/ 6 w 595"/>
                    <a:gd name="T11" fmla="*/ 59 h 212"/>
                    <a:gd name="T12" fmla="*/ 19 w 595"/>
                    <a:gd name="T13" fmla="*/ 62 h 212"/>
                    <a:gd name="T14" fmla="*/ 576 w 595"/>
                    <a:gd name="T15" fmla="*/ 212 h 212"/>
                    <a:gd name="T16" fmla="*/ 575 w 595"/>
                    <a:gd name="T17" fmla="*/ 211 h 212"/>
                    <a:gd name="T18" fmla="*/ 569 w 595"/>
                    <a:gd name="T19" fmla="*/ 201 h 212"/>
                    <a:gd name="T20" fmla="*/ 569 w 595"/>
                    <a:gd name="T21" fmla="*/ 187 h 212"/>
                    <a:gd name="T22" fmla="*/ 577 w 595"/>
                    <a:gd name="T23" fmla="*/ 168 h 212"/>
                    <a:gd name="T24" fmla="*/ 595 w 595"/>
                    <a:gd name="T25" fmla="*/ 153 h 212"/>
                    <a:gd name="T26" fmla="*/ 27 w 595"/>
                    <a:gd name="T27" fmla="*/ 0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95" h="212">
                      <a:moveTo>
                        <a:pt x="27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0" y="3"/>
                        <a:pt x="14" y="8"/>
                        <a:pt x="9" y="15"/>
                      </a:cubicBezTo>
                      <a:cubicBezTo>
                        <a:pt x="4" y="21"/>
                        <a:pt x="1" y="28"/>
                        <a:pt x="0" y="34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" y="52"/>
                        <a:pt x="3" y="56"/>
                        <a:pt x="6" y="59"/>
                      </a:cubicBezTo>
                      <a:cubicBezTo>
                        <a:pt x="10" y="61"/>
                        <a:pt x="14" y="62"/>
                        <a:pt x="19" y="62"/>
                      </a:cubicBezTo>
                      <a:cubicBezTo>
                        <a:pt x="576" y="212"/>
                        <a:pt x="576" y="212"/>
                        <a:pt x="576" y="212"/>
                      </a:cubicBezTo>
                      <a:cubicBezTo>
                        <a:pt x="576" y="212"/>
                        <a:pt x="575" y="211"/>
                        <a:pt x="575" y="211"/>
                      </a:cubicBezTo>
                      <a:cubicBezTo>
                        <a:pt x="572" y="209"/>
                        <a:pt x="570" y="205"/>
                        <a:pt x="569" y="201"/>
                      </a:cubicBezTo>
                      <a:cubicBezTo>
                        <a:pt x="569" y="187"/>
                        <a:pt x="569" y="187"/>
                        <a:pt x="569" y="187"/>
                      </a:cubicBezTo>
                      <a:cubicBezTo>
                        <a:pt x="570" y="180"/>
                        <a:pt x="573" y="174"/>
                        <a:pt x="577" y="168"/>
                      </a:cubicBezTo>
                      <a:cubicBezTo>
                        <a:pt x="583" y="161"/>
                        <a:pt x="589" y="156"/>
                        <a:pt x="595" y="153"/>
                      </a:cubicBez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5964" name="Group 828"/>
              <p:cNvGrpSpPr>
                <a:grpSpLocks/>
              </p:cNvGrpSpPr>
              <p:nvPr/>
            </p:nvGrpSpPr>
            <p:grpSpPr bwMode="auto">
              <a:xfrm>
                <a:off x="1747" y="1975"/>
                <a:ext cx="573" cy="172"/>
                <a:chOff x="157" y="610"/>
                <a:chExt cx="3584" cy="1077"/>
              </a:xfrm>
            </p:grpSpPr>
            <p:sp>
              <p:nvSpPr>
                <p:cNvPr id="475965" name="Freeform 829"/>
                <p:cNvSpPr>
                  <a:spLocks/>
                </p:cNvSpPr>
                <p:nvPr/>
              </p:nvSpPr>
              <p:spPr bwMode="gray">
                <a:xfrm>
                  <a:off x="221" y="610"/>
                  <a:ext cx="3473" cy="930"/>
                </a:xfrm>
                <a:custGeom>
                  <a:avLst/>
                  <a:gdLst>
                    <a:gd name="T0" fmla="*/ 0 w 3473"/>
                    <a:gd name="T1" fmla="*/ 569 h 930"/>
                    <a:gd name="T2" fmla="*/ 2129 w 3473"/>
                    <a:gd name="T3" fmla="*/ 0 h 930"/>
                    <a:gd name="T4" fmla="*/ 3473 w 3473"/>
                    <a:gd name="T5" fmla="*/ 359 h 930"/>
                    <a:gd name="T6" fmla="*/ 1342 w 3473"/>
                    <a:gd name="T7" fmla="*/ 930 h 930"/>
                    <a:gd name="T8" fmla="*/ 0 w 3473"/>
                    <a:gd name="T9" fmla="*/ 569 h 9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73" h="930">
                      <a:moveTo>
                        <a:pt x="0" y="569"/>
                      </a:moveTo>
                      <a:lnTo>
                        <a:pt x="2129" y="0"/>
                      </a:lnTo>
                      <a:lnTo>
                        <a:pt x="3473" y="359"/>
                      </a:lnTo>
                      <a:lnTo>
                        <a:pt x="1342" y="930"/>
                      </a:lnTo>
                      <a:lnTo>
                        <a:pt x="0" y="569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66" name="Freeform 830"/>
                <p:cNvSpPr>
                  <a:spLocks/>
                </p:cNvSpPr>
                <p:nvPr/>
              </p:nvSpPr>
              <p:spPr bwMode="gray">
                <a:xfrm>
                  <a:off x="221" y="1179"/>
                  <a:ext cx="1342" cy="361"/>
                </a:xfrm>
                <a:custGeom>
                  <a:avLst/>
                  <a:gdLst>
                    <a:gd name="T0" fmla="*/ 1342 w 1342"/>
                    <a:gd name="T1" fmla="*/ 361 h 361"/>
                    <a:gd name="T2" fmla="*/ 0 w 1342"/>
                    <a:gd name="T3" fmla="*/ 0 h 361"/>
                    <a:gd name="T4" fmla="*/ 1342 w 1342"/>
                    <a:gd name="T5" fmla="*/ 36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2" h="361">
                      <a:moveTo>
                        <a:pt x="1342" y="361"/>
                      </a:moveTo>
                      <a:lnTo>
                        <a:pt x="0" y="0"/>
                      </a:lnTo>
                      <a:lnTo>
                        <a:pt x="1342" y="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67" name="Freeform 831"/>
                <p:cNvSpPr>
                  <a:spLocks/>
                </p:cNvSpPr>
                <p:nvPr/>
              </p:nvSpPr>
              <p:spPr bwMode="gray">
                <a:xfrm>
                  <a:off x="2137" y="666"/>
                  <a:ext cx="1344" cy="359"/>
                </a:xfrm>
                <a:custGeom>
                  <a:avLst/>
                  <a:gdLst>
                    <a:gd name="T0" fmla="*/ 1344 w 1344"/>
                    <a:gd name="T1" fmla="*/ 359 h 359"/>
                    <a:gd name="T2" fmla="*/ 0 w 1344"/>
                    <a:gd name="T3" fmla="*/ 0 h 359"/>
                    <a:gd name="T4" fmla="*/ 1344 w 1344"/>
                    <a:gd name="T5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59">
                      <a:moveTo>
                        <a:pt x="1344" y="359"/>
                      </a:moveTo>
                      <a:lnTo>
                        <a:pt x="0" y="0"/>
                      </a:lnTo>
                      <a:lnTo>
                        <a:pt x="1344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68" name="Freeform 832"/>
                <p:cNvSpPr>
                  <a:spLocks/>
                </p:cNvSpPr>
                <p:nvPr/>
              </p:nvSpPr>
              <p:spPr bwMode="gray">
                <a:xfrm>
                  <a:off x="1924" y="723"/>
                  <a:ext cx="1342" cy="361"/>
                </a:xfrm>
                <a:custGeom>
                  <a:avLst/>
                  <a:gdLst>
                    <a:gd name="T0" fmla="*/ 1342 w 1342"/>
                    <a:gd name="T1" fmla="*/ 361 h 361"/>
                    <a:gd name="T2" fmla="*/ 0 w 1342"/>
                    <a:gd name="T3" fmla="*/ 0 h 361"/>
                    <a:gd name="T4" fmla="*/ 1342 w 1342"/>
                    <a:gd name="T5" fmla="*/ 36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2" h="361">
                      <a:moveTo>
                        <a:pt x="1342" y="361"/>
                      </a:moveTo>
                      <a:lnTo>
                        <a:pt x="0" y="0"/>
                      </a:lnTo>
                      <a:lnTo>
                        <a:pt x="1342" y="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69" name="Freeform 833"/>
                <p:cNvSpPr>
                  <a:spLocks/>
                </p:cNvSpPr>
                <p:nvPr/>
              </p:nvSpPr>
              <p:spPr bwMode="gray">
                <a:xfrm>
                  <a:off x="1709" y="780"/>
                  <a:ext cx="1344" cy="361"/>
                </a:xfrm>
                <a:custGeom>
                  <a:avLst/>
                  <a:gdLst>
                    <a:gd name="T0" fmla="*/ 1344 w 1344"/>
                    <a:gd name="T1" fmla="*/ 361 h 361"/>
                    <a:gd name="T2" fmla="*/ 0 w 1344"/>
                    <a:gd name="T3" fmla="*/ 0 h 361"/>
                    <a:gd name="T4" fmla="*/ 1344 w 1344"/>
                    <a:gd name="T5" fmla="*/ 36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1">
                      <a:moveTo>
                        <a:pt x="1344" y="361"/>
                      </a:moveTo>
                      <a:lnTo>
                        <a:pt x="0" y="0"/>
                      </a:lnTo>
                      <a:lnTo>
                        <a:pt x="1344" y="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70" name="Freeform 834"/>
                <p:cNvSpPr>
                  <a:spLocks/>
                </p:cNvSpPr>
                <p:nvPr/>
              </p:nvSpPr>
              <p:spPr bwMode="gray">
                <a:xfrm>
                  <a:off x="1497" y="836"/>
                  <a:ext cx="1344" cy="362"/>
                </a:xfrm>
                <a:custGeom>
                  <a:avLst/>
                  <a:gdLst>
                    <a:gd name="T0" fmla="*/ 1344 w 1344"/>
                    <a:gd name="T1" fmla="*/ 362 h 362"/>
                    <a:gd name="T2" fmla="*/ 0 w 1344"/>
                    <a:gd name="T3" fmla="*/ 0 h 362"/>
                    <a:gd name="T4" fmla="*/ 1344 w 1344"/>
                    <a:gd name="T5" fmla="*/ 362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2">
                      <a:moveTo>
                        <a:pt x="1344" y="362"/>
                      </a:moveTo>
                      <a:lnTo>
                        <a:pt x="0" y="0"/>
                      </a:lnTo>
                      <a:lnTo>
                        <a:pt x="1344" y="3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71" name="Freeform 835"/>
                <p:cNvSpPr>
                  <a:spLocks/>
                </p:cNvSpPr>
                <p:nvPr/>
              </p:nvSpPr>
              <p:spPr bwMode="gray">
                <a:xfrm>
                  <a:off x="1072" y="952"/>
                  <a:ext cx="1344" cy="359"/>
                </a:xfrm>
                <a:custGeom>
                  <a:avLst/>
                  <a:gdLst>
                    <a:gd name="T0" fmla="*/ 1344 w 1344"/>
                    <a:gd name="T1" fmla="*/ 359 h 359"/>
                    <a:gd name="T2" fmla="*/ 0 w 1344"/>
                    <a:gd name="T3" fmla="*/ 0 h 359"/>
                    <a:gd name="T4" fmla="*/ 1344 w 1344"/>
                    <a:gd name="T5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59">
                      <a:moveTo>
                        <a:pt x="1344" y="359"/>
                      </a:moveTo>
                      <a:lnTo>
                        <a:pt x="0" y="0"/>
                      </a:lnTo>
                      <a:lnTo>
                        <a:pt x="1344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72" name="Freeform 836"/>
                <p:cNvSpPr>
                  <a:spLocks/>
                </p:cNvSpPr>
                <p:nvPr/>
              </p:nvSpPr>
              <p:spPr bwMode="gray">
                <a:xfrm>
                  <a:off x="646" y="1065"/>
                  <a:ext cx="1344" cy="362"/>
                </a:xfrm>
                <a:custGeom>
                  <a:avLst/>
                  <a:gdLst>
                    <a:gd name="T0" fmla="*/ 1344 w 1344"/>
                    <a:gd name="T1" fmla="*/ 362 h 362"/>
                    <a:gd name="T2" fmla="*/ 0 w 1344"/>
                    <a:gd name="T3" fmla="*/ 0 h 362"/>
                    <a:gd name="T4" fmla="*/ 1344 w 1344"/>
                    <a:gd name="T5" fmla="*/ 362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2">
                      <a:moveTo>
                        <a:pt x="1344" y="362"/>
                      </a:moveTo>
                      <a:lnTo>
                        <a:pt x="0" y="0"/>
                      </a:lnTo>
                      <a:lnTo>
                        <a:pt x="1344" y="3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73" name="Freeform 837"/>
                <p:cNvSpPr>
                  <a:spLocks/>
                </p:cNvSpPr>
                <p:nvPr/>
              </p:nvSpPr>
              <p:spPr bwMode="gray">
                <a:xfrm>
                  <a:off x="1284" y="895"/>
                  <a:ext cx="1344" cy="359"/>
                </a:xfrm>
                <a:custGeom>
                  <a:avLst/>
                  <a:gdLst>
                    <a:gd name="T0" fmla="*/ 1344 w 1344"/>
                    <a:gd name="T1" fmla="*/ 359 h 359"/>
                    <a:gd name="T2" fmla="*/ 0 w 1344"/>
                    <a:gd name="T3" fmla="*/ 0 h 359"/>
                    <a:gd name="T4" fmla="*/ 1344 w 1344"/>
                    <a:gd name="T5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59">
                      <a:moveTo>
                        <a:pt x="1344" y="359"/>
                      </a:moveTo>
                      <a:lnTo>
                        <a:pt x="0" y="0"/>
                      </a:lnTo>
                      <a:lnTo>
                        <a:pt x="1344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74" name="Freeform 838"/>
                <p:cNvSpPr>
                  <a:spLocks/>
                </p:cNvSpPr>
                <p:nvPr/>
              </p:nvSpPr>
              <p:spPr bwMode="gray">
                <a:xfrm>
                  <a:off x="859" y="1009"/>
                  <a:ext cx="1344" cy="361"/>
                </a:xfrm>
                <a:custGeom>
                  <a:avLst/>
                  <a:gdLst>
                    <a:gd name="T0" fmla="*/ 1344 w 1344"/>
                    <a:gd name="T1" fmla="*/ 361 h 361"/>
                    <a:gd name="T2" fmla="*/ 0 w 1344"/>
                    <a:gd name="T3" fmla="*/ 0 h 361"/>
                    <a:gd name="T4" fmla="*/ 1344 w 1344"/>
                    <a:gd name="T5" fmla="*/ 36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1">
                      <a:moveTo>
                        <a:pt x="1344" y="361"/>
                      </a:moveTo>
                      <a:lnTo>
                        <a:pt x="0" y="0"/>
                      </a:lnTo>
                      <a:lnTo>
                        <a:pt x="1344" y="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75" name="Freeform 839"/>
                <p:cNvSpPr>
                  <a:spLocks/>
                </p:cNvSpPr>
                <p:nvPr/>
              </p:nvSpPr>
              <p:spPr bwMode="gray">
                <a:xfrm>
                  <a:off x="434" y="1122"/>
                  <a:ext cx="1344" cy="362"/>
                </a:xfrm>
                <a:custGeom>
                  <a:avLst/>
                  <a:gdLst>
                    <a:gd name="T0" fmla="*/ 1344 w 1344"/>
                    <a:gd name="T1" fmla="*/ 362 h 362"/>
                    <a:gd name="T2" fmla="*/ 0 w 1344"/>
                    <a:gd name="T3" fmla="*/ 0 h 362"/>
                    <a:gd name="T4" fmla="*/ 1344 w 1344"/>
                    <a:gd name="T5" fmla="*/ 362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2">
                      <a:moveTo>
                        <a:pt x="1344" y="362"/>
                      </a:moveTo>
                      <a:lnTo>
                        <a:pt x="0" y="0"/>
                      </a:lnTo>
                      <a:lnTo>
                        <a:pt x="1344" y="3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75976" name="Group 840"/>
                <p:cNvGrpSpPr>
                  <a:grpSpLocks/>
                </p:cNvGrpSpPr>
                <p:nvPr/>
              </p:nvGrpSpPr>
              <p:grpSpPr bwMode="auto">
                <a:xfrm>
                  <a:off x="434" y="666"/>
                  <a:ext cx="3047" cy="818"/>
                  <a:chOff x="434" y="666"/>
                  <a:chExt cx="3047" cy="818"/>
                </a:xfrm>
              </p:grpSpPr>
              <p:sp>
                <p:nvSpPr>
                  <p:cNvPr id="475977" name="Line 841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2137" y="666"/>
                    <a:ext cx="1344" cy="359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78" name="Line 842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924" y="723"/>
                    <a:ext cx="1342" cy="36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79" name="Line 843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709" y="780"/>
                    <a:ext cx="1344" cy="36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80" name="Line 844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497" y="836"/>
                    <a:ext cx="1344" cy="362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81" name="Line 845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072" y="952"/>
                    <a:ext cx="1344" cy="359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82" name="Line 846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646" y="1065"/>
                    <a:ext cx="1344" cy="362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83" name="Line 847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284" y="895"/>
                    <a:ext cx="1344" cy="359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84" name="Line 848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859" y="1009"/>
                    <a:ext cx="1344" cy="36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85" name="Line 849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34" y="1122"/>
                    <a:ext cx="1344" cy="362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75986" name="Freeform 850"/>
                <p:cNvSpPr>
                  <a:spLocks/>
                </p:cNvSpPr>
                <p:nvPr/>
              </p:nvSpPr>
              <p:spPr bwMode="gray">
                <a:xfrm>
                  <a:off x="2350" y="610"/>
                  <a:ext cx="1344" cy="359"/>
                </a:xfrm>
                <a:custGeom>
                  <a:avLst/>
                  <a:gdLst>
                    <a:gd name="T0" fmla="*/ 1344 w 1344"/>
                    <a:gd name="T1" fmla="*/ 359 h 359"/>
                    <a:gd name="T2" fmla="*/ 0 w 1344"/>
                    <a:gd name="T3" fmla="*/ 0 h 359"/>
                    <a:gd name="T4" fmla="*/ 1344 w 1344"/>
                    <a:gd name="T5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59">
                      <a:moveTo>
                        <a:pt x="1344" y="359"/>
                      </a:moveTo>
                      <a:lnTo>
                        <a:pt x="0" y="0"/>
                      </a:lnTo>
                      <a:lnTo>
                        <a:pt x="1344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87" name="Freeform 851"/>
                <p:cNvSpPr>
                  <a:spLocks/>
                </p:cNvSpPr>
                <p:nvPr/>
              </p:nvSpPr>
              <p:spPr bwMode="gray">
                <a:xfrm>
                  <a:off x="1501" y="969"/>
                  <a:ext cx="2240" cy="718"/>
                </a:xfrm>
                <a:custGeom>
                  <a:avLst/>
                  <a:gdLst>
                    <a:gd name="T0" fmla="*/ 941 w 948"/>
                    <a:gd name="T1" fmla="*/ 4 h 304"/>
                    <a:gd name="T2" fmla="*/ 928 w 948"/>
                    <a:gd name="T3" fmla="*/ 0 h 304"/>
                    <a:gd name="T4" fmla="*/ 918 w 948"/>
                    <a:gd name="T5" fmla="*/ 3 h 304"/>
                    <a:gd name="T6" fmla="*/ 36 w 948"/>
                    <a:gd name="T7" fmla="*/ 239 h 304"/>
                    <a:gd name="T8" fmla="*/ 26 w 948"/>
                    <a:gd name="T9" fmla="*/ 242 h 304"/>
                    <a:gd name="T10" fmla="*/ 8 w 948"/>
                    <a:gd name="T11" fmla="*/ 257 h 304"/>
                    <a:gd name="T12" fmla="*/ 0 w 948"/>
                    <a:gd name="T13" fmla="*/ 276 h 304"/>
                    <a:gd name="T14" fmla="*/ 0 w 948"/>
                    <a:gd name="T15" fmla="*/ 290 h 304"/>
                    <a:gd name="T16" fmla="*/ 6 w 948"/>
                    <a:gd name="T17" fmla="*/ 300 h 304"/>
                    <a:gd name="T18" fmla="*/ 19 w 948"/>
                    <a:gd name="T19" fmla="*/ 304 h 304"/>
                    <a:gd name="T20" fmla="*/ 30 w 948"/>
                    <a:gd name="T21" fmla="*/ 301 h 304"/>
                    <a:gd name="T22" fmla="*/ 910 w 948"/>
                    <a:gd name="T23" fmla="*/ 65 h 304"/>
                    <a:gd name="T24" fmla="*/ 922 w 948"/>
                    <a:gd name="T25" fmla="*/ 61 h 304"/>
                    <a:gd name="T26" fmla="*/ 939 w 948"/>
                    <a:gd name="T27" fmla="*/ 47 h 304"/>
                    <a:gd name="T28" fmla="*/ 948 w 948"/>
                    <a:gd name="T29" fmla="*/ 29 h 304"/>
                    <a:gd name="T30" fmla="*/ 948 w 948"/>
                    <a:gd name="T31" fmla="*/ 13 h 304"/>
                    <a:gd name="T32" fmla="*/ 941 w 948"/>
                    <a:gd name="T33" fmla="*/ 4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48" h="304">
                      <a:moveTo>
                        <a:pt x="941" y="4"/>
                      </a:moveTo>
                      <a:cubicBezTo>
                        <a:pt x="937" y="1"/>
                        <a:pt x="933" y="0"/>
                        <a:pt x="928" y="0"/>
                      </a:cubicBezTo>
                      <a:cubicBezTo>
                        <a:pt x="918" y="3"/>
                        <a:pt x="918" y="3"/>
                        <a:pt x="918" y="3"/>
                      </a:cubicBezTo>
                      <a:cubicBezTo>
                        <a:pt x="36" y="239"/>
                        <a:pt x="36" y="239"/>
                        <a:pt x="36" y="239"/>
                      </a:cubicBezTo>
                      <a:cubicBezTo>
                        <a:pt x="26" y="242"/>
                        <a:pt x="26" y="242"/>
                        <a:pt x="26" y="242"/>
                      </a:cubicBezTo>
                      <a:cubicBezTo>
                        <a:pt x="20" y="245"/>
                        <a:pt x="14" y="250"/>
                        <a:pt x="8" y="257"/>
                      </a:cubicBezTo>
                      <a:cubicBezTo>
                        <a:pt x="4" y="263"/>
                        <a:pt x="1" y="269"/>
                        <a:pt x="0" y="276"/>
                      </a:cubicBezTo>
                      <a:cubicBezTo>
                        <a:pt x="0" y="290"/>
                        <a:pt x="0" y="290"/>
                        <a:pt x="0" y="290"/>
                      </a:cubicBezTo>
                      <a:cubicBezTo>
                        <a:pt x="1" y="294"/>
                        <a:pt x="3" y="298"/>
                        <a:pt x="6" y="300"/>
                      </a:cubicBezTo>
                      <a:cubicBezTo>
                        <a:pt x="10" y="303"/>
                        <a:pt x="14" y="304"/>
                        <a:pt x="19" y="304"/>
                      </a:cubicBezTo>
                      <a:cubicBezTo>
                        <a:pt x="30" y="301"/>
                        <a:pt x="30" y="301"/>
                        <a:pt x="30" y="301"/>
                      </a:cubicBezTo>
                      <a:cubicBezTo>
                        <a:pt x="910" y="65"/>
                        <a:pt x="910" y="65"/>
                        <a:pt x="910" y="65"/>
                      </a:cubicBezTo>
                      <a:cubicBezTo>
                        <a:pt x="922" y="61"/>
                        <a:pt x="922" y="61"/>
                        <a:pt x="922" y="61"/>
                      </a:cubicBezTo>
                      <a:cubicBezTo>
                        <a:pt x="928" y="58"/>
                        <a:pt x="934" y="54"/>
                        <a:pt x="939" y="47"/>
                      </a:cubicBezTo>
                      <a:cubicBezTo>
                        <a:pt x="943" y="41"/>
                        <a:pt x="946" y="35"/>
                        <a:pt x="948" y="29"/>
                      </a:cubicBezTo>
                      <a:cubicBezTo>
                        <a:pt x="948" y="13"/>
                        <a:pt x="948" y="13"/>
                        <a:pt x="948" y="13"/>
                      </a:cubicBezTo>
                      <a:cubicBezTo>
                        <a:pt x="946" y="9"/>
                        <a:pt x="944" y="6"/>
                        <a:pt x="941" y="4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88" name="Freeform 852"/>
                <p:cNvSpPr>
                  <a:spLocks/>
                </p:cNvSpPr>
                <p:nvPr/>
              </p:nvSpPr>
              <p:spPr bwMode="gray">
                <a:xfrm>
                  <a:off x="1501" y="1533"/>
                  <a:ext cx="142" cy="154"/>
                </a:xfrm>
                <a:custGeom>
                  <a:avLst/>
                  <a:gdLst>
                    <a:gd name="T0" fmla="*/ 47 w 60"/>
                    <a:gd name="T1" fmla="*/ 47 h 65"/>
                    <a:gd name="T2" fmla="*/ 50 w 60"/>
                    <a:gd name="T3" fmla="*/ 4 h 65"/>
                    <a:gd name="T4" fmla="*/ 36 w 60"/>
                    <a:gd name="T5" fmla="*/ 0 h 65"/>
                    <a:gd name="T6" fmla="*/ 26 w 60"/>
                    <a:gd name="T7" fmla="*/ 3 h 65"/>
                    <a:gd name="T8" fmla="*/ 8 w 60"/>
                    <a:gd name="T9" fmla="*/ 18 h 65"/>
                    <a:gd name="T10" fmla="*/ 0 w 60"/>
                    <a:gd name="T11" fmla="*/ 37 h 65"/>
                    <a:gd name="T12" fmla="*/ 0 w 60"/>
                    <a:gd name="T13" fmla="*/ 51 h 65"/>
                    <a:gd name="T14" fmla="*/ 6 w 60"/>
                    <a:gd name="T15" fmla="*/ 61 h 65"/>
                    <a:gd name="T16" fmla="*/ 19 w 60"/>
                    <a:gd name="T17" fmla="*/ 65 h 65"/>
                    <a:gd name="T18" fmla="*/ 30 w 60"/>
                    <a:gd name="T19" fmla="*/ 62 h 65"/>
                    <a:gd name="T20" fmla="*/ 47 w 60"/>
                    <a:gd name="T21" fmla="*/ 4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0" h="65">
                      <a:moveTo>
                        <a:pt x="47" y="47"/>
                      </a:moveTo>
                      <a:cubicBezTo>
                        <a:pt x="59" y="32"/>
                        <a:pt x="60" y="12"/>
                        <a:pt x="50" y="4"/>
                      </a:cubicBezTo>
                      <a:cubicBezTo>
                        <a:pt x="46" y="1"/>
                        <a:pt x="41" y="0"/>
                        <a:pt x="36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0" y="6"/>
                        <a:pt x="14" y="11"/>
                        <a:pt x="8" y="18"/>
                      </a:cubicBezTo>
                      <a:cubicBezTo>
                        <a:pt x="4" y="24"/>
                        <a:pt x="1" y="30"/>
                        <a:pt x="0" y="37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1" y="55"/>
                        <a:pt x="3" y="59"/>
                        <a:pt x="6" y="61"/>
                      </a:cubicBezTo>
                      <a:cubicBezTo>
                        <a:pt x="10" y="64"/>
                        <a:pt x="14" y="65"/>
                        <a:pt x="19" y="65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7" y="59"/>
                        <a:pt x="43" y="54"/>
                        <a:pt x="47" y="47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89" name="Freeform 853"/>
                <p:cNvSpPr>
                  <a:spLocks/>
                </p:cNvSpPr>
                <p:nvPr/>
              </p:nvSpPr>
              <p:spPr bwMode="gray">
                <a:xfrm>
                  <a:off x="3597" y="969"/>
                  <a:ext cx="144" cy="153"/>
                </a:xfrm>
                <a:custGeom>
                  <a:avLst/>
                  <a:gdLst>
                    <a:gd name="T0" fmla="*/ 13 w 61"/>
                    <a:gd name="T1" fmla="*/ 18 h 65"/>
                    <a:gd name="T2" fmla="*/ 11 w 61"/>
                    <a:gd name="T3" fmla="*/ 61 h 65"/>
                    <a:gd name="T4" fmla="*/ 23 w 61"/>
                    <a:gd name="T5" fmla="*/ 65 h 65"/>
                    <a:gd name="T6" fmla="*/ 35 w 61"/>
                    <a:gd name="T7" fmla="*/ 61 h 65"/>
                    <a:gd name="T8" fmla="*/ 52 w 61"/>
                    <a:gd name="T9" fmla="*/ 47 h 65"/>
                    <a:gd name="T10" fmla="*/ 61 w 61"/>
                    <a:gd name="T11" fmla="*/ 29 h 65"/>
                    <a:gd name="T12" fmla="*/ 61 w 61"/>
                    <a:gd name="T13" fmla="*/ 13 h 65"/>
                    <a:gd name="T14" fmla="*/ 54 w 61"/>
                    <a:gd name="T15" fmla="*/ 4 h 65"/>
                    <a:gd name="T16" fmla="*/ 41 w 61"/>
                    <a:gd name="T17" fmla="*/ 0 h 65"/>
                    <a:gd name="T18" fmla="*/ 31 w 61"/>
                    <a:gd name="T19" fmla="*/ 3 h 65"/>
                    <a:gd name="T20" fmla="*/ 13 w 61"/>
                    <a:gd name="T21" fmla="*/ 1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1" h="65">
                      <a:moveTo>
                        <a:pt x="13" y="18"/>
                      </a:moveTo>
                      <a:cubicBezTo>
                        <a:pt x="1" y="33"/>
                        <a:pt x="0" y="53"/>
                        <a:pt x="11" y="61"/>
                      </a:cubicBezTo>
                      <a:cubicBezTo>
                        <a:pt x="14" y="64"/>
                        <a:pt x="18" y="65"/>
                        <a:pt x="23" y="65"/>
                      </a:cubicBezTo>
                      <a:cubicBezTo>
                        <a:pt x="35" y="61"/>
                        <a:pt x="35" y="61"/>
                        <a:pt x="35" y="61"/>
                      </a:cubicBezTo>
                      <a:cubicBezTo>
                        <a:pt x="41" y="58"/>
                        <a:pt x="47" y="54"/>
                        <a:pt x="52" y="47"/>
                      </a:cubicBezTo>
                      <a:cubicBezTo>
                        <a:pt x="56" y="41"/>
                        <a:pt x="59" y="35"/>
                        <a:pt x="61" y="29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9"/>
                        <a:pt x="57" y="6"/>
                        <a:pt x="54" y="4"/>
                      </a:cubicBezTo>
                      <a:cubicBezTo>
                        <a:pt x="50" y="1"/>
                        <a:pt x="46" y="0"/>
                        <a:pt x="41" y="0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24" y="6"/>
                        <a:pt x="18" y="11"/>
                        <a:pt x="13" y="1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90" name="Freeform 854"/>
                <p:cNvSpPr>
                  <a:spLocks/>
                </p:cNvSpPr>
                <p:nvPr/>
              </p:nvSpPr>
              <p:spPr bwMode="gray">
                <a:xfrm>
                  <a:off x="2895" y="1146"/>
                  <a:ext cx="154" cy="175"/>
                </a:xfrm>
                <a:custGeom>
                  <a:avLst/>
                  <a:gdLst>
                    <a:gd name="T0" fmla="*/ 11 w 65"/>
                    <a:gd name="T1" fmla="*/ 66 h 74"/>
                    <a:gd name="T2" fmla="*/ 52 w 65"/>
                    <a:gd name="T3" fmla="*/ 52 h 74"/>
                    <a:gd name="T4" fmla="*/ 54 w 65"/>
                    <a:gd name="T5" fmla="*/ 8 h 74"/>
                    <a:gd name="T6" fmla="*/ 13 w 65"/>
                    <a:gd name="T7" fmla="*/ 22 h 74"/>
                    <a:gd name="T8" fmla="*/ 11 w 65"/>
                    <a:gd name="T9" fmla="*/ 66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74">
                      <a:moveTo>
                        <a:pt x="11" y="66"/>
                      </a:moveTo>
                      <a:cubicBezTo>
                        <a:pt x="21" y="74"/>
                        <a:pt x="40" y="68"/>
                        <a:pt x="52" y="52"/>
                      </a:cubicBezTo>
                      <a:cubicBezTo>
                        <a:pt x="64" y="36"/>
                        <a:pt x="65" y="17"/>
                        <a:pt x="54" y="8"/>
                      </a:cubicBezTo>
                      <a:cubicBezTo>
                        <a:pt x="43" y="0"/>
                        <a:pt x="25" y="6"/>
                        <a:pt x="13" y="22"/>
                      </a:cubicBezTo>
                      <a:cubicBezTo>
                        <a:pt x="1" y="38"/>
                        <a:pt x="0" y="58"/>
                        <a:pt x="11" y="66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91" name="Freeform 855"/>
                <p:cNvSpPr>
                  <a:spLocks/>
                </p:cNvSpPr>
                <p:nvPr/>
              </p:nvSpPr>
              <p:spPr bwMode="gray">
                <a:xfrm>
                  <a:off x="2194" y="1335"/>
                  <a:ext cx="153" cy="174"/>
                </a:xfrm>
                <a:custGeom>
                  <a:avLst/>
                  <a:gdLst>
                    <a:gd name="T0" fmla="*/ 10 w 65"/>
                    <a:gd name="T1" fmla="*/ 66 h 74"/>
                    <a:gd name="T2" fmla="*/ 52 w 65"/>
                    <a:gd name="T3" fmla="*/ 52 h 74"/>
                    <a:gd name="T4" fmla="*/ 54 w 65"/>
                    <a:gd name="T5" fmla="*/ 8 h 74"/>
                    <a:gd name="T6" fmla="*/ 13 w 65"/>
                    <a:gd name="T7" fmla="*/ 22 h 74"/>
                    <a:gd name="T8" fmla="*/ 10 w 65"/>
                    <a:gd name="T9" fmla="*/ 66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74">
                      <a:moveTo>
                        <a:pt x="10" y="66"/>
                      </a:moveTo>
                      <a:cubicBezTo>
                        <a:pt x="21" y="74"/>
                        <a:pt x="40" y="67"/>
                        <a:pt x="52" y="52"/>
                      </a:cubicBezTo>
                      <a:cubicBezTo>
                        <a:pt x="64" y="36"/>
                        <a:pt x="65" y="16"/>
                        <a:pt x="54" y="8"/>
                      </a:cubicBezTo>
                      <a:cubicBezTo>
                        <a:pt x="43" y="0"/>
                        <a:pt x="25" y="6"/>
                        <a:pt x="13" y="22"/>
                      </a:cubicBezTo>
                      <a:cubicBezTo>
                        <a:pt x="1" y="38"/>
                        <a:pt x="0" y="57"/>
                        <a:pt x="10" y="66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92" name="Freeform 856"/>
                <p:cNvSpPr>
                  <a:spLocks/>
                </p:cNvSpPr>
                <p:nvPr/>
              </p:nvSpPr>
              <p:spPr bwMode="gray">
                <a:xfrm>
                  <a:off x="157" y="1179"/>
                  <a:ext cx="1406" cy="501"/>
                </a:xfrm>
                <a:custGeom>
                  <a:avLst/>
                  <a:gdLst>
                    <a:gd name="T0" fmla="*/ 27 w 595"/>
                    <a:gd name="T1" fmla="*/ 0 h 212"/>
                    <a:gd name="T2" fmla="*/ 27 w 595"/>
                    <a:gd name="T3" fmla="*/ 0 h 212"/>
                    <a:gd name="T4" fmla="*/ 9 w 595"/>
                    <a:gd name="T5" fmla="*/ 15 h 212"/>
                    <a:gd name="T6" fmla="*/ 0 w 595"/>
                    <a:gd name="T7" fmla="*/ 34 h 212"/>
                    <a:gd name="T8" fmla="*/ 0 w 595"/>
                    <a:gd name="T9" fmla="*/ 48 h 212"/>
                    <a:gd name="T10" fmla="*/ 6 w 595"/>
                    <a:gd name="T11" fmla="*/ 59 h 212"/>
                    <a:gd name="T12" fmla="*/ 19 w 595"/>
                    <a:gd name="T13" fmla="*/ 62 h 212"/>
                    <a:gd name="T14" fmla="*/ 576 w 595"/>
                    <a:gd name="T15" fmla="*/ 212 h 212"/>
                    <a:gd name="T16" fmla="*/ 575 w 595"/>
                    <a:gd name="T17" fmla="*/ 211 h 212"/>
                    <a:gd name="T18" fmla="*/ 569 w 595"/>
                    <a:gd name="T19" fmla="*/ 201 h 212"/>
                    <a:gd name="T20" fmla="*/ 569 w 595"/>
                    <a:gd name="T21" fmla="*/ 187 h 212"/>
                    <a:gd name="T22" fmla="*/ 577 w 595"/>
                    <a:gd name="T23" fmla="*/ 168 h 212"/>
                    <a:gd name="T24" fmla="*/ 595 w 595"/>
                    <a:gd name="T25" fmla="*/ 153 h 212"/>
                    <a:gd name="T26" fmla="*/ 27 w 595"/>
                    <a:gd name="T27" fmla="*/ 0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95" h="212">
                      <a:moveTo>
                        <a:pt x="27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0" y="3"/>
                        <a:pt x="14" y="8"/>
                        <a:pt x="9" y="15"/>
                      </a:cubicBezTo>
                      <a:cubicBezTo>
                        <a:pt x="4" y="21"/>
                        <a:pt x="1" y="28"/>
                        <a:pt x="0" y="34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" y="52"/>
                        <a:pt x="3" y="56"/>
                        <a:pt x="6" y="59"/>
                      </a:cubicBezTo>
                      <a:cubicBezTo>
                        <a:pt x="10" y="61"/>
                        <a:pt x="14" y="62"/>
                        <a:pt x="19" y="62"/>
                      </a:cubicBezTo>
                      <a:cubicBezTo>
                        <a:pt x="576" y="212"/>
                        <a:pt x="576" y="212"/>
                        <a:pt x="576" y="212"/>
                      </a:cubicBezTo>
                      <a:cubicBezTo>
                        <a:pt x="576" y="212"/>
                        <a:pt x="575" y="211"/>
                        <a:pt x="575" y="211"/>
                      </a:cubicBezTo>
                      <a:cubicBezTo>
                        <a:pt x="572" y="209"/>
                        <a:pt x="570" y="205"/>
                        <a:pt x="569" y="201"/>
                      </a:cubicBezTo>
                      <a:cubicBezTo>
                        <a:pt x="569" y="187"/>
                        <a:pt x="569" y="187"/>
                        <a:pt x="569" y="187"/>
                      </a:cubicBezTo>
                      <a:cubicBezTo>
                        <a:pt x="570" y="180"/>
                        <a:pt x="573" y="174"/>
                        <a:pt x="577" y="168"/>
                      </a:cubicBezTo>
                      <a:cubicBezTo>
                        <a:pt x="583" y="161"/>
                        <a:pt x="589" y="156"/>
                        <a:pt x="595" y="153"/>
                      </a:cubicBez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5993" name="Group 857"/>
              <p:cNvGrpSpPr>
                <a:grpSpLocks/>
              </p:cNvGrpSpPr>
              <p:nvPr/>
            </p:nvGrpSpPr>
            <p:grpSpPr bwMode="auto">
              <a:xfrm>
                <a:off x="1647" y="2001"/>
                <a:ext cx="573" cy="172"/>
                <a:chOff x="157" y="610"/>
                <a:chExt cx="3584" cy="1077"/>
              </a:xfrm>
            </p:grpSpPr>
            <p:sp>
              <p:nvSpPr>
                <p:cNvPr id="475994" name="Freeform 858"/>
                <p:cNvSpPr>
                  <a:spLocks/>
                </p:cNvSpPr>
                <p:nvPr/>
              </p:nvSpPr>
              <p:spPr bwMode="gray">
                <a:xfrm>
                  <a:off x="221" y="610"/>
                  <a:ext cx="3473" cy="930"/>
                </a:xfrm>
                <a:custGeom>
                  <a:avLst/>
                  <a:gdLst>
                    <a:gd name="T0" fmla="*/ 0 w 3473"/>
                    <a:gd name="T1" fmla="*/ 569 h 930"/>
                    <a:gd name="T2" fmla="*/ 2129 w 3473"/>
                    <a:gd name="T3" fmla="*/ 0 h 930"/>
                    <a:gd name="T4" fmla="*/ 3473 w 3473"/>
                    <a:gd name="T5" fmla="*/ 359 h 930"/>
                    <a:gd name="T6" fmla="*/ 1342 w 3473"/>
                    <a:gd name="T7" fmla="*/ 930 h 930"/>
                    <a:gd name="T8" fmla="*/ 0 w 3473"/>
                    <a:gd name="T9" fmla="*/ 569 h 9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73" h="930">
                      <a:moveTo>
                        <a:pt x="0" y="569"/>
                      </a:moveTo>
                      <a:lnTo>
                        <a:pt x="2129" y="0"/>
                      </a:lnTo>
                      <a:lnTo>
                        <a:pt x="3473" y="359"/>
                      </a:lnTo>
                      <a:lnTo>
                        <a:pt x="1342" y="930"/>
                      </a:lnTo>
                      <a:lnTo>
                        <a:pt x="0" y="569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95" name="Freeform 859"/>
                <p:cNvSpPr>
                  <a:spLocks/>
                </p:cNvSpPr>
                <p:nvPr/>
              </p:nvSpPr>
              <p:spPr bwMode="gray">
                <a:xfrm>
                  <a:off x="221" y="1179"/>
                  <a:ext cx="1342" cy="361"/>
                </a:xfrm>
                <a:custGeom>
                  <a:avLst/>
                  <a:gdLst>
                    <a:gd name="T0" fmla="*/ 1342 w 1342"/>
                    <a:gd name="T1" fmla="*/ 361 h 361"/>
                    <a:gd name="T2" fmla="*/ 0 w 1342"/>
                    <a:gd name="T3" fmla="*/ 0 h 361"/>
                    <a:gd name="T4" fmla="*/ 1342 w 1342"/>
                    <a:gd name="T5" fmla="*/ 36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2" h="361">
                      <a:moveTo>
                        <a:pt x="1342" y="361"/>
                      </a:moveTo>
                      <a:lnTo>
                        <a:pt x="0" y="0"/>
                      </a:lnTo>
                      <a:lnTo>
                        <a:pt x="1342" y="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96" name="Freeform 860"/>
                <p:cNvSpPr>
                  <a:spLocks/>
                </p:cNvSpPr>
                <p:nvPr/>
              </p:nvSpPr>
              <p:spPr bwMode="gray">
                <a:xfrm>
                  <a:off x="2137" y="666"/>
                  <a:ext cx="1344" cy="359"/>
                </a:xfrm>
                <a:custGeom>
                  <a:avLst/>
                  <a:gdLst>
                    <a:gd name="T0" fmla="*/ 1344 w 1344"/>
                    <a:gd name="T1" fmla="*/ 359 h 359"/>
                    <a:gd name="T2" fmla="*/ 0 w 1344"/>
                    <a:gd name="T3" fmla="*/ 0 h 359"/>
                    <a:gd name="T4" fmla="*/ 1344 w 1344"/>
                    <a:gd name="T5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59">
                      <a:moveTo>
                        <a:pt x="1344" y="359"/>
                      </a:moveTo>
                      <a:lnTo>
                        <a:pt x="0" y="0"/>
                      </a:lnTo>
                      <a:lnTo>
                        <a:pt x="1344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97" name="Freeform 861"/>
                <p:cNvSpPr>
                  <a:spLocks/>
                </p:cNvSpPr>
                <p:nvPr/>
              </p:nvSpPr>
              <p:spPr bwMode="gray">
                <a:xfrm>
                  <a:off x="1924" y="723"/>
                  <a:ext cx="1342" cy="361"/>
                </a:xfrm>
                <a:custGeom>
                  <a:avLst/>
                  <a:gdLst>
                    <a:gd name="T0" fmla="*/ 1342 w 1342"/>
                    <a:gd name="T1" fmla="*/ 361 h 361"/>
                    <a:gd name="T2" fmla="*/ 0 w 1342"/>
                    <a:gd name="T3" fmla="*/ 0 h 361"/>
                    <a:gd name="T4" fmla="*/ 1342 w 1342"/>
                    <a:gd name="T5" fmla="*/ 36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2" h="361">
                      <a:moveTo>
                        <a:pt x="1342" y="361"/>
                      </a:moveTo>
                      <a:lnTo>
                        <a:pt x="0" y="0"/>
                      </a:lnTo>
                      <a:lnTo>
                        <a:pt x="1342" y="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98" name="Freeform 862"/>
                <p:cNvSpPr>
                  <a:spLocks/>
                </p:cNvSpPr>
                <p:nvPr/>
              </p:nvSpPr>
              <p:spPr bwMode="gray">
                <a:xfrm>
                  <a:off x="1709" y="780"/>
                  <a:ext cx="1344" cy="361"/>
                </a:xfrm>
                <a:custGeom>
                  <a:avLst/>
                  <a:gdLst>
                    <a:gd name="T0" fmla="*/ 1344 w 1344"/>
                    <a:gd name="T1" fmla="*/ 361 h 361"/>
                    <a:gd name="T2" fmla="*/ 0 w 1344"/>
                    <a:gd name="T3" fmla="*/ 0 h 361"/>
                    <a:gd name="T4" fmla="*/ 1344 w 1344"/>
                    <a:gd name="T5" fmla="*/ 36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1">
                      <a:moveTo>
                        <a:pt x="1344" y="361"/>
                      </a:moveTo>
                      <a:lnTo>
                        <a:pt x="0" y="0"/>
                      </a:lnTo>
                      <a:lnTo>
                        <a:pt x="1344" y="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5999" name="Freeform 863"/>
                <p:cNvSpPr>
                  <a:spLocks/>
                </p:cNvSpPr>
                <p:nvPr/>
              </p:nvSpPr>
              <p:spPr bwMode="gray">
                <a:xfrm>
                  <a:off x="1497" y="836"/>
                  <a:ext cx="1344" cy="362"/>
                </a:xfrm>
                <a:custGeom>
                  <a:avLst/>
                  <a:gdLst>
                    <a:gd name="T0" fmla="*/ 1344 w 1344"/>
                    <a:gd name="T1" fmla="*/ 362 h 362"/>
                    <a:gd name="T2" fmla="*/ 0 w 1344"/>
                    <a:gd name="T3" fmla="*/ 0 h 362"/>
                    <a:gd name="T4" fmla="*/ 1344 w 1344"/>
                    <a:gd name="T5" fmla="*/ 362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2">
                      <a:moveTo>
                        <a:pt x="1344" y="362"/>
                      </a:moveTo>
                      <a:lnTo>
                        <a:pt x="0" y="0"/>
                      </a:lnTo>
                      <a:lnTo>
                        <a:pt x="1344" y="3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6000" name="Freeform 864"/>
                <p:cNvSpPr>
                  <a:spLocks/>
                </p:cNvSpPr>
                <p:nvPr/>
              </p:nvSpPr>
              <p:spPr bwMode="gray">
                <a:xfrm>
                  <a:off x="1072" y="952"/>
                  <a:ext cx="1344" cy="359"/>
                </a:xfrm>
                <a:custGeom>
                  <a:avLst/>
                  <a:gdLst>
                    <a:gd name="T0" fmla="*/ 1344 w 1344"/>
                    <a:gd name="T1" fmla="*/ 359 h 359"/>
                    <a:gd name="T2" fmla="*/ 0 w 1344"/>
                    <a:gd name="T3" fmla="*/ 0 h 359"/>
                    <a:gd name="T4" fmla="*/ 1344 w 1344"/>
                    <a:gd name="T5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59">
                      <a:moveTo>
                        <a:pt x="1344" y="359"/>
                      </a:moveTo>
                      <a:lnTo>
                        <a:pt x="0" y="0"/>
                      </a:lnTo>
                      <a:lnTo>
                        <a:pt x="1344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6001" name="Freeform 865"/>
                <p:cNvSpPr>
                  <a:spLocks/>
                </p:cNvSpPr>
                <p:nvPr/>
              </p:nvSpPr>
              <p:spPr bwMode="gray">
                <a:xfrm>
                  <a:off x="646" y="1065"/>
                  <a:ext cx="1344" cy="362"/>
                </a:xfrm>
                <a:custGeom>
                  <a:avLst/>
                  <a:gdLst>
                    <a:gd name="T0" fmla="*/ 1344 w 1344"/>
                    <a:gd name="T1" fmla="*/ 362 h 362"/>
                    <a:gd name="T2" fmla="*/ 0 w 1344"/>
                    <a:gd name="T3" fmla="*/ 0 h 362"/>
                    <a:gd name="T4" fmla="*/ 1344 w 1344"/>
                    <a:gd name="T5" fmla="*/ 362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2">
                      <a:moveTo>
                        <a:pt x="1344" y="362"/>
                      </a:moveTo>
                      <a:lnTo>
                        <a:pt x="0" y="0"/>
                      </a:lnTo>
                      <a:lnTo>
                        <a:pt x="1344" y="3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6002" name="Freeform 866"/>
                <p:cNvSpPr>
                  <a:spLocks/>
                </p:cNvSpPr>
                <p:nvPr/>
              </p:nvSpPr>
              <p:spPr bwMode="gray">
                <a:xfrm>
                  <a:off x="1284" y="895"/>
                  <a:ext cx="1344" cy="359"/>
                </a:xfrm>
                <a:custGeom>
                  <a:avLst/>
                  <a:gdLst>
                    <a:gd name="T0" fmla="*/ 1344 w 1344"/>
                    <a:gd name="T1" fmla="*/ 359 h 359"/>
                    <a:gd name="T2" fmla="*/ 0 w 1344"/>
                    <a:gd name="T3" fmla="*/ 0 h 359"/>
                    <a:gd name="T4" fmla="*/ 1344 w 1344"/>
                    <a:gd name="T5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59">
                      <a:moveTo>
                        <a:pt x="1344" y="359"/>
                      </a:moveTo>
                      <a:lnTo>
                        <a:pt x="0" y="0"/>
                      </a:lnTo>
                      <a:lnTo>
                        <a:pt x="1344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6003" name="Freeform 867"/>
                <p:cNvSpPr>
                  <a:spLocks/>
                </p:cNvSpPr>
                <p:nvPr/>
              </p:nvSpPr>
              <p:spPr bwMode="gray">
                <a:xfrm>
                  <a:off x="859" y="1009"/>
                  <a:ext cx="1344" cy="361"/>
                </a:xfrm>
                <a:custGeom>
                  <a:avLst/>
                  <a:gdLst>
                    <a:gd name="T0" fmla="*/ 1344 w 1344"/>
                    <a:gd name="T1" fmla="*/ 361 h 361"/>
                    <a:gd name="T2" fmla="*/ 0 w 1344"/>
                    <a:gd name="T3" fmla="*/ 0 h 361"/>
                    <a:gd name="T4" fmla="*/ 1344 w 1344"/>
                    <a:gd name="T5" fmla="*/ 36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1">
                      <a:moveTo>
                        <a:pt x="1344" y="361"/>
                      </a:moveTo>
                      <a:lnTo>
                        <a:pt x="0" y="0"/>
                      </a:lnTo>
                      <a:lnTo>
                        <a:pt x="1344" y="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6004" name="Freeform 868"/>
                <p:cNvSpPr>
                  <a:spLocks/>
                </p:cNvSpPr>
                <p:nvPr/>
              </p:nvSpPr>
              <p:spPr bwMode="gray">
                <a:xfrm>
                  <a:off x="434" y="1122"/>
                  <a:ext cx="1344" cy="362"/>
                </a:xfrm>
                <a:custGeom>
                  <a:avLst/>
                  <a:gdLst>
                    <a:gd name="T0" fmla="*/ 1344 w 1344"/>
                    <a:gd name="T1" fmla="*/ 362 h 362"/>
                    <a:gd name="T2" fmla="*/ 0 w 1344"/>
                    <a:gd name="T3" fmla="*/ 0 h 362"/>
                    <a:gd name="T4" fmla="*/ 1344 w 1344"/>
                    <a:gd name="T5" fmla="*/ 362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62">
                      <a:moveTo>
                        <a:pt x="1344" y="362"/>
                      </a:moveTo>
                      <a:lnTo>
                        <a:pt x="0" y="0"/>
                      </a:lnTo>
                      <a:lnTo>
                        <a:pt x="1344" y="3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76005" name="Group 869"/>
                <p:cNvGrpSpPr>
                  <a:grpSpLocks/>
                </p:cNvGrpSpPr>
                <p:nvPr/>
              </p:nvGrpSpPr>
              <p:grpSpPr bwMode="auto">
                <a:xfrm>
                  <a:off x="434" y="666"/>
                  <a:ext cx="3047" cy="818"/>
                  <a:chOff x="434" y="666"/>
                  <a:chExt cx="3047" cy="818"/>
                </a:xfrm>
              </p:grpSpPr>
              <p:sp>
                <p:nvSpPr>
                  <p:cNvPr id="476006" name="Line 870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2137" y="666"/>
                    <a:ext cx="1344" cy="359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007" name="Line 871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924" y="723"/>
                    <a:ext cx="1342" cy="36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008" name="Line 872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709" y="780"/>
                    <a:ext cx="1344" cy="36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009" name="Line 873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497" y="836"/>
                    <a:ext cx="1344" cy="362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010" name="Line 874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072" y="952"/>
                    <a:ext cx="1344" cy="359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011" name="Line 875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646" y="1065"/>
                    <a:ext cx="1344" cy="362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012" name="Line 876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284" y="895"/>
                    <a:ext cx="1344" cy="359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013" name="Line 877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859" y="1009"/>
                    <a:ext cx="1344" cy="36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014" name="Line 878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34" y="1122"/>
                    <a:ext cx="1344" cy="362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76015" name="Freeform 879"/>
                <p:cNvSpPr>
                  <a:spLocks/>
                </p:cNvSpPr>
                <p:nvPr/>
              </p:nvSpPr>
              <p:spPr bwMode="gray">
                <a:xfrm>
                  <a:off x="2350" y="610"/>
                  <a:ext cx="1344" cy="359"/>
                </a:xfrm>
                <a:custGeom>
                  <a:avLst/>
                  <a:gdLst>
                    <a:gd name="T0" fmla="*/ 1344 w 1344"/>
                    <a:gd name="T1" fmla="*/ 359 h 359"/>
                    <a:gd name="T2" fmla="*/ 0 w 1344"/>
                    <a:gd name="T3" fmla="*/ 0 h 359"/>
                    <a:gd name="T4" fmla="*/ 1344 w 1344"/>
                    <a:gd name="T5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44" h="359">
                      <a:moveTo>
                        <a:pt x="1344" y="359"/>
                      </a:moveTo>
                      <a:lnTo>
                        <a:pt x="0" y="0"/>
                      </a:lnTo>
                      <a:lnTo>
                        <a:pt x="1344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6016" name="Freeform 880"/>
                <p:cNvSpPr>
                  <a:spLocks/>
                </p:cNvSpPr>
                <p:nvPr/>
              </p:nvSpPr>
              <p:spPr bwMode="gray">
                <a:xfrm>
                  <a:off x="1501" y="969"/>
                  <a:ext cx="2240" cy="718"/>
                </a:xfrm>
                <a:custGeom>
                  <a:avLst/>
                  <a:gdLst>
                    <a:gd name="T0" fmla="*/ 941 w 948"/>
                    <a:gd name="T1" fmla="*/ 4 h 304"/>
                    <a:gd name="T2" fmla="*/ 928 w 948"/>
                    <a:gd name="T3" fmla="*/ 0 h 304"/>
                    <a:gd name="T4" fmla="*/ 918 w 948"/>
                    <a:gd name="T5" fmla="*/ 3 h 304"/>
                    <a:gd name="T6" fmla="*/ 36 w 948"/>
                    <a:gd name="T7" fmla="*/ 239 h 304"/>
                    <a:gd name="T8" fmla="*/ 26 w 948"/>
                    <a:gd name="T9" fmla="*/ 242 h 304"/>
                    <a:gd name="T10" fmla="*/ 8 w 948"/>
                    <a:gd name="T11" fmla="*/ 257 h 304"/>
                    <a:gd name="T12" fmla="*/ 0 w 948"/>
                    <a:gd name="T13" fmla="*/ 276 h 304"/>
                    <a:gd name="T14" fmla="*/ 0 w 948"/>
                    <a:gd name="T15" fmla="*/ 290 h 304"/>
                    <a:gd name="T16" fmla="*/ 6 w 948"/>
                    <a:gd name="T17" fmla="*/ 300 h 304"/>
                    <a:gd name="T18" fmla="*/ 19 w 948"/>
                    <a:gd name="T19" fmla="*/ 304 h 304"/>
                    <a:gd name="T20" fmla="*/ 30 w 948"/>
                    <a:gd name="T21" fmla="*/ 301 h 304"/>
                    <a:gd name="T22" fmla="*/ 910 w 948"/>
                    <a:gd name="T23" fmla="*/ 65 h 304"/>
                    <a:gd name="T24" fmla="*/ 922 w 948"/>
                    <a:gd name="T25" fmla="*/ 61 h 304"/>
                    <a:gd name="T26" fmla="*/ 939 w 948"/>
                    <a:gd name="T27" fmla="*/ 47 h 304"/>
                    <a:gd name="T28" fmla="*/ 948 w 948"/>
                    <a:gd name="T29" fmla="*/ 29 h 304"/>
                    <a:gd name="T30" fmla="*/ 948 w 948"/>
                    <a:gd name="T31" fmla="*/ 13 h 304"/>
                    <a:gd name="T32" fmla="*/ 941 w 948"/>
                    <a:gd name="T33" fmla="*/ 4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48" h="304">
                      <a:moveTo>
                        <a:pt x="941" y="4"/>
                      </a:moveTo>
                      <a:cubicBezTo>
                        <a:pt x="937" y="1"/>
                        <a:pt x="933" y="0"/>
                        <a:pt x="928" y="0"/>
                      </a:cubicBezTo>
                      <a:cubicBezTo>
                        <a:pt x="918" y="3"/>
                        <a:pt x="918" y="3"/>
                        <a:pt x="918" y="3"/>
                      </a:cubicBezTo>
                      <a:cubicBezTo>
                        <a:pt x="36" y="239"/>
                        <a:pt x="36" y="239"/>
                        <a:pt x="36" y="239"/>
                      </a:cubicBezTo>
                      <a:cubicBezTo>
                        <a:pt x="26" y="242"/>
                        <a:pt x="26" y="242"/>
                        <a:pt x="26" y="242"/>
                      </a:cubicBezTo>
                      <a:cubicBezTo>
                        <a:pt x="20" y="245"/>
                        <a:pt x="14" y="250"/>
                        <a:pt x="8" y="257"/>
                      </a:cubicBezTo>
                      <a:cubicBezTo>
                        <a:pt x="4" y="263"/>
                        <a:pt x="1" y="269"/>
                        <a:pt x="0" y="276"/>
                      </a:cubicBezTo>
                      <a:cubicBezTo>
                        <a:pt x="0" y="290"/>
                        <a:pt x="0" y="290"/>
                        <a:pt x="0" y="290"/>
                      </a:cubicBezTo>
                      <a:cubicBezTo>
                        <a:pt x="1" y="294"/>
                        <a:pt x="3" y="298"/>
                        <a:pt x="6" y="300"/>
                      </a:cubicBezTo>
                      <a:cubicBezTo>
                        <a:pt x="10" y="303"/>
                        <a:pt x="14" y="304"/>
                        <a:pt x="19" y="304"/>
                      </a:cubicBezTo>
                      <a:cubicBezTo>
                        <a:pt x="30" y="301"/>
                        <a:pt x="30" y="301"/>
                        <a:pt x="30" y="301"/>
                      </a:cubicBezTo>
                      <a:cubicBezTo>
                        <a:pt x="910" y="65"/>
                        <a:pt x="910" y="65"/>
                        <a:pt x="910" y="65"/>
                      </a:cubicBezTo>
                      <a:cubicBezTo>
                        <a:pt x="922" y="61"/>
                        <a:pt x="922" y="61"/>
                        <a:pt x="922" y="61"/>
                      </a:cubicBezTo>
                      <a:cubicBezTo>
                        <a:pt x="928" y="58"/>
                        <a:pt x="934" y="54"/>
                        <a:pt x="939" y="47"/>
                      </a:cubicBezTo>
                      <a:cubicBezTo>
                        <a:pt x="943" y="41"/>
                        <a:pt x="946" y="35"/>
                        <a:pt x="948" y="29"/>
                      </a:cubicBezTo>
                      <a:cubicBezTo>
                        <a:pt x="948" y="13"/>
                        <a:pt x="948" y="13"/>
                        <a:pt x="948" y="13"/>
                      </a:cubicBezTo>
                      <a:cubicBezTo>
                        <a:pt x="946" y="9"/>
                        <a:pt x="944" y="6"/>
                        <a:pt x="941" y="4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6017" name="Freeform 881"/>
                <p:cNvSpPr>
                  <a:spLocks/>
                </p:cNvSpPr>
                <p:nvPr/>
              </p:nvSpPr>
              <p:spPr bwMode="gray">
                <a:xfrm>
                  <a:off x="1501" y="1533"/>
                  <a:ext cx="142" cy="154"/>
                </a:xfrm>
                <a:custGeom>
                  <a:avLst/>
                  <a:gdLst>
                    <a:gd name="T0" fmla="*/ 47 w 60"/>
                    <a:gd name="T1" fmla="*/ 47 h 65"/>
                    <a:gd name="T2" fmla="*/ 50 w 60"/>
                    <a:gd name="T3" fmla="*/ 4 h 65"/>
                    <a:gd name="T4" fmla="*/ 36 w 60"/>
                    <a:gd name="T5" fmla="*/ 0 h 65"/>
                    <a:gd name="T6" fmla="*/ 26 w 60"/>
                    <a:gd name="T7" fmla="*/ 3 h 65"/>
                    <a:gd name="T8" fmla="*/ 8 w 60"/>
                    <a:gd name="T9" fmla="*/ 18 h 65"/>
                    <a:gd name="T10" fmla="*/ 0 w 60"/>
                    <a:gd name="T11" fmla="*/ 37 h 65"/>
                    <a:gd name="T12" fmla="*/ 0 w 60"/>
                    <a:gd name="T13" fmla="*/ 51 h 65"/>
                    <a:gd name="T14" fmla="*/ 6 w 60"/>
                    <a:gd name="T15" fmla="*/ 61 h 65"/>
                    <a:gd name="T16" fmla="*/ 19 w 60"/>
                    <a:gd name="T17" fmla="*/ 65 h 65"/>
                    <a:gd name="T18" fmla="*/ 30 w 60"/>
                    <a:gd name="T19" fmla="*/ 62 h 65"/>
                    <a:gd name="T20" fmla="*/ 47 w 60"/>
                    <a:gd name="T21" fmla="*/ 4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0" h="65">
                      <a:moveTo>
                        <a:pt x="47" y="47"/>
                      </a:moveTo>
                      <a:cubicBezTo>
                        <a:pt x="59" y="32"/>
                        <a:pt x="60" y="12"/>
                        <a:pt x="50" y="4"/>
                      </a:cubicBezTo>
                      <a:cubicBezTo>
                        <a:pt x="46" y="1"/>
                        <a:pt x="41" y="0"/>
                        <a:pt x="36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0" y="6"/>
                        <a:pt x="14" y="11"/>
                        <a:pt x="8" y="18"/>
                      </a:cubicBezTo>
                      <a:cubicBezTo>
                        <a:pt x="4" y="24"/>
                        <a:pt x="1" y="30"/>
                        <a:pt x="0" y="37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1" y="55"/>
                        <a:pt x="3" y="59"/>
                        <a:pt x="6" y="61"/>
                      </a:cubicBezTo>
                      <a:cubicBezTo>
                        <a:pt x="10" y="64"/>
                        <a:pt x="14" y="65"/>
                        <a:pt x="19" y="65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7" y="59"/>
                        <a:pt x="43" y="54"/>
                        <a:pt x="47" y="47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6018" name="Freeform 882"/>
                <p:cNvSpPr>
                  <a:spLocks/>
                </p:cNvSpPr>
                <p:nvPr/>
              </p:nvSpPr>
              <p:spPr bwMode="gray">
                <a:xfrm>
                  <a:off x="3597" y="969"/>
                  <a:ext cx="144" cy="153"/>
                </a:xfrm>
                <a:custGeom>
                  <a:avLst/>
                  <a:gdLst>
                    <a:gd name="T0" fmla="*/ 13 w 61"/>
                    <a:gd name="T1" fmla="*/ 18 h 65"/>
                    <a:gd name="T2" fmla="*/ 11 w 61"/>
                    <a:gd name="T3" fmla="*/ 61 h 65"/>
                    <a:gd name="T4" fmla="*/ 23 w 61"/>
                    <a:gd name="T5" fmla="*/ 65 h 65"/>
                    <a:gd name="T6" fmla="*/ 35 w 61"/>
                    <a:gd name="T7" fmla="*/ 61 h 65"/>
                    <a:gd name="T8" fmla="*/ 52 w 61"/>
                    <a:gd name="T9" fmla="*/ 47 h 65"/>
                    <a:gd name="T10" fmla="*/ 61 w 61"/>
                    <a:gd name="T11" fmla="*/ 29 h 65"/>
                    <a:gd name="T12" fmla="*/ 61 w 61"/>
                    <a:gd name="T13" fmla="*/ 13 h 65"/>
                    <a:gd name="T14" fmla="*/ 54 w 61"/>
                    <a:gd name="T15" fmla="*/ 4 h 65"/>
                    <a:gd name="T16" fmla="*/ 41 w 61"/>
                    <a:gd name="T17" fmla="*/ 0 h 65"/>
                    <a:gd name="T18" fmla="*/ 31 w 61"/>
                    <a:gd name="T19" fmla="*/ 3 h 65"/>
                    <a:gd name="T20" fmla="*/ 13 w 61"/>
                    <a:gd name="T21" fmla="*/ 1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1" h="65">
                      <a:moveTo>
                        <a:pt x="13" y="18"/>
                      </a:moveTo>
                      <a:cubicBezTo>
                        <a:pt x="1" y="33"/>
                        <a:pt x="0" y="53"/>
                        <a:pt x="11" y="61"/>
                      </a:cubicBezTo>
                      <a:cubicBezTo>
                        <a:pt x="14" y="64"/>
                        <a:pt x="18" y="65"/>
                        <a:pt x="23" y="65"/>
                      </a:cubicBezTo>
                      <a:cubicBezTo>
                        <a:pt x="35" y="61"/>
                        <a:pt x="35" y="61"/>
                        <a:pt x="35" y="61"/>
                      </a:cubicBezTo>
                      <a:cubicBezTo>
                        <a:pt x="41" y="58"/>
                        <a:pt x="47" y="54"/>
                        <a:pt x="52" y="47"/>
                      </a:cubicBezTo>
                      <a:cubicBezTo>
                        <a:pt x="56" y="41"/>
                        <a:pt x="59" y="35"/>
                        <a:pt x="61" y="29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9"/>
                        <a:pt x="57" y="6"/>
                        <a:pt x="54" y="4"/>
                      </a:cubicBezTo>
                      <a:cubicBezTo>
                        <a:pt x="50" y="1"/>
                        <a:pt x="46" y="0"/>
                        <a:pt x="41" y="0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24" y="6"/>
                        <a:pt x="18" y="11"/>
                        <a:pt x="13" y="1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6019" name="Freeform 883"/>
                <p:cNvSpPr>
                  <a:spLocks/>
                </p:cNvSpPr>
                <p:nvPr/>
              </p:nvSpPr>
              <p:spPr bwMode="gray">
                <a:xfrm>
                  <a:off x="2895" y="1146"/>
                  <a:ext cx="154" cy="175"/>
                </a:xfrm>
                <a:custGeom>
                  <a:avLst/>
                  <a:gdLst>
                    <a:gd name="T0" fmla="*/ 11 w 65"/>
                    <a:gd name="T1" fmla="*/ 66 h 74"/>
                    <a:gd name="T2" fmla="*/ 52 w 65"/>
                    <a:gd name="T3" fmla="*/ 52 h 74"/>
                    <a:gd name="T4" fmla="*/ 54 w 65"/>
                    <a:gd name="T5" fmla="*/ 8 h 74"/>
                    <a:gd name="T6" fmla="*/ 13 w 65"/>
                    <a:gd name="T7" fmla="*/ 22 h 74"/>
                    <a:gd name="T8" fmla="*/ 11 w 65"/>
                    <a:gd name="T9" fmla="*/ 66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74">
                      <a:moveTo>
                        <a:pt x="11" y="66"/>
                      </a:moveTo>
                      <a:cubicBezTo>
                        <a:pt x="21" y="74"/>
                        <a:pt x="40" y="68"/>
                        <a:pt x="52" y="52"/>
                      </a:cubicBezTo>
                      <a:cubicBezTo>
                        <a:pt x="64" y="36"/>
                        <a:pt x="65" y="17"/>
                        <a:pt x="54" y="8"/>
                      </a:cubicBezTo>
                      <a:cubicBezTo>
                        <a:pt x="43" y="0"/>
                        <a:pt x="25" y="6"/>
                        <a:pt x="13" y="22"/>
                      </a:cubicBezTo>
                      <a:cubicBezTo>
                        <a:pt x="1" y="38"/>
                        <a:pt x="0" y="58"/>
                        <a:pt x="11" y="66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6020" name="Freeform 884"/>
                <p:cNvSpPr>
                  <a:spLocks/>
                </p:cNvSpPr>
                <p:nvPr/>
              </p:nvSpPr>
              <p:spPr bwMode="gray">
                <a:xfrm>
                  <a:off x="2194" y="1335"/>
                  <a:ext cx="153" cy="174"/>
                </a:xfrm>
                <a:custGeom>
                  <a:avLst/>
                  <a:gdLst>
                    <a:gd name="T0" fmla="*/ 10 w 65"/>
                    <a:gd name="T1" fmla="*/ 66 h 74"/>
                    <a:gd name="T2" fmla="*/ 52 w 65"/>
                    <a:gd name="T3" fmla="*/ 52 h 74"/>
                    <a:gd name="T4" fmla="*/ 54 w 65"/>
                    <a:gd name="T5" fmla="*/ 8 h 74"/>
                    <a:gd name="T6" fmla="*/ 13 w 65"/>
                    <a:gd name="T7" fmla="*/ 22 h 74"/>
                    <a:gd name="T8" fmla="*/ 10 w 65"/>
                    <a:gd name="T9" fmla="*/ 66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74">
                      <a:moveTo>
                        <a:pt x="10" y="66"/>
                      </a:moveTo>
                      <a:cubicBezTo>
                        <a:pt x="21" y="74"/>
                        <a:pt x="40" y="67"/>
                        <a:pt x="52" y="52"/>
                      </a:cubicBezTo>
                      <a:cubicBezTo>
                        <a:pt x="64" y="36"/>
                        <a:pt x="65" y="16"/>
                        <a:pt x="54" y="8"/>
                      </a:cubicBezTo>
                      <a:cubicBezTo>
                        <a:pt x="43" y="0"/>
                        <a:pt x="25" y="6"/>
                        <a:pt x="13" y="22"/>
                      </a:cubicBezTo>
                      <a:cubicBezTo>
                        <a:pt x="1" y="38"/>
                        <a:pt x="0" y="57"/>
                        <a:pt x="10" y="66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6021" name="Freeform 885"/>
                <p:cNvSpPr>
                  <a:spLocks/>
                </p:cNvSpPr>
                <p:nvPr/>
              </p:nvSpPr>
              <p:spPr bwMode="gray">
                <a:xfrm>
                  <a:off x="157" y="1179"/>
                  <a:ext cx="1406" cy="501"/>
                </a:xfrm>
                <a:custGeom>
                  <a:avLst/>
                  <a:gdLst>
                    <a:gd name="T0" fmla="*/ 27 w 595"/>
                    <a:gd name="T1" fmla="*/ 0 h 212"/>
                    <a:gd name="T2" fmla="*/ 27 w 595"/>
                    <a:gd name="T3" fmla="*/ 0 h 212"/>
                    <a:gd name="T4" fmla="*/ 9 w 595"/>
                    <a:gd name="T5" fmla="*/ 15 h 212"/>
                    <a:gd name="T6" fmla="*/ 0 w 595"/>
                    <a:gd name="T7" fmla="*/ 34 h 212"/>
                    <a:gd name="T8" fmla="*/ 0 w 595"/>
                    <a:gd name="T9" fmla="*/ 48 h 212"/>
                    <a:gd name="T10" fmla="*/ 6 w 595"/>
                    <a:gd name="T11" fmla="*/ 59 h 212"/>
                    <a:gd name="T12" fmla="*/ 19 w 595"/>
                    <a:gd name="T13" fmla="*/ 62 h 212"/>
                    <a:gd name="T14" fmla="*/ 576 w 595"/>
                    <a:gd name="T15" fmla="*/ 212 h 212"/>
                    <a:gd name="T16" fmla="*/ 575 w 595"/>
                    <a:gd name="T17" fmla="*/ 211 h 212"/>
                    <a:gd name="T18" fmla="*/ 569 w 595"/>
                    <a:gd name="T19" fmla="*/ 201 h 212"/>
                    <a:gd name="T20" fmla="*/ 569 w 595"/>
                    <a:gd name="T21" fmla="*/ 187 h 212"/>
                    <a:gd name="T22" fmla="*/ 577 w 595"/>
                    <a:gd name="T23" fmla="*/ 168 h 212"/>
                    <a:gd name="T24" fmla="*/ 595 w 595"/>
                    <a:gd name="T25" fmla="*/ 153 h 212"/>
                    <a:gd name="T26" fmla="*/ 27 w 595"/>
                    <a:gd name="T27" fmla="*/ 0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95" h="212">
                      <a:moveTo>
                        <a:pt x="27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0" y="3"/>
                        <a:pt x="14" y="8"/>
                        <a:pt x="9" y="15"/>
                      </a:cubicBezTo>
                      <a:cubicBezTo>
                        <a:pt x="4" y="21"/>
                        <a:pt x="1" y="28"/>
                        <a:pt x="0" y="34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" y="52"/>
                        <a:pt x="3" y="56"/>
                        <a:pt x="6" y="59"/>
                      </a:cubicBezTo>
                      <a:cubicBezTo>
                        <a:pt x="10" y="61"/>
                        <a:pt x="14" y="62"/>
                        <a:pt x="19" y="62"/>
                      </a:cubicBezTo>
                      <a:cubicBezTo>
                        <a:pt x="576" y="212"/>
                        <a:pt x="576" y="212"/>
                        <a:pt x="576" y="212"/>
                      </a:cubicBezTo>
                      <a:cubicBezTo>
                        <a:pt x="576" y="212"/>
                        <a:pt x="575" y="211"/>
                        <a:pt x="575" y="211"/>
                      </a:cubicBezTo>
                      <a:cubicBezTo>
                        <a:pt x="572" y="209"/>
                        <a:pt x="570" y="205"/>
                        <a:pt x="569" y="201"/>
                      </a:cubicBezTo>
                      <a:cubicBezTo>
                        <a:pt x="569" y="187"/>
                        <a:pt x="569" y="187"/>
                        <a:pt x="569" y="187"/>
                      </a:cubicBezTo>
                      <a:cubicBezTo>
                        <a:pt x="570" y="180"/>
                        <a:pt x="573" y="174"/>
                        <a:pt x="577" y="168"/>
                      </a:cubicBezTo>
                      <a:cubicBezTo>
                        <a:pt x="583" y="161"/>
                        <a:pt x="589" y="156"/>
                        <a:pt x="595" y="153"/>
                      </a:cubicBez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76022" name="Group 886"/>
            <p:cNvGrpSpPr>
              <a:grpSpLocks noChangeAspect="1"/>
            </p:cNvGrpSpPr>
            <p:nvPr/>
          </p:nvGrpSpPr>
          <p:grpSpPr bwMode="auto">
            <a:xfrm>
              <a:off x="1831" y="2029"/>
              <a:ext cx="85" cy="66"/>
              <a:chOff x="1315" y="1508"/>
              <a:chExt cx="596" cy="469"/>
            </a:xfrm>
          </p:grpSpPr>
          <p:sp>
            <p:nvSpPr>
              <p:cNvPr id="476023" name="Freeform 887"/>
              <p:cNvSpPr>
                <a:spLocks noChangeAspect="1"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24" name="Freeform 888"/>
              <p:cNvSpPr>
                <a:spLocks noChangeAspect="1"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025" name="Freeform 889"/>
              <p:cNvSpPr>
                <a:spLocks noChangeAspect="1"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94755" name="Group 1187"/>
          <p:cNvGrpSpPr>
            <a:grpSpLocks/>
          </p:cNvGrpSpPr>
          <p:nvPr/>
        </p:nvGrpSpPr>
        <p:grpSpPr bwMode="auto">
          <a:xfrm>
            <a:off x="1162050" y="4459288"/>
            <a:ext cx="1419225" cy="877887"/>
            <a:chOff x="732" y="2809"/>
            <a:chExt cx="894" cy="553"/>
          </a:xfrm>
        </p:grpSpPr>
        <p:sp>
          <p:nvSpPr>
            <p:cNvPr id="494750" name="Text Box 1182"/>
            <p:cNvSpPr txBox="1">
              <a:spLocks noChangeArrowheads="1"/>
            </p:cNvSpPr>
            <p:nvPr/>
          </p:nvSpPr>
          <p:spPr bwMode="gray">
            <a:xfrm>
              <a:off x="746" y="3170"/>
              <a:ext cx="88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Stock holding 1</a:t>
              </a:r>
            </a:p>
          </p:txBody>
        </p:sp>
        <p:grpSp>
          <p:nvGrpSpPr>
            <p:cNvPr id="494751" name="Group 1183"/>
            <p:cNvGrpSpPr>
              <a:grpSpLocks/>
            </p:cNvGrpSpPr>
            <p:nvPr/>
          </p:nvGrpSpPr>
          <p:grpSpPr bwMode="auto">
            <a:xfrm>
              <a:off x="732" y="2809"/>
              <a:ext cx="112" cy="512"/>
              <a:chOff x="723" y="2592"/>
              <a:chExt cx="112" cy="512"/>
            </a:xfrm>
          </p:grpSpPr>
          <p:sp>
            <p:nvSpPr>
              <p:cNvPr id="494752" name="Line 1184"/>
              <p:cNvSpPr>
                <a:spLocks noChangeShapeType="1"/>
              </p:cNvSpPr>
              <p:nvPr/>
            </p:nvSpPr>
            <p:spPr bwMode="gray">
              <a:xfrm rot="5400000">
                <a:off x="689" y="2626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753" name="Line 1185"/>
              <p:cNvSpPr>
                <a:spLocks noChangeShapeType="1"/>
              </p:cNvSpPr>
              <p:nvPr/>
            </p:nvSpPr>
            <p:spPr bwMode="gray">
              <a:xfrm rot="5400000">
                <a:off x="560" y="2941"/>
                <a:ext cx="326" cy="0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94756" name="Group 1188"/>
          <p:cNvGrpSpPr>
            <a:grpSpLocks/>
          </p:cNvGrpSpPr>
          <p:nvPr/>
        </p:nvGrpSpPr>
        <p:grpSpPr bwMode="auto">
          <a:xfrm>
            <a:off x="4333875" y="4459288"/>
            <a:ext cx="1585913" cy="877887"/>
            <a:chOff x="732" y="2809"/>
            <a:chExt cx="999" cy="553"/>
          </a:xfrm>
        </p:grpSpPr>
        <p:sp>
          <p:nvSpPr>
            <p:cNvPr id="494757" name="Text Box 1189"/>
            <p:cNvSpPr txBox="1">
              <a:spLocks noChangeArrowheads="1"/>
            </p:cNvSpPr>
            <p:nvPr/>
          </p:nvSpPr>
          <p:spPr bwMode="gray">
            <a:xfrm>
              <a:off x="746" y="3170"/>
              <a:ext cx="98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>
                  <a:solidFill>
                    <a:srgbClr val="E24203"/>
                  </a:solidFill>
                </a:rPr>
                <a:t>Material selection</a:t>
              </a:r>
            </a:p>
          </p:txBody>
        </p:sp>
        <p:grpSp>
          <p:nvGrpSpPr>
            <p:cNvPr id="494758" name="Group 1190"/>
            <p:cNvGrpSpPr>
              <a:grpSpLocks/>
            </p:cNvGrpSpPr>
            <p:nvPr/>
          </p:nvGrpSpPr>
          <p:grpSpPr bwMode="auto">
            <a:xfrm>
              <a:off x="732" y="2809"/>
              <a:ext cx="112" cy="512"/>
              <a:chOff x="723" y="2592"/>
              <a:chExt cx="112" cy="512"/>
            </a:xfrm>
          </p:grpSpPr>
          <p:sp>
            <p:nvSpPr>
              <p:cNvPr id="494759" name="Line 1191"/>
              <p:cNvSpPr>
                <a:spLocks noChangeShapeType="1"/>
              </p:cNvSpPr>
              <p:nvPr/>
            </p:nvSpPr>
            <p:spPr bwMode="gray">
              <a:xfrm rot="5400000">
                <a:off x="689" y="2626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E24203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760" name="Line 1192"/>
              <p:cNvSpPr>
                <a:spLocks noChangeShapeType="1"/>
              </p:cNvSpPr>
              <p:nvPr/>
            </p:nvSpPr>
            <p:spPr bwMode="gray">
              <a:xfrm rot="5400000">
                <a:off x="560" y="2941"/>
                <a:ext cx="326" cy="0"/>
              </a:xfrm>
              <a:prstGeom prst="line">
                <a:avLst/>
              </a:prstGeom>
              <a:noFill/>
              <a:ln w="12700">
                <a:solidFill>
                  <a:srgbClr val="E24203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94769" name="Group 1201"/>
          <p:cNvGrpSpPr>
            <a:grpSpLocks/>
          </p:cNvGrpSpPr>
          <p:nvPr/>
        </p:nvGrpSpPr>
        <p:grpSpPr bwMode="auto">
          <a:xfrm>
            <a:off x="5919788" y="4033838"/>
            <a:ext cx="1062037" cy="1042987"/>
            <a:chOff x="3729" y="2541"/>
            <a:chExt cx="669" cy="657"/>
          </a:xfrm>
        </p:grpSpPr>
        <p:sp>
          <p:nvSpPr>
            <p:cNvPr id="494762" name="Text Box 1194"/>
            <p:cNvSpPr txBox="1">
              <a:spLocks noChangeArrowheads="1"/>
            </p:cNvSpPr>
            <p:nvPr/>
          </p:nvSpPr>
          <p:spPr bwMode="gray">
            <a:xfrm>
              <a:off x="3748" y="2872"/>
              <a:ext cx="6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Production</a:t>
              </a:r>
              <a:br>
                <a:rPr lang="en-US" altLang="zh-CN" sz="1400" noProof="1"/>
              </a:br>
              <a:r>
                <a:rPr lang="en-US" altLang="zh-CN" sz="1400" noProof="1"/>
                <a:t>robotics</a:t>
              </a:r>
            </a:p>
          </p:txBody>
        </p:sp>
        <p:grpSp>
          <p:nvGrpSpPr>
            <p:cNvPr id="494768" name="Group 1200"/>
            <p:cNvGrpSpPr>
              <a:grpSpLocks/>
            </p:cNvGrpSpPr>
            <p:nvPr/>
          </p:nvGrpSpPr>
          <p:grpSpPr bwMode="auto">
            <a:xfrm>
              <a:off x="3729" y="2541"/>
              <a:ext cx="117" cy="601"/>
              <a:chOff x="3729" y="2541"/>
              <a:chExt cx="117" cy="601"/>
            </a:xfrm>
          </p:grpSpPr>
          <p:sp>
            <p:nvSpPr>
              <p:cNvPr id="494764" name="Line 1196"/>
              <p:cNvSpPr>
                <a:spLocks noChangeShapeType="1"/>
              </p:cNvSpPr>
              <p:nvPr/>
            </p:nvSpPr>
            <p:spPr bwMode="gray">
              <a:xfrm rot="5400000">
                <a:off x="3700" y="2575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765" name="Line 1197"/>
              <p:cNvSpPr>
                <a:spLocks noChangeShapeType="1"/>
              </p:cNvSpPr>
              <p:nvPr/>
            </p:nvSpPr>
            <p:spPr bwMode="gray">
              <a:xfrm rot="5400000">
                <a:off x="3524" y="2932"/>
                <a:ext cx="415" cy="5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94770" name="Group 1202"/>
          <p:cNvGrpSpPr>
            <a:grpSpLocks/>
          </p:cNvGrpSpPr>
          <p:nvPr/>
        </p:nvGrpSpPr>
        <p:grpSpPr bwMode="auto">
          <a:xfrm>
            <a:off x="7508875" y="3602038"/>
            <a:ext cx="1130300" cy="1042987"/>
            <a:chOff x="3729" y="2541"/>
            <a:chExt cx="712" cy="657"/>
          </a:xfrm>
        </p:grpSpPr>
        <p:sp>
          <p:nvSpPr>
            <p:cNvPr id="494771" name="Text Box 1203"/>
            <p:cNvSpPr txBox="1">
              <a:spLocks noChangeArrowheads="1"/>
            </p:cNvSpPr>
            <p:nvPr/>
          </p:nvSpPr>
          <p:spPr bwMode="gray">
            <a:xfrm>
              <a:off x="3748" y="2872"/>
              <a:ext cx="693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Constructor</a:t>
              </a:r>
              <a:br>
                <a:rPr lang="en-US" altLang="zh-CN" sz="1400" noProof="1"/>
              </a:br>
              <a:r>
                <a:rPr lang="en-US" altLang="zh-CN" sz="1400" noProof="1"/>
                <a:t>service</a:t>
              </a:r>
            </a:p>
          </p:txBody>
        </p:sp>
        <p:grpSp>
          <p:nvGrpSpPr>
            <p:cNvPr id="494772" name="Group 1204"/>
            <p:cNvGrpSpPr>
              <a:grpSpLocks/>
            </p:cNvGrpSpPr>
            <p:nvPr/>
          </p:nvGrpSpPr>
          <p:grpSpPr bwMode="auto">
            <a:xfrm>
              <a:off x="3729" y="2541"/>
              <a:ext cx="117" cy="601"/>
              <a:chOff x="3729" y="2541"/>
              <a:chExt cx="117" cy="601"/>
            </a:xfrm>
          </p:grpSpPr>
          <p:sp>
            <p:nvSpPr>
              <p:cNvPr id="494773" name="Line 1205"/>
              <p:cNvSpPr>
                <a:spLocks noChangeShapeType="1"/>
              </p:cNvSpPr>
              <p:nvPr/>
            </p:nvSpPr>
            <p:spPr bwMode="gray">
              <a:xfrm rot="5400000">
                <a:off x="3700" y="2575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774" name="Line 1206"/>
              <p:cNvSpPr>
                <a:spLocks noChangeShapeType="1"/>
              </p:cNvSpPr>
              <p:nvPr/>
            </p:nvSpPr>
            <p:spPr bwMode="gray">
              <a:xfrm rot="5400000">
                <a:off x="3524" y="2932"/>
                <a:ext cx="415" cy="5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94775" name="Group 1207"/>
          <p:cNvGrpSpPr>
            <a:grpSpLocks/>
          </p:cNvGrpSpPr>
          <p:nvPr/>
        </p:nvGrpSpPr>
        <p:grpSpPr bwMode="auto">
          <a:xfrm>
            <a:off x="6557963" y="1557338"/>
            <a:ext cx="1284287" cy="1168400"/>
            <a:chOff x="1897" y="1293"/>
            <a:chExt cx="809" cy="736"/>
          </a:xfrm>
        </p:grpSpPr>
        <p:grpSp>
          <p:nvGrpSpPr>
            <p:cNvPr id="494776" name="Group 1208"/>
            <p:cNvGrpSpPr>
              <a:grpSpLocks/>
            </p:cNvGrpSpPr>
            <p:nvPr/>
          </p:nvGrpSpPr>
          <p:grpSpPr bwMode="auto">
            <a:xfrm>
              <a:off x="1897" y="1353"/>
              <a:ext cx="112" cy="676"/>
              <a:chOff x="1795" y="2685"/>
              <a:chExt cx="112" cy="676"/>
            </a:xfrm>
          </p:grpSpPr>
          <p:sp>
            <p:nvSpPr>
              <p:cNvPr id="494777" name="Line 1209"/>
              <p:cNvSpPr>
                <a:spLocks noChangeShapeType="1"/>
              </p:cNvSpPr>
              <p:nvPr/>
            </p:nvSpPr>
            <p:spPr bwMode="gray">
              <a:xfrm rot="5400000">
                <a:off x="1761" y="2719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778" name="Line 1210"/>
              <p:cNvSpPr>
                <a:spLocks noChangeShapeType="1"/>
              </p:cNvSpPr>
              <p:nvPr/>
            </p:nvSpPr>
            <p:spPr bwMode="gray">
              <a:xfrm rot="5400000">
                <a:off x="1550" y="3116"/>
                <a:ext cx="490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94779" name="Text Box 1211"/>
            <p:cNvSpPr txBox="1">
              <a:spLocks noChangeArrowheads="1"/>
            </p:cNvSpPr>
            <p:nvPr/>
          </p:nvSpPr>
          <p:spPr bwMode="gray">
            <a:xfrm>
              <a:off x="2013" y="1293"/>
              <a:ext cx="693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Customer´s</a:t>
              </a:r>
              <a:br>
                <a:rPr lang="en-US" altLang="zh-CN" sz="1400" noProof="1"/>
              </a:br>
              <a:r>
                <a:rPr lang="en-US" altLang="zh-CN" sz="1400" noProof="1"/>
                <a:t>home</a:t>
              </a:r>
              <a:endParaRPr lang="en-US" altLang="zh-CN" sz="1400" noProof="1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6946" name="Group 2"/>
          <p:cNvGrpSpPr>
            <a:grpSpLocks/>
          </p:cNvGrpSpPr>
          <p:nvPr/>
        </p:nvGrpSpPr>
        <p:grpSpPr bwMode="auto">
          <a:xfrm>
            <a:off x="0" y="3311525"/>
            <a:ext cx="9144000" cy="1676400"/>
            <a:chOff x="0" y="2086"/>
            <a:chExt cx="5760" cy="1056"/>
          </a:xfrm>
        </p:grpSpPr>
        <p:sp>
          <p:nvSpPr>
            <p:cNvPr id="466947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  <p:sp>
          <p:nvSpPr>
            <p:cNvPr id="466948" name="Rectangle 4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</p:grpSp>
      <p:grpSp>
        <p:nvGrpSpPr>
          <p:cNvPr id="483700" name="Group 2420"/>
          <p:cNvGrpSpPr>
            <a:grpSpLocks/>
          </p:cNvGrpSpPr>
          <p:nvPr/>
        </p:nvGrpSpPr>
        <p:grpSpPr bwMode="auto">
          <a:xfrm>
            <a:off x="1249363" y="2341563"/>
            <a:ext cx="1581150" cy="1168400"/>
            <a:chOff x="1897" y="1293"/>
            <a:chExt cx="996" cy="736"/>
          </a:xfrm>
        </p:grpSpPr>
        <p:grpSp>
          <p:nvGrpSpPr>
            <p:cNvPr id="483701" name="Group 2421"/>
            <p:cNvGrpSpPr>
              <a:grpSpLocks/>
            </p:cNvGrpSpPr>
            <p:nvPr/>
          </p:nvGrpSpPr>
          <p:grpSpPr bwMode="auto">
            <a:xfrm>
              <a:off x="1897" y="1353"/>
              <a:ext cx="112" cy="676"/>
              <a:chOff x="1795" y="2685"/>
              <a:chExt cx="112" cy="676"/>
            </a:xfrm>
          </p:grpSpPr>
          <p:sp>
            <p:nvSpPr>
              <p:cNvPr id="483702" name="Line 2422"/>
              <p:cNvSpPr>
                <a:spLocks noChangeShapeType="1"/>
              </p:cNvSpPr>
              <p:nvPr/>
            </p:nvSpPr>
            <p:spPr bwMode="gray">
              <a:xfrm rot="5400000">
                <a:off x="1761" y="2719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703" name="Line 2423"/>
              <p:cNvSpPr>
                <a:spLocks noChangeShapeType="1"/>
              </p:cNvSpPr>
              <p:nvPr/>
            </p:nvSpPr>
            <p:spPr bwMode="gray">
              <a:xfrm rot="5400000">
                <a:off x="1550" y="3116"/>
                <a:ext cx="490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83704" name="Text Box 2424"/>
            <p:cNvSpPr txBox="1">
              <a:spLocks noChangeArrowheads="1"/>
            </p:cNvSpPr>
            <p:nvPr/>
          </p:nvSpPr>
          <p:spPr bwMode="gray">
            <a:xfrm>
              <a:off x="2013" y="1293"/>
              <a:ext cx="88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Stock holding </a:t>
              </a:r>
              <a:r>
                <a:rPr lang="de-DE" sz="1400"/>
                <a:t>1</a:t>
              </a:r>
              <a:endParaRPr lang="de-DE" altLang="zh-CN" sz="1400" noProof="1">
                <a:solidFill>
                  <a:schemeClr val="bg1"/>
                </a:solidFill>
              </a:endParaRPr>
            </a:p>
          </p:txBody>
        </p:sp>
      </p:grpSp>
      <p:sp>
        <p:nvSpPr>
          <p:cNvPr id="466950" name="Rectangle 6"/>
          <p:cNvSpPr>
            <a:spLocks noChangeArrowheads="1"/>
          </p:cNvSpPr>
          <p:nvPr/>
        </p:nvSpPr>
        <p:spPr bwMode="gray">
          <a:xfrm>
            <a:off x="300038" y="58738"/>
            <a:ext cx="8520112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rIns="0" anchor="ctr"/>
          <a:lstStyle/>
          <a:p>
            <a:pPr>
              <a:lnSpc>
                <a:spcPct val="90000"/>
              </a:lnSpc>
            </a:pPr>
            <a:r>
              <a:rPr lang="en-US" altLang="zh-CN" sz="3000" b="1" noProof="1"/>
              <a:t>Work Flow Basic Set</a:t>
            </a:r>
          </a:p>
        </p:txBody>
      </p:sp>
      <p:sp>
        <p:nvSpPr>
          <p:cNvPr id="466951" name="Rectangle 4"/>
          <p:cNvSpPr>
            <a:spLocks noChangeArrowheads="1"/>
          </p:cNvSpPr>
          <p:nvPr/>
        </p:nvSpPr>
        <p:spPr bwMode="gray">
          <a:xfrm>
            <a:off x="304800" y="1038225"/>
            <a:ext cx="5753100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defTabSz="801688" eaLnBrk="0" hangingPunct="0"/>
            <a:r>
              <a:rPr lang="en-US" altLang="zh-CN" sz="2000" noProof="1"/>
              <a:t>Manufacturing 2</a:t>
            </a:r>
          </a:p>
        </p:txBody>
      </p:sp>
      <p:grpSp>
        <p:nvGrpSpPr>
          <p:cNvPr id="483726" name="Group 2446"/>
          <p:cNvGrpSpPr>
            <a:grpSpLocks/>
          </p:cNvGrpSpPr>
          <p:nvPr/>
        </p:nvGrpSpPr>
        <p:grpSpPr bwMode="auto">
          <a:xfrm>
            <a:off x="2825750" y="2508250"/>
            <a:ext cx="2044700" cy="863600"/>
            <a:chOff x="1780" y="1580"/>
            <a:chExt cx="1288" cy="544"/>
          </a:xfrm>
        </p:grpSpPr>
        <p:sp>
          <p:nvSpPr>
            <p:cNvPr id="468548" name="Freeform 1604"/>
            <p:cNvSpPr>
              <a:spLocks/>
            </p:cNvSpPr>
            <p:nvPr/>
          </p:nvSpPr>
          <p:spPr bwMode="gray">
            <a:xfrm>
              <a:off x="1780" y="1778"/>
              <a:ext cx="1288" cy="346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68549" name="Group 1605"/>
            <p:cNvGrpSpPr>
              <a:grpSpLocks/>
            </p:cNvGrpSpPr>
            <p:nvPr/>
          </p:nvGrpSpPr>
          <p:grpSpPr bwMode="auto">
            <a:xfrm>
              <a:off x="1856" y="1580"/>
              <a:ext cx="500" cy="468"/>
              <a:chOff x="864" y="1896"/>
              <a:chExt cx="1515" cy="1414"/>
            </a:xfrm>
          </p:grpSpPr>
          <p:grpSp>
            <p:nvGrpSpPr>
              <p:cNvPr id="468550" name="Group 1606"/>
              <p:cNvGrpSpPr>
                <a:grpSpLocks/>
              </p:cNvGrpSpPr>
              <p:nvPr/>
            </p:nvGrpSpPr>
            <p:grpSpPr bwMode="auto">
              <a:xfrm>
                <a:off x="864" y="1896"/>
                <a:ext cx="1503" cy="1295"/>
                <a:chOff x="643" y="1954"/>
                <a:chExt cx="1503" cy="1295"/>
              </a:xfrm>
            </p:grpSpPr>
            <p:sp>
              <p:nvSpPr>
                <p:cNvPr id="468551" name="Freeform 1607"/>
                <p:cNvSpPr>
                  <a:spLocks/>
                </p:cNvSpPr>
                <p:nvPr/>
              </p:nvSpPr>
              <p:spPr bwMode="gray">
                <a:xfrm flipH="1">
                  <a:off x="1072" y="2127"/>
                  <a:ext cx="428" cy="1006"/>
                </a:xfrm>
                <a:custGeom>
                  <a:avLst/>
                  <a:gdLst>
                    <a:gd name="T0" fmla="*/ 0 w 898"/>
                    <a:gd name="T1" fmla="*/ 241 h 2114"/>
                    <a:gd name="T2" fmla="*/ 0 w 898"/>
                    <a:gd name="T3" fmla="*/ 2114 h 2114"/>
                    <a:gd name="T4" fmla="*/ 898 w 898"/>
                    <a:gd name="T5" fmla="*/ 1873 h 2114"/>
                    <a:gd name="T6" fmla="*/ 896 w 898"/>
                    <a:gd name="T7" fmla="*/ 0 h 2114"/>
                    <a:gd name="T8" fmla="*/ 0 w 898"/>
                    <a:gd name="T9" fmla="*/ 241 h 2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98" h="2114">
                      <a:moveTo>
                        <a:pt x="0" y="241"/>
                      </a:moveTo>
                      <a:lnTo>
                        <a:pt x="0" y="2114"/>
                      </a:lnTo>
                      <a:lnTo>
                        <a:pt x="898" y="1873"/>
                      </a:lnTo>
                      <a:lnTo>
                        <a:pt x="896" y="0"/>
                      </a:lnTo>
                      <a:lnTo>
                        <a:pt x="0" y="241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552" name="Freeform 1608"/>
                <p:cNvSpPr>
                  <a:spLocks/>
                </p:cNvSpPr>
                <p:nvPr/>
              </p:nvSpPr>
              <p:spPr bwMode="gray">
                <a:xfrm flipH="1">
                  <a:off x="1072" y="2854"/>
                  <a:ext cx="424" cy="114"/>
                </a:xfrm>
                <a:custGeom>
                  <a:avLst/>
                  <a:gdLst>
                    <a:gd name="T0" fmla="*/ 0 w 890"/>
                    <a:gd name="T1" fmla="*/ 120 h 238"/>
                    <a:gd name="T2" fmla="*/ 444 w 890"/>
                    <a:gd name="T3" fmla="*/ 0 h 238"/>
                    <a:gd name="T4" fmla="*/ 890 w 890"/>
                    <a:gd name="T5" fmla="*/ 120 h 238"/>
                    <a:gd name="T6" fmla="*/ 444 w 890"/>
                    <a:gd name="T7" fmla="*/ 238 h 238"/>
                    <a:gd name="T8" fmla="*/ 0 w 890"/>
                    <a:gd name="T9" fmla="*/ 120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90" h="238">
                      <a:moveTo>
                        <a:pt x="0" y="120"/>
                      </a:moveTo>
                      <a:lnTo>
                        <a:pt x="444" y="0"/>
                      </a:lnTo>
                      <a:lnTo>
                        <a:pt x="890" y="120"/>
                      </a:lnTo>
                      <a:lnTo>
                        <a:pt x="444" y="238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553" name="Freeform 1609"/>
                <p:cNvSpPr>
                  <a:spLocks/>
                </p:cNvSpPr>
                <p:nvPr/>
              </p:nvSpPr>
              <p:spPr bwMode="gray">
                <a:xfrm flipH="1">
                  <a:off x="1504" y="1954"/>
                  <a:ext cx="642" cy="172"/>
                </a:xfrm>
                <a:custGeom>
                  <a:avLst/>
                  <a:gdLst>
                    <a:gd name="T0" fmla="*/ 0 w 1349"/>
                    <a:gd name="T1" fmla="*/ 241 h 361"/>
                    <a:gd name="T2" fmla="*/ 895 w 1349"/>
                    <a:gd name="T3" fmla="*/ 0 h 361"/>
                    <a:gd name="T4" fmla="*/ 1349 w 1349"/>
                    <a:gd name="T5" fmla="*/ 120 h 361"/>
                    <a:gd name="T6" fmla="*/ 454 w 1349"/>
                    <a:gd name="T7" fmla="*/ 361 h 361"/>
                    <a:gd name="T8" fmla="*/ 0 w 1349"/>
                    <a:gd name="T9" fmla="*/ 24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9" h="361">
                      <a:moveTo>
                        <a:pt x="0" y="241"/>
                      </a:moveTo>
                      <a:lnTo>
                        <a:pt x="895" y="0"/>
                      </a:lnTo>
                      <a:lnTo>
                        <a:pt x="1349" y="120"/>
                      </a:lnTo>
                      <a:lnTo>
                        <a:pt x="454" y="361"/>
                      </a:lnTo>
                      <a:lnTo>
                        <a:pt x="0" y="241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554" name="Freeform 1610"/>
                <p:cNvSpPr>
                  <a:spLocks/>
                </p:cNvSpPr>
                <p:nvPr/>
              </p:nvSpPr>
              <p:spPr bwMode="gray">
                <a:xfrm flipH="1">
                  <a:off x="1288" y="2011"/>
                  <a:ext cx="642" cy="172"/>
                </a:xfrm>
                <a:custGeom>
                  <a:avLst/>
                  <a:gdLst>
                    <a:gd name="T0" fmla="*/ 0 w 1349"/>
                    <a:gd name="T1" fmla="*/ 241 h 361"/>
                    <a:gd name="T2" fmla="*/ 895 w 1349"/>
                    <a:gd name="T3" fmla="*/ 0 h 361"/>
                    <a:gd name="T4" fmla="*/ 1349 w 1349"/>
                    <a:gd name="T5" fmla="*/ 123 h 361"/>
                    <a:gd name="T6" fmla="*/ 451 w 1349"/>
                    <a:gd name="T7" fmla="*/ 361 h 361"/>
                    <a:gd name="T8" fmla="*/ 0 w 1349"/>
                    <a:gd name="T9" fmla="*/ 24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9" h="361">
                      <a:moveTo>
                        <a:pt x="0" y="241"/>
                      </a:moveTo>
                      <a:lnTo>
                        <a:pt x="895" y="0"/>
                      </a:lnTo>
                      <a:lnTo>
                        <a:pt x="1349" y="123"/>
                      </a:lnTo>
                      <a:lnTo>
                        <a:pt x="451" y="361"/>
                      </a:lnTo>
                      <a:lnTo>
                        <a:pt x="0" y="241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555" name="Freeform 1611"/>
                <p:cNvSpPr>
                  <a:spLocks/>
                </p:cNvSpPr>
                <p:nvPr/>
              </p:nvSpPr>
              <p:spPr bwMode="gray">
                <a:xfrm flipH="1">
                  <a:off x="1073" y="2070"/>
                  <a:ext cx="642" cy="171"/>
                </a:xfrm>
                <a:custGeom>
                  <a:avLst/>
                  <a:gdLst>
                    <a:gd name="T0" fmla="*/ 0 w 1349"/>
                    <a:gd name="T1" fmla="*/ 241 h 361"/>
                    <a:gd name="T2" fmla="*/ 898 w 1349"/>
                    <a:gd name="T3" fmla="*/ 0 h 361"/>
                    <a:gd name="T4" fmla="*/ 1349 w 1349"/>
                    <a:gd name="T5" fmla="*/ 120 h 361"/>
                    <a:gd name="T6" fmla="*/ 453 w 1349"/>
                    <a:gd name="T7" fmla="*/ 361 h 361"/>
                    <a:gd name="T8" fmla="*/ 0 w 1349"/>
                    <a:gd name="T9" fmla="*/ 24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9" h="361">
                      <a:moveTo>
                        <a:pt x="0" y="241"/>
                      </a:moveTo>
                      <a:lnTo>
                        <a:pt x="898" y="0"/>
                      </a:lnTo>
                      <a:lnTo>
                        <a:pt x="1349" y="120"/>
                      </a:lnTo>
                      <a:lnTo>
                        <a:pt x="453" y="361"/>
                      </a:lnTo>
                      <a:lnTo>
                        <a:pt x="0" y="241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556" name="Freeform 1612"/>
                <p:cNvSpPr>
                  <a:spLocks/>
                </p:cNvSpPr>
                <p:nvPr/>
              </p:nvSpPr>
              <p:spPr bwMode="gray">
                <a:xfrm flipH="1">
                  <a:off x="1930" y="2069"/>
                  <a:ext cx="216" cy="948"/>
                </a:xfrm>
                <a:custGeom>
                  <a:avLst/>
                  <a:gdLst>
                    <a:gd name="T0" fmla="*/ 0 w 454"/>
                    <a:gd name="T1" fmla="*/ 0 h 1993"/>
                    <a:gd name="T2" fmla="*/ 0 w 454"/>
                    <a:gd name="T3" fmla="*/ 1873 h 1993"/>
                    <a:gd name="T4" fmla="*/ 454 w 454"/>
                    <a:gd name="T5" fmla="*/ 1993 h 1993"/>
                    <a:gd name="T6" fmla="*/ 454 w 454"/>
                    <a:gd name="T7" fmla="*/ 120 h 1993"/>
                    <a:gd name="T8" fmla="*/ 0 w 454"/>
                    <a:gd name="T9" fmla="*/ 0 h 19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4" h="1993">
                      <a:moveTo>
                        <a:pt x="0" y="0"/>
                      </a:moveTo>
                      <a:lnTo>
                        <a:pt x="0" y="1873"/>
                      </a:lnTo>
                      <a:lnTo>
                        <a:pt x="454" y="1993"/>
                      </a:lnTo>
                      <a:lnTo>
                        <a:pt x="454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557" name="Freeform 1613"/>
                <p:cNvSpPr>
                  <a:spLocks/>
                </p:cNvSpPr>
                <p:nvPr/>
              </p:nvSpPr>
              <p:spPr bwMode="gray">
                <a:xfrm flipH="1">
                  <a:off x="1715" y="2126"/>
                  <a:ext cx="215" cy="950"/>
                </a:xfrm>
                <a:custGeom>
                  <a:avLst/>
                  <a:gdLst>
                    <a:gd name="T0" fmla="*/ 0 w 451"/>
                    <a:gd name="T1" fmla="*/ 0 h 1996"/>
                    <a:gd name="T2" fmla="*/ 0 w 451"/>
                    <a:gd name="T3" fmla="*/ 1873 h 1996"/>
                    <a:gd name="T4" fmla="*/ 451 w 451"/>
                    <a:gd name="T5" fmla="*/ 1996 h 1996"/>
                    <a:gd name="T6" fmla="*/ 451 w 451"/>
                    <a:gd name="T7" fmla="*/ 123 h 1996"/>
                    <a:gd name="T8" fmla="*/ 0 w 451"/>
                    <a:gd name="T9" fmla="*/ 0 h 19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1996">
                      <a:moveTo>
                        <a:pt x="0" y="0"/>
                      </a:moveTo>
                      <a:lnTo>
                        <a:pt x="0" y="1873"/>
                      </a:lnTo>
                      <a:lnTo>
                        <a:pt x="451" y="1996"/>
                      </a:lnTo>
                      <a:lnTo>
                        <a:pt x="451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558" name="Freeform 1614"/>
                <p:cNvSpPr>
                  <a:spLocks/>
                </p:cNvSpPr>
                <p:nvPr/>
              </p:nvSpPr>
              <p:spPr bwMode="gray">
                <a:xfrm flipH="1">
                  <a:off x="1285" y="2241"/>
                  <a:ext cx="215" cy="425"/>
                </a:xfrm>
                <a:custGeom>
                  <a:avLst/>
                  <a:gdLst>
                    <a:gd name="T0" fmla="*/ 0 w 452"/>
                    <a:gd name="T1" fmla="*/ 0 h 891"/>
                    <a:gd name="T2" fmla="*/ 0 w 452"/>
                    <a:gd name="T3" fmla="*/ 770 h 891"/>
                    <a:gd name="T4" fmla="*/ 452 w 452"/>
                    <a:gd name="T5" fmla="*/ 891 h 891"/>
                    <a:gd name="T6" fmla="*/ 452 w 452"/>
                    <a:gd name="T7" fmla="*/ 123 h 891"/>
                    <a:gd name="T8" fmla="*/ 0 w 452"/>
                    <a:gd name="T9" fmla="*/ 0 h 8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2" h="891">
                      <a:moveTo>
                        <a:pt x="0" y="0"/>
                      </a:moveTo>
                      <a:lnTo>
                        <a:pt x="0" y="770"/>
                      </a:lnTo>
                      <a:lnTo>
                        <a:pt x="452" y="891"/>
                      </a:lnTo>
                      <a:lnTo>
                        <a:pt x="452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559" name="Freeform 1615"/>
                <p:cNvSpPr>
                  <a:spLocks/>
                </p:cNvSpPr>
                <p:nvPr/>
              </p:nvSpPr>
              <p:spPr bwMode="gray">
                <a:xfrm flipH="1">
                  <a:off x="1285" y="2911"/>
                  <a:ext cx="215" cy="280"/>
                </a:xfrm>
                <a:custGeom>
                  <a:avLst/>
                  <a:gdLst>
                    <a:gd name="T0" fmla="*/ 0 w 452"/>
                    <a:gd name="T1" fmla="*/ 0 h 590"/>
                    <a:gd name="T2" fmla="*/ 0 w 452"/>
                    <a:gd name="T3" fmla="*/ 467 h 590"/>
                    <a:gd name="T4" fmla="*/ 452 w 452"/>
                    <a:gd name="T5" fmla="*/ 590 h 590"/>
                    <a:gd name="T6" fmla="*/ 452 w 452"/>
                    <a:gd name="T7" fmla="*/ 120 h 590"/>
                    <a:gd name="T8" fmla="*/ 0 w 452"/>
                    <a:gd name="T9" fmla="*/ 0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2" h="590">
                      <a:moveTo>
                        <a:pt x="0" y="0"/>
                      </a:moveTo>
                      <a:lnTo>
                        <a:pt x="0" y="467"/>
                      </a:lnTo>
                      <a:lnTo>
                        <a:pt x="452" y="590"/>
                      </a:lnTo>
                      <a:lnTo>
                        <a:pt x="452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560" name="Freeform 1616"/>
                <p:cNvSpPr>
                  <a:spLocks/>
                </p:cNvSpPr>
                <p:nvPr/>
              </p:nvSpPr>
              <p:spPr bwMode="gray">
                <a:xfrm flipH="1">
                  <a:off x="858" y="2127"/>
                  <a:ext cx="642" cy="172"/>
                </a:xfrm>
                <a:custGeom>
                  <a:avLst/>
                  <a:gdLst>
                    <a:gd name="T0" fmla="*/ 0 w 1349"/>
                    <a:gd name="T1" fmla="*/ 241 h 362"/>
                    <a:gd name="T2" fmla="*/ 896 w 1349"/>
                    <a:gd name="T3" fmla="*/ 0 h 362"/>
                    <a:gd name="T4" fmla="*/ 1349 w 1349"/>
                    <a:gd name="T5" fmla="*/ 123 h 362"/>
                    <a:gd name="T6" fmla="*/ 452 w 1349"/>
                    <a:gd name="T7" fmla="*/ 362 h 362"/>
                    <a:gd name="T8" fmla="*/ 0 w 1349"/>
                    <a:gd name="T9" fmla="*/ 241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9" h="362">
                      <a:moveTo>
                        <a:pt x="0" y="241"/>
                      </a:moveTo>
                      <a:lnTo>
                        <a:pt x="896" y="0"/>
                      </a:lnTo>
                      <a:lnTo>
                        <a:pt x="1349" y="123"/>
                      </a:lnTo>
                      <a:lnTo>
                        <a:pt x="452" y="362"/>
                      </a:lnTo>
                      <a:lnTo>
                        <a:pt x="0" y="241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561" name="Freeform 1617"/>
                <p:cNvSpPr>
                  <a:spLocks/>
                </p:cNvSpPr>
                <p:nvPr/>
              </p:nvSpPr>
              <p:spPr bwMode="gray">
                <a:xfrm flipH="1">
                  <a:off x="643" y="2185"/>
                  <a:ext cx="642" cy="173"/>
                </a:xfrm>
                <a:custGeom>
                  <a:avLst/>
                  <a:gdLst>
                    <a:gd name="T0" fmla="*/ 0 w 1348"/>
                    <a:gd name="T1" fmla="*/ 241 h 362"/>
                    <a:gd name="T2" fmla="*/ 897 w 1348"/>
                    <a:gd name="T3" fmla="*/ 0 h 362"/>
                    <a:gd name="T4" fmla="*/ 1348 w 1348"/>
                    <a:gd name="T5" fmla="*/ 121 h 362"/>
                    <a:gd name="T6" fmla="*/ 453 w 1348"/>
                    <a:gd name="T7" fmla="*/ 362 h 362"/>
                    <a:gd name="T8" fmla="*/ 0 w 1348"/>
                    <a:gd name="T9" fmla="*/ 241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8" h="362">
                      <a:moveTo>
                        <a:pt x="0" y="241"/>
                      </a:moveTo>
                      <a:lnTo>
                        <a:pt x="897" y="0"/>
                      </a:lnTo>
                      <a:lnTo>
                        <a:pt x="1348" y="121"/>
                      </a:lnTo>
                      <a:lnTo>
                        <a:pt x="453" y="362"/>
                      </a:lnTo>
                      <a:lnTo>
                        <a:pt x="0" y="241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562" name="Freeform 1618"/>
                <p:cNvSpPr>
                  <a:spLocks/>
                </p:cNvSpPr>
                <p:nvPr/>
              </p:nvSpPr>
              <p:spPr bwMode="gray">
                <a:xfrm flipH="1">
                  <a:off x="1500" y="2184"/>
                  <a:ext cx="215" cy="949"/>
                </a:xfrm>
                <a:custGeom>
                  <a:avLst/>
                  <a:gdLst>
                    <a:gd name="T0" fmla="*/ 0 w 453"/>
                    <a:gd name="T1" fmla="*/ 0 h 1993"/>
                    <a:gd name="T2" fmla="*/ 0 w 453"/>
                    <a:gd name="T3" fmla="*/ 1873 h 1993"/>
                    <a:gd name="T4" fmla="*/ 453 w 453"/>
                    <a:gd name="T5" fmla="*/ 1993 h 1993"/>
                    <a:gd name="T6" fmla="*/ 453 w 453"/>
                    <a:gd name="T7" fmla="*/ 120 h 1993"/>
                    <a:gd name="T8" fmla="*/ 0 w 453"/>
                    <a:gd name="T9" fmla="*/ 0 h 19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1993">
                      <a:moveTo>
                        <a:pt x="0" y="0"/>
                      </a:moveTo>
                      <a:lnTo>
                        <a:pt x="0" y="1873"/>
                      </a:lnTo>
                      <a:lnTo>
                        <a:pt x="453" y="1993"/>
                      </a:lnTo>
                      <a:lnTo>
                        <a:pt x="453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563" name="Freeform 1619"/>
                <p:cNvSpPr>
                  <a:spLocks/>
                </p:cNvSpPr>
                <p:nvPr/>
              </p:nvSpPr>
              <p:spPr bwMode="gray">
                <a:xfrm flipH="1">
                  <a:off x="1069" y="2299"/>
                  <a:ext cx="216" cy="950"/>
                </a:xfrm>
                <a:custGeom>
                  <a:avLst/>
                  <a:gdLst>
                    <a:gd name="T0" fmla="*/ 0 w 453"/>
                    <a:gd name="T1" fmla="*/ 0 h 1996"/>
                    <a:gd name="T2" fmla="*/ 0 w 453"/>
                    <a:gd name="T3" fmla="*/ 1875 h 1996"/>
                    <a:gd name="T4" fmla="*/ 453 w 453"/>
                    <a:gd name="T5" fmla="*/ 1996 h 1996"/>
                    <a:gd name="T6" fmla="*/ 453 w 453"/>
                    <a:gd name="T7" fmla="*/ 123 h 1996"/>
                    <a:gd name="T8" fmla="*/ 0 w 453"/>
                    <a:gd name="T9" fmla="*/ 0 h 19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1996">
                      <a:moveTo>
                        <a:pt x="0" y="0"/>
                      </a:moveTo>
                      <a:lnTo>
                        <a:pt x="0" y="1875"/>
                      </a:lnTo>
                      <a:lnTo>
                        <a:pt x="453" y="1996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564" name="Freeform 1620"/>
                <p:cNvSpPr>
                  <a:spLocks/>
                </p:cNvSpPr>
                <p:nvPr/>
              </p:nvSpPr>
              <p:spPr bwMode="gray">
                <a:xfrm flipH="1">
                  <a:off x="643" y="2243"/>
                  <a:ext cx="426" cy="1006"/>
                </a:xfrm>
                <a:custGeom>
                  <a:avLst/>
                  <a:gdLst>
                    <a:gd name="T0" fmla="*/ 895 w 895"/>
                    <a:gd name="T1" fmla="*/ 0 h 2114"/>
                    <a:gd name="T2" fmla="*/ 895 w 895"/>
                    <a:gd name="T3" fmla="*/ 1873 h 2114"/>
                    <a:gd name="T4" fmla="*/ 0 w 895"/>
                    <a:gd name="T5" fmla="*/ 2114 h 2114"/>
                    <a:gd name="T6" fmla="*/ 0 w 895"/>
                    <a:gd name="T7" fmla="*/ 241 h 2114"/>
                    <a:gd name="T8" fmla="*/ 895 w 895"/>
                    <a:gd name="T9" fmla="*/ 0 h 2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95" h="2114">
                      <a:moveTo>
                        <a:pt x="895" y="0"/>
                      </a:moveTo>
                      <a:lnTo>
                        <a:pt x="895" y="1873"/>
                      </a:lnTo>
                      <a:lnTo>
                        <a:pt x="0" y="2114"/>
                      </a:lnTo>
                      <a:lnTo>
                        <a:pt x="0" y="241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68565" name="Group 1621"/>
              <p:cNvGrpSpPr>
                <a:grpSpLocks/>
              </p:cNvGrpSpPr>
              <p:nvPr/>
            </p:nvGrpSpPr>
            <p:grpSpPr bwMode="auto">
              <a:xfrm>
                <a:off x="1506" y="2856"/>
                <a:ext cx="873" cy="454"/>
                <a:chOff x="2149" y="3029"/>
                <a:chExt cx="873" cy="454"/>
              </a:xfrm>
            </p:grpSpPr>
            <p:grpSp>
              <p:nvGrpSpPr>
                <p:cNvPr id="468566" name="Group 1622"/>
                <p:cNvGrpSpPr>
                  <a:grpSpLocks/>
                </p:cNvGrpSpPr>
                <p:nvPr/>
              </p:nvGrpSpPr>
              <p:grpSpPr bwMode="auto">
                <a:xfrm>
                  <a:off x="2768" y="3279"/>
                  <a:ext cx="68" cy="204"/>
                  <a:chOff x="2699" y="3062"/>
                  <a:chExt cx="137" cy="415"/>
                </a:xfrm>
              </p:grpSpPr>
              <p:sp>
                <p:nvSpPr>
                  <p:cNvPr id="468567" name="Freeform 1623"/>
                  <p:cNvSpPr>
                    <a:spLocks/>
                  </p:cNvSpPr>
                  <p:nvPr/>
                </p:nvSpPr>
                <p:spPr bwMode="gray">
                  <a:xfrm>
                    <a:off x="2768" y="3062"/>
                    <a:ext cx="68" cy="415"/>
                  </a:xfrm>
                  <a:custGeom>
                    <a:avLst/>
                    <a:gdLst>
                      <a:gd name="T0" fmla="*/ 0 w 68"/>
                      <a:gd name="T1" fmla="*/ 415 h 415"/>
                      <a:gd name="T2" fmla="*/ 68 w 68"/>
                      <a:gd name="T3" fmla="*/ 396 h 415"/>
                      <a:gd name="T4" fmla="*/ 68 w 68"/>
                      <a:gd name="T5" fmla="*/ 0 h 415"/>
                      <a:gd name="T6" fmla="*/ 0 w 68"/>
                      <a:gd name="T7" fmla="*/ 16 h 415"/>
                      <a:gd name="T8" fmla="*/ 0 w 68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" h="415">
                        <a:moveTo>
                          <a:pt x="0" y="415"/>
                        </a:moveTo>
                        <a:lnTo>
                          <a:pt x="68" y="396"/>
                        </a:lnTo>
                        <a:lnTo>
                          <a:pt x="68" y="0"/>
                        </a:lnTo>
                        <a:lnTo>
                          <a:pt x="0" y="16"/>
                        </a:lnTo>
                        <a:lnTo>
                          <a:pt x="0" y="415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568" name="Freeform 1624"/>
                  <p:cNvSpPr>
                    <a:spLocks/>
                  </p:cNvSpPr>
                  <p:nvPr/>
                </p:nvSpPr>
                <p:spPr bwMode="gray">
                  <a:xfrm>
                    <a:off x="2699" y="3062"/>
                    <a:ext cx="69" cy="415"/>
                  </a:xfrm>
                  <a:custGeom>
                    <a:avLst/>
                    <a:gdLst>
                      <a:gd name="T0" fmla="*/ 69 w 69"/>
                      <a:gd name="T1" fmla="*/ 415 h 415"/>
                      <a:gd name="T2" fmla="*/ 3 w 69"/>
                      <a:gd name="T3" fmla="*/ 396 h 415"/>
                      <a:gd name="T4" fmla="*/ 0 w 69"/>
                      <a:gd name="T5" fmla="*/ 0 h 415"/>
                      <a:gd name="T6" fmla="*/ 69 w 69"/>
                      <a:gd name="T7" fmla="*/ 16 h 415"/>
                      <a:gd name="T8" fmla="*/ 69 w 69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9" h="415">
                        <a:moveTo>
                          <a:pt x="69" y="415"/>
                        </a:moveTo>
                        <a:lnTo>
                          <a:pt x="3" y="396"/>
                        </a:lnTo>
                        <a:lnTo>
                          <a:pt x="0" y="0"/>
                        </a:lnTo>
                        <a:lnTo>
                          <a:pt x="69" y="16"/>
                        </a:lnTo>
                        <a:lnTo>
                          <a:pt x="69" y="415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68569" name="Group 1625"/>
                <p:cNvGrpSpPr>
                  <a:grpSpLocks/>
                </p:cNvGrpSpPr>
                <p:nvPr/>
              </p:nvGrpSpPr>
              <p:grpSpPr bwMode="auto">
                <a:xfrm>
                  <a:off x="2951" y="3232"/>
                  <a:ext cx="68" cy="204"/>
                  <a:chOff x="2953" y="3232"/>
                  <a:chExt cx="68" cy="204"/>
                </a:xfrm>
              </p:grpSpPr>
              <p:sp>
                <p:nvSpPr>
                  <p:cNvPr id="468570" name="Freeform 1626"/>
                  <p:cNvSpPr>
                    <a:spLocks/>
                  </p:cNvSpPr>
                  <p:nvPr/>
                </p:nvSpPr>
                <p:spPr bwMode="gray">
                  <a:xfrm>
                    <a:off x="2987" y="3232"/>
                    <a:ext cx="34" cy="204"/>
                  </a:xfrm>
                  <a:custGeom>
                    <a:avLst/>
                    <a:gdLst>
                      <a:gd name="T0" fmla="*/ 0 w 68"/>
                      <a:gd name="T1" fmla="*/ 415 h 415"/>
                      <a:gd name="T2" fmla="*/ 68 w 68"/>
                      <a:gd name="T3" fmla="*/ 396 h 415"/>
                      <a:gd name="T4" fmla="*/ 68 w 68"/>
                      <a:gd name="T5" fmla="*/ 0 h 415"/>
                      <a:gd name="T6" fmla="*/ 0 w 68"/>
                      <a:gd name="T7" fmla="*/ 16 h 415"/>
                      <a:gd name="T8" fmla="*/ 0 w 68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" h="415">
                        <a:moveTo>
                          <a:pt x="0" y="415"/>
                        </a:moveTo>
                        <a:lnTo>
                          <a:pt x="68" y="396"/>
                        </a:lnTo>
                        <a:lnTo>
                          <a:pt x="68" y="0"/>
                        </a:lnTo>
                        <a:lnTo>
                          <a:pt x="0" y="16"/>
                        </a:lnTo>
                        <a:lnTo>
                          <a:pt x="0" y="415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571" name="Freeform 1627"/>
                  <p:cNvSpPr>
                    <a:spLocks/>
                  </p:cNvSpPr>
                  <p:nvPr/>
                </p:nvSpPr>
                <p:spPr bwMode="gray">
                  <a:xfrm>
                    <a:off x="2953" y="3232"/>
                    <a:ext cx="34" cy="204"/>
                  </a:xfrm>
                  <a:custGeom>
                    <a:avLst/>
                    <a:gdLst>
                      <a:gd name="T0" fmla="*/ 69 w 69"/>
                      <a:gd name="T1" fmla="*/ 415 h 415"/>
                      <a:gd name="T2" fmla="*/ 3 w 69"/>
                      <a:gd name="T3" fmla="*/ 396 h 415"/>
                      <a:gd name="T4" fmla="*/ 0 w 69"/>
                      <a:gd name="T5" fmla="*/ 0 h 415"/>
                      <a:gd name="T6" fmla="*/ 69 w 69"/>
                      <a:gd name="T7" fmla="*/ 16 h 415"/>
                      <a:gd name="T8" fmla="*/ 69 w 69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9" h="415">
                        <a:moveTo>
                          <a:pt x="69" y="415"/>
                        </a:moveTo>
                        <a:lnTo>
                          <a:pt x="3" y="396"/>
                        </a:lnTo>
                        <a:lnTo>
                          <a:pt x="0" y="0"/>
                        </a:lnTo>
                        <a:lnTo>
                          <a:pt x="69" y="16"/>
                        </a:lnTo>
                        <a:lnTo>
                          <a:pt x="69" y="415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68572" name="Group 1628"/>
                <p:cNvGrpSpPr>
                  <a:grpSpLocks/>
                </p:cNvGrpSpPr>
                <p:nvPr/>
              </p:nvGrpSpPr>
              <p:grpSpPr bwMode="auto">
                <a:xfrm>
                  <a:off x="2336" y="3066"/>
                  <a:ext cx="68" cy="204"/>
                  <a:chOff x="2338" y="3066"/>
                  <a:chExt cx="68" cy="204"/>
                </a:xfrm>
              </p:grpSpPr>
              <p:sp>
                <p:nvSpPr>
                  <p:cNvPr id="468573" name="Freeform 1629"/>
                  <p:cNvSpPr>
                    <a:spLocks/>
                  </p:cNvSpPr>
                  <p:nvPr/>
                </p:nvSpPr>
                <p:spPr bwMode="gray">
                  <a:xfrm>
                    <a:off x="2372" y="3066"/>
                    <a:ext cx="34" cy="204"/>
                  </a:xfrm>
                  <a:custGeom>
                    <a:avLst/>
                    <a:gdLst>
                      <a:gd name="T0" fmla="*/ 0 w 68"/>
                      <a:gd name="T1" fmla="*/ 415 h 415"/>
                      <a:gd name="T2" fmla="*/ 68 w 68"/>
                      <a:gd name="T3" fmla="*/ 396 h 415"/>
                      <a:gd name="T4" fmla="*/ 68 w 68"/>
                      <a:gd name="T5" fmla="*/ 0 h 415"/>
                      <a:gd name="T6" fmla="*/ 0 w 68"/>
                      <a:gd name="T7" fmla="*/ 16 h 415"/>
                      <a:gd name="T8" fmla="*/ 0 w 68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" h="415">
                        <a:moveTo>
                          <a:pt x="0" y="415"/>
                        </a:moveTo>
                        <a:lnTo>
                          <a:pt x="68" y="396"/>
                        </a:lnTo>
                        <a:lnTo>
                          <a:pt x="68" y="0"/>
                        </a:lnTo>
                        <a:lnTo>
                          <a:pt x="0" y="16"/>
                        </a:lnTo>
                        <a:lnTo>
                          <a:pt x="0" y="415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574" name="Freeform 1630"/>
                  <p:cNvSpPr>
                    <a:spLocks/>
                  </p:cNvSpPr>
                  <p:nvPr/>
                </p:nvSpPr>
                <p:spPr bwMode="gray">
                  <a:xfrm>
                    <a:off x="2338" y="3066"/>
                    <a:ext cx="34" cy="204"/>
                  </a:xfrm>
                  <a:custGeom>
                    <a:avLst/>
                    <a:gdLst>
                      <a:gd name="T0" fmla="*/ 69 w 69"/>
                      <a:gd name="T1" fmla="*/ 415 h 415"/>
                      <a:gd name="T2" fmla="*/ 3 w 69"/>
                      <a:gd name="T3" fmla="*/ 396 h 415"/>
                      <a:gd name="T4" fmla="*/ 0 w 69"/>
                      <a:gd name="T5" fmla="*/ 0 h 415"/>
                      <a:gd name="T6" fmla="*/ 69 w 69"/>
                      <a:gd name="T7" fmla="*/ 16 h 415"/>
                      <a:gd name="T8" fmla="*/ 69 w 69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9" h="415">
                        <a:moveTo>
                          <a:pt x="69" y="415"/>
                        </a:moveTo>
                        <a:lnTo>
                          <a:pt x="3" y="396"/>
                        </a:lnTo>
                        <a:lnTo>
                          <a:pt x="0" y="0"/>
                        </a:lnTo>
                        <a:lnTo>
                          <a:pt x="69" y="16"/>
                        </a:lnTo>
                        <a:lnTo>
                          <a:pt x="69" y="415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68575" name="Group 1631"/>
                <p:cNvGrpSpPr>
                  <a:grpSpLocks/>
                </p:cNvGrpSpPr>
                <p:nvPr/>
              </p:nvGrpSpPr>
              <p:grpSpPr bwMode="auto">
                <a:xfrm>
                  <a:off x="2149" y="3113"/>
                  <a:ext cx="68" cy="204"/>
                  <a:chOff x="2338" y="3066"/>
                  <a:chExt cx="68" cy="204"/>
                </a:xfrm>
              </p:grpSpPr>
              <p:sp>
                <p:nvSpPr>
                  <p:cNvPr id="468576" name="Freeform 1632"/>
                  <p:cNvSpPr>
                    <a:spLocks/>
                  </p:cNvSpPr>
                  <p:nvPr/>
                </p:nvSpPr>
                <p:spPr bwMode="gray">
                  <a:xfrm>
                    <a:off x="2372" y="3066"/>
                    <a:ext cx="34" cy="204"/>
                  </a:xfrm>
                  <a:custGeom>
                    <a:avLst/>
                    <a:gdLst>
                      <a:gd name="T0" fmla="*/ 0 w 68"/>
                      <a:gd name="T1" fmla="*/ 415 h 415"/>
                      <a:gd name="T2" fmla="*/ 68 w 68"/>
                      <a:gd name="T3" fmla="*/ 396 h 415"/>
                      <a:gd name="T4" fmla="*/ 68 w 68"/>
                      <a:gd name="T5" fmla="*/ 0 h 415"/>
                      <a:gd name="T6" fmla="*/ 0 w 68"/>
                      <a:gd name="T7" fmla="*/ 16 h 415"/>
                      <a:gd name="T8" fmla="*/ 0 w 68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" h="415">
                        <a:moveTo>
                          <a:pt x="0" y="415"/>
                        </a:moveTo>
                        <a:lnTo>
                          <a:pt x="68" y="396"/>
                        </a:lnTo>
                        <a:lnTo>
                          <a:pt x="68" y="0"/>
                        </a:lnTo>
                        <a:lnTo>
                          <a:pt x="0" y="16"/>
                        </a:lnTo>
                        <a:lnTo>
                          <a:pt x="0" y="415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577" name="Freeform 1633"/>
                  <p:cNvSpPr>
                    <a:spLocks/>
                  </p:cNvSpPr>
                  <p:nvPr/>
                </p:nvSpPr>
                <p:spPr bwMode="gray">
                  <a:xfrm>
                    <a:off x="2338" y="3066"/>
                    <a:ext cx="34" cy="204"/>
                  </a:xfrm>
                  <a:custGeom>
                    <a:avLst/>
                    <a:gdLst>
                      <a:gd name="T0" fmla="*/ 69 w 69"/>
                      <a:gd name="T1" fmla="*/ 415 h 415"/>
                      <a:gd name="T2" fmla="*/ 3 w 69"/>
                      <a:gd name="T3" fmla="*/ 396 h 415"/>
                      <a:gd name="T4" fmla="*/ 0 w 69"/>
                      <a:gd name="T5" fmla="*/ 0 h 415"/>
                      <a:gd name="T6" fmla="*/ 69 w 69"/>
                      <a:gd name="T7" fmla="*/ 16 h 415"/>
                      <a:gd name="T8" fmla="*/ 69 w 69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9" h="415">
                        <a:moveTo>
                          <a:pt x="69" y="415"/>
                        </a:moveTo>
                        <a:lnTo>
                          <a:pt x="3" y="396"/>
                        </a:lnTo>
                        <a:lnTo>
                          <a:pt x="0" y="0"/>
                        </a:lnTo>
                        <a:lnTo>
                          <a:pt x="69" y="16"/>
                        </a:lnTo>
                        <a:lnTo>
                          <a:pt x="69" y="415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68578" name="Group 1634"/>
                <p:cNvGrpSpPr>
                  <a:grpSpLocks/>
                </p:cNvGrpSpPr>
                <p:nvPr/>
              </p:nvGrpSpPr>
              <p:grpSpPr bwMode="auto">
                <a:xfrm flipH="1">
                  <a:off x="2155" y="3029"/>
                  <a:ext cx="867" cy="288"/>
                  <a:chOff x="3870" y="1964"/>
                  <a:chExt cx="1492" cy="495"/>
                </a:xfrm>
              </p:grpSpPr>
              <p:sp>
                <p:nvSpPr>
                  <p:cNvPr id="468579" name="Freeform 1635"/>
                  <p:cNvSpPr>
                    <a:spLocks/>
                  </p:cNvSpPr>
                  <p:nvPr/>
                </p:nvSpPr>
                <p:spPr bwMode="gray">
                  <a:xfrm>
                    <a:off x="4234" y="2060"/>
                    <a:ext cx="1128" cy="399"/>
                  </a:xfrm>
                  <a:custGeom>
                    <a:avLst/>
                    <a:gdLst>
                      <a:gd name="T0" fmla="*/ 6684 w 6758"/>
                      <a:gd name="T1" fmla="*/ 46 h 2386"/>
                      <a:gd name="T2" fmla="*/ 6529 w 6758"/>
                      <a:gd name="T3" fmla="*/ 5 h 2386"/>
                      <a:gd name="T4" fmla="*/ 6416 w 6758"/>
                      <a:gd name="T5" fmla="*/ 36 h 2386"/>
                      <a:gd name="T6" fmla="*/ 422 w 6758"/>
                      <a:gd name="T7" fmla="*/ 1644 h 2386"/>
                      <a:gd name="T8" fmla="*/ 309 w 6758"/>
                      <a:gd name="T9" fmla="*/ 1675 h 2386"/>
                      <a:gd name="T10" fmla="*/ 102 w 6758"/>
                      <a:gd name="T11" fmla="*/ 1843 h 2386"/>
                      <a:gd name="T12" fmla="*/ 0 w 6758"/>
                      <a:gd name="T13" fmla="*/ 2061 h 2386"/>
                      <a:gd name="T14" fmla="*/ 0 w 6758"/>
                      <a:gd name="T15" fmla="*/ 2223 h 2386"/>
                      <a:gd name="T16" fmla="*/ 76 w 6758"/>
                      <a:gd name="T17" fmla="*/ 2343 h 2386"/>
                      <a:gd name="T18" fmla="*/ 219 w 6758"/>
                      <a:gd name="T19" fmla="*/ 2384 h 2386"/>
                      <a:gd name="T20" fmla="*/ 356 w 6758"/>
                      <a:gd name="T21" fmla="*/ 2347 h 2386"/>
                      <a:gd name="T22" fmla="*/ 6326 w 6758"/>
                      <a:gd name="T23" fmla="*/ 745 h 2386"/>
                      <a:gd name="T24" fmla="*/ 6463 w 6758"/>
                      <a:gd name="T25" fmla="*/ 709 h 2386"/>
                      <a:gd name="T26" fmla="*/ 6658 w 6758"/>
                      <a:gd name="T27" fmla="*/ 545 h 2386"/>
                      <a:gd name="T28" fmla="*/ 6758 w 6758"/>
                      <a:gd name="T29" fmla="*/ 340 h 2386"/>
                      <a:gd name="T30" fmla="*/ 6758 w 6758"/>
                      <a:gd name="T31" fmla="*/ 156 h 2386"/>
                      <a:gd name="T32" fmla="*/ 6684 w 6758"/>
                      <a:gd name="T33" fmla="*/ 46 h 23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758" h="2386">
                        <a:moveTo>
                          <a:pt x="6684" y="46"/>
                        </a:moveTo>
                        <a:cubicBezTo>
                          <a:pt x="6641" y="13"/>
                          <a:pt x="6587" y="0"/>
                          <a:pt x="6529" y="5"/>
                        </a:cubicBezTo>
                        <a:cubicBezTo>
                          <a:pt x="6416" y="36"/>
                          <a:pt x="6416" y="36"/>
                          <a:pt x="6416" y="36"/>
                        </a:cubicBezTo>
                        <a:cubicBezTo>
                          <a:pt x="422" y="1644"/>
                          <a:pt x="422" y="1644"/>
                          <a:pt x="422" y="1644"/>
                        </a:cubicBezTo>
                        <a:cubicBezTo>
                          <a:pt x="309" y="1675"/>
                          <a:pt x="309" y="1675"/>
                          <a:pt x="309" y="1675"/>
                        </a:cubicBezTo>
                        <a:cubicBezTo>
                          <a:pt x="235" y="1708"/>
                          <a:pt x="162" y="1765"/>
                          <a:pt x="102" y="1843"/>
                        </a:cubicBezTo>
                        <a:cubicBezTo>
                          <a:pt x="50" y="1913"/>
                          <a:pt x="16" y="1988"/>
                          <a:pt x="0" y="2061"/>
                        </a:cubicBezTo>
                        <a:cubicBezTo>
                          <a:pt x="0" y="2223"/>
                          <a:pt x="0" y="2223"/>
                          <a:pt x="0" y="2223"/>
                        </a:cubicBezTo>
                        <a:cubicBezTo>
                          <a:pt x="13" y="2272"/>
                          <a:pt x="38" y="2314"/>
                          <a:pt x="76" y="2343"/>
                        </a:cubicBezTo>
                        <a:cubicBezTo>
                          <a:pt x="116" y="2373"/>
                          <a:pt x="166" y="2386"/>
                          <a:pt x="219" y="2384"/>
                        </a:cubicBezTo>
                        <a:cubicBezTo>
                          <a:pt x="356" y="2347"/>
                          <a:pt x="356" y="2347"/>
                          <a:pt x="356" y="2347"/>
                        </a:cubicBezTo>
                        <a:cubicBezTo>
                          <a:pt x="6326" y="745"/>
                          <a:pt x="6326" y="745"/>
                          <a:pt x="6326" y="745"/>
                        </a:cubicBezTo>
                        <a:cubicBezTo>
                          <a:pt x="6463" y="709"/>
                          <a:pt x="6463" y="709"/>
                          <a:pt x="6463" y="709"/>
                        </a:cubicBezTo>
                        <a:cubicBezTo>
                          <a:pt x="6533" y="675"/>
                          <a:pt x="6602" y="619"/>
                          <a:pt x="6658" y="545"/>
                        </a:cubicBezTo>
                        <a:cubicBezTo>
                          <a:pt x="6708" y="480"/>
                          <a:pt x="6741" y="409"/>
                          <a:pt x="6758" y="340"/>
                        </a:cubicBezTo>
                        <a:cubicBezTo>
                          <a:pt x="6758" y="156"/>
                          <a:pt x="6758" y="156"/>
                          <a:pt x="6758" y="156"/>
                        </a:cubicBezTo>
                        <a:cubicBezTo>
                          <a:pt x="6745" y="111"/>
                          <a:pt x="6720" y="73"/>
                          <a:pt x="6684" y="46"/>
                        </a:cubicBez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580" name="Freeform 1636"/>
                  <p:cNvSpPr>
                    <a:spLocks/>
                  </p:cNvSpPr>
                  <p:nvPr/>
                </p:nvSpPr>
                <p:spPr bwMode="gray">
                  <a:xfrm>
                    <a:off x="4234" y="2334"/>
                    <a:ext cx="117" cy="125"/>
                  </a:xfrm>
                  <a:custGeom>
                    <a:avLst/>
                    <a:gdLst>
                      <a:gd name="T0" fmla="*/ 551 w 701"/>
                      <a:gd name="T1" fmla="*/ 545 h 747"/>
                      <a:gd name="T2" fmla="*/ 577 w 701"/>
                      <a:gd name="T3" fmla="*/ 45 h 747"/>
                      <a:gd name="T4" fmla="*/ 422 w 701"/>
                      <a:gd name="T5" fmla="*/ 5 h 747"/>
                      <a:gd name="T6" fmla="*/ 309 w 701"/>
                      <a:gd name="T7" fmla="*/ 36 h 747"/>
                      <a:gd name="T8" fmla="*/ 102 w 701"/>
                      <a:gd name="T9" fmla="*/ 204 h 747"/>
                      <a:gd name="T10" fmla="*/ 0 w 701"/>
                      <a:gd name="T11" fmla="*/ 422 h 747"/>
                      <a:gd name="T12" fmla="*/ 0 w 701"/>
                      <a:gd name="T13" fmla="*/ 584 h 747"/>
                      <a:gd name="T14" fmla="*/ 76 w 701"/>
                      <a:gd name="T15" fmla="*/ 704 h 747"/>
                      <a:gd name="T16" fmla="*/ 219 w 701"/>
                      <a:gd name="T17" fmla="*/ 745 h 747"/>
                      <a:gd name="T18" fmla="*/ 356 w 701"/>
                      <a:gd name="T19" fmla="*/ 708 h 747"/>
                      <a:gd name="T20" fmla="*/ 551 w 701"/>
                      <a:gd name="T21" fmla="*/ 545 h 7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701" h="747">
                        <a:moveTo>
                          <a:pt x="551" y="545"/>
                        </a:moveTo>
                        <a:cubicBezTo>
                          <a:pt x="689" y="363"/>
                          <a:pt x="701" y="139"/>
                          <a:pt x="577" y="45"/>
                        </a:cubicBezTo>
                        <a:cubicBezTo>
                          <a:pt x="534" y="12"/>
                          <a:pt x="480" y="0"/>
                          <a:pt x="422" y="5"/>
                        </a:cubicBezTo>
                        <a:cubicBezTo>
                          <a:pt x="309" y="36"/>
                          <a:pt x="309" y="36"/>
                          <a:pt x="309" y="36"/>
                        </a:cubicBezTo>
                        <a:cubicBezTo>
                          <a:pt x="235" y="69"/>
                          <a:pt x="162" y="126"/>
                          <a:pt x="102" y="204"/>
                        </a:cubicBezTo>
                        <a:cubicBezTo>
                          <a:pt x="50" y="274"/>
                          <a:pt x="16" y="349"/>
                          <a:pt x="0" y="422"/>
                        </a:cubicBezTo>
                        <a:cubicBezTo>
                          <a:pt x="0" y="584"/>
                          <a:pt x="0" y="584"/>
                          <a:pt x="0" y="584"/>
                        </a:cubicBezTo>
                        <a:cubicBezTo>
                          <a:pt x="13" y="633"/>
                          <a:pt x="38" y="675"/>
                          <a:pt x="76" y="704"/>
                        </a:cubicBezTo>
                        <a:cubicBezTo>
                          <a:pt x="116" y="734"/>
                          <a:pt x="166" y="747"/>
                          <a:pt x="219" y="745"/>
                        </a:cubicBezTo>
                        <a:cubicBezTo>
                          <a:pt x="356" y="708"/>
                          <a:pt x="356" y="708"/>
                          <a:pt x="356" y="708"/>
                        </a:cubicBezTo>
                        <a:cubicBezTo>
                          <a:pt x="426" y="675"/>
                          <a:pt x="495" y="619"/>
                          <a:pt x="551" y="545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581" name="Freeform 1637"/>
                  <p:cNvSpPr>
                    <a:spLocks/>
                  </p:cNvSpPr>
                  <p:nvPr/>
                </p:nvSpPr>
                <p:spPr bwMode="gray">
                  <a:xfrm>
                    <a:off x="5245" y="2060"/>
                    <a:ext cx="117" cy="125"/>
                  </a:xfrm>
                  <a:custGeom>
                    <a:avLst/>
                    <a:gdLst>
                      <a:gd name="T0" fmla="*/ 150 w 698"/>
                      <a:gd name="T1" fmla="*/ 205 h 748"/>
                      <a:gd name="T2" fmla="*/ 124 w 698"/>
                      <a:gd name="T3" fmla="*/ 704 h 748"/>
                      <a:gd name="T4" fmla="*/ 266 w 698"/>
                      <a:gd name="T5" fmla="*/ 745 h 748"/>
                      <a:gd name="T6" fmla="*/ 403 w 698"/>
                      <a:gd name="T7" fmla="*/ 709 h 748"/>
                      <a:gd name="T8" fmla="*/ 598 w 698"/>
                      <a:gd name="T9" fmla="*/ 545 h 748"/>
                      <a:gd name="T10" fmla="*/ 698 w 698"/>
                      <a:gd name="T11" fmla="*/ 340 h 748"/>
                      <a:gd name="T12" fmla="*/ 698 w 698"/>
                      <a:gd name="T13" fmla="*/ 156 h 748"/>
                      <a:gd name="T14" fmla="*/ 624 w 698"/>
                      <a:gd name="T15" fmla="*/ 46 h 748"/>
                      <a:gd name="T16" fmla="*/ 469 w 698"/>
                      <a:gd name="T17" fmla="*/ 5 h 748"/>
                      <a:gd name="T18" fmla="*/ 356 w 698"/>
                      <a:gd name="T19" fmla="*/ 36 h 748"/>
                      <a:gd name="T20" fmla="*/ 150 w 698"/>
                      <a:gd name="T21" fmla="*/ 205 h 7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98" h="748">
                        <a:moveTo>
                          <a:pt x="150" y="205"/>
                        </a:moveTo>
                        <a:cubicBezTo>
                          <a:pt x="12" y="386"/>
                          <a:pt x="0" y="610"/>
                          <a:pt x="124" y="704"/>
                        </a:cubicBezTo>
                        <a:cubicBezTo>
                          <a:pt x="164" y="735"/>
                          <a:pt x="213" y="748"/>
                          <a:pt x="266" y="745"/>
                        </a:cubicBezTo>
                        <a:cubicBezTo>
                          <a:pt x="403" y="709"/>
                          <a:pt x="403" y="709"/>
                          <a:pt x="403" y="709"/>
                        </a:cubicBezTo>
                        <a:cubicBezTo>
                          <a:pt x="473" y="675"/>
                          <a:pt x="542" y="619"/>
                          <a:pt x="598" y="545"/>
                        </a:cubicBezTo>
                        <a:cubicBezTo>
                          <a:pt x="648" y="480"/>
                          <a:pt x="681" y="409"/>
                          <a:pt x="698" y="340"/>
                        </a:cubicBezTo>
                        <a:cubicBezTo>
                          <a:pt x="698" y="156"/>
                          <a:pt x="698" y="156"/>
                          <a:pt x="698" y="156"/>
                        </a:cubicBezTo>
                        <a:cubicBezTo>
                          <a:pt x="685" y="111"/>
                          <a:pt x="660" y="73"/>
                          <a:pt x="624" y="46"/>
                        </a:cubicBezTo>
                        <a:cubicBezTo>
                          <a:pt x="581" y="13"/>
                          <a:pt x="527" y="0"/>
                          <a:pt x="469" y="5"/>
                        </a:cubicBezTo>
                        <a:cubicBezTo>
                          <a:pt x="356" y="36"/>
                          <a:pt x="356" y="36"/>
                          <a:pt x="356" y="36"/>
                        </a:cubicBezTo>
                        <a:cubicBezTo>
                          <a:pt x="282" y="69"/>
                          <a:pt x="209" y="126"/>
                          <a:pt x="150" y="205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582" name="Freeform 1638"/>
                  <p:cNvSpPr>
                    <a:spLocks/>
                  </p:cNvSpPr>
                  <p:nvPr/>
                </p:nvSpPr>
                <p:spPr bwMode="gray">
                  <a:xfrm>
                    <a:off x="4796" y="2173"/>
                    <a:ext cx="125" cy="141"/>
                  </a:xfrm>
                  <a:custGeom>
                    <a:avLst/>
                    <a:gdLst>
                      <a:gd name="T0" fmla="*/ 124 w 748"/>
                      <a:gd name="T1" fmla="*/ 752 h 847"/>
                      <a:gd name="T2" fmla="*/ 598 w 748"/>
                      <a:gd name="T3" fmla="*/ 593 h 847"/>
                      <a:gd name="T4" fmla="*/ 624 w 748"/>
                      <a:gd name="T5" fmla="*/ 94 h 847"/>
                      <a:gd name="T6" fmla="*/ 150 w 748"/>
                      <a:gd name="T7" fmla="*/ 253 h 847"/>
                      <a:gd name="T8" fmla="*/ 124 w 748"/>
                      <a:gd name="T9" fmla="*/ 752 h 8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48" h="847">
                        <a:moveTo>
                          <a:pt x="124" y="752"/>
                        </a:moveTo>
                        <a:cubicBezTo>
                          <a:pt x="247" y="847"/>
                          <a:pt x="460" y="775"/>
                          <a:pt x="598" y="593"/>
                        </a:cubicBezTo>
                        <a:cubicBezTo>
                          <a:pt x="736" y="411"/>
                          <a:pt x="748" y="188"/>
                          <a:pt x="624" y="94"/>
                        </a:cubicBezTo>
                        <a:cubicBezTo>
                          <a:pt x="500" y="0"/>
                          <a:pt x="288" y="71"/>
                          <a:pt x="150" y="253"/>
                        </a:cubicBezTo>
                        <a:cubicBezTo>
                          <a:pt x="11" y="435"/>
                          <a:pt x="0" y="658"/>
                          <a:pt x="124" y="752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583" name="Freeform 1639"/>
                  <p:cNvSpPr>
                    <a:spLocks/>
                  </p:cNvSpPr>
                  <p:nvPr/>
                </p:nvSpPr>
                <p:spPr bwMode="gray">
                  <a:xfrm>
                    <a:off x="3922" y="1964"/>
                    <a:ext cx="1402" cy="376"/>
                  </a:xfrm>
                  <a:custGeom>
                    <a:avLst/>
                    <a:gdLst>
                      <a:gd name="T0" fmla="*/ 0 w 19842"/>
                      <a:gd name="T1" fmla="*/ 3943 h 5325"/>
                      <a:gd name="T2" fmla="*/ 14695 w 19842"/>
                      <a:gd name="T3" fmla="*/ 0 h 5325"/>
                      <a:gd name="T4" fmla="*/ 19842 w 19842"/>
                      <a:gd name="T5" fmla="*/ 1380 h 5325"/>
                      <a:gd name="T6" fmla="*/ 5149 w 19842"/>
                      <a:gd name="T7" fmla="*/ 5325 h 5325"/>
                      <a:gd name="T8" fmla="*/ 0 w 19842"/>
                      <a:gd name="T9" fmla="*/ 3943 h 53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842" h="5325">
                        <a:moveTo>
                          <a:pt x="0" y="3943"/>
                        </a:moveTo>
                        <a:lnTo>
                          <a:pt x="14695" y="0"/>
                        </a:lnTo>
                        <a:lnTo>
                          <a:pt x="19842" y="1380"/>
                        </a:lnTo>
                        <a:lnTo>
                          <a:pt x="5149" y="5325"/>
                        </a:lnTo>
                        <a:lnTo>
                          <a:pt x="0" y="3943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584" name="Freeform 1640"/>
                  <p:cNvSpPr>
                    <a:spLocks/>
                  </p:cNvSpPr>
                  <p:nvPr/>
                </p:nvSpPr>
                <p:spPr bwMode="gray">
                  <a:xfrm>
                    <a:off x="3870" y="2243"/>
                    <a:ext cx="415" cy="210"/>
                  </a:xfrm>
                  <a:custGeom>
                    <a:avLst/>
                    <a:gdLst>
                      <a:gd name="T0" fmla="*/ 309 w 2489"/>
                      <a:gd name="T1" fmla="*/ 0 h 1258"/>
                      <a:gd name="T2" fmla="*/ 309 w 2489"/>
                      <a:gd name="T3" fmla="*/ 0 h 1258"/>
                      <a:gd name="T4" fmla="*/ 103 w 2489"/>
                      <a:gd name="T5" fmla="*/ 168 h 1258"/>
                      <a:gd name="T6" fmla="*/ 0 w 2489"/>
                      <a:gd name="T7" fmla="*/ 386 h 1258"/>
                      <a:gd name="T8" fmla="*/ 0 w 2489"/>
                      <a:gd name="T9" fmla="*/ 548 h 1258"/>
                      <a:gd name="T10" fmla="*/ 77 w 2489"/>
                      <a:gd name="T11" fmla="*/ 668 h 1258"/>
                      <a:gd name="T12" fmla="*/ 219 w 2489"/>
                      <a:gd name="T13" fmla="*/ 709 h 1258"/>
                      <a:gd name="T14" fmla="*/ 2265 w 2489"/>
                      <a:gd name="T15" fmla="*/ 1258 h 1258"/>
                      <a:gd name="T16" fmla="*/ 2256 w 2489"/>
                      <a:gd name="T17" fmla="*/ 1253 h 1258"/>
                      <a:gd name="T18" fmla="*/ 2180 w 2489"/>
                      <a:gd name="T19" fmla="*/ 1133 h 1258"/>
                      <a:gd name="T20" fmla="*/ 2180 w 2489"/>
                      <a:gd name="T21" fmla="*/ 971 h 1258"/>
                      <a:gd name="T22" fmla="*/ 2282 w 2489"/>
                      <a:gd name="T23" fmla="*/ 753 h 1258"/>
                      <a:gd name="T24" fmla="*/ 2489 w 2489"/>
                      <a:gd name="T25" fmla="*/ 585 h 1258"/>
                      <a:gd name="T26" fmla="*/ 309 w 2489"/>
                      <a:gd name="T27" fmla="*/ 0 h 12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489" h="1258">
                        <a:moveTo>
                          <a:pt x="309" y="0"/>
                        </a:moveTo>
                        <a:cubicBezTo>
                          <a:pt x="309" y="0"/>
                          <a:pt x="309" y="0"/>
                          <a:pt x="309" y="0"/>
                        </a:cubicBezTo>
                        <a:cubicBezTo>
                          <a:pt x="235" y="33"/>
                          <a:pt x="162" y="90"/>
                          <a:pt x="103" y="168"/>
                        </a:cubicBezTo>
                        <a:cubicBezTo>
                          <a:pt x="50" y="238"/>
                          <a:pt x="16" y="313"/>
                          <a:pt x="0" y="386"/>
                        </a:cubicBezTo>
                        <a:cubicBezTo>
                          <a:pt x="0" y="548"/>
                          <a:pt x="0" y="548"/>
                          <a:pt x="0" y="548"/>
                        </a:cubicBezTo>
                        <a:cubicBezTo>
                          <a:pt x="13" y="597"/>
                          <a:pt x="38" y="639"/>
                          <a:pt x="77" y="668"/>
                        </a:cubicBezTo>
                        <a:cubicBezTo>
                          <a:pt x="117" y="699"/>
                          <a:pt x="166" y="712"/>
                          <a:pt x="219" y="709"/>
                        </a:cubicBezTo>
                        <a:cubicBezTo>
                          <a:pt x="2265" y="1258"/>
                          <a:pt x="2265" y="1258"/>
                          <a:pt x="2265" y="1258"/>
                        </a:cubicBezTo>
                        <a:cubicBezTo>
                          <a:pt x="2262" y="1256"/>
                          <a:pt x="2259" y="1255"/>
                          <a:pt x="2256" y="1253"/>
                        </a:cubicBezTo>
                        <a:cubicBezTo>
                          <a:pt x="2218" y="1224"/>
                          <a:pt x="2193" y="1182"/>
                          <a:pt x="2180" y="1133"/>
                        </a:cubicBezTo>
                        <a:cubicBezTo>
                          <a:pt x="2180" y="971"/>
                          <a:pt x="2180" y="971"/>
                          <a:pt x="2180" y="971"/>
                        </a:cubicBezTo>
                        <a:cubicBezTo>
                          <a:pt x="2196" y="898"/>
                          <a:pt x="2230" y="823"/>
                          <a:pt x="2282" y="753"/>
                        </a:cubicBezTo>
                        <a:cubicBezTo>
                          <a:pt x="2342" y="675"/>
                          <a:pt x="2415" y="618"/>
                          <a:pt x="2489" y="585"/>
                        </a:cubicBezTo>
                        <a:lnTo>
                          <a:pt x="309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585" name="Line 1641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613" y="2057"/>
                    <a:ext cx="364" cy="97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586" name="Line 1642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268" y="2150"/>
                    <a:ext cx="363" cy="97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587" name="Line 1643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786" y="2010"/>
                    <a:ext cx="364" cy="98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588" name="Line 1644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441" y="2103"/>
                    <a:ext cx="363" cy="98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589" name="Line 1645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095" y="2196"/>
                    <a:ext cx="363" cy="98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68590" name="Group 1646"/>
              <p:cNvGrpSpPr>
                <a:grpSpLocks/>
              </p:cNvGrpSpPr>
              <p:nvPr/>
            </p:nvGrpSpPr>
            <p:grpSpPr bwMode="auto">
              <a:xfrm>
                <a:off x="1506" y="2535"/>
                <a:ext cx="398" cy="422"/>
                <a:chOff x="1285" y="2595"/>
                <a:chExt cx="398" cy="422"/>
              </a:xfrm>
            </p:grpSpPr>
            <p:sp>
              <p:nvSpPr>
                <p:cNvPr id="468591" name="Freeform 1647"/>
                <p:cNvSpPr>
                  <a:spLocks/>
                </p:cNvSpPr>
                <p:nvPr/>
              </p:nvSpPr>
              <p:spPr bwMode="gray">
                <a:xfrm flipH="1">
                  <a:off x="1500" y="2608"/>
                  <a:ext cx="183" cy="352"/>
                </a:xfrm>
                <a:custGeom>
                  <a:avLst/>
                  <a:gdLst>
                    <a:gd name="T0" fmla="*/ 385 w 385"/>
                    <a:gd name="T1" fmla="*/ 0 h 740"/>
                    <a:gd name="T2" fmla="*/ 385 w 385"/>
                    <a:gd name="T3" fmla="*/ 636 h 740"/>
                    <a:gd name="T4" fmla="*/ 0 w 385"/>
                    <a:gd name="T5" fmla="*/ 740 h 740"/>
                    <a:gd name="T6" fmla="*/ 0 w 385"/>
                    <a:gd name="T7" fmla="*/ 260 h 740"/>
                    <a:gd name="T8" fmla="*/ 385 w 385"/>
                    <a:gd name="T9" fmla="*/ 0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5" h="740">
                      <a:moveTo>
                        <a:pt x="385" y="0"/>
                      </a:moveTo>
                      <a:lnTo>
                        <a:pt x="385" y="636"/>
                      </a:lnTo>
                      <a:lnTo>
                        <a:pt x="0" y="740"/>
                      </a:lnTo>
                      <a:lnTo>
                        <a:pt x="0" y="260"/>
                      </a:lnTo>
                      <a:lnTo>
                        <a:pt x="385" y="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592" name="Freeform 1648"/>
                <p:cNvSpPr>
                  <a:spLocks/>
                </p:cNvSpPr>
                <p:nvPr/>
              </p:nvSpPr>
              <p:spPr bwMode="gray">
                <a:xfrm flipH="1">
                  <a:off x="1285" y="2595"/>
                  <a:ext cx="398" cy="183"/>
                </a:xfrm>
                <a:custGeom>
                  <a:avLst/>
                  <a:gdLst>
                    <a:gd name="T0" fmla="*/ 385 w 837"/>
                    <a:gd name="T1" fmla="*/ 0 h 385"/>
                    <a:gd name="T2" fmla="*/ 0 w 837"/>
                    <a:gd name="T3" fmla="*/ 262 h 385"/>
                    <a:gd name="T4" fmla="*/ 454 w 837"/>
                    <a:gd name="T5" fmla="*/ 385 h 385"/>
                    <a:gd name="T6" fmla="*/ 837 w 837"/>
                    <a:gd name="T7" fmla="*/ 123 h 385"/>
                    <a:gd name="T8" fmla="*/ 385 w 837"/>
                    <a:gd name="T9" fmla="*/ 0 h 3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37" h="385">
                      <a:moveTo>
                        <a:pt x="385" y="0"/>
                      </a:moveTo>
                      <a:lnTo>
                        <a:pt x="0" y="262"/>
                      </a:lnTo>
                      <a:lnTo>
                        <a:pt x="454" y="385"/>
                      </a:lnTo>
                      <a:lnTo>
                        <a:pt x="837" y="123"/>
                      </a:lnTo>
                      <a:lnTo>
                        <a:pt x="385" y="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593" name="Freeform 1649"/>
                <p:cNvSpPr>
                  <a:spLocks/>
                </p:cNvSpPr>
                <p:nvPr/>
              </p:nvSpPr>
              <p:spPr bwMode="gray">
                <a:xfrm flipH="1">
                  <a:off x="1285" y="2653"/>
                  <a:ext cx="182" cy="137"/>
                </a:xfrm>
                <a:custGeom>
                  <a:avLst/>
                  <a:gdLst>
                    <a:gd name="T0" fmla="*/ 0 w 383"/>
                    <a:gd name="T1" fmla="*/ 288 h 288"/>
                    <a:gd name="T2" fmla="*/ 383 w 383"/>
                    <a:gd name="T3" fmla="*/ 26 h 288"/>
                    <a:gd name="T4" fmla="*/ 383 w 383"/>
                    <a:gd name="T5" fmla="*/ 0 h 288"/>
                    <a:gd name="T6" fmla="*/ 0 w 383"/>
                    <a:gd name="T7" fmla="*/ 262 h 288"/>
                    <a:gd name="T8" fmla="*/ 0 w 383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3" h="288">
                      <a:moveTo>
                        <a:pt x="0" y="288"/>
                      </a:moveTo>
                      <a:lnTo>
                        <a:pt x="383" y="26"/>
                      </a:lnTo>
                      <a:lnTo>
                        <a:pt x="383" y="0"/>
                      </a:lnTo>
                      <a:lnTo>
                        <a:pt x="0" y="262"/>
                      </a:lnTo>
                      <a:lnTo>
                        <a:pt x="0" y="288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594" name="Freeform 1650"/>
                <p:cNvSpPr>
                  <a:spLocks/>
                </p:cNvSpPr>
                <p:nvPr/>
              </p:nvSpPr>
              <p:spPr bwMode="gray">
                <a:xfrm flipH="1">
                  <a:off x="1467" y="2719"/>
                  <a:ext cx="216" cy="71"/>
                </a:xfrm>
                <a:custGeom>
                  <a:avLst/>
                  <a:gdLst>
                    <a:gd name="T0" fmla="*/ 454 w 454"/>
                    <a:gd name="T1" fmla="*/ 123 h 149"/>
                    <a:gd name="T2" fmla="*/ 0 w 454"/>
                    <a:gd name="T3" fmla="*/ 0 h 149"/>
                    <a:gd name="T4" fmla="*/ 0 w 454"/>
                    <a:gd name="T5" fmla="*/ 26 h 149"/>
                    <a:gd name="T6" fmla="*/ 454 w 454"/>
                    <a:gd name="T7" fmla="*/ 149 h 149"/>
                    <a:gd name="T8" fmla="*/ 454 w 454"/>
                    <a:gd name="T9" fmla="*/ 123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4" h="149">
                      <a:moveTo>
                        <a:pt x="454" y="123"/>
                      </a:moveTo>
                      <a:lnTo>
                        <a:pt x="0" y="0"/>
                      </a:lnTo>
                      <a:lnTo>
                        <a:pt x="0" y="26"/>
                      </a:lnTo>
                      <a:lnTo>
                        <a:pt x="454" y="149"/>
                      </a:lnTo>
                      <a:lnTo>
                        <a:pt x="454" y="123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595" name="Freeform 1651"/>
                <p:cNvSpPr>
                  <a:spLocks/>
                </p:cNvSpPr>
                <p:nvPr/>
              </p:nvSpPr>
              <p:spPr bwMode="gray">
                <a:xfrm flipH="1">
                  <a:off x="1285" y="2666"/>
                  <a:ext cx="182" cy="351"/>
                </a:xfrm>
                <a:custGeom>
                  <a:avLst/>
                  <a:gdLst>
                    <a:gd name="T0" fmla="*/ 383 w 383"/>
                    <a:gd name="T1" fmla="*/ 0 h 739"/>
                    <a:gd name="T2" fmla="*/ 383 w 383"/>
                    <a:gd name="T3" fmla="*/ 635 h 739"/>
                    <a:gd name="T4" fmla="*/ 0 w 383"/>
                    <a:gd name="T5" fmla="*/ 739 h 739"/>
                    <a:gd name="T6" fmla="*/ 0 w 383"/>
                    <a:gd name="T7" fmla="*/ 262 h 739"/>
                    <a:gd name="T8" fmla="*/ 383 w 383"/>
                    <a:gd name="T9" fmla="*/ 0 h 7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3" h="739">
                      <a:moveTo>
                        <a:pt x="383" y="0"/>
                      </a:moveTo>
                      <a:lnTo>
                        <a:pt x="383" y="635"/>
                      </a:lnTo>
                      <a:lnTo>
                        <a:pt x="0" y="739"/>
                      </a:lnTo>
                      <a:lnTo>
                        <a:pt x="0" y="262"/>
                      </a:lnTo>
                      <a:lnTo>
                        <a:pt x="383" y="0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68596" name="Group 1652"/>
              <p:cNvGrpSpPr>
                <a:grpSpLocks/>
              </p:cNvGrpSpPr>
              <p:nvPr/>
            </p:nvGrpSpPr>
            <p:grpSpPr bwMode="auto">
              <a:xfrm>
                <a:off x="1827" y="2799"/>
                <a:ext cx="257" cy="202"/>
                <a:chOff x="1315" y="1508"/>
                <a:chExt cx="596" cy="469"/>
              </a:xfrm>
            </p:grpSpPr>
            <p:sp>
              <p:nvSpPr>
                <p:cNvPr id="468597" name="Freeform 1653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598" name="Freeform 1654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599" name="Freeform 1655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68600" name="Group 1656"/>
            <p:cNvGrpSpPr>
              <a:grpSpLocks/>
            </p:cNvGrpSpPr>
            <p:nvPr/>
          </p:nvGrpSpPr>
          <p:grpSpPr bwMode="auto">
            <a:xfrm>
              <a:off x="2280" y="1955"/>
              <a:ext cx="288" cy="150"/>
              <a:chOff x="2149" y="3029"/>
              <a:chExt cx="873" cy="454"/>
            </a:xfrm>
          </p:grpSpPr>
          <p:grpSp>
            <p:nvGrpSpPr>
              <p:cNvPr id="468601" name="Group 1657"/>
              <p:cNvGrpSpPr>
                <a:grpSpLocks/>
              </p:cNvGrpSpPr>
              <p:nvPr/>
            </p:nvGrpSpPr>
            <p:grpSpPr bwMode="auto">
              <a:xfrm>
                <a:off x="2768" y="3279"/>
                <a:ext cx="68" cy="204"/>
                <a:chOff x="2699" y="3062"/>
                <a:chExt cx="137" cy="415"/>
              </a:xfrm>
            </p:grpSpPr>
            <p:sp>
              <p:nvSpPr>
                <p:cNvPr id="468602" name="Freeform 1658"/>
                <p:cNvSpPr>
                  <a:spLocks/>
                </p:cNvSpPr>
                <p:nvPr/>
              </p:nvSpPr>
              <p:spPr bwMode="gray">
                <a:xfrm>
                  <a:off x="2768" y="3062"/>
                  <a:ext cx="68" cy="415"/>
                </a:xfrm>
                <a:custGeom>
                  <a:avLst/>
                  <a:gdLst>
                    <a:gd name="T0" fmla="*/ 0 w 68"/>
                    <a:gd name="T1" fmla="*/ 415 h 415"/>
                    <a:gd name="T2" fmla="*/ 68 w 68"/>
                    <a:gd name="T3" fmla="*/ 396 h 415"/>
                    <a:gd name="T4" fmla="*/ 68 w 68"/>
                    <a:gd name="T5" fmla="*/ 0 h 415"/>
                    <a:gd name="T6" fmla="*/ 0 w 68"/>
                    <a:gd name="T7" fmla="*/ 16 h 415"/>
                    <a:gd name="T8" fmla="*/ 0 w 68"/>
                    <a:gd name="T9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415">
                      <a:moveTo>
                        <a:pt x="0" y="415"/>
                      </a:moveTo>
                      <a:lnTo>
                        <a:pt x="68" y="396"/>
                      </a:lnTo>
                      <a:lnTo>
                        <a:pt x="68" y="0"/>
                      </a:lnTo>
                      <a:lnTo>
                        <a:pt x="0" y="16"/>
                      </a:lnTo>
                      <a:lnTo>
                        <a:pt x="0" y="415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4D4D4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603" name="Freeform 1659"/>
                <p:cNvSpPr>
                  <a:spLocks/>
                </p:cNvSpPr>
                <p:nvPr/>
              </p:nvSpPr>
              <p:spPr bwMode="gray">
                <a:xfrm>
                  <a:off x="2699" y="3062"/>
                  <a:ext cx="69" cy="415"/>
                </a:xfrm>
                <a:custGeom>
                  <a:avLst/>
                  <a:gdLst>
                    <a:gd name="T0" fmla="*/ 69 w 69"/>
                    <a:gd name="T1" fmla="*/ 415 h 415"/>
                    <a:gd name="T2" fmla="*/ 3 w 69"/>
                    <a:gd name="T3" fmla="*/ 396 h 415"/>
                    <a:gd name="T4" fmla="*/ 0 w 69"/>
                    <a:gd name="T5" fmla="*/ 0 h 415"/>
                    <a:gd name="T6" fmla="*/ 69 w 69"/>
                    <a:gd name="T7" fmla="*/ 16 h 415"/>
                    <a:gd name="T8" fmla="*/ 69 w 69"/>
                    <a:gd name="T9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9" h="415">
                      <a:moveTo>
                        <a:pt x="69" y="415"/>
                      </a:moveTo>
                      <a:lnTo>
                        <a:pt x="3" y="396"/>
                      </a:lnTo>
                      <a:lnTo>
                        <a:pt x="0" y="0"/>
                      </a:lnTo>
                      <a:lnTo>
                        <a:pt x="69" y="16"/>
                      </a:lnTo>
                      <a:lnTo>
                        <a:pt x="69" y="415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68604" name="Group 1660"/>
              <p:cNvGrpSpPr>
                <a:grpSpLocks/>
              </p:cNvGrpSpPr>
              <p:nvPr/>
            </p:nvGrpSpPr>
            <p:grpSpPr bwMode="auto">
              <a:xfrm>
                <a:off x="2951" y="3232"/>
                <a:ext cx="68" cy="204"/>
                <a:chOff x="2953" y="3232"/>
                <a:chExt cx="68" cy="204"/>
              </a:xfrm>
            </p:grpSpPr>
            <p:sp>
              <p:nvSpPr>
                <p:cNvPr id="468605" name="Freeform 1661"/>
                <p:cNvSpPr>
                  <a:spLocks/>
                </p:cNvSpPr>
                <p:nvPr/>
              </p:nvSpPr>
              <p:spPr bwMode="gray">
                <a:xfrm>
                  <a:off x="2987" y="3232"/>
                  <a:ext cx="34" cy="204"/>
                </a:xfrm>
                <a:custGeom>
                  <a:avLst/>
                  <a:gdLst>
                    <a:gd name="T0" fmla="*/ 0 w 68"/>
                    <a:gd name="T1" fmla="*/ 415 h 415"/>
                    <a:gd name="T2" fmla="*/ 68 w 68"/>
                    <a:gd name="T3" fmla="*/ 396 h 415"/>
                    <a:gd name="T4" fmla="*/ 68 w 68"/>
                    <a:gd name="T5" fmla="*/ 0 h 415"/>
                    <a:gd name="T6" fmla="*/ 0 w 68"/>
                    <a:gd name="T7" fmla="*/ 16 h 415"/>
                    <a:gd name="T8" fmla="*/ 0 w 68"/>
                    <a:gd name="T9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415">
                      <a:moveTo>
                        <a:pt x="0" y="415"/>
                      </a:moveTo>
                      <a:lnTo>
                        <a:pt x="68" y="396"/>
                      </a:lnTo>
                      <a:lnTo>
                        <a:pt x="68" y="0"/>
                      </a:lnTo>
                      <a:lnTo>
                        <a:pt x="0" y="16"/>
                      </a:lnTo>
                      <a:lnTo>
                        <a:pt x="0" y="415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4D4D4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606" name="Freeform 1662"/>
                <p:cNvSpPr>
                  <a:spLocks/>
                </p:cNvSpPr>
                <p:nvPr/>
              </p:nvSpPr>
              <p:spPr bwMode="gray">
                <a:xfrm>
                  <a:off x="2953" y="3232"/>
                  <a:ext cx="34" cy="204"/>
                </a:xfrm>
                <a:custGeom>
                  <a:avLst/>
                  <a:gdLst>
                    <a:gd name="T0" fmla="*/ 69 w 69"/>
                    <a:gd name="T1" fmla="*/ 415 h 415"/>
                    <a:gd name="T2" fmla="*/ 3 w 69"/>
                    <a:gd name="T3" fmla="*/ 396 h 415"/>
                    <a:gd name="T4" fmla="*/ 0 w 69"/>
                    <a:gd name="T5" fmla="*/ 0 h 415"/>
                    <a:gd name="T6" fmla="*/ 69 w 69"/>
                    <a:gd name="T7" fmla="*/ 16 h 415"/>
                    <a:gd name="T8" fmla="*/ 69 w 69"/>
                    <a:gd name="T9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9" h="415">
                      <a:moveTo>
                        <a:pt x="69" y="415"/>
                      </a:moveTo>
                      <a:lnTo>
                        <a:pt x="3" y="396"/>
                      </a:lnTo>
                      <a:lnTo>
                        <a:pt x="0" y="0"/>
                      </a:lnTo>
                      <a:lnTo>
                        <a:pt x="69" y="16"/>
                      </a:lnTo>
                      <a:lnTo>
                        <a:pt x="69" y="415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68607" name="Group 1663"/>
              <p:cNvGrpSpPr>
                <a:grpSpLocks/>
              </p:cNvGrpSpPr>
              <p:nvPr/>
            </p:nvGrpSpPr>
            <p:grpSpPr bwMode="auto">
              <a:xfrm>
                <a:off x="2336" y="3066"/>
                <a:ext cx="68" cy="204"/>
                <a:chOff x="2338" y="3066"/>
                <a:chExt cx="68" cy="204"/>
              </a:xfrm>
            </p:grpSpPr>
            <p:sp>
              <p:nvSpPr>
                <p:cNvPr id="468608" name="Freeform 1664"/>
                <p:cNvSpPr>
                  <a:spLocks/>
                </p:cNvSpPr>
                <p:nvPr/>
              </p:nvSpPr>
              <p:spPr bwMode="gray">
                <a:xfrm>
                  <a:off x="2372" y="3066"/>
                  <a:ext cx="34" cy="204"/>
                </a:xfrm>
                <a:custGeom>
                  <a:avLst/>
                  <a:gdLst>
                    <a:gd name="T0" fmla="*/ 0 w 68"/>
                    <a:gd name="T1" fmla="*/ 415 h 415"/>
                    <a:gd name="T2" fmla="*/ 68 w 68"/>
                    <a:gd name="T3" fmla="*/ 396 h 415"/>
                    <a:gd name="T4" fmla="*/ 68 w 68"/>
                    <a:gd name="T5" fmla="*/ 0 h 415"/>
                    <a:gd name="T6" fmla="*/ 0 w 68"/>
                    <a:gd name="T7" fmla="*/ 16 h 415"/>
                    <a:gd name="T8" fmla="*/ 0 w 68"/>
                    <a:gd name="T9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415">
                      <a:moveTo>
                        <a:pt x="0" y="415"/>
                      </a:moveTo>
                      <a:lnTo>
                        <a:pt x="68" y="396"/>
                      </a:lnTo>
                      <a:lnTo>
                        <a:pt x="68" y="0"/>
                      </a:lnTo>
                      <a:lnTo>
                        <a:pt x="0" y="16"/>
                      </a:lnTo>
                      <a:lnTo>
                        <a:pt x="0" y="415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4D4D4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609" name="Freeform 1665"/>
                <p:cNvSpPr>
                  <a:spLocks/>
                </p:cNvSpPr>
                <p:nvPr/>
              </p:nvSpPr>
              <p:spPr bwMode="gray">
                <a:xfrm>
                  <a:off x="2338" y="3066"/>
                  <a:ext cx="34" cy="204"/>
                </a:xfrm>
                <a:custGeom>
                  <a:avLst/>
                  <a:gdLst>
                    <a:gd name="T0" fmla="*/ 69 w 69"/>
                    <a:gd name="T1" fmla="*/ 415 h 415"/>
                    <a:gd name="T2" fmla="*/ 3 w 69"/>
                    <a:gd name="T3" fmla="*/ 396 h 415"/>
                    <a:gd name="T4" fmla="*/ 0 w 69"/>
                    <a:gd name="T5" fmla="*/ 0 h 415"/>
                    <a:gd name="T6" fmla="*/ 69 w 69"/>
                    <a:gd name="T7" fmla="*/ 16 h 415"/>
                    <a:gd name="T8" fmla="*/ 69 w 69"/>
                    <a:gd name="T9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9" h="415">
                      <a:moveTo>
                        <a:pt x="69" y="415"/>
                      </a:moveTo>
                      <a:lnTo>
                        <a:pt x="3" y="396"/>
                      </a:lnTo>
                      <a:lnTo>
                        <a:pt x="0" y="0"/>
                      </a:lnTo>
                      <a:lnTo>
                        <a:pt x="69" y="16"/>
                      </a:lnTo>
                      <a:lnTo>
                        <a:pt x="69" y="415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68610" name="Group 1666"/>
              <p:cNvGrpSpPr>
                <a:grpSpLocks/>
              </p:cNvGrpSpPr>
              <p:nvPr/>
            </p:nvGrpSpPr>
            <p:grpSpPr bwMode="auto">
              <a:xfrm>
                <a:off x="2149" y="3113"/>
                <a:ext cx="68" cy="204"/>
                <a:chOff x="2338" y="3066"/>
                <a:chExt cx="68" cy="204"/>
              </a:xfrm>
            </p:grpSpPr>
            <p:sp>
              <p:nvSpPr>
                <p:cNvPr id="468611" name="Freeform 1667"/>
                <p:cNvSpPr>
                  <a:spLocks/>
                </p:cNvSpPr>
                <p:nvPr/>
              </p:nvSpPr>
              <p:spPr bwMode="gray">
                <a:xfrm>
                  <a:off x="2372" y="3066"/>
                  <a:ext cx="34" cy="204"/>
                </a:xfrm>
                <a:custGeom>
                  <a:avLst/>
                  <a:gdLst>
                    <a:gd name="T0" fmla="*/ 0 w 68"/>
                    <a:gd name="T1" fmla="*/ 415 h 415"/>
                    <a:gd name="T2" fmla="*/ 68 w 68"/>
                    <a:gd name="T3" fmla="*/ 396 h 415"/>
                    <a:gd name="T4" fmla="*/ 68 w 68"/>
                    <a:gd name="T5" fmla="*/ 0 h 415"/>
                    <a:gd name="T6" fmla="*/ 0 w 68"/>
                    <a:gd name="T7" fmla="*/ 16 h 415"/>
                    <a:gd name="T8" fmla="*/ 0 w 68"/>
                    <a:gd name="T9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415">
                      <a:moveTo>
                        <a:pt x="0" y="415"/>
                      </a:moveTo>
                      <a:lnTo>
                        <a:pt x="68" y="396"/>
                      </a:lnTo>
                      <a:lnTo>
                        <a:pt x="68" y="0"/>
                      </a:lnTo>
                      <a:lnTo>
                        <a:pt x="0" y="16"/>
                      </a:lnTo>
                      <a:lnTo>
                        <a:pt x="0" y="415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4D4D4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612" name="Freeform 1668"/>
                <p:cNvSpPr>
                  <a:spLocks/>
                </p:cNvSpPr>
                <p:nvPr/>
              </p:nvSpPr>
              <p:spPr bwMode="gray">
                <a:xfrm>
                  <a:off x="2338" y="3066"/>
                  <a:ext cx="34" cy="204"/>
                </a:xfrm>
                <a:custGeom>
                  <a:avLst/>
                  <a:gdLst>
                    <a:gd name="T0" fmla="*/ 69 w 69"/>
                    <a:gd name="T1" fmla="*/ 415 h 415"/>
                    <a:gd name="T2" fmla="*/ 3 w 69"/>
                    <a:gd name="T3" fmla="*/ 396 h 415"/>
                    <a:gd name="T4" fmla="*/ 0 w 69"/>
                    <a:gd name="T5" fmla="*/ 0 h 415"/>
                    <a:gd name="T6" fmla="*/ 69 w 69"/>
                    <a:gd name="T7" fmla="*/ 16 h 415"/>
                    <a:gd name="T8" fmla="*/ 69 w 69"/>
                    <a:gd name="T9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9" h="415">
                      <a:moveTo>
                        <a:pt x="69" y="415"/>
                      </a:moveTo>
                      <a:lnTo>
                        <a:pt x="3" y="396"/>
                      </a:lnTo>
                      <a:lnTo>
                        <a:pt x="0" y="0"/>
                      </a:lnTo>
                      <a:lnTo>
                        <a:pt x="69" y="16"/>
                      </a:lnTo>
                      <a:lnTo>
                        <a:pt x="69" y="415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68613" name="Group 1669"/>
              <p:cNvGrpSpPr>
                <a:grpSpLocks/>
              </p:cNvGrpSpPr>
              <p:nvPr/>
            </p:nvGrpSpPr>
            <p:grpSpPr bwMode="auto">
              <a:xfrm flipH="1">
                <a:off x="2155" y="3029"/>
                <a:ext cx="867" cy="288"/>
                <a:chOff x="3870" y="1964"/>
                <a:chExt cx="1492" cy="495"/>
              </a:xfrm>
            </p:grpSpPr>
            <p:sp>
              <p:nvSpPr>
                <p:cNvPr id="468614" name="Freeform 1670"/>
                <p:cNvSpPr>
                  <a:spLocks/>
                </p:cNvSpPr>
                <p:nvPr/>
              </p:nvSpPr>
              <p:spPr bwMode="gray">
                <a:xfrm>
                  <a:off x="4234" y="2060"/>
                  <a:ext cx="1128" cy="399"/>
                </a:xfrm>
                <a:custGeom>
                  <a:avLst/>
                  <a:gdLst>
                    <a:gd name="T0" fmla="*/ 6684 w 6758"/>
                    <a:gd name="T1" fmla="*/ 46 h 2386"/>
                    <a:gd name="T2" fmla="*/ 6529 w 6758"/>
                    <a:gd name="T3" fmla="*/ 5 h 2386"/>
                    <a:gd name="T4" fmla="*/ 6416 w 6758"/>
                    <a:gd name="T5" fmla="*/ 36 h 2386"/>
                    <a:gd name="T6" fmla="*/ 422 w 6758"/>
                    <a:gd name="T7" fmla="*/ 1644 h 2386"/>
                    <a:gd name="T8" fmla="*/ 309 w 6758"/>
                    <a:gd name="T9" fmla="*/ 1675 h 2386"/>
                    <a:gd name="T10" fmla="*/ 102 w 6758"/>
                    <a:gd name="T11" fmla="*/ 1843 h 2386"/>
                    <a:gd name="T12" fmla="*/ 0 w 6758"/>
                    <a:gd name="T13" fmla="*/ 2061 h 2386"/>
                    <a:gd name="T14" fmla="*/ 0 w 6758"/>
                    <a:gd name="T15" fmla="*/ 2223 h 2386"/>
                    <a:gd name="T16" fmla="*/ 76 w 6758"/>
                    <a:gd name="T17" fmla="*/ 2343 h 2386"/>
                    <a:gd name="T18" fmla="*/ 219 w 6758"/>
                    <a:gd name="T19" fmla="*/ 2384 h 2386"/>
                    <a:gd name="T20" fmla="*/ 356 w 6758"/>
                    <a:gd name="T21" fmla="*/ 2347 h 2386"/>
                    <a:gd name="T22" fmla="*/ 6326 w 6758"/>
                    <a:gd name="T23" fmla="*/ 745 h 2386"/>
                    <a:gd name="T24" fmla="*/ 6463 w 6758"/>
                    <a:gd name="T25" fmla="*/ 709 h 2386"/>
                    <a:gd name="T26" fmla="*/ 6658 w 6758"/>
                    <a:gd name="T27" fmla="*/ 545 h 2386"/>
                    <a:gd name="T28" fmla="*/ 6758 w 6758"/>
                    <a:gd name="T29" fmla="*/ 340 h 2386"/>
                    <a:gd name="T30" fmla="*/ 6758 w 6758"/>
                    <a:gd name="T31" fmla="*/ 156 h 2386"/>
                    <a:gd name="T32" fmla="*/ 6684 w 6758"/>
                    <a:gd name="T33" fmla="*/ 46 h 2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758" h="2386">
                      <a:moveTo>
                        <a:pt x="6684" y="46"/>
                      </a:moveTo>
                      <a:cubicBezTo>
                        <a:pt x="6641" y="13"/>
                        <a:pt x="6587" y="0"/>
                        <a:pt x="6529" y="5"/>
                      </a:cubicBezTo>
                      <a:cubicBezTo>
                        <a:pt x="6416" y="36"/>
                        <a:pt x="6416" y="36"/>
                        <a:pt x="6416" y="36"/>
                      </a:cubicBezTo>
                      <a:cubicBezTo>
                        <a:pt x="422" y="1644"/>
                        <a:pt x="422" y="1644"/>
                        <a:pt x="422" y="1644"/>
                      </a:cubicBezTo>
                      <a:cubicBezTo>
                        <a:pt x="309" y="1675"/>
                        <a:pt x="309" y="1675"/>
                        <a:pt x="309" y="1675"/>
                      </a:cubicBezTo>
                      <a:cubicBezTo>
                        <a:pt x="235" y="1708"/>
                        <a:pt x="162" y="1765"/>
                        <a:pt x="102" y="1843"/>
                      </a:cubicBezTo>
                      <a:cubicBezTo>
                        <a:pt x="50" y="1913"/>
                        <a:pt x="16" y="1988"/>
                        <a:pt x="0" y="2061"/>
                      </a:cubicBezTo>
                      <a:cubicBezTo>
                        <a:pt x="0" y="2223"/>
                        <a:pt x="0" y="2223"/>
                        <a:pt x="0" y="2223"/>
                      </a:cubicBezTo>
                      <a:cubicBezTo>
                        <a:pt x="13" y="2272"/>
                        <a:pt x="38" y="2314"/>
                        <a:pt x="76" y="2343"/>
                      </a:cubicBezTo>
                      <a:cubicBezTo>
                        <a:pt x="116" y="2373"/>
                        <a:pt x="166" y="2386"/>
                        <a:pt x="219" y="2384"/>
                      </a:cubicBezTo>
                      <a:cubicBezTo>
                        <a:pt x="356" y="2347"/>
                        <a:pt x="356" y="2347"/>
                        <a:pt x="356" y="2347"/>
                      </a:cubicBezTo>
                      <a:cubicBezTo>
                        <a:pt x="6326" y="745"/>
                        <a:pt x="6326" y="745"/>
                        <a:pt x="6326" y="745"/>
                      </a:cubicBezTo>
                      <a:cubicBezTo>
                        <a:pt x="6463" y="709"/>
                        <a:pt x="6463" y="709"/>
                        <a:pt x="6463" y="709"/>
                      </a:cubicBezTo>
                      <a:cubicBezTo>
                        <a:pt x="6533" y="675"/>
                        <a:pt x="6602" y="619"/>
                        <a:pt x="6658" y="545"/>
                      </a:cubicBezTo>
                      <a:cubicBezTo>
                        <a:pt x="6708" y="480"/>
                        <a:pt x="6741" y="409"/>
                        <a:pt x="6758" y="340"/>
                      </a:cubicBezTo>
                      <a:cubicBezTo>
                        <a:pt x="6758" y="156"/>
                        <a:pt x="6758" y="156"/>
                        <a:pt x="6758" y="156"/>
                      </a:cubicBezTo>
                      <a:cubicBezTo>
                        <a:pt x="6745" y="111"/>
                        <a:pt x="6720" y="73"/>
                        <a:pt x="6684" y="46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615" name="Freeform 1671"/>
                <p:cNvSpPr>
                  <a:spLocks/>
                </p:cNvSpPr>
                <p:nvPr/>
              </p:nvSpPr>
              <p:spPr bwMode="gray">
                <a:xfrm>
                  <a:off x="4234" y="2334"/>
                  <a:ext cx="117" cy="125"/>
                </a:xfrm>
                <a:custGeom>
                  <a:avLst/>
                  <a:gdLst>
                    <a:gd name="T0" fmla="*/ 551 w 701"/>
                    <a:gd name="T1" fmla="*/ 545 h 747"/>
                    <a:gd name="T2" fmla="*/ 577 w 701"/>
                    <a:gd name="T3" fmla="*/ 45 h 747"/>
                    <a:gd name="T4" fmla="*/ 422 w 701"/>
                    <a:gd name="T5" fmla="*/ 5 h 747"/>
                    <a:gd name="T6" fmla="*/ 309 w 701"/>
                    <a:gd name="T7" fmla="*/ 36 h 747"/>
                    <a:gd name="T8" fmla="*/ 102 w 701"/>
                    <a:gd name="T9" fmla="*/ 204 h 747"/>
                    <a:gd name="T10" fmla="*/ 0 w 701"/>
                    <a:gd name="T11" fmla="*/ 422 h 747"/>
                    <a:gd name="T12" fmla="*/ 0 w 701"/>
                    <a:gd name="T13" fmla="*/ 584 h 747"/>
                    <a:gd name="T14" fmla="*/ 76 w 701"/>
                    <a:gd name="T15" fmla="*/ 704 h 747"/>
                    <a:gd name="T16" fmla="*/ 219 w 701"/>
                    <a:gd name="T17" fmla="*/ 745 h 747"/>
                    <a:gd name="T18" fmla="*/ 356 w 701"/>
                    <a:gd name="T19" fmla="*/ 708 h 747"/>
                    <a:gd name="T20" fmla="*/ 551 w 701"/>
                    <a:gd name="T21" fmla="*/ 545 h 7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01" h="747">
                      <a:moveTo>
                        <a:pt x="551" y="545"/>
                      </a:moveTo>
                      <a:cubicBezTo>
                        <a:pt x="689" y="363"/>
                        <a:pt x="701" y="139"/>
                        <a:pt x="577" y="45"/>
                      </a:cubicBezTo>
                      <a:cubicBezTo>
                        <a:pt x="534" y="12"/>
                        <a:pt x="480" y="0"/>
                        <a:pt x="422" y="5"/>
                      </a:cubicBezTo>
                      <a:cubicBezTo>
                        <a:pt x="309" y="36"/>
                        <a:pt x="309" y="36"/>
                        <a:pt x="309" y="36"/>
                      </a:cubicBezTo>
                      <a:cubicBezTo>
                        <a:pt x="235" y="69"/>
                        <a:pt x="162" y="126"/>
                        <a:pt x="102" y="204"/>
                      </a:cubicBezTo>
                      <a:cubicBezTo>
                        <a:pt x="50" y="274"/>
                        <a:pt x="16" y="349"/>
                        <a:pt x="0" y="422"/>
                      </a:cubicBezTo>
                      <a:cubicBezTo>
                        <a:pt x="0" y="584"/>
                        <a:pt x="0" y="584"/>
                        <a:pt x="0" y="584"/>
                      </a:cubicBezTo>
                      <a:cubicBezTo>
                        <a:pt x="13" y="633"/>
                        <a:pt x="38" y="675"/>
                        <a:pt x="76" y="704"/>
                      </a:cubicBezTo>
                      <a:cubicBezTo>
                        <a:pt x="116" y="734"/>
                        <a:pt x="166" y="747"/>
                        <a:pt x="219" y="745"/>
                      </a:cubicBezTo>
                      <a:cubicBezTo>
                        <a:pt x="356" y="708"/>
                        <a:pt x="356" y="708"/>
                        <a:pt x="356" y="708"/>
                      </a:cubicBezTo>
                      <a:cubicBezTo>
                        <a:pt x="426" y="675"/>
                        <a:pt x="495" y="619"/>
                        <a:pt x="551" y="545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616" name="Freeform 1672"/>
                <p:cNvSpPr>
                  <a:spLocks/>
                </p:cNvSpPr>
                <p:nvPr/>
              </p:nvSpPr>
              <p:spPr bwMode="gray">
                <a:xfrm>
                  <a:off x="5245" y="2060"/>
                  <a:ext cx="117" cy="125"/>
                </a:xfrm>
                <a:custGeom>
                  <a:avLst/>
                  <a:gdLst>
                    <a:gd name="T0" fmla="*/ 150 w 698"/>
                    <a:gd name="T1" fmla="*/ 205 h 748"/>
                    <a:gd name="T2" fmla="*/ 124 w 698"/>
                    <a:gd name="T3" fmla="*/ 704 h 748"/>
                    <a:gd name="T4" fmla="*/ 266 w 698"/>
                    <a:gd name="T5" fmla="*/ 745 h 748"/>
                    <a:gd name="T6" fmla="*/ 403 w 698"/>
                    <a:gd name="T7" fmla="*/ 709 h 748"/>
                    <a:gd name="T8" fmla="*/ 598 w 698"/>
                    <a:gd name="T9" fmla="*/ 545 h 748"/>
                    <a:gd name="T10" fmla="*/ 698 w 698"/>
                    <a:gd name="T11" fmla="*/ 340 h 748"/>
                    <a:gd name="T12" fmla="*/ 698 w 698"/>
                    <a:gd name="T13" fmla="*/ 156 h 748"/>
                    <a:gd name="T14" fmla="*/ 624 w 698"/>
                    <a:gd name="T15" fmla="*/ 46 h 748"/>
                    <a:gd name="T16" fmla="*/ 469 w 698"/>
                    <a:gd name="T17" fmla="*/ 5 h 748"/>
                    <a:gd name="T18" fmla="*/ 356 w 698"/>
                    <a:gd name="T19" fmla="*/ 36 h 748"/>
                    <a:gd name="T20" fmla="*/ 150 w 698"/>
                    <a:gd name="T21" fmla="*/ 205 h 7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98" h="748">
                      <a:moveTo>
                        <a:pt x="150" y="205"/>
                      </a:moveTo>
                      <a:cubicBezTo>
                        <a:pt x="12" y="386"/>
                        <a:pt x="0" y="610"/>
                        <a:pt x="124" y="704"/>
                      </a:cubicBezTo>
                      <a:cubicBezTo>
                        <a:pt x="164" y="735"/>
                        <a:pt x="213" y="748"/>
                        <a:pt x="266" y="745"/>
                      </a:cubicBezTo>
                      <a:cubicBezTo>
                        <a:pt x="403" y="709"/>
                        <a:pt x="403" y="709"/>
                        <a:pt x="403" y="709"/>
                      </a:cubicBezTo>
                      <a:cubicBezTo>
                        <a:pt x="473" y="675"/>
                        <a:pt x="542" y="619"/>
                        <a:pt x="598" y="545"/>
                      </a:cubicBezTo>
                      <a:cubicBezTo>
                        <a:pt x="648" y="480"/>
                        <a:pt x="681" y="409"/>
                        <a:pt x="698" y="340"/>
                      </a:cubicBezTo>
                      <a:cubicBezTo>
                        <a:pt x="698" y="156"/>
                        <a:pt x="698" y="156"/>
                        <a:pt x="698" y="156"/>
                      </a:cubicBezTo>
                      <a:cubicBezTo>
                        <a:pt x="685" y="111"/>
                        <a:pt x="660" y="73"/>
                        <a:pt x="624" y="46"/>
                      </a:cubicBezTo>
                      <a:cubicBezTo>
                        <a:pt x="581" y="13"/>
                        <a:pt x="527" y="0"/>
                        <a:pt x="469" y="5"/>
                      </a:cubicBezTo>
                      <a:cubicBezTo>
                        <a:pt x="356" y="36"/>
                        <a:pt x="356" y="36"/>
                        <a:pt x="356" y="36"/>
                      </a:cubicBezTo>
                      <a:cubicBezTo>
                        <a:pt x="282" y="69"/>
                        <a:pt x="209" y="126"/>
                        <a:pt x="150" y="205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617" name="Freeform 1673"/>
                <p:cNvSpPr>
                  <a:spLocks/>
                </p:cNvSpPr>
                <p:nvPr/>
              </p:nvSpPr>
              <p:spPr bwMode="gray">
                <a:xfrm>
                  <a:off x="4796" y="2173"/>
                  <a:ext cx="125" cy="141"/>
                </a:xfrm>
                <a:custGeom>
                  <a:avLst/>
                  <a:gdLst>
                    <a:gd name="T0" fmla="*/ 124 w 748"/>
                    <a:gd name="T1" fmla="*/ 752 h 847"/>
                    <a:gd name="T2" fmla="*/ 598 w 748"/>
                    <a:gd name="T3" fmla="*/ 593 h 847"/>
                    <a:gd name="T4" fmla="*/ 624 w 748"/>
                    <a:gd name="T5" fmla="*/ 94 h 847"/>
                    <a:gd name="T6" fmla="*/ 150 w 748"/>
                    <a:gd name="T7" fmla="*/ 253 h 847"/>
                    <a:gd name="T8" fmla="*/ 124 w 748"/>
                    <a:gd name="T9" fmla="*/ 752 h 8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8" h="847">
                      <a:moveTo>
                        <a:pt x="124" y="752"/>
                      </a:moveTo>
                      <a:cubicBezTo>
                        <a:pt x="247" y="847"/>
                        <a:pt x="460" y="775"/>
                        <a:pt x="598" y="593"/>
                      </a:cubicBezTo>
                      <a:cubicBezTo>
                        <a:pt x="736" y="411"/>
                        <a:pt x="748" y="188"/>
                        <a:pt x="624" y="94"/>
                      </a:cubicBezTo>
                      <a:cubicBezTo>
                        <a:pt x="500" y="0"/>
                        <a:pt x="288" y="71"/>
                        <a:pt x="150" y="253"/>
                      </a:cubicBezTo>
                      <a:cubicBezTo>
                        <a:pt x="11" y="435"/>
                        <a:pt x="0" y="658"/>
                        <a:pt x="124" y="752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618" name="Freeform 1674"/>
                <p:cNvSpPr>
                  <a:spLocks/>
                </p:cNvSpPr>
                <p:nvPr/>
              </p:nvSpPr>
              <p:spPr bwMode="gray">
                <a:xfrm>
                  <a:off x="3922" y="1964"/>
                  <a:ext cx="1402" cy="376"/>
                </a:xfrm>
                <a:custGeom>
                  <a:avLst/>
                  <a:gdLst>
                    <a:gd name="T0" fmla="*/ 0 w 19842"/>
                    <a:gd name="T1" fmla="*/ 3943 h 5325"/>
                    <a:gd name="T2" fmla="*/ 14695 w 19842"/>
                    <a:gd name="T3" fmla="*/ 0 h 5325"/>
                    <a:gd name="T4" fmla="*/ 19842 w 19842"/>
                    <a:gd name="T5" fmla="*/ 1380 h 5325"/>
                    <a:gd name="T6" fmla="*/ 5149 w 19842"/>
                    <a:gd name="T7" fmla="*/ 5325 h 5325"/>
                    <a:gd name="T8" fmla="*/ 0 w 19842"/>
                    <a:gd name="T9" fmla="*/ 3943 h 5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42" h="5325">
                      <a:moveTo>
                        <a:pt x="0" y="3943"/>
                      </a:moveTo>
                      <a:lnTo>
                        <a:pt x="14695" y="0"/>
                      </a:lnTo>
                      <a:lnTo>
                        <a:pt x="19842" y="1380"/>
                      </a:lnTo>
                      <a:lnTo>
                        <a:pt x="5149" y="5325"/>
                      </a:lnTo>
                      <a:lnTo>
                        <a:pt x="0" y="3943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619" name="Freeform 1675"/>
                <p:cNvSpPr>
                  <a:spLocks/>
                </p:cNvSpPr>
                <p:nvPr/>
              </p:nvSpPr>
              <p:spPr bwMode="gray">
                <a:xfrm>
                  <a:off x="3870" y="2243"/>
                  <a:ext cx="415" cy="210"/>
                </a:xfrm>
                <a:custGeom>
                  <a:avLst/>
                  <a:gdLst>
                    <a:gd name="T0" fmla="*/ 309 w 2489"/>
                    <a:gd name="T1" fmla="*/ 0 h 1258"/>
                    <a:gd name="T2" fmla="*/ 309 w 2489"/>
                    <a:gd name="T3" fmla="*/ 0 h 1258"/>
                    <a:gd name="T4" fmla="*/ 103 w 2489"/>
                    <a:gd name="T5" fmla="*/ 168 h 1258"/>
                    <a:gd name="T6" fmla="*/ 0 w 2489"/>
                    <a:gd name="T7" fmla="*/ 386 h 1258"/>
                    <a:gd name="T8" fmla="*/ 0 w 2489"/>
                    <a:gd name="T9" fmla="*/ 548 h 1258"/>
                    <a:gd name="T10" fmla="*/ 77 w 2489"/>
                    <a:gd name="T11" fmla="*/ 668 h 1258"/>
                    <a:gd name="T12" fmla="*/ 219 w 2489"/>
                    <a:gd name="T13" fmla="*/ 709 h 1258"/>
                    <a:gd name="T14" fmla="*/ 2265 w 2489"/>
                    <a:gd name="T15" fmla="*/ 1258 h 1258"/>
                    <a:gd name="T16" fmla="*/ 2256 w 2489"/>
                    <a:gd name="T17" fmla="*/ 1253 h 1258"/>
                    <a:gd name="T18" fmla="*/ 2180 w 2489"/>
                    <a:gd name="T19" fmla="*/ 1133 h 1258"/>
                    <a:gd name="T20" fmla="*/ 2180 w 2489"/>
                    <a:gd name="T21" fmla="*/ 971 h 1258"/>
                    <a:gd name="T22" fmla="*/ 2282 w 2489"/>
                    <a:gd name="T23" fmla="*/ 753 h 1258"/>
                    <a:gd name="T24" fmla="*/ 2489 w 2489"/>
                    <a:gd name="T25" fmla="*/ 585 h 1258"/>
                    <a:gd name="T26" fmla="*/ 309 w 2489"/>
                    <a:gd name="T27" fmla="*/ 0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89" h="1258">
                      <a:moveTo>
                        <a:pt x="309" y="0"/>
                      </a:moveTo>
                      <a:cubicBezTo>
                        <a:pt x="309" y="0"/>
                        <a:pt x="309" y="0"/>
                        <a:pt x="309" y="0"/>
                      </a:cubicBezTo>
                      <a:cubicBezTo>
                        <a:pt x="235" y="33"/>
                        <a:pt x="162" y="90"/>
                        <a:pt x="103" y="168"/>
                      </a:cubicBezTo>
                      <a:cubicBezTo>
                        <a:pt x="50" y="238"/>
                        <a:pt x="16" y="313"/>
                        <a:pt x="0" y="386"/>
                      </a:cubicBezTo>
                      <a:cubicBezTo>
                        <a:pt x="0" y="548"/>
                        <a:pt x="0" y="548"/>
                        <a:pt x="0" y="548"/>
                      </a:cubicBezTo>
                      <a:cubicBezTo>
                        <a:pt x="13" y="597"/>
                        <a:pt x="38" y="639"/>
                        <a:pt x="77" y="668"/>
                      </a:cubicBezTo>
                      <a:cubicBezTo>
                        <a:pt x="117" y="699"/>
                        <a:pt x="166" y="712"/>
                        <a:pt x="219" y="709"/>
                      </a:cubicBezTo>
                      <a:cubicBezTo>
                        <a:pt x="2265" y="1258"/>
                        <a:pt x="2265" y="1258"/>
                        <a:pt x="2265" y="1258"/>
                      </a:cubicBezTo>
                      <a:cubicBezTo>
                        <a:pt x="2262" y="1256"/>
                        <a:pt x="2259" y="1255"/>
                        <a:pt x="2256" y="1253"/>
                      </a:cubicBezTo>
                      <a:cubicBezTo>
                        <a:pt x="2218" y="1224"/>
                        <a:pt x="2193" y="1182"/>
                        <a:pt x="2180" y="1133"/>
                      </a:cubicBezTo>
                      <a:cubicBezTo>
                        <a:pt x="2180" y="971"/>
                        <a:pt x="2180" y="971"/>
                        <a:pt x="2180" y="971"/>
                      </a:cubicBezTo>
                      <a:cubicBezTo>
                        <a:pt x="2196" y="898"/>
                        <a:pt x="2230" y="823"/>
                        <a:pt x="2282" y="753"/>
                      </a:cubicBezTo>
                      <a:cubicBezTo>
                        <a:pt x="2342" y="675"/>
                        <a:pt x="2415" y="618"/>
                        <a:pt x="2489" y="585"/>
                      </a:cubicBezTo>
                      <a:lnTo>
                        <a:pt x="309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620" name="Line 1676"/>
                <p:cNvSpPr>
                  <a:spLocks noChangeShapeType="1"/>
                </p:cNvSpPr>
                <p:nvPr/>
              </p:nvSpPr>
              <p:spPr bwMode="gray">
                <a:xfrm flipH="1" flipV="1">
                  <a:off x="4613" y="2057"/>
                  <a:ext cx="364" cy="97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621" name="Line 1677"/>
                <p:cNvSpPr>
                  <a:spLocks noChangeShapeType="1"/>
                </p:cNvSpPr>
                <p:nvPr/>
              </p:nvSpPr>
              <p:spPr bwMode="gray">
                <a:xfrm flipH="1" flipV="1">
                  <a:off x="4268" y="2150"/>
                  <a:ext cx="363" cy="97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622" name="Line 1678"/>
                <p:cNvSpPr>
                  <a:spLocks noChangeShapeType="1"/>
                </p:cNvSpPr>
                <p:nvPr/>
              </p:nvSpPr>
              <p:spPr bwMode="gray">
                <a:xfrm flipH="1" flipV="1">
                  <a:off x="4786" y="2010"/>
                  <a:ext cx="364" cy="98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623" name="Line 1679"/>
                <p:cNvSpPr>
                  <a:spLocks noChangeShapeType="1"/>
                </p:cNvSpPr>
                <p:nvPr/>
              </p:nvSpPr>
              <p:spPr bwMode="gray">
                <a:xfrm flipH="1" flipV="1">
                  <a:off x="4441" y="2103"/>
                  <a:ext cx="363" cy="98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624" name="Line 1680"/>
                <p:cNvSpPr>
                  <a:spLocks noChangeShapeType="1"/>
                </p:cNvSpPr>
                <p:nvPr/>
              </p:nvSpPr>
              <p:spPr bwMode="gray">
                <a:xfrm flipH="1" flipV="1">
                  <a:off x="4095" y="2196"/>
                  <a:ext cx="363" cy="98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468625" name="Group 1681"/>
          <p:cNvGrpSpPr>
            <a:grpSpLocks/>
          </p:cNvGrpSpPr>
          <p:nvPr/>
        </p:nvGrpSpPr>
        <p:grpSpPr bwMode="auto">
          <a:xfrm flipH="1">
            <a:off x="3965575" y="3197225"/>
            <a:ext cx="688975" cy="214313"/>
            <a:chOff x="2854" y="2812"/>
            <a:chExt cx="2689" cy="838"/>
          </a:xfrm>
        </p:grpSpPr>
        <p:sp>
          <p:nvSpPr>
            <p:cNvPr id="468626" name="Freeform 1682"/>
            <p:cNvSpPr>
              <a:spLocks/>
            </p:cNvSpPr>
            <p:nvPr/>
          </p:nvSpPr>
          <p:spPr bwMode="gray">
            <a:xfrm>
              <a:off x="3303" y="2932"/>
              <a:ext cx="2240" cy="718"/>
            </a:xfrm>
            <a:custGeom>
              <a:avLst/>
              <a:gdLst>
                <a:gd name="T0" fmla="*/ 942 w 948"/>
                <a:gd name="T1" fmla="*/ 4 h 304"/>
                <a:gd name="T2" fmla="*/ 928 w 948"/>
                <a:gd name="T3" fmla="*/ 0 h 304"/>
                <a:gd name="T4" fmla="*/ 918 w 948"/>
                <a:gd name="T5" fmla="*/ 3 h 304"/>
                <a:gd name="T6" fmla="*/ 37 w 948"/>
                <a:gd name="T7" fmla="*/ 239 h 304"/>
                <a:gd name="T8" fmla="*/ 27 w 948"/>
                <a:gd name="T9" fmla="*/ 242 h 304"/>
                <a:gd name="T10" fmla="*/ 9 w 948"/>
                <a:gd name="T11" fmla="*/ 257 h 304"/>
                <a:gd name="T12" fmla="*/ 0 w 948"/>
                <a:gd name="T13" fmla="*/ 276 h 304"/>
                <a:gd name="T14" fmla="*/ 0 w 948"/>
                <a:gd name="T15" fmla="*/ 290 h 304"/>
                <a:gd name="T16" fmla="*/ 7 w 948"/>
                <a:gd name="T17" fmla="*/ 300 h 304"/>
                <a:gd name="T18" fmla="*/ 19 w 948"/>
                <a:gd name="T19" fmla="*/ 304 h 304"/>
                <a:gd name="T20" fmla="*/ 31 w 948"/>
                <a:gd name="T21" fmla="*/ 301 h 304"/>
                <a:gd name="T22" fmla="*/ 911 w 948"/>
                <a:gd name="T23" fmla="*/ 65 h 304"/>
                <a:gd name="T24" fmla="*/ 922 w 948"/>
                <a:gd name="T25" fmla="*/ 61 h 304"/>
                <a:gd name="T26" fmla="*/ 939 w 948"/>
                <a:gd name="T27" fmla="*/ 47 h 304"/>
                <a:gd name="T28" fmla="*/ 948 w 948"/>
                <a:gd name="T29" fmla="*/ 29 h 304"/>
                <a:gd name="T30" fmla="*/ 948 w 948"/>
                <a:gd name="T31" fmla="*/ 13 h 304"/>
                <a:gd name="T32" fmla="*/ 942 w 948"/>
                <a:gd name="T33" fmla="*/ 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8" h="304">
                  <a:moveTo>
                    <a:pt x="942" y="4"/>
                  </a:moveTo>
                  <a:cubicBezTo>
                    <a:pt x="938" y="1"/>
                    <a:pt x="933" y="0"/>
                    <a:pt x="928" y="0"/>
                  </a:cubicBezTo>
                  <a:cubicBezTo>
                    <a:pt x="918" y="3"/>
                    <a:pt x="918" y="3"/>
                    <a:pt x="918" y="3"/>
                  </a:cubicBezTo>
                  <a:cubicBezTo>
                    <a:pt x="37" y="239"/>
                    <a:pt x="37" y="239"/>
                    <a:pt x="37" y="239"/>
                  </a:cubicBezTo>
                  <a:cubicBezTo>
                    <a:pt x="27" y="242"/>
                    <a:pt x="27" y="242"/>
                    <a:pt x="27" y="242"/>
                  </a:cubicBezTo>
                  <a:cubicBezTo>
                    <a:pt x="20" y="245"/>
                    <a:pt x="14" y="250"/>
                    <a:pt x="9" y="257"/>
                  </a:cubicBezTo>
                  <a:cubicBezTo>
                    <a:pt x="4" y="263"/>
                    <a:pt x="1" y="269"/>
                    <a:pt x="0" y="276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1" y="294"/>
                    <a:pt x="3" y="298"/>
                    <a:pt x="7" y="300"/>
                  </a:cubicBezTo>
                  <a:cubicBezTo>
                    <a:pt x="10" y="303"/>
                    <a:pt x="14" y="304"/>
                    <a:pt x="19" y="304"/>
                  </a:cubicBezTo>
                  <a:cubicBezTo>
                    <a:pt x="31" y="301"/>
                    <a:pt x="31" y="301"/>
                    <a:pt x="31" y="301"/>
                  </a:cubicBezTo>
                  <a:cubicBezTo>
                    <a:pt x="911" y="65"/>
                    <a:pt x="911" y="65"/>
                    <a:pt x="911" y="65"/>
                  </a:cubicBezTo>
                  <a:cubicBezTo>
                    <a:pt x="922" y="61"/>
                    <a:pt x="922" y="61"/>
                    <a:pt x="922" y="61"/>
                  </a:cubicBezTo>
                  <a:cubicBezTo>
                    <a:pt x="929" y="58"/>
                    <a:pt x="935" y="54"/>
                    <a:pt x="939" y="47"/>
                  </a:cubicBezTo>
                  <a:cubicBezTo>
                    <a:pt x="944" y="42"/>
                    <a:pt x="947" y="35"/>
                    <a:pt x="948" y="29"/>
                  </a:cubicBezTo>
                  <a:cubicBezTo>
                    <a:pt x="948" y="13"/>
                    <a:pt x="948" y="13"/>
                    <a:pt x="948" y="13"/>
                  </a:cubicBezTo>
                  <a:cubicBezTo>
                    <a:pt x="947" y="9"/>
                    <a:pt x="945" y="6"/>
                    <a:pt x="942" y="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27" name="Freeform 1683"/>
            <p:cNvSpPr>
              <a:spLocks/>
            </p:cNvSpPr>
            <p:nvPr/>
          </p:nvSpPr>
          <p:spPr bwMode="gray">
            <a:xfrm>
              <a:off x="3303" y="3496"/>
              <a:ext cx="144" cy="154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7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7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2"/>
                    <a:pt x="61" y="12"/>
                    <a:pt x="50" y="4"/>
                  </a:cubicBezTo>
                  <a:cubicBezTo>
                    <a:pt x="46" y="1"/>
                    <a:pt x="42" y="0"/>
                    <a:pt x="37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7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28" name="Freeform 1684"/>
            <p:cNvSpPr>
              <a:spLocks/>
            </p:cNvSpPr>
            <p:nvPr/>
          </p:nvSpPr>
          <p:spPr bwMode="gray">
            <a:xfrm>
              <a:off x="5399" y="2932"/>
              <a:ext cx="144" cy="154"/>
            </a:xfrm>
            <a:custGeom>
              <a:avLst/>
              <a:gdLst>
                <a:gd name="T0" fmla="*/ 13 w 61"/>
                <a:gd name="T1" fmla="*/ 18 h 65"/>
                <a:gd name="T2" fmla="*/ 11 w 61"/>
                <a:gd name="T3" fmla="*/ 61 h 65"/>
                <a:gd name="T4" fmla="*/ 24 w 61"/>
                <a:gd name="T5" fmla="*/ 65 h 65"/>
                <a:gd name="T6" fmla="*/ 35 w 61"/>
                <a:gd name="T7" fmla="*/ 61 h 65"/>
                <a:gd name="T8" fmla="*/ 52 w 61"/>
                <a:gd name="T9" fmla="*/ 47 h 65"/>
                <a:gd name="T10" fmla="*/ 61 w 61"/>
                <a:gd name="T11" fmla="*/ 29 h 65"/>
                <a:gd name="T12" fmla="*/ 61 w 61"/>
                <a:gd name="T13" fmla="*/ 13 h 65"/>
                <a:gd name="T14" fmla="*/ 55 w 61"/>
                <a:gd name="T15" fmla="*/ 4 h 65"/>
                <a:gd name="T16" fmla="*/ 41 w 61"/>
                <a:gd name="T17" fmla="*/ 0 h 65"/>
                <a:gd name="T18" fmla="*/ 31 w 61"/>
                <a:gd name="T19" fmla="*/ 3 h 65"/>
                <a:gd name="T20" fmla="*/ 13 w 61"/>
                <a:gd name="T21" fmla="*/ 1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13" y="18"/>
                  </a:moveTo>
                  <a:cubicBezTo>
                    <a:pt x="1" y="33"/>
                    <a:pt x="0" y="53"/>
                    <a:pt x="11" y="61"/>
                  </a:cubicBezTo>
                  <a:cubicBezTo>
                    <a:pt x="15" y="64"/>
                    <a:pt x="19" y="65"/>
                    <a:pt x="24" y="65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2" y="58"/>
                    <a:pt x="48" y="54"/>
                    <a:pt x="52" y="47"/>
                  </a:cubicBezTo>
                  <a:cubicBezTo>
                    <a:pt x="57" y="42"/>
                    <a:pt x="60" y="35"/>
                    <a:pt x="61" y="29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0" y="9"/>
                    <a:pt x="58" y="6"/>
                    <a:pt x="55" y="4"/>
                  </a:cubicBezTo>
                  <a:cubicBezTo>
                    <a:pt x="51" y="1"/>
                    <a:pt x="46" y="0"/>
                    <a:pt x="41" y="0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5" y="6"/>
                    <a:pt x="19" y="11"/>
                    <a:pt x="13" y="18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29" name="Freeform 1685"/>
            <p:cNvSpPr>
              <a:spLocks/>
            </p:cNvSpPr>
            <p:nvPr/>
          </p:nvSpPr>
          <p:spPr bwMode="gray">
            <a:xfrm>
              <a:off x="4697" y="3109"/>
              <a:ext cx="154" cy="175"/>
            </a:xfrm>
            <a:custGeom>
              <a:avLst/>
              <a:gdLst>
                <a:gd name="T0" fmla="*/ 11 w 65"/>
                <a:gd name="T1" fmla="*/ 66 h 74"/>
                <a:gd name="T2" fmla="*/ 52 w 65"/>
                <a:gd name="T3" fmla="*/ 52 h 74"/>
                <a:gd name="T4" fmla="*/ 55 w 65"/>
                <a:gd name="T5" fmla="*/ 8 h 74"/>
                <a:gd name="T6" fmla="*/ 13 w 65"/>
                <a:gd name="T7" fmla="*/ 22 h 74"/>
                <a:gd name="T8" fmla="*/ 11 w 65"/>
                <a:gd name="T9" fmla="*/ 6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4">
                  <a:moveTo>
                    <a:pt x="11" y="66"/>
                  </a:moveTo>
                  <a:cubicBezTo>
                    <a:pt x="22" y="74"/>
                    <a:pt x="40" y="68"/>
                    <a:pt x="52" y="52"/>
                  </a:cubicBezTo>
                  <a:cubicBezTo>
                    <a:pt x="64" y="36"/>
                    <a:pt x="65" y="17"/>
                    <a:pt x="55" y="8"/>
                  </a:cubicBezTo>
                  <a:cubicBezTo>
                    <a:pt x="44" y="0"/>
                    <a:pt x="25" y="6"/>
                    <a:pt x="13" y="22"/>
                  </a:cubicBezTo>
                  <a:cubicBezTo>
                    <a:pt x="1" y="38"/>
                    <a:pt x="0" y="58"/>
                    <a:pt x="11" y="66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30" name="Freeform 1686"/>
            <p:cNvSpPr>
              <a:spLocks/>
            </p:cNvSpPr>
            <p:nvPr/>
          </p:nvSpPr>
          <p:spPr bwMode="gray">
            <a:xfrm>
              <a:off x="3995" y="3298"/>
              <a:ext cx="154" cy="175"/>
            </a:xfrm>
            <a:custGeom>
              <a:avLst/>
              <a:gdLst>
                <a:gd name="T0" fmla="*/ 11 w 65"/>
                <a:gd name="T1" fmla="*/ 66 h 74"/>
                <a:gd name="T2" fmla="*/ 52 w 65"/>
                <a:gd name="T3" fmla="*/ 52 h 74"/>
                <a:gd name="T4" fmla="*/ 54 w 65"/>
                <a:gd name="T5" fmla="*/ 8 h 74"/>
                <a:gd name="T6" fmla="*/ 13 w 65"/>
                <a:gd name="T7" fmla="*/ 22 h 74"/>
                <a:gd name="T8" fmla="*/ 11 w 65"/>
                <a:gd name="T9" fmla="*/ 6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4">
                  <a:moveTo>
                    <a:pt x="11" y="66"/>
                  </a:moveTo>
                  <a:cubicBezTo>
                    <a:pt x="22" y="74"/>
                    <a:pt x="40" y="68"/>
                    <a:pt x="52" y="52"/>
                  </a:cubicBezTo>
                  <a:cubicBezTo>
                    <a:pt x="64" y="36"/>
                    <a:pt x="65" y="16"/>
                    <a:pt x="54" y="8"/>
                  </a:cubicBezTo>
                  <a:cubicBezTo>
                    <a:pt x="44" y="0"/>
                    <a:pt x="25" y="6"/>
                    <a:pt x="13" y="22"/>
                  </a:cubicBezTo>
                  <a:cubicBezTo>
                    <a:pt x="1" y="38"/>
                    <a:pt x="0" y="57"/>
                    <a:pt x="11" y="66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31" name="Freeform 1687"/>
            <p:cNvSpPr>
              <a:spLocks/>
            </p:cNvSpPr>
            <p:nvPr/>
          </p:nvSpPr>
          <p:spPr bwMode="gray">
            <a:xfrm>
              <a:off x="2918" y="2812"/>
              <a:ext cx="2577" cy="692"/>
            </a:xfrm>
            <a:custGeom>
              <a:avLst/>
              <a:gdLst>
                <a:gd name="T0" fmla="*/ 0 w 2577"/>
                <a:gd name="T1" fmla="*/ 571 h 692"/>
                <a:gd name="T2" fmla="*/ 2131 w 2577"/>
                <a:gd name="T3" fmla="*/ 0 h 692"/>
                <a:gd name="T4" fmla="*/ 2577 w 2577"/>
                <a:gd name="T5" fmla="*/ 120 h 692"/>
                <a:gd name="T6" fmla="*/ 449 w 2577"/>
                <a:gd name="T7" fmla="*/ 692 h 692"/>
                <a:gd name="T8" fmla="*/ 0 w 2577"/>
                <a:gd name="T9" fmla="*/ 571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7" h="692">
                  <a:moveTo>
                    <a:pt x="0" y="571"/>
                  </a:moveTo>
                  <a:lnTo>
                    <a:pt x="2131" y="0"/>
                  </a:lnTo>
                  <a:lnTo>
                    <a:pt x="2577" y="120"/>
                  </a:lnTo>
                  <a:lnTo>
                    <a:pt x="449" y="692"/>
                  </a:lnTo>
                  <a:lnTo>
                    <a:pt x="0" y="571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32" name="Freeform 1688"/>
            <p:cNvSpPr>
              <a:spLocks/>
            </p:cNvSpPr>
            <p:nvPr/>
          </p:nvSpPr>
          <p:spPr bwMode="gray">
            <a:xfrm>
              <a:off x="2854" y="3383"/>
              <a:ext cx="513" cy="260"/>
            </a:xfrm>
            <a:custGeom>
              <a:avLst/>
              <a:gdLst>
                <a:gd name="T0" fmla="*/ 27 w 217"/>
                <a:gd name="T1" fmla="*/ 0 h 110"/>
                <a:gd name="T2" fmla="*/ 27 w 217"/>
                <a:gd name="T3" fmla="*/ 0 h 110"/>
                <a:gd name="T4" fmla="*/ 9 w 217"/>
                <a:gd name="T5" fmla="*/ 15 h 110"/>
                <a:gd name="T6" fmla="*/ 0 w 217"/>
                <a:gd name="T7" fmla="*/ 34 h 110"/>
                <a:gd name="T8" fmla="*/ 0 w 217"/>
                <a:gd name="T9" fmla="*/ 48 h 110"/>
                <a:gd name="T10" fmla="*/ 7 w 217"/>
                <a:gd name="T11" fmla="*/ 58 h 110"/>
                <a:gd name="T12" fmla="*/ 19 w 217"/>
                <a:gd name="T13" fmla="*/ 62 h 110"/>
                <a:gd name="T14" fmla="*/ 197 w 217"/>
                <a:gd name="T15" fmla="*/ 110 h 110"/>
                <a:gd name="T16" fmla="*/ 197 w 217"/>
                <a:gd name="T17" fmla="*/ 109 h 110"/>
                <a:gd name="T18" fmla="*/ 190 w 217"/>
                <a:gd name="T19" fmla="*/ 99 h 110"/>
                <a:gd name="T20" fmla="*/ 190 w 217"/>
                <a:gd name="T21" fmla="*/ 85 h 110"/>
                <a:gd name="T22" fmla="*/ 199 w 217"/>
                <a:gd name="T23" fmla="*/ 66 h 110"/>
                <a:gd name="T24" fmla="*/ 217 w 217"/>
                <a:gd name="T25" fmla="*/ 51 h 110"/>
                <a:gd name="T26" fmla="*/ 27 w 217"/>
                <a:gd name="T2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7" h="110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1" y="3"/>
                    <a:pt x="15" y="8"/>
                    <a:pt x="9" y="15"/>
                  </a:cubicBezTo>
                  <a:cubicBezTo>
                    <a:pt x="5" y="21"/>
                    <a:pt x="2" y="28"/>
                    <a:pt x="0" y="3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52"/>
                    <a:pt x="4" y="56"/>
                    <a:pt x="7" y="58"/>
                  </a:cubicBezTo>
                  <a:cubicBezTo>
                    <a:pt x="11" y="61"/>
                    <a:pt x="15" y="62"/>
                    <a:pt x="19" y="62"/>
                  </a:cubicBezTo>
                  <a:cubicBezTo>
                    <a:pt x="197" y="110"/>
                    <a:pt x="197" y="110"/>
                    <a:pt x="197" y="110"/>
                  </a:cubicBezTo>
                  <a:cubicBezTo>
                    <a:pt x="197" y="110"/>
                    <a:pt x="197" y="109"/>
                    <a:pt x="197" y="109"/>
                  </a:cubicBezTo>
                  <a:cubicBezTo>
                    <a:pt x="193" y="107"/>
                    <a:pt x="191" y="103"/>
                    <a:pt x="190" y="99"/>
                  </a:cubicBezTo>
                  <a:cubicBezTo>
                    <a:pt x="190" y="85"/>
                    <a:pt x="190" y="85"/>
                    <a:pt x="190" y="85"/>
                  </a:cubicBezTo>
                  <a:cubicBezTo>
                    <a:pt x="191" y="78"/>
                    <a:pt x="194" y="72"/>
                    <a:pt x="199" y="66"/>
                  </a:cubicBezTo>
                  <a:cubicBezTo>
                    <a:pt x="204" y="59"/>
                    <a:pt x="210" y="54"/>
                    <a:pt x="217" y="51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33" name="Freeform 1689"/>
            <p:cNvSpPr>
              <a:spLocks/>
            </p:cNvSpPr>
            <p:nvPr/>
          </p:nvSpPr>
          <p:spPr bwMode="gray">
            <a:xfrm>
              <a:off x="2918" y="3383"/>
              <a:ext cx="449" cy="121"/>
            </a:xfrm>
            <a:custGeom>
              <a:avLst/>
              <a:gdLst>
                <a:gd name="T0" fmla="*/ 449 w 449"/>
                <a:gd name="T1" fmla="*/ 121 h 121"/>
                <a:gd name="T2" fmla="*/ 0 w 449"/>
                <a:gd name="T3" fmla="*/ 0 h 121"/>
                <a:gd name="T4" fmla="*/ 449 w 449"/>
                <a:gd name="T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9" h="121">
                  <a:moveTo>
                    <a:pt x="449" y="121"/>
                  </a:moveTo>
                  <a:lnTo>
                    <a:pt x="0" y="0"/>
                  </a:lnTo>
                  <a:lnTo>
                    <a:pt x="449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34" name="Line 1690"/>
            <p:cNvSpPr>
              <a:spLocks noChangeShapeType="1"/>
            </p:cNvSpPr>
            <p:nvPr/>
          </p:nvSpPr>
          <p:spPr bwMode="gray">
            <a:xfrm flipH="1" flipV="1">
              <a:off x="2918" y="3383"/>
              <a:ext cx="449" cy="12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35" name="Freeform 1691"/>
            <p:cNvSpPr>
              <a:spLocks/>
            </p:cNvSpPr>
            <p:nvPr/>
          </p:nvSpPr>
          <p:spPr bwMode="gray">
            <a:xfrm>
              <a:off x="4836" y="2871"/>
              <a:ext cx="447" cy="118"/>
            </a:xfrm>
            <a:custGeom>
              <a:avLst/>
              <a:gdLst>
                <a:gd name="T0" fmla="*/ 447 w 447"/>
                <a:gd name="T1" fmla="*/ 118 h 118"/>
                <a:gd name="T2" fmla="*/ 0 w 447"/>
                <a:gd name="T3" fmla="*/ 0 h 118"/>
                <a:gd name="T4" fmla="*/ 447 w 447"/>
                <a:gd name="T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7" h="118">
                  <a:moveTo>
                    <a:pt x="447" y="118"/>
                  </a:moveTo>
                  <a:lnTo>
                    <a:pt x="0" y="0"/>
                  </a:lnTo>
                  <a:lnTo>
                    <a:pt x="447" y="1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36" name="Line 1692"/>
            <p:cNvSpPr>
              <a:spLocks noChangeShapeType="1"/>
            </p:cNvSpPr>
            <p:nvPr/>
          </p:nvSpPr>
          <p:spPr bwMode="gray">
            <a:xfrm flipH="1" flipV="1">
              <a:off x="4836" y="2871"/>
              <a:ext cx="447" cy="118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37" name="Freeform 1693"/>
            <p:cNvSpPr>
              <a:spLocks/>
            </p:cNvSpPr>
            <p:nvPr/>
          </p:nvSpPr>
          <p:spPr bwMode="gray">
            <a:xfrm>
              <a:off x="4621" y="2927"/>
              <a:ext cx="449" cy="121"/>
            </a:xfrm>
            <a:custGeom>
              <a:avLst/>
              <a:gdLst>
                <a:gd name="T0" fmla="*/ 449 w 449"/>
                <a:gd name="T1" fmla="*/ 121 h 121"/>
                <a:gd name="T2" fmla="*/ 0 w 449"/>
                <a:gd name="T3" fmla="*/ 0 h 121"/>
                <a:gd name="T4" fmla="*/ 449 w 449"/>
                <a:gd name="T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9" h="121">
                  <a:moveTo>
                    <a:pt x="449" y="121"/>
                  </a:moveTo>
                  <a:lnTo>
                    <a:pt x="0" y="0"/>
                  </a:lnTo>
                  <a:lnTo>
                    <a:pt x="449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38" name="Line 1694"/>
            <p:cNvSpPr>
              <a:spLocks noChangeShapeType="1"/>
            </p:cNvSpPr>
            <p:nvPr/>
          </p:nvSpPr>
          <p:spPr bwMode="gray">
            <a:xfrm flipH="1" flipV="1">
              <a:off x="4621" y="2927"/>
              <a:ext cx="449" cy="12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39" name="Freeform 1695"/>
            <p:cNvSpPr>
              <a:spLocks/>
            </p:cNvSpPr>
            <p:nvPr/>
          </p:nvSpPr>
          <p:spPr bwMode="gray">
            <a:xfrm>
              <a:off x="4409" y="2984"/>
              <a:ext cx="449" cy="121"/>
            </a:xfrm>
            <a:custGeom>
              <a:avLst/>
              <a:gdLst>
                <a:gd name="T0" fmla="*/ 449 w 449"/>
                <a:gd name="T1" fmla="*/ 121 h 121"/>
                <a:gd name="T2" fmla="*/ 0 w 449"/>
                <a:gd name="T3" fmla="*/ 0 h 121"/>
                <a:gd name="T4" fmla="*/ 449 w 449"/>
                <a:gd name="T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9" h="121">
                  <a:moveTo>
                    <a:pt x="449" y="121"/>
                  </a:moveTo>
                  <a:lnTo>
                    <a:pt x="0" y="0"/>
                  </a:lnTo>
                  <a:lnTo>
                    <a:pt x="449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40" name="Line 1696"/>
            <p:cNvSpPr>
              <a:spLocks noChangeShapeType="1"/>
            </p:cNvSpPr>
            <p:nvPr/>
          </p:nvSpPr>
          <p:spPr bwMode="gray">
            <a:xfrm flipH="1" flipV="1">
              <a:off x="4409" y="2984"/>
              <a:ext cx="449" cy="12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41" name="Freeform 1697"/>
            <p:cNvSpPr>
              <a:spLocks/>
            </p:cNvSpPr>
            <p:nvPr/>
          </p:nvSpPr>
          <p:spPr bwMode="gray">
            <a:xfrm>
              <a:off x="4196" y="3041"/>
              <a:ext cx="449" cy="120"/>
            </a:xfrm>
            <a:custGeom>
              <a:avLst/>
              <a:gdLst>
                <a:gd name="T0" fmla="*/ 449 w 449"/>
                <a:gd name="T1" fmla="*/ 120 h 120"/>
                <a:gd name="T2" fmla="*/ 0 w 449"/>
                <a:gd name="T3" fmla="*/ 0 h 120"/>
                <a:gd name="T4" fmla="*/ 449 w 449"/>
                <a:gd name="T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9" h="120">
                  <a:moveTo>
                    <a:pt x="449" y="120"/>
                  </a:moveTo>
                  <a:lnTo>
                    <a:pt x="0" y="0"/>
                  </a:lnTo>
                  <a:lnTo>
                    <a:pt x="449" y="1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42" name="Line 1698"/>
            <p:cNvSpPr>
              <a:spLocks noChangeShapeType="1"/>
            </p:cNvSpPr>
            <p:nvPr/>
          </p:nvSpPr>
          <p:spPr bwMode="gray">
            <a:xfrm flipH="1" flipV="1">
              <a:off x="4196" y="3041"/>
              <a:ext cx="449" cy="120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43" name="Freeform 1699"/>
            <p:cNvSpPr>
              <a:spLocks/>
            </p:cNvSpPr>
            <p:nvPr/>
          </p:nvSpPr>
          <p:spPr bwMode="gray">
            <a:xfrm>
              <a:off x="3771" y="3154"/>
              <a:ext cx="446" cy="121"/>
            </a:xfrm>
            <a:custGeom>
              <a:avLst/>
              <a:gdLst>
                <a:gd name="T0" fmla="*/ 446 w 446"/>
                <a:gd name="T1" fmla="*/ 121 h 121"/>
                <a:gd name="T2" fmla="*/ 0 w 446"/>
                <a:gd name="T3" fmla="*/ 0 h 121"/>
                <a:gd name="T4" fmla="*/ 446 w 446"/>
                <a:gd name="T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6" h="121">
                  <a:moveTo>
                    <a:pt x="446" y="121"/>
                  </a:moveTo>
                  <a:lnTo>
                    <a:pt x="0" y="0"/>
                  </a:lnTo>
                  <a:lnTo>
                    <a:pt x="446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44" name="Line 1700"/>
            <p:cNvSpPr>
              <a:spLocks noChangeShapeType="1"/>
            </p:cNvSpPr>
            <p:nvPr/>
          </p:nvSpPr>
          <p:spPr bwMode="gray">
            <a:xfrm flipH="1" flipV="1">
              <a:off x="3771" y="3154"/>
              <a:ext cx="446" cy="12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45" name="Freeform 1701"/>
            <p:cNvSpPr>
              <a:spLocks/>
            </p:cNvSpPr>
            <p:nvPr/>
          </p:nvSpPr>
          <p:spPr bwMode="gray">
            <a:xfrm>
              <a:off x="3346" y="3270"/>
              <a:ext cx="446" cy="120"/>
            </a:xfrm>
            <a:custGeom>
              <a:avLst/>
              <a:gdLst>
                <a:gd name="T0" fmla="*/ 446 w 446"/>
                <a:gd name="T1" fmla="*/ 120 h 120"/>
                <a:gd name="T2" fmla="*/ 0 w 446"/>
                <a:gd name="T3" fmla="*/ 0 h 120"/>
                <a:gd name="T4" fmla="*/ 446 w 446"/>
                <a:gd name="T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6" h="120">
                  <a:moveTo>
                    <a:pt x="446" y="120"/>
                  </a:moveTo>
                  <a:lnTo>
                    <a:pt x="0" y="0"/>
                  </a:lnTo>
                  <a:lnTo>
                    <a:pt x="446" y="1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46" name="Line 1702"/>
            <p:cNvSpPr>
              <a:spLocks noChangeShapeType="1"/>
            </p:cNvSpPr>
            <p:nvPr/>
          </p:nvSpPr>
          <p:spPr bwMode="gray">
            <a:xfrm flipH="1" flipV="1">
              <a:off x="3346" y="3270"/>
              <a:ext cx="446" cy="120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47" name="Freeform 1703"/>
            <p:cNvSpPr>
              <a:spLocks/>
            </p:cNvSpPr>
            <p:nvPr/>
          </p:nvSpPr>
          <p:spPr bwMode="gray">
            <a:xfrm>
              <a:off x="3984" y="3097"/>
              <a:ext cx="448" cy="121"/>
            </a:xfrm>
            <a:custGeom>
              <a:avLst/>
              <a:gdLst>
                <a:gd name="T0" fmla="*/ 448 w 448"/>
                <a:gd name="T1" fmla="*/ 121 h 121"/>
                <a:gd name="T2" fmla="*/ 0 w 448"/>
                <a:gd name="T3" fmla="*/ 0 h 121"/>
                <a:gd name="T4" fmla="*/ 448 w 448"/>
                <a:gd name="T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8" h="121">
                  <a:moveTo>
                    <a:pt x="448" y="121"/>
                  </a:moveTo>
                  <a:lnTo>
                    <a:pt x="0" y="0"/>
                  </a:lnTo>
                  <a:lnTo>
                    <a:pt x="448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48" name="Line 1704"/>
            <p:cNvSpPr>
              <a:spLocks noChangeShapeType="1"/>
            </p:cNvSpPr>
            <p:nvPr/>
          </p:nvSpPr>
          <p:spPr bwMode="gray">
            <a:xfrm flipH="1" flipV="1">
              <a:off x="3984" y="3097"/>
              <a:ext cx="448" cy="12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49" name="Freeform 1705"/>
            <p:cNvSpPr>
              <a:spLocks/>
            </p:cNvSpPr>
            <p:nvPr/>
          </p:nvSpPr>
          <p:spPr bwMode="gray">
            <a:xfrm>
              <a:off x="3558" y="3213"/>
              <a:ext cx="447" cy="121"/>
            </a:xfrm>
            <a:custGeom>
              <a:avLst/>
              <a:gdLst>
                <a:gd name="T0" fmla="*/ 447 w 447"/>
                <a:gd name="T1" fmla="*/ 121 h 121"/>
                <a:gd name="T2" fmla="*/ 0 w 447"/>
                <a:gd name="T3" fmla="*/ 0 h 121"/>
                <a:gd name="T4" fmla="*/ 447 w 447"/>
                <a:gd name="T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7" h="121">
                  <a:moveTo>
                    <a:pt x="447" y="121"/>
                  </a:moveTo>
                  <a:lnTo>
                    <a:pt x="0" y="0"/>
                  </a:lnTo>
                  <a:lnTo>
                    <a:pt x="447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50" name="Line 1706"/>
            <p:cNvSpPr>
              <a:spLocks noChangeShapeType="1"/>
            </p:cNvSpPr>
            <p:nvPr/>
          </p:nvSpPr>
          <p:spPr bwMode="gray">
            <a:xfrm flipH="1" flipV="1">
              <a:off x="3558" y="3213"/>
              <a:ext cx="447" cy="12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51" name="Freeform 1707"/>
            <p:cNvSpPr>
              <a:spLocks/>
            </p:cNvSpPr>
            <p:nvPr/>
          </p:nvSpPr>
          <p:spPr bwMode="gray">
            <a:xfrm>
              <a:off x="3131" y="3326"/>
              <a:ext cx="449" cy="121"/>
            </a:xfrm>
            <a:custGeom>
              <a:avLst/>
              <a:gdLst>
                <a:gd name="T0" fmla="*/ 449 w 449"/>
                <a:gd name="T1" fmla="*/ 121 h 121"/>
                <a:gd name="T2" fmla="*/ 0 w 449"/>
                <a:gd name="T3" fmla="*/ 0 h 121"/>
                <a:gd name="T4" fmla="*/ 449 w 449"/>
                <a:gd name="T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9" h="121">
                  <a:moveTo>
                    <a:pt x="449" y="121"/>
                  </a:moveTo>
                  <a:lnTo>
                    <a:pt x="0" y="0"/>
                  </a:lnTo>
                  <a:lnTo>
                    <a:pt x="449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52" name="Line 1708"/>
            <p:cNvSpPr>
              <a:spLocks noChangeShapeType="1"/>
            </p:cNvSpPr>
            <p:nvPr/>
          </p:nvSpPr>
          <p:spPr bwMode="gray">
            <a:xfrm flipH="1" flipV="1">
              <a:off x="3131" y="3326"/>
              <a:ext cx="449" cy="12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53" name="Freeform 1709"/>
            <p:cNvSpPr>
              <a:spLocks/>
            </p:cNvSpPr>
            <p:nvPr/>
          </p:nvSpPr>
          <p:spPr bwMode="gray">
            <a:xfrm>
              <a:off x="5049" y="2812"/>
              <a:ext cx="446" cy="120"/>
            </a:xfrm>
            <a:custGeom>
              <a:avLst/>
              <a:gdLst>
                <a:gd name="T0" fmla="*/ 446 w 446"/>
                <a:gd name="T1" fmla="*/ 120 h 120"/>
                <a:gd name="T2" fmla="*/ 0 w 446"/>
                <a:gd name="T3" fmla="*/ 0 h 120"/>
                <a:gd name="T4" fmla="*/ 446 w 446"/>
                <a:gd name="T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6" h="120">
                  <a:moveTo>
                    <a:pt x="446" y="120"/>
                  </a:moveTo>
                  <a:lnTo>
                    <a:pt x="0" y="0"/>
                  </a:lnTo>
                  <a:lnTo>
                    <a:pt x="446" y="1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654" name="Line 1710"/>
            <p:cNvSpPr>
              <a:spLocks noChangeShapeType="1"/>
            </p:cNvSpPr>
            <p:nvPr/>
          </p:nvSpPr>
          <p:spPr bwMode="gray">
            <a:xfrm flipH="1" flipV="1">
              <a:off x="5049" y="2812"/>
              <a:ext cx="446" cy="120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83727" name="Group 2447"/>
          <p:cNvGrpSpPr>
            <a:grpSpLocks/>
          </p:cNvGrpSpPr>
          <p:nvPr/>
        </p:nvGrpSpPr>
        <p:grpSpPr bwMode="auto">
          <a:xfrm>
            <a:off x="1216025" y="4181475"/>
            <a:ext cx="2044700" cy="831850"/>
            <a:chOff x="766" y="2634"/>
            <a:chExt cx="1288" cy="524"/>
          </a:xfrm>
        </p:grpSpPr>
        <p:sp>
          <p:nvSpPr>
            <p:cNvPr id="468656" name="Freeform 1712"/>
            <p:cNvSpPr>
              <a:spLocks noChangeAspect="1"/>
            </p:cNvSpPr>
            <p:nvPr/>
          </p:nvSpPr>
          <p:spPr bwMode="gray">
            <a:xfrm>
              <a:off x="766" y="2812"/>
              <a:ext cx="1288" cy="346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68657" name="Group 1713"/>
            <p:cNvGrpSpPr>
              <a:grpSpLocks noChangeAspect="1"/>
            </p:cNvGrpSpPr>
            <p:nvPr/>
          </p:nvGrpSpPr>
          <p:grpSpPr bwMode="auto">
            <a:xfrm>
              <a:off x="1311" y="2634"/>
              <a:ext cx="390" cy="322"/>
              <a:chOff x="2993" y="1121"/>
              <a:chExt cx="2488" cy="2053"/>
            </a:xfrm>
          </p:grpSpPr>
          <p:sp>
            <p:nvSpPr>
              <p:cNvPr id="468658" name="Freeform 1714"/>
              <p:cNvSpPr>
                <a:spLocks noChangeAspect="1"/>
              </p:cNvSpPr>
              <p:nvPr/>
            </p:nvSpPr>
            <p:spPr bwMode="gray">
              <a:xfrm>
                <a:off x="5256" y="1728"/>
                <a:ext cx="225" cy="1446"/>
              </a:xfrm>
              <a:custGeom>
                <a:avLst/>
                <a:gdLst>
                  <a:gd name="T0" fmla="*/ 225 w 225"/>
                  <a:gd name="T1" fmla="*/ 0 h 1446"/>
                  <a:gd name="T2" fmla="*/ 225 w 225"/>
                  <a:gd name="T3" fmla="*/ 1387 h 1446"/>
                  <a:gd name="T4" fmla="*/ 0 w 225"/>
                  <a:gd name="T5" fmla="*/ 1446 h 1446"/>
                  <a:gd name="T6" fmla="*/ 0 w 225"/>
                  <a:gd name="T7" fmla="*/ 59 h 1446"/>
                  <a:gd name="T8" fmla="*/ 225 w 225"/>
                  <a:gd name="T9" fmla="*/ 0 h 1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1446">
                    <a:moveTo>
                      <a:pt x="225" y="0"/>
                    </a:moveTo>
                    <a:lnTo>
                      <a:pt x="225" y="1387"/>
                    </a:lnTo>
                    <a:lnTo>
                      <a:pt x="0" y="1446"/>
                    </a:lnTo>
                    <a:lnTo>
                      <a:pt x="0" y="59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59" name="Freeform 1715"/>
              <p:cNvSpPr>
                <a:spLocks noChangeAspect="1"/>
              </p:cNvSpPr>
              <p:nvPr/>
            </p:nvSpPr>
            <p:spPr bwMode="gray">
              <a:xfrm>
                <a:off x="2993" y="1121"/>
                <a:ext cx="2488" cy="666"/>
              </a:xfrm>
              <a:custGeom>
                <a:avLst/>
                <a:gdLst>
                  <a:gd name="T0" fmla="*/ 2263 w 2488"/>
                  <a:gd name="T1" fmla="*/ 666 h 666"/>
                  <a:gd name="T2" fmla="*/ 0 w 2488"/>
                  <a:gd name="T3" fmla="*/ 59 h 666"/>
                  <a:gd name="T4" fmla="*/ 225 w 2488"/>
                  <a:gd name="T5" fmla="*/ 0 h 666"/>
                  <a:gd name="T6" fmla="*/ 2488 w 2488"/>
                  <a:gd name="T7" fmla="*/ 607 h 666"/>
                  <a:gd name="T8" fmla="*/ 2263 w 2488"/>
                  <a:gd name="T9" fmla="*/ 666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88" h="666">
                    <a:moveTo>
                      <a:pt x="2263" y="666"/>
                    </a:moveTo>
                    <a:lnTo>
                      <a:pt x="0" y="59"/>
                    </a:lnTo>
                    <a:lnTo>
                      <a:pt x="225" y="0"/>
                    </a:lnTo>
                    <a:lnTo>
                      <a:pt x="2488" y="607"/>
                    </a:lnTo>
                    <a:lnTo>
                      <a:pt x="2263" y="666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60" name="Freeform 1716"/>
              <p:cNvSpPr>
                <a:spLocks noChangeAspect="1"/>
              </p:cNvSpPr>
              <p:nvPr/>
            </p:nvSpPr>
            <p:spPr bwMode="gray">
              <a:xfrm>
                <a:off x="4805" y="1667"/>
                <a:ext cx="451" cy="1507"/>
              </a:xfrm>
              <a:custGeom>
                <a:avLst/>
                <a:gdLst>
                  <a:gd name="T0" fmla="*/ 0 w 451"/>
                  <a:gd name="T1" fmla="*/ 0 h 1507"/>
                  <a:gd name="T2" fmla="*/ 0 w 451"/>
                  <a:gd name="T3" fmla="*/ 1387 h 1507"/>
                  <a:gd name="T4" fmla="*/ 451 w 451"/>
                  <a:gd name="T5" fmla="*/ 1507 h 1507"/>
                  <a:gd name="T6" fmla="*/ 451 w 451"/>
                  <a:gd name="T7" fmla="*/ 120 h 1507"/>
                  <a:gd name="T8" fmla="*/ 0 w 451"/>
                  <a:gd name="T9" fmla="*/ 0 h 1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1507">
                    <a:moveTo>
                      <a:pt x="0" y="0"/>
                    </a:moveTo>
                    <a:lnTo>
                      <a:pt x="0" y="1387"/>
                    </a:lnTo>
                    <a:lnTo>
                      <a:pt x="451" y="1507"/>
                    </a:lnTo>
                    <a:lnTo>
                      <a:pt x="451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61" name="Freeform 1717"/>
              <p:cNvSpPr>
                <a:spLocks noChangeAspect="1"/>
              </p:cNvSpPr>
              <p:nvPr/>
            </p:nvSpPr>
            <p:spPr bwMode="gray">
              <a:xfrm>
                <a:off x="4838" y="2302"/>
                <a:ext cx="385" cy="166"/>
              </a:xfrm>
              <a:custGeom>
                <a:avLst/>
                <a:gdLst>
                  <a:gd name="T0" fmla="*/ 385 w 385"/>
                  <a:gd name="T1" fmla="*/ 166 h 166"/>
                  <a:gd name="T2" fmla="*/ 385 w 385"/>
                  <a:gd name="T3" fmla="*/ 104 h 166"/>
                  <a:gd name="T4" fmla="*/ 0 w 385"/>
                  <a:gd name="T5" fmla="*/ 0 h 166"/>
                  <a:gd name="T6" fmla="*/ 0 w 385"/>
                  <a:gd name="T7" fmla="*/ 62 h 166"/>
                  <a:gd name="T8" fmla="*/ 385 w 385"/>
                  <a:gd name="T9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166">
                    <a:moveTo>
                      <a:pt x="385" y="166"/>
                    </a:moveTo>
                    <a:lnTo>
                      <a:pt x="385" y="104"/>
                    </a:lnTo>
                    <a:lnTo>
                      <a:pt x="0" y="0"/>
                    </a:lnTo>
                    <a:lnTo>
                      <a:pt x="0" y="62"/>
                    </a:lnTo>
                    <a:lnTo>
                      <a:pt x="385" y="166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62" name="Freeform 1718"/>
              <p:cNvSpPr>
                <a:spLocks noChangeAspect="1"/>
              </p:cNvSpPr>
              <p:nvPr/>
            </p:nvSpPr>
            <p:spPr bwMode="gray">
              <a:xfrm>
                <a:off x="4857" y="1764"/>
                <a:ext cx="347" cy="453"/>
              </a:xfrm>
              <a:custGeom>
                <a:avLst/>
                <a:gdLst>
                  <a:gd name="T0" fmla="*/ 0 w 347"/>
                  <a:gd name="T1" fmla="*/ 0 h 453"/>
                  <a:gd name="T2" fmla="*/ 0 w 347"/>
                  <a:gd name="T3" fmla="*/ 361 h 453"/>
                  <a:gd name="T4" fmla="*/ 347 w 347"/>
                  <a:gd name="T5" fmla="*/ 453 h 453"/>
                  <a:gd name="T6" fmla="*/ 347 w 347"/>
                  <a:gd name="T7" fmla="*/ 94 h 453"/>
                  <a:gd name="T8" fmla="*/ 0 w 347"/>
                  <a:gd name="T9" fmla="*/ 0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7" h="453">
                    <a:moveTo>
                      <a:pt x="0" y="0"/>
                    </a:moveTo>
                    <a:lnTo>
                      <a:pt x="0" y="361"/>
                    </a:lnTo>
                    <a:lnTo>
                      <a:pt x="347" y="453"/>
                    </a:lnTo>
                    <a:lnTo>
                      <a:pt x="347" y="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63" name="Freeform 1719"/>
              <p:cNvSpPr>
                <a:spLocks noChangeAspect="1"/>
              </p:cNvSpPr>
              <p:nvPr/>
            </p:nvSpPr>
            <p:spPr bwMode="gray">
              <a:xfrm>
                <a:off x="4890" y="1809"/>
                <a:ext cx="281" cy="366"/>
              </a:xfrm>
              <a:custGeom>
                <a:avLst/>
                <a:gdLst>
                  <a:gd name="T0" fmla="*/ 0 w 281"/>
                  <a:gd name="T1" fmla="*/ 0 h 366"/>
                  <a:gd name="T2" fmla="*/ 0 w 281"/>
                  <a:gd name="T3" fmla="*/ 290 h 366"/>
                  <a:gd name="T4" fmla="*/ 281 w 281"/>
                  <a:gd name="T5" fmla="*/ 366 h 366"/>
                  <a:gd name="T6" fmla="*/ 281 w 281"/>
                  <a:gd name="T7" fmla="*/ 73 h 366"/>
                  <a:gd name="T8" fmla="*/ 0 w 281"/>
                  <a:gd name="T9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1" h="366">
                    <a:moveTo>
                      <a:pt x="0" y="0"/>
                    </a:moveTo>
                    <a:lnTo>
                      <a:pt x="0" y="290"/>
                    </a:lnTo>
                    <a:lnTo>
                      <a:pt x="281" y="366"/>
                    </a:lnTo>
                    <a:lnTo>
                      <a:pt x="281" y="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64" name="Freeform 1720"/>
              <p:cNvSpPr>
                <a:spLocks noChangeAspect="1"/>
              </p:cNvSpPr>
              <p:nvPr/>
            </p:nvSpPr>
            <p:spPr bwMode="gray">
              <a:xfrm>
                <a:off x="4352" y="1544"/>
                <a:ext cx="453" cy="1510"/>
              </a:xfrm>
              <a:custGeom>
                <a:avLst/>
                <a:gdLst>
                  <a:gd name="T0" fmla="*/ 0 w 453"/>
                  <a:gd name="T1" fmla="*/ 0 h 1510"/>
                  <a:gd name="T2" fmla="*/ 0 w 453"/>
                  <a:gd name="T3" fmla="*/ 1387 h 1510"/>
                  <a:gd name="T4" fmla="*/ 453 w 453"/>
                  <a:gd name="T5" fmla="*/ 1510 h 1510"/>
                  <a:gd name="T6" fmla="*/ 453 w 453"/>
                  <a:gd name="T7" fmla="*/ 123 h 1510"/>
                  <a:gd name="T8" fmla="*/ 0 w 453"/>
                  <a:gd name="T9" fmla="*/ 0 h 1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1510">
                    <a:moveTo>
                      <a:pt x="0" y="0"/>
                    </a:moveTo>
                    <a:lnTo>
                      <a:pt x="0" y="1387"/>
                    </a:lnTo>
                    <a:lnTo>
                      <a:pt x="453" y="1510"/>
                    </a:lnTo>
                    <a:lnTo>
                      <a:pt x="453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65" name="Freeform 1721"/>
              <p:cNvSpPr>
                <a:spLocks noChangeAspect="1"/>
              </p:cNvSpPr>
              <p:nvPr/>
            </p:nvSpPr>
            <p:spPr bwMode="gray">
              <a:xfrm>
                <a:off x="4404" y="1643"/>
                <a:ext cx="349" cy="454"/>
              </a:xfrm>
              <a:custGeom>
                <a:avLst/>
                <a:gdLst>
                  <a:gd name="T0" fmla="*/ 0 w 349"/>
                  <a:gd name="T1" fmla="*/ 0 h 454"/>
                  <a:gd name="T2" fmla="*/ 0 w 349"/>
                  <a:gd name="T3" fmla="*/ 359 h 454"/>
                  <a:gd name="T4" fmla="*/ 349 w 349"/>
                  <a:gd name="T5" fmla="*/ 454 h 454"/>
                  <a:gd name="T6" fmla="*/ 349 w 349"/>
                  <a:gd name="T7" fmla="*/ 92 h 454"/>
                  <a:gd name="T8" fmla="*/ 0 w 349"/>
                  <a:gd name="T9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9" h="454">
                    <a:moveTo>
                      <a:pt x="0" y="0"/>
                    </a:moveTo>
                    <a:lnTo>
                      <a:pt x="0" y="359"/>
                    </a:lnTo>
                    <a:lnTo>
                      <a:pt x="349" y="454"/>
                    </a:lnTo>
                    <a:lnTo>
                      <a:pt x="349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66" name="Freeform 1722"/>
              <p:cNvSpPr>
                <a:spLocks noChangeAspect="1"/>
              </p:cNvSpPr>
              <p:nvPr/>
            </p:nvSpPr>
            <p:spPr bwMode="gray">
              <a:xfrm>
                <a:off x="4437" y="1686"/>
                <a:ext cx="281" cy="366"/>
              </a:xfrm>
              <a:custGeom>
                <a:avLst/>
                <a:gdLst>
                  <a:gd name="T0" fmla="*/ 0 w 281"/>
                  <a:gd name="T1" fmla="*/ 0 h 366"/>
                  <a:gd name="T2" fmla="*/ 0 w 281"/>
                  <a:gd name="T3" fmla="*/ 290 h 366"/>
                  <a:gd name="T4" fmla="*/ 281 w 281"/>
                  <a:gd name="T5" fmla="*/ 366 h 366"/>
                  <a:gd name="T6" fmla="*/ 281 w 281"/>
                  <a:gd name="T7" fmla="*/ 75 h 366"/>
                  <a:gd name="T8" fmla="*/ 0 w 281"/>
                  <a:gd name="T9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1" h="366">
                    <a:moveTo>
                      <a:pt x="0" y="0"/>
                    </a:moveTo>
                    <a:lnTo>
                      <a:pt x="0" y="290"/>
                    </a:lnTo>
                    <a:lnTo>
                      <a:pt x="281" y="366"/>
                    </a:lnTo>
                    <a:lnTo>
                      <a:pt x="281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67" name="Freeform 1723"/>
              <p:cNvSpPr>
                <a:spLocks noChangeAspect="1"/>
              </p:cNvSpPr>
              <p:nvPr/>
            </p:nvSpPr>
            <p:spPr bwMode="gray">
              <a:xfrm>
                <a:off x="3447" y="1301"/>
                <a:ext cx="454" cy="1509"/>
              </a:xfrm>
              <a:custGeom>
                <a:avLst/>
                <a:gdLst>
                  <a:gd name="T0" fmla="*/ 0 w 454"/>
                  <a:gd name="T1" fmla="*/ 0 h 1509"/>
                  <a:gd name="T2" fmla="*/ 0 w 454"/>
                  <a:gd name="T3" fmla="*/ 1387 h 1509"/>
                  <a:gd name="T4" fmla="*/ 454 w 454"/>
                  <a:gd name="T5" fmla="*/ 1509 h 1509"/>
                  <a:gd name="T6" fmla="*/ 454 w 454"/>
                  <a:gd name="T7" fmla="*/ 122 h 1509"/>
                  <a:gd name="T8" fmla="*/ 0 w 454"/>
                  <a:gd name="T9" fmla="*/ 0 h 1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4" h="1509">
                    <a:moveTo>
                      <a:pt x="0" y="0"/>
                    </a:moveTo>
                    <a:lnTo>
                      <a:pt x="0" y="1387"/>
                    </a:lnTo>
                    <a:lnTo>
                      <a:pt x="454" y="1509"/>
                    </a:lnTo>
                    <a:lnTo>
                      <a:pt x="454" y="1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68" name="Freeform 1724"/>
              <p:cNvSpPr>
                <a:spLocks noChangeAspect="1"/>
              </p:cNvSpPr>
              <p:nvPr/>
            </p:nvSpPr>
            <p:spPr bwMode="gray">
              <a:xfrm>
                <a:off x="3499" y="1400"/>
                <a:ext cx="347" cy="453"/>
              </a:xfrm>
              <a:custGeom>
                <a:avLst/>
                <a:gdLst>
                  <a:gd name="T0" fmla="*/ 0 w 347"/>
                  <a:gd name="T1" fmla="*/ 0 h 453"/>
                  <a:gd name="T2" fmla="*/ 0 w 347"/>
                  <a:gd name="T3" fmla="*/ 359 h 453"/>
                  <a:gd name="T4" fmla="*/ 347 w 347"/>
                  <a:gd name="T5" fmla="*/ 453 h 453"/>
                  <a:gd name="T6" fmla="*/ 347 w 347"/>
                  <a:gd name="T7" fmla="*/ 92 h 453"/>
                  <a:gd name="T8" fmla="*/ 0 w 347"/>
                  <a:gd name="T9" fmla="*/ 0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7" h="453">
                    <a:moveTo>
                      <a:pt x="0" y="0"/>
                    </a:moveTo>
                    <a:lnTo>
                      <a:pt x="0" y="359"/>
                    </a:lnTo>
                    <a:lnTo>
                      <a:pt x="347" y="453"/>
                    </a:lnTo>
                    <a:lnTo>
                      <a:pt x="347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69" name="Freeform 1725"/>
              <p:cNvSpPr>
                <a:spLocks noChangeAspect="1"/>
              </p:cNvSpPr>
              <p:nvPr/>
            </p:nvSpPr>
            <p:spPr bwMode="gray">
              <a:xfrm>
                <a:off x="3532" y="1442"/>
                <a:ext cx="281" cy="367"/>
              </a:xfrm>
              <a:custGeom>
                <a:avLst/>
                <a:gdLst>
                  <a:gd name="T0" fmla="*/ 0 w 281"/>
                  <a:gd name="T1" fmla="*/ 0 h 367"/>
                  <a:gd name="T2" fmla="*/ 0 w 281"/>
                  <a:gd name="T3" fmla="*/ 291 h 367"/>
                  <a:gd name="T4" fmla="*/ 281 w 281"/>
                  <a:gd name="T5" fmla="*/ 367 h 367"/>
                  <a:gd name="T6" fmla="*/ 281 w 281"/>
                  <a:gd name="T7" fmla="*/ 76 h 367"/>
                  <a:gd name="T8" fmla="*/ 0 w 281"/>
                  <a:gd name="T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1" h="367">
                    <a:moveTo>
                      <a:pt x="0" y="0"/>
                    </a:moveTo>
                    <a:lnTo>
                      <a:pt x="0" y="291"/>
                    </a:lnTo>
                    <a:lnTo>
                      <a:pt x="281" y="367"/>
                    </a:lnTo>
                    <a:lnTo>
                      <a:pt x="281" y="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70" name="Freeform 1726"/>
              <p:cNvSpPr>
                <a:spLocks noChangeAspect="1"/>
              </p:cNvSpPr>
              <p:nvPr/>
            </p:nvSpPr>
            <p:spPr bwMode="gray">
              <a:xfrm>
                <a:off x="2993" y="1180"/>
                <a:ext cx="454" cy="1508"/>
              </a:xfrm>
              <a:custGeom>
                <a:avLst/>
                <a:gdLst>
                  <a:gd name="T0" fmla="*/ 0 w 454"/>
                  <a:gd name="T1" fmla="*/ 0 h 1508"/>
                  <a:gd name="T2" fmla="*/ 0 w 454"/>
                  <a:gd name="T3" fmla="*/ 1387 h 1508"/>
                  <a:gd name="T4" fmla="*/ 454 w 454"/>
                  <a:gd name="T5" fmla="*/ 1508 h 1508"/>
                  <a:gd name="T6" fmla="*/ 454 w 454"/>
                  <a:gd name="T7" fmla="*/ 121 h 1508"/>
                  <a:gd name="T8" fmla="*/ 0 w 454"/>
                  <a:gd name="T9" fmla="*/ 0 h 1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4" h="1508">
                    <a:moveTo>
                      <a:pt x="0" y="0"/>
                    </a:moveTo>
                    <a:lnTo>
                      <a:pt x="0" y="1387"/>
                    </a:lnTo>
                    <a:lnTo>
                      <a:pt x="454" y="1508"/>
                    </a:lnTo>
                    <a:lnTo>
                      <a:pt x="454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71" name="Freeform 1727"/>
              <p:cNvSpPr>
                <a:spLocks noChangeAspect="1"/>
              </p:cNvSpPr>
              <p:nvPr/>
            </p:nvSpPr>
            <p:spPr bwMode="gray">
              <a:xfrm>
                <a:off x="4385" y="2182"/>
                <a:ext cx="385" cy="163"/>
              </a:xfrm>
              <a:custGeom>
                <a:avLst/>
                <a:gdLst>
                  <a:gd name="T0" fmla="*/ 385 w 385"/>
                  <a:gd name="T1" fmla="*/ 163 h 163"/>
                  <a:gd name="T2" fmla="*/ 385 w 385"/>
                  <a:gd name="T3" fmla="*/ 101 h 163"/>
                  <a:gd name="T4" fmla="*/ 0 w 385"/>
                  <a:gd name="T5" fmla="*/ 0 h 163"/>
                  <a:gd name="T6" fmla="*/ 0 w 385"/>
                  <a:gd name="T7" fmla="*/ 59 h 163"/>
                  <a:gd name="T8" fmla="*/ 385 w 385"/>
                  <a:gd name="T9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163">
                    <a:moveTo>
                      <a:pt x="385" y="163"/>
                    </a:moveTo>
                    <a:lnTo>
                      <a:pt x="385" y="101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385" y="163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72" name="Freeform 1728"/>
              <p:cNvSpPr>
                <a:spLocks noChangeAspect="1"/>
              </p:cNvSpPr>
              <p:nvPr/>
            </p:nvSpPr>
            <p:spPr bwMode="gray">
              <a:xfrm>
                <a:off x="3480" y="1939"/>
                <a:ext cx="385" cy="163"/>
              </a:xfrm>
              <a:custGeom>
                <a:avLst/>
                <a:gdLst>
                  <a:gd name="T0" fmla="*/ 385 w 385"/>
                  <a:gd name="T1" fmla="*/ 163 h 163"/>
                  <a:gd name="T2" fmla="*/ 385 w 385"/>
                  <a:gd name="T3" fmla="*/ 101 h 163"/>
                  <a:gd name="T4" fmla="*/ 0 w 385"/>
                  <a:gd name="T5" fmla="*/ 0 h 163"/>
                  <a:gd name="T6" fmla="*/ 0 w 385"/>
                  <a:gd name="T7" fmla="*/ 59 h 163"/>
                  <a:gd name="T8" fmla="*/ 385 w 385"/>
                  <a:gd name="T9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163">
                    <a:moveTo>
                      <a:pt x="385" y="163"/>
                    </a:moveTo>
                    <a:lnTo>
                      <a:pt x="385" y="101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385" y="163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73" name="Freeform 1729"/>
              <p:cNvSpPr>
                <a:spLocks noChangeAspect="1"/>
              </p:cNvSpPr>
              <p:nvPr/>
            </p:nvSpPr>
            <p:spPr bwMode="gray">
              <a:xfrm>
                <a:off x="3029" y="1816"/>
                <a:ext cx="385" cy="165"/>
              </a:xfrm>
              <a:custGeom>
                <a:avLst/>
                <a:gdLst>
                  <a:gd name="T0" fmla="*/ 385 w 385"/>
                  <a:gd name="T1" fmla="*/ 165 h 165"/>
                  <a:gd name="T2" fmla="*/ 385 w 385"/>
                  <a:gd name="T3" fmla="*/ 104 h 165"/>
                  <a:gd name="T4" fmla="*/ 0 w 385"/>
                  <a:gd name="T5" fmla="*/ 0 h 165"/>
                  <a:gd name="T6" fmla="*/ 0 w 385"/>
                  <a:gd name="T7" fmla="*/ 61 h 165"/>
                  <a:gd name="T8" fmla="*/ 385 w 385"/>
                  <a:gd name="T9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165">
                    <a:moveTo>
                      <a:pt x="385" y="165"/>
                    </a:moveTo>
                    <a:lnTo>
                      <a:pt x="385" y="104"/>
                    </a:lnTo>
                    <a:lnTo>
                      <a:pt x="0" y="0"/>
                    </a:lnTo>
                    <a:lnTo>
                      <a:pt x="0" y="61"/>
                    </a:lnTo>
                    <a:lnTo>
                      <a:pt x="385" y="165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74" name="Freeform 1730"/>
              <p:cNvSpPr>
                <a:spLocks noChangeAspect="1"/>
              </p:cNvSpPr>
              <p:nvPr/>
            </p:nvSpPr>
            <p:spPr bwMode="gray">
              <a:xfrm>
                <a:off x="4385" y="2059"/>
                <a:ext cx="385" cy="165"/>
              </a:xfrm>
              <a:custGeom>
                <a:avLst/>
                <a:gdLst>
                  <a:gd name="T0" fmla="*/ 385 w 385"/>
                  <a:gd name="T1" fmla="*/ 165 h 165"/>
                  <a:gd name="T2" fmla="*/ 385 w 385"/>
                  <a:gd name="T3" fmla="*/ 104 h 165"/>
                  <a:gd name="T4" fmla="*/ 0 w 385"/>
                  <a:gd name="T5" fmla="*/ 0 h 165"/>
                  <a:gd name="T6" fmla="*/ 0 w 385"/>
                  <a:gd name="T7" fmla="*/ 61 h 165"/>
                  <a:gd name="T8" fmla="*/ 385 w 385"/>
                  <a:gd name="T9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165">
                    <a:moveTo>
                      <a:pt x="385" y="165"/>
                    </a:moveTo>
                    <a:lnTo>
                      <a:pt x="385" y="104"/>
                    </a:lnTo>
                    <a:lnTo>
                      <a:pt x="0" y="0"/>
                    </a:lnTo>
                    <a:lnTo>
                      <a:pt x="0" y="61"/>
                    </a:lnTo>
                    <a:lnTo>
                      <a:pt x="385" y="165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75" name="Freeform 1731"/>
              <p:cNvSpPr>
                <a:spLocks noChangeAspect="1"/>
              </p:cNvSpPr>
              <p:nvPr/>
            </p:nvSpPr>
            <p:spPr bwMode="gray">
              <a:xfrm>
                <a:off x="3480" y="1816"/>
                <a:ext cx="385" cy="165"/>
              </a:xfrm>
              <a:custGeom>
                <a:avLst/>
                <a:gdLst>
                  <a:gd name="T0" fmla="*/ 385 w 385"/>
                  <a:gd name="T1" fmla="*/ 165 h 165"/>
                  <a:gd name="T2" fmla="*/ 385 w 385"/>
                  <a:gd name="T3" fmla="*/ 104 h 165"/>
                  <a:gd name="T4" fmla="*/ 0 w 385"/>
                  <a:gd name="T5" fmla="*/ 0 h 165"/>
                  <a:gd name="T6" fmla="*/ 0 w 385"/>
                  <a:gd name="T7" fmla="*/ 61 h 165"/>
                  <a:gd name="T8" fmla="*/ 385 w 385"/>
                  <a:gd name="T9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165">
                    <a:moveTo>
                      <a:pt x="385" y="165"/>
                    </a:moveTo>
                    <a:lnTo>
                      <a:pt x="385" y="104"/>
                    </a:lnTo>
                    <a:lnTo>
                      <a:pt x="0" y="0"/>
                    </a:lnTo>
                    <a:lnTo>
                      <a:pt x="0" y="61"/>
                    </a:lnTo>
                    <a:lnTo>
                      <a:pt x="385" y="165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76" name="Freeform 1732"/>
              <p:cNvSpPr>
                <a:spLocks noChangeAspect="1"/>
              </p:cNvSpPr>
              <p:nvPr/>
            </p:nvSpPr>
            <p:spPr bwMode="gray">
              <a:xfrm>
                <a:off x="3029" y="1693"/>
                <a:ext cx="385" cy="165"/>
              </a:xfrm>
              <a:custGeom>
                <a:avLst/>
                <a:gdLst>
                  <a:gd name="T0" fmla="*/ 385 w 385"/>
                  <a:gd name="T1" fmla="*/ 165 h 165"/>
                  <a:gd name="T2" fmla="*/ 385 w 385"/>
                  <a:gd name="T3" fmla="*/ 104 h 165"/>
                  <a:gd name="T4" fmla="*/ 0 w 385"/>
                  <a:gd name="T5" fmla="*/ 0 h 165"/>
                  <a:gd name="T6" fmla="*/ 0 w 385"/>
                  <a:gd name="T7" fmla="*/ 61 h 165"/>
                  <a:gd name="T8" fmla="*/ 385 w 385"/>
                  <a:gd name="T9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165">
                    <a:moveTo>
                      <a:pt x="385" y="165"/>
                    </a:moveTo>
                    <a:lnTo>
                      <a:pt x="385" y="104"/>
                    </a:lnTo>
                    <a:lnTo>
                      <a:pt x="0" y="0"/>
                    </a:lnTo>
                    <a:lnTo>
                      <a:pt x="0" y="61"/>
                    </a:lnTo>
                    <a:lnTo>
                      <a:pt x="385" y="165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77" name="Freeform 1733"/>
              <p:cNvSpPr>
                <a:spLocks noChangeAspect="1"/>
              </p:cNvSpPr>
              <p:nvPr/>
            </p:nvSpPr>
            <p:spPr bwMode="gray">
              <a:xfrm>
                <a:off x="3048" y="1277"/>
                <a:ext cx="347" cy="454"/>
              </a:xfrm>
              <a:custGeom>
                <a:avLst/>
                <a:gdLst>
                  <a:gd name="T0" fmla="*/ 0 w 347"/>
                  <a:gd name="T1" fmla="*/ 0 h 454"/>
                  <a:gd name="T2" fmla="*/ 0 w 347"/>
                  <a:gd name="T3" fmla="*/ 361 h 454"/>
                  <a:gd name="T4" fmla="*/ 347 w 347"/>
                  <a:gd name="T5" fmla="*/ 454 h 454"/>
                  <a:gd name="T6" fmla="*/ 347 w 347"/>
                  <a:gd name="T7" fmla="*/ 95 h 454"/>
                  <a:gd name="T8" fmla="*/ 0 w 347"/>
                  <a:gd name="T9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7" h="454">
                    <a:moveTo>
                      <a:pt x="0" y="0"/>
                    </a:moveTo>
                    <a:lnTo>
                      <a:pt x="0" y="361"/>
                    </a:lnTo>
                    <a:lnTo>
                      <a:pt x="347" y="454"/>
                    </a:lnTo>
                    <a:lnTo>
                      <a:pt x="347" y="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78" name="Freeform 1734"/>
              <p:cNvSpPr>
                <a:spLocks noChangeAspect="1"/>
              </p:cNvSpPr>
              <p:nvPr/>
            </p:nvSpPr>
            <p:spPr bwMode="gray">
              <a:xfrm>
                <a:off x="3081" y="1322"/>
                <a:ext cx="281" cy="366"/>
              </a:xfrm>
              <a:custGeom>
                <a:avLst/>
                <a:gdLst>
                  <a:gd name="T0" fmla="*/ 0 w 281"/>
                  <a:gd name="T1" fmla="*/ 0 h 366"/>
                  <a:gd name="T2" fmla="*/ 0 w 281"/>
                  <a:gd name="T3" fmla="*/ 291 h 366"/>
                  <a:gd name="T4" fmla="*/ 281 w 281"/>
                  <a:gd name="T5" fmla="*/ 366 h 366"/>
                  <a:gd name="T6" fmla="*/ 281 w 281"/>
                  <a:gd name="T7" fmla="*/ 73 h 366"/>
                  <a:gd name="T8" fmla="*/ 0 w 281"/>
                  <a:gd name="T9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1" h="366">
                    <a:moveTo>
                      <a:pt x="0" y="0"/>
                    </a:moveTo>
                    <a:lnTo>
                      <a:pt x="0" y="291"/>
                    </a:lnTo>
                    <a:lnTo>
                      <a:pt x="281" y="366"/>
                    </a:lnTo>
                    <a:lnTo>
                      <a:pt x="281" y="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79" name="Freeform 1735"/>
              <p:cNvSpPr>
                <a:spLocks noChangeAspect="1"/>
              </p:cNvSpPr>
              <p:nvPr/>
            </p:nvSpPr>
            <p:spPr bwMode="gray">
              <a:xfrm>
                <a:off x="3901" y="1423"/>
                <a:ext cx="451" cy="1508"/>
              </a:xfrm>
              <a:custGeom>
                <a:avLst/>
                <a:gdLst>
                  <a:gd name="T0" fmla="*/ 0 w 451"/>
                  <a:gd name="T1" fmla="*/ 0 h 1508"/>
                  <a:gd name="T2" fmla="*/ 0 w 451"/>
                  <a:gd name="T3" fmla="*/ 1387 h 1508"/>
                  <a:gd name="T4" fmla="*/ 451 w 451"/>
                  <a:gd name="T5" fmla="*/ 1508 h 1508"/>
                  <a:gd name="T6" fmla="*/ 451 w 451"/>
                  <a:gd name="T7" fmla="*/ 121 h 1508"/>
                  <a:gd name="T8" fmla="*/ 0 w 451"/>
                  <a:gd name="T9" fmla="*/ 0 h 1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1508">
                    <a:moveTo>
                      <a:pt x="0" y="0"/>
                    </a:moveTo>
                    <a:lnTo>
                      <a:pt x="0" y="1387"/>
                    </a:lnTo>
                    <a:lnTo>
                      <a:pt x="451" y="1508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80" name="Freeform 1736"/>
              <p:cNvSpPr>
                <a:spLocks noChangeAspect="1"/>
              </p:cNvSpPr>
              <p:nvPr/>
            </p:nvSpPr>
            <p:spPr bwMode="gray">
              <a:xfrm>
                <a:off x="3934" y="2059"/>
                <a:ext cx="385" cy="165"/>
              </a:xfrm>
              <a:custGeom>
                <a:avLst/>
                <a:gdLst>
                  <a:gd name="T0" fmla="*/ 385 w 385"/>
                  <a:gd name="T1" fmla="*/ 165 h 165"/>
                  <a:gd name="T2" fmla="*/ 385 w 385"/>
                  <a:gd name="T3" fmla="*/ 104 h 165"/>
                  <a:gd name="T4" fmla="*/ 0 w 385"/>
                  <a:gd name="T5" fmla="*/ 0 h 165"/>
                  <a:gd name="T6" fmla="*/ 0 w 385"/>
                  <a:gd name="T7" fmla="*/ 61 h 165"/>
                  <a:gd name="T8" fmla="*/ 385 w 385"/>
                  <a:gd name="T9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165">
                    <a:moveTo>
                      <a:pt x="385" y="165"/>
                    </a:moveTo>
                    <a:lnTo>
                      <a:pt x="385" y="104"/>
                    </a:lnTo>
                    <a:lnTo>
                      <a:pt x="0" y="0"/>
                    </a:lnTo>
                    <a:lnTo>
                      <a:pt x="0" y="61"/>
                    </a:lnTo>
                    <a:lnTo>
                      <a:pt x="385" y="165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81" name="Freeform 1737"/>
              <p:cNvSpPr>
                <a:spLocks noChangeAspect="1"/>
              </p:cNvSpPr>
              <p:nvPr/>
            </p:nvSpPr>
            <p:spPr bwMode="gray">
              <a:xfrm>
                <a:off x="3952" y="1520"/>
                <a:ext cx="348" cy="454"/>
              </a:xfrm>
              <a:custGeom>
                <a:avLst/>
                <a:gdLst>
                  <a:gd name="T0" fmla="*/ 0 w 348"/>
                  <a:gd name="T1" fmla="*/ 0 h 454"/>
                  <a:gd name="T2" fmla="*/ 0 w 348"/>
                  <a:gd name="T3" fmla="*/ 362 h 454"/>
                  <a:gd name="T4" fmla="*/ 348 w 348"/>
                  <a:gd name="T5" fmla="*/ 454 h 454"/>
                  <a:gd name="T6" fmla="*/ 348 w 348"/>
                  <a:gd name="T7" fmla="*/ 95 h 454"/>
                  <a:gd name="T8" fmla="*/ 0 w 348"/>
                  <a:gd name="T9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454">
                    <a:moveTo>
                      <a:pt x="0" y="0"/>
                    </a:moveTo>
                    <a:lnTo>
                      <a:pt x="0" y="362"/>
                    </a:lnTo>
                    <a:lnTo>
                      <a:pt x="348" y="454"/>
                    </a:lnTo>
                    <a:lnTo>
                      <a:pt x="348" y="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82" name="Freeform 1738"/>
              <p:cNvSpPr>
                <a:spLocks noChangeAspect="1"/>
              </p:cNvSpPr>
              <p:nvPr/>
            </p:nvSpPr>
            <p:spPr bwMode="gray">
              <a:xfrm>
                <a:off x="3986" y="1565"/>
                <a:ext cx="281" cy="366"/>
              </a:xfrm>
              <a:custGeom>
                <a:avLst/>
                <a:gdLst>
                  <a:gd name="T0" fmla="*/ 0 w 281"/>
                  <a:gd name="T1" fmla="*/ 0 h 366"/>
                  <a:gd name="T2" fmla="*/ 0 w 281"/>
                  <a:gd name="T3" fmla="*/ 291 h 366"/>
                  <a:gd name="T4" fmla="*/ 281 w 281"/>
                  <a:gd name="T5" fmla="*/ 366 h 366"/>
                  <a:gd name="T6" fmla="*/ 281 w 281"/>
                  <a:gd name="T7" fmla="*/ 73 h 366"/>
                  <a:gd name="T8" fmla="*/ 0 w 281"/>
                  <a:gd name="T9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1" h="366">
                    <a:moveTo>
                      <a:pt x="0" y="0"/>
                    </a:moveTo>
                    <a:lnTo>
                      <a:pt x="0" y="291"/>
                    </a:lnTo>
                    <a:lnTo>
                      <a:pt x="281" y="366"/>
                    </a:lnTo>
                    <a:lnTo>
                      <a:pt x="281" y="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83" name="Freeform 1739"/>
              <p:cNvSpPr>
                <a:spLocks noChangeAspect="1"/>
              </p:cNvSpPr>
              <p:nvPr/>
            </p:nvSpPr>
            <p:spPr bwMode="gray">
              <a:xfrm>
                <a:off x="4515" y="2498"/>
                <a:ext cx="741" cy="334"/>
              </a:xfrm>
              <a:custGeom>
                <a:avLst/>
                <a:gdLst>
                  <a:gd name="T0" fmla="*/ 290 w 741"/>
                  <a:gd name="T1" fmla="*/ 0 h 334"/>
                  <a:gd name="T2" fmla="*/ 0 w 741"/>
                  <a:gd name="T3" fmla="*/ 166 h 334"/>
                  <a:gd name="T4" fmla="*/ 0 w 741"/>
                  <a:gd name="T5" fmla="*/ 211 h 334"/>
                  <a:gd name="T6" fmla="*/ 453 w 741"/>
                  <a:gd name="T7" fmla="*/ 334 h 334"/>
                  <a:gd name="T8" fmla="*/ 453 w 741"/>
                  <a:gd name="T9" fmla="*/ 289 h 334"/>
                  <a:gd name="T10" fmla="*/ 741 w 741"/>
                  <a:gd name="T11" fmla="*/ 121 h 334"/>
                  <a:gd name="T12" fmla="*/ 290 w 741"/>
                  <a:gd name="T13" fmla="*/ 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1" h="334">
                    <a:moveTo>
                      <a:pt x="290" y="0"/>
                    </a:moveTo>
                    <a:lnTo>
                      <a:pt x="0" y="166"/>
                    </a:lnTo>
                    <a:lnTo>
                      <a:pt x="0" y="211"/>
                    </a:lnTo>
                    <a:lnTo>
                      <a:pt x="453" y="334"/>
                    </a:lnTo>
                    <a:lnTo>
                      <a:pt x="453" y="289"/>
                    </a:lnTo>
                    <a:lnTo>
                      <a:pt x="741" y="121"/>
                    </a:lnTo>
                    <a:lnTo>
                      <a:pt x="290" y="0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84" name="Freeform 1740"/>
              <p:cNvSpPr>
                <a:spLocks noChangeAspect="1"/>
              </p:cNvSpPr>
              <p:nvPr/>
            </p:nvSpPr>
            <p:spPr bwMode="gray">
              <a:xfrm>
                <a:off x="4968" y="2619"/>
                <a:ext cx="288" cy="213"/>
              </a:xfrm>
              <a:custGeom>
                <a:avLst/>
                <a:gdLst>
                  <a:gd name="T0" fmla="*/ 0 w 288"/>
                  <a:gd name="T1" fmla="*/ 213 h 213"/>
                  <a:gd name="T2" fmla="*/ 288 w 288"/>
                  <a:gd name="T3" fmla="*/ 135 h 213"/>
                  <a:gd name="T4" fmla="*/ 288 w 288"/>
                  <a:gd name="T5" fmla="*/ 0 h 213"/>
                  <a:gd name="T6" fmla="*/ 0 w 288"/>
                  <a:gd name="T7" fmla="*/ 168 h 213"/>
                  <a:gd name="T8" fmla="*/ 0 w 288"/>
                  <a:gd name="T9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8" h="213">
                    <a:moveTo>
                      <a:pt x="0" y="213"/>
                    </a:moveTo>
                    <a:lnTo>
                      <a:pt x="288" y="135"/>
                    </a:lnTo>
                    <a:lnTo>
                      <a:pt x="288" y="0"/>
                    </a:lnTo>
                    <a:lnTo>
                      <a:pt x="0" y="168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85" name="Freeform 1741"/>
              <p:cNvSpPr>
                <a:spLocks noChangeAspect="1"/>
              </p:cNvSpPr>
              <p:nvPr/>
            </p:nvSpPr>
            <p:spPr bwMode="gray">
              <a:xfrm>
                <a:off x="4515" y="2664"/>
                <a:ext cx="453" cy="168"/>
              </a:xfrm>
              <a:custGeom>
                <a:avLst/>
                <a:gdLst>
                  <a:gd name="T0" fmla="*/ 453 w 453"/>
                  <a:gd name="T1" fmla="*/ 123 h 168"/>
                  <a:gd name="T2" fmla="*/ 0 w 453"/>
                  <a:gd name="T3" fmla="*/ 0 h 168"/>
                  <a:gd name="T4" fmla="*/ 0 w 453"/>
                  <a:gd name="T5" fmla="*/ 45 h 168"/>
                  <a:gd name="T6" fmla="*/ 453 w 453"/>
                  <a:gd name="T7" fmla="*/ 168 h 168"/>
                  <a:gd name="T8" fmla="*/ 453 w 453"/>
                  <a:gd name="T9" fmla="*/ 12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168">
                    <a:moveTo>
                      <a:pt x="453" y="123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453" y="168"/>
                    </a:lnTo>
                    <a:lnTo>
                      <a:pt x="453" y="123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86" name="Freeform 1742"/>
              <p:cNvSpPr>
                <a:spLocks noChangeAspect="1"/>
              </p:cNvSpPr>
              <p:nvPr/>
            </p:nvSpPr>
            <p:spPr bwMode="gray">
              <a:xfrm>
                <a:off x="4586" y="2527"/>
                <a:ext cx="597" cy="224"/>
              </a:xfrm>
              <a:custGeom>
                <a:avLst/>
                <a:gdLst>
                  <a:gd name="T0" fmla="*/ 207 w 597"/>
                  <a:gd name="T1" fmla="*/ 0 h 224"/>
                  <a:gd name="T2" fmla="*/ 0 w 597"/>
                  <a:gd name="T3" fmla="*/ 120 h 224"/>
                  <a:gd name="T4" fmla="*/ 389 w 597"/>
                  <a:gd name="T5" fmla="*/ 224 h 224"/>
                  <a:gd name="T6" fmla="*/ 597 w 597"/>
                  <a:gd name="T7" fmla="*/ 106 h 224"/>
                  <a:gd name="T8" fmla="*/ 207 w 597"/>
                  <a:gd name="T9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7" h="224">
                    <a:moveTo>
                      <a:pt x="207" y="0"/>
                    </a:moveTo>
                    <a:lnTo>
                      <a:pt x="0" y="120"/>
                    </a:lnTo>
                    <a:lnTo>
                      <a:pt x="389" y="224"/>
                    </a:lnTo>
                    <a:lnTo>
                      <a:pt x="597" y="106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87" name="Freeform 1743"/>
              <p:cNvSpPr>
                <a:spLocks noChangeAspect="1"/>
              </p:cNvSpPr>
              <p:nvPr/>
            </p:nvSpPr>
            <p:spPr bwMode="gray">
              <a:xfrm>
                <a:off x="3156" y="2132"/>
                <a:ext cx="745" cy="333"/>
              </a:xfrm>
              <a:custGeom>
                <a:avLst/>
                <a:gdLst>
                  <a:gd name="T0" fmla="*/ 291 w 745"/>
                  <a:gd name="T1" fmla="*/ 0 h 333"/>
                  <a:gd name="T2" fmla="*/ 0 w 745"/>
                  <a:gd name="T3" fmla="*/ 168 h 333"/>
                  <a:gd name="T4" fmla="*/ 0 w 745"/>
                  <a:gd name="T5" fmla="*/ 213 h 333"/>
                  <a:gd name="T6" fmla="*/ 454 w 745"/>
                  <a:gd name="T7" fmla="*/ 333 h 333"/>
                  <a:gd name="T8" fmla="*/ 454 w 745"/>
                  <a:gd name="T9" fmla="*/ 291 h 333"/>
                  <a:gd name="T10" fmla="*/ 745 w 745"/>
                  <a:gd name="T11" fmla="*/ 123 h 333"/>
                  <a:gd name="T12" fmla="*/ 291 w 745"/>
                  <a:gd name="T1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5" h="333">
                    <a:moveTo>
                      <a:pt x="291" y="0"/>
                    </a:moveTo>
                    <a:lnTo>
                      <a:pt x="0" y="168"/>
                    </a:lnTo>
                    <a:lnTo>
                      <a:pt x="0" y="213"/>
                    </a:lnTo>
                    <a:lnTo>
                      <a:pt x="454" y="333"/>
                    </a:lnTo>
                    <a:lnTo>
                      <a:pt x="454" y="291"/>
                    </a:lnTo>
                    <a:lnTo>
                      <a:pt x="745" y="123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88" name="Freeform 1744"/>
              <p:cNvSpPr>
                <a:spLocks noChangeAspect="1"/>
              </p:cNvSpPr>
              <p:nvPr/>
            </p:nvSpPr>
            <p:spPr bwMode="gray">
              <a:xfrm>
                <a:off x="3610" y="2255"/>
                <a:ext cx="291" cy="210"/>
              </a:xfrm>
              <a:custGeom>
                <a:avLst/>
                <a:gdLst>
                  <a:gd name="T0" fmla="*/ 0 w 291"/>
                  <a:gd name="T1" fmla="*/ 210 h 210"/>
                  <a:gd name="T2" fmla="*/ 291 w 291"/>
                  <a:gd name="T3" fmla="*/ 135 h 210"/>
                  <a:gd name="T4" fmla="*/ 291 w 291"/>
                  <a:gd name="T5" fmla="*/ 0 h 210"/>
                  <a:gd name="T6" fmla="*/ 0 w 291"/>
                  <a:gd name="T7" fmla="*/ 168 h 210"/>
                  <a:gd name="T8" fmla="*/ 0 w 291"/>
                  <a:gd name="T9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210">
                    <a:moveTo>
                      <a:pt x="0" y="210"/>
                    </a:moveTo>
                    <a:lnTo>
                      <a:pt x="291" y="135"/>
                    </a:lnTo>
                    <a:lnTo>
                      <a:pt x="291" y="0"/>
                    </a:lnTo>
                    <a:lnTo>
                      <a:pt x="0" y="168"/>
                    </a:lnTo>
                    <a:lnTo>
                      <a:pt x="0" y="21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89" name="Freeform 1745"/>
              <p:cNvSpPr>
                <a:spLocks noChangeAspect="1"/>
              </p:cNvSpPr>
              <p:nvPr/>
            </p:nvSpPr>
            <p:spPr bwMode="gray">
              <a:xfrm>
                <a:off x="3156" y="2300"/>
                <a:ext cx="454" cy="165"/>
              </a:xfrm>
              <a:custGeom>
                <a:avLst/>
                <a:gdLst>
                  <a:gd name="T0" fmla="*/ 454 w 454"/>
                  <a:gd name="T1" fmla="*/ 123 h 165"/>
                  <a:gd name="T2" fmla="*/ 0 w 454"/>
                  <a:gd name="T3" fmla="*/ 0 h 165"/>
                  <a:gd name="T4" fmla="*/ 0 w 454"/>
                  <a:gd name="T5" fmla="*/ 45 h 165"/>
                  <a:gd name="T6" fmla="*/ 454 w 454"/>
                  <a:gd name="T7" fmla="*/ 165 h 165"/>
                  <a:gd name="T8" fmla="*/ 454 w 454"/>
                  <a:gd name="T9" fmla="*/ 12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4" h="165">
                    <a:moveTo>
                      <a:pt x="454" y="123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454" y="165"/>
                    </a:lnTo>
                    <a:lnTo>
                      <a:pt x="454" y="123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90" name="Freeform 1746"/>
              <p:cNvSpPr>
                <a:spLocks noChangeAspect="1"/>
              </p:cNvSpPr>
              <p:nvPr/>
            </p:nvSpPr>
            <p:spPr bwMode="gray">
              <a:xfrm>
                <a:off x="3230" y="2163"/>
                <a:ext cx="595" cy="224"/>
              </a:xfrm>
              <a:custGeom>
                <a:avLst/>
                <a:gdLst>
                  <a:gd name="T0" fmla="*/ 208 w 595"/>
                  <a:gd name="T1" fmla="*/ 0 h 224"/>
                  <a:gd name="T2" fmla="*/ 0 w 595"/>
                  <a:gd name="T3" fmla="*/ 120 h 224"/>
                  <a:gd name="T4" fmla="*/ 387 w 595"/>
                  <a:gd name="T5" fmla="*/ 224 h 224"/>
                  <a:gd name="T6" fmla="*/ 595 w 595"/>
                  <a:gd name="T7" fmla="*/ 104 h 224"/>
                  <a:gd name="T8" fmla="*/ 208 w 595"/>
                  <a:gd name="T9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5" h="224">
                    <a:moveTo>
                      <a:pt x="208" y="0"/>
                    </a:moveTo>
                    <a:lnTo>
                      <a:pt x="0" y="120"/>
                    </a:lnTo>
                    <a:lnTo>
                      <a:pt x="387" y="224"/>
                    </a:lnTo>
                    <a:lnTo>
                      <a:pt x="595" y="104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68691" name="Group 1747"/>
            <p:cNvGrpSpPr>
              <a:grpSpLocks noChangeAspect="1"/>
            </p:cNvGrpSpPr>
            <p:nvPr/>
          </p:nvGrpSpPr>
          <p:grpSpPr bwMode="auto">
            <a:xfrm flipH="1">
              <a:off x="920" y="2635"/>
              <a:ext cx="390" cy="322"/>
              <a:chOff x="2993" y="1121"/>
              <a:chExt cx="2488" cy="2053"/>
            </a:xfrm>
          </p:grpSpPr>
          <p:sp>
            <p:nvSpPr>
              <p:cNvPr id="468692" name="Freeform 1748"/>
              <p:cNvSpPr>
                <a:spLocks noChangeAspect="1"/>
              </p:cNvSpPr>
              <p:nvPr/>
            </p:nvSpPr>
            <p:spPr bwMode="gray">
              <a:xfrm>
                <a:off x="5256" y="1728"/>
                <a:ext cx="225" cy="1446"/>
              </a:xfrm>
              <a:custGeom>
                <a:avLst/>
                <a:gdLst>
                  <a:gd name="T0" fmla="*/ 225 w 225"/>
                  <a:gd name="T1" fmla="*/ 0 h 1446"/>
                  <a:gd name="T2" fmla="*/ 225 w 225"/>
                  <a:gd name="T3" fmla="*/ 1387 h 1446"/>
                  <a:gd name="T4" fmla="*/ 0 w 225"/>
                  <a:gd name="T5" fmla="*/ 1446 h 1446"/>
                  <a:gd name="T6" fmla="*/ 0 w 225"/>
                  <a:gd name="T7" fmla="*/ 59 h 1446"/>
                  <a:gd name="T8" fmla="*/ 225 w 225"/>
                  <a:gd name="T9" fmla="*/ 0 h 1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1446">
                    <a:moveTo>
                      <a:pt x="225" y="0"/>
                    </a:moveTo>
                    <a:lnTo>
                      <a:pt x="225" y="1387"/>
                    </a:lnTo>
                    <a:lnTo>
                      <a:pt x="0" y="1446"/>
                    </a:lnTo>
                    <a:lnTo>
                      <a:pt x="0" y="59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93" name="Freeform 1749"/>
              <p:cNvSpPr>
                <a:spLocks noChangeAspect="1"/>
              </p:cNvSpPr>
              <p:nvPr/>
            </p:nvSpPr>
            <p:spPr bwMode="gray">
              <a:xfrm>
                <a:off x="2993" y="1121"/>
                <a:ext cx="2488" cy="666"/>
              </a:xfrm>
              <a:custGeom>
                <a:avLst/>
                <a:gdLst>
                  <a:gd name="T0" fmla="*/ 2263 w 2488"/>
                  <a:gd name="T1" fmla="*/ 666 h 666"/>
                  <a:gd name="T2" fmla="*/ 0 w 2488"/>
                  <a:gd name="T3" fmla="*/ 59 h 666"/>
                  <a:gd name="T4" fmla="*/ 225 w 2488"/>
                  <a:gd name="T5" fmla="*/ 0 h 666"/>
                  <a:gd name="T6" fmla="*/ 2488 w 2488"/>
                  <a:gd name="T7" fmla="*/ 607 h 666"/>
                  <a:gd name="T8" fmla="*/ 2263 w 2488"/>
                  <a:gd name="T9" fmla="*/ 666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88" h="666">
                    <a:moveTo>
                      <a:pt x="2263" y="666"/>
                    </a:moveTo>
                    <a:lnTo>
                      <a:pt x="0" y="59"/>
                    </a:lnTo>
                    <a:lnTo>
                      <a:pt x="225" y="0"/>
                    </a:lnTo>
                    <a:lnTo>
                      <a:pt x="2488" y="607"/>
                    </a:lnTo>
                    <a:lnTo>
                      <a:pt x="2263" y="666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94" name="Freeform 1750"/>
              <p:cNvSpPr>
                <a:spLocks noChangeAspect="1"/>
              </p:cNvSpPr>
              <p:nvPr/>
            </p:nvSpPr>
            <p:spPr bwMode="gray">
              <a:xfrm>
                <a:off x="4805" y="1667"/>
                <a:ext cx="451" cy="1507"/>
              </a:xfrm>
              <a:custGeom>
                <a:avLst/>
                <a:gdLst>
                  <a:gd name="T0" fmla="*/ 0 w 451"/>
                  <a:gd name="T1" fmla="*/ 0 h 1507"/>
                  <a:gd name="T2" fmla="*/ 0 w 451"/>
                  <a:gd name="T3" fmla="*/ 1387 h 1507"/>
                  <a:gd name="T4" fmla="*/ 451 w 451"/>
                  <a:gd name="T5" fmla="*/ 1507 h 1507"/>
                  <a:gd name="T6" fmla="*/ 451 w 451"/>
                  <a:gd name="T7" fmla="*/ 120 h 1507"/>
                  <a:gd name="T8" fmla="*/ 0 w 451"/>
                  <a:gd name="T9" fmla="*/ 0 h 1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1507">
                    <a:moveTo>
                      <a:pt x="0" y="0"/>
                    </a:moveTo>
                    <a:lnTo>
                      <a:pt x="0" y="1387"/>
                    </a:lnTo>
                    <a:lnTo>
                      <a:pt x="451" y="1507"/>
                    </a:lnTo>
                    <a:lnTo>
                      <a:pt x="451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95" name="Freeform 1751"/>
              <p:cNvSpPr>
                <a:spLocks noChangeAspect="1"/>
              </p:cNvSpPr>
              <p:nvPr/>
            </p:nvSpPr>
            <p:spPr bwMode="gray">
              <a:xfrm>
                <a:off x="4838" y="2302"/>
                <a:ext cx="385" cy="166"/>
              </a:xfrm>
              <a:custGeom>
                <a:avLst/>
                <a:gdLst>
                  <a:gd name="T0" fmla="*/ 385 w 385"/>
                  <a:gd name="T1" fmla="*/ 166 h 166"/>
                  <a:gd name="T2" fmla="*/ 385 w 385"/>
                  <a:gd name="T3" fmla="*/ 104 h 166"/>
                  <a:gd name="T4" fmla="*/ 0 w 385"/>
                  <a:gd name="T5" fmla="*/ 0 h 166"/>
                  <a:gd name="T6" fmla="*/ 0 w 385"/>
                  <a:gd name="T7" fmla="*/ 62 h 166"/>
                  <a:gd name="T8" fmla="*/ 385 w 385"/>
                  <a:gd name="T9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166">
                    <a:moveTo>
                      <a:pt x="385" y="166"/>
                    </a:moveTo>
                    <a:lnTo>
                      <a:pt x="385" y="104"/>
                    </a:lnTo>
                    <a:lnTo>
                      <a:pt x="0" y="0"/>
                    </a:lnTo>
                    <a:lnTo>
                      <a:pt x="0" y="62"/>
                    </a:lnTo>
                    <a:lnTo>
                      <a:pt x="385" y="166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96" name="Freeform 1752"/>
              <p:cNvSpPr>
                <a:spLocks noChangeAspect="1"/>
              </p:cNvSpPr>
              <p:nvPr/>
            </p:nvSpPr>
            <p:spPr bwMode="gray">
              <a:xfrm>
                <a:off x="4857" y="1764"/>
                <a:ext cx="347" cy="453"/>
              </a:xfrm>
              <a:custGeom>
                <a:avLst/>
                <a:gdLst>
                  <a:gd name="T0" fmla="*/ 0 w 347"/>
                  <a:gd name="T1" fmla="*/ 0 h 453"/>
                  <a:gd name="T2" fmla="*/ 0 w 347"/>
                  <a:gd name="T3" fmla="*/ 361 h 453"/>
                  <a:gd name="T4" fmla="*/ 347 w 347"/>
                  <a:gd name="T5" fmla="*/ 453 h 453"/>
                  <a:gd name="T6" fmla="*/ 347 w 347"/>
                  <a:gd name="T7" fmla="*/ 94 h 453"/>
                  <a:gd name="T8" fmla="*/ 0 w 347"/>
                  <a:gd name="T9" fmla="*/ 0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7" h="453">
                    <a:moveTo>
                      <a:pt x="0" y="0"/>
                    </a:moveTo>
                    <a:lnTo>
                      <a:pt x="0" y="361"/>
                    </a:lnTo>
                    <a:lnTo>
                      <a:pt x="347" y="453"/>
                    </a:lnTo>
                    <a:lnTo>
                      <a:pt x="347" y="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97" name="Freeform 1753"/>
              <p:cNvSpPr>
                <a:spLocks noChangeAspect="1"/>
              </p:cNvSpPr>
              <p:nvPr/>
            </p:nvSpPr>
            <p:spPr bwMode="gray">
              <a:xfrm>
                <a:off x="4890" y="1809"/>
                <a:ext cx="281" cy="366"/>
              </a:xfrm>
              <a:custGeom>
                <a:avLst/>
                <a:gdLst>
                  <a:gd name="T0" fmla="*/ 0 w 281"/>
                  <a:gd name="T1" fmla="*/ 0 h 366"/>
                  <a:gd name="T2" fmla="*/ 0 w 281"/>
                  <a:gd name="T3" fmla="*/ 290 h 366"/>
                  <a:gd name="T4" fmla="*/ 281 w 281"/>
                  <a:gd name="T5" fmla="*/ 366 h 366"/>
                  <a:gd name="T6" fmla="*/ 281 w 281"/>
                  <a:gd name="T7" fmla="*/ 73 h 366"/>
                  <a:gd name="T8" fmla="*/ 0 w 281"/>
                  <a:gd name="T9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1" h="366">
                    <a:moveTo>
                      <a:pt x="0" y="0"/>
                    </a:moveTo>
                    <a:lnTo>
                      <a:pt x="0" y="290"/>
                    </a:lnTo>
                    <a:lnTo>
                      <a:pt x="281" y="366"/>
                    </a:lnTo>
                    <a:lnTo>
                      <a:pt x="281" y="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98" name="Freeform 1754"/>
              <p:cNvSpPr>
                <a:spLocks noChangeAspect="1"/>
              </p:cNvSpPr>
              <p:nvPr/>
            </p:nvSpPr>
            <p:spPr bwMode="gray">
              <a:xfrm>
                <a:off x="4352" y="1544"/>
                <a:ext cx="453" cy="1510"/>
              </a:xfrm>
              <a:custGeom>
                <a:avLst/>
                <a:gdLst>
                  <a:gd name="T0" fmla="*/ 0 w 453"/>
                  <a:gd name="T1" fmla="*/ 0 h 1510"/>
                  <a:gd name="T2" fmla="*/ 0 w 453"/>
                  <a:gd name="T3" fmla="*/ 1387 h 1510"/>
                  <a:gd name="T4" fmla="*/ 453 w 453"/>
                  <a:gd name="T5" fmla="*/ 1510 h 1510"/>
                  <a:gd name="T6" fmla="*/ 453 w 453"/>
                  <a:gd name="T7" fmla="*/ 123 h 1510"/>
                  <a:gd name="T8" fmla="*/ 0 w 453"/>
                  <a:gd name="T9" fmla="*/ 0 h 1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1510">
                    <a:moveTo>
                      <a:pt x="0" y="0"/>
                    </a:moveTo>
                    <a:lnTo>
                      <a:pt x="0" y="1387"/>
                    </a:lnTo>
                    <a:lnTo>
                      <a:pt x="453" y="1510"/>
                    </a:lnTo>
                    <a:lnTo>
                      <a:pt x="453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699" name="Freeform 1755"/>
              <p:cNvSpPr>
                <a:spLocks noChangeAspect="1"/>
              </p:cNvSpPr>
              <p:nvPr/>
            </p:nvSpPr>
            <p:spPr bwMode="gray">
              <a:xfrm>
                <a:off x="4404" y="1643"/>
                <a:ext cx="349" cy="454"/>
              </a:xfrm>
              <a:custGeom>
                <a:avLst/>
                <a:gdLst>
                  <a:gd name="T0" fmla="*/ 0 w 349"/>
                  <a:gd name="T1" fmla="*/ 0 h 454"/>
                  <a:gd name="T2" fmla="*/ 0 w 349"/>
                  <a:gd name="T3" fmla="*/ 359 h 454"/>
                  <a:gd name="T4" fmla="*/ 349 w 349"/>
                  <a:gd name="T5" fmla="*/ 454 h 454"/>
                  <a:gd name="T6" fmla="*/ 349 w 349"/>
                  <a:gd name="T7" fmla="*/ 92 h 454"/>
                  <a:gd name="T8" fmla="*/ 0 w 349"/>
                  <a:gd name="T9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9" h="454">
                    <a:moveTo>
                      <a:pt x="0" y="0"/>
                    </a:moveTo>
                    <a:lnTo>
                      <a:pt x="0" y="359"/>
                    </a:lnTo>
                    <a:lnTo>
                      <a:pt x="349" y="454"/>
                    </a:lnTo>
                    <a:lnTo>
                      <a:pt x="349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00" name="Freeform 1756"/>
              <p:cNvSpPr>
                <a:spLocks noChangeAspect="1"/>
              </p:cNvSpPr>
              <p:nvPr/>
            </p:nvSpPr>
            <p:spPr bwMode="gray">
              <a:xfrm>
                <a:off x="4437" y="1686"/>
                <a:ext cx="281" cy="366"/>
              </a:xfrm>
              <a:custGeom>
                <a:avLst/>
                <a:gdLst>
                  <a:gd name="T0" fmla="*/ 0 w 281"/>
                  <a:gd name="T1" fmla="*/ 0 h 366"/>
                  <a:gd name="T2" fmla="*/ 0 w 281"/>
                  <a:gd name="T3" fmla="*/ 290 h 366"/>
                  <a:gd name="T4" fmla="*/ 281 w 281"/>
                  <a:gd name="T5" fmla="*/ 366 h 366"/>
                  <a:gd name="T6" fmla="*/ 281 w 281"/>
                  <a:gd name="T7" fmla="*/ 75 h 366"/>
                  <a:gd name="T8" fmla="*/ 0 w 281"/>
                  <a:gd name="T9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1" h="366">
                    <a:moveTo>
                      <a:pt x="0" y="0"/>
                    </a:moveTo>
                    <a:lnTo>
                      <a:pt x="0" y="290"/>
                    </a:lnTo>
                    <a:lnTo>
                      <a:pt x="281" y="366"/>
                    </a:lnTo>
                    <a:lnTo>
                      <a:pt x="281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01" name="Freeform 1757"/>
              <p:cNvSpPr>
                <a:spLocks noChangeAspect="1"/>
              </p:cNvSpPr>
              <p:nvPr/>
            </p:nvSpPr>
            <p:spPr bwMode="gray">
              <a:xfrm>
                <a:off x="3447" y="1301"/>
                <a:ext cx="454" cy="1509"/>
              </a:xfrm>
              <a:custGeom>
                <a:avLst/>
                <a:gdLst>
                  <a:gd name="T0" fmla="*/ 0 w 454"/>
                  <a:gd name="T1" fmla="*/ 0 h 1509"/>
                  <a:gd name="T2" fmla="*/ 0 w 454"/>
                  <a:gd name="T3" fmla="*/ 1387 h 1509"/>
                  <a:gd name="T4" fmla="*/ 454 w 454"/>
                  <a:gd name="T5" fmla="*/ 1509 h 1509"/>
                  <a:gd name="T6" fmla="*/ 454 w 454"/>
                  <a:gd name="T7" fmla="*/ 122 h 1509"/>
                  <a:gd name="T8" fmla="*/ 0 w 454"/>
                  <a:gd name="T9" fmla="*/ 0 h 1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4" h="1509">
                    <a:moveTo>
                      <a:pt x="0" y="0"/>
                    </a:moveTo>
                    <a:lnTo>
                      <a:pt x="0" y="1387"/>
                    </a:lnTo>
                    <a:lnTo>
                      <a:pt x="454" y="1509"/>
                    </a:lnTo>
                    <a:lnTo>
                      <a:pt x="454" y="1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02" name="Freeform 1758"/>
              <p:cNvSpPr>
                <a:spLocks noChangeAspect="1"/>
              </p:cNvSpPr>
              <p:nvPr/>
            </p:nvSpPr>
            <p:spPr bwMode="gray">
              <a:xfrm>
                <a:off x="3499" y="1400"/>
                <a:ext cx="347" cy="453"/>
              </a:xfrm>
              <a:custGeom>
                <a:avLst/>
                <a:gdLst>
                  <a:gd name="T0" fmla="*/ 0 w 347"/>
                  <a:gd name="T1" fmla="*/ 0 h 453"/>
                  <a:gd name="T2" fmla="*/ 0 w 347"/>
                  <a:gd name="T3" fmla="*/ 359 h 453"/>
                  <a:gd name="T4" fmla="*/ 347 w 347"/>
                  <a:gd name="T5" fmla="*/ 453 h 453"/>
                  <a:gd name="T6" fmla="*/ 347 w 347"/>
                  <a:gd name="T7" fmla="*/ 92 h 453"/>
                  <a:gd name="T8" fmla="*/ 0 w 347"/>
                  <a:gd name="T9" fmla="*/ 0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7" h="453">
                    <a:moveTo>
                      <a:pt x="0" y="0"/>
                    </a:moveTo>
                    <a:lnTo>
                      <a:pt x="0" y="359"/>
                    </a:lnTo>
                    <a:lnTo>
                      <a:pt x="347" y="453"/>
                    </a:lnTo>
                    <a:lnTo>
                      <a:pt x="347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03" name="Freeform 1759"/>
              <p:cNvSpPr>
                <a:spLocks noChangeAspect="1"/>
              </p:cNvSpPr>
              <p:nvPr/>
            </p:nvSpPr>
            <p:spPr bwMode="gray">
              <a:xfrm>
                <a:off x="3532" y="1442"/>
                <a:ext cx="281" cy="367"/>
              </a:xfrm>
              <a:custGeom>
                <a:avLst/>
                <a:gdLst>
                  <a:gd name="T0" fmla="*/ 0 w 281"/>
                  <a:gd name="T1" fmla="*/ 0 h 367"/>
                  <a:gd name="T2" fmla="*/ 0 w 281"/>
                  <a:gd name="T3" fmla="*/ 291 h 367"/>
                  <a:gd name="T4" fmla="*/ 281 w 281"/>
                  <a:gd name="T5" fmla="*/ 367 h 367"/>
                  <a:gd name="T6" fmla="*/ 281 w 281"/>
                  <a:gd name="T7" fmla="*/ 76 h 367"/>
                  <a:gd name="T8" fmla="*/ 0 w 281"/>
                  <a:gd name="T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1" h="367">
                    <a:moveTo>
                      <a:pt x="0" y="0"/>
                    </a:moveTo>
                    <a:lnTo>
                      <a:pt x="0" y="291"/>
                    </a:lnTo>
                    <a:lnTo>
                      <a:pt x="281" y="367"/>
                    </a:lnTo>
                    <a:lnTo>
                      <a:pt x="281" y="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04" name="Freeform 1760"/>
              <p:cNvSpPr>
                <a:spLocks noChangeAspect="1"/>
              </p:cNvSpPr>
              <p:nvPr/>
            </p:nvSpPr>
            <p:spPr bwMode="gray">
              <a:xfrm>
                <a:off x="2993" y="1180"/>
                <a:ext cx="454" cy="1508"/>
              </a:xfrm>
              <a:custGeom>
                <a:avLst/>
                <a:gdLst>
                  <a:gd name="T0" fmla="*/ 0 w 454"/>
                  <a:gd name="T1" fmla="*/ 0 h 1508"/>
                  <a:gd name="T2" fmla="*/ 0 w 454"/>
                  <a:gd name="T3" fmla="*/ 1387 h 1508"/>
                  <a:gd name="T4" fmla="*/ 454 w 454"/>
                  <a:gd name="T5" fmla="*/ 1508 h 1508"/>
                  <a:gd name="T6" fmla="*/ 454 w 454"/>
                  <a:gd name="T7" fmla="*/ 121 h 1508"/>
                  <a:gd name="T8" fmla="*/ 0 w 454"/>
                  <a:gd name="T9" fmla="*/ 0 h 1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4" h="1508">
                    <a:moveTo>
                      <a:pt x="0" y="0"/>
                    </a:moveTo>
                    <a:lnTo>
                      <a:pt x="0" y="1387"/>
                    </a:lnTo>
                    <a:lnTo>
                      <a:pt x="454" y="1508"/>
                    </a:lnTo>
                    <a:lnTo>
                      <a:pt x="454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05" name="Freeform 1761"/>
              <p:cNvSpPr>
                <a:spLocks noChangeAspect="1"/>
              </p:cNvSpPr>
              <p:nvPr/>
            </p:nvSpPr>
            <p:spPr bwMode="gray">
              <a:xfrm>
                <a:off x="4385" y="2182"/>
                <a:ext cx="385" cy="163"/>
              </a:xfrm>
              <a:custGeom>
                <a:avLst/>
                <a:gdLst>
                  <a:gd name="T0" fmla="*/ 385 w 385"/>
                  <a:gd name="T1" fmla="*/ 163 h 163"/>
                  <a:gd name="T2" fmla="*/ 385 w 385"/>
                  <a:gd name="T3" fmla="*/ 101 h 163"/>
                  <a:gd name="T4" fmla="*/ 0 w 385"/>
                  <a:gd name="T5" fmla="*/ 0 h 163"/>
                  <a:gd name="T6" fmla="*/ 0 w 385"/>
                  <a:gd name="T7" fmla="*/ 59 h 163"/>
                  <a:gd name="T8" fmla="*/ 385 w 385"/>
                  <a:gd name="T9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163">
                    <a:moveTo>
                      <a:pt x="385" y="163"/>
                    </a:moveTo>
                    <a:lnTo>
                      <a:pt x="385" y="101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385" y="163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06" name="Freeform 1762"/>
              <p:cNvSpPr>
                <a:spLocks noChangeAspect="1"/>
              </p:cNvSpPr>
              <p:nvPr/>
            </p:nvSpPr>
            <p:spPr bwMode="gray">
              <a:xfrm>
                <a:off x="3480" y="1939"/>
                <a:ext cx="385" cy="163"/>
              </a:xfrm>
              <a:custGeom>
                <a:avLst/>
                <a:gdLst>
                  <a:gd name="T0" fmla="*/ 385 w 385"/>
                  <a:gd name="T1" fmla="*/ 163 h 163"/>
                  <a:gd name="T2" fmla="*/ 385 w 385"/>
                  <a:gd name="T3" fmla="*/ 101 h 163"/>
                  <a:gd name="T4" fmla="*/ 0 w 385"/>
                  <a:gd name="T5" fmla="*/ 0 h 163"/>
                  <a:gd name="T6" fmla="*/ 0 w 385"/>
                  <a:gd name="T7" fmla="*/ 59 h 163"/>
                  <a:gd name="T8" fmla="*/ 385 w 385"/>
                  <a:gd name="T9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163">
                    <a:moveTo>
                      <a:pt x="385" y="163"/>
                    </a:moveTo>
                    <a:lnTo>
                      <a:pt x="385" y="101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385" y="163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07" name="Freeform 1763"/>
              <p:cNvSpPr>
                <a:spLocks noChangeAspect="1"/>
              </p:cNvSpPr>
              <p:nvPr/>
            </p:nvSpPr>
            <p:spPr bwMode="gray">
              <a:xfrm>
                <a:off x="3029" y="1816"/>
                <a:ext cx="385" cy="165"/>
              </a:xfrm>
              <a:custGeom>
                <a:avLst/>
                <a:gdLst>
                  <a:gd name="T0" fmla="*/ 385 w 385"/>
                  <a:gd name="T1" fmla="*/ 165 h 165"/>
                  <a:gd name="T2" fmla="*/ 385 w 385"/>
                  <a:gd name="T3" fmla="*/ 104 h 165"/>
                  <a:gd name="T4" fmla="*/ 0 w 385"/>
                  <a:gd name="T5" fmla="*/ 0 h 165"/>
                  <a:gd name="T6" fmla="*/ 0 w 385"/>
                  <a:gd name="T7" fmla="*/ 61 h 165"/>
                  <a:gd name="T8" fmla="*/ 385 w 385"/>
                  <a:gd name="T9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165">
                    <a:moveTo>
                      <a:pt x="385" y="165"/>
                    </a:moveTo>
                    <a:lnTo>
                      <a:pt x="385" y="104"/>
                    </a:lnTo>
                    <a:lnTo>
                      <a:pt x="0" y="0"/>
                    </a:lnTo>
                    <a:lnTo>
                      <a:pt x="0" y="61"/>
                    </a:lnTo>
                    <a:lnTo>
                      <a:pt x="385" y="165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08" name="Freeform 1764"/>
              <p:cNvSpPr>
                <a:spLocks noChangeAspect="1"/>
              </p:cNvSpPr>
              <p:nvPr/>
            </p:nvSpPr>
            <p:spPr bwMode="gray">
              <a:xfrm>
                <a:off x="4385" y="2059"/>
                <a:ext cx="385" cy="165"/>
              </a:xfrm>
              <a:custGeom>
                <a:avLst/>
                <a:gdLst>
                  <a:gd name="T0" fmla="*/ 385 w 385"/>
                  <a:gd name="T1" fmla="*/ 165 h 165"/>
                  <a:gd name="T2" fmla="*/ 385 w 385"/>
                  <a:gd name="T3" fmla="*/ 104 h 165"/>
                  <a:gd name="T4" fmla="*/ 0 w 385"/>
                  <a:gd name="T5" fmla="*/ 0 h 165"/>
                  <a:gd name="T6" fmla="*/ 0 w 385"/>
                  <a:gd name="T7" fmla="*/ 61 h 165"/>
                  <a:gd name="T8" fmla="*/ 385 w 385"/>
                  <a:gd name="T9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165">
                    <a:moveTo>
                      <a:pt x="385" y="165"/>
                    </a:moveTo>
                    <a:lnTo>
                      <a:pt x="385" y="104"/>
                    </a:lnTo>
                    <a:lnTo>
                      <a:pt x="0" y="0"/>
                    </a:lnTo>
                    <a:lnTo>
                      <a:pt x="0" y="61"/>
                    </a:lnTo>
                    <a:lnTo>
                      <a:pt x="385" y="165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09" name="Freeform 1765"/>
              <p:cNvSpPr>
                <a:spLocks noChangeAspect="1"/>
              </p:cNvSpPr>
              <p:nvPr/>
            </p:nvSpPr>
            <p:spPr bwMode="gray">
              <a:xfrm>
                <a:off x="3480" y="1816"/>
                <a:ext cx="385" cy="165"/>
              </a:xfrm>
              <a:custGeom>
                <a:avLst/>
                <a:gdLst>
                  <a:gd name="T0" fmla="*/ 385 w 385"/>
                  <a:gd name="T1" fmla="*/ 165 h 165"/>
                  <a:gd name="T2" fmla="*/ 385 w 385"/>
                  <a:gd name="T3" fmla="*/ 104 h 165"/>
                  <a:gd name="T4" fmla="*/ 0 w 385"/>
                  <a:gd name="T5" fmla="*/ 0 h 165"/>
                  <a:gd name="T6" fmla="*/ 0 w 385"/>
                  <a:gd name="T7" fmla="*/ 61 h 165"/>
                  <a:gd name="T8" fmla="*/ 385 w 385"/>
                  <a:gd name="T9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165">
                    <a:moveTo>
                      <a:pt x="385" y="165"/>
                    </a:moveTo>
                    <a:lnTo>
                      <a:pt x="385" y="104"/>
                    </a:lnTo>
                    <a:lnTo>
                      <a:pt x="0" y="0"/>
                    </a:lnTo>
                    <a:lnTo>
                      <a:pt x="0" y="61"/>
                    </a:lnTo>
                    <a:lnTo>
                      <a:pt x="385" y="165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10" name="Freeform 1766"/>
              <p:cNvSpPr>
                <a:spLocks noChangeAspect="1"/>
              </p:cNvSpPr>
              <p:nvPr/>
            </p:nvSpPr>
            <p:spPr bwMode="gray">
              <a:xfrm>
                <a:off x="3029" y="1693"/>
                <a:ext cx="385" cy="165"/>
              </a:xfrm>
              <a:custGeom>
                <a:avLst/>
                <a:gdLst>
                  <a:gd name="T0" fmla="*/ 385 w 385"/>
                  <a:gd name="T1" fmla="*/ 165 h 165"/>
                  <a:gd name="T2" fmla="*/ 385 w 385"/>
                  <a:gd name="T3" fmla="*/ 104 h 165"/>
                  <a:gd name="T4" fmla="*/ 0 w 385"/>
                  <a:gd name="T5" fmla="*/ 0 h 165"/>
                  <a:gd name="T6" fmla="*/ 0 w 385"/>
                  <a:gd name="T7" fmla="*/ 61 h 165"/>
                  <a:gd name="T8" fmla="*/ 385 w 385"/>
                  <a:gd name="T9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165">
                    <a:moveTo>
                      <a:pt x="385" y="165"/>
                    </a:moveTo>
                    <a:lnTo>
                      <a:pt x="385" y="104"/>
                    </a:lnTo>
                    <a:lnTo>
                      <a:pt x="0" y="0"/>
                    </a:lnTo>
                    <a:lnTo>
                      <a:pt x="0" y="61"/>
                    </a:lnTo>
                    <a:lnTo>
                      <a:pt x="385" y="165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11" name="Freeform 1767"/>
              <p:cNvSpPr>
                <a:spLocks noChangeAspect="1"/>
              </p:cNvSpPr>
              <p:nvPr/>
            </p:nvSpPr>
            <p:spPr bwMode="gray">
              <a:xfrm>
                <a:off x="3048" y="1277"/>
                <a:ext cx="347" cy="454"/>
              </a:xfrm>
              <a:custGeom>
                <a:avLst/>
                <a:gdLst>
                  <a:gd name="T0" fmla="*/ 0 w 347"/>
                  <a:gd name="T1" fmla="*/ 0 h 454"/>
                  <a:gd name="T2" fmla="*/ 0 w 347"/>
                  <a:gd name="T3" fmla="*/ 361 h 454"/>
                  <a:gd name="T4" fmla="*/ 347 w 347"/>
                  <a:gd name="T5" fmla="*/ 454 h 454"/>
                  <a:gd name="T6" fmla="*/ 347 w 347"/>
                  <a:gd name="T7" fmla="*/ 95 h 454"/>
                  <a:gd name="T8" fmla="*/ 0 w 347"/>
                  <a:gd name="T9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7" h="454">
                    <a:moveTo>
                      <a:pt x="0" y="0"/>
                    </a:moveTo>
                    <a:lnTo>
                      <a:pt x="0" y="361"/>
                    </a:lnTo>
                    <a:lnTo>
                      <a:pt x="347" y="454"/>
                    </a:lnTo>
                    <a:lnTo>
                      <a:pt x="347" y="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12" name="Freeform 1768"/>
              <p:cNvSpPr>
                <a:spLocks noChangeAspect="1"/>
              </p:cNvSpPr>
              <p:nvPr/>
            </p:nvSpPr>
            <p:spPr bwMode="gray">
              <a:xfrm>
                <a:off x="3081" y="1322"/>
                <a:ext cx="281" cy="366"/>
              </a:xfrm>
              <a:custGeom>
                <a:avLst/>
                <a:gdLst>
                  <a:gd name="T0" fmla="*/ 0 w 281"/>
                  <a:gd name="T1" fmla="*/ 0 h 366"/>
                  <a:gd name="T2" fmla="*/ 0 w 281"/>
                  <a:gd name="T3" fmla="*/ 291 h 366"/>
                  <a:gd name="T4" fmla="*/ 281 w 281"/>
                  <a:gd name="T5" fmla="*/ 366 h 366"/>
                  <a:gd name="T6" fmla="*/ 281 w 281"/>
                  <a:gd name="T7" fmla="*/ 73 h 366"/>
                  <a:gd name="T8" fmla="*/ 0 w 281"/>
                  <a:gd name="T9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1" h="366">
                    <a:moveTo>
                      <a:pt x="0" y="0"/>
                    </a:moveTo>
                    <a:lnTo>
                      <a:pt x="0" y="291"/>
                    </a:lnTo>
                    <a:lnTo>
                      <a:pt x="281" y="366"/>
                    </a:lnTo>
                    <a:lnTo>
                      <a:pt x="281" y="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13" name="Freeform 1769"/>
              <p:cNvSpPr>
                <a:spLocks noChangeAspect="1"/>
              </p:cNvSpPr>
              <p:nvPr/>
            </p:nvSpPr>
            <p:spPr bwMode="gray">
              <a:xfrm>
                <a:off x="3901" y="1423"/>
                <a:ext cx="451" cy="1508"/>
              </a:xfrm>
              <a:custGeom>
                <a:avLst/>
                <a:gdLst>
                  <a:gd name="T0" fmla="*/ 0 w 451"/>
                  <a:gd name="T1" fmla="*/ 0 h 1508"/>
                  <a:gd name="T2" fmla="*/ 0 w 451"/>
                  <a:gd name="T3" fmla="*/ 1387 h 1508"/>
                  <a:gd name="T4" fmla="*/ 451 w 451"/>
                  <a:gd name="T5" fmla="*/ 1508 h 1508"/>
                  <a:gd name="T6" fmla="*/ 451 w 451"/>
                  <a:gd name="T7" fmla="*/ 121 h 1508"/>
                  <a:gd name="T8" fmla="*/ 0 w 451"/>
                  <a:gd name="T9" fmla="*/ 0 h 1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1508">
                    <a:moveTo>
                      <a:pt x="0" y="0"/>
                    </a:moveTo>
                    <a:lnTo>
                      <a:pt x="0" y="1387"/>
                    </a:lnTo>
                    <a:lnTo>
                      <a:pt x="451" y="1508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14" name="Freeform 1770"/>
              <p:cNvSpPr>
                <a:spLocks noChangeAspect="1"/>
              </p:cNvSpPr>
              <p:nvPr/>
            </p:nvSpPr>
            <p:spPr bwMode="gray">
              <a:xfrm>
                <a:off x="3934" y="2059"/>
                <a:ext cx="385" cy="165"/>
              </a:xfrm>
              <a:custGeom>
                <a:avLst/>
                <a:gdLst>
                  <a:gd name="T0" fmla="*/ 385 w 385"/>
                  <a:gd name="T1" fmla="*/ 165 h 165"/>
                  <a:gd name="T2" fmla="*/ 385 w 385"/>
                  <a:gd name="T3" fmla="*/ 104 h 165"/>
                  <a:gd name="T4" fmla="*/ 0 w 385"/>
                  <a:gd name="T5" fmla="*/ 0 h 165"/>
                  <a:gd name="T6" fmla="*/ 0 w 385"/>
                  <a:gd name="T7" fmla="*/ 61 h 165"/>
                  <a:gd name="T8" fmla="*/ 385 w 385"/>
                  <a:gd name="T9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5" h="165">
                    <a:moveTo>
                      <a:pt x="385" y="165"/>
                    </a:moveTo>
                    <a:lnTo>
                      <a:pt x="385" y="104"/>
                    </a:lnTo>
                    <a:lnTo>
                      <a:pt x="0" y="0"/>
                    </a:lnTo>
                    <a:lnTo>
                      <a:pt x="0" y="61"/>
                    </a:lnTo>
                    <a:lnTo>
                      <a:pt x="385" y="165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15" name="Freeform 1771"/>
              <p:cNvSpPr>
                <a:spLocks noChangeAspect="1"/>
              </p:cNvSpPr>
              <p:nvPr/>
            </p:nvSpPr>
            <p:spPr bwMode="gray">
              <a:xfrm>
                <a:off x="3952" y="1520"/>
                <a:ext cx="348" cy="454"/>
              </a:xfrm>
              <a:custGeom>
                <a:avLst/>
                <a:gdLst>
                  <a:gd name="T0" fmla="*/ 0 w 348"/>
                  <a:gd name="T1" fmla="*/ 0 h 454"/>
                  <a:gd name="T2" fmla="*/ 0 w 348"/>
                  <a:gd name="T3" fmla="*/ 362 h 454"/>
                  <a:gd name="T4" fmla="*/ 348 w 348"/>
                  <a:gd name="T5" fmla="*/ 454 h 454"/>
                  <a:gd name="T6" fmla="*/ 348 w 348"/>
                  <a:gd name="T7" fmla="*/ 95 h 454"/>
                  <a:gd name="T8" fmla="*/ 0 w 348"/>
                  <a:gd name="T9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454">
                    <a:moveTo>
                      <a:pt x="0" y="0"/>
                    </a:moveTo>
                    <a:lnTo>
                      <a:pt x="0" y="362"/>
                    </a:lnTo>
                    <a:lnTo>
                      <a:pt x="348" y="454"/>
                    </a:lnTo>
                    <a:lnTo>
                      <a:pt x="348" y="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16" name="Freeform 1772"/>
              <p:cNvSpPr>
                <a:spLocks noChangeAspect="1"/>
              </p:cNvSpPr>
              <p:nvPr/>
            </p:nvSpPr>
            <p:spPr bwMode="gray">
              <a:xfrm>
                <a:off x="3986" y="1565"/>
                <a:ext cx="281" cy="366"/>
              </a:xfrm>
              <a:custGeom>
                <a:avLst/>
                <a:gdLst>
                  <a:gd name="T0" fmla="*/ 0 w 281"/>
                  <a:gd name="T1" fmla="*/ 0 h 366"/>
                  <a:gd name="T2" fmla="*/ 0 w 281"/>
                  <a:gd name="T3" fmla="*/ 291 h 366"/>
                  <a:gd name="T4" fmla="*/ 281 w 281"/>
                  <a:gd name="T5" fmla="*/ 366 h 366"/>
                  <a:gd name="T6" fmla="*/ 281 w 281"/>
                  <a:gd name="T7" fmla="*/ 73 h 366"/>
                  <a:gd name="T8" fmla="*/ 0 w 281"/>
                  <a:gd name="T9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1" h="366">
                    <a:moveTo>
                      <a:pt x="0" y="0"/>
                    </a:moveTo>
                    <a:lnTo>
                      <a:pt x="0" y="291"/>
                    </a:lnTo>
                    <a:lnTo>
                      <a:pt x="281" y="366"/>
                    </a:lnTo>
                    <a:lnTo>
                      <a:pt x="281" y="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17" name="Freeform 1773"/>
              <p:cNvSpPr>
                <a:spLocks noChangeAspect="1"/>
              </p:cNvSpPr>
              <p:nvPr/>
            </p:nvSpPr>
            <p:spPr bwMode="gray">
              <a:xfrm>
                <a:off x="4515" y="2498"/>
                <a:ext cx="741" cy="334"/>
              </a:xfrm>
              <a:custGeom>
                <a:avLst/>
                <a:gdLst>
                  <a:gd name="T0" fmla="*/ 290 w 741"/>
                  <a:gd name="T1" fmla="*/ 0 h 334"/>
                  <a:gd name="T2" fmla="*/ 0 w 741"/>
                  <a:gd name="T3" fmla="*/ 166 h 334"/>
                  <a:gd name="T4" fmla="*/ 0 w 741"/>
                  <a:gd name="T5" fmla="*/ 211 h 334"/>
                  <a:gd name="T6" fmla="*/ 453 w 741"/>
                  <a:gd name="T7" fmla="*/ 334 h 334"/>
                  <a:gd name="T8" fmla="*/ 453 w 741"/>
                  <a:gd name="T9" fmla="*/ 289 h 334"/>
                  <a:gd name="T10" fmla="*/ 741 w 741"/>
                  <a:gd name="T11" fmla="*/ 121 h 334"/>
                  <a:gd name="T12" fmla="*/ 290 w 741"/>
                  <a:gd name="T13" fmla="*/ 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1" h="334">
                    <a:moveTo>
                      <a:pt x="290" y="0"/>
                    </a:moveTo>
                    <a:lnTo>
                      <a:pt x="0" y="166"/>
                    </a:lnTo>
                    <a:lnTo>
                      <a:pt x="0" y="211"/>
                    </a:lnTo>
                    <a:lnTo>
                      <a:pt x="453" y="334"/>
                    </a:lnTo>
                    <a:lnTo>
                      <a:pt x="453" y="289"/>
                    </a:lnTo>
                    <a:lnTo>
                      <a:pt x="741" y="121"/>
                    </a:lnTo>
                    <a:lnTo>
                      <a:pt x="290" y="0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18" name="Freeform 1774"/>
              <p:cNvSpPr>
                <a:spLocks noChangeAspect="1"/>
              </p:cNvSpPr>
              <p:nvPr/>
            </p:nvSpPr>
            <p:spPr bwMode="gray">
              <a:xfrm>
                <a:off x="4968" y="2619"/>
                <a:ext cx="288" cy="213"/>
              </a:xfrm>
              <a:custGeom>
                <a:avLst/>
                <a:gdLst>
                  <a:gd name="T0" fmla="*/ 0 w 288"/>
                  <a:gd name="T1" fmla="*/ 213 h 213"/>
                  <a:gd name="T2" fmla="*/ 288 w 288"/>
                  <a:gd name="T3" fmla="*/ 135 h 213"/>
                  <a:gd name="T4" fmla="*/ 288 w 288"/>
                  <a:gd name="T5" fmla="*/ 0 h 213"/>
                  <a:gd name="T6" fmla="*/ 0 w 288"/>
                  <a:gd name="T7" fmla="*/ 168 h 213"/>
                  <a:gd name="T8" fmla="*/ 0 w 288"/>
                  <a:gd name="T9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8" h="213">
                    <a:moveTo>
                      <a:pt x="0" y="213"/>
                    </a:moveTo>
                    <a:lnTo>
                      <a:pt x="288" y="135"/>
                    </a:lnTo>
                    <a:lnTo>
                      <a:pt x="288" y="0"/>
                    </a:lnTo>
                    <a:lnTo>
                      <a:pt x="0" y="168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19" name="Freeform 1775"/>
              <p:cNvSpPr>
                <a:spLocks noChangeAspect="1"/>
              </p:cNvSpPr>
              <p:nvPr/>
            </p:nvSpPr>
            <p:spPr bwMode="gray">
              <a:xfrm>
                <a:off x="4515" y="2664"/>
                <a:ext cx="453" cy="168"/>
              </a:xfrm>
              <a:custGeom>
                <a:avLst/>
                <a:gdLst>
                  <a:gd name="T0" fmla="*/ 453 w 453"/>
                  <a:gd name="T1" fmla="*/ 123 h 168"/>
                  <a:gd name="T2" fmla="*/ 0 w 453"/>
                  <a:gd name="T3" fmla="*/ 0 h 168"/>
                  <a:gd name="T4" fmla="*/ 0 w 453"/>
                  <a:gd name="T5" fmla="*/ 45 h 168"/>
                  <a:gd name="T6" fmla="*/ 453 w 453"/>
                  <a:gd name="T7" fmla="*/ 168 h 168"/>
                  <a:gd name="T8" fmla="*/ 453 w 453"/>
                  <a:gd name="T9" fmla="*/ 12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168">
                    <a:moveTo>
                      <a:pt x="453" y="123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453" y="168"/>
                    </a:lnTo>
                    <a:lnTo>
                      <a:pt x="453" y="123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20" name="Freeform 1776"/>
              <p:cNvSpPr>
                <a:spLocks noChangeAspect="1"/>
              </p:cNvSpPr>
              <p:nvPr/>
            </p:nvSpPr>
            <p:spPr bwMode="gray">
              <a:xfrm>
                <a:off x="4586" y="2527"/>
                <a:ext cx="597" cy="224"/>
              </a:xfrm>
              <a:custGeom>
                <a:avLst/>
                <a:gdLst>
                  <a:gd name="T0" fmla="*/ 207 w 597"/>
                  <a:gd name="T1" fmla="*/ 0 h 224"/>
                  <a:gd name="T2" fmla="*/ 0 w 597"/>
                  <a:gd name="T3" fmla="*/ 120 h 224"/>
                  <a:gd name="T4" fmla="*/ 389 w 597"/>
                  <a:gd name="T5" fmla="*/ 224 h 224"/>
                  <a:gd name="T6" fmla="*/ 597 w 597"/>
                  <a:gd name="T7" fmla="*/ 106 h 224"/>
                  <a:gd name="T8" fmla="*/ 207 w 597"/>
                  <a:gd name="T9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7" h="224">
                    <a:moveTo>
                      <a:pt x="207" y="0"/>
                    </a:moveTo>
                    <a:lnTo>
                      <a:pt x="0" y="120"/>
                    </a:lnTo>
                    <a:lnTo>
                      <a:pt x="389" y="224"/>
                    </a:lnTo>
                    <a:lnTo>
                      <a:pt x="597" y="106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21" name="Freeform 1777"/>
              <p:cNvSpPr>
                <a:spLocks noChangeAspect="1"/>
              </p:cNvSpPr>
              <p:nvPr/>
            </p:nvSpPr>
            <p:spPr bwMode="gray">
              <a:xfrm>
                <a:off x="3156" y="2132"/>
                <a:ext cx="745" cy="333"/>
              </a:xfrm>
              <a:custGeom>
                <a:avLst/>
                <a:gdLst>
                  <a:gd name="T0" fmla="*/ 291 w 745"/>
                  <a:gd name="T1" fmla="*/ 0 h 333"/>
                  <a:gd name="T2" fmla="*/ 0 w 745"/>
                  <a:gd name="T3" fmla="*/ 168 h 333"/>
                  <a:gd name="T4" fmla="*/ 0 w 745"/>
                  <a:gd name="T5" fmla="*/ 213 h 333"/>
                  <a:gd name="T6" fmla="*/ 454 w 745"/>
                  <a:gd name="T7" fmla="*/ 333 h 333"/>
                  <a:gd name="T8" fmla="*/ 454 w 745"/>
                  <a:gd name="T9" fmla="*/ 291 h 333"/>
                  <a:gd name="T10" fmla="*/ 745 w 745"/>
                  <a:gd name="T11" fmla="*/ 123 h 333"/>
                  <a:gd name="T12" fmla="*/ 291 w 745"/>
                  <a:gd name="T13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5" h="333">
                    <a:moveTo>
                      <a:pt x="291" y="0"/>
                    </a:moveTo>
                    <a:lnTo>
                      <a:pt x="0" y="168"/>
                    </a:lnTo>
                    <a:lnTo>
                      <a:pt x="0" y="213"/>
                    </a:lnTo>
                    <a:lnTo>
                      <a:pt x="454" y="333"/>
                    </a:lnTo>
                    <a:lnTo>
                      <a:pt x="454" y="291"/>
                    </a:lnTo>
                    <a:lnTo>
                      <a:pt x="745" y="123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22" name="Freeform 1778"/>
              <p:cNvSpPr>
                <a:spLocks noChangeAspect="1"/>
              </p:cNvSpPr>
              <p:nvPr/>
            </p:nvSpPr>
            <p:spPr bwMode="gray">
              <a:xfrm>
                <a:off x="3610" y="2255"/>
                <a:ext cx="291" cy="210"/>
              </a:xfrm>
              <a:custGeom>
                <a:avLst/>
                <a:gdLst>
                  <a:gd name="T0" fmla="*/ 0 w 291"/>
                  <a:gd name="T1" fmla="*/ 210 h 210"/>
                  <a:gd name="T2" fmla="*/ 291 w 291"/>
                  <a:gd name="T3" fmla="*/ 135 h 210"/>
                  <a:gd name="T4" fmla="*/ 291 w 291"/>
                  <a:gd name="T5" fmla="*/ 0 h 210"/>
                  <a:gd name="T6" fmla="*/ 0 w 291"/>
                  <a:gd name="T7" fmla="*/ 168 h 210"/>
                  <a:gd name="T8" fmla="*/ 0 w 291"/>
                  <a:gd name="T9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210">
                    <a:moveTo>
                      <a:pt x="0" y="210"/>
                    </a:moveTo>
                    <a:lnTo>
                      <a:pt x="291" y="135"/>
                    </a:lnTo>
                    <a:lnTo>
                      <a:pt x="291" y="0"/>
                    </a:lnTo>
                    <a:lnTo>
                      <a:pt x="0" y="168"/>
                    </a:lnTo>
                    <a:lnTo>
                      <a:pt x="0" y="21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23" name="Freeform 1779"/>
              <p:cNvSpPr>
                <a:spLocks noChangeAspect="1"/>
              </p:cNvSpPr>
              <p:nvPr/>
            </p:nvSpPr>
            <p:spPr bwMode="gray">
              <a:xfrm>
                <a:off x="3156" y="2300"/>
                <a:ext cx="454" cy="165"/>
              </a:xfrm>
              <a:custGeom>
                <a:avLst/>
                <a:gdLst>
                  <a:gd name="T0" fmla="*/ 454 w 454"/>
                  <a:gd name="T1" fmla="*/ 123 h 165"/>
                  <a:gd name="T2" fmla="*/ 0 w 454"/>
                  <a:gd name="T3" fmla="*/ 0 h 165"/>
                  <a:gd name="T4" fmla="*/ 0 w 454"/>
                  <a:gd name="T5" fmla="*/ 45 h 165"/>
                  <a:gd name="T6" fmla="*/ 454 w 454"/>
                  <a:gd name="T7" fmla="*/ 165 h 165"/>
                  <a:gd name="T8" fmla="*/ 454 w 454"/>
                  <a:gd name="T9" fmla="*/ 12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4" h="165">
                    <a:moveTo>
                      <a:pt x="454" y="123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454" y="165"/>
                    </a:lnTo>
                    <a:lnTo>
                      <a:pt x="454" y="123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24" name="Freeform 1780"/>
              <p:cNvSpPr>
                <a:spLocks noChangeAspect="1"/>
              </p:cNvSpPr>
              <p:nvPr/>
            </p:nvSpPr>
            <p:spPr bwMode="gray">
              <a:xfrm>
                <a:off x="3230" y="2163"/>
                <a:ext cx="595" cy="224"/>
              </a:xfrm>
              <a:custGeom>
                <a:avLst/>
                <a:gdLst>
                  <a:gd name="T0" fmla="*/ 208 w 595"/>
                  <a:gd name="T1" fmla="*/ 0 h 224"/>
                  <a:gd name="T2" fmla="*/ 0 w 595"/>
                  <a:gd name="T3" fmla="*/ 120 h 224"/>
                  <a:gd name="T4" fmla="*/ 387 w 595"/>
                  <a:gd name="T5" fmla="*/ 224 h 224"/>
                  <a:gd name="T6" fmla="*/ 595 w 595"/>
                  <a:gd name="T7" fmla="*/ 104 h 224"/>
                  <a:gd name="T8" fmla="*/ 208 w 595"/>
                  <a:gd name="T9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5" h="224">
                    <a:moveTo>
                      <a:pt x="208" y="0"/>
                    </a:moveTo>
                    <a:lnTo>
                      <a:pt x="0" y="120"/>
                    </a:lnTo>
                    <a:lnTo>
                      <a:pt x="387" y="224"/>
                    </a:lnTo>
                    <a:lnTo>
                      <a:pt x="595" y="104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68725" name="Group 1781"/>
            <p:cNvGrpSpPr>
              <a:grpSpLocks noChangeAspect="1"/>
            </p:cNvGrpSpPr>
            <p:nvPr/>
          </p:nvGrpSpPr>
          <p:grpSpPr bwMode="auto">
            <a:xfrm>
              <a:off x="1390" y="2834"/>
              <a:ext cx="103" cy="176"/>
              <a:chOff x="1924" y="1129"/>
              <a:chExt cx="312" cy="532"/>
            </a:xfrm>
          </p:grpSpPr>
          <p:sp>
            <p:nvSpPr>
              <p:cNvPr id="468726" name="Freeform 1782"/>
              <p:cNvSpPr>
                <a:spLocks noChangeAspect="1" noEditPoints="1"/>
              </p:cNvSpPr>
              <p:nvPr/>
            </p:nvSpPr>
            <p:spPr bwMode="gray">
              <a:xfrm>
                <a:off x="1924" y="1216"/>
                <a:ext cx="312" cy="245"/>
              </a:xfrm>
              <a:custGeom>
                <a:avLst/>
                <a:gdLst>
                  <a:gd name="T0" fmla="*/ 235 w 237"/>
                  <a:gd name="T1" fmla="*/ 113 h 186"/>
                  <a:gd name="T2" fmla="*/ 235 w 237"/>
                  <a:gd name="T3" fmla="*/ 113 h 186"/>
                  <a:gd name="T4" fmla="*/ 225 w 237"/>
                  <a:gd name="T5" fmla="*/ 49 h 186"/>
                  <a:gd name="T6" fmla="*/ 199 w 237"/>
                  <a:gd name="T7" fmla="*/ 24 h 186"/>
                  <a:gd name="T8" fmla="*/ 156 w 237"/>
                  <a:gd name="T9" fmla="*/ 12 h 186"/>
                  <a:gd name="T10" fmla="*/ 116 w 237"/>
                  <a:gd name="T11" fmla="*/ 2 h 186"/>
                  <a:gd name="T12" fmla="*/ 87 w 237"/>
                  <a:gd name="T13" fmla="*/ 12 h 186"/>
                  <a:gd name="T14" fmla="*/ 73 w 237"/>
                  <a:gd name="T15" fmla="*/ 85 h 186"/>
                  <a:gd name="T16" fmla="*/ 73 w 237"/>
                  <a:gd name="T17" fmla="*/ 85 h 186"/>
                  <a:gd name="T18" fmla="*/ 72 w 237"/>
                  <a:gd name="T19" fmla="*/ 90 h 186"/>
                  <a:gd name="T20" fmla="*/ 21 w 237"/>
                  <a:gd name="T21" fmla="*/ 104 h 186"/>
                  <a:gd name="T22" fmla="*/ 26 w 237"/>
                  <a:gd name="T23" fmla="*/ 135 h 186"/>
                  <a:gd name="T24" fmla="*/ 80 w 237"/>
                  <a:gd name="T25" fmla="*/ 122 h 186"/>
                  <a:gd name="T26" fmla="*/ 80 w 237"/>
                  <a:gd name="T27" fmla="*/ 122 h 186"/>
                  <a:gd name="T28" fmla="*/ 86 w 237"/>
                  <a:gd name="T29" fmla="*/ 120 h 186"/>
                  <a:gd name="T30" fmla="*/ 99 w 237"/>
                  <a:gd name="T31" fmla="*/ 112 h 186"/>
                  <a:gd name="T32" fmla="*/ 104 w 237"/>
                  <a:gd name="T33" fmla="*/ 92 h 186"/>
                  <a:gd name="T34" fmla="*/ 104 w 237"/>
                  <a:gd name="T35" fmla="*/ 92 h 186"/>
                  <a:gd name="T36" fmla="*/ 110 w 237"/>
                  <a:gd name="T37" fmla="*/ 47 h 186"/>
                  <a:gd name="T38" fmla="*/ 109 w 237"/>
                  <a:gd name="T39" fmla="*/ 160 h 186"/>
                  <a:gd name="T40" fmla="*/ 119 w 237"/>
                  <a:gd name="T41" fmla="*/ 170 h 186"/>
                  <a:gd name="T42" fmla="*/ 169 w 237"/>
                  <a:gd name="T43" fmla="*/ 184 h 186"/>
                  <a:gd name="T44" fmla="*/ 196 w 237"/>
                  <a:gd name="T45" fmla="*/ 165 h 186"/>
                  <a:gd name="T46" fmla="*/ 196 w 237"/>
                  <a:gd name="T47" fmla="*/ 160 h 186"/>
                  <a:gd name="T48" fmla="*/ 216 w 237"/>
                  <a:gd name="T49" fmla="*/ 155 h 186"/>
                  <a:gd name="T50" fmla="*/ 219 w 237"/>
                  <a:gd name="T51" fmla="*/ 154 h 186"/>
                  <a:gd name="T52" fmla="*/ 232 w 237"/>
                  <a:gd name="T53" fmla="*/ 146 h 186"/>
                  <a:gd name="T54" fmla="*/ 237 w 237"/>
                  <a:gd name="T55" fmla="*/ 124 h 186"/>
                  <a:gd name="T56" fmla="*/ 235 w 237"/>
                  <a:gd name="T57" fmla="*/ 113 h 186"/>
                  <a:gd name="T58" fmla="*/ 193 w 237"/>
                  <a:gd name="T59" fmla="*/ 75 h 186"/>
                  <a:gd name="T60" fmla="*/ 194 w 237"/>
                  <a:gd name="T61" fmla="*/ 87 h 186"/>
                  <a:gd name="T62" fmla="*/ 200 w 237"/>
                  <a:gd name="T63" fmla="*/ 123 h 186"/>
                  <a:gd name="T64" fmla="*/ 196 w 237"/>
                  <a:gd name="T65" fmla="*/ 124 h 186"/>
                  <a:gd name="T66" fmla="*/ 194 w 237"/>
                  <a:gd name="T67" fmla="*/ 87 h 186"/>
                  <a:gd name="T68" fmla="*/ 193 w 237"/>
                  <a:gd name="T69" fmla="*/ 75 h 186"/>
                  <a:gd name="T70" fmla="*/ 192 w 237"/>
                  <a:gd name="T71" fmla="*/ 70 h 186"/>
                  <a:gd name="T72" fmla="*/ 193 w 237"/>
                  <a:gd name="T73" fmla="*/ 7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7" h="186">
                    <a:moveTo>
                      <a:pt x="235" y="113"/>
                    </a:moveTo>
                    <a:cubicBezTo>
                      <a:pt x="235" y="113"/>
                      <a:pt x="235" y="113"/>
                      <a:pt x="235" y="113"/>
                    </a:cubicBezTo>
                    <a:cubicBezTo>
                      <a:pt x="230" y="84"/>
                      <a:pt x="226" y="57"/>
                      <a:pt x="225" y="49"/>
                    </a:cubicBezTo>
                    <a:cubicBezTo>
                      <a:pt x="223" y="32"/>
                      <a:pt x="207" y="26"/>
                      <a:pt x="199" y="24"/>
                    </a:cubicBezTo>
                    <a:cubicBezTo>
                      <a:pt x="192" y="21"/>
                      <a:pt x="169" y="16"/>
                      <a:pt x="156" y="12"/>
                    </a:cubicBezTo>
                    <a:cubicBezTo>
                      <a:pt x="145" y="9"/>
                      <a:pt x="125" y="3"/>
                      <a:pt x="116" y="2"/>
                    </a:cubicBezTo>
                    <a:cubicBezTo>
                      <a:pt x="107" y="0"/>
                      <a:pt x="90" y="4"/>
                      <a:pt x="87" y="12"/>
                    </a:cubicBezTo>
                    <a:cubicBezTo>
                      <a:pt x="86" y="14"/>
                      <a:pt x="79" y="50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2" y="90"/>
                      <a:pt x="72" y="90"/>
                      <a:pt x="72" y="90"/>
                    </a:cubicBezTo>
                    <a:cubicBezTo>
                      <a:pt x="49" y="96"/>
                      <a:pt x="29" y="102"/>
                      <a:pt x="21" y="104"/>
                    </a:cubicBezTo>
                    <a:cubicBezTo>
                      <a:pt x="0" y="108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8" y="65"/>
                      <a:pt x="111" y="43"/>
                      <a:pt x="110" y="47"/>
                    </a:cubicBezTo>
                    <a:cubicBezTo>
                      <a:pt x="110" y="53"/>
                      <a:pt x="109" y="117"/>
                      <a:pt x="109" y="160"/>
                    </a:cubicBezTo>
                    <a:cubicBezTo>
                      <a:pt x="110" y="165"/>
                      <a:pt x="112" y="170"/>
                      <a:pt x="119" y="170"/>
                    </a:cubicBezTo>
                    <a:cubicBezTo>
                      <a:pt x="131" y="173"/>
                      <a:pt x="162" y="183"/>
                      <a:pt x="169" y="184"/>
                    </a:cubicBezTo>
                    <a:cubicBezTo>
                      <a:pt x="178" y="186"/>
                      <a:pt x="193" y="176"/>
                      <a:pt x="196" y="165"/>
                    </a:cubicBezTo>
                    <a:cubicBezTo>
                      <a:pt x="196" y="163"/>
                      <a:pt x="196" y="162"/>
                      <a:pt x="196" y="160"/>
                    </a:cubicBezTo>
                    <a:cubicBezTo>
                      <a:pt x="202" y="158"/>
                      <a:pt x="209" y="157"/>
                      <a:pt x="216" y="155"/>
                    </a:cubicBezTo>
                    <a:cubicBezTo>
                      <a:pt x="217" y="154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1"/>
                      <a:pt x="237" y="135"/>
                      <a:pt x="237" y="124"/>
                    </a:cubicBezTo>
                    <a:lnTo>
                      <a:pt x="235" y="113"/>
                    </a:lnTo>
                    <a:close/>
                    <a:moveTo>
                      <a:pt x="193" y="75"/>
                    </a:moveTo>
                    <a:cubicBezTo>
                      <a:pt x="194" y="79"/>
                      <a:pt x="194" y="83"/>
                      <a:pt x="194" y="87"/>
                    </a:cubicBezTo>
                    <a:cubicBezTo>
                      <a:pt x="196" y="96"/>
                      <a:pt x="198" y="108"/>
                      <a:pt x="200" y="123"/>
                    </a:cubicBezTo>
                    <a:cubicBezTo>
                      <a:pt x="199" y="123"/>
                      <a:pt x="197" y="123"/>
                      <a:pt x="196" y="124"/>
                    </a:cubicBezTo>
                    <a:cubicBezTo>
                      <a:pt x="196" y="111"/>
                      <a:pt x="195" y="99"/>
                      <a:pt x="194" y="87"/>
                    </a:cubicBezTo>
                    <a:cubicBezTo>
                      <a:pt x="194" y="82"/>
                      <a:pt x="193" y="78"/>
                      <a:pt x="193" y="75"/>
                    </a:cubicBezTo>
                    <a:cubicBezTo>
                      <a:pt x="192" y="73"/>
                      <a:pt x="192" y="72"/>
                      <a:pt x="192" y="70"/>
                    </a:cubicBezTo>
                    <a:cubicBezTo>
                      <a:pt x="192" y="72"/>
                      <a:pt x="193" y="73"/>
                      <a:pt x="193" y="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27" name="Freeform 1783"/>
              <p:cNvSpPr>
                <a:spLocks noChangeAspect="1"/>
              </p:cNvSpPr>
              <p:nvPr/>
            </p:nvSpPr>
            <p:spPr bwMode="gray">
              <a:xfrm>
                <a:off x="2079" y="1200"/>
                <a:ext cx="87" cy="54"/>
              </a:xfrm>
              <a:custGeom>
                <a:avLst/>
                <a:gdLst>
                  <a:gd name="T0" fmla="*/ 30 w 66"/>
                  <a:gd name="T1" fmla="*/ 39 h 41"/>
                  <a:gd name="T2" fmla="*/ 10 w 66"/>
                  <a:gd name="T3" fmla="*/ 23 h 41"/>
                  <a:gd name="T4" fmla="*/ 16 w 66"/>
                  <a:gd name="T5" fmla="*/ 13 h 41"/>
                  <a:gd name="T6" fmla="*/ 54 w 66"/>
                  <a:gd name="T7" fmla="*/ 16 h 41"/>
                  <a:gd name="T8" fmla="*/ 57 w 66"/>
                  <a:gd name="T9" fmla="*/ 29 h 41"/>
                  <a:gd name="T10" fmla="*/ 30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30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7" y="21"/>
                      <a:pt x="13" y="15"/>
                      <a:pt x="16" y="13"/>
                    </a:cubicBezTo>
                    <a:cubicBezTo>
                      <a:pt x="19" y="10"/>
                      <a:pt x="54" y="0"/>
                      <a:pt x="54" y="16"/>
                    </a:cubicBezTo>
                    <a:cubicBezTo>
                      <a:pt x="54" y="21"/>
                      <a:pt x="48" y="25"/>
                      <a:pt x="57" y="29"/>
                    </a:cubicBezTo>
                    <a:cubicBezTo>
                      <a:pt x="66" y="33"/>
                      <a:pt x="46" y="41"/>
                      <a:pt x="3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28" name="Freeform 1784"/>
              <p:cNvSpPr>
                <a:spLocks noChangeAspect="1"/>
              </p:cNvSpPr>
              <p:nvPr/>
            </p:nvSpPr>
            <p:spPr bwMode="gray">
              <a:xfrm>
                <a:off x="1973" y="1424"/>
                <a:ext cx="209" cy="237"/>
              </a:xfrm>
              <a:custGeom>
                <a:avLst/>
                <a:gdLst>
                  <a:gd name="T0" fmla="*/ 159 w 159"/>
                  <a:gd name="T1" fmla="*/ 6 h 180"/>
                  <a:gd name="T2" fmla="*/ 132 w 159"/>
                  <a:gd name="T3" fmla="*/ 21 h 180"/>
                  <a:gd name="T4" fmla="*/ 81 w 159"/>
                  <a:gd name="T5" fmla="*/ 11 h 180"/>
                  <a:gd name="T6" fmla="*/ 72 w 159"/>
                  <a:gd name="T7" fmla="*/ 0 h 180"/>
                  <a:gd name="T8" fmla="*/ 68 w 159"/>
                  <a:gd name="T9" fmla="*/ 19 h 180"/>
                  <a:gd name="T10" fmla="*/ 17 w 159"/>
                  <a:gd name="T11" fmla="*/ 32 h 180"/>
                  <a:gd name="T12" fmla="*/ 1 w 159"/>
                  <a:gd name="T13" fmla="*/ 55 h 180"/>
                  <a:gd name="T14" fmla="*/ 1 w 159"/>
                  <a:gd name="T15" fmla="*/ 145 h 180"/>
                  <a:gd name="T16" fmla="*/ 36 w 159"/>
                  <a:gd name="T17" fmla="*/ 156 h 180"/>
                  <a:gd name="T18" fmla="*/ 43 w 159"/>
                  <a:gd name="T19" fmla="*/ 145 h 180"/>
                  <a:gd name="T20" fmla="*/ 42 w 159"/>
                  <a:gd name="T21" fmla="*/ 73 h 180"/>
                  <a:gd name="T22" fmla="*/ 42 w 159"/>
                  <a:gd name="T23" fmla="*/ 73 h 180"/>
                  <a:gd name="T24" fmla="*/ 42 w 159"/>
                  <a:gd name="T25" fmla="*/ 72 h 180"/>
                  <a:gd name="T26" fmla="*/ 42 w 159"/>
                  <a:gd name="T27" fmla="*/ 66 h 180"/>
                  <a:gd name="T28" fmla="*/ 42 w 159"/>
                  <a:gd name="T29" fmla="*/ 64 h 180"/>
                  <a:gd name="T30" fmla="*/ 42 w 159"/>
                  <a:gd name="T31" fmla="*/ 63 h 180"/>
                  <a:gd name="T32" fmla="*/ 59 w 159"/>
                  <a:gd name="T33" fmla="*/ 41 h 180"/>
                  <a:gd name="T34" fmla="*/ 103 w 159"/>
                  <a:gd name="T35" fmla="*/ 30 h 180"/>
                  <a:gd name="T36" fmla="*/ 103 w 159"/>
                  <a:gd name="T37" fmla="*/ 30 h 180"/>
                  <a:gd name="T38" fmla="*/ 59 w 159"/>
                  <a:gd name="T39" fmla="*/ 41 h 180"/>
                  <a:gd name="T40" fmla="*/ 42 w 159"/>
                  <a:gd name="T41" fmla="*/ 63 h 180"/>
                  <a:gd name="T42" fmla="*/ 42 w 159"/>
                  <a:gd name="T43" fmla="*/ 71 h 180"/>
                  <a:gd name="T44" fmla="*/ 42 w 159"/>
                  <a:gd name="T45" fmla="*/ 72 h 180"/>
                  <a:gd name="T46" fmla="*/ 42 w 159"/>
                  <a:gd name="T47" fmla="*/ 77 h 180"/>
                  <a:gd name="T48" fmla="*/ 42 w 159"/>
                  <a:gd name="T49" fmla="*/ 77 h 180"/>
                  <a:gd name="T50" fmla="*/ 43 w 159"/>
                  <a:gd name="T51" fmla="*/ 154 h 180"/>
                  <a:gd name="T52" fmla="*/ 43 w 159"/>
                  <a:gd name="T53" fmla="*/ 154 h 180"/>
                  <a:gd name="T54" fmla="*/ 43 w 159"/>
                  <a:gd name="T55" fmla="*/ 157 h 180"/>
                  <a:gd name="T56" fmla="*/ 84 w 159"/>
                  <a:gd name="T57" fmla="*/ 157 h 180"/>
                  <a:gd name="T58" fmla="*/ 85 w 159"/>
                  <a:gd name="T59" fmla="*/ 77 h 180"/>
                  <a:gd name="T60" fmla="*/ 89 w 159"/>
                  <a:gd name="T61" fmla="*/ 69 h 180"/>
                  <a:gd name="T62" fmla="*/ 141 w 159"/>
                  <a:gd name="T63" fmla="*/ 55 h 180"/>
                  <a:gd name="T64" fmla="*/ 159 w 159"/>
                  <a:gd name="T65" fmla="*/ 25 h 180"/>
                  <a:gd name="T66" fmla="*/ 159 w 159"/>
                  <a:gd name="T67" fmla="*/ 8 h 180"/>
                  <a:gd name="T68" fmla="*/ 159 w 159"/>
                  <a:gd name="T69" fmla="*/ 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9" h="180">
                    <a:moveTo>
                      <a:pt x="159" y="6"/>
                    </a:moveTo>
                    <a:cubicBezTo>
                      <a:pt x="156" y="17"/>
                      <a:pt x="140" y="23"/>
                      <a:pt x="132" y="21"/>
                    </a:cubicBezTo>
                    <a:cubicBezTo>
                      <a:pt x="124" y="20"/>
                      <a:pt x="94" y="14"/>
                      <a:pt x="81" y="11"/>
                    </a:cubicBezTo>
                    <a:cubicBezTo>
                      <a:pt x="75" y="10"/>
                      <a:pt x="73" y="5"/>
                      <a:pt x="72" y="0"/>
                    </a:cubicBezTo>
                    <a:cubicBezTo>
                      <a:pt x="72" y="19"/>
                      <a:pt x="72" y="18"/>
                      <a:pt x="68" y="19"/>
                    </a:cubicBezTo>
                    <a:cubicBezTo>
                      <a:pt x="68" y="19"/>
                      <a:pt x="28" y="28"/>
                      <a:pt x="17" y="32"/>
                    </a:cubicBezTo>
                    <a:cubicBezTo>
                      <a:pt x="7" y="36"/>
                      <a:pt x="2" y="42"/>
                      <a:pt x="1" y="55"/>
                    </a:cubicBezTo>
                    <a:cubicBezTo>
                      <a:pt x="1" y="55"/>
                      <a:pt x="0" y="135"/>
                      <a:pt x="1" y="145"/>
                    </a:cubicBezTo>
                    <a:cubicBezTo>
                      <a:pt x="2" y="163"/>
                      <a:pt x="25" y="165"/>
                      <a:pt x="36" y="156"/>
                    </a:cubicBezTo>
                    <a:cubicBezTo>
                      <a:pt x="39" y="153"/>
                      <a:pt x="43" y="149"/>
                      <a:pt x="43" y="145"/>
                    </a:cubicBezTo>
                    <a:cubicBezTo>
                      <a:pt x="42" y="130"/>
                      <a:pt x="42" y="102"/>
                      <a:pt x="42" y="73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3"/>
                      <a:pt x="42" y="72"/>
                      <a:pt x="42" y="72"/>
                    </a:cubicBezTo>
                    <a:cubicBezTo>
                      <a:pt x="42" y="70"/>
                      <a:pt x="42" y="68"/>
                      <a:pt x="42" y="66"/>
                    </a:cubicBezTo>
                    <a:cubicBezTo>
                      <a:pt x="42" y="65"/>
                      <a:pt x="42" y="65"/>
                      <a:pt x="42" y="64"/>
                    </a:cubicBezTo>
                    <a:cubicBezTo>
                      <a:pt x="42" y="64"/>
                      <a:pt x="42" y="63"/>
                      <a:pt x="42" y="63"/>
                    </a:cubicBezTo>
                    <a:cubicBezTo>
                      <a:pt x="43" y="50"/>
                      <a:pt x="48" y="44"/>
                      <a:pt x="59" y="41"/>
                    </a:cubicBezTo>
                    <a:cubicBezTo>
                      <a:pt x="68" y="37"/>
                      <a:pt x="101" y="30"/>
                      <a:pt x="103" y="30"/>
                    </a:cubicBezTo>
                    <a:cubicBezTo>
                      <a:pt x="107" y="28"/>
                      <a:pt x="107" y="28"/>
                      <a:pt x="103" y="30"/>
                    </a:cubicBezTo>
                    <a:cubicBezTo>
                      <a:pt x="101" y="30"/>
                      <a:pt x="68" y="37"/>
                      <a:pt x="59" y="41"/>
                    </a:cubicBezTo>
                    <a:cubicBezTo>
                      <a:pt x="48" y="44"/>
                      <a:pt x="43" y="50"/>
                      <a:pt x="42" y="63"/>
                    </a:cubicBezTo>
                    <a:cubicBezTo>
                      <a:pt x="42" y="64"/>
                      <a:pt x="42" y="70"/>
                      <a:pt x="42" y="71"/>
                    </a:cubicBezTo>
                    <a:cubicBezTo>
                      <a:pt x="42" y="71"/>
                      <a:pt x="42" y="71"/>
                      <a:pt x="42" y="72"/>
                    </a:cubicBezTo>
                    <a:cubicBezTo>
                      <a:pt x="42" y="72"/>
                      <a:pt x="42" y="74"/>
                      <a:pt x="42" y="77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154"/>
                      <a:pt x="43" y="154"/>
                      <a:pt x="43" y="154"/>
                    </a:cubicBezTo>
                    <a:cubicBezTo>
                      <a:pt x="42" y="154"/>
                      <a:pt x="43" y="154"/>
                      <a:pt x="43" y="154"/>
                    </a:cubicBezTo>
                    <a:cubicBezTo>
                      <a:pt x="43" y="155"/>
                      <a:pt x="43" y="156"/>
                      <a:pt x="43" y="157"/>
                    </a:cubicBezTo>
                    <a:cubicBezTo>
                      <a:pt x="44" y="180"/>
                      <a:pt x="84" y="177"/>
                      <a:pt x="84" y="157"/>
                    </a:cubicBezTo>
                    <a:cubicBezTo>
                      <a:pt x="84" y="142"/>
                      <a:pt x="85" y="80"/>
                      <a:pt x="85" y="77"/>
                    </a:cubicBezTo>
                    <a:cubicBezTo>
                      <a:pt x="85" y="74"/>
                      <a:pt x="87" y="70"/>
                      <a:pt x="89" y="69"/>
                    </a:cubicBezTo>
                    <a:cubicBezTo>
                      <a:pt x="91" y="69"/>
                      <a:pt x="136" y="57"/>
                      <a:pt x="141" y="55"/>
                    </a:cubicBezTo>
                    <a:cubicBezTo>
                      <a:pt x="153" y="52"/>
                      <a:pt x="159" y="47"/>
                      <a:pt x="159" y="25"/>
                    </a:cubicBezTo>
                    <a:cubicBezTo>
                      <a:pt x="159" y="8"/>
                      <a:pt x="159" y="8"/>
                      <a:pt x="159" y="8"/>
                    </a:cubicBezTo>
                    <a:cubicBezTo>
                      <a:pt x="159" y="7"/>
                      <a:pt x="159" y="7"/>
                      <a:pt x="159" y="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29" name="Freeform 1785"/>
              <p:cNvSpPr>
                <a:spLocks noChangeAspect="1"/>
              </p:cNvSpPr>
              <p:nvPr/>
            </p:nvSpPr>
            <p:spPr bwMode="gray">
              <a:xfrm>
                <a:off x="2089" y="1378"/>
                <a:ext cx="119" cy="71"/>
              </a:xfrm>
              <a:custGeom>
                <a:avLst/>
                <a:gdLst>
                  <a:gd name="T0" fmla="*/ 75 w 91"/>
                  <a:gd name="T1" fmla="*/ 0 h 54"/>
                  <a:gd name="T2" fmla="*/ 28 w 91"/>
                  <a:gd name="T3" fmla="*/ 14 h 54"/>
                  <a:gd name="T4" fmla="*/ 40 w 91"/>
                  <a:gd name="T5" fmla="*/ 46 h 54"/>
                  <a:gd name="T6" fmla="*/ 91 w 91"/>
                  <a:gd name="T7" fmla="*/ 3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8"/>
                      <a:pt x="28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6" y="38"/>
                      <a:pt x="91" y="32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30" name="Oval 1786"/>
              <p:cNvSpPr>
                <a:spLocks noChangeAspect="1" noChangeArrowheads="1"/>
              </p:cNvSpPr>
              <p:nvPr/>
            </p:nvSpPr>
            <p:spPr bwMode="gray">
              <a:xfrm flipH="1">
                <a:off x="2069" y="1129"/>
                <a:ext cx="105" cy="10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68731" name="Group 1787"/>
            <p:cNvGrpSpPr>
              <a:grpSpLocks noChangeAspect="1"/>
            </p:cNvGrpSpPr>
            <p:nvPr/>
          </p:nvGrpSpPr>
          <p:grpSpPr bwMode="auto">
            <a:xfrm flipH="1">
              <a:off x="1228" y="2898"/>
              <a:ext cx="286" cy="152"/>
              <a:chOff x="790" y="1889"/>
              <a:chExt cx="866" cy="461"/>
            </a:xfrm>
          </p:grpSpPr>
          <p:sp>
            <p:nvSpPr>
              <p:cNvPr id="468732" name="Freeform 1788"/>
              <p:cNvSpPr>
                <a:spLocks noChangeAspect="1"/>
              </p:cNvSpPr>
              <p:nvPr/>
            </p:nvSpPr>
            <p:spPr bwMode="gray">
              <a:xfrm>
                <a:off x="1625" y="1949"/>
                <a:ext cx="31" cy="234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33" name="Freeform 1789"/>
              <p:cNvSpPr>
                <a:spLocks noChangeAspect="1"/>
              </p:cNvSpPr>
              <p:nvPr/>
            </p:nvSpPr>
            <p:spPr bwMode="gray">
              <a:xfrm>
                <a:off x="1592" y="1949"/>
                <a:ext cx="33" cy="234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34" name="Freeform 1790"/>
              <p:cNvSpPr>
                <a:spLocks noChangeAspect="1"/>
              </p:cNvSpPr>
              <p:nvPr/>
            </p:nvSpPr>
            <p:spPr bwMode="gray">
              <a:xfrm>
                <a:off x="973" y="2116"/>
                <a:ext cx="34" cy="234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4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35" name="Freeform 1791"/>
              <p:cNvSpPr>
                <a:spLocks noChangeAspect="1"/>
              </p:cNvSpPr>
              <p:nvPr/>
            </p:nvSpPr>
            <p:spPr bwMode="gray">
              <a:xfrm>
                <a:off x="1007" y="2116"/>
                <a:ext cx="30" cy="234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36" name="Freeform 1792"/>
              <p:cNvSpPr>
                <a:spLocks noChangeAspect="1"/>
              </p:cNvSpPr>
              <p:nvPr/>
            </p:nvSpPr>
            <p:spPr bwMode="gray">
              <a:xfrm>
                <a:off x="790" y="2066"/>
                <a:ext cx="33" cy="234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3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37" name="Freeform 1793"/>
              <p:cNvSpPr>
                <a:spLocks noChangeAspect="1"/>
              </p:cNvSpPr>
              <p:nvPr/>
            </p:nvSpPr>
            <p:spPr bwMode="gray">
              <a:xfrm>
                <a:off x="823" y="2066"/>
                <a:ext cx="31" cy="234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3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38" name="Freeform 1794"/>
              <p:cNvSpPr>
                <a:spLocks noChangeAspect="1"/>
              </p:cNvSpPr>
              <p:nvPr/>
            </p:nvSpPr>
            <p:spPr bwMode="gray">
              <a:xfrm>
                <a:off x="1406" y="1902"/>
                <a:ext cx="31" cy="234"/>
              </a:xfrm>
              <a:custGeom>
                <a:avLst/>
                <a:gdLst>
                  <a:gd name="T0" fmla="*/ 12 w 12"/>
                  <a:gd name="T1" fmla="*/ 87 h 87"/>
                  <a:gd name="T2" fmla="*/ 0 w 12"/>
                  <a:gd name="T3" fmla="*/ 84 h 87"/>
                  <a:gd name="T4" fmla="*/ 0 w 12"/>
                  <a:gd name="T5" fmla="*/ 0 h 87"/>
                  <a:gd name="T6" fmla="*/ 12 w 12"/>
                  <a:gd name="T7" fmla="*/ 4 h 87"/>
                  <a:gd name="T8" fmla="*/ 12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39" name="Freeform 1795"/>
              <p:cNvSpPr>
                <a:spLocks noChangeAspect="1"/>
              </p:cNvSpPr>
              <p:nvPr/>
            </p:nvSpPr>
            <p:spPr bwMode="gray">
              <a:xfrm>
                <a:off x="1437" y="1902"/>
                <a:ext cx="33" cy="234"/>
              </a:xfrm>
              <a:custGeom>
                <a:avLst/>
                <a:gdLst>
                  <a:gd name="T0" fmla="*/ 0 w 12"/>
                  <a:gd name="T1" fmla="*/ 87 h 87"/>
                  <a:gd name="T2" fmla="*/ 12 w 12"/>
                  <a:gd name="T3" fmla="*/ 84 h 87"/>
                  <a:gd name="T4" fmla="*/ 12 w 12"/>
                  <a:gd name="T5" fmla="*/ 0 h 87"/>
                  <a:gd name="T6" fmla="*/ 0 w 12"/>
                  <a:gd name="T7" fmla="*/ 4 h 87"/>
                  <a:gd name="T8" fmla="*/ 0 w 12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40" name="Freeform 1796"/>
              <p:cNvSpPr>
                <a:spLocks noChangeAspect="1"/>
              </p:cNvSpPr>
              <p:nvPr/>
            </p:nvSpPr>
            <p:spPr bwMode="gray">
              <a:xfrm>
                <a:off x="1007" y="1949"/>
                <a:ext cx="649" cy="207"/>
              </a:xfrm>
              <a:custGeom>
                <a:avLst/>
                <a:gdLst>
                  <a:gd name="T0" fmla="*/ 0 w 241"/>
                  <a:gd name="T1" fmla="*/ 65 h 77"/>
                  <a:gd name="T2" fmla="*/ 0 w 241"/>
                  <a:gd name="T3" fmla="*/ 77 h 77"/>
                  <a:gd name="T4" fmla="*/ 241 w 241"/>
                  <a:gd name="T5" fmla="*/ 12 h 77"/>
                  <a:gd name="T6" fmla="*/ 241 w 241"/>
                  <a:gd name="T7" fmla="*/ 0 h 77"/>
                  <a:gd name="T8" fmla="*/ 0 w 241"/>
                  <a:gd name="T9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1" h="77">
                    <a:moveTo>
                      <a:pt x="0" y="65"/>
                    </a:moveTo>
                    <a:lnTo>
                      <a:pt x="0" y="77"/>
                    </a:lnTo>
                    <a:lnTo>
                      <a:pt x="241" y="12"/>
                    </a:lnTo>
                    <a:lnTo>
                      <a:pt x="241" y="0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41" name="Freeform 1797"/>
              <p:cNvSpPr>
                <a:spLocks noChangeAspect="1"/>
              </p:cNvSpPr>
              <p:nvPr/>
            </p:nvSpPr>
            <p:spPr bwMode="gray">
              <a:xfrm>
                <a:off x="790" y="2066"/>
                <a:ext cx="217" cy="90"/>
              </a:xfrm>
              <a:custGeom>
                <a:avLst/>
                <a:gdLst>
                  <a:gd name="T0" fmla="*/ 0 w 80"/>
                  <a:gd name="T1" fmla="*/ 0 h 34"/>
                  <a:gd name="T2" fmla="*/ 0 w 80"/>
                  <a:gd name="T3" fmla="*/ 13 h 34"/>
                  <a:gd name="T4" fmla="*/ 80 w 80"/>
                  <a:gd name="T5" fmla="*/ 34 h 34"/>
                  <a:gd name="T6" fmla="*/ 80 w 80"/>
                  <a:gd name="T7" fmla="*/ 22 h 34"/>
                  <a:gd name="T8" fmla="*/ 0 w 80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34">
                    <a:moveTo>
                      <a:pt x="0" y="0"/>
                    </a:moveTo>
                    <a:lnTo>
                      <a:pt x="0" y="13"/>
                    </a:lnTo>
                    <a:lnTo>
                      <a:pt x="80" y="34"/>
                    </a:lnTo>
                    <a:lnTo>
                      <a:pt x="80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42" name="Freeform 1798"/>
              <p:cNvSpPr>
                <a:spLocks noChangeAspect="1"/>
              </p:cNvSpPr>
              <p:nvPr/>
            </p:nvSpPr>
            <p:spPr bwMode="gray">
              <a:xfrm>
                <a:off x="790" y="1889"/>
                <a:ext cx="866" cy="236"/>
              </a:xfrm>
              <a:custGeom>
                <a:avLst/>
                <a:gdLst>
                  <a:gd name="T0" fmla="*/ 0 w 321"/>
                  <a:gd name="T1" fmla="*/ 65 h 87"/>
                  <a:gd name="T2" fmla="*/ 160 w 321"/>
                  <a:gd name="T3" fmla="*/ 22 h 87"/>
                  <a:gd name="T4" fmla="*/ 160 w 321"/>
                  <a:gd name="T5" fmla="*/ 22 h 87"/>
                  <a:gd name="T6" fmla="*/ 240 w 321"/>
                  <a:gd name="T7" fmla="*/ 0 h 87"/>
                  <a:gd name="T8" fmla="*/ 321 w 321"/>
                  <a:gd name="T9" fmla="*/ 22 h 87"/>
                  <a:gd name="T10" fmla="*/ 240 w 321"/>
                  <a:gd name="T11" fmla="*/ 44 h 87"/>
                  <a:gd name="T12" fmla="*/ 240 w 321"/>
                  <a:gd name="T13" fmla="*/ 44 h 87"/>
                  <a:gd name="T14" fmla="*/ 81 w 321"/>
                  <a:gd name="T15" fmla="*/ 87 h 87"/>
                  <a:gd name="T16" fmla="*/ 0 w 321"/>
                  <a:gd name="T17" fmla="*/ 6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1" h="87">
                    <a:moveTo>
                      <a:pt x="0" y="65"/>
                    </a:moveTo>
                    <a:lnTo>
                      <a:pt x="160" y="22"/>
                    </a:lnTo>
                    <a:lnTo>
                      <a:pt x="160" y="22"/>
                    </a:lnTo>
                    <a:lnTo>
                      <a:pt x="240" y="0"/>
                    </a:lnTo>
                    <a:lnTo>
                      <a:pt x="321" y="22"/>
                    </a:lnTo>
                    <a:lnTo>
                      <a:pt x="240" y="44"/>
                    </a:lnTo>
                    <a:lnTo>
                      <a:pt x="240" y="44"/>
                    </a:lnTo>
                    <a:lnTo>
                      <a:pt x="81" y="87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8E4700"/>
              </a:solidFill>
              <a:ln w="6350" cap="flat" cmpd="sng">
                <a:solidFill>
                  <a:srgbClr val="6633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68743" name="Group 1799"/>
            <p:cNvGrpSpPr>
              <a:grpSpLocks noChangeAspect="1"/>
            </p:cNvGrpSpPr>
            <p:nvPr/>
          </p:nvGrpSpPr>
          <p:grpSpPr bwMode="auto">
            <a:xfrm>
              <a:off x="1332" y="2891"/>
              <a:ext cx="89" cy="60"/>
              <a:chOff x="1859" y="2279"/>
              <a:chExt cx="372" cy="247"/>
            </a:xfrm>
          </p:grpSpPr>
          <p:sp>
            <p:nvSpPr>
              <p:cNvPr id="468744" name="Freeform 1800"/>
              <p:cNvSpPr>
                <a:spLocks noChangeAspect="1"/>
              </p:cNvSpPr>
              <p:nvPr/>
            </p:nvSpPr>
            <p:spPr bwMode="gray">
              <a:xfrm>
                <a:off x="1859" y="2412"/>
                <a:ext cx="372" cy="100"/>
              </a:xfrm>
              <a:custGeom>
                <a:avLst/>
                <a:gdLst>
                  <a:gd name="T0" fmla="*/ 0 w 25173"/>
                  <a:gd name="T1" fmla="*/ 3378 h 6756"/>
                  <a:gd name="T2" fmla="*/ 12585 w 25173"/>
                  <a:gd name="T3" fmla="*/ 0 h 6756"/>
                  <a:gd name="T4" fmla="*/ 25173 w 25173"/>
                  <a:gd name="T5" fmla="*/ 3378 h 6756"/>
                  <a:gd name="T6" fmla="*/ 12585 w 25173"/>
                  <a:gd name="T7" fmla="*/ 6756 h 6756"/>
                  <a:gd name="T8" fmla="*/ 0 w 25173"/>
                  <a:gd name="T9" fmla="*/ 3378 h 6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73" h="6756">
                    <a:moveTo>
                      <a:pt x="0" y="3378"/>
                    </a:moveTo>
                    <a:lnTo>
                      <a:pt x="12585" y="0"/>
                    </a:lnTo>
                    <a:lnTo>
                      <a:pt x="25173" y="3378"/>
                    </a:lnTo>
                    <a:lnTo>
                      <a:pt x="12585" y="6756"/>
                    </a:lnTo>
                    <a:lnTo>
                      <a:pt x="0" y="3378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45" name="Freeform 1801"/>
              <p:cNvSpPr>
                <a:spLocks noChangeAspect="1"/>
              </p:cNvSpPr>
              <p:nvPr/>
            </p:nvSpPr>
            <p:spPr bwMode="gray">
              <a:xfrm>
                <a:off x="2045" y="2462"/>
                <a:ext cx="186" cy="64"/>
              </a:xfrm>
              <a:custGeom>
                <a:avLst/>
                <a:gdLst>
                  <a:gd name="T0" fmla="*/ 0 w 12588"/>
                  <a:gd name="T1" fmla="*/ 3378 h 4342"/>
                  <a:gd name="T2" fmla="*/ 0 w 12588"/>
                  <a:gd name="T3" fmla="*/ 4342 h 4342"/>
                  <a:gd name="T4" fmla="*/ 12588 w 12588"/>
                  <a:gd name="T5" fmla="*/ 964 h 4342"/>
                  <a:gd name="T6" fmla="*/ 12588 w 12588"/>
                  <a:gd name="T7" fmla="*/ 0 h 4342"/>
                  <a:gd name="T8" fmla="*/ 0 w 12588"/>
                  <a:gd name="T9" fmla="*/ 3378 h 4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8" h="4342">
                    <a:moveTo>
                      <a:pt x="0" y="3378"/>
                    </a:moveTo>
                    <a:lnTo>
                      <a:pt x="0" y="4342"/>
                    </a:lnTo>
                    <a:lnTo>
                      <a:pt x="12588" y="964"/>
                    </a:lnTo>
                    <a:lnTo>
                      <a:pt x="12588" y="0"/>
                    </a:lnTo>
                    <a:lnTo>
                      <a:pt x="0" y="3378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46" name="Freeform 1802"/>
              <p:cNvSpPr>
                <a:spLocks noChangeAspect="1"/>
              </p:cNvSpPr>
              <p:nvPr/>
            </p:nvSpPr>
            <p:spPr bwMode="gray">
              <a:xfrm>
                <a:off x="1859" y="2462"/>
                <a:ext cx="186" cy="64"/>
              </a:xfrm>
              <a:custGeom>
                <a:avLst/>
                <a:gdLst>
                  <a:gd name="T0" fmla="*/ 12585 w 12585"/>
                  <a:gd name="T1" fmla="*/ 4342 h 4342"/>
                  <a:gd name="T2" fmla="*/ 0 w 12585"/>
                  <a:gd name="T3" fmla="*/ 964 h 4342"/>
                  <a:gd name="T4" fmla="*/ 0 w 12585"/>
                  <a:gd name="T5" fmla="*/ 0 h 4342"/>
                  <a:gd name="T6" fmla="*/ 12585 w 12585"/>
                  <a:gd name="T7" fmla="*/ 3378 h 4342"/>
                  <a:gd name="T8" fmla="*/ 12585 w 12585"/>
                  <a:gd name="T9" fmla="*/ 4342 h 4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5" h="4342">
                    <a:moveTo>
                      <a:pt x="12585" y="4342"/>
                    </a:moveTo>
                    <a:lnTo>
                      <a:pt x="0" y="964"/>
                    </a:lnTo>
                    <a:lnTo>
                      <a:pt x="0" y="0"/>
                    </a:lnTo>
                    <a:lnTo>
                      <a:pt x="12585" y="3378"/>
                    </a:lnTo>
                    <a:lnTo>
                      <a:pt x="12585" y="4342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47" name="Freeform 1803"/>
              <p:cNvSpPr>
                <a:spLocks noChangeAspect="1"/>
              </p:cNvSpPr>
              <p:nvPr/>
            </p:nvSpPr>
            <p:spPr bwMode="gray">
              <a:xfrm>
                <a:off x="1912" y="2428"/>
                <a:ext cx="252" cy="68"/>
              </a:xfrm>
              <a:custGeom>
                <a:avLst/>
                <a:gdLst>
                  <a:gd name="T0" fmla="*/ 0 w 17020"/>
                  <a:gd name="T1" fmla="*/ 1711 h 4567"/>
                  <a:gd name="T2" fmla="*/ 10647 w 17020"/>
                  <a:gd name="T3" fmla="*/ 4567 h 4567"/>
                  <a:gd name="T4" fmla="*/ 17020 w 17020"/>
                  <a:gd name="T5" fmla="*/ 2859 h 4567"/>
                  <a:gd name="T6" fmla="*/ 6371 w 17020"/>
                  <a:gd name="T7" fmla="*/ 0 h 4567"/>
                  <a:gd name="T8" fmla="*/ 0 w 17020"/>
                  <a:gd name="T9" fmla="*/ 1711 h 4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20" h="4567">
                    <a:moveTo>
                      <a:pt x="0" y="1711"/>
                    </a:moveTo>
                    <a:lnTo>
                      <a:pt x="10647" y="4567"/>
                    </a:lnTo>
                    <a:lnTo>
                      <a:pt x="17020" y="2859"/>
                    </a:lnTo>
                    <a:lnTo>
                      <a:pt x="6371" y="0"/>
                    </a:lnTo>
                    <a:lnTo>
                      <a:pt x="0" y="1711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48" name="Freeform 1804"/>
              <p:cNvSpPr>
                <a:spLocks noChangeAspect="1"/>
              </p:cNvSpPr>
              <p:nvPr/>
            </p:nvSpPr>
            <p:spPr bwMode="gray">
              <a:xfrm>
                <a:off x="1859" y="2283"/>
                <a:ext cx="186" cy="243"/>
              </a:xfrm>
              <a:custGeom>
                <a:avLst/>
                <a:gdLst>
                  <a:gd name="T0" fmla="*/ 0 w 12585"/>
                  <a:gd name="T1" fmla="*/ 0 h 16411"/>
                  <a:gd name="T2" fmla="*/ 0 w 12585"/>
                  <a:gd name="T3" fmla="*/ 13033 h 16411"/>
                  <a:gd name="T4" fmla="*/ 12585 w 12585"/>
                  <a:gd name="T5" fmla="*/ 16411 h 16411"/>
                  <a:gd name="T6" fmla="*/ 12585 w 12585"/>
                  <a:gd name="T7" fmla="*/ 3378 h 16411"/>
                  <a:gd name="T8" fmla="*/ 0 w 12585"/>
                  <a:gd name="T9" fmla="*/ 0 h 16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85" h="16411">
                    <a:moveTo>
                      <a:pt x="0" y="0"/>
                    </a:moveTo>
                    <a:lnTo>
                      <a:pt x="0" y="13033"/>
                    </a:lnTo>
                    <a:lnTo>
                      <a:pt x="12585" y="16411"/>
                    </a:lnTo>
                    <a:lnTo>
                      <a:pt x="12585" y="33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49" name="Freeform 1805"/>
              <p:cNvSpPr>
                <a:spLocks noChangeAspect="1"/>
              </p:cNvSpPr>
              <p:nvPr/>
            </p:nvSpPr>
            <p:spPr bwMode="gray">
              <a:xfrm>
                <a:off x="2045" y="2329"/>
                <a:ext cx="14" cy="197"/>
              </a:xfrm>
              <a:custGeom>
                <a:avLst/>
                <a:gdLst>
                  <a:gd name="T0" fmla="*/ 0 w 971"/>
                  <a:gd name="T1" fmla="*/ 13293 h 13293"/>
                  <a:gd name="T2" fmla="*/ 971 w 971"/>
                  <a:gd name="T3" fmla="*/ 13030 h 13293"/>
                  <a:gd name="T4" fmla="*/ 971 w 971"/>
                  <a:gd name="T5" fmla="*/ 0 h 13293"/>
                  <a:gd name="T6" fmla="*/ 0 w 971"/>
                  <a:gd name="T7" fmla="*/ 260 h 13293"/>
                  <a:gd name="T8" fmla="*/ 0 w 971"/>
                  <a:gd name="T9" fmla="*/ 13293 h 13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1" h="13293">
                    <a:moveTo>
                      <a:pt x="0" y="13293"/>
                    </a:moveTo>
                    <a:lnTo>
                      <a:pt x="971" y="13030"/>
                    </a:lnTo>
                    <a:lnTo>
                      <a:pt x="971" y="0"/>
                    </a:lnTo>
                    <a:lnTo>
                      <a:pt x="0" y="260"/>
                    </a:lnTo>
                    <a:lnTo>
                      <a:pt x="0" y="13293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50" name="Freeform 1806"/>
              <p:cNvSpPr>
                <a:spLocks noChangeAspect="1"/>
              </p:cNvSpPr>
              <p:nvPr/>
            </p:nvSpPr>
            <p:spPr bwMode="gray">
              <a:xfrm>
                <a:off x="1859" y="2279"/>
                <a:ext cx="200" cy="54"/>
              </a:xfrm>
              <a:custGeom>
                <a:avLst/>
                <a:gdLst>
                  <a:gd name="T0" fmla="*/ 13556 w 13556"/>
                  <a:gd name="T1" fmla="*/ 3378 h 3638"/>
                  <a:gd name="T2" fmla="*/ 12585 w 13556"/>
                  <a:gd name="T3" fmla="*/ 3638 h 3638"/>
                  <a:gd name="T4" fmla="*/ 0 w 13556"/>
                  <a:gd name="T5" fmla="*/ 260 h 3638"/>
                  <a:gd name="T6" fmla="*/ 971 w 13556"/>
                  <a:gd name="T7" fmla="*/ 0 h 3638"/>
                  <a:gd name="T8" fmla="*/ 13556 w 13556"/>
                  <a:gd name="T9" fmla="*/ 3378 h 3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56" h="3638">
                    <a:moveTo>
                      <a:pt x="13556" y="3378"/>
                    </a:moveTo>
                    <a:lnTo>
                      <a:pt x="12585" y="3638"/>
                    </a:lnTo>
                    <a:lnTo>
                      <a:pt x="0" y="260"/>
                    </a:lnTo>
                    <a:lnTo>
                      <a:pt x="971" y="0"/>
                    </a:lnTo>
                    <a:lnTo>
                      <a:pt x="13556" y="3378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468752" name="Freeform 1808"/>
          <p:cNvSpPr>
            <a:spLocks noChangeAspect="1"/>
          </p:cNvSpPr>
          <p:nvPr/>
        </p:nvSpPr>
        <p:spPr bwMode="gray">
          <a:xfrm>
            <a:off x="5992813" y="3171825"/>
            <a:ext cx="2044700" cy="547688"/>
          </a:xfrm>
          <a:custGeom>
            <a:avLst/>
            <a:gdLst>
              <a:gd name="T0" fmla="*/ 0 w 161"/>
              <a:gd name="T1" fmla="*/ 22 h 44"/>
              <a:gd name="T2" fmla="*/ 81 w 161"/>
              <a:gd name="T3" fmla="*/ 0 h 44"/>
              <a:gd name="T4" fmla="*/ 161 w 161"/>
              <a:gd name="T5" fmla="*/ 22 h 44"/>
              <a:gd name="T6" fmla="*/ 81 w 161"/>
              <a:gd name="T7" fmla="*/ 44 h 44"/>
              <a:gd name="T8" fmla="*/ 0 w 161"/>
              <a:gd name="T9" fmla="*/ 2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" h="44">
                <a:moveTo>
                  <a:pt x="0" y="22"/>
                </a:moveTo>
                <a:lnTo>
                  <a:pt x="81" y="0"/>
                </a:lnTo>
                <a:lnTo>
                  <a:pt x="161" y="22"/>
                </a:lnTo>
                <a:lnTo>
                  <a:pt x="81" y="44"/>
                </a:lnTo>
                <a:lnTo>
                  <a:pt x="0" y="22"/>
                </a:lnTo>
                <a:close/>
              </a:path>
            </a:pathLst>
          </a:custGeom>
          <a:gradFill rotWithShape="1">
            <a:gsLst>
              <a:gs pos="0">
                <a:srgbClr val="B2B2B2">
                  <a:gamma/>
                  <a:tint val="68627"/>
                  <a:invGamma/>
                </a:srgbClr>
              </a:gs>
              <a:gs pos="100000">
                <a:srgbClr val="B2B2B2"/>
              </a:gs>
            </a:gsLst>
            <a:lin ang="5400000" scaled="1"/>
          </a:gradFill>
          <a:ln w="19050" cap="flat" cmpd="sng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dist="25400" dir="5400000" algn="ctr" rotWithShape="0">
              <a:srgbClr val="808080"/>
            </a:outerShdw>
          </a:effectLst>
        </p:spPr>
        <p:txBody>
          <a:bodyPr/>
          <a:lstStyle/>
          <a:p>
            <a:endParaRPr lang="zh-CN" altLang="en-US"/>
          </a:p>
        </p:txBody>
      </p:sp>
      <p:grpSp>
        <p:nvGrpSpPr>
          <p:cNvPr id="468753" name="Group 1809"/>
          <p:cNvGrpSpPr>
            <a:grpSpLocks noChangeAspect="1"/>
          </p:cNvGrpSpPr>
          <p:nvPr/>
        </p:nvGrpSpPr>
        <p:grpSpPr bwMode="auto">
          <a:xfrm flipH="1">
            <a:off x="6400800" y="3168650"/>
            <a:ext cx="138113" cy="331788"/>
            <a:chOff x="4659" y="1323"/>
            <a:chExt cx="266" cy="635"/>
          </a:xfrm>
        </p:grpSpPr>
        <p:sp>
          <p:nvSpPr>
            <p:cNvPr id="468754" name="Freeform 1810"/>
            <p:cNvSpPr>
              <a:spLocks noChangeAspect="1"/>
            </p:cNvSpPr>
            <p:nvPr/>
          </p:nvSpPr>
          <p:spPr bwMode="gray">
            <a:xfrm>
              <a:off x="4726" y="1629"/>
              <a:ext cx="121" cy="329"/>
            </a:xfrm>
            <a:custGeom>
              <a:avLst/>
              <a:gdLst>
                <a:gd name="T0" fmla="*/ 89 w 90"/>
                <a:gd name="T1" fmla="*/ 156 h 245"/>
                <a:gd name="T2" fmla="*/ 90 w 90"/>
                <a:gd name="T3" fmla="*/ 7 h 245"/>
                <a:gd name="T4" fmla="*/ 89 w 90"/>
                <a:gd name="T5" fmla="*/ 5 h 245"/>
                <a:gd name="T6" fmla="*/ 63 w 90"/>
                <a:gd name="T7" fmla="*/ 20 h 245"/>
                <a:gd name="T8" fmla="*/ 12 w 90"/>
                <a:gd name="T9" fmla="*/ 10 h 245"/>
                <a:gd name="T10" fmla="*/ 3 w 90"/>
                <a:gd name="T11" fmla="*/ 0 h 245"/>
                <a:gd name="T12" fmla="*/ 3 w 90"/>
                <a:gd name="T13" fmla="*/ 36 h 245"/>
                <a:gd name="T14" fmla="*/ 2 w 90"/>
                <a:gd name="T15" fmla="*/ 205 h 245"/>
                <a:gd name="T16" fmla="*/ 44 w 90"/>
                <a:gd name="T17" fmla="*/ 204 h 245"/>
                <a:gd name="T18" fmla="*/ 45 w 90"/>
                <a:gd name="T19" fmla="*/ 51 h 245"/>
                <a:gd name="T20" fmla="*/ 36 w 90"/>
                <a:gd name="T21" fmla="*/ 39 h 245"/>
                <a:gd name="T22" fmla="*/ 45 w 90"/>
                <a:gd name="T23" fmla="*/ 51 h 245"/>
                <a:gd name="T24" fmla="*/ 44 w 90"/>
                <a:gd name="T25" fmla="*/ 204 h 245"/>
                <a:gd name="T26" fmla="*/ 44 w 90"/>
                <a:gd name="T27" fmla="*/ 211 h 245"/>
                <a:gd name="T28" fmla="*/ 88 w 90"/>
                <a:gd name="T29" fmla="*/ 218 h 245"/>
                <a:gd name="T30" fmla="*/ 89 w 90"/>
                <a:gd name="T31" fmla="*/ 15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0"/>
                    <a:pt x="90" y="47"/>
                    <a:pt x="90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19"/>
                    <a:pt x="24" y="13"/>
                    <a:pt x="12" y="10"/>
                  </a:cubicBezTo>
                  <a:cubicBezTo>
                    <a:pt x="6" y="9"/>
                    <a:pt x="4" y="4"/>
                    <a:pt x="3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4"/>
                    <a:pt x="44" y="204"/>
                  </a:cubicBezTo>
                  <a:cubicBezTo>
                    <a:pt x="43" y="170"/>
                    <a:pt x="46" y="55"/>
                    <a:pt x="45" y="51"/>
                  </a:cubicBezTo>
                  <a:cubicBezTo>
                    <a:pt x="45" y="47"/>
                    <a:pt x="36" y="46"/>
                    <a:pt x="36" y="39"/>
                  </a:cubicBezTo>
                  <a:cubicBezTo>
                    <a:pt x="36" y="46"/>
                    <a:pt x="45" y="47"/>
                    <a:pt x="45" y="51"/>
                  </a:cubicBezTo>
                  <a:cubicBezTo>
                    <a:pt x="46" y="55"/>
                    <a:pt x="43" y="170"/>
                    <a:pt x="44" y="204"/>
                  </a:cubicBezTo>
                  <a:cubicBezTo>
                    <a:pt x="44" y="206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50000">
                  <a:schemeClr val="bg1">
                    <a:gamma/>
                    <a:shade val="85882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755" name="Freeform 1811"/>
            <p:cNvSpPr>
              <a:spLocks noChangeAspect="1"/>
            </p:cNvSpPr>
            <p:nvPr/>
          </p:nvSpPr>
          <p:spPr bwMode="gray">
            <a:xfrm>
              <a:off x="4659" y="1409"/>
              <a:ext cx="266" cy="310"/>
            </a:xfrm>
            <a:custGeom>
              <a:avLst/>
              <a:gdLst>
                <a:gd name="T0" fmla="*/ 192 w 198"/>
                <a:gd name="T1" fmla="*/ 194 h 231"/>
                <a:gd name="T2" fmla="*/ 169 w 198"/>
                <a:gd name="T3" fmla="*/ 49 h 231"/>
                <a:gd name="T4" fmla="*/ 143 w 198"/>
                <a:gd name="T5" fmla="*/ 24 h 231"/>
                <a:gd name="T6" fmla="*/ 100 w 198"/>
                <a:gd name="T7" fmla="*/ 12 h 231"/>
                <a:gd name="T8" fmla="*/ 60 w 198"/>
                <a:gd name="T9" fmla="*/ 2 h 231"/>
                <a:gd name="T10" fmla="*/ 30 w 198"/>
                <a:gd name="T11" fmla="*/ 11 h 231"/>
                <a:gd name="T12" fmla="*/ 4 w 198"/>
                <a:gd name="T13" fmla="*/ 159 h 231"/>
                <a:gd name="T14" fmla="*/ 36 w 198"/>
                <a:gd name="T15" fmla="*/ 168 h 231"/>
                <a:gd name="T16" fmla="*/ 54 w 198"/>
                <a:gd name="T17" fmla="*/ 47 h 231"/>
                <a:gd name="T18" fmla="*/ 53 w 198"/>
                <a:gd name="T19" fmla="*/ 164 h 231"/>
                <a:gd name="T20" fmla="*/ 62 w 198"/>
                <a:gd name="T21" fmla="*/ 174 h 231"/>
                <a:gd name="T22" fmla="*/ 113 w 198"/>
                <a:gd name="T23" fmla="*/ 188 h 231"/>
                <a:gd name="T24" fmla="*/ 140 w 198"/>
                <a:gd name="T25" fmla="*/ 169 h 231"/>
                <a:gd name="T26" fmla="*/ 140 w 198"/>
                <a:gd name="T27" fmla="*/ 169 h 231"/>
                <a:gd name="T28" fmla="*/ 138 w 198"/>
                <a:gd name="T29" fmla="*/ 87 h 231"/>
                <a:gd name="T30" fmla="*/ 136 w 198"/>
                <a:gd name="T31" fmla="*/ 70 h 231"/>
                <a:gd name="T32" fmla="*/ 136 w 198"/>
                <a:gd name="T33" fmla="*/ 69 h 231"/>
                <a:gd name="T34" fmla="*/ 136 w 198"/>
                <a:gd name="T35" fmla="*/ 70 h 231"/>
                <a:gd name="T36" fmla="*/ 138 w 198"/>
                <a:gd name="T37" fmla="*/ 87 h 231"/>
                <a:gd name="T38" fmla="*/ 159 w 198"/>
                <a:gd name="T39" fmla="*/ 203 h 231"/>
                <a:gd name="T40" fmla="*/ 192 w 198"/>
                <a:gd name="T41" fmla="*/ 19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8" h="231">
                  <a:moveTo>
                    <a:pt x="192" y="194"/>
                  </a:moveTo>
                  <a:cubicBezTo>
                    <a:pt x="189" y="184"/>
                    <a:pt x="172" y="67"/>
                    <a:pt x="169" y="49"/>
                  </a:cubicBezTo>
                  <a:cubicBezTo>
                    <a:pt x="166" y="32"/>
                    <a:pt x="151" y="26"/>
                    <a:pt x="143" y="24"/>
                  </a:cubicBezTo>
                  <a:cubicBezTo>
                    <a:pt x="135" y="21"/>
                    <a:pt x="113" y="16"/>
                    <a:pt x="100" y="12"/>
                  </a:cubicBezTo>
                  <a:cubicBezTo>
                    <a:pt x="88" y="9"/>
                    <a:pt x="69" y="3"/>
                    <a:pt x="60" y="2"/>
                  </a:cubicBezTo>
                  <a:cubicBezTo>
                    <a:pt x="51" y="0"/>
                    <a:pt x="33" y="3"/>
                    <a:pt x="30" y="11"/>
                  </a:cubicBezTo>
                  <a:cubicBezTo>
                    <a:pt x="28" y="17"/>
                    <a:pt x="8" y="139"/>
                    <a:pt x="4" y="159"/>
                  </a:cubicBezTo>
                  <a:cubicBezTo>
                    <a:pt x="0" y="180"/>
                    <a:pt x="31" y="184"/>
                    <a:pt x="36" y="168"/>
                  </a:cubicBezTo>
                  <a:cubicBezTo>
                    <a:pt x="40" y="157"/>
                    <a:pt x="55" y="38"/>
                    <a:pt x="54" y="47"/>
                  </a:cubicBezTo>
                  <a:cubicBezTo>
                    <a:pt x="54" y="53"/>
                    <a:pt x="53" y="121"/>
                    <a:pt x="53" y="164"/>
                  </a:cubicBezTo>
                  <a:cubicBezTo>
                    <a:pt x="54" y="169"/>
                    <a:pt x="56" y="173"/>
                    <a:pt x="62" y="174"/>
                  </a:cubicBezTo>
                  <a:cubicBezTo>
                    <a:pt x="74" y="177"/>
                    <a:pt x="106" y="187"/>
                    <a:pt x="113" y="188"/>
                  </a:cubicBezTo>
                  <a:cubicBezTo>
                    <a:pt x="121" y="190"/>
                    <a:pt x="137" y="180"/>
                    <a:pt x="140" y="169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41"/>
                    <a:pt x="140" y="110"/>
                    <a:pt x="138" y="87"/>
                  </a:cubicBezTo>
                  <a:cubicBezTo>
                    <a:pt x="137" y="78"/>
                    <a:pt x="137" y="73"/>
                    <a:pt x="136" y="70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6" y="69"/>
                    <a:pt x="136" y="69"/>
                    <a:pt x="136" y="70"/>
                  </a:cubicBezTo>
                  <a:cubicBezTo>
                    <a:pt x="137" y="75"/>
                    <a:pt x="138" y="81"/>
                    <a:pt x="138" y="87"/>
                  </a:cubicBezTo>
                  <a:cubicBezTo>
                    <a:pt x="141" y="109"/>
                    <a:pt x="148" y="149"/>
                    <a:pt x="159" y="203"/>
                  </a:cubicBezTo>
                  <a:cubicBezTo>
                    <a:pt x="165" y="231"/>
                    <a:pt x="198" y="218"/>
                    <a:pt x="192" y="194"/>
                  </a:cubicBezTo>
                </a:path>
              </a:pathLst>
            </a:custGeom>
            <a:gradFill rotWithShape="1">
              <a:gsLst>
                <a:gs pos="0">
                  <a:schemeClr val="bg1"/>
                </a:gs>
                <a:gs pos="50000">
                  <a:schemeClr val="bg1">
                    <a:gamma/>
                    <a:shade val="85882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756" name="Freeform 1812"/>
            <p:cNvSpPr>
              <a:spLocks noChangeAspect="1"/>
            </p:cNvSpPr>
            <p:nvPr/>
          </p:nvSpPr>
          <p:spPr bwMode="gray">
            <a:xfrm>
              <a:off x="4745" y="1392"/>
              <a:ext cx="88" cy="55"/>
            </a:xfrm>
            <a:custGeom>
              <a:avLst/>
              <a:gdLst>
                <a:gd name="T0" fmla="*/ 29 w 66"/>
                <a:gd name="T1" fmla="*/ 39 h 41"/>
                <a:gd name="T2" fmla="*/ 9 w 66"/>
                <a:gd name="T3" fmla="*/ 23 h 41"/>
                <a:gd name="T4" fmla="*/ 15 w 66"/>
                <a:gd name="T5" fmla="*/ 13 h 41"/>
                <a:gd name="T6" fmla="*/ 53 w 66"/>
                <a:gd name="T7" fmla="*/ 16 h 41"/>
                <a:gd name="T8" fmla="*/ 57 w 66"/>
                <a:gd name="T9" fmla="*/ 30 h 41"/>
                <a:gd name="T10" fmla="*/ 29 w 66"/>
                <a:gd name="T1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9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30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757" name="Oval 1813"/>
            <p:cNvSpPr>
              <a:spLocks noChangeAspect="1" noChangeArrowheads="1"/>
            </p:cNvSpPr>
            <p:nvPr/>
          </p:nvSpPr>
          <p:spPr bwMode="gray">
            <a:xfrm flipH="1">
              <a:off x="4733" y="1323"/>
              <a:ext cx="106" cy="10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68758" name="Group 1814"/>
          <p:cNvGrpSpPr>
            <a:grpSpLocks noChangeAspect="1"/>
          </p:cNvGrpSpPr>
          <p:nvPr/>
        </p:nvGrpSpPr>
        <p:grpSpPr bwMode="auto">
          <a:xfrm flipH="1">
            <a:off x="6586538" y="3000375"/>
            <a:ext cx="879475" cy="517525"/>
            <a:chOff x="4056" y="2593"/>
            <a:chExt cx="1680" cy="989"/>
          </a:xfrm>
        </p:grpSpPr>
        <p:grpSp>
          <p:nvGrpSpPr>
            <p:cNvPr id="468759" name="Group 1815"/>
            <p:cNvGrpSpPr>
              <a:grpSpLocks noChangeAspect="1"/>
            </p:cNvGrpSpPr>
            <p:nvPr/>
          </p:nvGrpSpPr>
          <p:grpSpPr bwMode="auto">
            <a:xfrm>
              <a:off x="4056" y="2593"/>
              <a:ext cx="1499" cy="989"/>
              <a:chOff x="-4243" y="627"/>
              <a:chExt cx="4127" cy="2722"/>
            </a:xfrm>
          </p:grpSpPr>
          <p:sp>
            <p:nvSpPr>
              <p:cNvPr id="468760" name="Freeform 1816"/>
              <p:cNvSpPr>
                <a:spLocks noChangeAspect="1"/>
              </p:cNvSpPr>
              <p:nvPr/>
            </p:nvSpPr>
            <p:spPr bwMode="gray">
              <a:xfrm>
                <a:off x="-4155" y="2108"/>
                <a:ext cx="420" cy="449"/>
              </a:xfrm>
              <a:custGeom>
                <a:avLst/>
                <a:gdLst>
                  <a:gd name="T0" fmla="*/ 146 w 420"/>
                  <a:gd name="T1" fmla="*/ 449 h 449"/>
                  <a:gd name="T2" fmla="*/ 0 w 420"/>
                  <a:gd name="T3" fmla="*/ 296 h 449"/>
                  <a:gd name="T4" fmla="*/ 420 w 420"/>
                  <a:gd name="T5" fmla="*/ 0 h 449"/>
                  <a:gd name="T6" fmla="*/ 340 w 420"/>
                  <a:gd name="T7" fmla="*/ 397 h 449"/>
                  <a:gd name="T8" fmla="*/ 146 w 420"/>
                  <a:gd name="T9" fmla="*/ 44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0" h="449">
                    <a:moveTo>
                      <a:pt x="146" y="449"/>
                    </a:moveTo>
                    <a:lnTo>
                      <a:pt x="0" y="296"/>
                    </a:lnTo>
                    <a:lnTo>
                      <a:pt x="420" y="0"/>
                    </a:lnTo>
                    <a:lnTo>
                      <a:pt x="340" y="397"/>
                    </a:lnTo>
                    <a:lnTo>
                      <a:pt x="146" y="44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61" name="Freeform 1817"/>
              <p:cNvSpPr>
                <a:spLocks noChangeAspect="1"/>
              </p:cNvSpPr>
              <p:nvPr/>
            </p:nvSpPr>
            <p:spPr bwMode="gray">
              <a:xfrm>
                <a:off x="-2350" y="2590"/>
                <a:ext cx="418" cy="449"/>
              </a:xfrm>
              <a:custGeom>
                <a:avLst/>
                <a:gdLst>
                  <a:gd name="T0" fmla="*/ 146 w 418"/>
                  <a:gd name="T1" fmla="*/ 449 h 449"/>
                  <a:gd name="T2" fmla="*/ 0 w 418"/>
                  <a:gd name="T3" fmla="*/ 296 h 449"/>
                  <a:gd name="T4" fmla="*/ 418 w 418"/>
                  <a:gd name="T5" fmla="*/ 0 h 449"/>
                  <a:gd name="T6" fmla="*/ 340 w 418"/>
                  <a:gd name="T7" fmla="*/ 397 h 449"/>
                  <a:gd name="T8" fmla="*/ 146 w 418"/>
                  <a:gd name="T9" fmla="*/ 44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8" h="449">
                    <a:moveTo>
                      <a:pt x="146" y="449"/>
                    </a:moveTo>
                    <a:lnTo>
                      <a:pt x="0" y="296"/>
                    </a:lnTo>
                    <a:lnTo>
                      <a:pt x="418" y="0"/>
                    </a:lnTo>
                    <a:lnTo>
                      <a:pt x="340" y="397"/>
                    </a:lnTo>
                    <a:lnTo>
                      <a:pt x="146" y="44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62" name="Freeform 1818"/>
              <p:cNvSpPr>
                <a:spLocks noChangeAspect="1"/>
              </p:cNvSpPr>
              <p:nvPr/>
            </p:nvSpPr>
            <p:spPr bwMode="gray">
              <a:xfrm>
                <a:off x="-4174" y="1641"/>
                <a:ext cx="905" cy="243"/>
              </a:xfrm>
              <a:custGeom>
                <a:avLst/>
                <a:gdLst>
                  <a:gd name="T0" fmla="*/ 0 w 905"/>
                  <a:gd name="T1" fmla="*/ 123 h 243"/>
                  <a:gd name="T2" fmla="*/ 453 w 905"/>
                  <a:gd name="T3" fmla="*/ 0 h 243"/>
                  <a:gd name="T4" fmla="*/ 905 w 905"/>
                  <a:gd name="T5" fmla="*/ 123 h 243"/>
                  <a:gd name="T6" fmla="*/ 453 w 905"/>
                  <a:gd name="T7" fmla="*/ 243 h 243"/>
                  <a:gd name="T8" fmla="*/ 0 w 905"/>
                  <a:gd name="T9" fmla="*/ 12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5" h="243">
                    <a:moveTo>
                      <a:pt x="0" y="123"/>
                    </a:moveTo>
                    <a:lnTo>
                      <a:pt x="453" y="0"/>
                    </a:lnTo>
                    <a:lnTo>
                      <a:pt x="905" y="123"/>
                    </a:lnTo>
                    <a:lnTo>
                      <a:pt x="453" y="243"/>
                    </a:lnTo>
                    <a:lnTo>
                      <a:pt x="0" y="12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63" name="Freeform 1819"/>
              <p:cNvSpPr>
                <a:spLocks noChangeAspect="1"/>
              </p:cNvSpPr>
              <p:nvPr/>
            </p:nvSpPr>
            <p:spPr bwMode="gray">
              <a:xfrm>
                <a:off x="-3565" y="627"/>
                <a:ext cx="3449" cy="929"/>
              </a:xfrm>
              <a:custGeom>
                <a:avLst/>
                <a:gdLst>
                  <a:gd name="T0" fmla="*/ 1352 w 3449"/>
                  <a:gd name="T1" fmla="*/ 0 h 929"/>
                  <a:gd name="T2" fmla="*/ 0 w 3449"/>
                  <a:gd name="T3" fmla="*/ 366 h 929"/>
                  <a:gd name="T4" fmla="*/ 2105 w 3449"/>
                  <a:gd name="T5" fmla="*/ 929 h 929"/>
                  <a:gd name="T6" fmla="*/ 3449 w 3449"/>
                  <a:gd name="T7" fmla="*/ 565 h 929"/>
                  <a:gd name="T8" fmla="*/ 1352 w 3449"/>
                  <a:gd name="T9" fmla="*/ 0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49" h="929">
                    <a:moveTo>
                      <a:pt x="1352" y="0"/>
                    </a:moveTo>
                    <a:lnTo>
                      <a:pt x="0" y="366"/>
                    </a:lnTo>
                    <a:lnTo>
                      <a:pt x="2105" y="929"/>
                    </a:lnTo>
                    <a:lnTo>
                      <a:pt x="3449" y="565"/>
                    </a:lnTo>
                    <a:lnTo>
                      <a:pt x="135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64" name="Freeform 1820"/>
              <p:cNvSpPr>
                <a:spLocks noChangeAspect="1"/>
              </p:cNvSpPr>
              <p:nvPr/>
            </p:nvSpPr>
            <p:spPr bwMode="gray">
              <a:xfrm>
                <a:off x="-3900" y="2279"/>
                <a:ext cx="498" cy="545"/>
              </a:xfrm>
              <a:custGeom>
                <a:avLst/>
                <a:gdLst>
                  <a:gd name="T0" fmla="*/ 168 w 211"/>
                  <a:gd name="T1" fmla="*/ 67 h 231"/>
                  <a:gd name="T2" fmla="*/ 46 w 211"/>
                  <a:gd name="T3" fmla="*/ 14 h 231"/>
                  <a:gd name="T4" fmla="*/ 46 w 211"/>
                  <a:gd name="T5" fmla="*/ 14 h 231"/>
                  <a:gd name="T6" fmla="*/ 12 w 211"/>
                  <a:gd name="T7" fmla="*/ 23 h 231"/>
                  <a:gd name="T8" fmla="*/ 19 w 211"/>
                  <a:gd name="T9" fmla="*/ 38 h 231"/>
                  <a:gd name="T10" fmla="*/ 41 w 211"/>
                  <a:gd name="T11" fmla="*/ 164 h 231"/>
                  <a:gd name="T12" fmla="*/ 100 w 211"/>
                  <a:gd name="T13" fmla="*/ 212 h 231"/>
                  <a:gd name="T14" fmla="*/ 109 w 211"/>
                  <a:gd name="T15" fmla="*/ 231 h 231"/>
                  <a:gd name="T16" fmla="*/ 154 w 211"/>
                  <a:gd name="T17" fmla="*/ 219 h 231"/>
                  <a:gd name="T18" fmla="*/ 154 w 211"/>
                  <a:gd name="T19" fmla="*/ 219 h 231"/>
                  <a:gd name="T20" fmla="*/ 176 w 211"/>
                  <a:gd name="T21" fmla="*/ 209 h 231"/>
                  <a:gd name="T22" fmla="*/ 168 w 211"/>
                  <a:gd name="T23" fmla="*/ 6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1" h="231">
                    <a:moveTo>
                      <a:pt x="168" y="67"/>
                    </a:moveTo>
                    <a:cubicBezTo>
                      <a:pt x="133" y="21"/>
                      <a:pt x="82" y="0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0" y="69"/>
                      <a:pt x="8" y="121"/>
                      <a:pt x="41" y="164"/>
                    </a:cubicBezTo>
                    <a:cubicBezTo>
                      <a:pt x="58" y="186"/>
                      <a:pt x="79" y="203"/>
                      <a:pt x="100" y="212"/>
                    </a:cubicBezTo>
                    <a:cubicBezTo>
                      <a:pt x="109" y="231"/>
                      <a:pt x="109" y="231"/>
                      <a:pt x="109" y="231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62" y="217"/>
                      <a:pt x="169" y="214"/>
                      <a:pt x="176" y="209"/>
                    </a:cubicBezTo>
                    <a:cubicBezTo>
                      <a:pt x="211" y="182"/>
                      <a:pt x="208" y="118"/>
                      <a:pt x="168" y="6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65" name="Freeform 1821"/>
              <p:cNvSpPr>
                <a:spLocks noChangeAspect="1"/>
              </p:cNvSpPr>
              <p:nvPr/>
            </p:nvSpPr>
            <p:spPr bwMode="gray">
              <a:xfrm>
                <a:off x="-4009" y="2295"/>
                <a:ext cx="503" cy="569"/>
              </a:xfrm>
              <a:custGeom>
                <a:avLst/>
                <a:gdLst>
                  <a:gd name="T0" fmla="*/ 177 w 213"/>
                  <a:gd name="T1" fmla="*/ 214 h 241"/>
                  <a:gd name="T2" fmla="*/ 42 w 213"/>
                  <a:gd name="T3" fmla="*/ 169 h 241"/>
                  <a:gd name="T4" fmla="*/ 35 w 213"/>
                  <a:gd name="T5" fmla="*/ 26 h 241"/>
                  <a:gd name="T6" fmla="*/ 170 w 213"/>
                  <a:gd name="T7" fmla="*/ 72 h 241"/>
                  <a:gd name="T8" fmla="*/ 177 w 213"/>
                  <a:gd name="T9" fmla="*/ 21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241">
                    <a:moveTo>
                      <a:pt x="177" y="214"/>
                    </a:moveTo>
                    <a:cubicBezTo>
                      <a:pt x="142" y="241"/>
                      <a:pt x="82" y="220"/>
                      <a:pt x="42" y="169"/>
                    </a:cubicBezTo>
                    <a:cubicBezTo>
                      <a:pt x="3" y="117"/>
                      <a:pt x="0" y="53"/>
                      <a:pt x="35" y="26"/>
                    </a:cubicBezTo>
                    <a:cubicBezTo>
                      <a:pt x="70" y="0"/>
                      <a:pt x="131" y="20"/>
                      <a:pt x="170" y="72"/>
                    </a:cubicBezTo>
                    <a:cubicBezTo>
                      <a:pt x="209" y="123"/>
                      <a:pt x="213" y="187"/>
                      <a:pt x="177" y="214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66" name="Freeform 1822"/>
              <p:cNvSpPr>
                <a:spLocks noChangeAspect="1"/>
              </p:cNvSpPr>
              <p:nvPr/>
            </p:nvSpPr>
            <p:spPr bwMode="gray">
              <a:xfrm>
                <a:off x="-3912" y="2406"/>
                <a:ext cx="307" cy="345"/>
              </a:xfrm>
              <a:custGeom>
                <a:avLst/>
                <a:gdLst>
                  <a:gd name="T0" fmla="*/ 109 w 130"/>
                  <a:gd name="T1" fmla="*/ 130 h 146"/>
                  <a:gd name="T2" fmla="*/ 26 w 130"/>
                  <a:gd name="T3" fmla="*/ 103 h 146"/>
                  <a:gd name="T4" fmla="*/ 22 w 130"/>
                  <a:gd name="T5" fmla="*/ 16 h 146"/>
                  <a:gd name="T6" fmla="*/ 104 w 130"/>
                  <a:gd name="T7" fmla="*/ 44 h 146"/>
                  <a:gd name="T8" fmla="*/ 109 w 130"/>
                  <a:gd name="T9" fmla="*/ 1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46">
                    <a:moveTo>
                      <a:pt x="109" y="130"/>
                    </a:moveTo>
                    <a:cubicBezTo>
                      <a:pt x="87" y="146"/>
                      <a:pt x="50" y="134"/>
                      <a:pt x="26" y="103"/>
                    </a:cubicBezTo>
                    <a:cubicBezTo>
                      <a:pt x="2" y="71"/>
                      <a:pt x="0" y="32"/>
                      <a:pt x="22" y="16"/>
                    </a:cubicBezTo>
                    <a:cubicBezTo>
                      <a:pt x="43" y="0"/>
                      <a:pt x="80" y="12"/>
                      <a:pt x="104" y="44"/>
                    </a:cubicBezTo>
                    <a:cubicBezTo>
                      <a:pt x="128" y="75"/>
                      <a:pt x="130" y="114"/>
                      <a:pt x="109" y="13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67" name="Freeform 1823"/>
              <p:cNvSpPr>
                <a:spLocks noChangeAspect="1"/>
              </p:cNvSpPr>
              <p:nvPr/>
            </p:nvSpPr>
            <p:spPr bwMode="gray">
              <a:xfrm>
                <a:off x="-2093" y="2765"/>
                <a:ext cx="496" cy="546"/>
              </a:xfrm>
              <a:custGeom>
                <a:avLst/>
                <a:gdLst>
                  <a:gd name="T0" fmla="*/ 168 w 210"/>
                  <a:gd name="T1" fmla="*/ 67 h 231"/>
                  <a:gd name="T2" fmla="*/ 46 w 210"/>
                  <a:gd name="T3" fmla="*/ 14 h 231"/>
                  <a:gd name="T4" fmla="*/ 46 w 210"/>
                  <a:gd name="T5" fmla="*/ 14 h 231"/>
                  <a:gd name="T6" fmla="*/ 11 w 210"/>
                  <a:gd name="T7" fmla="*/ 23 h 231"/>
                  <a:gd name="T8" fmla="*/ 18 w 210"/>
                  <a:gd name="T9" fmla="*/ 38 h 231"/>
                  <a:gd name="T10" fmla="*/ 40 w 210"/>
                  <a:gd name="T11" fmla="*/ 164 h 231"/>
                  <a:gd name="T12" fmla="*/ 99 w 210"/>
                  <a:gd name="T13" fmla="*/ 212 h 231"/>
                  <a:gd name="T14" fmla="*/ 108 w 210"/>
                  <a:gd name="T15" fmla="*/ 231 h 231"/>
                  <a:gd name="T16" fmla="*/ 154 w 210"/>
                  <a:gd name="T17" fmla="*/ 219 h 231"/>
                  <a:gd name="T18" fmla="*/ 154 w 210"/>
                  <a:gd name="T19" fmla="*/ 219 h 231"/>
                  <a:gd name="T20" fmla="*/ 175 w 210"/>
                  <a:gd name="T21" fmla="*/ 209 h 231"/>
                  <a:gd name="T22" fmla="*/ 168 w 210"/>
                  <a:gd name="T23" fmla="*/ 6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0" h="231">
                    <a:moveTo>
                      <a:pt x="168" y="67"/>
                    </a:moveTo>
                    <a:cubicBezTo>
                      <a:pt x="133" y="21"/>
                      <a:pt x="81" y="0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0" y="69"/>
                      <a:pt x="7" y="120"/>
                      <a:pt x="40" y="164"/>
                    </a:cubicBezTo>
                    <a:cubicBezTo>
                      <a:pt x="57" y="186"/>
                      <a:pt x="78" y="202"/>
                      <a:pt x="99" y="212"/>
                    </a:cubicBezTo>
                    <a:cubicBezTo>
                      <a:pt x="108" y="231"/>
                      <a:pt x="108" y="231"/>
                      <a:pt x="108" y="231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61" y="217"/>
                      <a:pt x="169" y="214"/>
                      <a:pt x="175" y="209"/>
                    </a:cubicBezTo>
                    <a:cubicBezTo>
                      <a:pt x="210" y="182"/>
                      <a:pt x="207" y="118"/>
                      <a:pt x="168" y="6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68" name="Freeform 1824"/>
              <p:cNvSpPr>
                <a:spLocks noChangeAspect="1"/>
              </p:cNvSpPr>
              <p:nvPr/>
            </p:nvSpPr>
            <p:spPr bwMode="gray">
              <a:xfrm>
                <a:off x="-2204" y="2779"/>
                <a:ext cx="503" cy="570"/>
              </a:xfrm>
              <a:custGeom>
                <a:avLst/>
                <a:gdLst>
                  <a:gd name="T0" fmla="*/ 178 w 213"/>
                  <a:gd name="T1" fmla="*/ 215 h 241"/>
                  <a:gd name="T2" fmla="*/ 43 w 213"/>
                  <a:gd name="T3" fmla="*/ 169 h 241"/>
                  <a:gd name="T4" fmla="*/ 35 w 213"/>
                  <a:gd name="T5" fmla="*/ 27 h 241"/>
                  <a:gd name="T6" fmla="*/ 170 w 213"/>
                  <a:gd name="T7" fmla="*/ 72 h 241"/>
                  <a:gd name="T8" fmla="*/ 178 w 213"/>
                  <a:gd name="T9" fmla="*/ 215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241">
                    <a:moveTo>
                      <a:pt x="178" y="215"/>
                    </a:moveTo>
                    <a:cubicBezTo>
                      <a:pt x="143" y="241"/>
                      <a:pt x="82" y="221"/>
                      <a:pt x="43" y="169"/>
                    </a:cubicBezTo>
                    <a:cubicBezTo>
                      <a:pt x="3" y="118"/>
                      <a:pt x="0" y="54"/>
                      <a:pt x="35" y="27"/>
                    </a:cubicBezTo>
                    <a:cubicBezTo>
                      <a:pt x="71" y="0"/>
                      <a:pt x="131" y="21"/>
                      <a:pt x="170" y="72"/>
                    </a:cubicBezTo>
                    <a:cubicBezTo>
                      <a:pt x="210" y="124"/>
                      <a:pt x="213" y="188"/>
                      <a:pt x="178" y="215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69" name="Freeform 1825"/>
              <p:cNvSpPr>
                <a:spLocks noChangeAspect="1"/>
              </p:cNvSpPr>
              <p:nvPr/>
            </p:nvSpPr>
            <p:spPr bwMode="gray">
              <a:xfrm>
                <a:off x="-2105" y="2893"/>
                <a:ext cx="305" cy="345"/>
              </a:xfrm>
              <a:custGeom>
                <a:avLst/>
                <a:gdLst>
                  <a:gd name="T0" fmla="*/ 108 w 129"/>
                  <a:gd name="T1" fmla="*/ 130 h 146"/>
                  <a:gd name="T2" fmla="*/ 26 w 129"/>
                  <a:gd name="T3" fmla="*/ 102 h 146"/>
                  <a:gd name="T4" fmla="*/ 21 w 129"/>
                  <a:gd name="T5" fmla="*/ 16 h 146"/>
                  <a:gd name="T6" fmla="*/ 103 w 129"/>
                  <a:gd name="T7" fmla="*/ 43 h 146"/>
                  <a:gd name="T8" fmla="*/ 108 w 129"/>
                  <a:gd name="T9" fmla="*/ 1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46">
                    <a:moveTo>
                      <a:pt x="108" y="130"/>
                    </a:moveTo>
                    <a:cubicBezTo>
                      <a:pt x="86" y="146"/>
                      <a:pt x="50" y="134"/>
                      <a:pt x="26" y="102"/>
                    </a:cubicBezTo>
                    <a:cubicBezTo>
                      <a:pt x="2" y="71"/>
                      <a:pt x="0" y="32"/>
                      <a:pt x="21" y="16"/>
                    </a:cubicBezTo>
                    <a:cubicBezTo>
                      <a:pt x="43" y="0"/>
                      <a:pt x="79" y="12"/>
                      <a:pt x="103" y="43"/>
                    </a:cubicBezTo>
                    <a:cubicBezTo>
                      <a:pt x="127" y="75"/>
                      <a:pt x="129" y="114"/>
                      <a:pt x="108" y="13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70" name="Freeform 1826"/>
              <p:cNvSpPr>
                <a:spLocks noChangeAspect="1"/>
              </p:cNvSpPr>
              <p:nvPr/>
            </p:nvSpPr>
            <p:spPr bwMode="gray">
              <a:xfrm>
                <a:off x="-4236" y="965"/>
                <a:ext cx="2776" cy="2273"/>
              </a:xfrm>
              <a:custGeom>
                <a:avLst/>
                <a:gdLst>
                  <a:gd name="T0" fmla="*/ 301 w 1175"/>
                  <a:gd name="T1" fmla="*/ 14 h 962"/>
                  <a:gd name="T2" fmla="*/ 218 w 1175"/>
                  <a:gd name="T3" fmla="*/ 72 h 962"/>
                  <a:gd name="T4" fmla="*/ 128 w 1175"/>
                  <a:gd name="T5" fmla="*/ 365 h 962"/>
                  <a:gd name="T6" fmla="*/ 26 w 1175"/>
                  <a:gd name="T7" fmla="*/ 338 h 962"/>
                  <a:gd name="T8" fmla="*/ 26 w 1175"/>
                  <a:gd name="T9" fmla="*/ 656 h 962"/>
                  <a:gd name="T10" fmla="*/ 96 w 1175"/>
                  <a:gd name="T11" fmla="*/ 674 h 962"/>
                  <a:gd name="T12" fmla="*/ 120 w 1175"/>
                  <a:gd name="T13" fmla="*/ 574 h 962"/>
                  <a:gd name="T14" fmla="*/ 276 w 1175"/>
                  <a:gd name="T15" fmla="*/ 627 h 962"/>
                  <a:gd name="T16" fmla="*/ 313 w 1175"/>
                  <a:gd name="T17" fmla="*/ 732 h 962"/>
                  <a:gd name="T18" fmla="*/ 860 w 1175"/>
                  <a:gd name="T19" fmla="*/ 878 h 962"/>
                  <a:gd name="T20" fmla="*/ 884 w 1175"/>
                  <a:gd name="T21" fmla="*/ 780 h 962"/>
                  <a:gd name="T22" fmla="*/ 1041 w 1175"/>
                  <a:gd name="T23" fmla="*/ 833 h 962"/>
                  <a:gd name="T24" fmla="*/ 1078 w 1175"/>
                  <a:gd name="T25" fmla="*/ 936 h 962"/>
                  <a:gd name="T26" fmla="*/ 1175 w 1175"/>
                  <a:gd name="T27" fmla="*/ 962 h 962"/>
                  <a:gd name="T28" fmla="*/ 1175 w 1175"/>
                  <a:gd name="T29" fmla="*/ 250 h 962"/>
                  <a:gd name="T30" fmla="*/ 301 w 1175"/>
                  <a:gd name="T31" fmla="*/ 14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75" h="962">
                    <a:moveTo>
                      <a:pt x="301" y="14"/>
                    </a:moveTo>
                    <a:cubicBezTo>
                      <a:pt x="242" y="0"/>
                      <a:pt x="218" y="72"/>
                      <a:pt x="218" y="72"/>
                    </a:cubicBezTo>
                    <a:cubicBezTo>
                      <a:pt x="128" y="365"/>
                      <a:pt x="128" y="365"/>
                      <a:pt x="128" y="365"/>
                    </a:cubicBezTo>
                    <a:cubicBezTo>
                      <a:pt x="128" y="365"/>
                      <a:pt x="52" y="326"/>
                      <a:pt x="26" y="338"/>
                    </a:cubicBezTo>
                    <a:cubicBezTo>
                      <a:pt x="0" y="350"/>
                      <a:pt x="26" y="656"/>
                      <a:pt x="26" y="656"/>
                    </a:cubicBezTo>
                    <a:cubicBezTo>
                      <a:pt x="96" y="674"/>
                      <a:pt x="96" y="674"/>
                      <a:pt x="96" y="674"/>
                    </a:cubicBezTo>
                    <a:cubicBezTo>
                      <a:pt x="85" y="633"/>
                      <a:pt x="93" y="595"/>
                      <a:pt x="120" y="574"/>
                    </a:cubicBezTo>
                    <a:cubicBezTo>
                      <a:pt x="160" y="543"/>
                      <a:pt x="231" y="567"/>
                      <a:pt x="276" y="627"/>
                    </a:cubicBezTo>
                    <a:cubicBezTo>
                      <a:pt x="302" y="661"/>
                      <a:pt x="314" y="700"/>
                      <a:pt x="313" y="732"/>
                    </a:cubicBezTo>
                    <a:cubicBezTo>
                      <a:pt x="860" y="878"/>
                      <a:pt x="860" y="878"/>
                      <a:pt x="860" y="878"/>
                    </a:cubicBezTo>
                    <a:cubicBezTo>
                      <a:pt x="850" y="838"/>
                      <a:pt x="857" y="800"/>
                      <a:pt x="884" y="780"/>
                    </a:cubicBezTo>
                    <a:cubicBezTo>
                      <a:pt x="925" y="749"/>
                      <a:pt x="995" y="772"/>
                      <a:pt x="1041" y="833"/>
                    </a:cubicBezTo>
                    <a:cubicBezTo>
                      <a:pt x="1066" y="866"/>
                      <a:pt x="1079" y="904"/>
                      <a:pt x="1078" y="936"/>
                    </a:cubicBezTo>
                    <a:cubicBezTo>
                      <a:pt x="1175" y="962"/>
                      <a:pt x="1175" y="962"/>
                      <a:pt x="1175" y="962"/>
                    </a:cubicBezTo>
                    <a:cubicBezTo>
                      <a:pt x="1175" y="250"/>
                      <a:pt x="1175" y="250"/>
                      <a:pt x="1175" y="250"/>
                    </a:cubicBezTo>
                    <a:lnTo>
                      <a:pt x="301" y="1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71" name="Freeform 1827"/>
              <p:cNvSpPr>
                <a:spLocks noChangeAspect="1"/>
              </p:cNvSpPr>
              <p:nvPr/>
            </p:nvSpPr>
            <p:spPr bwMode="gray">
              <a:xfrm>
                <a:off x="-3879" y="1263"/>
                <a:ext cx="165" cy="619"/>
              </a:xfrm>
              <a:custGeom>
                <a:avLst/>
                <a:gdLst>
                  <a:gd name="T0" fmla="*/ 0 w 165"/>
                  <a:gd name="T1" fmla="*/ 581 h 619"/>
                  <a:gd name="T2" fmla="*/ 165 w 165"/>
                  <a:gd name="T3" fmla="*/ 619 h 619"/>
                  <a:gd name="T4" fmla="*/ 165 w 165"/>
                  <a:gd name="T5" fmla="*/ 0 h 619"/>
                  <a:gd name="T6" fmla="*/ 0 w 165"/>
                  <a:gd name="T7" fmla="*/ 581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619">
                    <a:moveTo>
                      <a:pt x="0" y="581"/>
                    </a:moveTo>
                    <a:lnTo>
                      <a:pt x="165" y="619"/>
                    </a:lnTo>
                    <a:lnTo>
                      <a:pt x="165" y="0"/>
                    </a:lnTo>
                    <a:lnTo>
                      <a:pt x="0" y="58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72" name="Line 1828"/>
              <p:cNvSpPr>
                <a:spLocks noChangeAspect="1" noChangeShapeType="1"/>
              </p:cNvSpPr>
              <p:nvPr/>
            </p:nvSpPr>
            <p:spPr bwMode="gray">
              <a:xfrm flipH="1" flipV="1">
                <a:off x="-3286" y="918"/>
                <a:ext cx="2107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73" name="Line 1829"/>
              <p:cNvSpPr>
                <a:spLocks noChangeAspect="1" noChangeShapeType="1"/>
              </p:cNvSpPr>
              <p:nvPr/>
            </p:nvSpPr>
            <p:spPr bwMode="gray">
              <a:xfrm flipH="1" flipV="1">
                <a:off x="-3019" y="845"/>
                <a:ext cx="2107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74" name="Line 1830"/>
              <p:cNvSpPr>
                <a:spLocks noChangeAspect="1" noChangeShapeType="1"/>
              </p:cNvSpPr>
              <p:nvPr/>
            </p:nvSpPr>
            <p:spPr bwMode="gray">
              <a:xfrm flipH="1" flipV="1">
                <a:off x="-2752" y="774"/>
                <a:ext cx="2107" cy="5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75" name="Line 1831"/>
              <p:cNvSpPr>
                <a:spLocks noChangeAspect="1" noChangeShapeType="1"/>
              </p:cNvSpPr>
              <p:nvPr/>
            </p:nvSpPr>
            <p:spPr bwMode="gray">
              <a:xfrm flipH="1" flipV="1">
                <a:off x="-2483" y="701"/>
                <a:ext cx="2108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76" name="Freeform 1832"/>
              <p:cNvSpPr>
                <a:spLocks noChangeAspect="1"/>
              </p:cNvSpPr>
              <p:nvPr/>
            </p:nvSpPr>
            <p:spPr bwMode="gray">
              <a:xfrm>
                <a:off x="-1460" y="1192"/>
                <a:ext cx="1344" cy="2046"/>
              </a:xfrm>
              <a:custGeom>
                <a:avLst/>
                <a:gdLst>
                  <a:gd name="T0" fmla="*/ 0 w 1344"/>
                  <a:gd name="T1" fmla="*/ 364 h 2046"/>
                  <a:gd name="T2" fmla="*/ 1344 w 1344"/>
                  <a:gd name="T3" fmla="*/ 0 h 2046"/>
                  <a:gd name="T4" fmla="*/ 1344 w 1344"/>
                  <a:gd name="T5" fmla="*/ 1682 h 2046"/>
                  <a:gd name="T6" fmla="*/ 0 w 1344"/>
                  <a:gd name="T7" fmla="*/ 2046 h 2046"/>
                  <a:gd name="T8" fmla="*/ 0 w 1344"/>
                  <a:gd name="T9" fmla="*/ 364 h 2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2046">
                    <a:moveTo>
                      <a:pt x="0" y="364"/>
                    </a:moveTo>
                    <a:lnTo>
                      <a:pt x="1344" y="0"/>
                    </a:lnTo>
                    <a:lnTo>
                      <a:pt x="1344" y="1682"/>
                    </a:lnTo>
                    <a:lnTo>
                      <a:pt x="0" y="2046"/>
                    </a:lnTo>
                    <a:lnTo>
                      <a:pt x="0" y="36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77" name="Freeform 1833"/>
              <p:cNvSpPr>
                <a:spLocks noChangeAspect="1"/>
              </p:cNvSpPr>
              <p:nvPr/>
            </p:nvSpPr>
            <p:spPr bwMode="gray">
              <a:xfrm>
                <a:off x="-3012" y="1353"/>
                <a:ext cx="1444" cy="1107"/>
              </a:xfrm>
              <a:custGeom>
                <a:avLst/>
                <a:gdLst>
                  <a:gd name="T0" fmla="*/ 0 w 1444"/>
                  <a:gd name="T1" fmla="*/ 0 h 1107"/>
                  <a:gd name="T2" fmla="*/ 0 w 1444"/>
                  <a:gd name="T3" fmla="*/ 722 h 1107"/>
                  <a:gd name="T4" fmla="*/ 1444 w 1444"/>
                  <a:gd name="T5" fmla="*/ 1107 h 1107"/>
                  <a:gd name="T6" fmla="*/ 1444 w 1444"/>
                  <a:gd name="T7" fmla="*/ 385 h 1107"/>
                  <a:gd name="T8" fmla="*/ 0 w 1444"/>
                  <a:gd name="T9" fmla="*/ 0 h 1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4" h="1107">
                    <a:moveTo>
                      <a:pt x="0" y="0"/>
                    </a:moveTo>
                    <a:lnTo>
                      <a:pt x="0" y="722"/>
                    </a:lnTo>
                    <a:lnTo>
                      <a:pt x="1444" y="1107"/>
                    </a:lnTo>
                    <a:lnTo>
                      <a:pt x="1444" y="385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78" name="Freeform 1834"/>
              <p:cNvSpPr>
                <a:spLocks noChangeAspect="1"/>
              </p:cNvSpPr>
              <p:nvPr/>
            </p:nvSpPr>
            <p:spPr bwMode="gray">
              <a:xfrm>
                <a:off x="-3676" y="1175"/>
                <a:ext cx="593" cy="1630"/>
              </a:xfrm>
              <a:custGeom>
                <a:avLst/>
                <a:gdLst>
                  <a:gd name="T0" fmla="*/ 0 w 593"/>
                  <a:gd name="T1" fmla="*/ 0 h 1630"/>
                  <a:gd name="T2" fmla="*/ 593 w 593"/>
                  <a:gd name="T3" fmla="*/ 161 h 1630"/>
                  <a:gd name="T4" fmla="*/ 593 w 593"/>
                  <a:gd name="T5" fmla="*/ 1630 h 1630"/>
                  <a:gd name="T6" fmla="*/ 279 w 593"/>
                  <a:gd name="T7" fmla="*/ 1545 h 1630"/>
                  <a:gd name="T8" fmla="*/ 0 w 593"/>
                  <a:gd name="T9" fmla="*/ 962 h 1630"/>
                  <a:gd name="T10" fmla="*/ 0 w 593"/>
                  <a:gd name="T11" fmla="*/ 0 h 1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3" h="1630">
                    <a:moveTo>
                      <a:pt x="0" y="0"/>
                    </a:moveTo>
                    <a:lnTo>
                      <a:pt x="593" y="161"/>
                    </a:lnTo>
                    <a:lnTo>
                      <a:pt x="593" y="1630"/>
                    </a:lnTo>
                    <a:lnTo>
                      <a:pt x="279" y="1545"/>
                    </a:lnTo>
                    <a:lnTo>
                      <a:pt x="0" y="96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79" name="Freeform 1835"/>
              <p:cNvSpPr>
                <a:spLocks noChangeAspect="1"/>
              </p:cNvSpPr>
              <p:nvPr/>
            </p:nvSpPr>
            <p:spPr bwMode="gray">
              <a:xfrm>
                <a:off x="-3603" y="1291"/>
                <a:ext cx="452" cy="747"/>
              </a:xfrm>
              <a:custGeom>
                <a:avLst/>
                <a:gdLst>
                  <a:gd name="T0" fmla="*/ 0 w 452"/>
                  <a:gd name="T1" fmla="*/ 0 h 747"/>
                  <a:gd name="T2" fmla="*/ 0 w 452"/>
                  <a:gd name="T3" fmla="*/ 626 h 747"/>
                  <a:gd name="T4" fmla="*/ 452 w 452"/>
                  <a:gd name="T5" fmla="*/ 747 h 747"/>
                  <a:gd name="T6" fmla="*/ 452 w 452"/>
                  <a:gd name="T7" fmla="*/ 121 h 747"/>
                  <a:gd name="T8" fmla="*/ 0 w 452"/>
                  <a:gd name="T9" fmla="*/ 0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2" h="747">
                    <a:moveTo>
                      <a:pt x="0" y="0"/>
                    </a:moveTo>
                    <a:lnTo>
                      <a:pt x="0" y="626"/>
                    </a:lnTo>
                    <a:lnTo>
                      <a:pt x="452" y="747"/>
                    </a:lnTo>
                    <a:lnTo>
                      <a:pt x="452" y="121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80" name="Freeform 1836"/>
              <p:cNvSpPr>
                <a:spLocks noChangeAspect="1"/>
              </p:cNvSpPr>
              <p:nvPr/>
            </p:nvSpPr>
            <p:spPr bwMode="gray">
              <a:xfrm>
                <a:off x="-3914" y="1376"/>
                <a:ext cx="167" cy="487"/>
              </a:xfrm>
              <a:custGeom>
                <a:avLst/>
                <a:gdLst>
                  <a:gd name="T0" fmla="*/ 0 w 167"/>
                  <a:gd name="T1" fmla="*/ 487 h 487"/>
                  <a:gd name="T2" fmla="*/ 0 w 167"/>
                  <a:gd name="T3" fmla="*/ 45 h 487"/>
                  <a:gd name="T4" fmla="*/ 167 w 167"/>
                  <a:gd name="T5" fmla="*/ 0 h 487"/>
                  <a:gd name="T6" fmla="*/ 167 w 167"/>
                  <a:gd name="T7" fmla="*/ 442 h 487"/>
                  <a:gd name="T8" fmla="*/ 0 w 167"/>
                  <a:gd name="T9" fmla="*/ 487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487">
                    <a:moveTo>
                      <a:pt x="0" y="487"/>
                    </a:moveTo>
                    <a:lnTo>
                      <a:pt x="0" y="45"/>
                    </a:lnTo>
                    <a:lnTo>
                      <a:pt x="167" y="0"/>
                    </a:lnTo>
                    <a:lnTo>
                      <a:pt x="167" y="442"/>
                    </a:lnTo>
                    <a:lnTo>
                      <a:pt x="0" y="48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81" name="Freeform 1837"/>
              <p:cNvSpPr>
                <a:spLocks noChangeAspect="1"/>
              </p:cNvSpPr>
              <p:nvPr/>
            </p:nvSpPr>
            <p:spPr bwMode="gray">
              <a:xfrm>
                <a:off x="-3945" y="1414"/>
                <a:ext cx="31" cy="449"/>
              </a:xfrm>
              <a:custGeom>
                <a:avLst/>
                <a:gdLst>
                  <a:gd name="T0" fmla="*/ 31 w 31"/>
                  <a:gd name="T1" fmla="*/ 7 h 449"/>
                  <a:gd name="T2" fmla="*/ 0 w 31"/>
                  <a:gd name="T3" fmla="*/ 0 h 449"/>
                  <a:gd name="T4" fmla="*/ 0 w 31"/>
                  <a:gd name="T5" fmla="*/ 439 h 449"/>
                  <a:gd name="T6" fmla="*/ 31 w 31"/>
                  <a:gd name="T7" fmla="*/ 449 h 449"/>
                  <a:gd name="T8" fmla="*/ 31 w 31"/>
                  <a:gd name="T9" fmla="*/ 7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49">
                    <a:moveTo>
                      <a:pt x="31" y="7"/>
                    </a:moveTo>
                    <a:lnTo>
                      <a:pt x="0" y="0"/>
                    </a:lnTo>
                    <a:lnTo>
                      <a:pt x="0" y="439"/>
                    </a:lnTo>
                    <a:lnTo>
                      <a:pt x="31" y="449"/>
                    </a:lnTo>
                    <a:lnTo>
                      <a:pt x="31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82" name="Freeform 1838"/>
              <p:cNvSpPr>
                <a:spLocks noChangeAspect="1"/>
              </p:cNvSpPr>
              <p:nvPr/>
            </p:nvSpPr>
            <p:spPr bwMode="gray">
              <a:xfrm>
                <a:off x="-3945" y="1369"/>
                <a:ext cx="198" cy="52"/>
              </a:xfrm>
              <a:custGeom>
                <a:avLst/>
                <a:gdLst>
                  <a:gd name="T0" fmla="*/ 198 w 198"/>
                  <a:gd name="T1" fmla="*/ 7 h 52"/>
                  <a:gd name="T2" fmla="*/ 165 w 198"/>
                  <a:gd name="T3" fmla="*/ 0 h 52"/>
                  <a:gd name="T4" fmla="*/ 0 w 198"/>
                  <a:gd name="T5" fmla="*/ 45 h 52"/>
                  <a:gd name="T6" fmla="*/ 31 w 198"/>
                  <a:gd name="T7" fmla="*/ 52 h 52"/>
                  <a:gd name="T8" fmla="*/ 198 w 198"/>
                  <a:gd name="T9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52">
                    <a:moveTo>
                      <a:pt x="198" y="7"/>
                    </a:moveTo>
                    <a:lnTo>
                      <a:pt x="165" y="0"/>
                    </a:lnTo>
                    <a:lnTo>
                      <a:pt x="0" y="45"/>
                    </a:lnTo>
                    <a:lnTo>
                      <a:pt x="31" y="52"/>
                    </a:lnTo>
                    <a:lnTo>
                      <a:pt x="198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83" name="Freeform 1839"/>
              <p:cNvSpPr>
                <a:spLocks noChangeAspect="1"/>
              </p:cNvSpPr>
              <p:nvPr/>
            </p:nvSpPr>
            <p:spPr bwMode="gray">
              <a:xfrm>
                <a:off x="-3721" y="1894"/>
                <a:ext cx="26" cy="30"/>
              </a:xfrm>
              <a:custGeom>
                <a:avLst/>
                <a:gdLst>
                  <a:gd name="T0" fmla="*/ 9 w 11"/>
                  <a:gd name="T1" fmla="*/ 11 h 13"/>
                  <a:gd name="T2" fmla="*/ 2 w 11"/>
                  <a:gd name="T3" fmla="*/ 9 h 13"/>
                  <a:gd name="T4" fmla="*/ 2 w 11"/>
                  <a:gd name="T5" fmla="*/ 1 h 13"/>
                  <a:gd name="T6" fmla="*/ 9 w 11"/>
                  <a:gd name="T7" fmla="*/ 4 h 13"/>
                  <a:gd name="T8" fmla="*/ 9 w 11"/>
                  <a:gd name="T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8" y="13"/>
                      <a:pt x="4" y="11"/>
                      <a:pt x="2" y="9"/>
                    </a:cubicBezTo>
                    <a:cubicBezTo>
                      <a:pt x="0" y="6"/>
                      <a:pt x="0" y="3"/>
                      <a:pt x="2" y="1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84" name="Freeform 1840"/>
              <p:cNvSpPr>
                <a:spLocks noChangeAspect="1"/>
              </p:cNvSpPr>
              <p:nvPr/>
            </p:nvSpPr>
            <p:spPr bwMode="gray">
              <a:xfrm>
                <a:off x="-3721" y="1213"/>
                <a:ext cx="26" cy="31"/>
              </a:xfrm>
              <a:custGeom>
                <a:avLst/>
                <a:gdLst>
                  <a:gd name="T0" fmla="*/ 9 w 11"/>
                  <a:gd name="T1" fmla="*/ 12 h 13"/>
                  <a:gd name="T2" fmla="*/ 2 w 11"/>
                  <a:gd name="T3" fmla="*/ 9 h 13"/>
                  <a:gd name="T4" fmla="*/ 2 w 11"/>
                  <a:gd name="T5" fmla="*/ 2 h 13"/>
                  <a:gd name="T6" fmla="*/ 9 w 11"/>
                  <a:gd name="T7" fmla="*/ 4 h 13"/>
                  <a:gd name="T8" fmla="*/ 9 w 11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8" y="13"/>
                      <a:pt x="4" y="12"/>
                      <a:pt x="2" y="9"/>
                    </a:cubicBezTo>
                    <a:cubicBezTo>
                      <a:pt x="0" y="7"/>
                      <a:pt x="0" y="3"/>
                      <a:pt x="2" y="2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85" name="Freeform 1841"/>
              <p:cNvSpPr>
                <a:spLocks noChangeAspect="1"/>
              </p:cNvSpPr>
              <p:nvPr/>
            </p:nvSpPr>
            <p:spPr bwMode="gray">
              <a:xfrm>
                <a:off x="-3924" y="1220"/>
                <a:ext cx="220" cy="756"/>
              </a:xfrm>
              <a:custGeom>
                <a:avLst/>
                <a:gdLst>
                  <a:gd name="T0" fmla="*/ 0 w 93"/>
                  <a:gd name="T1" fmla="*/ 24 h 320"/>
                  <a:gd name="T2" fmla="*/ 0 w 93"/>
                  <a:gd name="T3" fmla="*/ 320 h 320"/>
                  <a:gd name="T4" fmla="*/ 93 w 93"/>
                  <a:gd name="T5" fmla="*/ 295 h 320"/>
                  <a:gd name="T6" fmla="*/ 91 w 93"/>
                  <a:gd name="T7" fmla="*/ 287 h 320"/>
                  <a:gd name="T8" fmla="*/ 8 w 93"/>
                  <a:gd name="T9" fmla="*/ 310 h 320"/>
                  <a:gd name="T10" fmla="*/ 8 w 93"/>
                  <a:gd name="T11" fmla="*/ 30 h 320"/>
                  <a:gd name="T12" fmla="*/ 93 w 93"/>
                  <a:gd name="T13" fmla="*/ 8 h 320"/>
                  <a:gd name="T14" fmla="*/ 91 w 93"/>
                  <a:gd name="T15" fmla="*/ 0 h 320"/>
                  <a:gd name="T16" fmla="*/ 0 w 93"/>
                  <a:gd name="T17" fmla="*/ 2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320">
                    <a:moveTo>
                      <a:pt x="0" y="24"/>
                    </a:moveTo>
                    <a:cubicBezTo>
                      <a:pt x="0" y="320"/>
                      <a:pt x="0" y="320"/>
                      <a:pt x="0" y="320"/>
                    </a:cubicBezTo>
                    <a:cubicBezTo>
                      <a:pt x="93" y="295"/>
                      <a:pt x="93" y="295"/>
                      <a:pt x="93" y="295"/>
                    </a:cubicBezTo>
                    <a:cubicBezTo>
                      <a:pt x="91" y="287"/>
                      <a:pt x="91" y="287"/>
                      <a:pt x="91" y="287"/>
                    </a:cubicBezTo>
                    <a:cubicBezTo>
                      <a:pt x="91" y="287"/>
                      <a:pt x="17" y="307"/>
                      <a:pt x="8" y="310"/>
                    </a:cubicBezTo>
                    <a:cubicBezTo>
                      <a:pt x="8" y="300"/>
                      <a:pt x="8" y="36"/>
                      <a:pt x="8" y="30"/>
                    </a:cubicBezTo>
                    <a:cubicBezTo>
                      <a:pt x="14" y="29"/>
                      <a:pt x="93" y="8"/>
                      <a:pt x="93" y="8"/>
                    </a:cubicBezTo>
                    <a:cubicBezTo>
                      <a:pt x="91" y="0"/>
                      <a:pt x="91" y="0"/>
                      <a:pt x="91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86" name="Freeform 1842"/>
              <p:cNvSpPr>
                <a:spLocks noChangeAspect="1"/>
              </p:cNvSpPr>
              <p:nvPr/>
            </p:nvSpPr>
            <p:spPr bwMode="gray">
              <a:xfrm>
                <a:off x="-1370" y="1482"/>
                <a:ext cx="584" cy="1498"/>
              </a:xfrm>
              <a:custGeom>
                <a:avLst/>
                <a:gdLst>
                  <a:gd name="T0" fmla="*/ 0 w 584"/>
                  <a:gd name="T1" fmla="*/ 159 h 1498"/>
                  <a:gd name="T2" fmla="*/ 0 w 584"/>
                  <a:gd name="T3" fmla="*/ 1498 h 1498"/>
                  <a:gd name="T4" fmla="*/ 584 w 584"/>
                  <a:gd name="T5" fmla="*/ 1342 h 1498"/>
                  <a:gd name="T6" fmla="*/ 584 w 584"/>
                  <a:gd name="T7" fmla="*/ 0 h 1498"/>
                  <a:gd name="T8" fmla="*/ 0 w 584"/>
                  <a:gd name="T9" fmla="*/ 159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4" h="1498">
                    <a:moveTo>
                      <a:pt x="0" y="159"/>
                    </a:moveTo>
                    <a:lnTo>
                      <a:pt x="0" y="1498"/>
                    </a:lnTo>
                    <a:lnTo>
                      <a:pt x="584" y="1342"/>
                    </a:lnTo>
                    <a:lnTo>
                      <a:pt x="584" y="0"/>
                    </a:lnTo>
                    <a:lnTo>
                      <a:pt x="0" y="15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87" name="Freeform 1843"/>
              <p:cNvSpPr>
                <a:spLocks noChangeAspect="1"/>
              </p:cNvSpPr>
              <p:nvPr/>
            </p:nvSpPr>
            <p:spPr bwMode="gray">
              <a:xfrm>
                <a:off x="-786" y="1327"/>
                <a:ext cx="583" cy="1497"/>
              </a:xfrm>
              <a:custGeom>
                <a:avLst/>
                <a:gdLst>
                  <a:gd name="T0" fmla="*/ 583 w 583"/>
                  <a:gd name="T1" fmla="*/ 0 h 1497"/>
                  <a:gd name="T2" fmla="*/ 0 w 583"/>
                  <a:gd name="T3" fmla="*/ 155 h 1497"/>
                  <a:gd name="T4" fmla="*/ 0 w 583"/>
                  <a:gd name="T5" fmla="*/ 1497 h 1497"/>
                  <a:gd name="T6" fmla="*/ 583 w 583"/>
                  <a:gd name="T7" fmla="*/ 1339 h 1497"/>
                  <a:gd name="T8" fmla="*/ 583 w 583"/>
                  <a:gd name="T9" fmla="*/ 0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3" h="1497">
                    <a:moveTo>
                      <a:pt x="583" y="0"/>
                    </a:moveTo>
                    <a:lnTo>
                      <a:pt x="0" y="155"/>
                    </a:lnTo>
                    <a:lnTo>
                      <a:pt x="0" y="1497"/>
                    </a:lnTo>
                    <a:lnTo>
                      <a:pt x="583" y="1339"/>
                    </a:lnTo>
                    <a:lnTo>
                      <a:pt x="58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88" name="Freeform 1844"/>
              <p:cNvSpPr>
                <a:spLocks noChangeAspect="1"/>
              </p:cNvSpPr>
              <p:nvPr/>
            </p:nvSpPr>
            <p:spPr bwMode="gray">
              <a:xfrm>
                <a:off x="-217" y="2779"/>
                <a:ext cx="80" cy="93"/>
              </a:xfrm>
              <a:custGeom>
                <a:avLst/>
                <a:gdLst>
                  <a:gd name="T0" fmla="*/ 6 w 34"/>
                  <a:gd name="T1" fmla="*/ 34 h 39"/>
                  <a:gd name="T2" fmla="*/ 27 w 34"/>
                  <a:gd name="T3" fmla="*/ 27 h 39"/>
                  <a:gd name="T4" fmla="*/ 29 w 34"/>
                  <a:gd name="T5" fmla="*/ 5 h 39"/>
                  <a:gd name="T6" fmla="*/ 7 w 34"/>
                  <a:gd name="T7" fmla="*/ 12 h 39"/>
                  <a:gd name="T8" fmla="*/ 6 w 34"/>
                  <a:gd name="T9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6" y="34"/>
                    </a:moveTo>
                    <a:cubicBezTo>
                      <a:pt x="11" y="39"/>
                      <a:pt x="21" y="36"/>
                      <a:pt x="27" y="27"/>
                    </a:cubicBezTo>
                    <a:cubicBezTo>
                      <a:pt x="34" y="19"/>
                      <a:pt x="34" y="9"/>
                      <a:pt x="29" y="5"/>
                    </a:cubicBezTo>
                    <a:cubicBezTo>
                      <a:pt x="23" y="0"/>
                      <a:pt x="13" y="4"/>
                      <a:pt x="7" y="12"/>
                    </a:cubicBezTo>
                    <a:cubicBezTo>
                      <a:pt x="1" y="20"/>
                      <a:pt x="0" y="30"/>
                      <a:pt x="6" y="3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C40505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89" name="Freeform 1845"/>
              <p:cNvSpPr>
                <a:spLocks noChangeAspect="1"/>
              </p:cNvSpPr>
              <p:nvPr/>
            </p:nvSpPr>
            <p:spPr bwMode="gray">
              <a:xfrm>
                <a:off x="-1427" y="3112"/>
                <a:ext cx="81" cy="93"/>
              </a:xfrm>
              <a:custGeom>
                <a:avLst/>
                <a:gdLst>
                  <a:gd name="T0" fmla="*/ 6 w 34"/>
                  <a:gd name="T1" fmla="*/ 34 h 39"/>
                  <a:gd name="T2" fmla="*/ 27 w 34"/>
                  <a:gd name="T3" fmla="*/ 27 h 39"/>
                  <a:gd name="T4" fmla="*/ 29 w 34"/>
                  <a:gd name="T5" fmla="*/ 5 h 39"/>
                  <a:gd name="T6" fmla="*/ 7 w 34"/>
                  <a:gd name="T7" fmla="*/ 12 h 39"/>
                  <a:gd name="T8" fmla="*/ 6 w 34"/>
                  <a:gd name="T9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6" y="34"/>
                    </a:moveTo>
                    <a:cubicBezTo>
                      <a:pt x="12" y="39"/>
                      <a:pt x="21" y="36"/>
                      <a:pt x="27" y="27"/>
                    </a:cubicBezTo>
                    <a:cubicBezTo>
                      <a:pt x="34" y="19"/>
                      <a:pt x="34" y="9"/>
                      <a:pt x="29" y="5"/>
                    </a:cubicBezTo>
                    <a:cubicBezTo>
                      <a:pt x="23" y="0"/>
                      <a:pt x="13" y="4"/>
                      <a:pt x="7" y="12"/>
                    </a:cubicBezTo>
                    <a:cubicBezTo>
                      <a:pt x="1" y="20"/>
                      <a:pt x="0" y="30"/>
                      <a:pt x="6" y="3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C40505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90" name="Freeform 1846"/>
              <p:cNvSpPr>
                <a:spLocks noChangeAspect="1"/>
              </p:cNvSpPr>
              <p:nvPr/>
            </p:nvSpPr>
            <p:spPr bwMode="gray">
              <a:xfrm>
                <a:off x="-1420" y="3032"/>
                <a:ext cx="67" cy="76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4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5"/>
                      <a:pt x="28" y="7"/>
                      <a:pt x="24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6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91" name="Freeform 1847"/>
              <p:cNvSpPr>
                <a:spLocks noChangeAspect="1"/>
              </p:cNvSpPr>
              <p:nvPr/>
            </p:nvSpPr>
            <p:spPr bwMode="gray">
              <a:xfrm>
                <a:off x="-210" y="2699"/>
                <a:ext cx="66" cy="76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3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5"/>
                      <a:pt x="28" y="7"/>
                      <a:pt x="23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6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92" name="Freeform 1848"/>
              <p:cNvSpPr>
                <a:spLocks noChangeAspect="1"/>
              </p:cNvSpPr>
              <p:nvPr/>
            </p:nvSpPr>
            <p:spPr bwMode="gray">
              <a:xfrm>
                <a:off x="-1420" y="1556"/>
                <a:ext cx="67" cy="75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4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6"/>
                      <a:pt x="28" y="7"/>
                      <a:pt x="24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7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93" name="Freeform 1849"/>
              <p:cNvSpPr>
                <a:spLocks noChangeAspect="1"/>
              </p:cNvSpPr>
              <p:nvPr/>
            </p:nvSpPr>
            <p:spPr bwMode="gray">
              <a:xfrm>
                <a:off x="-210" y="1223"/>
                <a:ext cx="66" cy="75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3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6"/>
                      <a:pt x="28" y="7"/>
                      <a:pt x="23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7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94" name="Freeform 1850"/>
              <p:cNvSpPr>
                <a:spLocks noChangeAspect="1"/>
              </p:cNvSpPr>
              <p:nvPr/>
            </p:nvSpPr>
            <p:spPr bwMode="gray">
              <a:xfrm>
                <a:off x="-895" y="2137"/>
                <a:ext cx="71" cy="182"/>
              </a:xfrm>
              <a:custGeom>
                <a:avLst/>
                <a:gdLst>
                  <a:gd name="T0" fmla="*/ 0 w 71"/>
                  <a:gd name="T1" fmla="*/ 19 h 182"/>
                  <a:gd name="T2" fmla="*/ 0 w 71"/>
                  <a:gd name="T3" fmla="*/ 182 h 182"/>
                  <a:gd name="T4" fmla="*/ 71 w 71"/>
                  <a:gd name="T5" fmla="*/ 163 h 182"/>
                  <a:gd name="T6" fmla="*/ 71 w 71"/>
                  <a:gd name="T7" fmla="*/ 0 h 182"/>
                  <a:gd name="T8" fmla="*/ 0 w 71"/>
                  <a:gd name="T9" fmla="*/ 1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82">
                    <a:moveTo>
                      <a:pt x="0" y="19"/>
                    </a:moveTo>
                    <a:lnTo>
                      <a:pt x="0" y="182"/>
                    </a:lnTo>
                    <a:lnTo>
                      <a:pt x="71" y="163"/>
                    </a:lnTo>
                    <a:lnTo>
                      <a:pt x="71" y="0"/>
                    </a:lnTo>
                    <a:lnTo>
                      <a:pt x="0" y="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95" name="Freeform 1851"/>
              <p:cNvSpPr>
                <a:spLocks noChangeAspect="1"/>
              </p:cNvSpPr>
              <p:nvPr/>
            </p:nvSpPr>
            <p:spPr bwMode="gray">
              <a:xfrm>
                <a:off x="-756" y="2106"/>
                <a:ext cx="71" cy="182"/>
              </a:xfrm>
              <a:custGeom>
                <a:avLst/>
                <a:gdLst>
                  <a:gd name="T0" fmla="*/ 0 w 71"/>
                  <a:gd name="T1" fmla="*/ 19 h 182"/>
                  <a:gd name="T2" fmla="*/ 0 w 71"/>
                  <a:gd name="T3" fmla="*/ 182 h 182"/>
                  <a:gd name="T4" fmla="*/ 71 w 71"/>
                  <a:gd name="T5" fmla="*/ 163 h 182"/>
                  <a:gd name="T6" fmla="*/ 71 w 71"/>
                  <a:gd name="T7" fmla="*/ 0 h 182"/>
                  <a:gd name="T8" fmla="*/ 0 w 71"/>
                  <a:gd name="T9" fmla="*/ 1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82">
                    <a:moveTo>
                      <a:pt x="0" y="19"/>
                    </a:moveTo>
                    <a:lnTo>
                      <a:pt x="0" y="182"/>
                    </a:lnTo>
                    <a:lnTo>
                      <a:pt x="71" y="163"/>
                    </a:lnTo>
                    <a:lnTo>
                      <a:pt x="71" y="0"/>
                    </a:lnTo>
                    <a:lnTo>
                      <a:pt x="0" y="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96" name="Freeform 1852"/>
              <p:cNvSpPr>
                <a:spLocks noChangeAspect="1"/>
              </p:cNvSpPr>
              <p:nvPr/>
            </p:nvSpPr>
            <p:spPr bwMode="gray">
              <a:xfrm>
                <a:off x="-4243" y="2397"/>
                <a:ext cx="156" cy="160"/>
              </a:xfrm>
              <a:custGeom>
                <a:avLst/>
                <a:gdLst>
                  <a:gd name="T0" fmla="*/ 66 w 66"/>
                  <a:gd name="T1" fmla="*/ 68 h 68"/>
                  <a:gd name="T2" fmla="*/ 13 w 66"/>
                  <a:gd name="T3" fmla="*/ 43 h 68"/>
                  <a:gd name="T4" fmla="*/ 13 w 66"/>
                  <a:gd name="T5" fmla="*/ 0 h 68"/>
                  <a:gd name="T6" fmla="*/ 66 w 66"/>
                  <a:gd name="T7" fmla="*/ 12 h 68"/>
                  <a:gd name="T8" fmla="*/ 66 w 66"/>
                  <a:gd name="T9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68">
                    <a:moveTo>
                      <a:pt x="66" y="68"/>
                    </a:moveTo>
                    <a:cubicBezTo>
                      <a:pt x="6" y="58"/>
                      <a:pt x="13" y="56"/>
                      <a:pt x="13" y="43"/>
                    </a:cubicBezTo>
                    <a:cubicBezTo>
                      <a:pt x="13" y="31"/>
                      <a:pt x="0" y="0"/>
                      <a:pt x="13" y="0"/>
                    </a:cubicBezTo>
                    <a:cubicBezTo>
                      <a:pt x="26" y="0"/>
                      <a:pt x="54" y="12"/>
                      <a:pt x="66" y="12"/>
                    </a:cubicBezTo>
                    <a:lnTo>
                      <a:pt x="66" y="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68797" name="Group 1853"/>
            <p:cNvGrpSpPr>
              <a:grpSpLocks noChangeAspect="1"/>
            </p:cNvGrpSpPr>
            <p:nvPr/>
          </p:nvGrpSpPr>
          <p:grpSpPr bwMode="auto">
            <a:xfrm>
              <a:off x="4891" y="2790"/>
              <a:ext cx="845" cy="715"/>
              <a:chOff x="4885" y="2792"/>
              <a:chExt cx="845" cy="715"/>
            </a:xfrm>
          </p:grpSpPr>
          <p:sp>
            <p:nvSpPr>
              <p:cNvPr id="468798" name="Freeform 1854"/>
              <p:cNvSpPr>
                <a:spLocks noChangeAspect="1"/>
              </p:cNvSpPr>
              <p:nvPr/>
            </p:nvSpPr>
            <p:spPr bwMode="gray">
              <a:xfrm>
                <a:off x="4885" y="2964"/>
                <a:ext cx="211" cy="543"/>
              </a:xfrm>
              <a:custGeom>
                <a:avLst/>
                <a:gdLst>
                  <a:gd name="T0" fmla="*/ 0 w 583"/>
                  <a:gd name="T1" fmla="*/ 158 h 1497"/>
                  <a:gd name="T2" fmla="*/ 0 w 583"/>
                  <a:gd name="T3" fmla="*/ 1497 h 1497"/>
                  <a:gd name="T4" fmla="*/ 583 w 583"/>
                  <a:gd name="T5" fmla="*/ 1339 h 1497"/>
                  <a:gd name="T6" fmla="*/ 583 w 583"/>
                  <a:gd name="T7" fmla="*/ 0 h 1497"/>
                  <a:gd name="T8" fmla="*/ 0 w 583"/>
                  <a:gd name="T9" fmla="*/ 158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3" h="1497">
                    <a:moveTo>
                      <a:pt x="0" y="158"/>
                    </a:moveTo>
                    <a:lnTo>
                      <a:pt x="0" y="1497"/>
                    </a:lnTo>
                    <a:lnTo>
                      <a:pt x="583" y="1339"/>
                    </a:lnTo>
                    <a:lnTo>
                      <a:pt x="583" y="0"/>
                    </a:lnTo>
                    <a:lnTo>
                      <a:pt x="0" y="15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799" name="Freeform 1855"/>
              <p:cNvSpPr>
                <a:spLocks noChangeAspect="1"/>
              </p:cNvSpPr>
              <p:nvPr/>
            </p:nvSpPr>
            <p:spPr bwMode="gray">
              <a:xfrm>
                <a:off x="5519" y="2792"/>
                <a:ext cx="211" cy="544"/>
              </a:xfrm>
              <a:custGeom>
                <a:avLst/>
                <a:gdLst>
                  <a:gd name="T0" fmla="*/ 584 w 584"/>
                  <a:gd name="T1" fmla="*/ 0 h 1498"/>
                  <a:gd name="T2" fmla="*/ 0 w 584"/>
                  <a:gd name="T3" fmla="*/ 156 h 1498"/>
                  <a:gd name="T4" fmla="*/ 0 w 584"/>
                  <a:gd name="T5" fmla="*/ 1498 h 1498"/>
                  <a:gd name="T6" fmla="*/ 584 w 584"/>
                  <a:gd name="T7" fmla="*/ 1339 h 1498"/>
                  <a:gd name="T8" fmla="*/ 584 w 584"/>
                  <a:gd name="T9" fmla="*/ 0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4" h="1498">
                    <a:moveTo>
                      <a:pt x="584" y="0"/>
                    </a:moveTo>
                    <a:lnTo>
                      <a:pt x="0" y="156"/>
                    </a:lnTo>
                    <a:lnTo>
                      <a:pt x="0" y="1498"/>
                    </a:lnTo>
                    <a:lnTo>
                      <a:pt x="584" y="1339"/>
                    </a:lnTo>
                    <a:lnTo>
                      <a:pt x="58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00" name="Freeform 1856"/>
              <p:cNvSpPr>
                <a:spLocks noChangeAspect="1"/>
              </p:cNvSpPr>
              <p:nvPr/>
            </p:nvSpPr>
            <p:spPr bwMode="gray">
              <a:xfrm>
                <a:off x="5096" y="2849"/>
                <a:ext cx="423" cy="487"/>
              </a:xfrm>
              <a:custGeom>
                <a:avLst/>
                <a:gdLst>
                  <a:gd name="T0" fmla="*/ 1167 w 1167"/>
                  <a:gd name="T1" fmla="*/ 0 h 1342"/>
                  <a:gd name="T2" fmla="*/ 0 w 1167"/>
                  <a:gd name="T3" fmla="*/ 317 h 1342"/>
                  <a:gd name="T4" fmla="*/ 0 w 1167"/>
                  <a:gd name="T5" fmla="*/ 1027 h 1342"/>
                  <a:gd name="T6" fmla="*/ 1167 w 1167"/>
                  <a:gd name="T7" fmla="*/ 1342 h 1342"/>
                  <a:gd name="T8" fmla="*/ 1167 w 1167"/>
                  <a:gd name="T9" fmla="*/ 0 h 1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7" h="1342">
                    <a:moveTo>
                      <a:pt x="1167" y="0"/>
                    </a:moveTo>
                    <a:lnTo>
                      <a:pt x="0" y="317"/>
                    </a:lnTo>
                    <a:lnTo>
                      <a:pt x="0" y="1027"/>
                    </a:lnTo>
                    <a:lnTo>
                      <a:pt x="1167" y="1342"/>
                    </a:lnTo>
                    <a:lnTo>
                      <a:pt x="116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01" name="Freeform 1857"/>
              <p:cNvSpPr>
                <a:spLocks noChangeAspect="1"/>
              </p:cNvSpPr>
              <p:nvPr/>
            </p:nvSpPr>
            <p:spPr bwMode="gray">
              <a:xfrm>
                <a:off x="5096" y="3221"/>
                <a:ext cx="423" cy="228"/>
              </a:xfrm>
              <a:custGeom>
                <a:avLst/>
                <a:gdLst>
                  <a:gd name="T0" fmla="*/ 0 w 1167"/>
                  <a:gd name="T1" fmla="*/ 0 h 629"/>
                  <a:gd name="T2" fmla="*/ 0 w 1167"/>
                  <a:gd name="T3" fmla="*/ 629 h 629"/>
                  <a:gd name="T4" fmla="*/ 1167 w 1167"/>
                  <a:gd name="T5" fmla="*/ 315 h 629"/>
                  <a:gd name="T6" fmla="*/ 1167 w 1167"/>
                  <a:gd name="T7" fmla="*/ 315 h 629"/>
                  <a:gd name="T8" fmla="*/ 0 w 1167"/>
                  <a:gd name="T9" fmla="*/ 0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7" h="629">
                    <a:moveTo>
                      <a:pt x="0" y="0"/>
                    </a:moveTo>
                    <a:lnTo>
                      <a:pt x="0" y="629"/>
                    </a:lnTo>
                    <a:lnTo>
                      <a:pt x="1167" y="315"/>
                    </a:lnTo>
                    <a:lnTo>
                      <a:pt x="1167" y="315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68802" name="Group 1858"/>
          <p:cNvGrpSpPr>
            <a:grpSpLocks noChangeAspect="1"/>
          </p:cNvGrpSpPr>
          <p:nvPr/>
        </p:nvGrpSpPr>
        <p:grpSpPr bwMode="auto">
          <a:xfrm>
            <a:off x="6335713" y="3321050"/>
            <a:ext cx="568325" cy="265113"/>
            <a:chOff x="854" y="2913"/>
            <a:chExt cx="1087" cy="509"/>
          </a:xfrm>
        </p:grpSpPr>
        <p:grpSp>
          <p:nvGrpSpPr>
            <p:cNvPr id="468803" name="Group 1859"/>
            <p:cNvGrpSpPr>
              <a:grpSpLocks noChangeAspect="1"/>
            </p:cNvGrpSpPr>
            <p:nvPr/>
          </p:nvGrpSpPr>
          <p:grpSpPr bwMode="auto">
            <a:xfrm flipH="1">
              <a:off x="1254" y="3218"/>
              <a:ext cx="68" cy="204"/>
              <a:chOff x="2699" y="3062"/>
              <a:chExt cx="137" cy="415"/>
            </a:xfrm>
          </p:grpSpPr>
          <p:sp>
            <p:nvSpPr>
              <p:cNvPr id="468804" name="Freeform 1860"/>
              <p:cNvSpPr>
                <a:spLocks noChangeAspect="1"/>
              </p:cNvSpPr>
              <p:nvPr/>
            </p:nvSpPr>
            <p:spPr bwMode="gray">
              <a:xfrm>
                <a:off x="2768" y="3062"/>
                <a:ext cx="68" cy="415"/>
              </a:xfrm>
              <a:custGeom>
                <a:avLst/>
                <a:gdLst>
                  <a:gd name="T0" fmla="*/ 0 w 68"/>
                  <a:gd name="T1" fmla="*/ 415 h 415"/>
                  <a:gd name="T2" fmla="*/ 68 w 68"/>
                  <a:gd name="T3" fmla="*/ 396 h 415"/>
                  <a:gd name="T4" fmla="*/ 68 w 68"/>
                  <a:gd name="T5" fmla="*/ 0 h 415"/>
                  <a:gd name="T6" fmla="*/ 0 w 68"/>
                  <a:gd name="T7" fmla="*/ 16 h 415"/>
                  <a:gd name="T8" fmla="*/ 0 w 68"/>
                  <a:gd name="T9" fmla="*/ 41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415">
                    <a:moveTo>
                      <a:pt x="0" y="415"/>
                    </a:moveTo>
                    <a:lnTo>
                      <a:pt x="68" y="396"/>
                    </a:lnTo>
                    <a:lnTo>
                      <a:pt x="68" y="0"/>
                    </a:lnTo>
                    <a:lnTo>
                      <a:pt x="0" y="16"/>
                    </a:lnTo>
                    <a:lnTo>
                      <a:pt x="0" y="415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4D4D4D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05" name="Freeform 1861"/>
              <p:cNvSpPr>
                <a:spLocks noChangeAspect="1"/>
              </p:cNvSpPr>
              <p:nvPr/>
            </p:nvSpPr>
            <p:spPr bwMode="gray">
              <a:xfrm>
                <a:off x="2699" y="3062"/>
                <a:ext cx="69" cy="415"/>
              </a:xfrm>
              <a:custGeom>
                <a:avLst/>
                <a:gdLst>
                  <a:gd name="T0" fmla="*/ 69 w 69"/>
                  <a:gd name="T1" fmla="*/ 415 h 415"/>
                  <a:gd name="T2" fmla="*/ 3 w 69"/>
                  <a:gd name="T3" fmla="*/ 396 h 415"/>
                  <a:gd name="T4" fmla="*/ 0 w 69"/>
                  <a:gd name="T5" fmla="*/ 0 h 415"/>
                  <a:gd name="T6" fmla="*/ 69 w 69"/>
                  <a:gd name="T7" fmla="*/ 16 h 415"/>
                  <a:gd name="T8" fmla="*/ 69 w 69"/>
                  <a:gd name="T9" fmla="*/ 41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415">
                    <a:moveTo>
                      <a:pt x="69" y="415"/>
                    </a:moveTo>
                    <a:lnTo>
                      <a:pt x="3" y="396"/>
                    </a:lnTo>
                    <a:lnTo>
                      <a:pt x="0" y="0"/>
                    </a:lnTo>
                    <a:lnTo>
                      <a:pt x="69" y="16"/>
                    </a:lnTo>
                    <a:lnTo>
                      <a:pt x="69" y="415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68806" name="Group 1862"/>
            <p:cNvGrpSpPr>
              <a:grpSpLocks noChangeAspect="1"/>
            </p:cNvGrpSpPr>
            <p:nvPr/>
          </p:nvGrpSpPr>
          <p:grpSpPr bwMode="auto">
            <a:xfrm flipH="1">
              <a:off x="1873" y="3052"/>
              <a:ext cx="68" cy="204"/>
              <a:chOff x="2338" y="3066"/>
              <a:chExt cx="68" cy="204"/>
            </a:xfrm>
          </p:grpSpPr>
          <p:sp>
            <p:nvSpPr>
              <p:cNvPr id="468807" name="Freeform 1863"/>
              <p:cNvSpPr>
                <a:spLocks noChangeAspect="1"/>
              </p:cNvSpPr>
              <p:nvPr/>
            </p:nvSpPr>
            <p:spPr bwMode="gray">
              <a:xfrm>
                <a:off x="2372" y="3066"/>
                <a:ext cx="34" cy="204"/>
              </a:xfrm>
              <a:custGeom>
                <a:avLst/>
                <a:gdLst>
                  <a:gd name="T0" fmla="*/ 0 w 68"/>
                  <a:gd name="T1" fmla="*/ 415 h 415"/>
                  <a:gd name="T2" fmla="*/ 68 w 68"/>
                  <a:gd name="T3" fmla="*/ 396 h 415"/>
                  <a:gd name="T4" fmla="*/ 68 w 68"/>
                  <a:gd name="T5" fmla="*/ 0 h 415"/>
                  <a:gd name="T6" fmla="*/ 0 w 68"/>
                  <a:gd name="T7" fmla="*/ 16 h 415"/>
                  <a:gd name="T8" fmla="*/ 0 w 68"/>
                  <a:gd name="T9" fmla="*/ 41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415">
                    <a:moveTo>
                      <a:pt x="0" y="415"/>
                    </a:moveTo>
                    <a:lnTo>
                      <a:pt x="68" y="396"/>
                    </a:lnTo>
                    <a:lnTo>
                      <a:pt x="68" y="0"/>
                    </a:lnTo>
                    <a:lnTo>
                      <a:pt x="0" y="16"/>
                    </a:lnTo>
                    <a:lnTo>
                      <a:pt x="0" y="415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4D4D4D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08" name="Freeform 1864"/>
              <p:cNvSpPr>
                <a:spLocks noChangeAspect="1"/>
              </p:cNvSpPr>
              <p:nvPr/>
            </p:nvSpPr>
            <p:spPr bwMode="gray">
              <a:xfrm>
                <a:off x="2338" y="3066"/>
                <a:ext cx="34" cy="204"/>
              </a:xfrm>
              <a:custGeom>
                <a:avLst/>
                <a:gdLst>
                  <a:gd name="T0" fmla="*/ 69 w 69"/>
                  <a:gd name="T1" fmla="*/ 415 h 415"/>
                  <a:gd name="T2" fmla="*/ 3 w 69"/>
                  <a:gd name="T3" fmla="*/ 396 h 415"/>
                  <a:gd name="T4" fmla="*/ 0 w 69"/>
                  <a:gd name="T5" fmla="*/ 0 h 415"/>
                  <a:gd name="T6" fmla="*/ 69 w 69"/>
                  <a:gd name="T7" fmla="*/ 16 h 415"/>
                  <a:gd name="T8" fmla="*/ 69 w 69"/>
                  <a:gd name="T9" fmla="*/ 41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415">
                    <a:moveTo>
                      <a:pt x="69" y="415"/>
                    </a:moveTo>
                    <a:lnTo>
                      <a:pt x="3" y="396"/>
                    </a:lnTo>
                    <a:lnTo>
                      <a:pt x="0" y="0"/>
                    </a:lnTo>
                    <a:lnTo>
                      <a:pt x="69" y="16"/>
                    </a:lnTo>
                    <a:lnTo>
                      <a:pt x="69" y="415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68809" name="Group 1865"/>
            <p:cNvGrpSpPr>
              <a:grpSpLocks noChangeAspect="1"/>
            </p:cNvGrpSpPr>
            <p:nvPr/>
          </p:nvGrpSpPr>
          <p:grpSpPr bwMode="auto">
            <a:xfrm flipH="1">
              <a:off x="855" y="3113"/>
              <a:ext cx="68" cy="204"/>
              <a:chOff x="2953" y="3232"/>
              <a:chExt cx="68" cy="204"/>
            </a:xfrm>
          </p:grpSpPr>
          <p:sp>
            <p:nvSpPr>
              <p:cNvPr id="468810" name="Freeform 1866"/>
              <p:cNvSpPr>
                <a:spLocks noChangeAspect="1"/>
              </p:cNvSpPr>
              <p:nvPr/>
            </p:nvSpPr>
            <p:spPr bwMode="gray">
              <a:xfrm>
                <a:off x="2987" y="3232"/>
                <a:ext cx="34" cy="204"/>
              </a:xfrm>
              <a:custGeom>
                <a:avLst/>
                <a:gdLst>
                  <a:gd name="T0" fmla="*/ 0 w 68"/>
                  <a:gd name="T1" fmla="*/ 415 h 415"/>
                  <a:gd name="T2" fmla="*/ 68 w 68"/>
                  <a:gd name="T3" fmla="*/ 396 h 415"/>
                  <a:gd name="T4" fmla="*/ 68 w 68"/>
                  <a:gd name="T5" fmla="*/ 0 h 415"/>
                  <a:gd name="T6" fmla="*/ 0 w 68"/>
                  <a:gd name="T7" fmla="*/ 16 h 415"/>
                  <a:gd name="T8" fmla="*/ 0 w 68"/>
                  <a:gd name="T9" fmla="*/ 41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415">
                    <a:moveTo>
                      <a:pt x="0" y="415"/>
                    </a:moveTo>
                    <a:lnTo>
                      <a:pt x="68" y="396"/>
                    </a:lnTo>
                    <a:lnTo>
                      <a:pt x="68" y="0"/>
                    </a:lnTo>
                    <a:lnTo>
                      <a:pt x="0" y="16"/>
                    </a:lnTo>
                    <a:lnTo>
                      <a:pt x="0" y="415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4D4D4D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11" name="Freeform 1867"/>
              <p:cNvSpPr>
                <a:spLocks noChangeAspect="1"/>
              </p:cNvSpPr>
              <p:nvPr/>
            </p:nvSpPr>
            <p:spPr bwMode="gray">
              <a:xfrm>
                <a:off x="2953" y="3232"/>
                <a:ext cx="34" cy="204"/>
              </a:xfrm>
              <a:custGeom>
                <a:avLst/>
                <a:gdLst>
                  <a:gd name="T0" fmla="*/ 69 w 69"/>
                  <a:gd name="T1" fmla="*/ 415 h 415"/>
                  <a:gd name="T2" fmla="*/ 3 w 69"/>
                  <a:gd name="T3" fmla="*/ 396 h 415"/>
                  <a:gd name="T4" fmla="*/ 0 w 69"/>
                  <a:gd name="T5" fmla="*/ 0 h 415"/>
                  <a:gd name="T6" fmla="*/ 69 w 69"/>
                  <a:gd name="T7" fmla="*/ 16 h 415"/>
                  <a:gd name="T8" fmla="*/ 69 w 69"/>
                  <a:gd name="T9" fmla="*/ 41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415">
                    <a:moveTo>
                      <a:pt x="69" y="415"/>
                    </a:moveTo>
                    <a:lnTo>
                      <a:pt x="3" y="396"/>
                    </a:lnTo>
                    <a:lnTo>
                      <a:pt x="0" y="0"/>
                    </a:lnTo>
                    <a:lnTo>
                      <a:pt x="69" y="16"/>
                    </a:lnTo>
                    <a:lnTo>
                      <a:pt x="69" y="415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68812" name="Group 1868"/>
            <p:cNvGrpSpPr>
              <a:grpSpLocks noChangeAspect="1"/>
            </p:cNvGrpSpPr>
            <p:nvPr/>
          </p:nvGrpSpPr>
          <p:grpSpPr bwMode="auto">
            <a:xfrm>
              <a:off x="854" y="2913"/>
              <a:ext cx="1087" cy="346"/>
              <a:chOff x="-181" y="3580"/>
              <a:chExt cx="2284" cy="730"/>
            </a:xfrm>
          </p:grpSpPr>
          <p:sp>
            <p:nvSpPr>
              <p:cNvPr id="468813" name="Freeform 1869"/>
              <p:cNvSpPr>
                <a:spLocks noChangeAspect="1"/>
              </p:cNvSpPr>
              <p:nvPr/>
            </p:nvSpPr>
            <p:spPr bwMode="gray">
              <a:xfrm>
                <a:off x="714" y="3819"/>
                <a:ext cx="1389" cy="491"/>
              </a:xfrm>
              <a:custGeom>
                <a:avLst/>
                <a:gdLst>
                  <a:gd name="T0" fmla="*/ 582 w 588"/>
                  <a:gd name="T1" fmla="*/ 4 h 208"/>
                  <a:gd name="T2" fmla="*/ 568 w 588"/>
                  <a:gd name="T3" fmla="*/ 1 h 208"/>
                  <a:gd name="T4" fmla="*/ 558 w 588"/>
                  <a:gd name="T5" fmla="*/ 3 h 208"/>
                  <a:gd name="T6" fmla="*/ 37 w 588"/>
                  <a:gd name="T7" fmla="*/ 143 h 208"/>
                  <a:gd name="T8" fmla="*/ 27 w 588"/>
                  <a:gd name="T9" fmla="*/ 146 h 208"/>
                  <a:gd name="T10" fmla="*/ 9 w 588"/>
                  <a:gd name="T11" fmla="*/ 161 h 208"/>
                  <a:gd name="T12" fmla="*/ 0 w 588"/>
                  <a:gd name="T13" fmla="*/ 179 h 208"/>
                  <a:gd name="T14" fmla="*/ 0 w 588"/>
                  <a:gd name="T15" fmla="*/ 194 h 208"/>
                  <a:gd name="T16" fmla="*/ 7 w 588"/>
                  <a:gd name="T17" fmla="*/ 204 h 208"/>
                  <a:gd name="T18" fmla="*/ 19 w 588"/>
                  <a:gd name="T19" fmla="*/ 208 h 208"/>
                  <a:gd name="T20" fmla="*/ 31 w 588"/>
                  <a:gd name="T21" fmla="*/ 204 h 208"/>
                  <a:gd name="T22" fmla="*/ 550 w 588"/>
                  <a:gd name="T23" fmla="*/ 65 h 208"/>
                  <a:gd name="T24" fmla="*/ 562 w 588"/>
                  <a:gd name="T25" fmla="*/ 62 h 208"/>
                  <a:gd name="T26" fmla="*/ 579 w 588"/>
                  <a:gd name="T27" fmla="*/ 48 h 208"/>
                  <a:gd name="T28" fmla="*/ 588 w 588"/>
                  <a:gd name="T29" fmla="*/ 30 h 208"/>
                  <a:gd name="T30" fmla="*/ 588 w 588"/>
                  <a:gd name="T31" fmla="*/ 14 h 208"/>
                  <a:gd name="T32" fmla="*/ 582 w 588"/>
                  <a:gd name="T33" fmla="*/ 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8" h="208">
                    <a:moveTo>
                      <a:pt x="582" y="4"/>
                    </a:moveTo>
                    <a:cubicBezTo>
                      <a:pt x="578" y="1"/>
                      <a:pt x="573" y="0"/>
                      <a:pt x="568" y="1"/>
                    </a:cubicBezTo>
                    <a:cubicBezTo>
                      <a:pt x="558" y="3"/>
                      <a:pt x="558" y="3"/>
                      <a:pt x="558" y="3"/>
                    </a:cubicBezTo>
                    <a:cubicBezTo>
                      <a:pt x="37" y="143"/>
                      <a:pt x="37" y="143"/>
                      <a:pt x="37" y="143"/>
                    </a:cubicBezTo>
                    <a:cubicBezTo>
                      <a:pt x="27" y="146"/>
                      <a:pt x="27" y="146"/>
                      <a:pt x="27" y="146"/>
                    </a:cubicBezTo>
                    <a:cubicBezTo>
                      <a:pt x="21" y="149"/>
                      <a:pt x="14" y="154"/>
                      <a:pt x="9" y="161"/>
                    </a:cubicBezTo>
                    <a:cubicBezTo>
                      <a:pt x="4" y="167"/>
                      <a:pt x="2" y="173"/>
                      <a:pt x="0" y="179"/>
                    </a:cubicBezTo>
                    <a:cubicBezTo>
                      <a:pt x="0" y="194"/>
                      <a:pt x="0" y="194"/>
                      <a:pt x="0" y="194"/>
                    </a:cubicBezTo>
                    <a:cubicBezTo>
                      <a:pt x="1" y="198"/>
                      <a:pt x="3" y="202"/>
                      <a:pt x="7" y="204"/>
                    </a:cubicBezTo>
                    <a:cubicBezTo>
                      <a:pt x="10" y="207"/>
                      <a:pt x="15" y="208"/>
                      <a:pt x="19" y="208"/>
                    </a:cubicBezTo>
                    <a:cubicBezTo>
                      <a:pt x="31" y="204"/>
                      <a:pt x="31" y="204"/>
                      <a:pt x="31" y="204"/>
                    </a:cubicBezTo>
                    <a:cubicBezTo>
                      <a:pt x="550" y="65"/>
                      <a:pt x="550" y="65"/>
                      <a:pt x="550" y="65"/>
                    </a:cubicBezTo>
                    <a:cubicBezTo>
                      <a:pt x="562" y="62"/>
                      <a:pt x="562" y="62"/>
                      <a:pt x="562" y="62"/>
                    </a:cubicBezTo>
                    <a:cubicBezTo>
                      <a:pt x="568" y="59"/>
                      <a:pt x="574" y="54"/>
                      <a:pt x="579" y="48"/>
                    </a:cubicBezTo>
                    <a:cubicBezTo>
                      <a:pt x="584" y="42"/>
                      <a:pt x="587" y="36"/>
                      <a:pt x="588" y="30"/>
                    </a:cubicBezTo>
                    <a:cubicBezTo>
                      <a:pt x="588" y="14"/>
                      <a:pt x="588" y="14"/>
                      <a:pt x="588" y="14"/>
                    </a:cubicBezTo>
                    <a:cubicBezTo>
                      <a:pt x="587" y="10"/>
                      <a:pt x="585" y="7"/>
                      <a:pt x="582" y="4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14" name="Freeform 1870"/>
              <p:cNvSpPr>
                <a:spLocks noChangeAspect="1"/>
              </p:cNvSpPr>
              <p:nvPr/>
            </p:nvSpPr>
            <p:spPr bwMode="gray">
              <a:xfrm>
                <a:off x="714" y="4156"/>
                <a:ext cx="144" cy="154"/>
              </a:xfrm>
              <a:custGeom>
                <a:avLst/>
                <a:gdLst>
                  <a:gd name="T0" fmla="*/ 48 w 61"/>
                  <a:gd name="T1" fmla="*/ 47 h 65"/>
                  <a:gd name="T2" fmla="*/ 50 w 61"/>
                  <a:gd name="T3" fmla="*/ 4 h 65"/>
                  <a:gd name="T4" fmla="*/ 37 w 61"/>
                  <a:gd name="T5" fmla="*/ 0 h 65"/>
                  <a:gd name="T6" fmla="*/ 27 w 61"/>
                  <a:gd name="T7" fmla="*/ 3 h 65"/>
                  <a:gd name="T8" fmla="*/ 9 w 61"/>
                  <a:gd name="T9" fmla="*/ 18 h 65"/>
                  <a:gd name="T10" fmla="*/ 0 w 61"/>
                  <a:gd name="T11" fmla="*/ 36 h 65"/>
                  <a:gd name="T12" fmla="*/ 0 w 61"/>
                  <a:gd name="T13" fmla="*/ 51 h 65"/>
                  <a:gd name="T14" fmla="*/ 7 w 61"/>
                  <a:gd name="T15" fmla="*/ 61 h 65"/>
                  <a:gd name="T16" fmla="*/ 19 w 61"/>
                  <a:gd name="T17" fmla="*/ 65 h 65"/>
                  <a:gd name="T18" fmla="*/ 31 w 61"/>
                  <a:gd name="T19" fmla="*/ 61 h 65"/>
                  <a:gd name="T20" fmla="*/ 48 w 61"/>
                  <a:gd name="T21" fmla="*/ 4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65">
                    <a:moveTo>
                      <a:pt x="48" y="47"/>
                    </a:moveTo>
                    <a:cubicBezTo>
                      <a:pt x="60" y="31"/>
                      <a:pt x="61" y="12"/>
                      <a:pt x="50" y="4"/>
                    </a:cubicBezTo>
                    <a:cubicBezTo>
                      <a:pt x="47" y="1"/>
                      <a:pt x="42" y="0"/>
                      <a:pt x="37" y="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1" y="6"/>
                      <a:pt x="14" y="11"/>
                      <a:pt x="9" y="18"/>
                    </a:cubicBezTo>
                    <a:cubicBezTo>
                      <a:pt x="4" y="24"/>
                      <a:pt x="2" y="30"/>
                      <a:pt x="0" y="36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" y="55"/>
                      <a:pt x="3" y="59"/>
                      <a:pt x="7" y="61"/>
                    </a:cubicBezTo>
                    <a:cubicBezTo>
                      <a:pt x="10" y="64"/>
                      <a:pt x="15" y="65"/>
                      <a:pt x="19" y="65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7" y="58"/>
                      <a:pt x="43" y="54"/>
                      <a:pt x="48" y="47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15" name="Freeform 1871"/>
              <p:cNvSpPr>
                <a:spLocks noChangeAspect="1"/>
              </p:cNvSpPr>
              <p:nvPr/>
            </p:nvSpPr>
            <p:spPr bwMode="gray">
              <a:xfrm>
                <a:off x="1959" y="3819"/>
                <a:ext cx="144" cy="153"/>
              </a:xfrm>
              <a:custGeom>
                <a:avLst/>
                <a:gdLst>
                  <a:gd name="T0" fmla="*/ 13 w 61"/>
                  <a:gd name="T1" fmla="*/ 18 h 65"/>
                  <a:gd name="T2" fmla="*/ 11 w 61"/>
                  <a:gd name="T3" fmla="*/ 62 h 65"/>
                  <a:gd name="T4" fmla="*/ 23 w 61"/>
                  <a:gd name="T5" fmla="*/ 65 h 65"/>
                  <a:gd name="T6" fmla="*/ 35 w 61"/>
                  <a:gd name="T7" fmla="*/ 62 h 65"/>
                  <a:gd name="T8" fmla="*/ 52 w 61"/>
                  <a:gd name="T9" fmla="*/ 48 h 65"/>
                  <a:gd name="T10" fmla="*/ 61 w 61"/>
                  <a:gd name="T11" fmla="*/ 30 h 65"/>
                  <a:gd name="T12" fmla="*/ 61 w 61"/>
                  <a:gd name="T13" fmla="*/ 14 h 65"/>
                  <a:gd name="T14" fmla="*/ 55 w 61"/>
                  <a:gd name="T15" fmla="*/ 4 h 65"/>
                  <a:gd name="T16" fmla="*/ 41 w 61"/>
                  <a:gd name="T17" fmla="*/ 1 h 65"/>
                  <a:gd name="T18" fmla="*/ 31 w 61"/>
                  <a:gd name="T19" fmla="*/ 3 h 65"/>
                  <a:gd name="T20" fmla="*/ 13 w 61"/>
                  <a:gd name="T21" fmla="*/ 1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65">
                    <a:moveTo>
                      <a:pt x="13" y="18"/>
                    </a:moveTo>
                    <a:cubicBezTo>
                      <a:pt x="1" y="34"/>
                      <a:pt x="0" y="53"/>
                      <a:pt x="11" y="62"/>
                    </a:cubicBezTo>
                    <a:cubicBezTo>
                      <a:pt x="15" y="64"/>
                      <a:pt x="19" y="65"/>
                      <a:pt x="23" y="65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41" y="59"/>
                      <a:pt x="47" y="54"/>
                      <a:pt x="52" y="48"/>
                    </a:cubicBezTo>
                    <a:cubicBezTo>
                      <a:pt x="57" y="42"/>
                      <a:pt x="60" y="36"/>
                      <a:pt x="61" y="30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0" y="10"/>
                      <a:pt x="58" y="7"/>
                      <a:pt x="55" y="4"/>
                    </a:cubicBezTo>
                    <a:cubicBezTo>
                      <a:pt x="51" y="1"/>
                      <a:pt x="46" y="0"/>
                      <a:pt x="41" y="1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5" y="6"/>
                      <a:pt x="19" y="11"/>
                      <a:pt x="13" y="18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16" name="Freeform 1872"/>
              <p:cNvSpPr>
                <a:spLocks noChangeAspect="1"/>
              </p:cNvSpPr>
              <p:nvPr/>
            </p:nvSpPr>
            <p:spPr bwMode="gray">
              <a:xfrm>
                <a:off x="1406" y="3958"/>
                <a:ext cx="154" cy="172"/>
              </a:xfrm>
              <a:custGeom>
                <a:avLst/>
                <a:gdLst>
                  <a:gd name="T0" fmla="*/ 11 w 65"/>
                  <a:gd name="T1" fmla="*/ 65 h 73"/>
                  <a:gd name="T2" fmla="*/ 52 w 65"/>
                  <a:gd name="T3" fmla="*/ 51 h 73"/>
                  <a:gd name="T4" fmla="*/ 55 w 65"/>
                  <a:gd name="T5" fmla="*/ 8 h 73"/>
                  <a:gd name="T6" fmla="*/ 13 w 65"/>
                  <a:gd name="T7" fmla="*/ 22 h 73"/>
                  <a:gd name="T8" fmla="*/ 11 w 65"/>
                  <a:gd name="T9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3">
                    <a:moveTo>
                      <a:pt x="11" y="65"/>
                    </a:moveTo>
                    <a:cubicBezTo>
                      <a:pt x="22" y="73"/>
                      <a:pt x="40" y="67"/>
                      <a:pt x="52" y="51"/>
                    </a:cubicBezTo>
                    <a:cubicBezTo>
                      <a:pt x="64" y="36"/>
                      <a:pt x="65" y="16"/>
                      <a:pt x="55" y="8"/>
                    </a:cubicBezTo>
                    <a:cubicBezTo>
                      <a:pt x="44" y="0"/>
                      <a:pt x="25" y="6"/>
                      <a:pt x="13" y="22"/>
                    </a:cubicBezTo>
                    <a:cubicBezTo>
                      <a:pt x="1" y="38"/>
                      <a:pt x="0" y="57"/>
                      <a:pt x="11" y="65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17" name="Freeform 1873"/>
              <p:cNvSpPr>
                <a:spLocks noChangeAspect="1"/>
              </p:cNvSpPr>
              <p:nvPr/>
            </p:nvSpPr>
            <p:spPr bwMode="gray">
              <a:xfrm>
                <a:off x="-118" y="3580"/>
                <a:ext cx="2174" cy="584"/>
              </a:xfrm>
              <a:custGeom>
                <a:avLst/>
                <a:gdLst>
                  <a:gd name="T0" fmla="*/ 0 w 2174"/>
                  <a:gd name="T1" fmla="*/ 343 h 584"/>
                  <a:gd name="T2" fmla="*/ 1278 w 2174"/>
                  <a:gd name="T3" fmla="*/ 0 h 584"/>
                  <a:gd name="T4" fmla="*/ 2174 w 2174"/>
                  <a:gd name="T5" fmla="*/ 241 h 584"/>
                  <a:gd name="T6" fmla="*/ 896 w 2174"/>
                  <a:gd name="T7" fmla="*/ 584 h 584"/>
                  <a:gd name="T8" fmla="*/ 0 w 2174"/>
                  <a:gd name="T9" fmla="*/ 343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74" h="584">
                    <a:moveTo>
                      <a:pt x="0" y="343"/>
                    </a:moveTo>
                    <a:lnTo>
                      <a:pt x="1278" y="0"/>
                    </a:lnTo>
                    <a:lnTo>
                      <a:pt x="2174" y="241"/>
                    </a:lnTo>
                    <a:lnTo>
                      <a:pt x="896" y="584"/>
                    </a:lnTo>
                    <a:lnTo>
                      <a:pt x="0" y="343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18" name="Freeform 1874"/>
              <p:cNvSpPr>
                <a:spLocks noChangeAspect="1"/>
              </p:cNvSpPr>
              <p:nvPr/>
            </p:nvSpPr>
            <p:spPr bwMode="gray">
              <a:xfrm>
                <a:off x="-181" y="3923"/>
                <a:ext cx="959" cy="380"/>
              </a:xfrm>
              <a:custGeom>
                <a:avLst/>
                <a:gdLst>
                  <a:gd name="T0" fmla="*/ 27 w 406"/>
                  <a:gd name="T1" fmla="*/ 0 h 161"/>
                  <a:gd name="T2" fmla="*/ 27 w 406"/>
                  <a:gd name="T3" fmla="*/ 0 h 161"/>
                  <a:gd name="T4" fmla="*/ 9 w 406"/>
                  <a:gd name="T5" fmla="*/ 15 h 161"/>
                  <a:gd name="T6" fmla="*/ 0 w 406"/>
                  <a:gd name="T7" fmla="*/ 34 h 161"/>
                  <a:gd name="T8" fmla="*/ 0 w 406"/>
                  <a:gd name="T9" fmla="*/ 48 h 161"/>
                  <a:gd name="T10" fmla="*/ 7 w 406"/>
                  <a:gd name="T11" fmla="*/ 58 h 161"/>
                  <a:gd name="T12" fmla="*/ 19 w 406"/>
                  <a:gd name="T13" fmla="*/ 62 h 161"/>
                  <a:gd name="T14" fmla="*/ 387 w 406"/>
                  <a:gd name="T15" fmla="*/ 161 h 161"/>
                  <a:gd name="T16" fmla="*/ 386 w 406"/>
                  <a:gd name="T17" fmla="*/ 160 h 161"/>
                  <a:gd name="T18" fmla="*/ 379 w 406"/>
                  <a:gd name="T19" fmla="*/ 150 h 161"/>
                  <a:gd name="T20" fmla="*/ 379 w 406"/>
                  <a:gd name="T21" fmla="*/ 135 h 161"/>
                  <a:gd name="T22" fmla="*/ 388 w 406"/>
                  <a:gd name="T23" fmla="*/ 117 h 161"/>
                  <a:gd name="T24" fmla="*/ 406 w 406"/>
                  <a:gd name="T25" fmla="*/ 102 h 161"/>
                  <a:gd name="T26" fmla="*/ 27 w 406"/>
                  <a:gd name="T27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6" h="161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0" y="3"/>
                      <a:pt x="14" y="8"/>
                      <a:pt x="9" y="15"/>
                    </a:cubicBezTo>
                    <a:cubicBezTo>
                      <a:pt x="4" y="21"/>
                      <a:pt x="1" y="27"/>
                      <a:pt x="0" y="34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" y="52"/>
                      <a:pt x="3" y="56"/>
                      <a:pt x="7" y="58"/>
                    </a:cubicBezTo>
                    <a:cubicBezTo>
                      <a:pt x="10" y="61"/>
                      <a:pt x="14" y="62"/>
                      <a:pt x="19" y="62"/>
                    </a:cubicBezTo>
                    <a:cubicBezTo>
                      <a:pt x="387" y="161"/>
                      <a:pt x="387" y="161"/>
                      <a:pt x="387" y="161"/>
                    </a:cubicBezTo>
                    <a:cubicBezTo>
                      <a:pt x="386" y="160"/>
                      <a:pt x="386" y="160"/>
                      <a:pt x="386" y="160"/>
                    </a:cubicBezTo>
                    <a:cubicBezTo>
                      <a:pt x="382" y="158"/>
                      <a:pt x="380" y="154"/>
                      <a:pt x="379" y="150"/>
                    </a:cubicBezTo>
                    <a:cubicBezTo>
                      <a:pt x="379" y="135"/>
                      <a:pt x="379" y="135"/>
                      <a:pt x="379" y="135"/>
                    </a:cubicBezTo>
                    <a:cubicBezTo>
                      <a:pt x="381" y="129"/>
                      <a:pt x="383" y="123"/>
                      <a:pt x="388" y="117"/>
                    </a:cubicBezTo>
                    <a:cubicBezTo>
                      <a:pt x="393" y="110"/>
                      <a:pt x="400" y="105"/>
                      <a:pt x="406" y="102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19" name="Freeform 1875"/>
              <p:cNvSpPr>
                <a:spLocks noChangeAspect="1"/>
              </p:cNvSpPr>
              <p:nvPr/>
            </p:nvSpPr>
            <p:spPr bwMode="gray">
              <a:xfrm>
                <a:off x="733" y="3693"/>
                <a:ext cx="897" cy="241"/>
              </a:xfrm>
              <a:custGeom>
                <a:avLst/>
                <a:gdLst>
                  <a:gd name="T0" fmla="*/ 897 w 897"/>
                  <a:gd name="T1" fmla="*/ 241 h 241"/>
                  <a:gd name="T2" fmla="*/ 0 w 897"/>
                  <a:gd name="T3" fmla="*/ 0 h 241"/>
                  <a:gd name="T4" fmla="*/ 897 w 897"/>
                  <a:gd name="T5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97" h="241">
                    <a:moveTo>
                      <a:pt x="897" y="241"/>
                    </a:moveTo>
                    <a:lnTo>
                      <a:pt x="0" y="0"/>
                    </a:lnTo>
                    <a:lnTo>
                      <a:pt x="897" y="2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20" name="Line 1876"/>
              <p:cNvSpPr>
                <a:spLocks noChangeAspect="1" noChangeShapeType="1"/>
              </p:cNvSpPr>
              <p:nvPr/>
            </p:nvSpPr>
            <p:spPr bwMode="gray">
              <a:xfrm flipH="1" flipV="1">
                <a:off x="733" y="3693"/>
                <a:ext cx="897" cy="241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21" name="Freeform 1877"/>
              <p:cNvSpPr>
                <a:spLocks noChangeAspect="1"/>
              </p:cNvSpPr>
              <p:nvPr/>
            </p:nvSpPr>
            <p:spPr bwMode="gray">
              <a:xfrm>
                <a:off x="520" y="3753"/>
                <a:ext cx="896" cy="238"/>
              </a:xfrm>
              <a:custGeom>
                <a:avLst/>
                <a:gdLst>
                  <a:gd name="T0" fmla="*/ 896 w 896"/>
                  <a:gd name="T1" fmla="*/ 238 h 238"/>
                  <a:gd name="T2" fmla="*/ 0 w 896"/>
                  <a:gd name="T3" fmla="*/ 0 h 238"/>
                  <a:gd name="T4" fmla="*/ 896 w 896"/>
                  <a:gd name="T5" fmla="*/ 23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96" h="238">
                    <a:moveTo>
                      <a:pt x="896" y="238"/>
                    </a:moveTo>
                    <a:lnTo>
                      <a:pt x="0" y="0"/>
                    </a:lnTo>
                    <a:lnTo>
                      <a:pt x="896" y="2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22" name="Line 1878"/>
              <p:cNvSpPr>
                <a:spLocks noChangeAspect="1" noChangeShapeType="1"/>
              </p:cNvSpPr>
              <p:nvPr/>
            </p:nvSpPr>
            <p:spPr bwMode="gray">
              <a:xfrm flipH="1" flipV="1">
                <a:off x="520" y="3753"/>
                <a:ext cx="896" cy="238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23" name="Freeform 1879"/>
              <p:cNvSpPr>
                <a:spLocks noChangeAspect="1"/>
              </p:cNvSpPr>
              <p:nvPr/>
            </p:nvSpPr>
            <p:spPr bwMode="gray">
              <a:xfrm>
                <a:off x="308" y="3809"/>
                <a:ext cx="895" cy="241"/>
              </a:xfrm>
              <a:custGeom>
                <a:avLst/>
                <a:gdLst>
                  <a:gd name="T0" fmla="*/ 895 w 895"/>
                  <a:gd name="T1" fmla="*/ 241 h 241"/>
                  <a:gd name="T2" fmla="*/ 0 w 895"/>
                  <a:gd name="T3" fmla="*/ 0 h 241"/>
                  <a:gd name="T4" fmla="*/ 895 w 895"/>
                  <a:gd name="T5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95" h="241">
                    <a:moveTo>
                      <a:pt x="895" y="241"/>
                    </a:moveTo>
                    <a:lnTo>
                      <a:pt x="0" y="0"/>
                    </a:lnTo>
                    <a:lnTo>
                      <a:pt x="895" y="2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24" name="Line 1880"/>
              <p:cNvSpPr>
                <a:spLocks noChangeAspect="1" noChangeShapeType="1"/>
              </p:cNvSpPr>
              <p:nvPr/>
            </p:nvSpPr>
            <p:spPr bwMode="gray">
              <a:xfrm flipH="1" flipV="1">
                <a:off x="308" y="3809"/>
                <a:ext cx="895" cy="241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25" name="Freeform 1881"/>
              <p:cNvSpPr>
                <a:spLocks noChangeAspect="1"/>
              </p:cNvSpPr>
              <p:nvPr/>
            </p:nvSpPr>
            <p:spPr bwMode="gray">
              <a:xfrm>
                <a:off x="945" y="3637"/>
                <a:ext cx="898" cy="241"/>
              </a:xfrm>
              <a:custGeom>
                <a:avLst/>
                <a:gdLst>
                  <a:gd name="T0" fmla="*/ 898 w 898"/>
                  <a:gd name="T1" fmla="*/ 241 h 241"/>
                  <a:gd name="T2" fmla="*/ 0 w 898"/>
                  <a:gd name="T3" fmla="*/ 0 h 241"/>
                  <a:gd name="T4" fmla="*/ 898 w 898"/>
                  <a:gd name="T5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98" h="241">
                    <a:moveTo>
                      <a:pt x="898" y="241"/>
                    </a:moveTo>
                    <a:lnTo>
                      <a:pt x="0" y="0"/>
                    </a:lnTo>
                    <a:lnTo>
                      <a:pt x="898" y="2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26" name="Line 1882"/>
              <p:cNvSpPr>
                <a:spLocks noChangeAspect="1" noChangeShapeType="1"/>
              </p:cNvSpPr>
              <p:nvPr/>
            </p:nvSpPr>
            <p:spPr bwMode="gray">
              <a:xfrm flipH="1" flipV="1">
                <a:off x="945" y="3637"/>
                <a:ext cx="898" cy="241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27" name="Freeform 1883"/>
              <p:cNvSpPr>
                <a:spLocks noChangeAspect="1"/>
              </p:cNvSpPr>
              <p:nvPr/>
            </p:nvSpPr>
            <p:spPr bwMode="gray">
              <a:xfrm>
                <a:off x="95" y="3866"/>
                <a:ext cx="895" cy="241"/>
              </a:xfrm>
              <a:custGeom>
                <a:avLst/>
                <a:gdLst>
                  <a:gd name="T0" fmla="*/ 895 w 895"/>
                  <a:gd name="T1" fmla="*/ 241 h 241"/>
                  <a:gd name="T2" fmla="*/ 0 w 895"/>
                  <a:gd name="T3" fmla="*/ 0 h 241"/>
                  <a:gd name="T4" fmla="*/ 895 w 895"/>
                  <a:gd name="T5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95" h="241">
                    <a:moveTo>
                      <a:pt x="895" y="241"/>
                    </a:moveTo>
                    <a:lnTo>
                      <a:pt x="0" y="0"/>
                    </a:lnTo>
                    <a:lnTo>
                      <a:pt x="895" y="2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28" name="Line 1884"/>
              <p:cNvSpPr>
                <a:spLocks noChangeAspect="1" noChangeShapeType="1"/>
              </p:cNvSpPr>
              <p:nvPr/>
            </p:nvSpPr>
            <p:spPr bwMode="gray">
              <a:xfrm flipH="1" flipV="1">
                <a:off x="95" y="3866"/>
                <a:ext cx="895" cy="241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68829" name="Group 1885"/>
          <p:cNvGrpSpPr>
            <a:grpSpLocks noChangeAspect="1"/>
          </p:cNvGrpSpPr>
          <p:nvPr/>
        </p:nvGrpSpPr>
        <p:grpSpPr bwMode="auto">
          <a:xfrm>
            <a:off x="7394575" y="3198813"/>
            <a:ext cx="139700" cy="333375"/>
            <a:chOff x="2877" y="2662"/>
            <a:chExt cx="266" cy="639"/>
          </a:xfrm>
        </p:grpSpPr>
        <p:sp>
          <p:nvSpPr>
            <p:cNvPr id="468830" name="Freeform 1886"/>
            <p:cNvSpPr>
              <a:spLocks noChangeAspect="1"/>
            </p:cNvSpPr>
            <p:nvPr/>
          </p:nvSpPr>
          <p:spPr bwMode="gray">
            <a:xfrm flipH="1">
              <a:off x="2955" y="2972"/>
              <a:ext cx="121" cy="329"/>
            </a:xfrm>
            <a:custGeom>
              <a:avLst/>
              <a:gdLst>
                <a:gd name="T0" fmla="*/ 89 w 90"/>
                <a:gd name="T1" fmla="*/ 156 h 245"/>
                <a:gd name="T2" fmla="*/ 90 w 90"/>
                <a:gd name="T3" fmla="*/ 7 h 245"/>
                <a:gd name="T4" fmla="*/ 89 w 90"/>
                <a:gd name="T5" fmla="*/ 5 h 245"/>
                <a:gd name="T6" fmla="*/ 63 w 90"/>
                <a:gd name="T7" fmla="*/ 20 h 245"/>
                <a:gd name="T8" fmla="*/ 12 w 90"/>
                <a:gd name="T9" fmla="*/ 10 h 245"/>
                <a:gd name="T10" fmla="*/ 3 w 90"/>
                <a:gd name="T11" fmla="*/ 0 h 245"/>
                <a:gd name="T12" fmla="*/ 3 w 90"/>
                <a:gd name="T13" fmla="*/ 36 h 245"/>
                <a:gd name="T14" fmla="*/ 2 w 90"/>
                <a:gd name="T15" fmla="*/ 205 h 245"/>
                <a:gd name="T16" fmla="*/ 44 w 90"/>
                <a:gd name="T17" fmla="*/ 204 h 245"/>
                <a:gd name="T18" fmla="*/ 45 w 90"/>
                <a:gd name="T19" fmla="*/ 51 h 245"/>
                <a:gd name="T20" fmla="*/ 36 w 90"/>
                <a:gd name="T21" fmla="*/ 39 h 245"/>
                <a:gd name="T22" fmla="*/ 45 w 90"/>
                <a:gd name="T23" fmla="*/ 51 h 245"/>
                <a:gd name="T24" fmla="*/ 44 w 90"/>
                <a:gd name="T25" fmla="*/ 204 h 245"/>
                <a:gd name="T26" fmla="*/ 44 w 90"/>
                <a:gd name="T27" fmla="*/ 211 h 245"/>
                <a:gd name="T28" fmla="*/ 88 w 90"/>
                <a:gd name="T29" fmla="*/ 218 h 245"/>
                <a:gd name="T30" fmla="*/ 89 w 90"/>
                <a:gd name="T31" fmla="*/ 15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0"/>
                    <a:pt x="90" y="47"/>
                    <a:pt x="90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19"/>
                    <a:pt x="24" y="13"/>
                    <a:pt x="12" y="10"/>
                  </a:cubicBezTo>
                  <a:cubicBezTo>
                    <a:pt x="6" y="9"/>
                    <a:pt x="4" y="4"/>
                    <a:pt x="3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4"/>
                    <a:pt x="44" y="204"/>
                  </a:cubicBezTo>
                  <a:cubicBezTo>
                    <a:pt x="43" y="170"/>
                    <a:pt x="46" y="55"/>
                    <a:pt x="45" y="51"/>
                  </a:cubicBezTo>
                  <a:cubicBezTo>
                    <a:pt x="45" y="47"/>
                    <a:pt x="36" y="46"/>
                    <a:pt x="36" y="39"/>
                  </a:cubicBezTo>
                  <a:cubicBezTo>
                    <a:pt x="36" y="46"/>
                    <a:pt x="45" y="47"/>
                    <a:pt x="45" y="51"/>
                  </a:cubicBezTo>
                  <a:cubicBezTo>
                    <a:pt x="46" y="55"/>
                    <a:pt x="43" y="170"/>
                    <a:pt x="44" y="204"/>
                  </a:cubicBezTo>
                  <a:cubicBezTo>
                    <a:pt x="44" y="206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gradFill rotWithShape="1">
              <a:gsLst>
                <a:gs pos="0">
                  <a:srgbClr val="996633"/>
                </a:gs>
                <a:gs pos="50000">
                  <a:srgbClr val="996633">
                    <a:gamma/>
                    <a:shade val="85882"/>
                    <a:invGamma/>
                  </a:srgbClr>
                </a:gs>
                <a:gs pos="100000">
                  <a:srgbClr val="996633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31" name="Freeform 1887"/>
            <p:cNvSpPr>
              <a:spLocks noChangeAspect="1"/>
            </p:cNvSpPr>
            <p:nvPr/>
          </p:nvSpPr>
          <p:spPr bwMode="gray">
            <a:xfrm flipH="1">
              <a:off x="2877" y="2752"/>
              <a:ext cx="266" cy="310"/>
            </a:xfrm>
            <a:custGeom>
              <a:avLst/>
              <a:gdLst>
                <a:gd name="T0" fmla="*/ 192 w 198"/>
                <a:gd name="T1" fmla="*/ 194 h 231"/>
                <a:gd name="T2" fmla="*/ 169 w 198"/>
                <a:gd name="T3" fmla="*/ 49 h 231"/>
                <a:gd name="T4" fmla="*/ 143 w 198"/>
                <a:gd name="T5" fmla="*/ 24 h 231"/>
                <a:gd name="T6" fmla="*/ 100 w 198"/>
                <a:gd name="T7" fmla="*/ 12 h 231"/>
                <a:gd name="T8" fmla="*/ 60 w 198"/>
                <a:gd name="T9" fmla="*/ 2 h 231"/>
                <a:gd name="T10" fmla="*/ 30 w 198"/>
                <a:gd name="T11" fmla="*/ 11 h 231"/>
                <a:gd name="T12" fmla="*/ 4 w 198"/>
                <a:gd name="T13" fmla="*/ 159 h 231"/>
                <a:gd name="T14" fmla="*/ 36 w 198"/>
                <a:gd name="T15" fmla="*/ 168 h 231"/>
                <a:gd name="T16" fmla="*/ 54 w 198"/>
                <a:gd name="T17" fmla="*/ 47 h 231"/>
                <a:gd name="T18" fmla="*/ 53 w 198"/>
                <a:gd name="T19" fmla="*/ 164 h 231"/>
                <a:gd name="T20" fmla="*/ 62 w 198"/>
                <a:gd name="T21" fmla="*/ 174 h 231"/>
                <a:gd name="T22" fmla="*/ 113 w 198"/>
                <a:gd name="T23" fmla="*/ 188 h 231"/>
                <a:gd name="T24" fmla="*/ 140 w 198"/>
                <a:gd name="T25" fmla="*/ 169 h 231"/>
                <a:gd name="T26" fmla="*/ 140 w 198"/>
                <a:gd name="T27" fmla="*/ 169 h 231"/>
                <a:gd name="T28" fmla="*/ 138 w 198"/>
                <a:gd name="T29" fmla="*/ 87 h 231"/>
                <a:gd name="T30" fmla="*/ 136 w 198"/>
                <a:gd name="T31" fmla="*/ 70 h 231"/>
                <a:gd name="T32" fmla="*/ 136 w 198"/>
                <a:gd name="T33" fmla="*/ 69 h 231"/>
                <a:gd name="T34" fmla="*/ 136 w 198"/>
                <a:gd name="T35" fmla="*/ 70 h 231"/>
                <a:gd name="T36" fmla="*/ 138 w 198"/>
                <a:gd name="T37" fmla="*/ 87 h 231"/>
                <a:gd name="T38" fmla="*/ 159 w 198"/>
                <a:gd name="T39" fmla="*/ 203 h 231"/>
                <a:gd name="T40" fmla="*/ 192 w 198"/>
                <a:gd name="T41" fmla="*/ 19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8" h="231">
                  <a:moveTo>
                    <a:pt x="192" y="194"/>
                  </a:moveTo>
                  <a:cubicBezTo>
                    <a:pt x="189" y="184"/>
                    <a:pt x="172" y="67"/>
                    <a:pt x="169" y="49"/>
                  </a:cubicBezTo>
                  <a:cubicBezTo>
                    <a:pt x="166" y="32"/>
                    <a:pt x="151" y="26"/>
                    <a:pt x="143" y="24"/>
                  </a:cubicBezTo>
                  <a:cubicBezTo>
                    <a:pt x="135" y="21"/>
                    <a:pt x="113" y="16"/>
                    <a:pt x="100" y="12"/>
                  </a:cubicBezTo>
                  <a:cubicBezTo>
                    <a:pt x="88" y="9"/>
                    <a:pt x="69" y="3"/>
                    <a:pt x="60" y="2"/>
                  </a:cubicBezTo>
                  <a:cubicBezTo>
                    <a:pt x="51" y="0"/>
                    <a:pt x="33" y="3"/>
                    <a:pt x="30" y="11"/>
                  </a:cubicBezTo>
                  <a:cubicBezTo>
                    <a:pt x="28" y="17"/>
                    <a:pt x="8" y="139"/>
                    <a:pt x="4" y="159"/>
                  </a:cubicBezTo>
                  <a:cubicBezTo>
                    <a:pt x="0" y="180"/>
                    <a:pt x="31" y="184"/>
                    <a:pt x="36" y="168"/>
                  </a:cubicBezTo>
                  <a:cubicBezTo>
                    <a:pt x="40" y="157"/>
                    <a:pt x="55" y="38"/>
                    <a:pt x="54" y="47"/>
                  </a:cubicBezTo>
                  <a:cubicBezTo>
                    <a:pt x="54" y="53"/>
                    <a:pt x="53" y="121"/>
                    <a:pt x="53" y="164"/>
                  </a:cubicBezTo>
                  <a:cubicBezTo>
                    <a:pt x="54" y="169"/>
                    <a:pt x="56" y="173"/>
                    <a:pt x="62" y="174"/>
                  </a:cubicBezTo>
                  <a:cubicBezTo>
                    <a:pt x="74" y="177"/>
                    <a:pt x="106" y="187"/>
                    <a:pt x="113" y="188"/>
                  </a:cubicBezTo>
                  <a:cubicBezTo>
                    <a:pt x="121" y="190"/>
                    <a:pt x="137" y="180"/>
                    <a:pt x="140" y="169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41"/>
                    <a:pt x="140" y="110"/>
                    <a:pt x="138" y="87"/>
                  </a:cubicBezTo>
                  <a:cubicBezTo>
                    <a:pt x="137" y="78"/>
                    <a:pt x="137" y="73"/>
                    <a:pt x="136" y="70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6" y="69"/>
                    <a:pt x="136" y="69"/>
                    <a:pt x="136" y="70"/>
                  </a:cubicBezTo>
                  <a:cubicBezTo>
                    <a:pt x="137" y="75"/>
                    <a:pt x="138" y="81"/>
                    <a:pt x="138" y="87"/>
                  </a:cubicBezTo>
                  <a:cubicBezTo>
                    <a:pt x="141" y="109"/>
                    <a:pt x="148" y="149"/>
                    <a:pt x="159" y="203"/>
                  </a:cubicBezTo>
                  <a:cubicBezTo>
                    <a:pt x="165" y="231"/>
                    <a:pt x="198" y="218"/>
                    <a:pt x="192" y="194"/>
                  </a:cubicBezTo>
                </a:path>
              </a:pathLst>
            </a:custGeom>
            <a:gradFill rotWithShape="1">
              <a:gsLst>
                <a:gs pos="0">
                  <a:srgbClr val="996633"/>
                </a:gs>
                <a:gs pos="50000">
                  <a:srgbClr val="996633">
                    <a:gamma/>
                    <a:shade val="85882"/>
                    <a:invGamma/>
                  </a:srgbClr>
                </a:gs>
                <a:gs pos="100000">
                  <a:srgbClr val="996633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32" name="Freeform 1888"/>
            <p:cNvSpPr>
              <a:spLocks noChangeAspect="1"/>
            </p:cNvSpPr>
            <p:nvPr/>
          </p:nvSpPr>
          <p:spPr bwMode="gray">
            <a:xfrm flipH="1">
              <a:off x="2969" y="2735"/>
              <a:ext cx="88" cy="55"/>
            </a:xfrm>
            <a:custGeom>
              <a:avLst/>
              <a:gdLst>
                <a:gd name="T0" fmla="*/ 29 w 66"/>
                <a:gd name="T1" fmla="*/ 39 h 41"/>
                <a:gd name="T2" fmla="*/ 9 w 66"/>
                <a:gd name="T3" fmla="*/ 23 h 41"/>
                <a:gd name="T4" fmla="*/ 15 w 66"/>
                <a:gd name="T5" fmla="*/ 13 h 41"/>
                <a:gd name="T6" fmla="*/ 53 w 66"/>
                <a:gd name="T7" fmla="*/ 16 h 41"/>
                <a:gd name="T8" fmla="*/ 57 w 66"/>
                <a:gd name="T9" fmla="*/ 30 h 41"/>
                <a:gd name="T10" fmla="*/ 29 w 66"/>
                <a:gd name="T1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9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30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33" name="Oval 1889"/>
            <p:cNvSpPr>
              <a:spLocks noChangeAspect="1" noChangeArrowheads="1"/>
            </p:cNvSpPr>
            <p:nvPr/>
          </p:nvSpPr>
          <p:spPr bwMode="gray">
            <a:xfrm>
              <a:off x="2963" y="2666"/>
              <a:ext cx="106" cy="10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68834" name="Group 1890"/>
            <p:cNvGrpSpPr>
              <a:grpSpLocks noChangeAspect="1"/>
            </p:cNvGrpSpPr>
            <p:nvPr/>
          </p:nvGrpSpPr>
          <p:grpSpPr bwMode="auto">
            <a:xfrm flipH="1">
              <a:off x="2942" y="2662"/>
              <a:ext cx="126" cy="67"/>
              <a:chOff x="2446" y="1964"/>
              <a:chExt cx="126" cy="67"/>
            </a:xfrm>
          </p:grpSpPr>
          <p:sp>
            <p:nvSpPr>
              <p:cNvPr id="468835" name="Freeform 1891"/>
              <p:cNvSpPr>
                <a:spLocks noChangeAspect="1"/>
              </p:cNvSpPr>
              <p:nvPr/>
            </p:nvSpPr>
            <p:spPr bwMode="gray">
              <a:xfrm>
                <a:off x="2534" y="1972"/>
                <a:ext cx="38" cy="30"/>
              </a:xfrm>
              <a:custGeom>
                <a:avLst/>
                <a:gdLst>
                  <a:gd name="T0" fmla="*/ 12 w 28"/>
                  <a:gd name="T1" fmla="*/ 22 h 22"/>
                  <a:gd name="T2" fmla="*/ 12 w 28"/>
                  <a:gd name="T3" fmla="*/ 22 h 22"/>
                  <a:gd name="T4" fmla="*/ 20 w 28"/>
                  <a:gd name="T5" fmla="*/ 5 h 22"/>
                  <a:gd name="T6" fmla="*/ 0 w 28"/>
                  <a:gd name="T7" fmla="*/ 4 h 22"/>
                  <a:gd name="T8" fmla="*/ 12 w 28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2">
                    <a:moveTo>
                      <a:pt x="12" y="22"/>
                    </a:moveTo>
                    <a:cubicBezTo>
                      <a:pt x="12" y="22"/>
                      <a:pt x="12" y="22"/>
                      <a:pt x="12" y="22"/>
                    </a:cubicBezTo>
                    <a:cubicBezTo>
                      <a:pt x="17" y="21"/>
                      <a:pt x="28" y="13"/>
                      <a:pt x="20" y="5"/>
                    </a:cubicBezTo>
                    <a:cubicBezTo>
                      <a:pt x="15" y="0"/>
                      <a:pt x="4" y="3"/>
                      <a:pt x="0" y="4"/>
                    </a:cubicBezTo>
                    <a:cubicBezTo>
                      <a:pt x="0" y="4"/>
                      <a:pt x="10" y="15"/>
                      <a:pt x="12" y="2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96633"/>
                  </a:gs>
                  <a:gs pos="50000">
                    <a:srgbClr val="996633">
                      <a:gamma/>
                      <a:shade val="85882"/>
                      <a:invGamma/>
                    </a:srgbClr>
                  </a:gs>
                  <a:gs pos="100000">
                    <a:srgbClr val="996633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36" name="Freeform 1892"/>
              <p:cNvSpPr>
                <a:spLocks noChangeAspect="1"/>
              </p:cNvSpPr>
              <p:nvPr/>
            </p:nvSpPr>
            <p:spPr bwMode="gray">
              <a:xfrm>
                <a:off x="2446" y="1964"/>
                <a:ext cx="104" cy="67"/>
              </a:xfrm>
              <a:custGeom>
                <a:avLst/>
                <a:gdLst>
                  <a:gd name="T0" fmla="*/ 77 w 77"/>
                  <a:gd name="T1" fmla="*/ 28 h 49"/>
                  <a:gd name="T2" fmla="*/ 66 w 77"/>
                  <a:gd name="T3" fmla="*/ 11 h 49"/>
                  <a:gd name="T4" fmla="*/ 38 w 77"/>
                  <a:gd name="T5" fmla="*/ 1 h 49"/>
                  <a:gd name="T6" fmla="*/ 0 w 77"/>
                  <a:gd name="T7" fmla="*/ 38 h 49"/>
                  <a:gd name="T8" fmla="*/ 0 w 77"/>
                  <a:gd name="T9" fmla="*/ 38 h 49"/>
                  <a:gd name="T10" fmla="*/ 77 w 77"/>
                  <a:gd name="T11" fmla="*/ 28 h 49"/>
                  <a:gd name="T12" fmla="*/ 77 w 77"/>
                  <a:gd name="T13" fmla="*/ 28 h 49"/>
                  <a:gd name="T14" fmla="*/ 77 w 77"/>
                  <a:gd name="T15" fmla="*/ 2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49">
                    <a:moveTo>
                      <a:pt x="77" y="28"/>
                    </a:moveTo>
                    <a:cubicBezTo>
                      <a:pt x="75" y="21"/>
                      <a:pt x="71" y="15"/>
                      <a:pt x="66" y="11"/>
                    </a:cubicBezTo>
                    <a:cubicBezTo>
                      <a:pt x="58" y="4"/>
                      <a:pt x="48" y="0"/>
                      <a:pt x="38" y="1"/>
                    </a:cubicBezTo>
                    <a:cubicBezTo>
                      <a:pt x="17" y="2"/>
                      <a:pt x="1" y="1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6" y="49"/>
                      <a:pt x="69" y="44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96633"/>
                  </a:gs>
                  <a:gs pos="50000">
                    <a:srgbClr val="996633">
                      <a:gamma/>
                      <a:shade val="85882"/>
                      <a:invGamma/>
                    </a:srgbClr>
                  </a:gs>
                  <a:gs pos="100000">
                    <a:srgbClr val="996633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68838" name="Group 1894"/>
          <p:cNvGrpSpPr>
            <a:grpSpLocks/>
          </p:cNvGrpSpPr>
          <p:nvPr/>
        </p:nvGrpSpPr>
        <p:grpSpPr bwMode="auto">
          <a:xfrm>
            <a:off x="5775325" y="3411538"/>
            <a:ext cx="785813" cy="239712"/>
            <a:chOff x="7" y="2612"/>
            <a:chExt cx="3134" cy="960"/>
          </a:xfrm>
        </p:grpSpPr>
        <p:sp>
          <p:nvSpPr>
            <p:cNvPr id="468839" name="Freeform 1895"/>
            <p:cNvSpPr>
              <a:spLocks/>
            </p:cNvSpPr>
            <p:nvPr/>
          </p:nvSpPr>
          <p:spPr bwMode="gray">
            <a:xfrm>
              <a:off x="902" y="2853"/>
              <a:ext cx="2239" cy="719"/>
            </a:xfrm>
            <a:custGeom>
              <a:avLst/>
              <a:gdLst>
                <a:gd name="T0" fmla="*/ 942 w 948"/>
                <a:gd name="T1" fmla="*/ 4 h 304"/>
                <a:gd name="T2" fmla="*/ 928 w 948"/>
                <a:gd name="T3" fmla="*/ 0 h 304"/>
                <a:gd name="T4" fmla="*/ 918 w 948"/>
                <a:gd name="T5" fmla="*/ 3 h 304"/>
                <a:gd name="T6" fmla="*/ 37 w 948"/>
                <a:gd name="T7" fmla="*/ 239 h 304"/>
                <a:gd name="T8" fmla="*/ 27 w 948"/>
                <a:gd name="T9" fmla="*/ 242 h 304"/>
                <a:gd name="T10" fmla="*/ 9 w 948"/>
                <a:gd name="T11" fmla="*/ 257 h 304"/>
                <a:gd name="T12" fmla="*/ 0 w 948"/>
                <a:gd name="T13" fmla="*/ 276 h 304"/>
                <a:gd name="T14" fmla="*/ 0 w 948"/>
                <a:gd name="T15" fmla="*/ 290 h 304"/>
                <a:gd name="T16" fmla="*/ 7 w 948"/>
                <a:gd name="T17" fmla="*/ 300 h 304"/>
                <a:gd name="T18" fmla="*/ 19 w 948"/>
                <a:gd name="T19" fmla="*/ 304 h 304"/>
                <a:gd name="T20" fmla="*/ 31 w 948"/>
                <a:gd name="T21" fmla="*/ 301 h 304"/>
                <a:gd name="T22" fmla="*/ 910 w 948"/>
                <a:gd name="T23" fmla="*/ 64 h 304"/>
                <a:gd name="T24" fmla="*/ 922 w 948"/>
                <a:gd name="T25" fmla="*/ 61 h 304"/>
                <a:gd name="T26" fmla="*/ 939 w 948"/>
                <a:gd name="T27" fmla="*/ 47 h 304"/>
                <a:gd name="T28" fmla="*/ 948 w 948"/>
                <a:gd name="T29" fmla="*/ 29 h 304"/>
                <a:gd name="T30" fmla="*/ 948 w 948"/>
                <a:gd name="T31" fmla="*/ 13 h 304"/>
                <a:gd name="T32" fmla="*/ 942 w 948"/>
                <a:gd name="T33" fmla="*/ 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8" h="304">
                  <a:moveTo>
                    <a:pt x="942" y="4"/>
                  </a:moveTo>
                  <a:cubicBezTo>
                    <a:pt x="938" y="1"/>
                    <a:pt x="933" y="0"/>
                    <a:pt x="928" y="0"/>
                  </a:cubicBezTo>
                  <a:cubicBezTo>
                    <a:pt x="918" y="3"/>
                    <a:pt x="918" y="3"/>
                    <a:pt x="918" y="3"/>
                  </a:cubicBezTo>
                  <a:cubicBezTo>
                    <a:pt x="37" y="239"/>
                    <a:pt x="37" y="239"/>
                    <a:pt x="37" y="239"/>
                  </a:cubicBezTo>
                  <a:cubicBezTo>
                    <a:pt x="27" y="242"/>
                    <a:pt x="27" y="242"/>
                    <a:pt x="27" y="242"/>
                  </a:cubicBezTo>
                  <a:cubicBezTo>
                    <a:pt x="20" y="245"/>
                    <a:pt x="14" y="250"/>
                    <a:pt x="9" y="257"/>
                  </a:cubicBezTo>
                  <a:cubicBezTo>
                    <a:pt x="4" y="263"/>
                    <a:pt x="1" y="269"/>
                    <a:pt x="0" y="276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1" y="294"/>
                    <a:pt x="3" y="298"/>
                    <a:pt x="7" y="300"/>
                  </a:cubicBezTo>
                  <a:cubicBezTo>
                    <a:pt x="10" y="303"/>
                    <a:pt x="14" y="304"/>
                    <a:pt x="19" y="304"/>
                  </a:cubicBezTo>
                  <a:cubicBezTo>
                    <a:pt x="31" y="301"/>
                    <a:pt x="31" y="301"/>
                    <a:pt x="31" y="301"/>
                  </a:cubicBezTo>
                  <a:cubicBezTo>
                    <a:pt x="910" y="64"/>
                    <a:pt x="910" y="64"/>
                    <a:pt x="910" y="64"/>
                  </a:cubicBezTo>
                  <a:cubicBezTo>
                    <a:pt x="922" y="61"/>
                    <a:pt x="922" y="61"/>
                    <a:pt x="922" y="61"/>
                  </a:cubicBezTo>
                  <a:cubicBezTo>
                    <a:pt x="928" y="58"/>
                    <a:pt x="934" y="54"/>
                    <a:pt x="939" y="47"/>
                  </a:cubicBezTo>
                  <a:cubicBezTo>
                    <a:pt x="944" y="41"/>
                    <a:pt x="947" y="35"/>
                    <a:pt x="948" y="29"/>
                  </a:cubicBezTo>
                  <a:cubicBezTo>
                    <a:pt x="948" y="13"/>
                    <a:pt x="948" y="13"/>
                    <a:pt x="948" y="13"/>
                  </a:cubicBezTo>
                  <a:cubicBezTo>
                    <a:pt x="947" y="9"/>
                    <a:pt x="945" y="6"/>
                    <a:pt x="942" y="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40" name="Freeform 1896"/>
            <p:cNvSpPr>
              <a:spLocks/>
            </p:cNvSpPr>
            <p:nvPr/>
          </p:nvSpPr>
          <p:spPr bwMode="gray">
            <a:xfrm>
              <a:off x="902" y="3418"/>
              <a:ext cx="144" cy="154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7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7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6" y="1"/>
                    <a:pt x="42" y="0"/>
                    <a:pt x="37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7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41" name="Freeform 1897"/>
            <p:cNvSpPr>
              <a:spLocks/>
            </p:cNvSpPr>
            <p:nvPr/>
          </p:nvSpPr>
          <p:spPr bwMode="gray">
            <a:xfrm>
              <a:off x="2997" y="2853"/>
              <a:ext cx="144" cy="154"/>
            </a:xfrm>
            <a:custGeom>
              <a:avLst/>
              <a:gdLst>
                <a:gd name="T0" fmla="*/ 13 w 61"/>
                <a:gd name="T1" fmla="*/ 17 h 65"/>
                <a:gd name="T2" fmla="*/ 11 w 61"/>
                <a:gd name="T3" fmla="*/ 61 h 65"/>
                <a:gd name="T4" fmla="*/ 23 w 61"/>
                <a:gd name="T5" fmla="*/ 64 h 65"/>
                <a:gd name="T6" fmla="*/ 35 w 61"/>
                <a:gd name="T7" fmla="*/ 61 h 65"/>
                <a:gd name="T8" fmla="*/ 52 w 61"/>
                <a:gd name="T9" fmla="*/ 47 h 65"/>
                <a:gd name="T10" fmla="*/ 61 w 61"/>
                <a:gd name="T11" fmla="*/ 29 h 65"/>
                <a:gd name="T12" fmla="*/ 61 w 61"/>
                <a:gd name="T13" fmla="*/ 13 h 65"/>
                <a:gd name="T14" fmla="*/ 55 w 61"/>
                <a:gd name="T15" fmla="*/ 4 h 65"/>
                <a:gd name="T16" fmla="*/ 41 w 61"/>
                <a:gd name="T17" fmla="*/ 0 h 65"/>
                <a:gd name="T18" fmla="*/ 31 w 61"/>
                <a:gd name="T19" fmla="*/ 3 h 65"/>
                <a:gd name="T20" fmla="*/ 13 w 61"/>
                <a:gd name="T21" fmla="*/ 1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13" y="17"/>
                  </a:moveTo>
                  <a:cubicBezTo>
                    <a:pt x="1" y="33"/>
                    <a:pt x="0" y="53"/>
                    <a:pt x="11" y="61"/>
                  </a:cubicBezTo>
                  <a:cubicBezTo>
                    <a:pt x="15" y="64"/>
                    <a:pt x="19" y="65"/>
                    <a:pt x="23" y="64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1" y="58"/>
                    <a:pt x="47" y="54"/>
                    <a:pt x="52" y="47"/>
                  </a:cubicBezTo>
                  <a:cubicBezTo>
                    <a:pt x="57" y="41"/>
                    <a:pt x="60" y="35"/>
                    <a:pt x="61" y="29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0" y="9"/>
                    <a:pt x="58" y="6"/>
                    <a:pt x="55" y="4"/>
                  </a:cubicBezTo>
                  <a:cubicBezTo>
                    <a:pt x="51" y="1"/>
                    <a:pt x="46" y="0"/>
                    <a:pt x="41" y="0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5" y="6"/>
                    <a:pt x="18" y="11"/>
                    <a:pt x="13" y="1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42" name="Freeform 1898"/>
            <p:cNvSpPr>
              <a:spLocks/>
            </p:cNvSpPr>
            <p:nvPr/>
          </p:nvSpPr>
          <p:spPr bwMode="gray">
            <a:xfrm>
              <a:off x="2296" y="3030"/>
              <a:ext cx="153" cy="175"/>
            </a:xfrm>
            <a:custGeom>
              <a:avLst/>
              <a:gdLst>
                <a:gd name="T0" fmla="*/ 11 w 65"/>
                <a:gd name="T1" fmla="*/ 66 h 74"/>
                <a:gd name="T2" fmla="*/ 52 w 65"/>
                <a:gd name="T3" fmla="*/ 52 h 74"/>
                <a:gd name="T4" fmla="*/ 54 w 65"/>
                <a:gd name="T5" fmla="*/ 8 h 74"/>
                <a:gd name="T6" fmla="*/ 13 w 65"/>
                <a:gd name="T7" fmla="*/ 22 h 74"/>
                <a:gd name="T8" fmla="*/ 11 w 65"/>
                <a:gd name="T9" fmla="*/ 6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4">
                  <a:moveTo>
                    <a:pt x="11" y="66"/>
                  </a:moveTo>
                  <a:cubicBezTo>
                    <a:pt x="22" y="74"/>
                    <a:pt x="40" y="68"/>
                    <a:pt x="52" y="52"/>
                  </a:cubicBezTo>
                  <a:cubicBezTo>
                    <a:pt x="64" y="36"/>
                    <a:pt x="65" y="17"/>
                    <a:pt x="54" y="8"/>
                  </a:cubicBezTo>
                  <a:cubicBezTo>
                    <a:pt x="44" y="0"/>
                    <a:pt x="25" y="6"/>
                    <a:pt x="13" y="22"/>
                  </a:cubicBezTo>
                  <a:cubicBezTo>
                    <a:pt x="1" y="38"/>
                    <a:pt x="0" y="57"/>
                    <a:pt x="11" y="66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43" name="Freeform 1899"/>
            <p:cNvSpPr>
              <a:spLocks/>
            </p:cNvSpPr>
            <p:nvPr/>
          </p:nvSpPr>
          <p:spPr bwMode="gray">
            <a:xfrm>
              <a:off x="1594" y="3219"/>
              <a:ext cx="154" cy="175"/>
            </a:xfrm>
            <a:custGeom>
              <a:avLst/>
              <a:gdLst>
                <a:gd name="T0" fmla="*/ 11 w 65"/>
                <a:gd name="T1" fmla="*/ 65 h 74"/>
                <a:gd name="T2" fmla="*/ 52 w 65"/>
                <a:gd name="T3" fmla="*/ 52 h 74"/>
                <a:gd name="T4" fmla="*/ 54 w 65"/>
                <a:gd name="T5" fmla="*/ 8 h 74"/>
                <a:gd name="T6" fmla="*/ 13 w 65"/>
                <a:gd name="T7" fmla="*/ 22 h 74"/>
                <a:gd name="T8" fmla="*/ 11 w 65"/>
                <a:gd name="T9" fmla="*/ 6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4">
                  <a:moveTo>
                    <a:pt x="11" y="65"/>
                  </a:moveTo>
                  <a:cubicBezTo>
                    <a:pt x="22" y="74"/>
                    <a:pt x="40" y="67"/>
                    <a:pt x="52" y="52"/>
                  </a:cubicBezTo>
                  <a:cubicBezTo>
                    <a:pt x="64" y="36"/>
                    <a:pt x="65" y="16"/>
                    <a:pt x="54" y="8"/>
                  </a:cubicBezTo>
                  <a:cubicBezTo>
                    <a:pt x="43" y="0"/>
                    <a:pt x="25" y="6"/>
                    <a:pt x="13" y="22"/>
                  </a:cubicBezTo>
                  <a:cubicBezTo>
                    <a:pt x="1" y="38"/>
                    <a:pt x="0" y="57"/>
                    <a:pt x="11" y="65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44" name="Freeform 1900"/>
            <p:cNvSpPr>
              <a:spLocks/>
            </p:cNvSpPr>
            <p:nvPr/>
          </p:nvSpPr>
          <p:spPr bwMode="gray">
            <a:xfrm>
              <a:off x="71" y="2612"/>
              <a:ext cx="3023" cy="813"/>
            </a:xfrm>
            <a:custGeom>
              <a:avLst/>
              <a:gdLst>
                <a:gd name="T0" fmla="*/ 0 w 3023"/>
                <a:gd name="T1" fmla="*/ 572 h 813"/>
                <a:gd name="T2" fmla="*/ 2128 w 3023"/>
                <a:gd name="T3" fmla="*/ 0 h 813"/>
                <a:gd name="T4" fmla="*/ 3023 w 3023"/>
                <a:gd name="T5" fmla="*/ 241 h 813"/>
                <a:gd name="T6" fmla="*/ 895 w 3023"/>
                <a:gd name="T7" fmla="*/ 813 h 813"/>
                <a:gd name="T8" fmla="*/ 0 w 3023"/>
                <a:gd name="T9" fmla="*/ 572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3" h="813">
                  <a:moveTo>
                    <a:pt x="0" y="572"/>
                  </a:moveTo>
                  <a:lnTo>
                    <a:pt x="2128" y="0"/>
                  </a:lnTo>
                  <a:lnTo>
                    <a:pt x="3023" y="241"/>
                  </a:lnTo>
                  <a:lnTo>
                    <a:pt x="895" y="813"/>
                  </a:lnTo>
                  <a:lnTo>
                    <a:pt x="0" y="572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45" name="Freeform 1901"/>
            <p:cNvSpPr>
              <a:spLocks/>
            </p:cNvSpPr>
            <p:nvPr/>
          </p:nvSpPr>
          <p:spPr bwMode="gray">
            <a:xfrm>
              <a:off x="7" y="3184"/>
              <a:ext cx="959" cy="380"/>
            </a:xfrm>
            <a:custGeom>
              <a:avLst/>
              <a:gdLst>
                <a:gd name="T0" fmla="*/ 27 w 406"/>
                <a:gd name="T1" fmla="*/ 0 h 161"/>
                <a:gd name="T2" fmla="*/ 27 w 406"/>
                <a:gd name="T3" fmla="*/ 0 h 161"/>
                <a:gd name="T4" fmla="*/ 9 w 406"/>
                <a:gd name="T5" fmla="*/ 15 h 161"/>
                <a:gd name="T6" fmla="*/ 0 w 406"/>
                <a:gd name="T7" fmla="*/ 34 h 161"/>
                <a:gd name="T8" fmla="*/ 0 w 406"/>
                <a:gd name="T9" fmla="*/ 48 h 161"/>
                <a:gd name="T10" fmla="*/ 6 w 406"/>
                <a:gd name="T11" fmla="*/ 58 h 161"/>
                <a:gd name="T12" fmla="*/ 19 w 406"/>
                <a:gd name="T13" fmla="*/ 62 h 161"/>
                <a:gd name="T14" fmla="*/ 386 w 406"/>
                <a:gd name="T15" fmla="*/ 161 h 161"/>
                <a:gd name="T16" fmla="*/ 386 w 406"/>
                <a:gd name="T17" fmla="*/ 160 h 161"/>
                <a:gd name="T18" fmla="*/ 379 w 406"/>
                <a:gd name="T19" fmla="*/ 150 h 161"/>
                <a:gd name="T20" fmla="*/ 379 w 406"/>
                <a:gd name="T21" fmla="*/ 136 h 161"/>
                <a:gd name="T22" fmla="*/ 388 w 406"/>
                <a:gd name="T23" fmla="*/ 117 h 161"/>
                <a:gd name="T24" fmla="*/ 406 w 406"/>
                <a:gd name="T25" fmla="*/ 102 h 161"/>
                <a:gd name="T26" fmla="*/ 27 w 406"/>
                <a:gd name="T2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6" h="161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0" y="3"/>
                    <a:pt x="14" y="8"/>
                    <a:pt x="9" y="15"/>
                  </a:cubicBezTo>
                  <a:cubicBezTo>
                    <a:pt x="4" y="21"/>
                    <a:pt x="1" y="28"/>
                    <a:pt x="0" y="3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52"/>
                    <a:pt x="3" y="56"/>
                    <a:pt x="6" y="58"/>
                  </a:cubicBezTo>
                  <a:cubicBezTo>
                    <a:pt x="10" y="61"/>
                    <a:pt x="14" y="62"/>
                    <a:pt x="19" y="62"/>
                  </a:cubicBezTo>
                  <a:cubicBezTo>
                    <a:pt x="386" y="161"/>
                    <a:pt x="386" y="161"/>
                    <a:pt x="386" y="161"/>
                  </a:cubicBezTo>
                  <a:cubicBezTo>
                    <a:pt x="386" y="160"/>
                    <a:pt x="386" y="160"/>
                    <a:pt x="386" y="160"/>
                  </a:cubicBezTo>
                  <a:cubicBezTo>
                    <a:pt x="382" y="158"/>
                    <a:pt x="380" y="154"/>
                    <a:pt x="379" y="150"/>
                  </a:cubicBezTo>
                  <a:cubicBezTo>
                    <a:pt x="379" y="136"/>
                    <a:pt x="379" y="136"/>
                    <a:pt x="379" y="136"/>
                  </a:cubicBezTo>
                  <a:cubicBezTo>
                    <a:pt x="380" y="129"/>
                    <a:pt x="383" y="123"/>
                    <a:pt x="388" y="117"/>
                  </a:cubicBezTo>
                  <a:cubicBezTo>
                    <a:pt x="393" y="110"/>
                    <a:pt x="399" y="105"/>
                    <a:pt x="406" y="102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46" name="Freeform 1902"/>
            <p:cNvSpPr>
              <a:spLocks/>
            </p:cNvSpPr>
            <p:nvPr/>
          </p:nvSpPr>
          <p:spPr bwMode="gray">
            <a:xfrm>
              <a:off x="71" y="3184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47" name="Line 1903"/>
            <p:cNvSpPr>
              <a:spLocks noChangeShapeType="1"/>
            </p:cNvSpPr>
            <p:nvPr/>
          </p:nvSpPr>
          <p:spPr bwMode="gray">
            <a:xfrm flipH="1" flipV="1">
              <a:off x="71" y="3184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48" name="Freeform 1904"/>
            <p:cNvSpPr>
              <a:spLocks/>
            </p:cNvSpPr>
            <p:nvPr/>
          </p:nvSpPr>
          <p:spPr bwMode="gray">
            <a:xfrm>
              <a:off x="1986" y="2671"/>
              <a:ext cx="895" cy="239"/>
            </a:xfrm>
            <a:custGeom>
              <a:avLst/>
              <a:gdLst>
                <a:gd name="T0" fmla="*/ 895 w 895"/>
                <a:gd name="T1" fmla="*/ 239 h 239"/>
                <a:gd name="T2" fmla="*/ 0 w 895"/>
                <a:gd name="T3" fmla="*/ 0 h 239"/>
                <a:gd name="T4" fmla="*/ 895 w 895"/>
                <a:gd name="T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39">
                  <a:moveTo>
                    <a:pt x="895" y="239"/>
                  </a:moveTo>
                  <a:lnTo>
                    <a:pt x="0" y="0"/>
                  </a:lnTo>
                  <a:lnTo>
                    <a:pt x="895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49" name="Line 1905"/>
            <p:cNvSpPr>
              <a:spLocks noChangeShapeType="1"/>
            </p:cNvSpPr>
            <p:nvPr/>
          </p:nvSpPr>
          <p:spPr bwMode="gray">
            <a:xfrm flipH="1" flipV="1">
              <a:off x="1986" y="2671"/>
              <a:ext cx="895" cy="239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50" name="Freeform 1906"/>
            <p:cNvSpPr>
              <a:spLocks/>
            </p:cNvSpPr>
            <p:nvPr/>
          </p:nvSpPr>
          <p:spPr bwMode="gray">
            <a:xfrm>
              <a:off x="1774" y="2728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51" name="Line 1907"/>
            <p:cNvSpPr>
              <a:spLocks noChangeShapeType="1"/>
            </p:cNvSpPr>
            <p:nvPr/>
          </p:nvSpPr>
          <p:spPr bwMode="gray">
            <a:xfrm flipH="1" flipV="1">
              <a:off x="1774" y="2728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52" name="Freeform 1908"/>
            <p:cNvSpPr>
              <a:spLocks/>
            </p:cNvSpPr>
            <p:nvPr/>
          </p:nvSpPr>
          <p:spPr bwMode="gray">
            <a:xfrm>
              <a:off x="1559" y="2785"/>
              <a:ext cx="897" cy="241"/>
            </a:xfrm>
            <a:custGeom>
              <a:avLst/>
              <a:gdLst>
                <a:gd name="T0" fmla="*/ 897 w 897"/>
                <a:gd name="T1" fmla="*/ 241 h 241"/>
                <a:gd name="T2" fmla="*/ 0 w 897"/>
                <a:gd name="T3" fmla="*/ 0 h 241"/>
                <a:gd name="T4" fmla="*/ 897 w 897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7" h="241">
                  <a:moveTo>
                    <a:pt x="897" y="241"/>
                  </a:moveTo>
                  <a:lnTo>
                    <a:pt x="0" y="0"/>
                  </a:lnTo>
                  <a:lnTo>
                    <a:pt x="897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53" name="Line 1909"/>
            <p:cNvSpPr>
              <a:spLocks noChangeShapeType="1"/>
            </p:cNvSpPr>
            <p:nvPr/>
          </p:nvSpPr>
          <p:spPr bwMode="gray">
            <a:xfrm flipH="1" flipV="1">
              <a:off x="1559" y="2785"/>
              <a:ext cx="897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54" name="Freeform 1910"/>
            <p:cNvSpPr>
              <a:spLocks/>
            </p:cNvSpPr>
            <p:nvPr/>
          </p:nvSpPr>
          <p:spPr bwMode="gray">
            <a:xfrm>
              <a:off x="1346" y="2841"/>
              <a:ext cx="898" cy="241"/>
            </a:xfrm>
            <a:custGeom>
              <a:avLst/>
              <a:gdLst>
                <a:gd name="T0" fmla="*/ 898 w 898"/>
                <a:gd name="T1" fmla="*/ 241 h 241"/>
                <a:gd name="T2" fmla="*/ 0 w 898"/>
                <a:gd name="T3" fmla="*/ 0 h 241"/>
                <a:gd name="T4" fmla="*/ 898 w 898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8" h="241">
                  <a:moveTo>
                    <a:pt x="898" y="241"/>
                  </a:moveTo>
                  <a:lnTo>
                    <a:pt x="0" y="0"/>
                  </a:lnTo>
                  <a:lnTo>
                    <a:pt x="898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55" name="Line 1911"/>
            <p:cNvSpPr>
              <a:spLocks noChangeShapeType="1"/>
            </p:cNvSpPr>
            <p:nvPr/>
          </p:nvSpPr>
          <p:spPr bwMode="gray">
            <a:xfrm flipH="1" flipV="1">
              <a:off x="1346" y="2841"/>
              <a:ext cx="898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56" name="Freeform 1912"/>
            <p:cNvSpPr>
              <a:spLocks/>
            </p:cNvSpPr>
            <p:nvPr/>
          </p:nvSpPr>
          <p:spPr bwMode="gray">
            <a:xfrm>
              <a:off x="921" y="2955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57" name="Line 1913"/>
            <p:cNvSpPr>
              <a:spLocks noChangeShapeType="1"/>
            </p:cNvSpPr>
            <p:nvPr/>
          </p:nvSpPr>
          <p:spPr bwMode="gray">
            <a:xfrm flipH="1" flipV="1">
              <a:off x="921" y="2955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58" name="Freeform 1914"/>
            <p:cNvSpPr>
              <a:spLocks/>
            </p:cNvSpPr>
            <p:nvPr/>
          </p:nvSpPr>
          <p:spPr bwMode="gray">
            <a:xfrm>
              <a:off x="496" y="3071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59" name="Line 1915"/>
            <p:cNvSpPr>
              <a:spLocks noChangeShapeType="1"/>
            </p:cNvSpPr>
            <p:nvPr/>
          </p:nvSpPr>
          <p:spPr bwMode="gray">
            <a:xfrm flipH="1" flipV="1">
              <a:off x="496" y="3071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60" name="Freeform 1916"/>
            <p:cNvSpPr>
              <a:spLocks/>
            </p:cNvSpPr>
            <p:nvPr/>
          </p:nvSpPr>
          <p:spPr bwMode="gray">
            <a:xfrm>
              <a:off x="1134" y="2898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61" name="Line 1917"/>
            <p:cNvSpPr>
              <a:spLocks noChangeShapeType="1"/>
            </p:cNvSpPr>
            <p:nvPr/>
          </p:nvSpPr>
          <p:spPr bwMode="gray">
            <a:xfrm flipH="1" flipV="1">
              <a:off x="1134" y="2898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62" name="Freeform 1918"/>
            <p:cNvSpPr>
              <a:spLocks/>
            </p:cNvSpPr>
            <p:nvPr/>
          </p:nvSpPr>
          <p:spPr bwMode="gray">
            <a:xfrm>
              <a:off x="708" y="3014"/>
              <a:ext cx="896" cy="239"/>
            </a:xfrm>
            <a:custGeom>
              <a:avLst/>
              <a:gdLst>
                <a:gd name="T0" fmla="*/ 896 w 896"/>
                <a:gd name="T1" fmla="*/ 239 h 239"/>
                <a:gd name="T2" fmla="*/ 0 w 896"/>
                <a:gd name="T3" fmla="*/ 0 h 239"/>
                <a:gd name="T4" fmla="*/ 896 w 896"/>
                <a:gd name="T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6" h="239">
                  <a:moveTo>
                    <a:pt x="896" y="239"/>
                  </a:moveTo>
                  <a:lnTo>
                    <a:pt x="0" y="0"/>
                  </a:lnTo>
                  <a:lnTo>
                    <a:pt x="896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63" name="Line 1919"/>
            <p:cNvSpPr>
              <a:spLocks noChangeShapeType="1"/>
            </p:cNvSpPr>
            <p:nvPr/>
          </p:nvSpPr>
          <p:spPr bwMode="gray">
            <a:xfrm flipH="1" flipV="1">
              <a:off x="708" y="3014"/>
              <a:ext cx="896" cy="239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64" name="Freeform 1920"/>
            <p:cNvSpPr>
              <a:spLocks/>
            </p:cNvSpPr>
            <p:nvPr/>
          </p:nvSpPr>
          <p:spPr bwMode="gray">
            <a:xfrm>
              <a:off x="283" y="3127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65" name="Line 1921"/>
            <p:cNvSpPr>
              <a:spLocks noChangeShapeType="1"/>
            </p:cNvSpPr>
            <p:nvPr/>
          </p:nvSpPr>
          <p:spPr bwMode="gray">
            <a:xfrm flipH="1" flipV="1">
              <a:off x="283" y="3127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66" name="Freeform 1922"/>
            <p:cNvSpPr>
              <a:spLocks/>
            </p:cNvSpPr>
            <p:nvPr/>
          </p:nvSpPr>
          <p:spPr bwMode="gray">
            <a:xfrm>
              <a:off x="2199" y="2612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867" name="Line 1923"/>
            <p:cNvSpPr>
              <a:spLocks noChangeShapeType="1"/>
            </p:cNvSpPr>
            <p:nvPr/>
          </p:nvSpPr>
          <p:spPr bwMode="gray">
            <a:xfrm flipH="1" flipV="1">
              <a:off x="2199" y="2612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68868" name="Freeform 1924"/>
          <p:cNvSpPr>
            <a:spLocks noChangeAspect="1"/>
          </p:cNvSpPr>
          <p:nvPr/>
        </p:nvSpPr>
        <p:spPr bwMode="gray">
          <a:xfrm>
            <a:off x="4400550" y="3603625"/>
            <a:ext cx="2054225" cy="550863"/>
          </a:xfrm>
          <a:custGeom>
            <a:avLst/>
            <a:gdLst>
              <a:gd name="T0" fmla="*/ 0 w 161"/>
              <a:gd name="T1" fmla="*/ 22 h 44"/>
              <a:gd name="T2" fmla="*/ 81 w 161"/>
              <a:gd name="T3" fmla="*/ 0 h 44"/>
              <a:gd name="T4" fmla="*/ 161 w 161"/>
              <a:gd name="T5" fmla="*/ 22 h 44"/>
              <a:gd name="T6" fmla="*/ 81 w 161"/>
              <a:gd name="T7" fmla="*/ 44 h 44"/>
              <a:gd name="T8" fmla="*/ 0 w 161"/>
              <a:gd name="T9" fmla="*/ 2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" h="44">
                <a:moveTo>
                  <a:pt x="0" y="22"/>
                </a:moveTo>
                <a:lnTo>
                  <a:pt x="81" y="0"/>
                </a:lnTo>
                <a:lnTo>
                  <a:pt x="161" y="22"/>
                </a:lnTo>
                <a:lnTo>
                  <a:pt x="81" y="44"/>
                </a:lnTo>
                <a:lnTo>
                  <a:pt x="0" y="22"/>
                </a:lnTo>
                <a:close/>
              </a:path>
            </a:pathLst>
          </a:custGeom>
          <a:gradFill rotWithShape="1">
            <a:gsLst>
              <a:gs pos="0">
                <a:srgbClr val="B2B2B2">
                  <a:gamma/>
                  <a:tint val="68627"/>
                  <a:invGamma/>
                </a:srgbClr>
              </a:gs>
              <a:gs pos="100000">
                <a:srgbClr val="B2B2B2"/>
              </a:gs>
            </a:gsLst>
            <a:lin ang="5400000" scaled="1"/>
          </a:gradFill>
          <a:ln w="19050" cap="flat" cmpd="sng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dist="25400" dir="5400000" algn="ctr" rotWithShape="0">
              <a:srgbClr val="808080"/>
            </a:outerShdw>
          </a:effectLst>
        </p:spPr>
        <p:txBody>
          <a:bodyPr/>
          <a:lstStyle/>
          <a:p>
            <a:endParaRPr lang="zh-CN" altLang="en-US"/>
          </a:p>
        </p:txBody>
      </p:sp>
      <p:grpSp>
        <p:nvGrpSpPr>
          <p:cNvPr id="468869" name="Group 1925"/>
          <p:cNvGrpSpPr>
            <a:grpSpLocks/>
          </p:cNvGrpSpPr>
          <p:nvPr/>
        </p:nvGrpSpPr>
        <p:grpSpPr bwMode="auto">
          <a:xfrm>
            <a:off x="4521200" y="3348038"/>
            <a:ext cx="1525588" cy="682625"/>
            <a:chOff x="416" y="2117"/>
            <a:chExt cx="2910" cy="1304"/>
          </a:xfrm>
        </p:grpSpPr>
        <p:grpSp>
          <p:nvGrpSpPr>
            <p:cNvPr id="468870" name="Group 1926"/>
            <p:cNvGrpSpPr>
              <a:grpSpLocks noChangeAspect="1"/>
            </p:cNvGrpSpPr>
            <p:nvPr/>
          </p:nvGrpSpPr>
          <p:grpSpPr bwMode="auto">
            <a:xfrm flipH="1">
              <a:off x="416" y="2117"/>
              <a:ext cx="863" cy="914"/>
              <a:chOff x="721" y="2037"/>
              <a:chExt cx="1896" cy="2006"/>
            </a:xfrm>
          </p:grpSpPr>
          <p:sp>
            <p:nvSpPr>
              <p:cNvPr id="468871" name="Freeform 1927"/>
              <p:cNvSpPr>
                <a:spLocks noChangeAspect="1"/>
              </p:cNvSpPr>
              <p:nvPr/>
            </p:nvSpPr>
            <p:spPr bwMode="gray">
              <a:xfrm>
                <a:off x="2065" y="2037"/>
                <a:ext cx="545" cy="213"/>
              </a:xfrm>
              <a:custGeom>
                <a:avLst/>
                <a:gdLst>
                  <a:gd name="T0" fmla="*/ 231 w 231"/>
                  <a:gd name="T1" fmla="*/ 65 h 90"/>
                  <a:gd name="T2" fmla="*/ 223 w 231"/>
                  <a:gd name="T3" fmla="*/ 53 h 90"/>
                  <a:gd name="T4" fmla="*/ 211 w 231"/>
                  <a:gd name="T5" fmla="*/ 48 h 90"/>
                  <a:gd name="T6" fmla="*/ 45 w 231"/>
                  <a:gd name="T7" fmla="*/ 3 h 90"/>
                  <a:gd name="T8" fmla="*/ 29 w 231"/>
                  <a:gd name="T9" fmla="*/ 1 h 90"/>
                  <a:gd name="T10" fmla="*/ 18 w 231"/>
                  <a:gd name="T11" fmla="*/ 4 h 90"/>
                  <a:gd name="T12" fmla="*/ 6 w 231"/>
                  <a:gd name="T13" fmla="*/ 18 h 90"/>
                  <a:gd name="T14" fmla="*/ 0 w 231"/>
                  <a:gd name="T15" fmla="*/ 26 h 90"/>
                  <a:gd name="T16" fmla="*/ 226 w 231"/>
                  <a:gd name="T17" fmla="*/ 88 h 90"/>
                  <a:gd name="T18" fmla="*/ 226 w 231"/>
                  <a:gd name="T19" fmla="*/ 88 h 90"/>
                  <a:gd name="T20" fmla="*/ 226 w 231"/>
                  <a:gd name="T21" fmla="*/ 87 h 90"/>
                  <a:gd name="T22" fmla="*/ 230 w 231"/>
                  <a:gd name="T23" fmla="*/ 77 h 90"/>
                  <a:gd name="T24" fmla="*/ 231 w 231"/>
                  <a:gd name="T25" fmla="*/ 6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1" h="90">
                    <a:moveTo>
                      <a:pt x="231" y="65"/>
                    </a:moveTo>
                    <a:cubicBezTo>
                      <a:pt x="230" y="63"/>
                      <a:pt x="228" y="56"/>
                      <a:pt x="223" y="53"/>
                    </a:cubicBezTo>
                    <a:cubicBezTo>
                      <a:pt x="219" y="50"/>
                      <a:pt x="211" y="48"/>
                      <a:pt x="211" y="48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0" y="1"/>
                      <a:pt x="34" y="0"/>
                      <a:pt x="29" y="1"/>
                    </a:cubicBezTo>
                    <a:cubicBezTo>
                      <a:pt x="23" y="2"/>
                      <a:pt x="20" y="3"/>
                      <a:pt x="18" y="4"/>
                    </a:cubicBezTo>
                    <a:cubicBezTo>
                      <a:pt x="17" y="5"/>
                      <a:pt x="11" y="11"/>
                      <a:pt x="6" y="18"/>
                    </a:cubicBezTo>
                    <a:cubicBezTo>
                      <a:pt x="3" y="21"/>
                      <a:pt x="0" y="26"/>
                      <a:pt x="0" y="26"/>
                    </a:cubicBezTo>
                    <a:cubicBezTo>
                      <a:pt x="0" y="26"/>
                      <a:pt x="225" y="90"/>
                      <a:pt x="226" y="88"/>
                    </a:cubicBezTo>
                    <a:cubicBezTo>
                      <a:pt x="226" y="88"/>
                      <a:pt x="226" y="88"/>
                      <a:pt x="226" y="88"/>
                    </a:cubicBezTo>
                    <a:cubicBezTo>
                      <a:pt x="226" y="87"/>
                      <a:pt x="226" y="87"/>
                      <a:pt x="226" y="87"/>
                    </a:cubicBezTo>
                    <a:cubicBezTo>
                      <a:pt x="228" y="84"/>
                      <a:pt x="229" y="80"/>
                      <a:pt x="230" y="77"/>
                    </a:cubicBezTo>
                    <a:cubicBezTo>
                      <a:pt x="230" y="77"/>
                      <a:pt x="231" y="68"/>
                      <a:pt x="231" y="65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72" name="Freeform 1928"/>
              <p:cNvSpPr>
                <a:spLocks noChangeAspect="1"/>
              </p:cNvSpPr>
              <p:nvPr/>
            </p:nvSpPr>
            <p:spPr bwMode="gray">
              <a:xfrm>
                <a:off x="1637" y="2460"/>
                <a:ext cx="572" cy="309"/>
              </a:xfrm>
              <a:custGeom>
                <a:avLst/>
                <a:gdLst>
                  <a:gd name="T0" fmla="*/ 151 w 572"/>
                  <a:gd name="T1" fmla="*/ 0 h 309"/>
                  <a:gd name="T2" fmla="*/ 0 w 572"/>
                  <a:gd name="T3" fmla="*/ 196 h 309"/>
                  <a:gd name="T4" fmla="*/ 420 w 572"/>
                  <a:gd name="T5" fmla="*/ 309 h 309"/>
                  <a:gd name="T6" fmla="*/ 572 w 572"/>
                  <a:gd name="T7" fmla="*/ 113 h 309"/>
                  <a:gd name="T8" fmla="*/ 151 w 572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2" h="309">
                    <a:moveTo>
                      <a:pt x="151" y="0"/>
                    </a:moveTo>
                    <a:lnTo>
                      <a:pt x="0" y="196"/>
                    </a:lnTo>
                    <a:lnTo>
                      <a:pt x="420" y="309"/>
                    </a:lnTo>
                    <a:lnTo>
                      <a:pt x="572" y="113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73" name="Freeform 1929"/>
              <p:cNvSpPr>
                <a:spLocks noChangeAspect="1"/>
              </p:cNvSpPr>
              <p:nvPr/>
            </p:nvSpPr>
            <p:spPr bwMode="gray">
              <a:xfrm>
                <a:off x="881" y="3443"/>
                <a:ext cx="572" cy="309"/>
              </a:xfrm>
              <a:custGeom>
                <a:avLst/>
                <a:gdLst>
                  <a:gd name="T0" fmla="*/ 0 w 572"/>
                  <a:gd name="T1" fmla="*/ 198 h 309"/>
                  <a:gd name="T2" fmla="*/ 423 w 572"/>
                  <a:gd name="T3" fmla="*/ 309 h 309"/>
                  <a:gd name="T4" fmla="*/ 572 w 572"/>
                  <a:gd name="T5" fmla="*/ 113 h 309"/>
                  <a:gd name="T6" fmla="*/ 151 w 572"/>
                  <a:gd name="T7" fmla="*/ 0 h 309"/>
                  <a:gd name="T8" fmla="*/ 0 w 572"/>
                  <a:gd name="T9" fmla="*/ 198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2" h="309">
                    <a:moveTo>
                      <a:pt x="0" y="198"/>
                    </a:moveTo>
                    <a:lnTo>
                      <a:pt x="423" y="309"/>
                    </a:lnTo>
                    <a:lnTo>
                      <a:pt x="572" y="113"/>
                    </a:lnTo>
                    <a:lnTo>
                      <a:pt x="151" y="0"/>
                    </a:lnTo>
                    <a:lnTo>
                      <a:pt x="0" y="198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74" name="Freeform 1930"/>
              <p:cNvSpPr>
                <a:spLocks noChangeAspect="1"/>
              </p:cNvSpPr>
              <p:nvPr/>
            </p:nvSpPr>
            <p:spPr bwMode="gray">
              <a:xfrm>
                <a:off x="1184" y="3051"/>
                <a:ext cx="571" cy="309"/>
              </a:xfrm>
              <a:custGeom>
                <a:avLst/>
                <a:gdLst>
                  <a:gd name="T0" fmla="*/ 0 w 571"/>
                  <a:gd name="T1" fmla="*/ 196 h 309"/>
                  <a:gd name="T2" fmla="*/ 420 w 571"/>
                  <a:gd name="T3" fmla="*/ 309 h 309"/>
                  <a:gd name="T4" fmla="*/ 571 w 571"/>
                  <a:gd name="T5" fmla="*/ 113 h 309"/>
                  <a:gd name="T6" fmla="*/ 151 w 571"/>
                  <a:gd name="T7" fmla="*/ 0 h 309"/>
                  <a:gd name="T8" fmla="*/ 0 w 571"/>
                  <a:gd name="T9" fmla="*/ 196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1" h="309">
                    <a:moveTo>
                      <a:pt x="0" y="196"/>
                    </a:moveTo>
                    <a:lnTo>
                      <a:pt x="420" y="309"/>
                    </a:lnTo>
                    <a:lnTo>
                      <a:pt x="571" y="113"/>
                    </a:lnTo>
                    <a:lnTo>
                      <a:pt x="151" y="0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75" name="Freeform 1931"/>
              <p:cNvSpPr>
                <a:spLocks noChangeAspect="1"/>
              </p:cNvSpPr>
              <p:nvPr/>
            </p:nvSpPr>
            <p:spPr bwMode="gray">
              <a:xfrm>
                <a:off x="730" y="3641"/>
                <a:ext cx="574" cy="310"/>
              </a:xfrm>
              <a:custGeom>
                <a:avLst/>
                <a:gdLst>
                  <a:gd name="T0" fmla="*/ 0 w 574"/>
                  <a:gd name="T1" fmla="*/ 196 h 310"/>
                  <a:gd name="T2" fmla="*/ 423 w 574"/>
                  <a:gd name="T3" fmla="*/ 310 h 310"/>
                  <a:gd name="T4" fmla="*/ 574 w 574"/>
                  <a:gd name="T5" fmla="*/ 111 h 310"/>
                  <a:gd name="T6" fmla="*/ 151 w 574"/>
                  <a:gd name="T7" fmla="*/ 0 h 310"/>
                  <a:gd name="T8" fmla="*/ 0 w 574"/>
                  <a:gd name="T9" fmla="*/ 196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4" h="310">
                    <a:moveTo>
                      <a:pt x="0" y="196"/>
                    </a:moveTo>
                    <a:lnTo>
                      <a:pt x="423" y="310"/>
                    </a:lnTo>
                    <a:lnTo>
                      <a:pt x="574" y="111"/>
                    </a:lnTo>
                    <a:lnTo>
                      <a:pt x="151" y="0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76" name="Freeform 1932"/>
              <p:cNvSpPr>
                <a:spLocks noChangeAspect="1"/>
              </p:cNvSpPr>
              <p:nvPr/>
            </p:nvSpPr>
            <p:spPr bwMode="gray">
              <a:xfrm>
                <a:off x="1032" y="3247"/>
                <a:ext cx="572" cy="309"/>
              </a:xfrm>
              <a:custGeom>
                <a:avLst/>
                <a:gdLst>
                  <a:gd name="T0" fmla="*/ 0 w 572"/>
                  <a:gd name="T1" fmla="*/ 196 h 309"/>
                  <a:gd name="T2" fmla="*/ 421 w 572"/>
                  <a:gd name="T3" fmla="*/ 309 h 309"/>
                  <a:gd name="T4" fmla="*/ 572 w 572"/>
                  <a:gd name="T5" fmla="*/ 113 h 309"/>
                  <a:gd name="T6" fmla="*/ 152 w 572"/>
                  <a:gd name="T7" fmla="*/ 0 h 309"/>
                  <a:gd name="T8" fmla="*/ 0 w 572"/>
                  <a:gd name="T9" fmla="*/ 196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2" h="309">
                    <a:moveTo>
                      <a:pt x="0" y="196"/>
                    </a:moveTo>
                    <a:lnTo>
                      <a:pt x="421" y="309"/>
                    </a:lnTo>
                    <a:lnTo>
                      <a:pt x="572" y="113"/>
                    </a:lnTo>
                    <a:lnTo>
                      <a:pt x="152" y="0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77" name="Freeform 1933"/>
              <p:cNvSpPr>
                <a:spLocks noChangeAspect="1"/>
              </p:cNvSpPr>
              <p:nvPr/>
            </p:nvSpPr>
            <p:spPr bwMode="gray">
              <a:xfrm>
                <a:off x="1939" y="2065"/>
                <a:ext cx="572" cy="312"/>
              </a:xfrm>
              <a:custGeom>
                <a:avLst/>
                <a:gdLst>
                  <a:gd name="T0" fmla="*/ 572 w 572"/>
                  <a:gd name="T1" fmla="*/ 114 h 312"/>
                  <a:gd name="T2" fmla="*/ 149 w 572"/>
                  <a:gd name="T3" fmla="*/ 0 h 312"/>
                  <a:gd name="T4" fmla="*/ 0 w 572"/>
                  <a:gd name="T5" fmla="*/ 199 h 312"/>
                  <a:gd name="T6" fmla="*/ 421 w 572"/>
                  <a:gd name="T7" fmla="*/ 312 h 312"/>
                  <a:gd name="T8" fmla="*/ 572 w 572"/>
                  <a:gd name="T9" fmla="*/ 114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2" h="312">
                    <a:moveTo>
                      <a:pt x="572" y="114"/>
                    </a:moveTo>
                    <a:lnTo>
                      <a:pt x="149" y="0"/>
                    </a:lnTo>
                    <a:lnTo>
                      <a:pt x="0" y="199"/>
                    </a:lnTo>
                    <a:lnTo>
                      <a:pt x="421" y="312"/>
                    </a:lnTo>
                    <a:lnTo>
                      <a:pt x="572" y="114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78" name="Freeform 1934"/>
              <p:cNvSpPr>
                <a:spLocks noChangeAspect="1"/>
              </p:cNvSpPr>
              <p:nvPr/>
            </p:nvSpPr>
            <p:spPr bwMode="gray">
              <a:xfrm>
                <a:off x="1788" y="2264"/>
                <a:ext cx="572" cy="309"/>
              </a:xfrm>
              <a:custGeom>
                <a:avLst/>
                <a:gdLst>
                  <a:gd name="T0" fmla="*/ 572 w 572"/>
                  <a:gd name="T1" fmla="*/ 113 h 309"/>
                  <a:gd name="T2" fmla="*/ 151 w 572"/>
                  <a:gd name="T3" fmla="*/ 0 h 309"/>
                  <a:gd name="T4" fmla="*/ 0 w 572"/>
                  <a:gd name="T5" fmla="*/ 196 h 309"/>
                  <a:gd name="T6" fmla="*/ 421 w 572"/>
                  <a:gd name="T7" fmla="*/ 309 h 309"/>
                  <a:gd name="T8" fmla="*/ 572 w 572"/>
                  <a:gd name="T9" fmla="*/ 11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2" h="309">
                    <a:moveTo>
                      <a:pt x="572" y="113"/>
                    </a:moveTo>
                    <a:lnTo>
                      <a:pt x="151" y="0"/>
                    </a:lnTo>
                    <a:lnTo>
                      <a:pt x="0" y="196"/>
                    </a:lnTo>
                    <a:lnTo>
                      <a:pt x="421" y="309"/>
                    </a:lnTo>
                    <a:lnTo>
                      <a:pt x="572" y="113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79" name="Freeform 1935"/>
              <p:cNvSpPr>
                <a:spLocks noChangeAspect="1"/>
              </p:cNvSpPr>
              <p:nvPr/>
            </p:nvSpPr>
            <p:spPr bwMode="gray">
              <a:xfrm>
                <a:off x="1335" y="2855"/>
                <a:ext cx="571" cy="309"/>
              </a:xfrm>
              <a:custGeom>
                <a:avLst/>
                <a:gdLst>
                  <a:gd name="T0" fmla="*/ 0 w 571"/>
                  <a:gd name="T1" fmla="*/ 196 h 309"/>
                  <a:gd name="T2" fmla="*/ 420 w 571"/>
                  <a:gd name="T3" fmla="*/ 309 h 309"/>
                  <a:gd name="T4" fmla="*/ 571 w 571"/>
                  <a:gd name="T5" fmla="*/ 111 h 309"/>
                  <a:gd name="T6" fmla="*/ 151 w 571"/>
                  <a:gd name="T7" fmla="*/ 0 h 309"/>
                  <a:gd name="T8" fmla="*/ 0 w 571"/>
                  <a:gd name="T9" fmla="*/ 196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1" h="309">
                    <a:moveTo>
                      <a:pt x="0" y="196"/>
                    </a:moveTo>
                    <a:lnTo>
                      <a:pt x="420" y="309"/>
                    </a:lnTo>
                    <a:lnTo>
                      <a:pt x="571" y="111"/>
                    </a:lnTo>
                    <a:lnTo>
                      <a:pt x="151" y="0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80" name="Freeform 1936"/>
              <p:cNvSpPr>
                <a:spLocks noChangeAspect="1"/>
              </p:cNvSpPr>
              <p:nvPr/>
            </p:nvSpPr>
            <p:spPr bwMode="gray">
              <a:xfrm>
                <a:off x="1486" y="2656"/>
                <a:ext cx="571" cy="310"/>
              </a:xfrm>
              <a:custGeom>
                <a:avLst/>
                <a:gdLst>
                  <a:gd name="T0" fmla="*/ 0 w 571"/>
                  <a:gd name="T1" fmla="*/ 199 h 310"/>
                  <a:gd name="T2" fmla="*/ 420 w 571"/>
                  <a:gd name="T3" fmla="*/ 310 h 310"/>
                  <a:gd name="T4" fmla="*/ 571 w 571"/>
                  <a:gd name="T5" fmla="*/ 113 h 310"/>
                  <a:gd name="T6" fmla="*/ 151 w 571"/>
                  <a:gd name="T7" fmla="*/ 0 h 310"/>
                  <a:gd name="T8" fmla="*/ 0 w 571"/>
                  <a:gd name="T9" fmla="*/ 199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1" h="310">
                    <a:moveTo>
                      <a:pt x="0" y="199"/>
                    </a:moveTo>
                    <a:lnTo>
                      <a:pt x="420" y="310"/>
                    </a:lnTo>
                    <a:lnTo>
                      <a:pt x="571" y="113"/>
                    </a:lnTo>
                    <a:lnTo>
                      <a:pt x="151" y="0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81" name="Freeform 1937"/>
              <p:cNvSpPr>
                <a:spLocks noChangeAspect="1"/>
              </p:cNvSpPr>
              <p:nvPr/>
            </p:nvSpPr>
            <p:spPr bwMode="gray">
              <a:xfrm>
                <a:off x="1165" y="2198"/>
                <a:ext cx="1426" cy="1805"/>
              </a:xfrm>
              <a:custGeom>
                <a:avLst/>
                <a:gdLst>
                  <a:gd name="T0" fmla="*/ 1329 w 1426"/>
                  <a:gd name="T1" fmla="*/ 0 h 1805"/>
                  <a:gd name="T2" fmla="*/ 0 w 1426"/>
                  <a:gd name="T3" fmla="*/ 1734 h 1805"/>
                  <a:gd name="T4" fmla="*/ 92 w 1426"/>
                  <a:gd name="T5" fmla="*/ 1805 h 1805"/>
                  <a:gd name="T6" fmla="*/ 1426 w 1426"/>
                  <a:gd name="T7" fmla="*/ 64 h 1805"/>
                  <a:gd name="T8" fmla="*/ 1329 w 1426"/>
                  <a:gd name="T9" fmla="*/ 0 h 18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6" h="1805">
                    <a:moveTo>
                      <a:pt x="1329" y="0"/>
                    </a:moveTo>
                    <a:lnTo>
                      <a:pt x="0" y="1734"/>
                    </a:lnTo>
                    <a:lnTo>
                      <a:pt x="92" y="1805"/>
                    </a:lnTo>
                    <a:lnTo>
                      <a:pt x="1426" y="64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82" name="Freeform 1938"/>
              <p:cNvSpPr>
                <a:spLocks noChangeAspect="1"/>
              </p:cNvSpPr>
              <p:nvPr/>
            </p:nvSpPr>
            <p:spPr bwMode="gray">
              <a:xfrm>
                <a:off x="2473" y="2155"/>
                <a:ext cx="144" cy="154"/>
              </a:xfrm>
              <a:custGeom>
                <a:avLst/>
                <a:gdLst>
                  <a:gd name="T0" fmla="*/ 48 w 61"/>
                  <a:gd name="T1" fmla="*/ 47 h 65"/>
                  <a:gd name="T2" fmla="*/ 50 w 61"/>
                  <a:gd name="T3" fmla="*/ 4 h 65"/>
                  <a:gd name="T4" fmla="*/ 37 w 61"/>
                  <a:gd name="T5" fmla="*/ 0 h 65"/>
                  <a:gd name="T6" fmla="*/ 27 w 61"/>
                  <a:gd name="T7" fmla="*/ 3 h 65"/>
                  <a:gd name="T8" fmla="*/ 9 w 61"/>
                  <a:gd name="T9" fmla="*/ 18 h 65"/>
                  <a:gd name="T10" fmla="*/ 0 w 61"/>
                  <a:gd name="T11" fmla="*/ 37 h 65"/>
                  <a:gd name="T12" fmla="*/ 0 w 61"/>
                  <a:gd name="T13" fmla="*/ 51 h 65"/>
                  <a:gd name="T14" fmla="*/ 7 w 61"/>
                  <a:gd name="T15" fmla="*/ 61 h 65"/>
                  <a:gd name="T16" fmla="*/ 19 w 61"/>
                  <a:gd name="T17" fmla="*/ 65 h 65"/>
                  <a:gd name="T18" fmla="*/ 31 w 61"/>
                  <a:gd name="T19" fmla="*/ 62 h 65"/>
                  <a:gd name="T20" fmla="*/ 48 w 61"/>
                  <a:gd name="T21" fmla="*/ 4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65">
                    <a:moveTo>
                      <a:pt x="48" y="47"/>
                    </a:moveTo>
                    <a:cubicBezTo>
                      <a:pt x="60" y="32"/>
                      <a:pt x="61" y="12"/>
                      <a:pt x="50" y="4"/>
                    </a:cubicBezTo>
                    <a:cubicBezTo>
                      <a:pt x="47" y="1"/>
                      <a:pt x="42" y="0"/>
                      <a:pt x="37" y="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1" y="6"/>
                      <a:pt x="14" y="11"/>
                      <a:pt x="9" y="18"/>
                    </a:cubicBezTo>
                    <a:cubicBezTo>
                      <a:pt x="5" y="24"/>
                      <a:pt x="2" y="30"/>
                      <a:pt x="0" y="37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" y="55"/>
                      <a:pt x="4" y="59"/>
                      <a:pt x="7" y="61"/>
                    </a:cubicBezTo>
                    <a:cubicBezTo>
                      <a:pt x="10" y="64"/>
                      <a:pt x="15" y="65"/>
                      <a:pt x="19" y="65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7" y="59"/>
                      <a:pt x="43" y="54"/>
                      <a:pt x="48" y="47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83" name="Freeform 1939"/>
              <p:cNvSpPr>
                <a:spLocks noChangeAspect="1"/>
              </p:cNvSpPr>
              <p:nvPr/>
            </p:nvSpPr>
            <p:spPr bwMode="gray">
              <a:xfrm>
                <a:off x="1587" y="3311"/>
                <a:ext cx="145" cy="153"/>
              </a:xfrm>
              <a:custGeom>
                <a:avLst/>
                <a:gdLst>
                  <a:gd name="T0" fmla="*/ 48 w 61"/>
                  <a:gd name="T1" fmla="*/ 48 h 65"/>
                  <a:gd name="T2" fmla="*/ 50 w 61"/>
                  <a:gd name="T3" fmla="*/ 4 h 65"/>
                  <a:gd name="T4" fmla="*/ 37 w 61"/>
                  <a:gd name="T5" fmla="*/ 1 h 65"/>
                  <a:gd name="T6" fmla="*/ 27 w 61"/>
                  <a:gd name="T7" fmla="*/ 3 h 65"/>
                  <a:gd name="T8" fmla="*/ 9 w 61"/>
                  <a:gd name="T9" fmla="*/ 18 h 65"/>
                  <a:gd name="T10" fmla="*/ 0 w 61"/>
                  <a:gd name="T11" fmla="*/ 37 h 65"/>
                  <a:gd name="T12" fmla="*/ 0 w 61"/>
                  <a:gd name="T13" fmla="*/ 51 h 65"/>
                  <a:gd name="T14" fmla="*/ 6 w 61"/>
                  <a:gd name="T15" fmla="*/ 61 h 65"/>
                  <a:gd name="T16" fmla="*/ 19 w 61"/>
                  <a:gd name="T17" fmla="*/ 65 h 65"/>
                  <a:gd name="T18" fmla="*/ 31 w 61"/>
                  <a:gd name="T19" fmla="*/ 62 h 65"/>
                  <a:gd name="T20" fmla="*/ 48 w 61"/>
                  <a:gd name="T21" fmla="*/ 4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65">
                    <a:moveTo>
                      <a:pt x="48" y="48"/>
                    </a:moveTo>
                    <a:cubicBezTo>
                      <a:pt x="60" y="32"/>
                      <a:pt x="61" y="12"/>
                      <a:pt x="50" y="4"/>
                    </a:cubicBezTo>
                    <a:cubicBezTo>
                      <a:pt x="46" y="1"/>
                      <a:pt x="42" y="0"/>
                      <a:pt x="37" y="1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0" y="6"/>
                      <a:pt x="14" y="11"/>
                      <a:pt x="9" y="18"/>
                    </a:cubicBezTo>
                    <a:cubicBezTo>
                      <a:pt x="4" y="24"/>
                      <a:pt x="1" y="31"/>
                      <a:pt x="0" y="37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" y="55"/>
                      <a:pt x="3" y="59"/>
                      <a:pt x="6" y="61"/>
                    </a:cubicBezTo>
                    <a:cubicBezTo>
                      <a:pt x="10" y="64"/>
                      <a:pt x="14" y="65"/>
                      <a:pt x="19" y="65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7" y="59"/>
                      <a:pt x="43" y="54"/>
                      <a:pt x="48" y="48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84" name="Freeform 1940"/>
              <p:cNvSpPr>
                <a:spLocks noChangeAspect="1"/>
              </p:cNvSpPr>
              <p:nvPr/>
            </p:nvSpPr>
            <p:spPr bwMode="gray">
              <a:xfrm>
                <a:off x="2031" y="2729"/>
                <a:ext cx="145" cy="154"/>
              </a:xfrm>
              <a:custGeom>
                <a:avLst/>
                <a:gdLst>
                  <a:gd name="T0" fmla="*/ 47 w 61"/>
                  <a:gd name="T1" fmla="*/ 47 h 65"/>
                  <a:gd name="T2" fmla="*/ 50 w 61"/>
                  <a:gd name="T3" fmla="*/ 3 h 65"/>
                  <a:gd name="T4" fmla="*/ 36 w 61"/>
                  <a:gd name="T5" fmla="*/ 0 h 65"/>
                  <a:gd name="T6" fmla="*/ 26 w 61"/>
                  <a:gd name="T7" fmla="*/ 3 h 65"/>
                  <a:gd name="T8" fmla="*/ 8 w 61"/>
                  <a:gd name="T9" fmla="*/ 17 h 65"/>
                  <a:gd name="T10" fmla="*/ 0 w 61"/>
                  <a:gd name="T11" fmla="*/ 36 h 65"/>
                  <a:gd name="T12" fmla="*/ 0 w 61"/>
                  <a:gd name="T13" fmla="*/ 50 h 65"/>
                  <a:gd name="T14" fmla="*/ 6 w 61"/>
                  <a:gd name="T15" fmla="*/ 61 h 65"/>
                  <a:gd name="T16" fmla="*/ 19 w 61"/>
                  <a:gd name="T17" fmla="*/ 64 h 65"/>
                  <a:gd name="T18" fmla="*/ 30 w 61"/>
                  <a:gd name="T19" fmla="*/ 61 h 65"/>
                  <a:gd name="T20" fmla="*/ 47 w 61"/>
                  <a:gd name="T21" fmla="*/ 4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65">
                    <a:moveTo>
                      <a:pt x="47" y="47"/>
                    </a:moveTo>
                    <a:cubicBezTo>
                      <a:pt x="60" y="31"/>
                      <a:pt x="61" y="12"/>
                      <a:pt x="50" y="3"/>
                    </a:cubicBezTo>
                    <a:cubicBezTo>
                      <a:pt x="46" y="1"/>
                      <a:pt x="41" y="0"/>
                      <a:pt x="36" y="0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5"/>
                      <a:pt x="14" y="10"/>
                      <a:pt x="8" y="17"/>
                    </a:cubicBezTo>
                    <a:cubicBezTo>
                      <a:pt x="4" y="23"/>
                      <a:pt x="1" y="30"/>
                      <a:pt x="0" y="36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5"/>
                      <a:pt x="3" y="58"/>
                      <a:pt x="6" y="61"/>
                    </a:cubicBezTo>
                    <a:cubicBezTo>
                      <a:pt x="10" y="63"/>
                      <a:pt x="14" y="65"/>
                      <a:pt x="19" y="64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37" y="58"/>
                      <a:pt x="43" y="53"/>
                      <a:pt x="47" y="47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85" name="Freeform 1941"/>
              <p:cNvSpPr>
                <a:spLocks noChangeAspect="1"/>
              </p:cNvSpPr>
              <p:nvPr/>
            </p:nvSpPr>
            <p:spPr bwMode="gray">
              <a:xfrm>
                <a:off x="1143" y="3889"/>
                <a:ext cx="144" cy="154"/>
              </a:xfrm>
              <a:custGeom>
                <a:avLst/>
                <a:gdLst>
                  <a:gd name="T0" fmla="*/ 48 w 61"/>
                  <a:gd name="T1" fmla="*/ 48 h 65"/>
                  <a:gd name="T2" fmla="*/ 50 w 61"/>
                  <a:gd name="T3" fmla="*/ 4 h 65"/>
                  <a:gd name="T4" fmla="*/ 37 w 61"/>
                  <a:gd name="T5" fmla="*/ 1 h 65"/>
                  <a:gd name="T6" fmla="*/ 27 w 61"/>
                  <a:gd name="T7" fmla="*/ 3 h 65"/>
                  <a:gd name="T8" fmla="*/ 9 w 61"/>
                  <a:gd name="T9" fmla="*/ 18 h 65"/>
                  <a:gd name="T10" fmla="*/ 0 w 61"/>
                  <a:gd name="T11" fmla="*/ 37 h 65"/>
                  <a:gd name="T12" fmla="*/ 0 w 61"/>
                  <a:gd name="T13" fmla="*/ 51 h 65"/>
                  <a:gd name="T14" fmla="*/ 7 w 61"/>
                  <a:gd name="T15" fmla="*/ 61 h 65"/>
                  <a:gd name="T16" fmla="*/ 19 w 61"/>
                  <a:gd name="T17" fmla="*/ 65 h 65"/>
                  <a:gd name="T18" fmla="*/ 31 w 61"/>
                  <a:gd name="T19" fmla="*/ 62 h 65"/>
                  <a:gd name="T20" fmla="*/ 48 w 61"/>
                  <a:gd name="T21" fmla="*/ 4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65">
                    <a:moveTo>
                      <a:pt x="48" y="48"/>
                    </a:moveTo>
                    <a:cubicBezTo>
                      <a:pt x="60" y="32"/>
                      <a:pt x="61" y="12"/>
                      <a:pt x="50" y="4"/>
                    </a:cubicBezTo>
                    <a:cubicBezTo>
                      <a:pt x="47" y="1"/>
                      <a:pt x="42" y="0"/>
                      <a:pt x="37" y="1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1" y="6"/>
                      <a:pt x="14" y="11"/>
                      <a:pt x="9" y="18"/>
                    </a:cubicBezTo>
                    <a:cubicBezTo>
                      <a:pt x="4" y="24"/>
                      <a:pt x="1" y="31"/>
                      <a:pt x="0" y="37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" y="55"/>
                      <a:pt x="3" y="59"/>
                      <a:pt x="7" y="61"/>
                    </a:cubicBezTo>
                    <a:cubicBezTo>
                      <a:pt x="10" y="64"/>
                      <a:pt x="14" y="65"/>
                      <a:pt x="19" y="65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7" y="59"/>
                      <a:pt x="43" y="54"/>
                      <a:pt x="48" y="48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886" name="Freeform 1942"/>
              <p:cNvSpPr>
                <a:spLocks noChangeAspect="1"/>
              </p:cNvSpPr>
              <p:nvPr/>
            </p:nvSpPr>
            <p:spPr bwMode="gray">
              <a:xfrm>
                <a:off x="721" y="3830"/>
                <a:ext cx="451" cy="211"/>
              </a:xfrm>
              <a:custGeom>
                <a:avLst/>
                <a:gdLst>
                  <a:gd name="T0" fmla="*/ 191 w 191"/>
                  <a:gd name="T1" fmla="*/ 89 h 89"/>
                  <a:gd name="T2" fmla="*/ 191 w 191"/>
                  <a:gd name="T3" fmla="*/ 89 h 89"/>
                  <a:gd name="T4" fmla="*/ 186 w 191"/>
                  <a:gd name="T5" fmla="*/ 86 h 89"/>
                  <a:gd name="T6" fmla="*/ 179 w 191"/>
                  <a:gd name="T7" fmla="*/ 76 h 89"/>
                  <a:gd name="T8" fmla="*/ 179 w 191"/>
                  <a:gd name="T9" fmla="*/ 62 h 89"/>
                  <a:gd name="T10" fmla="*/ 183 w 191"/>
                  <a:gd name="T11" fmla="*/ 51 h 89"/>
                  <a:gd name="T12" fmla="*/ 183 w 191"/>
                  <a:gd name="T13" fmla="*/ 51 h 89"/>
                  <a:gd name="T14" fmla="*/ 5 w 191"/>
                  <a:gd name="T15" fmla="*/ 3 h 89"/>
                  <a:gd name="T16" fmla="*/ 5 w 191"/>
                  <a:gd name="T17" fmla="*/ 3 h 89"/>
                  <a:gd name="T18" fmla="*/ 5 w 191"/>
                  <a:gd name="T19" fmla="*/ 3 h 89"/>
                  <a:gd name="T20" fmla="*/ 1 w 191"/>
                  <a:gd name="T21" fmla="*/ 14 h 89"/>
                  <a:gd name="T22" fmla="*/ 0 w 191"/>
                  <a:gd name="T23" fmla="*/ 25 h 89"/>
                  <a:gd name="T24" fmla="*/ 9 w 191"/>
                  <a:gd name="T25" fmla="*/ 38 h 89"/>
                  <a:gd name="T26" fmla="*/ 20 w 191"/>
                  <a:gd name="T27" fmla="*/ 42 h 89"/>
                  <a:gd name="T28" fmla="*/ 191 w 191"/>
                  <a:gd name="T29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1" h="89">
                    <a:moveTo>
                      <a:pt x="191" y="89"/>
                    </a:moveTo>
                    <a:cubicBezTo>
                      <a:pt x="191" y="89"/>
                      <a:pt x="191" y="89"/>
                      <a:pt x="191" y="89"/>
                    </a:cubicBezTo>
                    <a:cubicBezTo>
                      <a:pt x="189" y="89"/>
                      <a:pt x="187" y="88"/>
                      <a:pt x="186" y="86"/>
                    </a:cubicBezTo>
                    <a:cubicBezTo>
                      <a:pt x="182" y="84"/>
                      <a:pt x="180" y="80"/>
                      <a:pt x="179" y="76"/>
                    </a:cubicBezTo>
                    <a:cubicBezTo>
                      <a:pt x="179" y="62"/>
                      <a:pt x="179" y="62"/>
                      <a:pt x="179" y="62"/>
                    </a:cubicBezTo>
                    <a:cubicBezTo>
                      <a:pt x="180" y="58"/>
                      <a:pt x="181" y="54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6" y="0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7"/>
                      <a:pt x="2" y="10"/>
                      <a:pt x="1" y="1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29"/>
                      <a:pt x="5" y="35"/>
                      <a:pt x="9" y="38"/>
                    </a:cubicBezTo>
                    <a:cubicBezTo>
                      <a:pt x="12" y="40"/>
                      <a:pt x="20" y="42"/>
                      <a:pt x="20" y="42"/>
                    </a:cubicBezTo>
                    <a:lnTo>
                      <a:pt x="191" y="89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68887" name="Group 1943"/>
            <p:cNvGrpSpPr>
              <a:grpSpLocks noChangeAspect="1"/>
            </p:cNvGrpSpPr>
            <p:nvPr/>
          </p:nvGrpSpPr>
          <p:grpSpPr bwMode="auto">
            <a:xfrm>
              <a:off x="840" y="2532"/>
              <a:ext cx="2398" cy="889"/>
              <a:chOff x="851" y="2538"/>
              <a:chExt cx="2389" cy="885"/>
            </a:xfrm>
          </p:grpSpPr>
          <p:grpSp>
            <p:nvGrpSpPr>
              <p:cNvPr id="468888" name="Group 1944"/>
              <p:cNvGrpSpPr>
                <a:grpSpLocks noChangeAspect="1"/>
              </p:cNvGrpSpPr>
              <p:nvPr/>
            </p:nvGrpSpPr>
            <p:grpSpPr bwMode="auto">
              <a:xfrm>
                <a:off x="2152" y="2538"/>
                <a:ext cx="1088" cy="536"/>
                <a:chOff x="2368" y="2596"/>
                <a:chExt cx="1088" cy="536"/>
              </a:xfrm>
            </p:grpSpPr>
            <p:grpSp>
              <p:nvGrpSpPr>
                <p:cNvPr id="468889" name="Group 1945"/>
                <p:cNvGrpSpPr>
                  <a:grpSpLocks noChangeAspect="1"/>
                </p:cNvGrpSpPr>
                <p:nvPr/>
              </p:nvGrpSpPr>
              <p:grpSpPr bwMode="auto">
                <a:xfrm>
                  <a:off x="2372" y="2733"/>
                  <a:ext cx="1084" cy="399"/>
                  <a:chOff x="2372" y="2733"/>
                  <a:chExt cx="1084" cy="399"/>
                </a:xfrm>
              </p:grpSpPr>
              <p:sp>
                <p:nvSpPr>
                  <p:cNvPr id="468890" name="Freeform 1946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372" y="2789"/>
                    <a:ext cx="33" cy="235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3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891" name="Freeform 1947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405" y="2789"/>
                    <a:ext cx="31" cy="235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3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892" name="Freeform 1948"/>
                  <p:cNvSpPr>
                    <a:spLocks noChangeAspect="1"/>
                  </p:cNvSpPr>
                  <p:nvPr/>
                </p:nvSpPr>
                <p:spPr bwMode="gray">
                  <a:xfrm flipH="1">
                    <a:off x="3423" y="2733"/>
                    <a:ext cx="33" cy="235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4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4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893" name="Freeform 1949"/>
                  <p:cNvSpPr>
                    <a:spLocks noChangeAspect="1"/>
                  </p:cNvSpPr>
                  <p:nvPr/>
                </p:nvSpPr>
                <p:spPr bwMode="gray">
                  <a:xfrm flipH="1">
                    <a:off x="3392" y="2733"/>
                    <a:ext cx="31" cy="235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4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894" name="Freeform 1950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772" y="2898"/>
                    <a:ext cx="34" cy="234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3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895" name="Freeform 1951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806" y="2898"/>
                    <a:ext cx="30" cy="234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3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68896" name="Group 1952"/>
                <p:cNvGrpSpPr>
                  <a:grpSpLocks noChangeAspect="1"/>
                </p:cNvGrpSpPr>
                <p:nvPr/>
              </p:nvGrpSpPr>
              <p:grpSpPr bwMode="auto">
                <a:xfrm>
                  <a:off x="2368" y="2596"/>
                  <a:ext cx="1088" cy="347"/>
                  <a:chOff x="-181" y="3580"/>
                  <a:chExt cx="2284" cy="730"/>
                </a:xfrm>
              </p:grpSpPr>
              <p:sp>
                <p:nvSpPr>
                  <p:cNvPr id="468897" name="Freeform 1953"/>
                  <p:cNvSpPr>
                    <a:spLocks noChangeAspect="1"/>
                  </p:cNvSpPr>
                  <p:nvPr/>
                </p:nvSpPr>
                <p:spPr bwMode="gray">
                  <a:xfrm>
                    <a:off x="714" y="3819"/>
                    <a:ext cx="1389" cy="491"/>
                  </a:xfrm>
                  <a:custGeom>
                    <a:avLst/>
                    <a:gdLst>
                      <a:gd name="T0" fmla="*/ 582 w 588"/>
                      <a:gd name="T1" fmla="*/ 4 h 208"/>
                      <a:gd name="T2" fmla="*/ 568 w 588"/>
                      <a:gd name="T3" fmla="*/ 1 h 208"/>
                      <a:gd name="T4" fmla="*/ 558 w 588"/>
                      <a:gd name="T5" fmla="*/ 3 h 208"/>
                      <a:gd name="T6" fmla="*/ 37 w 588"/>
                      <a:gd name="T7" fmla="*/ 143 h 208"/>
                      <a:gd name="T8" fmla="*/ 27 w 588"/>
                      <a:gd name="T9" fmla="*/ 146 h 208"/>
                      <a:gd name="T10" fmla="*/ 9 w 588"/>
                      <a:gd name="T11" fmla="*/ 161 h 208"/>
                      <a:gd name="T12" fmla="*/ 0 w 588"/>
                      <a:gd name="T13" fmla="*/ 179 h 208"/>
                      <a:gd name="T14" fmla="*/ 0 w 588"/>
                      <a:gd name="T15" fmla="*/ 194 h 208"/>
                      <a:gd name="T16" fmla="*/ 7 w 588"/>
                      <a:gd name="T17" fmla="*/ 204 h 208"/>
                      <a:gd name="T18" fmla="*/ 19 w 588"/>
                      <a:gd name="T19" fmla="*/ 208 h 208"/>
                      <a:gd name="T20" fmla="*/ 31 w 588"/>
                      <a:gd name="T21" fmla="*/ 204 h 208"/>
                      <a:gd name="T22" fmla="*/ 550 w 588"/>
                      <a:gd name="T23" fmla="*/ 65 h 208"/>
                      <a:gd name="T24" fmla="*/ 562 w 588"/>
                      <a:gd name="T25" fmla="*/ 62 h 208"/>
                      <a:gd name="T26" fmla="*/ 579 w 588"/>
                      <a:gd name="T27" fmla="*/ 48 h 208"/>
                      <a:gd name="T28" fmla="*/ 588 w 588"/>
                      <a:gd name="T29" fmla="*/ 30 h 208"/>
                      <a:gd name="T30" fmla="*/ 588 w 588"/>
                      <a:gd name="T31" fmla="*/ 14 h 208"/>
                      <a:gd name="T32" fmla="*/ 582 w 588"/>
                      <a:gd name="T33" fmla="*/ 4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8" h="208">
                        <a:moveTo>
                          <a:pt x="582" y="4"/>
                        </a:moveTo>
                        <a:cubicBezTo>
                          <a:pt x="578" y="1"/>
                          <a:pt x="573" y="0"/>
                          <a:pt x="568" y="1"/>
                        </a:cubicBezTo>
                        <a:cubicBezTo>
                          <a:pt x="558" y="3"/>
                          <a:pt x="558" y="3"/>
                          <a:pt x="558" y="3"/>
                        </a:cubicBezTo>
                        <a:cubicBezTo>
                          <a:pt x="37" y="143"/>
                          <a:pt x="37" y="143"/>
                          <a:pt x="37" y="143"/>
                        </a:cubicBezTo>
                        <a:cubicBezTo>
                          <a:pt x="27" y="146"/>
                          <a:pt x="27" y="146"/>
                          <a:pt x="27" y="146"/>
                        </a:cubicBezTo>
                        <a:cubicBezTo>
                          <a:pt x="21" y="149"/>
                          <a:pt x="14" y="154"/>
                          <a:pt x="9" y="161"/>
                        </a:cubicBezTo>
                        <a:cubicBezTo>
                          <a:pt x="4" y="167"/>
                          <a:pt x="2" y="173"/>
                          <a:pt x="0" y="179"/>
                        </a:cubicBezTo>
                        <a:cubicBezTo>
                          <a:pt x="0" y="194"/>
                          <a:pt x="0" y="194"/>
                          <a:pt x="0" y="194"/>
                        </a:cubicBezTo>
                        <a:cubicBezTo>
                          <a:pt x="1" y="198"/>
                          <a:pt x="3" y="202"/>
                          <a:pt x="7" y="204"/>
                        </a:cubicBezTo>
                        <a:cubicBezTo>
                          <a:pt x="10" y="207"/>
                          <a:pt x="15" y="208"/>
                          <a:pt x="19" y="208"/>
                        </a:cubicBezTo>
                        <a:cubicBezTo>
                          <a:pt x="31" y="204"/>
                          <a:pt x="31" y="204"/>
                          <a:pt x="31" y="204"/>
                        </a:cubicBezTo>
                        <a:cubicBezTo>
                          <a:pt x="550" y="65"/>
                          <a:pt x="550" y="65"/>
                          <a:pt x="550" y="65"/>
                        </a:cubicBezTo>
                        <a:cubicBezTo>
                          <a:pt x="562" y="62"/>
                          <a:pt x="562" y="62"/>
                          <a:pt x="562" y="62"/>
                        </a:cubicBezTo>
                        <a:cubicBezTo>
                          <a:pt x="568" y="59"/>
                          <a:pt x="574" y="54"/>
                          <a:pt x="579" y="48"/>
                        </a:cubicBezTo>
                        <a:cubicBezTo>
                          <a:pt x="584" y="42"/>
                          <a:pt x="587" y="36"/>
                          <a:pt x="588" y="30"/>
                        </a:cubicBezTo>
                        <a:cubicBezTo>
                          <a:pt x="588" y="14"/>
                          <a:pt x="588" y="14"/>
                          <a:pt x="588" y="14"/>
                        </a:cubicBezTo>
                        <a:cubicBezTo>
                          <a:pt x="587" y="10"/>
                          <a:pt x="585" y="7"/>
                          <a:pt x="582" y="4"/>
                        </a:cubicBez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898" name="Freeform 1954"/>
                  <p:cNvSpPr>
                    <a:spLocks noChangeAspect="1"/>
                  </p:cNvSpPr>
                  <p:nvPr/>
                </p:nvSpPr>
                <p:spPr bwMode="gray">
                  <a:xfrm>
                    <a:off x="714" y="4156"/>
                    <a:ext cx="144" cy="154"/>
                  </a:xfrm>
                  <a:custGeom>
                    <a:avLst/>
                    <a:gdLst>
                      <a:gd name="T0" fmla="*/ 48 w 61"/>
                      <a:gd name="T1" fmla="*/ 47 h 65"/>
                      <a:gd name="T2" fmla="*/ 50 w 61"/>
                      <a:gd name="T3" fmla="*/ 4 h 65"/>
                      <a:gd name="T4" fmla="*/ 37 w 61"/>
                      <a:gd name="T5" fmla="*/ 0 h 65"/>
                      <a:gd name="T6" fmla="*/ 27 w 61"/>
                      <a:gd name="T7" fmla="*/ 3 h 65"/>
                      <a:gd name="T8" fmla="*/ 9 w 61"/>
                      <a:gd name="T9" fmla="*/ 18 h 65"/>
                      <a:gd name="T10" fmla="*/ 0 w 61"/>
                      <a:gd name="T11" fmla="*/ 36 h 65"/>
                      <a:gd name="T12" fmla="*/ 0 w 61"/>
                      <a:gd name="T13" fmla="*/ 51 h 65"/>
                      <a:gd name="T14" fmla="*/ 7 w 61"/>
                      <a:gd name="T15" fmla="*/ 61 h 65"/>
                      <a:gd name="T16" fmla="*/ 19 w 61"/>
                      <a:gd name="T17" fmla="*/ 65 h 65"/>
                      <a:gd name="T18" fmla="*/ 31 w 61"/>
                      <a:gd name="T19" fmla="*/ 61 h 65"/>
                      <a:gd name="T20" fmla="*/ 48 w 61"/>
                      <a:gd name="T21" fmla="*/ 47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48" y="47"/>
                        </a:moveTo>
                        <a:cubicBezTo>
                          <a:pt x="60" y="31"/>
                          <a:pt x="61" y="12"/>
                          <a:pt x="50" y="4"/>
                        </a:cubicBezTo>
                        <a:cubicBezTo>
                          <a:pt x="47" y="1"/>
                          <a:pt x="42" y="0"/>
                          <a:pt x="37" y="0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1" y="6"/>
                          <a:pt x="14" y="11"/>
                          <a:pt x="9" y="18"/>
                        </a:cubicBezTo>
                        <a:cubicBezTo>
                          <a:pt x="4" y="24"/>
                          <a:pt x="2" y="30"/>
                          <a:pt x="0" y="36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1" y="55"/>
                          <a:pt x="3" y="59"/>
                          <a:pt x="7" y="61"/>
                        </a:cubicBezTo>
                        <a:cubicBezTo>
                          <a:pt x="10" y="64"/>
                          <a:pt x="15" y="65"/>
                          <a:pt x="19" y="65"/>
                        </a:cubicBezTo>
                        <a:cubicBezTo>
                          <a:pt x="31" y="61"/>
                          <a:pt x="31" y="61"/>
                          <a:pt x="31" y="61"/>
                        </a:cubicBezTo>
                        <a:cubicBezTo>
                          <a:pt x="37" y="58"/>
                          <a:pt x="43" y="54"/>
                          <a:pt x="48" y="47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899" name="Freeform 1955"/>
                  <p:cNvSpPr>
                    <a:spLocks noChangeAspect="1"/>
                  </p:cNvSpPr>
                  <p:nvPr/>
                </p:nvSpPr>
                <p:spPr bwMode="gray">
                  <a:xfrm>
                    <a:off x="1959" y="3819"/>
                    <a:ext cx="144" cy="153"/>
                  </a:xfrm>
                  <a:custGeom>
                    <a:avLst/>
                    <a:gdLst>
                      <a:gd name="T0" fmla="*/ 13 w 61"/>
                      <a:gd name="T1" fmla="*/ 18 h 65"/>
                      <a:gd name="T2" fmla="*/ 11 w 61"/>
                      <a:gd name="T3" fmla="*/ 62 h 65"/>
                      <a:gd name="T4" fmla="*/ 23 w 61"/>
                      <a:gd name="T5" fmla="*/ 65 h 65"/>
                      <a:gd name="T6" fmla="*/ 35 w 61"/>
                      <a:gd name="T7" fmla="*/ 62 h 65"/>
                      <a:gd name="T8" fmla="*/ 52 w 61"/>
                      <a:gd name="T9" fmla="*/ 48 h 65"/>
                      <a:gd name="T10" fmla="*/ 61 w 61"/>
                      <a:gd name="T11" fmla="*/ 30 h 65"/>
                      <a:gd name="T12" fmla="*/ 61 w 61"/>
                      <a:gd name="T13" fmla="*/ 14 h 65"/>
                      <a:gd name="T14" fmla="*/ 55 w 61"/>
                      <a:gd name="T15" fmla="*/ 4 h 65"/>
                      <a:gd name="T16" fmla="*/ 41 w 61"/>
                      <a:gd name="T17" fmla="*/ 1 h 65"/>
                      <a:gd name="T18" fmla="*/ 31 w 61"/>
                      <a:gd name="T19" fmla="*/ 3 h 65"/>
                      <a:gd name="T20" fmla="*/ 13 w 61"/>
                      <a:gd name="T21" fmla="*/ 1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13" y="18"/>
                        </a:moveTo>
                        <a:cubicBezTo>
                          <a:pt x="1" y="34"/>
                          <a:pt x="0" y="53"/>
                          <a:pt x="11" y="62"/>
                        </a:cubicBezTo>
                        <a:cubicBezTo>
                          <a:pt x="15" y="64"/>
                          <a:pt x="19" y="65"/>
                          <a:pt x="23" y="65"/>
                        </a:cubicBezTo>
                        <a:cubicBezTo>
                          <a:pt x="35" y="62"/>
                          <a:pt x="35" y="62"/>
                          <a:pt x="35" y="62"/>
                        </a:cubicBezTo>
                        <a:cubicBezTo>
                          <a:pt x="41" y="59"/>
                          <a:pt x="47" y="54"/>
                          <a:pt x="52" y="48"/>
                        </a:cubicBezTo>
                        <a:cubicBezTo>
                          <a:pt x="57" y="42"/>
                          <a:pt x="60" y="36"/>
                          <a:pt x="61" y="30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0" y="10"/>
                          <a:pt x="58" y="7"/>
                          <a:pt x="55" y="4"/>
                        </a:cubicBezTo>
                        <a:cubicBezTo>
                          <a:pt x="51" y="1"/>
                          <a:pt x="46" y="0"/>
                          <a:pt x="41" y="1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25" y="6"/>
                          <a:pt x="19" y="11"/>
                          <a:pt x="13" y="18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00" name="Freeform 1956"/>
                  <p:cNvSpPr>
                    <a:spLocks noChangeAspect="1"/>
                  </p:cNvSpPr>
                  <p:nvPr/>
                </p:nvSpPr>
                <p:spPr bwMode="gray">
                  <a:xfrm>
                    <a:off x="1406" y="3958"/>
                    <a:ext cx="154" cy="172"/>
                  </a:xfrm>
                  <a:custGeom>
                    <a:avLst/>
                    <a:gdLst>
                      <a:gd name="T0" fmla="*/ 11 w 65"/>
                      <a:gd name="T1" fmla="*/ 65 h 73"/>
                      <a:gd name="T2" fmla="*/ 52 w 65"/>
                      <a:gd name="T3" fmla="*/ 51 h 73"/>
                      <a:gd name="T4" fmla="*/ 55 w 65"/>
                      <a:gd name="T5" fmla="*/ 8 h 73"/>
                      <a:gd name="T6" fmla="*/ 13 w 65"/>
                      <a:gd name="T7" fmla="*/ 22 h 73"/>
                      <a:gd name="T8" fmla="*/ 11 w 65"/>
                      <a:gd name="T9" fmla="*/ 65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5" h="73">
                        <a:moveTo>
                          <a:pt x="11" y="65"/>
                        </a:moveTo>
                        <a:cubicBezTo>
                          <a:pt x="22" y="73"/>
                          <a:pt x="40" y="67"/>
                          <a:pt x="52" y="51"/>
                        </a:cubicBezTo>
                        <a:cubicBezTo>
                          <a:pt x="64" y="36"/>
                          <a:pt x="65" y="16"/>
                          <a:pt x="55" y="8"/>
                        </a:cubicBezTo>
                        <a:cubicBezTo>
                          <a:pt x="44" y="0"/>
                          <a:pt x="25" y="6"/>
                          <a:pt x="13" y="22"/>
                        </a:cubicBezTo>
                        <a:cubicBezTo>
                          <a:pt x="1" y="38"/>
                          <a:pt x="0" y="57"/>
                          <a:pt x="11" y="65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01" name="Freeform 1957"/>
                  <p:cNvSpPr>
                    <a:spLocks noChangeAspect="1"/>
                  </p:cNvSpPr>
                  <p:nvPr/>
                </p:nvSpPr>
                <p:spPr bwMode="gray">
                  <a:xfrm>
                    <a:off x="-118" y="3580"/>
                    <a:ext cx="2174" cy="584"/>
                  </a:xfrm>
                  <a:custGeom>
                    <a:avLst/>
                    <a:gdLst>
                      <a:gd name="T0" fmla="*/ 0 w 2174"/>
                      <a:gd name="T1" fmla="*/ 343 h 584"/>
                      <a:gd name="T2" fmla="*/ 1278 w 2174"/>
                      <a:gd name="T3" fmla="*/ 0 h 584"/>
                      <a:gd name="T4" fmla="*/ 2174 w 2174"/>
                      <a:gd name="T5" fmla="*/ 241 h 584"/>
                      <a:gd name="T6" fmla="*/ 896 w 2174"/>
                      <a:gd name="T7" fmla="*/ 584 h 584"/>
                      <a:gd name="T8" fmla="*/ 0 w 2174"/>
                      <a:gd name="T9" fmla="*/ 343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74" h="584">
                        <a:moveTo>
                          <a:pt x="0" y="343"/>
                        </a:moveTo>
                        <a:lnTo>
                          <a:pt x="1278" y="0"/>
                        </a:lnTo>
                        <a:lnTo>
                          <a:pt x="2174" y="241"/>
                        </a:lnTo>
                        <a:lnTo>
                          <a:pt x="896" y="584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02" name="Freeform 1958"/>
                  <p:cNvSpPr>
                    <a:spLocks noChangeAspect="1"/>
                  </p:cNvSpPr>
                  <p:nvPr/>
                </p:nvSpPr>
                <p:spPr bwMode="gray">
                  <a:xfrm>
                    <a:off x="-181" y="3923"/>
                    <a:ext cx="959" cy="380"/>
                  </a:xfrm>
                  <a:custGeom>
                    <a:avLst/>
                    <a:gdLst>
                      <a:gd name="T0" fmla="*/ 27 w 406"/>
                      <a:gd name="T1" fmla="*/ 0 h 161"/>
                      <a:gd name="T2" fmla="*/ 27 w 406"/>
                      <a:gd name="T3" fmla="*/ 0 h 161"/>
                      <a:gd name="T4" fmla="*/ 9 w 406"/>
                      <a:gd name="T5" fmla="*/ 15 h 161"/>
                      <a:gd name="T6" fmla="*/ 0 w 406"/>
                      <a:gd name="T7" fmla="*/ 34 h 161"/>
                      <a:gd name="T8" fmla="*/ 0 w 406"/>
                      <a:gd name="T9" fmla="*/ 48 h 161"/>
                      <a:gd name="T10" fmla="*/ 7 w 406"/>
                      <a:gd name="T11" fmla="*/ 58 h 161"/>
                      <a:gd name="T12" fmla="*/ 19 w 406"/>
                      <a:gd name="T13" fmla="*/ 62 h 161"/>
                      <a:gd name="T14" fmla="*/ 387 w 406"/>
                      <a:gd name="T15" fmla="*/ 161 h 161"/>
                      <a:gd name="T16" fmla="*/ 386 w 406"/>
                      <a:gd name="T17" fmla="*/ 160 h 161"/>
                      <a:gd name="T18" fmla="*/ 379 w 406"/>
                      <a:gd name="T19" fmla="*/ 150 h 161"/>
                      <a:gd name="T20" fmla="*/ 379 w 406"/>
                      <a:gd name="T21" fmla="*/ 135 h 161"/>
                      <a:gd name="T22" fmla="*/ 388 w 406"/>
                      <a:gd name="T23" fmla="*/ 117 h 161"/>
                      <a:gd name="T24" fmla="*/ 406 w 406"/>
                      <a:gd name="T25" fmla="*/ 102 h 161"/>
                      <a:gd name="T26" fmla="*/ 27 w 406"/>
                      <a:gd name="T27" fmla="*/ 0 h 1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06" h="161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0" y="3"/>
                          <a:pt x="14" y="8"/>
                          <a:pt x="9" y="15"/>
                        </a:cubicBezTo>
                        <a:cubicBezTo>
                          <a:pt x="4" y="21"/>
                          <a:pt x="1" y="27"/>
                          <a:pt x="0" y="34"/>
                        </a:cubicBezTo>
                        <a:cubicBezTo>
                          <a:pt x="0" y="48"/>
                          <a:pt x="0" y="48"/>
                          <a:pt x="0" y="48"/>
                        </a:cubicBezTo>
                        <a:cubicBezTo>
                          <a:pt x="1" y="52"/>
                          <a:pt x="3" y="56"/>
                          <a:pt x="7" y="58"/>
                        </a:cubicBezTo>
                        <a:cubicBezTo>
                          <a:pt x="10" y="61"/>
                          <a:pt x="14" y="62"/>
                          <a:pt x="19" y="62"/>
                        </a:cubicBezTo>
                        <a:cubicBezTo>
                          <a:pt x="387" y="161"/>
                          <a:pt x="387" y="161"/>
                          <a:pt x="387" y="161"/>
                        </a:cubicBezTo>
                        <a:cubicBezTo>
                          <a:pt x="386" y="160"/>
                          <a:pt x="386" y="160"/>
                          <a:pt x="386" y="160"/>
                        </a:cubicBezTo>
                        <a:cubicBezTo>
                          <a:pt x="382" y="158"/>
                          <a:pt x="380" y="154"/>
                          <a:pt x="379" y="150"/>
                        </a:cubicBezTo>
                        <a:cubicBezTo>
                          <a:pt x="379" y="135"/>
                          <a:pt x="379" y="135"/>
                          <a:pt x="379" y="135"/>
                        </a:cubicBezTo>
                        <a:cubicBezTo>
                          <a:pt x="381" y="129"/>
                          <a:pt x="383" y="123"/>
                          <a:pt x="388" y="117"/>
                        </a:cubicBezTo>
                        <a:cubicBezTo>
                          <a:pt x="393" y="110"/>
                          <a:pt x="400" y="105"/>
                          <a:pt x="406" y="102"/>
                        </a:cubicBez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03" name="Freeform 1959"/>
                  <p:cNvSpPr>
                    <a:spLocks noChangeAspect="1"/>
                  </p:cNvSpPr>
                  <p:nvPr/>
                </p:nvSpPr>
                <p:spPr bwMode="gray">
                  <a:xfrm>
                    <a:off x="733" y="3693"/>
                    <a:ext cx="897" cy="241"/>
                  </a:xfrm>
                  <a:custGeom>
                    <a:avLst/>
                    <a:gdLst>
                      <a:gd name="T0" fmla="*/ 897 w 897"/>
                      <a:gd name="T1" fmla="*/ 241 h 241"/>
                      <a:gd name="T2" fmla="*/ 0 w 897"/>
                      <a:gd name="T3" fmla="*/ 0 h 241"/>
                      <a:gd name="T4" fmla="*/ 897 w 897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7" h="241">
                        <a:moveTo>
                          <a:pt x="897" y="241"/>
                        </a:moveTo>
                        <a:lnTo>
                          <a:pt x="0" y="0"/>
                        </a:lnTo>
                        <a:lnTo>
                          <a:pt x="897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04" name="Line 1960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733" y="3693"/>
                    <a:ext cx="897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05" name="Freeform 1961"/>
                  <p:cNvSpPr>
                    <a:spLocks noChangeAspect="1"/>
                  </p:cNvSpPr>
                  <p:nvPr/>
                </p:nvSpPr>
                <p:spPr bwMode="gray">
                  <a:xfrm>
                    <a:off x="520" y="3753"/>
                    <a:ext cx="896" cy="238"/>
                  </a:xfrm>
                  <a:custGeom>
                    <a:avLst/>
                    <a:gdLst>
                      <a:gd name="T0" fmla="*/ 896 w 896"/>
                      <a:gd name="T1" fmla="*/ 238 h 238"/>
                      <a:gd name="T2" fmla="*/ 0 w 896"/>
                      <a:gd name="T3" fmla="*/ 0 h 238"/>
                      <a:gd name="T4" fmla="*/ 896 w 896"/>
                      <a:gd name="T5" fmla="*/ 238 h 2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6" h="238">
                        <a:moveTo>
                          <a:pt x="896" y="238"/>
                        </a:moveTo>
                        <a:lnTo>
                          <a:pt x="0" y="0"/>
                        </a:lnTo>
                        <a:lnTo>
                          <a:pt x="896" y="23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06" name="Line 1962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520" y="3753"/>
                    <a:ext cx="896" cy="238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07" name="Freeform 1963"/>
                  <p:cNvSpPr>
                    <a:spLocks noChangeAspect="1"/>
                  </p:cNvSpPr>
                  <p:nvPr/>
                </p:nvSpPr>
                <p:spPr bwMode="gray">
                  <a:xfrm>
                    <a:off x="308" y="3809"/>
                    <a:ext cx="895" cy="241"/>
                  </a:xfrm>
                  <a:custGeom>
                    <a:avLst/>
                    <a:gdLst>
                      <a:gd name="T0" fmla="*/ 895 w 895"/>
                      <a:gd name="T1" fmla="*/ 241 h 241"/>
                      <a:gd name="T2" fmla="*/ 0 w 895"/>
                      <a:gd name="T3" fmla="*/ 0 h 241"/>
                      <a:gd name="T4" fmla="*/ 895 w 895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08" name="Line 1964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308" y="3809"/>
                    <a:ext cx="895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09" name="Freeform 1965"/>
                  <p:cNvSpPr>
                    <a:spLocks noChangeAspect="1"/>
                  </p:cNvSpPr>
                  <p:nvPr/>
                </p:nvSpPr>
                <p:spPr bwMode="gray">
                  <a:xfrm>
                    <a:off x="945" y="3637"/>
                    <a:ext cx="898" cy="241"/>
                  </a:xfrm>
                  <a:custGeom>
                    <a:avLst/>
                    <a:gdLst>
                      <a:gd name="T0" fmla="*/ 898 w 898"/>
                      <a:gd name="T1" fmla="*/ 241 h 241"/>
                      <a:gd name="T2" fmla="*/ 0 w 898"/>
                      <a:gd name="T3" fmla="*/ 0 h 241"/>
                      <a:gd name="T4" fmla="*/ 898 w 898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8" h="241">
                        <a:moveTo>
                          <a:pt x="898" y="241"/>
                        </a:moveTo>
                        <a:lnTo>
                          <a:pt x="0" y="0"/>
                        </a:lnTo>
                        <a:lnTo>
                          <a:pt x="898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10" name="Line 1966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945" y="3637"/>
                    <a:ext cx="898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11" name="Freeform 1967"/>
                  <p:cNvSpPr>
                    <a:spLocks noChangeAspect="1"/>
                  </p:cNvSpPr>
                  <p:nvPr/>
                </p:nvSpPr>
                <p:spPr bwMode="gray">
                  <a:xfrm>
                    <a:off x="95" y="3866"/>
                    <a:ext cx="895" cy="241"/>
                  </a:xfrm>
                  <a:custGeom>
                    <a:avLst/>
                    <a:gdLst>
                      <a:gd name="T0" fmla="*/ 895 w 895"/>
                      <a:gd name="T1" fmla="*/ 241 h 241"/>
                      <a:gd name="T2" fmla="*/ 0 w 895"/>
                      <a:gd name="T3" fmla="*/ 0 h 241"/>
                      <a:gd name="T4" fmla="*/ 895 w 895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12" name="Line 1968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95" y="3866"/>
                    <a:ext cx="895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68913" name="Group 1969"/>
              <p:cNvGrpSpPr>
                <a:grpSpLocks noChangeAspect="1"/>
              </p:cNvGrpSpPr>
              <p:nvPr/>
            </p:nvGrpSpPr>
            <p:grpSpPr bwMode="auto">
              <a:xfrm>
                <a:off x="1500" y="2712"/>
                <a:ext cx="1088" cy="536"/>
                <a:chOff x="2368" y="2596"/>
                <a:chExt cx="1088" cy="536"/>
              </a:xfrm>
            </p:grpSpPr>
            <p:grpSp>
              <p:nvGrpSpPr>
                <p:cNvPr id="468914" name="Group 1970"/>
                <p:cNvGrpSpPr>
                  <a:grpSpLocks noChangeAspect="1"/>
                </p:cNvGrpSpPr>
                <p:nvPr/>
              </p:nvGrpSpPr>
              <p:grpSpPr bwMode="auto">
                <a:xfrm>
                  <a:off x="2372" y="2733"/>
                  <a:ext cx="1084" cy="399"/>
                  <a:chOff x="2372" y="2733"/>
                  <a:chExt cx="1084" cy="399"/>
                </a:xfrm>
              </p:grpSpPr>
              <p:sp>
                <p:nvSpPr>
                  <p:cNvPr id="468915" name="Freeform 1971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372" y="2789"/>
                    <a:ext cx="33" cy="235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3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16" name="Freeform 1972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405" y="2789"/>
                    <a:ext cx="31" cy="235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3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17" name="Freeform 1973"/>
                  <p:cNvSpPr>
                    <a:spLocks noChangeAspect="1"/>
                  </p:cNvSpPr>
                  <p:nvPr/>
                </p:nvSpPr>
                <p:spPr bwMode="gray">
                  <a:xfrm flipH="1">
                    <a:off x="3423" y="2733"/>
                    <a:ext cx="33" cy="235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4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4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18" name="Freeform 1974"/>
                  <p:cNvSpPr>
                    <a:spLocks noChangeAspect="1"/>
                  </p:cNvSpPr>
                  <p:nvPr/>
                </p:nvSpPr>
                <p:spPr bwMode="gray">
                  <a:xfrm flipH="1">
                    <a:off x="3392" y="2733"/>
                    <a:ext cx="31" cy="235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4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19" name="Freeform 1975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772" y="2898"/>
                    <a:ext cx="34" cy="234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3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20" name="Freeform 1976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806" y="2898"/>
                    <a:ext cx="30" cy="234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3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68921" name="Group 1977"/>
                <p:cNvGrpSpPr>
                  <a:grpSpLocks noChangeAspect="1"/>
                </p:cNvGrpSpPr>
                <p:nvPr/>
              </p:nvGrpSpPr>
              <p:grpSpPr bwMode="auto">
                <a:xfrm>
                  <a:off x="2368" y="2596"/>
                  <a:ext cx="1088" cy="347"/>
                  <a:chOff x="-181" y="3580"/>
                  <a:chExt cx="2284" cy="730"/>
                </a:xfrm>
              </p:grpSpPr>
              <p:sp>
                <p:nvSpPr>
                  <p:cNvPr id="468922" name="Freeform 1978"/>
                  <p:cNvSpPr>
                    <a:spLocks noChangeAspect="1"/>
                  </p:cNvSpPr>
                  <p:nvPr/>
                </p:nvSpPr>
                <p:spPr bwMode="gray">
                  <a:xfrm>
                    <a:off x="714" y="3819"/>
                    <a:ext cx="1389" cy="491"/>
                  </a:xfrm>
                  <a:custGeom>
                    <a:avLst/>
                    <a:gdLst>
                      <a:gd name="T0" fmla="*/ 582 w 588"/>
                      <a:gd name="T1" fmla="*/ 4 h 208"/>
                      <a:gd name="T2" fmla="*/ 568 w 588"/>
                      <a:gd name="T3" fmla="*/ 1 h 208"/>
                      <a:gd name="T4" fmla="*/ 558 w 588"/>
                      <a:gd name="T5" fmla="*/ 3 h 208"/>
                      <a:gd name="T6" fmla="*/ 37 w 588"/>
                      <a:gd name="T7" fmla="*/ 143 h 208"/>
                      <a:gd name="T8" fmla="*/ 27 w 588"/>
                      <a:gd name="T9" fmla="*/ 146 h 208"/>
                      <a:gd name="T10" fmla="*/ 9 w 588"/>
                      <a:gd name="T11" fmla="*/ 161 h 208"/>
                      <a:gd name="T12" fmla="*/ 0 w 588"/>
                      <a:gd name="T13" fmla="*/ 179 h 208"/>
                      <a:gd name="T14" fmla="*/ 0 w 588"/>
                      <a:gd name="T15" fmla="*/ 194 h 208"/>
                      <a:gd name="T16" fmla="*/ 7 w 588"/>
                      <a:gd name="T17" fmla="*/ 204 h 208"/>
                      <a:gd name="T18" fmla="*/ 19 w 588"/>
                      <a:gd name="T19" fmla="*/ 208 h 208"/>
                      <a:gd name="T20" fmla="*/ 31 w 588"/>
                      <a:gd name="T21" fmla="*/ 204 h 208"/>
                      <a:gd name="T22" fmla="*/ 550 w 588"/>
                      <a:gd name="T23" fmla="*/ 65 h 208"/>
                      <a:gd name="T24" fmla="*/ 562 w 588"/>
                      <a:gd name="T25" fmla="*/ 62 h 208"/>
                      <a:gd name="T26" fmla="*/ 579 w 588"/>
                      <a:gd name="T27" fmla="*/ 48 h 208"/>
                      <a:gd name="T28" fmla="*/ 588 w 588"/>
                      <a:gd name="T29" fmla="*/ 30 h 208"/>
                      <a:gd name="T30" fmla="*/ 588 w 588"/>
                      <a:gd name="T31" fmla="*/ 14 h 208"/>
                      <a:gd name="T32" fmla="*/ 582 w 588"/>
                      <a:gd name="T33" fmla="*/ 4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8" h="208">
                        <a:moveTo>
                          <a:pt x="582" y="4"/>
                        </a:moveTo>
                        <a:cubicBezTo>
                          <a:pt x="578" y="1"/>
                          <a:pt x="573" y="0"/>
                          <a:pt x="568" y="1"/>
                        </a:cubicBezTo>
                        <a:cubicBezTo>
                          <a:pt x="558" y="3"/>
                          <a:pt x="558" y="3"/>
                          <a:pt x="558" y="3"/>
                        </a:cubicBezTo>
                        <a:cubicBezTo>
                          <a:pt x="37" y="143"/>
                          <a:pt x="37" y="143"/>
                          <a:pt x="37" y="143"/>
                        </a:cubicBezTo>
                        <a:cubicBezTo>
                          <a:pt x="27" y="146"/>
                          <a:pt x="27" y="146"/>
                          <a:pt x="27" y="146"/>
                        </a:cubicBezTo>
                        <a:cubicBezTo>
                          <a:pt x="21" y="149"/>
                          <a:pt x="14" y="154"/>
                          <a:pt x="9" y="161"/>
                        </a:cubicBezTo>
                        <a:cubicBezTo>
                          <a:pt x="4" y="167"/>
                          <a:pt x="2" y="173"/>
                          <a:pt x="0" y="179"/>
                        </a:cubicBezTo>
                        <a:cubicBezTo>
                          <a:pt x="0" y="194"/>
                          <a:pt x="0" y="194"/>
                          <a:pt x="0" y="194"/>
                        </a:cubicBezTo>
                        <a:cubicBezTo>
                          <a:pt x="1" y="198"/>
                          <a:pt x="3" y="202"/>
                          <a:pt x="7" y="204"/>
                        </a:cubicBezTo>
                        <a:cubicBezTo>
                          <a:pt x="10" y="207"/>
                          <a:pt x="15" y="208"/>
                          <a:pt x="19" y="208"/>
                        </a:cubicBezTo>
                        <a:cubicBezTo>
                          <a:pt x="31" y="204"/>
                          <a:pt x="31" y="204"/>
                          <a:pt x="31" y="204"/>
                        </a:cubicBezTo>
                        <a:cubicBezTo>
                          <a:pt x="550" y="65"/>
                          <a:pt x="550" y="65"/>
                          <a:pt x="550" y="65"/>
                        </a:cubicBezTo>
                        <a:cubicBezTo>
                          <a:pt x="562" y="62"/>
                          <a:pt x="562" y="62"/>
                          <a:pt x="562" y="62"/>
                        </a:cubicBezTo>
                        <a:cubicBezTo>
                          <a:pt x="568" y="59"/>
                          <a:pt x="574" y="54"/>
                          <a:pt x="579" y="48"/>
                        </a:cubicBezTo>
                        <a:cubicBezTo>
                          <a:pt x="584" y="42"/>
                          <a:pt x="587" y="36"/>
                          <a:pt x="588" y="30"/>
                        </a:cubicBezTo>
                        <a:cubicBezTo>
                          <a:pt x="588" y="14"/>
                          <a:pt x="588" y="14"/>
                          <a:pt x="588" y="14"/>
                        </a:cubicBezTo>
                        <a:cubicBezTo>
                          <a:pt x="587" y="10"/>
                          <a:pt x="585" y="7"/>
                          <a:pt x="582" y="4"/>
                        </a:cubicBez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23" name="Freeform 1979"/>
                  <p:cNvSpPr>
                    <a:spLocks noChangeAspect="1"/>
                  </p:cNvSpPr>
                  <p:nvPr/>
                </p:nvSpPr>
                <p:spPr bwMode="gray">
                  <a:xfrm>
                    <a:off x="714" y="4156"/>
                    <a:ext cx="144" cy="154"/>
                  </a:xfrm>
                  <a:custGeom>
                    <a:avLst/>
                    <a:gdLst>
                      <a:gd name="T0" fmla="*/ 48 w 61"/>
                      <a:gd name="T1" fmla="*/ 47 h 65"/>
                      <a:gd name="T2" fmla="*/ 50 w 61"/>
                      <a:gd name="T3" fmla="*/ 4 h 65"/>
                      <a:gd name="T4" fmla="*/ 37 w 61"/>
                      <a:gd name="T5" fmla="*/ 0 h 65"/>
                      <a:gd name="T6" fmla="*/ 27 w 61"/>
                      <a:gd name="T7" fmla="*/ 3 h 65"/>
                      <a:gd name="T8" fmla="*/ 9 w 61"/>
                      <a:gd name="T9" fmla="*/ 18 h 65"/>
                      <a:gd name="T10" fmla="*/ 0 w 61"/>
                      <a:gd name="T11" fmla="*/ 36 h 65"/>
                      <a:gd name="T12" fmla="*/ 0 w 61"/>
                      <a:gd name="T13" fmla="*/ 51 h 65"/>
                      <a:gd name="T14" fmla="*/ 7 w 61"/>
                      <a:gd name="T15" fmla="*/ 61 h 65"/>
                      <a:gd name="T16" fmla="*/ 19 w 61"/>
                      <a:gd name="T17" fmla="*/ 65 h 65"/>
                      <a:gd name="T18" fmla="*/ 31 w 61"/>
                      <a:gd name="T19" fmla="*/ 61 h 65"/>
                      <a:gd name="T20" fmla="*/ 48 w 61"/>
                      <a:gd name="T21" fmla="*/ 47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48" y="47"/>
                        </a:moveTo>
                        <a:cubicBezTo>
                          <a:pt x="60" y="31"/>
                          <a:pt x="61" y="12"/>
                          <a:pt x="50" y="4"/>
                        </a:cubicBezTo>
                        <a:cubicBezTo>
                          <a:pt x="47" y="1"/>
                          <a:pt x="42" y="0"/>
                          <a:pt x="37" y="0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1" y="6"/>
                          <a:pt x="14" y="11"/>
                          <a:pt x="9" y="18"/>
                        </a:cubicBezTo>
                        <a:cubicBezTo>
                          <a:pt x="4" y="24"/>
                          <a:pt x="2" y="30"/>
                          <a:pt x="0" y="36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1" y="55"/>
                          <a:pt x="3" y="59"/>
                          <a:pt x="7" y="61"/>
                        </a:cubicBezTo>
                        <a:cubicBezTo>
                          <a:pt x="10" y="64"/>
                          <a:pt x="15" y="65"/>
                          <a:pt x="19" y="65"/>
                        </a:cubicBezTo>
                        <a:cubicBezTo>
                          <a:pt x="31" y="61"/>
                          <a:pt x="31" y="61"/>
                          <a:pt x="31" y="61"/>
                        </a:cubicBezTo>
                        <a:cubicBezTo>
                          <a:pt x="37" y="58"/>
                          <a:pt x="43" y="54"/>
                          <a:pt x="48" y="47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24" name="Freeform 1980"/>
                  <p:cNvSpPr>
                    <a:spLocks noChangeAspect="1"/>
                  </p:cNvSpPr>
                  <p:nvPr/>
                </p:nvSpPr>
                <p:spPr bwMode="gray">
                  <a:xfrm>
                    <a:off x="1959" y="3819"/>
                    <a:ext cx="144" cy="153"/>
                  </a:xfrm>
                  <a:custGeom>
                    <a:avLst/>
                    <a:gdLst>
                      <a:gd name="T0" fmla="*/ 13 w 61"/>
                      <a:gd name="T1" fmla="*/ 18 h 65"/>
                      <a:gd name="T2" fmla="*/ 11 w 61"/>
                      <a:gd name="T3" fmla="*/ 62 h 65"/>
                      <a:gd name="T4" fmla="*/ 23 w 61"/>
                      <a:gd name="T5" fmla="*/ 65 h 65"/>
                      <a:gd name="T6" fmla="*/ 35 w 61"/>
                      <a:gd name="T7" fmla="*/ 62 h 65"/>
                      <a:gd name="T8" fmla="*/ 52 w 61"/>
                      <a:gd name="T9" fmla="*/ 48 h 65"/>
                      <a:gd name="T10" fmla="*/ 61 w 61"/>
                      <a:gd name="T11" fmla="*/ 30 h 65"/>
                      <a:gd name="T12" fmla="*/ 61 w 61"/>
                      <a:gd name="T13" fmla="*/ 14 h 65"/>
                      <a:gd name="T14" fmla="*/ 55 w 61"/>
                      <a:gd name="T15" fmla="*/ 4 h 65"/>
                      <a:gd name="T16" fmla="*/ 41 w 61"/>
                      <a:gd name="T17" fmla="*/ 1 h 65"/>
                      <a:gd name="T18" fmla="*/ 31 w 61"/>
                      <a:gd name="T19" fmla="*/ 3 h 65"/>
                      <a:gd name="T20" fmla="*/ 13 w 61"/>
                      <a:gd name="T21" fmla="*/ 1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13" y="18"/>
                        </a:moveTo>
                        <a:cubicBezTo>
                          <a:pt x="1" y="34"/>
                          <a:pt x="0" y="53"/>
                          <a:pt x="11" y="62"/>
                        </a:cubicBezTo>
                        <a:cubicBezTo>
                          <a:pt x="15" y="64"/>
                          <a:pt x="19" y="65"/>
                          <a:pt x="23" y="65"/>
                        </a:cubicBezTo>
                        <a:cubicBezTo>
                          <a:pt x="35" y="62"/>
                          <a:pt x="35" y="62"/>
                          <a:pt x="35" y="62"/>
                        </a:cubicBezTo>
                        <a:cubicBezTo>
                          <a:pt x="41" y="59"/>
                          <a:pt x="47" y="54"/>
                          <a:pt x="52" y="48"/>
                        </a:cubicBezTo>
                        <a:cubicBezTo>
                          <a:pt x="57" y="42"/>
                          <a:pt x="60" y="36"/>
                          <a:pt x="61" y="30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0" y="10"/>
                          <a:pt x="58" y="7"/>
                          <a:pt x="55" y="4"/>
                        </a:cubicBezTo>
                        <a:cubicBezTo>
                          <a:pt x="51" y="1"/>
                          <a:pt x="46" y="0"/>
                          <a:pt x="41" y="1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25" y="6"/>
                          <a:pt x="19" y="11"/>
                          <a:pt x="13" y="18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25" name="Freeform 1981"/>
                  <p:cNvSpPr>
                    <a:spLocks noChangeAspect="1"/>
                  </p:cNvSpPr>
                  <p:nvPr/>
                </p:nvSpPr>
                <p:spPr bwMode="gray">
                  <a:xfrm>
                    <a:off x="1406" y="3958"/>
                    <a:ext cx="154" cy="172"/>
                  </a:xfrm>
                  <a:custGeom>
                    <a:avLst/>
                    <a:gdLst>
                      <a:gd name="T0" fmla="*/ 11 w 65"/>
                      <a:gd name="T1" fmla="*/ 65 h 73"/>
                      <a:gd name="T2" fmla="*/ 52 w 65"/>
                      <a:gd name="T3" fmla="*/ 51 h 73"/>
                      <a:gd name="T4" fmla="*/ 55 w 65"/>
                      <a:gd name="T5" fmla="*/ 8 h 73"/>
                      <a:gd name="T6" fmla="*/ 13 w 65"/>
                      <a:gd name="T7" fmla="*/ 22 h 73"/>
                      <a:gd name="T8" fmla="*/ 11 w 65"/>
                      <a:gd name="T9" fmla="*/ 65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5" h="73">
                        <a:moveTo>
                          <a:pt x="11" y="65"/>
                        </a:moveTo>
                        <a:cubicBezTo>
                          <a:pt x="22" y="73"/>
                          <a:pt x="40" y="67"/>
                          <a:pt x="52" y="51"/>
                        </a:cubicBezTo>
                        <a:cubicBezTo>
                          <a:pt x="64" y="36"/>
                          <a:pt x="65" y="16"/>
                          <a:pt x="55" y="8"/>
                        </a:cubicBezTo>
                        <a:cubicBezTo>
                          <a:pt x="44" y="0"/>
                          <a:pt x="25" y="6"/>
                          <a:pt x="13" y="22"/>
                        </a:cubicBezTo>
                        <a:cubicBezTo>
                          <a:pt x="1" y="38"/>
                          <a:pt x="0" y="57"/>
                          <a:pt x="11" y="65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26" name="Freeform 1982"/>
                  <p:cNvSpPr>
                    <a:spLocks noChangeAspect="1"/>
                  </p:cNvSpPr>
                  <p:nvPr/>
                </p:nvSpPr>
                <p:spPr bwMode="gray">
                  <a:xfrm>
                    <a:off x="-118" y="3580"/>
                    <a:ext cx="2174" cy="584"/>
                  </a:xfrm>
                  <a:custGeom>
                    <a:avLst/>
                    <a:gdLst>
                      <a:gd name="T0" fmla="*/ 0 w 2174"/>
                      <a:gd name="T1" fmla="*/ 343 h 584"/>
                      <a:gd name="T2" fmla="*/ 1278 w 2174"/>
                      <a:gd name="T3" fmla="*/ 0 h 584"/>
                      <a:gd name="T4" fmla="*/ 2174 w 2174"/>
                      <a:gd name="T5" fmla="*/ 241 h 584"/>
                      <a:gd name="T6" fmla="*/ 896 w 2174"/>
                      <a:gd name="T7" fmla="*/ 584 h 584"/>
                      <a:gd name="T8" fmla="*/ 0 w 2174"/>
                      <a:gd name="T9" fmla="*/ 343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74" h="584">
                        <a:moveTo>
                          <a:pt x="0" y="343"/>
                        </a:moveTo>
                        <a:lnTo>
                          <a:pt x="1278" y="0"/>
                        </a:lnTo>
                        <a:lnTo>
                          <a:pt x="2174" y="241"/>
                        </a:lnTo>
                        <a:lnTo>
                          <a:pt x="896" y="584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27" name="Freeform 1983"/>
                  <p:cNvSpPr>
                    <a:spLocks noChangeAspect="1"/>
                  </p:cNvSpPr>
                  <p:nvPr/>
                </p:nvSpPr>
                <p:spPr bwMode="gray">
                  <a:xfrm>
                    <a:off x="-181" y="3923"/>
                    <a:ext cx="959" cy="380"/>
                  </a:xfrm>
                  <a:custGeom>
                    <a:avLst/>
                    <a:gdLst>
                      <a:gd name="T0" fmla="*/ 27 w 406"/>
                      <a:gd name="T1" fmla="*/ 0 h 161"/>
                      <a:gd name="T2" fmla="*/ 27 w 406"/>
                      <a:gd name="T3" fmla="*/ 0 h 161"/>
                      <a:gd name="T4" fmla="*/ 9 w 406"/>
                      <a:gd name="T5" fmla="*/ 15 h 161"/>
                      <a:gd name="T6" fmla="*/ 0 w 406"/>
                      <a:gd name="T7" fmla="*/ 34 h 161"/>
                      <a:gd name="T8" fmla="*/ 0 w 406"/>
                      <a:gd name="T9" fmla="*/ 48 h 161"/>
                      <a:gd name="T10" fmla="*/ 7 w 406"/>
                      <a:gd name="T11" fmla="*/ 58 h 161"/>
                      <a:gd name="T12" fmla="*/ 19 w 406"/>
                      <a:gd name="T13" fmla="*/ 62 h 161"/>
                      <a:gd name="T14" fmla="*/ 387 w 406"/>
                      <a:gd name="T15" fmla="*/ 161 h 161"/>
                      <a:gd name="T16" fmla="*/ 386 w 406"/>
                      <a:gd name="T17" fmla="*/ 160 h 161"/>
                      <a:gd name="T18" fmla="*/ 379 w 406"/>
                      <a:gd name="T19" fmla="*/ 150 h 161"/>
                      <a:gd name="T20" fmla="*/ 379 w 406"/>
                      <a:gd name="T21" fmla="*/ 135 h 161"/>
                      <a:gd name="T22" fmla="*/ 388 w 406"/>
                      <a:gd name="T23" fmla="*/ 117 h 161"/>
                      <a:gd name="T24" fmla="*/ 406 w 406"/>
                      <a:gd name="T25" fmla="*/ 102 h 161"/>
                      <a:gd name="T26" fmla="*/ 27 w 406"/>
                      <a:gd name="T27" fmla="*/ 0 h 1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06" h="161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0" y="3"/>
                          <a:pt x="14" y="8"/>
                          <a:pt x="9" y="15"/>
                        </a:cubicBezTo>
                        <a:cubicBezTo>
                          <a:pt x="4" y="21"/>
                          <a:pt x="1" y="27"/>
                          <a:pt x="0" y="34"/>
                        </a:cubicBezTo>
                        <a:cubicBezTo>
                          <a:pt x="0" y="48"/>
                          <a:pt x="0" y="48"/>
                          <a:pt x="0" y="48"/>
                        </a:cubicBezTo>
                        <a:cubicBezTo>
                          <a:pt x="1" y="52"/>
                          <a:pt x="3" y="56"/>
                          <a:pt x="7" y="58"/>
                        </a:cubicBezTo>
                        <a:cubicBezTo>
                          <a:pt x="10" y="61"/>
                          <a:pt x="14" y="62"/>
                          <a:pt x="19" y="62"/>
                        </a:cubicBezTo>
                        <a:cubicBezTo>
                          <a:pt x="387" y="161"/>
                          <a:pt x="387" y="161"/>
                          <a:pt x="387" y="161"/>
                        </a:cubicBezTo>
                        <a:cubicBezTo>
                          <a:pt x="386" y="160"/>
                          <a:pt x="386" y="160"/>
                          <a:pt x="386" y="160"/>
                        </a:cubicBezTo>
                        <a:cubicBezTo>
                          <a:pt x="382" y="158"/>
                          <a:pt x="380" y="154"/>
                          <a:pt x="379" y="150"/>
                        </a:cubicBezTo>
                        <a:cubicBezTo>
                          <a:pt x="379" y="135"/>
                          <a:pt x="379" y="135"/>
                          <a:pt x="379" y="135"/>
                        </a:cubicBezTo>
                        <a:cubicBezTo>
                          <a:pt x="381" y="129"/>
                          <a:pt x="383" y="123"/>
                          <a:pt x="388" y="117"/>
                        </a:cubicBezTo>
                        <a:cubicBezTo>
                          <a:pt x="393" y="110"/>
                          <a:pt x="400" y="105"/>
                          <a:pt x="406" y="102"/>
                        </a:cubicBez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28" name="Freeform 1984"/>
                  <p:cNvSpPr>
                    <a:spLocks noChangeAspect="1"/>
                  </p:cNvSpPr>
                  <p:nvPr/>
                </p:nvSpPr>
                <p:spPr bwMode="gray">
                  <a:xfrm>
                    <a:off x="733" y="3693"/>
                    <a:ext cx="897" cy="241"/>
                  </a:xfrm>
                  <a:custGeom>
                    <a:avLst/>
                    <a:gdLst>
                      <a:gd name="T0" fmla="*/ 897 w 897"/>
                      <a:gd name="T1" fmla="*/ 241 h 241"/>
                      <a:gd name="T2" fmla="*/ 0 w 897"/>
                      <a:gd name="T3" fmla="*/ 0 h 241"/>
                      <a:gd name="T4" fmla="*/ 897 w 897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7" h="241">
                        <a:moveTo>
                          <a:pt x="897" y="241"/>
                        </a:moveTo>
                        <a:lnTo>
                          <a:pt x="0" y="0"/>
                        </a:lnTo>
                        <a:lnTo>
                          <a:pt x="897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29" name="Line 1985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733" y="3693"/>
                    <a:ext cx="897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30" name="Freeform 1986"/>
                  <p:cNvSpPr>
                    <a:spLocks noChangeAspect="1"/>
                  </p:cNvSpPr>
                  <p:nvPr/>
                </p:nvSpPr>
                <p:spPr bwMode="gray">
                  <a:xfrm>
                    <a:off x="520" y="3753"/>
                    <a:ext cx="896" cy="238"/>
                  </a:xfrm>
                  <a:custGeom>
                    <a:avLst/>
                    <a:gdLst>
                      <a:gd name="T0" fmla="*/ 896 w 896"/>
                      <a:gd name="T1" fmla="*/ 238 h 238"/>
                      <a:gd name="T2" fmla="*/ 0 w 896"/>
                      <a:gd name="T3" fmla="*/ 0 h 238"/>
                      <a:gd name="T4" fmla="*/ 896 w 896"/>
                      <a:gd name="T5" fmla="*/ 238 h 2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6" h="238">
                        <a:moveTo>
                          <a:pt x="896" y="238"/>
                        </a:moveTo>
                        <a:lnTo>
                          <a:pt x="0" y="0"/>
                        </a:lnTo>
                        <a:lnTo>
                          <a:pt x="896" y="23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31" name="Line 1987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520" y="3753"/>
                    <a:ext cx="896" cy="238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32" name="Freeform 1988"/>
                  <p:cNvSpPr>
                    <a:spLocks noChangeAspect="1"/>
                  </p:cNvSpPr>
                  <p:nvPr/>
                </p:nvSpPr>
                <p:spPr bwMode="gray">
                  <a:xfrm>
                    <a:off x="308" y="3809"/>
                    <a:ext cx="895" cy="241"/>
                  </a:xfrm>
                  <a:custGeom>
                    <a:avLst/>
                    <a:gdLst>
                      <a:gd name="T0" fmla="*/ 895 w 895"/>
                      <a:gd name="T1" fmla="*/ 241 h 241"/>
                      <a:gd name="T2" fmla="*/ 0 w 895"/>
                      <a:gd name="T3" fmla="*/ 0 h 241"/>
                      <a:gd name="T4" fmla="*/ 895 w 895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33" name="Line 1989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308" y="3809"/>
                    <a:ext cx="895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34" name="Freeform 1990"/>
                  <p:cNvSpPr>
                    <a:spLocks noChangeAspect="1"/>
                  </p:cNvSpPr>
                  <p:nvPr/>
                </p:nvSpPr>
                <p:spPr bwMode="gray">
                  <a:xfrm>
                    <a:off x="945" y="3637"/>
                    <a:ext cx="898" cy="241"/>
                  </a:xfrm>
                  <a:custGeom>
                    <a:avLst/>
                    <a:gdLst>
                      <a:gd name="T0" fmla="*/ 898 w 898"/>
                      <a:gd name="T1" fmla="*/ 241 h 241"/>
                      <a:gd name="T2" fmla="*/ 0 w 898"/>
                      <a:gd name="T3" fmla="*/ 0 h 241"/>
                      <a:gd name="T4" fmla="*/ 898 w 898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8" h="241">
                        <a:moveTo>
                          <a:pt x="898" y="241"/>
                        </a:moveTo>
                        <a:lnTo>
                          <a:pt x="0" y="0"/>
                        </a:lnTo>
                        <a:lnTo>
                          <a:pt x="898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35" name="Line 1991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945" y="3637"/>
                    <a:ext cx="898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36" name="Freeform 1992"/>
                  <p:cNvSpPr>
                    <a:spLocks noChangeAspect="1"/>
                  </p:cNvSpPr>
                  <p:nvPr/>
                </p:nvSpPr>
                <p:spPr bwMode="gray">
                  <a:xfrm>
                    <a:off x="95" y="3866"/>
                    <a:ext cx="895" cy="241"/>
                  </a:xfrm>
                  <a:custGeom>
                    <a:avLst/>
                    <a:gdLst>
                      <a:gd name="T0" fmla="*/ 895 w 895"/>
                      <a:gd name="T1" fmla="*/ 241 h 241"/>
                      <a:gd name="T2" fmla="*/ 0 w 895"/>
                      <a:gd name="T3" fmla="*/ 0 h 241"/>
                      <a:gd name="T4" fmla="*/ 895 w 895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37" name="Line 1993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95" y="3866"/>
                    <a:ext cx="895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68938" name="Group 1994"/>
              <p:cNvGrpSpPr>
                <a:grpSpLocks noChangeAspect="1"/>
              </p:cNvGrpSpPr>
              <p:nvPr/>
            </p:nvGrpSpPr>
            <p:grpSpPr bwMode="auto">
              <a:xfrm>
                <a:off x="851" y="2887"/>
                <a:ext cx="1088" cy="536"/>
                <a:chOff x="2368" y="2596"/>
                <a:chExt cx="1088" cy="536"/>
              </a:xfrm>
            </p:grpSpPr>
            <p:grpSp>
              <p:nvGrpSpPr>
                <p:cNvPr id="468939" name="Group 1995"/>
                <p:cNvGrpSpPr>
                  <a:grpSpLocks noChangeAspect="1"/>
                </p:cNvGrpSpPr>
                <p:nvPr/>
              </p:nvGrpSpPr>
              <p:grpSpPr bwMode="auto">
                <a:xfrm>
                  <a:off x="2372" y="2733"/>
                  <a:ext cx="1084" cy="399"/>
                  <a:chOff x="2372" y="2733"/>
                  <a:chExt cx="1084" cy="399"/>
                </a:xfrm>
              </p:grpSpPr>
              <p:sp>
                <p:nvSpPr>
                  <p:cNvPr id="468940" name="Freeform 1996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372" y="2789"/>
                    <a:ext cx="33" cy="235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3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41" name="Freeform 1997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405" y="2789"/>
                    <a:ext cx="31" cy="235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3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42" name="Freeform 1998"/>
                  <p:cNvSpPr>
                    <a:spLocks noChangeAspect="1"/>
                  </p:cNvSpPr>
                  <p:nvPr/>
                </p:nvSpPr>
                <p:spPr bwMode="gray">
                  <a:xfrm flipH="1">
                    <a:off x="3423" y="2733"/>
                    <a:ext cx="33" cy="235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4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4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43" name="Freeform 1999"/>
                  <p:cNvSpPr>
                    <a:spLocks noChangeAspect="1"/>
                  </p:cNvSpPr>
                  <p:nvPr/>
                </p:nvSpPr>
                <p:spPr bwMode="gray">
                  <a:xfrm flipH="1">
                    <a:off x="3392" y="2733"/>
                    <a:ext cx="31" cy="235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4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44" name="Freeform 2000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772" y="2898"/>
                    <a:ext cx="34" cy="234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3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45" name="Freeform 2001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806" y="2898"/>
                    <a:ext cx="30" cy="234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3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68946" name="Group 2002"/>
                <p:cNvGrpSpPr>
                  <a:grpSpLocks noChangeAspect="1"/>
                </p:cNvGrpSpPr>
                <p:nvPr/>
              </p:nvGrpSpPr>
              <p:grpSpPr bwMode="auto">
                <a:xfrm>
                  <a:off x="2368" y="2596"/>
                  <a:ext cx="1088" cy="347"/>
                  <a:chOff x="-181" y="3580"/>
                  <a:chExt cx="2284" cy="730"/>
                </a:xfrm>
              </p:grpSpPr>
              <p:sp>
                <p:nvSpPr>
                  <p:cNvPr id="468947" name="Freeform 2003"/>
                  <p:cNvSpPr>
                    <a:spLocks noChangeAspect="1"/>
                  </p:cNvSpPr>
                  <p:nvPr/>
                </p:nvSpPr>
                <p:spPr bwMode="gray">
                  <a:xfrm>
                    <a:off x="714" y="3819"/>
                    <a:ext cx="1389" cy="491"/>
                  </a:xfrm>
                  <a:custGeom>
                    <a:avLst/>
                    <a:gdLst>
                      <a:gd name="T0" fmla="*/ 582 w 588"/>
                      <a:gd name="T1" fmla="*/ 4 h 208"/>
                      <a:gd name="T2" fmla="*/ 568 w 588"/>
                      <a:gd name="T3" fmla="*/ 1 h 208"/>
                      <a:gd name="T4" fmla="*/ 558 w 588"/>
                      <a:gd name="T5" fmla="*/ 3 h 208"/>
                      <a:gd name="T6" fmla="*/ 37 w 588"/>
                      <a:gd name="T7" fmla="*/ 143 h 208"/>
                      <a:gd name="T8" fmla="*/ 27 w 588"/>
                      <a:gd name="T9" fmla="*/ 146 h 208"/>
                      <a:gd name="T10" fmla="*/ 9 w 588"/>
                      <a:gd name="T11" fmla="*/ 161 h 208"/>
                      <a:gd name="T12" fmla="*/ 0 w 588"/>
                      <a:gd name="T13" fmla="*/ 179 h 208"/>
                      <a:gd name="T14" fmla="*/ 0 w 588"/>
                      <a:gd name="T15" fmla="*/ 194 h 208"/>
                      <a:gd name="T16" fmla="*/ 7 w 588"/>
                      <a:gd name="T17" fmla="*/ 204 h 208"/>
                      <a:gd name="T18" fmla="*/ 19 w 588"/>
                      <a:gd name="T19" fmla="*/ 208 h 208"/>
                      <a:gd name="T20" fmla="*/ 31 w 588"/>
                      <a:gd name="T21" fmla="*/ 204 h 208"/>
                      <a:gd name="T22" fmla="*/ 550 w 588"/>
                      <a:gd name="T23" fmla="*/ 65 h 208"/>
                      <a:gd name="T24" fmla="*/ 562 w 588"/>
                      <a:gd name="T25" fmla="*/ 62 h 208"/>
                      <a:gd name="T26" fmla="*/ 579 w 588"/>
                      <a:gd name="T27" fmla="*/ 48 h 208"/>
                      <a:gd name="T28" fmla="*/ 588 w 588"/>
                      <a:gd name="T29" fmla="*/ 30 h 208"/>
                      <a:gd name="T30" fmla="*/ 588 w 588"/>
                      <a:gd name="T31" fmla="*/ 14 h 208"/>
                      <a:gd name="T32" fmla="*/ 582 w 588"/>
                      <a:gd name="T33" fmla="*/ 4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8" h="208">
                        <a:moveTo>
                          <a:pt x="582" y="4"/>
                        </a:moveTo>
                        <a:cubicBezTo>
                          <a:pt x="578" y="1"/>
                          <a:pt x="573" y="0"/>
                          <a:pt x="568" y="1"/>
                        </a:cubicBezTo>
                        <a:cubicBezTo>
                          <a:pt x="558" y="3"/>
                          <a:pt x="558" y="3"/>
                          <a:pt x="558" y="3"/>
                        </a:cubicBezTo>
                        <a:cubicBezTo>
                          <a:pt x="37" y="143"/>
                          <a:pt x="37" y="143"/>
                          <a:pt x="37" y="143"/>
                        </a:cubicBezTo>
                        <a:cubicBezTo>
                          <a:pt x="27" y="146"/>
                          <a:pt x="27" y="146"/>
                          <a:pt x="27" y="146"/>
                        </a:cubicBezTo>
                        <a:cubicBezTo>
                          <a:pt x="21" y="149"/>
                          <a:pt x="14" y="154"/>
                          <a:pt x="9" y="161"/>
                        </a:cubicBezTo>
                        <a:cubicBezTo>
                          <a:pt x="4" y="167"/>
                          <a:pt x="2" y="173"/>
                          <a:pt x="0" y="179"/>
                        </a:cubicBezTo>
                        <a:cubicBezTo>
                          <a:pt x="0" y="194"/>
                          <a:pt x="0" y="194"/>
                          <a:pt x="0" y="194"/>
                        </a:cubicBezTo>
                        <a:cubicBezTo>
                          <a:pt x="1" y="198"/>
                          <a:pt x="3" y="202"/>
                          <a:pt x="7" y="204"/>
                        </a:cubicBezTo>
                        <a:cubicBezTo>
                          <a:pt x="10" y="207"/>
                          <a:pt x="15" y="208"/>
                          <a:pt x="19" y="208"/>
                        </a:cubicBezTo>
                        <a:cubicBezTo>
                          <a:pt x="31" y="204"/>
                          <a:pt x="31" y="204"/>
                          <a:pt x="31" y="204"/>
                        </a:cubicBezTo>
                        <a:cubicBezTo>
                          <a:pt x="550" y="65"/>
                          <a:pt x="550" y="65"/>
                          <a:pt x="550" y="65"/>
                        </a:cubicBezTo>
                        <a:cubicBezTo>
                          <a:pt x="562" y="62"/>
                          <a:pt x="562" y="62"/>
                          <a:pt x="562" y="62"/>
                        </a:cubicBezTo>
                        <a:cubicBezTo>
                          <a:pt x="568" y="59"/>
                          <a:pt x="574" y="54"/>
                          <a:pt x="579" y="48"/>
                        </a:cubicBezTo>
                        <a:cubicBezTo>
                          <a:pt x="584" y="42"/>
                          <a:pt x="587" y="36"/>
                          <a:pt x="588" y="30"/>
                        </a:cubicBezTo>
                        <a:cubicBezTo>
                          <a:pt x="588" y="14"/>
                          <a:pt x="588" y="14"/>
                          <a:pt x="588" y="14"/>
                        </a:cubicBezTo>
                        <a:cubicBezTo>
                          <a:pt x="587" y="10"/>
                          <a:pt x="585" y="7"/>
                          <a:pt x="582" y="4"/>
                        </a:cubicBez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48" name="Freeform 2004"/>
                  <p:cNvSpPr>
                    <a:spLocks noChangeAspect="1"/>
                  </p:cNvSpPr>
                  <p:nvPr/>
                </p:nvSpPr>
                <p:spPr bwMode="gray">
                  <a:xfrm>
                    <a:off x="714" y="4156"/>
                    <a:ext cx="144" cy="154"/>
                  </a:xfrm>
                  <a:custGeom>
                    <a:avLst/>
                    <a:gdLst>
                      <a:gd name="T0" fmla="*/ 48 w 61"/>
                      <a:gd name="T1" fmla="*/ 47 h 65"/>
                      <a:gd name="T2" fmla="*/ 50 w 61"/>
                      <a:gd name="T3" fmla="*/ 4 h 65"/>
                      <a:gd name="T4" fmla="*/ 37 w 61"/>
                      <a:gd name="T5" fmla="*/ 0 h 65"/>
                      <a:gd name="T6" fmla="*/ 27 w 61"/>
                      <a:gd name="T7" fmla="*/ 3 h 65"/>
                      <a:gd name="T8" fmla="*/ 9 w 61"/>
                      <a:gd name="T9" fmla="*/ 18 h 65"/>
                      <a:gd name="T10" fmla="*/ 0 w 61"/>
                      <a:gd name="T11" fmla="*/ 36 h 65"/>
                      <a:gd name="T12" fmla="*/ 0 w 61"/>
                      <a:gd name="T13" fmla="*/ 51 h 65"/>
                      <a:gd name="T14" fmla="*/ 7 w 61"/>
                      <a:gd name="T15" fmla="*/ 61 h 65"/>
                      <a:gd name="T16" fmla="*/ 19 w 61"/>
                      <a:gd name="T17" fmla="*/ 65 h 65"/>
                      <a:gd name="T18" fmla="*/ 31 w 61"/>
                      <a:gd name="T19" fmla="*/ 61 h 65"/>
                      <a:gd name="T20" fmla="*/ 48 w 61"/>
                      <a:gd name="T21" fmla="*/ 47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48" y="47"/>
                        </a:moveTo>
                        <a:cubicBezTo>
                          <a:pt x="60" y="31"/>
                          <a:pt x="61" y="12"/>
                          <a:pt x="50" y="4"/>
                        </a:cubicBezTo>
                        <a:cubicBezTo>
                          <a:pt x="47" y="1"/>
                          <a:pt x="42" y="0"/>
                          <a:pt x="37" y="0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1" y="6"/>
                          <a:pt x="14" y="11"/>
                          <a:pt x="9" y="18"/>
                        </a:cubicBezTo>
                        <a:cubicBezTo>
                          <a:pt x="4" y="24"/>
                          <a:pt x="2" y="30"/>
                          <a:pt x="0" y="36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1" y="55"/>
                          <a:pt x="3" y="59"/>
                          <a:pt x="7" y="61"/>
                        </a:cubicBezTo>
                        <a:cubicBezTo>
                          <a:pt x="10" y="64"/>
                          <a:pt x="15" y="65"/>
                          <a:pt x="19" y="65"/>
                        </a:cubicBezTo>
                        <a:cubicBezTo>
                          <a:pt x="31" y="61"/>
                          <a:pt x="31" y="61"/>
                          <a:pt x="31" y="61"/>
                        </a:cubicBezTo>
                        <a:cubicBezTo>
                          <a:pt x="37" y="58"/>
                          <a:pt x="43" y="54"/>
                          <a:pt x="48" y="47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49" name="Freeform 2005"/>
                  <p:cNvSpPr>
                    <a:spLocks noChangeAspect="1"/>
                  </p:cNvSpPr>
                  <p:nvPr/>
                </p:nvSpPr>
                <p:spPr bwMode="gray">
                  <a:xfrm>
                    <a:off x="1959" y="3819"/>
                    <a:ext cx="144" cy="153"/>
                  </a:xfrm>
                  <a:custGeom>
                    <a:avLst/>
                    <a:gdLst>
                      <a:gd name="T0" fmla="*/ 13 w 61"/>
                      <a:gd name="T1" fmla="*/ 18 h 65"/>
                      <a:gd name="T2" fmla="*/ 11 w 61"/>
                      <a:gd name="T3" fmla="*/ 62 h 65"/>
                      <a:gd name="T4" fmla="*/ 23 w 61"/>
                      <a:gd name="T5" fmla="*/ 65 h 65"/>
                      <a:gd name="T6" fmla="*/ 35 w 61"/>
                      <a:gd name="T7" fmla="*/ 62 h 65"/>
                      <a:gd name="T8" fmla="*/ 52 w 61"/>
                      <a:gd name="T9" fmla="*/ 48 h 65"/>
                      <a:gd name="T10" fmla="*/ 61 w 61"/>
                      <a:gd name="T11" fmla="*/ 30 h 65"/>
                      <a:gd name="T12" fmla="*/ 61 w 61"/>
                      <a:gd name="T13" fmla="*/ 14 h 65"/>
                      <a:gd name="T14" fmla="*/ 55 w 61"/>
                      <a:gd name="T15" fmla="*/ 4 h 65"/>
                      <a:gd name="T16" fmla="*/ 41 w 61"/>
                      <a:gd name="T17" fmla="*/ 1 h 65"/>
                      <a:gd name="T18" fmla="*/ 31 w 61"/>
                      <a:gd name="T19" fmla="*/ 3 h 65"/>
                      <a:gd name="T20" fmla="*/ 13 w 61"/>
                      <a:gd name="T21" fmla="*/ 1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13" y="18"/>
                        </a:moveTo>
                        <a:cubicBezTo>
                          <a:pt x="1" y="34"/>
                          <a:pt x="0" y="53"/>
                          <a:pt x="11" y="62"/>
                        </a:cubicBezTo>
                        <a:cubicBezTo>
                          <a:pt x="15" y="64"/>
                          <a:pt x="19" y="65"/>
                          <a:pt x="23" y="65"/>
                        </a:cubicBezTo>
                        <a:cubicBezTo>
                          <a:pt x="35" y="62"/>
                          <a:pt x="35" y="62"/>
                          <a:pt x="35" y="62"/>
                        </a:cubicBezTo>
                        <a:cubicBezTo>
                          <a:pt x="41" y="59"/>
                          <a:pt x="47" y="54"/>
                          <a:pt x="52" y="48"/>
                        </a:cubicBezTo>
                        <a:cubicBezTo>
                          <a:pt x="57" y="42"/>
                          <a:pt x="60" y="36"/>
                          <a:pt x="61" y="30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0" y="10"/>
                          <a:pt x="58" y="7"/>
                          <a:pt x="55" y="4"/>
                        </a:cubicBezTo>
                        <a:cubicBezTo>
                          <a:pt x="51" y="1"/>
                          <a:pt x="46" y="0"/>
                          <a:pt x="41" y="1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25" y="6"/>
                          <a:pt x="19" y="11"/>
                          <a:pt x="13" y="18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50" name="Freeform 2006"/>
                  <p:cNvSpPr>
                    <a:spLocks noChangeAspect="1"/>
                  </p:cNvSpPr>
                  <p:nvPr/>
                </p:nvSpPr>
                <p:spPr bwMode="gray">
                  <a:xfrm>
                    <a:off x="1406" y="3958"/>
                    <a:ext cx="154" cy="172"/>
                  </a:xfrm>
                  <a:custGeom>
                    <a:avLst/>
                    <a:gdLst>
                      <a:gd name="T0" fmla="*/ 11 w 65"/>
                      <a:gd name="T1" fmla="*/ 65 h 73"/>
                      <a:gd name="T2" fmla="*/ 52 w 65"/>
                      <a:gd name="T3" fmla="*/ 51 h 73"/>
                      <a:gd name="T4" fmla="*/ 55 w 65"/>
                      <a:gd name="T5" fmla="*/ 8 h 73"/>
                      <a:gd name="T6" fmla="*/ 13 w 65"/>
                      <a:gd name="T7" fmla="*/ 22 h 73"/>
                      <a:gd name="T8" fmla="*/ 11 w 65"/>
                      <a:gd name="T9" fmla="*/ 65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5" h="73">
                        <a:moveTo>
                          <a:pt x="11" y="65"/>
                        </a:moveTo>
                        <a:cubicBezTo>
                          <a:pt x="22" y="73"/>
                          <a:pt x="40" y="67"/>
                          <a:pt x="52" y="51"/>
                        </a:cubicBezTo>
                        <a:cubicBezTo>
                          <a:pt x="64" y="36"/>
                          <a:pt x="65" y="16"/>
                          <a:pt x="55" y="8"/>
                        </a:cubicBezTo>
                        <a:cubicBezTo>
                          <a:pt x="44" y="0"/>
                          <a:pt x="25" y="6"/>
                          <a:pt x="13" y="22"/>
                        </a:cubicBezTo>
                        <a:cubicBezTo>
                          <a:pt x="1" y="38"/>
                          <a:pt x="0" y="57"/>
                          <a:pt x="11" y="65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51" name="Freeform 2007"/>
                  <p:cNvSpPr>
                    <a:spLocks noChangeAspect="1"/>
                  </p:cNvSpPr>
                  <p:nvPr/>
                </p:nvSpPr>
                <p:spPr bwMode="gray">
                  <a:xfrm>
                    <a:off x="-118" y="3580"/>
                    <a:ext cx="2174" cy="584"/>
                  </a:xfrm>
                  <a:custGeom>
                    <a:avLst/>
                    <a:gdLst>
                      <a:gd name="T0" fmla="*/ 0 w 2174"/>
                      <a:gd name="T1" fmla="*/ 343 h 584"/>
                      <a:gd name="T2" fmla="*/ 1278 w 2174"/>
                      <a:gd name="T3" fmla="*/ 0 h 584"/>
                      <a:gd name="T4" fmla="*/ 2174 w 2174"/>
                      <a:gd name="T5" fmla="*/ 241 h 584"/>
                      <a:gd name="T6" fmla="*/ 896 w 2174"/>
                      <a:gd name="T7" fmla="*/ 584 h 584"/>
                      <a:gd name="T8" fmla="*/ 0 w 2174"/>
                      <a:gd name="T9" fmla="*/ 343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74" h="584">
                        <a:moveTo>
                          <a:pt x="0" y="343"/>
                        </a:moveTo>
                        <a:lnTo>
                          <a:pt x="1278" y="0"/>
                        </a:lnTo>
                        <a:lnTo>
                          <a:pt x="2174" y="241"/>
                        </a:lnTo>
                        <a:lnTo>
                          <a:pt x="896" y="584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52" name="Freeform 2008"/>
                  <p:cNvSpPr>
                    <a:spLocks noChangeAspect="1"/>
                  </p:cNvSpPr>
                  <p:nvPr/>
                </p:nvSpPr>
                <p:spPr bwMode="gray">
                  <a:xfrm>
                    <a:off x="-181" y="3923"/>
                    <a:ext cx="959" cy="380"/>
                  </a:xfrm>
                  <a:custGeom>
                    <a:avLst/>
                    <a:gdLst>
                      <a:gd name="T0" fmla="*/ 27 w 406"/>
                      <a:gd name="T1" fmla="*/ 0 h 161"/>
                      <a:gd name="T2" fmla="*/ 27 w 406"/>
                      <a:gd name="T3" fmla="*/ 0 h 161"/>
                      <a:gd name="T4" fmla="*/ 9 w 406"/>
                      <a:gd name="T5" fmla="*/ 15 h 161"/>
                      <a:gd name="T6" fmla="*/ 0 w 406"/>
                      <a:gd name="T7" fmla="*/ 34 h 161"/>
                      <a:gd name="T8" fmla="*/ 0 w 406"/>
                      <a:gd name="T9" fmla="*/ 48 h 161"/>
                      <a:gd name="T10" fmla="*/ 7 w 406"/>
                      <a:gd name="T11" fmla="*/ 58 h 161"/>
                      <a:gd name="T12" fmla="*/ 19 w 406"/>
                      <a:gd name="T13" fmla="*/ 62 h 161"/>
                      <a:gd name="T14" fmla="*/ 387 w 406"/>
                      <a:gd name="T15" fmla="*/ 161 h 161"/>
                      <a:gd name="T16" fmla="*/ 386 w 406"/>
                      <a:gd name="T17" fmla="*/ 160 h 161"/>
                      <a:gd name="T18" fmla="*/ 379 w 406"/>
                      <a:gd name="T19" fmla="*/ 150 h 161"/>
                      <a:gd name="T20" fmla="*/ 379 w 406"/>
                      <a:gd name="T21" fmla="*/ 135 h 161"/>
                      <a:gd name="T22" fmla="*/ 388 w 406"/>
                      <a:gd name="T23" fmla="*/ 117 h 161"/>
                      <a:gd name="T24" fmla="*/ 406 w 406"/>
                      <a:gd name="T25" fmla="*/ 102 h 161"/>
                      <a:gd name="T26" fmla="*/ 27 w 406"/>
                      <a:gd name="T27" fmla="*/ 0 h 1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06" h="161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0" y="3"/>
                          <a:pt x="14" y="8"/>
                          <a:pt x="9" y="15"/>
                        </a:cubicBezTo>
                        <a:cubicBezTo>
                          <a:pt x="4" y="21"/>
                          <a:pt x="1" y="27"/>
                          <a:pt x="0" y="34"/>
                        </a:cubicBezTo>
                        <a:cubicBezTo>
                          <a:pt x="0" y="48"/>
                          <a:pt x="0" y="48"/>
                          <a:pt x="0" y="48"/>
                        </a:cubicBezTo>
                        <a:cubicBezTo>
                          <a:pt x="1" y="52"/>
                          <a:pt x="3" y="56"/>
                          <a:pt x="7" y="58"/>
                        </a:cubicBezTo>
                        <a:cubicBezTo>
                          <a:pt x="10" y="61"/>
                          <a:pt x="14" y="62"/>
                          <a:pt x="19" y="62"/>
                        </a:cubicBezTo>
                        <a:cubicBezTo>
                          <a:pt x="387" y="161"/>
                          <a:pt x="387" y="161"/>
                          <a:pt x="387" y="161"/>
                        </a:cubicBezTo>
                        <a:cubicBezTo>
                          <a:pt x="386" y="160"/>
                          <a:pt x="386" y="160"/>
                          <a:pt x="386" y="160"/>
                        </a:cubicBezTo>
                        <a:cubicBezTo>
                          <a:pt x="382" y="158"/>
                          <a:pt x="380" y="154"/>
                          <a:pt x="379" y="150"/>
                        </a:cubicBezTo>
                        <a:cubicBezTo>
                          <a:pt x="379" y="135"/>
                          <a:pt x="379" y="135"/>
                          <a:pt x="379" y="135"/>
                        </a:cubicBezTo>
                        <a:cubicBezTo>
                          <a:pt x="381" y="129"/>
                          <a:pt x="383" y="123"/>
                          <a:pt x="388" y="117"/>
                        </a:cubicBezTo>
                        <a:cubicBezTo>
                          <a:pt x="393" y="110"/>
                          <a:pt x="400" y="105"/>
                          <a:pt x="406" y="102"/>
                        </a:cubicBez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53" name="Freeform 2009"/>
                  <p:cNvSpPr>
                    <a:spLocks noChangeAspect="1"/>
                  </p:cNvSpPr>
                  <p:nvPr/>
                </p:nvSpPr>
                <p:spPr bwMode="gray">
                  <a:xfrm>
                    <a:off x="733" y="3693"/>
                    <a:ext cx="897" cy="241"/>
                  </a:xfrm>
                  <a:custGeom>
                    <a:avLst/>
                    <a:gdLst>
                      <a:gd name="T0" fmla="*/ 897 w 897"/>
                      <a:gd name="T1" fmla="*/ 241 h 241"/>
                      <a:gd name="T2" fmla="*/ 0 w 897"/>
                      <a:gd name="T3" fmla="*/ 0 h 241"/>
                      <a:gd name="T4" fmla="*/ 897 w 897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7" h="241">
                        <a:moveTo>
                          <a:pt x="897" y="241"/>
                        </a:moveTo>
                        <a:lnTo>
                          <a:pt x="0" y="0"/>
                        </a:lnTo>
                        <a:lnTo>
                          <a:pt x="897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54" name="Line 2010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733" y="3693"/>
                    <a:ext cx="897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55" name="Freeform 2011"/>
                  <p:cNvSpPr>
                    <a:spLocks noChangeAspect="1"/>
                  </p:cNvSpPr>
                  <p:nvPr/>
                </p:nvSpPr>
                <p:spPr bwMode="gray">
                  <a:xfrm>
                    <a:off x="520" y="3753"/>
                    <a:ext cx="896" cy="238"/>
                  </a:xfrm>
                  <a:custGeom>
                    <a:avLst/>
                    <a:gdLst>
                      <a:gd name="T0" fmla="*/ 896 w 896"/>
                      <a:gd name="T1" fmla="*/ 238 h 238"/>
                      <a:gd name="T2" fmla="*/ 0 w 896"/>
                      <a:gd name="T3" fmla="*/ 0 h 238"/>
                      <a:gd name="T4" fmla="*/ 896 w 896"/>
                      <a:gd name="T5" fmla="*/ 238 h 2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6" h="238">
                        <a:moveTo>
                          <a:pt x="896" y="238"/>
                        </a:moveTo>
                        <a:lnTo>
                          <a:pt x="0" y="0"/>
                        </a:lnTo>
                        <a:lnTo>
                          <a:pt x="896" y="23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56" name="Line 2012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520" y="3753"/>
                    <a:ext cx="896" cy="238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57" name="Freeform 2013"/>
                  <p:cNvSpPr>
                    <a:spLocks noChangeAspect="1"/>
                  </p:cNvSpPr>
                  <p:nvPr/>
                </p:nvSpPr>
                <p:spPr bwMode="gray">
                  <a:xfrm>
                    <a:off x="308" y="3809"/>
                    <a:ext cx="895" cy="241"/>
                  </a:xfrm>
                  <a:custGeom>
                    <a:avLst/>
                    <a:gdLst>
                      <a:gd name="T0" fmla="*/ 895 w 895"/>
                      <a:gd name="T1" fmla="*/ 241 h 241"/>
                      <a:gd name="T2" fmla="*/ 0 w 895"/>
                      <a:gd name="T3" fmla="*/ 0 h 241"/>
                      <a:gd name="T4" fmla="*/ 895 w 895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58" name="Line 2014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308" y="3809"/>
                    <a:ext cx="895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59" name="Freeform 2015"/>
                  <p:cNvSpPr>
                    <a:spLocks noChangeAspect="1"/>
                  </p:cNvSpPr>
                  <p:nvPr/>
                </p:nvSpPr>
                <p:spPr bwMode="gray">
                  <a:xfrm>
                    <a:off x="945" y="3637"/>
                    <a:ext cx="898" cy="241"/>
                  </a:xfrm>
                  <a:custGeom>
                    <a:avLst/>
                    <a:gdLst>
                      <a:gd name="T0" fmla="*/ 898 w 898"/>
                      <a:gd name="T1" fmla="*/ 241 h 241"/>
                      <a:gd name="T2" fmla="*/ 0 w 898"/>
                      <a:gd name="T3" fmla="*/ 0 h 241"/>
                      <a:gd name="T4" fmla="*/ 898 w 898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8" h="241">
                        <a:moveTo>
                          <a:pt x="898" y="241"/>
                        </a:moveTo>
                        <a:lnTo>
                          <a:pt x="0" y="0"/>
                        </a:lnTo>
                        <a:lnTo>
                          <a:pt x="898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60" name="Line 2016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945" y="3637"/>
                    <a:ext cx="898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61" name="Freeform 2017"/>
                  <p:cNvSpPr>
                    <a:spLocks noChangeAspect="1"/>
                  </p:cNvSpPr>
                  <p:nvPr/>
                </p:nvSpPr>
                <p:spPr bwMode="gray">
                  <a:xfrm>
                    <a:off x="95" y="3866"/>
                    <a:ext cx="895" cy="241"/>
                  </a:xfrm>
                  <a:custGeom>
                    <a:avLst/>
                    <a:gdLst>
                      <a:gd name="T0" fmla="*/ 895 w 895"/>
                      <a:gd name="T1" fmla="*/ 241 h 241"/>
                      <a:gd name="T2" fmla="*/ 0 w 895"/>
                      <a:gd name="T3" fmla="*/ 0 h 241"/>
                      <a:gd name="T4" fmla="*/ 895 w 895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962" name="Line 2018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95" y="3866"/>
                    <a:ext cx="895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468963" name="Group 2019"/>
            <p:cNvGrpSpPr>
              <a:grpSpLocks noChangeAspect="1"/>
            </p:cNvGrpSpPr>
            <p:nvPr/>
          </p:nvGrpSpPr>
          <p:grpSpPr bwMode="auto">
            <a:xfrm>
              <a:off x="1871" y="2693"/>
              <a:ext cx="258" cy="204"/>
              <a:chOff x="1315" y="1508"/>
              <a:chExt cx="596" cy="469"/>
            </a:xfrm>
          </p:grpSpPr>
          <p:sp>
            <p:nvSpPr>
              <p:cNvPr id="468964" name="Freeform 2020"/>
              <p:cNvSpPr>
                <a:spLocks noChangeAspect="1"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65" name="Freeform 2021"/>
              <p:cNvSpPr>
                <a:spLocks noChangeAspect="1"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66" name="Freeform 2022"/>
              <p:cNvSpPr>
                <a:spLocks noChangeAspect="1"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68967" name="Group 2023"/>
            <p:cNvGrpSpPr>
              <a:grpSpLocks noChangeAspect="1"/>
            </p:cNvGrpSpPr>
            <p:nvPr/>
          </p:nvGrpSpPr>
          <p:grpSpPr bwMode="auto">
            <a:xfrm>
              <a:off x="2842" y="2421"/>
              <a:ext cx="484" cy="637"/>
              <a:chOff x="700" y="3368"/>
              <a:chExt cx="481" cy="634"/>
            </a:xfrm>
          </p:grpSpPr>
          <p:sp>
            <p:nvSpPr>
              <p:cNvPr id="468968" name="Freeform 2024"/>
              <p:cNvSpPr>
                <a:spLocks noChangeAspect="1"/>
              </p:cNvSpPr>
              <p:nvPr/>
            </p:nvSpPr>
            <p:spPr bwMode="gray">
              <a:xfrm>
                <a:off x="748" y="3749"/>
                <a:ext cx="262" cy="253"/>
              </a:xfrm>
              <a:custGeom>
                <a:avLst/>
                <a:gdLst>
                  <a:gd name="T0" fmla="*/ 0 w 240"/>
                  <a:gd name="T1" fmla="*/ 0 h 232"/>
                  <a:gd name="T2" fmla="*/ 0 w 240"/>
                  <a:gd name="T3" fmla="*/ 200 h 232"/>
                  <a:gd name="T4" fmla="*/ 120 w 240"/>
                  <a:gd name="T5" fmla="*/ 232 h 232"/>
                  <a:gd name="T6" fmla="*/ 240 w 240"/>
                  <a:gd name="T7" fmla="*/ 200 h 232"/>
                  <a:gd name="T8" fmla="*/ 240 w 240"/>
                  <a:gd name="T9" fmla="*/ 0 h 232"/>
                  <a:gd name="T10" fmla="*/ 0 w 240"/>
                  <a:gd name="T11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0" h="232">
                    <a:moveTo>
                      <a:pt x="0" y="0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17"/>
                      <a:pt x="54" y="232"/>
                      <a:pt x="120" y="232"/>
                    </a:cubicBezTo>
                    <a:cubicBezTo>
                      <a:pt x="186" y="232"/>
                      <a:pt x="240" y="217"/>
                      <a:pt x="240" y="200"/>
                    </a:cubicBezTo>
                    <a:cubicBezTo>
                      <a:pt x="240" y="0"/>
                      <a:pt x="240" y="0"/>
                      <a:pt x="24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69" name="Oval 2025"/>
              <p:cNvSpPr>
                <a:spLocks noChangeAspect="1" noChangeArrowheads="1"/>
              </p:cNvSpPr>
              <p:nvPr/>
            </p:nvSpPr>
            <p:spPr bwMode="gray">
              <a:xfrm>
                <a:off x="748" y="3713"/>
                <a:ext cx="262" cy="71"/>
              </a:xfrm>
              <a:prstGeom prst="ellipse">
                <a:avLst/>
              </a:prstGeom>
              <a:solidFill>
                <a:srgbClr val="5F5F5F"/>
              </a:solidFill>
              <a:ln w="6350" algn="ctr">
                <a:solidFill>
                  <a:srgbClr val="C0C0C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70" name="Freeform 2026"/>
              <p:cNvSpPr>
                <a:spLocks noChangeAspect="1"/>
              </p:cNvSpPr>
              <p:nvPr/>
            </p:nvSpPr>
            <p:spPr bwMode="gray">
              <a:xfrm>
                <a:off x="700" y="3393"/>
                <a:ext cx="31" cy="41"/>
              </a:xfrm>
              <a:custGeom>
                <a:avLst/>
                <a:gdLst>
                  <a:gd name="T0" fmla="*/ 0 w 68"/>
                  <a:gd name="T1" fmla="*/ 0 h 89"/>
                  <a:gd name="T2" fmla="*/ 0 w 68"/>
                  <a:gd name="T3" fmla="*/ 71 h 89"/>
                  <a:gd name="T4" fmla="*/ 68 w 68"/>
                  <a:gd name="T5" fmla="*/ 89 h 89"/>
                  <a:gd name="T6" fmla="*/ 68 w 68"/>
                  <a:gd name="T7" fmla="*/ 19 h 89"/>
                  <a:gd name="T8" fmla="*/ 0 w 68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89">
                    <a:moveTo>
                      <a:pt x="0" y="0"/>
                    </a:moveTo>
                    <a:lnTo>
                      <a:pt x="0" y="71"/>
                    </a:lnTo>
                    <a:lnTo>
                      <a:pt x="68" y="89"/>
                    </a:lnTo>
                    <a:lnTo>
                      <a:pt x="68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71" name="Freeform 2027"/>
              <p:cNvSpPr>
                <a:spLocks noChangeAspect="1"/>
              </p:cNvSpPr>
              <p:nvPr/>
            </p:nvSpPr>
            <p:spPr bwMode="gray">
              <a:xfrm>
                <a:off x="762" y="3377"/>
                <a:ext cx="32" cy="41"/>
              </a:xfrm>
              <a:custGeom>
                <a:avLst/>
                <a:gdLst>
                  <a:gd name="T0" fmla="*/ 0 w 69"/>
                  <a:gd name="T1" fmla="*/ 0 h 90"/>
                  <a:gd name="T2" fmla="*/ 0 w 69"/>
                  <a:gd name="T3" fmla="*/ 71 h 90"/>
                  <a:gd name="T4" fmla="*/ 69 w 69"/>
                  <a:gd name="T5" fmla="*/ 90 h 90"/>
                  <a:gd name="T6" fmla="*/ 69 w 69"/>
                  <a:gd name="T7" fmla="*/ 19 h 90"/>
                  <a:gd name="T8" fmla="*/ 0 w 69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90">
                    <a:moveTo>
                      <a:pt x="0" y="0"/>
                    </a:moveTo>
                    <a:lnTo>
                      <a:pt x="0" y="71"/>
                    </a:lnTo>
                    <a:lnTo>
                      <a:pt x="69" y="90"/>
                    </a:lnTo>
                    <a:lnTo>
                      <a:pt x="69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72" name="Freeform 2028"/>
              <p:cNvSpPr>
                <a:spLocks noChangeAspect="1"/>
              </p:cNvSpPr>
              <p:nvPr/>
            </p:nvSpPr>
            <p:spPr bwMode="gray">
              <a:xfrm>
                <a:off x="794" y="3393"/>
                <a:ext cx="31" cy="41"/>
              </a:xfrm>
              <a:custGeom>
                <a:avLst/>
                <a:gdLst>
                  <a:gd name="T0" fmla="*/ 0 w 68"/>
                  <a:gd name="T1" fmla="*/ 89 h 89"/>
                  <a:gd name="T2" fmla="*/ 0 w 68"/>
                  <a:gd name="T3" fmla="*/ 19 h 89"/>
                  <a:gd name="T4" fmla="*/ 68 w 68"/>
                  <a:gd name="T5" fmla="*/ 0 h 89"/>
                  <a:gd name="T6" fmla="*/ 68 w 68"/>
                  <a:gd name="T7" fmla="*/ 71 h 89"/>
                  <a:gd name="T8" fmla="*/ 0 w 68"/>
                  <a:gd name="T9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89">
                    <a:moveTo>
                      <a:pt x="0" y="89"/>
                    </a:moveTo>
                    <a:lnTo>
                      <a:pt x="0" y="19"/>
                    </a:lnTo>
                    <a:lnTo>
                      <a:pt x="68" y="0"/>
                    </a:lnTo>
                    <a:lnTo>
                      <a:pt x="68" y="71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73" name="Rectangle 2029"/>
              <p:cNvSpPr>
                <a:spLocks noChangeAspect="1" noChangeArrowheads="1"/>
              </p:cNvSpPr>
              <p:nvPr/>
            </p:nvSpPr>
            <p:spPr bwMode="gray">
              <a:xfrm>
                <a:off x="731" y="3402"/>
                <a:ext cx="63" cy="32"/>
              </a:xfrm>
              <a:prstGeom prst="rect">
                <a:avLst/>
              </a:prstGeom>
              <a:solidFill>
                <a:schemeClr val="accent1"/>
              </a:solidFill>
              <a:ln w="6350" algn="ctr">
                <a:solidFill>
                  <a:srgbClr val="C0C0C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74" name="Freeform 2030"/>
              <p:cNvSpPr>
                <a:spLocks noChangeAspect="1"/>
              </p:cNvSpPr>
              <p:nvPr/>
            </p:nvSpPr>
            <p:spPr bwMode="gray">
              <a:xfrm>
                <a:off x="700" y="3368"/>
                <a:ext cx="125" cy="34"/>
              </a:xfrm>
              <a:custGeom>
                <a:avLst/>
                <a:gdLst>
                  <a:gd name="T0" fmla="*/ 203 w 271"/>
                  <a:gd name="T1" fmla="*/ 0 h 74"/>
                  <a:gd name="T2" fmla="*/ 134 w 271"/>
                  <a:gd name="T3" fmla="*/ 19 h 74"/>
                  <a:gd name="T4" fmla="*/ 203 w 271"/>
                  <a:gd name="T5" fmla="*/ 38 h 74"/>
                  <a:gd name="T6" fmla="*/ 134 w 271"/>
                  <a:gd name="T7" fmla="*/ 55 h 74"/>
                  <a:gd name="T8" fmla="*/ 68 w 271"/>
                  <a:gd name="T9" fmla="*/ 38 h 74"/>
                  <a:gd name="T10" fmla="*/ 0 w 271"/>
                  <a:gd name="T11" fmla="*/ 55 h 74"/>
                  <a:gd name="T12" fmla="*/ 68 w 271"/>
                  <a:gd name="T13" fmla="*/ 74 h 74"/>
                  <a:gd name="T14" fmla="*/ 203 w 271"/>
                  <a:gd name="T15" fmla="*/ 74 h 74"/>
                  <a:gd name="T16" fmla="*/ 271 w 271"/>
                  <a:gd name="T17" fmla="*/ 55 h 74"/>
                  <a:gd name="T18" fmla="*/ 271 w 271"/>
                  <a:gd name="T19" fmla="*/ 19 h 74"/>
                  <a:gd name="T20" fmla="*/ 203 w 271"/>
                  <a:gd name="T2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1" h="74">
                    <a:moveTo>
                      <a:pt x="203" y="0"/>
                    </a:moveTo>
                    <a:lnTo>
                      <a:pt x="134" y="19"/>
                    </a:lnTo>
                    <a:lnTo>
                      <a:pt x="203" y="38"/>
                    </a:lnTo>
                    <a:lnTo>
                      <a:pt x="134" y="55"/>
                    </a:lnTo>
                    <a:lnTo>
                      <a:pt x="68" y="38"/>
                    </a:lnTo>
                    <a:lnTo>
                      <a:pt x="0" y="55"/>
                    </a:lnTo>
                    <a:lnTo>
                      <a:pt x="68" y="74"/>
                    </a:lnTo>
                    <a:lnTo>
                      <a:pt x="203" y="74"/>
                    </a:lnTo>
                    <a:lnTo>
                      <a:pt x="271" y="55"/>
                    </a:lnTo>
                    <a:lnTo>
                      <a:pt x="271" y="19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75" name="Freeform 2031"/>
              <p:cNvSpPr>
                <a:spLocks noChangeAspect="1"/>
              </p:cNvSpPr>
              <p:nvPr/>
            </p:nvSpPr>
            <p:spPr bwMode="gray">
              <a:xfrm>
                <a:off x="789" y="3392"/>
                <a:ext cx="286" cy="111"/>
              </a:xfrm>
              <a:custGeom>
                <a:avLst/>
                <a:gdLst>
                  <a:gd name="T0" fmla="*/ 30 w 262"/>
                  <a:gd name="T1" fmla="*/ 2 h 102"/>
                  <a:gd name="T2" fmla="*/ 29 w 262"/>
                  <a:gd name="T3" fmla="*/ 2 h 102"/>
                  <a:gd name="T4" fmla="*/ 29 w 262"/>
                  <a:gd name="T5" fmla="*/ 2 h 102"/>
                  <a:gd name="T6" fmla="*/ 29 w 262"/>
                  <a:gd name="T7" fmla="*/ 2 h 102"/>
                  <a:gd name="T8" fmla="*/ 8 w 262"/>
                  <a:gd name="T9" fmla="*/ 12 h 102"/>
                  <a:gd name="T10" fmla="*/ 7 w 262"/>
                  <a:gd name="T11" fmla="*/ 38 h 102"/>
                  <a:gd name="T12" fmla="*/ 11 w 262"/>
                  <a:gd name="T13" fmla="*/ 40 h 102"/>
                  <a:gd name="T14" fmla="*/ 11 w 262"/>
                  <a:gd name="T15" fmla="*/ 40 h 102"/>
                  <a:gd name="T16" fmla="*/ 243 w 262"/>
                  <a:gd name="T17" fmla="*/ 102 h 102"/>
                  <a:gd name="T18" fmla="*/ 262 w 262"/>
                  <a:gd name="T19" fmla="*/ 65 h 102"/>
                  <a:gd name="T20" fmla="*/ 30 w 262"/>
                  <a:gd name="T21" fmla="*/ 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2" h="102">
                    <a:moveTo>
                      <a:pt x="30" y="2"/>
                    </a:moveTo>
                    <a:cubicBezTo>
                      <a:pt x="30" y="2"/>
                      <a:pt x="30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3" y="0"/>
                      <a:pt x="14" y="4"/>
                      <a:pt x="8" y="12"/>
                    </a:cubicBezTo>
                    <a:cubicBezTo>
                      <a:pt x="1" y="21"/>
                      <a:pt x="0" y="33"/>
                      <a:pt x="7" y="38"/>
                    </a:cubicBezTo>
                    <a:cubicBezTo>
                      <a:pt x="8" y="39"/>
                      <a:pt x="9" y="39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243" y="102"/>
                      <a:pt x="243" y="102"/>
                      <a:pt x="243" y="102"/>
                    </a:cubicBezTo>
                    <a:cubicBezTo>
                      <a:pt x="262" y="65"/>
                      <a:pt x="262" y="65"/>
                      <a:pt x="262" y="65"/>
                    </a:cubicBezTo>
                    <a:lnTo>
                      <a:pt x="30" y="2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76" name="Freeform 2032"/>
              <p:cNvSpPr>
                <a:spLocks noChangeAspect="1"/>
              </p:cNvSpPr>
              <p:nvPr/>
            </p:nvSpPr>
            <p:spPr bwMode="gray">
              <a:xfrm>
                <a:off x="1046" y="3460"/>
                <a:ext cx="43" cy="48"/>
              </a:xfrm>
              <a:custGeom>
                <a:avLst/>
                <a:gdLst>
                  <a:gd name="T0" fmla="*/ 6 w 39"/>
                  <a:gd name="T1" fmla="*/ 39 h 44"/>
                  <a:gd name="T2" fmla="*/ 31 w 39"/>
                  <a:gd name="T3" fmla="*/ 31 h 44"/>
                  <a:gd name="T4" fmla="*/ 32 w 39"/>
                  <a:gd name="T5" fmla="*/ 5 h 44"/>
                  <a:gd name="T6" fmla="*/ 8 w 39"/>
                  <a:gd name="T7" fmla="*/ 13 h 44"/>
                  <a:gd name="T8" fmla="*/ 6 w 39"/>
                  <a:gd name="T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6" y="39"/>
                    </a:moveTo>
                    <a:cubicBezTo>
                      <a:pt x="13" y="44"/>
                      <a:pt x="24" y="40"/>
                      <a:pt x="31" y="31"/>
                    </a:cubicBezTo>
                    <a:cubicBezTo>
                      <a:pt x="38" y="21"/>
                      <a:pt x="39" y="10"/>
                      <a:pt x="32" y="5"/>
                    </a:cubicBezTo>
                    <a:cubicBezTo>
                      <a:pt x="26" y="0"/>
                      <a:pt x="15" y="4"/>
                      <a:pt x="8" y="13"/>
                    </a:cubicBezTo>
                    <a:cubicBezTo>
                      <a:pt x="1" y="22"/>
                      <a:pt x="0" y="34"/>
                      <a:pt x="6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77" name="Freeform 2033"/>
              <p:cNvSpPr>
                <a:spLocks noChangeAspect="1"/>
              </p:cNvSpPr>
              <p:nvPr/>
            </p:nvSpPr>
            <p:spPr bwMode="gray">
              <a:xfrm>
                <a:off x="762" y="3598"/>
                <a:ext cx="227" cy="181"/>
              </a:xfrm>
              <a:custGeom>
                <a:avLst/>
                <a:gdLst>
                  <a:gd name="T0" fmla="*/ 208 w 208"/>
                  <a:gd name="T1" fmla="*/ 114 h 166"/>
                  <a:gd name="T2" fmla="*/ 103 w 208"/>
                  <a:gd name="T3" fmla="*/ 4 h 166"/>
                  <a:gd name="T4" fmla="*/ 78 w 208"/>
                  <a:gd name="T5" fmla="*/ 1 h 166"/>
                  <a:gd name="T6" fmla="*/ 78 w 208"/>
                  <a:gd name="T7" fmla="*/ 1 h 166"/>
                  <a:gd name="T8" fmla="*/ 78 w 208"/>
                  <a:gd name="T9" fmla="*/ 1 h 166"/>
                  <a:gd name="T10" fmla="*/ 4 w 208"/>
                  <a:gd name="T11" fmla="*/ 21 h 166"/>
                  <a:gd name="T12" fmla="*/ 138 w 208"/>
                  <a:gd name="T13" fmla="*/ 141 h 166"/>
                  <a:gd name="T14" fmla="*/ 138 w 208"/>
                  <a:gd name="T15" fmla="*/ 166 h 166"/>
                  <a:gd name="T16" fmla="*/ 208 w 208"/>
                  <a:gd name="T17" fmla="*/ 147 h 166"/>
                  <a:gd name="T18" fmla="*/ 208 w 208"/>
                  <a:gd name="T19" fmla="*/ 114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8" h="166">
                    <a:moveTo>
                      <a:pt x="208" y="114"/>
                    </a:moveTo>
                    <a:cubicBezTo>
                      <a:pt x="208" y="114"/>
                      <a:pt x="137" y="16"/>
                      <a:pt x="103" y="4"/>
                    </a:cubicBezTo>
                    <a:cubicBezTo>
                      <a:pt x="94" y="0"/>
                      <a:pt x="85" y="0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1"/>
                      <a:pt x="4" y="21"/>
                      <a:pt x="4" y="21"/>
                    </a:cubicBezTo>
                    <a:cubicBezTo>
                      <a:pt x="0" y="29"/>
                      <a:pt x="138" y="141"/>
                      <a:pt x="138" y="141"/>
                    </a:cubicBezTo>
                    <a:cubicBezTo>
                      <a:pt x="138" y="166"/>
                      <a:pt x="138" y="166"/>
                      <a:pt x="138" y="166"/>
                    </a:cubicBezTo>
                    <a:cubicBezTo>
                      <a:pt x="208" y="147"/>
                      <a:pt x="208" y="147"/>
                      <a:pt x="208" y="147"/>
                    </a:cubicBezTo>
                    <a:lnTo>
                      <a:pt x="208" y="114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78" name="Freeform 2034"/>
              <p:cNvSpPr>
                <a:spLocks noChangeAspect="1"/>
              </p:cNvSpPr>
              <p:nvPr/>
            </p:nvSpPr>
            <p:spPr bwMode="gray">
              <a:xfrm>
                <a:off x="737" y="3609"/>
                <a:ext cx="176" cy="170"/>
              </a:xfrm>
              <a:custGeom>
                <a:avLst/>
                <a:gdLst>
                  <a:gd name="T0" fmla="*/ 56 w 161"/>
                  <a:gd name="T1" fmla="*/ 13 h 156"/>
                  <a:gd name="T2" fmla="*/ 0 w 161"/>
                  <a:gd name="T3" fmla="*/ 61 h 156"/>
                  <a:gd name="T4" fmla="*/ 54 w 161"/>
                  <a:gd name="T5" fmla="*/ 127 h 156"/>
                  <a:gd name="T6" fmla="*/ 161 w 161"/>
                  <a:gd name="T7" fmla="*/ 156 h 156"/>
                  <a:gd name="T8" fmla="*/ 161 w 161"/>
                  <a:gd name="T9" fmla="*/ 123 h 156"/>
                  <a:gd name="T10" fmla="*/ 56 w 161"/>
                  <a:gd name="T11" fmla="*/ 1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1" h="156">
                    <a:moveTo>
                      <a:pt x="56" y="13"/>
                    </a:moveTo>
                    <a:cubicBezTo>
                      <a:pt x="22" y="0"/>
                      <a:pt x="0" y="25"/>
                      <a:pt x="0" y="61"/>
                    </a:cubicBezTo>
                    <a:cubicBezTo>
                      <a:pt x="0" y="97"/>
                      <a:pt x="33" y="119"/>
                      <a:pt x="54" y="127"/>
                    </a:cubicBezTo>
                    <a:cubicBezTo>
                      <a:pt x="161" y="156"/>
                      <a:pt x="161" y="156"/>
                      <a:pt x="161" y="156"/>
                    </a:cubicBezTo>
                    <a:cubicBezTo>
                      <a:pt x="161" y="123"/>
                      <a:pt x="161" y="123"/>
                      <a:pt x="161" y="123"/>
                    </a:cubicBezTo>
                    <a:cubicBezTo>
                      <a:pt x="161" y="123"/>
                      <a:pt x="90" y="25"/>
                      <a:pt x="56" y="1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79" name="Freeform 2035"/>
              <p:cNvSpPr>
                <a:spLocks noChangeAspect="1"/>
              </p:cNvSpPr>
              <p:nvPr/>
            </p:nvSpPr>
            <p:spPr bwMode="gray">
              <a:xfrm>
                <a:off x="913" y="3723"/>
                <a:ext cx="76" cy="56"/>
              </a:xfrm>
              <a:custGeom>
                <a:avLst/>
                <a:gdLst>
                  <a:gd name="T0" fmla="*/ 166 w 166"/>
                  <a:gd name="T1" fmla="*/ 78 h 123"/>
                  <a:gd name="T2" fmla="*/ 0 w 166"/>
                  <a:gd name="T3" fmla="*/ 123 h 123"/>
                  <a:gd name="T4" fmla="*/ 0 w 166"/>
                  <a:gd name="T5" fmla="*/ 45 h 123"/>
                  <a:gd name="T6" fmla="*/ 166 w 166"/>
                  <a:gd name="T7" fmla="*/ 0 h 123"/>
                  <a:gd name="T8" fmla="*/ 166 w 166"/>
                  <a:gd name="T9" fmla="*/ 7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123">
                    <a:moveTo>
                      <a:pt x="166" y="78"/>
                    </a:moveTo>
                    <a:lnTo>
                      <a:pt x="0" y="123"/>
                    </a:lnTo>
                    <a:lnTo>
                      <a:pt x="0" y="45"/>
                    </a:lnTo>
                    <a:lnTo>
                      <a:pt x="166" y="0"/>
                    </a:lnTo>
                    <a:lnTo>
                      <a:pt x="166" y="78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80" name="Freeform 2036"/>
              <p:cNvSpPr>
                <a:spLocks noChangeAspect="1"/>
              </p:cNvSpPr>
              <p:nvPr/>
            </p:nvSpPr>
            <p:spPr bwMode="gray">
              <a:xfrm>
                <a:off x="834" y="3438"/>
                <a:ext cx="347" cy="234"/>
              </a:xfrm>
              <a:custGeom>
                <a:avLst/>
                <a:gdLst>
                  <a:gd name="T0" fmla="*/ 269 w 318"/>
                  <a:gd name="T1" fmla="*/ 9 h 215"/>
                  <a:gd name="T2" fmla="*/ 191 w 318"/>
                  <a:gd name="T3" fmla="*/ 30 h 215"/>
                  <a:gd name="T4" fmla="*/ 18 w 318"/>
                  <a:gd name="T5" fmla="*/ 173 h 215"/>
                  <a:gd name="T6" fmla="*/ 20 w 318"/>
                  <a:gd name="T7" fmla="*/ 215 h 215"/>
                  <a:gd name="T8" fmla="*/ 92 w 318"/>
                  <a:gd name="T9" fmla="*/ 198 h 215"/>
                  <a:gd name="T10" fmla="*/ 92 w 318"/>
                  <a:gd name="T11" fmla="*/ 198 h 215"/>
                  <a:gd name="T12" fmla="*/ 92 w 318"/>
                  <a:gd name="T13" fmla="*/ 198 h 215"/>
                  <a:gd name="T14" fmla="*/ 92 w 318"/>
                  <a:gd name="T15" fmla="*/ 198 h 215"/>
                  <a:gd name="T16" fmla="*/ 313 w 318"/>
                  <a:gd name="T17" fmla="*/ 35 h 215"/>
                  <a:gd name="T18" fmla="*/ 269 w 318"/>
                  <a:gd name="T19" fmla="*/ 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8" h="215">
                    <a:moveTo>
                      <a:pt x="269" y="9"/>
                    </a:moveTo>
                    <a:cubicBezTo>
                      <a:pt x="191" y="30"/>
                      <a:pt x="191" y="30"/>
                      <a:pt x="191" y="30"/>
                    </a:cubicBezTo>
                    <a:cubicBezTo>
                      <a:pt x="191" y="30"/>
                      <a:pt x="38" y="162"/>
                      <a:pt x="18" y="173"/>
                    </a:cubicBezTo>
                    <a:cubicBezTo>
                      <a:pt x="0" y="183"/>
                      <a:pt x="20" y="215"/>
                      <a:pt x="20" y="215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310" y="42"/>
                      <a:pt x="313" y="35"/>
                    </a:cubicBezTo>
                    <a:cubicBezTo>
                      <a:pt x="318" y="22"/>
                      <a:pt x="296" y="0"/>
                      <a:pt x="269" y="9"/>
                    </a:cubicBez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81" name="Freeform 2037"/>
              <p:cNvSpPr>
                <a:spLocks noChangeAspect="1"/>
              </p:cNvSpPr>
              <p:nvPr/>
            </p:nvSpPr>
            <p:spPr bwMode="gray">
              <a:xfrm>
                <a:off x="732" y="3461"/>
                <a:ext cx="364" cy="263"/>
              </a:xfrm>
              <a:custGeom>
                <a:avLst/>
                <a:gdLst>
                  <a:gd name="T0" fmla="*/ 49 w 333"/>
                  <a:gd name="T1" fmla="*/ 235 h 241"/>
                  <a:gd name="T2" fmla="*/ 33 w 333"/>
                  <a:gd name="T3" fmla="*/ 173 h 241"/>
                  <a:gd name="T4" fmla="*/ 284 w 333"/>
                  <a:gd name="T5" fmla="*/ 9 h 241"/>
                  <a:gd name="T6" fmla="*/ 328 w 333"/>
                  <a:gd name="T7" fmla="*/ 35 h 241"/>
                  <a:gd name="T8" fmla="*/ 49 w 333"/>
                  <a:gd name="T9" fmla="*/ 235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3" h="241">
                    <a:moveTo>
                      <a:pt x="49" y="235"/>
                    </a:moveTo>
                    <a:cubicBezTo>
                      <a:pt x="28" y="241"/>
                      <a:pt x="0" y="191"/>
                      <a:pt x="33" y="173"/>
                    </a:cubicBezTo>
                    <a:cubicBezTo>
                      <a:pt x="61" y="158"/>
                      <a:pt x="284" y="9"/>
                      <a:pt x="284" y="9"/>
                    </a:cubicBezTo>
                    <a:cubicBezTo>
                      <a:pt x="311" y="0"/>
                      <a:pt x="333" y="22"/>
                      <a:pt x="328" y="35"/>
                    </a:cubicBezTo>
                    <a:cubicBezTo>
                      <a:pt x="322" y="48"/>
                      <a:pt x="70" y="228"/>
                      <a:pt x="49" y="2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82" name="Freeform 2038"/>
              <p:cNvSpPr>
                <a:spLocks noChangeAspect="1"/>
              </p:cNvSpPr>
              <p:nvPr/>
            </p:nvSpPr>
            <p:spPr bwMode="gray">
              <a:xfrm>
                <a:off x="1070" y="3445"/>
                <a:ext cx="88" cy="76"/>
              </a:xfrm>
              <a:custGeom>
                <a:avLst/>
                <a:gdLst>
                  <a:gd name="T0" fmla="*/ 31 w 81"/>
                  <a:gd name="T1" fmla="*/ 9 h 70"/>
                  <a:gd name="T2" fmla="*/ 0 w 81"/>
                  <a:gd name="T3" fmla="*/ 17 h 70"/>
                  <a:gd name="T4" fmla="*/ 44 w 81"/>
                  <a:gd name="T5" fmla="*/ 43 h 70"/>
                  <a:gd name="T6" fmla="*/ 11 w 81"/>
                  <a:gd name="T7" fmla="*/ 70 h 70"/>
                  <a:gd name="T8" fmla="*/ 42 w 81"/>
                  <a:gd name="T9" fmla="*/ 61 h 70"/>
                  <a:gd name="T10" fmla="*/ 75 w 81"/>
                  <a:gd name="T11" fmla="*/ 35 h 70"/>
                  <a:gd name="T12" fmla="*/ 31 w 81"/>
                  <a:gd name="T13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70">
                    <a:moveTo>
                      <a:pt x="31" y="9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27" y="9"/>
                      <a:pt x="49" y="31"/>
                      <a:pt x="44" y="43"/>
                    </a:cubicBezTo>
                    <a:cubicBezTo>
                      <a:pt x="43" y="45"/>
                      <a:pt x="30" y="55"/>
                      <a:pt x="11" y="70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62" y="47"/>
                      <a:pt x="75" y="36"/>
                      <a:pt x="75" y="35"/>
                    </a:cubicBezTo>
                    <a:cubicBezTo>
                      <a:pt x="81" y="22"/>
                      <a:pt x="59" y="0"/>
                      <a:pt x="31" y="9"/>
                    </a:cubicBezTo>
                    <a:close/>
                  </a:path>
                </a:pathLst>
              </a:custGeom>
              <a:solidFill>
                <a:srgbClr val="B2B2B2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68983" name="Group 2039"/>
            <p:cNvGrpSpPr>
              <a:grpSpLocks noChangeAspect="1"/>
            </p:cNvGrpSpPr>
            <p:nvPr/>
          </p:nvGrpSpPr>
          <p:grpSpPr bwMode="auto">
            <a:xfrm>
              <a:off x="2184" y="2592"/>
              <a:ext cx="484" cy="636"/>
              <a:chOff x="700" y="3368"/>
              <a:chExt cx="481" cy="634"/>
            </a:xfrm>
          </p:grpSpPr>
          <p:sp>
            <p:nvSpPr>
              <p:cNvPr id="468984" name="Freeform 2040"/>
              <p:cNvSpPr>
                <a:spLocks noChangeAspect="1"/>
              </p:cNvSpPr>
              <p:nvPr/>
            </p:nvSpPr>
            <p:spPr bwMode="gray">
              <a:xfrm>
                <a:off x="748" y="3749"/>
                <a:ext cx="262" cy="253"/>
              </a:xfrm>
              <a:custGeom>
                <a:avLst/>
                <a:gdLst>
                  <a:gd name="T0" fmla="*/ 0 w 240"/>
                  <a:gd name="T1" fmla="*/ 0 h 232"/>
                  <a:gd name="T2" fmla="*/ 0 w 240"/>
                  <a:gd name="T3" fmla="*/ 200 h 232"/>
                  <a:gd name="T4" fmla="*/ 120 w 240"/>
                  <a:gd name="T5" fmla="*/ 232 h 232"/>
                  <a:gd name="T6" fmla="*/ 240 w 240"/>
                  <a:gd name="T7" fmla="*/ 200 h 232"/>
                  <a:gd name="T8" fmla="*/ 240 w 240"/>
                  <a:gd name="T9" fmla="*/ 0 h 232"/>
                  <a:gd name="T10" fmla="*/ 0 w 240"/>
                  <a:gd name="T11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0" h="232">
                    <a:moveTo>
                      <a:pt x="0" y="0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17"/>
                      <a:pt x="54" y="232"/>
                      <a:pt x="120" y="232"/>
                    </a:cubicBezTo>
                    <a:cubicBezTo>
                      <a:pt x="186" y="232"/>
                      <a:pt x="240" y="217"/>
                      <a:pt x="240" y="200"/>
                    </a:cubicBezTo>
                    <a:cubicBezTo>
                      <a:pt x="240" y="0"/>
                      <a:pt x="240" y="0"/>
                      <a:pt x="24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85" name="Oval 2041"/>
              <p:cNvSpPr>
                <a:spLocks noChangeAspect="1" noChangeArrowheads="1"/>
              </p:cNvSpPr>
              <p:nvPr/>
            </p:nvSpPr>
            <p:spPr bwMode="gray">
              <a:xfrm>
                <a:off x="748" y="3713"/>
                <a:ext cx="262" cy="71"/>
              </a:xfrm>
              <a:prstGeom prst="ellipse">
                <a:avLst/>
              </a:prstGeom>
              <a:solidFill>
                <a:srgbClr val="5F5F5F"/>
              </a:solidFill>
              <a:ln w="6350" algn="ctr">
                <a:solidFill>
                  <a:srgbClr val="C0C0C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86" name="Freeform 2042"/>
              <p:cNvSpPr>
                <a:spLocks noChangeAspect="1"/>
              </p:cNvSpPr>
              <p:nvPr/>
            </p:nvSpPr>
            <p:spPr bwMode="gray">
              <a:xfrm>
                <a:off x="700" y="3393"/>
                <a:ext cx="31" cy="41"/>
              </a:xfrm>
              <a:custGeom>
                <a:avLst/>
                <a:gdLst>
                  <a:gd name="T0" fmla="*/ 0 w 68"/>
                  <a:gd name="T1" fmla="*/ 0 h 89"/>
                  <a:gd name="T2" fmla="*/ 0 w 68"/>
                  <a:gd name="T3" fmla="*/ 71 h 89"/>
                  <a:gd name="T4" fmla="*/ 68 w 68"/>
                  <a:gd name="T5" fmla="*/ 89 h 89"/>
                  <a:gd name="T6" fmla="*/ 68 w 68"/>
                  <a:gd name="T7" fmla="*/ 19 h 89"/>
                  <a:gd name="T8" fmla="*/ 0 w 68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89">
                    <a:moveTo>
                      <a:pt x="0" y="0"/>
                    </a:moveTo>
                    <a:lnTo>
                      <a:pt x="0" y="71"/>
                    </a:lnTo>
                    <a:lnTo>
                      <a:pt x="68" y="89"/>
                    </a:lnTo>
                    <a:lnTo>
                      <a:pt x="68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87" name="Freeform 2043"/>
              <p:cNvSpPr>
                <a:spLocks noChangeAspect="1"/>
              </p:cNvSpPr>
              <p:nvPr/>
            </p:nvSpPr>
            <p:spPr bwMode="gray">
              <a:xfrm>
                <a:off x="762" y="3377"/>
                <a:ext cx="32" cy="41"/>
              </a:xfrm>
              <a:custGeom>
                <a:avLst/>
                <a:gdLst>
                  <a:gd name="T0" fmla="*/ 0 w 69"/>
                  <a:gd name="T1" fmla="*/ 0 h 90"/>
                  <a:gd name="T2" fmla="*/ 0 w 69"/>
                  <a:gd name="T3" fmla="*/ 71 h 90"/>
                  <a:gd name="T4" fmla="*/ 69 w 69"/>
                  <a:gd name="T5" fmla="*/ 90 h 90"/>
                  <a:gd name="T6" fmla="*/ 69 w 69"/>
                  <a:gd name="T7" fmla="*/ 19 h 90"/>
                  <a:gd name="T8" fmla="*/ 0 w 69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90">
                    <a:moveTo>
                      <a:pt x="0" y="0"/>
                    </a:moveTo>
                    <a:lnTo>
                      <a:pt x="0" y="71"/>
                    </a:lnTo>
                    <a:lnTo>
                      <a:pt x="69" y="90"/>
                    </a:lnTo>
                    <a:lnTo>
                      <a:pt x="69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88" name="Freeform 2044"/>
              <p:cNvSpPr>
                <a:spLocks noChangeAspect="1"/>
              </p:cNvSpPr>
              <p:nvPr/>
            </p:nvSpPr>
            <p:spPr bwMode="gray">
              <a:xfrm>
                <a:off x="794" y="3393"/>
                <a:ext cx="31" cy="41"/>
              </a:xfrm>
              <a:custGeom>
                <a:avLst/>
                <a:gdLst>
                  <a:gd name="T0" fmla="*/ 0 w 68"/>
                  <a:gd name="T1" fmla="*/ 89 h 89"/>
                  <a:gd name="T2" fmla="*/ 0 w 68"/>
                  <a:gd name="T3" fmla="*/ 19 h 89"/>
                  <a:gd name="T4" fmla="*/ 68 w 68"/>
                  <a:gd name="T5" fmla="*/ 0 h 89"/>
                  <a:gd name="T6" fmla="*/ 68 w 68"/>
                  <a:gd name="T7" fmla="*/ 71 h 89"/>
                  <a:gd name="T8" fmla="*/ 0 w 68"/>
                  <a:gd name="T9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89">
                    <a:moveTo>
                      <a:pt x="0" y="89"/>
                    </a:moveTo>
                    <a:lnTo>
                      <a:pt x="0" y="19"/>
                    </a:lnTo>
                    <a:lnTo>
                      <a:pt x="68" y="0"/>
                    </a:lnTo>
                    <a:lnTo>
                      <a:pt x="68" y="71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89" name="Rectangle 2045"/>
              <p:cNvSpPr>
                <a:spLocks noChangeAspect="1" noChangeArrowheads="1"/>
              </p:cNvSpPr>
              <p:nvPr/>
            </p:nvSpPr>
            <p:spPr bwMode="gray">
              <a:xfrm>
                <a:off x="731" y="3402"/>
                <a:ext cx="63" cy="32"/>
              </a:xfrm>
              <a:prstGeom prst="rect">
                <a:avLst/>
              </a:prstGeom>
              <a:solidFill>
                <a:schemeClr val="accent1"/>
              </a:solidFill>
              <a:ln w="6350" algn="ctr">
                <a:solidFill>
                  <a:srgbClr val="C0C0C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90" name="Freeform 2046"/>
              <p:cNvSpPr>
                <a:spLocks noChangeAspect="1"/>
              </p:cNvSpPr>
              <p:nvPr/>
            </p:nvSpPr>
            <p:spPr bwMode="gray">
              <a:xfrm>
                <a:off x="700" y="3368"/>
                <a:ext cx="125" cy="34"/>
              </a:xfrm>
              <a:custGeom>
                <a:avLst/>
                <a:gdLst>
                  <a:gd name="T0" fmla="*/ 203 w 271"/>
                  <a:gd name="T1" fmla="*/ 0 h 74"/>
                  <a:gd name="T2" fmla="*/ 134 w 271"/>
                  <a:gd name="T3" fmla="*/ 19 h 74"/>
                  <a:gd name="T4" fmla="*/ 203 w 271"/>
                  <a:gd name="T5" fmla="*/ 38 h 74"/>
                  <a:gd name="T6" fmla="*/ 134 w 271"/>
                  <a:gd name="T7" fmla="*/ 55 h 74"/>
                  <a:gd name="T8" fmla="*/ 68 w 271"/>
                  <a:gd name="T9" fmla="*/ 38 h 74"/>
                  <a:gd name="T10" fmla="*/ 0 w 271"/>
                  <a:gd name="T11" fmla="*/ 55 h 74"/>
                  <a:gd name="T12" fmla="*/ 68 w 271"/>
                  <a:gd name="T13" fmla="*/ 74 h 74"/>
                  <a:gd name="T14" fmla="*/ 203 w 271"/>
                  <a:gd name="T15" fmla="*/ 74 h 74"/>
                  <a:gd name="T16" fmla="*/ 271 w 271"/>
                  <a:gd name="T17" fmla="*/ 55 h 74"/>
                  <a:gd name="T18" fmla="*/ 271 w 271"/>
                  <a:gd name="T19" fmla="*/ 19 h 74"/>
                  <a:gd name="T20" fmla="*/ 203 w 271"/>
                  <a:gd name="T2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1" h="74">
                    <a:moveTo>
                      <a:pt x="203" y="0"/>
                    </a:moveTo>
                    <a:lnTo>
                      <a:pt x="134" y="19"/>
                    </a:lnTo>
                    <a:lnTo>
                      <a:pt x="203" y="38"/>
                    </a:lnTo>
                    <a:lnTo>
                      <a:pt x="134" y="55"/>
                    </a:lnTo>
                    <a:lnTo>
                      <a:pt x="68" y="38"/>
                    </a:lnTo>
                    <a:lnTo>
                      <a:pt x="0" y="55"/>
                    </a:lnTo>
                    <a:lnTo>
                      <a:pt x="68" y="74"/>
                    </a:lnTo>
                    <a:lnTo>
                      <a:pt x="203" y="74"/>
                    </a:lnTo>
                    <a:lnTo>
                      <a:pt x="271" y="55"/>
                    </a:lnTo>
                    <a:lnTo>
                      <a:pt x="271" y="19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991" name="Freeform 2047"/>
              <p:cNvSpPr>
                <a:spLocks noChangeAspect="1"/>
              </p:cNvSpPr>
              <p:nvPr/>
            </p:nvSpPr>
            <p:spPr bwMode="gray">
              <a:xfrm>
                <a:off x="789" y="3392"/>
                <a:ext cx="286" cy="111"/>
              </a:xfrm>
              <a:custGeom>
                <a:avLst/>
                <a:gdLst>
                  <a:gd name="T0" fmla="*/ 30 w 262"/>
                  <a:gd name="T1" fmla="*/ 2 h 102"/>
                  <a:gd name="T2" fmla="*/ 29 w 262"/>
                  <a:gd name="T3" fmla="*/ 2 h 102"/>
                  <a:gd name="T4" fmla="*/ 29 w 262"/>
                  <a:gd name="T5" fmla="*/ 2 h 102"/>
                  <a:gd name="T6" fmla="*/ 29 w 262"/>
                  <a:gd name="T7" fmla="*/ 2 h 102"/>
                  <a:gd name="T8" fmla="*/ 8 w 262"/>
                  <a:gd name="T9" fmla="*/ 12 h 102"/>
                  <a:gd name="T10" fmla="*/ 7 w 262"/>
                  <a:gd name="T11" fmla="*/ 38 h 102"/>
                  <a:gd name="T12" fmla="*/ 11 w 262"/>
                  <a:gd name="T13" fmla="*/ 40 h 102"/>
                  <a:gd name="T14" fmla="*/ 11 w 262"/>
                  <a:gd name="T15" fmla="*/ 40 h 102"/>
                  <a:gd name="T16" fmla="*/ 243 w 262"/>
                  <a:gd name="T17" fmla="*/ 102 h 102"/>
                  <a:gd name="T18" fmla="*/ 262 w 262"/>
                  <a:gd name="T19" fmla="*/ 65 h 102"/>
                  <a:gd name="T20" fmla="*/ 30 w 262"/>
                  <a:gd name="T21" fmla="*/ 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2" h="102">
                    <a:moveTo>
                      <a:pt x="30" y="2"/>
                    </a:moveTo>
                    <a:cubicBezTo>
                      <a:pt x="30" y="2"/>
                      <a:pt x="30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3" y="0"/>
                      <a:pt x="14" y="4"/>
                      <a:pt x="8" y="12"/>
                    </a:cubicBezTo>
                    <a:cubicBezTo>
                      <a:pt x="1" y="21"/>
                      <a:pt x="0" y="33"/>
                      <a:pt x="7" y="38"/>
                    </a:cubicBezTo>
                    <a:cubicBezTo>
                      <a:pt x="8" y="39"/>
                      <a:pt x="9" y="39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243" y="102"/>
                      <a:pt x="243" y="102"/>
                      <a:pt x="243" y="102"/>
                    </a:cubicBezTo>
                    <a:cubicBezTo>
                      <a:pt x="262" y="65"/>
                      <a:pt x="262" y="65"/>
                      <a:pt x="262" y="65"/>
                    </a:cubicBezTo>
                    <a:lnTo>
                      <a:pt x="30" y="2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328" name="Freeform 2048"/>
              <p:cNvSpPr>
                <a:spLocks noChangeAspect="1"/>
              </p:cNvSpPr>
              <p:nvPr/>
            </p:nvSpPr>
            <p:spPr bwMode="gray">
              <a:xfrm>
                <a:off x="1046" y="3460"/>
                <a:ext cx="43" cy="48"/>
              </a:xfrm>
              <a:custGeom>
                <a:avLst/>
                <a:gdLst>
                  <a:gd name="T0" fmla="*/ 6 w 39"/>
                  <a:gd name="T1" fmla="*/ 39 h 44"/>
                  <a:gd name="T2" fmla="*/ 31 w 39"/>
                  <a:gd name="T3" fmla="*/ 31 h 44"/>
                  <a:gd name="T4" fmla="*/ 32 w 39"/>
                  <a:gd name="T5" fmla="*/ 5 h 44"/>
                  <a:gd name="T6" fmla="*/ 8 w 39"/>
                  <a:gd name="T7" fmla="*/ 13 h 44"/>
                  <a:gd name="T8" fmla="*/ 6 w 39"/>
                  <a:gd name="T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6" y="39"/>
                    </a:moveTo>
                    <a:cubicBezTo>
                      <a:pt x="13" y="44"/>
                      <a:pt x="24" y="40"/>
                      <a:pt x="31" y="31"/>
                    </a:cubicBezTo>
                    <a:cubicBezTo>
                      <a:pt x="38" y="21"/>
                      <a:pt x="39" y="10"/>
                      <a:pt x="32" y="5"/>
                    </a:cubicBezTo>
                    <a:cubicBezTo>
                      <a:pt x="26" y="0"/>
                      <a:pt x="15" y="4"/>
                      <a:pt x="8" y="13"/>
                    </a:cubicBezTo>
                    <a:cubicBezTo>
                      <a:pt x="1" y="22"/>
                      <a:pt x="0" y="34"/>
                      <a:pt x="6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329" name="Freeform 2049"/>
              <p:cNvSpPr>
                <a:spLocks noChangeAspect="1"/>
              </p:cNvSpPr>
              <p:nvPr/>
            </p:nvSpPr>
            <p:spPr bwMode="gray">
              <a:xfrm>
                <a:off x="762" y="3598"/>
                <a:ext cx="227" cy="181"/>
              </a:xfrm>
              <a:custGeom>
                <a:avLst/>
                <a:gdLst>
                  <a:gd name="T0" fmla="*/ 208 w 208"/>
                  <a:gd name="T1" fmla="*/ 114 h 166"/>
                  <a:gd name="T2" fmla="*/ 103 w 208"/>
                  <a:gd name="T3" fmla="*/ 4 h 166"/>
                  <a:gd name="T4" fmla="*/ 78 w 208"/>
                  <a:gd name="T5" fmla="*/ 1 h 166"/>
                  <a:gd name="T6" fmla="*/ 78 w 208"/>
                  <a:gd name="T7" fmla="*/ 1 h 166"/>
                  <a:gd name="T8" fmla="*/ 78 w 208"/>
                  <a:gd name="T9" fmla="*/ 1 h 166"/>
                  <a:gd name="T10" fmla="*/ 4 w 208"/>
                  <a:gd name="T11" fmla="*/ 21 h 166"/>
                  <a:gd name="T12" fmla="*/ 138 w 208"/>
                  <a:gd name="T13" fmla="*/ 141 h 166"/>
                  <a:gd name="T14" fmla="*/ 138 w 208"/>
                  <a:gd name="T15" fmla="*/ 166 h 166"/>
                  <a:gd name="T16" fmla="*/ 208 w 208"/>
                  <a:gd name="T17" fmla="*/ 147 h 166"/>
                  <a:gd name="T18" fmla="*/ 208 w 208"/>
                  <a:gd name="T19" fmla="*/ 114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8" h="166">
                    <a:moveTo>
                      <a:pt x="208" y="114"/>
                    </a:moveTo>
                    <a:cubicBezTo>
                      <a:pt x="208" y="114"/>
                      <a:pt x="137" y="16"/>
                      <a:pt x="103" y="4"/>
                    </a:cubicBezTo>
                    <a:cubicBezTo>
                      <a:pt x="94" y="0"/>
                      <a:pt x="85" y="0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1"/>
                      <a:pt x="4" y="21"/>
                      <a:pt x="4" y="21"/>
                    </a:cubicBezTo>
                    <a:cubicBezTo>
                      <a:pt x="0" y="29"/>
                      <a:pt x="138" y="141"/>
                      <a:pt x="138" y="141"/>
                    </a:cubicBezTo>
                    <a:cubicBezTo>
                      <a:pt x="138" y="166"/>
                      <a:pt x="138" y="166"/>
                      <a:pt x="138" y="166"/>
                    </a:cubicBezTo>
                    <a:cubicBezTo>
                      <a:pt x="208" y="147"/>
                      <a:pt x="208" y="147"/>
                      <a:pt x="208" y="147"/>
                    </a:cubicBezTo>
                    <a:lnTo>
                      <a:pt x="208" y="114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330" name="Freeform 2050"/>
              <p:cNvSpPr>
                <a:spLocks noChangeAspect="1"/>
              </p:cNvSpPr>
              <p:nvPr/>
            </p:nvSpPr>
            <p:spPr bwMode="gray">
              <a:xfrm>
                <a:off x="737" y="3609"/>
                <a:ext cx="176" cy="170"/>
              </a:xfrm>
              <a:custGeom>
                <a:avLst/>
                <a:gdLst>
                  <a:gd name="T0" fmla="*/ 56 w 161"/>
                  <a:gd name="T1" fmla="*/ 13 h 156"/>
                  <a:gd name="T2" fmla="*/ 0 w 161"/>
                  <a:gd name="T3" fmla="*/ 61 h 156"/>
                  <a:gd name="T4" fmla="*/ 54 w 161"/>
                  <a:gd name="T5" fmla="*/ 127 h 156"/>
                  <a:gd name="T6" fmla="*/ 161 w 161"/>
                  <a:gd name="T7" fmla="*/ 156 h 156"/>
                  <a:gd name="T8" fmla="*/ 161 w 161"/>
                  <a:gd name="T9" fmla="*/ 123 h 156"/>
                  <a:gd name="T10" fmla="*/ 56 w 161"/>
                  <a:gd name="T11" fmla="*/ 1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1" h="156">
                    <a:moveTo>
                      <a:pt x="56" y="13"/>
                    </a:moveTo>
                    <a:cubicBezTo>
                      <a:pt x="22" y="0"/>
                      <a:pt x="0" y="25"/>
                      <a:pt x="0" y="61"/>
                    </a:cubicBezTo>
                    <a:cubicBezTo>
                      <a:pt x="0" y="97"/>
                      <a:pt x="33" y="119"/>
                      <a:pt x="54" y="127"/>
                    </a:cubicBezTo>
                    <a:cubicBezTo>
                      <a:pt x="161" y="156"/>
                      <a:pt x="161" y="156"/>
                      <a:pt x="161" y="156"/>
                    </a:cubicBezTo>
                    <a:cubicBezTo>
                      <a:pt x="161" y="123"/>
                      <a:pt x="161" y="123"/>
                      <a:pt x="161" y="123"/>
                    </a:cubicBezTo>
                    <a:cubicBezTo>
                      <a:pt x="161" y="123"/>
                      <a:pt x="90" y="25"/>
                      <a:pt x="56" y="1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331" name="Freeform 2051"/>
              <p:cNvSpPr>
                <a:spLocks noChangeAspect="1"/>
              </p:cNvSpPr>
              <p:nvPr/>
            </p:nvSpPr>
            <p:spPr bwMode="gray">
              <a:xfrm>
                <a:off x="913" y="3723"/>
                <a:ext cx="76" cy="56"/>
              </a:xfrm>
              <a:custGeom>
                <a:avLst/>
                <a:gdLst>
                  <a:gd name="T0" fmla="*/ 166 w 166"/>
                  <a:gd name="T1" fmla="*/ 78 h 123"/>
                  <a:gd name="T2" fmla="*/ 0 w 166"/>
                  <a:gd name="T3" fmla="*/ 123 h 123"/>
                  <a:gd name="T4" fmla="*/ 0 w 166"/>
                  <a:gd name="T5" fmla="*/ 45 h 123"/>
                  <a:gd name="T6" fmla="*/ 166 w 166"/>
                  <a:gd name="T7" fmla="*/ 0 h 123"/>
                  <a:gd name="T8" fmla="*/ 166 w 166"/>
                  <a:gd name="T9" fmla="*/ 7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123">
                    <a:moveTo>
                      <a:pt x="166" y="78"/>
                    </a:moveTo>
                    <a:lnTo>
                      <a:pt x="0" y="123"/>
                    </a:lnTo>
                    <a:lnTo>
                      <a:pt x="0" y="45"/>
                    </a:lnTo>
                    <a:lnTo>
                      <a:pt x="166" y="0"/>
                    </a:lnTo>
                    <a:lnTo>
                      <a:pt x="166" y="78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332" name="Freeform 2052"/>
              <p:cNvSpPr>
                <a:spLocks noChangeAspect="1"/>
              </p:cNvSpPr>
              <p:nvPr/>
            </p:nvSpPr>
            <p:spPr bwMode="gray">
              <a:xfrm>
                <a:off x="834" y="3438"/>
                <a:ext cx="347" cy="234"/>
              </a:xfrm>
              <a:custGeom>
                <a:avLst/>
                <a:gdLst>
                  <a:gd name="T0" fmla="*/ 269 w 318"/>
                  <a:gd name="T1" fmla="*/ 9 h 215"/>
                  <a:gd name="T2" fmla="*/ 191 w 318"/>
                  <a:gd name="T3" fmla="*/ 30 h 215"/>
                  <a:gd name="T4" fmla="*/ 18 w 318"/>
                  <a:gd name="T5" fmla="*/ 173 h 215"/>
                  <a:gd name="T6" fmla="*/ 20 w 318"/>
                  <a:gd name="T7" fmla="*/ 215 h 215"/>
                  <a:gd name="T8" fmla="*/ 92 w 318"/>
                  <a:gd name="T9" fmla="*/ 198 h 215"/>
                  <a:gd name="T10" fmla="*/ 92 w 318"/>
                  <a:gd name="T11" fmla="*/ 198 h 215"/>
                  <a:gd name="T12" fmla="*/ 92 w 318"/>
                  <a:gd name="T13" fmla="*/ 198 h 215"/>
                  <a:gd name="T14" fmla="*/ 92 w 318"/>
                  <a:gd name="T15" fmla="*/ 198 h 215"/>
                  <a:gd name="T16" fmla="*/ 313 w 318"/>
                  <a:gd name="T17" fmla="*/ 35 h 215"/>
                  <a:gd name="T18" fmla="*/ 269 w 318"/>
                  <a:gd name="T19" fmla="*/ 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8" h="215">
                    <a:moveTo>
                      <a:pt x="269" y="9"/>
                    </a:moveTo>
                    <a:cubicBezTo>
                      <a:pt x="191" y="30"/>
                      <a:pt x="191" y="30"/>
                      <a:pt x="191" y="30"/>
                    </a:cubicBezTo>
                    <a:cubicBezTo>
                      <a:pt x="191" y="30"/>
                      <a:pt x="38" y="162"/>
                      <a:pt x="18" y="173"/>
                    </a:cubicBezTo>
                    <a:cubicBezTo>
                      <a:pt x="0" y="183"/>
                      <a:pt x="20" y="215"/>
                      <a:pt x="20" y="215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310" y="42"/>
                      <a:pt x="313" y="35"/>
                    </a:cubicBezTo>
                    <a:cubicBezTo>
                      <a:pt x="318" y="22"/>
                      <a:pt x="296" y="0"/>
                      <a:pt x="269" y="9"/>
                    </a:cubicBez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333" name="Freeform 2053"/>
              <p:cNvSpPr>
                <a:spLocks noChangeAspect="1"/>
              </p:cNvSpPr>
              <p:nvPr/>
            </p:nvSpPr>
            <p:spPr bwMode="gray">
              <a:xfrm>
                <a:off x="732" y="3461"/>
                <a:ext cx="364" cy="263"/>
              </a:xfrm>
              <a:custGeom>
                <a:avLst/>
                <a:gdLst>
                  <a:gd name="T0" fmla="*/ 49 w 333"/>
                  <a:gd name="T1" fmla="*/ 235 h 241"/>
                  <a:gd name="T2" fmla="*/ 33 w 333"/>
                  <a:gd name="T3" fmla="*/ 173 h 241"/>
                  <a:gd name="T4" fmla="*/ 284 w 333"/>
                  <a:gd name="T5" fmla="*/ 9 h 241"/>
                  <a:gd name="T6" fmla="*/ 328 w 333"/>
                  <a:gd name="T7" fmla="*/ 35 h 241"/>
                  <a:gd name="T8" fmla="*/ 49 w 333"/>
                  <a:gd name="T9" fmla="*/ 235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3" h="241">
                    <a:moveTo>
                      <a:pt x="49" y="235"/>
                    </a:moveTo>
                    <a:cubicBezTo>
                      <a:pt x="28" y="241"/>
                      <a:pt x="0" y="191"/>
                      <a:pt x="33" y="173"/>
                    </a:cubicBezTo>
                    <a:cubicBezTo>
                      <a:pt x="61" y="158"/>
                      <a:pt x="284" y="9"/>
                      <a:pt x="284" y="9"/>
                    </a:cubicBezTo>
                    <a:cubicBezTo>
                      <a:pt x="311" y="0"/>
                      <a:pt x="333" y="22"/>
                      <a:pt x="328" y="35"/>
                    </a:cubicBezTo>
                    <a:cubicBezTo>
                      <a:pt x="322" y="48"/>
                      <a:pt x="70" y="228"/>
                      <a:pt x="49" y="2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334" name="Freeform 2054"/>
              <p:cNvSpPr>
                <a:spLocks noChangeAspect="1"/>
              </p:cNvSpPr>
              <p:nvPr/>
            </p:nvSpPr>
            <p:spPr bwMode="gray">
              <a:xfrm>
                <a:off x="1070" y="3445"/>
                <a:ext cx="88" cy="76"/>
              </a:xfrm>
              <a:custGeom>
                <a:avLst/>
                <a:gdLst>
                  <a:gd name="T0" fmla="*/ 31 w 81"/>
                  <a:gd name="T1" fmla="*/ 9 h 70"/>
                  <a:gd name="T2" fmla="*/ 0 w 81"/>
                  <a:gd name="T3" fmla="*/ 17 h 70"/>
                  <a:gd name="T4" fmla="*/ 44 w 81"/>
                  <a:gd name="T5" fmla="*/ 43 h 70"/>
                  <a:gd name="T6" fmla="*/ 11 w 81"/>
                  <a:gd name="T7" fmla="*/ 70 h 70"/>
                  <a:gd name="T8" fmla="*/ 42 w 81"/>
                  <a:gd name="T9" fmla="*/ 61 h 70"/>
                  <a:gd name="T10" fmla="*/ 75 w 81"/>
                  <a:gd name="T11" fmla="*/ 35 h 70"/>
                  <a:gd name="T12" fmla="*/ 31 w 81"/>
                  <a:gd name="T13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70">
                    <a:moveTo>
                      <a:pt x="31" y="9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27" y="9"/>
                      <a:pt x="49" y="31"/>
                      <a:pt x="44" y="43"/>
                    </a:cubicBezTo>
                    <a:cubicBezTo>
                      <a:pt x="43" y="45"/>
                      <a:pt x="30" y="55"/>
                      <a:pt x="11" y="70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62" y="47"/>
                      <a:pt x="75" y="36"/>
                      <a:pt x="75" y="35"/>
                    </a:cubicBezTo>
                    <a:cubicBezTo>
                      <a:pt x="81" y="22"/>
                      <a:pt x="59" y="0"/>
                      <a:pt x="31" y="9"/>
                    </a:cubicBezTo>
                    <a:close/>
                  </a:path>
                </a:pathLst>
              </a:custGeom>
              <a:solidFill>
                <a:srgbClr val="B2B2B2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83335" name="Group 2055"/>
          <p:cNvGrpSpPr>
            <a:grpSpLocks/>
          </p:cNvGrpSpPr>
          <p:nvPr/>
        </p:nvGrpSpPr>
        <p:grpSpPr bwMode="auto">
          <a:xfrm>
            <a:off x="4189413" y="3843338"/>
            <a:ext cx="785812" cy="239712"/>
            <a:chOff x="7" y="2612"/>
            <a:chExt cx="3134" cy="960"/>
          </a:xfrm>
        </p:grpSpPr>
        <p:sp>
          <p:nvSpPr>
            <p:cNvPr id="483336" name="Freeform 2056"/>
            <p:cNvSpPr>
              <a:spLocks/>
            </p:cNvSpPr>
            <p:nvPr/>
          </p:nvSpPr>
          <p:spPr bwMode="gray">
            <a:xfrm>
              <a:off x="902" y="2853"/>
              <a:ext cx="2239" cy="719"/>
            </a:xfrm>
            <a:custGeom>
              <a:avLst/>
              <a:gdLst>
                <a:gd name="T0" fmla="*/ 942 w 948"/>
                <a:gd name="T1" fmla="*/ 4 h 304"/>
                <a:gd name="T2" fmla="*/ 928 w 948"/>
                <a:gd name="T3" fmla="*/ 0 h 304"/>
                <a:gd name="T4" fmla="*/ 918 w 948"/>
                <a:gd name="T5" fmla="*/ 3 h 304"/>
                <a:gd name="T6" fmla="*/ 37 w 948"/>
                <a:gd name="T7" fmla="*/ 239 h 304"/>
                <a:gd name="T8" fmla="*/ 27 w 948"/>
                <a:gd name="T9" fmla="*/ 242 h 304"/>
                <a:gd name="T10" fmla="*/ 9 w 948"/>
                <a:gd name="T11" fmla="*/ 257 h 304"/>
                <a:gd name="T12" fmla="*/ 0 w 948"/>
                <a:gd name="T13" fmla="*/ 276 h 304"/>
                <a:gd name="T14" fmla="*/ 0 w 948"/>
                <a:gd name="T15" fmla="*/ 290 h 304"/>
                <a:gd name="T16" fmla="*/ 7 w 948"/>
                <a:gd name="T17" fmla="*/ 300 h 304"/>
                <a:gd name="T18" fmla="*/ 19 w 948"/>
                <a:gd name="T19" fmla="*/ 304 h 304"/>
                <a:gd name="T20" fmla="*/ 31 w 948"/>
                <a:gd name="T21" fmla="*/ 301 h 304"/>
                <a:gd name="T22" fmla="*/ 910 w 948"/>
                <a:gd name="T23" fmla="*/ 64 h 304"/>
                <a:gd name="T24" fmla="*/ 922 w 948"/>
                <a:gd name="T25" fmla="*/ 61 h 304"/>
                <a:gd name="T26" fmla="*/ 939 w 948"/>
                <a:gd name="T27" fmla="*/ 47 h 304"/>
                <a:gd name="T28" fmla="*/ 948 w 948"/>
                <a:gd name="T29" fmla="*/ 29 h 304"/>
                <a:gd name="T30" fmla="*/ 948 w 948"/>
                <a:gd name="T31" fmla="*/ 13 h 304"/>
                <a:gd name="T32" fmla="*/ 942 w 948"/>
                <a:gd name="T33" fmla="*/ 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8" h="304">
                  <a:moveTo>
                    <a:pt x="942" y="4"/>
                  </a:moveTo>
                  <a:cubicBezTo>
                    <a:pt x="938" y="1"/>
                    <a:pt x="933" y="0"/>
                    <a:pt x="928" y="0"/>
                  </a:cubicBezTo>
                  <a:cubicBezTo>
                    <a:pt x="918" y="3"/>
                    <a:pt x="918" y="3"/>
                    <a:pt x="918" y="3"/>
                  </a:cubicBezTo>
                  <a:cubicBezTo>
                    <a:pt x="37" y="239"/>
                    <a:pt x="37" y="239"/>
                    <a:pt x="37" y="239"/>
                  </a:cubicBezTo>
                  <a:cubicBezTo>
                    <a:pt x="27" y="242"/>
                    <a:pt x="27" y="242"/>
                    <a:pt x="27" y="242"/>
                  </a:cubicBezTo>
                  <a:cubicBezTo>
                    <a:pt x="20" y="245"/>
                    <a:pt x="14" y="250"/>
                    <a:pt x="9" y="257"/>
                  </a:cubicBezTo>
                  <a:cubicBezTo>
                    <a:pt x="4" y="263"/>
                    <a:pt x="1" y="269"/>
                    <a:pt x="0" y="276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1" y="294"/>
                    <a:pt x="3" y="298"/>
                    <a:pt x="7" y="300"/>
                  </a:cubicBezTo>
                  <a:cubicBezTo>
                    <a:pt x="10" y="303"/>
                    <a:pt x="14" y="304"/>
                    <a:pt x="19" y="304"/>
                  </a:cubicBezTo>
                  <a:cubicBezTo>
                    <a:pt x="31" y="301"/>
                    <a:pt x="31" y="301"/>
                    <a:pt x="31" y="301"/>
                  </a:cubicBezTo>
                  <a:cubicBezTo>
                    <a:pt x="910" y="64"/>
                    <a:pt x="910" y="64"/>
                    <a:pt x="910" y="64"/>
                  </a:cubicBezTo>
                  <a:cubicBezTo>
                    <a:pt x="922" y="61"/>
                    <a:pt x="922" y="61"/>
                    <a:pt x="922" y="61"/>
                  </a:cubicBezTo>
                  <a:cubicBezTo>
                    <a:pt x="928" y="58"/>
                    <a:pt x="934" y="54"/>
                    <a:pt x="939" y="47"/>
                  </a:cubicBezTo>
                  <a:cubicBezTo>
                    <a:pt x="944" y="41"/>
                    <a:pt x="947" y="35"/>
                    <a:pt x="948" y="29"/>
                  </a:cubicBezTo>
                  <a:cubicBezTo>
                    <a:pt x="948" y="13"/>
                    <a:pt x="948" y="13"/>
                    <a:pt x="948" y="13"/>
                  </a:cubicBezTo>
                  <a:cubicBezTo>
                    <a:pt x="947" y="9"/>
                    <a:pt x="945" y="6"/>
                    <a:pt x="942" y="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37" name="Freeform 2057"/>
            <p:cNvSpPr>
              <a:spLocks/>
            </p:cNvSpPr>
            <p:nvPr/>
          </p:nvSpPr>
          <p:spPr bwMode="gray">
            <a:xfrm>
              <a:off x="902" y="3418"/>
              <a:ext cx="144" cy="154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7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7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1"/>
                    <a:pt x="61" y="12"/>
                    <a:pt x="50" y="4"/>
                  </a:cubicBezTo>
                  <a:cubicBezTo>
                    <a:pt x="46" y="1"/>
                    <a:pt x="42" y="0"/>
                    <a:pt x="37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7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38" name="Freeform 2058"/>
            <p:cNvSpPr>
              <a:spLocks/>
            </p:cNvSpPr>
            <p:nvPr/>
          </p:nvSpPr>
          <p:spPr bwMode="gray">
            <a:xfrm>
              <a:off x="2997" y="2853"/>
              <a:ext cx="144" cy="154"/>
            </a:xfrm>
            <a:custGeom>
              <a:avLst/>
              <a:gdLst>
                <a:gd name="T0" fmla="*/ 13 w 61"/>
                <a:gd name="T1" fmla="*/ 17 h 65"/>
                <a:gd name="T2" fmla="*/ 11 w 61"/>
                <a:gd name="T3" fmla="*/ 61 h 65"/>
                <a:gd name="T4" fmla="*/ 23 w 61"/>
                <a:gd name="T5" fmla="*/ 64 h 65"/>
                <a:gd name="T6" fmla="*/ 35 w 61"/>
                <a:gd name="T7" fmla="*/ 61 h 65"/>
                <a:gd name="T8" fmla="*/ 52 w 61"/>
                <a:gd name="T9" fmla="*/ 47 h 65"/>
                <a:gd name="T10" fmla="*/ 61 w 61"/>
                <a:gd name="T11" fmla="*/ 29 h 65"/>
                <a:gd name="T12" fmla="*/ 61 w 61"/>
                <a:gd name="T13" fmla="*/ 13 h 65"/>
                <a:gd name="T14" fmla="*/ 55 w 61"/>
                <a:gd name="T15" fmla="*/ 4 h 65"/>
                <a:gd name="T16" fmla="*/ 41 w 61"/>
                <a:gd name="T17" fmla="*/ 0 h 65"/>
                <a:gd name="T18" fmla="*/ 31 w 61"/>
                <a:gd name="T19" fmla="*/ 3 h 65"/>
                <a:gd name="T20" fmla="*/ 13 w 61"/>
                <a:gd name="T21" fmla="*/ 1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13" y="17"/>
                  </a:moveTo>
                  <a:cubicBezTo>
                    <a:pt x="1" y="33"/>
                    <a:pt x="0" y="53"/>
                    <a:pt x="11" y="61"/>
                  </a:cubicBezTo>
                  <a:cubicBezTo>
                    <a:pt x="15" y="64"/>
                    <a:pt x="19" y="65"/>
                    <a:pt x="23" y="64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1" y="58"/>
                    <a:pt x="47" y="54"/>
                    <a:pt x="52" y="47"/>
                  </a:cubicBezTo>
                  <a:cubicBezTo>
                    <a:pt x="57" y="41"/>
                    <a:pt x="60" y="35"/>
                    <a:pt x="61" y="29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0" y="9"/>
                    <a:pt x="58" y="6"/>
                    <a:pt x="55" y="4"/>
                  </a:cubicBezTo>
                  <a:cubicBezTo>
                    <a:pt x="51" y="1"/>
                    <a:pt x="46" y="0"/>
                    <a:pt x="41" y="0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5" y="6"/>
                    <a:pt x="18" y="11"/>
                    <a:pt x="13" y="1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39" name="Freeform 2059"/>
            <p:cNvSpPr>
              <a:spLocks/>
            </p:cNvSpPr>
            <p:nvPr/>
          </p:nvSpPr>
          <p:spPr bwMode="gray">
            <a:xfrm>
              <a:off x="2296" y="3030"/>
              <a:ext cx="153" cy="175"/>
            </a:xfrm>
            <a:custGeom>
              <a:avLst/>
              <a:gdLst>
                <a:gd name="T0" fmla="*/ 11 w 65"/>
                <a:gd name="T1" fmla="*/ 66 h 74"/>
                <a:gd name="T2" fmla="*/ 52 w 65"/>
                <a:gd name="T3" fmla="*/ 52 h 74"/>
                <a:gd name="T4" fmla="*/ 54 w 65"/>
                <a:gd name="T5" fmla="*/ 8 h 74"/>
                <a:gd name="T6" fmla="*/ 13 w 65"/>
                <a:gd name="T7" fmla="*/ 22 h 74"/>
                <a:gd name="T8" fmla="*/ 11 w 65"/>
                <a:gd name="T9" fmla="*/ 6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4">
                  <a:moveTo>
                    <a:pt x="11" y="66"/>
                  </a:moveTo>
                  <a:cubicBezTo>
                    <a:pt x="22" y="74"/>
                    <a:pt x="40" y="68"/>
                    <a:pt x="52" y="52"/>
                  </a:cubicBezTo>
                  <a:cubicBezTo>
                    <a:pt x="64" y="36"/>
                    <a:pt x="65" y="17"/>
                    <a:pt x="54" y="8"/>
                  </a:cubicBezTo>
                  <a:cubicBezTo>
                    <a:pt x="44" y="0"/>
                    <a:pt x="25" y="6"/>
                    <a:pt x="13" y="22"/>
                  </a:cubicBezTo>
                  <a:cubicBezTo>
                    <a:pt x="1" y="38"/>
                    <a:pt x="0" y="57"/>
                    <a:pt x="11" y="66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40" name="Freeform 2060"/>
            <p:cNvSpPr>
              <a:spLocks/>
            </p:cNvSpPr>
            <p:nvPr/>
          </p:nvSpPr>
          <p:spPr bwMode="gray">
            <a:xfrm>
              <a:off x="1594" y="3219"/>
              <a:ext cx="154" cy="175"/>
            </a:xfrm>
            <a:custGeom>
              <a:avLst/>
              <a:gdLst>
                <a:gd name="T0" fmla="*/ 11 w 65"/>
                <a:gd name="T1" fmla="*/ 65 h 74"/>
                <a:gd name="T2" fmla="*/ 52 w 65"/>
                <a:gd name="T3" fmla="*/ 52 h 74"/>
                <a:gd name="T4" fmla="*/ 54 w 65"/>
                <a:gd name="T5" fmla="*/ 8 h 74"/>
                <a:gd name="T6" fmla="*/ 13 w 65"/>
                <a:gd name="T7" fmla="*/ 22 h 74"/>
                <a:gd name="T8" fmla="*/ 11 w 65"/>
                <a:gd name="T9" fmla="*/ 6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4">
                  <a:moveTo>
                    <a:pt x="11" y="65"/>
                  </a:moveTo>
                  <a:cubicBezTo>
                    <a:pt x="22" y="74"/>
                    <a:pt x="40" y="67"/>
                    <a:pt x="52" y="52"/>
                  </a:cubicBezTo>
                  <a:cubicBezTo>
                    <a:pt x="64" y="36"/>
                    <a:pt x="65" y="16"/>
                    <a:pt x="54" y="8"/>
                  </a:cubicBezTo>
                  <a:cubicBezTo>
                    <a:pt x="43" y="0"/>
                    <a:pt x="25" y="6"/>
                    <a:pt x="13" y="22"/>
                  </a:cubicBezTo>
                  <a:cubicBezTo>
                    <a:pt x="1" y="38"/>
                    <a:pt x="0" y="57"/>
                    <a:pt x="11" y="65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41" name="Freeform 2061"/>
            <p:cNvSpPr>
              <a:spLocks/>
            </p:cNvSpPr>
            <p:nvPr/>
          </p:nvSpPr>
          <p:spPr bwMode="gray">
            <a:xfrm>
              <a:off x="71" y="2612"/>
              <a:ext cx="3023" cy="813"/>
            </a:xfrm>
            <a:custGeom>
              <a:avLst/>
              <a:gdLst>
                <a:gd name="T0" fmla="*/ 0 w 3023"/>
                <a:gd name="T1" fmla="*/ 572 h 813"/>
                <a:gd name="T2" fmla="*/ 2128 w 3023"/>
                <a:gd name="T3" fmla="*/ 0 h 813"/>
                <a:gd name="T4" fmla="*/ 3023 w 3023"/>
                <a:gd name="T5" fmla="*/ 241 h 813"/>
                <a:gd name="T6" fmla="*/ 895 w 3023"/>
                <a:gd name="T7" fmla="*/ 813 h 813"/>
                <a:gd name="T8" fmla="*/ 0 w 3023"/>
                <a:gd name="T9" fmla="*/ 572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3" h="813">
                  <a:moveTo>
                    <a:pt x="0" y="572"/>
                  </a:moveTo>
                  <a:lnTo>
                    <a:pt x="2128" y="0"/>
                  </a:lnTo>
                  <a:lnTo>
                    <a:pt x="3023" y="241"/>
                  </a:lnTo>
                  <a:lnTo>
                    <a:pt x="895" y="813"/>
                  </a:lnTo>
                  <a:lnTo>
                    <a:pt x="0" y="572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42" name="Freeform 2062"/>
            <p:cNvSpPr>
              <a:spLocks/>
            </p:cNvSpPr>
            <p:nvPr/>
          </p:nvSpPr>
          <p:spPr bwMode="gray">
            <a:xfrm>
              <a:off x="7" y="3184"/>
              <a:ext cx="959" cy="380"/>
            </a:xfrm>
            <a:custGeom>
              <a:avLst/>
              <a:gdLst>
                <a:gd name="T0" fmla="*/ 27 w 406"/>
                <a:gd name="T1" fmla="*/ 0 h 161"/>
                <a:gd name="T2" fmla="*/ 27 w 406"/>
                <a:gd name="T3" fmla="*/ 0 h 161"/>
                <a:gd name="T4" fmla="*/ 9 w 406"/>
                <a:gd name="T5" fmla="*/ 15 h 161"/>
                <a:gd name="T6" fmla="*/ 0 w 406"/>
                <a:gd name="T7" fmla="*/ 34 h 161"/>
                <a:gd name="T8" fmla="*/ 0 w 406"/>
                <a:gd name="T9" fmla="*/ 48 h 161"/>
                <a:gd name="T10" fmla="*/ 6 w 406"/>
                <a:gd name="T11" fmla="*/ 58 h 161"/>
                <a:gd name="T12" fmla="*/ 19 w 406"/>
                <a:gd name="T13" fmla="*/ 62 h 161"/>
                <a:gd name="T14" fmla="*/ 386 w 406"/>
                <a:gd name="T15" fmla="*/ 161 h 161"/>
                <a:gd name="T16" fmla="*/ 386 w 406"/>
                <a:gd name="T17" fmla="*/ 160 h 161"/>
                <a:gd name="T18" fmla="*/ 379 w 406"/>
                <a:gd name="T19" fmla="*/ 150 h 161"/>
                <a:gd name="T20" fmla="*/ 379 w 406"/>
                <a:gd name="T21" fmla="*/ 136 h 161"/>
                <a:gd name="T22" fmla="*/ 388 w 406"/>
                <a:gd name="T23" fmla="*/ 117 h 161"/>
                <a:gd name="T24" fmla="*/ 406 w 406"/>
                <a:gd name="T25" fmla="*/ 102 h 161"/>
                <a:gd name="T26" fmla="*/ 27 w 406"/>
                <a:gd name="T2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6" h="161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0" y="3"/>
                    <a:pt x="14" y="8"/>
                    <a:pt x="9" y="15"/>
                  </a:cubicBezTo>
                  <a:cubicBezTo>
                    <a:pt x="4" y="21"/>
                    <a:pt x="1" y="28"/>
                    <a:pt x="0" y="3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52"/>
                    <a:pt x="3" y="56"/>
                    <a:pt x="6" y="58"/>
                  </a:cubicBezTo>
                  <a:cubicBezTo>
                    <a:pt x="10" y="61"/>
                    <a:pt x="14" y="62"/>
                    <a:pt x="19" y="62"/>
                  </a:cubicBezTo>
                  <a:cubicBezTo>
                    <a:pt x="386" y="161"/>
                    <a:pt x="386" y="161"/>
                    <a:pt x="386" y="161"/>
                  </a:cubicBezTo>
                  <a:cubicBezTo>
                    <a:pt x="386" y="160"/>
                    <a:pt x="386" y="160"/>
                    <a:pt x="386" y="160"/>
                  </a:cubicBezTo>
                  <a:cubicBezTo>
                    <a:pt x="382" y="158"/>
                    <a:pt x="380" y="154"/>
                    <a:pt x="379" y="150"/>
                  </a:cubicBezTo>
                  <a:cubicBezTo>
                    <a:pt x="379" y="136"/>
                    <a:pt x="379" y="136"/>
                    <a:pt x="379" y="136"/>
                  </a:cubicBezTo>
                  <a:cubicBezTo>
                    <a:pt x="380" y="129"/>
                    <a:pt x="383" y="123"/>
                    <a:pt x="388" y="117"/>
                  </a:cubicBezTo>
                  <a:cubicBezTo>
                    <a:pt x="393" y="110"/>
                    <a:pt x="399" y="105"/>
                    <a:pt x="406" y="102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43" name="Freeform 2063"/>
            <p:cNvSpPr>
              <a:spLocks/>
            </p:cNvSpPr>
            <p:nvPr/>
          </p:nvSpPr>
          <p:spPr bwMode="gray">
            <a:xfrm>
              <a:off x="71" y="3184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44" name="Line 2064"/>
            <p:cNvSpPr>
              <a:spLocks noChangeShapeType="1"/>
            </p:cNvSpPr>
            <p:nvPr/>
          </p:nvSpPr>
          <p:spPr bwMode="gray">
            <a:xfrm flipH="1" flipV="1">
              <a:off x="71" y="3184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45" name="Freeform 2065"/>
            <p:cNvSpPr>
              <a:spLocks/>
            </p:cNvSpPr>
            <p:nvPr/>
          </p:nvSpPr>
          <p:spPr bwMode="gray">
            <a:xfrm>
              <a:off x="1986" y="2671"/>
              <a:ext cx="895" cy="239"/>
            </a:xfrm>
            <a:custGeom>
              <a:avLst/>
              <a:gdLst>
                <a:gd name="T0" fmla="*/ 895 w 895"/>
                <a:gd name="T1" fmla="*/ 239 h 239"/>
                <a:gd name="T2" fmla="*/ 0 w 895"/>
                <a:gd name="T3" fmla="*/ 0 h 239"/>
                <a:gd name="T4" fmla="*/ 895 w 895"/>
                <a:gd name="T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39">
                  <a:moveTo>
                    <a:pt x="895" y="239"/>
                  </a:moveTo>
                  <a:lnTo>
                    <a:pt x="0" y="0"/>
                  </a:lnTo>
                  <a:lnTo>
                    <a:pt x="895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46" name="Line 2066"/>
            <p:cNvSpPr>
              <a:spLocks noChangeShapeType="1"/>
            </p:cNvSpPr>
            <p:nvPr/>
          </p:nvSpPr>
          <p:spPr bwMode="gray">
            <a:xfrm flipH="1" flipV="1">
              <a:off x="1986" y="2671"/>
              <a:ext cx="895" cy="239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47" name="Freeform 2067"/>
            <p:cNvSpPr>
              <a:spLocks/>
            </p:cNvSpPr>
            <p:nvPr/>
          </p:nvSpPr>
          <p:spPr bwMode="gray">
            <a:xfrm>
              <a:off x="1774" y="2728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48" name="Line 2068"/>
            <p:cNvSpPr>
              <a:spLocks noChangeShapeType="1"/>
            </p:cNvSpPr>
            <p:nvPr/>
          </p:nvSpPr>
          <p:spPr bwMode="gray">
            <a:xfrm flipH="1" flipV="1">
              <a:off x="1774" y="2728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49" name="Freeform 2069"/>
            <p:cNvSpPr>
              <a:spLocks/>
            </p:cNvSpPr>
            <p:nvPr/>
          </p:nvSpPr>
          <p:spPr bwMode="gray">
            <a:xfrm>
              <a:off x="1559" y="2785"/>
              <a:ext cx="897" cy="241"/>
            </a:xfrm>
            <a:custGeom>
              <a:avLst/>
              <a:gdLst>
                <a:gd name="T0" fmla="*/ 897 w 897"/>
                <a:gd name="T1" fmla="*/ 241 h 241"/>
                <a:gd name="T2" fmla="*/ 0 w 897"/>
                <a:gd name="T3" fmla="*/ 0 h 241"/>
                <a:gd name="T4" fmla="*/ 897 w 897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7" h="241">
                  <a:moveTo>
                    <a:pt x="897" y="241"/>
                  </a:moveTo>
                  <a:lnTo>
                    <a:pt x="0" y="0"/>
                  </a:lnTo>
                  <a:lnTo>
                    <a:pt x="897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50" name="Line 2070"/>
            <p:cNvSpPr>
              <a:spLocks noChangeShapeType="1"/>
            </p:cNvSpPr>
            <p:nvPr/>
          </p:nvSpPr>
          <p:spPr bwMode="gray">
            <a:xfrm flipH="1" flipV="1">
              <a:off x="1559" y="2785"/>
              <a:ext cx="897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51" name="Freeform 2071"/>
            <p:cNvSpPr>
              <a:spLocks/>
            </p:cNvSpPr>
            <p:nvPr/>
          </p:nvSpPr>
          <p:spPr bwMode="gray">
            <a:xfrm>
              <a:off x="1346" y="2841"/>
              <a:ext cx="898" cy="241"/>
            </a:xfrm>
            <a:custGeom>
              <a:avLst/>
              <a:gdLst>
                <a:gd name="T0" fmla="*/ 898 w 898"/>
                <a:gd name="T1" fmla="*/ 241 h 241"/>
                <a:gd name="T2" fmla="*/ 0 w 898"/>
                <a:gd name="T3" fmla="*/ 0 h 241"/>
                <a:gd name="T4" fmla="*/ 898 w 898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8" h="241">
                  <a:moveTo>
                    <a:pt x="898" y="241"/>
                  </a:moveTo>
                  <a:lnTo>
                    <a:pt x="0" y="0"/>
                  </a:lnTo>
                  <a:lnTo>
                    <a:pt x="898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52" name="Line 2072"/>
            <p:cNvSpPr>
              <a:spLocks noChangeShapeType="1"/>
            </p:cNvSpPr>
            <p:nvPr/>
          </p:nvSpPr>
          <p:spPr bwMode="gray">
            <a:xfrm flipH="1" flipV="1">
              <a:off x="1346" y="2841"/>
              <a:ext cx="898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53" name="Freeform 2073"/>
            <p:cNvSpPr>
              <a:spLocks/>
            </p:cNvSpPr>
            <p:nvPr/>
          </p:nvSpPr>
          <p:spPr bwMode="gray">
            <a:xfrm>
              <a:off x="921" y="2955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54" name="Line 2074"/>
            <p:cNvSpPr>
              <a:spLocks noChangeShapeType="1"/>
            </p:cNvSpPr>
            <p:nvPr/>
          </p:nvSpPr>
          <p:spPr bwMode="gray">
            <a:xfrm flipH="1" flipV="1">
              <a:off x="921" y="2955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55" name="Freeform 2075"/>
            <p:cNvSpPr>
              <a:spLocks/>
            </p:cNvSpPr>
            <p:nvPr/>
          </p:nvSpPr>
          <p:spPr bwMode="gray">
            <a:xfrm>
              <a:off x="496" y="3071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56" name="Line 2076"/>
            <p:cNvSpPr>
              <a:spLocks noChangeShapeType="1"/>
            </p:cNvSpPr>
            <p:nvPr/>
          </p:nvSpPr>
          <p:spPr bwMode="gray">
            <a:xfrm flipH="1" flipV="1">
              <a:off x="496" y="3071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57" name="Freeform 2077"/>
            <p:cNvSpPr>
              <a:spLocks/>
            </p:cNvSpPr>
            <p:nvPr/>
          </p:nvSpPr>
          <p:spPr bwMode="gray">
            <a:xfrm>
              <a:off x="1134" y="2898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58" name="Line 2078"/>
            <p:cNvSpPr>
              <a:spLocks noChangeShapeType="1"/>
            </p:cNvSpPr>
            <p:nvPr/>
          </p:nvSpPr>
          <p:spPr bwMode="gray">
            <a:xfrm flipH="1" flipV="1">
              <a:off x="1134" y="2898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59" name="Freeform 2079"/>
            <p:cNvSpPr>
              <a:spLocks/>
            </p:cNvSpPr>
            <p:nvPr/>
          </p:nvSpPr>
          <p:spPr bwMode="gray">
            <a:xfrm>
              <a:off x="708" y="3014"/>
              <a:ext cx="896" cy="239"/>
            </a:xfrm>
            <a:custGeom>
              <a:avLst/>
              <a:gdLst>
                <a:gd name="T0" fmla="*/ 896 w 896"/>
                <a:gd name="T1" fmla="*/ 239 h 239"/>
                <a:gd name="T2" fmla="*/ 0 w 896"/>
                <a:gd name="T3" fmla="*/ 0 h 239"/>
                <a:gd name="T4" fmla="*/ 896 w 896"/>
                <a:gd name="T5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6" h="239">
                  <a:moveTo>
                    <a:pt x="896" y="239"/>
                  </a:moveTo>
                  <a:lnTo>
                    <a:pt x="0" y="0"/>
                  </a:lnTo>
                  <a:lnTo>
                    <a:pt x="896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60" name="Line 2080"/>
            <p:cNvSpPr>
              <a:spLocks noChangeShapeType="1"/>
            </p:cNvSpPr>
            <p:nvPr/>
          </p:nvSpPr>
          <p:spPr bwMode="gray">
            <a:xfrm flipH="1" flipV="1">
              <a:off x="708" y="3014"/>
              <a:ext cx="896" cy="239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61" name="Freeform 2081"/>
            <p:cNvSpPr>
              <a:spLocks/>
            </p:cNvSpPr>
            <p:nvPr/>
          </p:nvSpPr>
          <p:spPr bwMode="gray">
            <a:xfrm>
              <a:off x="283" y="3127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62" name="Line 2082"/>
            <p:cNvSpPr>
              <a:spLocks noChangeShapeType="1"/>
            </p:cNvSpPr>
            <p:nvPr/>
          </p:nvSpPr>
          <p:spPr bwMode="gray">
            <a:xfrm flipH="1" flipV="1">
              <a:off x="283" y="3127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63" name="Freeform 2083"/>
            <p:cNvSpPr>
              <a:spLocks/>
            </p:cNvSpPr>
            <p:nvPr/>
          </p:nvSpPr>
          <p:spPr bwMode="gray">
            <a:xfrm>
              <a:off x="2199" y="2612"/>
              <a:ext cx="895" cy="241"/>
            </a:xfrm>
            <a:custGeom>
              <a:avLst/>
              <a:gdLst>
                <a:gd name="T0" fmla="*/ 895 w 895"/>
                <a:gd name="T1" fmla="*/ 241 h 241"/>
                <a:gd name="T2" fmla="*/ 0 w 895"/>
                <a:gd name="T3" fmla="*/ 0 h 241"/>
                <a:gd name="T4" fmla="*/ 895 w 895"/>
                <a:gd name="T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5" h="241">
                  <a:moveTo>
                    <a:pt x="895" y="241"/>
                  </a:moveTo>
                  <a:lnTo>
                    <a:pt x="0" y="0"/>
                  </a:lnTo>
                  <a:lnTo>
                    <a:pt x="89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64" name="Line 2084"/>
            <p:cNvSpPr>
              <a:spLocks noChangeShapeType="1"/>
            </p:cNvSpPr>
            <p:nvPr/>
          </p:nvSpPr>
          <p:spPr bwMode="gray">
            <a:xfrm flipH="1" flipV="1">
              <a:off x="2199" y="2612"/>
              <a:ext cx="895" cy="24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83725" name="Group 2445"/>
          <p:cNvGrpSpPr>
            <a:grpSpLocks/>
          </p:cNvGrpSpPr>
          <p:nvPr/>
        </p:nvGrpSpPr>
        <p:grpSpPr bwMode="auto">
          <a:xfrm>
            <a:off x="1244600" y="2936875"/>
            <a:ext cx="2044700" cy="863600"/>
            <a:chOff x="784" y="1850"/>
            <a:chExt cx="1288" cy="544"/>
          </a:xfrm>
        </p:grpSpPr>
        <p:sp>
          <p:nvSpPr>
            <p:cNvPr id="483367" name="Freeform 2087"/>
            <p:cNvSpPr>
              <a:spLocks/>
            </p:cNvSpPr>
            <p:nvPr/>
          </p:nvSpPr>
          <p:spPr bwMode="gray">
            <a:xfrm>
              <a:off x="784" y="2048"/>
              <a:ext cx="1288" cy="346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83368" name="Group 2088"/>
            <p:cNvGrpSpPr>
              <a:grpSpLocks/>
            </p:cNvGrpSpPr>
            <p:nvPr/>
          </p:nvGrpSpPr>
          <p:grpSpPr bwMode="auto">
            <a:xfrm>
              <a:off x="860" y="1850"/>
              <a:ext cx="500" cy="468"/>
              <a:chOff x="864" y="1896"/>
              <a:chExt cx="1515" cy="1414"/>
            </a:xfrm>
          </p:grpSpPr>
          <p:grpSp>
            <p:nvGrpSpPr>
              <p:cNvPr id="483369" name="Group 2089"/>
              <p:cNvGrpSpPr>
                <a:grpSpLocks/>
              </p:cNvGrpSpPr>
              <p:nvPr/>
            </p:nvGrpSpPr>
            <p:grpSpPr bwMode="auto">
              <a:xfrm>
                <a:off x="864" y="1896"/>
                <a:ext cx="1503" cy="1295"/>
                <a:chOff x="643" y="1954"/>
                <a:chExt cx="1503" cy="1295"/>
              </a:xfrm>
            </p:grpSpPr>
            <p:sp>
              <p:nvSpPr>
                <p:cNvPr id="483370" name="Freeform 2090"/>
                <p:cNvSpPr>
                  <a:spLocks/>
                </p:cNvSpPr>
                <p:nvPr/>
              </p:nvSpPr>
              <p:spPr bwMode="gray">
                <a:xfrm flipH="1">
                  <a:off x="1072" y="2127"/>
                  <a:ext cx="428" cy="1006"/>
                </a:xfrm>
                <a:custGeom>
                  <a:avLst/>
                  <a:gdLst>
                    <a:gd name="T0" fmla="*/ 0 w 898"/>
                    <a:gd name="T1" fmla="*/ 241 h 2114"/>
                    <a:gd name="T2" fmla="*/ 0 w 898"/>
                    <a:gd name="T3" fmla="*/ 2114 h 2114"/>
                    <a:gd name="T4" fmla="*/ 898 w 898"/>
                    <a:gd name="T5" fmla="*/ 1873 h 2114"/>
                    <a:gd name="T6" fmla="*/ 896 w 898"/>
                    <a:gd name="T7" fmla="*/ 0 h 2114"/>
                    <a:gd name="T8" fmla="*/ 0 w 898"/>
                    <a:gd name="T9" fmla="*/ 241 h 2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98" h="2114">
                      <a:moveTo>
                        <a:pt x="0" y="241"/>
                      </a:moveTo>
                      <a:lnTo>
                        <a:pt x="0" y="2114"/>
                      </a:lnTo>
                      <a:lnTo>
                        <a:pt x="898" y="1873"/>
                      </a:lnTo>
                      <a:lnTo>
                        <a:pt x="896" y="0"/>
                      </a:lnTo>
                      <a:lnTo>
                        <a:pt x="0" y="241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371" name="Freeform 2091"/>
                <p:cNvSpPr>
                  <a:spLocks/>
                </p:cNvSpPr>
                <p:nvPr/>
              </p:nvSpPr>
              <p:spPr bwMode="gray">
                <a:xfrm flipH="1">
                  <a:off x="1072" y="2854"/>
                  <a:ext cx="424" cy="114"/>
                </a:xfrm>
                <a:custGeom>
                  <a:avLst/>
                  <a:gdLst>
                    <a:gd name="T0" fmla="*/ 0 w 890"/>
                    <a:gd name="T1" fmla="*/ 120 h 238"/>
                    <a:gd name="T2" fmla="*/ 444 w 890"/>
                    <a:gd name="T3" fmla="*/ 0 h 238"/>
                    <a:gd name="T4" fmla="*/ 890 w 890"/>
                    <a:gd name="T5" fmla="*/ 120 h 238"/>
                    <a:gd name="T6" fmla="*/ 444 w 890"/>
                    <a:gd name="T7" fmla="*/ 238 h 238"/>
                    <a:gd name="T8" fmla="*/ 0 w 890"/>
                    <a:gd name="T9" fmla="*/ 120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90" h="238">
                      <a:moveTo>
                        <a:pt x="0" y="120"/>
                      </a:moveTo>
                      <a:lnTo>
                        <a:pt x="444" y="0"/>
                      </a:lnTo>
                      <a:lnTo>
                        <a:pt x="890" y="120"/>
                      </a:lnTo>
                      <a:lnTo>
                        <a:pt x="444" y="238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372" name="Freeform 2092"/>
                <p:cNvSpPr>
                  <a:spLocks/>
                </p:cNvSpPr>
                <p:nvPr/>
              </p:nvSpPr>
              <p:spPr bwMode="gray">
                <a:xfrm flipH="1">
                  <a:off x="1504" y="1954"/>
                  <a:ext cx="642" cy="172"/>
                </a:xfrm>
                <a:custGeom>
                  <a:avLst/>
                  <a:gdLst>
                    <a:gd name="T0" fmla="*/ 0 w 1349"/>
                    <a:gd name="T1" fmla="*/ 241 h 361"/>
                    <a:gd name="T2" fmla="*/ 895 w 1349"/>
                    <a:gd name="T3" fmla="*/ 0 h 361"/>
                    <a:gd name="T4" fmla="*/ 1349 w 1349"/>
                    <a:gd name="T5" fmla="*/ 120 h 361"/>
                    <a:gd name="T6" fmla="*/ 454 w 1349"/>
                    <a:gd name="T7" fmla="*/ 361 h 361"/>
                    <a:gd name="T8" fmla="*/ 0 w 1349"/>
                    <a:gd name="T9" fmla="*/ 24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9" h="361">
                      <a:moveTo>
                        <a:pt x="0" y="241"/>
                      </a:moveTo>
                      <a:lnTo>
                        <a:pt x="895" y="0"/>
                      </a:lnTo>
                      <a:lnTo>
                        <a:pt x="1349" y="120"/>
                      </a:lnTo>
                      <a:lnTo>
                        <a:pt x="454" y="361"/>
                      </a:lnTo>
                      <a:lnTo>
                        <a:pt x="0" y="241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373" name="Freeform 2093"/>
                <p:cNvSpPr>
                  <a:spLocks/>
                </p:cNvSpPr>
                <p:nvPr/>
              </p:nvSpPr>
              <p:spPr bwMode="gray">
                <a:xfrm flipH="1">
                  <a:off x="1288" y="2011"/>
                  <a:ext cx="642" cy="172"/>
                </a:xfrm>
                <a:custGeom>
                  <a:avLst/>
                  <a:gdLst>
                    <a:gd name="T0" fmla="*/ 0 w 1349"/>
                    <a:gd name="T1" fmla="*/ 241 h 361"/>
                    <a:gd name="T2" fmla="*/ 895 w 1349"/>
                    <a:gd name="T3" fmla="*/ 0 h 361"/>
                    <a:gd name="T4" fmla="*/ 1349 w 1349"/>
                    <a:gd name="T5" fmla="*/ 123 h 361"/>
                    <a:gd name="T6" fmla="*/ 451 w 1349"/>
                    <a:gd name="T7" fmla="*/ 361 h 361"/>
                    <a:gd name="T8" fmla="*/ 0 w 1349"/>
                    <a:gd name="T9" fmla="*/ 24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9" h="361">
                      <a:moveTo>
                        <a:pt x="0" y="241"/>
                      </a:moveTo>
                      <a:lnTo>
                        <a:pt x="895" y="0"/>
                      </a:lnTo>
                      <a:lnTo>
                        <a:pt x="1349" y="123"/>
                      </a:lnTo>
                      <a:lnTo>
                        <a:pt x="451" y="361"/>
                      </a:lnTo>
                      <a:lnTo>
                        <a:pt x="0" y="241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374" name="Freeform 2094"/>
                <p:cNvSpPr>
                  <a:spLocks/>
                </p:cNvSpPr>
                <p:nvPr/>
              </p:nvSpPr>
              <p:spPr bwMode="gray">
                <a:xfrm flipH="1">
                  <a:off x="1073" y="2070"/>
                  <a:ext cx="642" cy="171"/>
                </a:xfrm>
                <a:custGeom>
                  <a:avLst/>
                  <a:gdLst>
                    <a:gd name="T0" fmla="*/ 0 w 1349"/>
                    <a:gd name="T1" fmla="*/ 241 h 361"/>
                    <a:gd name="T2" fmla="*/ 898 w 1349"/>
                    <a:gd name="T3" fmla="*/ 0 h 361"/>
                    <a:gd name="T4" fmla="*/ 1349 w 1349"/>
                    <a:gd name="T5" fmla="*/ 120 h 361"/>
                    <a:gd name="T6" fmla="*/ 453 w 1349"/>
                    <a:gd name="T7" fmla="*/ 361 h 361"/>
                    <a:gd name="T8" fmla="*/ 0 w 1349"/>
                    <a:gd name="T9" fmla="*/ 24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9" h="361">
                      <a:moveTo>
                        <a:pt x="0" y="241"/>
                      </a:moveTo>
                      <a:lnTo>
                        <a:pt x="898" y="0"/>
                      </a:lnTo>
                      <a:lnTo>
                        <a:pt x="1349" y="120"/>
                      </a:lnTo>
                      <a:lnTo>
                        <a:pt x="453" y="361"/>
                      </a:lnTo>
                      <a:lnTo>
                        <a:pt x="0" y="241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375" name="Freeform 2095"/>
                <p:cNvSpPr>
                  <a:spLocks/>
                </p:cNvSpPr>
                <p:nvPr/>
              </p:nvSpPr>
              <p:spPr bwMode="gray">
                <a:xfrm flipH="1">
                  <a:off x="1930" y="2069"/>
                  <a:ext cx="216" cy="948"/>
                </a:xfrm>
                <a:custGeom>
                  <a:avLst/>
                  <a:gdLst>
                    <a:gd name="T0" fmla="*/ 0 w 454"/>
                    <a:gd name="T1" fmla="*/ 0 h 1993"/>
                    <a:gd name="T2" fmla="*/ 0 w 454"/>
                    <a:gd name="T3" fmla="*/ 1873 h 1993"/>
                    <a:gd name="T4" fmla="*/ 454 w 454"/>
                    <a:gd name="T5" fmla="*/ 1993 h 1993"/>
                    <a:gd name="T6" fmla="*/ 454 w 454"/>
                    <a:gd name="T7" fmla="*/ 120 h 1993"/>
                    <a:gd name="T8" fmla="*/ 0 w 454"/>
                    <a:gd name="T9" fmla="*/ 0 h 19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4" h="1993">
                      <a:moveTo>
                        <a:pt x="0" y="0"/>
                      </a:moveTo>
                      <a:lnTo>
                        <a:pt x="0" y="1873"/>
                      </a:lnTo>
                      <a:lnTo>
                        <a:pt x="454" y="1993"/>
                      </a:lnTo>
                      <a:lnTo>
                        <a:pt x="454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376" name="Freeform 2096"/>
                <p:cNvSpPr>
                  <a:spLocks/>
                </p:cNvSpPr>
                <p:nvPr/>
              </p:nvSpPr>
              <p:spPr bwMode="gray">
                <a:xfrm flipH="1">
                  <a:off x="1715" y="2126"/>
                  <a:ext cx="215" cy="950"/>
                </a:xfrm>
                <a:custGeom>
                  <a:avLst/>
                  <a:gdLst>
                    <a:gd name="T0" fmla="*/ 0 w 451"/>
                    <a:gd name="T1" fmla="*/ 0 h 1996"/>
                    <a:gd name="T2" fmla="*/ 0 w 451"/>
                    <a:gd name="T3" fmla="*/ 1873 h 1996"/>
                    <a:gd name="T4" fmla="*/ 451 w 451"/>
                    <a:gd name="T5" fmla="*/ 1996 h 1996"/>
                    <a:gd name="T6" fmla="*/ 451 w 451"/>
                    <a:gd name="T7" fmla="*/ 123 h 1996"/>
                    <a:gd name="T8" fmla="*/ 0 w 451"/>
                    <a:gd name="T9" fmla="*/ 0 h 19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1996">
                      <a:moveTo>
                        <a:pt x="0" y="0"/>
                      </a:moveTo>
                      <a:lnTo>
                        <a:pt x="0" y="1873"/>
                      </a:lnTo>
                      <a:lnTo>
                        <a:pt x="451" y="1996"/>
                      </a:lnTo>
                      <a:lnTo>
                        <a:pt x="451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377" name="Freeform 2097"/>
                <p:cNvSpPr>
                  <a:spLocks/>
                </p:cNvSpPr>
                <p:nvPr/>
              </p:nvSpPr>
              <p:spPr bwMode="gray">
                <a:xfrm flipH="1">
                  <a:off x="1285" y="2241"/>
                  <a:ext cx="215" cy="425"/>
                </a:xfrm>
                <a:custGeom>
                  <a:avLst/>
                  <a:gdLst>
                    <a:gd name="T0" fmla="*/ 0 w 452"/>
                    <a:gd name="T1" fmla="*/ 0 h 891"/>
                    <a:gd name="T2" fmla="*/ 0 w 452"/>
                    <a:gd name="T3" fmla="*/ 770 h 891"/>
                    <a:gd name="T4" fmla="*/ 452 w 452"/>
                    <a:gd name="T5" fmla="*/ 891 h 891"/>
                    <a:gd name="T6" fmla="*/ 452 w 452"/>
                    <a:gd name="T7" fmla="*/ 123 h 891"/>
                    <a:gd name="T8" fmla="*/ 0 w 452"/>
                    <a:gd name="T9" fmla="*/ 0 h 8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2" h="891">
                      <a:moveTo>
                        <a:pt x="0" y="0"/>
                      </a:moveTo>
                      <a:lnTo>
                        <a:pt x="0" y="770"/>
                      </a:lnTo>
                      <a:lnTo>
                        <a:pt x="452" y="891"/>
                      </a:lnTo>
                      <a:lnTo>
                        <a:pt x="452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378" name="Freeform 2098"/>
                <p:cNvSpPr>
                  <a:spLocks/>
                </p:cNvSpPr>
                <p:nvPr/>
              </p:nvSpPr>
              <p:spPr bwMode="gray">
                <a:xfrm flipH="1">
                  <a:off x="1285" y="2911"/>
                  <a:ext cx="215" cy="280"/>
                </a:xfrm>
                <a:custGeom>
                  <a:avLst/>
                  <a:gdLst>
                    <a:gd name="T0" fmla="*/ 0 w 452"/>
                    <a:gd name="T1" fmla="*/ 0 h 590"/>
                    <a:gd name="T2" fmla="*/ 0 w 452"/>
                    <a:gd name="T3" fmla="*/ 467 h 590"/>
                    <a:gd name="T4" fmla="*/ 452 w 452"/>
                    <a:gd name="T5" fmla="*/ 590 h 590"/>
                    <a:gd name="T6" fmla="*/ 452 w 452"/>
                    <a:gd name="T7" fmla="*/ 120 h 590"/>
                    <a:gd name="T8" fmla="*/ 0 w 452"/>
                    <a:gd name="T9" fmla="*/ 0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2" h="590">
                      <a:moveTo>
                        <a:pt x="0" y="0"/>
                      </a:moveTo>
                      <a:lnTo>
                        <a:pt x="0" y="467"/>
                      </a:lnTo>
                      <a:lnTo>
                        <a:pt x="452" y="590"/>
                      </a:lnTo>
                      <a:lnTo>
                        <a:pt x="452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379" name="Freeform 2099"/>
                <p:cNvSpPr>
                  <a:spLocks/>
                </p:cNvSpPr>
                <p:nvPr/>
              </p:nvSpPr>
              <p:spPr bwMode="gray">
                <a:xfrm flipH="1">
                  <a:off x="858" y="2127"/>
                  <a:ext cx="642" cy="172"/>
                </a:xfrm>
                <a:custGeom>
                  <a:avLst/>
                  <a:gdLst>
                    <a:gd name="T0" fmla="*/ 0 w 1349"/>
                    <a:gd name="T1" fmla="*/ 241 h 362"/>
                    <a:gd name="T2" fmla="*/ 896 w 1349"/>
                    <a:gd name="T3" fmla="*/ 0 h 362"/>
                    <a:gd name="T4" fmla="*/ 1349 w 1349"/>
                    <a:gd name="T5" fmla="*/ 123 h 362"/>
                    <a:gd name="T6" fmla="*/ 452 w 1349"/>
                    <a:gd name="T7" fmla="*/ 362 h 362"/>
                    <a:gd name="T8" fmla="*/ 0 w 1349"/>
                    <a:gd name="T9" fmla="*/ 241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9" h="362">
                      <a:moveTo>
                        <a:pt x="0" y="241"/>
                      </a:moveTo>
                      <a:lnTo>
                        <a:pt x="896" y="0"/>
                      </a:lnTo>
                      <a:lnTo>
                        <a:pt x="1349" y="123"/>
                      </a:lnTo>
                      <a:lnTo>
                        <a:pt x="452" y="362"/>
                      </a:lnTo>
                      <a:lnTo>
                        <a:pt x="0" y="241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380" name="Freeform 2100"/>
                <p:cNvSpPr>
                  <a:spLocks/>
                </p:cNvSpPr>
                <p:nvPr/>
              </p:nvSpPr>
              <p:spPr bwMode="gray">
                <a:xfrm flipH="1">
                  <a:off x="643" y="2185"/>
                  <a:ext cx="642" cy="173"/>
                </a:xfrm>
                <a:custGeom>
                  <a:avLst/>
                  <a:gdLst>
                    <a:gd name="T0" fmla="*/ 0 w 1348"/>
                    <a:gd name="T1" fmla="*/ 241 h 362"/>
                    <a:gd name="T2" fmla="*/ 897 w 1348"/>
                    <a:gd name="T3" fmla="*/ 0 h 362"/>
                    <a:gd name="T4" fmla="*/ 1348 w 1348"/>
                    <a:gd name="T5" fmla="*/ 121 h 362"/>
                    <a:gd name="T6" fmla="*/ 453 w 1348"/>
                    <a:gd name="T7" fmla="*/ 362 h 362"/>
                    <a:gd name="T8" fmla="*/ 0 w 1348"/>
                    <a:gd name="T9" fmla="*/ 241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8" h="362">
                      <a:moveTo>
                        <a:pt x="0" y="241"/>
                      </a:moveTo>
                      <a:lnTo>
                        <a:pt x="897" y="0"/>
                      </a:lnTo>
                      <a:lnTo>
                        <a:pt x="1348" y="121"/>
                      </a:lnTo>
                      <a:lnTo>
                        <a:pt x="453" y="362"/>
                      </a:lnTo>
                      <a:lnTo>
                        <a:pt x="0" y="241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381" name="Freeform 2101"/>
                <p:cNvSpPr>
                  <a:spLocks/>
                </p:cNvSpPr>
                <p:nvPr/>
              </p:nvSpPr>
              <p:spPr bwMode="gray">
                <a:xfrm flipH="1">
                  <a:off x="1500" y="2184"/>
                  <a:ext cx="215" cy="949"/>
                </a:xfrm>
                <a:custGeom>
                  <a:avLst/>
                  <a:gdLst>
                    <a:gd name="T0" fmla="*/ 0 w 453"/>
                    <a:gd name="T1" fmla="*/ 0 h 1993"/>
                    <a:gd name="T2" fmla="*/ 0 w 453"/>
                    <a:gd name="T3" fmla="*/ 1873 h 1993"/>
                    <a:gd name="T4" fmla="*/ 453 w 453"/>
                    <a:gd name="T5" fmla="*/ 1993 h 1993"/>
                    <a:gd name="T6" fmla="*/ 453 w 453"/>
                    <a:gd name="T7" fmla="*/ 120 h 1993"/>
                    <a:gd name="T8" fmla="*/ 0 w 453"/>
                    <a:gd name="T9" fmla="*/ 0 h 19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1993">
                      <a:moveTo>
                        <a:pt x="0" y="0"/>
                      </a:moveTo>
                      <a:lnTo>
                        <a:pt x="0" y="1873"/>
                      </a:lnTo>
                      <a:lnTo>
                        <a:pt x="453" y="1993"/>
                      </a:lnTo>
                      <a:lnTo>
                        <a:pt x="453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382" name="Freeform 2102"/>
                <p:cNvSpPr>
                  <a:spLocks/>
                </p:cNvSpPr>
                <p:nvPr/>
              </p:nvSpPr>
              <p:spPr bwMode="gray">
                <a:xfrm flipH="1">
                  <a:off x="1069" y="2299"/>
                  <a:ext cx="216" cy="950"/>
                </a:xfrm>
                <a:custGeom>
                  <a:avLst/>
                  <a:gdLst>
                    <a:gd name="T0" fmla="*/ 0 w 453"/>
                    <a:gd name="T1" fmla="*/ 0 h 1996"/>
                    <a:gd name="T2" fmla="*/ 0 w 453"/>
                    <a:gd name="T3" fmla="*/ 1875 h 1996"/>
                    <a:gd name="T4" fmla="*/ 453 w 453"/>
                    <a:gd name="T5" fmla="*/ 1996 h 1996"/>
                    <a:gd name="T6" fmla="*/ 453 w 453"/>
                    <a:gd name="T7" fmla="*/ 123 h 1996"/>
                    <a:gd name="T8" fmla="*/ 0 w 453"/>
                    <a:gd name="T9" fmla="*/ 0 h 19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1996">
                      <a:moveTo>
                        <a:pt x="0" y="0"/>
                      </a:moveTo>
                      <a:lnTo>
                        <a:pt x="0" y="1875"/>
                      </a:lnTo>
                      <a:lnTo>
                        <a:pt x="453" y="1996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383" name="Freeform 2103"/>
                <p:cNvSpPr>
                  <a:spLocks/>
                </p:cNvSpPr>
                <p:nvPr/>
              </p:nvSpPr>
              <p:spPr bwMode="gray">
                <a:xfrm flipH="1">
                  <a:off x="643" y="2243"/>
                  <a:ext cx="426" cy="1006"/>
                </a:xfrm>
                <a:custGeom>
                  <a:avLst/>
                  <a:gdLst>
                    <a:gd name="T0" fmla="*/ 895 w 895"/>
                    <a:gd name="T1" fmla="*/ 0 h 2114"/>
                    <a:gd name="T2" fmla="*/ 895 w 895"/>
                    <a:gd name="T3" fmla="*/ 1873 h 2114"/>
                    <a:gd name="T4" fmla="*/ 0 w 895"/>
                    <a:gd name="T5" fmla="*/ 2114 h 2114"/>
                    <a:gd name="T6" fmla="*/ 0 w 895"/>
                    <a:gd name="T7" fmla="*/ 241 h 2114"/>
                    <a:gd name="T8" fmla="*/ 895 w 895"/>
                    <a:gd name="T9" fmla="*/ 0 h 2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95" h="2114">
                      <a:moveTo>
                        <a:pt x="895" y="0"/>
                      </a:moveTo>
                      <a:lnTo>
                        <a:pt x="895" y="1873"/>
                      </a:lnTo>
                      <a:lnTo>
                        <a:pt x="0" y="2114"/>
                      </a:lnTo>
                      <a:lnTo>
                        <a:pt x="0" y="241"/>
                      </a:lnTo>
                      <a:lnTo>
                        <a:pt x="895" y="0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3384" name="Group 2104"/>
              <p:cNvGrpSpPr>
                <a:grpSpLocks/>
              </p:cNvGrpSpPr>
              <p:nvPr/>
            </p:nvGrpSpPr>
            <p:grpSpPr bwMode="auto">
              <a:xfrm>
                <a:off x="1506" y="2856"/>
                <a:ext cx="873" cy="454"/>
                <a:chOff x="2149" y="3029"/>
                <a:chExt cx="873" cy="454"/>
              </a:xfrm>
            </p:grpSpPr>
            <p:grpSp>
              <p:nvGrpSpPr>
                <p:cNvPr id="483385" name="Group 2105"/>
                <p:cNvGrpSpPr>
                  <a:grpSpLocks/>
                </p:cNvGrpSpPr>
                <p:nvPr/>
              </p:nvGrpSpPr>
              <p:grpSpPr bwMode="auto">
                <a:xfrm>
                  <a:off x="2768" y="3279"/>
                  <a:ext cx="68" cy="204"/>
                  <a:chOff x="2699" y="3062"/>
                  <a:chExt cx="137" cy="415"/>
                </a:xfrm>
              </p:grpSpPr>
              <p:sp>
                <p:nvSpPr>
                  <p:cNvPr id="483386" name="Freeform 2106"/>
                  <p:cNvSpPr>
                    <a:spLocks/>
                  </p:cNvSpPr>
                  <p:nvPr/>
                </p:nvSpPr>
                <p:spPr bwMode="gray">
                  <a:xfrm>
                    <a:off x="2768" y="3062"/>
                    <a:ext cx="68" cy="415"/>
                  </a:xfrm>
                  <a:custGeom>
                    <a:avLst/>
                    <a:gdLst>
                      <a:gd name="T0" fmla="*/ 0 w 68"/>
                      <a:gd name="T1" fmla="*/ 415 h 415"/>
                      <a:gd name="T2" fmla="*/ 68 w 68"/>
                      <a:gd name="T3" fmla="*/ 396 h 415"/>
                      <a:gd name="T4" fmla="*/ 68 w 68"/>
                      <a:gd name="T5" fmla="*/ 0 h 415"/>
                      <a:gd name="T6" fmla="*/ 0 w 68"/>
                      <a:gd name="T7" fmla="*/ 16 h 415"/>
                      <a:gd name="T8" fmla="*/ 0 w 68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" h="415">
                        <a:moveTo>
                          <a:pt x="0" y="415"/>
                        </a:moveTo>
                        <a:lnTo>
                          <a:pt x="68" y="396"/>
                        </a:lnTo>
                        <a:lnTo>
                          <a:pt x="68" y="0"/>
                        </a:lnTo>
                        <a:lnTo>
                          <a:pt x="0" y="16"/>
                        </a:lnTo>
                        <a:lnTo>
                          <a:pt x="0" y="415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387" name="Freeform 2107"/>
                  <p:cNvSpPr>
                    <a:spLocks/>
                  </p:cNvSpPr>
                  <p:nvPr/>
                </p:nvSpPr>
                <p:spPr bwMode="gray">
                  <a:xfrm>
                    <a:off x="2699" y="3062"/>
                    <a:ext cx="69" cy="415"/>
                  </a:xfrm>
                  <a:custGeom>
                    <a:avLst/>
                    <a:gdLst>
                      <a:gd name="T0" fmla="*/ 69 w 69"/>
                      <a:gd name="T1" fmla="*/ 415 h 415"/>
                      <a:gd name="T2" fmla="*/ 3 w 69"/>
                      <a:gd name="T3" fmla="*/ 396 h 415"/>
                      <a:gd name="T4" fmla="*/ 0 w 69"/>
                      <a:gd name="T5" fmla="*/ 0 h 415"/>
                      <a:gd name="T6" fmla="*/ 69 w 69"/>
                      <a:gd name="T7" fmla="*/ 16 h 415"/>
                      <a:gd name="T8" fmla="*/ 69 w 69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9" h="415">
                        <a:moveTo>
                          <a:pt x="69" y="415"/>
                        </a:moveTo>
                        <a:lnTo>
                          <a:pt x="3" y="396"/>
                        </a:lnTo>
                        <a:lnTo>
                          <a:pt x="0" y="0"/>
                        </a:lnTo>
                        <a:lnTo>
                          <a:pt x="69" y="16"/>
                        </a:lnTo>
                        <a:lnTo>
                          <a:pt x="69" y="415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83388" name="Group 2108"/>
                <p:cNvGrpSpPr>
                  <a:grpSpLocks/>
                </p:cNvGrpSpPr>
                <p:nvPr/>
              </p:nvGrpSpPr>
              <p:grpSpPr bwMode="auto">
                <a:xfrm>
                  <a:off x="2951" y="3232"/>
                  <a:ext cx="68" cy="204"/>
                  <a:chOff x="2953" y="3232"/>
                  <a:chExt cx="68" cy="204"/>
                </a:xfrm>
              </p:grpSpPr>
              <p:sp>
                <p:nvSpPr>
                  <p:cNvPr id="483389" name="Freeform 2109"/>
                  <p:cNvSpPr>
                    <a:spLocks/>
                  </p:cNvSpPr>
                  <p:nvPr/>
                </p:nvSpPr>
                <p:spPr bwMode="gray">
                  <a:xfrm>
                    <a:off x="2987" y="3232"/>
                    <a:ext cx="34" cy="204"/>
                  </a:xfrm>
                  <a:custGeom>
                    <a:avLst/>
                    <a:gdLst>
                      <a:gd name="T0" fmla="*/ 0 w 68"/>
                      <a:gd name="T1" fmla="*/ 415 h 415"/>
                      <a:gd name="T2" fmla="*/ 68 w 68"/>
                      <a:gd name="T3" fmla="*/ 396 h 415"/>
                      <a:gd name="T4" fmla="*/ 68 w 68"/>
                      <a:gd name="T5" fmla="*/ 0 h 415"/>
                      <a:gd name="T6" fmla="*/ 0 w 68"/>
                      <a:gd name="T7" fmla="*/ 16 h 415"/>
                      <a:gd name="T8" fmla="*/ 0 w 68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" h="415">
                        <a:moveTo>
                          <a:pt x="0" y="415"/>
                        </a:moveTo>
                        <a:lnTo>
                          <a:pt x="68" y="396"/>
                        </a:lnTo>
                        <a:lnTo>
                          <a:pt x="68" y="0"/>
                        </a:lnTo>
                        <a:lnTo>
                          <a:pt x="0" y="16"/>
                        </a:lnTo>
                        <a:lnTo>
                          <a:pt x="0" y="415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390" name="Freeform 2110"/>
                  <p:cNvSpPr>
                    <a:spLocks/>
                  </p:cNvSpPr>
                  <p:nvPr/>
                </p:nvSpPr>
                <p:spPr bwMode="gray">
                  <a:xfrm>
                    <a:off x="2953" y="3232"/>
                    <a:ext cx="34" cy="204"/>
                  </a:xfrm>
                  <a:custGeom>
                    <a:avLst/>
                    <a:gdLst>
                      <a:gd name="T0" fmla="*/ 69 w 69"/>
                      <a:gd name="T1" fmla="*/ 415 h 415"/>
                      <a:gd name="T2" fmla="*/ 3 w 69"/>
                      <a:gd name="T3" fmla="*/ 396 h 415"/>
                      <a:gd name="T4" fmla="*/ 0 w 69"/>
                      <a:gd name="T5" fmla="*/ 0 h 415"/>
                      <a:gd name="T6" fmla="*/ 69 w 69"/>
                      <a:gd name="T7" fmla="*/ 16 h 415"/>
                      <a:gd name="T8" fmla="*/ 69 w 69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9" h="415">
                        <a:moveTo>
                          <a:pt x="69" y="415"/>
                        </a:moveTo>
                        <a:lnTo>
                          <a:pt x="3" y="396"/>
                        </a:lnTo>
                        <a:lnTo>
                          <a:pt x="0" y="0"/>
                        </a:lnTo>
                        <a:lnTo>
                          <a:pt x="69" y="16"/>
                        </a:lnTo>
                        <a:lnTo>
                          <a:pt x="69" y="415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83391" name="Group 2111"/>
                <p:cNvGrpSpPr>
                  <a:grpSpLocks/>
                </p:cNvGrpSpPr>
                <p:nvPr/>
              </p:nvGrpSpPr>
              <p:grpSpPr bwMode="auto">
                <a:xfrm>
                  <a:off x="2336" y="3066"/>
                  <a:ext cx="68" cy="204"/>
                  <a:chOff x="2338" y="3066"/>
                  <a:chExt cx="68" cy="204"/>
                </a:xfrm>
              </p:grpSpPr>
              <p:sp>
                <p:nvSpPr>
                  <p:cNvPr id="483392" name="Freeform 2112"/>
                  <p:cNvSpPr>
                    <a:spLocks/>
                  </p:cNvSpPr>
                  <p:nvPr/>
                </p:nvSpPr>
                <p:spPr bwMode="gray">
                  <a:xfrm>
                    <a:off x="2372" y="3066"/>
                    <a:ext cx="34" cy="204"/>
                  </a:xfrm>
                  <a:custGeom>
                    <a:avLst/>
                    <a:gdLst>
                      <a:gd name="T0" fmla="*/ 0 w 68"/>
                      <a:gd name="T1" fmla="*/ 415 h 415"/>
                      <a:gd name="T2" fmla="*/ 68 w 68"/>
                      <a:gd name="T3" fmla="*/ 396 h 415"/>
                      <a:gd name="T4" fmla="*/ 68 w 68"/>
                      <a:gd name="T5" fmla="*/ 0 h 415"/>
                      <a:gd name="T6" fmla="*/ 0 w 68"/>
                      <a:gd name="T7" fmla="*/ 16 h 415"/>
                      <a:gd name="T8" fmla="*/ 0 w 68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" h="415">
                        <a:moveTo>
                          <a:pt x="0" y="415"/>
                        </a:moveTo>
                        <a:lnTo>
                          <a:pt x="68" y="396"/>
                        </a:lnTo>
                        <a:lnTo>
                          <a:pt x="68" y="0"/>
                        </a:lnTo>
                        <a:lnTo>
                          <a:pt x="0" y="16"/>
                        </a:lnTo>
                        <a:lnTo>
                          <a:pt x="0" y="415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393" name="Freeform 2113"/>
                  <p:cNvSpPr>
                    <a:spLocks/>
                  </p:cNvSpPr>
                  <p:nvPr/>
                </p:nvSpPr>
                <p:spPr bwMode="gray">
                  <a:xfrm>
                    <a:off x="2338" y="3066"/>
                    <a:ext cx="34" cy="204"/>
                  </a:xfrm>
                  <a:custGeom>
                    <a:avLst/>
                    <a:gdLst>
                      <a:gd name="T0" fmla="*/ 69 w 69"/>
                      <a:gd name="T1" fmla="*/ 415 h 415"/>
                      <a:gd name="T2" fmla="*/ 3 w 69"/>
                      <a:gd name="T3" fmla="*/ 396 h 415"/>
                      <a:gd name="T4" fmla="*/ 0 w 69"/>
                      <a:gd name="T5" fmla="*/ 0 h 415"/>
                      <a:gd name="T6" fmla="*/ 69 w 69"/>
                      <a:gd name="T7" fmla="*/ 16 h 415"/>
                      <a:gd name="T8" fmla="*/ 69 w 69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9" h="415">
                        <a:moveTo>
                          <a:pt x="69" y="415"/>
                        </a:moveTo>
                        <a:lnTo>
                          <a:pt x="3" y="396"/>
                        </a:lnTo>
                        <a:lnTo>
                          <a:pt x="0" y="0"/>
                        </a:lnTo>
                        <a:lnTo>
                          <a:pt x="69" y="16"/>
                        </a:lnTo>
                        <a:lnTo>
                          <a:pt x="69" y="415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83394" name="Group 2114"/>
                <p:cNvGrpSpPr>
                  <a:grpSpLocks/>
                </p:cNvGrpSpPr>
                <p:nvPr/>
              </p:nvGrpSpPr>
              <p:grpSpPr bwMode="auto">
                <a:xfrm>
                  <a:off x="2149" y="3113"/>
                  <a:ext cx="68" cy="204"/>
                  <a:chOff x="2338" y="3066"/>
                  <a:chExt cx="68" cy="204"/>
                </a:xfrm>
              </p:grpSpPr>
              <p:sp>
                <p:nvSpPr>
                  <p:cNvPr id="483395" name="Freeform 2115"/>
                  <p:cNvSpPr>
                    <a:spLocks/>
                  </p:cNvSpPr>
                  <p:nvPr/>
                </p:nvSpPr>
                <p:spPr bwMode="gray">
                  <a:xfrm>
                    <a:off x="2372" y="3066"/>
                    <a:ext cx="34" cy="204"/>
                  </a:xfrm>
                  <a:custGeom>
                    <a:avLst/>
                    <a:gdLst>
                      <a:gd name="T0" fmla="*/ 0 w 68"/>
                      <a:gd name="T1" fmla="*/ 415 h 415"/>
                      <a:gd name="T2" fmla="*/ 68 w 68"/>
                      <a:gd name="T3" fmla="*/ 396 h 415"/>
                      <a:gd name="T4" fmla="*/ 68 w 68"/>
                      <a:gd name="T5" fmla="*/ 0 h 415"/>
                      <a:gd name="T6" fmla="*/ 0 w 68"/>
                      <a:gd name="T7" fmla="*/ 16 h 415"/>
                      <a:gd name="T8" fmla="*/ 0 w 68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" h="415">
                        <a:moveTo>
                          <a:pt x="0" y="415"/>
                        </a:moveTo>
                        <a:lnTo>
                          <a:pt x="68" y="396"/>
                        </a:lnTo>
                        <a:lnTo>
                          <a:pt x="68" y="0"/>
                        </a:lnTo>
                        <a:lnTo>
                          <a:pt x="0" y="16"/>
                        </a:lnTo>
                        <a:lnTo>
                          <a:pt x="0" y="415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396" name="Freeform 2116"/>
                  <p:cNvSpPr>
                    <a:spLocks/>
                  </p:cNvSpPr>
                  <p:nvPr/>
                </p:nvSpPr>
                <p:spPr bwMode="gray">
                  <a:xfrm>
                    <a:off x="2338" y="3066"/>
                    <a:ext cx="34" cy="204"/>
                  </a:xfrm>
                  <a:custGeom>
                    <a:avLst/>
                    <a:gdLst>
                      <a:gd name="T0" fmla="*/ 69 w 69"/>
                      <a:gd name="T1" fmla="*/ 415 h 415"/>
                      <a:gd name="T2" fmla="*/ 3 w 69"/>
                      <a:gd name="T3" fmla="*/ 396 h 415"/>
                      <a:gd name="T4" fmla="*/ 0 w 69"/>
                      <a:gd name="T5" fmla="*/ 0 h 415"/>
                      <a:gd name="T6" fmla="*/ 69 w 69"/>
                      <a:gd name="T7" fmla="*/ 16 h 415"/>
                      <a:gd name="T8" fmla="*/ 69 w 69"/>
                      <a:gd name="T9" fmla="*/ 415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9" h="415">
                        <a:moveTo>
                          <a:pt x="69" y="415"/>
                        </a:moveTo>
                        <a:lnTo>
                          <a:pt x="3" y="396"/>
                        </a:lnTo>
                        <a:lnTo>
                          <a:pt x="0" y="0"/>
                        </a:lnTo>
                        <a:lnTo>
                          <a:pt x="69" y="16"/>
                        </a:lnTo>
                        <a:lnTo>
                          <a:pt x="69" y="415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83397" name="Group 2117"/>
                <p:cNvGrpSpPr>
                  <a:grpSpLocks/>
                </p:cNvGrpSpPr>
                <p:nvPr/>
              </p:nvGrpSpPr>
              <p:grpSpPr bwMode="auto">
                <a:xfrm flipH="1">
                  <a:off x="2155" y="3029"/>
                  <a:ext cx="867" cy="288"/>
                  <a:chOff x="3870" y="1964"/>
                  <a:chExt cx="1492" cy="495"/>
                </a:xfrm>
              </p:grpSpPr>
              <p:sp>
                <p:nvSpPr>
                  <p:cNvPr id="483398" name="Freeform 2118"/>
                  <p:cNvSpPr>
                    <a:spLocks/>
                  </p:cNvSpPr>
                  <p:nvPr/>
                </p:nvSpPr>
                <p:spPr bwMode="gray">
                  <a:xfrm>
                    <a:off x="4234" y="2060"/>
                    <a:ext cx="1128" cy="399"/>
                  </a:xfrm>
                  <a:custGeom>
                    <a:avLst/>
                    <a:gdLst>
                      <a:gd name="T0" fmla="*/ 6684 w 6758"/>
                      <a:gd name="T1" fmla="*/ 46 h 2386"/>
                      <a:gd name="T2" fmla="*/ 6529 w 6758"/>
                      <a:gd name="T3" fmla="*/ 5 h 2386"/>
                      <a:gd name="T4" fmla="*/ 6416 w 6758"/>
                      <a:gd name="T5" fmla="*/ 36 h 2386"/>
                      <a:gd name="T6" fmla="*/ 422 w 6758"/>
                      <a:gd name="T7" fmla="*/ 1644 h 2386"/>
                      <a:gd name="T8" fmla="*/ 309 w 6758"/>
                      <a:gd name="T9" fmla="*/ 1675 h 2386"/>
                      <a:gd name="T10" fmla="*/ 102 w 6758"/>
                      <a:gd name="T11" fmla="*/ 1843 h 2386"/>
                      <a:gd name="T12" fmla="*/ 0 w 6758"/>
                      <a:gd name="T13" fmla="*/ 2061 h 2386"/>
                      <a:gd name="T14" fmla="*/ 0 w 6758"/>
                      <a:gd name="T15" fmla="*/ 2223 h 2386"/>
                      <a:gd name="T16" fmla="*/ 76 w 6758"/>
                      <a:gd name="T17" fmla="*/ 2343 h 2386"/>
                      <a:gd name="T18" fmla="*/ 219 w 6758"/>
                      <a:gd name="T19" fmla="*/ 2384 h 2386"/>
                      <a:gd name="T20" fmla="*/ 356 w 6758"/>
                      <a:gd name="T21" fmla="*/ 2347 h 2386"/>
                      <a:gd name="T22" fmla="*/ 6326 w 6758"/>
                      <a:gd name="T23" fmla="*/ 745 h 2386"/>
                      <a:gd name="T24" fmla="*/ 6463 w 6758"/>
                      <a:gd name="T25" fmla="*/ 709 h 2386"/>
                      <a:gd name="T26" fmla="*/ 6658 w 6758"/>
                      <a:gd name="T27" fmla="*/ 545 h 2386"/>
                      <a:gd name="T28" fmla="*/ 6758 w 6758"/>
                      <a:gd name="T29" fmla="*/ 340 h 2386"/>
                      <a:gd name="T30" fmla="*/ 6758 w 6758"/>
                      <a:gd name="T31" fmla="*/ 156 h 2386"/>
                      <a:gd name="T32" fmla="*/ 6684 w 6758"/>
                      <a:gd name="T33" fmla="*/ 46 h 23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758" h="2386">
                        <a:moveTo>
                          <a:pt x="6684" y="46"/>
                        </a:moveTo>
                        <a:cubicBezTo>
                          <a:pt x="6641" y="13"/>
                          <a:pt x="6587" y="0"/>
                          <a:pt x="6529" y="5"/>
                        </a:cubicBezTo>
                        <a:cubicBezTo>
                          <a:pt x="6416" y="36"/>
                          <a:pt x="6416" y="36"/>
                          <a:pt x="6416" y="36"/>
                        </a:cubicBezTo>
                        <a:cubicBezTo>
                          <a:pt x="422" y="1644"/>
                          <a:pt x="422" y="1644"/>
                          <a:pt x="422" y="1644"/>
                        </a:cubicBezTo>
                        <a:cubicBezTo>
                          <a:pt x="309" y="1675"/>
                          <a:pt x="309" y="1675"/>
                          <a:pt x="309" y="1675"/>
                        </a:cubicBezTo>
                        <a:cubicBezTo>
                          <a:pt x="235" y="1708"/>
                          <a:pt x="162" y="1765"/>
                          <a:pt x="102" y="1843"/>
                        </a:cubicBezTo>
                        <a:cubicBezTo>
                          <a:pt x="50" y="1913"/>
                          <a:pt x="16" y="1988"/>
                          <a:pt x="0" y="2061"/>
                        </a:cubicBezTo>
                        <a:cubicBezTo>
                          <a:pt x="0" y="2223"/>
                          <a:pt x="0" y="2223"/>
                          <a:pt x="0" y="2223"/>
                        </a:cubicBezTo>
                        <a:cubicBezTo>
                          <a:pt x="13" y="2272"/>
                          <a:pt x="38" y="2314"/>
                          <a:pt x="76" y="2343"/>
                        </a:cubicBezTo>
                        <a:cubicBezTo>
                          <a:pt x="116" y="2373"/>
                          <a:pt x="166" y="2386"/>
                          <a:pt x="219" y="2384"/>
                        </a:cubicBezTo>
                        <a:cubicBezTo>
                          <a:pt x="356" y="2347"/>
                          <a:pt x="356" y="2347"/>
                          <a:pt x="356" y="2347"/>
                        </a:cubicBezTo>
                        <a:cubicBezTo>
                          <a:pt x="6326" y="745"/>
                          <a:pt x="6326" y="745"/>
                          <a:pt x="6326" y="745"/>
                        </a:cubicBezTo>
                        <a:cubicBezTo>
                          <a:pt x="6463" y="709"/>
                          <a:pt x="6463" y="709"/>
                          <a:pt x="6463" y="709"/>
                        </a:cubicBezTo>
                        <a:cubicBezTo>
                          <a:pt x="6533" y="675"/>
                          <a:pt x="6602" y="619"/>
                          <a:pt x="6658" y="545"/>
                        </a:cubicBezTo>
                        <a:cubicBezTo>
                          <a:pt x="6708" y="480"/>
                          <a:pt x="6741" y="409"/>
                          <a:pt x="6758" y="340"/>
                        </a:cubicBezTo>
                        <a:cubicBezTo>
                          <a:pt x="6758" y="156"/>
                          <a:pt x="6758" y="156"/>
                          <a:pt x="6758" y="156"/>
                        </a:cubicBezTo>
                        <a:cubicBezTo>
                          <a:pt x="6745" y="111"/>
                          <a:pt x="6720" y="73"/>
                          <a:pt x="6684" y="46"/>
                        </a:cubicBez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399" name="Freeform 2119"/>
                  <p:cNvSpPr>
                    <a:spLocks/>
                  </p:cNvSpPr>
                  <p:nvPr/>
                </p:nvSpPr>
                <p:spPr bwMode="gray">
                  <a:xfrm>
                    <a:off x="4234" y="2334"/>
                    <a:ext cx="117" cy="125"/>
                  </a:xfrm>
                  <a:custGeom>
                    <a:avLst/>
                    <a:gdLst>
                      <a:gd name="T0" fmla="*/ 551 w 701"/>
                      <a:gd name="T1" fmla="*/ 545 h 747"/>
                      <a:gd name="T2" fmla="*/ 577 w 701"/>
                      <a:gd name="T3" fmla="*/ 45 h 747"/>
                      <a:gd name="T4" fmla="*/ 422 w 701"/>
                      <a:gd name="T5" fmla="*/ 5 h 747"/>
                      <a:gd name="T6" fmla="*/ 309 w 701"/>
                      <a:gd name="T7" fmla="*/ 36 h 747"/>
                      <a:gd name="T8" fmla="*/ 102 w 701"/>
                      <a:gd name="T9" fmla="*/ 204 h 747"/>
                      <a:gd name="T10" fmla="*/ 0 w 701"/>
                      <a:gd name="T11" fmla="*/ 422 h 747"/>
                      <a:gd name="T12" fmla="*/ 0 w 701"/>
                      <a:gd name="T13" fmla="*/ 584 h 747"/>
                      <a:gd name="T14" fmla="*/ 76 w 701"/>
                      <a:gd name="T15" fmla="*/ 704 h 747"/>
                      <a:gd name="T16" fmla="*/ 219 w 701"/>
                      <a:gd name="T17" fmla="*/ 745 h 747"/>
                      <a:gd name="T18" fmla="*/ 356 w 701"/>
                      <a:gd name="T19" fmla="*/ 708 h 747"/>
                      <a:gd name="T20" fmla="*/ 551 w 701"/>
                      <a:gd name="T21" fmla="*/ 545 h 7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701" h="747">
                        <a:moveTo>
                          <a:pt x="551" y="545"/>
                        </a:moveTo>
                        <a:cubicBezTo>
                          <a:pt x="689" y="363"/>
                          <a:pt x="701" y="139"/>
                          <a:pt x="577" y="45"/>
                        </a:cubicBezTo>
                        <a:cubicBezTo>
                          <a:pt x="534" y="12"/>
                          <a:pt x="480" y="0"/>
                          <a:pt x="422" y="5"/>
                        </a:cubicBezTo>
                        <a:cubicBezTo>
                          <a:pt x="309" y="36"/>
                          <a:pt x="309" y="36"/>
                          <a:pt x="309" y="36"/>
                        </a:cubicBezTo>
                        <a:cubicBezTo>
                          <a:pt x="235" y="69"/>
                          <a:pt x="162" y="126"/>
                          <a:pt x="102" y="204"/>
                        </a:cubicBezTo>
                        <a:cubicBezTo>
                          <a:pt x="50" y="274"/>
                          <a:pt x="16" y="349"/>
                          <a:pt x="0" y="422"/>
                        </a:cubicBezTo>
                        <a:cubicBezTo>
                          <a:pt x="0" y="584"/>
                          <a:pt x="0" y="584"/>
                          <a:pt x="0" y="584"/>
                        </a:cubicBezTo>
                        <a:cubicBezTo>
                          <a:pt x="13" y="633"/>
                          <a:pt x="38" y="675"/>
                          <a:pt x="76" y="704"/>
                        </a:cubicBezTo>
                        <a:cubicBezTo>
                          <a:pt x="116" y="734"/>
                          <a:pt x="166" y="747"/>
                          <a:pt x="219" y="745"/>
                        </a:cubicBezTo>
                        <a:cubicBezTo>
                          <a:pt x="356" y="708"/>
                          <a:pt x="356" y="708"/>
                          <a:pt x="356" y="708"/>
                        </a:cubicBezTo>
                        <a:cubicBezTo>
                          <a:pt x="426" y="675"/>
                          <a:pt x="495" y="619"/>
                          <a:pt x="551" y="545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400" name="Freeform 2120"/>
                  <p:cNvSpPr>
                    <a:spLocks/>
                  </p:cNvSpPr>
                  <p:nvPr/>
                </p:nvSpPr>
                <p:spPr bwMode="gray">
                  <a:xfrm>
                    <a:off x="5245" y="2060"/>
                    <a:ext cx="117" cy="125"/>
                  </a:xfrm>
                  <a:custGeom>
                    <a:avLst/>
                    <a:gdLst>
                      <a:gd name="T0" fmla="*/ 150 w 698"/>
                      <a:gd name="T1" fmla="*/ 205 h 748"/>
                      <a:gd name="T2" fmla="*/ 124 w 698"/>
                      <a:gd name="T3" fmla="*/ 704 h 748"/>
                      <a:gd name="T4" fmla="*/ 266 w 698"/>
                      <a:gd name="T5" fmla="*/ 745 h 748"/>
                      <a:gd name="T6" fmla="*/ 403 w 698"/>
                      <a:gd name="T7" fmla="*/ 709 h 748"/>
                      <a:gd name="T8" fmla="*/ 598 w 698"/>
                      <a:gd name="T9" fmla="*/ 545 h 748"/>
                      <a:gd name="T10" fmla="*/ 698 w 698"/>
                      <a:gd name="T11" fmla="*/ 340 h 748"/>
                      <a:gd name="T12" fmla="*/ 698 w 698"/>
                      <a:gd name="T13" fmla="*/ 156 h 748"/>
                      <a:gd name="T14" fmla="*/ 624 w 698"/>
                      <a:gd name="T15" fmla="*/ 46 h 748"/>
                      <a:gd name="T16" fmla="*/ 469 w 698"/>
                      <a:gd name="T17" fmla="*/ 5 h 748"/>
                      <a:gd name="T18" fmla="*/ 356 w 698"/>
                      <a:gd name="T19" fmla="*/ 36 h 748"/>
                      <a:gd name="T20" fmla="*/ 150 w 698"/>
                      <a:gd name="T21" fmla="*/ 205 h 7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98" h="748">
                        <a:moveTo>
                          <a:pt x="150" y="205"/>
                        </a:moveTo>
                        <a:cubicBezTo>
                          <a:pt x="12" y="386"/>
                          <a:pt x="0" y="610"/>
                          <a:pt x="124" y="704"/>
                        </a:cubicBezTo>
                        <a:cubicBezTo>
                          <a:pt x="164" y="735"/>
                          <a:pt x="213" y="748"/>
                          <a:pt x="266" y="745"/>
                        </a:cubicBezTo>
                        <a:cubicBezTo>
                          <a:pt x="403" y="709"/>
                          <a:pt x="403" y="709"/>
                          <a:pt x="403" y="709"/>
                        </a:cubicBezTo>
                        <a:cubicBezTo>
                          <a:pt x="473" y="675"/>
                          <a:pt x="542" y="619"/>
                          <a:pt x="598" y="545"/>
                        </a:cubicBezTo>
                        <a:cubicBezTo>
                          <a:pt x="648" y="480"/>
                          <a:pt x="681" y="409"/>
                          <a:pt x="698" y="340"/>
                        </a:cubicBezTo>
                        <a:cubicBezTo>
                          <a:pt x="698" y="156"/>
                          <a:pt x="698" y="156"/>
                          <a:pt x="698" y="156"/>
                        </a:cubicBezTo>
                        <a:cubicBezTo>
                          <a:pt x="685" y="111"/>
                          <a:pt x="660" y="73"/>
                          <a:pt x="624" y="46"/>
                        </a:cubicBezTo>
                        <a:cubicBezTo>
                          <a:pt x="581" y="13"/>
                          <a:pt x="527" y="0"/>
                          <a:pt x="469" y="5"/>
                        </a:cubicBezTo>
                        <a:cubicBezTo>
                          <a:pt x="356" y="36"/>
                          <a:pt x="356" y="36"/>
                          <a:pt x="356" y="36"/>
                        </a:cubicBezTo>
                        <a:cubicBezTo>
                          <a:pt x="282" y="69"/>
                          <a:pt x="209" y="126"/>
                          <a:pt x="150" y="205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401" name="Freeform 2121"/>
                  <p:cNvSpPr>
                    <a:spLocks/>
                  </p:cNvSpPr>
                  <p:nvPr/>
                </p:nvSpPr>
                <p:spPr bwMode="gray">
                  <a:xfrm>
                    <a:off x="4796" y="2173"/>
                    <a:ext cx="125" cy="141"/>
                  </a:xfrm>
                  <a:custGeom>
                    <a:avLst/>
                    <a:gdLst>
                      <a:gd name="T0" fmla="*/ 124 w 748"/>
                      <a:gd name="T1" fmla="*/ 752 h 847"/>
                      <a:gd name="T2" fmla="*/ 598 w 748"/>
                      <a:gd name="T3" fmla="*/ 593 h 847"/>
                      <a:gd name="T4" fmla="*/ 624 w 748"/>
                      <a:gd name="T5" fmla="*/ 94 h 847"/>
                      <a:gd name="T6" fmla="*/ 150 w 748"/>
                      <a:gd name="T7" fmla="*/ 253 h 847"/>
                      <a:gd name="T8" fmla="*/ 124 w 748"/>
                      <a:gd name="T9" fmla="*/ 752 h 8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48" h="847">
                        <a:moveTo>
                          <a:pt x="124" y="752"/>
                        </a:moveTo>
                        <a:cubicBezTo>
                          <a:pt x="247" y="847"/>
                          <a:pt x="460" y="775"/>
                          <a:pt x="598" y="593"/>
                        </a:cubicBezTo>
                        <a:cubicBezTo>
                          <a:pt x="736" y="411"/>
                          <a:pt x="748" y="188"/>
                          <a:pt x="624" y="94"/>
                        </a:cubicBezTo>
                        <a:cubicBezTo>
                          <a:pt x="500" y="0"/>
                          <a:pt x="288" y="71"/>
                          <a:pt x="150" y="253"/>
                        </a:cubicBezTo>
                        <a:cubicBezTo>
                          <a:pt x="11" y="435"/>
                          <a:pt x="0" y="658"/>
                          <a:pt x="124" y="752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402" name="Freeform 2122"/>
                  <p:cNvSpPr>
                    <a:spLocks/>
                  </p:cNvSpPr>
                  <p:nvPr/>
                </p:nvSpPr>
                <p:spPr bwMode="gray">
                  <a:xfrm>
                    <a:off x="3922" y="1964"/>
                    <a:ext cx="1402" cy="376"/>
                  </a:xfrm>
                  <a:custGeom>
                    <a:avLst/>
                    <a:gdLst>
                      <a:gd name="T0" fmla="*/ 0 w 19842"/>
                      <a:gd name="T1" fmla="*/ 3943 h 5325"/>
                      <a:gd name="T2" fmla="*/ 14695 w 19842"/>
                      <a:gd name="T3" fmla="*/ 0 h 5325"/>
                      <a:gd name="T4" fmla="*/ 19842 w 19842"/>
                      <a:gd name="T5" fmla="*/ 1380 h 5325"/>
                      <a:gd name="T6" fmla="*/ 5149 w 19842"/>
                      <a:gd name="T7" fmla="*/ 5325 h 5325"/>
                      <a:gd name="T8" fmla="*/ 0 w 19842"/>
                      <a:gd name="T9" fmla="*/ 3943 h 53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842" h="5325">
                        <a:moveTo>
                          <a:pt x="0" y="3943"/>
                        </a:moveTo>
                        <a:lnTo>
                          <a:pt x="14695" y="0"/>
                        </a:lnTo>
                        <a:lnTo>
                          <a:pt x="19842" y="1380"/>
                        </a:lnTo>
                        <a:lnTo>
                          <a:pt x="5149" y="5325"/>
                        </a:lnTo>
                        <a:lnTo>
                          <a:pt x="0" y="3943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403" name="Freeform 2123"/>
                  <p:cNvSpPr>
                    <a:spLocks/>
                  </p:cNvSpPr>
                  <p:nvPr/>
                </p:nvSpPr>
                <p:spPr bwMode="gray">
                  <a:xfrm>
                    <a:off x="3870" y="2243"/>
                    <a:ext cx="415" cy="210"/>
                  </a:xfrm>
                  <a:custGeom>
                    <a:avLst/>
                    <a:gdLst>
                      <a:gd name="T0" fmla="*/ 309 w 2489"/>
                      <a:gd name="T1" fmla="*/ 0 h 1258"/>
                      <a:gd name="T2" fmla="*/ 309 w 2489"/>
                      <a:gd name="T3" fmla="*/ 0 h 1258"/>
                      <a:gd name="T4" fmla="*/ 103 w 2489"/>
                      <a:gd name="T5" fmla="*/ 168 h 1258"/>
                      <a:gd name="T6" fmla="*/ 0 w 2489"/>
                      <a:gd name="T7" fmla="*/ 386 h 1258"/>
                      <a:gd name="T8" fmla="*/ 0 w 2489"/>
                      <a:gd name="T9" fmla="*/ 548 h 1258"/>
                      <a:gd name="T10" fmla="*/ 77 w 2489"/>
                      <a:gd name="T11" fmla="*/ 668 h 1258"/>
                      <a:gd name="T12" fmla="*/ 219 w 2489"/>
                      <a:gd name="T13" fmla="*/ 709 h 1258"/>
                      <a:gd name="T14" fmla="*/ 2265 w 2489"/>
                      <a:gd name="T15" fmla="*/ 1258 h 1258"/>
                      <a:gd name="T16" fmla="*/ 2256 w 2489"/>
                      <a:gd name="T17" fmla="*/ 1253 h 1258"/>
                      <a:gd name="T18" fmla="*/ 2180 w 2489"/>
                      <a:gd name="T19" fmla="*/ 1133 h 1258"/>
                      <a:gd name="T20" fmla="*/ 2180 w 2489"/>
                      <a:gd name="T21" fmla="*/ 971 h 1258"/>
                      <a:gd name="T22" fmla="*/ 2282 w 2489"/>
                      <a:gd name="T23" fmla="*/ 753 h 1258"/>
                      <a:gd name="T24" fmla="*/ 2489 w 2489"/>
                      <a:gd name="T25" fmla="*/ 585 h 1258"/>
                      <a:gd name="T26" fmla="*/ 309 w 2489"/>
                      <a:gd name="T27" fmla="*/ 0 h 12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489" h="1258">
                        <a:moveTo>
                          <a:pt x="309" y="0"/>
                        </a:moveTo>
                        <a:cubicBezTo>
                          <a:pt x="309" y="0"/>
                          <a:pt x="309" y="0"/>
                          <a:pt x="309" y="0"/>
                        </a:cubicBezTo>
                        <a:cubicBezTo>
                          <a:pt x="235" y="33"/>
                          <a:pt x="162" y="90"/>
                          <a:pt x="103" y="168"/>
                        </a:cubicBezTo>
                        <a:cubicBezTo>
                          <a:pt x="50" y="238"/>
                          <a:pt x="16" y="313"/>
                          <a:pt x="0" y="386"/>
                        </a:cubicBezTo>
                        <a:cubicBezTo>
                          <a:pt x="0" y="548"/>
                          <a:pt x="0" y="548"/>
                          <a:pt x="0" y="548"/>
                        </a:cubicBezTo>
                        <a:cubicBezTo>
                          <a:pt x="13" y="597"/>
                          <a:pt x="38" y="639"/>
                          <a:pt x="77" y="668"/>
                        </a:cubicBezTo>
                        <a:cubicBezTo>
                          <a:pt x="117" y="699"/>
                          <a:pt x="166" y="712"/>
                          <a:pt x="219" y="709"/>
                        </a:cubicBezTo>
                        <a:cubicBezTo>
                          <a:pt x="2265" y="1258"/>
                          <a:pt x="2265" y="1258"/>
                          <a:pt x="2265" y="1258"/>
                        </a:cubicBezTo>
                        <a:cubicBezTo>
                          <a:pt x="2262" y="1256"/>
                          <a:pt x="2259" y="1255"/>
                          <a:pt x="2256" y="1253"/>
                        </a:cubicBezTo>
                        <a:cubicBezTo>
                          <a:pt x="2218" y="1224"/>
                          <a:pt x="2193" y="1182"/>
                          <a:pt x="2180" y="1133"/>
                        </a:cubicBezTo>
                        <a:cubicBezTo>
                          <a:pt x="2180" y="971"/>
                          <a:pt x="2180" y="971"/>
                          <a:pt x="2180" y="971"/>
                        </a:cubicBezTo>
                        <a:cubicBezTo>
                          <a:pt x="2196" y="898"/>
                          <a:pt x="2230" y="823"/>
                          <a:pt x="2282" y="753"/>
                        </a:cubicBezTo>
                        <a:cubicBezTo>
                          <a:pt x="2342" y="675"/>
                          <a:pt x="2415" y="618"/>
                          <a:pt x="2489" y="585"/>
                        </a:cubicBezTo>
                        <a:lnTo>
                          <a:pt x="309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404" name="Line 2124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613" y="2057"/>
                    <a:ext cx="364" cy="97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405" name="Line 2125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268" y="2150"/>
                    <a:ext cx="363" cy="97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406" name="Line 2126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786" y="2010"/>
                    <a:ext cx="364" cy="98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407" name="Line 2127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441" y="2103"/>
                    <a:ext cx="363" cy="98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408" name="Line 2128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4095" y="2196"/>
                    <a:ext cx="363" cy="98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83409" name="Group 2129"/>
              <p:cNvGrpSpPr>
                <a:grpSpLocks/>
              </p:cNvGrpSpPr>
              <p:nvPr/>
            </p:nvGrpSpPr>
            <p:grpSpPr bwMode="auto">
              <a:xfrm>
                <a:off x="1506" y="2535"/>
                <a:ext cx="398" cy="422"/>
                <a:chOff x="1285" y="2595"/>
                <a:chExt cx="398" cy="422"/>
              </a:xfrm>
            </p:grpSpPr>
            <p:sp>
              <p:nvSpPr>
                <p:cNvPr id="483410" name="Freeform 2130"/>
                <p:cNvSpPr>
                  <a:spLocks/>
                </p:cNvSpPr>
                <p:nvPr/>
              </p:nvSpPr>
              <p:spPr bwMode="gray">
                <a:xfrm flipH="1">
                  <a:off x="1500" y="2608"/>
                  <a:ext cx="183" cy="352"/>
                </a:xfrm>
                <a:custGeom>
                  <a:avLst/>
                  <a:gdLst>
                    <a:gd name="T0" fmla="*/ 385 w 385"/>
                    <a:gd name="T1" fmla="*/ 0 h 740"/>
                    <a:gd name="T2" fmla="*/ 385 w 385"/>
                    <a:gd name="T3" fmla="*/ 636 h 740"/>
                    <a:gd name="T4" fmla="*/ 0 w 385"/>
                    <a:gd name="T5" fmla="*/ 740 h 740"/>
                    <a:gd name="T6" fmla="*/ 0 w 385"/>
                    <a:gd name="T7" fmla="*/ 260 h 740"/>
                    <a:gd name="T8" fmla="*/ 385 w 385"/>
                    <a:gd name="T9" fmla="*/ 0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5" h="740">
                      <a:moveTo>
                        <a:pt x="385" y="0"/>
                      </a:moveTo>
                      <a:lnTo>
                        <a:pt x="385" y="636"/>
                      </a:lnTo>
                      <a:lnTo>
                        <a:pt x="0" y="740"/>
                      </a:lnTo>
                      <a:lnTo>
                        <a:pt x="0" y="260"/>
                      </a:lnTo>
                      <a:lnTo>
                        <a:pt x="385" y="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411" name="Freeform 2131"/>
                <p:cNvSpPr>
                  <a:spLocks/>
                </p:cNvSpPr>
                <p:nvPr/>
              </p:nvSpPr>
              <p:spPr bwMode="gray">
                <a:xfrm flipH="1">
                  <a:off x="1285" y="2595"/>
                  <a:ext cx="398" cy="183"/>
                </a:xfrm>
                <a:custGeom>
                  <a:avLst/>
                  <a:gdLst>
                    <a:gd name="T0" fmla="*/ 385 w 837"/>
                    <a:gd name="T1" fmla="*/ 0 h 385"/>
                    <a:gd name="T2" fmla="*/ 0 w 837"/>
                    <a:gd name="T3" fmla="*/ 262 h 385"/>
                    <a:gd name="T4" fmla="*/ 454 w 837"/>
                    <a:gd name="T5" fmla="*/ 385 h 385"/>
                    <a:gd name="T6" fmla="*/ 837 w 837"/>
                    <a:gd name="T7" fmla="*/ 123 h 385"/>
                    <a:gd name="T8" fmla="*/ 385 w 837"/>
                    <a:gd name="T9" fmla="*/ 0 h 3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37" h="385">
                      <a:moveTo>
                        <a:pt x="385" y="0"/>
                      </a:moveTo>
                      <a:lnTo>
                        <a:pt x="0" y="262"/>
                      </a:lnTo>
                      <a:lnTo>
                        <a:pt x="454" y="385"/>
                      </a:lnTo>
                      <a:lnTo>
                        <a:pt x="837" y="123"/>
                      </a:lnTo>
                      <a:lnTo>
                        <a:pt x="385" y="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412" name="Freeform 2132"/>
                <p:cNvSpPr>
                  <a:spLocks/>
                </p:cNvSpPr>
                <p:nvPr/>
              </p:nvSpPr>
              <p:spPr bwMode="gray">
                <a:xfrm flipH="1">
                  <a:off x="1285" y="2653"/>
                  <a:ext cx="182" cy="137"/>
                </a:xfrm>
                <a:custGeom>
                  <a:avLst/>
                  <a:gdLst>
                    <a:gd name="T0" fmla="*/ 0 w 383"/>
                    <a:gd name="T1" fmla="*/ 288 h 288"/>
                    <a:gd name="T2" fmla="*/ 383 w 383"/>
                    <a:gd name="T3" fmla="*/ 26 h 288"/>
                    <a:gd name="T4" fmla="*/ 383 w 383"/>
                    <a:gd name="T5" fmla="*/ 0 h 288"/>
                    <a:gd name="T6" fmla="*/ 0 w 383"/>
                    <a:gd name="T7" fmla="*/ 262 h 288"/>
                    <a:gd name="T8" fmla="*/ 0 w 383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3" h="288">
                      <a:moveTo>
                        <a:pt x="0" y="288"/>
                      </a:moveTo>
                      <a:lnTo>
                        <a:pt x="383" y="26"/>
                      </a:lnTo>
                      <a:lnTo>
                        <a:pt x="383" y="0"/>
                      </a:lnTo>
                      <a:lnTo>
                        <a:pt x="0" y="262"/>
                      </a:lnTo>
                      <a:lnTo>
                        <a:pt x="0" y="288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413" name="Freeform 2133"/>
                <p:cNvSpPr>
                  <a:spLocks/>
                </p:cNvSpPr>
                <p:nvPr/>
              </p:nvSpPr>
              <p:spPr bwMode="gray">
                <a:xfrm flipH="1">
                  <a:off x="1467" y="2719"/>
                  <a:ext cx="216" cy="71"/>
                </a:xfrm>
                <a:custGeom>
                  <a:avLst/>
                  <a:gdLst>
                    <a:gd name="T0" fmla="*/ 454 w 454"/>
                    <a:gd name="T1" fmla="*/ 123 h 149"/>
                    <a:gd name="T2" fmla="*/ 0 w 454"/>
                    <a:gd name="T3" fmla="*/ 0 h 149"/>
                    <a:gd name="T4" fmla="*/ 0 w 454"/>
                    <a:gd name="T5" fmla="*/ 26 h 149"/>
                    <a:gd name="T6" fmla="*/ 454 w 454"/>
                    <a:gd name="T7" fmla="*/ 149 h 149"/>
                    <a:gd name="T8" fmla="*/ 454 w 454"/>
                    <a:gd name="T9" fmla="*/ 123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4" h="149">
                      <a:moveTo>
                        <a:pt x="454" y="123"/>
                      </a:moveTo>
                      <a:lnTo>
                        <a:pt x="0" y="0"/>
                      </a:lnTo>
                      <a:lnTo>
                        <a:pt x="0" y="26"/>
                      </a:lnTo>
                      <a:lnTo>
                        <a:pt x="454" y="149"/>
                      </a:lnTo>
                      <a:lnTo>
                        <a:pt x="454" y="123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414" name="Freeform 2134"/>
                <p:cNvSpPr>
                  <a:spLocks/>
                </p:cNvSpPr>
                <p:nvPr/>
              </p:nvSpPr>
              <p:spPr bwMode="gray">
                <a:xfrm flipH="1">
                  <a:off x="1285" y="2666"/>
                  <a:ext cx="182" cy="351"/>
                </a:xfrm>
                <a:custGeom>
                  <a:avLst/>
                  <a:gdLst>
                    <a:gd name="T0" fmla="*/ 383 w 383"/>
                    <a:gd name="T1" fmla="*/ 0 h 739"/>
                    <a:gd name="T2" fmla="*/ 383 w 383"/>
                    <a:gd name="T3" fmla="*/ 635 h 739"/>
                    <a:gd name="T4" fmla="*/ 0 w 383"/>
                    <a:gd name="T5" fmla="*/ 739 h 739"/>
                    <a:gd name="T6" fmla="*/ 0 w 383"/>
                    <a:gd name="T7" fmla="*/ 262 h 739"/>
                    <a:gd name="T8" fmla="*/ 383 w 383"/>
                    <a:gd name="T9" fmla="*/ 0 h 7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3" h="739">
                      <a:moveTo>
                        <a:pt x="383" y="0"/>
                      </a:moveTo>
                      <a:lnTo>
                        <a:pt x="383" y="635"/>
                      </a:lnTo>
                      <a:lnTo>
                        <a:pt x="0" y="739"/>
                      </a:lnTo>
                      <a:lnTo>
                        <a:pt x="0" y="262"/>
                      </a:lnTo>
                      <a:lnTo>
                        <a:pt x="383" y="0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 w="9525" cap="flat" cmpd="sng">
                  <a:solidFill>
                    <a:srgbClr val="5455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3415" name="Group 2135"/>
              <p:cNvGrpSpPr>
                <a:grpSpLocks/>
              </p:cNvGrpSpPr>
              <p:nvPr/>
            </p:nvGrpSpPr>
            <p:grpSpPr bwMode="auto">
              <a:xfrm>
                <a:off x="1827" y="2799"/>
                <a:ext cx="257" cy="202"/>
                <a:chOff x="1315" y="1508"/>
                <a:chExt cx="596" cy="469"/>
              </a:xfrm>
            </p:grpSpPr>
            <p:sp>
              <p:nvSpPr>
                <p:cNvPr id="483416" name="Freeform 2136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417" name="Freeform 2137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418" name="Freeform 2138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83419" name="Group 2139"/>
            <p:cNvGrpSpPr>
              <a:grpSpLocks/>
            </p:cNvGrpSpPr>
            <p:nvPr/>
          </p:nvGrpSpPr>
          <p:grpSpPr bwMode="auto">
            <a:xfrm>
              <a:off x="1284" y="2225"/>
              <a:ext cx="288" cy="150"/>
              <a:chOff x="2149" y="3029"/>
              <a:chExt cx="873" cy="454"/>
            </a:xfrm>
          </p:grpSpPr>
          <p:grpSp>
            <p:nvGrpSpPr>
              <p:cNvPr id="483420" name="Group 2140"/>
              <p:cNvGrpSpPr>
                <a:grpSpLocks/>
              </p:cNvGrpSpPr>
              <p:nvPr/>
            </p:nvGrpSpPr>
            <p:grpSpPr bwMode="auto">
              <a:xfrm>
                <a:off x="2768" y="3279"/>
                <a:ext cx="68" cy="204"/>
                <a:chOff x="2699" y="3062"/>
                <a:chExt cx="137" cy="415"/>
              </a:xfrm>
            </p:grpSpPr>
            <p:sp>
              <p:nvSpPr>
                <p:cNvPr id="483421" name="Freeform 2141"/>
                <p:cNvSpPr>
                  <a:spLocks/>
                </p:cNvSpPr>
                <p:nvPr/>
              </p:nvSpPr>
              <p:spPr bwMode="gray">
                <a:xfrm>
                  <a:off x="2768" y="3062"/>
                  <a:ext cx="68" cy="415"/>
                </a:xfrm>
                <a:custGeom>
                  <a:avLst/>
                  <a:gdLst>
                    <a:gd name="T0" fmla="*/ 0 w 68"/>
                    <a:gd name="T1" fmla="*/ 415 h 415"/>
                    <a:gd name="T2" fmla="*/ 68 w 68"/>
                    <a:gd name="T3" fmla="*/ 396 h 415"/>
                    <a:gd name="T4" fmla="*/ 68 w 68"/>
                    <a:gd name="T5" fmla="*/ 0 h 415"/>
                    <a:gd name="T6" fmla="*/ 0 w 68"/>
                    <a:gd name="T7" fmla="*/ 16 h 415"/>
                    <a:gd name="T8" fmla="*/ 0 w 68"/>
                    <a:gd name="T9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415">
                      <a:moveTo>
                        <a:pt x="0" y="415"/>
                      </a:moveTo>
                      <a:lnTo>
                        <a:pt x="68" y="396"/>
                      </a:lnTo>
                      <a:lnTo>
                        <a:pt x="68" y="0"/>
                      </a:lnTo>
                      <a:lnTo>
                        <a:pt x="0" y="16"/>
                      </a:lnTo>
                      <a:lnTo>
                        <a:pt x="0" y="415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4D4D4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422" name="Freeform 2142"/>
                <p:cNvSpPr>
                  <a:spLocks/>
                </p:cNvSpPr>
                <p:nvPr/>
              </p:nvSpPr>
              <p:spPr bwMode="gray">
                <a:xfrm>
                  <a:off x="2699" y="3062"/>
                  <a:ext cx="69" cy="415"/>
                </a:xfrm>
                <a:custGeom>
                  <a:avLst/>
                  <a:gdLst>
                    <a:gd name="T0" fmla="*/ 69 w 69"/>
                    <a:gd name="T1" fmla="*/ 415 h 415"/>
                    <a:gd name="T2" fmla="*/ 3 w 69"/>
                    <a:gd name="T3" fmla="*/ 396 h 415"/>
                    <a:gd name="T4" fmla="*/ 0 w 69"/>
                    <a:gd name="T5" fmla="*/ 0 h 415"/>
                    <a:gd name="T6" fmla="*/ 69 w 69"/>
                    <a:gd name="T7" fmla="*/ 16 h 415"/>
                    <a:gd name="T8" fmla="*/ 69 w 69"/>
                    <a:gd name="T9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9" h="415">
                      <a:moveTo>
                        <a:pt x="69" y="415"/>
                      </a:moveTo>
                      <a:lnTo>
                        <a:pt x="3" y="396"/>
                      </a:lnTo>
                      <a:lnTo>
                        <a:pt x="0" y="0"/>
                      </a:lnTo>
                      <a:lnTo>
                        <a:pt x="69" y="16"/>
                      </a:lnTo>
                      <a:lnTo>
                        <a:pt x="69" y="415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3423" name="Group 2143"/>
              <p:cNvGrpSpPr>
                <a:grpSpLocks/>
              </p:cNvGrpSpPr>
              <p:nvPr/>
            </p:nvGrpSpPr>
            <p:grpSpPr bwMode="auto">
              <a:xfrm>
                <a:off x="2951" y="3232"/>
                <a:ext cx="68" cy="204"/>
                <a:chOff x="2953" y="3232"/>
                <a:chExt cx="68" cy="204"/>
              </a:xfrm>
            </p:grpSpPr>
            <p:sp>
              <p:nvSpPr>
                <p:cNvPr id="483424" name="Freeform 2144"/>
                <p:cNvSpPr>
                  <a:spLocks/>
                </p:cNvSpPr>
                <p:nvPr/>
              </p:nvSpPr>
              <p:spPr bwMode="gray">
                <a:xfrm>
                  <a:off x="2987" y="3232"/>
                  <a:ext cx="34" cy="204"/>
                </a:xfrm>
                <a:custGeom>
                  <a:avLst/>
                  <a:gdLst>
                    <a:gd name="T0" fmla="*/ 0 w 68"/>
                    <a:gd name="T1" fmla="*/ 415 h 415"/>
                    <a:gd name="T2" fmla="*/ 68 w 68"/>
                    <a:gd name="T3" fmla="*/ 396 h 415"/>
                    <a:gd name="T4" fmla="*/ 68 w 68"/>
                    <a:gd name="T5" fmla="*/ 0 h 415"/>
                    <a:gd name="T6" fmla="*/ 0 w 68"/>
                    <a:gd name="T7" fmla="*/ 16 h 415"/>
                    <a:gd name="T8" fmla="*/ 0 w 68"/>
                    <a:gd name="T9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415">
                      <a:moveTo>
                        <a:pt x="0" y="415"/>
                      </a:moveTo>
                      <a:lnTo>
                        <a:pt x="68" y="396"/>
                      </a:lnTo>
                      <a:lnTo>
                        <a:pt x="68" y="0"/>
                      </a:lnTo>
                      <a:lnTo>
                        <a:pt x="0" y="16"/>
                      </a:lnTo>
                      <a:lnTo>
                        <a:pt x="0" y="415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4D4D4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425" name="Freeform 2145"/>
                <p:cNvSpPr>
                  <a:spLocks/>
                </p:cNvSpPr>
                <p:nvPr/>
              </p:nvSpPr>
              <p:spPr bwMode="gray">
                <a:xfrm>
                  <a:off x="2953" y="3232"/>
                  <a:ext cx="34" cy="204"/>
                </a:xfrm>
                <a:custGeom>
                  <a:avLst/>
                  <a:gdLst>
                    <a:gd name="T0" fmla="*/ 69 w 69"/>
                    <a:gd name="T1" fmla="*/ 415 h 415"/>
                    <a:gd name="T2" fmla="*/ 3 w 69"/>
                    <a:gd name="T3" fmla="*/ 396 h 415"/>
                    <a:gd name="T4" fmla="*/ 0 w 69"/>
                    <a:gd name="T5" fmla="*/ 0 h 415"/>
                    <a:gd name="T6" fmla="*/ 69 w 69"/>
                    <a:gd name="T7" fmla="*/ 16 h 415"/>
                    <a:gd name="T8" fmla="*/ 69 w 69"/>
                    <a:gd name="T9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9" h="415">
                      <a:moveTo>
                        <a:pt x="69" y="415"/>
                      </a:moveTo>
                      <a:lnTo>
                        <a:pt x="3" y="396"/>
                      </a:lnTo>
                      <a:lnTo>
                        <a:pt x="0" y="0"/>
                      </a:lnTo>
                      <a:lnTo>
                        <a:pt x="69" y="16"/>
                      </a:lnTo>
                      <a:lnTo>
                        <a:pt x="69" y="415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3426" name="Group 2146"/>
              <p:cNvGrpSpPr>
                <a:grpSpLocks/>
              </p:cNvGrpSpPr>
              <p:nvPr/>
            </p:nvGrpSpPr>
            <p:grpSpPr bwMode="auto">
              <a:xfrm>
                <a:off x="2336" y="3066"/>
                <a:ext cx="68" cy="204"/>
                <a:chOff x="2338" y="3066"/>
                <a:chExt cx="68" cy="204"/>
              </a:xfrm>
            </p:grpSpPr>
            <p:sp>
              <p:nvSpPr>
                <p:cNvPr id="483427" name="Freeform 2147"/>
                <p:cNvSpPr>
                  <a:spLocks/>
                </p:cNvSpPr>
                <p:nvPr/>
              </p:nvSpPr>
              <p:spPr bwMode="gray">
                <a:xfrm>
                  <a:off x="2372" y="3066"/>
                  <a:ext cx="34" cy="204"/>
                </a:xfrm>
                <a:custGeom>
                  <a:avLst/>
                  <a:gdLst>
                    <a:gd name="T0" fmla="*/ 0 w 68"/>
                    <a:gd name="T1" fmla="*/ 415 h 415"/>
                    <a:gd name="T2" fmla="*/ 68 w 68"/>
                    <a:gd name="T3" fmla="*/ 396 h 415"/>
                    <a:gd name="T4" fmla="*/ 68 w 68"/>
                    <a:gd name="T5" fmla="*/ 0 h 415"/>
                    <a:gd name="T6" fmla="*/ 0 w 68"/>
                    <a:gd name="T7" fmla="*/ 16 h 415"/>
                    <a:gd name="T8" fmla="*/ 0 w 68"/>
                    <a:gd name="T9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415">
                      <a:moveTo>
                        <a:pt x="0" y="415"/>
                      </a:moveTo>
                      <a:lnTo>
                        <a:pt x="68" y="396"/>
                      </a:lnTo>
                      <a:lnTo>
                        <a:pt x="68" y="0"/>
                      </a:lnTo>
                      <a:lnTo>
                        <a:pt x="0" y="16"/>
                      </a:lnTo>
                      <a:lnTo>
                        <a:pt x="0" y="415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4D4D4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428" name="Freeform 2148"/>
                <p:cNvSpPr>
                  <a:spLocks/>
                </p:cNvSpPr>
                <p:nvPr/>
              </p:nvSpPr>
              <p:spPr bwMode="gray">
                <a:xfrm>
                  <a:off x="2338" y="3066"/>
                  <a:ext cx="34" cy="204"/>
                </a:xfrm>
                <a:custGeom>
                  <a:avLst/>
                  <a:gdLst>
                    <a:gd name="T0" fmla="*/ 69 w 69"/>
                    <a:gd name="T1" fmla="*/ 415 h 415"/>
                    <a:gd name="T2" fmla="*/ 3 w 69"/>
                    <a:gd name="T3" fmla="*/ 396 h 415"/>
                    <a:gd name="T4" fmla="*/ 0 w 69"/>
                    <a:gd name="T5" fmla="*/ 0 h 415"/>
                    <a:gd name="T6" fmla="*/ 69 w 69"/>
                    <a:gd name="T7" fmla="*/ 16 h 415"/>
                    <a:gd name="T8" fmla="*/ 69 w 69"/>
                    <a:gd name="T9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9" h="415">
                      <a:moveTo>
                        <a:pt x="69" y="415"/>
                      </a:moveTo>
                      <a:lnTo>
                        <a:pt x="3" y="396"/>
                      </a:lnTo>
                      <a:lnTo>
                        <a:pt x="0" y="0"/>
                      </a:lnTo>
                      <a:lnTo>
                        <a:pt x="69" y="16"/>
                      </a:lnTo>
                      <a:lnTo>
                        <a:pt x="69" y="415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3429" name="Group 2149"/>
              <p:cNvGrpSpPr>
                <a:grpSpLocks/>
              </p:cNvGrpSpPr>
              <p:nvPr/>
            </p:nvGrpSpPr>
            <p:grpSpPr bwMode="auto">
              <a:xfrm>
                <a:off x="2149" y="3113"/>
                <a:ext cx="68" cy="204"/>
                <a:chOff x="2338" y="3066"/>
                <a:chExt cx="68" cy="204"/>
              </a:xfrm>
            </p:grpSpPr>
            <p:sp>
              <p:nvSpPr>
                <p:cNvPr id="483430" name="Freeform 2150"/>
                <p:cNvSpPr>
                  <a:spLocks/>
                </p:cNvSpPr>
                <p:nvPr/>
              </p:nvSpPr>
              <p:spPr bwMode="gray">
                <a:xfrm>
                  <a:off x="2372" y="3066"/>
                  <a:ext cx="34" cy="204"/>
                </a:xfrm>
                <a:custGeom>
                  <a:avLst/>
                  <a:gdLst>
                    <a:gd name="T0" fmla="*/ 0 w 68"/>
                    <a:gd name="T1" fmla="*/ 415 h 415"/>
                    <a:gd name="T2" fmla="*/ 68 w 68"/>
                    <a:gd name="T3" fmla="*/ 396 h 415"/>
                    <a:gd name="T4" fmla="*/ 68 w 68"/>
                    <a:gd name="T5" fmla="*/ 0 h 415"/>
                    <a:gd name="T6" fmla="*/ 0 w 68"/>
                    <a:gd name="T7" fmla="*/ 16 h 415"/>
                    <a:gd name="T8" fmla="*/ 0 w 68"/>
                    <a:gd name="T9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415">
                      <a:moveTo>
                        <a:pt x="0" y="415"/>
                      </a:moveTo>
                      <a:lnTo>
                        <a:pt x="68" y="396"/>
                      </a:lnTo>
                      <a:lnTo>
                        <a:pt x="68" y="0"/>
                      </a:lnTo>
                      <a:lnTo>
                        <a:pt x="0" y="16"/>
                      </a:lnTo>
                      <a:lnTo>
                        <a:pt x="0" y="415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4D4D4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431" name="Freeform 2151"/>
                <p:cNvSpPr>
                  <a:spLocks/>
                </p:cNvSpPr>
                <p:nvPr/>
              </p:nvSpPr>
              <p:spPr bwMode="gray">
                <a:xfrm>
                  <a:off x="2338" y="3066"/>
                  <a:ext cx="34" cy="204"/>
                </a:xfrm>
                <a:custGeom>
                  <a:avLst/>
                  <a:gdLst>
                    <a:gd name="T0" fmla="*/ 69 w 69"/>
                    <a:gd name="T1" fmla="*/ 415 h 415"/>
                    <a:gd name="T2" fmla="*/ 3 w 69"/>
                    <a:gd name="T3" fmla="*/ 396 h 415"/>
                    <a:gd name="T4" fmla="*/ 0 w 69"/>
                    <a:gd name="T5" fmla="*/ 0 h 415"/>
                    <a:gd name="T6" fmla="*/ 69 w 69"/>
                    <a:gd name="T7" fmla="*/ 16 h 415"/>
                    <a:gd name="T8" fmla="*/ 69 w 69"/>
                    <a:gd name="T9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9" h="415">
                      <a:moveTo>
                        <a:pt x="69" y="415"/>
                      </a:moveTo>
                      <a:lnTo>
                        <a:pt x="3" y="396"/>
                      </a:lnTo>
                      <a:lnTo>
                        <a:pt x="0" y="0"/>
                      </a:lnTo>
                      <a:lnTo>
                        <a:pt x="69" y="16"/>
                      </a:lnTo>
                      <a:lnTo>
                        <a:pt x="69" y="415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3432" name="Group 2152"/>
              <p:cNvGrpSpPr>
                <a:grpSpLocks/>
              </p:cNvGrpSpPr>
              <p:nvPr/>
            </p:nvGrpSpPr>
            <p:grpSpPr bwMode="auto">
              <a:xfrm flipH="1">
                <a:off x="2155" y="3029"/>
                <a:ext cx="867" cy="288"/>
                <a:chOff x="3870" y="1964"/>
                <a:chExt cx="1492" cy="495"/>
              </a:xfrm>
            </p:grpSpPr>
            <p:sp>
              <p:nvSpPr>
                <p:cNvPr id="483433" name="Freeform 2153"/>
                <p:cNvSpPr>
                  <a:spLocks/>
                </p:cNvSpPr>
                <p:nvPr/>
              </p:nvSpPr>
              <p:spPr bwMode="gray">
                <a:xfrm>
                  <a:off x="4234" y="2060"/>
                  <a:ext cx="1128" cy="399"/>
                </a:xfrm>
                <a:custGeom>
                  <a:avLst/>
                  <a:gdLst>
                    <a:gd name="T0" fmla="*/ 6684 w 6758"/>
                    <a:gd name="T1" fmla="*/ 46 h 2386"/>
                    <a:gd name="T2" fmla="*/ 6529 w 6758"/>
                    <a:gd name="T3" fmla="*/ 5 h 2386"/>
                    <a:gd name="T4" fmla="*/ 6416 w 6758"/>
                    <a:gd name="T5" fmla="*/ 36 h 2386"/>
                    <a:gd name="T6" fmla="*/ 422 w 6758"/>
                    <a:gd name="T7" fmla="*/ 1644 h 2386"/>
                    <a:gd name="T8" fmla="*/ 309 w 6758"/>
                    <a:gd name="T9" fmla="*/ 1675 h 2386"/>
                    <a:gd name="T10" fmla="*/ 102 w 6758"/>
                    <a:gd name="T11" fmla="*/ 1843 h 2386"/>
                    <a:gd name="T12" fmla="*/ 0 w 6758"/>
                    <a:gd name="T13" fmla="*/ 2061 h 2386"/>
                    <a:gd name="T14" fmla="*/ 0 w 6758"/>
                    <a:gd name="T15" fmla="*/ 2223 h 2386"/>
                    <a:gd name="T16" fmla="*/ 76 w 6758"/>
                    <a:gd name="T17" fmla="*/ 2343 h 2386"/>
                    <a:gd name="T18" fmla="*/ 219 w 6758"/>
                    <a:gd name="T19" fmla="*/ 2384 h 2386"/>
                    <a:gd name="T20" fmla="*/ 356 w 6758"/>
                    <a:gd name="T21" fmla="*/ 2347 h 2386"/>
                    <a:gd name="T22" fmla="*/ 6326 w 6758"/>
                    <a:gd name="T23" fmla="*/ 745 h 2386"/>
                    <a:gd name="T24" fmla="*/ 6463 w 6758"/>
                    <a:gd name="T25" fmla="*/ 709 h 2386"/>
                    <a:gd name="T26" fmla="*/ 6658 w 6758"/>
                    <a:gd name="T27" fmla="*/ 545 h 2386"/>
                    <a:gd name="T28" fmla="*/ 6758 w 6758"/>
                    <a:gd name="T29" fmla="*/ 340 h 2386"/>
                    <a:gd name="T30" fmla="*/ 6758 w 6758"/>
                    <a:gd name="T31" fmla="*/ 156 h 2386"/>
                    <a:gd name="T32" fmla="*/ 6684 w 6758"/>
                    <a:gd name="T33" fmla="*/ 46 h 2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758" h="2386">
                      <a:moveTo>
                        <a:pt x="6684" y="46"/>
                      </a:moveTo>
                      <a:cubicBezTo>
                        <a:pt x="6641" y="13"/>
                        <a:pt x="6587" y="0"/>
                        <a:pt x="6529" y="5"/>
                      </a:cubicBezTo>
                      <a:cubicBezTo>
                        <a:pt x="6416" y="36"/>
                        <a:pt x="6416" y="36"/>
                        <a:pt x="6416" y="36"/>
                      </a:cubicBezTo>
                      <a:cubicBezTo>
                        <a:pt x="422" y="1644"/>
                        <a:pt x="422" y="1644"/>
                        <a:pt x="422" y="1644"/>
                      </a:cubicBezTo>
                      <a:cubicBezTo>
                        <a:pt x="309" y="1675"/>
                        <a:pt x="309" y="1675"/>
                        <a:pt x="309" y="1675"/>
                      </a:cubicBezTo>
                      <a:cubicBezTo>
                        <a:pt x="235" y="1708"/>
                        <a:pt x="162" y="1765"/>
                        <a:pt x="102" y="1843"/>
                      </a:cubicBezTo>
                      <a:cubicBezTo>
                        <a:pt x="50" y="1913"/>
                        <a:pt x="16" y="1988"/>
                        <a:pt x="0" y="2061"/>
                      </a:cubicBezTo>
                      <a:cubicBezTo>
                        <a:pt x="0" y="2223"/>
                        <a:pt x="0" y="2223"/>
                        <a:pt x="0" y="2223"/>
                      </a:cubicBezTo>
                      <a:cubicBezTo>
                        <a:pt x="13" y="2272"/>
                        <a:pt x="38" y="2314"/>
                        <a:pt x="76" y="2343"/>
                      </a:cubicBezTo>
                      <a:cubicBezTo>
                        <a:pt x="116" y="2373"/>
                        <a:pt x="166" y="2386"/>
                        <a:pt x="219" y="2384"/>
                      </a:cubicBezTo>
                      <a:cubicBezTo>
                        <a:pt x="356" y="2347"/>
                        <a:pt x="356" y="2347"/>
                        <a:pt x="356" y="2347"/>
                      </a:cubicBezTo>
                      <a:cubicBezTo>
                        <a:pt x="6326" y="745"/>
                        <a:pt x="6326" y="745"/>
                        <a:pt x="6326" y="745"/>
                      </a:cubicBezTo>
                      <a:cubicBezTo>
                        <a:pt x="6463" y="709"/>
                        <a:pt x="6463" y="709"/>
                        <a:pt x="6463" y="709"/>
                      </a:cubicBezTo>
                      <a:cubicBezTo>
                        <a:pt x="6533" y="675"/>
                        <a:pt x="6602" y="619"/>
                        <a:pt x="6658" y="545"/>
                      </a:cubicBezTo>
                      <a:cubicBezTo>
                        <a:pt x="6708" y="480"/>
                        <a:pt x="6741" y="409"/>
                        <a:pt x="6758" y="340"/>
                      </a:cubicBezTo>
                      <a:cubicBezTo>
                        <a:pt x="6758" y="156"/>
                        <a:pt x="6758" y="156"/>
                        <a:pt x="6758" y="156"/>
                      </a:cubicBezTo>
                      <a:cubicBezTo>
                        <a:pt x="6745" y="111"/>
                        <a:pt x="6720" y="73"/>
                        <a:pt x="6684" y="46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434" name="Freeform 2154"/>
                <p:cNvSpPr>
                  <a:spLocks/>
                </p:cNvSpPr>
                <p:nvPr/>
              </p:nvSpPr>
              <p:spPr bwMode="gray">
                <a:xfrm>
                  <a:off x="4234" y="2334"/>
                  <a:ext cx="117" cy="125"/>
                </a:xfrm>
                <a:custGeom>
                  <a:avLst/>
                  <a:gdLst>
                    <a:gd name="T0" fmla="*/ 551 w 701"/>
                    <a:gd name="T1" fmla="*/ 545 h 747"/>
                    <a:gd name="T2" fmla="*/ 577 w 701"/>
                    <a:gd name="T3" fmla="*/ 45 h 747"/>
                    <a:gd name="T4" fmla="*/ 422 w 701"/>
                    <a:gd name="T5" fmla="*/ 5 h 747"/>
                    <a:gd name="T6" fmla="*/ 309 w 701"/>
                    <a:gd name="T7" fmla="*/ 36 h 747"/>
                    <a:gd name="T8" fmla="*/ 102 w 701"/>
                    <a:gd name="T9" fmla="*/ 204 h 747"/>
                    <a:gd name="T10" fmla="*/ 0 w 701"/>
                    <a:gd name="T11" fmla="*/ 422 h 747"/>
                    <a:gd name="T12" fmla="*/ 0 w 701"/>
                    <a:gd name="T13" fmla="*/ 584 h 747"/>
                    <a:gd name="T14" fmla="*/ 76 w 701"/>
                    <a:gd name="T15" fmla="*/ 704 h 747"/>
                    <a:gd name="T16" fmla="*/ 219 w 701"/>
                    <a:gd name="T17" fmla="*/ 745 h 747"/>
                    <a:gd name="T18" fmla="*/ 356 w 701"/>
                    <a:gd name="T19" fmla="*/ 708 h 747"/>
                    <a:gd name="T20" fmla="*/ 551 w 701"/>
                    <a:gd name="T21" fmla="*/ 545 h 7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01" h="747">
                      <a:moveTo>
                        <a:pt x="551" y="545"/>
                      </a:moveTo>
                      <a:cubicBezTo>
                        <a:pt x="689" y="363"/>
                        <a:pt x="701" y="139"/>
                        <a:pt x="577" y="45"/>
                      </a:cubicBezTo>
                      <a:cubicBezTo>
                        <a:pt x="534" y="12"/>
                        <a:pt x="480" y="0"/>
                        <a:pt x="422" y="5"/>
                      </a:cubicBezTo>
                      <a:cubicBezTo>
                        <a:pt x="309" y="36"/>
                        <a:pt x="309" y="36"/>
                        <a:pt x="309" y="36"/>
                      </a:cubicBezTo>
                      <a:cubicBezTo>
                        <a:pt x="235" y="69"/>
                        <a:pt x="162" y="126"/>
                        <a:pt x="102" y="204"/>
                      </a:cubicBezTo>
                      <a:cubicBezTo>
                        <a:pt x="50" y="274"/>
                        <a:pt x="16" y="349"/>
                        <a:pt x="0" y="422"/>
                      </a:cubicBezTo>
                      <a:cubicBezTo>
                        <a:pt x="0" y="584"/>
                        <a:pt x="0" y="584"/>
                        <a:pt x="0" y="584"/>
                      </a:cubicBezTo>
                      <a:cubicBezTo>
                        <a:pt x="13" y="633"/>
                        <a:pt x="38" y="675"/>
                        <a:pt x="76" y="704"/>
                      </a:cubicBezTo>
                      <a:cubicBezTo>
                        <a:pt x="116" y="734"/>
                        <a:pt x="166" y="747"/>
                        <a:pt x="219" y="745"/>
                      </a:cubicBezTo>
                      <a:cubicBezTo>
                        <a:pt x="356" y="708"/>
                        <a:pt x="356" y="708"/>
                        <a:pt x="356" y="708"/>
                      </a:cubicBezTo>
                      <a:cubicBezTo>
                        <a:pt x="426" y="675"/>
                        <a:pt x="495" y="619"/>
                        <a:pt x="551" y="545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435" name="Freeform 2155"/>
                <p:cNvSpPr>
                  <a:spLocks/>
                </p:cNvSpPr>
                <p:nvPr/>
              </p:nvSpPr>
              <p:spPr bwMode="gray">
                <a:xfrm>
                  <a:off x="5245" y="2060"/>
                  <a:ext cx="117" cy="125"/>
                </a:xfrm>
                <a:custGeom>
                  <a:avLst/>
                  <a:gdLst>
                    <a:gd name="T0" fmla="*/ 150 w 698"/>
                    <a:gd name="T1" fmla="*/ 205 h 748"/>
                    <a:gd name="T2" fmla="*/ 124 w 698"/>
                    <a:gd name="T3" fmla="*/ 704 h 748"/>
                    <a:gd name="T4" fmla="*/ 266 w 698"/>
                    <a:gd name="T5" fmla="*/ 745 h 748"/>
                    <a:gd name="T6" fmla="*/ 403 w 698"/>
                    <a:gd name="T7" fmla="*/ 709 h 748"/>
                    <a:gd name="T8" fmla="*/ 598 w 698"/>
                    <a:gd name="T9" fmla="*/ 545 h 748"/>
                    <a:gd name="T10" fmla="*/ 698 w 698"/>
                    <a:gd name="T11" fmla="*/ 340 h 748"/>
                    <a:gd name="T12" fmla="*/ 698 w 698"/>
                    <a:gd name="T13" fmla="*/ 156 h 748"/>
                    <a:gd name="T14" fmla="*/ 624 w 698"/>
                    <a:gd name="T15" fmla="*/ 46 h 748"/>
                    <a:gd name="T16" fmla="*/ 469 w 698"/>
                    <a:gd name="T17" fmla="*/ 5 h 748"/>
                    <a:gd name="T18" fmla="*/ 356 w 698"/>
                    <a:gd name="T19" fmla="*/ 36 h 748"/>
                    <a:gd name="T20" fmla="*/ 150 w 698"/>
                    <a:gd name="T21" fmla="*/ 205 h 7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98" h="748">
                      <a:moveTo>
                        <a:pt x="150" y="205"/>
                      </a:moveTo>
                      <a:cubicBezTo>
                        <a:pt x="12" y="386"/>
                        <a:pt x="0" y="610"/>
                        <a:pt x="124" y="704"/>
                      </a:cubicBezTo>
                      <a:cubicBezTo>
                        <a:pt x="164" y="735"/>
                        <a:pt x="213" y="748"/>
                        <a:pt x="266" y="745"/>
                      </a:cubicBezTo>
                      <a:cubicBezTo>
                        <a:pt x="403" y="709"/>
                        <a:pt x="403" y="709"/>
                        <a:pt x="403" y="709"/>
                      </a:cubicBezTo>
                      <a:cubicBezTo>
                        <a:pt x="473" y="675"/>
                        <a:pt x="542" y="619"/>
                        <a:pt x="598" y="545"/>
                      </a:cubicBezTo>
                      <a:cubicBezTo>
                        <a:pt x="648" y="480"/>
                        <a:pt x="681" y="409"/>
                        <a:pt x="698" y="340"/>
                      </a:cubicBezTo>
                      <a:cubicBezTo>
                        <a:pt x="698" y="156"/>
                        <a:pt x="698" y="156"/>
                        <a:pt x="698" y="156"/>
                      </a:cubicBezTo>
                      <a:cubicBezTo>
                        <a:pt x="685" y="111"/>
                        <a:pt x="660" y="73"/>
                        <a:pt x="624" y="46"/>
                      </a:cubicBezTo>
                      <a:cubicBezTo>
                        <a:pt x="581" y="13"/>
                        <a:pt x="527" y="0"/>
                        <a:pt x="469" y="5"/>
                      </a:cubicBezTo>
                      <a:cubicBezTo>
                        <a:pt x="356" y="36"/>
                        <a:pt x="356" y="36"/>
                        <a:pt x="356" y="36"/>
                      </a:cubicBezTo>
                      <a:cubicBezTo>
                        <a:pt x="282" y="69"/>
                        <a:pt x="209" y="126"/>
                        <a:pt x="150" y="205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436" name="Freeform 2156"/>
                <p:cNvSpPr>
                  <a:spLocks/>
                </p:cNvSpPr>
                <p:nvPr/>
              </p:nvSpPr>
              <p:spPr bwMode="gray">
                <a:xfrm>
                  <a:off x="4796" y="2173"/>
                  <a:ext cx="125" cy="141"/>
                </a:xfrm>
                <a:custGeom>
                  <a:avLst/>
                  <a:gdLst>
                    <a:gd name="T0" fmla="*/ 124 w 748"/>
                    <a:gd name="T1" fmla="*/ 752 h 847"/>
                    <a:gd name="T2" fmla="*/ 598 w 748"/>
                    <a:gd name="T3" fmla="*/ 593 h 847"/>
                    <a:gd name="T4" fmla="*/ 624 w 748"/>
                    <a:gd name="T5" fmla="*/ 94 h 847"/>
                    <a:gd name="T6" fmla="*/ 150 w 748"/>
                    <a:gd name="T7" fmla="*/ 253 h 847"/>
                    <a:gd name="T8" fmla="*/ 124 w 748"/>
                    <a:gd name="T9" fmla="*/ 752 h 8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8" h="847">
                      <a:moveTo>
                        <a:pt x="124" y="752"/>
                      </a:moveTo>
                      <a:cubicBezTo>
                        <a:pt x="247" y="847"/>
                        <a:pt x="460" y="775"/>
                        <a:pt x="598" y="593"/>
                      </a:cubicBezTo>
                      <a:cubicBezTo>
                        <a:pt x="736" y="411"/>
                        <a:pt x="748" y="188"/>
                        <a:pt x="624" y="94"/>
                      </a:cubicBezTo>
                      <a:cubicBezTo>
                        <a:pt x="500" y="0"/>
                        <a:pt x="288" y="71"/>
                        <a:pt x="150" y="253"/>
                      </a:cubicBezTo>
                      <a:cubicBezTo>
                        <a:pt x="11" y="435"/>
                        <a:pt x="0" y="658"/>
                        <a:pt x="124" y="752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437" name="Freeform 2157"/>
                <p:cNvSpPr>
                  <a:spLocks/>
                </p:cNvSpPr>
                <p:nvPr/>
              </p:nvSpPr>
              <p:spPr bwMode="gray">
                <a:xfrm>
                  <a:off x="3922" y="1964"/>
                  <a:ext cx="1402" cy="376"/>
                </a:xfrm>
                <a:custGeom>
                  <a:avLst/>
                  <a:gdLst>
                    <a:gd name="T0" fmla="*/ 0 w 19842"/>
                    <a:gd name="T1" fmla="*/ 3943 h 5325"/>
                    <a:gd name="T2" fmla="*/ 14695 w 19842"/>
                    <a:gd name="T3" fmla="*/ 0 h 5325"/>
                    <a:gd name="T4" fmla="*/ 19842 w 19842"/>
                    <a:gd name="T5" fmla="*/ 1380 h 5325"/>
                    <a:gd name="T6" fmla="*/ 5149 w 19842"/>
                    <a:gd name="T7" fmla="*/ 5325 h 5325"/>
                    <a:gd name="T8" fmla="*/ 0 w 19842"/>
                    <a:gd name="T9" fmla="*/ 3943 h 5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42" h="5325">
                      <a:moveTo>
                        <a:pt x="0" y="3943"/>
                      </a:moveTo>
                      <a:lnTo>
                        <a:pt x="14695" y="0"/>
                      </a:lnTo>
                      <a:lnTo>
                        <a:pt x="19842" y="1380"/>
                      </a:lnTo>
                      <a:lnTo>
                        <a:pt x="5149" y="5325"/>
                      </a:lnTo>
                      <a:lnTo>
                        <a:pt x="0" y="3943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438" name="Freeform 2158"/>
                <p:cNvSpPr>
                  <a:spLocks/>
                </p:cNvSpPr>
                <p:nvPr/>
              </p:nvSpPr>
              <p:spPr bwMode="gray">
                <a:xfrm>
                  <a:off x="3870" y="2243"/>
                  <a:ext cx="415" cy="210"/>
                </a:xfrm>
                <a:custGeom>
                  <a:avLst/>
                  <a:gdLst>
                    <a:gd name="T0" fmla="*/ 309 w 2489"/>
                    <a:gd name="T1" fmla="*/ 0 h 1258"/>
                    <a:gd name="T2" fmla="*/ 309 w 2489"/>
                    <a:gd name="T3" fmla="*/ 0 h 1258"/>
                    <a:gd name="T4" fmla="*/ 103 w 2489"/>
                    <a:gd name="T5" fmla="*/ 168 h 1258"/>
                    <a:gd name="T6" fmla="*/ 0 w 2489"/>
                    <a:gd name="T7" fmla="*/ 386 h 1258"/>
                    <a:gd name="T8" fmla="*/ 0 w 2489"/>
                    <a:gd name="T9" fmla="*/ 548 h 1258"/>
                    <a:gd name="T10" fmla="*/ 77 w 2489"/>
                    <a:gd name="T11" fmla="*/ 668 h 1258"/>
                    <a:gd name="T12" fmla="*/ 219 w 2489"/>
                    <a:gd name="T13" fmla="*/ 709 h 1258"/>
                    <a:gd name="T14" fmla="*/ 2265 w 2489"/>
                    <a:gd name="T15" fmla="*/ 1258 h 1258"/>
                    <a:gd name="T16" fmla="*/ 2256 w 2489"/>
                    <a:gd name="T17" fmla="*/ 1253 h 1258"/>
                    <a:gd name="T18" fmla="*/ 2180 w 2489"/>
                    <a:gd name="T19" fmla="*/ 1133 h 1258"/>
                    <a:gd name="T20" fmla="*/ 2180 w 2489"/>
                    <a:gd name="T21" fmla="*/ 971 h 1258"/>
                    <a:gd name="T22" fmla="*/ 2282 w 2489"/>
                    <a:gd name="T23" fmla="*/ 753 h 1258"/>
                    <a:gd name="T24" fmla="*/ 2489 w 2489"/>
                    <a:gd name="T25" fmla="*/ 585 h 1258"/>
                    <a:gd name="T26" fmla="*/ 309 w 2489"/>
                    <a:gd name="T27" fmla="*/ 0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89" h="1258">
                      <a:moveTo>
                        <a:pt x="309" y="0"/>
                      </a:moveTo>
                      <a:cubicBezTo>
                        <a:pt x="309" y="0"/>
                        <a:pt x="309" y="0"/>
                        <a:pt x="309" y="0"/>
                      </a:cubicBezTo>
                      <a:cubicBezTo>
                        <a:pt x="235" y="33"/>
                        <a:pt x="162" y="90"/>
                        <a:pt x="103" y="168"/>
                      </a:cubicBezTo>
                      <a:cubicBezTo>
                        <a:pt x="50" y="238"/>
                        <a:pt x="16" y="313"/>
                        <a:pt x="0" y="386"/>
                      </a:cubicBezTo>
                      <a:cubicBezTo>
                        <a:pt x="0" y="548"/>
                        <a:pt x="0" y="548"/>
                        <a:pt x="0" y="548"/>
                      </a:cubicBezTo>
                      <a:cubicBezTo>
                        <a:pt x="13" y="597"/>
                        <a:pt x="38" y="639"/>
                        <a:pt x="77" y="668"/>
                      </a:cubicBezTo>
                      <a:cubicBezTo>
                        <a:pt x="117" y="699"/>
                        <a:pt x="166" y="712"/>
                        <a:pt x="219" y="709"/>
                      </a:cubicBezTo>
                      <a:cubicBezTo>
                        <a:pt x="2265" y="1258"/>
                        <a:pt x="2265" y="1258"/>
                        <a:pt x="2265" y="1258"/>
                      </a:cubicBezTo>
                      <a:cubicBezTo>
                        <a:pt x="2262" y="1256"/>
                        <a:pt x="2259" y="1255"/>
                        <a:pt x="2256" y="1253"/>
                      </a:cubicBezTo>
                      <a:cubicBezTo>
                        <a:pt x="2218" y="1224"/>
                        <a:pt x="2193" y="1182"/>
                        <a:pt x="2180" y="1133"/>
                      </a:cubicBezTo>
                      <a:cubicBezTo>
                        <a:pt x="2180" y="971"/>
                        <a:pt x="2180" y="971"/>
                        <a:pt x="2180" y="971"/>
                      </a:cubicBezTo>
                      <a:cubicBezTo>
                        <a:pt x="2196" y="898"/>
                        <a:pt x="2230" y="823"/>
                        <a:pt x="2282" y="753"/>
                      </a:cubicBezTo>
                      <a:cubicBezTo>
                        <a:pt x="2342" y="675"/>
                        <a:pt x="2415" y="618"/>
                        <a:pt x="2489" y="585"/>
                      </a:cubicBezTo>
                      <a:lnTo>
                        <a:pt x="309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439" name="Line 2159"/>
                <p:cNvSpPr>
                  <a:spLocks noChangeShapeType="1"/>
                </p:cNvSpPr>
                <p:nvPr/>
              </p:nvSpPr>
              <p:spPr bwMode="gray">
                <a:xfrm flipH="1" flipV="1">
                  <a:off x="4613" y="2057"/>
                  <a:ext cx="364" cy="97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440" name="Line 2160"/>
                <p:cNvSpPr>
                  <a:spLocks noChangeShapeType="1"/>
                </p:cNvSpPr>
                <p:nvPr/>
              </p:nvSpPr>
              <p:spPr bwMode="gray">
                <a:xfrm flipH="1" flipV="1">
                  <a:off x="4268" y="2150"/>
                  <a:ext cx="363" cy="97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441" name="Line 2161"/>
                <p:cNvSpPr>
                  <a:spLocks noChangeShapeType="1"/>
                </p:cNvSpPr>
                <p:nvPr/>
              </p:nvSpPr>
              <p:spPr bwMode="gray">
                <a:xfrm flipH="1" flipV="1">
                  <a:off x="4786" y="2010"/>
                  <a:ext cx="364" cy="98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442" name="Line 2162"/>
                <p:cNvSpPr>
                  <a:spLocks noChangeShapeType="1"/>
                </p:cNvSpPr>
                <p:nvPr/>
              </p:nvSpPr>
              <p:spPr bwMode="gray">
                <a:xfrm flipH="1" flipV="1">
                  <a:off x="4441" y="2103"/>
                  <a:ext cx="363" cy="98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443" name="Line 2163"/>
                <p:cNvSpPr>
                  <a:spLocks noChangeShapeType="1"/>
                </p:cNvSpPr>
                <p:nvPr/>
              </p:nvSpPr>
              <p:spPr bwMode="gray">
                <a:xfrm flipH="1" flipV="1">
                  <a:off x="4095" y="2196"/>
                  <a:ext cx="363" cy="98"/>
                </a:xfrm>
                <a:prstGeom prst="line">
                  <a:avLst/>
                </a:prstGeom>
                <a:noFill/>
                <a:ln w="635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483444" name="Group 2164"/>
          <p:cNvGrpSpPr>
            <a:grpSpLocks/>
          </p:cNvGrpSpPr>
          <p:nvPr/>
        </p:nvGrpSpPr>
        <p:grpSpPr bwMode="auto">
          <a:xfrm flipH="1">
            <a:off x="2384425" y="3625850"/>
            <a:ext cx="688975" cy="214313"/>
            <a:chOff x="2854" y="2812"/>
            <a:chExt cx="2689" cy="838"/>
          </a:xfrm>
        </p:grpSpPr>
        <p:sp>
          <p:nvSpPr>
            <p:cNvPr id="483445" name="Freeform 2165"/>
            <p:cNvSpPr>
              <a:spLocks/>
            </p:cNvSpPr>
            <p:nvPr/>
          </p:nvSpPr>
          <p:spPr bwMode="gray">
            <a:xfrm>
              <a:off x="3303" y="2932"/>
              <a:ext cx="2240" cy="718"/>
            </a:xfrm>
            <a:custGeom>
              <a:avLst/>
              <a:gdLst>
                <a:gd name="T0" fmla="*/ 942 w 948"/>
                <a:gd name="T1" fmla="*/ 4 h 304"/>
                <a:gd name="T2" fmla="*/ 928 w 948"/>
                <a:gd name="T3" fmla="*/ 0 h 304"/>
                <a:gd name="T4" fmla="*/ 918 w 948"/>
                <a:gd name="T5" fmla="*/ 3 h 304"/>
                <a:gd name="T6" fmla="*/ 37 w 948"/>
                <a:gd name="T7" fmla="*/ 239 h 304"/>
                <a:gd name="T8" fmla="*/ 27 w 948"/>
                <a:gd name="T9" fmla="*/ 242 h 304"/>
                <a:gd name="T10" fmla="*/ 9 w 948"/>
                <a:gd name="T11" fmla="*/ 257 h 304"/>
                <a:gd name="T12" fmla="*/ 0 w 948"/>
                <a:gd name="T13" fmla="*/ 276 h 304"/>
                <a:gd name="T14" fmla="*/ 0 w 948"/>
                <a:gd name="T15" fmla="*/ 290 h 304"/>
                <a:gd name="T16" fmla="*/ 7 w 948"/>
                <a:gd name="T17" fmla="*/ 300 h 304"/>
                <a:gd name="T18" fmla="*/ 19 w 948"/>
                <a:gd name="T19" fmla="*/ 304 h 304"/>
                <a:gd name="T20" fmla="*/ 31 w 948"/>
                <a:gd name="T21" fmla="*/ 301 h 304"/>
                <a:gd name="T22" fmla="*/ 911 w 948"/>
                <a:gd name="T23" fmla="*/ 65 h 304"/>
                <a:gd name="T24" fmla="*/ 922 w 948"/>
                <a:gd name="T25" fmla="*/ 61 h 304"/>
                <a:gd name="T26" fmla="*/ 939 w 948"/>
                <a:gd name="T27" fmla="*/ 47 h 304"/>
                <a:gd name="T28" fmla="*/ 948 w 948"/>
                <a:gd name="T29" fmla="*/ 29 h 304"/>
                <a:gd name="T30" fmla="*/ 948 w 948"/>
                <a:gd name="T31" fmla="*/ 13 h 304"/>
                <a:gd name="T32" fmla="*/ 942 w 948"/>
                <a:gd name="T33" fmla="*/ 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8" h="304">
                  <a:moveTo>
                    <a:pt x="942" y="4"/>
                  </a:moveTo>
                  <a:cubicBezTo>
                    <a:pt x="938" y="1"/>
                    <a:pt x="933" y="0"/>
                    <a:pt x="928" y="0"/>
                  </a:cubicBezTo>
                  <a:cubicBezTo>
                    <a:pt x="918" y="3"/>
                    <a:pt x="918" y="3"/>
                    <a:pt x="918" y="3"/>
                  </a:cubicBezTo>
                  <a:cubicBezTo>
                    <a:pt x="37" y="239"/>
                    <a:pt x="37" y="239"/>
                    <a:pt x="37" y="239"/>
                  </a:cubicBezTo>
                  <a:cubicBezTo>
                    <a:pt x="27" y="242"/>
                    <a:pt x="27" y="242"/>
                    <a:pt x="27" y="242"/>
                  </a:cubicBezTo>
                  <a:cubicBezTo>
                    <a:pt x="20" y="245"/>
                    <a:pt x="14" y="250"/>
                    <a:pt x="9" y="257"/>
                  </a:cubicBezTo>
                  <a:cubicBezTo>
                    <a:pt x="4" y="263"/>
                    <a:pt x="1" y="269"/>
                    <a:pt x="0" y="276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1" y="294"/>
                    <a:pt x="3" y="298"/>
                    <a:pt x="7" y="300"/>
                  </a:cubicBezTo>
                  <a:cubicBezTo>
                    <a:pt x="10" y="303"/>
                    <a:pt x="14" y="304"/>
                    <a:pt x="19" y="304"/>
                  </a:cubicBezTo>
                  <a:cubicBezTo>
                    <a:pt x="31" y="301"/>
                    <a:pt x="31" y="301"/>
                    <a:pt x="31" y="301"/>
                  </a:cubicBezTo>
                  <a:cubicBezTo>
                    <a:pt x="911" y="65"/>
                    <a:pt x="911" y="65"/>
                    <a:pt x="911" y="65"/>
                  </a:cubicBezTo>
                  <a:cubicBezTo>
                    <a:pt x="922" y="61"/>
                    <a:pt x="922" y="61"/>
                    <a:pt x="922" y="61"/>
                  </a:cubicBezTo>
                  <a:cubicBezTo>
                    <a:pt x="929" y="58"/>
                    <a:pt x="935" y="54"/>
                    <a:pt x="939" y="47"/>
                  </a:cubicBezTo>
                  <a:cubicBezTo>
                    <a:pt x="944" y="42"/>
                    <a:pt x="947" y="35"/>
                    <a:pt x="948" y="29"/>
                  </a:cubicBezTo>
                  <a:cubicBezTo>
                    <a:pt x="948" y="13"/>
                    <a:pt x="948" y="13"/>
                    <a:pt x="948" y="13"/>
                  </a:cubicBezTo>
                  <a:cubicBezTo>
                    <a:pt x="947" y="9"/>
                    <a:pt x="945" y="6"/>
                    <a:pt x="942" y="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46" name="Freeform 2166"/>
            <p:cNvSpPr>
              <a:spLocks/>
            </p:cNvSpPr>
            <p:nvPr/>
          </p:nvSpPr>
          <p:spPr bwMode="gray">
            <a:xfrm>
              <a:off x="3303" y="3496"/>
              <a:ext cx="144" cy="154"/>
            </a:xfrm>
            <a:custGeom>
              <a:avLst/>
              <a:gdLst>
                <a:gd name="T0" fmla="*/ 48 w 61"/>
                <a:gd name="T1" fmla="*/ 47 h 65"/>
                <a:gd name="T2" fmla="*/ 50 w 61"/>
                <a:gd name="T3" fmla="*/ 4 h 65"/>
                <a:gd name="T4" fmla="*/ 37 w 61"/>
                <a:gd name="T5" fmla="*/ 0 h 65"/>
                <a:gd name="T6" fmla="*/ 27 w 61"/>
                <a:gd name="T7" fmla="*/ 3 h 65"/>
                <a:gd name="T8" fmla="*/ 9 w 61"/>
                <a:gd name="T9" fmla="*/ 18 h 65"/>
                <a:gd name="T10" fmla="*/ 0 w 61"/>
                <a:gd name="T11" fmla="*/ 37 h 65"/>
                <a:gd name="T12" fmla="*/ 0 w 61"/>
                <a:gd name="T13" fmla="*/ 51 h 65"/>
                <a:gd name="T14" fmla="*/ 7 w 61"/>
                <a:gd name="T15" fmla="*/ 61 h 65"/>
                <a:gd name="T16" fmla="*/ 19 w 61"/>
                <a:gd name="T17" fmla="*/ 65 h 65"/>
                <a:gd name="T18" fmla="*/ 31 w 61"/>
                <a:gd name="T19" fmla="*/ 62 h 65"/>
                <a:gd name="T20" fmla="*/ 48 w 61"/>
                <a:gd name="T21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48" y="47"/>
                  </a:moveTo>
                  <a:cubicBezTo>
                    <a:pt x="60" y="32"/>
                    <a:pt x="61" y="12"/>
                    <a:pt x="50" y="4"/>
                  </a:cubicBezTo>
                  <a:cubicBezTo>
                    <a:pt x="46" y="1"/>
                    <a:pt x="42" y="0"/>
                    <a:pt x="37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6"/>
                    <a:pt x="14" y="11"/>
                    <a:pt x="9" y="18"/>
                  </a:cubicBezTo>
                  <a:cubicBezTo>
                    <a:pt x="4" y="24"/>
                    <a:pt x="1" y="30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3" y="59"/>
                    <a:pt x="7" y="61"/>
                  </a:cubicBezTo>
                  <a:cubicBezTo>
                    <a:pt x="10" y="64"/>
                    <a:pt x="14" y="65"/>
                    <a:pt x="19" y="65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7" y="59"/>
                    <a:pt x="43" y="54"/>
                    <a:pt x="48" y="47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47" name="Freeform 2167"/>
            <p:cNvSpPr>
              <a:spLocks/>
            </p:cNvSpPr>
            <p:nvPr/>
          </p:nvSpPr>
          <p:spPr bwMode="gray">
            <a:xfrm>
              <a:off x="5399" y="2932"/>
              <a:ext cx="144" cy="154"/>
            </a:xfrm>
            <a:custGeom>
              <a:avLst/>
              <a:gdLst>
                <a:gd name="T0" fmla="*/ 13 w 61"/>
                <a:gd name="T1" fmla="*/ 18 h 65"/>
                <a:gd name="T2" fmla="*/ 11 w 61"/>
                <a:gd name="T3" fmla="*/ 61 h 65"/>
                <a:gd name="T4" fmla="*/ 24 w 61"/>
                <a:gd name="T5" fmla="*/ 65 h 65"/>
                <a:gd name="T6" fmla="*/ 35 w 61"/>
                <a:gd name="T7" fmla="*/ 61 h 65"/>
                <a:gd name="T8" fmla="*/ 52 w 61"/>
                <a:gd name="T9" fmla="*/ 47 h 65"/>
                <a:gd name="T10" fmla="*/ 61 w 61"/>
                <a:gd name="T11" fmla="*/ 29 h 65"/>
                <a:gd name="T12" fmla="*/ 61 w 61"/>
                <a:gd name="T13" fmla="*/ 13 h 65"/>
                <a:gd name="T14" fmla="*/ 55 w 61"/>
                <a:gd name="T15" fmla="*/ 4 h 65"/>
                <a:gd name="T16" fmla="*/ 41 w 61"/>
                <a:gd name="T17" fmla="*/ 0 h 65"/>
                <a:gd name="T18" fmla="*/ 31 w 61"/>
                <a:gd name="T19" fmla="*/ 3 h 65"/>
                <a:gd name="T20" fmla="*/ 13 w 61"/>
                <a:gd name="T21" fmla="*/ 1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5">
                  <a:moveTo>
                    <a:pt x="13" y="18"/>
                  </a:moveTo>
                  <a:cubicBezTo>
                    <a:pt x="1" y="33"/>
                    <a:pt x="0" y="53"/>
                    <a:pt x="11" y="61"/>
                  </a:cubicBezTo>
                  <a:cubicBezTo>
                    <a:pt x="15" y="64"/>
                    <a:pt x="19" y="65"/>
                    <a:pt x="24" y="65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2" y="58"/>
                    <a:pt x="48" y="54"/>
                    <a:pt x="52" y="47"/>
                  </a:cubicBezTo>
                  <a:cubicBezTo>
                    <a:pt x="57" y="42"/>
                    <a:pt x="60" y="35"/>
                    <a:pt x="61" y="29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0" y="9"/>
                    <a:pt x="58" y="6"/>
                    <a:pt x="55" y="4"/>
                  </a:cubicBezTo>
                  <a:cubicBezTo>
                    <a:pt x="51" y="1"/>
                    <a:pt x="46" y="0"/>
                    <a:pt x="41" y="0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5" y="6"/>
                    <a:pt x="19" y="11"/>
                    <a:pt x="13" y="18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48" name="Freeform 2168"/>
            <p:cNvSpPr>
              <a:spLocks/>
            </p:cNvSpPr>
            <p:nvPr/>
          </p:nvSpPr>
          <p:spPr bwMode="gray">
            <a:xfrm>
              <a:off x="4697" y="3109"/>
              <a:ext cx="154" cy="175"/>
            </a:xfrm>
            <a:custGeom>
              <a:avLst/>
              <a:gdLst>
                <a:gd name="T0" fmla="*/ 11 w 65"/>
                <a:gd name="T1" fmla="*/ 66 h 74"/>
                <a:gd name="T2" fmla="*/ 52 w 65"/>
                <a:gd name="T3" fmla="*/ 52 h 74"/>
                <a:gd name="T4" fmla="*/ 55 w 65"/>
                <a:gd name="T5" fmla="*/ 8 h 74"/>
                <a:gd name="T6" fmla="*/ 13 w 65"/>
                <a:gd name="T7" fmla="*/ 22 h 74"/>
                <a:gd name="T8" fmla="*/ 11 w 65"/>
                <a:gd name="T9" fmla="*/ 6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4">
                  <a:moveTo>
                    <a:pt x="11" y="66"/>
                  </a:moveTo>
                  <a:cubicBezTo>
                    <a:pt x="22" y="74"/>
                    <a:pt x="40" y="68"/>
                    <a:pt x="52" y="52"/>
                  </a:cubicBezTo>
                  <a:cubicBezTo>
                    <a:pt x="64" y="36"/>
                    <a:pt x="65" y="17"/>
                    <a:pt x="55" y="8"/>
                  </a:cubicBezTo>
                  <a:cubicBezTo>
                    <a:pt x="44" y="0"/>
                    <a:pt x="25" y="6"/>
                    <a:pt x="13" y="22"/>
                  </a:cubicBezTo>
                  <a:cubicBezTo>
                    <a:pt x="1" y="38"/>
                    <a:pt x="0" y="58"/>
                    <a:pt x="11" y="66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49" name="Freeform 2169"/>
            <p:cNvSpPr>
              <a:spLocks/>
            </p:cNvSpPr>
            <p:nvPr/>
          </p:nvSpPr>
          <p:spPr bwMode="gray">
            <a:xfrm>
              <a:off x="3995" y="3298"/>
              <a:ext cx="154" cy="175"/>
            </a:xfrm>
            <a:custGeom>
              <a:avLst/>
              <a:gdLst>
                <a:gd name="T0" fmla="*/ 11 w 65"/>
                <a:gd name="T1" fmla="*/ 66 h 74"/>
                <a:gd name="T2" fmla="*/ 52 w 65"/>
                <a:gd name="T3" fmla="*/ 52 h 74"/>
                <a:gd name="T4" fmla="*/ 54 w 65"/>
                <a:gd name="T5" fmla="*/ 8 h 74"/>
                <a:gd name="T6" fmla="*/ 13 w 65"/>
                <a:gd name="T7" fmla="*/ 22 h 74"/>
                <a:gd name="T8" fmla="*/ 11 w 65"/>
                <a:gd name="T9" fmla="*/ 6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4">
                  <a:moveTo>
                    <a:pt x="11" y="66"/>
                  </a:moveTo>
                  <a:cubicBezTo>
                    <a:pt x="22" y="74"/>
                    <a:pt x="40" y="68"/>
                    <a:pt x="52" y="52"/>
                  </a:cubicBezTo>
                  <a:cubicBezTo>
                    <a:pt x="64" y="36"/>
                    <a:pt x="65" y="16"/>
                    <a:pt x="54" y="8"/>
                  </a:cubicBezTo>
                  <a:cubicBezTo>
                    <a:pt x="44" y="0"/>
                    <a:pt x="25" y="6"/>
                    <a:pt x="13" y="22"/>
                  </a:cubicBezTo>
                  <a:cubicBezTo>
                    <a:pt x="1" y="38"/>
                    <a:pt x="0" y="57"/>
                    <a:pt x="11" y="66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50" name="Freeform 2170"/>
            <p:cNvSpPr>
              <a:spLocks/>
            </p:cNvSpPr>
            <p:nvPr/>
          </p:nvSpPr>
          <p:spPr bwMode="gray">
            <a:xfrm>
              <a:off x="2918" y="2812"/>
              <a:ext cx="2577" cy="692"/>
            </a:xfrm>
            <a:custGeom>
              <a:avLst/>
              <a:gdLst>
                <a:gd name="T0" fmla="*/ 0 w 2577"/>
                <a:gd name="T1" fmla="*/ 571 h 692"/>
                <a:gd name="T2" fmla="*/ 2131 w 2577"/>
                <a:gd name="T3" fmla="*/ 0 h 692"/>
                <a:gd name="T4" fmla="*/ 2577 w 2577"/>
                <a:gd name="T5" fmla="*/ 120 h 692"/>
                <a:gd name="T6" fmla="*/ 449 w 2577"/>
                <a:gd name="T7" fmla="*/ 692 h 692"/>
                <a:gd name="T8" fmla="*/ 0 w 2577"/>
                <a:gd name="T9" fmla="*/ 571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7" h="692">
                  <a:moveTo>
                    <a:pt x="0" y="571"/>
                  </a:moveTo>
                  <a:lnTo>
                    <a:pt x="2131" y="0"/>
                  </a:lnTo>
                  <a:lnTo>
                    <a:pt x="2577" y="120"/>
                  </a:lnTo>
                  <a:lnTo>
                    <a:pt x="449" y="692"/>
                  </a:lnTo>
                  <a:lnTo>
                    <a:pt x="0" y="571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51" name="Freeform 2171"/>
            <p:cNvSpPr>
              <a:spLocks/>
            </p:cNvSpPr>
            <p:nvPr/>
          </p:nvSpPr>
          <p:spPr bwMode="gray">
            <a:xfrm>
              <a:off x="2854" y="3383"/>
              <a:ext cx="513" cy="260"/>
            </a:xfrm>
            <a:custGeom>
              <a:avLst/>
              <a:gdLst>
                <a:gd name="T0" fmla="*/ 27 w 217"/>
                <a:gd name="T1" fmla="*/ 0 h 110"/>
                <a:gd name="T2" fmla="*/ 27 w 217"/>
                <a:gd name="T3" fmla="*/ 0 h 110"/>
                <a:gd name="T4" fmla="*/ 9 w 217"/>
                <a:gd name="T5" fmla="*/ 15 h 110"/>
                <a:gd name="T6" fmla="*/ 0 w 217"/>
                <a:gd name="T7" fmla="*/ 34 h 110"/>
                <a:gd name="T8" fmla="*/ 0 w 217"/>
                <a:gd name="T9" fmla="*/ 48 h 110"/>
                <a:gd name="T10" fmla="*/ 7 w 217"/>
                <a:gd name="T11" fmla="*/ 58 h 110"/>
                <a:gd name="T12" fmla="*/ 19 w 217"/>
                <a:gd name="T13" fmla="*/ 62 h 110"/>
                <a:gd name="T14" fmla="*/ 197 w 217"/>
                <a:gd name="T15" fmla="*/ 110 h 110"/>
                <a:gd name="T16" fmla="*/ 197 w 217"/>
                <a:gd name="T17" fmla="*/ 109 h 110"/>
                <a:gd name="T18" fmla="*/ 190 w 217"/>
                <a:gd name="T19" fmla="*/ 99 h 110"/>
                <a:gd name="T20" fmla="*/ 190 w 217"/>
                <a:gd name="T21" fmla="*/ 85 h 110"/>
                <a:gd name="T22" fmla="*/ 199 w 217"/>
                <a:gd name="T23" fmla="*/ 66 h 110"/>
                <a:gd name="T24" fmla="*/ 217 w 217"/>
                <a:gd name="T25" fmla="*/ 51 h 110"/>
                <a:gd name="T26" fmla="*/ 27 w 217"/>
                <a:gd name="T2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7" h="110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1" y="3"/>
                    <a:pt x="15" y="8"/>
                    <a:pt x="9" y="15"/>
                  </a:cubicBezTo>
                  <a:cubicBezTo>
                    <a:pt x="5" y="21"/>
                    <a:pt x="2" y="28"/>
                    <a:pt x="0" y="3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52"/>
                    <a:pt x="4" y="56"/>
                    <a:pt x="7" y="58"/>
                  </a:cubicBezTo>
                  <a:cubicBezTo>
                    <a:pt x="11" y="61"/>
                    <a:pt x="15" y="62"/>
                    <a:pt x="19" y="62"/>
                  </a:cubicBezTo>
                  <a:cubicBezTo>
                    <a:pt x="197" y="110"/>
                    <a:pt x="197" y="110"/>
                    <a:pt x="197" y="110"/>
                  </a:cubicBezTo>
                  <a:cubicBezTo>
                    <a:pt x="197" y="110"/>
                    <a:pt x="197" y="109"/>
                    <a:pt x="197" y="109"/>
                  </a:cubicBezTo>
                  <a:cubicBezTo>
                    <a:pt x="193" y="107"/>
                    <a:pt x="191" y="103"/>
                    <a:pt x="190" y="99"/>
                  </a:cubicBezTo>
                  <a:cubicBezTo>
                    <a:pt x="190" y="85"/>
                    <a:pt x="190" y="85"/>
                    <a:pt x="190" y="85"/>
                  </a:cubicBezTo>
                  <a:cubicBezTo>
                    <a:pt x="191" y="78"/>
                    <a:pt x="194" y="72"/>
                    <a:pt x="199" y="66"/>
                  </a:cubicBezTo>
                  <a:cubicBezTo>
                    <a:pt x="204" y="59"/>
                    <a:pt x="210" y="54"/>
                    <a:pt x="217" y="51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52" name="Freeform 2172"/>
            <p:cNvSpPr>
              <a:spLocks/>
            </p:cNvSpPr>
            <p:nvPr/>
          </p:nvSpPr>
          <p:spPr bwMode="gray">
            <a:xfrm>
              <a:off x="2918" y="3383"/>
              <a:ext cx="449" cy="121"/>
            </a:xfrm>
            <a:custGeom>
              <a:avLst/>
              <a:gdLst>
                <a:gd name="T0" fmla="*/ 449 w 449"/>
                <a:gd name="T1" fmla="*/ 121 h 121"/>
                <a:gd name="T2" fmla="*/ 0 w 449"/>
                <a:gd name="T3" fmla="*/ 0 h 121"/>
                <a:gd name="T4" fmla="*/ 449 w 449"/>
                <a:gd name="T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9" h="121">
                  <a:moveTo>
                    <a:pt x="449" y="121"/>
                  </a:moveTo>
                  <a:lnTo>
                    <a:pt x="0" y="0"/>
                  </a:lnTo>
                  <a:lnTo>
                    <a:pt x="449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53" name="Line 2173"/>
            <p:cNvSpPr>
              <a:spLocks noChangeShapeType="1"/>
            </p:cNvSpPr>
            <p:nvPr/>
          </p:nvSpPr>
          <p:spPr bwMode="gray">
            <a:xfrm flipH="1" flipV="1">
              <a:off x="2918" y="3383"/>
              <a:ext cx="449" cy="12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54" name="Freeform 2174"/>
            <p:cNvSpPr>
              <a:spLocks/>
            </p:cNvSpPr>
            <p:nvPr/>
          </p:nvSpPr>
          <p:spPr bwMode="gray">
            <a:xfrm>
              <a:off x="4836" y="2871"/>
              <a:ext cx="447" cy="118"/>
            </a:xfrm>
            <a:custGeom>
              <a:avLst/>
              <a:gdLst>
                <a:gd name="T0" fmla="*/ 447 w 447"/>
                <a:gd name="T1" fmla="*/ 118 h 118"/>
                <a:gd name="T2" fmla="*/ 0 w 447"/>
                <a:gd name="T3" fmla="*/ 0 h 118"/>
                <a:gd name="T4" fmla="*/ 447 w 447"/>
                <a:gd name="T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7" h="118">
                  <a:moveTo>
                    <a:pt x="447" y="118"/>
                  </a:moveTo>
                  <a:lnTo>
                    <a:pt x="0" y="0"/>
                  </a:lnTo>
                  <a:lnTo>
                    <a:pt x="447" y="1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55" name="Line 2175"/>
            <p:cNvSpPr>
              <a:spLocks noChangeShapeType="1"/>
            </p:cNvSpPr>
            <p:nvPr/>
          </p:nvSpPr>
          <p:spPr bwMode="gray">
            <a:xfrm flipH="1" flipV="1">
              <a:off x="4836" y="2871"/>
              <a:ext cx="447" cy="118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56" name="Freeform 2176"/>
            <p:cNvSpPr>
              <a:spLocks/>
            </p:cNvSpPr>
            <p:nvPr/>
          </p:nvSpPr>
          <p:spPr bwMode="gray">
            <a:xfrm>
              <a:off x="4621" y="2927"/>
              <a:ext cx="449" cy="121"/>
            </a:xfrm>
            <a:custGeom>
              <a:avLst/>
              <a:gdLst>
                <a:gd name="T0" fmla="*/ 449 w 449"/>
                <a:gd name="T1" fmla="*/ 121 h 121"/>
                <a:gd name="T2" fmla="*/ 0 w 449"/>
                <a:gd name="T3" fmla="*/ 0 h 121"/>
                <a:gd name="T4" fmla="*/ 449 w 449"/>
                <a:gd name="T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9" h="121">
                  <a:moveTo>
                    <a:pt x="449" y="121"/>
                  </a:moveTo>
                  <a:lnTo>
                    <a:pt x="0" y="0"/>
                  </a:lnTo>
                  <a:lnTo>
                    <a:pt x="449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57" name="Line 2177"/>
            <p:cNvSpPr>
              <a:spLocks noChangeShapeType="1"/>
            </p:cNvSpPr>
            <p:nvPr/>
          </p:nvSpPr>
          <p:spPr bwMode="gray">
            <a:xfrm flipH="1" flipV="1">
              <a:off x="4621" y="2927"/>
              <a:ext cx="449" cy="12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58" name="Freeform 2178"/>
            <p:cNvSpPr>
              <a:spLocks/>
            </p:cNvSpPr>
            <p:nvPr/>
          </p:nvSpPr>
          <p:spPr bwMode="gray">
            <a:xfrm>
              <a:off x="4409" y="2984"/>
              <a:ext cx="449" cy="121"/>
            </a:xfrm>
            <a:custGeom>
              <a:avLst/>
              <a:gdLst>
                <a:gd name="T0" fmla="*/ 449 w 449"/>
                <a:gd name="T1" fmla="*/ 121 h 121"/>
                <a:gd name="T2" fmla="*/ 0 w 449"/>
                <a:gd name="T3" fmla="*/ 0 h 121"/>
                <a:gd name="T4" fmla="*/ 449 w 449"/>
                <a:gd name="T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9" h="121">
                  <a:moveTo>
                    <a:pt x="449" y="121"/>
                  </a:moveTo>
                  <a:lnTo>
                    <a:pt x="0" y="0"/>
                  </a:lnTo>
                  <a:lnTo>
                    <a:pt x="449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59" name="Line 2179"/>
            <p:cNvSpPr>
              <a:spLocks noChangeShapeType="1"/>
            </p:cNvSpPr>
            <p:nvPr/>
          </p:nvSpPr>
          <p:spPr bwMode="gray">
            <a:xfrm flipH="1" flipV="1">
              <a:off x="4409" y="2984"/>
              <a:ext cx="449" cy="12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60" name="Freeform 2180"/>
            <p:cNvSpPr>
              <a:spLocks/>
            </p:cNvSpPr>
            <p:nvPr/>
          </p:nvSpPr>
          <p:spPr bwMode="gray">
            <a:xfrm>
              <a:off x="4196" y="3041"/>
              <a:ext cx="449" cy="120"/>
            </a:xfrm>
            <a:custGeom>
              <a:avLst/>
              <a:gdLst>
                <a:gd name="T0" fmla="*/ 449 w 449"/>
                <a:gd name="T1" fmla="*/ 120 h 120"/>
                <a:gd name="T2" fmla="*/ 0 w 449"/>
                <a:gd name="T3" fmla="*/ 0 h 120"/>
                <a:gd name="T4" fmla="*/ 449 w 449"/>
                <a:gd name="T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9" h="120">
                  <a:moveTo>
                    <a:pt x="449" y="120"/>
                  </a:moveTo>
                  <a:lnTo>
                    <a:pt x="0" y="0"/>
                  </a:lnTo>
                  <a:lnTo>
                    <a:pt x="449" y="1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61" name="Line 2181"/>
            <p:cNvSpPr>
              <a:spLocks noChangeShapeType="1"/>
            </p:cNvSpPr>
            <p:nvPr/>
          </p:nvSpPr>
          <p:spPr bwMode="gray">
            <a:xfrm flipH="1" flipV="1">
              <a:off x="4196" y="3041"/>
              <a:ext cx="449" cy="120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62" name="Freeform 2182"/>
            <p:cNvSpPr>
              <a:spLocks/>
            </p:cNvSpPr>
            <p:nvPr/>
          </p:nvSpPr>
          <p:spPr bwMode="gray">
            <a:xfrm>
              <a:off x="3771" y="3154"/>
              <a:ext cx="446" cy="121"/>
            </a:xfrm>
            <a:custGeom>
              <a:avLst/>
              <a:gdLst>
                <a:gd name="T0" fmla="*/ 446 w 446"/>
                <a:gd name="T1" fmla="*/ 121 h 121"/>
                <a:gd name="T2" fmla="*/ 0 w 446"/>
                <a:gd name="T3" fmla="*/ 0 h 121"/>
                <a:gd name="T4" fmla="*/ 446 w 446"/>
                <a:gd name="T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6" h="121">
                  <a:moveTo>
                    <a:pt x="446" y="121"/>
                  </a:moveTo>
                  <a:lnTo>
                    <a:pt x="0" y="0"/>
                  </a:lnTo>
                  <a:lnTo>
                    <a:pt x="446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63" name="Line 2183"/>
            <p:cNvSpPr>
              <a:spLocks noChangeShapeType="1"/>
            </p:cNvSpPr>
            <p:nvPr/>
          </p:nvSpPr>
          <p:spPr bwMode="gray">
            <a:xfrm flipH="1" flipV="1">
              <a:off x="3771" y="3154"/>
              <a:ext cx="446" cy="12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64" name="Freeform 2184"/>
            <p:cNvSpPr>
              <a:spLocks/>
            </p:cNvSpPr>
            <p:nvPr/>
          </p:nvSpPr>
          <p:spPr bwMode="gray">
            <a:xfrm>
              <a:off x="3346" y="3270"/>
              <a:ext cx="446" cy="120"/>
            </a:xfrm>
            <a:custGeom>
              <a:avLst/>
              <a:gdLst>
                <a:gd name="T0" fmla="*/ 446 w 446"/>
                <a:gd name="T1" fmla="*/ 120 h 120"/>
                <a:gd name="T2" fmla="*/ 0 w 446"/>
                <a:gd name="T3" fmla="*/ 0 h 120"/>
                <a:gd name="T4" fmla="*/ 446 w 446"/>
                <a:gd name="T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6" h="120">
                  <a:moveTo>
                    <a:pt x="446" y="120"/>
                  </a:moveTo>
                  <a:lnTo>
                    <a:pt x="0" y="0"/>
                  </a:lnTo>
                  <a:lnTo>
                    <a:pt x="446" y="1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65" name="Line 2185"/>
            <p:cNvSpPr>
              <a:spLocks noChangeShapeType="1"/>
            </p:cNvSpPr>
            <p:nvPr/>
          </p:nvSpPr>
          <p:spPr bwMode="gray">
            <a:xfrm flipH="1" flipV="1">
              <a:off x="3346" y="3270"/>
              <a:ext cx="446" cy="120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66" name="Freeform 2186"/>
            <p:cNvSpPr>
              <a:spLocks/>
            </p:cNvSpPr>
            <p:nvPr/>
          </p:nvSpPr>
          <p:spPr bwMode="gray">
            <a:xfrm>
              <a:off x="3984" y="3097"/>
              <a:ext cx="448" cy="121"/>
            </a:xfrm>
            <a:custGeom>
              <a:avLst/>
              <a:gdLst>
                <a:gd name="T0" fmla="*/ 448 w 448"/>
                <a:gd name="T1" fmla="*/ 121 h 121"/>
                <a:gd name="T2" fmla="*/ 0 w 448"/>
                <a:gd name="T3" fmla="*/ 0 h 121"/>
                <a:gd name="T4" fmla="*/ 448 w 448"/>
                <a:gd name="T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8" h="121">
                  <a:moveTo>
                    <a:pt x="448" y="121"/>
                  </a:moveTo>
                  <a:lnTo>
                    <a:pt x="0" y="0"/>
                  </a:lnTo>
                  <a:lnTo>
                    <a:pt x="448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67" name="Line 2187"/>
            <p:cNvSpPr>
              <a:spLocks noChangeShapeType="1"/>
            </p:cNvSpPr>
            <p:nvPr/>
          </p:nvSpPr>
          <p:spPr bwMode="gray">
            <a:xfrm flipH="1" flipV="1">
              <a:off x="3984" y="3097"/>
              <a:ext cx="448" cy="12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68" name="Freeform 2188"/>
            <p:cNvSpPr>
              <a:spLocks/>
            </p:cNvSpPr>
            <p:nvPr/>
          </p:nvSpPr>
          <p:spPr bwMode="gray">
            <a:xfrm>
              <a:off x="3558" y="3213"/>
              <a:ext cx="447" cy="121"/>
            </a:xfrm>
            <a:custGeom>
              <a:avLst/>
              <a:gdLst>
                <a:gd name="T0" fmla="*/ 447 w 447"/>
                <a:gd name="T1" fmla="*/ 121 h 121"/>
                <a:gd name="T2" fmla="*/ 0 w 447"/>
                <a:gd name="T3" fmla="*/ 0 h 121"/>
                <a:gd name="T4" fmla="*/ 447 w 447"/>
                <a:gd name="T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7" h="121">
                  <a:moveTo>
                    <a:pt x="447" y="121"/>
                  </a:moveTo>
                  <a:lnTo>
                    <a:pt x="0" y="0"/>
                  </a:lnTo>
                  <a:lnTo>
                    <a:pt x="447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69" name="Line 2189"/>
            <p:cNvSpPr>
              <a:spLocks noChangeShapeType="1"/>
            </p:cNvSpPr>
            <p:nvPr/>
          </p:nvSpPr>
          <p:spPr bwMode="gray">
            <a:xfrm flipH="1" flipV="1">
              <a:off x="3558" y="3213"/>
              <a:ext cx="447" cy="12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70" name="Freeform 2190"/>
            <p:cNvSpPr>
              <a:spLocks/>
            </p:cNvSpPr>
            <p:nvPr/>
          </p:nvSpPr>
          <p:spPr bwMode="gray">
            <a:xfrm>
              <a:off x="3131" y="3326"/>
              <a:ext cx="449" cy="121"/>
            </a:xfrm>
            <a:custGeom>
              <a:avLst/>
              <a:gdLst>
                <a:gd name="T0" fmla="*/ 449 w 449"/>
                <a:gd name="T1" fmla="*/ 121 h 121"/>
                <a:gd name="T2" fmla="*/ 0 w 449"/>
                <a:gd name="T3" fmla="*/ 0 h 121"/>
                <a:gd name="T4" fmla="*/ 449 w 449"/>
                <a:gd name="T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9" h="121">
                  <a:moveTo>
                    <a:pt x="449" y="121"/>
                  </a:moveTo>
                  <a:lnTo>
                    <a:pt x="0" y="0"/>
                  </a:lnTo>
                  <a:lnTo>
                    <a:pt x="449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71" name="Line 2191"/>
            <p:cNvSpPr>
              <a:spLocks noChangeShapeType="1"/>
            </p:cNvSpPr>
            <p:nvPr/>
          </p:nvSpPr>
          <p:spPr bwMode="gray">
            <a:xfrm flipH="1" flipV="1">
              <a:off x="3131" y="3326"/>
              <a:ext cx="449" cy="12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72" name="Freeform 2192"/>
            <p:cNvSpPr>
              <a:spLocks/>
            </p:cNvSpPr>
            <p:nvPr/>
          </p:nvSpPr>
          <p:spPr bwMode="gray">
            <a:xfrm>
              <a:off x="5049" y="2812"/>
              <a:ext cx="446" cy="120"/>
            </a:xfrm>
            <a:custGeom>
              <a:avLst/>
              <a:gdLst>
                <a:gd name="T0" fmla="*/ 446 w 446"/>
                <a:gd name="T1" fmla="*/ 120 h 120"/>
                <a:gd name="T2" fmla="*/ 0 w 446"/>
                <a:gd name="T3" fmla="*/ 0 h 120"/>
                <a:gd name="T4" fmla="*/ 446 w 446"/>
                <a:gd name="T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6" h="120">
                  <a:moveTo>
                    <a:pt x="446" y="120"/>
                  </a:moveTo>
                  <a:lnTo>
                    <a:pt x="0" y="0"/>
                  </a:lnTo>
                  <a:lnTo>
                    <a:pt x="446" y="1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73" name="Line 2193"/>
            <p:cNvSpPr>
              <a:spLocks noChangeShapeType="1"/>
            </p:cNvSpPr>
            <p:nvPr/>
          </p:nvSpPr>
          <p:spPr bwMode="gray">
            <a:xfrm flipH="1" flipV="1">
              <a:off x="5049" y="2812"/>
              <a:ext cx="446" cy="120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83475" name="Freeform 2195"/>
          <p:cNvSpPr>
            <a:spLocks noChangeAspect="1"/>
          </p:cNvSpPr>
          <p:nvPr/>
        </p:nvSpPr>
        <p:spPr bwMode="gray">
          <a:xfrm>
            <a:off x="2819400" y="4032250"/>
            <a:ext cx="2054225" cy="550863"/>
          </a:xfrm>
          <a:custGeom>
            <a:avLst/>
            <a:gdLst>
              <a:gd name="T0" fmla="*/ 0 w 161"/>
              <a:gd name="T1" fmla="*/ 22 h 44"/>
              <a:gd name="T2" fmla="*/ 81 w 161"/>
              <a:gd name="T3" fmla="*/ 0 h 44"/>
              <a:gd name="T4" fmla="*/ 161 w 161"/>
              <a:gd name="T5" fmla="*/ 22 h 44"/>
              <a:gd name="T6" fmla="*/ 81 w 161"/>
              <a:gd name="T7" fmla="*/ 44 h 44"/>
              <a:gd name="T8" fmla="*/ 0 w 161"/>
              <a:gd name="T9" fmla="*/ 2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" h="44">
                <a:moveTo>
                  <a:pt x="0" y="22"/>
                </a:moveTo>
                <a:lnTo>
                  <a:pt x="81" y="0"/>
                </a:lnTo>
                <a:lnTo>
                  <a:pt x="161" y="22"/>
                </a:lnTo>
                <a:lnTo>
                  <a:pt x="81" y="44"/>
                </a:lnTo>
                <a:lnTo>
                  <a:pt x="0" y="22"/>
                </a:lnTo>
                <a:close/>
              </a:path>
            </a:pathLst>
          </a:custGeom>
          <a:gradFill rotWithShape="1">
            <a:gsLst>
              <a:gs pos="0">
                <a:srgbClr val="B2B2B2">
                  <a:gamma/>
                  <a:tint val="68627"/>
                  <a:invGamma/>
                </a:srgbClr>
              </a:gs>
              <a:gs pos="100000">
                <a:srgbClr val="B2B2B2"/>
              </a:gs>
            </a:gsLst>
            <a:lin ang="5400000" scaled="1"/>
          </a:gradFill>
          <a:ln w="19050" cap="flat" cmpd="sng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dist="25400" dir="5400000" algn="ctr" rotWithShape="0">
              <a:srgbClr val="808080"/>
            </a:outerShdw>
          </a:effectLst>
        </p:spPr>
        <p:txBody>
          <a:bodyPr/>
          <a:lstStyle/>
          <a:p>
            <a:endParaRPr lang="zh-CN" altLang="en-US"/>
          </a:p>
        </p:txBody>
      </p:sp>
      <p:grpSp>
        <p:nvGrpSpPr>
          <p:cNvPr id="483476" name="Group 2196"/>
          <p:cNvGrpSpPr>
            <a:grpSpLocks/>
          </p:cNvGrpSpPr>
          <p:nvPr/>
        </p:nvGrpSpPr>
        <p:grpSpPr bwMode="auto">
          <a:xfrm>
            <a:off x="2940050" y="3776663"/>
            <a:ext cx="1525588" cy="682625"/>
            <a:chOff x="416" y="2117"/>
            <a:chExt cx="2910" cy="1304"/>
          </a:xfrm>
        </p:grpSpPr>
        <p:grpSp>
          <p:nvGrpSpPr>
            <p:cNvPr id="483477" name="Group 2197"/>
            <p:cNvGrpSpPr>
              <a:grpSpLocks noChangeAspect="1"/>
            </p:cNvGrpSpPr>
            <p:nvPr/>
          </p:nvGrpSpPr>
          <p:grpSpPr bwMode="auto">
            <a:xfrm flipH="1">
              <a:off x="416" y="2117"/>
              <a:ext cx="863" cy="914"/>
              <a:chOff x="721" y="2037"/>
              <a:chExt cx="1896" cy="2006"/>
            </a:xfrm>
          </p:grpSpPr>
          <p:sp>
            <p:nvSpPr>
              <p:cNvPr id="483478" name="Freeform 2198"/>
              <p:cNvSpPr>
                <a:spLocks noChangeAspect="1"/>
              </p:cNvSpPr>
              <p:nvPr/>
            </p:nvSpPr>
            <p:spPr bwMode="gray">
              <a:xfrm>
                <a:off x="2065" y="2037"/>
                <a:ext cx="545" cy="213"/>
              </a:xfrm>
              <a:custGeom>
                <a:avLst/>
                <a:gdLst>
                  <a:gd name="T0" fmla="*/ 231 w 231"/>
                  <a:gd name="T1" fmla="*/ 65 h 90"/>
                  <a:gd name="T2" fmla="*/ 223 w 231"/>
                  <a:gd name="T3" fmla="*/ 53 h 90"/>
                  <a:gd name="T4" fmla="*/ 211 w 231"/>
                  <a:gd name="T5" fmla="*/ 48 h 90"/>
                  <a:gd name="T6" fmla="*/ 45 w 231"/>
                  <a:gd name="T7" fmla="*/ 3 h 90"/>
                  <a:gd name="T8" fmla="*/ 29 w 231"/>
                  <a:gd name="T9" fmla="*/ 1 h 90"/>
                  <a:gd name="T10" fmla="*/ 18 w 231"/>
                  <a:gd name="T11" fmla="*/ 4 h 90"/>
                  <a:gd name="T12" fmla="*/ 6 w 231"/>
                  <a:gd name="T13" fmla="*/ 18 h 90"/>
                  <a:gd name="T14" fmla="*/ 0 w 231"/>
                  <a:gd name="T15" fmla="*/ 26 h 90"/>
                  <a:gd name="T16" fmla="*/ 226 w 231"/>
                  <a:gd name="T17" fmla="*/ 88 h 90"/>
                  <a:gd name="T18" fmla="*/ 226 w 231"/>
                  <a:gd name="T19" fmla="*/ 88 h 90"/>
                  <a:gd name="T20" fmla="*/ 226 w 231"/>
                  <a:gd name="T21" fmla="*/ 87 h 90"/>
                  <a:gd name="T22" fmla="*/ 230 w 231"/>
                  <a:gd name="T23" fmla="*/ 77 h 90"/>
                  <a:gd name="T24" fmla="*/ 231 w 231"/>
                  <a:gd name="T25" fmla="*/ 6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1" h="90">
                    <a:moveTo>
                      <a:pt x="231" y="65"/>
                    </a:moveTo>
                    <a:cubicBezTo>
                      <a:pt x="230" y="63"/>
                      <a:pt x="228" y="56"/>
                      <a:pt x="223" y="53"/>
                    </a:cubicBezTo>
                    <a:cubicBezTo>
                      <a:pt x="219" y="50"/>
                      <a:pt x="211" y="48"/>
                      <a:pt x="211" y="48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0" y="1"/>
                      <a:pt x="34" y="0"/>
                      <a:pt x="29" y="1"/>
                    </a:cubicBezTo>
                    <a:cubicBezTo>
                      <a:pt x="23" y="2"/>
                      <a:pt x="20" y="3"/>
                      <a:pt x="18" y="4"/>
                    </a:cubicBezTo>
                    <a:cubicBezTo>
                      <a:pt x="17" y="5"/>
                      <a:pt x="11" y="11"/>
                      <a:pt x="6" y="18"/>
                    </a:cubicBezTo>
                    <a:cubicBezTo>
                      <a:pt x="3" y="21"/>
                      <a:pt x="0" y="26"/>
                      <a:pt x="0" y="26"/>
                    </a:cubicBezTo>
                    <a:cubicBezTo>
                      <a:pt x="0" y="26"/>
                      <a:pt x="225" y="90"/>
                      <a:pt x="226" y="88"/>
                    </a:cubicBezTo>
                    <a:cubicBezTo>
                      <a:pt x="226" y="88"/>
                      <a:pt x="226" y="88"/>
                      <a:pt x="226" y="88"/>
                    </a:cubicBezTo>
                    <a:cubicBezTo>
                      <a:pt x="226" y="87"/>
                      <a:pt x="226" y="87"/>
                      <a:pt x="226" y="87"/>
                    </a:cubicBezTo>
                    <a:cubicBezTo>
                      <a:pt x="228" y="84"/>
                      <a:pt x="229" y="80"/>
                      <a:pt x="230" y="77"/>
                    </a:cubicBezTo>
                    <a:cubicBezTo>
                      <a:pt x="230" y="77"/>
                      <a:pt x="231" y="68"/>
                      <a:pt x="231" y="65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479" name="Freeform 2199"/>
              <p:cNvSpPr>
                <a:spLocks noChangeAspect="1"/>
              </p:cNvSpPr>
              <p:nvPr/>
            </p:nvSpPr>
            <p:spPr bwMode="gray">
              <a:xfrm>
                <a:off x="1637" y="2460"/>
                <a:ext cx="572" cy="309"/>
              </a:xfrm>
              <a:custGeom>
                <a:avLst/>
                <a:gdLst>
                  <a:gd name="T0" fmla="*/ 151 w 572"/>
                  <a:gd name="T1" fmla="*/ 0 h 309"/>
                  <a:gd name="T2" fmla="*/ 0 w 572"/>
                  <a:gd name="T3" fmla="*/ 196 h 309"/>
                  <a:gd name="T4" fmla="*/ 420 w 572"/>
                  <a:gd name="T5" fmla="*/ 309 h 309"/>
                  <a:gd name="T6" fmla="*/ 572 w 572"/>
                  <a:gd name="T7" fmla="*/ 113 h 309"/>
                  <a:gd name="T8" fmla="*/ 151 w 572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2" h="309">
                    <a:moveTo>
                      <a:pt x="151" y="0"/>
                    </a:moveTo>
                    <a:lnTo>
                      <a:pt x="0" y="196"/>
                    </a:lnTo>
                    <a:lnTo>
                      <a:pt x="420" y="309"/>
                    </a:lnTo>
                    <a:lnTo>
                      <a:pt x="572" y="113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480" name="Freeform 2200"/>
              <p:cNvSpPr>
                <a:spLocks noChangeAspect="1"/>
              </p:cNvSpPr>
              <p:nvPr/>
            </p:nvSpPr>
            <p:spPr bwMode="gray">
              <a:xfrm>
                <a:off x="881" y="3443"/>
                <a:ext cx="572" cy="309"/>
              </a:xfrm>
              <a:custGeom>
                <a:avLst/>
                <a:gdLst>
                  <a:gd name="T0" fmla="*/ 0 w 572"/>
                  <a:gd name="T1" fmla="*/ 198 h 309"/>
                  <a:gd name="T2" fmla="*/ 423 w 572"/>
                  <a:gd name="T3" fmla="*/ 309 h 309"/>
                  <a:gd name="T4" fmla="*/ 572 w 572"/>
                  <a:gd name="T5" fmla="*/ 113 h 309"/>
                  <a:gd name="T6" fmla="*/ 151 w 572"/>
                  <a:gd name="T7" fmla="*/ 0 h 309"/>
                  <a:gd name="T8" fmla="*/ 0 w 572"/>
                  <a:gd name="T9" fmla="*/ 198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2" h="309">
                    <a:moveTo>
                      <a:pt x="0" y="198"/>
                    </a:moveTo>
                    <a:lnTo>
                      <a:pt x="423" y="309"/>
                    </a:lnTo>
                    <a:lnTo>
                      <a:pt x="572" y="113"/>
                    </a:lnTo>
                    <a:lnTo>
                      <a:pt x="151" y="0"/>
                    </a:lnTo>
                    <a:lnTo>
                      <a:pt x="0" y="198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481" name="Freeform 2201"/>
              <p:cNvSpPr>
                <a:spLocks noChangeAspect="1"/>
              </p:cNvSpPr>
              <p:nvPr/>
            </p:nvSpPr>
            <p:spPr bwMode="gray">
              <a:xfrm>
                <a:off x="1184" y="3051"/>
                <a:ext cx="571" cy="309"/>
              </a:xfrm>
              <a:custGeom>
                <a:avLst/>
                <a:gdLst>
                  <a:gd name="T0" fmla="*/ 0 w 571"/>
                  <a:gd name="T1" fmla="*/ 196 h 309"/>
                  <a:gd name="T2" fmla="*/ 420 w 571"/>
                  <a:gd name="T3" fmla="*/ 309 h 309"/>
                  <a:gd name="T4" fmla="*/ 571 w 571"/>
                  <a:gd name="T5" fmla="*/ 113 h 309"/>
                  <a:gd name="T6" fmla="*/ 151 w 571"/>
                  <a:gd name="T7" fmla="*/ 0 h 309"/>
                  <a:gd name="T8" fmla="*/ 0 w 571"/>
                  <a:gd name="T9" fmla="*/ 196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1" h="309">
                    <a:moveTo>
                      <a:pt x="0" y="196"/>
                    </a:moveTo>
                    <a:lnTo>
                      <a:pt x="420" y="309"/>
                    </a:lnTo>
                    <a:lnTo>
                      <a:pt x="571" y="113"/>
                    </a:lnTo>
                    <a:lnTo>
                      <a:pt x="151" y="0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482" name="Freeform 2202"/>
              <p:cNvSpPr>
                <a:spLocks noChangeAspect="1"/>
              </p:cNvSpPr>
              <p:nvPr/>
            </p:nvSpPr>
            <p:spPr bwMode="gray">
              <a:xfrm>
                <a:off x="730" y="3641"/>
                <a:ext cx="574" cy="310"/>
              </a:xfrm>
              <a:custGeom>
                <a:avLst/>
                <a:gdLst>
                  <a:gd name="T0" fmla="*/ 0 w 574"/>
                  <a:gd name="T1" fmla="*/ 196 h 310"/>
                  <a:gd name="T2" fmla="*/ 423 w 574"/>
                  <a:gd name="T3" fmla="*/ 310 h 310"/>
                  <a:gd name="T4" fmla="*/ 574 w 574"/>
                  <a:gd name="T5" fmla="*/ 111 h 310"/>
                  <a:gd name="T6" fmla="*/ 151 w 574"/>
                  <a:gd name="T7" fmla="*/ 0 h 310"/>
                  <a:gd name="T8" fmla="*/ 0 w 574"/>
                  <a:gd name="T9" fmla="*/ 196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4" h="310">
                    <a:moveTo>
                      <a:pt x="0" y="196"/>
                    </a:moveTo>
                    <a:lnTo>
                      <a:pt x="423" y="310"/>
                    </a:lnTo>
                    <a:lnTo>
                      <a:pt x="574" y="111"/>
                    </a:lnTo>
                    <a:lnTo>
                      <a:pt x="151" y="0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483" name="Freeform 2203"/>
              <p:cNvSpPr>
                <a:spLocks noChangeAspect="1"/>
              </p:cNvSpPr>
              <p:nvPr/>
            </p:nvSpPr>
            <p:spPr bwMode="gray">
              <a:xfrm>
                <a:off x="1032" y="3247"/>
                <a:ext cx="572" cy="309"/>
              </a:xfrm>
              <a:custGeom>
                <a:avLst/>
                <a:gdLst>
                  <a:gd name="T0" fmla="*/ 0 w 572"/>
                  <a:gd name="T1" fmla="*/ 196 h 309"/>
                  <a:gd name="T2" fmla="*/ 421 w 572"/>
                  <a:gd name="T3" fmla="*/ 309 h 309"/>
                  <a:gd name="T4" fmla="*/ 572 w 572"/>
                  <a:gd name="T5" fmla="*/ 113 h 309"/>
                  <a:gd name="T6" fmla="*/ 152 w 572"/>
                  <a:gd name="T7" fmla="*/ 0 h 309"/>
                  <a:gd name="T8" fmla="*/ 0 w 572"/>
                  <a:gd name="T9" fmla="*/ 196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2" h="309">
                    <a:moveTo>
                      <a:pt x="0" y="196"/>
                    </a:moveTo>
                    <a:lnTo>
                      <a:pt x="421" y="309"/>
                    </a:lnTo>
                    <a:lnTo>
                      <a:pt x="572" y="113"/>
                    </a:lnTo>
                    <a:lnTo>
                      <a:pt x="152" y="0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484" name="Freeform 2204"/>
              <p:cNvSpPr>
                <a:spLocks noChangeAspect="1"/>
              </p:cNvSpPr>
              <p:nvPr/>
            </p:nvSpPr>
            <p:spPr bwMode="gray">
              <a:xfrm>
                <a:off x="1939" y="2065"/>
                <a:ext cx="572" cy="312"/>
              </a:xfrm>
              <a:custGeom>
                <a:avLst/>
                <a:gdLst>
                  <a:gd name="T0" fmla="*/ 572 w 572"/>
                  <a:gd name="T1" fmla="*/ 114 h 312"/>
                  <a:gd name="T2" fmla="*/ 149 w 572"/>
                  <a:gd name="T3" fmla="*/ 0 h 312"/>
                  <a:gd name="T4" fmla="*/ 0 w 572"/>
                  <a:gd name="T5" fmla="*/ 199 h 312"/>
                  <a:gd name="T6" fmla="*/ 421 w 572"/>
                  <a:gd name="T7" fmla="*/ 312 h 312"/>
                  <a:gd name="T8" fmla="*/ 572 w 572"/>
                  <a:gd name="T9" fmla="*/ 114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2" h="312">
                    <a:moveTo>
                      <a:pt x="572" y="114"/>
                    </a:moveTo>
                    <a:lnTo>
                      <a:pt x="149" y="0"/>
                    </a:lnTo>
                    <a:lnTo>
                      <a:pt x="0" y="199"/>
                    </a:lnTo>
                    <a:lnTo>
                      <a:pt x="421" y="312"/>
                    </a:lnTo>
                    <a:lnTo>
                      <a:pt x="572" y="114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485" name="Freeform 2205"/>
              <p:cNvSpPr>
                <a:spLocks noChangeAspect="1"/>
              </p:cNvSpPr>
              <p:nvPr/>
            </p:nvSpPr>
            <p:spPr bwMode="gray">
              <a:xfrm>
                <a:off x="1788" y="2264"/>
                <a:ext cx="572" cy="309"/>
              </a:xfrm>
              <a:custGeom>
                <a:avLst/>
                <a:gdLst>
                  <a:gd name="T0" fmla="*/ 572 w 572"/>
                  <a:gd name="T1" fmla="*/ 113 h 309"/>
                  <a:gd name="T2" fmla="*/ 151 w 572"/>
                  <a:gd name="T3" fmla="*/ 0 h 309"/>
                  <a:gd name="T4" fmla="*/ 0 w 572"/>
                  <a:gd name="T5" fmla="*/ 196 h 309"/>
                  <a:gd name="T6" fmla="*/ 421 w 572"/>
                  <a:gd name="T7" fmla="*/ 309 h 309"/>
                  <a:gd name="T8" fmla="*/ 572 w 572"/>
                  <a:gd name="T9" fmla="*/ 11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2" h="309">
                    <a:moveTo>
                      <a:pt x="572" y="113"/>
                    </a:moveTo>
                    <a:lnTo>
                      <a:pt x="151" y="0"/>
                    </a:lnTo>
                    <a:lnTo>
                      <a:pt x="0" y="196"/>
                    </a:lnTo>
                    <a:lnTo>
                      <a:pt x="421" y="309"/>
                    </a:lnTo>
                    <a:lnTo>
                      <a:pt x="572" y="113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486" name="Freeform 2206"/>
              <p:cNvSpPr>
                <a:spLocks noChangeAspect="1"/>
              </p:cNvSpPr>
              <p:nvPr/>
            </p:nvSpPr>
            <p:spPr bwMode="gray">
              <a:xfrm>
                <a:off x="1335" y="2855"/>
                <a:ext cx="571" cy="309"/>
              </a:xfrm>
              <a:custGeom>
                <a:avLst/>
                <a:gdLst>
                  <a:gd name="T0" fmla="*/ 0 w 571"/>
                  <a:gd name="T1" fmla="*/ 196 h 309"/>
                  <a:gd name="T2" fmla="*/ 420 w 571"/>
                  <a:gd name="T3" fmla="*/ 309 h 309"/>
                  <a:gd name="T4" fmla="*/ 571 w 571"/>
                  <a:gd name="T5" fmla="*/ 111 h 309"/>
                  <a:gd name="T6" fmla="*/ 151 w 571"/>
                  <a:gd name="T7" fmla="*/ 0 h 309"/>
                  <a:gd name="T8" fmla="*/ 0 w 571"/>
                  <a:gd name="T9" fmla="*/ 196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1" h="309">
                    <a:moveTo>
                      <a:pt x="0" y="196"/>
                    </a:moveTo>
                    <a:lnTo>
                      <a:pt x="420" y="309"/>
                    </a:lnTo>
                    <a:lnTo>
                      <a:pt x="571" y="111"/>
                    </a:lnTo>
                    <a:lnTo>
                      <a:pt x="151" y="0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487" name="Freeform 2207"/>
              <p:cNvSpPr>
                <a:spLocks noChangeAspect="1"/>
              </p:cNvSpPr>
              <p:nvPr/>
            </p:nvSpPr>
            <p:spPr bwMode="gray">
              <a:xfrm>
                <a:off x="1486" y="2656"/>
                <a:ext cx="571" cy="310"/>
              </a:xfrm>
              <a:custGeom>
                <a:avLst/>
                <a:gdLst>
                  <a:gd name="T0" fmla="*/ 0 w 571"/>
                  <a:gd name="T1" fmla="*/ 199 h 310"/>
                  <a:gd name="T2" fmla="*/ 420 w 571"/>
                  <a:gd name="T3" fmla="*/ 310 h 310"/>
                  <a:gd name="T4" fmla="*/ 571 w 571"/>
                  <a:gd name="T5" fmla="*/ 113 h 310"/>
                  <a:gd name="T6" fmla="*/ 151 w 571"/>
                  <a:gd name="T7" fmla="*/ 0 h 310"/>
                  <a:gd name="T8" fmla="*/ 0 w 571"/>
                  <a:gd name="T9" fmla="*/ 199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1" h="310">
                    <a:moveTo>
                      <a:pt x="0" y="199"/>
                    </a:moveTo>
                    <a:lnTo>
                      <a:pt x="420" y="310"/>
                    </a:lnTo>
                    <a:lnTo>
                      <a:pt x="571" y="113"/>
                    </a:lnTo>
                    <a:lnTo>
                      <a:pt x="151" y="0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488" name="Freeform 2208"/>
              <p:cNvSpPr>
                <a:spLocks noChangeAspect="1"/>
              </p:cNvSpPr>
              <p:nvPr/>
            </p:nvSpPr>
            <p:spPr bwMode="gray">
              <a:xfrm>
                <a:off x="1165" y="2198"/>
                <a:ext cx="1426" cy="1805"/>
              </a:xfrm>
              <a:custGeom>
                <a:avLst/>
                <a:gdLst>
                  <a:gd name="T0" fmla="*/ 1329 w 1426"/>
                  <a:gd name="T1" fmla="*/ 0 h 1805"/>
                  <a:gd name="T2" fmla="*/ 0 w 1426"/>
                  <a:gd name="T3" fmla="*/ 1734 h 1805"/>
                  <a:gd name="T4" fmla="*/ 92 w 1426"/>
                  <a:gd name="T5" fmla="*/ 1805 h 1805"/>
                  <a:gd name="T6" fmla="*/ 1426 w 1426"/>
                  <a:gd name="T7" fmla="*/ 64 h 1805"/>
                  <a:gd name="T8" fmla="*/ 1329 w 1426"/>
                  <a:gd name="T9" fmla="*/ 0 h 18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6" h="1805">
                    <a:moveTo>
                      <a:pt x="1329" y="0"/>
                    </a:moveTo>
                    <a:lnTo>
                      <a:pt x="0" y="1734"/>
                    </a:lnTo>
                    <a:lnTo>
                      <a:pt x="92" y="1805"/>
                    </a:lnTo>
                    <a:lnTo>
                      <a:pt x="1426" y="64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489" name="Freeform 2209"/>
              <p:cNvSpPr>
                <a:spLocks noChangeAspect="1"/>
              </p:cNvSpPr>
              <p:nvPr/>
            </p:nvSpPr>
            <p:spPr bwMode="gray">
              <a:xfrm>
                <a:off x="2473" y="2155"/>
                <a:ext cx="144" cy="154"/>
              </a:xfrm>
              <a:custGeom>
                <a:avLst/>
                <a:gdLst>
                  <a:gd name="T0" fmla="*/ 48 w 61"/>
                  <a:gd name="T1" fmla="*/ 47 h 65"/>
                  <a:gd name="T2" fmla="*/ 50 w 61"/>
                  <a:gd name="T3" fmla="*/ 4 h 65"/>
                  <a:gd name="T4" fmla="*/ 37 w 61"/>
                  <a:gd name="T5" fmla="*/ 0 h 65"/>
                  <a:gd name="T6" fmla="*/ 27 w 61"/>
                  <a:gd name="T7" fmla="*/ 3 h 65"/>
                  <a:gd name="T8" fmla="*/ 9 w 61"/>
                  <a:gd name="T9" fmla="*/ 18 h 65"/>
                  <a:gd name="T10" fmla="*/ 0 w 61"/>
                  <a:gd name="T11" fmla="*/ 37 h 65"/>
                  <a:gd name="T12" fmla="*/ 0 w 61"/>
                  <a:gd name="T13" fmla="*/ 51 h 65"/>
                  <a:gd name="T14" fmla="*/ 7 w 61"/>
                  <a:gd name="T15" fmla="*/ 61 h 65"/>
                  <a:gd name="T16" fmla="*/ 19 w 61"/>
                  <a:gd name="T17" fmla="*/ 65 h 65"/>
                  <a:gd name="T18" fmla="*/ 31 w 61"/>
                  <a:gd name="T19" fmla="*/ 62 h 65"/>
                  <a:gd name="T20" fmla="*/ 48 w 61"/>
                  <a:gd name="T21" fmla="*/ 4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65">
                    <a:moveTo>
                      <a:pt x="48" y="47"/>
                    </a:moveTo>
                    <a:cubicBezTo>
                      <a:pt x="60" y="32"/>
                      <a:pt x="61" y="12"/>
                      <a:pt x="50" y="4"/>
                    </a:cubicBezTo>
                    <a:cubicBezTo>
                      <a:pt x="47" y="1"/>
                      <a:pt x="42" y="0"/>
                      <a:pt x="37" y="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1" y="6"/>
                      <a:pt x="14" y="11"/>
                      <a:pt x="9" y="18"/>
                    </a:cubicBezTo>
                    <a:cubicBezTo>
                      <a:pt x="5" y="24"/>
                      <a:pt x="2" y="30"/>
                      <a:pt x="0" y="37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" y="55"/>
                      <a:pt x="4" y="59"/>
                      <a:pt x="7" y="61"/>
                    </a:cubicBezTo>
                    <a:cubicBezTo>
                      <a:pt x="10" y="64"/>
                      <a:pt x="15" y="65"/>
                      <a:pt x="19" y="65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7" y="59"/>
                      <a:pt x="43" y="54"/>
                      <a:pt x="48" y="47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490" name="Freeform 2210"/>
              <p:cNvSpPr>
                <a:spLocks noChangeAspect="1"/>
              </p:cNvSpPr>
              <p:nvPr/>
            </p:nvSpPr>
            <p:spPr bwMode="gray">
              <a:xfrm>
                <a:off x="1587" y="3311"/>
                <a:ext cx="145" cy="153"/>
              </a:xfrm>
              <a:custGeom>
                <a:avLst/>
                <a:gdLst>
                  <a:gd name="T0" fmla="*/ 48 w 61"/>
                  <a:gd name="T1" fmla="*/ 48 h 65"/>
                  <a:gd name="T2" fmla="*/ 50 w 61"/>
                  <a:gd name="T3" fmla="*/ 4 h 65"/>
                  <a:gd name="T4" fmla="*/ 37 w 61"/>
                  <a:gd name="T5" fmla="*/ 1 h 65"/>
                  <a:gd name="T6" fmla="*/ 27 w 61"/>
                  <a:gd name="T7" fmla="*/ 3 h 65"/>
                  <a:gd name="T8" fmla="*/ 9 w 61"/>
                  <a:gd name="T9" fmla="*/ 18 h 65"/>
                  <a:gd name="T10" fmla="*/ 0 w 61"/>
                  <a:gd name="T11" fmla="*/ 37 h 65"/>
                  <a:gd name="T12" fmla="*/ 0 w 61"/>
                  <a:gd name="T13" fmla="*/ 51 h 65"/>
                  <a:gd name="T14" fmla="*/ 6 w 61"/>
                  <a:gd name="T15" fmla="*/ 61 h 65"/>
                  <a:gd name="T16" fmla="*/ 19 w 61"/>
                  <a:gd name="T17" fmla="*/ 65 h 65"/>
                  <a:gd name="T18" fmla="*/ 31 w 61"/>
                  <a:gd name="T19" fmla="*/ 62 h 65"/>
                  <a:gd name="T20" fmla="*/ 48 w 61"/>
                  <a:gd name="T21" fmla="*/ 4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65">
                    <a:moveTo>
                      <a:pt x="48" y="48"/>
                    </a:moveTo>
                    <a:cubicBezTo>
                      <a:pt x="60" y="32"/>
                      <a:pt x="61" y="12"/>
                      <a:pt x="50" y="4"/>
                    </a:cubicBezTo>
                    <a:cubicBezTo>
                      <a:pt x="46" y="1"/>
                      <a:pt x="42" y="0"/>
                      <a:pt x="37" y="1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0" y="6"/>
                      <a:pt x="14" y="11"/>
                      <a:pt x="9" y="18"/>
                    </a:cubicBezTo>
                    <a:cubicBezTo>
                      <a:pt x="4" y="24"/>
                      <a:pt x="1" y="31"/>
                      <a:pt x="0" y="37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" y="55"/>
                      <a:pt x="3" y="59"/>
                      <a:pt x="6" y="61"/>
                    </a:cubicBezTo>
                    <a:cubicBezTo>
                      <a:pt x="10" y="64"/>
                      <a:pt x="14" y="65"/>
                      <a:pt x="19" y="65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7" y="59"/>
                      <a:pt x="43" y="54"/>
                      <a:pt x="48" y="48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491" name="Freeform 2211"/>
              <p:cNvSpPr>
                <a:spLocks noChangeAspect="1"/>
              </p:cNvSpPr>
              <p:nvPr/>
            </p:nvSpPr>
            <p:spPr bwMode="gray">
              <a:xfrm>
                <a:off x="2031" y="2729"/>
                <a:ext cx="145" cy="154"/>
              </a:xfrm>
              <a:custGeom>
                <a:avLst/>
                <a:gdLst>
                  <a:gd name="T0" fmla="*/ 47 w 61"/>
                  <a:gd name="T1" fmla="*/ 47 h 65"/>
                  <a:gd name="T2" fmla="*/ 50 w 61"/>
                  <a:gd name="T3" fmla="*/ 3 h 65"/>
                  <a:gd name="T4" fmla="*/ 36 w 61"/>
                  <a:gd name="T5" fmla="*/ 0 h 65"/>
                  <a:gd name="T6" fmla="*/ 26 w 61"/>
                  <a:gd name="T7" fmla="*/ 3 h 65"/>
                  <a:gd name="T8" fmla="*/ 8 w 61"/>
                  <a:gd name="T9" fmla="*/ 17 h 65"/>
                  <a:gd name="T10" fmla="*/ 0 w 61"/>
                  <a:gd name="T11" fmla="*/ 36 h 65"/>
                  <a:gd name="T12" fmla="*/ 0 w 61"/>
                  <a:gd name="T13" fmla="*/ 50 h 65"/>
                  <a:gd name="T14" fmla="*/ 6 w 61"/>
                  <a:gd name="T15" fmla="*/ 61 h 65"/>
                  <a:gd name="T16" fmla="*/ 19 w 61"/>
                  <a:gd name="T17" fmla="*/ 64 h 65"/>
                  <a:gd name="T18" fmla="*/ 30 w 61"/>
                  <a:gd name="T19" fmla="*/ 61 h 65"/>
                  <a:gd name="T20" fmla="*/ 47 w 61"/>
                  <a:gd name="T21" fmla="*/ 4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65">
                    <a:moveTo>
                      <a:pt x="47" y="47"/>
                    </a:moveTo>
                    <a:cubicBezTo>
                      <a:pt x="60" y="31"/>
                      <a:pt x="61" y="12"/>
                      <a:pt x="50" y="3"/>
                    </a:cubicBezTo>
                    <a:cubicBezTo>
                      <a:pt x="46" y="1"/>
                      <a:pt x="41" y="0"/>
                      <a:pt x="36" y="0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5"/>
                      <a:pt x="14" y="10"/>
                      <a:pt x="8" y="17"/>
                    </a:cubicBezTo>
                    <a:cubicBezTo>
                      <a:pt x="4" y="23"/>
                      <a:pt x="1" y="30"/>
                      <a:pt x="0" y="36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5"/>
                      <a:pt x="3" y="58"/>
                      <a:pt x="6" y="61"/>
                    </a:cubicBezTo>
                    <a:cubicBezTo>
                      <a:pt x="10" y="63"/>
                      <a:pt x="14" y="65"/>
                      <a:pt x="19" y="64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37" y="58"/>
                      <a:pt x="43" y="53"/>
                      <a:pt x="47" y="47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492" name="Freeform 2212"/>
              <p:cNvSpPr>
                <a:spLocks noChangeAspect="1"/>
              </p:cNvSpPr>
              <p:nvPr/>
            </p:nvSpPr>
            <p:spPr bwMode="gray">
              <a:xfrm>
                <a:off x="1143" y="3889"/>
                <a:ext cx="144" cy="154"/>
              </a:xfrm>
              <a:custGeom>
                <a:avLst/>
                <a:gdLst>
                  <a:gd name="T0" fmla="*/ 48 w 61"/>
                  <a:gd name="T1" fmla="*/ 48 h 65"/>
                  <a:gd name="T2" fmla="*/ 50 w 61"/>
                  <a:gd name="T3" fmla="*/ 4 h 65"/>
                  <a:gd name="T4" fmla="*/ 37 w 61"/>
                  <a:gd name="T5" fmla="*/ 1 h 65"/>
                  <a:gd name="T6" fmla="*/ 27 w 61"/>
                  <a:gd name="T7" fmla="*/ 3 h 65"/>
                  <a:gd name="T8" fmla="*/ 9 w 61"/>
                  <a:gd name="T9" fmla="*/ 18 h 65"/>
                  <a:gd name="T10" fmla="*/ 0 w 61"/>
                  <a:gd name="T11" fmla="*/ 37 h 65"/>
                  <a:gd name="T12" fmla="*/ 0 w 61"/>
                  <a:gd name="T13" fmla="*/ 51 h 65"/>
                  <a:gd name="T14" fmla="*/ 7 w 61"/>
                  <a:gd name="T15" fmla="*/ 61 h 65"/>
                  <a:gd name="T16" fmla="*/ 19 w 61"/>
                  <a:gd name="T17" fmla="*/ 65 h 65"/>
                  <a:gd name="T18" fmla="*/ 31 w 61"/>
                  <a:gd name="T19" fmla="*/ 62 h 65"/>
                  <a:gd name="T20" fmla="*/ 48 w 61"/>
                  <a:gd name="T21" fmla="*/ 4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65">
                    <a:moveTo>
                      <a:pt x="48" y="48"/>
                    </a:moveTo>
                    <a:cubicBezTo>
                      <a:pt x="60" y="32"/>
                      <a:pt x="61" y="12"/>
                      <a:pt x="50" y="4"/>
                    </a:cubicBezTo>
                    <a:cubicBezTo>
                      <a:pt x="47" y="1"/>
                      <a:pt x="42" y="0"/>
                      <a:pt x="37" y="1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1" y="6"/>
                      <a:pt x="14" y="11"/>
                      <a:pt x="9" y="18"/>
                    </a:cubicBezTo>
                    <a:cubicBezTo>
                      <a:pt x="4" y="24"/>
                      <a:pt x="1" y="31"/>
                      <a:pt x="0" y="37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" y="55"/>
                      <a:pt x="3" y="59"/>
                      <a:pt x="7" y="61"/>
                    </a:cubicBezTo>
                    <a:cubicBezTo>
                      <a:pt x="10" y="64"/>
                      <a:pt x="14" y="65"/>
                      <a:pt x="19" y="65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7" y="59"/>
                      <a:pt x="43" y="54"/>
                      <a:pt x="48" y="48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493" name="Freeform 2213"/>
              <p:cNvSpPr>
                <a:spLocks noChangeAspect="1"/>
              </p:cNvSpPr>
              <p:nvPr/>
            </p:nvSpPr>
            <p:spPr bwMode="gray">
              <a:xfrm>
                <a:off x="721" y="3830"/>
                <a:ext cx="451" cy="211"/>
              </a:xfrm>
              <a:custGeom>
                <a:avLst/>
                <a:gdLst>
                  <a:gd name="T0" fmla="*/ 191 w 191"/>
                  <a:gd name="T1" fmla="*/ 89 h 89"/>
                  <a:gd name="T2" fmla="*/ 191 w 191"/>
                  <a:gd name="T3" fmla="*/ 89 h 89"/>
                  <a:gd name="T4" fmla="*/ 186 w 191"/>
                  <a:gd name="T5" fmla="*/ 86 h 89"/>
                  <a:gd name="T6" fmla="*/ 179 w 191"/>
                  <a:gd name="T7" fmla="*/ 76 h 89"/>
                  <a:gd name="T8" fmla="*/ 179 w 191"/>
                  <a:gd name="T9" fmla="*/ 62 h 89"/>
                  <a:gd name="T10" fmla="*/ 183 w 191"/>
                  <a:gd name="T11" fmla="*/ 51 h 89"/>
                  <a:gd name="T12" fmla="*/ 183 w 191"/>
                  <a:gd name="T13" fmla="*/ 51 h 89"/>
                  <a:gd name="T14" fmla="*/ 5 w 191"/>
                  <a:gd name="T15" fmla="*/ 3 h 89"/>
                  <a:gd name="T16" fmla="*/ 5 w 191"/>
                  <a:gd name="T17" fmla="*/ 3 h 89"/>
                  <a:gd name="T18" fmla="*/ 5 w 191"/>
                  <a:gd name="T19" fmla="*/ 3 h 89"/>
                  <a:gd name="T20" fmla="*/ 1 w 191"/>
                  <a:gd name="T21" fmla="*/ 14 h 89"/>
                  <a:gd name="T22" fmla="*/ 0 w 191"/>
                  <a:gd name="T23" fmla="*/ 25 h 89"/>
                  <a:gd name="T24" fmla="*/ 9 w 191"/>
                  <a:gd name="T25" fmla="*/ 38 h 89"/>
                  <a:gd name="T26" fmla="*/ 20 w 191"/>
                  <a:gd name="T27" fmla="*/ 42 h 89"/>
                  <a:gd name="T28" fmla="*/ 191 w 191"/>
                  <a:gd name="T29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1" h="89">
                    <a:moveTo>
                      <a:pt x="191" y="89"/>
                    </a:moveTo>
                    <a:cubicBezTo>
                      <a:pt x="191" y="89"/>
                      <a:pt x="191" y="89"/>
                      <a:pt x="191" y="89"/>
                    </a:cubicBezTo>
                    <a:cubicBezTo>
                      <a:pt x="189" y="89"/>
                      <a:pt x="187" y="88"/>
                      <a:pt x="186" y="86"/>
                    </a:cubicBezTo>
                    <a:cubicBezTo>
                      <a:pt x="182" y="84"/>
                      <a:pt x="180" y="80"/>
                      <a:pt x="179" y="76"/>
                    </a:cubicBezTo>
                    <a:cubicBezTo>
                      <a:pt x="179" y="62"/>
                      <a:pt x="179" y="62"/>
                      <a:pt x="179" y="62"/>
                    </a:cubicBezTo>
                    <a:cubicBezTo>
                      <a:pt x="180" y="58"/>
                      <a:pt x="181" y="54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6" y="0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7"/>
                      <a:pt x="2" y="10"/>
                      <a:pt x="1" y="1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29"/>
                      <a:pt x="5" y="35"/>
                      <a:pt x="9" y="38"/>
                    </a:cubicBezTo>
                    <a:cubicBezTo>
                      <a:pt x="12" y="40"/>
                      <a:pt x="20" y="42"/>
                      <a:pt x="20" y="42"/>
                    </a:cubicBezTo>
                    <a:lnTo>
                      <a:pt x="191" y="89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83494" name="Group 2214"/>
            <p:cNvGrpSpPr>
              <a:grpSpLocks noChangeAspect="1"/>
            </p:cNvGrpSpPr>
            <p:nvPr/>
          </p:nvGrpSpPr>
          <p:grpSpPr bwMode="auto">
            <a:xfrm>
              <a:off x="840" y="2532"/>
              <a:ext cx="2398" cy="889"/>
              <a:chOff x="851" y="2538"/>
              <a:chExt cx="2389" cy="885"/>
            </a:xfrm>
          </p:grpSpPr>
          <p:grpSp>
            <p:nvGrpSpPr>
              <p:cNvPr id="483495" name="Group 2215"/>
              <p:cNvGrpSpPr>
                <a:grpSpLocks noChangeAspect="1"/>
              </p:cNvGrpSpPr>
              <p:nvPr/>
            </p:nvGrpSpPr>
            <p:grpSpPr bwMode="auto">
              <a:xfrm>
                <a:off x="2152" y="2538"/>
                <a:ext cx="1088" cy="536"/>
                <a:chOff x="2368" y="2596"/>
                <a:chExt cx="1088" cy="536"/>
              </a:xfrm>
            </p:grpSpPr>
            <p:grpSp>
              <p:nvGrpSpPr>
                <p:cNvPr id="483496" name="Group 2216"/>
                <p:cNvGrpSpPr>
                  <a:grpSpLocks noChangeAspect="1"/>
                </p:cNvGrpSpPr>
                <p:nvPr/>
              </p:nvGrpSpPr>
              <p:grpSpPr bwMode="auto">
                <a:xfrm>
                  <a:off x="2372" y="2733"/>
                  <a:ext cx="1084" cy="399"/>
                  <a:chOff x="2372" y="2733"/>
                  <a:chExt cx="1084" cy="399"/>
                </a:xfrm>
              </p:grpSpPr>
              <p:sp>
                <p:nvSpPr>
                  <p:cNvPr id="483497" name="Freeform 2217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372" y="2789"/>
                    <a:ext cx="33" cy="235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3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498" name="Freeform 2218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405" y="2789"/>
                    <a:ext cx="31" cy="235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3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499" name="Freeform 2219"/>
                  <p:cNvSpPr>
                    <a:spLocks noChangeAspect="1"/>
                  </p:cNvSpPr>
                  <p:nvPr/>
                </p:nvSpPr>
                <p:spPr bwMode="gray">
                  <a:xfrm flipH="1">
                    <a:off x="3423" y="2733"/>
                    <a:ext cx="33" cy="235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4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4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00" name="Freeform 2220"/>
                  <p:cNvSpPr>
                    <a:spLocks noChangeAspect="1"/>
                  </p:cNvSpPr>
                  <p:nvPr/>
                </p:nvSpPr>
                <p:spPr bwMode="gray">
                  <a:xfrm flipH="1">
                    <a:off x="3392" y="2733"/>
                    <a:ext cx="31" cy="235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4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01" name="Freeform 2221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772" y="2898"/>
                    <a:ext cx="34" cy="234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3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02" name="Freeform 2222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806" y="2898"/>
                    <a:ext cx="30" cy="234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3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83503" name="Group 2223"/>
                <p:cNvGrpSpPr>
                  <a:grpSpLocks noChangeAspect="1"/>
                </p:cNvGrpSpPr>
                <p:nvPr/>
              </p:nvGrpSpPr>
              <p:grpSpPr bwMode="auto">
                <a:xfrm>
                  <a:off x="2368" y="2596"/>
                  <a:ext cx="1088" cy="347"/>
                  <a:chOff x="-181" y="3580"/>
                  <a:chExt cx="2284" cy="730"/>
                </a:xfrm>
              </p:grpSpPr>
              <p:sp>
                <p:nvSpPr>
                  <p:cNvPr id="483504" name="Freeform 2224"/>
                  <p:cNvSpPr>
                    <a:spLocks noChangeAspect="1"/>
                  </p:cNvSpPr>
                  <p:nvPr/>
                </p:nvSpPr>
                <p:spPr bwMode="gray">
                  <a:xfrm>
                    <a:off x="714" y="3819"/>
                    <a:ext cx="1389" cy="491"/>
                  </a:xfrm>
                  <a:custGeom>
                    <a:avLst/>
                    <a:gdLst>
                      <a:gd name="T0" fmla="*/ 582 w 588"/>
                      <a:gd name="T1" fmla="*/ 4 h 208"/>
                      <a:gd name="T2" fmla="*/ 568 w 588"/>
                      <a:gd name="T3" fmla="*/ 1 h 208"/>
                      <a:gd name="T4" fmla="*/ 558 w 588"/>
                      <a:gd name="T5" fmla="*/ 3 h 208"/>
                      <a:gd name="T6" fmla="*/ 37 w 588"/>
                      <a:gd name="T7" fmla="*/ 143 h 208"/>
                      <a:gd name="T8" fmla="*/ 27 w 588"/>
                      <a:gd name="T9" fmla="*/ 146 h 208"/>
                      <a:gd name="T10" fmla="*/ 9 w 588"/>
                      <a:gd name="T11" fmla="*/ 161 h 208"/>
                      <a:gd name="T12" fmla="*/ 0 w 588"/>
                      <a:gd name="T13" fmla="*/ 179 h 208"/>
                      <a:gd name="T14" fmla="*/ 0 w 588"/>
                      <a:gd name="T15" fmla="*/ 194 h 208"/>
                      <a:gd name="T16" fmla="*/ 7 w 588"/>
                      <a:gd name="T17" fmla="*/ 204 h 208"/>
                      <a:gd name="T18" fmla="*/ 19 w 588"/>
                      <a:gd name="T19" fmla="*/ 208 h 208"/>
                      <a:gd name="T20" fmla="*/ 31 w 588"/>
                      <a:gd name="T21" fmla="*/ 204 h 208"/>
                      <a:gd name="T22" fmla="*/ 550 w 588"/>
                      <a:gd name="T23" fmla="*/ 65 h 208"/>
                      <a:gd name="T24" fmla="*/ 562 w 588"/>
                      <a:gd name="T25" fmla="*/ 62 h 208"/>
                      <a:gd name="T26" fmla="*/ 579 w 588"/>
                      <a:gd name="T27" fmla="*/ 48 h 208"/>
                      <a:gd name="T28" fmla="*/ 588 w 588"/>
                      <a:gd name="T29" fmla="*/ 30 h 208"/>
                      <a:gd name="T30" fmla="*/ 588 w 588"/>
                      <a:gd name="T31" fmla="*/ 14 h 208"/>
                      <a:gd name="T32" fmla="*/ 582 w 588"/>
                      <a:gd name="T33" fmla="*/ 4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8" h="208">
                        <a:moveTo>
                          <a:pt x="582" y="4"/>
                        </a:moveTo>
                        <a:cubicBezTo>
                          <a:pt x="578" y="1"/>
                          <a:pt x="573" y="0"/>
                          <a:pt x="568" y="1"/>
                        </a:cubicBezTo>
                        <a:cubicBezTo>
                          <a:pt x="558" y="3"/>
                          <a:pt x="558" y="3"/>
                          <a:pt x="558" y="3"/>
                        </a:cubicBezTo>
                        <a:cubicBezTo>
                          <a:pt x="37" y="143"/>
                          <a:pt x="37" y="143"/>
                          <a:pt x="37" y="143"/>
                        </a:cubicBezTo>
                        <a:cubicBezTo>
                          <a:pt x="27" y="146"/>
                          <a:pt x="27" y="146"/>
                          <a:pt x="27" y="146"/>
                        </a:cubicBezTo>
                        <a:cubicBezTo>
                          <a:pt x="21" y="149"/>
                          <a:pt x="14" y="154"/>
                          <a:pt x="9" y="161"/>
                        </a:cubicBezTo>
                        <a:cubicBezTo>
                          <a:pt x="4" y="167"/>
                          <a:pt x="2" y="173"/>
                          <a:pt x="0" y="179"/>
                        </a:cubicBezTo>
                        <a:cubicBezTo>
                          <a:pt x="0" y="194"/>
                          <a:pt x="0" y="194"/>
                          <a:pt x="0" y="194"/>
                        </a:cubicBezTo>
                        <a:cubicBezTo>
                          <a:pt x="1" y="198"/>
                          <a:pt x="3" y="202"/>
                          <a:pt x="7" y="204"/>
                        </a:cubicBezTo>
                        <a:cubicBezTo>
                          <a:pt x="10" y="207"/>
                          <a:pt x="15" y="208"/>
                          <a:pt x="19" y="208"/>
                        </a:cubicBezTo>
                        <a:cubicBezTo>
                          <a:pt x="31" y="204"/>
                          <a:pt x="31" y="204"/>
                          <a:pt x="31" y="204"/>
                        </a:cubicBezTo>
                        <a:cubicBezTo>
                          <a:pt x="550" y="65"/>
                          <a:pt x="550" y="65"/>
                          <a:pt x="550" y="65"/>
                        </a:cubicBezTo>
                        <a:cubicBezTo>
                          <a:pt x="562" y="62"/>
                          <a:pt x="562" y="62"/>
                          <a:pt x="562" y="62"/>
                        </a:cubicBezTo>
                        <a:cubicBezTo>
                          <a:pt x="568" y="59"/>
                          <a:pt x="574" y="54"/>
                          <a:pt x="579" y="48"/>
                        </a:cubicBezTo>
                        <a:cubicBezTo>
                          <a:pt x="584" y="42"/>
                          <a:pt x="587" y="36"/>
                          <a:pt x="588" y="30"/>
                        </a:cubicBezTo>
                        <a:cubicBezTo>
                          <a:pt x="588" y="14"/>
                          <a:pt x="588" y="14"/>
                          <a:pt x="588" y="14"/>
                        </a:cubicBezTo>
                        <a:cubicBezTo>
                          <a:pt x="587" y="10"/>
                          <a:pt x="585" y="7"/>
                          <a:pt x="582" y="4"/>
                        </a:cubicBez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05" name="Freeform 2225"/>
                  <p:cNvSpPr>
                    <a:spLocks noChangeAspect="1"/>
                  </p:cNvSpPr>
                  <p:nvPr/>
                </p:nvSpPr>
                <p:spPr bwMode="gray">
                  <a:xfrm>
                    <a:off x="714" y="4156"/>
                    <a:ext cx="144" cy="154"/>
                  </a:xfrm>
                  <a:custGeom>
                    <a:avLst/>
                    <a:gdLst>
                      <a:gd name="T0" fmla="*/ 48 w 61"/>
                      <a:gd name="T1" fmla="*/ 47 h 65"/>
                      <a:gd name="T2" fmla="*/ 50 w 61"/>
                      <a:gd name="T3" fmla="*/ 4 h 65"/>
                      <a:gd name="T4" fmla="*/ 37 w 61"/>
                      <a:gd name="T5" fmla="*/ 0 h 65"/>
                      <a:gd name="T6" fmla="*/ 27 w 61"/>
                      <a:gd name="T7" fmla="*/ 3 h 65"/>
                      <a:gd name="T8" fmla="*/ 9 w 61"/>
                      <a:gd name="T9" fmla="*/ 18 h 65"/>
                      <a:gd name="T10" fmla="*/ 0 w 61"/>
                      <a:gd name="T11" fmla="*/ 36 h 65"/>
                      <a:gd name="T12" fmla="*/ 0 w 61"/>
                      <a:gd name="T13" fmla="*/ 51 h 65"/>
                      <a:gd name="T14" fmla="*/ 7 w 61"/>
                      <a:gd name="T15" fmla="*/ 61 h 65"/>
                      <a:gd name="T16" fmla="*/ 19 w 61"/>
                      <a:gd name="T17" fmla="*/ 65 h 65"/>
                      <a:gd name="T18" fmla="*/ 31 w 61"/>
                      <a:gd name="T19" fmla="*/ 61 h 65"/>
                      <a:gd name="T20" fmla="*/ 48 w 61"/>
                      <a:gd name="T21" fmla="*/ 47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48" y="47"/>
                        </a:moveTo>
                        <a:cubicBezTo>
                          <a:pt x="60" y="31"/>
                          <a:pt x="61" y="12"/>
                          <a:pt x="50" y="4"/>
                        </a:cubicBezTo>
                        <a:cubicBezTo>
                          <a:pt x="47" y="1"/>
                          <a:pt x="42" y="0"/>
                          <a:pt x="37" y="0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1" y="6"/>
                          <a:pt x="14" y="11"/>
                          <a:pt x="9" y="18"/>
                        </a:cubicBezTo>
                        <a:cubicBezTo>
                          <a:pt x="4" y="24"/>
                          <a:pt x="2" y="30"/>
                          <a:pt x="0" y="36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1" y="55"/>
                          <a:pt x="3" y="59"/>
                          <a:pt x="7" y="61"/>
                        </a:cubicBezTo>
                        <a:cubicBezTo>
                          <a:pt x="10" y="64"/>
                          <a:pt x="15" y="65"/>
                          <a:pt x="19" y="65"/>
                        </a:cubicBezTo>
                        <a:cubicBezTo>
                          <a:pt x="31" y="61"/>
                          <a:pt x="31" y="61"/>
                          <a:pt x="31" y="61"/>
                        </a:cubicBezTo>
                        <a:cubicBezTo>
                          <a:pt x="37" y="58"/>
                          <a:pt x="43" y="54"/>
                          <a:pt x="48" y="47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06" name="Freeform 2226"/>
                  <p:cNvSpPr>
                    <a:spLocks noChangeAspect="1"/>
                  </p:cNvSpPr>
                  <p:nvPr/>
                </p:nvSpPr>
                <p:spPr bwMode="gray">
                  <a:xfrm>
                    <a:off x="1959" y="3819"/>
                    <a:ext cx="144" cy="153"/>
                  </a:xfrm>
                  <a:custGeom>
                    <a:avLst/>
                    <a:gdLst>
                      <a:gd name="T0" fmla="*/ 13 w 61"/>
                      <a:gd name="T1" fmla="*/ 18 h 65"/>
                      <a:gd name="T2" fmla="*/ 11 w 61"/>
                      <a:gd name="T3" fmla="*/ 62 h 65"/>
                      <a:gd name="T4" fmla="*/ 23 w 61"/>
                      <a:gd name="T5" fmla="*/ 65 h 65"/>
                      <a:gd name="T6" fmla="*/ 35 w 61"/>
                      <a:gd name="T7" fmla="*/ 62 h 65"/>
                      <a:gd name="T8" fmla="*/ 52 w 61"/>
                      <a:gd name="T9" fmla="*/ 48 h 65"/>
                      <a:gd name="T10" fmla="*/ 61 w 61"/>
                      <a:gd name="T11" fmla="*/ 30 h 65"/>
                      <a:gd name="T12" fmla="*/ 61 w 61"/>
                      <a:gd name="T13" fmla="*/ 14 h 65"/>
                      <a:gd name="T14" fmla="*/ 55 w 61"/>
                      <a:gd name="T15" fmla="*/ 4 h 65"/>
                      <a:gd name="T16" fmla="*/ 41 w 61"/>
                      <a:gd name="T17" fmla="*/ 1 h 65"/>
                      <a:gd name="T18" fmla="*/ 31 w 61"/>
                      <a:gd name="T19" fmla="*/ 3 h 65"/>
                      <a:gd name="T20" fmla="*/ 13 w 61"/>
                      <a:gd name="T21" fmla="*/ 1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13" y="18"/>
                        </a:moveTo>
                        <a:cubicBezTo>
                          <a:pt x="1" y="34"/>
                          <a:pt x="0" y="53"/>
                          <a:pt x="11" y="62"/>
                        </a:cubicBezTo>
                        <a:cubicBezTo>
                          <a:pt x="15" y="64"/>
                          <a:pt x="19" y="65"/>
                          <a:pt x="23" y="65"/>
                        </a:cubicBezTo>
                        <a:cubicBezTo>
                          <a:pt x="35" y="62"/>
                          <a:pt x="35" y="62"/>
                          <a:pt x="35" y="62"/>
                        </a:cubicBezTo>
                        <a:cubicBezTo>
                          <a:pt x="41" y="59"/>
                          <a:pt x="47" y="54"/>
                          <a:pt x="52" y="48"/>
                        </a:cubicBezTo>
                        <a:cubicBezTo>
                          <a:pt x="57" y="42"/>
                          <a:pt x="60" y="36"/>
                          <a:pt x="61" y="30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0" y="10"/>
                          <a:pt x="58" y="7"/>
                          <a:pt x="55" y="4"/>
                        </a:cubicBezTo>
                        <a:cubicBezTo>
                          <a:pt x="51" y="1"/>
                          <a:pt x="46" y="0"/>
                          <a:pt x="41" y="1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25" y="6"/>
                          <a:pt x="19" y="11"/>
                          <a:pt x="13" y="18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07" name="Freeform 2227"/>
                  <p:cNvSpPr>
                    <a:spLocks noChangeAspect="1"/>
                  </p:cNvSpPr>
                  <p:nvPr/>
                </p:nvSpPr>
                <p:spPr bwMode="gray">
                  <a:xfrm>
                    <a:off x="1406" y="3958"/>
                    <a:ext cx="154" cy="172"/>
                  </a:xfrm>
                  <a:custGeom>
                    <a:avLst/>
                    <a:gdLst>
                      <a:gd name="T0" fmla="*/ 11 w 65"/>
                      <a:gd name="T1" fmla="*/ 65 h 73"/>
                      <a:gd name="T2" fmla="*/ 52 w 65"/>
                      <a:gd name="T3" fmla="*/ 51 h 73"/>
                      <a:gd name="T4" fmla="*/ 55 w 65"/>
                      <a:gd name="T5" fmla="*/ 8 h 73"/>
                      <a:gd name="T6" fmla="*/ 13 w 65"/>
                      <a:gd name="T7" fmla="*/ 22 h 73"/>
                      <a:gd name="T8" fmla="*/ 11 w 65"/>
                      <a:gd name="T9" fmla="*/ 65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5" h="73">
                        <a:moveTo>
                          <a:pt x="11" y="65"/>
                        </a:moveTo>
                        <a:cubicBezTo>
                          <a:pt x="22" y="73"/>
                          <a:pt x="40" y="67"/>
                          <a:pt x="52" y="51"/>
                        </a:cubicBezTo>
                        <a:cubicBezTo>
                          <a:pt x="64" y="36"/>
                          <a:pt x="65" y="16"/>
                          <a:pt x="55" y="8"/>
                        </a:cubicBezTo>
                        <a:cubicBezTo>
                          <a:pt x="44" y="0"/>
                          <a:pt x="25" y="6"/>
                          <a:pt x="13" y="22"/>
                        </a:cubicBezTo>
                        <a:cubicBezTo>
                          <a:pt x="1" y="38"/>
                          <a:pt x="0" y="57"/>
                          <a:pt x="11" y="65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08" name="Freeform 2228"/>
                  <p:cNvSpPr>
                    <a:spLocks noChangeAspect="1"/>
                  </p:cNvSpPr>
                  <p:nvPr/>
                </p:nvSpPr>
                <p:spPr bwMode="gray">
                  <a:xfrm>
                    <a:off x="-118" y="3580"/>
                    <a:ext cx="2174" cy="584"/>
                  </a:xfrm>
                  <a:custGeom>
                    <a:avLst/>
                    <a:gdLst>
                      <a:gd name="T0" fmla="*/ 0 w 2174"/>
                      <a:gd name="T1" fmla="*/ 343 h 584"/>
                      <a:gd name="T2" fmla="*/ 1278 w 2174"/>
                      <a:gd name="T3" fmla="*/ 0 h 584"/>
                      <a:gd name="T4" fmla="*/ 2174 w 2174"/>
                      <a:gd name="T5" fmla="*/ 241 h 584"/>
                      <a:gd name="T6" fmla="*/ 896 w 2174"/>
                      <a:gd name="T7" fmla="*/ 584 h 584"/>
                      <a:gd name="T8" fmla="*/ 0 w 2174"/>
                      <a:gd name="T9" fmla="*/ 343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74" h="584">
                        <a:moveTo>
                          <a:pt x="0" y="343"/>
                        </a:moveTo>
                        <a:lnTo>
                          <a:pt x="1278" y="0"/>
                        </a:lnTo>
                        <a:lnTo>
                          <a:pt x="2174" y="241"/>
                        </a:lnTo>
                        <a:lnTo>
                          <a:pt x="896" y="584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09" name="Freeform 2229"/>
                  <p:cNvSpPr>
                    <a:spLocks noChangeAspect="1"/>
                  </p:cNvSpPr>
                  <p:nvPr/>
                </p:nvSpPr>
                <p:spPr bwMode="gray">
                  <a:xfrm>
                    <a:off x="-181" y="3923"/>
                    <a:ext cx="959" cy="380"/>
                  </a:xfrm>
                  <a:custGeom>
                    <a:avLst/>
                    <a:gdLst>
                      <a:gd name="T0" fmla="*/ 27 w 406"/>
                      <a:gd name="T1" fmla="*/ 0 h 161"/>
                      <a:gd name="T2" fmla="*/ 27 w 406"/>
                      <a:gd name="T3" fmla="*/ 0 h 161"/>
                      <a:gd name="T4" fmla="*/ 9 w 406"/>
                      <a:gd name="T5" fmla="*/ 15 h 161"/>
                      <a:gd name="T6" fmla="*/ 0 w 406"/>
                      <a:gd name="T7" fmla="*/ 34 h 161"/>
                      <a:gd name="T8" fmla="*/ 0 w 406"/>
                      <a:gd name="T9" fmla="*/ 48 h 161"/>
                      <a:gd name="T10" fmla="*/ 7 w 406"/>
                      <a:gd name="T11" fmla="*/ 58 h 161"/>
                      <a:gd name="T12" fmla="*/ 19 w 406"/>
                      <a:gd name="T13" fmla="*/ 62 h 161"/>
                      <a:gd name="T14" fmla="*/ 387 w 406"/>
                      <a:gd name="T15" fmla="*/ 161 h 161"/>
                      <a:gd name="T16" fmla="*/ 386 w 406"/>
                      <a:gd name="T17" fmla="*/ 160 h 161"/>
                      <a:gd name="T18" fmla="*/ 379 w 406"/>
                      <a:gd name="T19" fmla="*/ 150 h 161"/>
                      <a:gd name="T20" fmla="*/ 379 w 406"/>
                      <a:gd name="T21" fmla="*/ 135 h 161"/>
                      <a:gd name="T22" fmla="*/ 388 w 406"/>
                      <a:gd name="T23" fmla="*/ 117 h 161"/>
                      <a:gd name="T24" fmla="*/ 406 w 406"/>
                      <a:gd name="T25" fmla="*/ 102 h 161"/>
                      <a:gd name="T26" fmla="*/ 27 w 406"/>
                      <a:gd name="T27" fmla="*/ 0 h 1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06" h="161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0" y="3"/>
                          <a:pt x="14" y="8"/>
                          <a:pt x="9" y="15"/>
                        </a:cubicBezTo>
                        <a:cubicBezTo>
                          <a:pt x="4" y="21"/>
                          <a:pt x="1" y="27"/>
                          <a:pt x="0" y="34"/>
                        </a:cubicBezTo>
                        <a:cubicBezTo>
                          <a:pt x="0" y="48"/>
                          <a:pt x="0" y="48"/>
                          <a:pt x="0" y="48"/>
                        </a:cubicBezTo>
                        <a:cubicBezTo>
                          <a:pt x="1" y="52"/>
                          <a:pt x="3" y="56"/>
                          <a:pt x="7" y="58"/>
                        </a:cubicBezTo>
                        <a:cubicBezTo>
                          <a:pt x="10" y="61"/>
                          <a:pt x="14" y="62"/>
                          <a:pt x="19" y="62"/>
                        </a:cubicBezTo>
                        <a:cubicBezTo>
                          <a:pt x="387" y="161"/>
                          <a:pt x="387" y="161"/>
                          <a:pt x="387" y="161"/>
                        </a:cubicBezTo>
                        <a:cubicBezTo>
                          <a:pt x="386" y="160"/>
                          <a:pt x="386" y="160"/>
                          <a:pt x="386" y="160"/>
                        </a:cubicBezTo>
                        <a:cubicBezTo>
                          <a:pt x="382" y="158"/>
                          <a:pt x="380" y="154"/>
                          <a:pt x="379" y="150"/>
                        </a:cubicBezTo>
                        <a:cubicBezTo>
                          <a:pt x="379" y="135"/>
                          <a:pt x="379" y="135"/>
                          <a:pt x="379" y="135"/>
                        </a:cubicBezTo>
                        <a:cubicBezTo>
                          <a:pt x="381" y="129"/>
                          <a:pt x="383" y="123"/>
                          <a:pt x="388" y="117"/>
                        </a:cubicBezTo>
                        <a:cubicBezTo>
                          <a:pt x="393" y="110"/>
                          <a:pt x="400" y="105"/>
                          <a:pt x="406" y="102"/>
                        </a:cubicBez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10" name="Freeform 2230"/>
                  <p:cNvSpPr>
                    <a:spLocks noChangeAspect="1"/>
                  </p:cNvSpPr>
                  <p:nvPr/>
                </p:nvSpPr>
                <p:spPr bwMode="gray">
                  <a:xfrm>
                    <a:off x="733" y="3693"/>
                    <a:ext cx="897" cy="241"/>
                  </a:xfrm>
                  <a:custGeom>
                    <a:avLst/>
                    <a:gdLst>
                      <a:gd name="T0" fmla="*/ 897 w 897"/>
                      <a:gd name="T1" fmla="*/ 241 h 241"/>
                      <a:gd name="T2" fmla="*/ 0 w 897"/>
                      <a:gd name="T3" fmla="*/ 0 h 241"/>
                      <a:gd name="T4" fmla="*/ 897 w 897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7" h="241">
                        <a:moveTo>
                          <a:pt x="897" y="241"/>
                        </a:moveTo>
                        <a:lnTo>
                          <a:pt x="0" y="0"/>
                        </a:lnTo>
                        <a:lnTo>
                          <a:pt x="897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11" name="Line 2231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733" y="3693"/>
                    <a:ext cx="897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12" name="Freeform 2232"/>
                  <p:cNvSpPr>
                    <a:spLocks noChangeAspect="1"/>
                  </p:cNvSpPr>
                  <p:nvPr/>
                </p:nvSpPr>
                <p:spPr bwMode="gray">
                  <a:xfrm>
                    <a:off x="520" y="3753"/>
                    <a:ext cx="896" cy="238"/>
                  </a:xfrm>
                  <a:custGeom>
                    <a:avLst/>
                    <a:gdLst>
                      <a:gd name="T0" fmla="*/ 896 w 896"/>
                      <a:gd name="T1" fmla="*/ 238 h 238"/>
                      <a:gd name="T2" fmla="*/ 0 w 896"/>
                      <a:gd name="T3" fmla="*/ 0 h 238"/>
                      <a:gd name="T4" fmla="*/ 896 w 896"/>
                      <a:gd name="T5" fmla="*/ 238 h 2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6" h="238">
                        <a:moveTo>
                          <a:pt x="896" y="238"/>
                        </a:moveTo>
                        <a:lnTo>
                          <a:pt x="0" y="0"/>
                        </a:lnTo>
                        <a:lnTo>
                          <a:pt x="896" y="23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13" name="Line 2233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520" y="3753"/>
                    <a:ext cx="896" cy="238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14" name="Freeform 2234"/>
                  <p:cNvSpPr>
                    <a:spLocks noChangeAspect="1"/>
                  </p:cNvSpPr>
                  <p:nvPr/>
                </p:nvSpPr>
                <p:spPr bwMode="gray">
                  <a:xfrm>
                    <a:off x="308" y="3809"/>
                    <a:ext cx="895" cy="241"/>
                  </a:xfrm>
                  <a:custGeom>
                    <a:avLst/>
                    <a:gdLst>
                      <a:gd name="T0" fmla="*/ 895 w 895"/>
                      <a:gd name="T1" fmla="*/ 241 h 241"/>
                      <a:gd name="T2" fmla="*/ 0 w 895"/>
                      <a:gd name="T3" fmla="*/ 0 h 241"/>
                      <a:gd name="T4" fmla="*/ 895 w 895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15" name="Line 2235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308" y="3809"/>
                    <a:ext cx="895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16" name="Freeform 2236"/>
                  <p:cNvSpPr>
                    <a:spLocks noChangeAspect="1"/>
                  </p:cNvSpPr>
                  <p:nvPr/>
                </p:nvSpPr>
                <p:spPr bwMode="gray">
                  <a:xfrm>
                    <a:off x="945" y="3637"/>
                    <a:ext cx="898" cy="241"/>
                  </a:xfrm>
                  <a:custGeom>
                    <a:avLst/>
                    <a:gdLst>
                      <a:gd name="T0" fmla="*/ 898 w 898"/>
                      <a:gd name="T1" fmla="*/ 241 h 241"/>
                      <a:gd name="T2" fmla="*/ 0 w 898"/>
                      <a:gd name="T3" fmla="*/ 0 h 241"/>
                      <a:gd name="T4" fmla="*/ 898 w 898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8" h="241">
                        <a:moveTo>
                          <a:pt x="898" y="241"/>
                        </a:moveTo>
                        <a:lnTo>
                          <a:pt x="0" y="0"/>
                        </a:lnTo>
                        <a:lnTo>
                          <a:pt x="898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17" name="Line 2237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945" y="3637"/>
                    <a:ext cx="898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18" name="Freeform 2238"/>
                  <p:cNvSpPr>
                    <a:spLocks noChangeAspect="1"/>
                  </p:cNvSpPr>
                  <p:nvPr/>
                </p:nvSpPr>
                <p:spPr bwMode="gray">
                  <a:xfrm>
                    <a:off x="95" y="3866"/>
                    <a:ext cx="895" cy="241"/>
                  </a:xfrm>
                  <a:custGeom>
                    <a:avLst/>
                    <a:gdLst>
                      <a:gd name="T0" fmla="*/ 895 w 895"/>
                      <a:gd name="T1" fmla="*/ 241 h 241"/>
                      <a:gd name="T2" fmla="*/ 0 w 895"/>
                      <a:gd name="T3" fmla="*/ 0 h 241"/>
                      <a:gd name="T4" fmla="*/ 895 w 895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19" name="Line 2239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95" y="3866"/>
                    <a:ext cx="895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83520" name="Group 2240"/>
              <p:cNvGrpSpPr>
                <a:grpSpLocks noChangeAspect="1"/>
              </p:cNvGrpSpPr>
              <p:nvPr/>
            </p:nvGrpSpPr>
            <p:grpSpPr bwMode="auto">
              <a:xfrm>
                <a:off x="1500" y="2712"/>
                <a:ext cx="1088" cy="536"/>
                <a:chOff x="2368" y="2596"/>
                <a:chExt cx="1088" cy="536"/>
              </a:xfrm>
            </p:grpSpPr>
            <p:grpSp>
              <p:nvGrpSpPr>
                <p:cNvPr id="483521" name="Group 2241"/>
                <p:cNvGrpSpPr>
                  <a:grpSpLocks noChangeAspect="1"/>
                </p:cNvGrpSpPr>
                <p:nvPr/>
              </p:nvGrpSpPr>
              <p:grpSpPr bwMode="auto">
                <a:xfrm>
                  <a:off x="2372" y="2733"/>
                  <a:ext cx="1084" cy="399"/>
                  <a:chOff x="2372" y="2733"/>
                  <a:chExt cx="1084" cy="399"/>
                </a:xfrm>
              </p:grpSpPr>
              <p:sp>
                <p:nvSpPr>
                  <p:cNvPr id="483522" name="Freeform 2242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372" y="2789"/>
                    <a:ext cx="33" cy="235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3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23" name="Freeform 2243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405" y="2789"/>
                    <a:ext cx="31" cy="235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3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24" name="Freeform 2244"/>
                  <p:cNvSpPr>
                    <a:spLocks noChangeAspect="1"/>
                  </p:cNvSpPr>
                  <p:nvPr/>
                </p:nvSpPr>
                <p:spPr bwMode="gray">
                  <a:xfrm flipH="1">
                    <a:off x="3423" y="2733"/>
                    <a:ext cx="33" cy="235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4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4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25" name="Freeform 2245"/>
                  <p:cNvSpPr>
                    <a:spLocks noChangeAspect="1"/>
                  </p:cNvSpPr>
                  <p:nvPr/>
                </p:nvSpPr>
                <p:spPr bwMode="gray">
                  <a:xfrm flipH="1">
                    <a:off x="3392" y="2733"/>
                    <a:ext cx="31" cy="235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4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26" name="Freeform 2246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772" y="2898"/>
                    <a:ext cx="34" cy="234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3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27" name="Freeform 2247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806" y="2898"/>
                    <a:ext cx="30" cy="234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3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83528" name="Group 2248"/>
                <p:cNvGrpSpPr>
                  <a:grpSpLocks noChangeAspect="1"/>
                </p:cNvGrpSpPr>
                <p:nvPr/>
              </p:nvGrpSpPr>
              <p:grpSpPr bwMode="auto">
                <a:xfrm>
                  <a:off x="2368" y="2596"/>
                  <a:ext cx="1088" cy="347"/>
                  <a:chOff x="-181" y="3580"/>
                  <a:chExt cx="2284" cy="730"/>
                </a:xfrm>
              </p:grpSpPr>
              <p:sp>
                <p:nvSpPr>
                  <p:cNvPr id="483529" name="Freeform 2249"/>
                  <p:cNvSpPr>
                    <a:spLocks noChangeAspect="1"/>
                  </p:cNvSpPr>
                  <p:nvPr/>
                </p:nvSpPr>
                <p:spPr bwMode="gray">
                  <a:xfrm>
                    <a:off x="714" y="3819"/>
                    <a:ext cx="1389" cy="491"/>
                  </a:xfrm>
                  <a:custGeom>
                    <a:avLst/>
                    <a:gdLst>
                      <a:gd name="T0" fmla="*/ 582 w 588"/>
                      <a:gd name="T1" fmla="*/ 4 h 208"/>
                      <a:gd name="T2" fmla="*/ 568 w 588"/>
                      <a:gd name="T3" fmla="*/ 1 h 208"/>
                      <a:gd name="T4" fmla="*/ 558 w 588"/>
                      <a:gd name="T5" fmla="*/ 3 h 208"/>
                      <a:gd name="T6" fmla="*/ 37 w 588"/>
                      <a:gd name="T7" fmla="*/ 143 h 208"/>
                      <a:gd name="T8" fmla="*/ 27 w 588"/>
                      <a:gd name="T9" fmla="*/ 146 h 208"/>
                      <a:gd name="T10" fmla="*/ 9 w 588"/>
                      <a:gd name="T11" fmla="*/ 161 h 208"/>
                      <a:gd name="T12" fmla="*/ 0 w 588"/>
                      <a:gd name="T13" fmla="*/ 179 h 208"/>
                      <a:gd name="T14" fmla="*/ 0 w 588"/>
                      <a:gd name="T15" fmla="*/ 194 h 208"/>
                      <a:gd name="T16" fmla="*/ 7 w 588"/>
                      <a:gd name="T17" fmla="*/ 204 h 208"/>
                      <a:gd name="T18" fmla="*/ 19 w 588"/>
                      <a:gd name="T19" fmla="*/ 208 h 208"/>
                      <a:gd name="T20" fmla="*/ 31 w 588"/>
                      <a:gd name="T21" fmla="*/ 204 h 208"/>
                      <a:gd name="T22" fmla="*/ 550 w 588"/>
                      <a:gd name="T23" fmla="*/ 65 h 208"/>
                      <a:gd name="T24" fmla="*/ 562 w 588"/>
                      <a:gd name="T25" fmla="*/ 62 h 208"/>
                      <a:gd name="T26" fmla="*/ 579 w 588"/>
                      <a:gd name="T27" fmla="*/ 48 h 208"/>
                      <a:gd name="T28" fmla="*/ 588 w 588"/>
                      <a:gd name="T29" fmla="*/ 30 h 208"/>
                      <a:gd name="T30" fmla="*/ 588 w 588"/>
                      <a:gd name="T31" fmla="*/ 14 h 208"/>
                      <a:gd name="T32" fmla="*/ 582 w 588"/>
                      <a:gd name="T33" fmla="*/ 4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8" h="208">
                        <a:moveTo>
                          <a:pt x="582" y="4"/>
                        </a:moveTo>
                        <a:cubicBezTo>
                          <a:pt x="578" y="1"/>
                          <a:pt x="573" y="0"/>
                          <a:pt x="568" y="1"/>
                        </a:cubicBezTo>
                        <a:cubicBezTo>
                          <a:pt x="558" y="3"/>
                          <a:pt x="558" y="3"/>
                          <a:pt x="558" y="3"/>
                        </a:cubicBezTo>
                        <a:cubicBezTo>
                          <a:pt x="37" y="143"/>
                          <a:pt x="37" y="143"/>
                          <a:pt x="37" y="143"/>
                        </a:cubicBezTo>
                        <a:cubicBezTo>
                          <a:pt x="27" y="146"/>
                          <a:pt x="27" y="146"/>
                          <a:pt x="27" y="146"/>
                        </a:cubicBezTo>
                        <a:cubicBezTo>
                          <a:pt x="21" y="149"/>
                          <a:pt x="14" y="154"/>
                          <a:pt x="9" y="161"/>
                        </a:cubicBezTo>
                        <a:cubicBezTo>
                          <a:pt x="4" y="167"/>
                          <a:pt x="2" y="173"/>
                          <a:pt x="0" y="179"/>
                        </a:cubicBezTo>
                        <a:cubicBezTo>
                          <a:pt x="0" y="194"/>
                          <a:pt x="0" y="194"/>
                          <a:pt x="0" y="194"/>
                        </a:cubicBezTo>
                        <a:cubicBezTo>
                          <a:pt x="1" y="198"/>
                          <a:pt x="3" y="202"/>
                          <a:pt x="7" y="204"/>
                        </a:cubicBezTo>
                        <a:cubicBezTo>
                          <a:pt x="10" y="207"/>
                          <a:pt x="15" y="208"/>
                          <a:pt x="19" y="208"/>
                        </a:cubicBezTo>
                        <a:cubicBezTo>
                          <a:pt x="31" y="204"/>
                          <a:pt x="31" y="204"/>
                          <a:pt x="31" y="204"/>
                        </a:cubicBezTo>
                        <a:cubicBezTo>
                          <a:pt x="550" y="65"/>
                          <a:pt x="550" y="65"/>
                          <a:pt x="550" y="65"/>
                        </a:cubicBezTo>
                        <a:cubicBezTo>
                          <a:pt x="562" y="62"/>
                          <a:pt x="562" y="62"/>
                          <a:pt x="562" y="62"/>
                        </a:cubicBezTo>
                        <a:cubicBezTo>
                          <a:pt x="568" y="59"/>
                          <a:pt x="574" y="54"/>
                          <a:pt x="579" y="48"/>
                        </a:cubicBezTo>
                        <a:cubicBezTo>
                          <a:pt x="584" y="42"/>
                          <a:pt x="587" y="36"/>
                          <a:pt x="588" y="30"/>
                        </a:cubicBezTo>
                        <a:cubicBezTo>
                          <a:pt x="588" y="14"/>
                          <a:pt x="588" y="14"/>
                          <a:pt x="588" y="14"/>
                        </a:cubicBezTo>
                        <a:cubicBezTo>
                          <a:pt x="587" y="10"/>
                          <a:pt x="585" y="7"/>
                          <a:pt x="582" y="4"/>
                        </a:cubicBez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30" name="Freeform 2250"/>
                  <p:cNvSpPr>
                    <a:spLocks noChangeAspect="1"/>
                  </p:cNvSpPr>
                  <p:nvPr/>
                </p:nvSpPr>
                <p:spPr bwMode="gray">
                  <a:xfrm>
                    <a:off x="714" y="4156"/>
                    <a:ext cx="144" cy="154"/>
                  </a:xfrm>
                  <a:custGeom>
                    <a:avLst/>
                    <a:gdLst>
                      <a:gd name="T0" fmla="*/ 48 w 61"/>
                      <a:gd name="T1" fmla="*/ 47 h 65"/>
                      <a:gd name="T2" fmla="*/ 50 w 61"/>
                      <a:gd name="T3" fmla="*/ 4 h 65"/>
                      <a:gd name="T4" fmla="*/ 37 w 61"/>
                      <a:gd name="T5" fmla="*/ 0 h 65"/>
                      <a:gd name="T6" fmla="*/ 27 w 61"/>
                      <a:gd name="T7" fmla="*/ 3 h 65"/>
                      <a:gd name="T8" fmla="*/ 9 w 61"/>
                      <a:gd name="T9" fmla="*/ 18 h 65"/>
                      <a:gd name="T10" fmla="*/ 0 w 61"/>
                      <a:gd name="T11" fmla="*/ 36 h 65"/>
                      <a:gd name="T12" fmla="*/ 0 w 61"/>
                      <a:gd name="T13" fmla="*/ 51 h 65"/>
                      <a:gd name="T14" fmla="*/ 7 w 61"/>
                      <a:gd name="T15" fmla="*/ 61 h 65"/>
                      <a:gd name="T16" fmla="*/ 19 w 61"/>
                      <a:gd name="T17" fmla="*/ 65 h 65"/>
                      <a:gd name="T18" fmla="*/ 31 w 61"/>
                      <a:gd name="T19" fmla="*/ 61 h 65"/>
                      <a:gd name="T20" fmla="*/ 48 w 61"/>
                      <a:gd name="T21" fmla="*/ 47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48" y="47"/>
                        </a:moveTo>
                        <a:cubicBezTo>
                          <a:pt x="60" y="31"/>
                          <a:pt x="61" y="12"/>
                          <a:pt x="50" y="4"/>
                        </a:cubicBezTo>
                        <a:cubicBezTo>
                          <a:pt x="47" y="1"/>
                          <a:pt x="42" y="0"/>
                          <a:pt x="37" y="0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1" y="6"/>
                          <a:pt x="14" y="11"/>
                          <a:pt x="9" y="18"/>
                        </a:cubicBezTo>
                        <a:cubicBezTo>
                          <a:pt x="4" y="24"/>
                          <a:pt x="2" y="30"/>
                          <a:pt x="0" y="36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1" y="55"/>
                          <a:pt x="3" y="59"/>
                          <a:pt x="7" y="61"/>
                        </a:cubicBezTo>
                        <a:cubicBezTo>
                          <a:pt x="10" y="64"/>
                          <a:pt x="15" y="65"/>
                          <a:pt x="19" y="65"/>
                        </a:cubicBezTo>
                        <a:cubicBezTo>
                          <a:pt x="31" y="61"/>
                          <a:pt x="31" y="61"/>
                          <a:pt x="31" y="61"/>
                        </a:cubicBezTo>
                        <a:cubicBezTo>
                          <a:pt x="37" y="58"/>
                          <a:pt x="43" y="54"/>
                          <a:pt x="48" y="47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31" name="Freeform 2251"/>
                  <p:cNvSpPr>
                    <a:spLocks noChangeAspect="1"/>
                  </p:cNvSpPr>
                  <p:nvPr/>
                </p:nvSpPr>
                <p:spPr bwMode="gray">
                  <a:xfrm>
                    <a:off x="1959" y="3819"/>
                    <a:ext cx="144" cy="153"/>
                  </a:xfrm>
                  <a:custGeom>
                    <a:avLst/>
                    <a:gdLst>
                      <a:gd name="T0" fmla="*/ 13 w 61"/>
                      <a:gd name="T1" fmla="*/ 18 h 65"/>
                      <a:gd name="T2" fmla="*/ 11 w 61"/>
                      <a:gd name="T3" fmla="*/ 62 h 65"/>
                      <a:gd name="T4" fmla="*/ 23 w 61"/>
                      <a:gd name="T5" fmla="*/ 65 h 65"/>
                      <a:gd name="T6" fmla="*/ 35 w 61"/>
                      <a:gd name="T7" fmla="*/ 62 h 65"/>
                      <a:gd name="T8" fmla="*/ 52 w 61"/>
                      <a:gd name="T9" fmla="*/ 48 h 65"/>
                      <a:gd name="T10" fmla="*/ 61 w 61"/>
                      <a:gd name="T11" fmla="*/ 30 h 65"/>
                      <a:gd name="T12" fmla="*/ 61 w 61"/>
                      <a:gd name="T13" fmla="*/ 14 h 65"/>
                      <a:gd name="T14" fmla="*/ 55 w 61"/>
                      <a:gd name="T15" fmla="*/ 4 h 65"/>
                      <a:gd name="T16" fmla="*/ 41 w 61"/>
                      <a:gd name="T17" fmla="*/ 1 h 65"/>
                      <a:gd name="T18" fmla="*/ 31 w 61"/>
                      <a:gd name="T19" fmla="*/ 3 h 65"/>
                      <a:gd name="T20" fmla="*/ 13 w 61"/>
                      <a:gd name="T21" fmla="*/ 1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13" y="18"/>
                        </a:moveTo>
                        <a:cubicBezTo>
                          <a:pt x="1" y="34"/>
                          <a:pt x="0" y="53"/>
                          <a:pt x="11" y="62"/>
                        </a:cubicBezTo>
                        <a:cubicBezTo>
                          <a:pt x="15" y="64"/>
                          <a:pt x="19" y="65"/>
                          <a:pt x="23" y="65"/>
                        </a:cubicBezTo>
                        <a:cubicBezTo>
                          <a:pt x="35" y="62"/>
                          <a:pt x="35" y="62"/>
                          <a:pt x="35" y="62"/>
                        </a:cubicBezTo>
                        <a:cubicBezTo>
                          <a:pt x="41" y="59"/>
                          <a:pt x="47" y="54"/>
                          <a:pt x="52" y="48"/>
                        </a:cubicBezTo>
                        <a:cubicBezTo>
                          <a:pt x="57" y="42"/>
                          <a:pt x="60" y="36"/>
                          <a:pt x="61" y="30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0" y="10"/>
                          <a:pt x="58" y="7"/>
                          <a:pt x="55" y="4"/>
                        </a:cubicBezTo>
                        <a:cubicBezTo>
                          <a:pt x="51" y="1"/>
                          <a:pt x="46" y="0"/>
                          <a:pt x="41" y="1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25" y="6"/>
                          <a:pt x="19" y="11"/>
                          <a:pt x="13" y="18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32" name="Freeform 2252"/>
                  <p:cNvSpPr>
                    <a:spLocks noChangeAspect="1"/>
                  </p:cNvSpPr>
                  <p:nvPr/>
                </p:nvSpPr>
                <p:spPr bwMode="gray">
                  <a:xfrm>
                    <a:off x="1406" y="3958"/>
                    <a:ext cx="154" cy="172"/>
                  </a:xfrm>
                  <a:custGeom>
                    <a:avLst/>
                    <a:gdLst>
                      <a:gd name="T0" fmla="*/ 11 w 65"/>
                      <a:gd name="T1" fmla="*/ 65 h 73"/>
                      <a:gd name="T2" fmla="*/ 52 w 65"/>
                      <a:gd name="T3" fmla="*/ 51 h 73"/>
                      <a:gd name="T4" fmla="*/ 55 w 65"/>
                      <a:gd name="T5" fmla="*/ 8 h 73"/>
                      <a:gd name="T6" fmla="*/ 13 w 65"/>
                      <a:gd name="T7" fmla="*/ 22 h 73"/>
                      <a:gd name="T8" fmla="*/ 11 w 65"/>
                      <a:gd name="T9" fmla="*/ 65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5" h="73">
                        <a:moveTo>
                          <a:pt x="11" y="65"/>
                        </a:moveTo>
                        <a:cubicBezTo>
                          <a:pt x="22" y="73"/>
                          <a:pt x="40" y="67"/>
                          <a:pt x="52" y="51"/>
                        </a:cubicBezTo>
                        <a:cubicBezTo>
                          <a:pt x="64" y="36"/>
                          <a:pt x="65" y="16"/>
                          <a:pt x="55" y="8"/>
                        </a:cubicBezTo>
                        <a:cubicBezTo>
                          <a:pt x="44" y="0"/>
                          <a:pt x="25" y="6"/>
                          <a:pt x="13" y="22"/>
                        </a:cubicBezTo>
                        <a:cubicBezTo>
                          <a:pt x="1" y="38"/>
                          <a:pt x="0" y="57"/>
                          <a:pt x="11" y="65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33" name="Freeform 2253"/>
                  <p:cNvSpPr>
                    <a:spLocks noChangeAspect="1"/>
                  </p:cNvSpPr>
                  <p:nvPr/>
                </p:nvSpPr>
                <p:spPr bwMode="gray">
                  <a:xfrm>
                    <a:off x="-118" y="3580"/>
                    <a:ext cx="2174" cy="584"/>
                  </a:xfrm>
                  <a:custGeom>
                    <a:avLst/>
                    <a:gdLst>
                      <a:gd name="T0" fmla="*/ 0 w 2174"/>
                      <a:gd name="T1" fmla="*/ 343 h 584"/>
                      <a:gd name="T2" fmla="*/ 1278 w 2174"/>
                      <a:gd name="T3" fmla="*/ 0 h 584"/>
                      <a:gd name="T4" fmla="*/ 2174 w 2174"/>
                      <a:gd name="T5" fmla="*/ 241 h 584"/>
                      <a:gd name="T6" fmla="*/ 896 w 2174"/>
                      <a:gd name="T7" fmla="*/ 584 h 584"/>
                      <a:gd name="T8" fmla="*/ 0 w 2174"/>
                      <a:gd name="T9" fmla="*/ 343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74" h="584">
                        <a:moveTo>
                          <a:pt x="0" y="343"/>
                        </a:moveTo>
                        <a:lnTo>
                          <a:pt x="1278" y="0"/>
                        </a:lnTo>
                        <a:lnTo>
                          <a:pt x="2174" y="241"/>
                        </a:lnTo>
                        <a:lnTo>
                          <a:pt x="896" y="584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34" name="Freeform 2254"/>
                  <p:cNvSpPr>
                    <a:spLocks noChangeAspect="1"/>
                  </p:cNvSpPr>
                  <p:nvPr/>
                </p:nvSpPr>
                <p:spPr bwMode="gray">
                  <a:xfrm>
                    <a:off x="-181" y="3923"/>
                    <a:ext cx="959" cy="380"/>
                  </a:xfrm>
                  <a:custGeom>
                    <a:avLst/>
                    <a:gdLst>
                      <a:gd name="T0" fmla="*/ 27 w 406"/>
                      <a:gd name="T1" fmla="*/ 0 h 161"/>
                      <a:gd name="T2" fmla="*/ 27 w 406"/>
                      <a:gd name="T3" fmla="*/ 0 h 161"/>
                      <a:gd name="T4" fmla="*/ 9 w 406"/>
                      <a:gd name="T5" fmla="*/ 15 h 161"/>
                      <a:gd name="T6" fmla="*/ 0 w 406"/>
                      <a:gd name="T7" fmla="*/ 34 h 161"/>
                      <a:gd name="T8" fmla="*/ 0 w 406"/>
                      <a:gd name="T9" fmla="*/ 48 h 161"/>
                      <a:gd name="T10" fmla="*/ 7 w 406"/>
                      <a:gd name="T11" fmla="*/ 58 h 161"/>
                      <a:gd name="T12" fmla="*/ 19 w 406"/>
                      <a:gd name="T13" fmla="*/ 62 h 161"/>
                      <a:gd name="T14" fmla="*/ 387 w 406"/>
                      <a:gd name="T15" fmla="*/ 161 h 161"/>
                      <a:gd name="T16" fmla="*/ 386 w 406"/>
                      <a:gd name="T17" fmla="*/ 160 h 161"/>
                      <a:gd name="T18" fmla="*/ 379 w 406"/>
                      <a:gd name="T19" fmla="*/ 150 h 161"/>
                      <a:gd name="T20" fmla="*/ 379 w 406"/>
                      <a:gd name="T21" fmla="*/ 135 h 161"/>
                      <a:gd name="T22" fmla="*/ 388 w 406"/>
                      <a:gd name="T23" fmla="*/ 117 h 161"/>
                      <a:gd name="T24" fmla="*/ 406 w 406"/>
                      <a:gd name="T25" fmla="*/ 102 h 161"/>
                      <a:gd name="T26" fmla="*/ 27 w 406"/>
                      <a:gd name="T27" fmla="*/ 0 h 1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06" h="161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0" y="3"/>
                          <a:pt x="14" y="8"/>
                          <a:pt x="9" y="15"/>
                        </a:cubicBezTo>
                        <a:cubicBezTo>
                          <a:pt x="4" y="21"/>
                          <a:pt x="1" y="27"/>
                          <a:pt x="0" y="34"/>
                        </a:cubicBezTo>
                        <a:cubicBezTo>
                          <a:pt x="0" y="48"/>
                          <a:pt x="0" y="48"/>
                          <a:pt x="0" y="48"/>
                        </a:cubicBezTo>
                        <a:cubicBezTo>
                          <a:pt x="1" y="52"/>
                          <a:pt x="3" y="56"/>
                          <a:pt x="7" y="58"/>
                        </a:cubicBezTo>
                        <a:cubicBezTo>
                          <a:pt x="10" y="61"/>
                          <a:pt x="14" y="62"/>
                          <a:pt x="19" y="62"/>
                        </a:cubicBezTo>
                        <a:cubicBezTo>
                          <a:pt x="387" y="161"/>
                          <a:pt x="387" y="161"/>
                          <a:pt x="387" y="161"/>
                        </a:cubicBezTo>
                        <a:cubicBezTo>
                          <a:pt x="386" y="160"/>
                          <a:pt x="386" y="160"/>
                          <a:pt x="386" y="160"/>
                        </a:cubicBezTo>
                        <a:cubicBezTo>
                          <a:pt x="382" y="158"/>
                          <a:pt x="380" y="154"/>
                          <a:pt x="379" y="150"/>
                        </a:cubicBezTo>
                        <a:cubicBezTo>
                          <a:pt x="379" y="135"/>
                          <a:pt x="379" y="135"/>
                          <a:pt x="379" y="135"/>
                        </a:cubicBezTo>
                        <a:cubicBezTo>
                          <a:pt x="381" y="129"/>
                          <a:pt x="383" y="123"/>
                          <a:pt x="388" y="117"/>
                        </a:cubicBezTo>
                        <a:cubicBezTo>
                          <a:pt x="393" y="110"/>
                          <a:pt x="400" y="105"/>
                          <a:pt x="406" y="102"/>
                        </a:cubicBez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35" name="Freeform 2255"/>
                  <p:cNvSpPr>
                    <a:spLocks noChangeAspect="1"/>
                  </p:cNvSpPr>
                  <p:nvPr/>
                </p:nvSpPr>
                <p:spPr bwMode="gray">
                  <a:xfrm>
                    <a:off x="733" y="3693"/>
                    <a:ext cx="897" cy="241"/>
                  </a:xfrm>
                  <a:custGeom>
                    <a:avLst/>
                    <a:gdLst>
                      <a:gd name="T0" fmla="*/ 897 w 897"/>
                      <a:gd name="T1" fmla="*/ 241 h 241"/>
                      <a:gd name="T2" fmla="*/ 0 w 897"/>
                      <a:gd name="T3" fmla="*/ 0 h 241"/>
                      <a:gd name="T4" fmla="*/ 897 w 897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7" h="241">
                        <a:moveTo>
                          <a:pt x="897" y="241"/>
                        </a:moveTo>
                        <a:lnTo>
                          <a:pt x="0" y="0"/>
                        </a:lnTo>
                        <a:lnTo>
                          <a:pt x="897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36" name="Line 2256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733" y="3693"/>
                    <a:ext cx="897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37" name="Freeform 2257"/>
                  <p:cNvSpPr>
                    <a:spLocks noChangeAspect="1"/>
                  </p:cNvSpPr>
                  <p:nvPr/>
                </p:nvSpPr>
                <p:spPr bwMode="gray">
                  <a:xfrm>
                    <a:off x="520" y="3753"/>
                    <a:ext cx="896" cy="238"/>
                  </a:xfrm>
                  <a:custGeom>
                    <a:avLst/>
                    <a:gdLst>
                      <a:gd name="T0" fmla="*/ 896 w 896"/>
                      <a:gd name="T1" fmla="*/ 238 h 238"/>
                      <a:gd name="T2" fmla="*/ 0 w 896"/>
                      <a:gd name="T3" fmla="*/ 0 h 238"/>
                      <a:gd name="T4" fmla="*/ 896 w 896"/>
                      <a:gd name="T5" fmla="*/ 238 h 2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6" h="238">
                        <a:moveTo>
                          <a:pt x="896" y="238"/>
                        </a:moveTo>
                        <a:lnTo>
                          <a:pt x="0" y="0"/>
                        </a:lnTo>
                        <a:lnTo>
                          <a:pt x="896" y="23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38" name="Line 2258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520" y="3753"/>
                    <a:ext cx="896" cy="238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39" name="Freeform 2259"/>
                  <p:cNvSpPr>
                    <a:spLocks noChangeAspect="1"/>
                  </p:cNvSpPr>
                  <p:nvPr/>
                </p:nvSpPr>
                <p:spPr bwMode="gray">
                  <a:xfrm>
                    <a:off x="308" y="3809"/>
                    <a:ext cx="895" cy="241"/>
                  </a:xfrm>
                  <a:custGeom>
                    <a:avLst/>
                    <a:gdLst>
                      <a:gd name="T0" fmla="*/ 895 w 895"/>
                      <a:gd name="T1" fmla="*/ 241 h 241"/>
                      <a:gd name="T2" fmla="*/ 0 w 895"/>
                      <a:gd name="T3" fmla="*/ 0 h 241"/>
                      <a:gd name="T4" fmla="*/ 895 w 895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40" name="Line 2260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308" y="3809"/>
                    <a:ext cx="895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41" name="Freeform 2261"/>
                  <p:cNvSpPr>
                    <a:spLocks noChangeAspect="1"/>
                  </p:cNvSpPr>
                  <p:nvPr/>
                </p:nvSpPr>
                <p:spPr bwMode="gray">
                  <a:xfrm>
                    <a:off x="945" y="3637"/>
                    <a:ext cx="898" cy="241"/>
                  </a:xfrm>
                  <a:custGeom>
                    <a:avLst/>
                    <a:gdLst>
                      <a:gd name="T0" fmla="*/ 898 w 898"/>
                      <a:gd name="T1" fmla="*/ 241 h 241"/>
                      <a:gd name="T2" fmla="*/ 0 w 898"/>
                      <a:gd name="T3" fmla="*/ 0 h 241"/>
                      <a:gd name="T4" fmla="*/ 898 w 898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8" h="241">
                        <a:moveTo>
                          <a:pt x="898" y="241"/>
                        </a:moveTo>
                        <a:lnTo>
                          <a:pt x="0" y="0"/>
                        </a:lnTo>
                        <a:lnTo>
                          <a:pt x="898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42" name="Line 2262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945" y="3637"/>
                    <a:ext cx="898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43" name="Freeform 2263"/>
                  <p:cNvSpPr>
                    <a:spLocks noChangeAspect="1"/>
                  </p:cNvSpPr>
                  <p:nvPr/>
                </p:nvSpPr>
                <p:spPr bwMode="gray">
                  <a:xfrm>
                    <a:off x="95" y="3866"/>
                    <a:ext cx="895" cy="241"/>
                  </a:xfrm>
                  <a:custGeom>
                    <a:avLst/>
                    <a:gdLst>
                      <a:gd name="T0" fmla="*/ 895 w 895"/>
                      <a:gd name="T1" fmla="*/ 241 h 241"/>
                      <a:gd name="T2" fmla="*/ 0 w 895"/>
                      <a:gd name="T3" fmla="*/ 0 h 241"/>
                      <a:gd name="T4" fmla="*/ 895 w 895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44" name="Line 2264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95" y="3866"/>
                    <a:ext cx="895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83545" name="Group 2265"/>
              <p:cNvGrpSpPr>
                <a:grpSpLocks noChangeAspect="1"/>
              </p:cNvGrpSpPr>
              <p:nvPr/>
            </p:nvGrpSpPr>
            <p:grpSpPr bwMode="auto">
              <a:xfrm>
                <a:off x="851" y="2887"/>
                <a:ext cx="1088" cy="536"/>
                <a:chOff x="2368" y="2596"/>
                <a:chExt cx="1088" cy="536"/>
              </a:xfrm>
            </p:grpSpPr>
            <p:grpSp>
              <p:nvGrpSpPr>
                <p:cNvPr id="483546" name="Group 2266"/>
                <p:cNvGrpSpPr>
                  <a:grpSpLocks noChangeAspect="1"/>
                </p:cNvGrpSpPr>
                <p:nvPr/>
              </p:nvGrpSpPr>
              <p:grpSpPr bwMode="auto">
                <a:xfrm>
                  <a:off x="2372" y="2733"/>
                  <a:ext cx="1084" cy="399"/>
                  <a:chOff x="2372" y="2733"/>
                  <a:chExt cx="1084" cy="399"/>
                </a:xfrm>
              </p:grpSpPr>
              <p:sp>
                <p:nvSpPr>
                  <p:cNvPr id="483547" name="Freeform 2267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372" y="2789"/>
                    <a:ext cx="33" cy="235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3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48" name="Freeform 2268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405" y="2789"/>
                    <a:ext cx="31" cy="235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3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49" name="Freeform 2269"/>
                  <p:cNvSpPr>
                    <a:spLocks noChangeAspect="1"/>
                  </p:cNvSpPr>
                  <p:nvPr/>
                </p:nvSpPr>
                <p:spPr bwMode="gray">
                  <a:xfrm flipH="1">
                    <a:off x="3423" y="2733"/>
                    <a:ext cx="33" cy="235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4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4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50" name="Freeform 2270"/>
                  <p:cNvSpPr>
                    <a:spLocks noChangeAspect="1"/>
                  </p:cNvSpPr>
                  <p:nvPr/>
                </p:nvSpPr>
                <p:spPr bwMode="gray">
                  <a:xfrm flipH="1">
                    <a:off x="3392" y="2733"/>
                    <a:ext cx="31" cy="235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4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51" name="Freeform 2271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772" y="2898"/>
                    <a:ext cx="34" cy="234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3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52" name="Freeform 2272"/>
                  <p:cNvSpPr>
                    <a:spLocks noChangeAspect="1"/>
                  </p:cNvSpPr>
                  <p:nvPr/>
                </p:nvSpPr>
                <p:spPr bwMode="gray">
                  <a:xfrm flipH="1">
                    <a:off x="2806" y="2898"/>
                    <a:ext cx="30" cy="234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3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83553" name="Group 2273"/>
                <p:cNvGrpSpPr>
                  <a:grpSpLocks noChangeAspect="1"/>
                </p:cNvGrpSpPr>
                <p:nvPr/>
              </p:nvGrpSpPr>
              <p:grpSpPr bwMode="auto">
                <a:xfrm>
                  <a:off x="2368" y="2596"/>
                  <a:ext cx="1088" cy="347"/>
                  <a:chOff x="-181" y="3580"/>
                  <a:chExt cx="2284" cy="730"/>
                </a:xfrm>
              </p:grpSpPr>
              <p:sp>
                <p:nvSpPr>
                  <p:cNvPr id="483554" name="Freeform 2274"/>
                  <p:cNvSpPr>
                    <a:spLocks noChangeAspect="1"/>
                  </p:cNvSpPr>
                  <p:nvPr/>
                </p:nvSpPr>
                <p:spPr bwMode="gray">
                  <a:xfrm>
                    <a:off x="714" y="3819"/>
                    <a:ext cx="1389" cy="491"/>
                  </a:xfrm>
                  <a:custGeom>
                    <a:avLst/>
                    <a:gdLst>
                      <a:gd name="T0" fmla="*/ 582 w 588"/>
                      <a:gd name="T1" fmla="*/ 4 h 208"/>
                      <a:gd name="T2" fmla="*/ 568 w 588"/>
                      <a:gd name="T3" fmla="*/ 1 h 208"/>
                      <a:gd name="T4" fmla="*/ 558 w 588"/>
                      <a:gd name="T5" fmla="*/ 3 h 208"/>
                      <a:gd name="T6" fmla="*/ 37 w 588"/>
                      <a:gd name="T7" fmla="*/ 143 h 208"/>
                      <a:gd name="T8" fmla="*/ 27 w 588"/>
                      <a:gd name="T9" fmla="*/ 146 h 208"/>
                      <a:gd name="T10" fmla="*/ 9 w 588"/>
                      <a:gd name="T11" fmla="*/ 161 h 208"/>
                      <a:gd name="T12" fmla="*/ 0 w 588"/>
                      <a:gd name="T13" fmla="*/ 179 h 208"/>
                      <a:gd name="T14" fmla="*/ 0 w 588"/>
                      <a:gd name="T15" fmla="*/ 194 h 208"/>
                      <a:gd name="T16" fmla="*/ 7 w 588"/>
                      <a:gd name="T17" fmla="*/ 204 h 208"/>
                      <a:gd name="T18" fmla="*/ 19 w 588"/>
                      <a:gd name="T19" fmla="*/ 208 h 208"/>
                      <a:gd name="T20" fmla="*/ 31 w 588"/>
                      <a:gd name="T21" fmla="*/ 204 h 208"/>
                      <a:gd name="T22" fmla="*/ 550 w 588"/>
                      <a:gd name="T23" fmla="*/ 65 h 208"/>
                      <a:gd name="T24" fmla="*/ 562 w 588"/>
                      <a:gd name="T25" fmla="*/ 62 h 208"/>
                      <a:gd name="T26" fmla="*/ 579 w 588"/>
                      <a:gd name="T27" fmla="*/ 48 h 208"/>
                      <a:gd name="T28" fmla="*/ 588 w 588"/>
                      <a:gd name="T29" fmla="*/ 30 h 208"/>
                      <a:gd name="T30" fmla="*/ 588 w 588"/>
                      <a:gd name="T31" fmla="*/ 14 h 208"/>
                      <a:gd name="T32" fmla="*/ 582 w 588"/>
                      <a:gd name="T33" fmla="*/ 4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8" h="208">
                        <a:moveTo>
                          <a:pt x="582" y="4"/>
                        </a:moveTo>
                        <a:cubicBezTo>
                          <a:pt x="578" y="1"/>
                          <a:pt x="573" y="0"/>
                          <a:pt x="568" y="1"/>
                        </a:cubicBezTo>
                        <a:cubicBezTo>
                          <a:pt x="558" y="3"/>
                          <a:pt x="558" y="3"/>
                          <a:pt x="558" y="3"/>
                        </a:cubicBezTo>
                        <a:cubicBezTo>
                          <a:pt x="37" y="143"/>
                          <a:pt x="37" y="143"/>
                          <a:pt x="37" y="143"/>
                        </a:cubicBezTo>
                        <a:cubicBezTo>
                          <a:pt x="27" y="146"/>
                          <a:pt x="27" y="146"/>
                          <a:pt x="27" y="146"/>
                        </a:cubicBezTo>
                        <a:cubicBezTo>
                          <a:pt x="21" y="149"/>
                          <a:pt x="14" y="154"/>
                          <a:pt x="9" y="161"/>
                        </a:cubicBezTo>
                        <a:cubicBezTo>
                          <a:pt x="4" y="167"/>
                          <a:pt x="2" y="173"/>
                          <a:pt x="0" y="179"/>
                        </a:cubicBezTo>
                        <a:cubicBezTo>
                          <a:pt x="0" y="194"/>
                          <a:pt x="0" y="194"/>
                          <a:pt x="0" y="194"/>
                        </a:cubicBezTo>
                        <a:cubicBezTo>
                          <a:pt x="1" y="198"/>
                          <a:pt x="3" y="202"/>
                          <a:pt x="7" y="204"/>
                        </a:cubicBezTo>
                        <a:cubicBezTo>
                          <a:pt x="10" y="207"/>
                          <a:pt x="15" y="208"/>
                          <a:pt x="19" y="208"/>
                        </a:cubicBezTo>
                        <a:cubicBezTo>
                          <a:pt x="31" y="204"/>
                          <a:pt x="31" y="204"/>
                          <a:pt x="31" y="204"/>
                        </a:cubicBezTo>
                        <a:cubicBezTo>
                          <a:pt x="550" y="65"/>
                          <a:pt x="550" y="65"/>
                          <a:pt x="550" y="65"/>
                        </a:cubicBezTo>
                        <a:cubicBezTo>
                          <a:pt x="562" y="62"/>
                          <a:pt x="562" y="62"/>
                          <a:pt x="562" y="62"/>
                        </a:cubicBezTo>
                        <a:cubicBezTo>
                          <a:pt x="568" y="59"/>
                          <a:pt x="574" y="54"/>
                          <a:pt x="579" y="48"/>
                        </a:cubicBezTo>
                        <a:cubicBezTo>
                          <a:pt x="584" y="42"/>
                          <a:pt x="587" y="36"/>
                          <a:pt x="588" y="30"/>
                        </a:cubicBezTo>
                        <a:cubicBezTo>
                          <a:pt x="588" y="14"/>
                          <a:pt x="588" y="14"/>
                          <a:pt x="588" y="14"/>
                        </a:cubicBezTo>
                        <a:cubicBezTo>
                          <a:pt x="587" y="10"/>
                          <a:pt x="585" y="7"/>
                          <a:pt x="582" y="4"/>
                        </a:cubicBez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55" name="Freeform 2275"/>
                  <p:cNvSpPr>
                    <a:spLocks noChangeAspect="1"/>
                  </p:cNvSpPr>
                  <p:nvPr/>
                </p:nvSpPr>
                <p:spPr bwMode="gray">
                  <a:xfrm>
                    <a:off x="714" y="4156"/>
                    <a:ext cx="144" cy="154"/>
                  </a:xfrm>
                  <a:custGeom>
                    <a:avLst/>
                    <a:gdLst>
                      <a:gd name="T0" fmla="*/ 48 w 61"/>
                      <a:gd name="T1" fmla="*/ 47 h 65"/>
                      <a:gd name="T2" fmla="*/ 50 w 61"/>
                      <a:gd name="T3" fmla="*/ 4 h 65"/>
                      <a:gd name="T4" fmla="*/ 37 w 61"/>
                      <a:gd name="T5" fmla="*/ 0 h 65"/>
                      <a:gd name="T6" fmla="*/ 27 w 61"/>
                      <a:gd name="T7" fmla="*/ 3 h 65"/>
                      <a:gd name="T8" fmla="*/ 9 w 61"/>
                      <a:gd name="T9" fmla="*/ 18 h 65"/>
                      <a:gd name="T10" fmla="*/ 0 w 61"/>
                      <a:gd name="T11" fmla="*/ 36 h 65"/>
                      <a:gd name="T12" fmla="*/ 0 w 61"/>
                      <a:gd name="T13" fmla="*/ 51 h 65"/>
                      <a:gd name="T14" fmla="*/ 7 w 61"/>
                      <a:gd name="T15" fmla="*/ 61 h 65"/>
                      <a:gd name="T16" fmla="*/ 19 w 61"/>
                      <a:gd name="T17" fmla="*/ 65 h 65"/>
                      <a:gd name="T18" fmla="*/ 31 w 61"/>
                      <a:gd name="T19" fmla="*/ 61 h 65"/>
                      <a:gd name="T20" fmla="*/ 48 w 61"/>
                      <a:gd name="T21" fmla="*/ 47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48" y="47"/>
                        </a:moveTo>
                        <a:cubicBezTo>
                          <a:pt x="60" y="31"/>
                          <a:pt x="61" y="12"/>
                          <a:pt x="50" y="4"/>
                        </a:cubicBezTo>
                        <a:cubicBezTo>
                          <a:pt x="47" y="1"/>
                          <a:pt x="42" y="0"/>
                          <a:pt x="37" y="0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1" y="6"/>
                          <a:pt x="14" y="11"/>
                          <a:pt x="9" y="18"/>
                        </a:cubicBezTo>
                        <a:cubicBezTo>
                          <a:pt x="4" y="24"/>
                          <a:pt x="2" y="30"/>
                          <a:pt x="0" y="36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1" y="55"/>
                          <a:pt x="3" y="59"/>
                          <a:pt x="7" y="61"/>
                        </a:cubicBezTo>
                        <a:cubicBezTo>
                          <a:pt x="10" y="64"/>
                          <a:pt x="15" y="65"/>
                          <a:pt x="19" y="65"/>
                        </a:cubicBezTo>
                        <a:cubicBezTo>
                          <a:pt x="31" y="61"/>
                          <a:pt x="31" y="61"/>
                          <a:pt x="31" y="61"/>
                        </a:cubicBezTo>
                        <a:cubicBezTo>
                          <a:pt x="37" y="58"/>
                          <a:pt x="43" y="54"/>
                          <a:pt x="48" y="47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56" name="Freeform 2276"/>
                  <p:cNvSpPr>
                    <a:spLocks noChangeAspect="1"/>
                  </p:cNvSpPr>
                  <p:nvPr/>
                </p:nvSpPr>
                <p:spPr bwMode="gray">
                  <a:xfrm>
                    <a:off x="1959" y="3819"/>
                    <a:ext cx="144" cy="153"/>
                  </a:xfrm>
                  <a:custGeom>
                    <a:avLst/>
                    <a:gdLst>
                      <a:gd name="T0" fmla="*/ 13 w 61"/>
                      <a:gd name="T1" fmla="*/ 18 h 65"/>
                      <a:gd name="T2" fmla="*/ 11 w 61"/>
                      <a:gd name="T3" fmla="*/ 62 h 65"/>
                      <a:gd name="T4" fmla="*/ 23 w 61"/>
                      <a:gd name="T5" fmla="*/ 65 h 65"/>
                      <a:gd name="T6" fmla="*/ 35 w 61"/>
                      <a:gd name="T7" fmla="*/ 62 h 65"/>
                      <a:gd name="T8" fmla="*/ 52 w 61"/>
                      <a:gd name="T9" fmla="*/ 48 h 65"/>
                      <a:gd name="T10" fmla="*/ 61 w 61"/>
                      <a:gd name="T11" fmla="*/ 30 h 65"/>
                      <a:gd name="T12" fmla="*/ 61 w 61"/>
                      <a:gd name="T13" fmla="*/ 14 h 65"/>
                      <a:gd name="T14" fmla="*/ 55 w 61"/>
                      <a:gd name="T15" fmla="*/ 4 h 65"/>
                      <a:gd name="T16" fmla="*/ 41 w 61"/>
                      <a:gd name="T17" fmla="*/ 1 h 65"/>
                      <a:gd name="T18" fmla="*/ 31 w 61"/>
                      <a:gd name="T19" fmla="*/ 3 h 65"/>
                      <a:gd name="T20" fmla="*/ 13 w 61"/>
                      <a:gd name="T21" fmla="*/ 1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13" y="18"/>
                        </a:moveTo>
                        <a:cubicBezTo>
                          <a:pt x="1" y="34"/>
                          <a:pt x="0" y="53"/>
                          <a:pt x="11" y="62"/>
                        </a:cubicBezTo>
                        <a:cubicBezTo>
                          <a:pt x="15" y="64"/>
                          <a:pt x="19" y="65"/>
                          <a:pt x="23" y="65"/>
                        </a:cubicBezTo>
                        <a:cubicBezTo>
                          <a:pt x="35" y="62"/>
                          <a:pt x="35" y="62"/>
                          <a:pt x="35" y="62"/>
                        </a:cubicBezTo>
                        <a:cubicBezTo>
                          <a:pt x="41" y="59"/>
                          <a:pt x="47" y="54"/>
                          <a:pt x="52" y="48"/>
                        </a:cubicBezTo>
                        <a:cubicBezTo>
                          <a:pt x="57" y="42"/>
                          <a:pt x="60" y="36"/>
                          <a:pt x="61" y="30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0" y="10"/>
                          <a:pt x="58" y="7"/>
                          <a:pt x="55" y="4"/>
                        </a:cubicBezTo>
                        <a:cubicBezTo>
                          <a:pt x="51" y="1"/>
                          <a:pt x="46" y="0"/>
                          <a:pt x="41" y="1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25" y="6"/>
                          <a:pt x="19" y="11"/>
                          <a:pt x="13" y="18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57" name="Freeform 2277"/>
                  <p:cNvSpPr>
                    <a:spLocks noChangeAspect="1"/>
                  </p:cNvSpPr>
                  <p:nvPr/>
                </p:nvSpPr>
                <p:spPr bwMode="gray">
                  <a:xfrm>
                    <a:off x="1406" y="3958"/>
                    <a:ext cx="154" cy="172"/>
                  </a:xfrm>
                  <a:custGeom>
                    <a:avLst/>
                    <a:gdLst>
                      <a:gd name="T0" fmla="*/ 11 w 65"/>
                      <a:gd name="T1" fmla="*/ 65 h 73"/>
                      <a:gd name="T2" fmla="*/ 52 w 65"/>
                      <a:gd name="T3" fmla="*/ 51 h 73"/>
                      <a:gd name="T4" fmla="*/ 55 w 65"/>
                      <a:gd name="T5" fmla="*/ 8 h 73"/>
                      <a:gd name="T6" fmla="*/ 13 w 65"/>
                      <a:gd name="T7" fmla="*/ 22 h 73"/>
                      <a:gd name="T8" fmla="*/ 11 w 65"/>
                      <a:gd name="T9" fmla="*/ 65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5" h="73">
                        <a:moveTo>
                          <a:pt x="11" y="65"/>
                        </a:moveTo>
                        <a:cubicBezTo>
                          <a:pt x="22" y="73"/>
                          <a:pt x="40" y="67"/>
                          <a:pt x="52" y="51"/>
                        </a:cubicBezTo>
                        <a:cubicBezTo>
                          <a:pt x="64" y="36"/>
                          <a:pt x="65" y="16"/>
                          <a:pt x="55" y="8"/>
                        </a:cubicBezTo>
                        <a:cubicBezTo>
                          <a:pt x="44" y="0"/>
                          <a:pt x="25" y="6"/>
                          <a:pt x="13" y="22"/>
                        </a:cubicBezTo>
                        <a:cubicBezTo>
                          <a:pt x="1" y="38"/>
                          <a:pt x="0" y="57"/>
                          <a:pt x="11" y="65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58" name="Freeform 2278"/>
                  <p:cNvSpPr>
                    <a:spLocks noChangeAspect="1"/>
                  </p:cNvSpPr>
                  <p:nvPr/>
                </p:nvSpPr>
                <p:spPr bwMode="gray">
                  <a:xfrm>
                    <a:off x="-118" y="3580"/>
                    <a:ext cx="2174" cy="584"/>
                  </a:xfrm>
                  <a:custGeom>
                    <a:avLst/>
                    <a:gdLst>
                      <a:gd name="T0" fmla="*/ 0 w 2174"/>
                      <a:gd name="T1" fmla="*/ 343 h 584"/>
                      <a:gd name="T2" fmla="*/ 1278 w 2174"/>
                      <a:gd name="T3" fmla="*/ 0 h 584"/>
                      <a:gd name="T4" fmla="*/ 2174 w 2174"/>
                      <a:gd name="T5" fmla="*/ 241 h 584"/>
                      <a:gd name="T6" fmla="*/ 896 w 2174"/>
                      <a:gd name="T7" fmla="*/ 584 h 584"/>
                      <a:gd name="T8" fmla="*/ 0 w 2174"/>
                      <a:gd name="T9" fmla="*/ 343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74" h="584">
                        <a:moveTo>
                          <a:pt x="0" y="343"/>
                        </a:moveTo>
                        <a:lnTo>
                          <a:pt x="1278" y="0"/>
                        </a:lnTo>
                        <a:lnTo>
                          <a:pt x="2174" y="241"/>
                        </a:lnTo>
                        <a:lnTo>
                          <a:pt x="896" y="584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59" name="Freeform 2279"/>
                  <p:cNvSpPr>
                    <a:spLocks noChangeAspect="1"/>
                  </p:cNvSpPr>
                  <p:nvPr/>
                </p:nvSpPr>
                <p:spPr bwMode="gray">
                  <a:xfrm>
                    <a:off x="-181" y="3923"/>
                    <a:ext cx="959" cy="380"/>
                  </a:xfrm>
                  <a:custGeom>
                    <a:avLst/>
                    <a:gdLst>
                      <a:gd name="T0" fmla="*/ 27 w 406"/>
                      <a:gd name="T1" fmla="*/ 0 h 161"/>
                      <a:gd name="T2" fmla="*/ 27 w 406"/>
                      <a:gd name="T3" fmla="*/ 0 h 161"/>
                      <a:gd name="T4" fmla="*/ 9 w 406"/>
                      <a:gd name="T5" fmla="*/ 15 h 161"/>
                      <a:gd name="T6" fmla="*/ 0 w 406"/>
                      <a:gd name="T7" fmla="*/ 34 h 161"/>
                      <a:gd name="T8" fmla="*/ 0 w 406"/>
                      <a:gd name="T9" fmla="*/ 48 h 161"/>
                      <a:gd name="T10" fmla="*/ 7 w 406"/>
                      <a:gd name="T11" fmla="*/ 58 h 161"/>
                      <a:gd name="T12" fmla="*/ 19 w 406"/>
                      <a:gd name="T13" fmla="*/ 62 h 161"/>
                      <a:gd name="T14" fmla="*/ 387 w 406"/>
                      <a:gd name="T15" fmla="*/ 161 h 161"/>
                      <a:gd name="T16" fmla="*/ 386 w 406"/>
                      <a:gd name="T17" fmla="*/ 160 h 161"/>
                      <a:gd name="T18" fmla="*/ 379 w 406"/>
                      <a:gd name="T19" fmla="*/ 150 h 161"/>
                      <a:gd name="T20" fmla="*/ 379 w 406"/>
                      <a:gd name="T21" fmla="*/ 135 h 161"/>
                      <a:gd name="T22" fmla="*/ 388 w 406"/>
                      <a:gd name="T23" fmla="*/ 117 h 161"/>
                      <a:gd name="T24" fmla="*/ 406 w 406"/>
                      <a:gd name="T25" fmla="*/ 102 h 161"/>
                      <a:gd name="T26" fmla="*/ 27 w 406"/>
                      <a:gd name="T27" fmla="*/ 0 h 1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06" h="161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0" y="3"/>
                          <a:pt x="14" y="8"/>
                          <a:pt x="9" y="15"/>
                        </a:cubicBezTo>
                        <a:cubicBezTo>
                          <a:pt x="4" y="21"/>
                          <a:pt x="1" y="27"/>
                          <a:pt x="0" y="34"/>
                        </a:cubicBezTo>
                        <a:cubicBezTo>
                          <a:pt x="0" y="48"/>
                          <a:pt x="0" y="48"/>
                          <a:pt x="0" y="48"/>
                        </a:cubicBezTo>
                        <a:cubicBezTo>
                          <a:pt x="1" y="52"/>
                          <a:pt x="3" y="56"/>
                          <a:pt x="7" y="58"/>
                        </a:cubicBezTo>
                        <a:cubicBezTo>
                          <a:pt x="10" y="61"/>
                          <a:pt x="14" y="62"/>
                          <a:pt x="19" y="62"/>
                        </a:cubicBezTo>
                        <a:cubicBezTo>
                          <a:pt x="387" y="161"/>
                          <a:pt x="387" y="161"/>
                          <a:pt x="387" y="161"/>
                        </a:cubicBezTo>
                        <a:cubicBezTo>
                          <a:pt x="386" y="160"/>
                          <a:pt x="386" y="160"/>
                          <a:pt x="386" y="160"/>
                        </a:cubicBezTo>
                        <a:cubicBezTo>
                          <a:pt x="382" y="158"/>
                          <a:pt x="380" y="154"/>
                          <a:pt x="379" y="150"/>
                        </a:cubicBezTo>
                        <a:cubicBezTo>
                          <a:pt x="379" y="135"/>
                          <a:pt x="379" y="135"/>
                          <a:pt x="379" y="135"/>
                        </a:cubicBezTo>
                        <a:cubicBezTo>
                          <a:pt x="381" y="129"/>
                          <a:pt x="383" y="123"/>
                          <a:pt x="388" y="117"/>
                        </a:cubicBezTo>
                        <a:cubicBezTo>
                          <a:pt x="393" y="110"/>
                          <a:pt x="400" y="105"/>
                          <a:pt x="406" y="102"/>
                        </a:cubicBez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60" name="Freeform 2280"/>
                  <p:cNvSpPr>
                    <a:spLocks noChangeAspect="1"/>
                  </p:cNvSpPr>
                  <p:nvPr/>
                </p:nvSpPr>
                <p:spPr bwMode="gray">
                  <a:xfrm>
                    <a:off x="733" y="3693"/>
                    <a:ext cx="897" cy="241"/>
                  </a:xfrm>
                  <a:custGeom>
                    <a:avLst/>
                    <a:gdLst>
                      <a:gd name="T0" fmla="*/ 897 w 897"/>
                      <a:gd name="T1" fmla="*/ 241 h 241"/>
                      <a:gd name="T2" fmla="*/ 0 w 897"/>
                      <a:gd name="T3" fmla="*/ 0 h 241"/>
                      <a:gd name="T4" fmla="*/ 897 w 897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7" h="241">
                        <a:moveTo>
                          <a:pt x="897" y="241"/>
                        </a:moveTo>
                        <a:lnTo>
                          <a:pt x="0" y="0"/>
                        </a:lnTo>
                        <a:lnTo>
                          <a:pt x="897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61" name="Line 2281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733" y="3693"/>
                    <a:ext cx="897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62" name="Freeform 2282"/>
                  <p:cNvSpPr>
                    <a:spLocks noChangeAspect="1"/>
                  </p:cNvSpPr>
                  <p:nvPr/>
                </p:nvSpPr>
                <p:spPr bwMode="gray">
                  <a:xfrm>
                    <a:off x="520" y="3753"/>
                    <a:ext cx="896" cy="238"/>
                  </a:xfrm>
                  <a:custGeom>
                    <a:avLst/>
                    <a:gdLst>
                      <a:gd name="T0" fmla="*/ 896 w 896"/>
                      <a:gd name="T1" fmla="*/ 238 h 238"/>
                      <a:gd name="T2" fmla="*/ 0 w 896"/>
                      <a:gd name="T3" fmla="*/ 0 h 238"/>
                      <a:gd name="T4" fmla="*/ 896 w 896"/>
                      <a:gd name="T5" fmla="*/ 238 h 2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6" h="238">
                        <a:moveTo>
                          <a:pt x="896" y="238"/>
                        </a:moveTo>
                        <a:lnTo>
                          <a:pt x="0" y="0"/>
                        </a:lnTo>
                        <a:lnTo>
                          <a:pt x="896" y="23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63" name="Line 2283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520" y="3753"/>
                    <a:ext cx="896" cy="238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64" name="Freeform 2284"/>
                  <p:cNvSpPr>
                    <a:spLocks noChangeAspect="1"/>
                  </p:cNvSpPr>
                  <p:nvPr/>
                </p:nvSpPr>
                <p:spPr bwMode="gray">
                  <a:xfrm>
                    <a:off x="308" y="3809"/>
                    <a:ext cx="895" cy="241"/>
                  </a:xfrm>
                  <a:custGeom>
                    <a:avLst/>
                    <a:gdLst>
                      <a:gd name="T0" fmla="*/ 895 w 895"/>
                      <a:gd name="T1" fmla="*/ 241 h 241"/>
                      <a:gd name="T2" fmla="*/ 0 w 895"/>
                      <a:gd name="T3" fmla="*/ 0 h 241"/>
                      <a:gd name="T4" fmla="*/ 895 w 895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65" name="Line 2285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308" y="3809"/>
                    <a:ext cx="895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66" name="Freeform 2286"/>
                  <p:cNvSpPr>
                    <a:spLocks noChangeAspect="1"/>
                  </p:cNvSpPr>
                  <p:nvPr/>
                </p:nvSpPr>
                <p:spPr bwMode="gray">
                  <a:xfrm>
                    <a:off x="945" y="3637"/>
                    <a:ext cx="898" cy="241"/>
                  </a:xfrm>
                  <a:custGeom>
                    <a:avLst/>
                    <a:gdLst>
                      <a:gd name="T0" fmla="*/ 898 w 898"/>
                      <a:gd name="T1" fmla="*/ 241 h 241"/>
                      <a:gd name="T2" fmla="*/ 0 w 898"/>
                      <a:gd name="T3" fmla="*/ 0 h 241"/>
                      <a:gd name="T4" fmla="*/ 898 w 898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8" h="241">
                        <a:moveTo>
                          <a:pt x="898" y="241"/>
                        </a:moveTo>
                        <a:lnTo>
                          <a:pt x="0" y="0"/>
                        </a:lnTo>
                        <a:lnTo>
                          <a:pt x="898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67" name="Line 2287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945" y="3637"/>
                    <a:ext cx="898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68" name="Freeform 2288"/>
                  <p:cNvSpPr>
                    <a:spLocks noChangeAspect="1"/>
                  </p:cNvSpPr>
                  <p:nvPr/>
                </p:nvSpPr>
                <p:spPr bwMode="gray">
                  <a:xfrm>
                    <a:off x="95" y="3866"/>
                    <a:ext cx="895" cy="241"/>
                  </a:xfrm>
                  <a:custGeom>
                    <a:avLst/>
                    <a:gdLst>
                      <a:gd name="T0" fmla="*/ 895 w 895"/>
                      <a:gd name="T1" fmla="*/ 241 h 241"/>
                      <a:gd name="T2" fmla="*/ 0 w 895"/>
                      <a:gd name="T3" fmla="*/ 0 h 241"/>
                      <a:gd name="T4" fmla="*/ 895 w 895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569" name="Line 2289"/>
                  <p:cNvSpPr>
                    <a:spLocks noChangeAspect="1" noChangeShapeType="1"/>
                  </p:cNvSpPr>
                  <p:nvPr/>
                </p:nvSpPr>
                <p:spPr bwMode="gray">
                  <a:xfrm flipH="1" flipV="1">
                    <a:off x="95" y="3866"/>
                    <a:ext cx="895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483570" name="Group 2290"/>
            <p:cNvGrpSpPr>
              <a:grpSpLocks noChangeAspect="1"/>
            </p:cNvGrpSpPr>
            <p:nvPr/>
          </p:nvGrpSpPr>
          <p:grpSpPr bwMode="auto">
            <a:xfrm>
              <a:off x="1871" y="2693"/>
              <a:ext cx="258" cy="204"/>
              <a:chOff x="1315" y="1508"/>
              <a:chExt cx="596" cy="469"/>
            </a:xfrm>
          </p:grpSpPr>
          <p:sp>
            <p:nvSpPr>
              <p:cNvPr id="483571" name="Freeform 2291"/>
              <p:cNvSpPr>
                <a:spLocks noChangeAspect="1"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72" name="Freeform 2292"/>
              <p:cNvSpPr>
                <a:spLocks noChangeAspect="1"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73" name="Freeform 2293"/>
              <p:cNvSpPr>
                <a:spLocks noChangeAspect="1"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83574" name="Group 2294"/>
            <p:cNvGrpSpPr>
              <a:grpSpLocks noChangeAspect="1"/>
            </p:cNvGrpSpPr>
            <p:nvPr/>
          </p:nvGrpSpPr>
          <p:grpSpPr bwMode="auto">
            <a:xfrm>
              <a:off x="2842" y="2421"/>
              <a:ext cx="484" cy="637"/>
              <a:chOff x="700" y="3368"/>
              <a:chExt cx="481" cy="634"/>
            </a:xfrm>
          </p:grpSpPr>
          <p:sp>
            <p:nvSpPr>
              <p:cNvPr id="483575" name="Freeform 2295"/>
              <p:cNvSpPr>
                <a:spLocks noChangeAspect="1"/>
              </p:cNvSpPr>
              <p:nvPr/>
            </p:nvSpPr>
            <p:spPr bwMode="gray">
              <a:xfrm>
                <a:off x="748" y="3749"/>
                <a:ext cx="262" cy="253"/>
              </a:xfrm>
              <a:custGeom>
                <a:avLst/>
                <a:gdLst>
                  <a:gd name="T0" fmla="*/ 0 w 240"/>
                  <a:gd name="T1" fmla="*/ 0 h 232"/>
                  <a:gd name="T2" fmla="*/ 0 w 240"/>
                  <a:gd name="T3" fmla="*/ 200 h 232"/>
                  <a:gd name="T4" fmla="*/ 120 w 240"/>
                  <a:gd name="T5" fmla="*/ 232 h 232"/>
                  <a:gd name="T6" fmla="*/ 240 w 240"/>
                  <a:gd name="T7" fmla="*/ 200 h 232"/>
                  <a:gd name="T8" fmla="*/ 240 w 240"/>
                  <a:gd name="T9" fmla="*/ 0 h 232"/>
                  <a:gd name="T10" fmla="*/ 0 w 240"/>
                  <a:gd name="T11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0" h="232">
                    <a:moveTo>
                      <a:pt x="0" y="0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17"/>
                      <a:pt x="54" y="232"/>
                      <a:pt x="120" y="232"/>
                    </a:cubicBezTo>
                    <a:cubicBezTo>
                      <a:pt x="186" y="232"/>
                      <a:pt x="240" y="217"/>
                      <a:pt x="240" y="200"/>
                    </a:cubicBezTo>
                    <a:cubicBezTo>
                      <a:pt x="240" y="0"/>
                      <a:pt x="240" y="0"/>
                      <a:pt x="24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76" name="Oval 2296"/>
              <p:cNvSpPr>
                <a:spLocks noChangeAspect="1" noChangeArrowheads="1"/>
              </p:cNvSpPr>
              <p:nvPr/>
            </p:nvSpPr>
            <p:spPr bwMode="gray">
              <a:xfrm>
                <a:off x="748" y="3713"/>
                <a:ext cx="262" cy="71"/>
              </a:xfrm>
              <a:prstGeom prst="ellipse">
                <a:avLst/>
              </a:prstGeom>
              <a:solidFill>
                <a:srgbClr val="5F5F5F"/>
              </a:solidFill>
              <a:ln w="6350" algn="ctr">
                <a:solidFill>
                  <a:srgbClr val="C0C0C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77" name="Freeform 2297"/>
              <p:cNvSpPr>
                <a:spLocks noChangeAspect="1"/>
              </p:cNvSpPr>
              <p:nvPr/>
            </p:nvSpPr>
            <p:spPr bwMode="gray">
              <a:xfrm>
                <a:off x="700" y="3393"/>
                <a:ext cx="31" cy="41"/>
              </a:xfrm>
              <a:custGeom>
                <a:avLst/>
                <a:gdLst>
                  <a:gd name="T0" fmla="*/ 0 w 68"/>
                  <a:gd name="T1" fmla="*/ 0 h 89"/>
                  <a:gd name="T2" fmla="*/ 0 w 68"/>
                  <a:gd name="T3" fmla="*/ 71 h 89"/>
                  <a:gd name="T4" fmla="*/ 68 w 68"/>
                  <a:gd name="T5" fmla="*/ 89 h 89"/>
                  <a:gd name="T6" fmla="*/ 68 w 68"/>
                  <a:gd name="T7" fmla="*/ 19 h 89"/>
                  <a:gd name="T8" fmla="*/ 0 w 68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89">
                    <a:moveTo>
                      <a:pt x="0" y="0"/>
                    </a:moveTo>
                    <a:lnTo>
                      <a:pt x="0" y="71"/>
                    </a:lnTo>
                    <a:lnTo>
                      <a:pt x="68" y="89"/>
                    </a:lnTo>
                    <a:lnTo>
                      <a:pt x="68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78" name="Freeform 2298"/>
              <p:cNvSpPr>
                <a:spLocks noChangeAspect="1"/>
              </p:cNvSpPr>
              <p:nvPr/>
            </p:nvSpPr>
            <p:spPr bwMode="gray">
              <a:xfrm>
                <a:off x="762" y="3377"/>
                <a:ext cx="32" cy="41"/>
              </a:xfrm>
              <a:custGeom>
                <a:avLst/>
                <a:gdLst>
                  <a:gd name="T0" fmla="*/ 0 w 69"/>
                  <a:gd name="T1" fmla="*/ 0 h 90"/>
                  <a:gd name="T2" fmla="*/ 0 w 69"/>
                  <a:gd name="T3" fmla="*/ 71 h 90"/>
                  <a:gd name="T4" fmla="*/ 69 w 69"/>
                  <a:gd name="T5" fmla="*/ 90 h 90"/>
                  <a:gd name="T6" fmla="*/ 69 w 69"/>
                  <a:gd name="T7" fmla="*/ 19 h 90"/>
                  <a:gd name="T8" fmla="*/ 0 w 69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90">
                    <a:moveTo>
                      <a:pt x="0" y="0"/>
                    </a:moveTo>
                    <a:lnTo>
                      <a:pt x="0" y="71"/>
                    </a:lnTo>
                    <a:lnTo>
                      <a:pt x="69" y="90"/>
                    </a:lnTo>
                    <a:lnTo>
                      <a:pt x="69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79" name="Freeform 2299"/>
              <p:cNvSpPr>
                <a:spLocks noChangeAspect="1"/>
              </p:cNvSpPr>
              <p:nvPr/>
            </p:nvSpPr>
            <p:spPr bwMode="gray">
              <a:xfrm>
                <a:off x="794" y="3393"/>
                <a:ext cx="31" cy="41"/>
              </a:xfrm>
              <a:custGeom>
                <a:avLst/>
                <a:gdLst>
                  <a:gd name="T0" fmla="*/ 0 w 68"/>
                  <a:gd name="T1" fmla="*/ 89 h 89"/>
                  <a:gd name="T2" fmla="*/ 0 w 68"/>
                  <a:gd name="T3" fmla="*/ 19 h 89"/>
                  <a:gd name="T4" fmla="*/ 68 w 68"/>
                  <a:gd name="T5" fmla="*/ 0 h 89"/>
                  <a:gd name="T6" fmla="*/ 68 w 68"/>
                  <a:gd name="T7" fmla="*/ 71 h 89"/>
                  <a:gd name="T8" fmla="*/ 0 w 68"/>
                  <a:gd name="T9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89">
                    <a:moveTo>
                      <a:pt x="0" y="89"/>
                    </a:moveTo>
                    <a:lnTo>
                      <a:pt x="0" y="19"/>
                    </a:lnTo>
                    <a:lnTo>
                      <a:pt x="68" y="0"/>
                    </a:lnTo>
                    <a:lnTo>
                      <a:pt x="68" y="71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80" name="Rectangle 2300"/>
              <p:cNvSpPr>
                <a:spLocks noChangeAspect="1" noChangeArrowheads="1"/>
              </p:cNvSpPr>
              <p:nvPr/>
            </p:nvSpPr>
            <p:spPr bwMode="gray">
              <a:xfrm>
                <a:off x="731" y="3402"/>
                <a:ext cx="63" cy="32"/>
              </a:xfrm>
              <a:prstGeom prst="rect">
                <a:avLst/>
              </a:prstGeom>
              <a:solidFill>
                <a:schemeClr val="accent1"/>
              </a:solidFill>
              <a:ln w="6350" algn="ctr">
                <a:solidFill>
                  <a:srgbClr val="C0C0C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81" name="Freeform 2301"/>
              <p:cNvSpPr>
                <a:spLocks noChangeAspect="1"/>
              </p:cNvSpPr>
              <p:nvPr/>
            </p:nvSpPr>
            <p:spPr bwMode="gray">
              <a:xfrm>
                <a:off x="700" y="3368"/>
                <a:ext cx="125" cy="34"/>
              </a:xfrm>
              <a:custGeom>
                <a:avLst/>
                <a:gdLst>
                  <a:gd name="T0" fmla="*/ 203 w 271"/>
                  <a:gd name="T1" fmla="*/ 0 h 74"/>
                  <a:gd name="T2" fmla="*/ 134 w 271"/>
                  <a:gd name="T3" fmla="*/ 19 h 74"/>
                  <a:gd name="T4" fmla="*/ 203 w 271"/>
                  <a:gd name="T5" fmla="*/ 38 h 74"/>
                  <a:gd name="T6" fmla="*/ 134 w 271"/>
                  <a:gd name="T7" fmla="*/ 55 h 74"/>
                  <a:gd name="T8" fmla="*/ 68 w 271"/>
                  <a:gd name="T9" fmla="*/ 38 h 74"/>
                  <a:gd name="T10" fmla="*/ 0 w 271"/>
                  <a:gd name="T11" fmla="*/ 55 h 74"/>
                  <a:gd name="T12" fmla="*/ 68 w 271"/>
                  <a:gd name="T13" fmla="*/ 74 h 74"/>
                  <a:gd name="T14" fmla="*/ 203 w 271"/>
                  <a:gd name="T15" fmla="*/ 74 h 74"/>
                  <a:gd name="T16" fmla="*/ 271 w 271"/>
                  <a:gd name="T17" fmla="*/ 55 h 74"/>
                  <a:gd name="T18" fmla="*/ 271 w 271"/>
                  <a:gd name="T19" fmla="*/ 19 h 74"/>
                  <a:gd name="T20" fmla="*/ 203 w 271"/>
                  <a:gd name="T2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1" h="74">
                    <a:moveTo>
                      <a:pt x="203" y="0"/>
                    </a:moveTo>
                    <a:lnTo>
                      <a:pt x="134" y="19"/>
                    </a:lnTo>
                    <a:lnTo>
                      <a:pt x="203" y="38"/>
                    </a:lnTo>
                    <a:lnTo>
                      <a:pt x="134" y="55"/>
                    </a:lnTo>
                    <a:lnTo>
                      <a:pt x="68" y="38"/>
                    </a:lnTo>
                    <a:lnTo>
                      <a:pt x="0" y="55"/>
                    </a:lnTo>
                    <a:lnTo>
                      <a:pt x="68" y="74"/>
                    </a:lnTo>
                    <a:lnTo>
                      <a:pt x="203" y="74"/>
                    </a:lnTo>
                    <a:lnTo>
                      <a:pt x="271" y="55"/>
                    </a:lnTo>
                    <a:lnTo>
                      <a:pt x="271" y="19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82" name="Freeform 2302"/>
              <p:cNvSpPr>
                <a:spLocks noChangeAspect="1"/>
              </p:cNvSpPr>
              <p:nvPr/>
            </p:nvSpPr>
            <p:spPr bwMode="gray">
              <a:xfrm>
                <a:off x="789" y="3392"/>
                <a:ext cx="286" cy="111"/>
              </a:xfrm>
              <a:custGeom>
                <a:avLst/>
                <a:gdLst>
                  <a:gd name="T0" fmla="*/ 30 w 262"/>
                  <a:gd name="T1" fmla="*/ 2 h 102"/>
                  <a:gd name="T2" fmla="*/ 29 w 262"/>
                  <a:gd name="T3" fmla="*/ 2 h 102"/>
                  <a:gd name="T4" fmla="*/ 29 w 262"/>
                  <a:gd name="T5" fmla="*/ 2 h 102"/>
                  <a:gd name="T6" fmla="*/ 29 w 262"/>
                  <a:gd name="T7" fmla="*/ 2 h 102"/>
                  <a:gd name="T8" fmla="*/ 8 w 262"/>
                  <a:gd name="T9" fmla="*/ 12 h 102"/>
                  <a:gd name="T10" fmla="*/ 7 w 262"/>
                  <a:gd name="T11" fmla="*/ 38 h 102"/>
                  <a:gd name="T12" fmla="*/ 11 w 262"/>
                  <a:gd name="T13" fmla="*/ 40 h 102"/>
                  <a:gd name="T14" fmla="*/ 11 w 262"/>
                  <a:gd name="T15" fmla="*/ 40 h 102"/>
                  <a:gd name="T16" fmla="*/ 243 w 262"/>
                  <a:gd name="T17" fmla="*/ 102 h 102"/>
                  <a:gd name="T18" fmla="*/ 262 w 262"/>
                  <a:gd name="T19" fmla="*/ 65 h 102"/>
                  <a:gd name="T20" fmla="*/ 30 w 262"/>
                  <a:gd name="T21" fmla="*/ 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2" h="102">
                    <a:moveTo>
                      <a:pt x="30" y="2"/>
                    </a:moveTo>
                    <a:cubicBezTo>
                      <a:pt x="30" y="2"/>
                      <a:pt x="30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3" y="0"/>
                      <a:pt x="14" y="4"/>
                      <a:pt x="8" y="12"/>
                    </a:cubicBezTo>
                    <a:cubicBezTo>
                      <a:pt x="1" y="21"/>
                      <a:pt x="0" y="33"/>
                      <a:pt x="7" y="38"/>
                    </a:cubicBezTo>
                    <a:cubicBezTo>
                      <a:pt x="8" y="39"/>
                      <a:pt x="9" y="39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243" y="102"/>
                      <a:pt x="243" y="102"/>
                      <a:pt x="243" y="102"/>
                    </a:cubicBezTo>
                    <a:cubicBezTo>
                      <a:pt x="262" y="65"/>
                      <a:pt x="262" y="65"/>
                      <a:pt x="262" y="65"/>
                    </a:cubicBezTo>
                    <a:lnTo>
                      <a:pt x="30" y="2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83" name="Freeform 2303"/>
              <p:cNvSpPr>
                <a:spLocks noChangeAspect="1"/>
              </p:cNvSpPr>
              <p:nvPr/>
            </p:nvSpPr>
            <p:spPr bwMode="gray">
              <a:xfrm>
                <a:off x="1046" y="3460"/>
                <a:ext cx="43" cy="48"/>
              </a:xfrm>
              <a:custGeom>
                <a:avLst/>
                <a:gdLst>
                  <a:gd name="T0" fmla="*/ 6 w 39"/>
                  <a:gd name="T1" fmla="*/ 39 h 44"/>
                  <a:gd name="T2" fmla="*/ 31 w 39"/>
                  <a:gd name="T3" fmla="*/ 31 h 44"/>
                  <a:gd name="T4" fmla="*/ 32 w 39"/>
                  <a:gd name="T5" fmla="*/ 5 h 44"/>
                  <a:gd name="T6" fmla="*/ 8 w 39"/>
                  <a:gd name="T7" fmla="*/ 13 h 44"/>
                  <a:gd name="T8" fmla="*/ 6 w 39"/>
                  <a:gd name="T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6" y="39"/>
                    </a:moveTo>
                    <a:cubicBezTo>
                      <a:pt x="13" y="44"/>
                      <a:pt x="24" y="40"/>
                      <a:pt x="31" y="31"/>
                    </a:cubicBezTo>
                    <a:cubicBezTo>
                      <a:pt x="38" y="21"/>
                      <a:pt x="39" y="10"/>
                      <a:pt x="32" y="5"/>
                    </a:cubicBezTo>
                    <a:cubicBezTo>
                      <a:pt x="26" y="0"/>
                      <a:pt x="15" y="4"/>
                      <a:pt x="8" y="13"/>
                    </a:cubicBezTo>
                    <a:cubicBezTo>
                      <a:pt x="1" y="22"/>
                      <a:pt x="0" y="34"/>
                      <a:pt x="6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84" name="Freeform 2304"/>
              <p:cNvSpPr>
                <a:spLocks noChangeAspect="1"/>
              </p:cNvSpPr>
              <p:nvPr/>
            </p:nvSpPr>
            <p:spPr bwMode="gray">
              <a:xfrm>
                <a:off x="762" y="3598"/>
                <a:ext cx="227" cy="181"/>
              </a:xfrm>
              <a:custGeom>
                <a:avLst/>
                <a:gdLst>
                  <a:gd name="T0" fmla="*/ 208 w 208"/>
                  <a:gd name="T1" fmla="*/ 114 h 166"/>
                  <a:gd name="T2" fmla="*/ 103 w 208"/>
                  <a:gd name="T3" fmla="*/ 4 h 166"/>
                  <a:gd name="T4" fmla="*/ 78 w 208"/>
                  <a:gd name="T5" fmla="*/ 1 h 166"/>
                  <a:gd name="T6" fmla="*/ 78 w 208"/>
                  <a:gd name="T7" fmla="*/ 1 h 166"/>
                  <a:gd name="T8" fmla="*/ 78 w 208"/>
                  <a:gd name="T9" fmla="*/ 1 h 166"/>
                  <a:gd name="T10" fmla="*/ 4 w 208"/>
                  <a:gd name="T11" fmla="*/ 21 h 166"/>
                  <a:gd name="T12" fmla="*/ 138 w 208"/>
                  <a:gd name="T13" fmla="*/ 141 h 166"/>
                  <a:gd name="T14" fmla="*/ 138 w 208"/>
                  <a:gd name="T15" fmla="*/ 166 h 166"/>
                  <a:gd name="T16" fmla="*/ 208 w 208"/>
                  <a:gd name="T17" fmla="*/ 147 h 166"/>
                  <a:gd name="T18" fmla="*/ 208 w 208"/>
                  <a:gd name="T19" fmla="*/ 114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8" h="166">
                    <a:moveTo>
                      <a:pt x="208" y="114"/>
                    </a:moveTo>
                    <a:cubicBezTo>
                      <a:pt x="208" y="114"/>
                      <a:pt x="137" y="16"/>
                      <a:pt x="103" y="4"/>
                    </a:cubicBezTo>
                    <a:cubicBezTo>
                      <a:pt x="94" y="0"/>
                      <a:pt x="85" y="0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1"/>
                      <a:pt x="4" y="21"/>
                      <a:pt x="4" y="21"/>
                    </a:cubicBezTo>
                    <a:cubicBezTo>
                      <a:pt x="0" y="29"/>
                      <a:pt x="138" y="141"/>
                      <a:pt x="138" y="141"/>
                    </a:cubicBezTo>
                    <a:cubicBezTo>
                      <a:pt x="138" y="166"/>
                      <a:pt x="138" y="166"/>
                      <a:pt x="138" y="166"/>
                    </a:cubicBezTo>
                    <a:cubicBezTo>
                      <a:pt x="208" y="147"/>
                      <a:pt x="208" y="147"/>
                      <a:pt x="208" y="147"/>
                    </a:cubicBezTo>
                    <a:lnTo>
                      <a:pt x="208" y="114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85" name="Freeform 2305"/>
              <p:cNvSpPr>
                <a:spLocks noChangeAspect="1"/>
              </p:cNvSpPr>
              <p:nvPr/>
            </p:nvSpPr>
            <p:spPr bwMode="gray">
              <a:xfrm>
                <a:off x="737" y="3609"/>
                <a:ext cx="176" cy="170"/>
              </a:xfrm>
              <a:custGeom>
                <a:avLst/>
                <a:gdLst>
                  <a:gd name="T0" fmla="*/ 56 w 161"/>
                  <a:gd name="T1" fmla="*/ 13 h 156"/>
                  <a:gd name="T2" fmla="*/ 0 w 161"/>
                  <a:gd name="T3" fmla="*/ 61 h 156"/>
                  <a:gd name="T4" fmla="*/ 54 w 161"/>
                  <a:gd name="T5" fmla="*/ 127 h 156"/>
                  <a:gd name="T6" fmla="*/ 161 w 161"/>
                  <a:gd name="T7" fmla="*/ 156 h 156"/>
                  <a:gd name="T8" fmla="*/ 161 w 161"/>
                  <a:gd name="T9" fmla="*/ 123 h 156"/>
                  <a:gd name="T10" fmla="*/ 56 w 161"/>
                  <a:gd name="T11" fmla="*/ 1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1" h="156">
                    <a:moveTo>
                      <a:pt x="56" y="13"/>
                    </a:moveTo>
                    <a:cubicBezTo>
                      <a:pt x="22" y="0"/>
                      <a:pt x="0" y="25"/>
                      <a:pt x="0" y="61"/>
                    </a:cubicBezTo>
                    <a:cubicBezTo>
                      <a:pt x="0" y="97"/>
                      <a:pt x="33" y="119"/>
                      <a:pt x="54" y="127"/>
                    </a:cubicBezTo>
                    <a:cubicBezTo>
                      <a:pt x="161" y="156"/>
                      <a:pt x="161" y="156"/>
                      <a:pt x="161" y="156"/>
                    </a:cubicBezTo>
                    <a:cubicBezTo>
                      <a:pt x="161" y="123"/>
                      <a:pt x="161" y="123"/>
                      <a:pt x="161" y="123"/>
                    </a:cubicBezTo>
                    <a:cubicBezTo>
                      <a:pt x="161" y="123"/>
                      <a:pt x="90" y="25"/>
                      <a:pt x="56" y="1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86" name="Freeform 2306"/>
              <p:cNvSpPr>
                <a:spLocks noChangeAspect="1"/>
              </p:cNvSpPr>
              <p:nvPr/>
            </p:nvSpPr>
            <p:spPr bwMode="gray">
              <a:xfrm>
                <a:off x="913" y="3723"/>
                <a:ext cx="76" cy="56"/>
              </a:xfrm>
              <a:custGeom>
                <a:avLst/>
                <a:gdLst>
                  <a:gd name="T0" fmla="*/ 166 w 166"/>
                  <a:gd name="T1" fmla="*/ 78 h 123"/>
                  <a:gd name="T2" fmla="*/ 0 w 166"/>
                  <a:gd name="T3" fmla="*/ 123 h 123"/>
                  <a:gd name="T4" fmla="*/ 0 w 166"/>
                  <a:gd name="T5" fmla="*/ 45 h 123"/>
                  <a:gd name="T6" fmla="*/ 166 w 166"/>
                  <a:gd name="T7" fmla="*/ 0 h 123"/>
                  <a:gd name="T8" fmla="*/ 166 w 166"/>
                  <a:gd name="T9" fmla="*/ 7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123">
                    <a:moveTo>
                      <a:pt x="166" y="78"/>
                    </a:moveTo>
                    <a:lnTo>
                      <a:pt x="0" y="123"/>
                    </a:lnTo>
                    <a:lnTo>
                      <a:pt x="0" y="45"/>
                    </a:lnTo>
                    <a:lnTo>
                      <a:pt x="166" y="0"/>
                    </a:lnTo>
                    <a:lnTo>
                      <a:pt x="166" y="78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87" name="Freeform 2307"/>
              <p:cNvSpPr>
                <a:spLocks noChangeAspect="1"/>
              </p:cNvSpPr>
              <p:nvPr/>
            </p:nvSpPr>
            <p:spPr bwMode="gray">
              <a:xfrm>
                <a:off x="834" y="3438"/>
                <a:ext cx="347" cy="234"/>
              </a:xfrm>
              <a:custGeom>
                <a:avLst/>
                <a:gdLst>
                  <a:gd name="T0" fmla="*/ 269 w 318"/>
                  <a:gd name="T1" fmla="*/ 9 h 215"/>
                  <a:gd name="T2" fmla="*/ 191 w 318"/>
                  <a:gd name="T3" fmla="*/ 30 h 215"/>
                  <a:gd name="T4" fmla="*/ 18 w 318"/>
                  <a:gd name="T5" fmla="*/ 173 h 215"/>
                  <a:gd name="T6" fmla="*/ 20 w 318"/>
                  <a:gd name="T7" fmla="*/ 215 h 215"/>
                  <a:gd name="T8" fmla="*/ 92 w 318"/>
                  <a:gd name="T9" fmla="*/ 198 h 215"/>
                  <a:gd name="T10" fmla="*/ 92 w 318"/>
                  <a:gd name="T11" fmla="*/ 198 h 215"/>
                  <a:gd name="T12" fmla="*/ 92 w 318"/>
                  <a:gd name="T13" fmla="*/ 198 h 215"/>
                  <a:gd name="T14" fmla="*/ 92 w 318"/>
                  <a:gd name="T15" fmla="*/ 198 h 215"/>
                  <a:gd name="T16" fmla="*/ 313 w 318"/>
                  <a:gd name="T17" fmla="*/ 35 h 215"/>
                  <a:gd name="T18" fmla="*/ 269 w 318"/>
                  <a:gd name="T19" fmla="*/ 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8" h="215">
                    <a:moveTo>
                      <a:pt x="269" y="9"/>
                    </a:moveTo>
                    <a:cubicBezTo>
                      <a:pt x="191" y="30"/>
                      <a:pt x="191" y="30"/>
                      <a:pt x="191" y="30"/>
                    </a:cubicBezTo>
                    <a:cubicBezTo>
                      <a:pt x="191" y="30"/>
                      <a:pt x="38" y="162"/>
                      <a:pt x="18" y="173"/>
                    </a:cubicBezTo>
                    <a:cubicBezTo>
                      <a:pt x="0" y="183"/>
                      <a:pt x="20" y="215"/>
                      <a:pt x="20" y="215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310" y="42"/>
                      <a:pt x="313" y="35"/>
                    </a:cubicBezTo>
                    <a:cubicBezTo>
                      <a:pt x="318" y="22"/>
                      <a:pt x="296" y="0"/>
                      <a:pt x="269" y="9"/>
                    </a:cubicBez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88" name="Freeform 2308"/>
              <p:cNvSpPr>
                <a:spLocks noChangeAspect="1"/>
              </p:cNvSpPr>
              <p:nvPr/>
            </p:nvSpPr>
            <p:spPr bwMode="gray">
              <a:xfrm>
                <a:off x="732" y="3461"/>
                <a:ext cx="364" cy="263"/>
              </a:xfrm>
              <a:custGeom>
                <a:avLst/>
                <a:gdLst>
                  <a:gd name="T0" fmla="*/ 49 w 333"/>
                  <a:gd name="T1" fmla="*/ 235 h 241"/>
                  <a:gd name="T2" fmla="*/ 33 w 333"/>
                  <a:gd name="T3" fmla="*/ 173 h 241"/>
                  <a:gd name="T4" fmla="*/ 284 w 333"/>
                  <a:gd name="T5" fmla="*/ 9 h 241"/>
                  <a:gd name="T6" fmla="*/ 328 w 333"/>
                  <a:gd name="T7" fmla="*/ 35 h 241"/>
                  <a:gd name="T8" fmla="*/ 49 w 333"/>
                  <a:gd name="T9" fmla="*/ 235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3" h="241">
                    <a:moveTo>
                      <a:pt x="49" y="235"/>
                    </a:moveTo>
                    <a:cubicBezTo>
                      <a:pt x="28" y="241"/>
                      <a:pt x="0" y="191"/>
                      <a:pt x="33" y="173"/>
                    </a:cubicBezTo>
                    <a:cubicBezTo>
                      <a:pt x="61" y="158"/>
                      <a:pt x="284" y="9"/>
                      <a:pt x="284" y="9"/>
                    </a:cubicBezTo>
                    <a:cubicBezTo>
                      <a:pt x="311" y="0"/>
                      <a:pt x="333" y="22"/>
                      <a:pt x="328" y="35"/>
                    </a:cubicBezTo>
                    <a:cubicBezTo>
                      <a:pt x="322" y="48"/>
                      <a:pt x="70" y="228"/>
                      <a:pt x="49" y="2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89" name="Freeform 2309"/>
              <p:cNvSpPr>
                <a:spLocks noChangeAspect="1"/>
              </p:cNvSpPr>
              <p:nvPr/>
            </p:nvSpPr>
            <p:spPr bwMode="gray">
              <a:xfrm>
                <a:off x="1070" y="3445"/>
                <a:ext cx="88" cy="76"/>
              </a:xfrm>
              <a:custGeom>
                <a:avLst/>
                <a:gdLst>
                  <a:gd name="T0" fmla="*/ 31 w 81"/>
                  <a:gd name="T1" fmla="*/ 9 h 70"/>
                  <a:gd name="T2" fmla="*/ 0 w 81"/>
                  <a:gd name="T3" fmla="*/ 17 h 70"/>
                  <a:gd name="T4" fmla="*/ 44 w 81"/>
                  <a:gd name="T5" fmla="*/ 43 h 70"/>
                  <a:gd name="T6" fmla="*/ 11 w 81"/>
                  <a:gd name="T7" fmla="*/ 70 h 70"/>
                  <a:gd name="T8" fmla="*/ 42 w 81"/>
                  <a:gd name="T9" fmla="*/ 61 h 70"/>
                  <a:gd name="T10" fmla="*/ 75 w 81"/>
                  <a:gd name="T11" fmla="*/ 35 h 70"/>
                  <a:gd name="T12" fmla="*/ 31 w 81"/>
                  <a:gd name="T13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70">
                    <a:moveTo>
                      <a:pt x="31" y="9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27" y="9"/>
                      <a:pt x="49" y="31"/>
                      <a:pt x="44" y="43"/>
                    </a:cubicBezTo>
                    <a:cubicBezTo>
                      <a:pt x="43" y="45"/>
                      <a:pt x="30" y="55"/>
                      <a:pt x="11" y="70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62" y="47"/>
                      <a:pt x="75" y="36"/>
                      <a:pt x="75" y="35"/>
                    </a:cubicBezTo>
                    <a:cubicBezTo>
                      <a:pt x="81" y="22"/>
                      <a:pt x="59" y="0"/>
                      <a:pt x="31" y="9"/>
                    </a:cubicBezTo>
                    <a:close/>
                  </a:path>
                </a:pathLst>
              </a:custGeom>
              <a:solidFill>
                <a:srgbClr val="B2B2B2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83590" name="Group 2310"/>
            <p:cNvGrpSpPr>
              <a:grpSpLocks noChangeAspect="1"/>
            </p:cNvGrpSpPr>
            <p:nvPr/>
          </p:nvGrpSpPr>
          <p:grpSpPr bwMode="auto">
            <a:xfrm>
              <a:off x="2184" y="2592"/>
              <a:ext cx="484" cy="636"/>
              <a:chOff x="700" y="3368"/>
              <a:chExt cx="481" cy="634"/>
            </a:xfrm>
          </p:grpSpPr>
          <p:sp>
            <p:nvSpPr>
              <p:cNvPr id="483591" name="Freeform 2311"/>
              <p:cNvSpPr>
                <a:spLocks noChangeAspect="1"/>
              </p:cNvSpPr>
              <p:nvPr/>
            </p:nvSpPr>
            <p:spPr bwMode="gray">
              <a:xfrm>
                <a:off x="748" y="3749"/>
                <a:ext cx="262" cy="253"/>
              </a:xfrm>
              <a:custGeom>
                <a:avLst/>
                <a:gdLst>
                  <a:gd name="T0" fmla="*/ 0 w 240"/>
                  <a:gd name="T1" fmla="*/ 0 h 232"/>
                  <a:gd name="T2" fmla="*/ 0 w 240"/>
                  <a:gd name="T3" fmla="*/ 200 h 232"/>
                  <a:gd name="T4" fmla="*/ 120 w 240"/>
                  <a:gd name="T5" fmla="*/ 232 h 232"/>
                  <a:gd name="T6" fmla="*/ 240 w 240"/>
                  <a:gd name="T7" fmla="*/ 200 h 232"/>
                  <a:gd name="T8" fmla="*/ 240 w 240"/>
                  <a:gd name="T9" fmla="*/ 0 h 232"/>
                  <a:gd name="T10" fmla="*/ 0 w 240"/>
                  <a:gd name="T11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0" h="232">
                    <a:moveTo>
                      <a:pt x="0" y="0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17"/>
                      <a:pt x="54" y="232"/>
                      <a:pt x="120" y="232"/>
                    </a:cubicBezTo>
                    <a:cubicBezTo>
                      <a:pt x="186" y="232"/>
                      <a:pt x="240" y="217"/>
                      <a:pt x="240" y="200"/>
                    </a:cubicBezTo>
                    <a:cubicBezTo>
                      <a:pt x="240" y="0"/>
                      <a:pt x="240" y="0"/>
                      <a:pt x="24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92" name="Oval 2312"/>
              <p:cNvSpPr>
                <a:spLocks noChangeAspect="1" noChangeArrowheads="1"/>
              </p:cNvSpPr>
              <p:nvPr/>
            </p:nvSpPr>
            <p:spPr bwMode="gray">
              <a:xfrm>
                <a:off x="748" y="3713"/>
                <a:ext cx="262" cy="71"/>
              </a:xfrm>
              <a:prstGeom prst="ellipse">
                <a:avLst/>
              </a:prstGeom>
              <a:solidFill>
                <a:srgbClr val="5F5F5F"/>
              </a:solidFill>
              <a:ln w="6350" algn="ctr">
                <a:solidFill>
                  <a:srgbClr val="C0C0C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93" name="Freeform 2313"/>
              <p:cNvSpPr>
                <a:spLocks noChangeAspect="1"/>
              </p:cNvSpPr>
              <p:nvPr/>
            </p:nvSpPr>
            <p:spPr bwMode="gray">
              <a:xfrm>
                <a:off x="700" y="3393"/>
                <a:ext cx="31" cy="41"/>
              </a:xfrm>
              <a:custGeom>
                <a:avLst/>
                <a:gdLst>
                  <a:gd name="T0" fmla="*/ 0 w 68"/>
                  <a:gd name="T1" fmla="*/ 0 h 89"/>
                  <a:gd name="T2" fmla="*/ 0 w 68"/>
                  <a:gd name="T3" fmla="*/ 71 h 89"/>
                  <a:gd name="T4" fmla="*/ 68 w 68"/>
                  <a:gd name="T5" fmla="*/ 89 h 89"/>
                  <a:gd name="T6" fmla="*/ 68 w 68"/>
                  <a:gd name="T7" fmla="*/ 19 h 89"/>
                  <a:gd name="T8" fmla="*/ 0 w 68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89">
                    <a:moveTo>
                      <a:pt x="0" y="0"/>
                    </a:moveTo>
                    <a:lnTo>
                      <a:pt x="0" y="71"/>
                    </a:lnTo>
                    <a:lnTo>
                      <a:pt x="68" y="89"/>
                    </a:lnTo>
                    <a:lnTo>
                      <a:pt x="68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94" name="Freeform 2314"/>
              <p:cNvSpPr>
                <a:spLocks noChangeAspect="1"/>
              </p:cNvSpPr>
              <p:nvPr/>
            </p:nvSpPr>
            <p:spPr bwMode="gray">
              <a:xfrm>
                <a:off x="762" y="3377"/>
                <a:ext cx="32" cy="41"/>
              </a:xfrm>
              <a:custGeom>
                <a:avLst/>
                <a:gdLst>
                  <a:gd name="T0" fmla="*/ 0 w 69"/>
                  <a:gd name="T1" fmla="*/ 0 h 90"/>
                  <a:gd name="T2" fmla="*/ 0 w 69"/>
                  <a:gd name="T3" fmla="*/ 71 h 90"/>
                  <a:gd name="T4" fmla="*/ 69 w 69"/>
                  <a:gd name="T5" fmla="*/ 90 h 90"/>
                  <a:gd name="T6" fmla="*/ 69 w 69"/>
                  <a:gd name="T7" fmla="*/ 19 h 90"/>
                  <a:gd name="T8" fmla="*/ 0 w 69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90">
                    <a:moveTo>
                      <a:pt x="0" y="0"/>
                    </a:moveTo>
                    <a:lnTo>
                      <a:pt x="0" y="71"/>
                    </a:lnTo>
                    <a:lnTo>
                      <a:pt x="69" y="90"/>
                    </a:lnTo>
                    <a:lnTo>
                      <a:pt x="69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95" name="Freeform 2315"/>
              <p:cNvSpPr>
                <a:spLocks noChangeAspect="1"/>
              </p:cNvSpPr>
              <p:nvPr/>
            </p:nvSpPr>
            <p:spPr bwMode="gray">
              <a:xfrm>
                <a:off x="794" y="3393"/>
                <a:ext cx="31" cy="41"/>
              </a:xfrm>
              <a:custGeom>
                <a:avLst/>
                <a:gdLst>
                  <a:gd name="T0" fmla="*/ 0 w 68"/>
                  <a:gd name="T1" fmla="*/ 89 h 89"/>
                  <a:gd name="T2" fmla="*/ 0 w 68"/>
                  <a:gd name="T3" fmla="*/ 19 h 89"/>
                  <a:gd name="T4" fmla="*/ 68 w 68"/>
                  <a:gd name="T5" fmla="*/ 0 h 89"/>
                  <a:gd name="T6" fmla="*/ 68 w 68"/>
                  <a:gd name="T7" fmla="*/ 71 h 89"/>
                  <a:gd name="T8" fmla="*/ 0 w 68"/>
                  <a:gd name="T9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89">
                    <a:moveTo>
                      <a:pt x="0" y="89"/>
                    </a:moveTo>
                    <a:lnTo>
                      <a:pt x="0" y="19"/>
                    </a:lnTo>
                    <a:lnTo>
                      <a:pt x="68" y="0"/>
                    </a:lnTo>
                    <a:lnTo>
                      <a:pt x="68" y="71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96" name="Rectangle 2316"/>
              <p:cNvSpPr>
                <a:spLocks noChangeAspect="1" noChangeArrowheads="1"/>
              </p:cNvSpPr>
              <p:nvPr/>
            </p:nvSpPr>
            <p:spPr bwMode="gray">
              <a:xfrm>
                <a:off x="731" y="3402"/>
                <a:ext cx="63" cy="32"/>
              </a:xfrm>
              <a:prstGeom prst="rect">
                <a:avLst/>
              </a:prstGeom>
              <a:solidFill>
                <a:schemeClr val="accent1"/>
              </a:solidFill>
              <a:ln w="6350" algn="ctr">
                <a:solidFill>
                  <a:srgbClr val="C0C0C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97" name="Freeform 2317"/>
              <p:cNvSpPr>
                <a:spLocks noChangeAspect="1"/>
              </p:cNvSpPr>
              <p:nvPr/>
            </p:nvSpPr>
            <p:spPr bwMode="gray">
              <a:xfrm>
                <a:off x="700" y="3368"/>
                <a:ext cx="125" cy="34"/>
              </a:xfrm>
              <a:custGeom>
                <a:avLst/>
                <a:gdLst>
                  <a:gd name="T0" fmla="*/ 203 w 271"/>
                  <a:gd name="T1" fmla="*/ 0 h 74"/>
                  <a:gd name="T2" fmla="*/ 134 w 271"/>
                  <a:gd name="T3" fmla="*/ 19 h 74"/>
                  <a:gd name="T4" fmla="*/ 203 w 271"/>
                  <a:gd name="T5" fmla="*/ 38 h 74"/>
                  <a:gd name="T6" fmla="*/ 134 w 271"/>
                  <a:gd name="T7" fmla="*/ 55 h 74"/>
                  <a:gd name="T8" fmla="*/ 68 w 271"/>
                  <a:gd name="T9" fmla="*/ 38 h 74"/>
                  <a:gd name="T10" fmla="*/ 0 w 271"/>
                  <a:gd name="T11" fmla="*/ 55 h 74"/>
                  <a:gd name="T12" fmla="*/ 68 w 271"/>
                  <a:gd name="T13" fmla="*/ 74 h 74"/>
                  <a:gd name="T14" fmla="*/ 203 w 271"/>
                  <a:gd name="T15" fmla="*/ 74 h 74"/>
                  <a:gd name="T16" fmla="*/ 271 w 271"/>
                  <a:gd name="T17" fmla="*/ 55 h 74"/>
                  <a:gd name="T18" fmla="*/ 271 w 271"/>
                  <a:gd name="T19" fmla="*/ 19 h 74"/>
                  <a:gd name="T20" fmla="*/ 203 w 271"/>
                  <a:gd name="T2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1" h="74">
                    <a:moveTo>
                      <a:pt x="203" y="0"/>
                    </a:moveTo>
                    <a:lnTo>
                      <a:pt x="134" y="19"/>
                    </a:lnTo>
                    <a:lnTo>
                      <a:pt x="203" y="38"/>
                    </a:lnTo>
                    <a:lnTo>
                      <a:pt x="134" y="55"/>
                    </a:lnTo>
                    <a:lnTo>
                      <a:pt x="68" y="38"/>
                    </a:lnTo>
                    <a:lnTo>
                      <a:pt x="0" y="55"/>
                    </a:lnTo>
                    <a:lnTo>
                      <a:pt x="68" y="74"/>
                    </a:lnTo>
                    <a:lnTo>
                      <a:pt x="203" y="74"/>
                    </a:lnTo>
                    <a:lnTo>
                      <a:pt x="271" y="55"/>
                    </a:lnTo>
                    <a:lnTo>
                      <a:pt x="271" y="19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98" name="Freeform 2318"/>
              <p:cNvSpPr>
                <a:spLocks noChangeAspect="1"/>
              </p:cNvSpPr>
              <p:nvPr/>
            </p:nvSpPr>
            <p:spPr bwMode="gray">
              <a:xfrm>
                <a:off x="789" y="3392"/>
                <a:ext cx="286" cy="111"/>
              </a:xfrm>
              <a:custGeom>
                <a:avLst/>
                <a:gdLst>
                  <a:gd name="T0" fmla="*/ 30 w 262"/>
                  <a:gd name="T1" fmla="*/ 2 h 102"/>
                  <a:gd name="T2" fmla="*/ 29 w 262"/>
                  <a:gd name="T3" fmla="*/ 2 h 102"/>
                  <a:gd name="T4" fmla="*/ 29 w 262"/>
                  <a:gd name="T5" fmla="*/ 2 h 102"/>
                  <a:gd name="T6" fmla="*/ 29 w 262"/>
                  <a:gd name="T7" fmla="*/ 2 h 102"/>
                  <a:gd name="T8" fmla="*/ 8 w 262"/>
                  <a:gd name="T9" fmla="*/ 12 h 102"/>
                  <a:gd name="T10" fmla="*/ 7 w 262"/>
                  <a:gd name="T11" fmla="*/ 38 h 102"/>
                  <a:gd name="T12" fmla="*/ 11 w 262"/>
                  <a:gd name="T13" fmla="*/ 40 h 102"/>
                  <a:gd name="T14" fmla="*/ 11 w 262"/>
                  <a:gd name="T15" fmla="*/ 40 h 102"/>
                  <a:gd name="T16" fmla="*/ 243 w 262"/>
                  <a:gd name="T17" fmla="*/ 102 h 102"/>
                  <a:gd name="T18" fmla="*/ 262 w 262"/>
                  <a:gd name="T19" fmla="*/ 65 h 102"/>
                  <a:gd name="T20" fmla="*/ 30 w 262"/>
                  <a:gd name="T21" fmla="*/ 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2" h="102">
                    <a:moveTo>
                      <a:pt x="30" y="2"/>
                    </a:moveTo>
                    <a:cubicBezTo>
                      <a:pt x="30" y="2"/>
                      <a:pt x="30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3" y="0"/>
                      <a:pt x="14" y="4"/>
                      <a:pt x="8" y="12"/>
                    </a:cubicBezTo>
                    <a:cubicBezTo>
                      <a:pt x="1" y="21"/>
                      <a:pt x="0" y="33"/>
                      <a:pt x="7" y="38"/>
                    </a:cubicBezTo>
                    <a:cubicBezTo>
                      <a:pt x="8" y="39"/>
                      <a:pt x="9" y="39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243" y="102"/>
                      <a:pt x="243" y="102"/>
                      <a:pt x="243" y="102"/>
                    </a:cubicBezTo>
                    <a:cubicBezTo>
                      <a:pt x="262" y="65"/>
                      <a:pt x="262" y="65"/>
                      <a:pt x="262" y="65"/>
                    </a:cubicBezTo>
                    <a:lnTo>
                      <a:pt x="30" y="2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599" name="Freeform 2319"/>
              <p:cNvSpPr>
                <a:spLocks noChangeAspect="1"/>
              </p:cNvSpPr>
              <p:nvPr/>
            </p:nvSpPr>
            <p:spPr bwMode="gray">
              <a:xfrm>
                <a:off x="1046" y="3460"/>
                <a:ext cx="43" cy="48"/>
              </a:xfrm>
              <a:custGeom>
                <a:avLst/>
                <a:gdLst>
                  <a:gd name="T0" fmla="*/ 6 w 39"/>
                  <a:gd name="T1" fmla="*/ 39 h 44"/>
                  <a:gd name="T2" fmla="*/ 31 w 39"/>
                  <a:gd name="T3" fmla="*/ 31 h 44"/>
                  <a:gd name="T4" fmla="*/ 32 w 39"/>
                  <a:gd name="T5" fmla="*/ 5 h 44"/>
                  <a:gd name="T6" fmla="*/ 8 w 39"/>
                  <a:gd name="T7" fmla="*/ 13 h 44"/>
                  <a:gd name="T8" fmla="*/ 6 w 39"/>
                  <a:gd name="T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6" y="39"/>
                    </a:moveTo>
                    <a:cubicBezTo>
                      <a:pt x="13" y="44"/>
                      <a:pt x="24" y="40"/>
                      <a:pt x="31" y="31"/>
                    </a:cubicBezTo>
                    <a:cubicBezTo>
                      <a:pt x="38" y="21"/>
                      <a:pt x="39" y="10"/>
                      <a:pt x="32" y="5"/>
                    </a:cubicBezTo>
                    <a:cubicBezTo>
                      <a:pt x="26" y="0"/>
                      <a:pt x="15" y="4"/>
                      <a:pt x="8" y="13"/>
                    </a:cubicBezTo>
                    <a:cubicBezTo>
                      <a:pt x="1" y="22"/>
                      <a:pt x="0" y="34"/>
                      <a:pt x="6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600" name="Freeform 2320"/>
              <p:cNvSpPr>
                <a:spLocks noChangeAspect="1"/>
              </p:cNvSpPr>
              <p:nvPr/>
            </p:nvSpPr>
            <p:spPr bwMode="gray">
              <a:xfrm>
                <a:off x="762" y="3598"/>
                <a:ext cx="227" cy="181"/>
              </a:xfrm>
              <a:custGeom>
                <a:avLst/>
                <a:gdLst>
                  <a:gd name="T0" fmla="*/ 208 w 208"/>
                  <a:gd name="T1" fmla="*/ 114 h 166"/>
                  <a:gd name="T2" fmla="*/ 103 w 208"/>
                  <a:gd name="T3" fmla="*/ 4 h 166"/>
                  <a:gd name="T4" fmla="*/ 78 w 208"/>
                  <a:gd name="T5" fmla="*/ 1 h 166"/>
                  <a:gd name="T6" fmla="*/ 78 w 208"/>
                  <a:gd name="T7" fmla="*/ 1 h 166"/>
                  <a:gd name="T8" fmla="*/ 78 w 208"/>
                  <a:gd name="T9" fmla="*/ 1 h 166"/>
                  <a:gd name="T10" fmla="*/ 4 w 208"/>
                  <a:gd name="T11" fmla="*/ 21 h 166"/>
                  <a:gd name="T12" fmla="*/ 138 w 208"/>
                  <a:gd name="T13" fmla="*/ 141 h 166"/>
                  <a:gd name="T14" fmla="*/ 138 w 208"/>
                  <a:gd name="T15" fmla="*/ 166 h 166"/>
                  <a:gd name="T16" fmla="*/ 208 w 208"/>
                  <a:gd name="T17" fmla="*/ 147 h 166"/>
                  <a:gd name="T18" fmla="*/ 208 w 208"/>
                  <a:gd name="T19" fmla="*/ 114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8" h="166">
                    <a:moveTo>
                      <a:pt x="208" y="114"/>
                    </a:moveTo>
                    <a:cubicBezTo>
                      <a:pt x="208" y="114"/>
                      <a:pt x="137" y="16"/>
                      <a:pt x="103" y="4"/>
                    </a:cubicBezTo>
                    <a:cubicBezTo>
                      <a:pt x="94" y="0"/>
                      <a:pt x="85" y="0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1"/>
                      <a:pt x="4" y="21"/>
                      <a:pt x="4" y="21"/>
                    </a:cubicBezTo>
                    <a:cubicBezTo>
                      <a:pt x="0" y="29"/>
                      <a:pt x="138" y="141"/>
                      <a:pt x="138" y="141"/>
                    </a:cubicBezTo>
                    <a:cubicBezTo>
                      <a:pt x="138" y="166"/>
                      <a:pt x="138" y="166"/>
                      <a:pt x="138" y="166"/>
                    </a:cubicBezTo>
                    <a:cubicBezTo>
                      <a:pt x="208" y="147"/>
                      <a:pt x="208" y="147"/>
                      <a:pt x="208" y="147"/>
                    </a:cubicBezTo>
                    <a:lnTo>
                      <a:pt x="208" y="114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601" name="Freeform 2321"/>
              <p:cNvSpPr>
                <a:spLocks noChangeAspect="1"/>
              </p:cNvSpPr>
              <p:nvPr/>
            </p:nvSpPr>
            <p:spPr bwMode="gray">
              <a:xfrm>
                <a:off x="737" y="3609"/>
                <a:ext cx="176" cy="170"/>
              </a:xfrm>
              <a:custGeom>
                <a:avLst/>
                <a:gdLst>
                  <a:gd name="T0" fmla="*/ 56 w 161"/>
                  <a:gd name="T1" fmla="*/ 13 h 156"/>
                  <a:gd name="T2" fmla="*/ 0 w 161"/>
                  <a:gd name="T3" fmla="*/ 61 h 156"/>
                  <a:gd name="T4" fmla="*/ 54 w 161"/>
                  <a:gd name="T5" fmla="*/ 127 h 156"/>
                  <a:gd name="T6" fmla="*/ 161 w 161"/>
                  <a:gd name="T7" fmla="*/ 156 h 156"/>
                  <a:gd name="T8" fmla="*/ 161 w 161"/>
                  <a:gd name="T9" fmla="*/ 123 h 156"/>
                  <a:gd name="T10" fmla="*/ 56 w 161"/>
                  <a:gd name="T11" fmla="*/ 1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1" h="156">
                    <a:moveTo>
                      <a:pt x="56" y="13"/>
                    </a:moveTo>
                    <a:cubicBezTo>
                      <a:pt x="22" y="0"/>
                      <a:pt x="0" y="25"/>
                      <a:pt x="0" y="61"/>
                    </a:cubicBezTo>
                    <a:cubicBezTo>
                      <a:pt x="0" y="97"/>
                      <a:pt x="33" y="119"/>
                      <a:pt x="54" y="127"/>
                    </a:cubicBezTo>
                    <a:cubicBezTo>
                      <a:pt x="161" y="156"/>
                      <a:pt x="161" y="156"/>
                      <a:pt x="161" y="156"/>
                    </a:cubicBezTo>
                    <a:cubicBezTo>
                      <a:pt x="161" y="123"/>
                      <a:pt x="161" y="123"/>
                      <a:pt x="161" y="123"/>
                    </a:cubicBezTo>
                    <a:cubicBezTo>
                      <a:pt x="161" y="123"/>
                      <a:pt x="90" y="25"/>
                      <a:pt x="56" y="1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602" name="Freeform 2322"/>
              <p:cNvSpPr>
                <a:spLocks noChangeAspect="1"/>
              </p:cNvSpPr>
              <p:nvPr/>
            </p:nvSpPr>
            <p:spPr bwMode="gray">
              <a:xfrm>
                <a:off x="913" y="3723"/>
                <a:ext cx="76" cy="56"/>
              </a:xfrm>
              <a:custGeom>
                <a:avLst/>
                <a:gdLst>
                  <a:gd name="T0" fmla="*/ 166 w 166"/>
                  <a:gd name="T1" fmla="*/ 78 h 123"/>
                  <a:gd name="T2" fmla="*/ 0 w 166"/>
                  <a:gd name="T3" fmla="*/ 123 h 123"/>
                  <a:gd name="T4" fmla="*/ 0 w 166"/>
                  <a:gd name="T5" fmla="*/ 45 h 123"/>
                  <a:gd name="T6" fmla="*/ 166 w 166"/>
                  <a:gd name="T7" fmla="*/ 0 h 123"/>
                  <a:gd name="T8" fmla="*/ 166 w 166"/>
                  <a:gd name="T9" fmla="*/ 7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123">
                    <a:moveTo>
                      <a:pt x="166" y="78"/>
                    </a:moveTo>
                    <a:lnTo>
                      <a:pt x="0" y="123"/>
                    </a:lnTo>
                    <a:lnTo>
                      <a:pt x="0" y="45"/>
                    </a:lnTo>
                    <a:lnTo>
                      <a:pt x="166" y="0"/>
                    </a:lnTo>
                    <a:lnTo>
                      <a:pt x="166" y="78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603" name="Freeform 2323"/>
              <p:cNvSpPr>
                <a:spLocks noChangeAspect="1"/>
              </p:cNvSpPr>
              <p:nvPr/>
            </p:nvSpPr>
            <p:spPr bwMode="gray">
              <a:xfrm>
                <a:off x="834" y="3438"/>
                <a:ext cx="347" cy="234"/>
              </a:xfrm>
              <a:custGeom>
                <a:avLst/>
                <a:gdLst>
                  <a:gd name="T0" fmla="*/ 269 w 318"/>
                  <a:gd name="T1" fmla="*/ 9 h 215"/>
                  <a:gd name="T2" fmla="*/ 191 w 318"/>
                  <a:gd name="T3" fmla="*/ 30 h 215"/>
                  <a:gd name="T4" fmla="*/ 18 w 318"/>
                  <a:gd name="T5" fmla="*/ 173 h 215"/>
                  <a:gd name="T6" fmla="*/ 20 w 318"/>
                  <a:gd name="T7" fmla="*/ 215 h 215"/>
                  <a:gd name="T8" fmla="*/ 92 w 318"/>
                  <a:gd name="T9" fmla="*/ 198 h 215"/>
                  <a:gd name="T10" fmla="*/ 92 w 318"/>
                  <a:gd name="T11" fmla="*/ 198 h 215"/>
                  <a:gd name="T12" fmla="*/ 92 w 318"/>
                  <a:gd name="T13" fmla="*/ 198 h 215"/>
                  <a:gd name="T14" fmla="*/ 92 w 318"/>
                  <a:gd name="T15" fmla="*/ 198 h 215"/>
                  <a:gd name="T16" fmla="*/ 313 w 318"/>
                  <a:gd name="T17" fmla="*/ 35 h 215"/>
                  <a:gd name="T18" fmla="*/ 269 w 318"/>
                  <a:gd name="T19" fmla="*/ 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8" h="215">
                    <a:moveTo>
                      <a:pt x="269" y="9"/>
                    </a:moveTo>
                    <a:cubicBezTo>
                      <a:pt x="191" y="30"/>
                      <a:pt x="191" y="30"/>
                      <a:pt x="191" y="30"/>
                    </a:cubicBezTo>
                    <a:cubicBezTo>
                      <a:pt x="191" y="30"/>
                      <a:pt x="38" y="162"/>
                      <a:pt x="18" y="173"/>
                    </a:cubicBezTo>
                    <a:cubicBezTo>
                      <a:pt x="0" y="183"/>
                      <a:pt x="20" y="215"/>
                      <a:pt x="20" y="215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92" y="198"/>
                      <a:pt x="92" y="198"/>
                    </a:cubicBezTo>
                    <a:cubicBezTo>
                      <a:pt x="92" y="198"/>
                      <a:pt x="310" y="42"/>
                      <a:pt x="313" y="35"/>
                    </a:cubicBezTo>
                    <a:cubicBezTo>
                      <a:pt x="318" y="22"/>
                      <a:pt x="296" y="0"/>
                      <a:pt x="269" y="9"/>
                    </a:cubicBez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604" name="Freeform 2324"/>
              <p:cNvSpPr>
                <a:spLocks noChangeAspect="1"/>
              </p:cNvSpPr>
              <p:nvPr/>
            </p:nvSpPr>
            <p:spPr bwMode="gray">
              <a:xfrm>
                <a:off x="732" y="3461"/>
                <a:ext cx="364" cy="263"/>
              </a:xfrm>
              <a:custGeom>
                <a:avLst/>
                <a:gdLst>
                  <a:gd name="T0" fmla="*/ 49 w 333"/>
                  <a:gd name="T1" fmla="*/ 235 h 241"/>
                  <a:gd name="T2" fmla="*/ 33 w 333"/>
                  <a:gd name="T3" fmla="*/ 173 h 241"/>
                  <a:gd name="T4" fmla="*/ 284 w 333"/>
                  <a:gd name="T5" fmla="*/ 9 h 241"/>
                  <a:gd name="T6" fmla="*/ 328 w 333"/>
                  <a:gd name="T7" fmla="*/ 35 h 241"/>
                  <a:gd name="T8" fmla="*/ 49 w 333"/>
                  <a:gd name="T9" fmla="*/ 235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3" h="241">
                    <a:moveTo>
                      <a:pt x="49" y="235"/>
                    </a:moveTo>
                    <a:cubicBezTo>
                      <a:pt x="28" y="241"/>
                      <a:pt x="0" y="191"/>
                      <a:pt x="33" y="173"/>
                    </a:cubicBezTo>
                    <a:cubicBezTo>
                      <a:pt x="61" y="158"/>
                      <a:pt x="284" y="9"/>
                      <a:pt x="284" y="9"/>
                    </a:cubicBezTo>
                    <a:cubicBezTo>
                      <a:pt x="311" y="0"/>
                      <a:pt x="333" y="22"/>
                      <a:pt x="328" y="35"/>
                    </a:cubicBezTo>
                    <a:cubicBezTo>
                      <a:pt x="322" y="48"/>
                      <a:pt x="70" y="228"/>
                      <a:pt x="49" y="2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605" name="Freeform 2325"/>
              <p:cNvSpPr>
                <a:spLocks noChangeAspect="1"/>
              </p:cNvSpPr>
              <p:nvPr/>
            </p:nvSpPr>
            <p:spPr bwMode="gray">
              <a:xfrm>
                <a:off x="1070" y="3445"/>
                <a:ext cx="88" cy="76"/>
              </a:xfrm>
              <a:custGeom>
                <a:avLst/>
                <a:gdLst>
                  <a:gd name="T0" fmla="*/ 31 w 81"/>
                  <a:gd name="T1" fmla="*/ 9 h 70"/>
                  <a:gd name="T2" fmla="*/ 0 w 81"/>
                  <a:gd name="T3" fmla="*/ 17 h 70"/>
                  <a:gd name="T4" fmla="*/ 44 w 81"/>
                  <a:gd name="T5" fmla="*/ 43 h 70"/>
                  <a:gd name="T6" fmla="*/ 11 w 81"/>
                  <a:gd name="T7" fmla="*/ 70 h 70"/>
                  <a:gd name="T8" fmla="*/ 42 w 81"/>
                  <a:gd name="T9" fmla="*/ 61 h 70"/>
                  <a:gd name="T10" fmla="*/ 75 w 81"/>
                  <a:gd name="T11" fmla="*/ 35 h 70"/>
                  <a:gd name="T12" fmla="*/ 31 w 81"/>
                  <a:gd name="T13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70">
                    <a:moveTo>
                      <a:pt x="31" y="9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27" y="9"/>
                      <a:pt x="49" y="31"/>
                      <a:pt x="44" y="43"/>
                    </a:cubicBezTo>
                    <a:cubicBezTo>
                      <a:pt x="43" y="45"/>
                      <a:pt x="30" y="55"/>
                      <a:pt x="11" y="70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62" y="47"/>
                      <a:pt x="75" y="36"/>
                      <a:pt x="75" y="35"/>
                    </a:cubicBezTo>
                    <a:cubicBezTo>
                      <a:pt x="81" y="22"/>
                      <a:pt x="59" y="0"/>
                      <a:pt x="31" y="9"/>
                    </a:cubicBezTo>
                    <a:close/>
                  </a:path>
                </a:pathLst>
              </a:custGeom>
              <a:solidFill>
                <a:srgbClr val="B2B2B2"/>
              </a:solidFill>
              <a:ln w="6350" cap="flat" cmpd="sng">
                <a:solidFill>
                  <a:srgbClr val="C0C0C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83695" name="Group 2415"/>
          <p:cNvGrpSpPr>
            <a:grpSpLocks/>
          </p:cNvGrpSpPr>
          <p:nvPr/>
        </p:nvGrpSpPr>
        <p:grpSpPr bwMode="auto">
          <a:xfrm>
            <a:off x="1023938" y="4800600"/>
            <a:ext cx="1930400" cy="877888"/>
            <a:chOff x="732" y="2809"/>
            <a:chExt cx="1216" cy="553"/>
          </a:xfrm>
        </p:grpSpPr>
        <p:sp>
          <p:nvSpPr>
            <p:cNvPr id="483696" name="Text Box 2416"/>
            <p:cNvSpPr txBox="1">
              <a:spLocks noChangeArrowheads="1"/>
            </p:cNvSpPr>
            <p:nvPr/>
          </p:nvSpPr>
          <p:spPr bwMode="gray">
            <a:xfrm>
              <a:off x="746" y="3170"/>
              <a:ext cx="1202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Production monitoring</a:t>
              </a:r>
            </a:p>
          </p:txBody>
        </p:sp>
        <p:grpSp>
          <p:nvGrpSpPr>
            <p:cNvPr id="483697" name="Group 2417"/>
            <p:cNvGrpSpPr>
              <a:grpSpLocks/>
            </p:cNvGrpSpPr>
            <p:nvPr/>
          </p:nvGrpSpPr>
          <p:grpSpPr bwMode="auto">
            <a:xfrm>
              <a:off x="732" y="2809"/>
              <a:ext cx="112" cy="512"/>
              <a:chOff x="723" y="2592"/>
              <a:chExt cx="112" cy="512"/>
            </a:xfrm>
          </p:grpSpPr>
          <p:sp>
            <p:nvSpPr>
              <p:cNvPr id="483698" name="Line 2418"/>
              <p:cNvSpPr>
                <a:spLocks noChangeShapeType="1"/>
              </p:cNvSpPr>
              <p:nvPr/>
            </p:nvSpPr>
            <p:spPr bwMode="gray">
              <a:xfrm rot="5400000">
                <a:off x="689" y="2626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699" name="Line 2419"/>
              <p:cNvSpPr>
                <a:spLocks noChangeShapeType="1"/>
              </p:cNvSpPr>
              <p:nvPr/>
            </p:nvSpPr>
            <p:spPr bwMode="gray">
              <a:xfrm rot="5400000">
                <a:off x="560" y="2941"/>
                <a:ext cx="326" cy="0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83705" name="Group 2425"/>
          <p:cNvGrpSpPr>
            <a:grpSpLocks/>
          </p:cNvGrpSpPr>
          <p:nvPr/>
        </p:nvGrpSpPr>
        <p:grpSpPr bwMode="auto">
          <a:xfrm>
            <a:off x="2830513" y="1916113"/>
            <a:ext cx="1581150" cy="1168400"/>
            <a:chOff x="1897" y="1293"/>
            <a:chExt cx="996" cy="736"/>
          </a:xfrm>
        </p:grpSpPr>
        <p:grpSp>
          <p:nvGrpSpPr>
            <p:cNvPr id="483706" name="Group 2426"/>
            <p:cNvGrpSpPr>
              <a:grpSpLocks/>
            </p:cNvGrpSpPr>
            <p:nvPr/>
          </p:nvGrpSpPr>
          <p:grpSpPr bwMode="auto">
            <a:xfrm>
              <a:off x="1897" y="1353"/>
              <a:ext cx="112" cy="676"/>
              <a:chOff x="1795" y="2685"/>
              <a:chExt cx="112" cy="676"/>
            </a:xfrm>
          </p:grpSpPr>
          <p:sp>
            <p:nvSpPr>
              <p:cNvPr id="483707" name="Line 2427"/>
              <p:cNvSpPr>
                <a:spLocks noChangeShapeType="1"/>
              </p:cNvSpPr>
              <p:nvPr/>
            </p:nvSpPr>
            <p:spPr bwMode="gray">
              <a:xfrm rot="5400000">
                <a:off x="1761" y="2719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708" name="Line 2428"/>
              <p:cNvSpPr>
                <a:spLocks noChangeShapeType="1"/>
              </p:cNvSpPr>
              <p:nvPr/>
            </p:nvSpPr>
            <p:spPr bwMode="gray">
              <a:xfrm rot="5400000">
                <a:off x="1550" y="3116"/>
                <a:ext cx="490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83709" name="Text Box 2429"/>
            <p:cNvSpPr txBox="1">
              <a:spLocks noChangeArrowheads="1"/>
            </p:cNvSpPr>
            <p:nvPr/>
          </p:nvSpPr>
          <p:spPr bwMode="gray">
            <a:xfrm>
              <a:off x="2013" y="1293"/>
              <a:ext cx="88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Stock holding 2</a:t>
              </a:r>
              <a:endParaRPr lang="en-US" altLang="zh-CN" sz="1400" noProof="1">
                <a:solidFill>
                  <a:schemeClr val="bg1"/>
                </a:solidFill>
              </a:endParaRPr>
            </a:p>
          </p:txBody>
        </p:sp>
      </p:grpSp>
      <p:grpSp>
        <p:nvGrpSpPr>
          <p:cNvPr id="483710" name="Group 2430"/>
          <p:cNvGrpSpPr>
            <a:grpSpLocks/>
          </p:cNvGrpSpPr>
          <p:nvPr/>
        </p:nvGrpSpPr>
        <p:grpSpPr bwMode="auto">
          <a:xfrm>
            <a:off x="3662363" y="4652963"/>
            <a:ext cx="1536700" cy="877887"/>
            <a:chOff x="732" y="2809"/>
            <a:chExt cx="968" cy="553"/>
          </a:xfrm>
        </p:grpSpPr>
        <p:sp>
          <p:nvSpPr>
            <p:cNvPr id="483711" name="Text Box 2431"/>
            <p:cNvSpPr txBox="1">
              <a:spLocks noChangeArrowheads="1"/>
            </p:cNvSpPr>
            <p:nvPr/>
          </p:nvSpPr>
          <p:spPr bwMode="gray">
            <a:xfrm>
              <a:off x="746" y="3170"/>
              <a:ext cx="954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Production unit 1</a:t>
              </a:r>
            </a:p>
          </p:txBody>
        </p:sp>
        <p:grpSp>
          <p:nvGrpSpPr>
            <p:cNvPr id="483712" name="Group 2432"/>
            <p:cNvGrpSpPr>
              <a:grpSpLocks/>
            </p:cNvGrpSpPr>
            <p:nvPr/>
          </p:nvGrpSpPr>
          <p:grpSpPr bwMode="auto">
            <a:xfrm>
              <a:off x="732" y="2809"/>
              <a:ext cx="112" cy="512"/>
              <a:chOff x="723" y="2592"/>
              <a:chExt cx="112" cy="512"/>
            </a:xfrm>
          </p:grpSpPr>
          <p:sp>
            <p:nvSpPr>
              <p:cNvPr id="483713" name="Line 2433"/>
              <p:cNvSpPr>
                <a:spLocks noChangeShapeType="1"/>
              </p:cNvSpPr>
              <p:nvPr/>
            </p:nvSpPr>
            <p:spPr bwMode="gray">
              <a:xfrm rot="5400000">
                <a:off x="689" y="2626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714" name="Line 2434"/>
              <p:cNvSpPr>
                <a:spLocks noChangeShapeType="1"/>
              </p:cNvSpPr>
              <p:nvPr/>
            </p:nvSpPr>
            <p:spPr bwMode="gray">
              <a:xfrm rot="5400000">
                <a:off x="560" y="2941"/>
                <a:ext cx="326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83715" name="Group 2435"/>
          <p:cNvGrpSpPr>
            <a:grpSpLocks/>
          </p:cNvGrpSpPr>
          <p:nvPr/>
        </p:nvGrpSpPr>
        <p:grpSpPr bwMode="auto">
          <a:xfrm>
            <a:off x="5246688" y="4219575"/>
            <a:ext cx="1536700" cy="877888"/>
            <a:chOff x="732" y="2809"/>
            <a:chExt cx="968" cy="553"/>
          </a:xfrm>
        </p:grpSpPr>
        <p:sp>
          <p:nvSpPr>
            <p:cNvPr id="483716" name="Text Box 2436"/>
            <p:cNvSpPr txBox="1">
              <a:spLocks noChangeArrowheads="1"/>
            </p:cNvSpPr>
            <p:nvPr/>
          </p:nvSpPr>
          <p:spPr bwMode="gray">
            <a:xfrm>
              <a:off x="746" y="3170"/>
              <a:ext cx="954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Production unit 2</a:t>
              </a:r>
            </a:p>
          </p:txBody>
        </p:sp>
        <p:grpSp>
          <p:nvGrpSpPr>
            <p:cNvPr id="483717" name="Group 2437"/>
            <p:cNvGrpSpPr>
              <a:grpSpLocks/>
            </p:cNvGrpSpPr>
            <p:nvPr/>
          </p:nvGrpSpPr>
          <p:grpSpPr bwMode="auto">
            <a:xfrm>
              <a:off x="732" y="2809"/>
              <a:ext cx="112" cy="512"/>
              <a:chOff x="723" y="2592"/>
              <a:chExt cx="112" cy="512"/>
            </a:xfrm>
          </p:grpSpPr>
          <p:sp>
            <p:nvSpPr>
              <p:cNvPr id="483718" name="Line 2438"/>
              <p:cNvSpPr>
                <a:spLocks noChangeShapeType="1"/>
              </p:cNvSpPr>
              <p:nvPr/>
            </p:nvSpPr>
            <p:spPr bwMode="gray">
              <a:xfrm rot="5400000">
                <a:off x="689" y="2626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719" name="Line 2439"/>
              <p:cNvSpPr>
                <a:spLocks noChangeShapeType="1"/>
              </p:cNvSpPr>
              <p:nvPr/>
            </p:nvSpPr>
            <p:spPr bwMode="gray">
              <a:xfrm rot="5400000">
                <a:off x="560" y="2941"/>
                <a:ext cx="326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83720" name="Group 2440"/>
          <p:cNvGrpSpPr>
            <a:grpSpLocks/>
          </p:cNvGrpSpPr>
          <p:nvPr/>
        </p:nvGrpSpPr>
        <p:grpSpPr bwMode="auto">
          <a:xfrm>
            <a:off x="6829425" y="3778250"/>
            <a:ext cx="1130300" cy="1042988"/>
            <a:chOff x="3729" y="2541"/>
            <a:chExt cx="712" cy="657"/>
          </a:xfrm>
        </p:grpSpPr>
        <p:sp>
          <p:nvSpPr>
            <p:cNvPr id="483721" name="Text Box 2441"/>
            <p:cNvSpPr txBox="1">
              <a:spLocks noChangeArrowheads="1"/>
            </p:cNvSpPr>
            <p:nvPr/>
          </p:nvSpPr>
          <p:spPr bwMode="gray">
            <a:xfrm>
              <a:off x="3748" y="2872"/>
              <a:ext cx="693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Constructor</a:t>
              </a:r>
              <a:br>
                <a:rPr lang="en-US" altLang="zh-CN" sz="1400" noProof="1"/>
              </a:br>
              <a:r>
                <a:rPr lang="en-US" altLang="zh-CN" sz="1400" noProof="1"/>
                <a:t>service</a:t>
              </a:r>
            </a:p>
          </p:txBody>
        </p:sp>
        <p:grpSp>
          <p:nvGrpSpPr>
            <p:cNvPr id="483722" name="Group 2442"/>
            <p:cNvGrpSpPr>
              <a:grpSpLocks/>
            </p:cNvGrpSpPr>
            <p:nvPr/>
          </p:nvGrpSpPr>
          <p:grpSpPr bwMode="auto">
            <a:xfrm>
              <a:off x="3729" y="2541"/>
              <a:ext cx="117" cy="601"/>
              <a:chOff x="3729" y="2541"/>
              <a:chExt cx="117" cy="601"/>
            </a:xfrm>
          </p:grpSpPr>
          <p:sp>
            <p:nvSpPr>
              <p:cNvPr id="483723" name="Line 2443"/>
              <p:cNvSpPr>
                <a:spLocks noChangeShapeType="1"/>
              </p:cNvSpPr>
              <p:nvPr/>
            </p:nvSpPr>
            <p:spPr bwMode="gray">
              <a:xfrm rot="5400000">
                <a:off x="3700" y="2575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724" name="Line 2444"/>
              <p:cNvSpPr>
                <a:spLocks noChangeShapeType="1"/>
              </p:cNvSpPr>
              <p:nvPr/>
            </p:nvSpPr>
            <p:spPr bwMode="gray">
              <a:xfrm rot="5400000">
                <a:off x="3524" y="2932"/>
                <a:ext cx="415" cy="5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83728" name="Group 2448"/>
          <p:cNvGrpSpPr>
            <a:grpSpLocks/>
          </p:cNvGrpSpPr>
          <p:nvPr/>
        </p:nvGrpSpPr>
        <p:grpSpPr bwMode="auto">
          <a:xfrm>
            <a:off x="2792413" y="4467225"/>
            <a:ext cx="474662" cy="131763"/>
            <a:chOff x="2056" y="2569"/>
            <a:chExt cx="299" cy="83"/>
          </a:xfrm>
        </p:grpSpPr>
        <p:sp>
          <p:nvSpPr>
            <p:cNvPr id="483729" name="Freeform 2449"/>
            <p:cNvSpPr>
              <a:spLocks/>
            </p:cNvSpPr>
            <p:nvPr/>
          </p:nvSpPr>
          <p:spPr bwMode="gray">
            <a:xfrm>
              <a:off x="2179" y="2569"/>
              <a:ext cx="176" cy="48"/>
            </a:xfrm>
            <a:custGeom>
              <a:avLst/>
              <a:gdLst>
                <a:gd name="T0" fmla="*/ 0 w 1344"/>
                <a:gd name="T1" fmla="*/ 120 h 361"/>
                <a:gd name="T2" fmla="*/ 1344 w 1344"/>
                <a:gd name="T3" fmla="*/ 0 h 361"/>
                <a:gd name="T4" fmla="*/ 898 w 1344"/>
                <a:gd name="T5" fmla="*/ 361 h 361"/>
                <a:gd name="T6" fmla="*/ 0 w 1344"/>
                <a:gd name="T7" fmla="*/ 12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44" h="361">
                  <a:moveTo>
                    <a:pt x="0" y="120"/>
                  </a:moveTo>
                  <a:lnTo>
                    <a:pt x="1344" y="0"/>
                  </a:lnTo>
                  <a:lnTo>
                    <a:pt x="898" y="361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730" name="Freeform 2450"/>
            <p:cNvSpPr>
              <a:spLocks/>
            </p:cNvSpPr>
            <p:nvPr/>
          </p:nvSpPr>
          <p:spPr bwMode="gray">
            <a:xfrm flipH="1">
              <a:off x="2056" y="2612"/>
              <a:ext cx="144" cy="40"/>
            </a:xfrm>
            <a:custGeom>
              <a:avLst/>
              <a:gdLst>
                <a:gd name="T0" fmla="*/ 0 w 160"/>
                <a:gd name="T1" fmla="*/ 21 h 43"/>
                <a:gd name="T2" fmla="*/ 80 w 160"/>
                <a:gd name="T3" fmla="*/ 0 h 43"/>
                <a:gd name="T4" fmla="*/ 160 w 160"/>
                <a:gd name="T5" fmla="*/ 21 h 43"/>
                <a:gd name="T6" fmla="*/ 80 w 160"/>
                <a:gd name="T7" fmla="*/ 43 h 43"/>
                <a:gd name="T8" fmla="*/ 0 w 160"/>
                <a:gd name="T9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43">
                  <a:moveTo>
                    <a:pt x="0" y="21"/>
                  </a:moveTo>
                  <a:lnTo>
                    <a:pt x="80" y="0"/>
                  </a:lnTo>
                  <a:lnTo>
                    <a:pt x="160" y="21"/>
                  </a:lnTo>
                  <a:lnTo>
                    <a:pt x="80" y="4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0498" name="Group 2"/>
          <p:cNvGrpSpPr>
            <a:grpSpLocks/>
          </p:cNvGrpSpPr>
          <p:nvPr/>
        </p:nvGrpSpPr>
        <p:grpSpPr bwMode="auto">
          <a:xfrm>
            <a:off x="0" y="3311525"/>
            <a:ext cx="9144000" cy="1676400"/>
            <a:chOff x="0" y="2086"/>
            <a:chExt cx="5760" cy="1056"/>
          </a:xfrm>
        </p:grpSpPr>
        <p:sp>
          <p:nvSpPr>
            <p:cNvPr id="490499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  <p:sp>
          <p:nvSpPr>
            <p:cNvPr id="490500" name="Rectangle 4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</p:grpSp>
      <p:sp>
        <p:nvSpPr>
          <p:cNvPr id="490501" name="Rectangle 5"/>
          <p:cNvSpPr>
            <a:spLocks noChangeArrowheads="1"/>
          </p:cNvSpPr>
          <p:nvPr/>
        </p:nvSpPr>
        <p:spPr bwMode="gray">
          <a:xfrm>
            <a:off x="300038" y="58738"/>
            <a:ext cx="8520112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rIns="0" anchor="ctr"/>
          <a:lstStyle/>
          <a:p>
            <a:pPr>
              <a:lnSpc>
                <a:spcPct val="90000"/>
              </a:lnSpc>
            </a:pPr>
            <a:r>
              <a:rPr lang="en-US" altLang="zh-CN" sz="3000" b="1" noProof="1"/>
              <a:t>Work Flow Basic Set</a:t>
            </a:r>
          </a:p>
        </p:txBody>
      </p:sp>
      <p:sp>
        <p:nvSpPr>
          <p:cNvPr id="490502" name="Rectangle 4"/>
          <p:cNvSpPr>
            <a:spLocks noChangeArrowheads="1"/>
          </p:cNvSpPr>
          <p:nvPr/>
        </p:nvSpPr>
        <p:spPr bwMode="gray">
          <a:xfrm>
            <a:off x="304800" y="1038225"/>
            <a:ext cx="5753100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defTabSz="801688" eaLnBrk="0" hangingPunct="0"/>
            <a:r>
              <a:rPr lang="en-US" altLang="zh-CN" sz="2000" noProof="1"/>
              <a:t>Manufacturing 3</a:t>
            </a:r>
          </a:p>
        </p:txBody>
      </p:sp>
      <p:grpSp>
        <p:nvGrpSpPr>
          <p:cNvPr id="491209" name="Group 713"/>
          <p:cNvGrpSpPr>
            <a:grpSpLocks/>
          </p:cNvGrpSpPr>
          <p:nvPr/>
        </p:nvGrpSpPr>
        <p:grpSpPr bwMode="auto">
          <a:xfrm>
            <a:off x="319088" y="3033713"/>
            <a:ext cx="2044700" cy="949325"/>
            <a:chOff x="201" y="1911"/>
            <a:chExt cx="1288" cy="598"/>
          </a:xfrm>
        </p:grpSpPr>
        <p:sp>
          <p:nvSpPr>
            <p:cNvPr id="490509" name="Freeform 13"/>
            <p:cNvSpPr>
              <a:spLocks/>
            </p:cNvSpPr>
            <p:nvPr/>
          </p:nvSpPr>
          <p:spPr bwMode="gray">
            <a:xfrm>
              <a:off x="201" y="2163"/>
              <a:ext cx="1288" cy="346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90510" name="Group 14"/>
            <p:cNvGrpSpPr>
              <a:grpSpLocks/>
            </p:cNvGrpSpPr>
            <p:nvPr/>
          </p:nvGrpSpPr>
          <p:grpSpPr bwMode="auto">
            <a:xfrm>
              <a:off x="345" y="1911"/>
              <a:ext cx="997" cy="424"/>
              <a:chOff x="646" y="1826"/>
              <a:chExt cx="3025" cy="1285"/>
            </a:xfrm>
          </p:grpSpPr>
          <p:grpSp>
            <p:nvGrpSpPr>
              <p:cNvPr id="490511" name="Group 15"/>
              <p:cNvGrpSpPr>
                <a:grpSpLocks/>
              </p:cNvGrpSpPr>
              <p:nvPr/>
            </p:nvGrpSpPr>
            <p:grpSpPr bwMode="auto">
              <a:xfrm>
                <a:off x="2373" y="1826"/>
                <a:ext cx="1298" cy="1247"/>
                <a:chOff x="2634" y="1684"/>
                <a:chExt cx="1298" cy="1247"/>
              </a:xfrm>
            </p:grpSpPr>
            <p:sp>
              <p:nvSpPr>
                <p:cNvPr id="490512" name="Freeform 16"/>
                <p:cNvSpPr>
                  <a:spLocks/>
                </p:cNvSpPr>
                <p:nvPr/>
              </p:nvSpPr>
              <p:spPr bwMode="gray">
                <a:xfrm>
                  <a:off x="2634" y="1684"/>
                  <a:ext cx="1298" cy="1247"/>
                </a:xfrm>
                <a:custGeom>
                  <a:avLst/>
                  <a:gdLst>
                    <a:gd name="T0" fmla="*/ 258 w 1535"/>
                    <a:gd name="T1" fmla="*/ 0 h 1472"/>
                    <a:gd name="T2" fmla="*/ 0 w 1535"/>
                    <a:gd name="T3" fmla="*/ 69 h 1472"/>
                    <a:gd name="T4" fmla="*/ 0 w 1535"/>
                    <a:gd name="T5" fmla="*/ 1131 h 1472"/>
                    <a:gd name="T6" fmla="*/ 1280 w 1535"/>
                    <a:gd name="T7" fmla="*/ 1472 h 1472"/>
                    <a:gd name="T8" fmla="*/ 1280 w 1535"/>
                    <a:gd name="T9" fmla="*/ 411 h 1472"/>
                    <a:gd name="T10" fmla="*/ 1535 w 1535"/>
                    <a:gd name="T11" fmla="*/ 343 h 1472"/>
                    <a:gd name="T12" fmla="*/ 258 w 1535"/>
                    <a:gd name="T13" fmla="*/ 0 h 14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35" h="1472">
                      <a:moveTo>
                        <a:pt x="258" y="0"/>
                      </a:moveTo>
                      <a:lnTo>
                        <a:pt x="0" y="69"/>
                      </a:lnTo>
                      <a:lnTo>
                        <a:pt x="0" y="1131"/>
                      </a:lnTo>
                      <a:lnTo>
                        <a:pt x="1280" y="1472"/>
                      </a:lnTo>
                      <a:lnTo>
                        <a:pt x="1280" y="411"/>
                      </a:lnTo>
                      <a:lnTo>
                        <a:pt x="1535" y="343"/>
                      </a:lnTo>
                      <a:lnTo>
                        <a:pt x="258" y="0"/>
                      </a:lnTo>
                      <a:close/>
                    </a:path>
                  </a:pathLst>
                </a:custGeom>
                <a:solidFill>
                  <a:srgbClr val="6D6D6C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513" name="Freeform 17"/>
                <p:cNvSpPr>
                  <a:spLocks/>
                </p:cNvSpPr>
                <p:nvPr/>
              </p:nvSpPr>
              <p:spPr bwMode="gray">
                <a:xfrm>
                  <a:off x="2634" y="2553"/>
                  <a:ext cx="1298" cy="348"/>
                </a:xfrm>
                <a:custGeom>
                  <a:avLst/>
                  <a:gdLst>
                    <a:gd name="T0" fmla="*/ 1535 w 1535"/>
                    <a:gd name="T1" fmla="*/ 342 h 410"/>
                    <a:gd name="T2" fmla="*/ 255 w 1535"/>
                    <a:gd name="T3" fmla="*/ 0 h 410"/>
                    <a:gd name="T4" fmla="*/ 0 w 1535"/>
                    <a:gd name="T5" fmla="*/ 68 h 410"/>
                    <a:gd name="T6" fmla="*/ 1280 w 1535"/>
                    <a:gd name="T7" fmla="*/ 410 h 410"/>
                    <a:gd name="T8" fmla="*/ 1535 w 1535"/>
                    <a:gd name="T9" fmla="*/ 342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35" h="410">
                      <a:moveTo>
                        <a:pt x="1535" y="342"/>
                      </a:moveTo>
                      <a:lnTo>
                        <a:pt x="255" y="0"/>
                      </a:lnTo>
                      <a:lnTo>
                        <a:pt x="0" y="68"/>
                      </a:lnTo>
                      <a:lnTo>
                        <a:pt x="1280" y="410"/>
                      </a:lnTo>
                      <a:lnTo>
                        <a:pt x="1535" y="342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514" name="Freeform 18"/>
                <p:cNvSpPr>
                  <a:spLocks/>
                </p:cNvSpPr>
                <p:nvPr/>
              </p:nvSpPr>
              <p:spPr bwMode="gray">
                <a:xfrm>
                  <a:off x="2634" y="2331"/>
                  <a:ext cx="1298" cy="348"/>
                </a:xfrm>
                <a:custGeom>
                  <a:avLst/>
                  <a:gdLst>
                    <a:gd name="T0" fmla="*/ 1535 w 1535"/>
                    <a:gd name="T1" fmla="*/ 342 h 411"/>
                    <a:gd name="T2" fmla="*/ 255 w 1535"/>
                    <a:gd name="T3" fmla="*/ 0 h 411"/>
                    <a:gd name="T4" fmla="*/ 0 w 1535"/>
                    <a:gd name="T5" fmla="*/ 69 h 411"/>
                    <a:gd name="T6" fmla="*/ 1280 w 1535"/>
                    <a:gd name="T7" fmla="*/ 411 h 411"/>
                    <a:gd name="T8" fmla="*/ 1535 w 1535"/>
                    <a:gd name="T9" fmla="*/ 342 h 4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35" h="411">
                      <a:moveTo>
                        <a:pt x="1535" y="342"/>
                      </a:moveTo>
                      <a:lnTo>
                        <a:pt x="255" y="0"/>
                      </a:lnTo>
                      <a:lnTo>
                        <a:pt x="0" y="69"/>
                      </a:lnTo>
                      <a:lnTo>
                        <a:pt x="1280" y="411"/>
                      </a:lnTo>
                      <a:lnTo>
                        <a:pt x="1535" y="342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515" name="Freeform 19"/>
                <p:cNvSpPr>
                  <a:spLocks/>
                </p:cNvSpPr>
                <p:nvPr/>
              </p:nvSpPr>
              <p:spPr bwMode="gray">
                <a:xfrm>
                  <a:off x="2634" y="2104"/>
                  <a:ext cx="1298" cy="347"/>
                </a:xfrm>
                <a:custGeom>
                  <a:avLst/>
                  <a:gdLst>
                    <a:gd name="T0" fmla="*/ 1535 w 1535"/>
                    <a:gd name="T1" fmla="*/ 343 h 411"/>
                    <a:gd name="T2" fmla="*/ 255 w 1535"/>
                    <a:gd name="T3" fmla="*/ 0 h 411"/>
                    <a:gd name="T4" fmla="*/ 0 w 1535"/>
                    <a:gd name="T5" fmla="*/ 69 h 411"/>
                    <a:gd name="T6" fmla="*/ 1280 w 1535"/>
                    <a:gd name="T7" fmla="*/ 411 h 411"/>
                    <a:gd name="T8" fmla="*/ 1535 w 1535"/>
                    <a:gd name="T9" fmla="*/ 343 h 4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35" h="411">
                      <a:moveTo>
                        <a:pt x="1535" y="343"/>
                      </a:moveTo>
                      <a:lnTo>
                        <a:pt x="255" y="0"/>
                      </a:lnTo>
                      <a:lnTo>
                        <a:pt x="0" y="69"/>
                      </a:lnTo>
                      <a:lnTo>
                        <a:pt x="1280" y="411"/>
                      </a:lnTo>
                      <a:lnTo>
                        <a:pt x="1535" y="343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516" name="Freeform 20"/>
                <p:cNvSpPr>
                  <a:spLocks/>
                </p:cNvSpPr>
                <p:nvPr/>
              </p:nvSpPr>
              <p:spPr bwMode="gray">
                <a:xfrm>
                  <a:off x="2634" y="1879"/>
                  <a:ext cx="1298" cy="348"/>
                </a:xfrm>
                <a:custGeom>
                  <a:avLst/>
                  <a:gdLst>
                    <a:gd name="T0" fmla="*/ 1535 w 1535"/>
                    <a:gd name="T1" fmla="*/ 340 h 408"/>
                    <a:gd name="T2" fmla="*/ 255 w 1535"/>
                    <a:gd name="T3" fmla="*/ 0 h 408"/>
                    <a:gd name="T4" fmla="*/ 0 w 1535"/>
                    <a:gd name="T5" fmla="*/ 68 h 408"/>
                    <a:gd name="T6" fmla="*/ 1280 w 1535"/>
                    <a:gd name="T7" fmla="*/ 408 h 408"/>
                    <a:gd name="T8" fmla="*/ 1535 w 1535"/>
                    <a:gd name="T9" fmla="*/ 340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35" h="408">
                      <a:moveTo>
                        <a:pt x="1535" y="340"/>
                      </a:moveTo>
                      <a:lnTo>
                        <a:pt x="255" y="0"/>
                      </a:lnTo>
                      <a:lnTo>
                        <a:pt x="0" y="68"/>
                      </a:lnTo>
                      <a:lnTo>
                        <a:pt x="1280" y="408"/>
                      </a:lnTo>
                      <a:lnTo>
                        <a:pt x="1535" y="34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90517" name="Group 21"/>
                <p:cNvGrpSpPr>
                  <a:grpSpLocks/>
                </p:cNvGrpSpPr>
                <p:nvPr/>
              </p:nvGrpSpPr>
              <p:grpSpPr bwMode="auto">
                <a:xfrm>
                  <a:off x="2634" y="1741"/>
                  <a:ext cx="1082" cy="1190"/>
                  <a:chOff x="4616" y="1681"/>
                  <a:chExt cx="361" cy="397"/>
                </a:xfrm>
              </p:grpSpPr>
              <p:sp>
                <p:nvSpPr>
                  <p:cNvPr id="490518" name="Freeform 22"/>
                  <p:cNvSpPr>
                    <a:spLocks noEditPoints="1"/>
                  </p:cNvSpPr>
                  <p:nvPr/>
                </p:nvSpPr>
                <p:spPr bwMode="gray">
                  <a:xfrm>
                    <a:off x="4616" y="1906"/>
                    <a:ext cx="361" cy="172"/>
                  </a:xfrm>
                  <a:custGeom>
                    <a:avLst/>
                    <a:gdLst>
                      <a:gd name="T0" fmla="*/ 0 w 1280"/>
                      <a:gd name="T1" fmla="*/ 0 h 607"/>
                      <a:gd name="T2" fmla="*/ 0 w 1280"/>
                      <a:gd name="T3" fmla="*/ 264 h 607"/>
                      <a:gd name="T4" fmla="*/ 1280 w 1280"/>
                      <a:gd name="T5" fmla="*/ 607 h 607"/>
                      <a:gd name="T6" fmla="*/ 1280 w 1280"/>
                      <a:gd name="T7" fmla="*/ 342 h 607"/>
                      <a:gd name="T8" fmla="*/ 0 w 1280"/>
                      <a:gd name="T9" fmla="*/ 0 h 607"/>
                      <a:gd name="T10" fmla="*/ 1250 w 1280"/>
                      <a:gd name="T11" fmla="*/ 566 h 607"/>
                      <a:gd name="T12" fmla="*/ 33 w 1280"/>
                      <a:gd name="T13" fmla="*/ 240 h 607"/>
                      <a:gd name="T14" fmla="*/ 33 w 1280"/>
                      <a:gd name="T15" fmla="*/ 42 h 607"/>
                      <a:gd name="T16" fmla="*/ 1247 w 1280"/>
                      <a:gd name="T17" fmla="*/ 368 h 607"/>
                      <a:gd name="T18" fmla="*/ 1250 w 1280"/>
                      <a:gd name="T19" fmla="*/ 368 h 607"/>
                      <a:gd name="T20" fmla="*/ 1250 w 1280"/>
                      <a:gd name="T21" fmla="*/ 566 h 6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280" h="607">
                        <a:moveTo>
                          <a:pt x="0" y="0"/>
                        </a:moveTo>
                        <a:lnTo>
                          <a:pt x="0" y="264"/>
                        </a:lnTo>
                        <a:lnTo>
                          <a:pt x="1280" y="607"/>
                        </a:lnTo>
                        <a:lnTo>
                          <a:pt x="1280" y="342"/>
                        </a:lnTo>
                        <a:lnTo>
                          <a:pt x="0" y="0"/>
                        </a:lnTo>
                        <a:close/>
                        <a:moveTo>
                          <a:pt x="1250" y="566"/>
                        </a:moveTo>
                        <a:lnTo>
                          <a:pt x="33" y="240"/>
                        </a:lnTo>
                        <a:lnTo>
                          <a:pt x="33" y="42"/>
                        </a:lnTo>
                        <a:lnTo>
                          <a:pt x="1247" y="368"/>
                        </a:lnTo>
                        <a:lnTo>
                          <a:pt x="1250" y="368"/>
                        </a:lnTo>
                        <a:lnTo>
                          <a:pt x="1250" y="566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519" name="Freeform 23"/>
                  <p:cNvSpPr>
                    <a:spLocks noEditPoints="1"/>
                  </p:cNvSpPr>
                  <p:nvPr/>
                </p:nvSpPr>
                <p:spPr bwMode="gray">
                  <a:xfrm>
                    <a:off x="4616" y="1831"/>
                    <a:ext cx="361" cy="172"/>
                  </a:xfrm>
                  <a:custGeom>
                    <a:avLst/>
                    <a:gdLst>
                      <a:gd name="T0" fmla="*/ 0 w 1280"/>
                      <a:gd name="T1" fmla="*/ 0 h 607"/>
                      <a:gd name="T2" fmla="*/ 0 w 1280"/>
                      <a:gd name="T3" fmla="*/ 265 h 607"/>
                      <a:gd name="T4" fmla="*/ 1280 w 1280"/>
                      <a:gd name="T5" fmla="*/ 607 h 607"/>
                      <a:gd name="T6" fmla="*/ 1280 w 1280"/>
                      <a:gd name="T7" fmla="*/ 343 h 607"/>
                      <a:gd name="T8" fmla="*/ 0 w 1280"/>
                      <a:gd name="T9" fmla="*/ 0 h 607"/>
                      <a:gd name="T10" fmla="*/ 1250 w 1280"/>
                      <a:gd name="T11" fmla="*/ 565 h 607"/>
                      <a:gd name="T12" fmla="*/ 33 w 1280"/>
                      <a:gd name="T13" fmla="*/ 241 h 607"/>
                      <a:gd name="T14" fmla="*/ 33 w 1280"/>
                      <a:gd name="T15" fmla="*/ 43 h 607"/>
                      <a:gd name="T16" fmla="*/ 1247 w 1280"/>
                      <a:gd name="T17" fmla="*/ 366 h 607"/>
                      <a:gd name="T18" fmla="*/ 1250 w 1280"/>
                      <a:gd name="T19" fmla="*/ 366 h 607"/>
                      <a:gd name="T20" fmla="*/ 1250 w 1280"/>
                      <a:gd name="T21" fmla="*/ 565 h 6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280" h="607">
                        <a:moveTo>
                          <a:pt x="0" y="0"/>
                        </a:moveTo>
                        <a:lnTo>
                          <a:pt x="0" y="265"/>
                        </a:lnTo>
                        <a:lnTo>
                          <a:pt x="1280" y="607"/>
                        </a:lnTo>
                        <a:lnTo>
                          <a:pt x="1280" y="343"/>
                        </a:lnTo>
                        <a:lnTo>
                          <a:pt x="0" y="0"/>
                        </a:lnTo>
                        <a:close/>
                        <a:moveTo>
                          <a:pt x="1250" y="565"/>
                        </a:moveTo>
                        <a:lnTo>
                          <a:pt x="33" y="241"/>
                        </a:lnTo>
                        <a:lnTo>
                          <a:pt x="33" y="43"/>
                        </a:lnTo>
                        <a:lnTo>
                          <a:pt x="1247" y="366"/>
                        </a:lnTo>
                        <a:lnTo>
                          <a:pt x="1250" y="366"/>
                        </a:lnTo>
                        <a:lnTo>
                          <a:pt x="1250" y="565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520" name="Freeform 24"/>
                  <p:cNvSpPr>
                    <a:spLocks noEditPoints="1"/>
                  </p:cNvSpPr>
                  <p:nvPr/>
                </p:nvSpPr>
                <p:spPr bwMode="gray">
                  <a:xfrm>
                    <a:off x="4616" y="1756"/>
                    <a:ext cx="361" cy="172"/>
                  </a:xfrm>
                  <a:custGeom>
                    <a:avLst/>
                    <a:gdLst>
                      <a:gd name="T0" fmla="*/ 0 w 1280"/>
                      <a:gd name="T1" fmla="*/ 0 h 607"/>
                      <a:gd name="T2" fmla="*/ 0 w 1280"/>
                      <a:gd name="T3" fmla="*/ 265 h 607"/>
                      <a:gd name="T4" fmla="*/ 1280 w 1280"/>
                      <a:gd name="T5" fmla="*/ 607 h 607"/>
                      <a:gd name="T6" fmla="*/ 1280 w 1280"/>
                      <a:gd name="T7" fmla="*/ 343 h 607"/>
                      <a:gd name="T8" fmla="*/ 0 w 1280"/>
                      <a:gd name="T9" fmla="*/ 0 h 607"/>
                      <a:gd name="T10" fmla="*/ 1250 w 1280"/>
                      <a:gd name="T11" fmla="*/ 567 h 607"/>
                      <a:gd name="T12" fmla="*/ 33 w 1280"/>
                      <a:gd name="T13" fmla="*/ 241 h 607"/>
                      <a:gd name="T14" fmla="*/ 33 w 1280"/>
                      <a:gd name="T15" fmla="*/ 43 h 607"/>
                      <a:gd name="T16" fmla="*/ 1247 w 1280"/>
                      <a:gd name="T17" fmla="*/ 366 h 607"/>
                      <a:gd name="T18" fmla="*/ 1250 w 1280"/>
                      <a:gd name="T19" fmla="*/ 366 h 607"/>
                      <a:gd name="T20" fmla="*/ 1250 w 1280"/>
                      <a:gd name="T21" fmla="*/ 567 h 6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280" h="607">
                        <a:moveTo>
                          <a:pt x="0" y="0"/>
                        </a:moveTo>
                        <a:lnTo>
                          <a:pt x="0" y="265"/>
                        </a:lnTo>
                        <a:lnTo>
                          <a:pt x="1280" y="607"/>
                        </a:lnTo>
                        <a:lnTo>
                          <a:pt x="1280" y="343"/>
                        </a:lnTo>
                        <a:lnTo>
                          <a:pt x="0" y="0"/>
                        </a:lnTo>
                        <a:close/>
                        <a:moveTo>
                          <a:pt x="1250" y="567"/>
                        </a:moveTo>
                        <a:lnTo>
                          <a:pt x="33" y="241"/>
                        </a:lnTo>
                        <a:lnTo>
                          <a:pt x="33" y="43"/>
                        </a:lnTo>
                        <a:lnTo>
                          <a:pt x="1247" y="366"/>
                        </a:lnTo>
                        <a:lnTo>
                          <a:pt x="1250" y="366"/>
                        </a:lnTo>
                        <a:lnTo>
                          <a:pt x="1250" y="567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521" name="Freeform 25"/>
                  <p:cNvSpPr>
                    <a:spLocks noEditPoints="1"/>
                  </p:cNvSpPr>
                  <p:nvPr/>
                </p:nvSpPr>
                <p:spPr bwMode="gray">
                  <a:xfrm>
                    <a:off x="4616" y="1681"/>
                    <a:ext cx="361" cy="172"/>
                  </a:xfrm>
                  <a:custGeom>
                    <a:avLst/>
                    <a:gdLst>
                      <a:gd name="T0" fmla="*/ 0 w 1280"/>
                      <a:gd name="T1" fmla="*/ 0 h 607"/>
                      <a:gd name="T2" fmla="*/ 0 w 1280"/>
                      <a:gd name="T3" fmla="*/ 264 h 607"/>
                      <a:gd name="T4" fmla="*/ 1280 w 1280"/>
                      <a:gd name="T5" fmla="*/ 607 h 607"/>
                      <a:gd name="T6" fmla="*/ 1280 w 1280"/>
                      <a:gd name="T7" fmla="*/ 342 h 607"/>
                      <a:gd name="T8" fmla="*/ 0 w 1280"/>
                      <a:gd name="T9" fmla="*/ 0 h 607"/>
                      <a:gd name="T10" fmla="*/ 1250 w 1280"/>
                      <a:gd name="T11" fmla="*/ 564 h 607"/>
                      <a:gd name="T12" fmla="*/ 33 w 1280"/>
                      <a:gd name="T13" fmla="*/ 241 h 607"/>
                      <a:gd name="T14" fmla="*/ 33 w 1280"/>
                      <a:gd name="T15" fmla="*/ 40 h 607"/>
                      <a:gd name="T16" fmla="*/ 1247 w 1280"/>
                      <a:gd name="T17" fmla="*/ 366 h 607"/>
                      <a:gd name="T18" fmla="*/ 1250 w 1280"/>
                      <a:gd name="T19" fmla="*/ 366 h 607"/>
                      <a:gd name="T20" fmla="*/ 1250 w 1280"/>
                      <a:gd name="T21" fmla="*/ 564 h 6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280" h="607">
                        <a:moveTo>
                          <a:pt x="0" y="0"/>
                        </a:moveTo>
                        <a:lnTo>
                          <a:pt x="0" y="264"/>
                        </a:lnTo>
                        <a:lnTo>
                          <a:pt x="1280" y="607"/>
                        </a:lnTo>
                        <a:lnTo>
                          <a:pt x="1280" y="342"/>
                        </a:lnTo>
                        <a:lnTo>
                          <a:pt x="0" y="0"/>
                        </a:lnTo>
                        <a:close/>
                        <a:moveTo>
                          <a:pt x="1250" y="564"/>
                        </a:moveTo>
                        <a:lnTo>
                          <a:pt x="33" y="241"/>
                        </a:lnTo>
                        <a:lnTo>
                          <a:pt x="33" y="40"/>
                        </a:lnTo>
                        <a:lnTo>
                          <a:pt x="1247" y="366"/>
                        </a:lnTo>
                        <a:lnTo>
                          <a:pt x="1250" y="366"/>
                        </a:lnTo>
                        <a:lnTo>
                          <a:pt x="1250" y="564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 w="9525">
                    <a:solidFill>
                      <a:srgbClr val="54555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90522" name="Freeform 26"/>
                <p:cNvSpPr>
                  <a:spLocks/>
                </p:cNvSpPr>
                <p:nvPr/>
              </p:nvSpPr>
              <p:spPr bwMode="gray">
                <a:xfrm>
                  <a:off x="3716" y="1975"/>
                  <a:ext cx="216" cy="956"/>
                </a:xfrm>
                <a:custGeom>
                  <a:avLst/>
                  <a:gdLst>
                    <a:gd name="T0" fmla="*/ 0 w 255"/>
                    <a:gd name="T1" fmla="*/ 68 h 1129"/>
                    <a:gd name="T2" fmla="*/ 0 w 255"/>
                    <a:gd name="T3" fmla="*/ 333 h 1129"/>
                    <a:gd name="T4" fmla="*/ 0 w 255"/>
                    <a:gd name="T5" fmla="*/ 373 h 1129"/>
                    <a:gd name="T6" fmla="*/ 0 w 255"/>
                    <a:gd name="T7" fmla="*/ 564 h 1129"/>
                    <a:gd name="T8" fmla="*/ 0 w 255"/>
                    <a:gd name="T9" fmla="*/ 597 h 1129"/>
                    <a:gd name="T10" fmla="*/ 0 w 255"/>
                    <a:gd name="T11" fmla="*/ 864 h 1129"/>
                    <a:gd name="T12" fmla="*/ 0 w 255"/>
                    <a:gd name="T13" fmla="*/ 897 h 1129"/>
                    <a:gd name="T14" fmla="*/ 0 w 255"/>
                    <a:gd name="T15" fmla="*/ 1129 h 1129"/>
                    <a:gd name="T16" fmla="*/ 255 w 255"/>
                    <a:gd name="T17" fmla="*/ 1060 h 1129"/>
                    <a:gd name="T18" fmla="*/ 255 w 255"/>
                    <a:gd name="T19" fmla="*/ 829 h 1129"/>
                    <a:gd name="T20" fmla="*/ 255 w 255"/>
                    <a:gd name="T21" fmla="*/ 796 h 1129"/>
                    <a:gd name="T22" fmla="*/ 255 w 255"/>
                    <a:gd name="T23" fmla="*/ 529 h 1129"/>
                    <a:gd name="T24" fmla="*/ 255 w 255"/>
                    <a:gd name="T25" fmla="*/ 496 h 1129"/>
                    <a:gd name="T26" fmla="*/ 255 w 255"/>
                    <a:gd name="T27" fmla="*/ 304 h 1129"/>
                    <a:gd name="T28" fmla="*/ 255 w 255"/>
                    <a:gd name="T29" fmla="*/ 264 h 1129"/>
                    <a:gd name="T30" fmla="*/ 255 w 255"/>
                    <a:gd name="T31" fmla="*/ 0 h 1129"/>
                    <a:gd name="T32" fmla="*/ 0 w 255"/>
                    <a:gd name="T33" fmla="*/ 68 h 1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5" h="1129">
                      <a:moveTo>
                        <a:pt x="0" y="68"/>
                      </a:moveTo>
                      <a:lnTo>
                        <a:pt x="0" y="333"/>
                      </a:lnTo>
                      <a:lnTo>
                        <a:pt x="0" y="373"/>
                      </a:lnTo>
                      <a:lnTo>
                        <a:pt x="0" y="564"/>
                      </a:lnTo>
                      <a:lnTo>
                        <a:pt x="0" y="597"/>
                      </a:lnTo>
                      <a:lnTo>
                        <a:pt x="0" y="864"/>
                      </a:lnTo>
                      <a:lnTo>
                        <a:pt x="0" y="897"/>
                      </a:lnTo>
                      <a:lnTo>
                        <a:pt x="0" y="1129"/>
                      </a:lnTo>
                      <a:lnTo>
                        <a:pt x="255" y="1060"/>
                      </a:lnTo>
                      <a:lnTo>
                        <a:pt x="255" y="829"/>
                      </a:lnTo>
                      <a:lnTo>
                        <a:pt x="255" y="796"/>
                      </a:lnTo>
                      <a:lnTo>
                        <a:pt x="255" y="529"/>
                      </a:lnTo>
                      <a:lnTo>
                        <a:pt x="255" y="496"/>
                      </a:lnTo>
                      <a:lnTo>
                        <a:pt x="255" y="304"/>
                      </a:lnTo>
                      <a:lnTo>
                        <a:pt x="255" y="264"/>
                      </a:lnTo>
                      <a:lnTo>
                        <a:pt x="255" y="0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 w="9525">
                  <a:solidFill>
                    <a:srgbClr val="54555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0523" name="Group 27"/>
              <p:cNvGrpSpPr>
                <a:grpSpLocks/>
              </p:cNvGrpSpPr>
              <p:nvPr/>
            </p:nvGrpSpPr>
            <p:grpSpPr bwMode="auto">
              <a:xfrm>
                <a:off x="646" y="1834"/>
                <a:ext cx="1288" cy="1238"/>
                <a:chOff x="1079" y="1709"/>
                <a:chExt cx="1300" cy="1250"/>
              </a:xfrm>
            </p:grpSpPr>
            <p:grpSp>
              <p:nvGrpSpPr>
                <p:cNvPr id="490524" name="Group 28"/>
                <p:cNvGrpSpPr>
                  <a:grpSpLocks/>
                </p:cNvGrpSpPr>
                <p:nvPr/>
              </p:nvGrpSpPr>
              <p:grpSpPr bwMode="auto">
                <a:xfrm>
                  <a:off x="1079" y="1709"/>
                  <a:ext cx="1300" cy="1250"/>
                  <a:chOff x="1079" y="1709"/>
                  <a:chExt cx="1300" cy="1250"/>
                </a:xfrm>
              </p:grpSpPr>
              <p:grpSp>
                <p:nvGrpSpPr>
                  <p:cNvPr id="490525" name="Group 29"/>
                  <p:cNvGrpSpPr>
                    <a:grpSpLocks/>
                  </p:cNvGrpSpPr>
                  <p:nvPr/>
                </p:nvGrpSpPr>
                <p:grpSpPr bwMode="auto">
                  <a:xfrm>
                    <a:off x="1079" y="2385"/>
                    <a:ext cx="1300" cy="574"/>
                    <a:chOff x="1079" y="2385"/>
                    <a:chExt cx="1300" cy="574"/>
                  </a:xfrm>
                </p:grpSpPr>
                <p:grpSp>
                  <p:nvGrpSpPr>
                    <p:cNvPr id="490526" name="Group 30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946" y="2385"/>
                      <a:ext cx="433" cy="341"/>
                      <a:chOff x="585" y="1098"/>
                      <a:chExt cx="662" cy="521"/>
                    </a:xfrm>
                  </p:grpSpPr>
                  <p:sp>
                    <p:nvSpPr>
                      <p:cNvPr id="490527" name="Freeform 3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331" cy="432"/>
                      </a:xfrm>
                      <a:custGeom>
                        <a:avLst/>
                        <a:gdLst>
                          <a:gd name="T0" fmla="*/ 0 w 1866"/>
                          <a:gd name="T1" fmla="*/ 500 h 2433"/>
                          <a:gd name="T2" fmla="*/ 0 w 1866"/>
                          <a:gd name="T3" fmla="*/ 2433 h 2433"/>
                          <a:gd name="T4" fmla="*/ 1866 w 1866"/>
                          <a:gd name="T5" fmla="*/ 1932 h 2433"/>
                          <a:gd name="T6" fmla="*/ 1866 w 1866"/>
                          <a:gd name="T7" fmla="*/ 1001 h 2433"/>
                          <a:gd name="T8" fmla="*/ 1866 w 1866"/>
                          <a:gd name="T9" fmla="*/ 0 h 2433"/>
                          <a:gd name="T10" fmla="*/ 0 w 1866"/>
                          <a:gd name="T11" fmla="*/ 500 h 24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866" h="2433">
                            <a:moveTo>
                              <a:pt x="0" y="500"/>
                            </a:moveTo>
                            <a:lnTo>
                              <a:pt x="0" y="2433"/>
                            </a:lnTo>
                            <a:lnTo>
                              <a:pt x="1866" y="1932"/>
                            </a:lnTo>
                            <a:lnTo>
                              <a:pt x="1866" y="1001"/>
                            </a:lnTo>
                            <a:lnTo>
                              <a:pt x="1866" y="0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D6D6D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28" name="Freeform 3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3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303030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29" name="Freeform 3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16" y="1186"/>
                        <a:ext cx="331" cy="433"/>
                      </a:xfrm>
                      <a:custGeom>
                        <a:avLst/>
                        <a:gdLst>
                          <a:gd name="T0" fmla="*/ 0 w 1866"/>
                          <a:gd name="T1" fmla="*/ 2434 h 2434"/>
                          <a:gd name="T2" fmla="*/ 1866 w 1866"/>
                          <a:gd name="T3" fmla="*/ 1933 h 2434"/>
                          <a:gd name="T4" fmla="*/ 1866 w 1866"/>
                          <a:gd name="T5" fmla="*/ 0 h 2434"/>
                          <a:gd name="T6" fmla="*/ 0 w 1866"/>
                          <a:gd name="T7" fmla="*/ 501 h 2434"/>
                          <a:gd name="T8" fmla="*/ 0 w 1866"/>
                          <a:gd name="T9" fmla="*/ 2434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0" y="2434"/>
                            </a:moveTo>
                            <a:lnTo>
                              <a:pt x="1866" y="1933"/>
                            </a:lnTo>
                            <a:lnTo>
                              <a:pt x="1866" y="0"/>
                            </a:lnTo>
                            <a:lnTo>
                              <a:pt x="0" y="501"/>
                            </a:lnTo>
                            <a:lnTo>
                              <a:pt x="0" y="2434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30" name="Freeform 34"/>
                      <p:cNvSpPr>
                        <a:spLocks noEditPoints="1"/>
                      </p:cNvSpPr>
                      <p:nvPr/>
                    </p:nvSpPr>
                    <p:spPr bwMode="gray">
                      <a:xfrm>
                        <a:off x="585" y="1186"/>
                        <a:ext cx="331" cy="433"/>
                      </a:xfrm>
                      <a:custGeom>
                        <a:avLst/>
                        <a:gdLst>
                          <a:gd name="T0" fmla="*/ 1866 w 1866"/>
                          <a:gd name="T1" fmla="*/ 501 h 2434"/>
                          <a:gd name="T2" fmla="*/ 1632 w 1866"/>
                          <a:gd name="T3" fmla="*/ 437 h 2434"/>
                          <a:gd name="T4" fmla="*/ 1632 w 1866"/>
                          <a:gd name="T5" fmla="*/ 437 h 2434"/>
                          <a:gd name="T6" fmla="*/ 234 w 1866"/>
                          <a:gd name="T7" fmla="*/ 64 h 2434"/>
                          <a:gd name="T8" fmla="*/ 234 w 1866"/>
                          <a:gd name="T9" fmla="*/ 64 h 2434"/>
                          <a:gd name="T10" fmla="*/ 0 w 1866"/>
                          <a:gd name="T11" fmla="*/ 0 h 2434"/>
                          <a:gd name="T12" fmla="*/ 0 w 1866"/>
                          <a:gd name="T13" fmla="*/ 1933 h 2434"/>
                          <a:gd name="T14" fmla="*/ 234 w 1866"/>
                          <a:gd name="T15" fmla="*/ 1997 h 2434"/>
                          <a:gd name="T16" fmla="*/ 234 w 1866"/>
                          <a:gd name="T17" fmla="*/ 1997 h 2434"/>
                          <a:gd name="T18" fmla="*/ 1866 w 1866"/>
                          <a:gd name="T19" fmla="*/ 2434 h 2434"/>
                          <a:gd name="T20" fmla="*/ 1866 w 1866"/>
                          <a:gd name="T21" fmla="*/ 501 h 2434"/>
                          <a:gd name="T22" fmla="*/ 234 w 1866"/>
                          <a:gd name="T23" fmla="*/ 1753 h 2434"/>
                          <a:gd name="T24" fmla="*/ 234 w 1866"/>
                          <a:gd name="T25" fmla="*/ 305 h 2434"/>
                          <a:gd name="T26" fmla="*/ 234 w 1866"/>
                          <a:gd name="T27" fmla="*/ 305 h 2434"/>
                          <a:gd name="T28" fmla="*/ 1630 w 1866"/>
                          <a:gd name="T29" fmla="*/ 681 h 2434"/>
                          <a:gd name="T30" fmla="*/ 1632 w 1866"/>
                          <a:gd name="T31" fmla="*/ 681 h 2434"/>
                          <a:gd name="T32" fmla="*/ 1632 w 1866"/>
                          <a:gd name="T33" fmla="*/ 2129 h 2434"/>
                          <a:gd name="T34" fmla="*/ 234 w 1866"/>
                          <a:gd name="T35" fmla="*/ 1753 h 2434"/>
                          <a:gd name="T36" fmla="*/ 234 w 1866"/>
                          <a:gd name="T37" fmla="*/ 1753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1866" y="501"/>
                            </a:moveTo>
                            <a:lnTo>
                              <a:pt x="1632" y="437"/>
                            </a:lnTo>
                            <a:lnTo>
                              <a:pt x="1632" y="437"/>
                            </a:lnTo>
                            <a:lnTo>
                              <a:pt x="234" y="64"/>
                            </a:lnTo>
                            <a:lnTo>
                              <a:pt x="234" y="64"/>
                            </a:lnTo>
                            <a:lnTo>
                              <a:pt x="0" y="0"/>
                            </a:lnTo>
                            <a:lnTo>
                              <a:pt x="0" y="1933"/>
                            </a:lnTo>
                            <a:lnTo>
                              <a:pt x="234" y="1997"/>
                            </a:lnTo>
                            <a:lnTo>
                              <a:pt x="234" y="1997"/>
                            </a:lnTo>
                            <a:lnTo>
                              <a:pt x="1866" y="2434"/>
                            </a:lnTo>
                            <a:lnTo>
                              <a:pt x="1866" y="501"/>
                            </a:lnTo>
                            <a:close/>
                            <a:moveTo>
                              <a:pt x="234" y="1753"/>
                            </a:moveTo>
                            <a:lnTo>
                              <a:pt x="234" y="305"/>
                            </a:lnTo>
                            <a:lnTo>
                              <a:pt x="234" y="305"/>
                            </a:lnTo>
                            <a:lnTo>
                              <a:pt x="1630" y="681"/>
                            </a:lnTo>
                            <a:lnTo>
                              <a:pt x="1632" y="681"/>
                            </a:lnTo>
                            <a:lnTo>
                              <a:pt x="1632" y="2129"/>
                            </a:lnTo>
                            <a:lnTo>
                              <a:pt x="234" y="1753"/>
                            </a:lnTo>
                            <a:lnTo>
                              <a:pt x="234" y="1753"/>
                            </a:lnTo>
                            <a:close/>
                          </a:path>
                        </a:pathLst>
                      </a:custGeom>
                      <a:solidFill>
                        <a:srgbClr val="545454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31" name="Freeform 3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E6E6E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90532" name="Group 36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728" y="2443"/>
                      <a:ext cx="434" cy="341"/>
                      <a:chOff x="585" y="1098"/>
                      <a:chExt cx="662" cy="521"/>
                    </a:xfrm>
                  </p:grpSpPr>
                  <p:sp>
                    <p:nvSpPr>
                      <p:cNvPr id="490533" name="Freeform 3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331" cy="432"/>
                      </a:xfrm>
                      <a:custGeom>
                        <a:avLst/>
                        <a:gdLst>
                          <a:gd name="T0" fmla="*/ 0 w 1866"/>
                          <a:gd name="T1" fmla="*/ 500 h 2433"/>
                          <a:gd name="T2" fmla="*/ 0 w 1866"/>
                          <a:gd name="T3" fmla="*/ 2433 h 2433"/>
                          <a:gd name="T4" fmla="*/ 1866 w 1866"/>
                          <a:gd name="T5" fmla="*/ 1932 h 2433"/>
                          <a:gd name="T6" fmla="*/ 1866 w 1866"/>
                          <a:gd name="T7" fmla="*/ 1001 h 2433"/>
                          <a:gd name="T8" fmla="*/ 1866 w 1866"/>
                          <a:gd name="T9" fmla="*/ 0 h 2433"/>
                          <a:gd name="T10" fmla="*/ 0 w 1866"/>
                          <a:gd name="T11" fmla="*/ 500 h 24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866" h="2433">
                            <a:moveTo>
                              <a:pt x="0" y="500"/>
                            </a:moveTo>
                            <a:lnTo>
                              <a:pt x="0" y="2433"/>
                            </a:lnTo>
                            <a:lnTo>
                              <a:pt x="1866" y="1932"/>
                            </a:lnTo>
                            <a:lnTo>
                              <a:pt x="1866" y="1001"/>
                            </a:lnTo>
                            <a:lnTo>
                              <a:pt x="1866" y="0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D6D6D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34" name="Freeform 3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3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303030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35" name="Freeform 3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16" y="1186"/>
                        <a:ext cx="331" cy="433"/>
                      </a:xfrm>
                      <a:custGeom>
                        <a:avLst/>
                        <a:gdLst>
                          <a:gd name="T0" fmla="*/ 0 w 1866"/>
                          <a:gd name="T1" fmla="*/ 2434 h 2434"/>
                          <a:gd name="T2" fmla="*/ 1866 w 1866"/>
                          <a:gd name="T3" fmla="*/ 1933 h 2434"/>
                          <a:gd name="T4" fmla="*/ 1866 w 1866"/>
                          <a:gd name="T5" fmla="*/ 0 h 2434"/>
                          <a:gd name="T6" fmla="*/ 0 w 1866"/>
                          <a:gd name="T7" fmla="*/ 501 h 2434"/>
                          <a:gd name="T8" fmla="*/ 0 w 1866"/>
                          <a:gd name="T9" fmla="*/ 2434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0" y="2434"/>
                            </a:moveTo>
                            <a:lnTo>
                              <a:pt x="1866" y="1933"/>
                            </a:lnTo>
                            <a:lnTo>
                              <a:pt x="1866" y="0"/>
                            </a:lnTo>
                            <a:lnTo>
                              <a:pt x="0" y="501"/>
                            </a:lnTo>
                            <a:lnTo>
                              <a:pt x="0" y="2434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36" name="Freeform 40"/>
                      <p:cNvSpPr>
                        <a:spLocks noEditPoints="1"/>
                      </p:cNvSpPr>
                      <p:nvPr/>
                    </p:nvSpPr>
                    <p:spPr bwMode="gray">
                      <a:xfrm>
                        <a:off x="585" y="1186"/>
                        <a:ext cx="331" cy="433"/>
                      </a:xfrm>
                      <a:custGeom>
                        <a:avLst/>
                        <a:gdLst>
                          <a:gd name="T0" fmla="*/ 1866 w 1866"/>
                          <a:gd name="T1" fmla="*/ 501 h 2434"/>
                          <a:gd name="T2" fmla="*/ 1632 w 1866"/>
                          <a:gd name="T3" fmla="*/ 437 h 2434"/>
                          <a:gd name="T4" fmla="*/ 1632 w 1866"/>
                          <a:gd name="T5" fmla="*/ 437 h 2434"/>
                          <a:gd name="T6" fmla="*/ 234 w 1866"/>
                          <a:gd name="T7" fmla="*/ 64 h 2434"/>
                          <a:gd name="T8" fmla="*/ 234 w 1866"/>
                          <a:gd name="T9" fmla="*/ 64 h 2434"/>
                          <a:gd name="T10" fmla="*/ 0 w 1866"/>
                          <a:gd name="T11" fmla="*/ 0 h 2434"/>
                          <a:gd name="T12" fmla="*/ 0 w 1866"/>
                          <a:gd name="T13" fmla="*/ 1933 h 2434"/>
                          <a:gd name="T14" fmla="*/ 234 w 1866"/>
                          <a:gd name="T15" fmla="*/ 1997 h 2434"/>
                          <a:gd name="T16" fmla="*/ 234 w 1866"/>
                          <a:gd name="T17" fmla="*/ 1997 h 2434"/>
                          <a:gd name="T18" fmla="*/ 1866 w 1866"/>
                          <a:gd name="T19" fmla="*/ 2434 h 2434"/>
                          <a:gd name="T20" fmla="*/ 1866 w 1866"/>
                          <a:gd name="T21" fmla="*/ 501 h 2434"/>
                          <a:gd name="T22" fmla="*/ 234 w 1866"/>
                          <a:gd name="T23" fmla="*/ 1753 h 2434"/>
                          <a:gd name="T24" fmla="*/ 234 w 1866"/>
                          <a:gd name="T25" fmla="*/ 305 h 2434"/>
                          <a:gd name="T26" fmla="*/ 234 w 1866"/>
                          <a:gd name="T27" fmla="*/ 305 h 2434"/>
                          <a:gd name="T28" fmla="*/ 1630 w 1866"/>
                          <a:gd name="T29" fmla="*/ 681 h 2434"/>
                          <a:gd name="T30" fmla="*/ 1632 w 1866"/>
                          <a:gd name="T31" fmla="*/ 681 h 2434"/>
                          <a:gd name="T32" fmla="*/ 1632 w 1866"/>
                          <a:gd name="T33" fmla="*/ 2129 h 2434"/>
                          <a:gd name="T34" fmla="*/ 234 w 1866"/>
                          <a:gd name="T35" fmla="*/ 1753 h 2434"/>
                          <a:gd name="T36" fmla="*/ 234 w 1866"/>
                          <a:gd name="T37" fmla="*/ 1753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1866" y="501"/>
                            </a:moveTo>
                            <a:lnTo>
                              <a:pt x="1632" y="437"/>
                            </a:lnTo>
                            <a:lnTo>
                              <a:pt x="1632" y="437"/>
                            </a:lnTo>
                            <a:lnTo>
                              <a:pt x="234" y="64"/>
                            </a:lnTo>
                            <a:lnTo>
                              <a:pt x="234" y="64"/>
                            </a:lnTo>
                            <a:lnTo>
                              <a:pt x="0" y="0"/>
                            </a:lnTo>
                            <a:lnTo>
                              <a:pt x="0" y="1933"/>
                            </a:lnTo>
                            <a:lnTo>
                              <a:pt x="234" y="1997"/>
                            </a:lnTo>
                            <a:lnTo>
                              <a:pt x="234" y="1997"/>
                            </a:lnTo>
                            <a:lnTo>
                              <a:pt x="1866" y="2434"/>
                            </a:lnTo>
                            <a:lnTo>
                              <a:pt x="1866" y="501"/>
                            </a:lnTo>
                            <a:close/>
                            <a:moveTo>
                              <a:pt x="234" y="1753"/>
                            </a:moveTo>
                            <a:lnTo>
                              <a:pt x="234" y="305"/>
                            </a:lnTo>
                            <a:lnTo>
                              <a:pt x="234" y="305"/>
                            </a:lnTo>
                            <a:lnTo>
                              <a:pt x="1630" y="681"/>
                            </a:lnTo>
                            <a:lnTo>
                              <a:pt x="1632" y="681"/>
                            </a:lnTo>
                            <a:lnTo>
                              <a:pt x="1632" y="2129"/>
                            </a:lnTo>
                            <a:lnTo>
                              <a:pt x="234" y="1753"/>
                            </a:lnTo>
                            <a:lnTo>
                              <a:pt x="234" y="1753"/>
                            </a:lnTo>
                            <a:close/>
                          </a:path>
                        </a:pathLst>
                      </a:custGeom>
                      <a:solidFill>
                        <a:srgbClr val="545454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37" name="Freeform 4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E6E6E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90538" name="Group 42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512" y="2501"/>
                      <a:ext cx="433" cy="342"/>
                      <a:chOff x="585" y="1098"/>
                      <a:chExt cx="662" cy="521"/>
                    </a:xfrm>
                  </p:grpSpPr>
                  <p:sp>
                    <p:nvSpPr>
                      <p:cNvPr id="490539" name="Freeform 4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331" cy="432"/>
                      </a:xfrm>
                      <a:custGeom>
                        <a:avLst/>
                        <a:gdLst>
                          <a:gd name="T0" fmla="*/ 0 w 1866"/>
                          <a:gd name="T1" fmla="*/ 500 h 2433"/>
                          <a:gd name="T2" fmla="*/ 0 w 1866"/>
                          <a:gd name="T3" fmla="*/ 2433 h 2433"/>
                          <a:gd name="T4" fmla="*/ 1866 w 1866"/>
                          <a:gd name="T5" fmla="*/ 1932 h 2433"/>
                          <a:gd name="T6" fmla="*/ 1866 w 1866"/>
                          <a:gd name="T7" fmla="*/ 1001 h 2433"/>
                          <a:gd name="T8" fmla="*/ 1866 w 1866"/>
                          <a:gd name="T9" fmla="*/ 0 h 2433"/>
                          <a:gd name="T10" fmla="*/ 0 w 1866"/>
                          <a:gd name="T11" fmla="*/ 500 h 24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866" h="2433">
                            <a:moveTo>
                              <a:pt x="0" y="500"/>
                            </a:moveTo>
                            <a:lnTo>
                              <a:pt x="0" y="2433"/>
                            </a:lnTo>
                            <a:lnTo>
                              <a:pt x="1866" y="1932"/>
                            </a:lnTo>
                            <a:lnTo>
                              <a:pt x="1866" y="1001"/>
                            </a:lnTo>
                            <a:lnTo>
                              <a:pt x="1866" y="0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D6D6D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40" name="Freeform 4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3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303030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41" name="Freeform 4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16" y="1186"/>
                        <a:ext cx="331" cy="433"/>
                      </a:xfrm>
                      <a:custGeom>
                        <a:avLst/>
                        <a:gdLst>
                          <a:gd name="T0" fmla="*/ 0 w 1866"/>
                          <a:gd name="T1" fmla="*/ 2434 h 2434"/>
                          <a:gd name="T2" fmla="*/ 1866 w 1866"/>
                          <a:gd name="T3" fmla="*/ 1933 h 2434"/>
                          <a:gd name="T4" fmla="*/ 1866 w 1866"/>
                          <a:gd name="T5" fmla="*/ 0 h 2434"/>
                          <a:gd name="T6" fmla="*/ 0 w 1866"/>
                          <a:gd name="T7" fmla="*/ 501 h 2434"/>
                          <a:gd name="T8" fmla="*/ 0 w 1866"/>
                          <a:gd name="T9" fmla="*/ 2434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0" y="2434"/>
                            </a:moveTo>
                            <a:lnTo>
                              <a:pt x="1866" y="1933"/>
                            </a:lnTo>
                            <a:lnTo>
                              <a:pt x="1866" y="0"/>
                            </a:lnTo>
                            <a:lnTo>
                              <a:pt x="0" y="501"/>
                            </a:lnTo>
                            <a:lnTo>
                              <a:pt x="0" y="2434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42" name="Freeform 46"/>
                      <p:cNvSpPr>
                        <a:spLocks noEditPoints="1"/>
                      </p:cNvSpPr>
                      <p:nvPr/>
                    </p:nvSpPr>
                    <p:spPr bwMode="gray">
                      <a:xfrm>
                        <a:off x="585" y="1186"/>
                        <a:ext cx="331" cy="433"/>
                      </a:xfrm>
                      <a:custGeom>
                        <a:avLst/>
                        <a:gdLst>
                          <a:gd name="T0" fmla="*/ 1866 w 1866"/>
                          <a:gd name="T1" fmla="*/ 501 h 2434"/>
                          <a:gd name="T2" fmla="*/ 1632 w 1866"/>
                          <a:gd name="T3" fmla="*/ 437 h 2434"/>
                          <a:gd name="T4" fmla="*/ 1632 w 1866"/>
                          <a:gd name="T5" fmla="*/ 437 h 2434"/>
                          <a:gd name="T6" fmla="*/ 234 w 1866"/>
                          <a:gd name="T7" fmla="*/ 64 h 2434"/>
                          <a:gd name="T8" fmla="*/ 234 w 1866"/>
                          <a:gd name="T9" fmla="*/ 64 h 2434"/>
                          <a:gd name="T10" fmla="*/ 0 w 1866"/>
                          <a:gd name="T11" fmla="*/ 0 h 2434"/>
                          <a:gd name="T12" fmla="*/ 0 w 1866"/>
                          <a:gd name="T13" fmla="*/ 1933 h 2434"/>
                          <a:gd name="T14" fmla="*/ 234 w 1866"/>
                          <a:gd name="T15" fmla="*/ 1997 h 2434"/>
                          <a:gd name="T16" fmla="*/ 234 w 1866"/>
                          <a:gd name="T17" fmla="*/ 1997 h 2434"/>
                          <a:gd name="T18" fmla="*/ 1866 w 1866"/>
                          <a:gd name="T19" fmla="*/ 2434 h 2434"/>
                          <a:gd name="T20" fmla="*/ 1866 w 1866"/>
                          <a:gd name="T21" fmla="*/ 501 h 2434"/>
                          <a:gd name="T22" fmla="*/ 234 w 1866"/>
                          <a:gd name="T23" fmla="*/ 1753 h 2434"/>
                          <a:gd name="T24" fmla="*/ 234 w 1866"/>
                          <a:gd name="T25" fmla="*/ 305 h 2434"/>
                          <a:gd name="T26" fmla="*/ 234 w 1866"/>
                          <a:gd name="T27" fmla="*/ 305 h 2434"/>
                          <a:gd name="T28" fmla="*/ 1630 w 1866"/>
                          <a:gd name="T29" fmla="*/ 681 h 2434"/>
                          <a:gd name="T30" fmla="*/ 1632 w 1866"/>
                          <a:gd name="T31" fmla="*/ 681 h 2434"/>
                          <a:gd name="T32" fmla="*/ 1632 w 1866"/>
                          <a:gd name="T33" fmla="*/ 2129 h 2434"/>
                          <a:gd name="T34" fmla="*/ 234 w 1866"/>
                          <a:gd name="T35" fmla="*/ 1753 h 2434"/>
                          <a:gd name="T36" fmla="*/ 234 w 1866"/>
                          <a:gd name="T37" fmla="*/ 1753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1866" y="501"/>
                            </a:moveTo>
                            <a:lnTo>
                              <a:pt x="1632" y="437"/>
                            </a:lnTo>
                            <a:lnTo>
                              <a:pt x="1632" y="437"/>
                            </a:lnTo>
                            <a:lnTo>
                              <a:pt x="234" y="64"/>
                            </a:lnTo>
                            <a:lnTo>
                              <a:pt x="234" y="64"/>
                            </a:lnTo>
                            <a:lnTo>
                              <a:pt x="0" y="0"/>
                            </a:lnTo>
                            <a:lnTo>
                              <a:pt x="0" y="1933"/>
                            </a:lnTo>
                            <a:lnTo>
                              <a:pt x="234" y="1997"/>
                            </a:lnTo>
                            <a:lnTo>
                              <a:pt x="234" y="1997"/>
                            </a:lnTo>
                            <a:lnTo>
                              <a:pt x="1866" y="2434"/>
                            </a:lnTo>
                            <a:lnTo>
                              <a:pt x="1866" y="501"/>
                            </a:lnTo>
                            <a:close/>
                            <a:moveTo>
                              <a:pt x="234" y="1753"/>
                            </a:moveTo>
                            <a:lnTo>
                              <a:pt x="234" y="305"/>
                            </a:lnTo>
                            <a:lnTo>
                              <a:pt x="234" y="305"/>
                            </a:lnTo>
                            <a:lnTo>
                              <a:pt x="1630" y="681"/>
                            </a:lnTo>
                            <a:lnTo>
                              <a:pt x="1632" y="681"/>
                            </a:lnTo>
                            <a:lnTo>
                              <a:pt x="1632" y="2129"/>
                            </a:lnTo>
                            <a:lnTo>
                              <a:pt x="234" y="1753"/>
                            </a:lnTo>
                            <a:lnTo>
                              <a:pt x="234" y="1753"/>
                            </a:lnTo>
                            <a:close/>
                          </a:path>
                        </a:pathLst>
                      </a:custGeom>
                      <a:solidFill>
                        <a:srgbClr val="545454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43" name="Freeform 4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E6E6E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90544" name="Group 48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95" y="2560"/>
                      <a:ext cx="433" cy="341"/>
                      <a:chOff x="585" y="1098"/>
                      <a:chExt cx="662" cy="521"/>
                    </a:xfrm>
                  </p:grpSpPr>
                  <p:sp>
                    <p:nvSpPr>
                      <p:cNvPr id="490545" name="Freeform 4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331" cy="432"/>
                      </a:xfrm>
                      <a:custGeom>
                        <a:avLst/>
                        <a:gdLst>
                          <a:gd name="T0" fmla="*/ 0 w 1866"/>
                          <a:gd name="T1" fmla="*/ 500 h 2433"/>
                          <a:gd name="T2" fmla="*/ 0 w 1866"/>
                          <a:gd name="T3" fmla="*/ 2433 h 2433"/>
                          <a:gd name="T4" fmla="*/ 1866 w 1866"/>
                          <a:gd name="T5" fmla="*/ 1932 h 2433"/>
                          <a:gd name="T6" fmla="*/ 1866 w 1866"/>
                          <a:gd name="T7" fmla="*/ 1001 h 2433"/>
                          <a:gd name="T8" fmla="*/ 1866 w 1866"/>
                          <a:gd name="T9" fmla="*/ 0 h 2433"/>
                          <a:gd name="T10" fmla="*/ 0 w 1866"/>
                          <a:gd name="T11" fmla="*/ 500 h 24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866" h="2433">
                            <a:moveTo>
                              <a:pt x="0" y="500"/>
                            </a:moveTo>
                            <a:lnTo>
                              <a:pt x="0" y="2433"/>
                            </a:lnTo>
                            <a:lnTo>
                              <a:pt x="1866" y="1932"/>
                            </a:lnTo>
                            <a:lnTo>
                              <a:pt x="1866" y="1001"/>
                            </a:lnTo>
                            <a:lnTo>
                              <a:pt x="1866" y="0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D6D6D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46" name="Freeform 5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3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303030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47" name="Freeform 5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16" y="1186"/>
                        <a:ext cx="331" cy="433"/>
                      </a:xfrm>
                      <a:custGeom>
                        <a:avLst/>
                        <a:gdLst>
                          <a:gd name="T0" fmla="*/ 0 w 1866"/>
                          <a:gd name="T1" fmla="*/ 2434 h 2434"/>
                          <a:gd name="T2" fmla="*/ 1866 w 1866"/>
                          <a:gd name="T3" fmla="*/ 1933 h 2434"/>
                          <a:gd name="T4" fmla="*/ 1866 w 1866"/>
                          <a:gd name="T5" fmla="*/ 0 h 2434"/>
                          <a:gd name="T6" fmla="*/ 0 w 1866"/>
                          <a:gd name="T7" fmla="*/ 501 h 2434"/>
                          <a:gd name="T8" fmla="*/ 0 w 1866"/>
                          <a:gd name="T9" fmla="*/ 2434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0" y="2434"/>
                            </a:moveTo>
                            <a:lnTo>
                              <a:pt x="1866" y="1933"/>
                            </a:lnTo>
                            <a:lnTo>
                              <a:pt x="1866" y="0"/>
                            </a:lnTo>
                            <a:lnTo>
                              <a:pt x="0" y="501"/>
                            </a:lnTo>
                            <a:lnTo>
                              <a:pt x="0" y="2434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48" name="Freeform 52"/>
                      <p:cNvSpPr>
                        <a:spLocks noEditPoints="1"/>
                      </p:cNvSpPr>
                      <p:nvPr/>
                    </p:nvSpPr>
                    <p:spPr bwMode="gray">
                      <a:xfrm>
                        <a:off x="585" y="1186"/>
                        <a:ext cx="331" cy="433"/>
                      </a:xfrm>
                      <a:custGeom>
                        <a:avLst/>
                        <a:gdLst>
                          <a:gd name="T0" fmla="*/ 1866 w 1866"/>
                          <a:gd name="T1" fmla="*/ 501 h 2434"/>
                          <a:gd name="T2" fmla="*/ 1632 w 1866"/>
                          <a:gd name="T3" fmla="*/ 437 h 2434"/>
                          <a:gd name="T4" fmla="*/ 1632 w 1866"/>
                          <a:gd name="T5" fmla="*/ 437 h 2434"/>
                          <a:gd name="T6" fmla="*/ 234 w 1866"/>
                          <a:gd name="T7" fmla="*/ 64 h 2434"/>
                          <a:gd name="T8" fmla="*/ 234 w 1866"/>
                          <a:gd name="T9" fmla="*/ 64 h 2434"/>
                          <a:gd name="T10" fmla="*/ 0 w 1866"/>
                          <a:gd name="T11" fmla="*/ 0 h 2434"/>
                          <a:gd name="T12" fmla="*/ 0 w 1866"/>
                          <a:gd name="T13" fmla="*/ 1933 h 2434"/>
                          <a:gd name="T14" fmla="*/ 234 w 1866"/>
                          <a:gd name="T15" fmla="*/ 1997 h 2434"/>
                          <a:gd name="T16" fmla="*/ 234 w 1866"/>
                          <a:gd name="T17" fmla="*/ 1997 h 2434"/>
                          <a:gd name="T18" fmla="*/ 1866 w 1866"/>
                          <a:gd name="T19" fmla="*/ 2434 h 2434"/>
                          <a:gd name="T20" fmla="*/ 1866 w 1866"/>
                          <a:gd name="T21" fmla="*/ 501 h 2434"/>
                          <a:gd name="T22" fmla="*/ 234 w 1866"/>
                          <a:gd name="T23" fmla="*/ 1753 h 2434"/>
                          <a:gd name="T24" fmla="*/ 234 w 1866"/>
                          <a:gd name="T25" fmla="*/ 305 h 2434"/>
                          <a:gd name="T26" fmla="*/ 234 w 1866"/>
                          <a:gd name="T27" fmla="*/ 305 h 2434"/>
                          <a:gd name="T28" fmla="*/ 1630 w 1866"/>
                          <a:gd name="T29" fmla="*/ 681 h 2434"/>
                          <a:gd name="T30" fmla="*/ 1632 w 1866"/>
                          <a:gd name="T31" fmla="*/ 681 h 2434"/>
                          <a:gd name="T32" fmla="*/ 1632 w 1866"/>
                          <a:gd name="T33" fmla="*/ 2129 h 2434"/>
                          <a:gd name="T34" fmla="*/ 234 w 1866"/>
                          <a:gd name="T35" fmla="*/ 1753 h 2434"/>
                          <a:gd name="T36" fmla="*/ 234 w 1866"/>
                          <a:gd name="T37" fmla="*/ 1753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1866" y="501"/>
                            </a:moveTo>
                            <a:lnTo>
                              <a:pt x="1632" y="437"/>
                            </a:lnTo>
                            <a:lnTo>
                              <a:pt x="1632" y="437"/>
                            </a:lnTo>
                            <a:lnTo>
                              <a:pt x="234" y="64"/>
                            </a:lnTo>
                            <a:lnTo>
                              <a:pt x="234" y="64"/>
                            </a:lnTo>
                            <a:lnTo>
                              <a:pt x="0" y="0"/>
                            </a:lnTo>
                            <a:lnTo>
                              <a:pt x="0" y="1933"/>
                            </a:lnTo>
                            <a:lnTo>
                              <a:pt x="234" y="1997"/>
                            </a:lnTo>
                            <a:lnTo>
                              <a:pt x="234" y="1997"/>
                            </a:lnTo>
                            <a:lnTo>
                              <a:pt x="1866" y="2434"/>
                            </a:lnTo>
                            <a:lnTo>
                              <a:pt x="1866" y="501"/>
                            </a:lnTo>
                            <a:close/>
                            <a:moveTo>
                              <a:pt x="234" y="1753"/>
                            </a:moveTo>
                            <a:lnTo>
                              <a:pt x="234" y="305"/>
                            </a:lnTo>
                            <a:lnTo>
                              <a:pt x="234" y="305"/>
                            </a:lnTo>
                            <a:lnTo>
                              <a:pt x="1630" y="681"/>
                            </a:lnTo>
                            <a:lnTo>
                              <a:pt x="1632" y="681"/>
                            </a:lnTo>
                            <a:lnTo>
                              <a:pt x="1632" y="2129"/>
                            </a:lnTo>
                            <a:lnTo>
                              <a:pt x="234" y="1753"/>
                            </a:lnTo>
                            <a:lnTo>
                              <a:pt x="234" y="1753"/>
                            </a:lnTo>
                            <a:close/>
                          </a:path>
                        </a:pathLst>
                      </a:custGeom>
                      <a:solidFill>
                        <a:srgbClr val="545454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49" name="Freeform 5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E6E6E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90550" name="Group 54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079" y="2618"/>
                      <a:ext cx="433" cy="341"/>
                      <a:chOff x="585" y="1098"/>
                      <a:chExt cx="662" cy="521"/>
                    </a:xfrm>
                  </p:grpSpPr>
                  <p:sp>
                    <p:nvSpPr>
                      <p:cNvPr id="490551" name="Freeform 5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331" cy="432"/>
                      </a:xfrm>
                      <a:custGeom>
                        <a:avLst/>
                        <a:gdLst>
                          <a:gd name="T0" fmla="*/ 0 w 1866"/>
                          <a:gd name="T1" fmla="*/ 500 h 2433"/>
                          <a:gd name="T2" fmla="*/ 0 w 1866"/>
                          <a:gd name="T3" fmla="*/ 2433 h 2433"/>
                          <a:gd name="T4" fmla="*/ 1866 w 1866"/>
                          <a:gd name="T5" fmla="*/ 1932 h 2433"/>
                          <a:gd name="T6" fmla="*/ 1866 w 1866"/>
                          <a:gd name="T7" fmla="*/ 1001 h 2433"/>
                          <a:gd name="T8" fmla="*/ 1866 w 1866"/>
                          <a:gd name="T9" fmla="*/ 0 h 2433"/>
                          <a:gd name="T10" fmla="*/ 0 w 1866"/>
                          <a:gd name="T11" fmla="*/ 500 h 24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866" h="2433">
                            <a:moveTo>
                              <a:pt x="0" y="500"/>
                            </a:moveTo>
                            <a:lnTo>
                              <a:pt x="0" y="2433"/>
                            </a:lnTo>
                            <a:lnTo>
                              <a:pt x="1866" y="1932"/>
                            </a:lnTo>
                            <a:lnTo>
                              <a:pt x="1866" y="1001"/>
                            </a:lnTo>
                            <a:lnTo>
                              <a:pt x="1866" y="0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D6D6D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52" name="Freeform 5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3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303030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53" name="Freeform 5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16" y="1186"/>
                        <a:ext cx="331" cy="433"/>
                      </a:xfrm>
                      <a:custGeom>
                        <a:avLst/>
                        <a:gdLst>
                          <a:gd name="T0" fmla="*/ 0 w 1866"/>
                          <a:gd name="T1" fmla="*/ 2434 h 2434"/>
                          <a:gd name="T2" fmla="*/ 1866 w 1866"/>
                          <a:gd name="T3" fmla="*/ 1933 h 2434"/>
                          <a:gd name="T4" fmla="*/ 1866 w 1866"/>
                          <a:gd name="T5" fmla="*/ 0 h 2434"/>
                          <a:gd name="T6" fmla="*/ 0 w 1866"/>
                          <a:gd name="T7" fmla="*/ 501 h 2434"/>
                          <a:gd name="T8" fmla="*/ 0 w 1866"/>
                          <a:gd name="T9" fmla="*/ 2434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0" y="2434"/>
                            </a:moveTo>
                            <a:lnTo>
                              <a:pt x="1866" y="1933"/>
                            </a:lnTo>
                            <a:lnTo>
                              <a:pt x="1866" y="0"/>
                            </a:lnTo>
                            <a:lnTo>
                              <a:pt x="0" y="501"/>
                            </a:lnTo>
                            <a:lnTo>
                              <a:pt x="0" y="2434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54" name="Freeform 58"/>
                      <p:cNvSpPr>
                        <a:spLocks noEditPoints="1"/>
                      </p:cNvSpPr>
                      <p:nvPr/>
                    </p:nvSpPr>
                    <p:spPr bwMode="gray">
                      <a:xfrm>
                        <a:off x="585" y="1186"/>
                        <a:ext cx="331" cy="433"/>
                      </a:xfrm>
                      <a:custGeom>
                        <a:avLst/>
                        <a:gdLst>
                          <a:gd name="T0" fmla="*/ 1866 w 1866"/>
                          <a:gd name="T1" fmla="*/ 501 h 2434"/>
                          <a:gd name="T2" fmla="*/ 1632 w 1866"/>
                          <a:gd name="T3" fmla="*/ 437 h 2434"/>
                          <a:gd name="T4" fmla="*/ 1632 w 1866"/>
                          <a:gd name="T5" fmla="*/ 437 h 2434"/>
                          <a:gd name="T6" fmla="*/ 234 w 1866"/>
                          <a:gd name="T7" fmla="*/ 64 h 2434"/>
                          <a:gd name="T8" fmla="*/ 234 w 1866"/>
                          <a:gd name="T9" fmla="*/ 64 h 2434"/>
                          <a:gd name="T10" fmla="*/ 0 w 1866"/>
                          <a:gd name="T11" fmla="*/ 0 h 2434"/>
                          <a:gd name="T12" fmla="*/ 0 w 1866"/>
                          <a:gd name="T13" fmla="*/ 1933 h 2434"/>
                          <a:gd name="T14" fmla="*/ 234 w 1866"/>
                          <a:gd name="T15" fmla="*/ 1997 h 2434"/>
                          <a:gd name="T16" fmla="*/ 234 w 1866"/>
                          <a:gd name="T17" fmla="*/ 1997 h 2434"/>
                          <a:gd name="T18" fmla="*/ 1866 w 1866"/>
                          <a:gd name="T19" fmla="*/ 2434 h 2434"/>
                          <a:gd name="T20" fmla="*/ 1866 w 1866"/>
                          <a:gd name="T21" fmla="*/ 501 h 2434"/>
                          <a:gd name="T22" fmla="*/ 234 w 1866"/>
                          <a:gd name="T23" fmla="*/ 1753 h 2434"/>
                          <a:gd name="T24" fmla="*/ 234 w 1866"/>
                          <a:gd name="T25" fmla="*/ 305 h 2434"/>
                          <a:gd name="T26" fmla="*/ 234 w 1866"/>
                          <a:gd name="T27" fmla="*/ 305 h 2434"/>
                          <a:gd name="T28" fmla="*/ 1630 w 1866"/>
                          <a:gd name="T29" fmla="*/ 681 h 2434"/>
                          <a:gd name="T30" fmla="*/ 1632 w 1866"/>
                          <a:gd name="T31" fmla="*/ 681 h 2434"/>
                          <a:gd name="T32" fmla="*/ 1632 w 1866"/>
                          <a:gd name="T33" fmla="*/ 2129 h 2434"/>
                          <a:gd name="T34" fmla="*/ 234 w 1866"/>
                          <a:gd name="T35" fmla="*/ 1753 h 2434"/>
                          <a:gd name="T36" fmla="*/ 234 w 1866"/>
                          <a:gd name="T37" fmla="*/ 1753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1866" y="501"/>
                            </a:moveTo>
                            <a:lnTo>
                              <a:pt x="1632" y="437"/>
                            </a:lnTo>
                            <a:lnTo>
                              <a:pt x="1632" y="437"/>
                            </a:lnTo>
                            <a:lnTo>
                              <a:pt x="234" y="64"/>
                            </a:lnTo>
                            <a:lnTo>
                              <a:pt x="234" y="64"/>
                            </a:lnTo>
                            <a:lnTo>
                              <a:pt x="0" y="0"/>
                            </a:lnTo>
                            <a:lnTo>
                              <a:pt x="0" y="1933"/>
                            </a:lnTo>
                            <a:lnTo>
                              <a:pt x="234" y="1997"/>
                            </a:lnTo>
                            <a:lnTo>
                              <a:pt x="234" y="1997"/>
                            </a:lnTo>
                            <a:lnTo>
                              <a:pt x="1866" y="2434"/>
                            </a:lnTo>
                            <a:lnTo>
                              <a:pt x="1866" y="501"/>
                            </a:lnTo>
                            <a:close/>
                            <a:moveTo>
                              <a:pt x="234" y="1753"/>
                            </a:moveTo>
                            <a:lnTo>
                              <a:pt x="234" y="305"/>
                            </a:lnTo>
                            <a:lnTo>
                              <a:pt x="234" y="305"/>
                            </a:lnTo>
                            <a:lnTo>
                              <a:pt x="1630" y="681"/>
                            </a:lnTo>
                            <a:lnTo>
                              <a:pt x="1632" y="681"/>
                            </a:lnTo>
                            <a:lnTo>
                              <a:pt x="1632" y="2129"/>
                            </a:lnTo>
                            <a:lnTo>
                              <a:pt x="234" y="1753"/>
                            </a:lnTo>
                            <a:lnTo>
                              <a:pt x="234" y="1753"/>
                            </a:lnTo>
                            <a:close/>
                          </a:path>
                        </a:pathLst>
                      </a:custGeom>
                      <a:solidFill>
                        <a:srgbClr val="545454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55" name="Freeform 5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E6E6E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490556" name="Group 60"/>
                  <p:cNvGrpSpPr>
                    <a:grpSpLocks/>
                  </p:cNvGrpSpPr>
                  <p:nvPr/>
                </p:nvGrpSpPr>
                <p:grpSpPr bwMode="auto">
                  <a:xfrm>
                    <a:off x="1079" y="2160"/>
                    <a:ext cx="1300" cy="574"/>
                    <a:chOff x="1079" y="2160"/>
                    <a:chExt cx="1300" cy="574"/>
                  </a:xfrm>
                </p:grpSpPr>
                <p:grpSp>
                  <p:nvGrpSpPr>
                    <p:cNvPr id="490557" name="Group 61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946" y="2160"/>
                      <a:ext cx="433" cy="341"/>
                      <a:chOff x="585" y="1098"/>
                      <a:chExt cx="662" cy="521"/>
                    </a:xfrm>
                  </p:grpSpPr>
                  <p:sp>
                    <p:nvSpPr>
                      <p:cNvPr id="490558" name="Freeform 6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331" cy="432"/>
                      </a:xfrm>
                      <a:custGeom>
                        <a:avLst/>
                        <a:gdLst>
                          <a:gd name="T0" fmla="*/ 0 w 1866"/>
                          <a:gd name="T1" fmla="*/ 500 h 2433"/>
                          <a:gd name="T2" fmla="*/ 0 w 1866"/>
                          <a:gd name="T3" fmla="*/ 2433 h 2433"/>
                          <a:gd name="T4" fmla="*/ 1866 w 1866"/>
                          <a:gd name="T5" fmla="*/ 1932 h 2433"/>
                          <a:gd name="T6" fmla="*/ 1866 w 1866"/>
                          <a:gd name="T7" fmla="*/ 1001 h 2433"/>
                          <a:gd name="T8" fmla="*/ 1866 w 1866"/>
                          <a:gd name="T9" fmla="*/ 0 h 2433"/>
                          <a:gd name="T10" fmla="*/ 0 w 1866"/>
                          <a:gd name="T11" fmla="*/ 500 h 24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866" h="2433">
                            <a:moveTo>
                              <a:pt x="0" y="500"/>
                            </a:moveTo>
                            <a:lnTo>
                              <a:pt x="0" y="2433"/>
                            </a:lnTo>
                            <a:lnTo>
                              <a:pt x="1866" y="1932"/>
                            </a:lnTo>
                            <a:lnTo>
                              <a:pt x="1866" y="1001"/>
                            </a:lnTo>
                            <a:lnTo>
                              <a:pt x="1866" y="0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D6D6D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59" name="Freeform 6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3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303030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60" name="Freeform 6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16" y="1186"/>
                        <a:ext cx="331" cy="433"/>
                      </a:xfrm>
                      <a:custGeom>
                        <a:avLst/>
                        <a:gdLst>
                          <a:gd name="T0" fmla="*/ 0 w 1866"/>
                          <a:gd name="T1" fmla="*/ 2434 h 2434"/>
                          <a:gd name="T2" fmla="*/ 1866 w 1866"/>
                          <a:gd name="T3" fmla="*/ 1933 h 2434"/>
                          <a:gd name="T4" fmla="*/ 1866 w 1866"/>
                          <a:gd name="T5" fmla="*/ 0 h 2434"/>
                          <a:gd name="T6" fmla="*/ 0 w 1866"/>
                          <a:gd name="T7" fmla="*/ 501 h 2434"/>
                          <a:gd name="T8" fmla="*/ 0 w 1866"/>
                          <a:gd name="T9" fmla="*/ 2434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0" y="2434"/>
                            </a:moveTo>
                            <a:lnTo>
                              <a:pt x="1866" y="1933"/>
                            </a:lnTo>
                            <a:lnTo>
                              <a:pt x="1866" y="0"/>
                            </a:lnTo>
                            <a:lnTo>
                              <a:pt x="0" y="501"/>
                            </a:lnTo>
                            <a:lnTo>
                              <a:pt x="0" y="2434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61" name="Freeform 65"/>
                      <p:cNvSpPr>
                        <a:spLocks noEditPoints="1"/>
                      </p:cNvSpPr>
                      <p:nvPr/>
                    </p:nvSpPr>
                    <p:spPr bwMode="gray">
                      <a:xfrm>
                        <a:off x="585" y="1186"/>
                        <a:ext cx="331" cy="433"/>
                      </a:xfrm>
                      <a:custGeom>
                        <a:avLst/>
                        <a:gdLst>
                          <a:gd name="T0" fmla="*/ 1866 w 1866"/>
                          <a:gd name="T1" fmla="*/ 501 h 2434"/>
                          <a:gd name="T2" fmla="*/ 1632 w 1866"/>
                          <a:gd name="T3" fmla="*/ 437 h 2434"/>
                          <a:gd name="T4" fmla="*/ 1632 w 1866"/>
                          <a:gd name="T5" fmla="*/ 437 h 2434"/>
                          <a:gd name="T6" fmla="*/ 234 w 1866"/>
                          <a:gd name="T7" fmla="*/ 64 h 2434"/>
                          <a:gd name="T8" fmla="*/ 234 w 1866"/>
                          <a:gd name="T9" fmla="*/ 64 h 2434"/>
                          <a:gd name="T10" fmla="*/ 0 w 1866"/>
                          <a:gd name="T11" fmla="*/ 0 h 2434"/>
                          <a:gd name="T12" fmla="*/ 0 w 1866"/>
                          <a:gd name="T13" fmla="*/ 1933 h 2434"/>
                          <a:gd name="T14" fmla="*/ 234 w 1866"/>
                          <a:gd name="T15" fmla="*/ 1997 h 2434"/>
                          <a:gd name="T16" fmla="*/ 234 w 1866"/>
                          <a:gd name="T17" fmla="*/ 1997 h 2434"/>
                          <a:gd name="T18" fmla="*/ 1866 w 1866"/>
                          <a:gd name="T19" fmla="*/ 2434 h 2434"/>
                          <a:gd name="T20" fmla="*/ 1866 w 1866"/>
                          <a:gd name="T21" fmla="*/ 501 h 2434"/>
                          <a:gd name="T22" fmla="*/ 234 w 1866"/>
                          <a:gd name="T23" fmla="*/ 1753 h 2434"/>
                          <a:gd name="T24" fmla="*/ 234 w 1866"/>
                          <a:gd name="T25" fmla="*/ 305 h 2434"/>
                          <a:gd name="T26" fmla="*/ 234 w 1866"/>
                          <a:gd name="T27" fmla="*/ 305 h 2434"/>
                          <a:gd name="T28" fmla="*/ 1630 w 1866"/>
                          <a:gd name="T29" fmla="*/ 681 h 2434"/>
                          <a:gd name="T30" fmla="*/ 1632 w 1866"/>
                          <a:gd name="T31" fmla="*/ 681 h 2434"/>
                          <a:gd name="T32" fmla="*/ 1632 w 1866"/>
                          <a:gd name="T33" fmla="*/ 2129 h 2434"/>
                          <a:gd name="T34" fmla="*/ 234 w 1866"/>
                          <a:gd name="T35" fmla="*/ 1753 h 2434"/>
                          <a:gd name="T36" fmla="*/ 234 w 1866"/>
                          <a:gd name="T37" fmla="*/ 1753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1866" y="501"/>
                            </a:moveTo>
                            <a:lnTo>
                              <a:pt x="1632" y="437"/>
                            </a:lnTo>
                            <a:lnTo>
                              <a:pt x="1632" y="437"/>
                            </a:lnTo>
                            <a:lnTo>
                              <a:pt x="234" y="64"/>
                            </a:lnTo>
                            <a:lnTo>
                              <a:pt x="234" y="64"/>
                            </a:lnTo>
                            <a:lnTo>
                              <a:pt x="0" y="0"/>
                            </a:lnTo>
                            <a:lnTo>
                              <a:pt x="0" y="1933"/>
                            </a:lnTo>
                            <a:lnTo>
                              <a:pt x="234" y="1997"/>
                            </a:lnTo>
                            <a:lnTo>
                              <a:pt x="234" y="1997"/>
                            </a:lnTo>
                            <a:lnTo>
                              <a:pt x="1866" y="2434"/>
                            </a:lnTo>
                            <a:lnTo>
                              <a:pt x="1866" y="501"/>
                            </a:lnTo>
                            <a:close/>
                            <a:moveTo>
                              <a:pt x="234" y="1753"/>
                            </a:moveTo>
                            <a:lnTo>
                              <a:pt x="234" y="305"/>
                            </a:lnTo>
                            <a:lnTo>
                              <a:pt x="234" y="305"/>
                            </a:lnTo>
                            <a:lnTo>
                              <a:pt x="1630" y="681"/>
                            </a:lnTo>
                            <a:lnTo>
                              <a:pt x="1632" y="681"/>
                            </a:lnTo>
                            <a:lnTo>
                              <a:pt x="1632" y="2129"/>
                            </a:lnTo>
                            <a:lnTo>
                              <a:pt x="234" y="1753"/>
                            </a:lnTo>
                            <a:lnTo>
                              <a:pt x="234" y="1753"/>
                            </a:lnTo>
                            <a:close/>
                          </a:path>
                        </a:pathLst>
                      </a:custGeom>
                      <a:solidFill>
                        <a:srgbClr val="545454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62" name="Freeform 6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E6E6E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90563" name="Group 67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728" y="2218"/>
                      <a:ext cx="434" cy="341"/>
                      <a:chOff x="585" y="1098"/>
                      <a:chExt cx="662" cy="521"/>
                    </a:xfrm>
                  </p:grpSpPr>
                  <p:sp>
                    <p:nvSpPr>
                      <p:cNvPr id="490564" name="Freeform 6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331" cy="432"/>
                      </a:xfrm>
                      <a:custGeom>
                        <a:avLst/>
                        <a:gdLst>
                          <a:gd name="T0" fmla="*/ 0 w 1866"/>
                          <a:gd name="T1" fmla="*/ 500 h 2433"/>
                          <a:gd name="T2" fmla="*/ 0 w 1866"/>
                          <a:gd name="T3" fmla="*/ 2433 h 2433"/>
                          <a:gd name="T4" fmla="*/ 1866 w 1866"/>
                          <a:gd name="T5" fmla="*/ 1932 h 2433"/>
                          <a:gd name="T6" fmla="*/ 1866 w 1866"/>
                          <a:gd name="T7" fmla="*/ 1001 h 2433"/>
                          <a:gd name="T8" fmla="*/ 1866 w 1866"/>
                          <a:gd name="T9" fmla="*/ 0 h 2433"/>
                          <a:gd name="T10" fmla="*/ 0 w 1866"/>
                          <a:gd name="T11" fmla="*/ 500 h 24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866" h="2433">
                            <a:moveTo>
                              <a:pt x="0" y="500"/>
                            </a:moveTo>
                            <a:lnTo>
                              <a:pt x="0" y="2433"/>
                            </a:lnTo>
                            <a:lnTo>
                              <a:pt x="1866" y="1932"/>
                            </a:lnTo>
                            <a:lnTo>
                              <a:pt x="1866" y="1001"/>
                            </a:lnTo>
                            <a:lnTo>
                              <a:pt x="1866" y="0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D6D6D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65" name="Freeform 6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3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303030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66" name="Freeform 7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16" y="1186"/>
                        <a:ext cx="331" cy="433"/>
                      </a:xfrm>
                      <a:custGeom>
                        <a:avLst/>
                        <a:gdLst>
                          <a:gd name="T0" fmla="*/ 0 w 1866"/>
                          <a:gd name="T1" fmla="*/ 2434 h 2434"/>
                          <a:gd name="T2" fmla="*/ 1866 w 1866"/>
                          <a:gd name="T3" fmla="*/ 1933 h 2434"/>
                          <a:gd name="T4" fmla="*/ 1866 w 1866"/>
                          <a:gd name="T5" fmla="*/ 0 h 2434"/>
                          <a:gd name="T6" fmla="*/ 0 w 1866"/>
                          <a:gd name="T7" fmla="*/ 501 h 2434"/>
                          <a:gd name="T8" fmla="*/ 0 w 1866"/>
                          <a:gd name="T9" fmla="*/ 2434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0" y="2434"/>
                            </a:moveTo>
                            <a:lnTo>
                              <a:pt x="1866" y="1933"/>
                            </a:lnTo>
                            <a:lnTo>
                              <a:pt x="1866" y="0"/>
                            </a:lnTo>
                            <a:lnTo>
                              <a:pt x="0" y="501"/>
                            </a:lnTo>
                            <a:lnTo>
                              <a:pt x="0" y="2434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67" name="Freeform 71"/>
                      <p:cNvSpPr>
                        <a:spLocks noEditPoints="1"/>
                      </p:cNvSpPr>
                      <p:nvPr/>
                    </p:nvSpPr>
                    <p:spPr bwMode="gray">
                      <a:xfrm>
                        <a:off x="585" y="1186"/>
                        <a:ext cx="331" cy="433"/>
                      </a:xfrm>
                      <a:custGeom>
                        <a:avLst/>
                        <a:gdLst>
                          <a:gd name="T0" fmla="*/ 1866 w 1866"/>
                          <a:gd name="T1" fmla="*/ 501 h 2434"/>
                          <a:gd name="T2" fmla="*/ 1632 w 1866"/>
                          <a:gd name="T3" fmla="*/ 437 h 2434"/>
                          <a:gd name="T4" fmla="*/ 1632 w 1866"/>
                          <a:gd name="T5" fmla="*/ 437 h 2434"/>
                          <a:gd name="T6" fmla="*/ 234 w 1866"/>
                          <a:gd name="T7" fmla="*/ 64 h 2434"/>
                          <a:gd name="T8" fmla="*/ 234 w 1866"/>
                          <a:gd name="T9" fmla="*/ 64 h 2434"/>
                          <a:gd name="T10" fmla="*/ 0 w 1866"/>
                          <a:gd name="T11" fmla="*/ 0 h 2434"/>
                          <a:gd name="T12" fmla="*/ 0 w 1866"/>
                          <a:gd name="T13" fmla="*/ 1933 h 2434"/>
                          <a:gd name="T14" fmla="*/ 234 w 1866"/>
                          <a:gd name="T15" fmla="*/ 1997 h 2434"/>
                          <a:gd name="T16" fmla="*/ 234 w 1866"/>
                          <a:gd name="T17" fmla="*/ 1997 h 2434"/>
                          <a:gd name="T18" fmla="*/ 1866 w 1866"/>
                          <a:gd name="T19" fmla="*/ 2434 h 2434"/>
                          <a:gd name="T20" fmla="*/ 1866 w 1866"/>
                          <a:gd name="T21" fmla="*/ 501 h 2434"/>
                          <a:gd name="T22" fmla="*/ 234 w 1866"/>
                          <a:gd name="T23" fmla="*/ 1753 h 2434"/>
                          <a:gd name="T24" fmla="*/ 234 w 1866"/>
                          <a:gd name="T25" fmla="*/ 305 h 2434"/>
                          <a:gd name="T26" fmla="*/ 234 w 1866"/>
                          <a:gd name="T27" fmla="*/ 305 h 2434"/>
                          <a:gd name="T28" fmla="*/ 1630 w 1866"/>
                          <a:gd name="T29" fmla="*/ 681 h 2434"/>
                          <a:gd name="T30" fmla="*/ 1632 w 1866"/>
                          <a:gd name="T31" fmla="*/ 681 h 2434"/>
                          <a:gd name="T32" fmla="*/ 1632 w 1866"/>
                          <a:gd name="T33" fmla="*/ 2129 h 2434"/>
                          <a:gd name="T34" fmla="*/ 234 w 1866"/>
                          <a:gd name="T35" fmla="*/ 1753 h 2434"/>
                          <a:gd name="T36" fmla="*/ 234 w 1866"/>
                          <a:gd name="T37" fmla="*/ 1753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1866" y="501"/>
                            </a:moveTo>
                            <a:lnTo>
                              <a:pt x="1632" y="437"/>
                            </a:lnTo>
                            <a:lnTo>
                              <a:pt x="1632" y="437"/>
                            </a:lnTo>
                            <a:lnTo>
                              <a:pt x="234" y="64"/>
                            </a:lnTo>
                            <a:lnTo>
                              <a:pt x="234" y="64"/>
                            </a:lnTo>
                            <a:lnTo>
                              <a:pt x="0" y="0"/>
                            </a:lnTo>
                            <a:lnTo>
                              <a:pt x="0" y="1933"/>
                            </a:lnTo>
                            <a:lnTo>
                              <a:pt x="234" y="1997"/>
                            </a:lnTo>
                            <a:lnTo>
                              <a:pt x="234" y="1997"/>
                            </a:lnTo>
                            <a:lnTo>
                              <a:pt x="1866" y="2434"/>
                            </a:lnTo>
                            <a:lnTo>
                              <a:pt x="1866" y="501"/>
                            </a:lnTo>
                            <a:close/>
                            <a:moveTo>
                              <a:pt x="234" y="1753"/>
                            </a:moveTo>
                            <a:lnTo>
                              <a:pt x="234" y="305"/>
                            </a:lnTo>
                            <a:lnTo>
                              <a:pt x="234" y="305"/>
                            </a:lnTo>
                            <a:lnTo>
                              <a:pt x="1630" y="681"/>
                            </a:lnTo>
                            <a:lnTo>
                              <a:pt x="1632" y="681"/>
                            </a:lnTo>
                            <a:lnTo>
                              <a:pt x="1632" y="2129"/>
                            </a:lnTo>
                            <a:lnTo>
                              <a:pt x="234" y="1753"/>
                            </a:lnTo>
                            <a:lnTo>
                              <a:pt x="234" y="1753"/>
                            </a:lnTo>
                            <a:close/>
                          </a:path>
                        </a:pathLst>
                      </a:custGeom>
                      <a:solidFill>
                        <a:srgbClr val="545454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68" name="Freeform 7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E6E6E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90569" name="Group 73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512" y="2276"/>
                      <a:ext cx="433" cy="342"/>
                      <a:chOff x="585" y="1098"/>
                      <a:chExt cx="662" cy="521"/>
                    </a:xfrm>
                  </p:grpSpPr>
                  <p:sp>
                    <p:nvSpPr>
                      <p:cNvPr id="490570" name="Freeform 7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331" cy="432"/>
                      </a:xfrm>
                      <a:custGeom>
                        <a:avLst/>
                        <a:gdLst>
                          <a:gd name="T0" fmla="*/ 0 w 1866"/>
                          <a:gd name="T1" fmla="*/ 500 h 2433"/>
                          <a:gd name="T2" fmla="*/ 0 w 1866"/>
                          <a:gd name="T3" fmla="*/ 2433 h 2433"/>
                          <a:gd name="T4" fmla="*/ 1866 w 1866"/>
                          <a:gd name="T5" fmla="*/ 1932 h 2433"/>
                          <a:gd name="T6" fmla="*/ 1866 w 1866"/>
                          <a:gd name="T7" fmla="*/ 1001 h 2433"/>
                          <a:gd name="T8" fmla="*/ 1866 w 1866"/>
                          <a:gd name="T9" fmla="*/ 0 h 2433"/>
                          <a:gd name="T10" fmla="*/ 0 w 1866"/>
                          <a:gd name="T11" fmla="*/ 500 h 24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866" h="2433">
                            <a:moveTo>
                              <a:pt x="0" y="500"/>
                            </a:moveTo>
                            <a:lnTo>
                              <a:pt x="0" y="2433"/>
                            </a:lnTo>
                            <a:lnTo>
                              <a:pt x="1866" y="1932"/>
                            </a:lnTo>
                            <a:lnTo>
                              <a:pt x="1866" y="1001"/>
                            </a:lnTo>
                            <a:lnTo>
                              <a:pt x="1866" y="0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D6D6D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71" name="Freeform 7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3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303030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72" name="Freeform 7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16" y="1186"/>
                        <a:ext cx="331" cy="433"/>
                      </a:xfrm>
                      <a:custGeom>
                        <a:avLst/>
                        <a:gdLst>
                          <a:gd name="T0" fmla="*/ 0 w 1866"/>
                          <a:gd name="T1" fmla="*/ 2434 h 2434"/>
                          <a:gd name="T2" fmla="*/ 1866 w 1866"/>
                          <a:gd name="T3" fmla="*/ 1933 h 2434"/>
                          <a:gd name="T4" fmla="*/ 1866 w 1866"/>
                          <a:gd name="T5" fmla="*/ 0 h 2434"/>
                          <a:gd name="T6" fmla="*/ 0 w 1866"/>
                          <a:gd name="T7" fmla="*/ 501 h 2434"/>
                          <a:gd name="T8" fmla="*/ 0 w 1866"/>
                          <a:gd name="T9" fmla="*/ 2434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0" y="2434"/>
                            </a:moveTo>
                            <a:lnTo>
                              <a:pt x="1866" y="1933"/>
                            </a:lnTo>
                            <a:lnTo>
                              <a:pt x="1866" y="0"/>
                            </a:lnTo>
                            <a:lnTo>
                              <a:pt x="0" y="501"/>
                            </a:lnTo>
                            <a:lnTo>
                              <a:pt x="0" y="2434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73" name="Freeform 77"/>
                      <p:cNvSpPr>
                        <a:spLocks noEditPoints="1"/>
                      </p:cNvSpPr>
                      <p:nvPr/>
                    </p:nvSpPr>
                    <p:spPr bwMode="gray">
                      <a:xfrm>
                        <a:off x="585" y="1186"/>
                        <a:ext cx="331" cy="433"/>
                      </a:xfrm>
                      <a:custGeom>
                        <a:avLst/>
                        <a:gdLst>
                          <a:gd name="T0" fmla="*/ 1866 w 1866"/>
                          <a:gd name="T1" fmla="*/ 501 h 2434"/>
                          <a:gd name="T2" fmla="*/ 1632 w 1866"/>
                          <a:gd name="T3" fmla="*/ 437 h 2434"/>
                          <a:gd name="T4" fmla="*/ 1632 w 1866"/>
                          <a:gd name="T5" fmla="*/ 437 h 2434"/>
                          <a:gd name="T6" fmla="*/ 234 w 1866"/>
                          <a:gd name="T7" fmla="*/ 64 h 2434"/>
                          <a:gd name="T8" fmla="*/ 234 w 1866"/>
                          <a:gd name="T9" fmla="*/ 64 h 2434"/>
                          <a:gd name="T10" fmla="*/ 0 w 1866"/>
                          <a:gd name="T11" fmla="*/ 0 h 2434"/>
                          <a:gd name="T12" fmla="*/ 0 w 1866"/>
                          <a:gd name="T13" fmla="*/ 1933 h 2434"/>
                          <a:gd name="T14" fmla="*/ 234 w 1866"/>
                          <a:gd name="T15" fmla="*/ 1997 h 2434"/>
                          <a:gd name="T16" fmla="*/ 234 w 1866"/>
                          <a:gd name="T17" fmla="*/ 1997 h 2434"/>
                          <a:gd name="T18" fmla="*/ 1866 w 1866"/>
                          <a:gd name="T19" fmla="*/ 2434 h 2434"/>
                          <a:gd name="T20" fmla="*/ 1866 w 1866"/>
                          <a:gd name="T21" fmla="*/ 501 h 2434"/>
                          <a:gd name="T22" fmla="*/ 234 w 1866"/>
                          <a:gd name="T23" fmla="*/ 1753 h 2434"/>
                          <a:gd name="T24" fmla="*/ 234 w 1866"/>
                          <a:gd name="T25" fmla="*/ 305 h 2434"/>
                          <a:gd name="T26" fmla="*/ 234 w 1866"/>
                          <a:gd name="T27" fmla="*/ 305 h 2434"/>
                          <a:gd name="T28" fmla="*/ 1630 w 1866"/>
                          <a:gd name="T29" fmla="*/ 681 h 2434"/>
                          <a:gd name="T30" fmla="*/ 1632 w 1866"/>
                          <a:gd name="T31" fmla="*/ 681 h 2434"/>
                          <a:gd name="T32" fmla="*/ 1632 w 1866"/>
                          <a:gd name="T33" fmla="*/ 2129 h 2434"/>
                          <a:gd name="T34" fmla="*/ 234 w 1866"/>
                          <a:gd name="T35" fmla="*/ 1753 h 2434"/>
                          <a:gd name="T36" fmla="*/ 234 w 1866"/>
                          <a:gd name="T37" fmla="*/ 1753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1866" y="501"/>
                            </a:moveTo>
                            <a:lnTo>
                              <a:pt x="1632" y="437"/>
                            </a:lnTo>
                            <a:lnTo>
                              <a:pt x="1632" y="437"/>
                            </a:lnTo>
                            <a:lnTo>
                              <a:pt x="234" y="64"/>
                            </a:lnTo>
                            <a:lnTo>
                              <a:pt x="234" y="64"/>
                            </a:lnTo>
                            <a:lnTo>
                              <a:pt x="0" y="0"/>
                            </a:lnTo>
                            <a:lnTo>
                              <a:pt x="0" y="1933"/>
                            </a:lnTo>
                            <a:lnTo>
                              <a:pt x="234" y="1997"/>
                            </a:lnTo>
                            <a:lnTo>
                              <a:pt x="234" y="1997"/>
                            </a:lnTo>
                            <a:lnTo>
                              <a:pt x="1866" y="2434"/>
                            </a:lnTo>
                            <a:lnTo>
                              <a:pt x="1866" y="501"/>
                            </a:lnTo>
                            <a:close/>
                            <a:moveTo>
                              <a:pt x="234" y="1753"/>
                            </a:moveTo>
                            <a:lnTo>
                              <a:pt x="234" y="305"/>
                            </a:lnTo>
                            <a:lnTo>
                              <a:pt x="234" y="305"/>
                            </a:lnTo>
                            <a:lnTo>
                              <a:pt x="1630" y="681"/>
                            </a:lnTo>
                            <a:lnTo>
                              <a:pt x="1632" y="681"/>
                            </a:lnTo>
                            <a:lnTo>
                              <a:pt x="1632" y="2129"/>
                            </a:lnTo>
                            <a:lnTo>
                              <a:pt x="234" y="1753"/>
                            </a:lnTo>
                            <a:lnTo>
                              <a:pt x="234" y="1753"/>
                            </a:lnTo>
                            <a:close/>
                          </a:path>
                        </a:pathLst>
                      </a:custGeom>
                      <a:solidFill>
                        <a:srgbClr val="545454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74" name="Freeform 7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E6E6E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90575" name="Group 79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95" y="2335"/>
                      <a:ext cx="433" cy="341"/>
                      <a:chOff x="585" y="1098"/>
                      <a:chExt cx="662" cy="521"/>
                    </a:xfrm>
                  </p:grpSpPr>
                  <p:sp>
                    <p:nvSpPr>
                      <p:cNvPr id="490576" name="Freeform 8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331" cy="432"/>
                      </a:xfrm>
                      <a:custGeom>
                        <a:avLst/>
                        <a:gdLst>
                          <a:gd name="T0" fmla="*/ 0 w 1866"/>
                          <a:gd name="T1" fmla="*/ 500 h 2433"/>
                          <a:gd name="T2" fmla="*/ 0 w 1866"/>
                          <a:gd name="T3" fmla="*/ 2433 h 2433"/>
                          <a:gd name="T4" fmla="*/ 1866 w 1866"/>
                          <a:gd name="T5" fmla="*/ 1932 h 2433"/>
                          <a:gd name="T6" fmla="*/ 1866 w 1866"/>
                          <a:gd name="T7" fmla="*/ 1001 h 2433"/>
                          <a:gd name="T8" fmla="*/ 1866 w 1866"/>
                          <a:gd name="T9" fmla="*/ 0 h 2433"/>
                          <a:gd name="T10" fmla="*/ 0 w 1866"/>
                          <a:gd name="T11" fmla="*/ 500 h 24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866" h="2433">
                            <a:moveTo>
                              <a:pt x="0" y="500"/>
                            </a:moveTo>
                            <a:lnTo>
                              <a:pt x="0" y="2433"/>
                            </a:lnTo>
                            <a:lnTo>
                              <a:pt x="1866" y="1932"/>
                            </a:lnTo>
                            <a:lnTo>
                              <a:pt x="1866" y="1001"/>
                            </a:lnTo>
                            <a:lnTo>
                              <a:pt x="1866" y="0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D6D6D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77" name="Freeform 8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3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303030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78" name="Freeform 8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16" y="1186"/>
                        <a:ext cx="331" cy="433"/>
                      </a:xfrm>
                      <a:custGeom>
                        <a:avLst/>
                        <a:gdLst>
                          <a:gd name="T0" fmla="*/ 0 w 1866"/>
                          <a:gd name="T1" fmla="*/ 2434 h 2434"/>
                          <a:gd name="T2" fmla="*/ 1866 w 1866"/>
                          <a:gd name="T3" fmla="*/ 1933 h 2434"/>
                          <a:gd name="T4" fmla="*/ 1866 w 1866"/>
                          <a:gd name="T5" fmla="*/ 0 h 2434"/>
                          <a:gd name="T6" fmla="*/ 0 w 1866"/>
                          <a:gd name="T7" fmla="*/ 501 h 2434"/>
                          <a:gd name="T8" fmla="*/ 0 w 1866"/>
                          <a:gd name="T9" fmla="*/ 2434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0" y="2434"/>
                            </a:moveTo>
                            <a:lnTo>
                              <a:pt x="1866" y="1933"/>
                            </a:lnTo>
                            <a:lnTo>
                              <a:pt x="1866" y="0"/>
                            </a:lnTo>
                            <a:lnTo>
                              <a:pt x="0" y="501"/>
                            </a:lnTo>
                            <a:lnTo>
                              <a:pt x="0" y="2434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79" name="Freeform 83"/>
                      <p:cNvSpPr>
                        <a:spLocks noEditPoints="1"/>
                      </p:cNvSpPr>
                      <p:nvPr/>
                    </p:nvSpPr>
                    <p:spPr bwMode="gray">
                      <a:xfrm>
                        <a:off x="585" y="1186"/>
                        <a:ext cx="331" cy="433"/>
                      </a:xfrm>
                      <a:custGeom>
                        <a:avLst/>
                        <a:gdLst>
                          <a:gd name="T0" fmla="*/ 1866 w 1866"/>
                          <a:gd name="T1" fmla="*/ 501 h 2434"/>
                          <a:gd name="T2" fmla="*/ 1632 w 1866"/>
                          <a:gd name="T3" fmla="*/ 437 h 2434"/>
                          <a:gd name="T4" fmla="*/ 1632 w 1866"/>
                          <a:gd name="T5" fmla="*/ 437 h 2434"/>
                          <a:gd name="T6" fmla="*/ 234 w 1866"/>
                          <a:gd name="T7" fmla="*/ 64 h 2434"/>
                          <a:gd name="T8" fmla="*/ 234 w 1866"/>
                          <a:gd name="T9" fmla="*/ 64 h 2434"/>
                          <a:gd name="T10" fmla="*/ 0 w 1866"/>
                          <a:gd name="T11" fmla="*/ 0 h 2434"/>
                          <a:gd name="T12" fmla="*/ 0 w 1866"/>
                          <a:gd name="T13" fmla="*/ 1933 h 2434"/>
                          <a:gd name="T14" fmla="*/ 234 w 1866"/>
                          <a:gd name="T15" fmla="*/ 1997 h 2434"/>
                          <a:gd name="T16" fmla="*/ 234 w 1866"/>
                          <a:gd name="T17" fmla="*/ 1997 h 2434"/>
                          <a:gd name="T18" fmla="*/ 1866 w 1866"/>
                          <a:gd name="T19" fmla="*/ 2434 h 2434"/>
                          <a:gd name="T20" fmla="*/ 1866 w 1866"/>
                          <a:gd name="T21" fmla="*/ 501 h 2434"/>
                          <a:gd name="T22" fmla="*/ 234 w 1866"/>
                          <a:gd name="T23" fmla="*/ 1753 h 2434"/>
                          <a:gd name="T24" fmla="*/ 234 w 1866"/>
                          <a:gd name="T25" fmla="*/ 305 h 2434"/>
                          <a:gd name="T26" fmla="*/ 234 w 1866"/>
                          <a:gd name="T27" fmla="*/ 305 h 2434"/>
                          <a:gd name="T28" fmla="*/ 1630 w 1866"/>
                          <a:gd name="T29" fmla="*/ 681 h 2434"/>
                          <a:gd name="T30" fmla="*/ 1632 w 1866"/>
                          <a:gd name="T31" fmla="*/ 681 h 2434"/>
                          <a:gd name="T32" fmla="*/ 1632 w 1866"/>
                          <a:gd name="T33" fmla="*/ 2129 h 2434"/>
                          <a:gd name="T34" fmla="*/ 234 w 1866"/>
                          <a:gd name="T35" fmla="*/ 1753 h 2434"/>
                          <a:gd name="T36" fmla="*/ 234 w 1866"/>
                          <a:gd name="T37" fmla="*/ 1753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1866" y="501"/>
                            </a:moveTo>
                            <a:lnTo>
                              <a:pt x="1632" y="437"/>
                            </a:lnTo>
                            <a:lnTo>
                              <a:pt x="1632" y="437"/>
                            </a:lnTo>
                            <a:lnTo>
                              <a:pt x="234" y="64"/>
                            </a:lnTo>
                            <a:lnTo>
                              <a:pt x="234" y="64"/>
                            </a:lnTo>
                            <a:lnTo>
                              <a:pt x="0" y="0"/>
                            </a:lnTo>
                            <a:lnTo>
                              <a:pt x="0" y="1933"/>
                            </a:lnTo>
                            <a:lnTo>
                              <a:pt x="234" y="1997"/>
                            </a:lnTo>
                            <a:lnTo>
                              <a:pt x="234" y="1997"/>
                            </a:lnTo>
                            <a:lnTo>
                              <a:pt x="1866" y="2434"/>
                            </a:lnTo>
                            <a:lnTo>
                              <a:pt x="1866" y="501"/>
                            </a:lnTo>
                            <a:close/>
                            <a:moveTo>
                              <a:pt x="234" y="1753"/>
                            </a:moveTo>
                            <a:lnTo>
                              <a:pt x="234" y="305"/>
                            </a:lnTo>
                            <a:lnTo>
                              <a:pt x="234" y="305"/>
                            </a:lnTo>
                            <a:lnTo>
                              <a:pt x="1630" y="681"/>
                            </a:lnTo>
                            <a:lnTo>
                              <a:pt x="1632" y="681"/>
                            </a:lnTo>
                            <a:lnTo>
                              <a:pt x="1632" y="2129"/>
                            </a:lnTo>
                            <a:lnTo>
                              <a:pt x="234" y="1753"/>
                            </a:lnTo>
                            <a:lnTo>
                              <a:pt x="234" y="1753"/>
                            </a:lnTo>
                            <a:close/>
                          </a:path>
                        </a:pathLst>
                      </a:custGeom>
                      <a:solidFill>
                        <a:srgbClr val="545454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80" name="Freeform 8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E6E6E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90581" name="Group 85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079" y="2393"/>
                      <a:ext cx="433" cy="341"/>
                      <a:chOff x="585" y="1098"/>
                      <a:chExt cx="662" cy="521"/>
                    </a:xfrm>
                  </p:grpSpPr>
                  <p:sp>
                    <p:nvSpPr>
                      <p:cNvPr id="490582" name="Freeform 8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331" cy="432"/>
                      </a:xfrm>
                      <a:custGeom>
                        <a:avLst/>
                        <a:gdLst>
                          <a:gd name="T0" fmla="*/ 0 w 1866"/>
                          <a:gd name="T1" fmla="*/ 500 h 2433"/>
                          <a:gd name="T2" fmla="*/ 0 w 1866"/>
                          <a:gd name="T3" fmla="*/ 2433 h 2433"/>
                          <a:gd name="T4" fmla="*/ 1866 w 1866"/>
                          <a:gd name="T5" fmla="*/ 1932 h 2433"/>
                          <a:gd name="T6" fmla="*/ 1866 w 1866"/>
                          <a:gd name="T7" fmla="*/ 1001 h 2433"/>
                          <a:gd name="T8" fmla="*/ 1866 w 1866"/>
                          <a:gd name="T9" fmla="*/ 0 h 2433"/>
                          <a:gd name="T10" fmla="*/ 0 w 1866"/>
                          <a:gd name="T11" fmla="*/ 500 h 24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866" h="2433">
                            <a:moveTo>
                              <a:pt x="0" y="500"/>
                            </a:moveTo>
                            <a:lnTo>
                              <a:pt x="0" y="2433"/>
                            </a:lnTo>
                            <a:lnTo>
                              <a:pt x="1866" y="1932"/>
                            </a:lnTo>
                            <a:lnTo>
                              <a:pt x="1866" y="1001"/>
                            </a:lnTo>
                            <a:lnTo>
                              <a:pt x="1866" y="0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D6D6D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83" name="Freeform 8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3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303030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84" name="Freeform 8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16" y="1186"/>
                        <a:ext cx="331" cy="433"/>
                      </a:xfrm>
                      <a:custGeom>
                        <a:avLst/>
                        <a:gdLst>
                          <a:gd name="T0" fmla="*/ 0 w 1866"/>
                          <a:gd name="T1" fmla="*/ 2434 h 2434"/>
                          <a:gd name="T2" fmla="*/ 1866 w 1866"/>
                          <a:gd name="T3" fmla="*/ 1933 h 2434"/>
                          <a:gd name="T4" fmla="*/ 1866 w 1866"/>
                          <a:gd name="T5" fmla="*/ 0 h 2434"/>
                          <a:gd name="T6" fmla="*/ 0 w 1866"/>
                          <a:gd name="T7" fmla="*/ 501 h 2434"/>
                          <a:gd name="T8" fmla="*/ 0 w 1866"/>
                          <a:gd name="T9" fmla="*/ 2434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0" y="2434"/>
                            </a:moveTo>
                            <a:lnTo>
                              <a:pt x="1866" y="1933"/>
                            </a:lnTo>
                            <a:lnTo>
                              <a:pt x="1866" y="0"/>
                            </a:lnTo>
                            <a:lnTo>
                              <a:pt x="0" y="501"/>
                            </a:lnTo>
                            <a:lnTo>
                              <a:pt x="0" y="2434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85" name="Freeform 89"/>
                      <p:cNvSpPr>
                        <a:spLocks noEditPoints="1"/>
                      </p:cNvSpPr>
                      <p:nvPr/>
                    </p:nvSpPr>
                    <p:spPr bwMode="gray">
                      <a:xfrm>
                        <a:off x="585" y="1186"/>
                        <a:ext cx="331" cy="433"/>
                      </a:xfrm>
                      <a:custGeom>
                        <a:avLst/>
                        <a:gdLst>
                          <a:gd name="T0" fmla="*/ 1866 w 1866"/>
                          <a:gd name="T1" fmla="*/ 501 h 2434"/>
                          <a:gd name="T2" fmla="*/ 1632 w 1866"/>
                          <a:gd name="T3" fmla="*/ 437 h 2434"/>
                          <a:gd name="T4" fmla="*/ 1632 w 1866"/>
                          <a:gd name="T5" fmla="*/ 437 h 2434"/>
                          <a:gd name="T6" fmla="*/ 234 w 1866"/>
                          <a:gd name="T7" fmla="*/ 64 h 2434"/>
                          <a:gd name="T8" fmla="*/ 234 w 1866"/>
                          <a:gd name="T9" fmla="*/ 64 h 2434"/>
                          <a:gd name="T10" fmla="*/ 0 w 1866"/>
                          <a:gd name="T11" fmla="*/ 0 h 2434"/>
                          <a:gd name="T12" fmla="*/ 0 w 1866"/>
                          <a:gd name="T13" fmla="*/ 1933 h 2434"/>
                          <a:gd name="T14" fmla="*/ 234 w 1866"/>
                          <a:gd name="T15" fmla="*/ 1997 h 2434"/>
                          <a:gd name="T16" fmla="*/ 234 w 1866"/>
                          <a:gd name="T17" fmla="*/ 1997 h 2434"/>
                          <a:gd name="T18" fmla="*/ 1866 w 1866"/>
                          <a:gd name="T19" fmla="*/ 2434 h 2434"/>
                          <a:gd name="T20" fmla="*/ 1866 w 1866"/>
                          <a:gd name="T21" fmla="*/ 501 h 2434"/>
                          <a:gd name="T22" fmla="*/ 234 w 1866"/>
                          <a:gd name="T23" fmla="*/ 1753 h 2434"/>
                          <a:gd name="T24" fmla="*/ 234 w 1866"/>
                          <a:gd name="T25" fmla="*/ 305 h 2434"/>
                          <a:gd name="T26" fmla="*/ 234 w 1866"/>
                          <a:gd name="T27" fmla="*/ 305 h 2434"/>
                          <a:gd name="T28" fmla="*/ 1630 w 1866"/>
                          <a:gd name="T29" fmla="*/ 681 h 2434"/>
                          <a:gd name="T30" fmla="*/ 1632 w 1866"/>
                          <a:gd name="T31" fmla="*/ 681 h 2434"/>
                          <a:gd name="T32" fmla="*/ 1632 w 1866"/>
                          <a:gd name="T33" fmla="*/ 2129 h 2434"/>
                          <a:gd name="T34" fmla="*/ 234 w 1866"/>
                          <a:gd name="T35" fmla="*/ 1753 h 2434"/>
                          <a:gd name="T36" fmla="*/ 234 w 1866"/>
                          <a:gd name="T37" fmla="*/ 1753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1866" y="501"/>
                            </a:moveTo>
                            <a:lnTo>
                              <a:pt x="1632" y="437"/>
                            </a:lnTo>
                            <a:lnTo>
                              <a:pt x="1632" y="437"/>
                            </a:lnTo>
                            <a:lnTo>
                              <a:pt x="234" y="64"/>
                            </a:lnTo>
                            <a:lnTo>
                              <a:pt x="234" y="64"/>
                            </a:lnTo>
                            <a:lnTo>
                              <a:pt x="0" y="0"/>
                            </a:lnTo>
                            <a:lnTo>
                              <a:pt x="0" y="1933"/>
                            </a:lnTo>
                            <a:lnTo>
                              <a:pt x="234" y="1997"/>
                            </a:lnTo>
                            <a:lnTo>
                              <a:pt x="234" y="1997"/>
                            </a:lnTo>
                            <a:lnTo>
                              <a:pt x="1866" y="2434"/>
                            </a:lnTo>
                            <a:lnTo>
                              <a:pt x="1866" y="501"/>
                            </a:lnTo>
                            <a:close/>
                            <a:moveTo>
                              <a:pt x="234" y="1753"/>
                            </a:moveTo>
                            <a:lnTo>
                              <a:pt x="234" y="305"/>
                            </a:lnTo>
                            <a:lnTo>
                              <a:pt x="234" y="305"/>
                            </a:lnTo>
                            <a:lnTo>
                              <a:pt x="1630" y="681"/>
                            </a:lnTo>
                            <a:lnTo>
                              <a:pt x="1632" y="681"/>
                            </a:lnTo>
                            <a:lnTo>
                              <a:pt x="1632" y="2129"/>
                            </a:lnTo>
                            <a:lnTo>
                              <a:pt x="234" y="1753"/>
                            </a:lnTo>
                            <a:lnTo>
                              <a:pt x="234" y="1753"/>
                            </a:lnTo>
                            <a:close/>
                          </a:path>
                        </a:pathLst>
                      </a:custGeom>
                      <a:solidFill>
                        <a:srgbClr val="545454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86" name="Freeform 9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E6E6E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490587" name="Group 91"/>
                  <p:cNvGrpSpPr>
                    <a:grpSpLocks/>
                  </p:cNvGrpSpPr>
                  <p:nvPr/>
                </p:nvGrpSpPr>
                <p:grpSpPr bwMode="auto">
                  <a:xfrm>
                    <a:off x="1079" y="1934"/>
                    <a:ext cx="1300" cy="574"/>
                    <a:chOff x="1079" y="1934"/>
                    <a:chExt cx="1300" cy="574"/>
                  </a:xfrm>
                </p:grpSpPr>
                <p:grpSp>
                  <p:nvGrpSpPr>
                    <p:cNvPr id="490588" name="Group 92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946" y="1934"/>
                      <a:ext cx="433" cy="341"/>
                      <a:chOff x="585" y="1098"/>
                      <a:chExt cx="662" cy="521"/>
                    </a:xfrm>
                  </p:grpSpPr>
                  <p:sp>
                    <p:nvSpPr>
                      <p:cNvPr id="490589" name="Freeform 9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331" cy="432"/>
                      </a:xfrm>
                      <a:custGeom>
                        <a:avLst/>
                        <a:gdLst>
                          <a:gd name="T0" fmla="*/ 0 w 1866"/>
                          <a:gd name="T1" fmla="*/ 500 h 2433"/>
                          <a:gd name="T2" fmla="*/ 0 w 1866"/>
                          <a:gd name="T3" fmla="*/ 2433 h 2433"/>
                          <a:gd name="T4" fmla="*/ 1866 w 1866"/>
                          <a:gd name="T5" fmla="*/ 1932 h 2433"/>
                          <a:gd name="T6" fmla="*/ 1866 w 1866"/>
                          <a:gd name="T7" fmla="*/ 1001 h 2433"/>
                          <a:gd name="T8" fmla="*/ 1866 w 1866"/>
                          <a:gd name="T9" fmla="*/ 0 h 2433"/>
                          <a:gd name="T10" fmla="*/ 0 w 1866"/>
                          <a:gd name="T11" fmla="*/ 500 h 24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866" h="2433">
                            <a:moveTo>
                              <a:pt x="0" y="500"/>
                            </a:moveTo>
                            <a:lnTo>
                              <a:pt x="0" y="2433"/>
                            </a:lnTo>
                            <a:lnTo>
                              <a:pt x="1866" y="1932"/>
                            </a:lnTo>
                            <a:lnTo>
                              <a:pt x="1866" y="1001"/>
                            </a:lnTo>
                            <a:lnTo>
                              <a:pt x="1866" y="0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D6D6D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90" name="Freeform 9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3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303030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91" name="Freeform 9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16" y="1186"/>
                        <a:ext cx="331" cy="433"/>
                      </a:xfrm>
                      <a:custGeom>
                        <a:avLst/>
                        <a:gdLst>
                          <a:gd name="T0" fmla="*/ 0 w 1866"/>
                          <a:gd name="T1" fmla="*/ 2434 h 2434"/>
                          <a:gd name="T2" fmla="*/ 1866 w 1866"/>
                          <a:gd name="T3" fmla="*/ 1933 h 2434"/>
                          <a:gd name="T4" fmla="*/ 1866 w 1866"/>
                          <a:gd name="T5" fmla="*/ 0 h 2434"/>
                          <a:gd name="T6" fmla="*/ 0 w 1866"/>
                          <a:gd name="T7" fmla="*/ 501 h 2434"/>
                          <a:gd name="T8" fmla="*/ 0 w 1866"/>
                          <a:gd name="T9" fmla="*/ 2434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0" y="2434"/>
                            </a:moveTo>
                            <a:lnTo>
                              <a:pt x="1866" y="1933"/>
                            </a:lnTo>
                            <a:lnTo>
                              <a:pt x="1866" y="0"/>
                            </a:lnTo>
                            <a:lnTo>
                              <a:pt x="0" y="501"/>
                            </a:lnTo>
                            <a:lnTo>
                              <a:pt x="0" y="2434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92" name="Freeform 96"/>
                      <p:cNvSpPr>
                        <a:spLocks noEditPoints="1"/>
                      </p:cNvSpPr>
                      <p:nvPr/>
                    </p:nvSpPr>
                    <p:spPr bwMode="gray">
                      <a:xfrm>
                        <a:off x="585" y="1186"/>
                        <a:ext cx="331" cy="433"/>
                      </a:xfrm>
                      <a:custGeom>
                        <a:avLst/>
                        <a:gdLst>
                          <a:gd name="T0" fmla="*/ 1866 w 1866"/>
                          <a:gd name="T1" fmla="*/ 501 h 2434"/>
                          <a:gd name="T2" fmla="*/ 1632 w 1866"/>
                          <a:gd name="T3" fmla="*/ 437 h 2434"/>
                          <a:gd name="T4" fmla="*/ 1632 w 1866"/>
                          <a:gd name="T5" fmla="*/ 437 h 2434"/>
                          <a:gd name="T6" fmla="*/ 234 w 1866"/>
                          <a:gd name="T7" fmla="*/ 64 h 2434"/>
                          <a:gd name="T8" fmla="*/ 234 w 1866"/>
                          <a:gd name="T9" fmla="*/ 64 h 2434"/>
                          <a:gd name="T10" fmla="*/ 0 w 1866"/>
                          <a:gd name="T11" fmla="*/ 0 h 2434"/>
                          <a:gd name="T12" fmla="*/ 0 w 1866"/>
                          <a:gd name="T13" fmla="*/ 1933 h 2434"/>
                          <a:gd name="T14" fmla="*/ 234 w 1866"/>
                          <a:gd name="T15" fmla="*/ 1997 h 2434"/>
                          <a:gd name="T16" fmla="*/ 234 w 1866"/>
                          <a:gd name="T17" fmla="*/ 1997 h 2434"/>
                          <a:gd name="T18" fmla="*/ 1866 w 1866"/>
                          <a:gd name="T19" fmla="*/ 2434 h 2434"/>
                          <a:gd name="T20" fmla="*/ 1866 w 1866"/>
                          <a:gd name="T21" fmla="*/ 501 h 2434"/>
                          <a:gd name="T22" fmla="*/ 234 w 1866"/>
                          <a:gd name="T23" fmla="*/ 1753 h 2434"/>
                          <a:gd name="T24" fmla="*/ 234 w 1866"/>
                          <a:gd name="T25" fmla="*/ 305 h 2434"/>
                          <a:gd name="T26" fmla="*/ 234 w 1866"/>
                          <a:gd name="T27" fmla="*/ 305 h 2434"/>
                          <a:gd name="T28" fmla="*/ 1630 w 1866"/>
                          <a:gd name="T29" fmla="*/ 681 h 2434"/>
                          <a:gd name="T30" fmla="*/ 1632 w 1866"/>
                          <a:gd name="T31" fmla="*/ 681 h 2434"/>
                          <a:gd name="T32" fmla="*/ 1632 w 1866"/>
                          <a:gd name="T33" fmla="*/ 2129 h 2434"/>
                          <a:gd name="T34" fmla="*/ 234 w 1866"/>
                          <a:gd name="T35" fmla="*/ 1753 h 2434"/>
                          <a:gd name="T36" fmla="*/ 234 w 1866"/>
                          <a:gd name="T37" fmla="*/ 1753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1866" y="501"/>
                            </a:moveTo>
                            <a:lnTo>
                              <a:pt x="1632" y="437"/>
                            </a:lnTo>
                            <a:lnTo>
                              <a:pt x="1632" y="437"/>
                            </a:lnTo>
                            <a:lnTo>
                              <a:pt x="234" y="64"/>
                            </a:lnTo>
                            <a:lnTo>
                              <a:pt x="234" y="64"/>
                            </a:lnTo>
                            <a:lnTo>
                              <a:pt x="0" y="0"/>
                            </a:lnTo>
                            <a:lnTo>
                              <a:pt x="0" y="1933"/>
                            </a:lnTo>
                            <a:lnTo>
                              <a:pt x="234" y="1997"/>
                            </a:lnTo>
                            <a:lnTo>
                              <a:pt x="234" y="1997"/>
                            </a:lnTo>
                            <a:lnTo>
                              <a:pt x="1866" y="2434"/>
                            </a:lnTo>
                            <a:lnTo>
                              <a:pt x="1866" y="501"/>
                            </a:lnTo>
                            <a:close/>
                            <a:moveTo>
                              <a:pt x="234" y="1753"/>
                            </a:moveTo>
                            <a:lnTo>
                              <a:pt x="234" y="305"/>
                            </a:lnTo>
                            <a:lnTo>
                              <a:pt x="234" y="305"/>
                            </a:lnTo>
                            <a:lnTo>
                              <a:pt x="1630" y="681"/>
                            </a:lnTo>
                            <a:lnTo>
                              <a:pt x="1632" y="681"/>
                            </a:lnTo>
                            <a:lnTo>
                              <a:pt x="1632" y="2129"/>
                            </a:lnTo>
                            <a:lnTo>
                              <a:pt x="234" y="1753"/>
                            </a:lnTo>
                            <a:lnTo>
                              <a:pt x="234" y="1753"/>
                            </a:lnTo>
                            <a:close/>
                          </a:path>
                        </a:pathLst>
                      </a:custGeom>
                      <a:solidFill>
                        <a:srgbClr val="545454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93" name="Freeform 9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E6E6E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90594" name="Group 98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728" y="1992"/>
                      <a:ext cx="434" cy="341"/>
                      <a:chOff x="585" y="1098"/>
                      <a:chExt cx="662" cy="521"/>
                    </a:xfrm>
                  </p:grpSpPr>
                  <p:sp>
                    <p:nvSpPr>
                      <p:cNvPr id="490595" name="Freeform 9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331" cy="432"/>
                      </a:xfrm>
                      <a:custGeom>
                        <a:avLst/>
                        <a:gdLst>
                          <a:gd name="T0" fmla="*/ 0 w 1866"/>
                          <a:gd name="T1" fmla="*/ 500 h 2433"/>
                          <a:gd name="T2" fmla="*/ 0 w 1866"/>
                          <a:gd name="T3" fmla="*/ 2433 h 2433"/>
                          <a:gd name="T4" fmla="*/ 1866 w 1866"/>
                          <a:gd name="T5" fmla="*/ 1932 h 2433"/>
                          <a:gd name="T6" fmla="*/ 1866 w 1866"/>
                          <a:gd name="T7" fmla="*/ 1001 h 2433"/>
                          <a:gd name="T8" fmla="*/ 1866 w 1866"/>
                          <a:gd name="T9" fmla="*/ 0 h 2433"/>
                          <a:gd name="T10" fmla="*/ 0 w 1866"/>
                          <a:gd name="T11" fmla="*/ 500 h 24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866" h="2433">
                            <a:moveTo>
                              <a:pt x="0" y="500"/>
                            </a:moveTo>
                            <a:lnTo>
                              <a:pt x="0" y="2433"/>
                            </a:lnTo>
                            <a:lnTo>
                              <a:pt x="1866" y="1932"/>
                            </a:lnTo>
                            <a:lnTo>
                              <a:pt x="1866" y="1001"/>
                            </a:lnTo>
                            <a:lnTo>
                              <a:pt x="1866" y="0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D6D6D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96" name="Freeform 10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3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303030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97" name="Freeform 10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16" y="1186"/>
                        <a:ext cx="331" cy="433"/>
                      </a:xfrm>
                      <a:custGeom>
                        <a:avLst/>
                        <a:gdLst>
                          <a:gd name="T0" fmla="*/ 0 w 1866"/>
                          <a:gd name="T1" fmla="*/ 2434 h 2434"/>
                          <a:gd name="T2" fmla="*/ 1866 w 1866"/>
                          <a:gd name="T3" fmla="*/ 1933 h 2434"/>
                          <a:gd name="T4" fmla="*/ 1866 w 1866"/>
                          <a:gd name="T5" fmla="*/ 0 h 2434"/>
                          <a:gd name="T6" fmla="*/ 0 w 1866"/>
                          <a:gd name="T7" fmla="*/ 501 h 2434"/>
                          <a:gd name="T8" fmla="*/ 0 w 1866"/>
                          <a:gd name="T9" fmla="*/ 2434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0" y="2434"/>
                            </a:moveTo>
                            <a:lnTo>
                              <a:pt x="1866" y="1933"/>
                            </a:lnTo>
                            <a:lnTo>
                              <a:pt x="1866" y="0"/>
                            </a:lnTo>
                            <a:lnTo>
                              <a:pt x="0" y="501"/>
                            </a:lnTo>
                            <a:lnTo>
                              <a:pt x="0" y="2434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98" name="Freeform 102"/>
                      <p:cNvSpPr>
                        <a:spLocks noEditPoints="1"/>
                      </p:cNvSpPr>
                      <p:nvPr/>
                    </p:nvSpPr>
                    <p:spPr bwMode="gray">
                      <a:xfrm>
                        <a:off x="585" y="1186"/>
                        <a:ext cx="331" cy="433"/>
                      </a:xfrm>
                      <a:custGeom>
                        <a:avLst/>
                        <a:gdLst>
                          <a:gd name="T0" fmla="*/ 1866 w 1866"/>
                          <a:gd name="T1" fmla="*/ 501 h 2434"/>
                          <a:gd name="T2" fmla="*/ 1632 w 1866"/>
                          <a:gd name="T3" fmla="*/ 437 h 2434"/>
                          <a:gd name="T4" fmla="*/ 1632 w 1866"/>
                          <a:gd name="T5" fmla="*/ 437 h 2434"/>
                          <a:gd name="T6" fmla="*/ 234 w 1866"/>
                          <a:gd name="T7" fmla="*/ 64 h 2434"/>
                          <a:gd name="T8" fmla="*/ 234 w 1866"/>
                          <a:gd name="T9" fmla="*/ 64 h 2434"/>
                          <a:gd name="T10" fmla="*/ 0 w 1866"/>
                          <a:gd name="T11" fmla="*/ 0 h 2434"/>
                          <a:gd name="T12" fmla="*/ 0 w 1866"/>
                          <a:gd name="T13" fmla="*/ 1933 h 2434"/>
                          <a:gd name="T14" fmla="*/ 234 w 1866"/>
                          <a:gd name="T15" fmla="*/ 1997 h 2434"/>
                          <a:gd name="T16" fmla="*/ 234 w 1866"/>
                          <a:gd name="T17" fmla="*/ 1997 h 2434"/>
                          <a:gd name="T18" fmla="*/ 1866 w 1866"/>
                          <a:gd name="T19" fmla="*/ 2434 h 2434"/>
                          <a:gd name="T20" fmla="*/ 1866 w 1866"/>
                          <a:gd name="T21" fmla="*/ 501 h 2434"/>
                          <a:gd name="T22" fmla="*/ 234 w 1866"/>
                          <a:gd name="T23" fmla="*/ 1753 h 2434"/>
                          <a:gd name="T24" fmla="*/ 234 w 1866"/>
                          <a:gd name="T25" fmla="*/ 305 h 2434"/>
                          <a:gd name="T26" fmla="*/ 234 w 1866"/>
                          <a:gd name="T27" fmla="*/ 305 h 2434"/>
                          <a:gd name="T28" fmla="*/ 1630 w 1866"/>
                          <a:gd name="T29" fmla="*/ 681 h 2434"/>
                          <a:gd name="T30" fmla="*/ 1632 w 1866"/>
                          <a:gd name="T31" fmla="*/ 681 h 2434"/>
                          <a:gd name="T32" fmla="*/ 1632 w 1866"/>
                          <a:gd name="T33" fmla="*/ 2129 h 2434"/>
                          <a:gd name="T34" fmla="*/ 234 w 1866"/>
                          <a:gd name="T35" fmla="*/ 1753 h 2434"/>
                          <a:gd name="T36" fmla="*/ 234 w 1866"/>
                          <a:gd name="T37" fmla="*/ 1753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1866" y="501"/>
                            </a:moveTo>
                            <a:lnTo>
                              <a:pt x="1632" y="437"/>
                            </a:lnTo>
                            <a:lnTo>
                              <a:pt x="1632" y="437"/>
                            </a:lnTo>
                            <a:lnTo>
                              <a:pt x="234" y="64"/>
                            </a:lnTo>
                            <a:lnTo>
                              <a:pt x="234" y="64"/>
                            </a:lnTo>
                            <a:lnTo>
                              <a:pt x="0" y="0"/>
                            </a:lnTo>
                            <a:lnTo>
                              <a:pt x="0" y="1933"/>
                            </a:lnTo>
                            <a:lnTo>
                              <a:pt x="234" y="1997"/>
                            </a:lnTo>
                            <a:lnTo>
                              <a:pt x="234" y="1997"/>
                            </a:lnTo>
                            <a:lnTo>
                              <a:pt x="1866" y="2434"/>
                            </a:lnTo>
                            <a:lnTo>
                              <a:pt x="1866" y="501"/>
                            </a:lnTo>
                            <a:close/>
                            <a:moveTo>
                              <a:pt x="234" y="1753"/>
                            </a:moveTo>
                            <a:lnTo>
                              <a:pt x="234" y="305"/>
                            </a:lnTo>
                            <a:lnTo>
                              <a:pt x="234" y="305"/>
                            </a:lnTo>
                            <a:lnTo>
                              <a:pt x="1630" y="681"/>
                            </a:lnTo>
                            <a:lnTo>
                              <a:pt x="1632" y="681"/>
                            </a:lnTo>
                            <a:lnTo>
                              <a:pt x="1632" y="2129"/>
                            </a:lnTo>
                            <a:lnTo>
                              <a:pt x="234" y="1753"/>
                            </a:lnTo>
                            <a:lnTo>
                              <a:pt x="234" y="1753"/>
                            </a:lnTo>
                            <a:close/>
                          </a:path>
                        </a:pathLst>
                      </a:custGeom>
                      <a:solidFill>
                        <a:srgbClr val="545454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599" name="Freeform 10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E6E6E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90600" name="Group 104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512" y="2050"/>
                      <a:ext cx="433" cy="342"/>
                      <a:chOff x="585" y="1098"/>
                      <a:chExt cx="662" cy="521"/>
                    </a:xfrm>
                  </p:grpSpPr>
                  <p:sp>
                    <p:nvSpPr>
                      <p:cNvPr id="490601" name="Freeform 10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331" cy="432"/>
                      </a:xfrm>
                      <a:custGeom>
                        <a:avLst/>
                        <a:gdLst>
                          <a:gd name="T0" fmla="*/ 0 w 1866"/>
                          <a:gd name="T1" fmla="*/ 500 h 2433"/>
                          <a:gd name="T2" fmla="*/ 0 w 1866"/>
                          <a:gd name="T3" fmla="*/ 2433 h 2433"/>
                          <a:gd name="T4" fmla="*/ 1866 w 1866"/>
                          <a:gd name="T5" fmla="*/ 1932 h 2433"/>
                          <a:gd name="T6" fmla="*/ 1866 w 1866"/>
                          <a:gd name="T7" fmla="*/ 1001 h 2433"/>
                          <a:gd name="T8" fmla="*/ 1866 w 1866"/>
                          <a:gd name="T9" fmla="*/ 0 h 2433"/>
                          <a:gd name="T10" fmla="*/ 0 w 1866"/>
                          <a:gd name="T11" fmla="*/ 500 h 24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866" h="2433">
                            <a:moveTo>
                              <a:pt x="0" y="500"/>
                            </a:moveTo>
                            <a:lnTo>
                              <a:pt x="0" y="2433"/>
                            </a:lnTo>
                            <a:lnTo>
                              <a:pt x="1866" y="1932"/>
                            </a:lnTo>
                            <a:lnTo>
                              <a:pt x="1866" y="1001"/>
                            </a:lnTo>
                            <a:lnTo>
                              <a:pt x="1866" y="0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D6D6D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02" name="Freeform 10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3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303030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03" name="Freeform 10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16" y="1186"/>
                        <a:ext cx="331" cy="433"/>
                      </a:xfrm>
                      <a:custGeom>
                        <a:avLst/>
                        <a:gdLst>
                          <a:gd name="T0" fmla="*/ 0 w 1866"/>
                          <a:gd name="T1" fmla="*/ 2434 h 2434"/>
                          <a:gd name="T2" fmla="*/ 1866 w 1866"/>
                          <a:gd name="T3" fmla="*/ 1933 h 2434"/>
                          <a:gd name="T4" fmla="*/ 1866 w 1866"/>
                          <a:gd name="T5" fmla="*/ 0 h 2434"/>
                          <a:gd name="T6" fmla="*/ 0 w 1866"/>
                          <a:gd name="T7" fmla="*/ 501 h 2434"/>
                          <a:gd name="T8" fmla="*/ 0 w 1866"/>
                          <a:gd name="T9" fmla="*/ 2434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0" y="2434"/>
                            </a:moveTo>
                            <a:lnTo>
                              <a:pt x="1866" y="1933"/>
                            </a:lnTo>
                            <a:lnTo>
                              <a:pt x="1866" y="0"/>
                            </a:lnTo>
                            <a:lnTo>
                              <a:pt x="0" y="501"/>
                            </a:lnTo>
                            <a:lnTo>
                              <a:pt x="0" y="2434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04" name="Freeform 108"/>
                      <p:cNvSpPr>
                        <a:spLocks noEditPoints="1"/>
                      </p:cNvSpPr>
                      <p:nvPr/>
                    </p:nvSpPr>
                    <p:spPr bwMode="gray">
                      <a:xfrm>
                        <a:off x="585" y="1186"/>
                        <a:ext cx="331" cy="433"/>
                      </a:xfrm>
                      <a:custGeom>
                        <a:avLst/>
                        <a:gdLst>
                          <a:gd name="T0" fmla="*/ 1866 w 1866"/>
                          <a:gd name="T1" fmla="*/ 501 h 2434"/>
                          <a:gd name="T2" fmla="*/ 1632 w 1866"/>
                          <a:gd name="T3" fmla="*/ 437 h 2434"/>
                          <a:gd name="T4" fmla="*/ 1632 w 1866"/>
                          <a:gd name="T5" fmla="*/ 437 h 2434"/>
                          <a:gd name="T6" fmla="*/ 234 w 1866"/>
                          <a:gd name="T7" fmla="*/ 64 h 2434"/>
                          <a:gd name="T8" fmla="*/ 234 w 1866"/>
                          <a:gd name="T9" fmla="*/ 64 h 2434"/>
                          <a:gd name="T10" fmla="*/ 0 w 1866"/>
                          <a:gd name="T11" fmla="*/ 0 h 2434"/>
                          <a:gd name="T12" fmla="*/ 0 w 1866"/>
                          <a:gd name="T13" fmla="*/ 1933 h 2434"/>
                          <a:gd name="T14" fmla="*/ 234 w 1866"/>
                          <a:gd name="T15" fmla="*/ 1997 h 2434"/>
                          <a:gd name="T16" fmla="*/ 234 w 1866"/>
                          <a:gd name="T17" fmla="*/ 1997 h 2434"/>
                          <a:gd name="T18" fmla="*/ 1866 w 1866"/>
                          <a:gd name="T19" fmla="*/ 2434 h 2434"/>
                          <a:gd name="T20" fmla="*/ 1866 w 1866"/>
                          <a:gd name="T21" fmla="*/ 501 h 2434"/>
                          <a:gd name="T22" fmla="*/ 234 w 1866"/>
                          <a:gd name="T23" fmla="*/ 1753 h 2434"/>
                          <a:gd name="T24" fmla="*/ 234 w 1866"/>
                          <a:gd name="T25" fmla="*/ 305 h 2434"/>
                          <a:gd name="T26" fmla="*/ 234 w 1866"/>
                          <a:gd name="T27" fmla="*/ 305 h 2434"/>
                          <a:gd name="T28" fmla="*/ 1630 w 1866"/>
                          <a:gd name="T29" fmla="*/ 681 h 2434"/>
                          <a:gd name="T30" fmla="*/ 1632 w 1866"/>
                          <a:gd name="T31" fmla="*/ 681 h 2434"/>
                          <a:gd name="T32" fmla="*/ 1632 w 1866"/>
                          <a:gd name="T33" fmla="*/ 2129 h 2434"/>
                          <a:gd name="T34" fmla="*/ 234 w 1866"/>
                          <a:gd name="T35" fmla="*/ 1753 h 2434"/>
                          <a:gd name="T36" fmla="*/ 234 w 1866"/>
                          <a:gd name="T37" fmla="*/ 1753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1866" y="501"/>
                            </a:moveTo>
                            <a:lnTo>
                              <a:pt x="1632" y="437"/>
                            </a:lnTo>
                            <a:lnTo>
                              <a:pt x="1632" y="437"/>
                            </a:lnTo>
                            <a:lnTo>
                              <a:pt x="234" y="64"/>
                            </a:lnTo>
                            <a:lnTo>
                              <a:pt x="234" y="64"/>
                            </a:lnTo>
                            <a:lnTo>
                              <a:pt x="0" y="0"/>
                            </a:lnTo>
                            <a:lnTo>
                              <a:pt x="0" y="1933"/>
                            </a:lnTo>
                            <a:lnTo>
                              <a:pt x="234" y="1997"/>
                            </a:lnTo>
                            <a:lnTo>
                              <a:pt x="234" y="1997"/>
                            </a:lnTo>
                            <a:lnTo>
                              <a:pt x="1866" y="2434"/>
                            </a:lnTo>
                            <a:lnTo>
                              <a:pt x="1866" y="501"/>
                            </a:lnTo>
                            <a:close/>
                            <a:moveTo>
                              <a:pt x="234" y="1753"/>
                            </a:moveTo>
                            <a:lnTo>
                              <a:pt x="234" y="305"/>
                            </a:lnTo>
                            <a:lnTo>
                              <a:pt x="234" y="305"/>
                            </a:lnTo>
                            <a:lnTo>
                              <a:pt x="1630" y="681"/>
                            </a:lnTo>
                            <a:lnTo>
                              <a:pt x="1632" y="681"/>
                            </a:lnTo>
                            <a:lnTo>
                              <a:pt x="1632" y="2129"/>
                            </a:lnTo>
                            <a:lnTo>
                              <a:pt x="234" y="1753"/>
                            </a:lnTo>
                            <a:lnTo>
                              <a:pt x="234" y="1753"/>
                            </a:lnTo>
                            <a:close/>
                          </a:path>
                        </a:pathLst>
                      </a:custGeom>
                      <a:solidFill>
                        <a:srgbClr val="545454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05" name="Freeform 10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E6E6E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90606" name="Group 110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95" y="2109"/>
                      <a:ext cx="433" cy="341"/>
                      <a:chOff x="585" y="1098"/>
                      <a:chExt cx="662" cy="521"/>
                    </a:xfrm>
                  </p:grpSpPr>
                  <p:sp>
                    <p:nvSpPr>
                      <p:cNvPr id="490607" name="Freeform 11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331" cy="432"/>
                      </a:xfrm>
                      <a:custGeom>
                        <a:avLst/>
                        <a:gdLst>
                          <a:gd name="T0" fmla="*/ 0 w 1866"/>
                          <a:gd name="T1" fmla="*/ 500 h 2433"/>
                          <a:gd name="T2" fmla="*/ 0 w 1866"/>
                          <a:gd name="T3" fmla="*/ 2433 h 2433"/>
                          <a:gd name="T4" fmla="*/ 1866 w 1866"/>
                          <a:gd name="T5" fmla="*/ 1932 h 2433"/>
                          <a:gd name="T6" fmla="*/ 1866 w 1866"/>
                          <a:gd name="T7" fmla="*/ 1001 h 2433"/>
                          <a:gd name="T8" fmla="*/ 1866 w 1866"/>
                          <a:gd name="T9" fmla="*/ 0 h 2433"/>
                          <a:gd name="T10" fmla="*/ 0 w 1866"/>
                          <a:gd name="T11" fmla="*/ 500 h 24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866" h="2433">
                            <a:moveTo>
                              <a:pt x="0" y="500"/>
                            </a:moveTo>
                            <a:lnTo>
                              <a:pt x="0" y="2433"/>
                            </a:lnTo>
                            <a:lnTo>
                              <a:pt x="1866" y="1932"/>
                            </a:lnTo>
                            <a:lnTo>
                              <a:pt x="1866" y="1001"/>
                            </a:lnTo>
                            <a:lnTo>
                              <a:pt x="1866" y="0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D6D6D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08" name="Freeform 11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3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303030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09" name="Freeform 11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16" y="1186"/>
                        <a:ext cx="331" cy="433"/>
                      </a:xfrm>
                      <a:custGeom>
                        <a:avLst/>
                        <a:gdLst>
                          <a:gd name="T0" fmla="*/ 0 w 1866"/>
                          <a:gd name="T1" fmla="*/ 2434 h 2434"/>
                          <a:gd name="T2" fmla="*/ 1866 w 1866"/>
                          <a:gd name="T3" fmla="*/ 1933 h 2434"/>
                          <a:gd name="T4" fmla="*/ 1866 w 1866"/>
                          <a:gd name="T5" fmla="*/ 0 h 2434"/>
                          <a:gd name="T6" fmla="*/ 0 w 1866"/>
                          <a:gd name="T7" fmla="*/ 501 h 2434"/>
                          <a:gd name="T8" fmla="*/ 0 w 1866"/>
                          <a:gd name="T9" fmla="*/ 2434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0" y="2434"/>
                            </a:moveTo>
                            <a:lnTo>
                              <a:pt x="1866" y="1933"/>
                            </a:lnTo>
                            <a:lnTo>
                              <a:pt x="1866" y="0"/>
                            </a:lnTo>
                            <a:lnTo>
                              <a:pt x="0" y="501"/>
                            </a:lnTo>
                            <a:lnTo>
                              <a:pt x="0" y="2434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10" name="Freeform 114"/>
                      <p:cNvSpPr>
                        <a:spLocks noEditPoints="1"/>
                      </p:cNvSpPr>
                      <p:nvPr/>
                    </p:nvSpPr>
                    <p:spPr bwMode="gray">
                      <a:xfrm>
                        <a:off x="585" y="1186"/>
                        <a:ext cx="331" cy="433"/>
                      </a:xfrm>
                      <a:custGeom>
                        <a:avLst/>
                        <a:gdLst>
                          <a:gd name="T0" fmla="*/ 1866 w 1866"/>
                          <a:gd name="T1" fmla="*/ 501 h 2434"/>
                          <a:gd name="T2" fmla="*/ 1632 w 1866"/>
                          <a:gd name="T3" fmla="*/ 437 h 2434"/>
                          <a:gd name="T4" fmla="*/ 1632 w 1866"/>
                          <a:gd name="T5" fmla="*/ 437 h 2434"/>
                          <a:gd name="T6" fmla="*/ 234 w 1866"/>
                          <a:gd name="T7" fmla="*/ 64 h 2434"/>
                          <a:gd name="T8" fmla="*/ 234 w 1866"/>
                          <a:gd name="T9" fmla="*/ 64 h 2434"/>
                          <a:gd name="T10" fmla="*/ 0 w 1866"/>
                          <a:gd name="T11" fmla="*/ 0 h 2434"/>
                          <a:gd name="T12" fmla="*/ 0 w 1866"/>
                          <a:gd name="T13" fmla="*/ 1933 h 2434"/>
                          <a:gd name="T14" fmla="*/ 234 w 1866"/>
                          <a:gd name="T15" fmla="*/ 1997 h 2434"/>
                          <a:gd name="T16" fmla="*/ 234 w 1866"/>
                          <a:gd name="T17" fmla="*/ 1997 h 2434"/>
                          <a:gd name="T18" fmla="*/ 1866 w 1866"/>
                          <a:gd name="T19" fmla="*/ 2434 h 2434"/>
                          <a:gd name="T20" fmla="*/ 1866 w 1866"/>
                          <a:gd name="T21" fmla="*/ 501 h 2434"/>
                          <a:gd name="T22" fmla="*/ 234 w 1866"/>
                          <a:gd name="T23" fmla="*/ 1753 h 2434"/>
                          <a:gd name="T24" fmla="*/ 234 w 1866"/>
                          <a:gd name="T25" fmla="*/ 305 h 2434"/>
                          <a:gd name="T26" fmla="*/ 234 w 1866"/>
                          <a:gd name="T27" fmla="*/ 305 h 2434"/>
                          <a:gd name="T28" fmla="*/ 1630 w 1866"/>
                          <a:gd name="T29" fmla="*/ 681 h 2434"/>
                          <a:gd name="T30" fmla="*/ 1632 w 1866"/>
                          <a:gd name="T31" fmla="*/ 681 h 2434"/>
                          <a:gd name="T32" fmla="*/ 1632 w 1866"/>
                          <a:gd name="T33" fmla="*/ 2129 h 2434"/>
                          <a:gd name="T34" fmla="*/ 234 w 1866"/>
                          <a:gd name="T35" fmla="*/ 1753 h 2434"/>
                          <a:gd name="T36" fmla="*/ 234 w 1866"/>
                          <a:gd name="T37" fmla="*/ 1753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1866" y="501"/>
                            </a:moveTo>
                            <a:lnTo>
                              <a:pt x="1632" y="437"/>
                            </a:lnTo>
                            <a:lnTo>
                              <a:pt x="1632" y="437"/>
                            </a:lnTo>
                            <a:lnTo>
                              <a:pt x="234" y="64"/>
                            </a:lnTo>
                            <a:lnTo>
                              <a:pt x="234" y="64"/>
                            </a:lnTo>
                            <a:lnTo>
                              <a:pt x="0" y="0"/>
                            </a:lnTo>
                            <a:lnTo>
                              <a:pt x="0" y="1933"/>
                            </a:lnTo>
                            <a:lnTo>
                              <a:pt x="234" y="1997"/>
                            </a:lnTo>
                            <a:lnTo>
                              <a:pt x="234" y="1997"/>
                            </a:lnTo>
                            <a:lnTo>
                              <a:pt x="1866" y="2434"/>
                            </a:lnTo>
                            <a:lnTo>
                              <a:pt x="1866" y="501"/>
                            </a:lnTo>
                            <a:close/>
                            <a:moveTo>
                              <a:pt x="234" y="1753"/>
                            </a:moveTo>
                            <a:lnTo>
                              <a:pt x="234" y="305"/>
                            </a:lnTo>
                            <a:lnTo>
                              <a:pt x="234" y="305"/>
                            </a:lnTo>
                            <a:lnTo>
                              <a:pt x="1630" y="681"/>
                            </a:lnTo>
                            <a:lnTo>
                              <a:pt x="1632" y="681"/>
                            </a:lnTo>
                            <a:lnTo>
                              <a:pt x="1632" y="2129"/>
                            </a:lnTo>
                            <a:lnTo>
                              <a:pt x="234" y="1753"/>
                            </a:lnTo>
                            <a:lnTo>
                              <a:pt x="234" y="1753"/>
                            </a:lnTo>
                            <a:close/>
                          </a:path>
                        </a:pathLst>
                      </a:custGeom>
                      <a:solidFill>
                        <a:srgbClr val="545454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11" name="Freeform 11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E6E6E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90612" name="Group 116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079" y="2167"/>
                      <a:ext cx="433" cy="341"/>
                      <a:chOff x="585" y="1098"/>
                      <a:chExt cx="662" cy="521"/>
                    </a:xfrm>
                  </p:grpSpPr>
                  <p:sp>
                    <p:nvSpPr>
                      <p:cNvPr id="490613" name="Freeform 11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331" cy="432"/>
                      </a:xfrm>
                      <a:custGeom>
                        <a:avLst/>
                        <a:gdLst>
                          <a:gd name="T0" fmla="*/ 0 w 1866"/>
                          <a:gd name="T1" fmla="*/ 500 h 2433"/>
                          <a:gd name="T2" fmla="*/ 0 w 1866"/>
                          <a:gd name="T3" fmla="*/ 2433 h 2433"/>
                          <a:gd name="T4" fmla="*/ 1866 w 1866"/>
                          <a:gd name="T5" fmla="*/ 1932 h 2433"/>
                          <a:gd name="T6" fmla="*/ 1866 w 1866"/>
                          <a:gd name="T7" fmla="*/ 1001 h 2433"/>
                          <a:gd name="T8" fmla="*/ 1866 w 1866"/>
                          <a:gd name="T9" fmla="*/ 0 h 2433"/>
                          <a:gd name="T10" fmla="*/ 0 w 1866"/>
                          <a:gd name="T11" fmla="*/ 500 h 24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866" h="2433">
                            <a:moveTo>
                              <a:pt x="0" y="500"/>
                            </a:moveTo>
                            <a:lnTo>
                              <a:pt x="0" y="2433"/>
                            </a:lnTo>
                            <a:lnTo>
                              <a:pt x="1866" y="1932"/>
                            </a:lnTo>
                            <a:lnTo>
                              <a:pt x="1866" y="1001"/>
                            </a:lnTo>
                            <a:lnTo>
                              <a:pt x="1866" y="0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D6D6D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14" name="Freeform 11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3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303030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15" name="Freeform 11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16" y="1186"/>
                        <a:ext cx="331" cy="433"/>
                      </a:xfrm>
                      <a:custGeom>
                        <a:avLst/>
                        <a:gdLst>
                          <a:gd name="T0" fmla="*/ 0 w 1866"/>
                          <a:gd name="T1" fmla="*/ 2434 h 2434"/>
                          <a:gd name="T2" fmla="*/ 1866 w 1866"/>
                          <a:gd name="T3" fmla="*/ 1933 h 2434"/>
                          <a:gd name="T4" fmla="*/ 1866 w 1866"/>
                          <a:gd name="T5" fmla="*/ 0 h 2434"/>
                          <a:gd name="T6" fmla="*/ 0 w 1866"/>
                          <a:gd name="T7" fmla="*/ 501 h 2434"/>
                          <a:gd name="T8" fmla="*/ 0 w 1866"/>
                          <a:gd name="T9" fmla="*/ 2434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0" y="2434"/>
                            </a:moveTo>
                            <a:lnTo>
                              <a:pt x="1866" y="1933"/>
                            </a:lnTo>
                            <a:lnTo>
                              <a:pt x="1866" y="0"/>
                            </a:lnTo>
                            <a:lnTo>
                              <a:pt x="0" y="501"/>
                            </a:lnTo>
                            <a:lnTo>
                              <a:pt x="0" y="2434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16" name="Freeform 120"/>
                      <p:cNvSpPr>
                        <a:spLocks noEditPoints="1"/>
                      </p:cNvSpPr>
                      <p:nvPr/>
                    </p:nvSpPr>
                    <p:spPr bwMode="gray">
                      <a:xfrm>
                        <a:off x="585" y="1186"/>
                        <a:ext cx="331" cy="433"/>
                      </a:xfrm>
                      <a:custGeom>
                        <a:avLst/>
                        <a:gdLst>
                          <a:gd name="T0" fmla="*/ 1866 w 1866"/>
                          <a:gd name="T1" fmla="*/ 501 h 2434"/>
                          <a:gd name="T2" fmla="*/ 1632 w 1866"/>
                          <a:gd name="T3" fmla="*/ 437 h 2434"/>
                          <a:gd name="T4" fmla="*/ 1632 w 1866"/>
                          <a:gd name="T5" fmla="*/ 437 h 2434"/>
                          <a:gd name="T6" fmla="*/ 234 w 1866"/>
                          <a:gd name="T7" fmla="*/ 64 h 2434"/>
                          <a:gd name="T8" fmla="*/ 234 w 1866"/>
                          <a:gd name="T9" fmla="*/ 64 h 2434"/>
                          <a:gd name="T10" fmla="*/ 0 w 1866"/>
                          <a:gd name="T11" fmla="*/ 0 h 2434"/>
                          <a:gd name="T12" fmla="*/ 0 w 1866"/>
                          <a:gd name="T13" fmla="*/ 1933 h 2434"/>
                          <a:gd name="T14" fmla="*/ 234 w 1866"/>
                          <a:gd name="T15" fmla="*/ 1997 h 2434"/>
                          <a:gd name="T16" fmla="*/ 234 w 1866"/>
                          <a:gd name="T17" fmla="*/ 1997 h 2434"/>
                          <a:gd name="T18" fmla="*/ 1866 w 1866"/>
                          <a:gd name="T19" fmla="*/ 2434 h 2434"/>
                          <a:gd name="T20" fmla="*/ 1866 w 1866"/>
                          <a:gd name="T21" fmla="*/ 501 h 2434"/>
                          <a:gd name="T22" fmla="*/ 234 w 1866"/>
                          <a:gd name="T23" fmla="*/ 1753 h 2434"/>
                          <a:gd name="T24" fmla="*/ 234 w 1866"/>
                          <a:gd name="T25" fmla="*/ 305 h 2434"/>
                          <a:gd name="T26" fmla="*/ 234 w 1866"/>
                          <a:gd name="T27" fmla="*/ 305 h 2434"/>
                          <a:gd name="T28" fmla="*/ 1630 w 1866"/>
                          <a:gd name="T29" fmla="*/ 681 h 2434"/>
                          <a:gd name="T30" fmla="*/ 1632 w 1866"/>
                          <a:gd name="T31" fmla="*/ 681 h 2434"/>
                          <a:gd name="T32" fmla="*/ 1632 w 1866"/>
                          <a:gd name="T33" fmla="*/ 2129 h 2434"/>
                          <a:gd name="T34" fmla="*/ 234 w 1866"/>
                          <a:gd name="T35" fmla="*/ 1753 h 2434"/>
                          <a:gd name="T36" fmla="*/ 234 w 1866"/>
                          <a:gd name="T37" fmla="*/ 1753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1866" y="501"/>
                            </a:moveTo>
                            <a:lnTo>
                              <a:pt x="1632" y="437"/>
                            </a:lnTo>
                            <a:lnTo>
                              <a:pt x="1632" y="437"/>
                            </a:lnTo>
                            <a:lnTo>
                              <a:pt x="234" y="64"/>
                            </a:lnTo>
                            <a:lnTo>
                              <a:pt x="234" y="64"/>
                            </a:lnTo>
                            <a:lnTo>
                              <a:pt x="0" y="0"/>
                            </a:lnTo>
                            <a:lnTo>
                              <a:pt x="0" y="1933"/>
                            </a:lnTo>
                            <a:lnTo>
                              <a:pt x="234" y="1997"/>
                            </a:lnTo>
                            <a:lnTo>
                              <a:pt x="234" y="1997"/>
                            </a:lnTo>
                            <a:lnTo>
                              <a:pt x="1866" y="2434"/>
                            </a:lnTo>
                            <a:lnTo>
                              <a:pt x="1866" y="501"/>
                            </a:lnTo>
                            <a:close/>
                            <a:moveTo>
                              <a:pt x="234" y="1753"/>
                            </a:moveTo>
                            <a:lnTo>
                              <a:pt x="234" y="305"/>
                            </a:lnTo>
                            <a:lnTo>
                              <a:pt x="234" y="305"/>
                            </a:lnTo>
                            <a:lnTo>
                              <a:pt x="1630" y="681"/>
                            </a:lnTo>
                            <a:lnTo>
                              <a:pt x="1632" y="681"/>
                            </a:lnTo>
                            <a:lnTo>
                              <a:pt x="1632" y="2129"/>
                            </a:lnTo>
                            <a:lnTo>
                              <a:pt x="234" y="1753"/>
                            </a:lnTo>
                            <a:lnTo>
                              <a:pt x="234" y="1753"/>
                            </a:lnTo>
                            <a:close/>
                          </a:path>
                        </a:pathLst>
                      </a:custGeom>
                      <a:solidFill>
                        <a:srgbClr val="545454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17" name="Freeform 12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E6E6E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490618" name="Group 122"/>
                  <p:cNvGrpSpPr>
                    <a:grpSpLocks/>
                  </p:cNvGrpSpPr>
                  <p:nvPr/>
                </p:nvGrpSpPr>
                <p:grpSpPr bwMode="auto">
                  <a:xfrm>
                    <a:off x="1079" y="1709"/>
                    <a:ext cx="1300" cy="574"/>
                    <a:chOff x="1079" y="1709"/>
                    <a:chExt cx="1300" cy="574"/>
                  </a:xfrm>
                </p:grpSpPr>
                <p:grpSp>
                  <p:nvGrpSpPr>
                    <p:cNvPr id="490619" name="Group 123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946" y="1709"/>
                      <a:ext cx="433" cy="341"/>
                      <a:chOff x="585" y="1098"/>
                      <a:chExt cx="662" cy="521"/>
                    </a:xfrm>
                  </p:grpSpPr>
                  <p:sp>
                    <p:nvSpPr>
                      <p:cNvPr id="490620" name="Freeform 12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331" cy="432"/>
                      </a:xfrm>
                      <a:custGeom>
                        <a:avLst/>
                        <a:gdLst>
                          <a:gd name="T0" fmla="*/ 0 w 1866"/>
                          <a:gd name="T1" fmla="*/ 500 h 2433"/>
                          <a:gd name="T2" fmla="*/ 0 w 1866"/>
                          <a:gd name="T3" fmla="*/ 2433 h 2433"/>
                          <a:gd name="T4" fmla="*/ 1866 w 1866"/>
                          <a:gd name="T5" fmla="*/ 1932 h 2433"/>
                          <a:gd name="T6" fmla="*/ 1866 w 1866"/>
                          <a:gd name="T7" fmla="*/ 1001 h 2433"/>
                          <a:gd name="T8" fmla="*/ 1866 w 1866"/>
                          <a:gd name="T9" fmla="*/ 0 h 2433"/>
                          <a:gd name="T10" fmla="*/ 0 w 1866"/>
                          <a:gd name="T11" fmla="*/ 500 h 24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866" h="2433">
                            <a:moveTo>
                              <a:pt x="0" y="500"/>
                            </a:moveTo>
                            <a:lnTo>
                              <a:pt x="0" y="2433"/>
                            </a:lnTo>
                            <a:lnTo>
                              <a:pt x="1866" y="1932"/>
                            </a:lnTo>
                            <a:lnTo>
                              <a:pt x="1866" y="1001"/>
                            </a:lnTo>
                            <a:lnTo>
                              <a:pt x="1866" y="0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D6D6D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21" name="Freeform 12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3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303030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22" name="Freeform 12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16" y="1186"/>
                        <a:ext cx="331" cy="433"/>
                      </a:xfrm>
                      <a:custGeom>
                        <a:avLst/>
                        <a:gdLst>
                          <a:gd name="T0" fmla="*/ 0 w 1866"/>
                          <a:gd name="T1" fmla="*/ 2434 h 2434"/>
                          <a:gd name="T2" fmla="*/ 1866 w 1866"/>
                          <a:gd name="T3" fmla="*/ 1933 h 2434"/>
                          <a:gd name="T4" fmla="*/ 1866 w 1866"/>
                          <a:gd name="T5" fmla="*/ 0 h 2434"/>
                          <a:gd name="T6" fmla="*/ 0 w 1866"/>
                          <a:gd name="T7" fmla="*/ 501 h 2434"/>
                          <a:gd name="T8" fmla="*/ 0 w 1866"/>
                          <a:gd name="T9" fmla="*/ 2434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0" y="2434"/>
                            </a:moveTo>
                            <a:lnTo>
                              <a:pt x="1866" y="1933"/>
                            </a:lnTo>
                            <a:lnTo>
                              <a:pt x="1866" y="0"/>
                            </a:lnTo>
                            <a:lnTo>
                              <a:pt x="0" y="501"/>
                            </a:lnTo>
                            <a:lnTo>
                              <a:pt x="0" y="2434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23" name="Freeform 127"/>
                      <p:cNvSpPr>
                        <a:spLocks noEditPoints="1"/>
                      </p:cNvSpPr>
                      <p:nvPr/>
                    </p:nvSpPr>
                    <p:spPr bwMode="gray">
                      <a:xfrm>
                        <a:off x="585" y="1186"/>
                        <a:ext cx="331" cy="433"/>
                      </a:xfrm>
                      <a:custGeom>
                        <a:avLst/>
                        <a:gdLst>
                          <a:gd name="T0" fmla="*/ 1866 w 1866"/>
                          <a:gd name="T1" fmla="*/ 501 h 2434"/>
                          <a:gd name="T2" fmla="*/ 1632 w 1866"/>
                          <a:gd name="T3" fmla="*/ 437 h 2434"/>
                          <a:gd name="T4" fmla="*/ 1632 w 1866"/>
                          <a:gd name="T5" fmla="*/ 437 h 2434"/>
                          <a:gd name="T6" fmla="*/ 234 w 1866"/>
                          <a:gd name="T7" fmla="*/ 64 h 2434"/>
                          <a:gd name="T8" fmla="*/ 234 w 1866"/>
                          <a:gd name="T9" fmla="*/ 64 h 2434"/>
                          <a:gd name="T10" fmla="*/ 0 w 1866"/>
                          <a:gd name="T11" fmla="*/ 0 h 2434"/>
                          <a:gd name="T12" fmla="*/ 0 w 1866"/>
                          <a:gd name="T13" fmla="*/ 1933 h 2434"/>
                          <a:gd name="T14" fmla="*/ 234 w 1866"/>
                          <a:gd name="T15" fmla="*/ 1997 h 2434"/>
                          <a:gd name="T16" fmla="*/ 234 w 1866"/>
                          <a:gd name="T17" fmla="*/ 1997 h 2434"/>
                          <a:gd name="T18" fmla="*/ 1866 w 1866"/>
                          <a:gd name="T19" fmla="*/ 2434 h 2434"/>
                          <a:gd name="T20" fmla="*/ 1866 w 1866"/>
                          <a:gd name="T21" fmla="*/ 501 h 2434"/>
                          <a:gd name="T22" fmla="*/ 234 w 1866"/>
                          <a:gd name="T23" fmla="*/ 1753 h 2434"/>
                          <a:gd name="T24" fmla="*/ 234 w 1866"/>
                          <a:gd name="T25" fmla="*/ 305 h 2434"/>
                          <a:gd name="T26" fmla="*/ 234 w 1866"/>
                          <a:gd name="T27" fmla="*/ 305 h 2434"/>
                          <a:gd name="T28" fmla="*/ 1630 w 1866"/>
                          <a:gd name="T29" fmla="*/ 681 h 2434"/>
                          <a:gd name="T30" fmla="*/ 1632 w 1866"/>
                          <a:gd name="T31" fmla="*/ 681 h 2434"/>
                          <a:gd name="T32" fmla="*/ 1632 w 1866"/>
                          <a:gd name="T33" fmla="*/ 2129 h 2434"/>
                          <a:gd name="T34" fmla="*/ 234 w 1866"/>
                          <a:gd name="T35" fmla="*/ 1753 h 2434"/>
                          <a:gd name="T36" fmla="*/ 234 w 1866"/>
                          <a:gd name="T37" fmla="*/ 1753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1866" y="501"/>
                            </a:moveTo>
                            <a:lnTo>
                              <a:pt x="1632" y="437"/>
                            </a:lnTo>
                            <a:lnTo>
                              <a:pt x="1632" y="437"/>
                            </a:lnTo>
                            <a:lnTo>
                              <a:pt x="234" y="64"/>
                            </a:lnTo>
                            <a:lnTo>
                              <a:pt x="234" y="64"/>
                            </a:lnTo>
                            <a:lnTo>
                              <a:pt x="0" y="0"/>
                            </a:lnTo>
                            <a:lnTo>
                              <a:pt x="0" y="1933"/>
                            </a:lnTo>
                            <a:lnTo>
                              <a:pt x="234" y="1997"/>
                            </a:lnTo>
                            <a:lnTo>
                              <a:pt x="234" y="1997"/>
                            </a:lnTo>
                            <a:lnTo>
                              <a:pt x="1866" y="2434"/>
                            </a:lnTo>
                            <a:lnTo>
                              <a:pt x="1866" y="501"/>
                            </a:lnTo>
                            <a:close/>
                            <a:moveTo>
                              <a:pt x="234" y="1753"/>
                            </a:moveTo>
                            <a:lnTo>
                              <a:pt x="234" y="305"/>
                            </a:lnTo>
                            <a:lnTo>
                              <a:pt x="234" y="305"/>
                            </a:lnTo>
                            <a:lnTo>
                              <a:pt x="1630" y="681"/>
                            </a:lnTo>
                            <a:lnTo>
                              <a:pt x="1632" y="681"/>
                            </a:lnTo>
                            <a:lnTo>
                              <a:pt x="1632" y="2129"/>
                            </a:lnTo>
                            <a:lnTo>
                              <a:pt x="234" y="1753"/>
                            </a:lnTo>
                            <a:lnTo>
                              <a:pt x="234" y="1753"/>
                            </a:lnTo>
                            <a:close/>
                          </a:path>
                        </a:pathLst>
                      </a:custGeom>
                      <a:solidFill>
                        <a:srgbClr val="545454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24" name="Freeform 12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E6E6E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90625" name="Group 129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728" y="1767"/>
                      <a:ext cx="434" cy="341"/>
                      <a:chOff x="585" y="1098"/>
                      <a:chExt cx="662" cy="521"/>
                    </a:xfrm>
                  </p:grpSpPr>
                  <p:sp>
                    <p:nvSpPr>
                      <p:cNvPr id="490626" name="Freeform 13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331" cy="432"/>
                      </a:xfrm>
                      <a:custGeom>
                        <a:avLst/>
                        <a:gdLst>
                          <a:gd name="T0" fmla="*/ 0 w 1866"/>
                          <a:gd name="T1" fmla="*/ 500 h 2433"/>
                          <a:gd name="T2" fmla="*/ 0 w 1866"/>
                          <a:gd name="T3" fmla="*/ 2433 h 2433"/>
                          <a:gd name="T4" fmla="*/ 1866 w 1866"/>
                          <a:gd name="T5" fmla="*/ 1932 h 2433"/>
                          <a:gd name="T6" fmla="*/ 1866 w 1866"/>
                          <a:gd name="T7" fmla="*/ 1001 h 2433"/>
                          <a:gd name="T8" fmla="*/ 1866 w 1866"/>
                          <a:gd name="T9" fmla="*/ 0 h 2433"/>
                          <a:gd name="T10" fmla="*/ 0 w 1866"/>
                          <a:gd name="T11" fmla="*/ 500 h 24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866" h="2433">
                            <a:moveTo>
                              <a:pt x="0" y="500"/>
                            </a:moveTo>
                            <a:lnTo>
                              <a:pt x="0" y="2433"/>
                            </a:lnTo>
                            <a:lnTo>
                              <a:pt x="1866" y="1932"/>
                            </a:lnTo>
                            <a:lnTo>
                              <a:pt x="1866" y="1001"/>
                            </a:lnTo>
                            <a:lnTo>
                              <a:pt x="1866" y="0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D6D6D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27" name="Freeform 13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3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303030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28" name="Freeform 13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16" y="1186"/>
                        <a:ext cx="331" cy="433"/>
                      </a:xfrm>
                      <a:custGeom>
                        <a:avLst/>
                        <a:gdLst>
                          <a:gd name="T0" fmla="*/ 0 w 1866"/>
                          <a:gd name="T1" fmla="*/ 2434 h 2434"/>
                          <a:gd name="T2" fmla="*/ 1866 w 1866"/>
                          <a:gd name="T3" fmla="*/ 1933 h 2434"/>
                          <a:gd name="T4" fmla="*/ 1866 w 1866"/>
                          <a:gd name="T5" fmla="*/ 0 h 2434"/>
                          <a:gd name="T6" fmla="*/ 0 w 1866"/>
                          <a:gd name="T7" fmla="*/ 501 h 2434"/>
                          <a:gd name="T8" fmla="*/ 0 w 1866"/>
                          <a:gd name="T9" fmla="*/ 2434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0" y="2434"/>
                            </a:moveTo>
                            <a:lnTo>
                              <a:pt x="1866" y="1933"/>
                            </a:lnTo>
                            <a:lnTo>
                              <a:pt x="1866" y="0"/>
                            </a:lnTo>
                            <a:lnTo>
                              <a:pt x="0" y="501"/>
                            </a:lnTo>
                            <a:lnTo>
                              <a:pt x="0" y="2434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29" name="Freeform 133"/>
                      <p:cNvSpPr>
                        <a:spLocks noEditPoints="1"/>
                      </p:cNvSpPr>
                      <p:nvPr/>
                    </p:nvSpPr>
                    <p:spPr bwMode="gray">
                      <a:xfrm>
                        <a:off x="585" y="1186"/>
                        <a:ext cx="331" cy="433"/>
                      </a:xfrm>
                      <a:custGeom>
                        <a:avLst/>
                        <a:gdLst>
                          <a:gd name="T0" fmla="*/ 1866 w 1866"/>
                          <a:gd name="T1" fmla="*/ 501 h 2434"/>
                          <a:gd name="T2" fmla="*/ 1632 w 1866"/>
                          <a:gd name="T3" fmla="*/ 437 h 2434"/>
                          <a:gd name="T4" fmla="*/ 1632 w 1866"/>
                          <a:gd name="T5" fmla="*/ 437 h 2434"/>
                          <a:gd name="T6" fmla="*/ 234 w 1866"/>
                          <a:gd name="T7" fmla="*/ 64 h 2434"/>
                          <a:gd name="T8" fmla="*/ 234 w 1866"/>
                          <a:gd name="T9" fmla="*/ 64 h 2434"/>
                          <a:gd name="T10" fmla="*/ 0 w 1866"/>
                          <a:gd name="T11" fmla="*/ 0 h 2434"/>
                          <a:gd name="T12" fmla="*/ 0 w 1866"/>
                          <a:gd name="T13" fmla="*/ 1933 h 2434"/>
                          <a:gd name="T14" fmla="*/ 234 w 1866"/>
                          <a:gd name="T15" fmla="*/ 1997 h 2434"/>
                          <a:gd name="T16" fmla="*/ 234 w 1866"/>
                          <a:gd name="T17" fmla="*/ 1997 h 2434"/>
                          <a:gd name="T18" fmla="*/ 1866 w 1866"/>
                          <a:gd name="T19" fmla="*/ 2434 h 2434"/>
                          <a:gd name="T20" fmla="*/ 1866 w 1866"/>
                          <a:gd name="T21" fmla="*/ 501 h 2434"/>
                          <a:gd name="T22" fmla="*/ 234 w 1866"/>
                          <a:gd name="T23" fmla="*/ 1753 h 2434"/>
                          <a:gd name="T24" fmla="*/ 234 w 1866"/>
                          <a:gd name="T25" fmla="*/ 305 h 2434"/>
                          <a:gd name="T26" fmla="*/ 234 w 1866"/>
                          <a:gd name="T27" fmla="*/ 305 h 2434"/>
                          <a:gd name="T28" fmla="*/ 1630 w 1866"/>
                          <a:gd name="T29" fmla="*/ 681 h 2434"/>
                          <a:gd name="T30" fmla="*/ 1632 w 1866"/>
                          <a:gd name="T31" fmla="*/ 681 h 2434"/>
                          <a:gd name="T32" fmla="*/ 1632 w 1866"/>
                          <a:gd name="T33" fmla="*/ 2129 h 2434"/>
                          <a:gd name="T34" fmla="*/ 234 w 1866"/>
                          <a:gd name="T35" fmla="*/ 1753 h 2434"/>
                          <a:gd name="T36" fmla="*/ 234 w 1866"/>
                          <a:gd name="T37" fmla="*/ 1753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1866" y="501"/>
                            </a:moveTo>
                            <a:lnTo>
                              <a:pt x="1632" y="437"/>
                            </a:lnTo>
                            <a:lnTo>
                              <a:pt x="1632" y="437"/>
                            </a:lnTo>
                            <a:lnTo>
                              <a:pt x="234" y="64"/>
                            </a:lnTo>
                            <a:lnTo>
                              <a:pt x="234" y="64"/>
                            </a:lnTo>
                            <a:lnTo>
                              <a:pt x="0" y="0"/>
                            </a:lnTo>
                            <a:lnTo>
                              <a:pt x="0" y="1933"/>
                            </a:lnTo>
                            <a:lnTo>
                              <a:pt x="234" y="1997"/>
                            </a:lnTo>
                            <a:lnTo>
                              <a:pt x="234" y="1997"/>
                            </a:lnTo>
                            <a:lnTo>
                              <a:pt x="1866" y="2434"/>
                            </a:lnTo>
                            <a:lnTo>
                              <a:pt x="1866" y="501"/>
                            </a:lnTo>
                            <a:close/>
                            <a:moveTo>
                              <a:pt x="234" y="1753"/>
                            </a:moveTo>
                            <a:lnTo>
                              <a:pt x="234" y="305"/>
                            </a:lnTo>
                            <a:lnTo>
                              <a:pt x="234" y="305"/>
                            </a:lnTo>
                            <a:lnTo>
                              <a:pt x="1630" y="681"/>
                            </a:lnTo>
                            <a:lnTo>
                              <a:pt x="1632" y="681"/>
                            </a:lnTo>
                            <a:lnTo>
                              <a:pt x="1632" y="2129"/>
                            </a:lnTo>
                            <a:lnTo>
                              <a:pt x="234" y="1753"/>
                            </a:lnTo>
                            <a:lnTo>
                              <a:pt x="234" y="1753"/>
                            </a:lnTo>
                            <a:close/>
                          </a:path>
                        </a:pathLst>
                      </a:custGeom>
                      <a:solidFill>
                        <a:srgbClr val="545454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30" name="Freeform 13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E6E6E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90631" name="Group 135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512" y="1825"/>
                      <a:ext cx="433" cy="342"/>
                      <a:chOff x="585" y="1098"/>
                      <a:chExt cx="662" cy="521"/>
                    </a:xfrm>
                  </p:grpSpPr>
                  <p:sp>
                    <p:nvSpPr>
                      <p:cNvPr id="490632" name="Freeform 13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331" cy="432"/>
                      </a:xfrm>
                      <a:custGeom>
                        <a:avLst/>
                        <a:gdLst>
                          <a:gd name="T0" fmla="*/ 0 w 1866"/>
                          <a:gd name="T1" fmla="*/ 500 h 2433"/>
                          <a:gd name="T2" fmla="*/ 0 w 1866"/>
                          <a:gd name="T3" fmla="*/ 2433 h 2433"/>
                          <a:gd name="T4" fmla="*/ 1866 w 1866"/>
                          <a:gd name="T5" fmla="*/ 1932 h 2433"/>
                          <a:gd name="T6" fmla="*/ 1866 w 1866"/>
                          <a:gd name="T7" fmla="*/ 1001 h 2433"/>
                          <a:gd name="T8" fmla="*/ 1866 w 1866"/>
                          <a:gd name="T9" fmla="*/ 0 h 2433"/>
                          <a:gd name="T10" fmla="*/ 0 w 1866"/>
                          <a:gd name="T11" fmla="*/ 500 h 24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866" h="2433">
                            <a:moveTo>
                              <a:pt x="0" y="500"/>
                            </a:moveTo>
                            <a:lnTo>
                              <a:pt x="0" y="2433"/>
                            </a:lnTo>
                            <a:lnTo>
                              <a:pt x="1866" y="1932"/>
                            </a:lnTo>
                            <a:lnTo>
                              <a:pt x="1866" y="1001"/>
                            </a:lnTo>
                            <a:lnTo>
                              <a:pt x="1866" y="0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D6D6D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33" name="Freeform 13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3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303030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34" name="Freeform 13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16" y="1186"/>
                        <a:ext cx="331" cy="433"/>
                      </a:xfrm>
                      <a:custGeom>
                        <a:avLst/>
                        <a:gdLst>
                          <a:gd name="T0" fmla="*/ 0 w 1866"/>
                          <a:gd name="T1" fmla="*/ 2434 h 2434"/>
                          <a:gd name="T2" fmla="*/ 1866 w 1866"/>
                          <a:gd name="T3" fmla="*/ 1933 h 2434"/>
                          <a:gd name="T4" fmla="*/ 1866 w 1866"/>
                          <a:gd name="T5" fmla="*/ 0 h 2434"/>
                          <a:gd name="T6" fmla="*/ 0 w 1866"/>
                          <a:gd name="T7" fmla="*/ 501 h 2434"/>
                          <a:gd name="T8" fmla="*/ 0 w 1866"/>
                          <a:gd name="T9" fmla="*/ 2434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0" y="2434"/>
                            </a:moveTo>
                            <a:lnTo>
                              <a:pt x="1866" y="1933"/>
                            </a:lnTo>
                            <a:lnTo>
                              <a:pt x="1866" y="0"/>
                            </a:lnTo>
                            <a:lnTo>
                              <a:pt x="0" y="501"/>
                            </a:lnTo>
                            <a:lnTo>
                              <a:pt x="0" y="2434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35" name="Freeform 139"/>
                      <p:cNvSpPr>
                        <a:spLocks noEditPoints="1"/>
                      </p:cNvSpPr>
                      <p:nvPr/>
                    </p:nvSpPr>
                    <p:spPr bwMode="gray">
                      <a:xfrm>
                        <a:off x="585" y="1186"/>
                        <a:ext cx="331" cy="433"/>
                      </a:xfrm>
                      <a:custGeom>
                        <a:avLst/>
                        <a:gdLst>
                          <a:gd name="T0" fmla="*/ 1866 w 1866"/>
                          <a:gd name="T1" fmla="*/ 501 h 2434"/>
                          <a:gd name="T2" fmla="*/ 1632 w 1866"/>
                          <a:gd name="T3" fmla="*/ 437 h 2434"/>
                          <a:gd name="T4" fmla="*/ 1632 w 1866"/>
                          <a:gd name="T5" fmla="*/ 437 h 2434"/>
                          <a:gd name="T6" fmla="*/ 234 w 1866"/>
                          <a:gd name="T7" fmla="*/ 64 h 2434"/>
                          <a:gd name="T8" fmla="*/ 234 w 1866"/>
                          <a:gd name="T9" fmla="*/ 64 h 2434"/>
                          <a:gd name="T10" fmla="*/ 0 w 1866"/>
                          <a:gd name="T11" fmla="*/ 0 h 2434"/>
                          <a:gd name="T12" fmla="*/ 0 w 1866"/>
                          <a:gd name="T13" fmla="*/ 1933 h 2434"/>
                          <a:gd name="T14" fmla="*/ 234 w 1866"/>
                          <a:gd name="T15" fmla="*/ 1997 h 2434"/>
                          <a:gd name="T16" fmla="*/ 234 w 1866"/>
                          <a:gd name="T17" fmla="*/ 1997 h 2434"/>
                          <a:gd name="T18" fmla="*/ 1866 w 1866"/>
                          <a:gd name="T19" fmla="*/ 2434 h 2434"/>
                          <a:gd name="T20" fmla="*/ 1866 w 1866"/>
                          <a:gd name="T21" fmla="*/ 501 h 2434"/>
                          <a:gd name="T22" fmla="*/ 234 w 1866"/>
                          <a:gd name="T23" fmla="*/ 1753 h 2434"/>
                          <a:gd name="T24" fmla="*/ 234 w 1866"/>
                          <a:gd name="T25" fmla="*/ 305 h 2434"/>
                          <a:gd name="T26" fmla="*/ 234 w 1866"/>
                          <a:gd name="T27" fmla="*/ 305 h 2434"/>
                          <a:gd name="T28" fmla="*/ 1630 w 1866"/>
                          <a:gd name="T29" fmla="*/ 681 h 2434"/>
                          <a:gd name="T30" fmla="*/ 1632 w 1866"/>
                          <a:gd name="T31" fmla="*/ 681 h 2434"/>
                          <a:gd name="T32" fmla="*/ 1632 w 1866"/>
                          <a:gd name="T33" fmla="*/ 2129 h 2434"/>
                          <a:gd name="T34" fmla="*/ 234 w 1866"/>
                          <a:gd name="T35" fmla="*/ 1753 h 2434"/>
                          <a:gd name="T36" fmla="*/ 234 w 1866"/>
                          <a:gd name="T37" fmla="*/ 1753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1866" y="501"/>
                            </a:moveTo>
                            <a:lnTo>
                              <a:pt x="1632" y="437"/>
                            </a:lnTo>
                            <a:lnTo>
                              <a:pt x="1632" y="437"/>
                            </a:lnTo>
                            <a:lnTo>
                              <a:pt x="234" y="64"/>
                            </a:lnTo>
                            <a:lnTo>
                              <a:pt x="234" y="64"/>
                            </a:lnTo>
                            <a:lnTo>
                              <a:pt x="0" y="0"/>
                            </a:lnTo>
                            <a:lnTo>
                              <a:pt x="0" y="1933"/>
                            </a:lnTo>
                            <a:lnTo>
                              <a:pt x="234" y="1997"/>
                            </a:lnTo>
                            <a:lnTo>
                              <a:pt x="234" y="1997"/>
                            </a:lnTo>
                            <a:lnTo>
                              <a:pt x="1866" y="2434"/>
                            </a:lnTo>
                            <a:lnTo>
                              <a:pt x="1866" y="501"/>
                            </a:lnTo>
                            <a:close/>
                            <a:moveTo>
                              <a:pt x="234" y="1753"/>
                            </a:moveTo>
                            <a:lnTo>
                              <a:pt x="234" y="305"/>
                            </a:lnTo>
                            <a:lnTo>
                              <a:pt x="234" y="305"/>
                            </a:lnTo>
                            <a:lnTo>
                              <a:pt x="1630" y="681"/>
                            </a:lnTo>
                            <a:lnTo>
                              <a:pt x="1632" y="681"/>
                            </a:lnTo>
                            <a:lnTo>
                              <a:pt x="1632" y="2129"/>
                            </a:lnTo>
                            <a:lnTo>
                              <a:pt x="234" y="1753"/>
                            </a:lnTo>
                            <a:lnTo>
                              <a:pt x="234" y="1753"/>
                            </a:lnTo>
                            <a:close/>
                          </a:path>
                        </a:pathLst>
                      </a:custGeom>
                      <a:solidFill>
                        <a:srgbClr val="545454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36" name="Freeform 14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E6E6E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90637" name="Group 141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95" y="1884"/>
                      <a:ext cx="433" cy="341"/>
                      <a:chOff x="585" y="1098"/>
                      <a:chExt cx="662" cy="521"/>
                    </a:xfrm>
                  </p:grpSpPr>
                  <p:sp>
                    <p:nvSpPr>
                      <p:cNvPr id="490638" name="Freeform 14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331" cy="432"/>
                      </a:xfrm>
                      <a:custGeom>
                        <a:avLst/>
                        <a:gdLst>
                          <a:gd name="T0" fmla="*/ 0 w 1866"/>
                          <a:gd name="T1" fmla="*/ 500 h 2433"/>
                          <a:gd name="T2" fmla="*/ 0 w 1866"/>
                          <a:gd name="T3" fmla="*/ 2433 h 2433"/>
                          <a:gd name="T4" fmla="*/ 1866 w 1866"/>
                          <a:gd name="T5" fmla="*/ 1932 h 2433"/>
                          <a:gd name="T6" fmla="*/ 1866 w 1866"/>
                          <a:gd name="T7" fmla="*/ 1001 h 2433"/>
                          <a:gd name="T8" fmla="*/ 1866 w 1866"/>
                          <a:gd name="T9" fmla="*/ 0 h 2433"/>
                          <a:gd name="T10" fmla="*/ 0 w 1866"/>
                          <a:gd name="T11" fmla="*/ 500 h 24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866" h="2433">
                            <a:moveTo>
                              <a:pt x="0" y="500"/>
                            </a:moveTo>
                            <a:lnTo>
                              <a:pt x="0" y="2433"/>
                            </a:lnTo>
                            <a:lnTo>
                              <a:pt x="1866" y="1932"/>
                            </a:lnTo>
                            <a:lnTo>
                              <a:pt x="1866" y="1001"/>
                            </a:lnTo>
                            <a:lnTo>
                              <a:pt x="1866" y="0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D6D6D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39" name="Freeform 14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3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303030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40" name="Freeform 14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16" y="1186"/>
                        <a:ext cx="331" cy="433"/>
                      </a:xfrm>
                      <a:custGeom>
                        <a:avLst/>
                        <a:gdLst>
                          <a:gd name="T0" fmla="*/ 0 w 1866"/>
                          <a:gd name="T1" fmla="*/ 2434 h 2434"/>
                          <a:gd name="T2" fmla="*/ 1866 w 1866"/>
                          <a:gd name="T3" fmla="*/ 1933 h 2434"/>
                          <a:gd name="T4" fmla="*/ 1866 w 1866"/>
                          <a:gd name="T5" fmla="*/ 0 h 2434"/>
                          <a:gd name="T6" fmla="*/ 0 w 1866"/>
                          <a:gd name="T7" fmla="*/ 501 h 2434"/>
                          <a:gd name="T8" fmla="*/ 0 w 1866"/>
                          <a:gd name="T9" fmla="*/ 2434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0" y="2434"/>
                            </a:moveTo>
                            <a:lnTo>
                              <a:pt x="1866" y="1933"/>
                            </a:lnTo>
                            <a:lnTo>
                              <a:pt x="1866" y="0"/>
                            </a:lnTo>
                            <a:lnTo>
                              <a:pt x="0" y="501"/>
                            </a:lnTo>
                            <a:lnTo>
                              <a:pt x="0" y="2434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41" name="Freeform 145"/>
                      <p:cNvSpPr>
                        <a:spLocks noEditPoints="1"/>
                      </p:cNvSpPr>
                      <p:nvPr/>
                    </p:nvSpPr>
                    <p:spPr bwMode="gray">
                      <a:xfrm>
                        <a:off x="585" y="1186"/>
                        <a:ext cx="331" cy="433"/>
                      </a:xfrm>
                      <a:custGeom>
                        <a:avLst/>
                        <a:gdLst>
                          <a:gd name="T0" fmla="*/ 1866 w 1866"/>
                          <a:gd name="T1" fmla="*/ 501 h 2434"/>
                          <a:gd name="T2" fmla="*/ 1632 w 1866"/>
                          <a:gd name="T3" fmla="*/ 437 h 2434"/>
                          <a:gd name="T4" fmla="*/ 1632 w 1866"/>
                          <a:gd name="T5" fmla="*/ 437 h 2434"/>
                          <a:gd name="T6" fmla="*/ 234 w 1866"/>
                          <a:gd name="T7" fmla="*/ 64 h 2434"/>
                          <a:gd name="T8" fmla="*/ 234 w 1866"/>
                          <a:gd name="T9" fmla="*/ 64 h 2434"/>
                          <a:gd name="T10" fmla="*/ 0 w 1866"/>
                          <a:gd name="T11" fmla="*/ 0 h 2434"/>
                          <a:gd name="T12" fmla="*/ 0 w 1866"/>
                          <a:gd name="T13" fmla="*/ 1933 h 2434"/>
                          <a:gd name="T14" fmla="*/ 234 w 1866"/>
                          <a:gd name="T15" fmla="*/ 1997 h 2434"/>
                          <a:gd name="T16" fmla="*/ 234 w 1866"/>
                          <a:gd name="T17" fmla="*/ 1997 h 2434"/>
                          <a:gd name="T18" fmla="*/ 1866 w 1866"/>
                          <a:gd name="T19" fmla="*/ 2434 h 2434"/>
                          <a:gd name="T20" fmla="*/ 1866 w 1866"/>
                          <a:gd name="T21" fmla="*/ 501 h 2434"/>
                          <a:gd name="T22" fmla="*/ 234 w 1866"/>
                          <a:gd name="T23" fmla="*/ 1753 h 2434"/>
                          <a:gd name="T24" fmla="*/ 234 w 1866"/>
                          <a:gd name="T25" fmla="*/ 305 h 2434"/>
                          <a:gd name="T26" fmla="*/ 234 w 1866"/>
                          <a:gd name="T27" fmla="*/ 305 h 2434"/>
                          <a:gd name="T28" fmla="*/ 1630 w 1866"/>
                          <a:gd name="T29" fmla="*/ 681 h 2434"/>
                          <a:gd name="T30" fmla="*/ 1632 w 1866"/>
                          <a:gd name="T31" fmla="*/ 681 h 2434"/>
                          <a:gd name="T32" fmla="*/ 1632 w 1866"/>
                          <a:gd name="T33" fmla="*/ 2129 h 2434"/>
                          <a:gd name="T34" fmla="*/ 234 w 1866"/>
                          <a:gd name="T35" fmla="*/ 1753 h 2434"/>
                          <a:gd name="T36" fmla="*/ 234 w 1866"/>
                          <a:gd name="T37" fmla="*/ 1753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1866" y="501"/>
                            </a:moveTo>
                            <a:lnTo>
                              <a:pt x="1632" y="437"/>
                            </a:lnTo>
                            <a:lnTo>
                              <a:pt x="1632" y="437"/>
                            </a:lnTo>
                            <a:lnTo>
                              <a:pt x="234" y="64"/>
                            </a:lnTo>
                            <a:lnTo>
                              <a:pt x="234" y="64"/>
                            </a:lnTo>
                            <a:lnTo>
                              <a:pt x="0" y="0"/>
                            </a:lnTo>
                            <a:lnTo>
                              <a:pt x="0" y="1933"/>
                            </a:lnTo>
                            <a:lnTo>
                              <a:pt x="234" y="1997"/>
                            </a:lnTo>
                            <a:lnTo>
                              <a:pt x="234" y="1997"/>
                            </a:lnTo>
                            <a:lnTo>
                              <a:pt x="1866" y="2434"/>
                            </a:lnTo>
                            <a:lnTo>
                              <a:pt x="1866" y="501"/>
                            </a:lnTo>
                            <a:close/>
                            <a:moveTo>
                              <a:pt x="234" y="1753"/>
                            </a:moveTo>
                            <a:lnTo>
                              <a:pt x="234" y="305"/>
                            </a:lnTo>
                            <a:lnTo>
                              <a:pt x="234" y="305"/>
                            </a:lnTo>
                            <a:lnTo>
                              <a:pt x="1630" y="681"/>
                            </a:lnTo>
                            <a:lnTo>
                              <a:pt x="1632" y="681"/>
                            </a:lnTo>
                            <a:lnTo>
                              <a:pt x="1632" y="2129"/>
                            </a:lnTo>
                            <a:lnTo>
                              <a:pt x="234" y="1753"/>
                            </a:lnTo>
                            <a:lnTo>
                              <a:pt x="234" y="1753"/>
                            </a:lnTo>
                            <a:close/>
                          </a:path>
                        </a:pathLst>
                      </a:custGeom>
                      <a:solidFill>
                        <a:srgbClr val="545454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42" name="Freeform 14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E6E6E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90643" name="Group 147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079" y="1942"/>
                      <a:ext cx="433" cy="341"/>
                      <a:chOff x="585" y="1098"/>
                      <a:chExt cx="662" cy="521"/>
                    </a:xfrm>
                  </p:grpSpPr>
                  <p:sp>
                    <p:nvSpPr>
                      <p:cNvPr id="490644" name="Freeform 14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331" cy="432"/>
                      </a:xfrm>
                      <a:custGeom>
                        <a:avLst/>
                        <a:gdLst>
                          <a:gd name="T0" fmla="*/ 0 w 1866"/>
                          <a:gd name="T1" fmla="*/ 500 h 2433"/>
                          <a:gd name="T2" fmla="*/ 0 w 1866"/>
                          <a:gd name="T3" fmla="*/ 2433 h 2433"/>
                          <a:gd name="T4" fmla="*/ 1866 w 1866"/>
                          <a:gd name="T5" fmla="*/ 1932 h 2433"/>
                          <a:gd name="T6" fmla="*/ 1866 w 1866"/>
                          <a:gd name="T7" fmla="*/ 1001 h 2433"/>
                          <a:gd name="T8" fmla="*/ 1866 w 1866"/>
                          <a:gd name="T9" fmla="*/ 0 h 2433"/>
                          <a:gd name="T10" fmla="*/ 0 w 1866"/>
                          <a:gd name="T11" fmla="*/ 500 h 24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866" h="2433">
                            <a:moveTo>
                              <a:pt x="0" y="500"/>
                            </a:moveTo>
                            <a:lnTo>
                              <a:pt x="0" y="2433"/>
                            </a:lnTo>
                            <a:lnTo>
                              <a:pt x="1866" y="1932"/>
                            </a:lnTo>
                            <a:lnTo>
                              <a:pt x="1866" y="1001"/>
                            </a:lnTo>
                            <a:lnTo>
                              <a:pt x="1866" y="0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D6D6D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45" name="Freeform 14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3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303030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46" name="Freeform 15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16" y="1186"/>
                        <a:ext cx="331" cy="433"/>
                      </a:xfrm>
                      <a:custGeom>
                        <a:avLst/>
                        <a:gdLst>
                          <a:gd name="T0" fmla="*/ 0 w 1866"/>
                          <a:gd name="T1" fmla="*/ 2434 h 2434"/>
                          <a:gd name="T2" fmla="*/ 1866 w 1866"/>
                          <a:gd name="T3" fmla="*/ 1933 h 2434"/>
                          <a:gd name="T4" fmla="*/ 1866 w 1866"/>
                          <a:gd name="T5" fmla="*/ 0 h 2434"/>
                          <a:gd name="T6" fmla="*/ 0 w 1866"/>
                          <a:gd name="T7" fmla="*/ 501 h 2434"/>
                          <a:gd name="T8" fmla="*/ 0 w 1866"/>
                          <a:gd name="T9" fmla="*/ 2434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0" y="2434"/>
                            </a:moveTo>
                            <a:lnTo>
                              <a:pt x="1866" y="1933"/>
                            </a:lnTo>
                            <a:lnTo>
                              <a:pt x="1866" y="0"/>
                            </a:lnTo>
                            <a:lnTo>
                              <a:pt x="0" y="501"/>
                            </a:lnTo>
                            <a:lnTo>
                              <a:pt x="0" y="2434"/>
                            </a:lnTo>
                            <a:close/>
                          </a:path>
                        </a:pathLst>
                      </a:custGeom>
                      <a:solidFill>
                        <a:srgbClr val="828282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47" name="Freeform 151"/>
                      <p:cNvSpPr>
                        <a:spLocks noEditPoints="1"/>
                      </p:cNvSpPr>
                      <p:nvPr/>
                    </p:nvSpPr>
                    <p:spPr bwMode="gray">
                      <a:xfrm>
                        <a:off x="585" y="1186"/>
                        <a:ext cx="331" cy="433"/>
                      </a:xfrm>
                      <a:custGeom>
                        <a:avLst/>
                        <a:gdLst>
                          <a:gd name="T0" fmla="*/ 1866 w 1866"/>
                          <a:gd name="T1" fmla="*/ 501 h 2434"/>
                          <a:gd name="T2" fmla="*/ 1632 w 1866"/>
                          <a:gd name="T3" fmla="*/ 437 h 2434"/>
                          <a:gd name="T4" fmla="*/ 1632 w 1866"/>
                          <a:gd name="T5" fmla="*/ 437 h 2434"/>
                          <a:gd name="T6" fmla="*/ 234 w 1866"/>
                          <a:gd name="T7" fmla="*/ 64 h 2434"/>
                          <a:gd name="T8" fmla="*/ 234 w 1866"/>
                          <a:gd name="T9" fmla="*/ 64 h 2434"/>
                          <a:gd name="T10" fmla="*/ 0 w 1866"/>
                          <a:gd name="T11" fmla="*/ 0 h 2434"/>
                          <a:gd name="T12" fmla="*/ 0 w 1866"/>
                          <a:gd name="T13" fmla="*/ 1933 h 2434"/>
                          <a:gd name="T14" fmla="*/ 234 w 1866"/>
                          <a:gd name="T15" fmla="*/ 1997 h 2434"/>
                          <a:gd name="T16" fmla="*/ 234 w 1866"/>
                          <a:gd name="T17" fmla="*/ 1997 h 2434"/>
                          <a:gd name="T18" fmla="*/ 1866 w 1866"/>
                          <a:gd name="T19" fmla="*/ 2434 h 2434"/>
                          <a:gd name="T20" fmla="*/ 1866 w 1866"/>
                          <a:gd name="T21" fmla="*/ 501 h 2434"/>
                          <a:gd name="T22" fmla="*/ 234 w 1866"/>
                          <a:gd name="T23" fmla="*/ 1753 h 2434"/>
                          <a:gd name="T24" fmla="*/ 234 w 1866"/>
                          <a:gd name="T25" fmla="*/ 305 h 2434"/>
                          <a:gd name="T26" fmla="*/ 234 w 1866"/>
                          <a:gd name="T27" fmla="*/ 305 h 2434"/>
                          <a:gd name="T28" fmla="*/ 1630 w 1866"/>
                          <a:gd name="T29" fmla="*/ 681 h 2434"/>
                          <a:gd name="T30" fmla="*/ 1632 w 1866"/>
                          <a:gd name="T31" fmla="*/ 681 h 2434"/>
                          <a:gd name="T32" fmla="*/ 1632 w 1866"/>
                          <a:gd name="T33" fmla="*/ 2129 h 2434"/>
                          <a:gd name="T34" fmla="*/ 234 w 1866"/>
                          <a:gd name="T35" fmla="*/ 1753 h 2434"/>
                          <a:gd name="T36" fmla="*/ 234 w 1866"/>
                          <a:gd name="T37" fmla="*/ 1753 h 24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</a:cxnLst>
                        <a:rect l="0" t="0" r="r" b="b"/>
                        <a:pathLst>
                          <a:path w="1866" h="2434">
                            <a:moveTo>
                              <a:pt x="1866" y="501"/>
                            </a:moveTo>
                            <a:lnTo>
                              <a:pt x="1632" y="437"/>
                            </a:lnTo>
                            <a:lnTo>
                              <a:pt x="1632" y="437"/>
                            </a:lnTo>
                            <a:lnTo>
                              <a:pt x="234" y="64"/>
                            </a:lnTo>
                            <a:lnTo>
                              <a:pt x="234" y="64"/>
                            </a:lnTo>
                            <a:lnTo>
                              <a:pt x="0" y="0"/>
                            </a:lnTo>
                            <a:lnTo>
                              <a:pt x="0" y="1933"/>
                            </a:lnTo>
                            <a:lnTo>
                              <a:pt x="234" y="1997"/>
                            </a:lnTo>
                            <a:lnTo>
                              <a:pt x="234" y="1997"/>
                            </a:lnTo>
                            <a:lnTo>
                              <a:pt x="1866" y="2434"/>
                            </a:lnTo>
                            <a:lnTo>
                              <a:pt x="1866" y="501"/>
                            </a:lnTo>
                            <a:close/>
                            <a:moveTo>
                              <a:pt x="234" y="1753"/>
                            </a:moveTo>
                            <a:lnTo>
                              <a:pt x="234" y="305"/>
                            </a:lnTo>
                            <a:lnTo>
                              <a:pt x="234" y="305"/>
                            </a:lnTo>
                            <a:lnTo>
                              <a:pt x="1630" y="681"/>
                            </a:lnTo>
                            <a:lnTo>
                              <a:pt x="1632" y="681"/>
                            </a:lnTo>
                            <a:lnTo>
                              <a:pt x="1632" y="2129"/>
                            </a:lnTo>
                            <a:lnTo>
                              <a:pt x="234" y="1753"/>
                            </a:lnTo>
                            <a:lnTo>
                              <a:pt x="234" y="1753"/>
                            </a:lnTo>
                            <a:close/>
                          </a:path>
                        </a:pathLst>
                      </a:custGeom>
                      <a:solidFill>
                        <a:srgbClr val="545454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90648" name="Freeform 15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85" y="1098"/>
                        <a:ext cx="662" cy="177"/>
                      </a:xfrm>
                      <a:custGeom>
                        <a:avLst/>
                        <a:gdLst>
                          <a:gd name="T0" fmla="*/ 0 w 3732"/>
                          <a:gd name="T1" fmla="*/ 500 h 1001"/>
                          <a:gd name="T2" fmla="*/ 1866 w 3732"/>
                          <a:gd name="T3" fmla="*/ 0 h 1001"/>
                          <a:gd name="T4" fmla="*/ 3732 w 3732"/>
                          <a:gd name="T5" fmla="*/ 500 h 1001"/>
                          <a:gd name="T6" fmla="*/ 1866 w 3732"/>
                          <a:gd name="T7" fmla="*/ 1001 h 1001"/>
                          <a:gd name="T8" fmla="*/ 0 w 3732"/>
                          <a:gd name="T9" fmla="*/ 500 h 100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3732" h="1001">
                            <a:moveTo>
                              <a:pt x="0" y="500"/>
                            </a:moveTo>
                            <a:lnTo>
                              <a:pt x="1866" y="0"/>
                            </a:lnTo>
                            <a:lnTo>
                              <a:pt x="3732" y="500"/>
                            </a:lnTo>
                            <a:lnTo>
                              <a:pt x="1866" y="1001"/>
                            </a:lnTo>
                            <a:lnTo>
                              <a:pt x="0" y="500"/>
                            </a:lnTo>
                            <a:close/>
                          </a:path>
                        </a:pathLst>
                      </a:custGeom>
                      <a:solidFill>
                        <a:srgbClr val="6E6E6E"/>
                      </a:solidFill>
                      <a:ln w="6350" cmpd="sng">
                        <a:solidFill>
                          <a:srgbClr val="545554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490649" name="Group 153"/>
                <p:cNvGrpSpPr>
                  <a:grpSpLocks/>
                </p:cNvGrpSpPr>
                <p:nvPr/>
              </p:nvGrpSpPr>
              <p:grpSpPr bwMode="auto">
                <a:xfrm>
                  <a:off x="1319" y="1819"/>
                  <a:ext cx="1009" cy="1024"/>
                  <a:chOff x="1319" y="1819"/>
                  <a:chExt cx="1009" cy="1024"/>
                </a:xfrm>
              </p:grpSpPr>
              <p:grpSp>
                <p:nvGrpSpPr>
                  <p:cNvPr id="490650" name="Group 154"/>
                  <p:cNvGrpSpPr>
                    <a:grpSpLocks/>
                  </p:cNvGrpSpPr>
                  <p:nvPr/>
                </p:nvGrpSpPr>
                <p:grpSpPr bwMode="auto">
                  <a:xfrm>
                    <a:off x="2190" y="1819"/>
                    <a:ext cx="137" cy="174"/>
                    <a:chOff x="2343" y="728"/>
                    <a:chExt cx="569" cy="718"/>
                  </a:xfrm>
                </p:grpSpPr>
                <p:sp>
                  <p:nvSpPr>
                    <p:cNvPr id="490651" name="Freeform 155"/>
                    <p:cNvSpPr>
                      <a:spLocks/>
                    </p:cNvSpPr>
                    <p:nvPr/>
                  </p:nvSpPr>
                  <p:spPr bwMode="gray">
                    <a:xfrm>
                      <a:off x="2343" y="728"/>
                      <a:ext cx="569" cy="180"/>
                    </a:xfrm>
                    <a:custGeom>
                      <a:avLst/>
                      <a:gdLst>
                        <a:gd name="T0" fmla="*/ 0 w 569"/>
                        <a:gd name="T1" fmla="*/ 112 h 180"/>
                        <a:gd name="T2" fmla="*/ 422 w 569"/>
                        <a:gd name="T3" fmla="*/ 0 h 180"/>
                        <a:gd name="T4" fmla="*/ 569 w 569"/>
                        <a:gd name="T5" fmla="*/ 39 h 180"/>
                        <a:gd name="T6" fmla="*/ 49 w 569"/>
                        <a:gd name="T7" fmla="*/ 180 h 180"/>
                        <a:gd name="T8" fmla="*/ 0 w 569"/>
                        <a:gd name="T9" fmla="*/ 168 h 180"/>
                        <a:gd name="T10" fmla="*/ 0 w 569"/>
                        <a:gd name="T11" fmla="*/ 112 h 1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569" h="180">
                          <a:moveTo>
                            <a:pt x="0" y="112"/>
                          </a:moveTo>
                          <a:lnTo>
                            <a:pt x="422" y="0"/>
                          </a:lnTo>
                          <a:lnTo>
                            <a:pt x="569" y="39"/>
                          </a:lnTo>
                          <a:lnTo>
                            <a:pt x="49" y="180"/>
                          </a:lnTo>
                          <a:lnTo>
                            <a:pt x="0" y="168"/>
                          </a:lnTo>
                          <a:lnTo>
                            <a:pt x="0" y="112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52" name="Freeform 156"/>
                    <p:cNvSpPr>
                      <a:spLocks/>
                    </p:cNvSpPr>
                    <p:nvPr/>
                  </p:nvSpPr>
                  <p:spPr bwMode="gray">
                    <a:xfrm>
                      <a:off x="2392" y="767"/>
                      <a:ext cx="520" cy="679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53" name="Freeform 157"/>
                    <p:cNvSpPr>
                      <a:spLocks/>
                    </p:cNvSpPr>
                    <p:nvPr/>
                  </p:nvSpPr>
                  <p:spPr bwMode="gray">
                    <a:xfrm>
                      <a:off x="2344" y="896"/>
                      <a:ext cx="48" cy="550"/>
                    </a:xfrm>
                    <a:custGeom>
                      <a:avLst/>
                      <a:gdLst>
                        <a:gd name="T0" fmla="*/ 0 w 16"/>
                        <a:gd name="T1" fmla="*/ 0 h 183"/>
                        <a:gd name="T2" fmla="*/ 0 w 16"/>
                        <a:gd name="T3" fmla="*/ 180 h 183"/>
                        <a:gd name="T4" fmla="*/ 16 w 16"/>
                        <a:gd name="T5" fmla="*/ 183 h 183"/>
                        <a:gd name="T6" fmla="*/ 16 w 16"/>
                        <a:gd name="T7" fmla="*/ 3 h 183"/>
                        <a:gd name="T8" fmla="*/ 0 w 16"/>
                        <a:gd name="T9" fmla="*/ 0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183">
                          <a:moveTo>
                            <a:pt x="0" y="0"/>
                          </a:moveTo>
                          <a:lnTo>
                            <a:pt x="0" y="180"/>
                          </a:lnTo>
                          <a:lnTo>
                            <a:pt x="16" y="183"/>
                          </a:lnTo>
                          <a:lnTo>
                            <a:pt x="16" y="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90654" name="Group 158"/>
                  <p:cNvGrpSpPr>
                    <a:grpSpLocks/>
                  </p:cNvGrpSpPr>
                  <p:nvPr/>
                </p:nvGrpSpPr>
                <p:grpSpPr bwMode="auto">
                  <a:xfrm>
                    <a:off x="1758" y="2159"/>
                    <a:ext cx="137" cy="174"/>
                    <a:chOff x="2343" y="728"/>
                    <a:chExt cx="569" cy="718"/>
                  </a:xfrm>
                </p:grpSpPr>
                <p:sp>
                  <p:nvSpPr>
                    <p:cNvPr id="490655" name="Freeform 159"/>
                    <p:cNvSpPr>
                      <a:spLocks/>
                    </p:cNvSpPr>
                    <p:nvPr/>
                  </p:nvSpPr>
                  <p:spPr bwMode="gray">
                    <a:xfrm>
                      <a:off x="2343" y="728"/>
                      <a:ext cx="569" cy="180"/>
                    </a:xfrm>
                    <a:custGeom>
                      <a:avLst/>
                      <a:gdLst>
                        <a:gd name="T0" fmla="*/ 0 w 569"/>
                        <a:gd name="T1" fmla="*/ 112 h 180"/>
                        <a:gd name="T2" fmla="*/ 422 w 569"/>
                        <a:gd name="T3" fmla="*/ 0 h 180"/>
                        <a:gd name="T4" fmla="*/ 569 w 569"/>
                        <a:gd name="T5" fmla="*/ 39 h 180"/>
                        <a:gd name="T6" fmla="*/ 49 w 569"/>
                        <a:gd name="T7" fmla="*/ 180 h 180"/>
                        <a:gd name="T8" fmla="*/ 0 w 569"/>
                        <a:gd name="T9" fmla="*/ 168 h 180"/>
                        <a:gd name="T10" fmla="*/ 0 w 569"/>
                        <a:gd name="T11" fmla="*/ 112 h 1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569" h="180">
                          <a:moveTo>
                            <a:pt x="0" y="112"/>
                          </a:moveTo>
                          <a:lnTo>
                            <a:pt x="422" y="0"/>
                          </a:lnTo>
                          <a:lnTo>
                            <a:pt x="569" y="39"/>
                          </a:lnTo>
                          <a:lnTo>
                            <a:pt x="49" y="180"/>
                          </a:lnTo>
                          <a:lnTo>
                            <a:pt x="0" y="168"/>
                          </a:lnTo>
                          <a:lnTo>
                            <a:pt x="0" y="112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56" name="Freeform 160"/>
                    <p:cNvSpPr>
                      <a:spLocks/>
                    </p:cNvSpPr>
                    <p:nvPr/>
                  </p:nvSpPr>
                  <p:spPr bwMode="gray">
                    <a:xfrm>
                      <a:off x="2392" y="767"/>
                      <a:ext cx="520" cy="679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57" name="Freeform 161"/>
                    <p:cNvSpPr>
                      <a:spLocks/>
                    </p:cNvSpPr>
                    <p:nvPr/>
                  </p:nvSpPr>
                  <p:spPr bwMode="gray">
                    <a:xfrm>
                      <a:off x="2344" y="896"/>
                      <a:ext cx="48" cy="550"/>
                    </a:xfrm>
                    <a:custGeom>
                      <a:avLst/>
                      <a:gdLst>
                        <a:gd name="T0" fmla="*/ 0 w 16"/>
                        <a:gd name="T1" fmla="*/ 0 h 183"/>
                        <a:gd name="T2" fmla="*/ 0 w 16"/>
                        <a:gd name="T3" fmla="*/ 180 h 183"/>
                        <a:gd name="T4" fmla="*/ 16 w 16"/>
                        <a:gd name="T5" fmla="*/ 183 h 183"/>
                        <a:gd name="T6" fmla="*/ 16 w 16"/>
                        <a:gd name="T7" fmla="*/ 3 h 183"/>
                        <a:gd name="T8" fmla="*/ 0 w 16"/>
                        <a:gd name="T9" fmla="*/ 0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183">
                          <a:moveTo>
                            <a:pt x="0" y="0"/>
                          </a:moveTo>
                          <a:lnTo>
                            <a:pt x="0" y="180"/>
                          </a:lnTo>
                          <a:lnTo>
                            <a:pt x="16" y="183"/>
                          </a:lnTo>
                          <a:lnTo>
                            <a:pt x="16" y="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90658" name="Group 162"/>
                  <p:cNvGrpSpPr>
                    <a:grpSpLocks/>
                  </p:cNvGrpSpPr>
                  <p:nvPr/>
                </p:nvGrpSpPr>
                <p:grpSpPr bwMode="auto">
                  <a:xfrm>
                    <a:off x="1972" y="2327"/>
                    <a:ext cx="137" cy="174"/>
                    <a:chOff x="2343" y="728"/>
                    <a:chExt cx="569" cy="718"/>
                  </a:xfrm>
                </p:grpSpPr>
                <p:sp>
                  <p:nvSpPr>
                    <p:cNvPr id="490659" name="Freeform 163"/>
                    <p:cNvSpPr>
                      <a:spLocks/>
                    </p:cNvSpPr>
                    <p:nvPr/>
                  </p:nvSpPr>
                  <p:spPr bwMode="gray">
                    <a:xfrm>
                      <a:off x="2343" y="728"/>
                      <a:ext cx="569" cy="180"/>
                    </a:xfrm>
                    <a:custGeom>
                      <a:avLst/>
                      <a:gdLst>
                        <a:gd name="T0" fmla="*/ 0 w 569"/>
                        <a:gd name="T1" fmla="*/ 112 h 180"/>
                        <a:gd name="T2" fmla="*/ 422 w 569"/>
                        <a:gd name="T3" fmla="*/ 0 h 180"/>
                        <a:gd name="T4" fmla="*/ 569 w 569"/>
                        <a:gd name="T5" fmla="*/ 39 h 180"/>
                        <a:gd name="T6" fmla="*/ 49 w 569"/>
                        <a:gd name="T7" fmla="*/ 180 h 180"/>
                        <a:gd name="T8" fmla="*/ 0 w 569"/>
                        <a:gd name="T9" fmla="*/ 168 h 180"/>
                        <a:gd name="T10" fmla="*/ 0 w 569"/>
                        <a:gd name="T11" fmla="*/ 112 h 1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569" h="180">
                          <a:moveTo>
                            <a:pt x="0" y="112"/>
                          </a:moveTo>
                          <a:lnTo>
                            <a:pt x="422" y="0"/>
                          </a:lnTo>
                          <a:lnTo>
                            <a:pt x="569" y="39"/>
                          </a:lnTo>
                          <a:lnTo>
                            <a:pt x="49" y="180"/>
                          </a:lnTo>
                          <a:lnTo>
                            <a:pt x="0" y="168"/>
                          </a:lnTo>
                          <a:lnTo>
                            <a:pt x="0" y="112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60" name="Freeform 164"/>
                    <p:cNvSpPr>
                      <a:spLocks/>
                    </p:cNvSpPr>
                    <p:nvPr/>
                  </p:nvSpPr>
                  <p:spPr bwMode="gray">
                    <a:xfrm>
                      <a:off x="2392" y="767"/>
                      <a:ext cx="520" cy="679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61" name="Freeform 165"/>
                    <p:cNvSpPr>
                      <a:spLocks/>
                    </p:cNvSpPr>
                    <p:nvPr/>
                  </p:nvSpPr>
                  <p:spPr bwMode="gray">
                    <a:xfrm>
                      <a:off x="2344" y="896"/>
                      <a:ext cx="48" cy="550"/>
                    </a:xfrm>
                    <a:custGeom>
                      <a:avLst/>
                      <a:gdLst>
                        <a:gd name="T0" fmla="*/ 0 w 16"/>
                        <a:gd name="T1" fmla="*/ 0 h 183"/>
                        <a:gd name="T2" fmla="*/ 0 w 16"/>
                        <a:gd name="T3" fmla="*/ 180 h 183"/>
                        <a:gd name="T4" fmla="*/ 16 w 16"/>
                        <a:gd name="T5" fmla="*/ 183 h 183"/>
                        <a:gd name="T6" fmla="*/ 16 w 16"/>
                        <a:gd name="T7" fmla="*/ 3 h 183"/>
                        <a:gd name="T8" fmla="*/ 0 w 16"/>
                        <a:gd name="T9" fmla="*/ 0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183">
                          <a:moveTo>
                            <a:pt x="0" y="0"/>
                          </a:moveTo>
                          <a:lnTo>
                            <a:pt x="0" y="180"/>
                          </a:lnTo>
                          <a:lnTo>
                            <a:pt x="16" y="183"/>
                          </a:lnTo>
                          <a:lnTo>
                            <a:pt x="16" y="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90662" name="Group 166"/>
                  <p:cNvGrpSpPr>
                    <a:grpSpLocks/>
                  </p:cNvGrpSpPr>
                  <p:nvPr/>
                </p:nvGrpSpPr>
                <p:grpSpPr bwMode="auto">
                  <a:xfrm>
                    <a:off x="1541" y="2669"/>
                    <a:ext cx="137" cy="174"/>
                    <a:chOff x="2343" y="728"/>
                    <a:chExt cx="569" cy="718"/>
                  </a:xfrm>
                </p:grpSpPr>
                <p:sp>
                  <p:nvSpPr>
                    <p:cNvPr id="490663" name="Freeform 167"/>
                    <p:cNvSpPr>
                      <a:spLocks/>
                    </p:cNvSpPr>
                    <p:nvPr/>
                  </p:nvSpPr>
                  <p:spPr bwMode="gray">
                    <a:xfrm>
                      <a:off x="2343" y="728"/>
                      <a:ext cx="569" cy="180"/>
                    </a:xfrm>
                    <a:custGeom>
                      <a:avLst/>
                      <a:gdLst>
                        <a:gd name="T0" fmla="*/ 0 w 569"/>
                        <a:gd name="T1" fmla="*/ 112 h 180"/>
                        <a:gd name="T2" fmla="*/ 422 w 569"/>
                        <a:gd name="T3" fmla="*/ 0 h 180"/>
                        <a:gd name="T4" fmla="*/ 569 w 569"/>
                        <a:gd name="T5" fmla="*/ 39 h 180"/>
                        <a:gd name="T6" fmla="*/ 49 w 569"/>
                        <a:gd name="T7" fmla="*/ 180 h 180"/>
                        <a:gd name="T8" fmla="*/ 0 w 569"/>
                        <a:gd name="T9" fmla="*/ 168 h 180"/>
                        <a:gd name="T10" fmla="*/ 0 w 569"/>
                        <a:gd name="T11" fmla="*/ 112 h 1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569" h="180">
                          <a:moveTo>
                            <a:pt x="0" y="112"/>
                          </a:moveTo>
                          <a:lnTo>
                            <a:pt x="422" y="0"/>
                          </a:lnTo>
                          <a:lnTo>
                            <a:pt x="569" y="39"/>
                          </a:lnTo>
                          <a:lnTo>
                            <a:pt x="49" y="180"/>
                          </a:lnTo>
                          <a:lnTo>
                            <a:pt x="0" y="168"/>
                          </a:lnTo>
                          <a:lnTo>
                            <a:pt x="0" y="112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64" name="Freeform 168"/>
                    <p:cNvSpPr>
                      <a:spLocks/>
                    </p:cNvSpPr>
                    <p:nvPr/>
                  </p:nvSpPr>
                  <p:spPr bwMode="gray">
                    <a:xfrm>
                      <a:off x="2392" y="767"/>
                      <a:ext cx="520" cy="679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65" name="Freeform 169"/>
                    <p:cNvSpPr>
                      <a:spLocks/>
                    </p:cNvSpPr>
                    <p:nvPr/>
                  </p:nvSpPr>
                  <p:spPr bwMode="gray">
                    <a:xfrm>
                      <a:off x="2344" y="896"/>
                      <a:ext cx="48" cy="550"/>
                    </a:xfrm>
                    <a:custGeom>
                      <a:avLst/>
                      <a:gdLst>
                        <a:gd name="T0" fmla="*/ 0 w 16"/>
                        <a:gd name="T1" fmla="*/ 0 h 183"/>
                        <a:gd name="T2" fmla="*/ 0 w 16"/>
                        <a:gd name="T3" fmla="*/ 180 h 183"/>
                        <a:gd name="T4" fmla="*/ 16 w 16"/>
                        <a:gd name="T5" fmla="*/ 183 h 183"/>
                        <a:gd name="T6" fmla="*/ 16 w 16"/>
                        <a:gd name="T7" fmla="*/ 3 h 183"/>
                        <a:gd name="T8" fmla="*/ 0 w 16"/>
                        <a:gd name="T9" fmla="*/ 0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183">
                          <a:moveTo>
                            <a:pt x="0" y="0"/>
                          </a:moveTo>
                          <a:lnTo>
                            <a:pt x="0" y="180"/>
                          </a:lnTo>
                          <a:lnTo>
                            <a:pt x="16" y="183"/>
                          </a:lnTo>
                          <a:lnTo>
                            <a:pt x="16" y="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90666" name="Group 170"/>
                  <p:cNvGrpSpPr>
                    <a:grpSpLocks/>
                  </p:cNvGrpSpPr>
                  <p:nvPr/>
                </p:nvGrpSpPr>
                <p:grpSpPr bwMode="auto">
                  <a:xfrm>
                    <a:off x="1324" y="2502"/>
                    <a:ext cx="138" cy="173"/>
                    <a:chOff x="2343" y="728"/>
                    <a:chExt cx="569" cy="718"/>
                  </a:xfrm>
                </p:grpSpPr>
                <p:sp>
                  <p:nvSpPr>
                    <p:cNvPr id="490667" name="Freeform 171"/>
                    <p:cNvSpPr>
                      <a:spLocks/>
                    </p:cNvSpPr>
                    <p:nvPr/>
                  </p:nvSpPr>
                  <p:spPr bwMode="gray">
                    <a:xfrm>
                      <a:off x="2343" y="728"/>
                      <a:ext cx="569" cy="180"/>
                    </a:xfrm>
                    <a:custGeom>
                      <a:avLst/>
                      <a:gdLst>
                        <a:gd name="T0" fmla="*/ 0 w 569"/>
                        <a:gd name="T1" fmla="*/ 112 h 180"/>
                        <a:gd name="T2" fmla="*/ 422 w 569"/>
                        <a:gd name="T3" fmla="*/ 0 h 180"/>
                        <a:gd name="T4" fmla="*/ 569 w 569"/>
                        <a:gd name="T5" fmla="*/ 39 h 180"/>
                        <a:gd name="T6" fmla="*/ 49 w 569"/>
                        <a:gd name="T7" fmla="*/ 180 h 180"/>
                        <a:gd name="T8" fmla="*/ 0 w 569"/>
                        <a:gd name="T9" fmla="*/ 168 h 180"/>
                        <a:gd name="T10" fmla="*/ 0 w 569"/>
                        <a:gd name="T11" fmla="*/ 112 h 1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569" h="180">
                          <a:moveTo>
                            <a:pt x="0" y="112"/>
                          </a:moveTo>
                          <a:lnTo>
                            <a:pt x="422" y="0"/>
                          </a:lnTo>
                          <a:lnTo>
                            <a:pt x="569" y="39"/>
                          </a:lnTo>
                          <a:lnTo>
                            <a:pt x="49" y="180"/>
                          </a:lnTo>
                          <a:lnTo>
                            <a:pt x="0" y="168"/>
                          </a:lnTo>
                          <a:lnTo>
                            <a:pt x="0" y="112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68" name="Freeform 172"/>
                    <p:cNvSpPr>
                      <a:spLocks/>
                    </p:cNvSpPr>
                    <p:nvPr/>
                  </p:nvSpPr>
                  <p:spPr bwMode="gray">
                    <a:xfrm>
                      <a:off x="2392" y="767"/>
                      <a:ext cx="520" cy="679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69" name="Freeform 173"/>
                    <p:cNvSpPr>
                      <a:spLocks/>
                    </p:cNvSpPr>
                    <p:nvPr/>
                  </p:nvSpPr>
                  <p:spPr bwMode="gray">
                    <a:xfrm>
                      <a:off x="2344" y="896"/>
                      <a:ext cx="48" cy="550"/>
                    </a:xfrm>
                    <a:custGeom>
                      <a:avLst/>
                      <a:gdLst>
                        <a:gd name="T0" fmla="*/ 0 w 16"/>
                        <a:gd name="T1" fmla="*/ 0 h 183"/>
                        <a:gd name="T2" fmla="*/ 0 w 16"/>
                        <a:gd name="T3" fmla="*/ 180 h 183"/>
                        <a:gd name="T4" fmla="*/ 16 w 16"/>
                        <a:gd name="T5" fmla="*/ 183 h 183"/>
                        <a:gd name="T6" fmla="*/ 16 w 16"/>
                        <a:gd name="T7" fmla="*/ 3 h 183"/>
                        <a:gd name="T8" fmla="*/ 0 w 16"/>
                        <a:gd name="T9" fmla="*/ 0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183">
                          <a:moveTo>
                            <a:pt x="0" y="0"/>
                          </a:moveTo>
                          <a:lnTo>
                            <a:pt x="0" y="180"/>
                          </a:lnTo>
                          <a:lnTo>
                            <a:pt x="16" y="183"/>
                          </a:lnTo>
                          <a:lnTo>
                            <a:pt x="16" y="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90670" name="Group 174"/>
                  <p:cNvGrpSpPr>
                    <a:grpSpLocks/>
                  </p:cNvGrpSpPr>
                  <p:nvPr/>
                </p:nvGrpSpPr>
                <p:grpSpPr bwMode="auto">
                  <a:xfrm>
                    <a:off x="1758" y="2390"/>
                    <a:ext cx="137" cy="174"/>
                    <a:chOff x="2343" y="728"/>
                    <a:chExt cx="569" cy="718"/>
                  </a:xfrm>
                </p:grpSpPr>
                <p:sp>
                  <p:nvSpPr>
                    <p:cNvPr id="490671" name="Freeform 175"/>
                    <p:cNvSpPr>
                      <a:spLocks/>
                    </p:cNvSpPr>
                    <p:nvPr/>
                  </p:nvSpPr>
                  <p:spPr bwMode="gray">
                    <a:xfrm>
                      <a:off x="2343" y="728"/>
                      <a:ext cx="569" cy="180"/>
                    </a:xfrm>
                    <a:custGeom>
                      <a:avLst/>
                      <a:gdLst>
                        <a:gd name="T0" fmla="*/ 0 w 569"/>
                        <a:gd name="T1" fmla="*/ 112 h 180"/>
                        <a:gd name="T2" fmla="*/ 422 w 569"/>
                        <a:gd name="T3" fmla="*/ 0 h 180"/>
                        <a:gd name="T4" fmla="*/ 569 w 569"/>
                        <a:gd name="T5" fmla="*/ 39 h 180"/>
                        <a:gd name="T6" fmla="*/ 49 w 569"/>
                        <a:gd name="T7" fmla="*/ 180 h 180"/>
                        <a:gd name="T8" fmla="*/ 0 w 569"/>
                        <a:gd name="T9" fmla="*/ 168 h 180"/>
                        <a:gd name="T10" fmla="*/ 0 w 569"/>
                        <a:gd name="T11" fmla="*/ 112 h 1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569" h="180">
                          <a:moveTo>
                            <a:pt x="0" y="112"/>
                          </a:moveTo>
                          <a:lnTo>
                            <a:pt x="422" y="0"/>
                          </a:lnTo>
                          <a:lnTo>
                            <a:pt x="569" y="39"/>
                          </a:lnTo>
                          <a:lnTo>
                            <a:pt x="49" y="180"/>
                          </a:lnTo>
                          <a:lnTo>
                            <a:pt x="0" y="168"/>
                          </a:lnTo>
                          <a:lnTo>
                            <a:pt x="0" y="112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72" name="Freeform 176"/>
                    <p:cNvSpPr>
                      <a:spLocks/>
                    </p:cNvSpPr>
                    <p:nvPr/>
                  </p:nvSpPr>
                  <p:spPr bwMode="gray">
                    <a:xfrm>
                      <a:off x="2392" y="767"/>
                      <a:ext cx="520" cy="679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73" name="Freeform 177"/>
                    <p:cNvSpPr>
                      <a:spLocks/>
                    </p:cNvSpPr>
                    <p:nvPr/>
                  </p:nvSpPr>
                  <p:spPr bwMode="gray">
                    <a:xfrm>
                      <a:off x="2344" y="896"/>
                      <a:ext cx="48" cy="550"/>
                    </a:xfrm>
                    <a:custGeom>
                      <a:avLst/>
                      <a:gdLst>
                        <a:gd name="T0" fmla="*/ 0 w 16"/>
                        <a:gd name="T1" fmla="*/ 0 h 183"/>
                        <a:gd name="T2" fmla="*/ 0 w 16"/>
                        <a:gd name="T3" fmla="*/ 180 h 183"/>
                        <a:gd name="T4" fmla="*/ 16 w 16"/>
                        <a:gd name="T5" fmla="*/ 183 h 183"/>
                        <a:gd name="T6" fmla="*/ 16 w 16"/>
                        <a:gd name="T7" fmla="*/ 3 h 183"/>
                        <a:gd name="T8" fmla="*/ 0 w 16"/>
                        <a:gd name="T9" fmla="*/ 0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183">
                          <a:moveTo>
                            <a:pt x="0" y="0"/>
                          </a:moveTo>
                          <a:lnTo>
                            <a:pt x="0" y="180"/>
                          </a:lnTo>
                          <a:lnTo>
                            <a:pt x="16" y="183"/>
                          </a:lnTo>
                          <a:lnTo>
                            <a:pt x="16" y="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90674" name="Group 178"/>
                  <p:cNvGrpSpPr>
                    <a:grpSpLocks/>
                  </p:cNvGrpSpPr>
                  <p:nvPr/>
                </p:nvGrpSpPr>
                <p:grpSpPr bwMode="auto">
                  <a:xfrm>
                    <a:off x="1972" y="1877"/>
                    <a:ext cx="137" cy="174"/>
                    <a:chOff x="2343" y="728"/>
                    <a:chExt cx="569" cy="718"/>
                  </a:xfrm>
                </p:grpSpPr>
                <p:sp>
                  <p:nvSpPr>
                    <p:cNvPr id="490675" name="Freeform 179"/>
                    <p:cNvSpPr>
                      <a:spLocks/>
                    </p:cNvSpPr>
                    <p:nvPr/>
                  </p:nvSpPr>
                  <p:spPr bwMode="gray">
                    <a:xfrm>
                      <a:off x="2343" y="728"/>
                      <a:ext cx="569" cy="180"/>
                    </a:xfrm>
                    <a:custGeom>
                      <a:avLst/>
                      <a:gdLst>
                        <a:gd name="T0" fmla="*/ 0 w 569"/>
                        <a:gd name="T1" fmla="*/ 112 h 180"/>
                        <a:gd name="T2" fmla="*/ 422 w 569"/>
                        <a:gd name="T3" fmla="*/ 0 h 180"/>
                        <a:gd name="T4" fmla="*/ 569 w 569"/>
                        <a:gd name="T5" fmla="*/ 39 h 180"/>
                        <a:gd name="T6" fmla="*/ 49 w 569"/>
                        <a:gd name="T7" fmla="*/ 180 h 180"/>
                        <a:gd name="T8" fmla="*/ 0 w 569"/>
                        <a:gd name="T9" fmla="*/ 168 h 180"/>
                        <a:gd name="T10" fmla="*/ 0 w 569"/>
                        <a:gd name="T11" fmla="*/ 112 h 1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569" h="180">
                          <a:moveTo>
                            <a:pt x="0" y="112"/>
                          </a:moveTo>
                          <a:lnTo>
                            <a:pt x="422" y="0"/>
                          </a:lnTo>
                          <a:lnTo>
                            <a:pt x="569" y="39"/>
                          </a:lnTo>
                          <a:lnTo>
                            <a:pt x="49" y="180"/>
                          </a:lnTo>
                          <a:lnTo>
                            <a:pt x="0" y="168"/>
                          </a:lnTo>
                          <a:lnTo>
                            <a:pt x="0" y="112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76" name="Freeform 180"/>
                    <p:cNvSpPr>
                      <a:spLocks/>
                    </p:cNvSpPr>
                    <p:nvPr/>
                  </p:nvSpPr>
                  <p:spPr bwMode="gray">
                    <a:xfrm>
                      <a:off x="2392" y="767"/>
                      <a:ext cx="520" cy="679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77" name="Freeform 181"/>
                    <p:cNvSpPr>
                      <a:spLocks/>
                    </p:cNvSpPr>
                    <p:nvPr/>
                  </p:nvSpPr>
                  <p:spPr bwMode="gray">
                    <a:xfrm>
                      <a:off x="2344" y="896"/>
                      <a:ext cx="48" cy="550"/>
                    </a:xfrm>
                    <a:custGeom>
                      <a:avLst/>
                      <a:gdLst>
                        <a:gd name="T0" fmla="*/ 0 w 16"/>
                        <a:gd name="T1" fmla="*/ 0 h 183"/>
                        <a:gd name="T2" fmla="*/ 0 w 16"/>
                        <a:gd name="T3" fmla="*/ 180 h 183"/>
                        <a:gd name="T4" fmla="*/ 16 w 16"/>
                        <a:gd name="T5" fmla="*/ 183 h 183"/>
                        <a:gd name="T6" fmla="*/ 16 w 16"/>
                        <a:gd name="T7" fmla="*/ 3 h 183"/>
                        <a:gd name="T8" fmla="*/ 0 w 16"/>
                        <a:gd name="T9" fmla="*/ 0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183">
                          <a:moveTo>
                            <a:pt x="0" y="0"/>
                          </a:moveTo>
                          <a:lnTo>
                            <a:pt x="0" y="180"/>
                          </a:lnTo>
                          <a:lnTo>
                            <a:pt x="16" y="183"/>
                          </a:lnTo>
                          <a:lnTo>
                            <a:pt x="16" y="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90678" name="Group 182"/>
                  <p:cNvGrpSpPr>
                    <a:grpSpLocks/>
                  </p:cNvGrpSpPr>
                  <p:nvPr/>
                </p:nvGrpSpPr>
                <p:grpSpPr bwMode="auto">
                  <a:xfrm>
                    <a:off x="1319" y="2281"/>
                    <a:ext cx="137" cy="174"/>
                    <a:chOff x="2343" y="728"/>
                    <a:chExt cx="569" cy="718"/>
                  </a:xfrm>
                </p:grpSpPr>
                <p:sp>
                  <p:nvSpPr>
                    <p:cNvPr id="490679" name="Freeform 183"/>
                    <p:cNvSpPr>
                      <a:spLocks/>
                    </p:cNvSpPr>
                    <p:nvPr/>
                  </p:nvSpPr>
                  <p:spPr bwMode="gray">
                    <a:xfrm>
                      <a:off x="2343" y="728"/>
                      <a:ext cx="569" cy="180"/>
                    </a:xfrm>
                    <a:custGeom>
                      <a:avLst/>
                      <a:gdLst>
                        <a:gd name="T0" fmla="*/ 0 w 569"/>
                        <a:gd name="T1" fmla="*/ 112 h 180"/>
                        <a:gd name="T2" fmla="*/ 422 w 569"/>
                        <a:gd name="T3" fmla="*/ 0 h 180"/>
                        <a:gd name="T4" fmla="*/ 569 w 569"/>
                        <a:gd name="T5" fmla="*/ 39 h 180"/>
                        <a:gd name="T6" fmla="*/ 49 w 569"/>
                        <a:gd name="T7" fmla="*/ 180 h 180"/>
                        <a:gd name="T8" fmla="*/ 0 w 569"/>
                        <a:gd name="T9" fmla="*/ 168 h 180"/>
                        <a:gd name="T10" fmla="*/ 0 w 569"/>
                        <a:gd name="T11" fmla="*/ 112 h 1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569" h="180">
                          <a:moveTo>
                            <a:pt x="0" y="112"/>
                          </a:moveTo>
                          <a:lnTo>
                            <a:pt x="422" y="0"/>
                          </a:lnTo>
                          <a:lnTo>
                            <a:pt x="569" y="39"/>
                          </a:lnTo>
                          <a:lnTo>
                            <a:pt x="49" y="180"/>
                          </a:lnTo>
                          <a:lnTo>
                            <a:pt x="0" y="168"/>
                          </a:lnTo>
                          <a:lnTo>
                            <a:pt x="0" y="112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80" name="Freeform 184"/>
                    <p:cNvSpPr>
                      <a:spLocks/>
                    </p:cNvSpPr>
                    <p:nvPr/>
                  </p:nvSpPr>
                  <p:spPr bwMode="gray">
                    <a:xfrm>
                      <a:off x="2392" y="767"/>
                      <a:ext cx="520" cy="679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81" name="Freeform 185"/>
                    <p:cNvSpPr>
                      <a:spLocks/>
                    </p:cNvSpPr>
                    <p:nvPr/>
                  </p:nvSpPr>
                  <p:spPr bwMode="gray">
                    <a:xfrm>
                      <a:off x="2344" y="896"/>
                      <a:ext cx="48" cy="550"/>
                    </a:xfrm>
                    <a:custGeom>
                      <a:avLst/>
                      <a:gdLst>
                        <a:gd name="T0" fmla="*/ 0 w 16"/>
                        <a:gd name="T1" fmla="*/ 0 h 183"/>
                        <a:gd name="T2" fmla="*/ 0 w 16"/>
                        <a:gd name="T3" fmla="*/ 180 h 183"/>
                        <a:gd name="T4" fmla="*/ 16 w 16"/>
                        <a:gd name="T5" fmla="*/ 183 h 183"/>
                        <a:gd name="T6" fmla="*/ 16 w 16"/>
                        <a:gd name="T7" fmla="*/ 3 h 183"/>
                        <a:gd name="T8" fmla="*/ 0 w 16"/>
                        <a:gd name="T9" fmla="*/ 0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183">
                          <a:moveTo>
                            <a:pt x="0" y="0"/>
                          </a:moveTo>
                          <a:lnTo>
                            <a:pt x="0" y="180"/>
                          </a:lnTo>
                          <a:lnTo>
                            <a:pt x="16" y="183"/>
                          </a:lnTo>
                          <a:lnTo>
                            <a:pt x="16" y="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90682" name="Group 186"/>
                  <p:cNvGrpSpPr>
                    <a:grpSpLocks/>
                  </p:cNvGrpSpPr>
                  <p:nvPr/>
                </p:nvGrpSpPr>
                <p:grpSpPr bwMode="auto">
                  <a:xfrm>
                    <a:off x="1542" y="1998"/>
                    <a:ext cx="137" cy="174"/>
                    <a:chOff x="2343" y="728"/>
                    <a:chExt cx="569" cy="718"/>
                  </a:xfrm>
                </p:grpSpPr>
                <p:sp>
                  <p:nvSpPr>
                    <p:cNvPr id="490683" name="Freeform 187"/>
                    <p:cNvSpPr>
                      <a:spLocks/>
                    </p:cNvSpPr>
                    <p:nvPr/>
                  </p:nvSpPr>
                  <p:spPr bwMode="gray">
                    <a:xfrm>
                      <a:off x="2343" y="728"/>
                      <a:ext cx="569" cy="180"/>
                    </a:xfrm>
                    <a:custGeom>
                      <a:avLst/>
                      <a:gdLst>
                        <a:gd name="T0" fmla="*/ 0 w 569"/>
                        <a:gd name="T1" fmla="*/ 112 h 180"/>
                        <a:gd name="T2" fmla="*/ 422 w 569"/>
                        <a:gd name="T3" fmla="*/ 0 h 180"/>
                        <a:gd name="T4" fmla="*/ 569 w 569"/>
                        <a:gd name="T5" fmla="*/ 39 h 180"/>
                        <a:gd name="T6" fmla="*/ 49 w 569"/>
                        <a:gd name="T7" fmla="*/ 180 h 180"/>
                        <a:gd name="T8" fmla="*/ 0 w 569"/>
                        <a:gd name="T9" fmla="*/ 168 h 180"/>
                        <a:gd name="T10" fmla="*/ 0 w 569"/>
                        <a:gd name="T11" fmla="*/ 112 h 1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569" h="180">
                          <a:moveTo>
                            <a:pt x="0" y="112"/>
                          </a:moveTo>
                          <a:lnTo>
                            <a:pt x="422" y="0"/>
                          </a:lnTo>
                          <a:lnTo>
                            <a:pt x="569" y="39"/>
                          </a:lnTo>
                          <a:lnTo>
                            <a:pt x="49" y="180"/>
                          </a:lnTo>
                          <a:lnTo>
                            <a:pt x="0" y="168"/>
                          </a:lnTo>
                          <a:lnTo>
                            <a:pt x="0" y="112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84" name="Freeform 188"/>
                    <p:cNvSpPr>
                      <a:spLocks/>
                    </p:cNvSpPr>
                    <p:nvPr/>
                  </p:nvSpPr>
                  <p:spPr bwMode="gray">
                    <a:xfrm>
                      <a:off x="2392" y="767"/>
                      <a:ext cx="520" cy="679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85" name="Freeform 189"/>
                    <p:cNvSpPr>
                      <a:spLocks/>
                    </p:cNvSpPr>
                    <p:nvPr/>
                  </p:nvSpPr>
                  <p:spPr bwMode="gray">
                    <a:xfrm>
                      <a:off x="2344" y="896"/>
                      <a:ext cx="48" cy="550"/>
                    </a:xfrm>
                    <a:custGeom>
                      <a:avLst/>
                      <a:gdLst>
                        <a:gd name="T0" fmla="*/ 0 w 16"/>
                        <a:gd name="T1" fmla="*/ 0 h 183"/>
                        <a:gd name="T2" fmla="*/ 0 w 16"/>
                        <a:gd name="T3" fmla="*/ 180 h 183"/>
                        <a:gd name="T4" fmla="*/ 16 w 16"/>
                        <a:gd name="T5" fmla="*/ 183 h 183"/>
                        <a:gd name="T6" fmla="*/ 16 w 16"/>
                        <a:gd name="T7" fmla="*/ 3 h 183"/>
                        <a:gd name="T8" fmla="*/ 0 w 16"/>
                        <a:gd name="T9" fmla="*/ 0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183">
                          <a:moveTo>
                            <a:pt x="0" y="0"/>
                          </a:moveTo>
                          <a:lnTo>
                            <a:pt x="0" y="180"/>
                          </a:lnTo>
                          <a:lnTo>
                            <a:pt x="16" y="183"/>
                          </a:lnTo>
                          <a:lnTo>
                            <a:pt x="16" y="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90686" name="Group 190"/>
                  <p:cNvGrpSpPr>
                    <a:grpSpLocks/>
                  </p:cNvGrpSpPr>
                  <p:nvPr/>
                </p:nvGrpSpPr>
                <p:grpSpPr bwMode="auto">
                  <a:xfrm>
                    <a:off x="1758" y="1936"/>
                    <a:ext cx="137" cy="174"/>
                    <a:chOff x="2343" y="728"/>
                    <a:chExt cx="569" cy="718"/>
                  </a:xfrm>
                </p:grpSpPr>
                <p:sp>
                  <p:nvSpPr>
                    <p:cNvPr id="490687" name="Freeform 191"/>
                    <p:cNvSpPr>
                      <a:spLocks/>
                    </p:cNvSpPr>
                    <p:nvPr/>
                  </p:nvSpPr>
                  <p:spPr bwMode="gray">
                    <a:xfrm>
                      <a:off x="2343" y="728"/>
                      <a:ext cx="569" cy="180"/>
                    </a:xfrm>
                    <a:custGeom>
                      <a:avLst/>
                      <a:gdLst>
                        <a:gd name="T0" fmla="*/ 0 w 569"/>
                        <a:gd name="T1" fmla="*/ 112 h 180"/>
                        <a:gd name="T2" fmla="*/ 422 w 569"/>
                        <a:gd name="T3" fmla="*/ 0 h 180"/>
                        <a:gd name="T4" fmla="*/ 569 w 569"/>
                        <a:gd name="T5" fmla="*/ 39 h 180"/>
                        <a:gd name="T6" fmla="*/ 49 w 569"/>
                        <a:gd name="T7" fmla="*/ 180 h 180"/>
                        <a:gd name="T8" fmla="*/ 0 w 569"/>
                        <a:gd name="T9" fmla="*/ 168 h 180"/>
                        <a:gd name="T10" fmla="*/ 0 w 569"/>
                        <a:gd name="T11" fmla="*/ 112 h 1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569" h="180">
                          <a:moveTo>
                            <a:pt x="0" y="112"/>
                          </a:moveTo>
                          <a:lnTo>
                            <a:pt x="422" y="0"/>
                          </a:lnTo>
                          <a:lnTo>
                            <a:pt x="569" y="39"/>
                          </a:lnTo>
                          <a:lnTo>
                            <a:pt x="49" y="180"/>
                          </a:lnTo>
                          <a:lnTo>
                            <a:pt x="0" y="168"/>
                          </a:lnTo>
                          <a:lnTo>
                            <a:pt x="0" y="112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88" name="Freeform 192"/>
                    <p:cNvSpPr>
                      <a:spLocks/>
                    </p:cNvSpPr>
                    <p:nvPr/>
                  </p:nvSpPr>
                  <p:spPr bwMode="gray">
                    <a:xfrm>
                      <a:off x="2392" y="767"/>
                      <a:ext cx="520" cy="679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89" name="Freeform 193"/>
                    <p:cNvSpPr>
                      <a:spLocks/>
                    </p:cNvSpPr>
                    <p:nvPr/>
                  </p:nvSpPr>
                  <p:spPr bwMode="gray">
                    <a:xfrm>
                      <a:off x="2344" y="896"/>
                      <a:ext cx="48" cy="550"/>
                    </a:xfrm>
                    <a:custGeom>
                      <a:avLst/>
                      <a:gdLst>
                        <a:gd name="T0" fmla="*/ 0 w 16"/>
                        <a:gd name="T1" fmla="*/ 0 h 183"/>
                        <a:gd name="T2" fmla="*/ 0 w 16"/>
                        <a:gd name="T3" fmla="*/ 180 h 183"/>
                        <a:gd name="T4" fmla="*/ 16 w 16"/>
                        <a:gd name="T5" fmla="*/ 183 h 183"/>
                        <a:gd name="T6" fmla="*/ 16 w 16"/>
                        <a:gd name="T7" fmla="*/ 3 h 183"/>
                        <a:gd name="T8" fmla="*/ 0 w 16"/>
                        <a:gd name="T9" fmla="*/ 0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183">
                          <a:moveTo>
                            <a:pt x="0" y="0"/>
                          </a:moveTo>
                          <a:lnTo>
                            <a:pt x="0" y="180"/>
                          </a:lnTo>
                          <a:lnTo>
                            <a:pt x="16" y="183"/>
                          </a:lnTo>
                          <a:lnTo>
                            <a:pt x="16" y="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90690" name="Group 194"/>
                  <p:cNvGrpSpPr>
                    <a:grpSpLocks/>
                  </p:cNvGrpSpPr>
                  <p:nvPr/>
                </p:nvGrpSpPr>
                <p:grpSpPr bwMode="auto">
                  <a:xfrm>
                    <a:off x="1324" y="2055"/>
                    <a:ext cx="137" cy="174"/>
                    <a:chOff x="2343" y="728"/>
                    <a:chExt cx="569" cy="718"/>
                  </a:xfrm>
                </p:grpSpPr>
                <p:sp>
                  <p:nvSpPr>
                    <p:cNvPr id="490691" name="Freeform 195"/>
                    <p:cNvSpPr>
                      <a:spLocks/>
                    </p:cNvSpPr>
                    <p:nvPr/>
                  </p:nvSpPr>
                  <p:spPr bwMode="gray">
                    <a:xfrm>
                      <a:off x="2343" y="728"/>
                      <a:ext cx="569" cy="180"/>
                    </a:xfrm>
                    <a:custGeom>
                      <a:avLst/>
                      <a:gdLst>
                        <a:gd name="T0" fmla="*/ 0 w 569"/>
                        <a:gd name="T1" fmla="*/ 112 h 180"/>
                        <a:gd name="T2" fmla="*/ 422 w 569"/>
                        <a:gd name="T3" fmla="*/ 0 h 180"/>
                        <a:gd name="T4" fmla="*/ 569 w 569"/>
                        <a:gd name="T5" fmla="*/ 39 h 180"/>
                        <a:gd name="T6" fmla="*/ 49 w 569"/>
                        <a:gd name="T7" fmla="*/ 180 h 180"/>
                        <a:gd name="T8" fmla="*/ 0 w 569"/>
                        <a:gd name="T9" fmla="*/ 168 h 180"/>
                        <a:gd name="T10" fmla="*/ 0 w 569"/>
                        <a:gd name="T11" fmla="*/ 112 h 1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569" h="180">
                          <a:moveTo>
                            <a:pt x="0" y="112"/>
                          </a:moveTo>
                          <a:lnTo>
                            <a:pt x="422" y="0"/>
                          </a:lnTo>
                          <a:lnTo>
                            <a:pt x="569" y="39"/>
                          </a:lnTo>
                          <a:lnTo>
                            <a:pt x="49" y="180"/>
                          </a:lnTo>
                          <a:lnTo>
                            <a:pt x="0" y="168"/>
                          </a:lnTo>
                          <a:lnTo>
                            <a:pt x="0" y="112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92" name="Freeform 196"/>
                    <p:cNvSpPr>
                      <a:spLocks/>
                    </p:cNvSpPr>
                    <p:nvPr/>
                  </p:nvSpPr>
                  <p:spPr bwMode="gray">
                    <a:xfrm>
                      <a:off x="2392" y="767"/>
                      <a:ext cx="520" cy="679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93" name="Freeform 197"/>
                    <p:cNvSpPr>
                      <a:spLocks/>
                    </p:cNvSpPr>
                    <p:nvPr/>
                  </p:nvSpPr>
                  <p:spPr bwMode="gray">
                    <a:xfrm>
                      <a:off x="2344" y="896"/>
                      <a:ext cx="48" cy="550"/>
                    </a:xfrm>
                    <a:custGeom>
                      <a:avLst/>
                      <a:gdLst>
                        <a:gd name="T0" fmla="*/ 0 w 16"/>
                        <a:gd name="T1" fmla="*/ 0 h 183"/>
                        <a:gd name="T2" fmla="*/ 0 w 16"/>
                        <a:gd name="T3" fmla="*/ 180 h 183"/>
                        <a:gd name="T4" fmla="*/ 16 w 16"/>
                        <a:gd name="T5" fmla="*/ 183 h 183"/>
                        <a:gd name="T6" fmla="*/ 16 w 16"/>
                        <a:gd name="T7" fmla="*/ 3 h 183"/>
                        <a:gd name="T8" fmla="*/ 0 w 16"/>
                        <a:gd name="T9" fmla="*/ 0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183">
                          <a:moveTo>
                            <a:pt x="0" y="0"/>
                          </a:moveTo>
                          <a:lnTo>
                            <a:pt x="0" y="180"/>
                          </a:lnTo>
                          <a:lnTo>
                            <a:pt x="16" y="183"/>
                          </a:lnTo>
                          <a:lnTo>
                            <a:pt x="16" y="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90694" name="Group 198"/>
                  <p:cNvGrpSpPr>
                    <a:grpSpLocks/>
                  </p:cNvGrpSpPr>
                  <p:nvPr/>
                </p:nvGrpSpPr>
                <p:grpSpPr bwMode="auto">
                  <a:xfrm>
                    <a:off x="2191" y="2271"/>
                    <a:ext cx="137" cy="174"/>
                    <a:chOff x="2343" y="728"/>
                    <a:chExt cx="569" cy="718"/>
                  </a:xfrm>
                </p:grpSpPr>
                <p:sp>
                  <p:nvSpPr>
                    <p:cNvPr id="490695" name="Freeform 199"/>
                    <p:cNvSpPr>
                      <a:spLocks/>
                    </p:cNvSpPr>
                    <p:nvPr/>
                  </p:nvSpPr>
                  <p:spPr bwMode="gray">
                    <a:xfrm>
                      <a:off x="2343" y="728"/>
                      <a:ext cx="569" cy="180"/>
                    </a:xfrm>
                    <a:custGeom>
                      <a:avLst/>
                      <a:gdLst>
                        <a:gd name="T0" fmla="*/ 0 w 569"/>
                        <a:gd name="T1" fmla="*/ 112 h 180"/>
                        <a:gd name="T2" fmla="*/ 422 w 569"/>
                        <a:gd name="T3" fmla="*/ 0 h 180"/>
                        <a:gd name="T4" fmla="*/ 569 w 569"/>
                        <a:gd name="T5" fmla="*/ 39 h 180"/>
                        <a:gd name="T6" fmla="*/ 49 w 569"/>
                        <a:gd name="T7" fmla="*/ 180 h 180"/>
                        <a:gd name="T8" fmla="*/ 0 w 569"/>
                        <a:gd name="T9" fmla="*/ 168 h 180"/>
                        <a:gd name="T10" fmla="*/ 0 w 569"/>
                        <a:gd name="T11" fmla="*/ 112 h 1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569" h="180">
                          <a:moveTo>
                            <a:pt x="0" y="112"/>
                          </a:moveTo>
                          <a:lnTo>
                            <a:pt x="422" y="0"/>
                          </a:lnTo>
                          <a:lnTo>
                            <a:pt x="569" y="39"/>
                          </a:lnTo>
                          <a:lnTo>
                            <a:pt x="49" y="180"/>
                          </a:lnTo>
                          <a:lnTo>
                            <a:pt x="0" y="168"/>
                          </a:lnTo>
                          <a:lnTo>
                            <a:pt x="0" y="112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96" name="Freeform 200"/>
                    <p:cNvSpPr>
                      <a:spLocks/>
                    </p:cNvSpPr>
                    <p:nvPr/>
                  </p:nvSpPr>
                  <p:spPr bwMode="gray">
                    <a:xfrm>
                      <a:off x="2392" y="767"/>
                      <a:ext cx="520" cy="679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97" name="Freeform 201"/>
                    <p:cNvSpPr>
                      <a:spLocks/>
                    </p:cNvSpPr>
                    <p:nvPr/>
                  </p:nvSpPr>
                  <p:spPr bwMode="gray">
                    <a:xfrm>
                      <a:off x="2344" y="896"/>
                      <a:ext cx="48" cy="550"/>
                    </a:xfrm>
                    <a:custGeom>
                      <a:avLst/>
                      <a:gdLst>
                        <a:gd name="T0" fmla="*/ 0 w 16"/>
                        <a:gd name="T1" fmla="*/ 0 h 183"/>
                        <a:gd name="T2" fmla="*/ 0 w 16"/>
                        <a:gd name="T3" fmla="*/ 180 h 183"/>
                        <a:gd name="T4" fmla="*/ 16 w 16"/>
                        <a:gd name="T5" fmla="*/ 183 h 183"/>
                        <a:gd name="T6" fmla="*/ 16 w 16"/>
                        <a:gd name="T7" fmla="*/ 3 h 183"/>
                        <a:gd name="T8" fmla="*/ 0 w 16"/>
                        <a:gd name="T9" fmla="*/ 0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183">
                          <a:moveTo>
                            <a:pt x="0" y="0"/>
                          </a:moveTo>
                          <a:lnTo>
                            <a:pt x="0" y="180"/>
                          </a:lnTo>
                          <a:lnTo>
                            <a:pt x="16" y="183"/>
                          </a:lnTo>
                          <a:lnTo>
                            <a:pt x="16" y="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90698" name="Group 202"/>
                  <p:cNvGrpSpPr>
                    <a:grpSpLocks/>
                  </p:cNvGrpSpPr>
                  <p:nvPr/>
                </p:nvGrpSpPr>
                <p:grpSpPr bwMode="auto">
                  <a:xfrm>
                    <a:off x="1973" y="2554"/>
                    <a:ext cx="137" cy="174"/>
                    <a:chOff x="2343" y="728"/>
                    <a:chExt cx="569" cy="718"/>
                  </a:xfrm>
                </p:grpSpPr>
                <p:sp>
                  <p:nvSpPr>
                    <p:cNvPr id="490699" name="Freeform 203"/>
                    <p:cNvSpPr>
                      <a:spLocks/>
                    </p:cNvSpPr>
                    <p:nvPr/>
                  </p:nvSpPr>
                  <p:spPr bwMode="gray">
                    <a:xfrm>
                      <a:off x="2343" y="728"/>
                      <a:ext cx="569" cy="180"/>
                    </a:xfrm>
                    <a:custGeom>
                      <a:avLst/>
                      <a:gdLst>
                        <a:gd name="T0" fmla="*/ 0 w 569"/>
                        <a:gd name="T1" fmla="*/ 112 h 180"/>
                        <a:gd name="T2" fmla="*/ 422 w 569"/>
                        <a:gd name="T3" fmla="*/ 0 h 180"/>
                        <a:gd name="T4" fmla="*/ 569 w 569"/>
                        <a:gd name="T5" fmla="*/ 39 h 180"/>
                        <a:gd name="T6" fmla="*/ 49 w 569"/>
                        <a:gd name="T7" fmla="*/ 180 h 180"/>
                        <a:gd name="T8" fmla="*/ 0 w 569"/>
                        <a:gd name="T9" fmla="*/ 168 h 180"/>
                        <a:gd name="T10" fmla="*/ 0 w 569"/>
                        <a:gd name="T11" fmla="*/ 112 h 1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569" h="180">
                          <a:moveTo>
                            <a:pt x="0" y="112"/>
                          </a:moveTo>
                          <a:lnTo>
                            <a:pt x="422" y="0"/>
                          </a:lnTo>
                          <a:lnTo>
                            <a:pt x="569" y="39"/>
                          </a:lnTo>
                          <a:lnTo>
                            <a:pt x="49" y="180"/>
                          </a:lnTo>
                          <a:lnTo>
                            <a:pt x="0" y="168"/>
                          </a:lnTo>
                          <a:lnTo>
                            <a:pt x="0" y="112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700" name="Freeform 204"/>
                    <p:cNvSpPr>
                      <a:spLocks/>
                    </p:cNvSpPr>
                    <p:nvPr/>
                  </p:nvSpPr>
                  <p:spPr bwMode="gray">
                    <a:xfrm>
                      <a:off x="2392" y="767"/>
                      <a:ext cx="520" cy="679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701" name="Freeform 205"/>
                    <p:cNvSpPr>
                      <a:spLocks/>
                    </p:cNvSpPr>
                    <p:nvPr/>
                  </p:nvSpPr>
                  <p:spPr bwMode="gray">
                    <a:xfrm>
                      <a:off x="2344" y="896"/>
                      <a:ext cx="48" cy="550"/>
                    </a:xfrm>
                    <a:custGeom>
                      <a:avLst/>
                      <a:gdLst>
                        <a:gd name="T0" fmla="*/ 0 w 16"/>
                        <a:gd name="T1" fmla="*/ 0 h 183"/>
                        <a:gd name="T2" fmla="*/ 0 w 16"/>
                        <a:gd name="T3" fmla="*/ 180 h 183"/>
                        <a:gd name="T4" fmla="*/ 16 w 16"/>
                        <a:gd name="T5" fmla="*/ 183 h 183"/>
                        <a:gd name="T6" fmla="*/ 16 w 16"/>
                        <a:gd name="T7" fmla="*/ 3 h 183"/>
                        <a:gd name="T8" fmla="*/ 0 w 16"/>
                        <a:gd name="T9" fmla="*/ 0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183">
                          <a:moveTo>
                            <a:pt x="0" y="0"/>
                          </a:moveTo>
                          <a:lnTo>
                            <a:pt x="0" y="180"/>
                          </a:lnTo>
                          <a:lnTo>
                            <a:pt x="16" y="183"/>
                          </a:lnTo>
                          <a:lnTo>
                            <a:pt x="16" y="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90702" name="Group 206"/>
                  <p:cNvGrpSpPr>
                    <a:grpSpLocks/>
                  </p:cNvGrpSpPr>
                  <p:nvPr/>
                </p:nvGrpSpPr>
                <p:grpSpPr bwMode="auto">
                  <a:xfrm>
                    <a:off x="2191" y="2499"/>
                    <a:ext cx="137" cy="174"/>
                    <a:chOff x="2343" y="728"/>
                    <a:chExt cx="569" cy="718"/>
                  </a:xfrm>
                </p:grpSpPr>
                <p:sp>
                  <p:nvSpPr>
                    <p:cNvPr id="490703" name="Freeform 207"/>
                    <p:cNvSpPr>
                      <a:spLocks/>
                    </p:cNvSpPr>
                    <p:nvPr/>
                  </p:nvSpPr>
                  <p:spPr bwMode="gray">
                    <a:xfrm>
                      <a:off x="2343" y="728"/>
                      <a:ext cx="569" cy="180"/>
                    </a:xfrm>
                    <a:custGeom>
                      <a:avLst/>
                      <a:gdLst>
                        <a:gd name="T0" fmla="*/ 0 w 569"/>
                        <a:gd name="T1" fmla="*/ 112 h 180"/>
                        <a:gd name="T2" fmla="*/ 422 w 569"/>
                        <a:gd name="T3" fmla="*/ 0 h 180"/>
                        <a:gd name="T4" fmla="*/ 569 w 569"/>
                        <a:gd name="T5" fmla="*/ 39 h 180"/>
                        <a:gd name="T6" fmla="*/ 49 w 569"/>
                        <a:gd name="T7" fmla="*/ 180 h 180"/>
                        <a:gd name="T8" fmla="*/ 0 w 569"/>
                        <a:gd name="T9" fmla="*/ 168 h 180"/>
                        <a:gd name="T10" fmla="*/ 0 w 569"/>
                        <a:gd name="T11" fmla="*/ 112 h 1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569" h="180">
                          <a:moveTo>
                            <a:pt x="0" y="112"/>
                          </a:moveTo>
                          <a:lnTo>
                            <a:pt x="422" y="0"/>
                          </a:lnTo>
                          <a:lnTo>
                            <a:pt x="569" y="39"/>
                          </a:lnTo>
                          <a:lnTo>
                            <a:pt x="49" y="180"/>
                          </a:lnTo>
                          <a:lnTo>
                            <a:pt x="0" y="168"/>
                          </a:lnTo>
                          <a:lnTo>
                            <a:pt x="0" y="112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704" name="Freeform 208"/>
                    <p:cNvSpPr>
                      <a:spLocks/>
                    </p:cNvSpPr>
                    <p:nvPr/>
                  </p:nvSpPr>
                  <p:spPr bwMode="gray">
                    <a:xfrm>
                      <a:off x="2392" y="767"/>
                      <a:ext cx="520" cy="679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705" name="Freeform 209"/>
                    <p:cNvSpPr>
                      <a:spLocks/>
                    </p:cNvSpPr>
                    <p:nvPr/>
                  </p:nvSpPr>
                  <p:spPr bwMode="gray">
                    <a:xfrm>
                      <a:off x="2344" y="896"/>
                      <a:ext cx="48" cy="550"/>
                    </a:xfrm>
                    <a:custGeom>
                      <a:avLst/>
                      <a:gdLst>
                        <a:gd name="T0" fmla="*/ 0 w 16"/>
                        <a:gd name="T1" fmla="*/ 0 h 183"/>
                        <a:gd name="T2" fmla="*/ 0 w 16"/>
                        <a:gd name="T3" fmla="*/ 180 h 183"/>
                        <a:gd name="T4" fmla="*/ 16 w 16"/>
                        <a:gd name="T5" fmla="*/ 183 h 183"/>
                        <a:gd name="T6" fmla="*/ 16 w 16"/>
                        <a:gd name="T7" fmla="*/ 3 h 183"/>
                        <a:gd name="T8" fmla="*/ 0 w 16"/>
                        <a:gd name="T9" fmla="*/ 0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183">
                          <a:moveTo>
                            <a:pt x="0" y="0"/>
                          </a:moveTo>
                          <a:lnTo>
                            <a:pt x="0" y="180"/>
                          </a:lnTo>
                          <a:lnTo>
                            <a:pt x="16" y="183"/>
                          </a:lnTo>
                          <a:lnTo>
                            <a:pt x="16" y="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993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490706" name="Group 210"/>
              <p:cNvGrpSpPr>
                <a:grpSpLocks/>
              </p:cNvGrpSpPr>
              <p:nvPr/>
            </p:nvGrpSpPr>
            <p:grpSpPr bwMode="auto">
              <a:xfrm>
                <a:off x="2548" y="2848"/>
                <a:ext cx="257" cy="202"/>
                <a:chOff x="1315" y="1508"/>
                <a:chExt cx="596" cy="469"/>
              </a:xfrm>
            </p:grpSpPr>
            <p:sp>
              <p:nvSpPr>
                <p:cNvPr id="490707" name="Freeform 211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08" name="Freeform 212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09" name="Freeform 213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0710" name="Group 214"/>
              <p:cNvGrpSpPr>
                <a:grpSpLocks/>
              </p:cNvGrpSpPr>
              <p:nvPr/>
            </p:nvGrpSpPr>
            <p:grpSpPr bwMode="auto">
              <a:xfrm>
                <a:off x="2084" y="2377"/>
                <a:ext cx="317" cy="629"/>
                <a:chOff x="1923" y="2441"/>
                <a:chExt cx="317" cy="629"/>
              </a:xfrm>
            </p:grpSpPr>
            <p:sp>
              <p:nvSpPr>
                <p:cNvPr id="490711" name="Freeform 215"/>
                <p:cNvSpPr>
                  <a:spLocks/>
                </p:cNvSpPr>
                <p:nvPr/>
              </p:nvSpPr>
              <p:spPr bwMode="gray">
                <a:xfrm>
                  <a:off x="2069" y="2745"/>
                  <a:ext cx="120" cy="325"/>
                </a:xfrm>
                <a:custGeom>
                  <a:avLst/>
                  <a:gdLst>
                    <a:gd name="T0" fmla="*/ 89 w 90"/>
                    <a:gd name="T1" fmla="*/ 156 h 245"/>
                    <a:gd name="T2" fmla="*/ 89 w 90"/>
                    <a:gd name="T3" fmla="*/ 7 h 245"/>
                    <a:gd name="T4" fmla="*/ 89 w 90"/>
                    <a:gd name="T5" fmla="*/ 5 h 245"/>
                    <a:gd name="T6" fmla="*/ 63 w 90"/>
                    <a:gd name="T7" fmla="*/ 20 h 245"/>
                    <a:gd name="T8" fmla="*/ 12 w 90"/>
                    <a:gd name="T9" fmla="*/ 10 h 245"/>
                    <a:gd name="T10" fmla="*/ 2 w 90"/>
                    <a:gd name="T11" fmla="*/ 0 h 245"/>
                    <a:gd name="T12" fmla="*/ 3 w 90"/>
                    <a:gd name="T13" fmla="*/ 36 h 245"/>
                    <a:gd name="T14" fmla="*/ 2 w 90"/>
                    <a:gd name="T15" fmla="*/ 205 h 245"/>
                    <a:gd name="T16" fmla="*/ 43 w 90"/>
                    <a:gd name="T17" fmla="*/ 205 h 245"/>
                    <a:gd name="T18" fmla="*/ 45 w 90"/>
                    <a:gd name="T19" fmla="*/ 51 h 245"/>
                    <a:gd name="T20" fmla="*/ 36 w 90"/>
                    <a:gd name="T21" fmla="*/ 40 h 245"/>
                    <a:gd name="T22" fmla="*/ 45 w 90"/>
                    <a:gd name="T23" fmla="*/ 51 h 245"/>
                    <a:gd name="T24" fmla="*/ 43 w 90"/>
                    <a:gd name="T25" fmla="*/ 205 h 245"/>
                    <a:gd name="T26" fmla="*/ 44 w 90"/>
                    <a:gd name="T27" fmla="*/ 211 h 245"/>
                    <a:gd name="T28" fmla="*/ 88 w 90"/>
                    <a:gd name="T29" fmla="*/ 218 h 245"/>
                    <a:gd name="T30" fmla="*/ 89 w 90"/>
                    <a:gd name="T31" fmla="*/ 156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" h="245">
                      <a:moveTo>
                        <a:pt x="89" y="156"/>
                      </a:moveTo>
                      <a:cubicBezTo>
                        <a:pt x="89" y="141"/>
                        <a:pt x="90" y="47"/>
                        <a:pt x="89" y="7"/>
                      </a:cubicBezTo>
                      <a:cubicBezTo>
                        <a:pt x="89" y="6"/>
                        <a:pt x="89" y="6"/>
                        <a:pt x="89" y="5"/>
                      </a:cubicBezTo>
                      <a:cubicBezTo>
                        <a:pt x="87" y="16"/>
                        <a:pt x="71" y="22"/>
                        <a:pt x="63" y="20"/>
                      </a:cubicBezTo>
                      <a:cubicBezTo>
                        <a:pt x="55" y="20"/>
                        <a:pt x="24" y="13"/>
                        <a:pt x="12" y="10"/>
                      </a:cubicBezTo>
                      <a:cubicBezTo>
                        <a:pt x="6" y="10"/>
                        <a:pt x="4" y="5"/>
                        <a:pt x="2" y="0"/>
                      </a:cubicBezTo>
                      <a:cubicBezTo>
                        <a:pt x="2" y="18"/>
                        <a:pt x="3" y="32"/>
                        <a:pt x="3" y="36"/>
                      </a:cubicBezTo>
                      <a:cubicBezTo>
                        <a:pt x="3" y="49"/>
                        <a:pt x="0" y="181"/>
                        <a:pt x="2" y="205"/>
                      </a:cubicBezTo>
                      <a:cubicBezTo>
                        <a:pt x="3" y="228"/>
                        <a:pt x="43" y="225"/>
                        <a:pt x="43" y="205"/>
                      </a:cubicBezTo>
                      <a:cubicBezTo>
                        <a:pt x="43" y="171"/>
                        <a:pt x="46" y="55"/>
                        <a:pt x="45" y="51"/>
                      </a:cubicBezTo>
                      <a:cubicBezTo>
                        <a:pt x="45" y="47"/>
                        <a:pt x="36" y="47"/>
                        <a:pt x="36" y="40"/>
                      </a:cubicBezTo>
                      <a:cubicBezTo>
                        <a:pt x="36" y="47"/>
                        <a:pt x="45" y="47"/>
                        <a:pt x="45" y="51"/>
                      </a:cubicBezTo>
                      <a:cubicBezTo>
                        <a:pt x="46" y="55"/>
                        <a:pt x="43" y="171"/>
                        <a:pt x="43" y="205"/>
                      </a:cubicBezTo>
                      <a:cubicBezTo>
                        <a:pt x="43" y="207"/>
                        <a:pt x="44" y="211"/>
                        <a:pt x="44" y="211"/>
                      </a:cubicBezTo>
                      <a:cubicBezTo>
                        <a:pt x="46" y="245"/>
                        <a:pt x="87" y="235"/>
                        <a:pt x="88" y="218"/>
                      </a:cubicBezTo>
                      <a:cubicBezTo>
                        <a:pt x="90" y="201"/>
                        <a:pt x="88" y="171"/>
                        <a:pt x="89" y="15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12" name="Freeform 216"/>
                <p:cNvSpPr>
                  <a:spLocks noEditPoints="1"/>
                </p:cNvSpPr>
                <p:nvPr/>
              </p:nvSpPr>
              <p:spPr bwMode="gray">
                <a:xfrm>
                  <a:off x="1927" y="2527"/>
                  <a:ext cx="313" cy="258"/>
                </a:xfrm>
                <a:custGeom>
                  <a:avLst/>
                  <a:gdLst>
                    <a:gd name="T0" fmla="*/ 235 w 236"/>
                    <a:gd name="T1" fmla="*/ 114 h 194"/>
                    <a:gd name="T2" fmla="*/ 235 w 236"/>
                    <a:gd name="T3" fmla="*/ 114 h 194"/>
                    <a:gd name="T4" fmla="*/ 225 w 236"/>
                    <a:gd name="T5" fmla="*/ 49 h 194"/>
                    <a:gd name="T6" fmla="*/ 199 w 236"/>
                    <a:gd name="T7" fmla="*/ 24 h 194"/>
                    <a:gd name="T8" fmla="*/ 156 w 236"/>
                    <a:gd name="T9" fmla="*/ 13 h 194"/>
                    <a:gd name="T10" fmla="*/ 116 w 236"/>
                    <a:gd name="T11" fmla="*/ 2 h 194"/>
                    <a:gd name="T12" fmla="*/ 86 w 236"/>
                    <a:gd name="T13" fmla="*/ 12 h 194"/>
                    <a:gd name="T14" fmla="*/ 73 w 236"/>
                    <a:gd name="T15" fmla="*/ 86 h 194"/>
                    <a:gd name="T16" fmla="*/ 73 w 236"/>
                    <a:gd name="T17" fmla="*/ 86 h 194"/>
                    <a:gd name="T18" fmla="*/ 72 w 236"/>
                    <a:gd name="T19" fmla="*/ 91 h 194"/>
                    <a:gd name="T20" fmla="*/ 21 w 236"/>
                    <a:gd name="T21" fmla="*/ 104 h 194"/>
                    <a:gd name="T22" fmla="*/ 26 w 236"/>
                    <a:gd name="T23" fmla="*/ 135 h 194"/>
                    <a:gd name="T24" fmla="*/ 80 w 236"/>
                    <a:gd name="T25" fmla="*/ 122 h 194"/>
                    <a:gd name="T26" fmla="*/ 80 w 236"/>
                    <a:gd name="T27" fmla="*/ 122 h 194"/>
                    <a:gd name="T28" fmla="*/ 86 w 236"/>
                    <a:gd name="T29" fmla="*/ 120 h 194"/>
                    <a:gd name="T30" fmla="*/ 99 w 236"/>
                    <a:gd name="T31" fmla="*/ 112 h 194"/>
                    <a:gd name="T32" fmla="*/ 104 w 236"/>
                    <a:gd name="T33" fmla="*/ 92 h 194"/>
                    <a:gd name="T34" fmla="*/ 104 w 236"/>
                    <a:gd name="T35" fmla="*/ 92 h 194"/>
                    <a:gd name="T36" fmla="*/ 110 w 236"/>
                    <a:gd name="T37" fmla="*/ 47 h 194"/>
                    <a:gd name="T38" fmla="*/ 109 w 236"/>
                    <a:gd name="T39" fmla="*/ 167 h 194"/>
                    <a:gd name="T40" fmla="*/ 118 w 236"/>
                    <a:gd name="T41" fmla="*/ 178 h 194"/>
                    <a:gd name="T42" fmla="*/ 169 w 236"/>
                    <a:gd name="T43" fmla="*/ 192 h 194"/>
                    <a:gd name="T44" fmla="*/ 196 w 236"/>
                    <a:gd name="T45" fmla="*/ 173 h 194"/>
                    <a:gd name="T46" fmla="*/ 196 w 236"/>
                    <a:gd name="T47" fmla="*/ 160 h 194"/>
                    <a:gd name="T48" fmla="*/ 216 w 236"/>
                    <a:gd name="T49" fmla="*/ 155 h 194"/>
                    <a:gd name="T50" fmla="*/ 219 w 236"/>
                    <a:gd name="T51" fmla="*/ 154 h 194"/>
                    <a:gd name="T52" fmla="*/ 232 w 236"/>
                    <a:gd name="T53" fmla="*/ 146 h 194"/>
                    <a:gd name="T54" fmla="*/ 236 w 236"/>
                    <a:gd name="T55" fmla="*/ 124 h 194"/>
                    <a:gd name="T56" fmla="*/ 235 w 236"/>
                    <a:gd name="T57" fmla="*/ 114 h 194"/>
                    <a:gd name="T58" fmla="*/ 192 w 236"/>
                    <a:gd name="T59" fmla="*/ 75 h 194"/>
                    <a:gd name="T60" fmla="*/ 194 w 236"/>
                    <a:gd name="T61" fmla="*/ 88 h 194"/>
                    <a:gd name="T62" fmla="*/ 200 w 236"/>
                    <a:gd name="T63" fmla="*/ 123 h 194"/>
                    <a:gd name="T64" fmla="*/ 196 w 236"/>
                    <a:gd name="T65" fmla="*/ 124 h 194"/>
                    <a:gd name="T66" fmla="*/ 194 w 236"/>
                    <a:gd name="T67" fmla="*/ 88 h 194"/>
                    <a:gd name="T68" fmla="*/ 192 w 236"/>
                    <a:gd name="T69" fmla="*/ 75 h 194"/>
                    <a:gd name="T70" fmla="*/ 192 w 236"/>
                    <a:gd name="T71" fmla="*/ 71 h 194"/>
                    <a:gd name="T72" fmla="*/ 192 w 236"/>
                    <a:gd name="T73" fmla="*/ 75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6" h="194">
                      <a:moveTo>
                        <a:pt x="235" y="114"/>
                      </a:moveTo>
                      <a:cubicBezTo>
                        <a:pt x="235" y="114"/>
                        <a:pt x="235" y="114"/>
                        <a:pt x="235" y="114"/>
                      </a:cubicBezTo>
                      <a:cubicBezTo>
                        <a:pt x="230" y="85"/>
                        <a:pt x="226" y="57"/>
                        <a:pt x="225" y="49"/>
                      </a:cubicBezTo>
                      <a:cubicBezTo>
                        <a:pt x="222" y="32"/>
                        <a:pt x="207" y="27"/>
                        <a:pt x="199" y="24"/>
                      </a:cubicBezTo>
                      <a:cubicBezTo>
                        <a:pt x="191" y="21"/>
                        <a:pt x="169" y="16"/>
                        <a:pt x="156" y="13"/>
                      </a:cubicBezTo>
                      <a:cubicBezTo>
                        <a:pt x="144" y="9"/>
                        <a:pt x="125" y="3"/>
                        <a:pt x="116" y="2"/>
                      </a:cubicBezTo>
                      <a:cubicBezTo>
                        <a:pt x="107" y="0"/>
                        <a:pt x="89" y="4"/>
                        <a:pt x="86" y="12"/>
                      </a:cubicBezTo>
                      <a:cubicBezTo>
                        <a:pt x="85" y="14"/>
                        <a:pt x="79" y="50"/>
                        <a:pt x="73" y="86"/>
                      </a:cubicBezTo>
                      <a:cubicBezTo>
                        <a:pt x="73" y="86"/>
                        <a:pt x="73" y="86"/>
                        <a:pt x="73" y="86"/>
                      </a:cubicBezTo>
                      <a:cubicBezTo>
                        <a:pt x="72" y="91"/>
                        <a:pt x="72" y="91"/>
                        <a:pt x="72" y="91"/>
                      </a:cubicBezTo>
                      <a:cubicBezTo>
                        <a:pt x="49" y="96"/>
                        <a:pt x="28" y="103"/>
                        <a:pt x="21" y="104"/>
                      </a:cubicBezTo>
                      <a:cubicBezTo>
                        <a:pt x="0" y="109"/>
                        <a:pt x="9" y="137"/>
                        <a:pt x="26" y="135"/>
                      </a:cubicBezTo>
                      <a:cubicBezTo>
                        <a:pt x="31" y="135"/>
                        <a:pt x="55" y="129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6" y="120"/>
                        <a:pt x="86" y="120"/>
                        <a:pt x="86" y="120"/>
                      </a:cubicBezTo>
                      <a:cubicBezTo>
                        <a:pt x="92" y="118"/>
                        <a:pt x="96" y="116"/>
                        <a:pt x="99" y="112"/>
                      </a:cubicBezTo>
                      <a:cubicBezTo>
                        <a:pt x="102" y="108"/>
                        <a:pt x="104" y="102"/>
                        <a:pt x="104" y="92"/>
                      </a:cubicBezTo>
                      <a:cubicBezTo>
                        <a:pt x="104" y="92"/>
                        <a:pt x="104" y="92"/>
                        <a:pt x="104" y="92"/>
                      </a:cubicBezTo>
                      <a:cubicBezTo>
                        <a:pt x="107" y="65"/>
                        <a:pt x="110" y="43"/>
                        <a:pt x="110" y="47"/>
                      </a:cubicBezTo>
                      <a:cubicBezTo>
                        <a:pt x="110" y="53"/>
                        <a:pt x="109" y="125"/>
                        <a:pt x="109" y="167"/>
                      </a:cubicBezTo>
                      <a:cubicBezTo>
                        <a:pt x="110" y="172"/>
                        <a:pt x="112" y="177"/>
                        <a:pt x="118" y="178"/>
                      </a:cubicBezTo>
                      <a:cubicBezTo>
                        <a:pt x="130" y="180"/>
                        <a:pt x="162" y="190"/>
                        <a:pt x="169" y="192"/>
                      </a:cubicBezTo>
                      <a:cubicBezTo>
                        <a:pt x="177" y="194"/>
                        <a:pt x="193" y="184"/>
                        <a:pt x="196" y="173"/>
                      </a:cubicBezTo>
                      <a:cubicBezTo>
                        <a:pt x="196" y="171"/>
                        <a:pt x="196" y="162"/>
                        <a:pt x="196" y="160"/>
                      </a:cubicBezTo>
                      <a:cubicBezTo>
                        <a:pt x="202" y="158"/>
                        <a:pt x="208" y="157"/>
                        <a:pt x="216" y="155"/>
                      </a:cubicBezTo>
                      <a:cubicBezTo>
                        <a:pt x="217" y="155"/>
                        <a:pt x="218" y="154"/>
                        <a:pt x="219" y="154"/>
                      </a:cubicBezTo>
                      <a:cubicBezTo>
                        <a:pt x="225" y="152"/>
                        <a:pt x="229" y="150"/>
                        <a:pt x="232" y="146"/>
                      </a:cubicBezTo>
                      <a:cubicBezTo>
                        <a:pt x="235" y="142"/>
                        <a:pt x="236" y="135"/>
                        <a:pt x="236" y="124"/>
                      </a:cubicBezTo>
                      <a:lnTo>
                        <a:pt x="235" y="114"/>
                      </a:lnTo>
                      <a:close/>
                      <a:moveTo>
                        <a:pt x="192" y="75"/>
                      </a:moveTo>
                      <a:cubicBezTo>
                        <a:pt x="193" y="79"/>
                        <a:pt x="194" y="83"/>
                        <a:pt x="194" y="88"/>
                      </a:cubicBezTo>
                      <a:cubicBezTo>
                        <a:pt x="195" y="97"/>
                        <a:pt x="197" y="108"/>
                        <a:pt x="200" y="123"/>
                      </a:cubicBezTo>
                      <a:cubicBezTo>
                        <a:pt x="198" y="123"/>
                        <a:pt x="197" y="124"/>
                        <a:pt x="196" y="124"/>
                      </a:cubicBezTo>
                      <a:cubicBezTo>
                        <a:pt x="196" y="111"/>
                        <a:pt x="195" y="99"/>
                        <a:pt x="194" y="88"/>
                      </a:cubicBezTo>
                      <a:cubicBezTo>
                        <a:pt x="193" y="82"/>
                        <a:pt x="193" y="78"/>
                        <a:pt x="192" y="75"/>
                      </a:cubicBezTo>
                      <a:cubicBezTo>
                        <a:pt x="192" y="73"/>
                        <a:pt x="192" y="72"/>
                        <a:pt x="192" y="71"/>
                      </a:cubicBezTo>
                      <a:cubicBezTo>
                        <a:pt x="192" y="72"/>
                        <a:pt x="192" y="73"/>
                        <a:pt x="192" y="75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90713" name="Group 217"/>
                <p:cNvGrpSpPr>
                  <a:grpSpLocks/>
                </p:cNvGrpSpPr>
                <p:nvPr/>
              </p:nvGrpSpPr>
              <p:grpSpPr bwMode="auto">
                <a:xfrm>
                  <a:off x="1923" y="2586"/>
                  <a:ext cx="257" cy="202"/>
                  <a:chOff x="1315" y="1508"/>
                  <a:chExt cx="596" cy="469"/>
                </a:xfrm>
              </p:grpSpPr>
              <p:sp>
                <p:nvSpPr>
                  <p:cNvPr id="490714" name="Freeform 218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715" name="Freeform 219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716" name="Freeform 220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90717" name="Freeform 221"/>
                <p:cNvSpPr>
                  <a:spLocks/>
                </p:cNvSpPr>
                <p:nvPr/>
              </p:nvSpPr>
              <p:spPr bwMode="gray">
                <a:xfrm>
                  <a:off x="2084" y="2511"/>
                  <a:ext cx="87" cy="55"/>
                </a:xfrm>
                <a:custGeom>
                  <a:avLst/>
                  <a:gdLst>
                    <a:gd name="T0" fmla="*/ 29 w 66"/>
                    <a:gd name="T1" fmla="*/ 39 h 41"/>
                    <a:gd name="T2" fmla="*/ 10 w 66"/>
                    <a:gd name="T3" fmla="*/ 23 h 41"/>
                    <a:gd name="T4" fmla="*/ 15 w 66"/>
                    <a:gd name="T5" fmla="*/ 13 h 41"/>
                    <a:gd name="T6" fmla="*/ 53 w 66"/>
                    <a:gd name="T7" fmla="*/ 16 h 41"/>
                    <a:gd name="T8" fmla="*/ 57 w 66"/>
                    <a:gd name="T9" fmla="*/ 29 h 41"/>
                    <a:gd name="T10" fmla="*/ 29 w 66"/>
                    <a:gd name="T11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41">
                      <a:moveTo>
                        <a:pt x="29" y="39"/>
                      </a:moveTo>
                      <a:cubicBezTo>
                        <a:pt x="14" y="37"/>
                        <a:pt x="0" y="25"/>
                        <a:pt x="10" y="23"/>
                      </a:cubicBezTo>
                      <a:cubicBezTo>
                        <a:pt x="16" y="21"/>
                        <a:pt x="13" y="16"/>
                        <a:pt x="15" y="13"/>
                      </a:cubicBezTo>
                      <a:cubicBezTo>
                        <a:pt x="18" y="10"/>
                        <a:pt x="53" y="0"/>
                        <a:pt x="53" y="16"/>
                      </a:cubicBezTo>
                      <a:cubicBezTo>
                        <a:pt x="53" y="21"/>
                        <a:pt x="47" y="25"/>
                        <a:pt x="57" y="29"/>
                      </a:cubicBezTo>
                      <a:cubicBezTo>
                        <a:pt x="66" y="33"/>
                        <a:pt x="46" y="41"/>
                        <a:pt x="29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18" name="Freeform 222"/>
                <p:cNvSpPr>
                  <a:spLocks/>
                </p:cNvSpPr>
                <p:nvPr/>
              </p:nvSpPr>
              <p:spPr bwMode="gray">
                <a:xfrm>
                  <a:off x="2093" y="2690"/>
                  <a:ext cx="121" cy="72"/>
                </a:xfrm>
                <a:custGeom>
                  <a:avLst/>
                  <a:gdLst>
                    <a:gd name="T0" fmla="*/ 75 w 91"/>
                    <a:gd name="T1" fmla="*/ 0 h 54"/>
                    <a:gd name="T2" fmla="*/ 27 w 91"/>
                    <a:gd name="T3" fmla="*/ 14 h 54"/>
                    <a:gd name="T4" fmla="*/ 40 w 91"/>
                    <a:gd name="T5" fmla="*/ 46 h 54"/>
                    <a:gd name="T6" fmla="*/ 91 w 91"/>
                    <a:gd name="T7" fmla="*/ 3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1" h="54">
                      <a:moveTo>
                        <a:pt x="75" y="0"/>
                      </a:moveTo>
                      <a:cubicBezTo>
                        <a:pt x="61" y="4"/>
                        <a:pt x="45" y="9"/>
                        <a:pt x="27" y="14"/>
                      </a:cubicBezTo>
                      <a:cubicBezTo>
                        <a:pt x="0" y="22"/>
                        <a:pt x="17" y="54"/>
                        <a:pt x="40" y="46"/>
                      </a:cubicBezTo>
                      <a:cubicBezTo>
                        <a:pt x="44" y="44"/>
                        <a:pt x="65" y="38"/>
                        <a:pt x="91" y="32"/>
                      </a:cubicBezTo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19" name="Oval 223"/>
                <p:cNvSpPr>
                  <a:spLocks noChangeArrowheads="1"/>
                </p:cNvSpPr>
                <p:nvPr/>
              </p:nvSpPr>
              <p:spPr bwMode="gray">
                <a:xfrm flipH="1">
                  <a:off x="2074" y="2441"/>
                  <a:ext cx="105" cy="105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0720" name="Group 224"/>
              <p:cNvGrpSpPr>
                <a:grpSpLocks/>
              </p:cNvGrpSpPr>
              <p:nvPr/>
            </p:nvGrpSpPr>
            <p:grpSpPr bwMode="auto">
              <a:xfrm>
                <a:off x="2768" y="2909"/>
                <a:ext cx="257" cy="202"/>
                <a:chOff x="1315" y="1508"/>
                <a:chExt cx="596" cy="469"/>
              </a:xfrm>
            </p:grpSpPr>
            <p:sp>
              <p:nvSpPr>
                <p:cNvPr id="490721" name="Freeform 225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22" name="Freeform 226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23" name="Freeform 227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0724" name="Group 228"/>
              <p:cNvGrpSpPr>
                <a:grpSpLocks/>
              </p:cNvGrpSpPr>
              <p:nvPr/>
            </p:nvGrpSpPr>
            <p:grpSpPr bwMode="auto">
              <a:xfrm>
                <a:off x="2676" y="2748"/>
                <a:ext cx="257" cy="202"/>
                <a:chOff x="1315" y="1508"/>
                <a:chExt cx="596" cy="469"/>
              </a:xfrm>
            </p:grpSpPr>
            <p:sp>
              <p:nvSpPr>
                <p:cNvPr id="490725" name="Freeform 229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26" name="Freeform 230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27" name="Freeform 231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490728" name="Group 232"/>
          <p:cNvGrpSpPr>
            <a:grpSpLocks/>
          </p:cNvGrpSpPr>
          <p:nvPr/>
        </p:nvGrpSpPr>
        <p:grpSpPr bwMode="auto">
          <a:xfrm flipH="1">
            <a:off x="1785938" y="3854450"/>
            <a:ext cx="542925" cy="161925"/>
            <a:chOff x="1728" y="-938"/>
            <a:chExt cx="3134" cy="936"/>
          </a:xfrm>
        </p:grpSpPr>
        <p:sp>
          <p:nvSpPr>
            <p:cNvPr id="490729" name="Freeform 233"/>
            <p:cNvSpPr>
              <a:spLocks/>
            </p:cNvSpPr>
            <p:nvPr/>
          </p:nvSpPr>
          <p:spPr bwMode="gray">
            <a:xfrm>
              <a:off x="1728" y="-699"/>
              <a:ext cx="196" cy="630"/>
            </a:xfrm>
            <a:custGeom>
              <a:avLst/>
              <a:gdLst>
                <a:gd name="T0" fmla="*/ 0 w 196"/>
                <a:gd name="T1" fmla="*/ 0 h 630"/>
                <a:gd name="T2" fmla="*/ 0 w 196"/>
                <a:gd name="T3" fmla="*/ 97 h 630"/>
                <a:gd name="T4" fmla="*/ 196 w 196"/>
                <a:gd name="T5" fmla="*/ 630 h 630"/>
                <a:gd name="T6" fmla="*/ 196 w 196"/>
                <a:gd name="T7" fmla="*/ 534 h 630"/>
                <a:gd name="T8" fmla="*/ 0 w 196"/>
                <a:gd name="T9" fmla="*/ 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630">
                  <a:moveTo>
                    <a:pt x="0" y="0"/>
                  </a:moveTo>
                  <a:lnTo>
                    <a:pt x="0" y="97"/>
                  </a:lnTo>
                  <a:lnTo>
                    <a:pt x="196" y="630"/>
                  </a:lnTo>
                  <a:lnTo>
                    <a:pt x="196" y="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0730" name="Freeform 234"/>
            <p:cNvSpPr>
              <a:spLocks/>
            </p:cNvSpPr>
            <p:nvPr/>
          </p:nvSpPr>
          <p:spPr bwMode="gray">
            <a:xfrm>
              <a:off x="1924" y="-165"/>
              <a:ext cx="2043" cy="163"/>
            </a:xfrm>
            <a:custGeom>
              <a:avLst/>
              <a:gdLst>
                <a:gd name="T0" fmla="*/ 2043 w 2043"/>
                <a:gd name="T1" fmla="*/ 163 h 163"/>
                <a:gd name="T2" fmla="*/ 2043 w 2043"/>
                <a:gd name="T3" fmla="*/ 68 h 163"/>
                <a:gd name="T4" fmla="*/ 0 w 2043"/>
                <a:gd name="T5" fmla="*/ 0 h 163"/>
                <a:gd name="T6" fmla="*/ 0 w 2043"/>
                <a:gd name="T7" fmla="*/ 96 h 163"/>
                <a:gd name="T8" fmla="*/ 2043 w 2043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3" h="163">
                  <a:moveTo>
                    <a:pt x="2043" y="163"/>
                  </a:moveTo>
                  <a:lnTo>
                    <a:pt x="2043" y="68"/>
                  </a:lnTo>
                  <a:lnTo>
                    <a:pt x="0" y="0"/>
                  </a:lnTo>
                  <a:lnTo>
                    <a:pt x="0" y="96"/>
                  </a:lnTo>
                  <a:lnTo>
                    <a:pt x="2043" y="163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0731" name="Freeform 235"/>
            <p:cNvSpPr>
              <a:spLocks/>
            </p:cNvSpPr>
            <p:nvPr/>
          </p:nvSpPr>
          <p:spPr bwMode="gray">
            <a:xfrm>
              <a:off x="3518" y="-579"/>
              <a:ext cx="1344" cy="456"/>
            </a:xfrm>
            <a:custGeom>
              <a:avLst/>
              <a:gdLst>
                <a:gd name="T0" fmla="*/ 1344 w 1344"/>
                <a:gd name="T1" fmla="*/ 0 h 456"/>
                <a:gd name="T2" fmla="*/ 1344 w 1344"/>
                <a:gd name="T3" fmla="*/ 95 h 456"/>
                <a:gd name="T4" fmla="*/ 0 w 1344"/>
                <a:gd name="T5" fmla="*/ 456 h 456"/>
                <a:gd name="T6" fmla="*/ 0 w 1344"/>
                <a:gd name="T7" fmla="*/ 362 h 456"/>
                <a:gd name="T8" fmla="*/ 1344 w 1344"/>
                <a:gd name="T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6">
                  <a:moveTo>
                    <a:pt x="1344" y="0"/>
                  </a:moveTo>
                  <a:lnTo>
                    <a:pt x="1344" y="95"/>
                  </a:lnTo>
                  <a:lnTo>
                    <a:pt x="0" y="456"/>
                  </a:lnTo>
                  <a:lnTo>
                    <a:pt x="0" y="362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0732" name="Freeform 236"/>
            <p:cNvSpPr>
              <a:spLocks/>
            </p:cNvSpPr>
            <p:nvPr/>
          </p:nvSpPr>
          <p:spPr bwMode="gray">
            <a:xfrm>
              <a:off x="1728" y="-938"/>
              <a:ext cx="3134" cy="841"/>
            </a:xfrm>
            <a:custGeom>
              <a:avLst/>
              <a:gdLst>
                <a:gd name="T0" fmla="*/ 196 w 3134"/>
                <a:gd name="T1" fmla="*/ 773 h 841"/>
                <a:gd name="T2" fmla="*/ 0 w 3134"/>
                <a:gd name="T3" fmla="*/ 239 h 841"/>
                <a:gd name="T4" fmla="*/ 446 w 3134"/>
                <a:gd name="T5" fmla="*/ 359 h 841"/>
                <a:gd name="T6" fmla="*/ 1790 w 3134"/>
                <a:gd name="T7" fmla="*/ 0 h 841"/>
                <a:gd name="T8" fmla="*/ 3134 w 3134"/>
                <a:gd name="T9" fmla="*/ 359 h 841"/>
                <a:gd name="T10" fmla="*/ 1790 w 3134"/>
                <a:gd name="T11" fmla="*/ 721 h 841"/>
                <a:gd name="T12" fmla="*/ 2239 w 3134"/>
                <a:gd name="T13" fmla="*/ 841 h 841"/>
                <a:gd name="T14" fmla="*/ 196 w 3134"/>
                <a:gd name="T15" fmla="*/ 773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4" h="841">
                  <a:moveTo>
                    <a:pt x="196" y="773"/>
                  </a:moveTo>
                  <a:lnTo>
                    <a:pt x="0" y="239"/>
                  </a:lnTo>
                  <a:lnTo>
                    <a:pt x="446" y="359"/>
                  </a:lnTo>
                  <a:lnTo>
                    <a:pt x="1790" y="0"/>
                  </a:lnTo>
                  <a:lnTo>
                    <a:pt x="3134" y="359"/>
                  </a:lnTo>
                  <a:lnTo>
                    <a:pt x="1790" y="721"/>
                  </a:lnTo>
                  <a:lnTo>
                    <a:pt x="2239" y="841"/>
                  </a:lnTo>
                  <a:lnTo>
                    <a:pt x="196" y="773"/>
                  </a:ln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1208" name="Group 712"/>
          <p:cNvGrpSpPr>
            <a:grpSpLocks/>
          </p:cNvGrpSpPr>
          <p:nvPr/>
        </p:nvGrpSpPr>
        <p:grpSpPr bwMode="auto">
          <a:xfrm>
            <a:off x="300038" y="4297363"/>
            <a:ext cx="2044700" cy="547687"/>
            <a:chOff x="189" y="2707"/>
            <a:chExt cx="1288" cy="345"/>
          </a:xfrm>
        </p:grpSpPr>
        <p:sp>
          <p:nvSpPr>
            <p:cNvPr id="490734" name="Freeform 238"/>
            <p:cNvSpPr>
              <a:spLocks/>
            </p:cNvSpPr>
            <p:nvPr/>
          </p:nvSpPr>
          <p:spPr bwMode="gray">
            <a:xfrm>
              <a:off x="189" y="2707"/>
              <a:ext cx="1288" cy="345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90735" name="Group 239"/>
            <p:cNvGrpSpPr>
              <a:grpSpLocks/>
            </p:cNvGrpSpPr>
            <p:nvPr/>
          </p:nvGrpSpPr>
          <p:grpSpPr bwMode="auto">
            <a:xfrm>
              <a:off x="567" y="2742"/>
              <a:ext cx="428" cy="215"/>
              <a:chOff x="1519" y="2659"/>
              <a:chExt cx="1295" cy="649"/>
            </a:xfrm>
          </p:grpSpPr>
          <p:grpSp>
            <p:nvGrpSpPr>
              <p:cNvPr id="490736" name="Group 240"/>
              <p:cNvGrpSpPr>
                <a:grpSpLocks/>
              </p:cNvGrpSpPr>
              <p:nvPr/>
            </p:nvGrpSpPr>
            <p:grpSpPr bwMode="auto">
              <a:xfrm>
                <a:off x="1898" y="2659"/>
                <a:ext cx="312" cy="532"/>
                <a:chOff x="1924" y="1129"/>
                <a:chExt cx="312" cy="532"/>
              </a:xfrm>
            </p:grpSpPr>
            <p:sp>
              <p:nvSpPr>
                <p:cNvPr id="490737" name="Freeform 241"/>
                <p:cNvSpPr>
                  <a:spLocks noEditPoints="1"/>
                </p:cNvSpPr>
                <p:nvPr/>
              </p:nvSpPr>
              <p:spPr bwMode="gray">
                <a:xfrm>
                  <a:off x="1924" y="1216"/>
                  <a:ext cx="312" cy="245"/>
                </a:xfrm>
                <a:custGeom>
                  <a:avLst/>
                  <a:gdLst>
                    <a:gd name="T0" fmla="*/ 235 w 237"/>
                    <a:gd name="T1" fmla="*/ 113 h 186"/>
                    <a:gd name="T2" fmla="*/ 235 w 237"/>
                    <a:gd name="T3" fmla="*/ 113 h 186"/>
                    <a:gd name="T4" fmla="*/ 225 w 237"/>
                    <a:gd name="T5" fmla="*/ 49 h 186"/>
                    <a:gd name="T6" fmla="*/ 199 w 237"/>
                    <a:gd name="T7" fmla="*/ 24 h 186"/>
                    <a:gd name="T8" fmla="*/ 156 w 237"/>
                    <a:gd name="T9" fmla="*/ 12 h 186"/>
                    <a:gd name="T10" fmla="*/ 116 w 237"/>
                    <a:gd name="T11" fmla="*/ 2 h 186"/>
                    <a:gd name="T12" fmla="*/ 87 w 237"/>
                    <a:gd name="T13" fmla="*/ 12 h 186"/>
                    <a:gd name="T14" fmla="*/ 73 w 237"/>
                    <a:gd name="T15" fmla="*/ 85 h 186"/>
                    <a:gd name="T16" fmla="*/ 73 w 237"/>
                    <a:gd name="T17" fmla="*/ 85 h 186"/>
                    <a:gd name="T18" fmla="*/ 72 w 237"/>
                    <a:gd name="T19" fmla="*/ 90 h 186"/>
                    <a:gd name="T20" fmla="*/ 21 w 237"/>
                    <a:gd name="T21" fmla="*/ 104 h 186"/>
                    <a:gd name="T22" fmla="*/ 26 w 237"/>
                    <a:gd name="T23" fmla="*/ 135 h 186"/>
                    <a:gd name="T24" fmla="*/ 80 w 237"/>
                    <a:gd name="T25" fmla="*/ 122 h 186"/>
                    <a:gd name="T26" fmla="*/ 80 w 237"/>
                    <a:gd name="T27" fmla="*/ 122 h 186"/>
                    <a:gd name="T28" fmla="*/ 86 w 237"/>
                    <a:gd name="T29" fmla="*/ 120 h 186"/>
                    <a:gd name="T30" fmla="*/ 99 w 237"/>
                    <a:gd name="T31" fmla="*/ 112 h 186"/>
                    <a:gd name="T32" fmla="*/ 104 w 237"/>
                    <a:gd name="T33" fmla="*/ 92 h 186"/>
                    <a:gd name="T34" fmla="*/ 104 w 237"/>
                    <a:gd name="T35" fmla="*/ 92 h 186"/>
                    <a:gd name="T36" fmla="*/ 110 w 237"/>
                    <a:gd name="T37" fmla="*/ 47 h 186"/>
                    <a:gd name="T38" fmla="*/ 109 w 237"/>
                    <a:gd name="T39" fmla="*/ 160 h 186"/>
                    <a:gd name="T40" fmla="*/ 119 w 237"/>
                    <a:gd name="T41" fmla="*/ 170 h 186"/>
                    <a:gd name="T42" fmla="*/ 169 w 237"/>
                    <a:gd name="T43" fmla="*/ 184 h 186"/>
                    <a:gd name="T44" fmla="*/ 196 w 237"/>
                    <a:gd name="T45" fmla="*/ 165 h 186"/>
                    <a:gd name="T46" fmla="*/ 196 w 237"/>
                    <a:gd name="T47" fmla="*/ 160 h 186"/>
                    <a:gd name="T48" fmla="*/ 216 w 237"/>
                    <a:gd name="T49" fmla="*/ 155 h 186"/>
                    <a:gd name="T50" fmla="*/ 219 w 237"/>
                    <a:gd name="T51" fmla="*/ 154 h 186"/>
                    <a:gd name="T52" fmla="*/ 232 w 237"/>
                    <a:gd name="T53" fmla="*/ 146 h 186"/>
                    <a:gd name="T54" fmla="*/ 237 w 237"/>
                    <a:gd name="T55" fmla="*/ 124 h 186"/>
                    <a:gd name="T56" fmla="*/ 235 w 237"/>
                    <a:gd name="T57" fmla="*/ 113 h 186"/>
                    <a:gd name="T58" fmla="*/ 193 w 237"/>
                    <a:gd name="T59" fmla="*/ 75 h 186"/>
                    <a:gd name="T60" fmla="*/ 194 w 237"/>
                    <a:gd name="T61" fmla="*/ 87 h 186"/>
                    <a:gd name="T62" fmla="*/ 200 w 237"/>
                    <a:gd name="T63" fmla="*/ 123 h 186"/>
                    <a:gd name="T64" fmla="*/ 196 w 237"/>
                    <a:gd name="T65" fmla="*/ 124 h 186"/>
                    <a:gd name="T66" fmla="*/ 194 w 237"/>
                    <a:gd name="T67" fmla="*/ 87 h 186"/>
                    <a:gd name="T68" fmla="*/ 193 w 237"/>
                    <a:gd name="T69" fmla="*/ 75 h 186"/>
                    <a:gd name="T70" fmla="*/ 192 w 237"/>
                    <a:gd name="T71" fmla="*/ 70 h 186"/>
                    <a:gd name="T72" fmla="*/ 193 w 237"/>
                    <a:gd name="T73" fmla="*/ 75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7" h="186">
                      <a:moveTo>
                        <a:pt x="235" y="113"/>
                      </a:moveTo>
                      <a:cubicBezTo>
                        <a:pt x="235" y="113"/>
                        <a:pt x="235" y="113"/>
                        <a:pt x="235" y="113"/>
                      </a:cubicBezTo>
                      <a:cubicBezTo>
                        <a:pt x="230" y="84"/>
                        <a:pt x="226" y="57"/>
                        <a:pt x="225" y="49"/>
                      </a:cubicBezTo>
                      <a:cubicBezTo>
                        <a:pt x="223" y="32"/>
                        <a:pt x="207" y="26"/>
                        <a:pt x="199" y="24"/>
                      </a:cubicBezTo>
                      <a:cubicBezTo>
                        <a:pt x="192" y="21"/>
                        <a:pt x="169" y="16"/>
                        <a:pt x="156" y="12"/>
                      </a:cubicBezTo>
                      <a:cubicBezTo>
                        <a:pt x="145" y="9"/>
                        <a:pt x="125" y="3"/>
                        <a:pt x="116" y="2"/>
                      </a:cubicBezTo>
                      <a:cubicBezTo>
                        <a:pt x="107" y="0"/>
                        <a:pt x="90" y="4"/>
                        <a:pt x="87" y="12"/>
                      </a:cubicBezTo>
                      <a:cubicBezTo>
                        <a:pt x="86" y="14"/>
                        <a:pt x="79" y="50"/>
                        <a:pt x="73" y="85"/>
                      </a:cubicBezTo>
                      <a:cubicBezTo>
                        <a:pt x="73" y="85"/>
                        <a:pt x="73" y="85"/>
                        <a:pt x="73" y="85"/>
                      </a:cubicBezTo>
                      <a:cubicBezTo>
                        <a:pt x="72" y="90"/>
                        <a:pt x="72" y="90"/>
                        <a:pt x="72" y="90"/>
                      </a:cubicBezTo>
                      <a:cubicBezTo>
                        <a:pt x="49" y="96"/>
                        <a:pt x="29" y="102"/>
                        <a:pt x="21" y="104"/>
                      </a:cubicBezTo>
                      <a:cubicBezTo>
                        <a:pt x="0" y="108"/>
                        <a:pt x="9" y="137"/>
                        <a:pt x="26" y="135"/>
                      </a:cubicBezTo>
                      <a:cubicBezTo>
                        <a:pt x="31" y="135"/>
                        <a:pt x="55" y="129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6" y="120"/>
                        <a:pt x="86" y="120"/>
                        <a:pt x="86" y="120"/>
                      </a:cubicBezTo>
                      <a:cubicBezTo>
                        <a:pt x="92" y="118"/>
                        <a:pt x="96" y="116"/>
                        <a:pt x="99" y="112"/>
                      </a:cubicBezTo>
                      <a:cubicBezTo>
                        <a:pt x="102" y="108"/>
                        <a:pt x="104" y="102"/>
                        <a:pt x="104" y="92"/>
                      </a:cubicBezTo>
                      <a:cubicBezTo>
                        <a:pt x="104" y="92"/>
                        <a:pt x="104" y="92"/>
                        <a:pt x="104" y="92"/>
                      </a:cubicBezTo>
                      <a:cubicBezTo>
                        <a:pt x="108" y="65"/>
                        <a:pt x="111" y="43"/>
                        <a:pt x="110" y="47"/>
                      </a:cubicBezTo>
                      <a:cubicBezTo>
                        <a:pt x="110" y="53"/>
                        <a:pt x="109" y="117"/>
                        <a:pt x="109" y="160"/>
                      </a:cubicBezTo>
                      <a:cubicBezTo>
                        <a:pt x="110" y="165"/>
                        <a:pt x="112" y="170"/>
                        <a:pt x="119" y="170"/>
                      </a:cubicBezTo>
                      <a:cubicBezTo>
                        <a:pt x="131" y="173"/>
                        <a:pt x="162" y="183"/>
                        <a:pt x="169" y="184"/>
                      </a:cubicBezTo>
                      <a:cubicBezTo>
                        <a:pt x="178" y="186"/>
                        <a:pt x="193" y="176"/>
                        <a:pt x="196" y="165"/>
                      </a:cubicBezTo>
                      <a:cubicBezTo>
                        <a:pt x="196" y="163"/>
                        <a:pt x="196" y="162"/>
                        <a:pt x="196" y="160"/>
                      </a:cubicBezTo>
                      <a:cubicBezTo>
                        <a:pt x="202" y="158"/>
                        <a:pt x="209" y="157"/>
                        <a:pt x="216" y="155"/>
                      </a:cubicBezTo>
                      <a:cubicBezTo>
                        <a:pt x="217" y="154"/>
                        <a:pt x="218" y="154"/>
                        <a:pt x="219" y="154"/>
                      </a:cubicBezTo>
                      <a:cubicBezTo>
                        <a:pt x="225" y="152"/>
                        <a:pt x="229" y="150"/>
                        <a:pt x="232" y="146"/>
                      </a:cubicBezTo>
                      <a:cubicBezTo>
                        <a:pt x="235" y="141"/>
                        <a:pt x="237" y="135"/>
                        <a:pt x="237" y="124"/>
                      </a:cubicBezTo>
                      <a:lnTo>
                        <a:pt x="235" y="113"/>
                      </a:lnTo>
                      <a:close/>
                      <a:moveTo>
                        <a:pt x="193" y="75"/>
                      </a:moveTo>
                      <a:cubicBezTo>
                        <a:pt x="194" y="79"/>
                        <a:pt x="194" y="83"/>
                        <a:pt x="194" y="87"/>
                      </a:cubicBezTo>
                      <a:cubicBezTo>
                        <a:pt x="196" y="96"/>
                        <a:pt x="198" y="108"/>
                        <a:pt x="200" y="123"/>
                      </a:cubicBezTo>
                      <a:cubicBezTo>
                        <a:pt x="199" y="123"/>
                        <a:pt x="197" y="123"/>
                        <a:pt x="196" y="124"/>
                      </a:cubicBezTo>
                      <a:cubicBezTo>
                        <a:pt x="196" y="111"/>
                        <a:pt x="195" y="99"/>
                        <a:pt x="194" y="87"/>
                      </a:cubicBezTo>
                      <a:cubicBezTo>
                        <a:pt x="194" y="82"/>
                        <a:pt x="193" y="78"/>
                        <a:pt x="193" y="75"/>
                      </a:cubicBezTo>
                      <a:cubicBezTo>
                        <a:pt x="192" y="73"/>
                        <a:pt x="192" y="72"/>
                        <a:pt x="192" y="70"/>
                      </a:cubicBezTo>
                      <a:cubicBezTo>
                        <a:pt x="192" y="72"/>
                        <a:pt x="193" y="73"/>
                        <a:pt x="193" y="75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38" name="Freeform 242"/>
                <p:cNvSpPr>
                  <a:spLocks/>
                </p:cNvSpPr>
                <p:nvPr/>
              </p:nvSpPr>
              <p:spPr bwMode="gray">
                <a:xfrm>
                  <a:off x="2079" y="1200"/>
                  <a:ext cx="87" cy="54"/>
                </a:xfrm>
                <a:custGeom>
                  <a:avLst/>
                  <a:gdLst>
                    <a:gd name="T0" fmla="*/ 30 w 66"/>
                    <a:gd name="T1" fmla="*/ 39 h 41"/>
                    <a:gd name="T2" fmla="*/ 10 w 66"/>
                    <a:gd name="T3" fmla="*/ 23 h 41"/>
                    <a:gd name="T4" fmla="*/ 16 w 66"/>
                    <a:gd name="T5" fmla="*/ 13 h 41"/>
                    <a:gd name="T6" fmla="*/ 54 w 66"/>
                    <a:gd name="T7" fmla="*/ 16 h 41"/>
                    <a:gd name="T8" fmla="*/ 57 w 66"/>
                    <a:gd name="T9" fmla="*/ 29 h 41"/>
                    <a:gd name="T10" fmla="*/ 30 w 66"/>
                    <a:gd name="T11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41">
                      <a:moveTo>
                        <a:pt x="30" y="39"/>
                      </a:moveTo>
                      <a:cubicBezTo>
                        <a:pt x="14" y="37"/>
                        <a:pt x="0" y="25"/>
                        <a:pt x="10" y="23"/>
                      </a:cubicBezTo>
                      <a:cubicBezTo>
                        <a:pt x="17" y="21"/>
                        <a:pt x="13" y="15"/>
                        <a:pt x="16" y="13"/>
                      </a:cubicBezTo>
                      <a:cubicBezTo>
                        <a:pt x="19" y="10"/>
                        <a:pt x="54" y="0"/>
                        <a:pt x="54" y="16"/>
                      </a:cubicBezTo>
                      <a:cubicBezTo>
                        <a:pt x="54" y="21"/>
                        <a:pt x="48" y="25"/>
                        <a:pt x="57" y="29"/>
                      </a:cubicBezTo>
                      <a:cubicBezTo>
                        <a:pt x="66" y="33"/>
                        <a:pt x="46" y="41"/>
                        <a:pt x="30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39" name="Freeform 243"/>
                <p:cNvSpPr>
                  <a:spLocks/>
                </p:cNvSpPr>
                <p:nvPr/>
              </p:nvSpPr>
              <p:spPr bwMode="gray">
                <a:xfrm>
                  <a:off x="1973" y="1424"/>
                  <a:ext cx="209" cy="237"/>
                </a:xfrm>
                <a:custGeom>
                  <a:avLst/>
                  <a:gdLst>
                    <a:gd name="T0" fmla="*/ 159 w 159"/>
                    <a:gd name="T1" fmla="*/ 6 h 180"/>
                    <a:gd name="T2" fmla="*/ 132 w 159"/>
                    <a:gd name="T3" fmla="*/ 21 h 180"/>
                    <a:gd name="T4" fmla="*/ 81 w 159"/>
                    <a:gd name="T5" fmla="*/ 11 h 180"/>
                    <a:gd name="T6" fmla="*/ 72 w 159"/>
                    <a:gd name="T7" fmla="*/ 0 h 180"/>
                    <a:gd name="T8" fmla="*/ 68 w 159"/>
                    <a:gd name="T9" fmla="*/ 19 h 180"/>
                    <a:gd name="T10" fmla="*/ 17 w 159"/>
                    <a:gd name="T11" fmla="*/ 32 h 180"/>
                    <a:gd name="T12" fmla="*/ 1 w 159"/>
                    <a:gd name="T13" fmla="*/ 55 h 180"/>
                    <a:gd name="T14" fmla="*/ 1 w 159"/>
                    <a:gd name="T15" fmla="*/ 145 h 180"/>
                    <a:gd name="T16" fmla="*/ 36 w 159"/>
                    <a:gd name="T17" fmla="*/ 156 h 180"/>
                    <a:gd name="T18" fmla="*/ 43 w 159"/>
                    <a:gd name="T19" fmla="*/ 145 h 180"/>
                    <a:gd name="T20" fmla="*/ 42 w 159"/>
                    <a:gd name="T21" fmla="*/ 73 h 180"/>
                    <a:gd name="T22" fmla="*/ 42 w 159"/>
                    <a:gd name="T23" fmla="*/ 73 h 180"/>
                    <a:gd name="T24" fmla="*/ 42 w 159"/>
                    <a:gd name="T25" fmla="*/ 72 h 180"/>
                    <a:gd name="T26" fmla="*/ 42 w 159"/>
                    <a:gd name="T27" fmla="*/ 66 h 180"/>
                    <a:gd name="T28" fmla="*/ 42 w 159"/>
                    <a:gd name="T29" fmla="*/ 64 h 180"/>
                    <a:gd name="T30" fmla="*/ 42 w 159"/>
                    <a:gd name="T31" fmla="*/ 63 h 180"/>
                    <a:gd name="T32" fmla="*/ 59 w 159"/>
                    <a:gd name="T33" fmla="*/ 41 h 180"/>
                    <a:gd name="T34" fmla="*/ 103 w 159"/>
                    <a:gd name="T35" fmla="*/ 30 h 180"/>
                    <a:gd name="T36" fmla="*/ 103 w 159"/>
                    <a:gd name="T37" fmla="*/ 30 h 180"/>
                    <a:gd name="T38" fmla="*/ 59 w 159"/>
                    <a:gd name="T39" fmla="*/ 41 h 180"/>
                    <a:gd name="T40" fmla="*/ 42 w 159"/>
                    <a:gd name="T41" fmla="*/ 63 h 180"/>
                    <a:gd name="T42" fmla="*/ 42 w 159"/>
                    <a:gd name="T43" fmla="*/ 71 h 180"/>
                    <a:gd name="T44" fmla="*/ 42 w 159"/>
                    <a:gd name="T45" fmla="*/ 72 h 180"/>
                    <a:gd name="T46" fmla="*/ 42 w 159"/>
                    <a:gd name="T47" fmla="*/ 77 h 180"/>
                    <a:gd name="T48" fmla="*/ 42 w 159"/>
                    <a:gd name="T49" fmla="*/ 77 h 180"/>
                    <a:gd name="T50" fmla="*/ 43 w 159"/>
                    <a:gd name="T51" fmla="*/ 154 h 180"/>
                    <a:gd name="T52" fmla="*/ 43 w 159"/>
                    <a:gd name="T53" fmla="*/ 154 h 180"/>
                    <a:gd name="T54" fmla="*/ 43 w 159"/>
                    <a:gd name="T55" fmla="*/ 157 h 180"/>
                    <a:gd name="T56" fmla="*/ 84 w 159"/>
                    <a:gd name="T57" fmla="*/ 157 h 180"/>
                    <a:gd name="T58" fmla="*/ 85 w 159"/>
                    <a:gd name="T59" fmla="*/ 77 h 180"/>
                    <a:gd name="T60" fmla="*/ 89 w 159"/>
                    <a:gd name="T61" fmla="*/ 69 h 180"/>
                    <a:gd name="T62" fmla="*/ 141 w 159"/>
                    <a:gd name="T63" fmla="*/ 55 h 180"/>
                    <a:gd name="T64" fmla="*/ 159 w 159"/>
                    <a:gd name="T65" fmla="*/ 25 h 180"/>
                    <a:gd name="T66" fmla="*/ 159 w 159"/>
                    <a:gd name="T67" fmla="*/ 8 h 180"/>
                    <a:gd name="T68" fmla="*/ 159 w 159"/>
                    <a:gd name="T69" fmla="*/ 6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9" h="180">
                      <a:moveTo>
                        <a:pt x="159" y="6"/>
                      </a:moveTo>
                      <a:cubicBezTo>
                        <a:pt x="156" y="17"/>
                        <a:pt x="140" y="23"/>
                        <a:pt x="132" y="21"/>
                      </a:cubicBezTo>
                      <a:cubicBezTo>
                        <a:pt x="124" y="20"/>
                        <a:pt x="94" y="14"/>
                        <a:pt x="81" y="11"/>
                      </a:cubicBezTo>
                      <a:cubicBezTo>
                        <a:pt x="75" y="10"/>
                        <a:pt x="73" y="5"/>
                        <a:pt x="72" y="0"/>
                      </a:cubicBezTo>
                      <a:cubicBezTo>
                        <a:pt x="72" y="19"/>
                        <a:pt x="72" y="18"/>
                        <a:pt x="68" y="19"/>
                      </a:cubicBezTo>
                      <a:cubicBezTo>
                        <a:pt x="68" y="19"/>
                        <a:pt x="28" y="28"/>
                        <a:pt x="17" y="32"/>
                      </a:cubicBezTo>
                      <a:cubicBezTo>
                        <a:pt x="7" y="36"/>
                        <a:pt x="2" y="42"/>
                        <a:pt x="1" y="55"/>
                      </a:cubicBezTo>
                      <a:cubicBezTo>
                        <a:pt x="1" y="55"/>
                        <a:pt x="0" y="135"/>
                        <a:pt x="1" y="145"/>
                      </a:cubicBezTo>
                      <a:cubicBezTo>
                        <a:pt x="2" y="163"/>
                        <a:pt x="25" y="165"/>
                        <a:pt x="36" y="156"/>
                      </a:cubicBezTo>
                      <a:cubicBezTo>
                        <a:pt x="39" y="153"/>
                        <a:pt x="43" y="149"/>
                        <a:pt x="43" y="145"/>
                      </a:cubicBezTo>
                      <a:cubicBezTo>
                        <a:pt x="42" y="130"/>
                        <a:pt x="42" y="102"/>
                        <a:pt x="42" y="73"/>
                      </a:cubicBezTo>
                      <a:cubicBezTo>
                        <a:pt x="42" y="73"/>
                        <a:pt x="42" y="73"/>
                        <a:pt x="42" y="73"/>
                      </a:cubicBezTo>
                      <a:cubicBezTo>
                        <a:pt x="42" y="73"/>
                        <a:pt x="42" y="72"/>
                        <a:pt x="42" y="72"/>
                      </a:cubicBezTo>
                      <a:cubicBezTo>
                        <a:pt x="42" y="70"/>
                        <a:pt x="42" y="68"/>
                        <a:pt x="42" y="66"/>
                      </a:cubicBezTo>
                      <a:cubicBezTo>
                        <a:pt x="42" y="65"/>
                        <a:pt x="42" y="65"/>
                        <a:pt x="42" y="64"/>
                      </a:cubicBezTo>
                      <a:cubicBezTo>
                        <a:pt x="42" y="64"/>
                        <a:pt x="42" y="63"/>
                        <a:pt x="42" y="63"/>
                      </a:cubicBezTo>
                      <a:cubicBezTo>
                        <a:pt x="43" y="50"/>
                        <a:pt x="48" y="44"/>
                        <a:pt x="59" y="41"/>
                      </a:cubicBezTo>
                      <a:cubicBezTo>
                        <a:pt x="68" y="37"/>
                        <a:pt x="101" y="30"/>
                        <a:pt x="103" y="30"/>
                      </a:cubicBezTo>
                      <a:cubicBezTo>
                        <a:pt x="107" y="28"/>
                        <a:pt x="107" y="28"/>
                        <a:pt x="103" y="30"/>
                      </a:cubicBezTo>
                      <a:cubicBezTo>
                        <a:pt x="101" y="30"/>
                        <a:pt x="68" y="37"/>
                        <a:pt x="59" y="41"/>
                      </a:cubicBezTo>
                      <a:cubicBezTo>
                        <a:pt x="48" y="44"/>
                        <a:pt x="43" y="50"/>
                        <a:pt x="42" y="63"/>
                      </a:cubicBezTo>
                      <a:cubicBezTo>
                        <a:pt x="42" y="64"/>
                        <a:pt x="42" y="70"/>
                        <a:pt x="42" y="71"/>
                      </a:cubicBezTo>
                      <a:cubicBezTo>
                        <a:pt x="42" y="71"/>
                        <a:pt x="42" y="71"/>
                        <a:pt x="42" y="72"/>
                      </a:cubicBezTo>
                      <a:cubicBezTo>
                        <a:pt x="42" y="72"/>
                        <a:pt x="42" y="74"/>
                        <a:pt x="42" y="77"/>
                      </a:cubicBezTo>
                      <a:cubicBezTo>
                        <a:pt x="42" y="77"/>
                        <a:pt x="42" y="77"/>
                        <a:pt x="42" y="77"/>
                      </a:cubicBezTo>
                      <a:cubicBezTo>
                        <a:pt x="43" y="154"/>
                        <a:pt x="43" y="154"/>
                        <a:pt x="43" y="154"/>
                      </a:cubicBezTo>
                      <a:cubicBezTo>
                        <a:pt x="42" y="154"/>
                        <a:pt x="43" y="154"/>
                        <a:pt x="43" y="154"/>
                      </a:cubicBezTo>
                      <a:cubicBezTo>
                        <a:pt x="43" y="155"/>
                        <a:pt x="43" y="156"/>
                        <a:pt x="43" y="157"/>
                      </a:cubicBezTo>
                      <a:cubicBezTo>
                        <a:pt x="44" y="180"/>
                        <a:pt x="84" y="177"/>
                        <a:pt x="84" y="157"/>
                      </a:cubicBezTo>
                      <a:cubicBezTo>
                        <a:pt x="84" y="142"/>
                        <a:pt x="85" y="80"/>
                        <a:pt x="85" y="77"/>
                      </a:cubicBezTo>
                      <a:cubicBezTo>
                        <a:pt x="85" y="74"/>
                        <a:pt x="87" y="70"/>
                        <a:pt x="89" y="69"/>
                      </a:cubicBezTo>
                      <a:cubicBezTo>
                        <a:pt x="91" y="69"/>
                        <a:pt x="136" y="57"/>
                        <a:pt x="141" y="55"/>
                      </a:cubicBezTo>
                      <a:cubicBezTo>
                        <a:pt x="153" y="52"/>
                        <a:pt x="159" y="47"/>
                        <a:pt x="159" y="25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9" y="7"/>
                        <a:pt x="159" y="7"/>
                        <a:pt x="159" y="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40" name="Freeform 244"/>
                <p:cNvSpPr>
                  <a:spLocks/>
                </p:cNvSpPr>
                <p:nvPr/>
              </p:nvSpPr>
              <p:spPr bwMode="gray">
                <a:xfrm>
                  <a:off x="2089" y="1378"/>
                  <a:ext cx="119" cy="71"/>
                </a:xfrm>
                <a:custGeom>
                  <a:avLst/>
                  <a:gdLst>
                    <a:gd name="T0" fmla="*/ 75 w 91"/>
                    <a:gd name="T1" fmla="*/ 0 h 54"/>
                    <a:gd name="T2" fmla="*/ 28 w 91"/>
                    <a:gd name="T3" fmla="*/ 14 h 54"/>
                    <a:gd name="T4" fmla="*/ 40 w 91"/>
                    <a:gd name="T5" fmla="*/ 46 h 54"/>
                    <a:gd name="T6" fmla="*/ 91 w 91"/>
                    <a:gd name="T7" fmla="*/ 3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1" h="54">
                      <a:moveTo>
                        <a:pt x="75" y="0"/>
                      </a:moveTo>
                      <a:cubicBezTo>
                        <a:pt x="61" y="4"/>
                        <a:pt x="45" y="8"/>
                        <a:pt x="28" y="14"/>
                      </a:cubicBezTo>
                      <a:cubicBezTo>
                        <a:pt x="0" y="22"/>
                        <a:pt x="17" y="54"/>
                        <a:pt x="40" y="46"/>
                      </a:cubicBezTo>
                      <a:cubicBezTo>
                        <a:pt x="44" y="44"/>
                        <a:pt x="66" y="38"/>
                        <a:pt x="91" y="32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41" name="Oval 245"/>
                <p:cNvSpPr>
                  <a:spLocks noChangeArrowheads="1"/>
                </p:cNvSpPr>
                <p:nvPr/>
              </p:nvSpPr>
              <p:spPr bwMode="gray">
                <a:xfrm flipH="1">
                  <a:off x="2069" y="1129"/>
                  <a:ext cx="105" cy="105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0742" name="Group 246"/>
              <p:cNvGrpSpPr>
                <a:grpSpLocks/>
              </p:cNvGrpSpPr>
              <p:nvPr/>
            </p:nvGrpSpPr>
            <p:grpSpPr bwMode="auto">
              <a:xfrm flipH="1">
                <a:off x="2162" y="2853"/>
                <a:ext cx="652" cy="398"/>
                <a:chOff x="1977" y="2705"/>
                <a:chExt cx="897" cy="548"/>
              </a:xfrm>
            </p:grpSpPr>
            <p:sp>
              <p:nvSpPr>
                <p:cNvPr id="490743" name="Freeform 247"/>
                <p:cNvSpPr>
                  <a:spLocks/>
                </p:cNvSpPr>
                <p:nvPr/>
              </p:nvSpPr>
              <p:spPr bwMode="gray">
                <a:xfrm>
                  <a:off x="1977" y="2787"/>
                  <a:ext cx="45" cy="321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3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3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44" name="Freeform 248"/>
                <p:cNvSpPr>
                  <a:spLocks/>
                </p:cNvSpPr>
                <p:nvPr/>
              </p:nvSpPr>
              <p:spPr bwMode="gray">
                <a:xfrm>
                  <a:off x="2022" y="2787"/>
                  <a:ext cx="46" cy="321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3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3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45" name="Freeform 249"/>
                <p:cNvSpPr>
                  <a:spLocks/>
                </p:cNvSpPr>
                <p:nvPr/>
              </p:nvSpPr>
              <p:spPr bwMode="gray">
                <a:xfrm>
                  <a:off x="2574" y="2932"/>
                  <a:ext cx="45" cy="321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46" name="Freeform 250"/>
                <p:cNvSpPr>
                  <a:spLocks/>
                </p:cNvSpPr>
                <p:nvPr/>
              </p:nvSpPr>
              <p:spPr bwMode="gray">
                <a:xfrm>
                  <a:off x="2529" y="2932"/>
                  <a:ext cx="45" cy="321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47" name="Freeform 251"/>
                <p:cNvSpPr>
                  <a:spLocks/>
                </p:cNvSpPr>
                <p:nvPr/>
              </p:nvSpPr>
              <p:spPr bwMode="gray">
                <a:xfrm>
                  <a:off x="2829" y="2866"/>
                  <a:ext cx="45" cy="321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48" name="Freeform 252"/>
                <p:cNvSpPr>
                  <a:spLocks/>
                </p:cNvSpPr>
                <p:nvPr/>
              </p:nvSpPr>
              <p:spPr bwMode="gray">
                <a:xfrm>
                  <a:off x="2780" y="2866"/>
                  <a:ext cx="49" cy="321"/>
                </a:xfrm>
                <a:custGeom>
                  <a:avLst/>
                  <a:gdLst>
                    <a:gd name="T0" fmla="*/ 13 w 13"/>
                    <a:gd name="T1" fmla="*/ 87 h 87"/>
                    <a:gd name="T2" fmla="*/ 0 w 13"/>
                    <a:gd name="T3" fmla="*/ 84 h 87"/>
                    <a:gd name="T4" fmla="*/ 0 w 13"/>
                    <a:gd name="T5" fmla="*/ 0 h 87"/>
                    <a:gd name="T6" fmla="*/ 13 w 13"/>
                    <a:gd name="T7" fmla="*/ 4 h 87"/>
                    <a:gd name="T8" fmla="*/ 13 w 13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87">
                      <a:moveTo>
                        <a:pt x="13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3" y="4"/>
                      </a:lnTo>
                      <a:lnTo>
                        <a:pt x="13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49" name="Freeform 253"/>
                <p:cNvSpPr>
                  <a:spLocks/>
                </p:cNvSpPr>
                <p:nvPr/>
              </p:nvSpPr>
              <p:spPr bwMode="gray">
                <a:xfrm>
                  <a:off x="2277" y="2705"/>
                  <a:ext cx="45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50" name="Freeform 254"/>
                <p:cNvSpPr>
                  <a:spLocks/>
                </p:cNvSpPr>
                <p:nvPr/>
              </p:nvSpPr>
              <p:spPr bwMode="gray">
                <a:xfrm>
                  <a:off x="2277" y="2717"/>
                  <a:ext cx="45" cy="322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51" name="Freeform 255"/>
                <p:cNvSpPr>
                  <a:spLocks/>
                </p:cNvSpPr>
                <p:nvPr/>
              </p:nvSpPr>
              <p:spPr bwMode="gray">
                <a:xfrm>
                  <a:off x="2235" y="2717"/>
                  <a:ext cx="42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52" name="Freeform 256"/>
                <p:cNvSpPr>
                  <a:spLocks/>
                </p:cNvSpPr>
                <p:nvPr/>
              </p:nvSpPr>
              <p:spPr bwMode="gray">
                <a:xfrm>
                  <a:off x="1977" y="2787"/>
                  <a:ext cx="597" cy="206"/>
                </a:xfrm>
                <a:custGeom>
                  <a:avLst/>
                  <a:gdLst>
                    <a:gd name="T0" fmla="*/ 161 w 161"/>
                    <a:gd name="T1" fmla="*/ 43 h 56"/>
                    <a:gd name="T2" fmla="*/ 161 w 161"/>
                    <a:gd name="T3" fmla="*/ 56 h 56"/>
                    <a:gd name="T4" fmla="*/ 0 w 161"/>
                    <a:gd name="T5" fmla="*/ 12 h 56"/>
                    <a:gd name="T6" fmla="*/ 0 w 161"/>
                    <a:gd name="T7" fmla="*/ 0 h 56"/>
                    <a:gd name="T8" fmla="*/ 161 w 161"/>
                    <a:gd name="T9" fmla="*/ 4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1" h="56">
                      <a:moveTo>
                        <a:pt x="161" y="43"/>
                      </a:moveTo>
                      <a:lnTo>
                        <a:pt x="161" y="56"/>
                      </a:ln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161" y="4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53" name="Freeform 257"/>
                <p:cNvSpPr>
                  <a:spLocks/>
                </p:cNvSpPr>
                <p:nvPr/>
              </p:nvSpPr>
              <p:spPr bwMode="gray">
                <a:xfrm>
                  <a:off x="2574" y="2866"/>
                  <a:ext cx="300" cy="127"/>
                </a:xfrm>
                <a:custGeom>
                  <a:avLst/>
                  <a:gdLst>
                    <a:gd name="T0" fmla="*/ 81 w 81"/>
                    <a:gd name="T1" fmla="*/ 0 h 35"/>
                    <a:gd name="T2" fmla="*/ 81 w 81"/>
                    <a:gd name="T3" fmla="*/ 13 h 35"/>
                    <a:gd name="T4" fmla="*/ 0 w 81"/>
                    <a:gd name="T5" fmla="*/ 35 h 35"/>
                    <a:gd name="T6" fmla="*/ 0 w 81"/>
                    <a:gd name="T7" fmla="*/ 22 h 35"/>
                    <a:gd name="T8" fmla="*/ 81 w 81"/>
                    <a:gd name="T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35">
                      <a:moveTo>
                        <a:pt x="81" y="0"/>
                      </a:moveTo>
                      <a:lnTo>
                        <a:pt x="81" y="13"/>
                      </a:lnTo>
                      <a:lnTo>
                        <a:pt x="0" y="35"/>
                      </a:lnTo>
                      <a:lnTo>
                        <a:pt x="0" y="22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54" name="Freeform 258"/>
                <p:cNvSpPr>
                  <a:spLocks/>
                </p:cNvSpPr>
                <p:nvPr/>
              </p:nvSpPr>
              <p:spPr bwMode="gray">
                <a:xfrm>
                  <a:off x="1977" y="2705"/>
                  <a:ext cx="897" cy="240"/>
                </a:xfrm>
                <a:custGeom>
                  <a:avLst/>
                  <a:gdLst>
                    <a:gd name="T0" fmla="*/ 242 w 242"/>
                    <a:gd name="T1" fmla="*/ 43 h 65"/>
                    <a:gd name="T2" fmla="*/ 161 w 242"/>
                    <a:gd name="T3" fmla="*/ 22 h 65"/>
                    <a:gd name="T4" fmla="*/ 161 w 242"/>
                    <a:gd name="T5" fmla="*/ 22 h 65"/>
                    <a:gd name="T6" fmla="*/ 81 w 242"/>
                    <a:gd name="T7" fmla="*/ 0 h 65"/>
                    <a:gd name="T8" fmla="*/ 0 w 242"/>
                    <a:gd name="T9" fmla="*/ 22 h 65"/>
                    <a:gd name="T10" fmla="*/ 81 w 242"/>
                    <a:gd name="T11" fmla="*/ 44 h 65"/>
                    <a:gd name="T12" fmla="*/ 81 w 242"/>
                    <a:gd name="T13" fmla="*/ 44 h 65"/>
                    <a:gd name="T14" fmla="*/ 161 w 242"/>
                    <a:gd name="T15" fmla="*/ 65 h 65"/>
                    <a:gd name="T16" fmla="*/ 242 w 242"/>
                    <a:gd name="T17" fmla="*/ 4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2" h="65">
                      <a:moveTo>
                        <a:pt x="242" y="43"/>
                      </a:moveTo>
                      <a:lnTo>
                        <a:pt x="161" y="22"/>
                      </a:lnTo>
                      <a:lnTo>
                        <a:pt x="161" y="22"/>
                      </a:lnTo>
                      <a:lnTo>
                        <a:pt x="81" y="0"/>
                      </a:lnTo>
                      <a:lnTo>
                        <a:pt x="0" y="22"/>
                      </a:lnTo>
                      <a:lnTo>
                        <a:pt x="81" y="44"/>
                      </a:lnTo>
                      <a:lnTo>
                        <a:pt x="81" y="44"/>
                      </a:lnTo>
                      <a:lnTo>
                        <a:pt x="161" y="65"/>
                      </a:lnTo>
                      <a:lnTo>
                        <a:pt x="242" y="43"/>
                      </a:lnTo>
                      <a:close/>
                    </a:path>
                  </a:pathLst>
                </a:custGeom>
                <a:solidFill>
                  <a:srgbClr val="8E47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0755" name="Group 259"/>
              <p:cNvGrpSpPr>
                <a:grpSpLocks/>
              </p:cNvGrpSpPr>
              <p:nvPr/>
            </p:nvGrpSpPr>
            <p:grpSpPr bwMode="auto">
              <a:xfrm flipH="1">
                <a:off x="1519" y="2847"/>
                <a:ext cx="866" cy="461"/>
                <a:chOff x="790" y="1889"/>
                <a:chExt cx="866" cy="461"/>
              </a:xfrm>
            </p:grpSpPr>
            <p:sp>
              <p:nvSpPr>
                <p:cNvPr id="490756" name="Freeform 260"/>
                <p:cNvSpPr>
                  <a:spLocks/>
                </p:cNvSpPr>
                <p:nvPr/>
              </p:nvSpPr>
              <p:spPr bwMode="gray">
                <a:xfrm>
                  <a:off x="1625" y="1949"/>
                  <a:ext cx="31" cy="234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57" name="Freeform 261"/>
                <p:cNvSpPr>
                  <a:spLocks/>
                </p:cNvSpPr>
                <p:nvPr/>
              </p:nvSpPr>
              <p:spPr bwMode="gray">
                <a:xfrm>
                  <a:off x="1592" y="1949"/>
                  <a:ext cx="33" cy="234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58" name="Freeform 262"/>
                <p:cNvSpPr>
                  <a:spLocks/>
                </p:cNvSpPr>
                <p:nvPr/>
              </p:nvSpPr>
              <p:spPr bwMode="gray">
                <a:xfrm>
                  <a:off x="973" y="2116"/>
                  <a:ext cx="34" cy="234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59" name="Freeform 263"/>
                <p:cNvSpPr>
                  <a:spLocks/>
                </p:cNvSpPr>
                <p:nvPr/>
              </p:nvSpPr>
              <p:spPr bwMode="gray">
                <a:xfrm>
                  <a:off x="1007" y="2116"/>
                  <a:ext cx="30" cy="234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60" name="Freeform 264"/>
                <p:cNvSpPr>
                  <a:spLocks/>
                </p:cNvSpPr>
                <p:nvPr/>
              </p:nvSpPr>
              <p:spPr bwMode="gray">
                <a:xfrm>
                  <a:off x="790" y="2066"/>
                  <a:ext cx="33" cy="234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61" name="Freeform 265"/>
                <p:cNvSpPr>
                  <a:spLocks/>
                </p:cNvSpPr>
                <p:nvPr/>
              </p:nvSpPr>
              <p:spPr bwMode="gray">
                <a:xfrm>
                  <a:off x="823" y="2066"/>
                  <a:ext cx="31" cy="234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62" name="Freeform 266"/>
                <p:cNvSpPr>
                  <a:spLocks/>
                </p:cNvSpPr>
                <p:nvPr/>
              </p:nvSpPr>
              <p:spPr bwMode="gray">
                <a:xfrm>
                  <a:off x="1406" y="1902"/>
                  <a:ext cx="31" cy="234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63" name="Freeform 267"/>
                <p:cNvSpPr>
                  <a:spLocks/>
                </p:cNvSpPr>
                <p:nvPr/>
              </p:nvSpPr>
              <p:spPr bwMode="gray">
                <a:xfrm>
                  <a:off x="1437" y="1902"/>
                  <a:ext cx="33" cy="234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64" name="Freeform 268"/>
                <p:cNvSpPr>
                  <a:spLocks/>
                </p:cNvSpPr>
                <p:nvPr/>
              </p:nvSpPr>
              <p:spPr bwMode="gray">
                <a:xfrm>
                  <a:off x="1007" y="1949"/>
                  <a:ext cx="649" cy="207"/>
                </a:xfrm>
                <a:custGeom>
                  <a:avLst/>
                  <a:gdLst>
                    <a:gd name="T0" fmla="*/ 0 w 241"/>
                    <a:gd name="T1" fmla="*/ 65 h 77"/>
                    <a:gd name="T2" fmla="*/ 0 w 241"/>
                    <a:gd name="T3" fmla="*/ 77 h 77"/>
                    <a:gd name="T4" fmla="*/ 241 w 241"/>
                    <a:gd name="T5" fmla="*/ 12 h 77"/>
                    <a:gd name="T6" fmla="*/ 241 w 241"/>
                    <a:gd name="T7" fmla="*/ 0 h 77"/>
                    <a:gd name="T8" fmla="*/ 0 w 241"/>
                    <a:gd name="T9" fmla="*/ 6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1" h="77">
                      <a:moveTo>
                        <a:pt x="0" y="65"/>
                      </a:moveTo>
                      <a:lnTo>
                        <a:pt x="0" y="77"/>
                      </a:lnTo>
                      <a:lnTo>
                        <a:pt x="241" y="12"/>
                      </a:lnTo>
                      <a:lnTo>
                        <a:pt x="241" y="0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65" name="Freeform 269"/>
                <p:cNvSpPr>
                  <a:spLocks/>
                </p:cNvSpPr>
                <p:nvPr/>
              </p:nvSpPr>
              <p:spPr bwMode="gray">
                <a:xfrm>
                  <a:off x="790" y="2066"/>
                  <a:ext cx="217" cy="90"/>
                </a:xfrm>
                <a:custGeom>
                  <a:avLst/>
                  <a:gdLst>
                    <a:gd name="T0" fmla="*/ 0 w 80"/>
                    <a:gd name="T1" fmla="*/ 0 h 34"/>
                    <a:gd name="T2" fmla="*/ 0 w 80"/>
                    <a:gd name="T3" fmla="*/ 13 h 34"/>
                    <a:gd name="T4" fmla="*/ 80 w 80"/>
                    <a:gd name="T5" fmla="*/ 34 h 34"/>
                    <a:gd name="T6" fmla="*/ 80 w 80"/>
                    <a:gd name="T7" fmla="*/ 22 h 34"/>
                    <a:gd name="T8" fmla="*/ 0 w 80"/>
                    <a:gd name="T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0" h="34">
                      <a:moveTo>
                        <a:pt x="0" y="0"/>
                      </a:moveTo>
                      <a:lnTo>
                        <a:pt x="0" y="13"/>
                      </a:lnTo>
                      <a:lnTo>
                        <a:pt x="80" y="34"/>
                      </a:lnTo>
                      <a:lnTo>
                        <a:pt x="80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66" name="Freeform 270"/>
                <p:cNvSpPr>
                  <a:spLocks/>
                </p:cNvSpPr>
                <p:nvPr/>
              </p:nvSpPr>
              <p:spPr bwMode="gray">
                <a:xfrm>
                  <a:off x="790" y="1889"/>
                  <a:ext cx="866" cy="236"/>
                </a:xfrm>
                <a:custGeom>
                  <a:avLst/>
                  <a:gdLst>
                    <a:gd name="T0" fmla="*/ 0 w 321"/>
                    <a:gd name="T1" fmla="*/ 65 h 87"/>
                    <a:gd name="T2" fmla="*/ 160 w 321"/>
                    <a:gd name="T3" fmla="*/ 22 h 87"/>
                    <a:gd name="T4" fmla="*/ 160 w 321"/>
                    <a:gd name="T5" fmla="*/ 22 h 87"/>
                    <a:gd name="T6" fmla="*/ 240 w 321"/>
                    <a:gd name="T7" fmla="*/ 0 h 87"/>
                    <a:gd name="T8" fmla="*/ 321 w 321"/>
                    <a:gd name="T9" fmla="*/ 22 h 87"/>
                    <a:gd name="T10" fmla="*/ 240 w 321"/>
                    <a:gd name="T11" fmla="*/ 44 h 87"/>
                    <a:gd name="T12" fmla="*/ 240 w 321"/>
                    <a:gd name="T13" fmla="*/ 44 h 87"/>
                    <a:gd name="T14" fmla="*/ 81 w 321"/>
                    <a:gd name="T15" fmla="*/ 87 h 87"/>
                    <a:gd name="T16" fmla="*/ 0 w 321"/>
                    <a:gd name="T17" fmla="*/ 65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1" h="87">
                      <a:moveTo>
                        <a:pt x="0" y="65"/>
                      </a:moveTo>
                      <a:lnTo>
                        <a:pt x="160" y="22"/>
                      </a:lnTo>
                      <a:lnTo>
                        <a:pt x="160" y="22"/>
                      </a:lnTo>
                      <a:lnTo>
                        <a:pt x="240" y="0"/>
                      </a:lnTo>
                      <a:lnTo>
                        <a:pt x="321" y="22"/>
                      </a:lnTo>
                      <a:lnTo>
                        <a:pt x="240" y="44"/>
                      </a:lnTo>
                      <a:lnTo>
                        <a:pt x="240" y="44"/>
                      </a:lnTo>
                      <a:lnTo>
                        <a:pt x="81" y="87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8E47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0767" name="Group 271"/>
              <p:cNvGrpSpPr>
                <a:grpSpLocks/>
              </p:cNvGrpSpPr>
              <p:nvPr/>
            </p:nvGrpSpPr>
            <p:grpSpPr bwMode="auto">
              <a:xfrm>
                <a:off x="1827" y="2823"/>
                <a:ext cx="270" cy="180"/>
                <a:chOff x="1859" y="2279"/>
                <a:chExt cx="372" cy="247"/>
              </a:xfrm>
            </p:grpSpPr>
            <p:sp>
              <p:nvSpPr>
                <p:cNvPr id="490768" name="Freeform 272"/>
                <p:cNvSpPr>
                  <a:spLocks/>
                </p:cNvSpPr>
                <p:nvPr/>
              </p:nvSpPr>
              <p:spPr bwMode="gray">
                <a:xfrm>
                  <a:off x="1859" y="2412"/>
                  <a:ext cx="372" cy="100"/>
                </a:xfrm>
                <a:custGeom>
                  <a:avLst/>
                  <a:gdLst>
                    <a:gd name="T0" fmla="*/ 0 w 25173"/>
                    <a:gd name="T1" fmla="*/ 3378 h 6756"/>
                    <a:gd name="T2" fmla="*/ 12585 w 25173"/>
                    <a:gd name="T3" fmla="*/ 0 h 6756"/>
                    <a:gd name="T4" fmla="*/ 25173 w 25173"/>
                    <a:gd name="T5" fmla="*/ 3378 h 6756"/>
                    <a:gd name="T6" fmla="*/ 12585 w 25173"/>
                    <a:gd name="T7" fmla="*/ 6756 h 6756"/>
                    <a:gd name="T8" fmla="*/ 0 w 25173"/>
                    <a:gd name="T9" fmla="*/ 3378 h 67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173" h="6756">
                      <a:moveTo>
                        <a:pt x="0" y="3378"/>
                      </a:moveTo>
                      <a:lnTo>
                        <a:pt x="12585" y="0"/>
                      </a:lnTo>
                      <a:lnTo>
                        <a:pt x="25173" y="3378"/>
                      </a:lnTo>
                      <a:lnTo>
                        <a:pt x="12585" y="6756"/>
                      </a:lnTo>
                      <a:lnTo>
                        <a:pt x="0" y="3378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69" name="Freeform 273"/>
                <p:cNvSpPr>
                  <a:spLocks/>
                </p:cNvSpPr>
                <p:nvPr/>
              </p:nvSpPr>
              <p:spPr bwMode="gray">
                <a:xfrm>
                  <a:off x="2045" y="2462"/>
                  <a:ext cx="186" cy="64"/>
                </a:xfrm>
                <a:custGeom>
                  <a:avLst/>
                  <a:gdLst>
                    <a:gd name="T0" fmla="*/ 0 w 12588"/>
                    <a:gd name="T1" fmla="*/ 3378 h 4342"/>
                    <a:gd name="T2" fmla="*/ 0 w 12588"/>
                    <a:gd name="T3" fmla="*/ 4342 h 4342"/>
                    <a:gd name="T4" fmla="*/ 12588 w 12588"/>
                    <a:gd name="T5" fmla="*/ 964 h 4342"/>
                    <a:gd name="T6" fmla="*/ 12588 w 12588"/>
                    <a:gd name="T7" fmla="*/ 0 h 4342"/>
                    <a:gd name="T8" fmla="*/ 0 w 12588"/>
                    <a:gd name="T9" fmla="*/ 3378 h 4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88" h="4342">
                      <a:moveTo>
                        <a:pt x="0" y="3378"/>
                      </a:moveTo>
                      <a:lnTo>
                        <a:pt x="0" y="4342"/>
                      </a:lnTo>
                      <a:lnTo>
                        <a:pt x="12588" y="964"/>
                      </a:lnTo>
                      <a:lnTo>
                        <a:pt x="12588" y="0"/>
                      </a:lnTo>
                      <a:lnTo>
                        <a:pt x="0" y="3378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70" name="Freeform 274"/>
                <p:cNvSpPr>
                  <a:spLocks/>
                </p:cNvSpPr>
                <p:nvPr/>
              </p:nvSpPr>
              <p:spPr bwMode="gray">
                <a:xfrm>
                  <a:off x="1859" y="2462"/>
                  <a:ext cx="186" cy="64"/>
                </a:xfrm>
                <a:custGeom>
                  <a:avLst/>
                  <a:gdLst>
                    <a:gd name="T0" fmla="*/ 12585 w 12585"/>
                    <a:gd name="T1" fmla="*/ 4342 h 4342"/>
                    <a:gd name="T2" fmla="*/ 0 w 12585"/>
                    <a:gd name="T3" fmla="*/ 964 h 4342"/>
                    <a:gd name="T4" fmla="*/ 0 w 12585"/>
                    <a:gd name="T5" fmla="*/ 0 h 4342"/>
                    <a:gd name="T6" fmla="*/ 12585 w 12585"/>
                    <a:gd name="T7" fmla="*/ 3378 h 4342"/>
                    <a:gd name="T8" fmla="*/ 12585 w 12585"/>
                    <a:gd name="T9" fmla="*/ 4342 h 4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85" h="4342">
                      <a:moveTo>
                        <a:pt x="12585" y="4342"/>
                      </a:moveTo>
                      <a:lnTo>
                        <a:pt x="0" y="964"/>
                      </a:lnTo>
                      <a:lnTo>
                        <a:pt x="0" y="0"/>
                      </a:lnTo>
                      <a:lnTo>
                        <a:pt x="12585" y="3378"/>
                      </a:lnTo>
                      <a:lnTo>
                        <a:pt x="12585" y="43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71" name="Freeform 275"/>
                <p:cNvSpPr>
                  <a:spLocks/>
                </p:cNvSpPr>
                <p:nvPr/>
              </p:nvSpPr>
              <p:spPr bwMode="gray">
                <a:xfrm>
                  <a:off x="1912" y="2428"/>
                  <a:ext cx="252" cy="68"/>
                </a:xfrm>
                <a:custGeom>
                  <a:avLst/>
                  <a:gdLst>
                    <a:gd name="T0" fmla="*/ 0 w 17020"/>
                    <a:gd name="T1" fmla="*/ 1711 h 4567"/>
                    <a:gd name="T2" fmla="*/ 10647 w 17020"/>
                    <a:gd name="T3" fmla="*/ 4567 h 4567"/>
                    <a:gd name="T4" fmla="*/ 17020 w 17020"/>
                    <a:gd name="T5" fmla="*/ 2859 h 4567"/>
                    <a:gd name="T6" fmla="*/ 6371 w 17020"/>
                    <a:gd name="T7" fmla="*/ 0 h 4567"/>
                    <a:gd name="T8" fmla="*/ 0 w 17020"/>
                    <a:gd name="T9" fmla="*/ 1711 h 45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020" h="4567">
                      <a:moveTo>
                        <a:pt x="0" y="1711"/>
                      </a:moveTo>
                      <a:lnTo>
                        <a:pt x="10647" y="4567"/>
                      </a:lnTo>
                      <a:lnTo>
                        <a:pt x="17020" y="2859"/>
                      </a:lnTo>
                      <a:lnTo>
                        <a:pt x="6371" y="0"/>
                      </a:lnTo>
                      <a:lnTo>
                        <a:pt x="0" y="1711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72" name="Freeform 276"/>
                <p:cNvSpPr>
                  <a:spLocks/>
                </p:cNvSpPr>
                <p:nvPr/>
              </p:nvSpPr>
              <p:spPr bwMode="gray">
                <a:xfrm>
                  <a:off x="1859" y="2283"/>
                  <a:ext cx="186" cy="243"/>
                </a:xfrm>
                <a:custGeom>
                  <a:avLst/>
                  <a:gdLst>
                    <a:gd name="T0" fmla="*/ 0 w 12585"/>
                    <a:gd name="T1" fmla="*/ 0 h 16411"/>
                    <a:gd name="T2" fmla="*/ 0 w 12585"/>
                    <a:gd name="T3" fmla="*/ 13033 h 16411"/>
                    <a:gd name="T4" fmla="*/ 12585 w 12585"/>
                    <a:gd name="T5" fmla="*/ 16411 h 16411"/>
                    <a:gd name="T6" fmla="*/ 12585 w 12585"/>
                    <a:gd name="T7" fmla="*/ 3378 h 16411"/>
                    <a:gd name="T8" fmla="*/ 0 w 12585"/>
                    <a:gd name="T9" fmla="*/ 0 h 164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85" h="16411">
                      <a:moveTo>
                        <a:pt x="0" y="0"/>
                      </a:moveTo>
                      <a:lnTo>
                        <a:pt x="0" y="13033"/>
                      </a:lnTo>
                      <a:lnTo>
                        <a:pt x="12585" y="16411"/>
                      </a:lnTo>
                      <a:lnTo>
                        <a:pt x="12585" y="337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73" name="Freeform 277"/>
                <p:cNvSpPr>
                  <a:spLocks/>
                </p:cNvSpPr>
                <p:nvPr/>
              </p:nvSpPr>
              <p:spPr bwMode="gray">
                <a:xfrm>
                  <a:off x="2045" y="2329"/>
                  <a:ext cx="14" cy="197"/>
                </a:xfrm>
                <a:custGeom>
                  <a:avLst/>
                  <a:gdLst>
                    <a:gd name="T0" fmla="*/ 0 w 971"/>
                    <a:gd name="T1" fmla="*/ 13293 h 13293"/>
                    <a:gd name="T2" fmla="*/ 971 w 971"/>
                    <a:gd name="T3" fmla="*/ 13030 h 13293"/>
                    <a:gd name="T4" fmla="*/ 971 w 971"/>
                    <a:gd name="T5" fmla="*/ 0 h 13293"/>
                    <a:gd name="T6" fmla="*/ 0 w 971"/>
                    <a:gd name="T7" fmla="*/ 260 h 13293"/>
                    <a:gd name="T8" fmla="*/ 0 w 971"/>
                    <a:gd name="T9" fmla="*/ 13293 h 13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71" h="13293">
                      <a:moveTo>
                        <a:pt x="0" y="13293"/>
                      </a:moveTo>
                      <a:lnTo>
                        <a:pt x="971" y="13030"/>
                      </a:lnTo>
                      <a:lnTo>
                        <a:pt x="971" y="0"/>
                      </a:lnTo>
                      <a:lnTo>
                        <a:pt x="0" y="260"/>
                      </a:lnTo>
                      <a:lnTo>
                        <a:pt x="0" y="13293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74" name="Freeform 278"/>
                <p:cNvSpPr>
                  <a:spLocks/>
                </p:cNvSpPr>
                <p:nvPr/>
              </p:nvSpPr>
              <p:spPr bwMode="gray">
                <a:xfrm>
                  <a:off x="1859" y="2279"/>
                  <a:ext cx="200" cy="54"/>
                </a:xfrm>
                <a:custGeom>
                  <a:avLst/>
                  <a:gdLst>
                    <a:gd name="T0" fmla="*/ 13556 w 13556"/>
                    <a:gd name="T1" fmla="*/ 3378 h 3638"/>
                    <a:gd name="T2" fmla="*/ 12585 w 13556"/>
                    <a:gd name="T3" fmla="*/ 3638 h 3638"/>
                    <a:gd name="T4" fmla="*/ 0 w 13556"/>
                    <a:gd name="T5" fmla="*/ 260 h 3638"/>
                    <a:gd name="T6" fmla="*/ 971 w 13556"/>
                    <a:gd name="T7" fmla="*/ 0 h 3638"/>
                    <a:gd name="T8" fmla="*/ 13556 w 13556"/>
                    <a:gd name="T9" fmla="*/ 3378 h 36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56" h="3638">
                      <a:moveTo>
                        <a:pt x="13556" y="3378"/>
                      </a:moveTo>
                      <a:lnTo>
                        <a:pt x="12585" y="3638"/>
                      </a:lnTo>
                      <a:lnTo>
                        <a:pt x="0" y="260"/>
                      </a:lnTo>
                      <a:lnTo>
                        <a:pt x="971" y="0"/>
                      </a:lnTo>
                      <a:lnTo>
                        <a:pt x="13556" y="3378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491207" name="Group 711"/>
          <p:cNvGrpSpPr>
            <a:grpSpLocks/>
          </p:cNvGrpSpPr>
          <p:nvPr/>
        </p:nvGrpSpPr>
        <p:grpSpPr bwMode="auto">
          <a:xfrm>
            <a:off x="1901825" y="3786188"/>
            <a:ext cx="2044700" cy="625475"/>
            <a:chOff x="1198" y="2385"/>
            <a:chExt cx="1288" cy="394"/>
          </a:xfrm>
        </p:grpSpPr>
        <p:sp>
          <p:nvSpPr>
            <p:cNvPr id="490776" name="Freeform 280"/>
            <p:cNvSpPr>
              <a:spLocks/>
            </p:cNvSpPr>
            <p:nvPr/>
          </p:nvSpPr>
          <p:spPr bwMode="gray">
            <a:xfrm>
              <a:off x="1198" y="2433"/>
              <a:ext cx="1288" cy="346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90777" name="Group 281"/>
            <p:cNvGrpSpPr>
              <a:grpSpLocks/>
            </p:cNvGrpSpPr>
            <p:nvPr/>
          </p:nvGrpSpPr>
          <p:grpSpPr bwMode="auto">
            <a:xfrm>
              <a:off x="1700" y="2385"/>
              <a:ext cx="359" cy="282"/>
              <a:chOff x="1721" y="2466"/>
              <a:chExt cx="1088" cy="853"/>
            </a:xfrm>
          </p:grpSpPr>
          <p:grpSp>
            <p:nvGrpSpPr>
              <p:cNvPr id="490778" name="Group 282"/>
              <p:cNvGrpSpPr>
                <a:grpSpLocks/>
              </p:cNvGrpSpPr>
              <p:nvPr/>
            </p:nvGrpSpPr>
            <p:grpSpPr bwMode="auto">
              <a:xfrm>
                <a:off x="1794" y="2466"/>
                <a:ext cx="459" cy="646"/>
                <a:chOff x="244" y="3248"/>
                <a:chExt cx="459" cy="646"/>
              </a:xfrm>
            </p:grpSpPr>
            <p:sp>
              <p:nvSpPr>
                <p:cNvPr id="490779" name="Freeform 283"/>
                <p:cNvSpPr>
                  <a:spLocks/>
                </p:cNvSpPr>
                <p:nvPr/>
              </p:nvSpPr>
              <p:spPr bwMode="gray">
                <a:xfrm>
                  <a:off x="279" y="3641"/>
                  <a:ext cx="262" cy="253"/>
                </a:xfrm>
                <a:custGeom>
                  <a:avLst/>
                  <a:gdLst>
                    <a:gd name="T0" fmla="*/ 0 w 240"/>
                    <a:gd name="T1" fmla="*/ 0 h 232"/>
                    <a:gd name="T2" fmla="*/ 0 w 240"/>
                    <a:gd name="T3" fmla="*/ 200 h 232"/>
                    <a:gd name="T4" fmla="*/ 120 w 240"/>
                    <a:gd name="T5" fmla="*/ 232 h 232"/>
                    <a:gd name="T6" fmla="*/ 240 w 240"/>
                    <a:gd name="T7" fmla="*/ 200 h 232"/>
                    <a:gd name="T8" fmla="*/ 240 w 240"/>
                    <a:gd name="T9" fmla="*/ 0 h 232"/>
                    <a:gd name="T10" fmla="*/ 0 w 240"/>
                    <a:gd name="T11" fmla="*/ 0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0" h="232">
                      <a:moveTo>
                        <a:pt x="0" y="0"/>
                      </a:moveTo>
                      <a:cubicBezTo>
                        <a:pt x="0" y="200"/>
                        <a:pt x="0" y="200"/>
                        <a:pt x="0" y="200"/>
                      </a:cubicBezTo>
                      <a:cubicBezTo>
                        <a:pt x="0" y="218"/>
                        <a:pt x="54" y="232"/>
                        <a:pt x="120" y="232"/>
                      </a:cubicBezTo>
                      <a:cubicBezTo>
                        <a:pt x="186" y="232"/>
                        <a:pt x="240" y="218"/>
                        <a:pt x="240" y="200"/>
                      </a:cubicBezTo>
                      <a:cubicBezTo>
                        <a:pt x="240" y="0"/>
                        <a:pt x="240" y="0"/>
                        <a:pt x="24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80" name="Oval 284"/>
                <p:cNvSpPr>
                  <a:spLocks noChangeArrowheads="1"/>
                </p:cNvSpPr>
                <p:nvPr/>
              </p:nvSpPr>
              <p:spPr bwMode="gray">
                <a:xfrm>
                  <a:off x="279" y="3606"/>
                  <a:ext cx="262" cy="70"/>
                </a:xfrm>
                <a:prstGeom prst="ellipse">
                  <a:avLst/>
                </a:prstGeom>
                <a:solidFill>
                  <a:srgbClr val="5F5F5F"/>
                </a:solidFill>
                <a:ln w="6350" algn="ctr">
                  <a:solidFill>
                    <a:srgbClr val="C0C0C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81" name="Freeform 285"/>
                <p:cNvSpPr>
                  <a:spLocks/>
                </p:cNvSpPr>
                <p:nvPr/>
              </p:nvSpPr>
              <p:spPr bwMode="gray">
                <a:xfrm>
                  <a:off x="416" y="3497"/>
                  <a:ext cx="138" cy="169"/>
                </a:xfrm>
                <a:custGeom>
                  <a:avLst/>
                  <a:gdLst>
                    <a:gd name="T0" fmla="*/ 74 w 126"/>
                    <a:gd name="T1" fmla="*/ 5 h 155"/>
                    <a:gd name="T2" fmla="*/ 74 w 126"/>
                    <a:gd name="T3" fmla="*/ 5 h 155"/>
                    <a:gd name="T4" fmla="*/ 74 w 126"/>
                    <a:gd name="T5" fmla="*/ 5 h 155"/>
                    <a:gd name="T6" fmla="*/ 63 w 126"/>
                    <a:gd name="T7" fmla="*/ 8 h 155"/>
                    <a:gd name="T8" fmla="*/ 63 w 126"/>
                    <a:gd name="T9" fmla="*/ 9 h 155"/>
                    <a:gd name="T10" fmla="*/ 10 w 126"/>
                    <a:gd name="T11" fmla="*/ 23 h 155"/>
                    <a:gd name="T12" fmla="*/ 0 w 126"/>
                    <a:gd name="T13" fmla="*/ 155 h 155"/>
                    <a:gd name="T14" fmla="*/ 65 w 126"/>
                    <a:gd name="T15" fmla="*/ 137 h 155"/>
                    <a:gd name="T16" fmla="*/ 126 w 126"/>
                    <a:gd name="T17" fmla="*/ 63 h 155"/>
                    <a:gd name="T18" fmla="*/ 74 w 126"/>
                    <a:gd name="T19" fmla="*/ 5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6" h="155">
                      <a:moveTo>
                        <a:pt x="74" y="5"/>
                      </a:move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1" y="6"/>
                        <a:pt x="67" y="7"/>
                        <a:pt x="63" y="8"/>
                      </a:cubicBezTo>
                      <a:cubicBezTo>
                        <a:pt x="63" y="8"/>
                        <a:pt x="63" y="9"/>
                        <a:pt x="63" y="9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0" y="155"/>
                        <a:pt x="0" y="155"/>
                        <a:pt x="0" y="155"/>
                      </a:cubicBezTo>
                      <a:cubicBezTo>
                        <a:pt x="65" y="137"/>
                        <a:pt x="65" y="137"/>
                        <a:pt x="65" y="137"/>
                      </a:cubicBezTo>
                      <a:cubicBezTo>
                        <a:pt x="89" y="128"/>
                        <a:pt x="126" y="104"/>
                        <a:pt x="126" y="63"/>
                      </a:cubicBezTo>
                      <a:cubicBezTo>
                        <a:pt x="126" y="27"/>
                        <a:pt x="106" y="0"/>
                        <a:pt x="74" y="5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82" name="Freeform 286"/>
                <p:cNvSpPr>
                  <a:spLocks/>
                </p:cNvSpPr>
                <p:nvPr/>
              </p:nvSpPr>
              <p:spPr bwMode="gray">
                <a:xfrm>
                  <a:off x="286" y="3510"/>
                  <a:ext cx="198" cy="156"/>
                </a:xfrm>
                <a:custGeom>
                  <a:avLst/>
                  <a:gdLst>
                    <a:gd name="T0" fmla="*/ 120 w 182"/>
                    <a:gd name="T1" fmla="*/ 143 h 143"/>
                    <a:gd name="T2" fmla="*/ 182 w 182"/>
                    <a:gd name="T3" fmla="*/ 69 h 143"/>
                    <a:gd name="T4" fmla="*/ 119 w 182"/>
                    <a:gd name="T5" fmla="*/ 14 h 143"/>
                    <a:gd name="T6" fmla="*/ 0 w 182"/>
                    <a:gd name="T7" fmla="*/ 82 h 143"/>
                    <a:gd name="T8" fmla="*/ 0 w 182"/>
                    <a:gd name="T9" fmla="*/ 110 h 143"/>
                    <a:gd name="T10" fmla="*/ 120 w 182"/>
                    <a:gd name="T11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2" h="143">
                      <a:moveTo>
                        <a:pt x="120" y="143"/>
                      </a:moveTo>
                      <a:cubicBezTo>
                        <a:pt x="144" y="134"/>
                        <a:pt x="182" y="109"/>
                        <a:pt x="182" y="69"/>
                      </a:cubicBezTo>
                      <a:cubicBezTo>
                        <a:pt x="182" y="28"/>
                        <a:pt x="157" y="0"/>
                        <a:pt x="119" y="14"/>
                      </a:cubicBezTo>
                      <a:cubicBezTo>
                        <a:pt x="80" y="28"/>
                        <a:pt x="9" y="80"/>
                        <a:pt x="0" y="82"/>
                      </a:cubicBezTo>
                      <a:cubicBezTo>
                        <a:pt x="0" y="110"/>
                        <a:pt x="0" y="110"/>
                        <a:pt x="0" y="110"/>
                      </a:cubicBezTo>
                      <a:lnTo>
                        <a:pt x="120" y="14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83" name="Freeform 287"/>
                <p:cNvSpPr>
                  <a:spLocks/>
                </p:cNvSpPr>
                <p:nvPr/>
              </p:nvSpPr>
              <p:spPr bwMode="gray">
                <a:xfrm>
                  <a:off x="269" y="3248"/>
                  <a:ext cx="234" cy="272"/>
                </a:xfrm>
                <a:custGeom>
                  <a:avLst/>
                  <a:gdLst>
                    <a:gd name="T0" fmla="*/ 150 w 214"/>
                    <a:gd name="T1" fmla="*/ 249 h 249"/>
                    <a:gd name="T2" fmla="*/ 150 w 214"/>
                    <a:gd name="T3" fmla="*/ 249 h 249"/>
                    <a:gd name="T4" fmla="*/ 214 w 214"/>
                    <a:gd name="T5" fmla="*/ 233 h 249"/>
                    <a:gd name="T6" fmla="*/ 89 w 214"/>
                    <a:gd name="T7" fmla="*/ 12 h 249"/>
                    <a:gd name="T8" fmla="*/ 57 w 214"/>
                    <a:gd name="T9" fmla="*/ 4 h 249"/>
                    <a:gd name="T10" fmla="*/ 56 w 214"/>
                    <a:gd name="T11" fmla="*/ 4 h 249"/>
                    <a:gd name="T12" fmla="*/ 0 w 214"/>
                    <a:gd name="T13" fmla="*/ 15 h 249"/>
                    <a:gd name="T14" fmla="*/ 0 w 214"/>
                    <a:gd name="T15" fmla="*/ 15 h 249"/>
                    <a:gd name="T16" fmla="*/ 23 w 214"/>
                    <a:gd name="T17" fmla="*/ 26 h 249"/>
                    <a:gd name="T18" fmla="*/ 150 w 214"/>
                    <a:gd name="T19" fmla="*/ 249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4" h="249">
                      <a:moveTo>
                        <a:pt x="150" y="249"/>
                      </a:moveTo>
                      <a:cubicBezTo>
                        <a:pt x="150" y="249"/>
                        <a:pt x="150" y="249"/>
                        <a:pt x="150" y="249"/>
                      </a:cubicBezTo>
                      <a:cubicBezTo>
                        <a:pt x="214" y="233"/>
                        <a:pt x="214" y="233"/>
                        <a:pt x="214" y="233"/>
                      </a:cubicBezTo>
                      <a:cubicBezTo>
                        <a:pt x="89" y="12"/>
                        <a:pt x="89" y="12"/>
                        <a:pt x="89" y="12"/>
                      </a:cubicBezTo>
                      <a:cubicBezTo>
                        <a:pt x="79" y="2"/>
                        <a:pt x="66" y="0"/>
                        <a:pt x="57" y="4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7" y="15"/>
                        <a:pt x="16" y="18"/>
                        <a:pt x="23" y="26"/>
                      </a:cubicBezTo>
                      <a:lnTo>
                        <a:pt x="150" y="249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84" name="Freeform 288"/>
                <p:cNvSpPr>
                  <a:spLocks/>
                </p:cNvSpPr>
                <p:nvPr/>
              </p:nvSpPr>
              <p:spPr bwMode="gray">
                <a:xfrm>
                  <a:off x="244" y="3254"/>
                  <a:ext cx="237" cy="384"/>
                </a:xfrm>
                <a:custGeom>
                  <a:avLst/>
                  <a:gdLst>
                    <a:gd name="T0" fmla="*/ 161 w 217"/>
                    <a:gd name="T1" fmla="*/ 336 h 351"/>
                    <a:gd name="T2" fmla="*/ 196 w 217"/>
                    <a:gd name="T3" fmla="*/ 283 h 351"/>
                    <a:gd name="T4" fmla="*/ 46 w 217"/>
                    <a:gd name="T5" fmla="*/ 20 h 351"/>
                    <a:gd name="T6" fmla="*/ 0 w 217"/>
                    <a:gd name="T7" fmla="*/ 27 h 351"/>
                    <a:gd name="T8" fmla="*/ 161 w 217"/>
                    <a:gd name="T9" fmla="*/ 336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7" h="351">
                      <a:moveTo>
                        <a:pt x="161" y="336"/>
                      </a:moveTo>
                      <a:cubicBezTo>
                        <a:pt x="176" y="351"/>
                        <a:pt x="217" y="313"/>
                        <a:pt x="196" y="283"/>
                      </a:cubicBezTo>
                      <a:cubicBezTo>
                        <a:pt x="179" y="256"/>
                        <a:pt x="46" y="20"/>
                        <a:pt x="46" y="20"/>
                      </a:cubicBezTo>
                      <a:cubicBezTo>
                        <a:pt x="26" y="0"/>
                        <a:pt x="0" y="12"/>
                        <a:pt x="0" y="27"/>
                      </a:cubicBezTo>
                      <a:cubicBezTo>
                        <a:pt x="0" y="41"/>
                        <a:pt x="146" y="321"/>
                        <a:pt x="161" y="3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85" name="Freeform 289"/>
                <p:cNvSpPr>
                  <a:spLocks/>
                </p:cNvSpPr>
                <p:nvPr/>
              </p:nvSpPr>
              <p:spPr bwMode="gray">
                <a:xfrm>
                  <a:off x="292" y="3253"/>
                  <a:ext cx="68" cy="54"/>
                </a:xfrm>
                <a:custGeom>
                  <a:avLst/>
                  <a:gdLst>
                    <a:gd name="T0" fmla="*/ 31 w 62"/>
                    <a:gd name="T1" fmla="*/ 50 h 50"/>
                    <a:gd name="T2" fmla="*/ 10 w 62"/>
                    <a:gd name="T3" fmla="*/ 14 h 50"/>
                    <a:gd name="T4" fmla="*/ 0 w 62"/>
                    <a:gd name="T5" fmla="*/ 7 h 50"/>
                    <a:gd name="T6" fmla="*/ 32 w 62"/>
                    <a:gd name="T7" fmla="*/ 0 h 50"/>
                    <a:gd name="T8" fmla="*/ 42 w 62"/>
                    <a:gd name="T9" fmla="*/ 8 h 50"/>
                    <a:gd name="T10" fmla="*/ 62 w 62"/>
                    <a:gd name="T11" fmla="*/ 44 h 50"/>
                    <a:gd name="T12" fmla="*/ 31 w 62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50">
                      <a:moveTo>
                        <a:pt x="31" y="50"/>
                      </a:moveTo>
                      <a:cubicBezTo>
                        <a:pt x="18" y="28"/>
                        <a:pt x="10" y="14"/>
                        <a:pt x="10" y="14"/>
                      </a:cubicBezTo>
                      <a:cubicBezTo>
                        <a:pt x="7" y="11"/>
                        <a:pt x="4" y="9"/>
                        <a:pt x="0" y="7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5" y="2"/>
                        <a:pt x="39" y="4"/>
                        <a:pt x="42" y="8"/>
                      </a:cubicBezTo>
                      <a:cubicBezTo>
                        <a:pt x="42" y="8"/>
                        <a:pt x="50" y="22"/>
                        <a:pt x="62" y="44"/>
                      </a:cubicBezTo>
                      <a:cubicBezTo>
                        <a:pt x="31" y="50"/>
                        <a:pt x="31" y="50"/>
                        <a:pt x="31" y="50"/>
                      </a:cubicBezTo>
                    </a:path>
                  </a:pathLst>
                </a:custGeom>
                <a:solidFill>
                  <a:srgbClr val="B2B2B2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86" name="Freeform 290"/>
                <p:cNvSpPr>
                  <a:spLocks/>
                </p:cNvSpPr>
                <p:nvPr/>
              </p:nvSpPr>
              <p:spPr bwMode="gray">
                <a:xfrm>
                  <a:off x="323" y="3276"/>
                  <a:ext cx="285" cy="111"/>
                </a:xfrm>
                <a:custGeom>
                  <a:avLst/>
                  <a:gdLst>
                    <a:gd name="T0" fmla="*/ 30 w 262"/>
                    <a:gd name="T1" fmla="*/ 2 h 101"/>
                    <a:gd name="T2" fmla="*/ 29 w 262"/>
                    <a:gd name="T3" fmla="*/ 2 h 101"/>
                    <a:gd name="T4" fmla="*/ 29 w 262"/>
                    <a:gd name="T5" fmla="*/ 2 h 101"/>
                    <a:gd name="T6" fmla="*/ 29 w 262"/>
                    <a:gd name="T7" fmla="*/ 2 h 101"/>
                    <a:gd name="T8" fmla="*/ 8 w 262"/>
                    <a:gd name="T9" fmla="*/ 11 h 101"/>
                    <a:gd name="T10" fmla="*/ 6 w 262"/>
                    <a:gd name="T11" fmla="*/ 37 h 101"/>
                    <a:gd name="T12" fmla="*/ 11 w 262"/>
                    <a:gd name="T13" fmla="*/ 39 h 101"/>
                    <a:gd name="T14" fmla="*/ 11 w 262"/>
                    <a:gd name="T15" fmla="*/ 39 h 101"/>
                    <a:gd name="T16" fmla="*/ 243 w 262"/>
                    <a:gd name="T17" fmla="*/ 101 h 101"/>
                    <a:gd name="T18" fmla="*/ 262 w 262"/>
                    <a:gd name="T19" fmla="*/ 64 h 101"/>
                    <a:gd name="T20" fmla="*/ 30 w 262"/>
                    <a:gd name="T21" fmla="*/ 2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2" h="101">
                      <a:moveTo>
                        <a:pt x="30" y="2"/>
                      </a:moveTo>
                      <a:cubicBezTo>
                        <a:pt x="30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2" y="0"/>
                        <a:pt x="14" y="4"/>
                        <a:pt x="8" y="11"/>
                      </a:cubicBezTo>
                      <a:cubicBezTo>
                        <a:pt x="1" y="21"/>
                        <a:pt x="0" y="32"/>
                        <a:pt x="6" y="37"/>
                      </a:cubicBezTo>
                      <a:cubicBezTo>
                        <a:pt x="8" y="38"/>
                        <a:pt x="9" y="39"/>
                        <a:pt x="11" y="39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243" y="101"/>
                        <a:pt x="243" y="101"/>
                        <a:pt x="243" y="101"/>
                      </a:cubicBezTo>
                      <a:cubicBezTo>
                        <a:pt x="262" y="64"/>
                        <a:pt x="262" y="64"/>
                        <a:pt x="262" y="64"/>
                      </a:cubicBezTo>
                      <a:lnTo>
                        <a:pt x="30" y="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87" name="Freeform 291"/>
                <p:cNvSpPr>
                  <a:spLocks/>
                </p:cNvSpPr>
                <p:nvPr/>
              </p:nvSpPr>
              <p:spPr bwMode="gray">
                <a:xfrm>
                  <a:off x="579" y="3343"/>
                  <a:ext cx="41" cy="48"/>
                </a:xfrm>
                <a:custGeom>
                  <a:avLst/>
                  <a:gdLst>
                    <a:gd name="T0" fmla="*/ 6 w 38"/>
                    <a:gd name="T1" fmla="*/ 39 h 44"/>
                    <a:gd name="T2" fmla="*/ 31 w 38"/>
                    <a:gd name="T3" fmla="*/ 31 h 44"/>
                    <a:gd name="T4" fmla="*/ 32 w 38"/>
                    <a:gd name="T5" fmla="*/ 5 h 44"/>
                    <a:gd name="T6" fmla="*/ 7 w 38"/>
                    <a:gd name="T7" fmla="*/ 13 h 44"/>
                    <a:gd name="T8" fmla="*/ 6 w 38"/>
                    <a:gd name="T9" fmla="*/ 39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44">
                      <a:moveTo>
                        <a:pt x="6" y="39"/>
                      </a:moveTo>
                      <a:cubicBezTo>
                        <a:pt x="13" y="44"/>
                        <a:pt x="24" y="40"/>
                        <a:pt x="31" y="31"/>
                      </a:cubicBezTo>
                      <a:cubicBezTo>
                        <a:pt x="38" y="22"/>
                        <a:pt x="38" y="10"/>
                        <a:pt x="32" y="5"/>
                      </a:cubicBezTo>
                      <a:cubicBezTo>
                        <a:pt x="26" y="0"/>
                        <a:pt x="15" y="4"/>
                        <a:pt x="7" y="13"/>
                      </a:cubicBezTo>
                      <a:cubicBezTo>
                        <a:pt x="0" y="23"/>
                        <a:pt x="0" y="34"/>
                        <a:pt x="6" y="39"/>
                      </a:cubicBez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88" name="Freeform 292"/>
                <p:cNvSpPr>
                  <a:spLocks/>
                </p:cNvSpPr>
                <p:nvPr/>
              </p:nvSpPr>
              <p:spPr bwMode="gray">
                <a:xfrm>
                  <a:off x="609" y="3352"/>
                  <a:ext cx="32" cy="40"/>
                </a:xfrm>
                <a:custGeom>
                  <a:avLst/>
                  <a:gdLst>
                    <a:gd name="T0" fmla="*/ 0 w 69"/>
                    <a:gd name="T1" fmla="*/ 88 h 88"/>
                    <a:gd name="T2" fmla="*/ 0 w 69"/>
                    <a:gd name="T3" fmla="*/ 19 h 88"/>
                    <a:gd name="T4" fmla="*/ 69 w 69"/>
                    <a:gd name="T5" fmla="*/ 0 h 88"/>
                    <a:gd name="T6" fmla="*/ 69 w 69"/>
                    <a:gd name="T7" fmla="*/ 71 h 88"/>
                    <a:gd name="T8" fmla="*/ 0 w 69"/>
                    <a:gd name="T9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9" h="88">
                      <a:moveTo>
                        <a:pt x="0" y="88"/>
                      </a:moveTo>
                      <a:lnTo>
                        <a:pt x="0" y="19"/>
                      </a:lnTo>
                      <a:lnTo>
                        <a:pt x="69" y="0"/>
                      </a:lnTo>
                      <a:lnTo>
                        <a:pt x="69" y="71"/>
                      </a:lnTo>
                      <a:lnTo>
                        <a:pt x="0" y="88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89" name="Freeform 293"/>
                <p:cNvSpPr>
                  <a:spLocks/>
                </p:cNvSpPr>
                <p:nvPr/>
              </p:nvSpPr>
              <p:spPr bwMode="gray">
                <a:xfrm>
                  <a:off x="672" y="3352"/>
                  <a:ext cx="31" cy="40"/>
                </a:xfrm>
                <a:custGeom>
                  <a:avLst/>
                  <a:gdLst>
                    <a:gd name="T0" fmla="*/ 0 w 68"/>
                    <a:gd name="T1" fmla="*/ 88 h 88"/>
                    <a:gd name="T2" fmla="*/ 0 w 68"/>
                    <a:gd name="T3" fmla="*/ 19 h 88"/>
                    <a:gd name="T4" fmla="*/ 68 w 68"/>
                    <a:gd name="T5" fmla="*/ 0 h 88"/>
                    <a:gd name="T6" fmla="*/ 68 w 68"/>
                    <a:gd name="T7" fmla="*/ 71 h 88"/>
                    <a:gd name="T8" fmla="*/ 0 w 68"/>
                    <a:gd name="T9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88">
                      <a:moveTo>
                        <a:pt x="0" y="88"/>
                      </a:moveTo>
                      <a:lnTo>
                        <a:pt x="0" y="19"/>
                      </a:lnTo>
                      <a:lnTo>
                        <a:pt x="68" y="0"/>
                      </a:lnTo>
                      <a:lnTo>
                        <a:pt x="68" y="71"/>
                      </a:lnTo>
                      <a:lnTo>
                        <a:pt x="0" y="8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90" name="Freeform 294"/>
                <p:cNvSpPr>
                  <a:spLocks/>
                </p:cNvSpPr>
                <p:nvPr/>
              </p:nvSpPr>
              <p:spPr bwMode="gray">
                <a:xfrm>
                  <a:off x="641" y="3352"/>
                  <a:ext cx="31" cy="40"/>
                </a:xfrm>
                <a:custGeom>
                  <a:avLst/>
                  <a:gdLst>
                    <a:gd name="T0" fmla="*/ 0 w 66"/>
                    <a:gd name="T1" fmla="*/ 0 h 88"/>
                    <a:gd name="T2" fmla="*/ 0 w 66"/>
                    <a:gd name="T3" fmla="*/ 71 h 88"/>
                    <a:gd name="T4" fmla="*/ 66 w 66"/>
                    <a:gd name="T5" fmla="*/ 88 h 88"/>
                    <a:gd name="T6" fmla="*/ 66 w 66"/>
                    <a:gd name="T7" fmla="*/ 19 h 88"/>
                    <a:gd name="T8" fmla="*/ 0 w 66"/>
                    <a:gd name="T9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88">
                      <a:moveTo>
                        <a:pt x="0" y="0"/>
                      </a:moveTo>
                      <a:lnTo>
                        <a:pt x="0" y="71"/>
                      </a:lnTo>
                      <a:lnTo>
                        <a:pt x="66" y="88"/>
                      </a:lnTo>
                      <a:lnTo>
                        <a:pt x="66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91" name="Freeform 295"/>
                <p:cNvSpPr>
                  <a:spLocks/>
                </p:cNvSpPr>
                <p:nvPr/>
              </p:nvSpPr>
              <p:spPr bwMode="gray">
                <a:xfrm>
                  <a:off x="609" y="3368"/>
                  <a:ext cx="32" cy="42"/>
                </a:xfrm>
                <a:custGeom>
                  <a:avLst/>
                  <a:gdLst>
                    <a:gd name="T0" fmla="*/ 0 w 69"/>
                    <a:gd name="T1" fmla="*/ 90 h 90"/>
                    <a:gd name="T2" fmla="*/ 0 w 69"/>
                    <a:gd name="T3" fmla="*/ 19 h 90"/>
                    <a:gd name="T4" fmla="*/ 69 w 69"/>
                    <a:gd name="T5" fmla="*/ 0 h 90"/>
                    <a:gd name="T6" fmla="*/ 69 w 69"/>
                    <a:gd name="T7" fmla="*/ 71 h 90"/>
                    <a:gd name="T8" fmla="*/ 0 w 69"/>
                    <a:gd name="T9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9" h="90">
                      <a:moveTo>
                        <a:pt x="0" y="90"/>
                      </a:moveTo>
                      <a:lnTo>
                        <a:pt x="0" y="19"/>
                      </a:lnTo>
                      <a:lnTo>
                        <a:pt x="69" y="0"/>
                      </a:lnTo>
                      <a:lnTo>
                        <a:pt x="69" y="7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92" name="Freeform 296"/>
                <p:cNvSpPr>
                  <a:spLocks/>
                </p:cNvSpPr>
                <p:nvPr/>
              </p:nvSpPr>
              <p:spPr bwMode="gray">
                <a:xfrm>
                  <a:off x="578" y="3368"/>
                  <a:ext cx="31" cy="42"/>
                </a:xfrm>
                <a:custGeom>
                  <a:avLst/>
                  <a:gdLst>
                    <a:gd name="T0" fmla="*/ 0 w 68"/>
                    <a:gd name="T1" fmla="*/ 0 h 90"/>
                    <a:gd name="T2" fmla="*/ 0 w 68"/>
                    <a:gd name="T3" fmla="*/ 71 h 90"/>
                    <a:gd name="T4" fmla="*/ 68 w 68"/>
                    <a:gd name="T5" fmla="*/ 90 h 90"/>
                    <a:gd name="T6" fmla="*/ 68 w 68"/>
                    <a:gd name="T7" fmla="*/ 19 h 90"/>
                    <a:gd name="T8" fmla="*/ 0 w 68"/>
                    <a:gd name="T9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90">
                      <a:moveTo>
                        <a:pt x="0" y="0"/>
                      </a:moveTo>
                      <a:lnTo>
                        <a:pt x="0" y="71"/>
                      </a:lnTo>
                      <a:lnTo>
                        <a:pt x="68" y="90"/>
                      </a:lnTo>
                      <a:lnTo>
                        <a:pt x="68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793" name="Freeform 297"/>
                <p:cNvSpPr>
                  <a:spLocks/>
                </p:cNvSpPr>
                <p:nvPr/>
              </p:nvSpPr>
              <p:spPr bwMode="gray">
                <a:xfrm>
                  <a:off x="578" y="3343"/>
                  <a:ext cx="125" cy="34"/>
                </a:xfrm>
                <a:custGeom>
                  <a:avLst/>
                  <a:gdLst>
                    <a:gd name="T0" fmla="*/ 203 w 271"/>
                    <a:gd name="T1" fmla="*/ 0 h 73"/>
                    <a:gd name="T2" fmla="*/ 68 w 271"/>
                    <a:gd name="T3" fmla="*/ 0 h 73"/>
                    <a:gd name="T4" fmla="*/ 0 w 271"/>
                    <a:gd name="T5" fmla="*/ 18 h 73"/>
                    <a:gd name="T6" fmla="*/ 0 w 271"/>
                    <a:gd name="T7" fmla="*/ 54 h 73"/>
                    <a:gd name="T8" fmla="*/ 68 w 271"/>
                    <a:gd name="T9" fmla="*/ 73 h 73"/>
                    <a:gd name="T10" fmla="*/ 137 w 271"/>
                    <a:gd name="T11" fmla="*/ 54 h 73"/>
                    <a:gd name="T12" fmla="*/ 68 w 271"/>
                    <a:gd name="T13" fmla="*/ 37 h 73"/>
                    <a:gd name="T14" fmla="*/ 137 w 271"/>
                    <a:gd name="T15" fmla="*/ 18 h 73"/>
                    <a:gd name="T16" fmla="*/ 203 w 271"/>
                    <a:gd name="T17" fmla="*/ 37 h 73"/>
                    <a:gd name="T18" fmla="*/ 271 w 271"/>
                    <a:gd name="T19" fmla="*/ 18 h 73"/>
                    <a:gd name="T20" fmla="*/ 203 w 271"/>
                    <a:gd name="T21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1" h="73">
                      <a:moveTo>
                        <a:pt x="203" y="0"/>
                      </a:moveTo>
                      <a:lnTo>
                        <a:pt x="68" y="0"/>
                      </a:lnTo>
                      <a:lnTo>
                        <a:pt x="0" y="18"/>
                      </a:lnTo>
                      <a:lnTo>
                        <a:pt x="0" y="54"/>
                      </a:lnTo>
                      <a:lnTo>
                        <a:pt x="68" y="73"/>
                      </a:lnTo>
                      <a:lnTo>
                        <a:pt x="137" y="54"/>
                      </a:lnTo>
                      <a:lnTo>
                        <a:pt x="68" y="37"/>
                      </a:lnTo>
                      <a:lnTo>
                        <a:pt x="137" y="18"/>
                      </a:lnTo>
                      <a:lnTo>
                        <a:pt x="203" y="37"/>
                      </a:lnTo>
                      <a:lnTo>
                        <a:pt x="271" y="18"/>
                      </a:lnTo>
                      <a:lnTo>
                        <a:pt x="2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0794" name="Group 298"/>
              <p:cNvGrpSpPr>
                <a:grpSpLocks/>
              </p:cNvGrpSpPr>
              <p:nvPr/>
            </p:nvGrpSpPr>
            <p:grpSpPr bwMode="auto">
              <a:xfrm>
                <a:off x="1721" y="2783"/>
                <a:ext cx="1088" cy="536"/>
                <a:chOff x="2368" y="2596"/>
                <a:chExt cx="1088" cy="536"/>
              </a:xfrm>
            </p:grpSpPr>
            <p:grpSp>
              <p:nvGrpSpPr>
                <p:cNvPr id="490795" name="Group 299"/>
                <p:cNvGrpSpPr>
                  <a:grpSpLocks/>
                </p:cNvGrpSpPr>
                <p:nvPr/>
              </p:nvGrpSpPr>
              <p:grpSpPr bwMode="auto">
                <a:xfrm>
                  <a:off x="2372" y="2733"/>
                  <a:ext cx="1084" cy="399"/>
                  <a:chOff x="2372" y="2733"/>
                  <a:chExt cx="1084" cy="399"/>
                </a:xfrm>
              </p:grpSpPr>
              <p:sp>
                <p:nvSpPr>
                  <p:cNvPr id="490796" name="Freeform 300"/>
                  <p:cNvSpPr>
                    <a:spLocks/>
                  </p:cNvSpPr>
                  <p:nvPr/>
                </p:nvSpPr>
                <p:spPr bwMode="gray">
                  <a:xfrm flipH="1">
                    <a:off x="2372" y="2789"/>
                    <a:ext cx="33" cy="235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3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797" name="Freeform 301"/>
                  <p:cNvSpPr>
                    <a:spLocks/>
                  </p:cNvSpPr>
                  <p:nvPr/>
                </p:nvSpPr>
                <p:spPr bwMode="gray">
                  <a:xfrm flipH="1">
                    <a:off x="2405" y="2789"/>
                    <a:ext cx="31" cy="235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3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798" name="Freeform 302"/>
                  <p:cNvSpPr>
                    <a:spLocks/>
                  </p:cNvSpPr>
                  <p:nvPr/>
                </p:nvSpPr>
                <p:spPr bwMode="gray">
                  <a:xfrm flipH="1">
                    <a:off x="3423" y="2733"/>
                    <a:ext cx="33" cy="235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4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4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799" name="Freeform 303"/>
                  <p:cNvSpPr>
                    <a:spLocks/>
                  </p:cNvSpPr>
                  <p:nvPr/>
                </p:nvSpPr>
                <p:spPr bwMode="gray">
                  <a:xfrm flipH="1">
                    <a:off x="3392" y="2733"/>
                    <a:ext cx="31" cy="235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4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00" name="Freeform 304"/>
                  <p:cNvSpPr>
                    <a:spLocks/>
                  </p:cNvSpPr>
                  <p:nvPr/>
                </p:nvSpPr>
                <p:spPr bwMode="gray">
                  <a:xfrm flipH="1">
                    <a:off x="2772" y="2898"/>
                    <a:ext cx="34" cy="234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3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01" name="Freeform 305"/>
                  <p:cNvSpPr>
                    <a:spLocks/>
                  </p:cNvSpPr>
                  <p:nvPr/>
                </p:nvSpPr>
                <p:spPr bwMode="gray">
                  <a:xfrm flipH="1">
                    <a:off x="2806" y="2898"/>
                    <a:ext cx="30" cy="234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3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90802" name="Group 306"/>
                <p:cNvGrpSpPr>
                  <a:grpSpLocks/>
                </p:cNvGrpSpPr>
                <p:nvPr/>
              </p:nvGrpSpPr>
              <p:grpSpPr bwMode="auto">
                <a:xfrm>
                  <a:off x="2368" y="2596"/>
                  <a:ext cx="1088" cy="347"/>
                  <a:chOff x="-181" y="3580"/>
                  <a:chExt cx="2284" cy="730"/>
                </a:xfrm>
              </p:grpSpPr>
              <p:sp>
                <p:nvSpPr>
                  <p:cNvPr id="490803" name="Freeform 307"/>
                  <p:cNvSpPr>
                    <a:spLocks/>
                  </p:cNvSpPr>
                  <p:nvPr/>
                </p:nvSpPr>
                <p:spPr bwMode="gray">
                  <a:xfrm>
                    <a:off x="714" y="3819"/>
                    <a:ext cx="1389" cy="491"/>
                  </a:xfrm>
                  <a:custGeom>
                    <a:avLst/>
                    <a:gdLst>
                      <a:gd name="T0" fmla="*/ 582 w 588"/>
                      <a:gd name="T1" fmla="*/ 4 h 208"/>
                      <a:gd name="T2" fmla="*/ 568 w 588"/>
                      <a:gd name="T3" fmla="*/ 1 h 208"/>
                      <a:gd name="T4" fmla="*/ 558 w 588"/>
                      <a:gd name="T5" fmla="*/ 3 h 208"/>
                      <a:gd name="T6" fmla="*/ 37 w 588"/>
                      <a:gd name="T7" fmla="*/ 143 h 208"/>
                      <a:gd name="T8" fmla="*/ 27 w 588"/>
                      <a:gd name="T9" fmla="*/ 146 h 208"/>
                      <a:gd name="T10" fmla="*/ 9 w 588"/>
                      <a:gd name="T11" fmla="*/ 161 h 208"/>
                      <a:gd name="T12" fmla="*/ 0 w 588"/>
                      <a:gd name="T13" fmla="*/ 179 h 208"/>
                      <a:gd name="T14" fmla="*/ 0 w 588"/>
                      <a:gd name="T15" fmla="*/ 194 h 208"/>
                      <a:gd name="T16" fmla="*/ 7 w 588"/>
                      <a:gd name="T17" fmla="*/ 204 h 208"/>
                      <a:gd name="T18" fmla="*/ 19 w 588"/>
                      <a:gd name="T19" fmla="*/ 208 h 208"/>
                      <a:gd name="T20" fmla="*/ 31 w 588"/>
                      <a:gd name="T21" fmla="*/ 204 h 208"/>
                      <a:gd name="T22" fmla="*/ 550 w 588"/>
                      <a:gd name="T23" fmla="*/ 65 h 208"/>
                      <a:gd name="T24" fmla="*/ 562 w 588"/>
                      <a:gd name="T25" fmla="*/ 62 h 208"/>
                      <a:gd name="T26" fmla="*/ 579 w 588"/>
                      <a:gd name="T27" fmla="*/ 48 h 208"/>
                      <a:gd name="T28" fmla="*/ 588 w 588"/>
                      <a:gd name="T29" fmla="*/ 30 h 208"/>
                      <a:gd name="T30" fmla="*/ 588 w 588"/>
                      <a:gd name="T31" fmla="*/ 14 h 208"/>
                      <a:gd name="T32" fmla="*/ 582 w 588"/>
                      <a:gd name="T33" fmla="*/ 4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8" h="208">
                        <a:moveTo>
                          <a:pt x="582" y="4"/>
                        </a:moveTo>
                        <a:cubicBezTo>
                          <a:pt x="578" y="1"/>
                          <a:pt x="573" y="0"/>
                          <a:pt x="568" y="1"/>
                        </a:cubicBezTo>
                        <a:cubicBezTo>
                          <a:pt x="558" y="3"/>
                          <a:pt x="558" y="3"/>
                          <a:pt x="558" y="3"/>
                        </a:cubicBezTo>
                        <a:cubicBezTo>
                          <a:pt x="37" y="143"/>
                          <a:pt x="37" y="143"/>
                          <a:pt x="37" y="143"/>
                        </a:cubicBezTo>
                        <a:cubicBezTo>
                          <a:pt x="27" y="146"/>
                          <a:pt x="27" y="146"/>
                          <a:pt x="27" y="146"/>
                        </a:cubicBezTo>
                        <a:cubicBezTo>
                          <a:pt x="21" y="149"/>
                          <a:pt x="14" y="154"/>
                          <a:pt x="9" y="161"/>
                        </a:cubicBezTo>
                        <a:cubicBezTo>
                          <a:pt x="4" y="167"/>
                          <a:pt x="2" y="173"/>
                          <a:pt x="0" y="179"/>
                        </a:cubicBezTo>
                        <a:cubicBezTo>
                          <a:pt x="0" y="194"/>
                          <a:pt x="0" y="194"/>
                          <a:pt x="0" y="194"/>
                        </a:cubicBezTo>
                        <a:cubicBezTo>
                          <a:pt x="1" y="198"/>
                          <a:pt x="3" y="202"/>
                          <a:pt x="7" y="204"/>
                        </a:cubicBezTo>
                        <a:cubicBezTo>
                          <a:pt x="10" y="207"/>
                          <a:pt x="15" y="208"/>
                          <a:pt x="19" y="208"/>
                        </a:cubicBezTo>
                        <a:cubicBezTo>
                          <a:pt x="31" y="204"/>
                          <a:pt x="31" y="204"/>
                          <a:pt x="31" y="204"/>
                        </a:cubicBezTo>
                        <a:cubicBezTo>
                          <a:pt x="550" y="65"/>
                          <a:pt x="550" y="65"/>
                          <a:pt x="550" y="65"/>
                        </a:cubicBezTo>
                        <a:cubicBezTo>
                          <a:pt x="562" y="62"/>
                          <a:pt x="562" y="62"/>
                          <a:pt x="562" y="62"/>
                        </a:cubicBezTo>
                        <a:cubicBezTo>
                          <a:pt x="568" y="59"/>
                          <a:pt x="574" y="54"/>
                          <a:pt x="579" y="48"/>
                        </a:cubicBezTo>
                        <a:cubicBezTo>
                          <a:pt x="584" y="42"/>
                          <a:pt x="587" y="36"/>
                          <a:pt x="588" y="30"/>
                        </a:cubicBezTo>
                        <a:cubicBezTo>
                          <a:pt x="588" y="14"/>
                          <a:pt x="588" y="14"/>
                          <a:pt x="588" y="14"/>
                        </a:cubicBezTo>
                        <a:cubicBezTo>
                          <a:pt x="587" y="10"/>
                          <a:pt x="585" y="7"/>
                          <a:pt x="582" y="4"/>
                        </a:cubicBez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04" name="Freeform 308"/>
                  <p:cNvSpPr>
                    <a:spLocks/>
                  </p:cNvSpPr>
                  <p:nvPr/>
                </p:nvSpPr>
                <p:spPr bwMode="gray">
                  <a:xfrm>
                    <a:off x="714" y="4156"/>
                    <a:ext cx="144" cy="154"/>
                  </a:xfrm>
                  <a:custGeom>
                    <a:avLst/>
                    <a:gdLst>
                      <a:gd name="T0" fmla="*/ 48 w 61"/>
                      <a:gd name="T1" fmla="*/ 47 h 65"/>
                      <a:gd name="T2" fmla="*/ 50 w 61"/>
                      <a:gd name="T3" fmla="*/ 4 h 65"/>
                      <a:gd name="T4" fmla="*/ 37 w 61"/>
                      <a:gd name="T5" fmla="*/ 0 h 65"/>
                      <a:gd name="T6" fmla="*/ 27 w 61"/>
                      <a:gd name="T7" fmla="*/ 3 h 65"/>
                      <a:gd name="T8" fmla="*/ 9 w 61"/>
                      <a:gd name="T9" fmla="*/ 18 h 65"/>
                      <a:gd name="T10" fmla="*/ 0 w 61"/>
                      <a:gd name="T11" fmla="*/ 36 h 65"/>
                      <a:gd name="T12" fmla="*/ 0 w 61"/>
                      <a:gd name="T13" fmla="*/ 51 h 65"/>
                      <a:gd name="T14" fmla="*/ 7 w 61"/>
                      <a:gd name="T15" fmla="*/ 61 h 65"/>
                      <a:gd name="T16" fmla="*/ 19 w 61"/>
                      <a:gd name="T17" fmla="*/ 65 h 65"/>
                      <a:gd name="T18" fmla="*/ 31 w 61"/>
                      <a:gd name="T19" fmla="*/ 61 h 65"/>
                      <a:gd name="T20" fmla="*/ 48 w 61"/>
                      <a:gd name="T21" fmla="*/ 47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48" y="47"/>
                        </a:moveTo>
                        <a:cubicBezTo>
                          <a:pt x="60" y="31"/>
                          <a:pt x="61" y="12"/>
                          <a:pt x="50" y="4"/>
                        </a:cubicBezTo>
                        <a:cubicBezTo>
                          <a:pt x="47" y="1"/>
                          <a:pt x="42" y="0"/>
                          <a:pt x="37" y="0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1" y="6"/>
                          <a:pt x="14" y="11"/>
                          <a:pt x="9" y="18"/>
                        </a:cubicBezTo>
                        <a:cubicBezTo>
                          <a:pt x="4" y="24"/>
                          <a:pt x="2" y="30"/>
                          <a:pt x="0" y="36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1" y="55"/>
                          <a:pt x="3" y="59"/>
                          <a:pt x="7" y="61"/>
                        </a:cubicBezTo>
                        <a:cubicBezTo>
                          <a:pt x="10" y="64"/>
                          <a:pt x="15" y="65"/>
                          <a:pt x="19" y="65"/>
                        </a:cubicBezTo>
                        <a:cubicBezTo>
                          <a:pt x="31" y="61"/>
                          <a:pt x="31" y="61"/>
                          <a:pt x="31" y="61"/>
                        </a:cubicBezTo>
                        <a:cubicBezTo>
                          <a:pt x="37" y="58"/>
                          <a:pt x="43" y="54"/>
                          <a:pt x="48" y="47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05" name="Freeform 309"/>
                  <p:cNvSpPr>
                    <a:spLocks/>
                  </p:cNvSpPr>
                  <p:nvPr/>
                </p:nvSpPr>
                <p:spPr bwMode="gray">
                  <a:xfrm>
                    <a:off x="1959" y="3819"/>
                    <a:ext cx="144" cy="153"/>
                  </a:xfrm>
                  <a:custGeom>
                    <a:avLst/>
                    <a:gdLst>
                      <a:gd name="T0" fmla="*/ 13 w 61"/>
                      <a:gd name="T1" fmla="*/ 18 h 65"/>
                      <a:gd name="T2" fmla="*/ 11 w 61"/>
                      <a:gd name="T3" fmla="*/ 62 h 65"/>
                      <a:gd name="T4" fmla="*/ 23 w 61"/>
                      <a:gd name="T5" fmla="*/ 65 h 65"/>
                      <a:gd name="T6" fmla="*/ 35 w 61"/>
                      <a:gd name="T7" fmla="*/ 62 h 65"/>
                      <a:gd name="T8" fmla="*/ 52 w 61"/>
                      <a:gd name="T9" fmla="*/ 48 h 65"/>
                      <a:gd name="T10" fmla="*/ 61 w 61"/>
                      <a:gd name="T11" fmla="*/ 30 h 65"/>
                      <a:gd name="T12" fmla="*/ 61 w 61"/>
                      <a:gd name="T13" fmla="*/ 14 h 65"/>
                      <a:gd name="T14" fmla="*/ 55 w 61"/>
                      <a:gd name="T15" fmla="*/ 4 h 65"/>
                      <a:gd name="T16" fmla="*/ 41 w 61"/>
                      <a:gd name="T17" fmla="*/ 1 h 65"/>
                      <a:gd name="T18" fmla="*/ 31 w 61"/>
                      <a:gd name="T19" fmla="*/ 3 h 65"/>
                      <a:gd name="T20" fmla="*/ 13 w 61"/>
                      <a:gd name="T21" fmla="*/ 1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13" y="18"/>
                        </a:moveTo>
                        <a:cubicBezTo>
                          <a:pt x="1" y="34"/>
                          <a:pt x="0" y="53"/>
                          <a:pt x="11" y="62"/>
                        </a:cubicBezTo>
                        <a:cubicBezTo>
                          <a:pt x="15" y="64"/>
                          <a:pt x="19" y="65"/>
                          <a:pt x="23" y="65"/>
                        </a:cubicBezTo>
                        <a:cubicBezTo>
                          <a:pt x="35" y="62"/>
                          <a:pt x="35" y="62"/>
                          <a:pt x="35" y="62"/>
                        </a:cubicBezTo>
                        <a:cubicBezTo>
                          <a:pt x="41" y="59"/>
                          <a:pt x="47" y="54"/>
                          <a:pt x="52" y="48"/>
                        </a:cubicBezTo>
                        <a:cubicBezTo>
                          <a:pt x="57" y="42"/>
                          <a:pt x="60" y="36"/>
                          <a:pt x="61" y="30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0" y="10"/>
                          <a:pt x="58" y="7"/>
                          <a:pt x="55" y="4"/>
                        </a:cubicBezTo>
                        <a:cubicBezTo>
                          <a:pt x="51" y="1"/>
                          <a:pt x="46" y="0"/>
                          <a:pt x="41" y="1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25" y="6"/>
                          <a:pt x="19" y="11"/>
                          <a:pt x="13" y="18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06" name="Freeform 310"/>
                  <p:cNvSpPr>
                    <a:spLocks/>
                  </p:cNvSpPr>
                  <p:nvPr/>
                </p:nvSpPr>
                <p:spPr bwMode="gray">
                  <a:xfrm>
                    <a:off x="1406" y="3958"/>
                    <a:ext cx="154" cy="172"/>
                  </a:xfrm>
                  <a:custGeom>
                    <a:avLst/>
                    <a:gdLst>
                      <a:gd name="T0" fmla="*/ 11 w 65"/>
                      <a:gd name="T1" fmla="*/ 65 h 73"/>
                      <a:gd name="T2" fmla="*/ 52 w 65"/>
                      <a:gd name="T3" fmla="*/ 51 h 73"/>
                      <a:gd name="T4" fmla="*/ 55 w 65"/>
                      <a:gd name="T5" fmla="*/ 8 h 73"/>
                      <a:gd name="T6" fmla="*/ 13 w 65"/>
                      <a:gd name="T7" fmla="*/ 22 h 73"/>
                      <a:gd name="T8" fmla="*/ 11 w 65"/>
                      <a:gd name="T9" fmla="*/ 65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5" h="73">
                        <a:moveTo>
                          <a:pt x="11" y="65"/>
                        </a:moveTo>
                        <a:cubicBezTo>
                          <a:pt x="22" y="73"/>
                          <a:pt x="40" y="67"/>
                          <a:pt x="52" y="51"/>
                        </a:cubicBezTo>
                        <a:cubicBezTo>
                          <a:pt x="64" y="36"/>
                          <a:pt x="65" y="16"/>
                          <a:pt x="55" y="8"/>
                        </a:cubicBezTo>
                        <a:cubicBezTo>
                          <a:pt x="44" y="0"/>
                          <a:pt x="25" y="6"/>
                          <a:pt x="13" y="22"/>
                        </a:cubicBezTo>
                        <a:cubicBezTo>
                          <a:pt x="1" y="38"/>
                          <a:pt x="0" y="57"/>
                          <a:pt x="11" y="65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07" name="Freeform 311"/>
                  <p:cNvSpPr>
                    <a:spLocks/>
                  </p:cNvSpPr>
                  <p:nvPr/>
                </p:nvSpPr>
                <p:spPr bwMode="gray">
                  <a:xfrm>
                    <a:off x="-118" y="3580"/>
                    <a:ext cx="2174" cy="584"/>
                  </a:xfrm>
                  <a:custGeom>
                    <a:avLst/>
                    <a:gdLst>
                      <a:gd name="T0" fmla="*/ 0 w 2174"/>
                      <a:gd name="T1" fmla="*/ 343 h 584"/>
                      <a:gd name="T2" fmla="*/ 1278 w 2174"/>
                      <a:gd name="T3" fmla="*/ 0 h 584"/>
                      <a:gd name="T4" fmla="*/ 2174 w 2174"/>
                      <a:gd name="T5" fmla="*/ 241 h 584"/>
                      <a:gd name="T6" fmla="*/ 896 w 2174"/>
                      <a:gd name="T7" fmla="*/ 584 h 584"/>
                      <a:gd name="T8" fmla="*/ 0 w 2174"/>
                      <a:gd name="T9" fmla="*/ 343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74" h="584">
                        <a:moveTo>
                          <a:pt x="0" y="343"/>
                        </a:moveTo>
                        <a:lnTo>
                          <a:pt x="1278" y="0"/>
                        </a:lnTo>
                        <a:lnTo>
                          <a:pt x="2174" y="241"/>
                        </a:lnTo>
                        <a:lnTo>
                          <a:pt x="896" y="584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08" name="Freeform 312"/>
                  <p:cNvSpPr>
                    <a:spLocks/>
                  </p:cNvSpPr>
                  <p:nvPr/>
                </p:nvSpPr>
                <p:spPr bwMode="gray">
                  <a:xfrm>
                    <a:off x="-181" y="3923"/>
                    <a:ext cx="959" cy="380"/>
                  </a:xfrm>
                  <a:custGeom>
                    <a:avLst/>
                    <a:gdLst>
                      <a:gd name="T0" fmla="*/ 27 w 406"/>
                      <a:gd name="T1" fmla="*/ 0 h 161"/>
                      <a:gd name="T2" fmla="*/ 27 w 406"/>
                      <a:gd name="T3" fmla="*/ 0 h 161"/>
                      <a:gd name="T4" fmla="*/ 9 w 406"/>
                      <a:gd name="T5" fmla="*/ 15 h 161"/>
                      <a:gd name="T6" fmla="*/ 0 w 406"/>
                      <a:gd name="T7" fmla="*/ 34 h 161"/>
                      <a:gd name="T8" fmla="*/ 0 w 406"/>
                      <a:gd name="T9" fmla="*/ 48 h 161"/>
                      <a:gd name="T10" fmla="*/ 7 w 406"/>
                      <a:gd name="T11" fmla="*/ 58 h 161"/>
                      <a:gd name="T12" fmla="*/ 19 w 406"/>
                      <a:gd name="T13" fmla="*/ 62 h 161"/>
                      <a:gd name="T14" fmla="*/ 387 w 406"/>
                      <a:gd name="T15" fmla="*/ 161 h 161"/>
                      <a:gd name="T16" fmla="*/ 386 w 406"/>
                      <a:gd name="T17" fmla="*/ 160 h 161"/>
                      <a:gd name="T18" fmla="*/ 379 w 406"/>
                      <a:gd name="T19" fmla="*/ 150 h 161"/>
                      <a:gd name="T20" fmla="*/ 379 w 406"/>
                      <a:gd name="T21" fmla="*/ 135 h 161"/>
                      <a:gd name="T22" fmla="*/ 388 w 406"/>
                      <a:gd name="T23" fmla="*/ 117 h 161"/>
                      <a:gd name="T24" fmla="*/ 406 w 406"/>
                      <a:gd name="T25" fmla="*/ 102 h 161"/>
                      <a:gd name="T26" fmla="*/ 27 w 406"/>
                      <a:gd name="T27" fmla="*/ 0 h 1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06" h="161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0" y="3"/>
                          <a:pt x="14" y="8"/>
                          <a:pt x="9" y="15"/>
                        </a:cubicBezTo>
                        <a:cubicBezTo>
                          <a:pt x="4" y="21"/>
                          <a:pt x="1" y="27"/>
                          <a:pt x="0" y="34"/>
                        </a:cubicBezTo>
                        <a:cubicBezTo>
                          <a:pt x="0" y="48"/>
                          <a:pt x="0" y="48"/>
                          <a:pt x="0" y="48"/>
                        </a:cubicBezTo>
                        <a:cubicBezTo>
                          <a:pt x="1" y="52"/>
                          <a:pt x="3" y="56"/>
                          <a:pt x="7" y="58"/>
                        </a:cubicBezTo>
                        <a:cubicBezTo>
                          <a:pt x="10" y="61"/>
                          <a:pt x="14" y="62"/>
                          <a:pt x="19" y="62"/>
                        </a:cubicBezTo>
                        <a:cubicBezTo>
                          <a:pt x="387" y="161"/>
                          <a:pt x="387" y="161"/>
                          <a:pt x="387" y="161"/>
                        </a:cubicBezTo>
                        <a:cubicBezTo>
                          <a:pt x="386" y="160"/>
                          <a:pt x="386" y="160"/>
                          <a:pt x="386" y="160"/>
                        </a:cubicBezTo>
                        <a:cubicBezTo>
                          <a:pt x="382" y="158"/>
                          <a:pt x="380" y="154"/>
                          <a:pt x="379" y="150"/>
                        </a:cubicBezTo>
                        <a:cubicBezTo>
                          <a:pt x="379" y="135"/>
                          <a:pt x="379" y="135"/>
                          <a:pt x="379" y="135"/>
                        </a:cubicBezTo>
                        <a:cubicBezTo>
                          <a:pt x="381" y="129"/>
                          <a:pt x="383" y="123"/>
                          <a:pt x="388" y="117"/>
                        </a:cubicBezTo>
                        <a:cubicBezTo>
                          <a:pt x="393" y="110"/>
                          <a:pt x="400" y="105"/>
                          <a:pt x="406" y="102"/>
                        </a:cubicBez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09" name="Freeform 313"/>
                  <p:cNvSpPr>
                    <a:spLocks/>
                  </p:cNvSpPr>
                  <p:nvPr/>
                </p:nvSpPr>
                <p:spPr bwMode="gray">
                  <a:xfrm>
                    <a:off x="733" y="3693"/>
                    <a:ext cx="897" cy="241"/>
                  </a:xfrm>
                  <a:custGeom>
                    <a:avLst/>
                    <a:gdLst>
                      <a:gd name="T0" fmla="*/ 897 w 897"/>
                      <a:gd name="T1" fmla="*/ 241 h 241"/>
                      <a:gd name="T2" fmla="*/ 0 w 897"/>
                      <a:gd name="T3" fmla="*/ 0 h 241"/>
                      <a:gd name="T4" fmla="*/ 897 w 897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7" h="241">
                        <a:moveTo>
                          <a:pt x="897" y="241"/>
                        </a:moveTo>
                        <a:lnTo>
                          <a:pt x="0" y="0"/>
                        </a:lnTo>
                        <a:lnTo>
                          <a:pt x="897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10" name="Line 314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733" y="3693"/>
                    <a:ext cx="897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11" name="Freeform 315"/>
                  <p:cNvSpPr>
                    <a:spLocks/>
                  </p:cNvSpPr>
                  <p:nvPr/>
                </p:nvSpPr>
                <p:spPr bwMode="gray">
                  <a:xfrm>
                    <a:off x="520" y="3753"/>
                    <a:ext cx="896" cy="238"/>
                  </a:xfrm>
                  <a:custGeom>
                    <a:avLst/>
                    <a:gdLst>
                      <a:gd name="T0" fmla="*/ 896 w 896"/>
                      <a:gd name="T1" fmla="*/ 238 h 238"/>
                      <a:gd name="T2" fmla="*/ 0 w 896"/>
                      <a:gd name="T3" fmla="*/ 0 h 238"/>
                      <a:gd name="T4" fmla="*/ 896 w 896"/>
                      <a:gd name="T5" fmla="*/ 238 h 2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6" h="238">
                        <a:moveTo>
                          <a:pt x="896" y="238"/>
                        </a:moveTo>
                        <a:lnTo>
                          <a:pt x="0" y="0"/>
                        </a:lnTo>
                        <a:lnTo>
                          <a:pt x="896" y="23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12" name="Line 316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520" y="3753"/>
                    <a:ext cx="896" cy="238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13" name="Freeform 317"/>
                  <p:cNvSpPr>
                    <a:spLocks/>
                  </p:cNvSpPr>
                  <p:nvPr/>
                </p:nvSpPr>
                <p:spPr bwMode="gray">
                  <a:xfrm>
                    <a:off x="308" y="3809"/>
                    <a:ext cx="895" cy="241"/>
                  </a:xfrm>
                  <a:custGeom>
                    <a:avLst/>
                    <a:gdLst>
                      <a:gd name="T0" fmla="*/ 895 w 895"/>
                      <a:gd name="T1" fmla="*/ 241 h 241"/>
                      <a:gd name="T2" fmla="*/ 0 w 895"/>
                      <a:gd name="T3" fmla="*/ 0 h 241"/>
                      <a:gd name="T4" fmla="*/ 895 w 895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14" name="Line 318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308" y="3809"/>
                    <a:ext cx="895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15" name="Freeform 319"/>
                  <p:cNvSpPr>
                    <a:spLocks/>
                  </p:cNvSpPr>
                  <p:nvPr/>
                </p:nvSpPr>
                <p:spPr bwMode="gray">
                  <a:xfrm>
                    <a:off x="945" y="3637"/>
                    <a:ext cx="898" cy="241"/>
                  </a:xfrm>
                  <a:custGeom>
                    <a:avLst/>
                    <a:gdLst>
                      <a:gd name="T0" fmla="*/ 898 w 898"/>
                      <a:gd name="T1" fmla="*/ 241 h 241"/>
                      <a:gd name="T2" fmla="*/ 0 w 898"/>
                      <a:gd name="T3" fmla="*/ 0 h 241"/>
                      <a:gd name="T4" fmla="*/ 898 w 898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8" h="241">
                        <a:moveTo>
                          <a:pt x="898" y="241"/>
                        </a:moveTo>
                        <a:lnTo>
                          <a:pt x="0" y="0"/>
                        </a:lnTo>
                        <a:lnTo>
                          <a:pt x="898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16" name="Line 320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945" y="3637"/>
                    <a:ext cx="898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17" name="Freeform 321"/>
                  <p:cNvSpPr>
                    <a:spLocks/>
                  </p:cNvSpPr>
                  <p:nvPr/>
                </p:nvSpPr>
                <p:spPr bwMode="gray">
                  <a:xfrm>
                    <a:off x="95" y="3866"/>
                    <a:ext cx="895" cy="241"/>
                  </a:xfrm>
                  <a:custGeom>
                    <a:avLst/>
                    <a:gdLst>
                      <a:gd name="T0" fmla="*/ 895 w 895"/>
                      <a:gd name="T1" fmla="*/ 241 h 241"/>
                      <a:gd name="T2" fmla="*/ 0 w 895"/>
                      <a:gd name="T3" fmla="*/ 0 h 241"/>
                      <a:gd name="T4" fmla="*/ 895 w 895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18" name="Line 322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95" y="3866"/>
                    <a:ext cx="895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90819" name="Group 323"/>
              <p:cNvGrpSpPr>
                <a:grpSpLocks/>
              </p:cNvGrpSpPr>
              <p:nvPr/>
            </p:nvGrpSpPr>
            <p:grpSpPr bwMode="auto">
              <a:xfrm flipH="1">
                <a:off x="2110" y="2766"/>
                <a:ext cx="255" cy="200"/>
                <a:chOff x="1315" y="1508"/>
                <a:chExt cx="596" cy="469"/>
              </a:xfrm>
            </p:grpSpPr>
            <p:sp>
              <p:nvSpPr>
                <p:cNvPr id="490820" name="Freeform 324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21" name="Freeform 325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22" name="Freeform 326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491206" name="Group 710"/>
          <p:cNvGrpSpPr>
            <a:grpSpLocks/>
          </p:cNvGrpSpPr>
          <p:nvPr/>
        </p:nvGrpSpPr>
        <p:grpSpPr bwMode="auto">
          <a:xfrm>
            <a:off x="3495675" y="3422650"/>
            <a:ext cx="2044700" cy="560388"/>
            <a:chOff x="2202" y="2156"/>
            <a:chExt cx="1288" cy="353"/>
          </a:xfrm>
        </p:grpSpPr>
        <p:sp>
          <p:nvSpPr>
            <p:cNvPr id="490824" name="Freeform 328"/>
            <p:cNvSpPr>
              <a:spLocks noChangeAspect="1"/>
            </p:cNvSpPr>
            <p:nvPr/>
          </p:nvSpPr>
          <p:spPr bwMode="gray">
            <a:xfrm>
              <a:off x="2202" y="2164"/>
              <a:ext cx="1288" cy="345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90825" name="Group 329"/>
            <p:cNvGrpSpPr>
              <a:grpSpLocks noChangeAspect="1"/>
            </p:cNvGrpSpPr>
            <p:nvPr/>
          </p:nvGrpSpPr>
          <p:grpSpPr bwMode="auto">
            <a:xfrm>
              <a:off x="2563" y="2156"/>
              <a:ext cx="574" cy="258"/>
              <a:chOff x="1296" y="2586"/>
              <a:chExt cx="1739" cy="783"/>
            </a:xfrm>
          </p:grpSpPr>
          <p:grpSp>
            <p:nvGrpSpPr>
              <p:cNvPr id="490826" name="Group 330"/>
              <p:cNvGrpSpPr>
                <a:grpSpLocks noChangeAspect="1"/>
              </p:cNvGrpSpPr>
              <p:nvPr/>
            </p:nvGrpSpPr>
            <p:grpSpPr bwMode="auto">
              <a:xfrm>
                <a:off x="2598" y="3190"/>
                <a:ext cx="437" cy="179"/>
                <a:chOff x="931" y="1370"/>
                <a:chExt cx="904" cy="371"/>
              </a:xfrm>
            </p:grpSpPr>
            <p:sp>
              <p:nvSpPr>
                <p:cNvPr id="490827" name="Freeform 331"/>
                <p:cNvSpPr>
                  <a:spLocks noChangeAspect="1"/>
                </p:cNvSpPr>
                <p:nvPr/>
              </p:nvSpPr>
              <p:spPr bwMode="gray">
                <a:xfrm>
                  <a:off x="931" y="1497"/>
                  <a:ext cx="904" cy="244"/>
                </a:xfrm>
                <a:custGeom>
                  <a:avLst/>
                  <a:gdLst>
                    <a:gd name="T0" fmla="*/ 0 w 904"/>
                    <a:gd name="T1" fmla="*/ 121 h 244"/>
                    <a:gd name="T2" fmla="*/ 453 w 904"/>
                    <a:gd name="T3" fmla="*/ 0 h 244"/>
                    <a:gd name="T4" fmla="*/ 904 w 904"/>
                    <a:gd name="T5" fmla="*/ 121 h 244"/>
                    <a:gd name="T6" fmla="*/ 453 w 904"/>
                    <a:gd name="T7" fmla="*/ 244 h 244"/>
                    <a:gd name="T8" fmla="*/ 0 w 904"/>
                    <a:gd name="T9" fmla="*/ 121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1"/>
                      </a:moveTo>
                      <a:lnTo>
                        <a:pt x="453" y="0"/>
                      </a:lnTo>
                      <a:lnTo>
                        <a:pt x="904" y="121"/>
                      </a:lnTo>
                      <a:lnTo>
                        <a:pt x="453" y="244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28" name="Freeform 332"/>
                <p:cNvSpPr>
                  <a:spLocks noChangeAspect="1"/>
                </p:cNvSpPr>
                <p:nvPr/>
              </p:nvSpPr>
              <p:spPr bwMode="gray">
                <a:xfrm>
                  <a:off x="1384" y="1400"/>
                  <a:ext cx="451" cy="218"/>
                </a:xfrm>
                <a:custGeom>
                  <a:avLst/>
                  <a:gdLst>
                    <a:gd name="T0" fmla="*/ 0 w 451"/>
                    <a:gd name="T1" fmla="*/ 97 h 218"/>
                    <a:gd name="T2" fmla="*/ 0 w 451"/>
                    <a:gd name="T3" fmla="*/ 0 h 218"/>
                    <a:gd name="T4" fmla="*/ 451 w 451"/>
                    <a:gd name="T5" fmla="*/ 123 h 218"/>
                    <a:gd name="T6" fmla="*/ 451 w 451"/>
                    <a:gd name="T7" fmla="*/ 218 h 218"/>
                    <a:gd name="T8" fmla="*/ 0 w 451"/>
                    <a:gd name="T9" fmla="*/ 97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218">
                      <a:moveTo>
                        <a:pt x="0" y="97"/>
                      </a:moveTo>
                      <a:lnTo>
                        <a:pt x="0" y="0"/>
                      </a:lnTo>
                      <a:lnTo>
                        <a:pt x="451" y="123"/>
                      </a:lnTo>
                      <a:lnTo>
                        <a:pt x="451" y="218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 w="6350" cap="flat" cmpd="sng">
                  <a:solidFill>
                    <a:srgbClr val="0099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29" name="Freeform 333"/>
                <p:cNvSpPr>
                  <a:spLocks noChangeAspect="1"/>
                </p:cNvSpPr>
                <p:nvPr/>
              </p:nvSpPr>
              <p:spPr bwMode="gray">
                <a:xfrm>
                  <a:off x="931" y="1400"/>
                  <a:ext cx="453" cy="218"/>
                </a:xfrm>
                <a:custGeom>
                  <a:avLst/>
                  <a:gdLst>
                    <a:gd name="T0" fmla="*/ 453 w 453"/>
                    <a:gd name="T1" fmla="*/ 97 h 218"/>
                    <a:gd name="T2" fmla="*/ 453 w 453"/>
                    <a:gd name="T3" fmla="*/ 0 h 218"/>
                    <a:gd name="T4" fmla="*/ 0 w 453"/>
                    <a:gd name="T5" fmla="*/ 123 h 218"/>
                    <a:gd name="T6" fmla="*/ 0 w 453"/>
                    <a:gd name="T7" fmla="*/ 218 h 218"/>
                    <a:gd name="T8" fmla="*/ 453 w 453"/>
                    <a:gd name="T9" fmla="*/ 97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18">
                      <a:moveTo>
                        <a:pt x="453" y="97"/>
                      </a:moveTo>
                      <a:lnTo>
                        <a:pt x="453" y="0"/>
                      </a:lnTo>
                      <a:lnTo>
                        <a:pt x="0" y="123"/>
                      </a:lnTo>
                      <a:lnTo>
                        <a:pt x="0" y="218"/>
                      </a:lnTo>
                      <a:lnTo>
                        <a:pt x="453" y="9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 w="6350" cap="flat" cmpd="sng">
                  <a:solidFill>
                    <a:srgbClr val="0099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30" name="Freeform 334"/>
                <p:cNvSpPr>
                  <a:spLocks noChangeAspect="1"/>
                </p:cNvSpPr>
                <p:nvPr/>
              </p:nvSpPr>
              <p:spPr bwMode="gray">
                <a:xfrm>
                  <a:off x="1056" y="1502"/>
                  <a:ext cx="668" cy="180"/>
                </a:xfrm>
                <a:custGeom>
                  <a:avLst/>
                  <a:gdLst>
                    <a:gd name="T0" fmla="*/ 0 w 668"/>
                    <a:gd name="T1" fmla="*/ 78 h 180"/>
                    <a:gd name="T2" fmla="*/ 290 w 668"/>
                    <a:gd name="T3" fmla="*/ 0 h 180"/>
                    <a:gd name="T4" fmla="*/ 668 w 668"/>
                    <a:gd name="T5" fmla="*/ 102 h 180"/>
                    <a:gd name="T6" fmla="*/ 380 w 668"/>
                    <a:gd name="T7" fmla="*/ 180 h 180"/>
                    <a:gd name="T8" fmla="*/ 0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31" name="Freeform 335"/>
                <p:cNvSpPr>
                  <a:spLocks noChangeAspect="1"/>
                </p:cNvSpPr>
                <p:nvPr/>
              </p:nvSpPr>
              <p:spPr bwMode="gray">
                <a:xfrm>
                  <a:off x="1061" y="1493"/>
                  <a:ext cx="668" cy="179"/>
                </a:xfrm>
                <a:custGeom>
                  <a:avLst/>
                  <a:gdLst>
                    <a:gd name="T0" fmla="*/ 668 w 668"/>
                    <a:gd name="T1" fmla="*/ 78 h 179"/>
                    <a:gd name="T2" fmla="*/ 377 w 668"/>
                    <a:gd name="T3" fmla="*/ 0 h 179"/>
                    <a:gd name="T4" fmla="*/ 0 w 668"/>
                    <a:gd name="T5" fmla="*/ 101 h 179"/>
                    <a:gd name="T6" fmla="*/ 288 w 668"/>
                    <a:gd name="T7" fmla="*/ 179 h 179"/>
                    <a:gd name="T8" fmla="*/ 668 w 668"/>
                    <a:gd name="T9" fmla="*/ 78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79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1"/>
                      </a:lnTo>
                      <a:lnTo>
                        <a:pt x="288" y="179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32" name="Freeform 336"/>
                <p:cNvSpPr>
                  <a:spLocks noChangeAspect="1"/>
                </p:cNvSpPr>
                <p:nvPr/>
              </p:nvSpPr>
              <p:spPr bwMode="gray">
                <a:xfrm>
                  <a:off x="1056" y="1481"/>
                  <a:ext cx="668" cy="180"/>
                </a:xfrm>
                <a:custGeom>
                  <a:avLst/>
                  <a:gdLst>
                    <a:gd name="T0" fmla="*/ 0 w 668"/>
                    <a:gd name="T1" fmla="*/ 78 h 180"/>
                    <a:gd name="T2" fmla="*/ 290 w 668"/>
                    <a:gd name="T3" fmla="*/ 0 h 180"/>
                    <a:gd name="T4" fmla="*/ 668 w 668"/>
                    <a:gd name="T5" fmla="*/ 102 h 180"/>
                    <a:gd name="T6" fmla="*/ 380 w 668"/>
                    <a:gd name="T7" fmla="*/ 180 h 180"/>
                    <a:gd name="T8" fmla="*/ 0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33" name="Freeform 337"/>
                <p:cNvSpPr>
                  <a:spLocks noChangeAspect="1"/>
                </p:cNvSpPr>
                <p:nvPr/>
              </p:nvSpPr>
              <p:spPr bwMode="gray">
                <a:xfrm>
                  <a:off x="1061" y="1471"/>
                  <a:ext cx="668" cy="180"/>
                </a:xfrm>
                <a:custGeom>
                  <a:avLst/>
                  <a:gdLst>
                    <a:gd name="T0" fmla="*/ 668 w 668"/>
                    <a:gd name="T1" fmla="*/ 78 h 180"/>
                    <a:gd name="T2" fmla="*/ 377 w 668"/>
                    <a:gd name="T3" fmla="*/ 0 h 180"/>
                    <a:gd name="T4" fmla="*/ 0 w 668"/>
                    <a:gd name="T5" fmla="*/ 102 h 180"/>
                    <a:gd name="T6" fmla="*/ 288 w 668"/>
                    <a:gd name="T7" fmla="*/ 180 h 180"/>
                    <a:gd name="T8" fmla="*/ 668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80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34" name="Freeform 338"/>
                <p:cNvSpPr>
                  <a:spLocks noChangeAspect="1"/>
                </p:cNvSpPr>
                <p:nvPr/>
              </p:nvSpPr>
              <p:spPr bwMode="gray">
                <a:xfrm>
                  <a:off x="1056" y="1457"/>
                  <a:ext cx="668" cy="180"/>
                </a:xfrm>
                <a:custGeom>
                  <a:avLst/>
                  <a:gdLst>
                    <a:gd name="T0" fmla="*/ 0 w 668"/>
                    <a:gd name="T1" fmla="*/ 78 h 180"/>
                    <a:gd name="T2" fmla="*/ 290 w 668"/>
                    <a:gd name="T3" fmla="*/ 0 h 180"/>
                    <a:gd name="T4" fmla="*/ 668 w 668"/>
                    <a:gd name="T5" fmla="*/ 102 h 180"/>
                    <a:gd name="T6" fmla="*/ 380 w 668"/>
                    <a:gd name="T7" fmla="*/ 180 h 180"/>
                    <a:gd name="T8" fmla="*/ 0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35" name="Freeform 339"/>
                <p:cNvSpPr>
                  <a:spLocks noChangeAspect="1"/>
                </p:cNvSpPr>
                <p:nvPr/>
              </p:nvSpPr>
              <p:spPr bwMode="gray">
                <a:xfrm>
                  <a:off x="1061" y="1450"/>
                  <a:ext cx="668" cy="177"/>
                </a:xfrm>
                <a:custGeom>
                  <a:avLst/>
                  <a:gdLst>
                    <a:gd name="T0" fmla="*/ 668 w 668"/>
                    <a:gd name="T1" fmla="*/ 76 h 177"/>
                    <a:gd name="T2" fmla="*/ 377 w 668"/>
                    <a:gd name="T3" fmla="*/ 0 h 177"/>
                    <a:gd name="T4" fmla="*/ 0 w 668"/>
                    <a:gd name="T5" fmla="*/ 102 h 177"/>
                    <a:gd name="T6" fmla="*/ 288 w 668"/>
                    <a:gd name="T7" fmla="*/ 177 h 177"/>
                    <a:gd name="T8" fmla="*/ 668 w 668"/>
                    <a:gd name="T9" fmla="*/ 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77">
                      <a:moveTo>
                        <a:pt x="668" y="76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77"/>
                      </a:lnTo>
                      <a:lnTo>
                        <a:pt x="668" y="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36" name="Freeform 340"/>
                <p:cNvSpPr>
                  <a:spLocks noChangeAspect="1"/>
                </p:cNvSpPr>
                <p:nvPr/>
              </p:nvSpPr>
              <p:spPr bwMode="gray">
                <a:xfrm>
                  <a:off x="1056" y="1436"/>
                  <a:ext cx="668" cy="180"/>
                </a:xfrm>
                <a:custGeom>
                  <a:avLst/>
                  <a:gdLst>
                    <a:gd name="T0" fmla="*/ 0 w 668"/>
                    <a:gd name="T1" fmla="*/ 78 h 180"/>
                    <a:gd name="T2" fmla="*/ 290 w 668"/>
                    <a:gd name="T3" fmla="*/ 0 h 180"/>
                    <a:gd name="T4" fmla="*/ 668 w 668"/>
                    <a:gd name="T5" fmla="*/ 102 h 180"/>
                    <a:gd name="T6" fmla="*/ 380 w 668"/>
                    <a:gd name="T7" fmla="*/ 180 h 180"/>
                    <a:gd name="T8" fmla="*/ 0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37" name="Freeform 341"/>
                <p:cNvSpPr>
                  <a:spLocks noChangeAspect="1"/>
                </p:cNvSpPr>
                <p:nvPr/>
              </p:nvSpPr>
              <p:spPr bwMode="gray">
                <a:xfrm>
                  <a:off x="1061" y="1426"/>
                  <a:ext cx="668" cy="180"/>
                </a:xfrm>
                <a:custGeom>
                  <a:avLst/>
                  <a:gdLst>
                    <a:gd name="T0" fmla="*/ 668 w 668"/>
                    <a:gd name="T1" fmla="*/ 78 h 180"/>
                    <a:gd name="T2" fmla="*/ 377 w 668"/>
                    <a:gd name="T3" fmla="*/ 0 h 180"/>
                    <a:gd name="T4" fmla="*/ 0 w 668"/>
                    <a:gd name="T5" fmla="*/ 102 h 180"/>
                    <a:gd name="T6" fmla="*/ 288 w 668"/>
                    <a:gd name="T7" fmla="*/ 180 h 180"/>
                    <a:gd name="T8" fmla="*/ 668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80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38" name="Freeform 342"/>
                <p:cNvSpPr>
                  <a:spLocks noChangeAspect="1"/>
                </p:cNvSpPr>
                <p:nvPr/>
              </p:nvSpPr>
              <p:spPr bwMode="gray">
                <a:xfrm>
                  <a:off x="1056" y="1415"/>
                  <a:ext cx="668" cy="179"/>
                </a:xfrm>
                <a:custGeom>
                  <a:avLst/>
                  <a:gdLst>
                    <a:gd name="T0" fmla="*/ 0 w 668"/>
                    <a:gd name="T1" fmla="*/ 78 h 179"/>
                    <a:gd name="T2" fmla="*/ 290 w 668"/>
                    <a:gd name="T3" fmla="*/ 0 h 179"/>
                    <a:gd name="T4" fmla="*/ 668 w 668"/>
                    <a:gd name="T5" fmla="*/ 101 h 179"/>
                    <a:gd name="T6" fmla="*/ 380 w 668"/>
                    <a:gd name="T7" fmla="*/ 179 h 179"/>
                    <a:gd name="T8" fmla="*/ 0 w 668"/>
                    <a:gd name="T9" fmla="*/ 78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79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1"/>
                      </a:lnTo>
                      <a:lnTo>
                        <a:pt x="380" y="179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39" name="Freeform 343"/>
                <p:cNvSpPr>
                  <a:spLocks noChangeAspect="1"/>
                </p:cNvSpPr>
                <p:nvPr/>
              </p:nvSpPr>
              <p:spPr bwMode="gray">
                <a:xfrm>
                  <a:off x="1061" y="1405"/>
                  <a:ext cx="668" cy="180"/>
                </a:xfrm>
                <a:custGeom>
                  <a:avLst/>
                  <a:gdLst>
                    <a:gd name="T0" fmla="*/ 668 w 668"/>
                    <a:gd name="T1" fmla="*/ 78 h 180"/>
                    <a:gd name="T2" fmla="*/ 377 w 668"/>
                    <a:gd name="T3" fmla="*/ 0 h 180"/>
                    <a:gd name="T4" fmla="*/ 0 w 668"/>
                    <a:gd name="T5" fmla="*/ 102 h 180"/>
                    <a:gd name="T6" fmla="*/ 288 w 668"/>
                    <a:gd name="T7" fmla="*/ 180 h 180"/>
                    <a:gd name="T8" fmla="*/ 668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80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40" name="Freeform 344"/>
                <p:cNvSpPr>
                  <a:spLocks noChangeAspect="1"/>
                </p:cNvSpPr>
                <p:nvPr/>
              </p:nvSpPr>
              <p:spPr bwMode="gray">
                <a:xfrm>
                  <a:off x="1056" y="1391"/>
                  <a:ext cx="668" cy="180"/>
                </a:xfrm>
                <a:custGeom>
                  <a:avLst/>
                  <a:gdLst>
                    <a:gd name="T0" fmla="*/ 0 w 668"/>
                    <a:gd name="T1" fmla="*/ 78 h 180"/>
                    <a:gd name="T2" fmla="*/ 290 w 668"/>
                    <a:gd name="T3" fmla="*/ 0 h 180"/>
                    <a:gd name="T4" fmla="*/ 668 w 668"/>
                    <a:gd name="T5" fmla="*/ 102 h 180"/>
                    <a:gd name="T6" fmla="*/ 380 w 668"/>
                    <a:gd name="T7" fmla="*/ 180 h 180"/>
                    <a:gd name="T8" fmla="*/ 0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41" name="Freeform 345"/>
                <p:cNvSpPr>
                  <a:spLocks noChangeAspect="1"/>
                </p:cNvSpPr>
                <p:nvPr/>
              </p:nvSpPr>
              <p:spPr bwMode="gray">
                <a:xfrm>
                  <a:off x="1061" y="1384"/>
                  <a:ext cx="668" cy="177"/>
                </a:xfrm>
                <a:custGeom>
                  <a:avLst/>
                  <a:gdLst>
                    <a:gd name="T0" fmla="*/ 668 w 668"/>
                    <a:gd name="T1" fmla="*/ 76 h 177"/>
                    <a:gd name="T2" fmla="*/ 377 w 668"/>
                    <a:gd name="T3" fmla="*/ 0 h 177"/>
                    <a:gd name="T4" fmla="*/ 0 w 668"/>
                    <a:gd name="T5" fmla="*/ 102 h 177"/>
                    <a:gd name="T6" fmla="*/ 288 w 668"/>
                    <a:gd name="T7" fmla="*/ 177 h 177"/>
                    <a:gd name="T8" fmla="*/ 668 w 668"/>
                    <a:gd name="T9" fmla="*/ 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77">
                      <a:moveTo>
                        <a:pt x="668" y="76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77"/>
                      </a:lnTo>
                      <a:lnTo>
                        <a:pt x="668" y="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42" name="Freeform 346"/>
                <p:cNvSpPr>
                  <a:spLocks noChangeAspect="1"/>
                </p:cNvSpPr>
                <p:nvPr/>
              </p:nvSpPr>
              <p:spPr bwMode="gray">
                <a:xfrm>
                  <a:off x="1056" y="1370"/>
                  <a:ext cx="668" cy="179"/>
                </a:xfrm>
                <a:custGeom>
                  <a:avLst/>
                  <a:gdLst>
                    <a:gd name="T0" fmla="*/ 0 w 668"/>
                    <a:gd name="T1" fmla="*/ 78 h 179"/>
                    <a:gd name="T2" fmla="*/ 290 w 668"/>
                    <a:gd name="T3" fmla="*/ 0 h 179"/>
                    <a:gd name="T4" fmla="*/ 668 w 668"/>
                    <a:gd name="T5" fmla="*/ 101 h 179"/>
                    <a:gd name="T6" fmla="*/ 380 w 668"/>
                    <a:gd name="T7" fmla="*/ 179 h 179"/>
                    <a:gd name="T8" fmla="*/ 0 w 668"/>
                    <a:gd name="T9" fmla="*/ 78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79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1"/>
                      </a:lnTo>
                      <a:lnTo>
                        <a:pt x="380" y="179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43" name="Freeform 347"/>
                <p:cNvSpPr>
                  <a:spLocks noChangeAspect="1"/>
                </p:cNvSpPr>
                <p:nvPr/>
              </p:nvSpPr>
              <p:spPr bwMode="gray">
                <a:xfrm>
                  <a:off x="1384" y="1523"/>
                  <a:ext cx="451" cy="218"/>
                </a:xfrm>
                <a:custGeom>
                  <a:avLst/>
                  <a:gdLst>
                    <a:gd name="T0" fmla="*/ 0 w 451"/>
                    <a:gd name="T1" fmla="*/ 218 h 218"/>
                    <a:gd name="T2" fmla="*/ 0 w 451"/>
                    <a:gd name="T3" fmla="*/ 121 h 218"/>
                    <a:gd name="T4" fmla="*/ 451 w 451"/>
                    <a:gd name="T5" fmla="*/ 0 h 218"/>
                    <a:gd name="T6" fmla="*/ 451 w 451"/>
                    <a:gd name="T7" fmla="*/ 95 h 218"/>
                    <a:gd name="T8" fmla="*/ 0 w 451"/>
                    <a:gd name="T9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218">
                      <a:moveTo>
                        <a:pt x="0" y="218"/>
                      </a:moveTo>
                      <a:lnTo>
                        <a:pt x="0" y="121"/>
                      </a:lnTo>
                      <a:lnTo>
                        <a:pt x="451" y="0"/>
                      </a:lnTo>
                      <a:lnTo>
                        <a:pt x="451" y="95"/>
                      </a:lnTo>
                      <a:lnTo>
                        <a:pt x="0" y="218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 w="6350" cap="flat" cmpd="sng">
                  <a:solidFill>
                    <a:srgbClr val="0099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44" name="Freeform 348"/>
                <p:cNvSpPr>
                  <a:spLocks noChangeAspect="1"/>
                </p:cNvSpPr>
                <p:nvPr/>
              </p:nvSpPr>
              <p:spPr bwMode="gray">
                <a:xfrm>
                  <a:off x="931" y="1523"/>
                  <a:ext cx="453" cy="218"/>
                </a:xfrm>
                <a:custGeom>
                  <a:avLst/>
                  <a:gdLst>
                    <a:gd name="T0" fmla="*/ 0 w 453"/>
                    <a:gd name="T1" fmla="*/ 0 h 218"/>
                    <a:gd name="T2" fmla="*/ 0 w 453"/>
                    <a:gd name="T3" fmla="*/ 95 h 218"/>
                    <a:gd name="T4" fmla="*/ 453 w 453"/>
                    <a:gd name="T5" fmla="*/ 218 h 218"/>
                    <a:gd name="T6" fmla="*/ 453 w 453"/>
                    <a:gd name="T7" fmla="*/ 121 h 218"/>
                    <a:gd name="T8" fmla="*/ 0 w 453"/>
                    <a:gd name="T9" fmla="*/ 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18">
                      <a:moveTo>
                        <a:pt x="0" y="0"/>
                      </a:moveTo>
                      <a:lnTo>
                        <a:pt x="0" y="95"/>
                      </a:lnTo>
                      <a:lnTo>
                        <a:pt x="453" y="218"/>
                      </a:lnTo>
                      <a:lnTo>
                        <a:pt x="453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6350" cap="flat" cmpd="sng">
                  <a:solidFill>
                    <a:srgbClr val="0099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0845" name="Group 349"/>
              <p:cNvGrpSpPr>
                <a:grpSpLocks noChangeAspect="1"/>
              </p:cNvGrpSpPr>
              <p:nvPr/>
            </p:nvGrpSpPr>
            <p:grpSpPr bwMode="auto">
              <a:xfrm>
                <a:off x="2588" y="2834"/>
                <a:ext cx="437" cy="179"/>
                <a:chOff x="931" y="1370"/>
                <a:chExt cx="904" cy="371"/>
              </a:xfrm>
            </p:grpSpPr>
            <p:sp>
              <p:nvSpPr>
                <p:cNvPr id="490846" name="Freeform 350"/>
                <p:cNvSpPr>
                  <a:spLocks noChangeAspect="1"/>
                </p:cNvSpPr>
                <p:nvPr/>
              </p:nvSpPr>
              <p:spPr bwMode="gray">
                <a:xfrm>
                  <a:off x="931" y="1497"/>
                  <a:ext cx="904" cy="244"/>
                </a:xfrm>
                <a:custGeom>
                  <a:avLst/>
                  <a:gdLst>
                    <a:gd name="T0" fmla="*/ 0 w 904"/>
                    <a:gd name="T1" fmla="*/ 121 h 244"/>
                    <a:gd name="T2" fmla="*/ 453 w 904"/>
                    <a:gd name="T3" fmla="*/ 0 h 244"/>
                    <a:gd name="T4" fmla="*/ 904 w 904"/>
                    <a:gd name="T5" fmla="*/ 121 h 244"/>
                    <a:gd name="T6" fmla="*/ 453 w 904"/>
                    <a:gd name="T7" fmla="*/ 244 h 244"/>
                    <a:gd name="T8" fmla="*/ 0 w 904"/>
                    <a:gd name="T9" fmla="*/ 121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1"/>
                      </a:moveTo>
                      <a:lnTo>
                        <a:pt x="453" y="0"/>
                      </a:lnTo>
                      <a:lnTo>
                        <a:pt x="904" y="121"/>
                      </a:lnTo>
                      <a:lnTo>
                        <a:pt x="453" y="244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47" name="Freeform 351"/>
                <p:cNvSpPr>
                  <a:spLocks noChangeAspect="1"/>
                </p:cNvSpPr>
                <p:nvPr/>
              </p:nvSpPr>
              <p:spPr bwMode="gray">
                <a:xfrm>
                  <a:off x="1384" y="1400"/>
                  <a:ext cx="451" cy="218"/>
                </a:xfrm>
                <a:custGeom>
                  <a:avLst/>
                  <a:gdLst>
                    <a:gd name="T0" fmla="*/ 0 w 451"/>
                    <a:gd name="T1" fmla="*/ 97 h 218"/>
                    <a:gd name="T2" fmla="*/ 0 w 451"/>
                    <a:gd name="T3" fmla="*/ 0 h 218"/>
                    <a:gd name="T4" fmla="*/ 451 w 451"/>
                    <a:gd name="T5" fmla="*/ 123 h 218"/>
                    <a:gd name="T6" fmla="*/ 451 w 451"/>
                    <a:gd name="T7" fmla="*/ 218 h 218"/>
                    <a:gd name="T8" fmla="*/ 0 w 451"/>
                    <a:gd name="T9" fmla="*/ 97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218">
                      <a:moveTo>
                        <a:pt x="0" y="97"/>
                      </a:moveTo>
                      <a:lnTo>
                        <a:pt x="0" y="0"/>
                      </a:lnTo>
                      <a:lnTo>
                        <a:pt x="451" y="123"/>
                      </a:lnTo>
                      <a:lnTo>
                        <a:pt x="451" y="218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 w="6350" cap="flat" cmpd="sng">
                  <a:solidFill>
                    <a:srgbClr val="0099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48" name="Freeform 352"/>
                <p:cNvSpPr>
                  <a:spLocks noChangeAspect="1"/>
                </p:cNvSpPr>
                <p:nvPr/>
              </p:nvSpPr>
              <p:spPr bwMode="gray">
                <a:xfrm>
                  <a:off x="931" y="1400"/>
                  <a:ext cx="453" cy="218"/>
                </a:xfrm>
                <a:custGeom>
                  <a:avLst/>
                  <a:gdLst>
                    <a:gd name="T0" fmla="*/ 453 w 453"/>
                    <a:gd name="T1" fmla="*/ 97 h 218"/>
                    <a:gd name="T2" fmla="*/ 453 w 453"/>
                    <a:gd name="T3" fmla="*/ 0 h 218"/>
                    <a:gd name="T4" fmla="*/ 0 w 453"/>
                    <a:gd name="T5" fmla="*/ 123 h 218"/>
                    <a:gd name="T6" fmla="*/ 0 w 453"/>
                    <a:gd name="T7" fmla="*/ 218 h 218"/>
                    <a:gd name="T8" fmla="*/ 453 w 453"/>
                    <a:gd name="T9" fmla="*/ 97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18">
                      <a:moveTo>
                        <a:pt x="453" y="97"/>
                      </a:moveTo>
                      <a:lnTo>
                        <a:pt x="453" y="0"/>
                      </a:lnTo>
                      <a:lnTo>
                        <a:pt x="0" y="123"/>
                      </a:lnTo>
                      <a:lnTo>
                        <a:pt x="0" y="218"/>
                      </a:lnTo>
                      <a:lnTo>
                        <a:pt x="453" y="9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 w="6350" cap="flat" cmpd="sng">
                  <a:solidFill>
                    <a:srgbClr val="0099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49" name="Freeform 353"/>
                <p:cNvSpPr>
                  <a:spLocks noChangeAspect="1"/>
                </p:cNvSpPr>
                <p:nvPr/>
              </p:nvSpPr>
              <p:spPr bwMode="gray">
                <a:xfrm>
                  <a:off x="1056" y="1502"/>
                  <a:ext cx="668" cy="180"/>
                </a:xfrm>
                <a:custGeom>
                  <a:avLst/>
                  <a:gdLst>
                    <a:gd name="T0" fmla="*/ 0 w 668"/>
                    <a:gd name="T1" fmla="*/ 78 h 180"/>
                    <a:gd name="T2" fmla="*/ 290 w 668"/>
                    <a:gd name="T3" fmla="*/ 0 h 180"/>
                    <a:gd name="T4" fmla="*/ 668 w 668"/>
                    <a:gd name="T5" fmla="*/ 102 h 180"/>
                    <a:gd name="T6" fmla="*/ 380 w 668"/>
                    <a:gd name="T7" fmla="*/ 180 h 180"/>
                    <a:gd name="T8" fmla="*/ 0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50" name="Freeform 354"/>
                <p:cNvSpPr>
                  <a:spLocks noChangeAspect="1"/>
                </p:cNvSpPr>
                <p:nvPr/>
              </p:nvSpPr>
              <p:spPr bwMode="gray">
                <a:xfrm>
                  <a:off x="1061" y="1493"/>
                  <a:ext cx="668" cy="179"/>
                </a:xfrm>
                <a:custGeom>
                  <a:avLst/>
                  <a:gdLst>
                    <a:gd name="T0" fmla="*/ 668 w 668"/>
                    <a:gd name="T1" fmla="*/ 78 h 179"/>
                    <a:gd name="T2" fmla="*/ 377 w 668"/>
                    <a:gd name="T3" fmla="*/ 0 h 179"/>
                    <a:gd name="T4" fmla="*/ 0 w 668"/>
                    <a:gd name="T5" fmla="*/ 101 h 179"/>
                    <a:gd name="T6" fmla="*/ 288 w 668"/>
                    <a:gd name="T7" fmla="*/ 179 h 179"/>
                    <a:gd name="T8" fmla="*/ 668 w 668"/>
                    <a:gd name="T9" fmla="*/ 78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79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1"/>
                      </a:lnTo>
                      <a:lnTo>
                        <a:pt x="288" y="179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51" name="Freeform 355"/>
                <p:cNvSpPr>
                  <a:spLocks noChangeAspect="1"/>
                </p:cNvSpPr>
                <p:nvPr/>
              </p:nvSpPr>
              <p:spPr bwMode="gray">
                <a:xfrm>
                  <a:off x="1056" y="1481"/>
                  <a:ext cx="668" cy="180"/>
                </a:xfrm>
                <a:custGeom>
                  <a:avLst/>
                  <a:gdLst>
                    <a:gd name="T0" fmla="*/ 0 w 668"/>
                    <a:gd name="T1" fmla="*/ 78 h 180"/>
                    <a:gd name="T2" fmla="*/ 290 w 668"/>
                    <a:gd name="T3" fmla="*/ 0 h 180"/>
                    <a:gd name="T4" fmla="*/ 668 w 668"/>
                    <a:gd name="T5" fmla="*/ 102 h 180"/>
                    <a:gd name="T6" fmla="*/ 380 w 668"/>
                    <a:gd name="T7" fmla="*/ 180 h 180"/>
                    <a:gd name="T8" fmla="*/ 0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52" name="Freeform 356"/>
                <p:cNvSpPr>
                  <a:spLocks noChangeAspect="1"/>
                </p:cNvSpPr>
                <p:nvPr/>
              </p:nvSpPr>
              <p:spPr bwMode="gray">
                <a:xfrm>
                  <a:off x="1061" y="1471"/>
                  <a:ext cx="668" cy="180"/>
                </a:xfrm>
                <a:custGeom>
                  <a:avLst/>
                  <a:gdLst>
                    <a:gd name="T0" fmla="*/ 668 w 668"/>
                    <a:gd name="T1" fmla="*/ 78 h 180"/>
                    <a:gd name="T2" fmla="*/ 377 w 668"/>
                    <a:gd name="T3" fmla="*/ 0 h 180"/>
                    <a:gd name="T4" fmla="*/ 0 w 668"/>
                    <a:gd name="T5" fmla="*/ 102 h 180"/>
                    <a:gd name="T6" fmla="*/ 288 w 668"/>
                    <a:gd name="T7" fmla="*/ 180 h 180"/>
                    <a:gd name="T8" fmla="*/ 668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80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53" name="Freeform 357"/>
                <p:cNvSpPr>
                  <a:spLocks noChangeAspect="1"/>
                </p:cNvSpPr>
                <p:nvPr/>
              </p:nvSpPr>
              <p:spPr bwMode="gray">
                <a:xfrm>
                  <a:off x="1056" y="1457"/>
                  <a:ext cx="668" cy="180"/>
                </a:xfrm>
                <a:custGeom>
                  <a:avLst/>
                  <a:gdLst>
                    <a:gd name="T0" fmla="*/ 0 w 668"/>
                    <a:gd name="T1" fmla="*/ 78 h 180"/>
                    <a:gd name="T2" fmla="*/ 290 w 668"/>
                    <a:gd name="T3" fmla="*/ 0 h 180"/>
                    <a:gd name="T4" fmla="*/ 668 w 668"/>
                    <a:gd name="T5" fmla="*/ 102 h 180"/>
                    <a:gd name="T6" fmla="*/ 380 w 668"/>
                    <a:gd name="T7" fmla="*/ 180 h 180"/>
                    <a:gd name="T8" fmla="*/ 0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54" name="Freeform 358"/>
                <p:cNvSpPr>
                  <a:spLocks noChangeAspect="1"/>
                </p:cNvSpPr>
                <p:nvPr/>
              </p:nvSpPr>
              <p:spPr bwMode="gray">
                <a:xfrm>
                  <a:off x="1061" y="1450"/>
                  <a:ext cx="668" cy="177"/>
                </a:xfrm>
                <a:custGeom>
                  <a:avLst/>
                  <a:gdLst>
                    <a:gd name="T0" fmla="*/ 668 w 668"/>
                    <a:gd name="T1" fmla="*/ 76 h 177"/>
                    <a:gd name="T2" fmla="*/ 377 w 668"/>
                    <a:gd name="T3" fmla="*/ 0 h 177"/>
                    <a:gd name="T4" fmla="*/ 0 w 668"/>
                    <a:gd name="T5" fmla="*/ 102 h 177"/>
                    <a:gd name="T6" fmla="*/ 288 w 668"/>
                    <a:gd name="T7" fmla="*/ 177 h 177"/>
                    <a:gd name="T8" fmla="*/ 668 w 668"/>
                    <a:gd name="T9" fmla="*/ 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77">
                      <a:moveTo>
                        <a:pt x="668" y="76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77"/>
                      </a:lnTo>
                      <a:lnTo>
                        <a:pt x="668" y="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55" name="Freeform 359"/>
                <p:cNvSpPr>
                  <a:spLocks noChangeAspect="1"/>
                </p:cNvSpPr>
                <p:nvPr/>
              </p:nvSpPr>
              <p:spPr bwMode="gray">
                <a:xfrm>
                  <a:off x="1056" y="1436"/>
                  <a:ext cx="668" cy="180"/>
                </a:xfrm>
                <a:custGeom>
                  <a:avLst/>
                  <a:gdLst>
                    <a:gd name="T0" fmla="*/ 0 w 668"/>
                    <a:gd name="T1" fmla="*/ 78 h 180"/>
                    <a:gd name="T2" fmla="*/ 290 w 668"/>
                    <a:gd name="T3" fmla="*/ 0 h 180"/>
                    <a:gd name="T4" fmla="*/ 668 w 668"/>
                    <a:gd name="T5" fmla="*/ 102 h 180"/>
                    <a:gd name="T6" fmla="*/ 380 w 668"/>
                    <a:gd name="T7" fmla="*/ 180 h 180"/>
                    <a:gd name="T8" fmla="*/ 0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56" name="Freeform 360"/>
                <p:cNvSpPr>
                  <a:spLocks noChangeAspect="1"/>
                </p:cNvSpPr>
                <p:nvPr/>
              </p:nvSpPr>
              <p:spPr bwMode="gray">
                <a:xfrm>
                  <a:off x="1061" y="1426"/>
                  <a:ext cx="668" cy="180"/>
                </a:xfrm>
                <a:custGeom>
                  <a:avLst/>
                  <a:gdLst>
                    <a:gd name="T0" fmla="*/ 668 w 668"/>
                    <a:gd name="T1" fmla="*/ 78 h 180"/>
                    <a:gd name="T2" fmla="*/ 377 w 668"/>
                    <a:gd name="T3" fmla="*/ 0 h 180"/>
                    <a:gd name="T4" fmla="*/ 0 w 668"/>
                    <a:gd name="T5" fmla="*/ 102 h 180"/>
                    <a:gd name="T6" fmla="*/ 288 w 668"/>
                    <a:gd name="T7" fmla="*/ 180 h 180"/>
                    <a:gd name="T8" fmla="*/ 668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80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57" name="Freeform 361"/>
                <p:cNvSpPr>
                  <a:spLocks noChangeAspect="1"/>
                </p:cNvSpPr>
                <p:nvPr/>
              </p:nvSpPr>
              <p:spPr bwMode="gray">
                <a:xfrm>
                  <a:off x="1056" y="1415"/>
                  <a:ext cx="668" cy="179"/>
                </a:xfrm>
                <a:custGeom>
                  <a:avLst/>
                  <a:gdLst>
                    <a:gd name="T0" fmla="*/ 0 w 668"/>
                    <a:gd name="T1" fmla="*/ 78 h 179"/>
                    <a:gd name="T2" fmla="*/ 290 w 668"/>
                    <a:gd name="T3" fmla="*/ 0 h 179"/>
                    <a:gd name="T4" fmla="*/ 668 w 668"/>
                    <a:gd name="T5" fmla="*/ 101 h 179"/>
                    <a:gd name="T6" fmla="*/ 380 w 668"/>
                    <a:gd name="T7" fmla="*/ 179 h 179"/>
                    <a:gd name="T8" fmla="*/ 0 w 668"/>
                    <a:gd name="T9" fmla="*/ 78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79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1"/>
                      </a:lnTo>
                      <a:lnTo>
                        <a:pt x="380" y="179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58" name="Freeform 362"/>
                <p:cNvSpPr>
                  <a:spLocks noChangeAspect="1"/>
                </p:cNvSpPr>
                <p:nvPr/>
              </p:nvSpPr>
              <p:spPr bwMode="gray">
                <a:xfrm>
                  <a:off x="1061" y="1405"/>
                  <a:ext cx="668" cy="180"/>
                </a:xfrm>
                <a:custGeom>
                  <a:avLst/>
                  <a:gdLst>
                    <a:gd name="T0" fmla="*/ 668 w 668"/>
                    <a:gd name="T1" fmla="*/ 78 h 180"/>
                    <a:gd name="T2" fmla="*/ 377 w 668"/>
                    <a:gd name="T3" fmla="*/ 0 h 180"/>
                    <a:gd name="T4" fmla="*/ 0 w 668"/>
                    <a:gd name="T5" fmla="*/ 102 h 180"/>
                    <a:gd name="T6" fmla="*/ 288 w 668"/>
                    <a:gd name="T7" fmla="*/ 180 h 180"/>
                    <a:gd name="T8" fmla="*/ 668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80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59" name="Freeform 363"/>
                <p:cNvSpPr>
                  <a:spLocks noChangeAspect="1"/>
                </p:cNvSpPr>
                <p:nvPr/>
              </p:nvSpPr>
              <p:spPr bwMode="gray">
                <a:xfrm>
                  <a:off x="1056" y="1391"/>
                  <a:ext cx="668" cy="180"/>
                </a:xfrm>
                <a:custGeom>
                  <a:avLst/>
                  <a:gdLst>
                    <a:gd name="T0" fmla="*/ 0 w 668"/>
                    <a:gd name="T1" fmla="*/ 78 h 180"/>
                    <a:gd name="T2" fmla="*/ 290 w 668"/>
                    <a:gd name="T3" fmla="*/ 0 h 180"/>
                    <a:gd name="T4" fmla="*/ 668 w 668"/>
                    <a:gd name="T5" fmla="*/ 102 h 180"/>
                    <a:gd name="T6" fmla="*/ 380 w 668"/>
                    <a:gd name="T7" fmla="*/ 180 h 180"/>
                    <a:gd name="T8" fmla="*/ 0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60" name="Freeform 364"/>
                <p:cNvSpPr>
                  <a:spLocks noChangeAspect="1"/>
                </p:cNvSpPr>
                <p:nvPr/>
              </p:nvSpPr>
              <p:spPr bwMode="gray">
                <a:xfrm>
                  <a:off x="1061" y="1384"/>
                  <a:ext cx="668" cy="177"/>
                </a:xfrm>
                <a:custGeom>
                  <a:avLst/>
                  <a:gdLst>
                    <a:gd name="T0" fmla="*/ 668 w 668"/>
                    <a:gd name="T1" fmla="*/ 76 h 177"/>
                    <a:gd name="T2" fmla="*/ 377 w 668"/>
                    <a:gd name="T3" fmla="*/ 0 h 177"/>
                    <a:gd name="T4" fmla="*/ 0 w 668"/>
                    <a:gd name="T5" fmla="*/ 102 h 177"/>
                    <a:gd name="T6" fmla="*/ 288 w 668"/>
                    <a:gd name="T7" fmla="*/ 177 h 177"/>
                    <a:gd name="T8" fmla="*/ 668 w 668"/>
                    <a:gd name="T9" fmla="*/ 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77">
                      <a:moveTo>
                        <a:pt x="668" y="76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77"/>
                      </a:lnTo>
                      <a:lnTo>
                        <a:pt x="668" y="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61" name="Freeform 365"/>
                <p:cNvSpPr>
                  <a:spLocks noChangeAspect="1"/>
                </p:cNvSpPr>
                <p:nvPr/>
              </p:nvSpPr>
              <p:spPr bwMode="gray">
                <a:xfrm>
                  <a:off x="1056" y="1370"/>
                  <a:ext cx="668" cy="179"/>
                </a:xfrm>
                <a:custGeom>
                  <a:avLst/>
                  <a:gdLst>
                    <a:gd name="T0" fmla="*/ 0 w 668"/>
                    <a:gd name="T1" fmla="*/ 78 h 179"/>
                    <a:gd name="T2" fmla="*/ 290 w 668"/>
                    <a:gd name="T3" fmla="*/ 0 h 179"/>
                    <a:gd name="T4" fmla="*/ 668 w 668"/>
                    <a:gd name="T5" fmla="*/ 101 h 179"/>
                    <a:gd name="T6" fmla="*/ 380 w 668"/>
                    <a:gd name="T7" fmla="*/ 179 h 179"/>
                    <a:gd name="T8" fmla="*/ 0 w 668"/>
                    <a:gd name="T9" fmla="*/ 78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79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1"/>
                      </a:lnTo>
                      <a:lnTo>
                        <a:pt x="380" y="179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62" name="Freeform 366"/>
                <p:cNvSpPr>
                  <a:spLocks noChangeAspect="1"/>
                </p:cNvSpPr>
                <p:nvPr/>
              </p:nvSpPr>
              <p:spPr bwMode="gray">
                <a:xfrm>
                  <a:off x="1384" y="1523"/>
                  <a:ext cx="451" cy="218"/>
                </a:xfrm>
                <a:custGeom>
                  <a:avLst/>
                  <a:gdLst>
                    <a:gd name="T0" fmla="*/ 0 w 451"/>
                    <a:gd name="T1" fmla="*/ 218 h 218"/>
                    <a:gd name="T2" fmla="*/ 0 w 451"/>
                    <a:gd name="T3" fmla="*/ 121 h 218"/>
                    <a:gd name="T4" fmla="*/ 451 w 451"/>
                    <a:gd name="T5" fmla="*/ 0 h 218"/>
                    <a:gd name="T6" fmla="*/ 451 w 451"/>
                    <a:gd name="T7" fmla="*/ 95 h 218"/>
                    <a:gd name="T8" fmla="*/ 0 w 451"/>
                    <a:gd name="T9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218">
                      <a:moveTo>
                        <a:pt x="0" y="218"/>
                      </a:moveTo>
                      <a:lnTo>
                        <a:pt x="0" y="121"/>
                      </a:lnTo>
                      <a:lnTo>
                        <a:pt x="451" y="0"/>
                      </a:lnTo>
                      <a:lnTo>
                        <a:pt x="451" y="95"/>
                      </a:lnTo>
                      <a:lnTo>
                        <a:pt x="0" y="218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 w="6350" cap="flat" cmpd="sng">
                  <a:solidFill>
                    <a:srgbClr val="0099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63" name="Freeform 367"/>
                <p:cNvSpPr>
                  <a:spLocks noChangeAspect="1"/>
                </p:cNvSpPr>
                <p:nvPr/>
              </p:nvSpPr>
              <p:spPr bwMode="gray">
                <a:xfrm>
                  <a:off x="931" y="1523"/>
                  <a:ext cx="453" cy="218"/>
                </a:xfrm>
                <a:custGeom>
                  <a:avLst/>
                  <a:gdLst>
                    <a:gd name="T0" fmla="*/ 0 w 453"/>
                    <a:gd name="T1" fmla="*/ 0 h 218"/>
                    <a:gd name="T2" fmla="*/ 0 w 453"/>
                    <a:gd name="T3" fmla="*/ 95 h 218"/>
                    <a:gd name="T4" fmla="*/ 453 w 453"/>
                    <a:gd name="T5" fmla="*/ 218 h 218"/>
                    <a:gd name="T6" fmla="*/ 453 w 453"/>
                    <a:gd name="T7" fmla="*/ 121 h 218"/>
                    <a:gd name="T8" fmla="*/ 0 w 453"/>
                    <a:gd name="T9" fmla="*/ 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18">
                      <a:moveTo>
                        <a:pt x="0" y="0"/>
                      </a:moveTo>
                      <a:lnTo>
                        <a:pt x="0" y="95"/>
                      </a:lnTo>
                      <a:lnTo>
                        <a:pt x="453" y="218"/>
                      </a:lnTo>
                      <a:lnTo>
                        <a:pt x="453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6350" cap="flat" cmpd="sng">
                  <a:solidFill>
                    <a:srgbClr val="0099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0864" name="Group 368"/>
              <p:cNvGrpSpPr>
                <a:grpSpLocks noChangeAspect="1"/>
              </p:cNvGrpSpPr>
              <p:nvPr/>
            </p:nvGrpSpPr>
            <p:grpSpPr bwMode="auto">
              <a:xfrm>
                <a:off x="1296" y="2840"/>
                <a:ext cx="437" cy="179"/>
                <a:chOff x="931" y="1370"/>
                <a:chExt cx="904" cy="371"/>
              </a:xfrm>
            </p:grpSpPr>
            <p:sp>
              <p:nvSpPr>
                <p:cNvPr id="490865" name="Freeform 369"/>
                <p:cNvSpPr>
                  <a:spLocks noChangeAspect="1"/>
                </p:cNvSpPr>
                <p:nvPr/>
              </p:nvSpPr>
              <p:spPr bwMode="gray">
                <a:xfrm>
                  <a:off x="931" y="1497"/>
                  <a:ext cx="904" cy="244"/>
                </a:xfrm>
                <a:custGeom>
                  <a:avLst/>
                  <a:gdLst>
                    <a:gd name="T0" fmla="*/ 0 w 904"/>
                    <a:gd name="T1" fmla="*/ 121 h 244"/>
                    <a:gd name="T2" fmla="*/ 453 w 904"/>
                    <a:gd name="T3" fmla="*/ 0 h 244"/>
                    <a:gd name="T4" fmla="*/ 904 w 904"/>
                    <a:gd name="T5" fmla="*/ 121 h 244"/>
                    <a:gd name="T6" fmla="*/ 453 w 904"/>
                    <a:gd name="T7" fmla="*/ 244 h 244"/>
                    <a:gd name="T8" fmla="*/ 0 w 904"/>
                    <a:gd name="T9" fmla="*/ 121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1"/>
                      </a:moveTo>
                      <a:lnTo>
                        <a:pt x="453" y="0"/>
                      </a:lnTo>
                      <a:lnTo>
                        <a:pt x="904" y="121"/>
                      </a:lnTo>
                      <a:lnTo>
                        <a:pt x="453" y="244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66" name="Freeform 370"/>
                <p:cNvSpPr>
                  <a:spLocks noChangeAspect="1"/>
                </p:cNvSpPr>
                <p:nvPr/>
              </p:nvSpPr>
              <p:spPr bwMode="gray">
                <a:xfrm>
                  <a:off x="1384" y="1400"/>
                  <a:ext cx="451" cy="218"/>
                </a:xfrm>
                <a:custGeom>
                  <a:avLst/>
                  <a:gdLst>
                    <a:gd name="T0" fmla="*/ 0 w 451"/>
                    <a:gd name="T1" fmla="*/ 97 h 218"/>
                    <a:gd name="T2" fmla="*/ 0 w 451"/>
                    <a:gd name="T3" fmla="*/ 0 h 218"/>
                    <a:gd name="T4" fmla="*/ 451 w 451"/>
                    <a:gd name="T5" fmla="*/ 123 h 218"/>
                    <a:gd name="T6" fmla="*/ 451 w 451"/>
                    <a:gd name="T7" fmla="*/ 218 h 218"/>
                    <a:gd name="T8" fmla="*/ 0 w 451"/>
                    <a:gd name="T9" fmla="*/ 97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218">
                      <a:moveTo>
                        <a:pt x="0" y="97"/>
                      </a:moveTo>
                      <a:lnTo>
                        <a:pt x="0" y="0"/>
                      </a:lnTo>
                      <a:lnTo>
                        <a:pt x="451" y="123"/>
                      </a:lnTo>
                      <a:lnTo>
                        <a:pt x="451" y="218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 w="6350" cap="flat" cmpd="sng">
                  <a:solidFill>
                    <a:srgbClr val="0099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67" name="Freeform 371"/>
                <p:cNvSpPr>
                  <a:spLocks noChangeAspect="1"/>
                </p:cNvSpPr>
                <p:nvPr/>
              </p:nvSpPr>
              <p:spPr bwMode="gray">
                <a:xfrm>
                  <a:off x="931" y="1400"/>
                  <a:ext cx="453" cy="218"/>
                </a:xfrm>
                <a:custGeom>
                  <a:avLst/>
                  <a:gdLst>
                    <a:gd name="T0" fmla="*/ 453 w 453"/>
                    <a:gd name="T1" fmla="*/ 97 h 218"/>
                    <a:gd name="T2" fmla="*/ 453 w 453"/>
                    <a:gd name="T3" fmla="*/ 0 h 218"/>
                    <a:gd name="T4" fmla="*/ 0 w 453"/>
                    <a:gd name="T5" fmla="*/ 123 h 218"/>
                    <a:gd name="T6" fmla="*/ 0 w 453"/>
                    <a:gd name="T7" fmla="*/ 218 h 218"/>
                    <a:gd name="T8" fmla="*/ 453 w 453"/>
                    <a:gd name="T9" fmla="*/ 97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18">
                      <a:moveTo>
                        <a:pt x="453" y="97"/>
                      </a:moveTo>
                      <a:lnTo>
                        <a:pt x="453" y="0"/>
                      </a:lnTo>
                      <a:lnTo>
                        <a:pt x="0" y="123"/>
                      </a:lnTo>
                      <a:lnTo>
                        <a:pt x="0" y="218"/>
                      </a:lnTo>
                      <a:lnTo>
                        <a:pt x="453" y="9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 w="6350" cap="flat" cmpd="sng">
                  <a:solidFill>
                    <a:srgbClr val="0099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68" name="Freeform 372"/>
                <p:cNvSpPr>
                  <a:spLocks noChangeAspect="1"/>
                </p:cNvSpPr>
                <p:nvPr/>
              </p:nvSpPr>
              <p:spPr bwMode="gray">
                <a:xfrm>
                  <a:off x="1056" y="1502"/>
                  <a:ext cx="668" cy="180"/>
                </a:xfrm>
                <a:custGeom>
                  <a:avLst/>
                  <a:gdLst>
                    <a:gd name="T0" fmla="*/ 0 w 668"/>
                    <a:gd name="T1" fmla="*/ 78 h 180"/>
                    <a:gd name="T2" fmla="*/ 290 w 668"/>
                    <a:gd name="T3" fmla="*/ 0 h 180"/>
                    <a:gd name="T4" fmla="*/ 668 w 668"/>
                    <a:gd name="T5" fmla="*/ 102 h 180"/>
                    <a:gd name="T6" fmla="*/ 380 w 668"/>
                    <a:gd name="T7" fmla="*/ 180 h 180"/>
                    <a:gd name="T8" fmla="*/ 0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69" name="Freeform 373"/>
                <p:cNvSpPr>
                  <a:spLocks noChangeAspect="1"/>
                </p:cNvSpPr>
                <p:nvPr/>
              </p:nvSpPr>
              <p:spPr bwMode="gray">
                <a:xfrm>
                  <a:off x="1061" y="1493"/>
                  <a:ext cx="668" cy="179"/>
                </a:xfrm>
                <a:custGeom>
                  <a:avLst/>
                  <a:gdLst>
                    <a:gd name="T0" fmla="*/ 668 w 668"/>
                    <a:gd name="T1" fmla="*/ 78 h 179"/>
                    <a:gd name="T2" fmla="*/ 377 w 668"/>
                    <a:gd name="T3" fmla="*/ 0 h 179"/>
                    <a:gd name="T4" fmla="*/ 0 w 668"/>
                    <a:gd name="T5" fmla="*/ 101 h 179"/>
                    <a:gd name="T6" fmla="*/ 288 w 668"/>
                    <a:gd name="T7" fmla="*/ 179 h 179"/>
                    <a:gd name="T8" fmla="*/ 668 w 668"/>
                    <a:gd name="T9" fmla="*/ 78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79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1"/>
                      </a:lnTo>
                      <a:lnTo>
                        <a:pt x="288" y="179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70" name="Freeform 374"/>
                <p:cNvSpPr>
                  <a:spLocks noChangeAspect="1"/>
                </p:cNvSpPr>
                <p:nvPr/>
              </p:nvSpPr>
              <p:spPr bwMode="gray">
                <a:xfrm>
                  <a:off x="1056" y="1481"/>
                  <a:ext cx="668" cy="180"/>
                </a:xfrm>
                <a:custGeom>
                  <a:avLst/>
                  <a:gdLst>
                    <a:gd name="T0" fmla="*/ 0 w 668"/>
                    <a:gd name="T1" fmla="*/ 78 h 180"/>
                    <a:gd name="T2" fmla="*/ 290 w 668"/>
                    <a:gd name="T3" fmla="*/ 0 h 180"/>
                    <a:gd name="T4" fmla="*/ 668 w 668"/>
                    <a:gd name="T5" fmla="*/ 102 h 180"/>
                    <a:gd name="T6" fmla="*/ 380 w 668"/>
                    <a:gd name="T7" fmla="*/ 180 h 180"/>
                    <a:gd name="T8" fmla="*/ 0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71" name="Freeform 375"/>
                <p:cNvSpPr>
                  <a:spLocks noChangeAspect="1"/>
                </p:cNvSpPr>
                <p:nvPr/>
              </p:nvSpPr>
              <p:spPr bwMode="gray">
                <a:xfrm>
                  <a:off x="1061" y="1471"/>
                  <a:ext cx="668" cy="180"/>
                </a:xfrm>
                <a:custGeom>
                  <a:avLst/>
                  <a:gdLst>
                    <a:gd name="T0" fmla="*/ 668 w 668"/>
                    <a:gd name="T1" fmla="*/ 78 h 180"/>
                    <a:gd name="T2" fmla="*/ 377 w 668"/>
                    <a:gd name="T3" fmla="*/ 0 h 180"/>
                    <a:gd name="T4" fmla="*/ 0 w 668"/>
                    <a:gd name="T5" fmla="*/ 102 h 180"/>
                    <a:gd name="T6" fmla="*/ 288 w 668"/>
                    <a:gd name="T7" fmla="*/ 180 h 180"/>
                    <a:gd name="T8" fmla="*/ 668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80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72" name="Freeform 376"/>
                <p:cNvSpPr>
                  <a:spLocks noChangeAspect="1"/>
                </p:cNvSpPr>
                <p:nvPr/>
              </p:nvSpPr>
              <p:spPr bwMode="gray">
                <a:xfrm>
                  <a:off x="1056" y="1457"/>
                  <a:ext cx="668" cy="180"/>
                </a:xfrm>
                <a:custGeom>
                  <a:avLst/>
                  <a:gdLst>
                    <a:gd name="T0" fmla="*/ 0 w 668"/>
                    <a:gd name="T1" fmla="*/ 78 h 180"/>
                    <a:gd name="T2" fmla="*/ 290 w 668"/>
                    <a:gd name="T3" fmla="*/ 0 h 180"/>
                    <a:gd name="T4" fmla="*/ 668 w 668"/>
                    <a:gd name="T5" fmla="*/ 102 h 180"/>
                    <a:gd name="T6" fmla="*/ 380 w 668"/>
                    <a:gd name="T7" fmla="*/ 180 h 180"/>
                    <a:gd name="T8" fmla="*/ 0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73" name="Freeform 377"/>
                <p:cNvSpPr>
                  <a:spLocks noChangeAspect="1"/>
                </p:cNvSpPr>
                <p:nvPr/>
              </p:nvSpPr>
              <p:spPr bwMode="gray">
                <a:xfrm>
                  <a:off x="1061" y="1450"/>
                  <a:ext cx="668" cy="177"/>
                </a:xfrm>
                <a:custGeom>
                  <a:avLst/>
                  <a:gdLst>
                    <a:gd name="T0" fmla="*/ 668 w 668"/>
                    <a:gd name="T1" fmla="*/ 76 h 177"/>
                    <a:gd name="T2" fmla="*/ 377 w 668"/>
                    <a:gd name="T3" fmla="*/ 0 h 177"/>
                    <a:gd name="T4" fmla="*/ 0 w 668"/>
                    <a:gd name="T5" fmla="*/ 102 h 177"/>
                    <a:gd name="T6" fmla="*/ 288 w 668"/>
                    <a:gd name="T7" fmla="*/ 177 h 177"/>
                    <a:gd name="T8" fmla="*/ 668 w 668"/>
                    <a:gd name="T9" fmla="*/ 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77">
                      <a:moveTo>
                        <a:pt x="668" y="76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77"/>
                      </a:lnTo>
                      <a:lnTo>
                        <a:pt x="668" y="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74" name="Freeform 378"/>
                <p:cNvSpPr>
                  <a:spLocks noChangeAspect="1"/>
                </p:cNvSpPr>
                <p:nvPr/>
              </p:nvSpPr>
              <p:spPr bwMode="gray">
                <a:xfrm>
                  <a:off x="1056" y="1436"/>
                  <a:ext cx="668" cy="180"/>
                </a:xfrm>
                <a:custGeom>
                  <a:avLst/>
                  <a:gdLst>
                    <a:gd name="T0" fmla="*/ 0 w 668"/>
                    <a:gd name="T1" fmla="*/ 78 h 180"/>
                    <a:gd name="T2" fmla="*/ 290 w 668"/>
                    <a:gd name="T3" fmla="*/ 0 h 180"/>
                    <a:gd name="T4" fmla="*/ 668 w 668"/>
                    <a:gd name="T5" fmla="*/ 102 h 180"/>
                    <a:gd name="T6" fmla="*/ 380 w 668"/>
                    <a:gd name="T7" fmla="*/ 180 h 180"/>
                    <a:gd name="T8" fmla="*/ 0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75" name="Freeform 379"/>
                <p:cNvSpPr>
                  <a:spLocks noChangeAspect="1"/>
                </p:cNvSpPr>
                <p:nvPr/>
              </p:nvSpPr>
              <p:spPr bwMode="gray">
                <a:xfrm>
                  <a:off x="1061" y="1426"/>
                  <a:ext cx="668" cy="180"/>
                </a:xfrm>
                <a:custGeom>
                  <a:avLst/>
                  <a:gdLst>
                    <a:gd name="T0" fmla="*/ 668 w 668"/>
                    <a:gd name="T1" fmla="*/ 78 h 180"/>
                    <a:gd name="T2" fmla="*/ 377 w 668"/>
                    <a:gd name="T3" fmla="*/ 0 h 180"/>
                    <a:gd name="T4" fmla="*/ 0 w 668"/>
                    <a:gd name="T5" fmla="*/ 102 h 180"/>
                    <a:gd name="T6" fmla="*/ 288 w 668"/>
                    <a:gd name="T7" fmla="*/ 180 h 180"/>
                    <a:gd name="T8" fmla="*/ 668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80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76" name="Freeform 380"/>
                <p:cNvSpPr>
                  <a:spLocks noChangeAspect="1"/>
                </p:cNvSpPr>
                <p:nvPr/>
              </p:nvSpPr>
              <p:spPr bwMode="gray">
                <a:xfrm>
                  <a:off x="1056" y="1415"/>
                  <a:ext cx="668" cy="179"/>
                </a:xfrm>
                <a:custGeom>
                  <a:avLst/>
                  <a:gdLst>
                    <a:gd name="T0" fmla="*/ 0 w 668"/>
                    <a:gd name="T1" fmla="*/ 78 h 179"/>
                    <a:gd name="T2" fmla="*/ 290 w 668"/>
                    <a:gd name="T3" fmla="*/ 0 h 179"/>
                    <a:gd name="T4" fmla="*/ 668 w 668"/>
                    <a:gd name="T5" fmla="*/ 101 h 179"/>
                    <a:gd name="T6" fmla="*/ 380 w 668"/>
                    <a:gd name="T7" fmla="*/ 179 h 179"/>
                    <a:gd name="T8" fmla="*/ 0 w 668"/>
                    <a:gd name="T9" fmla="*/ 78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79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1"/>
                      </a:lnTo>
                      <a:lnTo>
                        <a:pt x="380" y="179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77" name="Freeform 381"/>
                <p:cNvSpPr>
                  <a:spLocks noChangeAspect="1"/>
                </p:cNvSpPr>
                <p:nvPr/>
              </p:nvSpPr>
              <p:spPr bwMode="gray">
                <a:xfrm>
                  <a:off x="1061" y="1405"/>
                  <a:ext cx="668" cy="180"/>
                </a:xfrm>
                <a:custGeom>
                  <a:avLst/>
                  <a:gdLst>
                    <a:gd name="T0" fmla="*/ 668 w 668"/>
                    <a:gd name="T1" fmla="*/ 78 h 180"/>
                    <a:gd name="T2" fmla="*/ 377 w 668"/>
                    <a:gd name="T3" fmla="*/ 0 h 180"/>
                    <a:gd name="T4" fmla="*/ 0 w 668"/>
                    <a:gd name="T5" fmla="*/ 102 h 180"/>
                    <a:gd name="T6" fmla="*/ 288 w 668"/>
                    <a:gd name="T7" fmla="*/ 180 h 180"/>
                    <a:gd name="T8" fmla="*/ 668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80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78" name="Freeform 382"/>
                <p:cNvSpPr>
                  <a:spLocks noChangeAspect="1"/>
                </p:cNvSpPr>
                <p:nvPr/>
              </p:nvSpPr>
              <p:spPr bwMode="gray">
                <a:xfrm>
                  <a:off x="1056" y="1391"/>
                  <a:ext cx="668" cy="180"/>
                </a:xfrm>
                <a:custGeom>
                  <a:avLst/>
                  <a:gdLst>
                    <a:gd name="T0" fmla="*/ 0 w 668"/>
                    <a:gd name="T1" fmla="*/ 78 h 180"/>
                    <a:gd name="T2" fmla="*/ 290 w 668"/>
                    <a:gd name="T3" fmla="*/ 0 h 180"/>
                    <a:gd name="T4" fmla="*/ 668 w 668"/>
                    <a:gd name="T5" fmla="*/ 102 h 180"/>
                    <a:gd name="T6" fmla="*/ 380 w 668"/>
                    <a:gd name="T7" fmla="*/ 180 h 180"/>
                    <a:gd name="T8" fmla="*/ 0 w 668"/>
                    <a:gd name="T9" fmla="*/ 7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79" name="Freeform 383"/>
                <p:cNvSpPr>
                  <a:spLocks noChangeAspect="1"/>
                </p:cNvSpPr>
                <p:nvPr/>
              </p:nvSpPr>
              <p:spPr bwMode="gray">
                <a:xfrm>
                  <a:off x="1061" y="1384"/>
                  <a:ext cx="668" cy="177"/>
                </a:xfrm>
                <a:custGeom>
                  <a:avLst/>
                  <a:gdLst>
                    <a:gd name="T0" fmla="*/ 668 w 668"/>
                    <a:gd name="T1" fmla="*/ 76 h 177"/>
                    <a:gd name="T2" fmla="*/ 377 w 668"/>
                    <a:gd name="T3" fmla="*/ 0 h 177"/>
                    <a:gd name="T4" fmla="*/ 0 w 668"/>
                    <a:gd name="T5" fmla="*/ 102 h 177"/>
                    <a:gd name="T6" fmla="*/ 288 w 668"/>
                    <a:gd name="T7" fmla="*/ 177 h 177"/>
                    <a:gd name="T8" fmla="*/ 668 w 668"/>
                    <a:gd name="T9" fmla="*/ 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77">
                      <a:moveTo>
                        <a:pt x="668" y="76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77"/>
                      </a:lnTo>
                      <a:lnTo>
                        <a:pt x="668" y="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80" name="Freeform 384"/>
                <p:cNvSpPr>
                  <a:spLocks noChangeAspect="1"/>
                </p:cNvSpPr>
                <p:nvPr/>
              </p:nvSpPr>
              <p:spPr bwMode="gray">
                <a:xfrm>
                  <a:off x="1056" y="1370"/>
                  <a:ext cx="668" cy="179"/>
                </a:xfrm>
                <a:custGeom>
                  <a:avLst/>
                  <a:gdLst>
                    <a:gd name="T0" fmla="*/ 0 w 668"/>
                    <a:gd name="T1" fmla="*/ 78 h 179"/>
                    <a:gd name="T2" fmla="*/ 290 w 668"/>
                    <a:gd name="T3" fmla="*/ 0 h 179"/>
                    <a:gd name="T4" fmla="*/ 668 w 668"/>
                    <a:gd name="T5" fmla="*/ 101 h 179"/>
                    <a:gd name="T6" fmla="*/ 380 w 668"/>
                    <a:gd name="T7" fmla="*/ 179 h 179"/>
                    <a:gd name="T8" fmla="*/ 0 w 668"/>
                    <a:gd name="T9" fmla="*/ 78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8" h="179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1"/>
                      </a:lnTo>
                      <a:lnTo>
                        <a:pt x="380" y="179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81" name="Freeform 385"/>
                <p:cNvSpPr>
                  <a:spLocks noChangeAspect="1"/>
                </p:cNvSpPr>
                <p:nvPr/>
              </p:nvSpPr>
              <p:spPr bwMode="gray">
                <a:xfrm>
                  <a:off x="1384" y="1523"/>
                  <a:ext cx="451" cy="218"/>
                </a:xfrm>
                <a:custGeom>
                  <a:avLst/>
                  <a:gdLst>
                    <a:gd name="T0" fmla="*/ 0 w 451"/>
                    <a:gd name="T1" fmla="*/ 218 h 218"/>
                    <a:gd name="T2" fmla="*/ 0 w 451"/>
                    <a:gd name="T3" fmla="*/ 121 h 218"/>
                    <a:gd name="T4" fmla="*/ 451 w 451"/>
                    <a:gd name="T5" fmla="*/ 0 h 218"/>
                    <a:gd name="T6" fmla="*/ 451 w 451"/>
                    <a:gd name="T7" fmla="*/ 95 h 218"/>
                    <a:gd name="T8" fmla="*/ 0 w 451"/>
                    <a:gd name="T9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218">
                      <a:moveTo>
                        <a:pt x="0" y="218"/>
                      </a:moveTo>
                      <a:lnTo>
                        <a:pt x="0" y="121"/>
                      </a:lnTo>
                      <a:lnTo>
                        <a:pt x="451" y="0"/>
                      </a:lnTo>
                      <a:lnTo>
                        <a:pt x="451" y="95"/>
                      </a:lnTo>
                      <a:lnTo>
                        <a:pt x="0" y="218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 w="6350" cap="flat" cmpd="sng">
                  <a:solidFill>
                    <a:srgbClr val="0099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882" name="Freeform 386"/>
                <p:cNvSpPr>
                  <a:spLocks noChangeAspect="1"/>
                </p:cNvSpPr>
                <p:nvPr/>
              </p:nvSpPr>
              <p:spPr bwMode="gray">
                <a:xfrm>
                  <a:off x="931" y="1523"/>
                  <a:ext cx="453" cy="218"/>
                </a:xfrm>
                <a:custGeom>
                  <a:avLst/>
                  <a:gdLst>
                    <a:gd name="T0" fmla="*/ 0 w 453"/>
                    <a:gd name="T1" fmla="*/ 0 h 218"/>
                    <a:gd name="T2" fmla="*/ 0 w 453"/>
                    <a:gd name="T3" fmla="*/ 95 h 218"/>
                    <a:gd name="T4" fmla="*/ 453 w 453"/>
                    <a:gd name="T5" fmla="*/ 218 h 218"/>
                    <a:gd name="T6" fmla="*/ 453 w 453"/>
                    <a:gd name="T7" fmla="*/ 121 h 218"/>
                    <a:gd name="T8" fmla="*/ 0 w 453"/>
                    <a:gd name="T9" fmla="*/ 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218">
                      <a:moveTo>
                        <a:pt x="0" y="0"/>
                      </a:moveTo>
                      <a:lnTo>
                        <a:pt x="0" y="95"/>
                      </a:lnTo>
                      <a:lnTo>
                        <a:pt x="453" y="218"/>
                      </a:lnTo>
                      <a:lnTo>
                        <a:pt x="453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6350" cap="flat" cmpd="sng">
                  <a:solidFill>
                    <a:srgbClr val="0099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0883" name="Group 387"/>
              <p:cNvGrpSpPr>
                <a:grpSpLocks noChangeAspect="1"/>
              </p:cNvGrpSpPr>
              <p:nvPr/>
            </p:nvGrpSpPr>
            <p:grpSpPr bwMode="auto">
              <a:xfrm>
                <a:off x="1725" y="2586"/>
                <a:ext cx="866" cy="661"/>
                <a:chOff x="1289" y="2706"/>
                <a:chExt cx="866" cy="661"/>
              </a:xfrm>
            </p:grpSpPr>
            <p:grpSp>
              <p:nvGrpSpPr>
                <p:cNvPr id="490884" name="Group 388"/>
                <p:cNvGrpSpPr>
                  <a:grpSpLocks noChangeAspect="1"/>
                </p:cNvGrpSpPr>
                <p:nvPr/>
              </p:nvGrpSpPr>
              <p:grpSpPr bwMode="auto">
                <a:xfrm>
                  <a:off x="1761" y="2706"/>
                  <a:ext cx="312" cy="532"/>
                  <a:chOff x="1924" y="1129"/>
                  <a:chExt cx="312" cy="532"/>
                </a:xfrm>
              </p:grpSpPr>
              <p:sp>
                <p:nvSpPr>
                  <p:cNvPr id="490885" name="Freeform 389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1924" y="1216"/>
                    <a:ext cx="312" cy="245"/>
                  </a:xfrm>
                  <a:custGeom>
                    <a:avLst/>
                    <a:gdLst>
                      <a:gd name="T0" fmla="*/ 235 w 237"/>
                      <a:gd name="T1" fmla="*/ 113 h 186"/>
                      <a:gd name="T2" fmla="*/ 235 w 237"/>
                      <a:gd name="T3" fmla="*/ 113 h 186"/>
                      <a:gd name="T4" fmla="*/ 225 w 237"/>
                      <a:gd name="T5" fmla="*/ 49 h 186"/>
                      <a:gd name="T6" fmla="*/ 199 w 237"/>
                      <a:gd name="T7" fmla="*/ 24 h 186"/>
                      <a:gd name="T8" fmla="*/ 156 w 237"/>
                      <a:gd name="T9" fmla="*/ 12 h 186"/>
                      <a:gd name="T10" fmla="*/ 116 w 237"/>
                      <a:gd name="T11" fmla="*/ 2 h 186"/>
                      <a:gd name="T12" fmla="*/ 87 w 237"/>
                      <a:gd name="T13" fmla="*/ 12 h 186"/>
                      <a:gd name="T14" fmla="*/ 73 w 237"/>
                      <a:gd name="T15" fmla="*/ 85 h 186"/>
                      <a:gd name="T16" fmla="*/ 73 w 237"/>
                      <a:gd name="T17" fmla="*/ 85 h 186"/>
                      <a:gd name="T18" fmla="*/ 72 w 237"/>
                      <a:gd name="T19" fmla="*/ 90 h 186"/>
                      <a:gd name="T20" fmla="*/ 21 w 237"/>
                      <a:gd name="T21" fmla="*/ 104 h 186"/>
                      <a:gd name="T22" fmla="*/ 26 w 237"/>
                      <a:gd name="T23" fmla="*/ 135 h 186"/>
                      <a:gd name="T24" fmla="*/ 80 w 237"/>
                      <a:gd name="T25" fmla="*/ 122 h 186"/>
                      <a:gd name="T26" fmla="*/ 80 w 237"/>
                      <a:gd name="T27" fmla="*/ 122 h 186"/>
                      <a:gd name="T28" fmla="*/ 86 w 237"/>
                      <a:gd name="T29" fmla="*/ 120 h 186"/>
                      <a:gd name="T30" fmla="*/ 99 w 237"/>
                      <a:gd name="T31" fmla="*/ 112 h 186"/>
                      <a:gd name="T32" fmla="*/ 104 w 237"/>
                      <a:gd name="T33" fmla="*/ 92 h 186"/>
                      <a:gd name="T34" fmla="*/ 104 w 237"/>
                      <a:gd name="T35" fmla="*/ 92 h 186"/>
                      <a:gd name="T36" fmla="*/ 110 w 237"/>
                      <a:gd name="T37" fmla="*/ 47 h 186"/>
                      <a:gd name="T38" fmla="*/ 109 w 237"/>
                      <a:gd name="T39" fmla="*/ 160 h 186"/>
                      <a:gd name="T40" fmla="*/ 119 w 237"/>
                      <a:gd name="T41" fmla="*/ 170 h 186"/>
                      <a:gd name="T42" fmla="*/ 169 w 237"/>
                      <a:gd name="T43" fmla="*/ 184 h 186"/>
                      <a:gd name="T44" fmla="*/ 196 w 237"/>
                      <a:gd name="T45" fmla="*/ 165 h 186"/>
                      <a:gd name="T46" fmla="*/ 196 w 237"/>
                      <a:gd name="T47" fmla="*/ 160 h 186"/>
                      <a:gd name="T48" fmla="*/ 216 w 237"/>
                      <a:gd name="T49" fmla="*/ 155 h 186"/>
                      <a:gd name="T50" fmla="*/ 219 w 237"/>
                      <a:gd name="T51" fmla="*/ 154 h 186"/>
                      <a:gd name="T52" fmla="*/ 232 w 237"/>
                      <a:gd name="T53" fmla="*/ 146 h 186"/>
                      <a:gd name="T54" fmla="*/ 237 w 237"/>
                      <a:gd name="T55" fmla="*/ 124 h 186"/>
                      <a:gd name="T56" fmla="*/ 235 w 237"/>
                      <a:gd name="T57" fmla="*/ 113 h 186"/>
                      <a:gd name="T58" fmla="*/ 193 w 237"/>
                      <a:gd name="T59" fmla="*/ 75 h 186"/>
                      <a:gd name="T60" fmla="*/ 194 w 237"/>
                      <a:gd name="T61" fmla="*/ 87 h 186"/>
                      <a:gd name="T62" fmla="*/ 200 w 237"/>
                      <a:gd name="T63" fmla="*/ 123 h 186"/>
                      <a:gd name="T64" fmla="*/ 196 w 237"/>
                      <a:gd name="T65" fmla="*/ 124 h 186"/>
                      <a:gd name="T66" fmla="*/ 194 w 237"/>
                      <a:gd name="T67" fmla="*/ 87 h 186"/>
                      <a:gd name="T68" fmla="*/ 193 w 237"/>
                      <a:gd name="T69" fmla="*/ 75 h 186"/>
                      <a:gd name="T70" fmla="*/ 192 w 237"/>
                      <a:gd name="T71" fmla="*/ 70 h 186"/>
                      <a:gd name="T72" fmla="*/ 193 w 237"/>
                      <a:gd name="T73" fmla="*/ 75 h 1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7" h="186">
                        <a:moveTo>
                          <a:pt x="235" y="113"/>
                        </a:moveTo>
                        <a:cubicBezTo>
                          <a:pt x="235" y="113"/>
                          <a:pt x="235" y="113"/>
                          <a:pt x="235" y="113"/>
                        </a:cubicBezTo>
                        <a:cubicBezTo>
                          <a:pt x="230" y="84"/>
                          <a:pt x="226" y="57"/>
                          <a:pt x="225" y="49"/>
                        </a:cubicBezTo>
                        <a:cubicBezTo>
                          <a:pt x="223" y="32"/>
                          <a:pt x="207" y="26"/>
                          <a:pt x="199" y="24"/>
                        </a:cubicBezTo>
                        <a:cubicBezTo>
                          <a:pt x="192" y="21"/>
                          <a:pt x="169" y="16"/>
                          <a:pt x="156" y="12"/>
                        </a:cubicBezTo>
                        <a:cubicBezTo>
                          <a:pt x="145" y="9"/>
                          <a:pt x="125" y="3"/>
                          <a:pt x="116" y="2"/>
                        </a:cubicBezTo>
                        <a:cubicBezTo>
                          <a:pt x="107" y="0"/>
                          <a:pt x="90" y="4"/>
                          <a:pt x="87" y="12"/>
                        </a:cubicBezTo>
                        <a:cubicBezTo>
                          <a:pt x="86" y="14"/>
                          <a:pt x="79" y="50"/>
                          <a:pt x="73" y="85"/>
                        </a:cubicBezTo>
                        <a:cubicBezTo>
                          <a:pt x="73" y="85"/>
                          <a:pt x="73" y="85"/>
                          <a:pt x="73" y="85"/>
                        </a:cubicBezTo>
                        <a:cubicBezTo>
                          <a:pt x="72" y="90"/>
                          <a:pt x="72" y="90"/>
                          <a:pt x="72" y="90"/>
                        </a:cubicBezTo>
                        <a:cubicBezTo>
                          <a:pt x="49" y="96"/>
                          <a:pt x="29" y="102"/>
                          <a:pt x="21" y="104"/>
                        </a:cubicBezTo>
                        <a:cubicBezTo>
                          <a:pt x="0" y="108"/>
                          <a:pt x="9" y="137"/>
                          <a:pt x="26" y="135"/>
                        </a:cubicBezTo>
                        <a:cubicBezTo>
                          <a:pt x="31" y="135"/>
                          <a:pt x="55" y="129"/>
                          <a:pt x="80" y="122"/>
                        </a:cubicBezTo>
                        <a:cubicBezTo>
                          <a:pt x="80" y="122"/>
                          <a:pt x="80" y="122"/>
                          <a:pt x="80" y="122"/>
                        </a:cubicBezTo>
                        <a:cubicBezTo>
                          <a:pt x="86" y="120"/>
                          <a:pt x="86" y="120"/>
                          <a:pt x="86" y="120"/>
                        </a:cubicBezTo>
                        <a:cubicBezTo>
                          <a:pt x="92" y="118"/>
                          <a:pt x="96" y="116"/>
                          <a:pt x="99" y="112"/>
                        </a:cubicBezTo>
                        <a:cubicBezTo>
                          <a:pt x="102" y="108"/>
                          <a:pt x="104" y="102"/>
                          <a:pt x="104" y="92"/>
                        </a:cubicBezTo>
                        <a:cubicBezTo>
                          <a:pt x="104" y="92"/>
                          <a:pt x="104" y="92"/>
                          <a:pt x="104" y="92"/>
                        </a:cubicBezTo>
                        <a:cubicBezTo>
                          <a:pt x="108" y="65"/>
                          <a:pt x="111" y="43"/>
                          <a:pt x="110" y="47"/>
                        </a:cubicBezTo>
                        <a:cubicBezTo>
                          <a:pt x="110" y="53"/>
                          <a:pt x="109" y="117"/>
                          <a:pt x="109" y="160"/>
                        </a:cubicBezTo>
                        <a:cubicBezTo>
                          <a:pt x="110" y="165"/>
                          <a:pt x="112" y="170"/>
                          <a:pt x="119" y="170"/>
                        </a:cubicBezTo>
                        <a:cubicBezTo>
                          <a:pt x="131" y="173"/>
                          <a:pt x="162" y="183"/>
                          <a:pt x="169" y="184"/>
                        </a:cubicBezTo>
                        <a:cubicBezTo>
                          <a:pt x="178" y="186"/>
                          <a:pt x="193" y="176"/>
                          <a:pt x="196" y="165"/>
                        </a:cubicBezTo>
                        <a:cubicBezTo>
                          <a:pt x="196" y="163"/>
                          <a:pt x="196" y="162"/>
                          <a:pt x="196" y="160"/>
                        </a:cubicBezTo>
                        <a:cubicBezTo>
                          <a:pt x="202" y="158"/>
                          <a:pt x="209" y="157"/>
                          <a:pt x="216" y="155"/>
                        </a:cubicBezTo>
                        <a:cubicBezTo>
                          <a:pt x="217" y="154"/>
                          <a:pt x="218" y="154"/>
                          <a:pt x="219" y="154"/>
                        </a:cubicBezTo>
                        <a:cubicBezTo>
                          <a:pt x="225" y="152"/>
                          <a:pt x="229" y="150"/>
                          <a:pt x="232" y="146"/>
                        </a:cubicBezTo>
                        <a:cubicBezTo>
                          <a:pt x="235" y="141"/>
                          <a:pt x="237" y="135"/>
                          <a:pt x="237" y="124"/>
                        </a:cubicBezTo>
                        <a:lnTo>
                          <a:pt x="235" y="113"/>
                        </a:lnTo>
                        <a:close/>
                        <a:moveTo>
                          <a:pt x="193" y="75"/>
                        </a:moveTo>
                        <a:cubicBezTo>
                          <a:pt x="194" y="79"/>
                          <a:pt x="194" y="83"/>
                          <a:pt x="194" y="87"/>
                        </a:cubicBezTo>
                        <a:cubicBezTo>
                          <a:pt x="196" y="96"/>
                          <a:pt x="198" y="108"/>
                          <a:pt x="200" y="123"/>
                        </a:cubicBezTo>
                        <a:cubicBezTo>
                          <a:pt x="199" y="123"/>
                          <a:pt x="197" y="123"/>
                          <a:pt x="196" y="124"/>
                        </a:cubicBezTo>
                        <a:cubicBezTo>
                          <a:pt x="196" y="111"/>
                          <a:pt x="195" y="99"/>
                          <a:pt x="194" y="87"/>
                        </a:cubicBezTo>
                        <a:cubicBezTo>
                          <a:pt x="194" y="82"/>
                          <a:pt x="193" y="78"/>
                          <a:pt x="193" y="75"/>
                        </a:cubicBezTo>
                        <a:cubicBezTo>
                          <a:pt x="192" y="73"/>
                          <a:pt x="192" y="72"/>
                          <a:pt x="192" y="70"/>
                        </a:cubicBezTo>
                        <a:cubicBezTo>
                          <a:pt x="192" y="72"/>
                          <a:pt x="193" y="73"/>
                          <a:pt x="193" y="75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chemeClr val="bg1"/>
                      </a:gs>
                      <a:gs pos="50000">
                        <a:schemeClr val="bg1">
                          <a:gamma/>
                          <a:shade val="85882"/>
                          <a:invGamma/>
                        </a:schemeClr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86" name="Freeform 390"/>
                  <p:cNvSpPr>
                    <a:spLocks noChangeAspect="1"/>
                  </p:cNvSpPr>
                  <p:nvPr/>
                </p:nvSpPr>
                <p:spPr bwMode="gray">
                  <a:xfrm>
                    <a:off x="2079" y="1200"/>
                    <a:ext cx="87" cy="54"/>
                  </a:xfrm>
                  <a:custGeom>
                    <a:avLst/>
                    <a:gdLst>
                      <a:gd name="T0" fmla="*/ 30 w 66"/>
                      <a:gd name="T1" fmla="*/ 39 h 41"/>
                      <a:gd name="T2" fmla="*/ 10 w 66"/>
                      <a:gd name="T3" fmla="*/ 23 h 41"/>
                      <a:gd name="T4" fmla="*/ 16 w 66"/>
                      <a:gd name="T5" fmla="*/ 13 h 41"/>
                      <a:gd name="T6" fmla="*/ 54 w 66"/>
                      <a:gd name="T7" fmla="*/ 16 h 41"/>
                      <a:gd name="T8" fmla="*/ 57 w 66"/>
                      <a:gd name="T9" fmla="*/ 29 h 41"/>
                      <a:gd name="T10" fmla="*/ 30 w 66"/>
                      <a:gd name="T11" fmla="*/ 39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6" h="41">
                        <a:moveTo>
                          <a:pt x="30" y="39"/>
                        </a:moveTo>
                        <a:cubicBezTo>
                          <a:pt x="14" y="37"/>
                          <a:pt x="0" y="25"/>
                          <a:pt x="10" y="23"/>
                        </a:cubicBezTo>
                        <a:cubicBezTo>
                          <a:pt x="17" y="21"/>
                          <a:pt x="13" y="15"/>
                          <a:pt x="16" y="13"/>
                        </a:cubicBezTo>
                        <a:cubicBezTo>
                          <a:pt x="19" y="10"/>
                          <a:pt x="54" y="0"/>
                          <a:pt x="54" y="16"/>
                        </a:cubicBezTo>
                        <a:cubicBezTo>
                          <a:pt x="54" y="21"/>
                          <a:pt x="48" y="25"/>
                          <a:pt x="57" y="29"/>
                        </a:cubicBezTo>
                        <a:cubicBezTo>
                          <a:pt x="66" y="33"/>
                          <a:pt x="46" y="41"/>
                          <a:pt x="30" y="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87" name="Freeform 391"/>
                  <p:cNvSpPr>
                    <a:spLocks noChangeAspect="1"/>
                  </p:cNvSpPr>
                  <p:nvPr/>
                </p:nvSpPr>
                <p:spPr bwMode="gray">
                  <a:xfrm>
                    <a:off x="1973" y="1424"/>
                    <a:ext cx="209" cy="237"/>
                  </a:xfrm>
                  <a:custGeom>
                    <a:avLst/>
                    <a:gdLst>
                      <a:gd name="T0" fmla="*/ 159 w 159"/>
                      <a:gd name="T1" fmla="*/ 6 h 180"/>
                      <a:gd name="T2" fmla="*/ 132 w 159"/>
                      <a:gd name="T3" fmla="*/ 21 h 180"/>
                      <a:gd name="T4" fmla="*/ 81 w 159"/>
                      <a:gd name="T5" fmla="*/ 11 h 180"/>
                      <a:gd name="T6" fmla="*/ 72 w 159"/>
                      <a:gd name="T7" fmla="*/ 0 h 180"/>
                      <a:gd name="T8" fmla="*/ 68 w 159"/>
                      <a:gd name="T9" fmla="*/ 19 h 180"/>
                      <a:gd name="T10" fmla="*/ 17 w 159"/>
                      <a:gd name="T11" fmla="*/ 32 h 180"/>
                      <a:gd name="T12" fmla="*/ 1 w 159"/>
                      <a:gd name="T13" fmla="*/ 55 h 180"/>
                      <a:gd name="T14" fmla="*/ 1 w 159"/>
                      <a:gd name="T15" fmla="*/ 145 h 180"/>
                      <a:gd name="T16" fmla="*/ 36 w 159"/>
                      <a:gd name="T17" fmla="*/ 156 h 180"/>
                      <a:gd name="T18" fmla="*/ 43 w 159"/>
                      <a:gd name="T19" fmla="*/ 145 h 180"/>
                      <a:gd name="T20" fmla="*/ 42 w 159"/>
                      <a:gd name="T21" fmla="*/ 73 h 180"/>
                      <a:gd name="T22" fmla="*/ 42 w 159"/>
                      <a:gd name="T23" fmla="*/ 73 h 180"/>
                      <a:gd name="T24" fmla="*/ 42 w 159"/>
                      <a:gd name="T25" fmla="*/ 72 h 180"/>
                      <a:gd name="T26" fmla="*/ 42 w 159"/>
                      <a:gd name="T27" fmla="*/ 66 h 180"/>
                      <a:gd name="T28" fmla="*/ 42 w 159"/>
                      <a:gd name="T29" fmla="*/ 64 h 180"/>
                      <a:gd name="T30" fmla="*/ 42 w 159"/>
                      <a:gd name="T31" fmla="*/ 63 h 180"/>
                      <a:gd name="T32" fmla="*/ 59 w 159"/>
                      <a:gd name="T33" fmla="*/ 41 h 180"/>
                      <a:gd name="T34" fmla="*/ 103 w 159"/>
                      <a:gd name="T35" fmla="*/ 30 h 180"/>
                      <a:gd name="T36" fmla="*/ 103 w 159"/>
                      <a:gd name="T37" fmla="*/ 30 h 180"/>
                      <a:gd name="T38" fmla="*/ 59 w 159"/>
                      <a:gd name="T39" fmla="*/ 41 h 180"/>
                      <a:gd name="T40" fmla="*/ 42 w 159"/>
                      <a:gd name="T41" fmla="*/ 63 h 180"/>
                      <a:gd name="T42" fmla="*/ 42 w 159"/>
                      <a:gd name="T43" fmla="*/ 71 h 180"/>
                      <a:gd name="T44" fmla="*/ 42 w 159"/>
                      <a:gd name="T45" fmla="*/ 72 h 180"/>
                      <a:gd name="T46" fmla="*/ 42 w 159"/>
                      <a:gd name="T47" fmla="*/ 77 h 180"/>
                      <a:gd name="T48" fmla="*/ 42 w 159"/>
                      <a:gd name="T49" fmla="*/ 77 h 180"/>
                      <a:gd name="T50" fmla="*/ 43 w 159"/>
                      <a:gd name="T51" fmla="*/ 154 h 180"/>
                      <a:gd name="T52" fmla="*/ 43 w 159"/>
                      <a:gd name="T53" fmla="*/ 154 h 180"/>
                      <a:gd name="T54" fmla="*/ 43 w 159"/>
                      <a:gd name="T55" fmla="*/ 157 h 180"/>
                      <a:gd name="T56" fmla="*/ 84 w 159"/>
                      <a:gd name="T57" fmla="*/ 157 h 180"/>
                      <a:gd name="T58" fmla="*/ 85 w 159"/>
                      <a:gd name="T59" fmla="*/ 77 h 180"/>
                      <a:gd name="T60" fmla="*/ 89 w 159"/>
                      <a:gd name="T61" fmla="*/ 69 h 180"/>
                      <a:gd name="T62" fmla="*/ 141 w 159"/>
                      <a:gd name="T63" fmla="*/ 55 h 180"/>
                      <a:gd name="T64" fmla="*/ 159 w 159"/>
                      <a:gd name="T65" fmla="*/ 25 h 180"/>
                      <a:gd name="T66" fmla="*/ 159 w 159"/>
                      <a:gd name="T67" fmla="*/ 8 h 180"/>
                      <a:gd name="T68" fmla="*/ 159 w 159"/>
                      <a:gd name="T69" fmla="*/ 6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59" h="180">
                        <a:moveTo>
                          <a:pt x="159" y="6"/>
                        </a:moveTo>
                        <a:cubicBezTo>
                          <a:pt x="156" y="17"/>
                          <a:pt x="140" y="23"/>
                          <a:pt x="132" y="21"/>
                        </a:cubicBezTo>
                        <a:cubicBezTo>
                          <a:pt x="124" y="20"/>
                          <a:pt x="94" y="14"/>
                          <a:pt x="81" y="11"/>
                        </a:cubicBezTo>
                        <a:cubicBezTo>
                          <a:pt x="75" y="10"/>
                          <a:pt x="73" y="5"/>
                          <a:pt x="72" y="0"/>
                        </a:cubicBezTo>
                        <a:cubicBezTo>
                          <a:pt x="72" y="19"/>
                          <a:pt x="72" y="18"/>
                          <a:pt x="68" y="19"/>
                        </a:cubicBezTo>
                        <a:cubicBezTo>
                          <a:pt x="68" y="19"/>
                          <a:pt x="28" y="28"/>
                          <a:pt x="17" y="32"/>
                        </a:cubicBezTo>
                        <a:cubicBezTo>
                          <a:pt x="7" y="36"/>
                          <a:pt x="2" y="42"/>
                          <a:pt x="1" y="55"/>
                        </a:cubicBezTo>
                        <a:cubicBezTo>
                          <a:pt x="1" y="55"/>
                          <a:pt x="0" y="135"/>
                          <a:pt x="1" y="145"/>
                        </a:cubicBezTo>
                        <a:cubicBezTo>
                          <a:pt x="2" y="163"/>
                          <a:pt x="25" y="165"/>
                          <a:pt x="36" y="156"/>
                        </a:cubicBezTo>
                        <a:cubicBezTo>
                          <a:pt x="39" y="153"/>
                          <a:pt x="43" y="149"/>
                          <a:pt x="43" y="145"/>
                        </a:cubicBezTo>
                        <a:cubicBezTo>
                          <a:pt x="42" y="130"/>
                          <a:pt x="42" y="102"/>
                          <a:pt x="42" y="73"/>
                        </a:cubicBezTo>
                        <a:cubicBezTo>
                          <a:pt x="42" y="73"/>
                          <a:pt x="42" y="73"/>
                          <a:pt x="42" y="73"/>
                        </a:cubicBezTo>
                        <a:cubicBezTo>
                          <a:pt x="42" y="73"/>
                          <a:pt x="42" y="72"/>
                          <a:pt x="42" y="72"/>
                        </a:cubicBezTo>
                        <a:cubicBezTo>
                          <a:pt x="42" y="70"/>
                          <a:pt x="42" y="68"/>
                          <a:pt x="42" y="66"/>
                        </a:cubicBezTo>
                        <a:cubicBezTo>
                          <a:pt x="42" y="65"/>
                          <a:pt x="42" y="65"/>
                          <a:pt x="42" y="64"/>
                        </a:cubicBezTo>
                        <a:cubicBezTo>
                          <a:pt x="42" y="64"/>
                          <a:pt x="42" y="63"/>
                          <a:pt x="42" y="63"/>
                        </a:cubicBezTo>
                        <a:cubicBezTo>
                          <a:pt x="43" y="50"/>
                          <a:pt x="48" y="44"/>
                          <a:pt x="59" y="41"/>
                        </a:cubicBezTo>
                        <a:cubicBezTo>
                          <a:pt x="68" y="37"/>
                          <a:pt x="101" y="30"/>
                          <a:pt x="103" y="30"/>
                        </a:cubicBezTo>
                        <a:cubicBezTo>
                          <a:pt x="107" y="28"/>
                          <a:pt x="107" y="28"/>
                          <a:pt x="103" y="30"/>
                        </a:cubicBezTo>
                        <a:cubicBezTo>
                          <a:pt x="101" y="30"/>
                          <a:pt x="68" y="37"/>
                          <a:pt x="59" y="41"/>
                        </a:cubicBezTo>
                        <a:cubicBezTo>
                          <a:pt x="48" y="44"/>
                          <a:pt x="43" y="50"/>
                          <a:pt x="42" y="63"/>
                        </a:cubicBezTo>
                        <a:cubicBezTo>
                          <a:pt x="42" y="64"/>
                          <a:pt x="42" y="70"/>
                          <a:pt x="42" y="71"/>
                        </a:cubicBezTo>
                        <a:cubicBezTo>
                          <a:pt x="42" y="71"/>
                          <a:pt x="42" y="71"/>
                          <a:pt x="42" y="72"/>
                        </a:cubicBezTo>
                        <a:cubicBezTo>
                          <a:pt x="42" y="72"/>
                          <a:pt x="42" y="74"/>
                          <a:pt x="42" y="77"/>
                        </a:cubicBezTo>
                        <a:cubicBezTo>
                          <a:pt x="42" y="77"/>
                          <a:pt x="42" y="77"/>
                          <a:pt x="42" y="77"/>
                        </a:cubicBezTo>
                        <a:cubicBezTo>
                          <a:pt x="43" y="154"/>
                          <a:pt x="43" y="154"/>
                          <a:pt x="43" y="154"/>
                        </a:cubicBezTo>
                        <a:cubicBezTo>
                          <a:pt x="42" y="154"/>
                          <a:pt x="43" y="154"/>
                          <a:pt x="43" y="154"/>
                        </a:cubicBezTo>
                        <a:cubicBezTo>
                          <a:pt x="43" y="155"/>
                          <a:pt x="43" y="156"/>
                          <a:pt x="43" y="157"/>
                        </a:cubicBezTo>
                        <a:cubicBezTo>
                          <a:pt x="44" y="180"/>
                          <a:pt x="84" y="177"/>
                          <a:pt x="84" y="157"/>
                        </a:cubicBezTo>
                        <a:cubicBezTo>
                          <a:pt x="84" y="142"/>
                          <a:pt x="85" y="80"/>
                          <a:pt x="85" y="77"/>
                        </a:cubicBezTo>
                        <a:cubicBezTo>
                          <a:pt x="85" y="74"/>
                          <a:pt x="87" y="70"/>
                          <a:pt x="89" y="69"/>
                        </a:cubicBezTo>
                        <a:cubicBezTo>
                          <a:pt x="91" y="69"/>
                          <a:pt x="136" y="57"/>
                          <a:pt x="141" y="55"/>
                        </a:cubicBezTo>
                        <a:cubicBezTo>
                          <a:pt x="153" y="52"/>
                          <a:pt x="159" y="47"/>
                          <a:pt x="159" y="25"/>
                        </a:cubicBezTo>
                        <a:cubicBezTo>
                          <a:pt x="159" y="8"/>
                          <a:pt x="159" y="8"/>
                          <a:pt x="159" y="8"/>
                        </a:cubicBezTo>
                        <a:cubicBezTo>
                          <a:pt x="159" y="7"/>
                          <a:pt x="159" y="7"/>
                          <a:pt x="159" y="6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chemeClr val="bg1"/>
                      </a:gs>
                      <a:gs pos="50000">
                        <a:schemeClr val="bg1">
                          <a:gamma/>
                          <a:shade val="85882"/>
                          <a:invGamma/>
                        </a:schemeClr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88" name="Freeform 392"/>
                  <p:cNvSpPr>
                    <a:spLocks noChangeAspect="1"/>
                  </p:cNvSpPr>
                  <p:nvPr/>
                </p:nvSpPr>
                <p:spPr bwMode="gray">
                  <a:xfrm>
                    <a:off x="2089" y="1378"/>
                    <a:ext cx="119" cy="71"/>
                  </a:xfrm>
                  <a:custGeom>
                    <a:avLst/>
                    <a:gdLst>
                      <a:gd name="T0" fmla="*/ 75 w 91"/>
                      <a:gd name="T1" fmla="*/ 0 h 54"/>
                      <a:gd name="T2" fmla="*/ 28 w 91"/>
                      <a:gd name="T3" fmla="*/ 14 h 54"/>
                      <a:gd name="T4" fmla="*/ 40 w 91"/>
                      <a:gd name="T5" fmla="*/ 46 h 54"/>
                      <a:gd name="T6" fmla="*/ 91 w 91"/>
                      <a:gd name="T7" fmla="*/ 32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1" h="54">
                        <a:moveTo>
                          <a:pt x="75" y="0"/>
                        </a:moveTo>
                        <a:cubicBezTo>
                          <a:pt x="61" y="4"/>
                          <a:pt x="45" y="8"/>
                          <a:pt x="28" y="14"/>
                        </a:cubicBezTo>
                        <a:cubicBezTo>
                          <a:pt x="0" y="22"/>
                          <a:pt x="17" y="54"/>
                          <a:pt x="40" y="46"/>
                        </a:cubicBezTo>
                        <a:cubicBezTo>
                          <a:pt x="44" y="44"/>
                          <a:pt x="66" y="38"/>
                          <a:pt x="91" y="32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89" name="Oval 393"/>
                  <p:cNvSpPr>
                    <a:spLocks noChangeAspect="1" noChangeArrowheads="1"/>
                  </p:cNvSpPr>
                  <p:nvPr/>
                </p:nvSpPr>
                <p:spPr bwMode="gray">
                  <a:xfrm flipH="1">
                    <a:off x="2069" y="1129"/>
                    <a:ext cx="105" cy="105"/>
                  </a:xfrm>
                  <a:prstGeom prst="ellipse">
                    <a:avLst/>
                  </a:prstGeom>
                  <a:solidFill>
                    <a:schemeClr val="bg1"/>
                  </a:solidFill>
                  <a:ln w="6350" algn="ctr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90890" name="Group 394"/>
                <p:cNvGrpSpPr>
                  <a:grpSpLocks noChangeAspect="1"/>
                </p:cNvGrpSpPr>
                <p:nvPr/>
              </p:nvGrpSpPr>
              <p:grpSpPr bwMode="auto">
                <a:xfrm flipH="1">
                  <a:off x="1289" y="2906"/>
                  <a:ext cx="866" cy="461"/>
                  <a:chOff x="786" y="2382"/>
                  <a:chExt cx="1190" cy="634"/>
                </a:xfrm>
              </p:grpSpPr>
              <p:sp>
                <p:nvSpPr>
                  <p:cNvPr id="490891" name="Freeform 395"/>
                  <p:cNvSpPr>
                    <a:spLocks noChangeAspect="1"/>
                  </p:cNvSpPr>
                  <p:nvPr/>
                </p:nvSpPr>
                <p:spPr bwMode="gray">
                  <a:xfrm>
                    <a:off x="1933" y="2464"/>
                    <a:ext cx="43" cy="322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3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92" name="Freeform 396"/>
                  <p:cNvSpPr>
                    <a:spLocks noChangeAspect="1"/>
                  </p:cNvSpPr>
                  <p:nvPr/>
                </p:nvSpPr>
                <p:spPr bwMode="gray">
                  <a:xfrm>
                    <a:off x="1888" y="2464"/>
                    <a:ext cx="45" cy="322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3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4824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93" name="Freeform 397"/>
                  <p:cNvSpPr>
                    <a:spLocks noChangeAspect="1"/>
                  </p:cNvSpPr>
                  <p:nvPr/>
                </p:nvSpPr>
                <p:spPr bwMode="gray">
                  <a:xfrm>
                    <a:off x="1038" y="2694"/>
                    <a:ext cx="46" cy="322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4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4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94" name="Freeform 398"/>
                  <p:cNvSpPr>
                    <a:spLocks noChangeAspect="1"/>
                  </p:cNvSpPr>
                  <p:nvPr/>
                </p:nvSpPr>
                <p:spPr bwMode="gray">
                  <a:xfrm>
                    <a:off x="1084" y="2694"/>
                    <a:ext cx="42" cy="322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4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95" name="Freeform 399"/>
                  <p:cNvSpPr>
                    <a:spLocks noChangeAspect="1"/>
                  </p:cNvSpPr>
                  <p:nvPr/>
                </p:nvSpPr>
                <p:spPr bwMode="gray">
                  <a:xfrm>
                    <a:off x="786" y="2625"/>
                    <a:ext cx="45" cy="322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3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96" name="Freeform 400"/>
                  <p:cNvSpPr>
                    <a:spLocks noChangeAspect="1"/>
                  </p:cNvSpPr>
                  <p:nvPr/>
                </p:nvSpPr>
                <p:spPr bwMode="gray">
                  <a:xfrm>
                    <a:off x="831" y="2625"/>
                    <a:ext cx="43" cy="322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3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4824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97" name="Freeform 401"/>
                  <p:cNvSpPr>
                    <a:spLocks noChangeAspect="1"/>
                  </p:cNvSpPr>
                  <p:nvPr/>
                </p:nvSpPr>
                <p:spPr bwMode="gray">
                  <a:xfrm>
                    <a:off x="1633" y="2382"/>
                    <a:ext cx="42" cy="325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3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98" name="Freeform 402"/>
                  <p:cNvSpPr>
                    <a:spLocks noChangeAspect="1"/>
                  </p:cNvSpPr>
                  <p:nvPr/>
                </p:nvSpPr>
                <p:spPr bwMode="gray">
                  <a:xfrm>
                    <a:off x="1633" y="2394"/>
                    <a:ext cx="42" cy="322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4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4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4824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899" name="Freeform 403"/>
                  <p:cNvSpPr>
                    <a:spLocks noChangeAspect="1"/>
                  </p:cNvSpPr>
                  <p:nvPr/>
                </p:nvSpPr>
                <p:spPr bwMode="gray">
                  <a:xfrm>
                    <a:off x="1675" y="2394"/>
                    <a:ext cx="46" cy="322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4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900" name="Freeform 404"/>
                  <p:cNvSpPr>
                    <a:spLocks noChangeAspect="1"/>
                  </p:cNvSpPr>
                  <p:nvPr/>
                </p:nvSpPr>
                <p:spPr bwMode="gray">
                  <a:xfrm>
                    <a:off x="786" y="2382"/>
                    <a:ext cx="1190" cy="325"/>
                  </a:xfrm>
                  <a:custGeom>
                    <a:avLst/>
                    <a:gdLst>
                      <a:gd name="T0" fmla="*/ 0 w 321"/>
                      <a:gd name="T1" fmla="*/ 65 h 87"/>
                      <a:gd name="T2" fmla="*/ 160 w 321"/>
                      <a:gd name="T3" fmla="*/ 22 h 87"/>
                      <a:gd name="T4" fmla="*/ 160 w 321"/>
                      <a:gd name="T5" fmla="*/ 22 h 87"/>
                      <a:gd name="T6" fmla="*/ 240 w 321"/>
                      <a:gd name="T7" fmla="*/ 0 h 87"/>
                      <a:gd name="T8" fmla="*/ 321 w 321"/>
                      <a:gd name="T9" fmla="*/ 22 h 87"/>
                      <a:gd name="T10" fmla="*/ 240 w 321"/>
                      <a:gd name="T11" fmla="*/ 44 h 87"/>
                      <a:gd name="T12" fmla="*/ 240 w 321"/>
                      <a:gd name="T13" fmla="*/ 44 h 87"/>
                      <a:gd name="T14" fmla="*/ 81 w 321"/>
                      <a:gd name="T15" fmla="*/ 87 h 87"/>
                      <a:gd name="T16" fmla="*/ 0 w 321"/>
                      <a:gd name="T17" fmla="*/ 65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21" h="87">
                        <a:moveTo>
                          <a:pt x="0" y="65"/>
                        </a:moveTo>
                        <a:lnTo>
                          <a:pt x="160" y="22"/>
                        </a:lnTo>
                        <a:lnTo>
                          <a:pt x="160" y="22"/>
                        </a:lnTo>
                        <a:lnTo>
                          <a:pt x="240" y="0"/>
                        </a:lnTo>
                        <a:lnTo>
                          <a:pt x="321" y="22"/>
                        </a:lnTo>
                        <a:lnTo>
                          <a:pt x="240" y="44"/>
                        </a:lnTo>
                        <a:lnTo>
                          <a:pt x="240" y="44"/>
                        </a:lnTo>
                        <a:lnTo>
                          <a:pt x="81" y="87"/>
                        </a:lnTo>
                        <a:lnTo>
                          <a:pt x="0" y="65"/>
                        </a:lnTo>
                        <a:close/>
                      </a:path>
                    </a:pathLst>
                  </a:custGeom>
                  <a:solidFill>
                    <a:srgbClr val="8E47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901" name="Freeform 405"/>
                  <p:cNvSpPr>
                    <a:spLocks noChangeAspect="1"/>
                  </p:cNvSpPr>
                  <p:nvPr/>
                </p:nvSpPr>
                <p:spPr bwMode="gray">
                  <a:xfrm>
                    <a:off x="1084" y="2464"/>
                    <a:ext cx="892" cy="285"/>
                  </a:xfrm>
                  <a:custGeom>
                    <a:avLst/>
                    <a:gdLst>
                      <a:gd name="T0" fmla="*/ 0 w 241"/>
                      <a:gd name="T1" fmla="*/ 65 h 77"/>
                      <a:gd name="T2" fmla="*/ 0 w 241"/>
                      <a:gd name="T3" fmla="*/ 77 h 77"/>
                      <a:gd name="T4" fmla="*/ 241 w 241"/>
                      <a:gd name="T5" fmla="*/ 12 h 77"/>
                      <a:gd name="T6" fmla="*/ 241 w 241"/>
                      <a:gd name="T7" fmla="*/ 0 h 77"/>
                      <a:gd name="T8" fmla="*/ 0 w 241"/>
                      <a:gd name="T9" fmla="*/ 65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1" h="77">
                        <a:moveTo>
                          <a:pt x="0" y="65"/>
                        </a:moveTo>
                        <a:lnTo>
                          <a:pt x="0" y="77"/>
                        </a:lnTo>
                        <a:lnTo>
                          <a:pt x="241" y="12"/>
                        </a:lnTo>
                        <a:lnTo>
                          <a:pt x="241" y="0"/>
                        </a:lnTo>
                        <a:lnTo>
                          <a:pt x="0" y="65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902" name="Freeform 406"/>
                  <p:cNvSpPr>
                    <a:spLocks noChangeAspect="1"/>
                  </p:cNvSpPr>
                  <p:nvPr/>
                </p:nvSpPr>
                <p:spPr bwMode="gray">
                  <a:xfrm>
                    <a:off x="786" y="2625"/>
                    <a:ext cx="298" cy="124"/>
                  </a:xfrm>
                  <a:custGeom>
                    <a:avLst/>
                    <a:gdLst>
                      <a:gd name="T0" fmla="*/ 0 w 80"/>
                      <a:gd name="T1" fmla="*/ 0 h 34"/>
                      <a:gd name="T2" fmla="*/ 0 w 80"/>
                      <a:gd name="T3" fmla="*/ 13 h 34"/>
                      <a:gd name="T4" fmla="*/ 80 w 80"/>
                      <a:gd name="T5" fmla="*/ 34 h 34"/>
                      <a:gd name="T6" fmla="*/ 80 w 80"/>
                      <a:gd name="T7" fmla="*/ 22 h 34"/>
                      <a:gd name="T8" fmla="*/ 0 w 80"/>
                      <a:gd name="T9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0" h="34">
                        <a:moveTo>
                          <a:pt x="0" y="0"/>
                        </a:moveTo>
                        <a:lnTo>
                          <a:pt x="0" y="13"/>
                        </a:lnTo>
                        <a:lnTo>
                          <a:pt x="80" y="34"/>
                        </a:lnTo>
                        <a:lnTo>
                          <a:pt x="8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 w="6350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90903" name="Group 407"/>
                <p:cNvGrpSpPr>
                  <a:grpSpLocks noChangeAspect="1"/>
                </p:cNvGrpSpPr>
                <p:nvPr/>
              </p:nvGrpSpPr>
              <p:grpSpPr bwMode="auto">
                <a:xfrm>
                  <a:off x="1594" y="2885"/>
                  <a:ext cx="270" cy="180"/>
                  <a:chOff x="1859" y="2279"/>
                  <a:chExt cx="372" cy="247"/>
                </a:xfrm>
              </p:grpSpPr>
              <p:sp>
                <p:nvSpPr>
                  <p:cNvPr id="490904" name="Freeform 408"/>
                  <p:cNvSpPr>
                    <a:spLocks noChangeAspect="1"/>
                  </p:cNvSpPr>
                  <p:nvPr/>
                </p:nvSpPr>
                <p:spPr bwMode="gray">
                  <a:xfrm>
                    <a:off x="1859" y="2412"/>
                    <a:ext cx="372" cy="100"/>
                  </a:xfrm>
                  <a:custGeom>
                    <a:avLst/>
                    <a:gdLst>
                      <a:gd name="T0" fmla="*/ 0 w 25173"/>
                      <a:gd name="T1" fmla="*/ 3378 h 6756"/>
                      <a:gd name="T2" fmla="*/ 12585 w 25173"/>
                      <a:gd name="T3" fmla="*/ 0 h 6756"/>
                      <a:gd name="T4" fmla="*/ 25173 w 25173"/>
                      <a:gd name="T5" fmla="*/ 3378 h 6756"/>
                      <a:gd name="T6" fmla="*/ 12585 w 25173"/>
                      <a:gd name="T7" fmla="*/ 6756 h 6756"/>
                      <a:gd name="T8" fmla="*/ 0 w 25173"/>
                      <a:gd name="T9" fmla="*/ 3378 h 67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173" h="6756">
                        <a:moveTo>
                          <a:pt x="0" y="3378"/>
                        </a:moveTo>
                        <a:lnTo>
                          <a:pt x="12585" y="0"/>
                        </a:lnTo>
                        <a:lnTo>
                          <a:pt x="25173" y="3378"/>
                        </a:lnTo>
                        <a:lnTo>
                          <a:pt x="12585" y="6756"/>
                        </a:lnTo>
                        <a:lnTo>
                          <a:pt x="0" y="3378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96969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905" name="Freeform 409"/>
                  <p:cNvSpPr>
                    <a:spLocks noChangeAspect="1"/>
                  </p:cNvSpPr>
                  <p:nvPr/>
                </p:nvSpPr>
                <p:spPr bwMode="gray">
                  <a:xfrm>
                    <a:off x="2045" y="2462"/>
                    <a:ext cx="186" cy="64"/>
                  </a:xfrm>
                  <a:custGeom>
                    <a:avLst/>
                    <a:gdLst>
                      <a:gd name="T0" fmla="*/ 0 w 12588"/>
                      <a:gd name="T1" fmla="*/ 3378 h 4342"/>
                      <a:gd name="T2" fmla="*/ 0 w 12588"/>
                      <a:gd name="T3" fmla="*/ 4342 h 4342"/>
                      <a:gd name="T4" fmla="*/ 12588 w 12588"/>
                      <a:gd name="T5" fmla="*/ 964 h 4342"/>
                      <a:gd name="T6" fmla="*/ 12588 w 12588"/>
                      <a:gd name="T7" fmla="*/ 0 h 4342"/>
                      <a:gd name="T8" fmla="*/ 0 w 12588"/>
                      <a:gd name="T9" fmla="*/ 3378 h 4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88" h="4342">
                        <a:moveTo>
                          <a:pt x="0" y="3378"/>
                        </a:moveTo>
                        <a:lnTo>
                          <a:pt x="0" y="4342"/>
                        </a:lnTo>
                        <a:lnTo>
                          <a:pt x="12588" y="964"/>
                        </a:lnTo>
                        <a:lnTo>
                          <a:pt x="12588" y="0"/>
                        </a:lnTo>
                        <a:lnTo>
                          <a:pt x="0" y="3378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906" name="Freeform 410"/>
                  <p:cNvSpPr>
                    <a:spLocks noChangeAspect="1"/>
                  </p:cNvSpPr>
                  <p:nvPr/>
                </p:nvSpPr>
                <p:spPr bwMode="gray">
                  <a:xfrm>
                    <a:off x="1859" y="2462"/>
                    <a:ext cx="186" cy="64"/>
                  </a:xfrm>
                  <a:custGeom>
                    <a:avLst/>
                    <a:gdLst>
                      <a:gd name="T0" fmla="*/ 12585 w 12585"/>
                      <a:gd name="T1" fmla="*/ 4342 h 4342"/>
                      <a:gd name="T2" fmla="*/ 0 w 12585"/>
                      <a:gd name="T3" fmla="*/ 964 h 4342"/>
                      <a:gd name="T4" fmla="*/ 0 w 12585"/>
                      <a:gd name="T5" fmla="*/ 0 h 4342"/>
                      <a:gd name="T6" fmla="*/ 12585 w 12585"/>
                      <a:gd name="T7" fmla="*/ 3378 h 4342"/>
                      <a:gd name="T8" fmla="*/ 12585 w 12585"/>
                      <a:gd name="T9" fmla="*/ 4342 h 4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85" h="4342">
                        <a:moveTo>
                          <a:pt x="12585" y="4342"/>
                        </a:moveTo>
                        <a:lnTo>
                          <a:pt x="0" y="964"/>
                        </a:lnTo>
                        <a:lnTo>
                          <a:pt x="0" y="0"/>
                        </a:lnTo>
                        <a:lnTo>
                          <a:pt x="12585" y="3378"/>
                        </a:lnTo>
                        <a:lnTo>
                          <a:pt x="12585" y="434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907" name="Freeform 411"/>
                  <p:cNvSpPr>
                    <a:spLocks noChangeAspect="1"/>
                  </p:cNvSpPr>
                  <p:nvPr/>
                </p:nvSpPr>
                <p:spPr bwMode="gray">
                  <a:xfrm>
                    <a:off x="1912" y="2428"/>
                    <a:ext cx="252" cy="68"/>
                  </a:xfrm>
                  <a:custGeom>
                    <a:avLst/>
                    <a:gdLst>
                      <a:gd name="T0" fmla="*/ 0 w 17020"/>
                      <a:gd name="T1" fmla="*/ 1711 h 4567"/>
                      <a:gd name="T2" fmla="*/ 10647 w 17020"/>
                      <a:gd name="T3" fmla="*/ 4567 h 4567"/>
                      <a:gd name="T4" fmla="*/ 17020 w 17020"/>
                      <a:gd name="T5" fmla="*/ 2859 h 4567"/>
                      <a:gd name="T6" fmla="*/ 6371 w 17020"/>
                      <a:gd name="T7" fmla="*/ 0 h 4567"/>
                      <a:gd name="T8" fmla="*/ 0 w 17020"/>
                      <a:gd name="T9" fmla="*/ 1711 h 45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020" h="4567">
                        <a:moveTo>
                          <a:pt x="0" y="1711"/>
                        </a:moveTo>
                        <a:lnTo>
                          <a:pt x="10647" y="4567"/>
                        </a:lnTo>
                        <a:lnTo>
                          <a:pt x="17020" y="2859"/>
                        </a:lnTo>
                        <a:lnTo>
                          <a:pt x="6371" y="0"/>
                        </a:lnTo>
                        <a:lnTo>
                          <a:pt x="0" y="1711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6350" cap="flat" cmpd="sng">
                    <a:solidFill>
                      <a:srgbClr val="C0C0C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908" name="Freeform 412"/>
                  <p:cNvSpPr>
                    <a:spLocks noChangeAspect="1"/>
                  </p:cNvSpPr>
                  <p:nvPr/>
                </p:nvSpPr>
                <p:spPr bwMode="gray">
                  <a:xfrm>
                    <a:off x="1859" y="2283"/>
                    <a:ext cx="186" cy="243"/>
                  </a:xfrm>
                  <a:custGeom>
                    <a:avLst/>
                    <a:gdLst>
                      <a:gd name="T0" fmla="*/ 0 w 12585"/>
                      <a:gd name="T1" fmla="*/ 0 h 16411"/>
                      <a:gd name="T2" fmla="*/ 0 w 12585"/>
                      <a:gd name="T3" fmla="*/ 13033 h 16411"/>
                      <a:gd name="T4" fmla="*/ 12585 w 12585"/>
                      <a:gd name="T5" fmla="*/ 16411 h 16411"/>
                      <a:gd name="T6" fmla="*/ 12585 w 12585"/>
                      <a:gd name="T7" fmla="*/ 3378 h 16411"/>
                      <a:gd name="T8" fmla="*/ 0 w 12585"/>
                      <a:gd name="T9" fmla="*/ 0 h 164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85" h="16411">
                        <a:moveTo>
                          <a:pt x="0" y="0"/>
                        </a:moveTo>
                        <a:lnTo>
                          <a:pt x="0" y="13033"/>
                        </a:lnTo>
                        <a:lnTo>
                          <a:pt x="12585" y="16411"/>
                        </a:lnTo>
                        <a:lnTo>
                          <a:pt x="12585" y="337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96969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909" name="Freeform 413"/>
                  <p:cNvSpPr>
                    <a:spLocks noChangeAspect="1"/>
                  </p:cNvSpPr>
                  <p:nvPr/>
                </p:nvSpPr>
                <p:spPr bwMode="gray">
                  <a:xfrm>
                    <a:off x="2045" y="2329"/>
                    <a:ext cx="14" cy="197"/>
                  </a:xfrm>
                  <a:custGeom>
                    <a:avLst/>
                    <a:gdLst>
                      <a:gd name="T0" fmla="*/ 0 w 971"/>
                      <a:gd name="T1" fmla="*/ 13293 h 13293"/>
                      <a:gd name="T2" fmla="*/ 971 w 971"/>
                      <a:gd name="T3" fmla="*/ 13030 h 13293"/>
                      <a:gd name="T4" fmla="*/ 971 w 971"/>
                      <a:gd name="T5" fmla="*/ 0 h 13293"/>
                      <a:gd name="T6" fmla="*/ 0 w 971"/>
                      <a:gd name="T7" fmla="*/ 260 h 13293"/>
                      <a:gd name="T8" fmla="*/ 0 w 971"/>
                      <a:gd name="T9" fmla="*/ 13293 h 132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71" h="13293">
                        <a:moveTo>
                          <a:pt x="0" y="13293"/>
                        </a:moveTo>
                        <a:lnTo>
                          <a:pt x="971" y="13030"/>
                        </a:lnTo>
                        <a:lnTo>
                          <a:pt x="971" y="0"/>
                        </a:lnTo>
                        <a:lnTo>
                          <a:pt x="0" y="260"/>
                        </a:lnTo>
                        <a:lnTo>
                          <a:pt x="0" y="13293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910" name="Freeform 414"/>
                  <p:cNvSpPr>
                    <a:spLocks noChangeAspect="1"/>
                  </p:cNvSpPr>
                  <p:nvPr/>
                </p:nvSpPr>
                <p:spPr bwMode="gray">
                  <a:xfrm>
                    <a:off x="1859" y="2279"/>
                    <a:ext cx="200" cy="54"/>
                  </a:xfrm>
                  <a:custGeom>
                    <a:avLst/>
                    <a:gdLst>
                      <a:gd name="T0" fmla="*/ 13556 w 13556"/>
                      <a:gd name="T1" fmla="*/ 3378 h 3638"/>
                      <a:gd name="T2" fmla="*/ 12585 w 13556"/>
                      <a:gd name="T3" fmla="*/ 3638 h 3638"/>
                      <a:gd name="T4" fmla="*/ 0 w 13556"/>
                      <a:gd name="T5" fmla="*/ 260 h 3638"/>
                      <a:gd name="T6" fmla="*/ 971 w 13556"/>
                      <a:gd name="T7" fmla="*/ 0 h 3638"/>
                      <a:gd name="T8" fmla="*/ 13556 w 13556"/>
                      <a:gd name="T9" fmla="*/ 3378 h 36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556" h="3638">
                        <a:moveTo>
                          <a:pt x="13556" y="3378"/>
                        </a:moveTo>
                        <a:lnTo>
                          <a:pt x="12585" y="3638"/>
                        </a:lnTo>
                        <a:lnTo>
                          <a:pt x="0" y="260"/>
                        </a:lnTo>
                        <a:lnTo>
                          <a:pt x="971" y="0"/>
                        </a:lnTo>
                        <a:lnTo>
                          <a:pt x="13556" y="3378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6350" cap="flat" cmpd="sng">
                    <a:solidFill>
                      <a:srgbClr val="C0C0C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490911" name="Group 415"/>
          <p:cNvGrpSpPr>
            <a:grpSpLocks/>
          </p:cNvGrpSpPr>
          <p:nvPr/>
        </p:nvGrpSpPr>
        <p:grpSpPr bwMode="auto">
          <a:xfrm>
            <a:off x="3349625" y="3843338"/>
            <a:ext cx="592138" cy="177800"/>
            <a:chOff x="-240" y="-1656"/>
            <a:chExt cx="3137" cy="940"/>
          </a:xfrm>
        </p:grpSpPr>
        <p:sp>
          <p:nvSpPr>
            <p:cNvPr id="490912" name="Freeform 416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>
                <a:gd name="T0" fmla="*/ 0 w 446"/>
                <a:gd name="T1" fmla="*/ 0 h 217"/>
                <a:gd name="T2" fmla="*/ 0 w 446"/>
                <a:gd name="T3" fmla="*/ 97 h 217"/>
                <a:gd name="T4" fmla="*/ 446 w 446"/>
                <a:gd name="T5" fmla="*/ 217 h 217"/>
                <a:gd name="T6" fmla="*/ 446 w 446"/>
                <a:gd name="T7" fmla="*/ 120 h 217"/>
                <a:gd name="T8" fmla="*/ 0 w 446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0913" name="Freeform 417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>
                <a:gd name="T0" fmla="*/ 2887 w 3137"/>
                <a:gd name="T1" fmla="*/ 54 h 843"/>
                <a:gd name="T2" fmla="*/ 898 w 3137"/>
                <a:gd name="T3" fmla="*/ 0 h 843"/>
                <a:gd name="T4" fmla="*/ 1344 w 3137"/>
                <a:gd name="T5" fmla="*/ 120 h 843"/>
                <a:gd name="T6" fmla="*/ 0 w 3137"/>
                <a:gd name="T7" fmla="*/ 482 h 843"/>
                <a:gd name="T8" fmla="*/ 1344 w 3137"/>
                <a:gd name="T9" fmla="*/ 843 h 843"/>
                <a:gd name="T10" fmla="*/ 2688 w 3137"/>
                <a:gd name="T11" fmla="*/ 482 h 843"/>
                <a:gd name="T12" fmla="*/ 3137 w 3137"/>
                <a:gd name="T13" fmla="*/ 602 h 843"/>
                <a:gd name="T14" fmla="*/ 2887 w 3137"/>
                <a:gd name="T15" fmla="*/ 5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0914" name="Freeform 418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61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0915" name="Freeform 419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>
                <a:gd name="T0" fmla="*/ 0 w 449"/>
                <a:gd name="T1" fmla="*/ 0 h 217"/>
                <a:gd name="T2" fmla="*/ 0 w 449"/>
                <a:gd name="T3" fmla="*/ 97 h 217"/>
                <a:gd name="T4" fmla="*/ 449 w 449"/>
                <a:gd name="T5" fmla="*/ 217 h 217"/>
                <a:gd name="T6" fmla="*/ 449 w 449"/>
                <a:gd name="T7" fmla="*/ 120 h 217"/>
                <a:gd name="T8" fmla="*/ 0 w 44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0916" name="Freeform 420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>
                <a:gd name="T0" fmla="*/ 0 w 1344"/>
                <a:gd name="T1" fmla="*/ 458 h 458"/>
                <a:gd name="T2" fmla="*/ 0 w 1344"/>
                <a:gd name="T3" fmla="*/ 361 h 458"/>
                <a:gd name="T4" fmla="*/ 1344 w 1344"/>
                <a:gd name="T5" fmla="*/ 0 h 458"/>
                <a:gd name="T6" fmla="*/ 1344 w 1344"/>
                <a:gd name="T7" fmla="*/ 97 h 458"/>
                <a:gd name="T8" fmla="*/ 0 w 1344"/>
                <a:gd name="T9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1203" name="Group 707"/>
          <p:cNvGrpSpPr>
            <a:grpSpLocks/>
          </p:cNvGrpSpPr>
          <p:nvPr/>
        </p:nvGrpSpPr>
        <p:grpSpPr bwMode="auto">
          <a:xfrm>
            <a:off x="3484563" y="2239963"/>
            <a:ext cx="2181225" cy="877887"/>
            <a:chOff x="2195" y="1411"/>
            <a:chExt cx="1374" cy="553"/>
          </a:xfrm>
        </p:grpSpPr>
        <p:sp>
          <p:nvSpPr>
            <p:cNvPr id="490918" name="Freeform 422"/>
            <p:cNvSpPr>
              <a:spLocks/>
            </p:cNvSpPr>
            <p:nvPr/>
          </p:nvSpPr>
          <p:spPr bwMode="gray">
            <a:xfrm>
              <a:off x="2195" y="1619"/>
              <a:ext cx="1289" cy="345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90919" name="Group 423"/>
            <p:cNvGrpSpPr>
              <a:grpSpLocks/>
            </p:cNvGrpSpPr>
            <p:nvPr/>
          </p:nvGrpSpPr>
          <p:grpSpPr bwMode="auto">
            <a:xfrm>
              <a:off x="2860" y="1583"/>
              <a:ext cx="112" cy="207"/>
              <a:chOff x="804" y="1033"/>
              <a:chExt cx="339" cy="628"/>
            </a:xfrm>
          </p:grpSpPr>
          <p:grpSp>
            <p:nvGrpSpPr>
              <p:cNvPr id="490920" name="Group 424"/>
              <p:cNvGrpSpPr>
                <a:grpSpLocks/>
              </p:cNvGrpSpPr>
              <p:nvPr/>
            </p:nvGrpSpPr>
            <p:grpSpPr bwMode="auto">
              <a:xfrm flipH="1">
                <a:off x="885" y="1121"/>
                <a:ext cx="258" cy="202"/>
                <a:chOff x="1315" y="1508"/>
                <a:chExt cx="596" cy="469"/>
              </a:xfrm>
            </p:grpSpPr>
            <p:sp>
              <p:nvSpPr>
                <p:cNvPr id="490921" name="Freeform 425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922" name="Freeform 426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923" name="Freeform 427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0924" name="Group 428"/>
              <p:cNvGrpSpPr>
                <a:grpSpLocks/>
              </p:cNvGrpSpPr>
              <p:nvPr/>
            </p:nvGrpSpPr>
            <p:grpSpPr bwMode="auto">
              <a:xfrm flipH="1">
                <a:off x="804" y="1034"/>
                <a:ext cx="301" cy="627"/>
                <a:chOff x="2966" y="2390"/>
                <a:chExt cx="413" cy="859"/>
              </a:xfrm>
            </p:grpSpPr>
            <p:sp>
              <p:nvSpPr>
                <p:cNvPr id="490925" name="Freeform 429"/>
                <p:cNvSpPr>
                  <a:spLocks/>
                </p:cNvSpPr>
                <p:nvPr/>
              </p:nvSpPr>
              <p:spPr bwMode="gray">
                <a:xfrm flipH="1">
                  <a:off x="2966" y="2503"/>
                  <a:ext cx="413" cy="349"/>
                </a:xfrm>
                <a:custGeom>
                  <a:avLst/>
                  <a:gdLst>
                    <a:gd name="T0" fmla="*/ 186 w 226"/>
                    <a:gd name="T1" fmla="*/ 107 h 191"/>
                    <a:gd name="T2" fmla="*/ 164 w 226"/>
                    <a:gd name="T3" fmla="*/ 113 h 191"/>
                    <a:gd name="T4" fmla="*/ 154 w 226"/>
                    <a:gd name="T5" fmla="*/ 49 h 191"/>
                    <a:gd name="T6" fmla="*/ 128 w 226"/>
                    <a:gd name="T7" fmla="*/ 24 h 191"/>
                    <a:gd name="T8" fmla="*/ 85 w 226"/>
                    <a:gd name="T9" fmla="*/ 13 h 191"/>
                    <a:gd name="T10" fmla="*/ 45 w 226"/>
                    <a:gd name="T11" fmla="*/ 2 h 191"/>
                    <a:gd name="T12" fmla="*/ 15 w 226"/>
                    <a:gd name="T13" fmla="*/ 12 h 191"/>
                    <a:gd name="T14" fmla="*/ 2 w 226"/>
                    <a:gd name="T15" fmla="*/ 85 h 191"/>
                    <a:gd name="T16" fmla="*/ 2 w 226"/>
                    <a:gd name="T17" fmla="*/ 85 h 191"/>
                    <a:gd name="T18" fmla="*/ 1 w 226"/>
                    <a:gd name="T19" fmla="*/ 89 h 191"/>
                    <a:gd name="T20" fmla="*/ 1 w 226"/>
                    <a:gd name="T21" fmla="*/ 89 h 191"/>
                    <a:gd name="T22" fmla="*/ 8 w 226"/>
                    <a:gd name="T23" fmla="*/ 106 h 191"/>
                    <a:gd name="T24" fmla="*/ 23 w 226"/>
                    <a:gd name="T25" fmla="*/ 106 h 191"/>
                    <a:gd name="T26" fmla="*/ 29 w 226"/>
                    <a:gd name="T27" fmla="*/ 105 h 191"/>
                    <a:gd name="T28" fmla="*/ 29 w 226"/>
                    <a:gd name="T29" fmla="*/ 105 h 191"/>
                    <a:gd name="T30" fmla="*/ 32 w 226"/>
                    <a:gd name="T31" fmla="*/ 104 h 191"/>
                    <a:gd name="T32" fmla="*/ 38 w 226"/>
                    <a:gd name="T33" fmla="*/ 102 h 191"/>
                    <a:gd name="T34" fmla="*/ 39 w 226"/>
                    <a:gd name="T35" fmla="*/ 68 h 191"/>
                    <a:gd name="T36" fmla="*/ 36 w 226"/>
                    <a:gd name="T37" fmla="*/ 69 h 191"/>
                    <a:gd name="T38" fmla="*/ 39 w 226"/>
                    <a:gd name="T39" fmla="*/ 47 h 191"/>
                    <a:gd name="T40" fmla="*/ 38 w 226"/>
                    <a:gd name="T41" fmla="*/ 165 h 191"/>
                    <a:gd name="T42" fmla="*/ 47 w 226"/>
                    <a:gd name="T43" fmla="*/ 175 h 191"/>
                    <a:gd name="T44" fmla="*/ 98 w 226"/>
                    <a:gd name="T45" fmla="*/ 189 h 191"/>
                    <a:gd name="T46" fmla="*/ 125 w 226"/>
                    <a:gd name="T47" fmla="*/ 170 h 191"/>
                    <a:gd name="T48" fmla="*/ 125 w 226"/>
                    <a:gd name="T49" fmla="*/ 153 h 191"/>
                    <a:gd name="T50" fmla="*/ 125 w 226"/>
                    <a:gd name="T51" fmla="*/ 124 h 191"/>
                    <a:gd name="T52" fmla="*/ 123 w 226"/>
                    <a:gd name="T53" fmla="*/ 88 h 191"/>
                    <a:gd name="T54" fmla="*/ 121 w 226"/>
                    <a:gd name="T55" fmla="*/ 75 h 191"/>
                    <a:gd name="T56" fmla="*/ 121 w 226"/>
                    <a:gd name="T57" fmla="*/ 71 h 191"/>
                    <a:gd name="T58" fmla="*/ 121 w 226"/>
                    <a:gd name="T59" fmla="*/ 75 h 191"/>
                    <a:gd name="T60" fmla="*/ 123 w 226"/>
                    <a:gd name="T61" fmla="*/ 88 h 191"/>
                    <a:gd name="T62" fmla="*/ 128 w 226"/>
                    <a:gd name="T63" fmla="*/ 121 h 191"/>
                    <a:gd name="T64" fmla="*/ 129 w 226"/>
                    <a:gd name="T65" fmla="*/ 123 h 191"/>
                    <a:gd name="T66" fmla="*/ 129 w 226"/>
                    <a:gd name="T67" fmla="*/ 123 h 191"/>
                    <a:gd name="T68" fmla="*/ 129 w 226"/>
                    <a:gd name="T69" fmla="*/ 127 h 191"/>
                    <a:gd name="T70" fmla="*/ 137 w 226"/>
                    <a:gd name="T71" fmla="*/ 147 h 191"/>
                    <a:gd name="T72" fmla="*/ 151 w 226"/>
                    <a:gd name="T73" fmla="*/ 153 h 191"/>
                    <a:gd name="T74" fmla="*/ 199 w 226"/>
                    <a:gd name="T75" fmla="*/ 139 h 191"/>
                    <a:gd name="T76" fmla="*/ 186 w 226"/>
                    <a:gd name="T77" fmla="*/ 107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26" h="191">
                      <a:moveTo>
                        <a:pt x="186" y="107"/>
                      </a:moveTo>
                      <a:cubicBezTo>
                        <a:pt x="184" y="108"/>
                        <a:pt x="175" y="110"/>
                        <a:pt x="164" y="113"/>
                      </a:cubicBezTo>
                      <a:cubicBezTo>
                        <a:pt x="159" y="84"/>
                        <a:pt x="155" y="57"/>
                        <a:pt x="154" y="49"/>
                      </a:cubicBezTo>
                      <a:cubicBezTo>
                        <a:pt x="151" y="32"/>
                        <a:pt x="136" y="27"/>
                        <a:pt x="128" y="24"/>
                      </a:cubicBezTo>
                      <a:cubicBezTo>
                        <a:pt x="120" y="21"/>
                        <a:pt x="98" y="16"/>
                        <a:pt x="85" y="13"/>
                      </a:cubicBezTo>
                      <a:cubicBezTo>
                        <a:pt x="73" y="9"/>
                        <a:pt x="54" y="3"/>
                        <a:pt x="45" y="2"/>
                      </a:cubicBezTo>
                      <a:cubicBezTo>
                        <a:pt x="36" y="0"/>
                        <a:pt x="18" y="4"/>
                        <a:pt x="15" y="12"/>
                      </a:cubicBezTo>
                      <a:cubicBezTo>
                        <a:pt x="14" y="14"/>
                        <a:pt x="8" y="50"/>
                        <a:pt x="2" y="85"/>
                      </a:cubicBezTo>
                      <a:cubicBezTo>
                        <a:pt x="2" y="85"/>
                        <a:pt x="2" y="85"/>
                        <a:pt x="2" y="85"/>
                      </a:cubicBezTo>
                      <a:cubicBezTo>
                        <a:pt x="1" y="89"/>
                        <a:pt x="1" y="89"/>
                        <a:pt x="1" y="89"/>
                      </a:cubicBezTo>
                      <a:cubicBezTo>
                        <a:pt x="1" y="89"/>
                        <a:pt x="1" y="89"/>
                        <a:pt x="1" y="89"/>
                      </a:cubicBezTo>
                      <a:cubicBezTo>
                        <a:pt x="0" y="98"/>
                        <a:pt x="3" y="104"/>
                        <a:pt x="8" y="106"/>
                      </a:cubicBezTo>
                      <a:cubicBezTo>
                        <a:pt x="12" y="108"/>
                        <a:pt x="17" y="107"/>
                        <a:pt x="23" y="106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30" y="104"/>
                        <a:pt x="31" y="104"/>
                        <a:pt x="32" y="104"/>
                      </a:cubicBezTo>
                      <a:cubicBezTo>
                        <a:pt x="34" y="103"/>
                        <a:pt x="36" y="103"/>
                        <a:pt x="38" y="102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38" y="68"/>
                        <a:pt x="37" y="69"/>
                        <a:pt x="36" y="69"/>
                      </a:cubicBezTo>
                      <a:cubicBezTo>
                        <a:pt x="38" y="54"/>
                        <a:pt x="39" y="44"/>
                        <a:pt x="39" y="47"/>
                      </a:cubicBezTo>
                      <a:cubicBezTo>
                        <a:pt x="39" y="53"/>
                        <a:pt x="38" y="122"/>
                        <a:pt x="38" y="165"/>
                      </a:cubicBezTo>
                      <a:cubicBezTo>
                        <a:pt x="39" y="170"/>
                        <a:pt x="41" y="175"/>
                        <a:pt x="47" y="175"/>
                      </a:cubicBezTo>
                      <a:cubicBezTo>
                        <a:pt x="59" y="178"/>
                        <a:pt x="91" y="188"/>
                        <a:pt x="98" y="189"/>
                      </a:cubicBezTo>
                      <a:cubicBezTo>
                        <a:pt x="106" y="191"/>
                        <a:pt x="122" y="181"/>
                        <a:pt x="125" y="170"/>
                      </a:cubicBezTo>
                      <a:cubicBezTo>
                        <a:pt x="125" y="168"/>
                        <a:pt x="125" y="155"/>
                        <a:pt x="125" y="153"/>
                      </a:cubicBezTo>
                      <a:cubicBezTo>
                        <a:pt x="125" y="124"/>
                        <a:pt x="125" y="124"/>
                        <a:pt x="125" y="124"/>
                      </a:cubicBezTo>
                      <a:cubicBezTo>
                        <a:pt x="125" y="111"/>
                        <a:pt x="124" y="99"/>
                        <a:pt x="123" y="88"/>
                      </a:cubicBezTo>
                      <a:cubicBezTo>
                        <a:pt x="122" y="82"/>
                        <a:pt x="122" y="78"/>
                        <a:pt x="121" y="75"/>
                      </a:cubicBezTo>
                      <a:cubicBezTo>
                        <a:pt x="121" y="73"/>
                        <a:pt x="121" y="72"/>
                        <a:pt x="121" y="71"/>
                      </a:cubicBezTo>
                      <a:cubicBezTo>
                        <a:pt x="121" y="72"/>
                        <a:pt x="121" y="73"/>
                        <a:pt x="121" y="75"/>
                      </a:cubicBezTo>
                      <a:cubicBezTo>
                        <a:pt x="122" y="79"/>
                        <a:pt x="123" y="83"/>
                        <a:pt x="123" y="88"/>
                      </a:cubicBezTo>
                      <a:cubicBezTo>
                        <a:pt x="124" y="96"/>
                        <a:pt x="126" y="107"/>
                        <a:pt x="128" y="121"/>
                      </a:cubicBezTo>
                      <a:cubicBezTo>
                        <a:pt x="129" y="122"/>
                        <a:pt x="129" y="122"/>
                        <a:pt x="129" y="123"/>
                      </a:cubicBezTo>
                      <a:cubicBezTo>
                        <a:pt x="129" y="123"/>
                        <a:pt x="129" y="123"/>
                        <a:pt x="129" y="123"/>
                      </a:cubicBezTo>
                      <a:cubicBezTo>
                        <a:pt x="129" y="127"/>
                        <a:pt x="129" y="127"/>
                        <a:pt x="129" y="127"/>
                      </a:cubicBezTo>
                      <a:cubicBezTo>
                        <a:pt x="131" y="137"/>
                        <a:pt x="134" y="143"/>
                        <a:pt x="137" y="147"/>
                      </a:cubicBezTo>
                      <a:cubicBezTo>
                        <a:pt x="141" y="151"/>
                        <a:pt x="145" y="152"/>
                        <a:pt x="151" y="153"/>
                      </a:cubicBezTo>
                      <a:cubicBezTo>
                        <a:pt x="166" y="149"/>
                        <a:pt x="181" y="144"/>
                        <a:pt x="199" y="139"/>
                      </a:cubicBezTo>
                      <a:cubicBezTo>
                        <a:pt x="226" y="131"/>
                        <a:pt x="210" y="99"/>
                        <a:pt x="186" y="107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926" name="Freeform 430"/>
                <p:cNvSpPr>
                  <a:spLocks/>
                </p:cNvSpPr>
                <p:nvPr/>
              </p:nvSpPr>
              <p:spPr bwMode="gray">
                <a:xfrm flipH="1">
                  <a:off x="3178" y="2486"/>
                  <a:ext cx="109" cy="66"/>
                </a:xfrm>
                <a:custGeom>
                  <a:avLst/>
                  <a:gdLst>
                    <a:gd name="T0" fmla="*/ 27 w 60"/>
                    <a:gd name="T1" fmla="*/ 34 h 36"/>
                    <a:gd name="T2" fmla="*/ 9 w 60"/>
                    <a:gd name="T3" fmla="*/ 20 h 36"/>
                    <a:gd name="T4" fmla="*/ 14 w 60"/>
                    <a:gd name="T5" fmla="*/ 11 h 36"/>
                    <a:gd name="T6" fmla="*/ 48 w 60"/>
                    <a:gd name="T7" fmla="*/ 14 h 36"/>
                    <a:gd name="T8" fmla="*/ 51 w 60"/>
                    <a:gd name="T9" fmla="*/ 26 h 36"/>
                    <a:gd name="T10" fmla="*/ 27 w 60"/>
                    <a:gd name="T11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36">
                      <a:moveTo>
                        <a:pt x="27" y="34"/>
                      </a:moveTo>
                      <a:cubicBezTo>
                        <a:pt x="13" y="33"/>
                        <a:pt x="0" y="22"/>
                        <a:pt x="9" y="20"/>
                      </a:cubicBezTo>
                      <a:cubicBezTo>
                        <a:pt x="15" y="19"/>
                        <a:pt x="12" y="13"/>
                        <a:pt x="14" y="11"/>
                      </a:cubicBezTo>
                      <a:cubicBezTo>
                        <a:pt x="17" y="8"/>
                        <a:pt x="48" y="0"/>
                        <a:pt x="48" y="14"/>
                      </a:cubicBezTo>
                      <a:cubicBezTo>
                        <a:pt x="48" y="18"/>
                        <a:pt x="43" y="22"/>
                        <a:pt x="51" y="26"/>
                      </a:cubicBezTo>
                      <a:cubicBezTo>
                        <a:pt x="60" y="29"/>
                        <a:pt x="41" y="36"/>
                        <a:pt x="27" y="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927" name="Freeform 431"/>
                <p:cNvSpPr>
                  <a:spLocks/>
                </p:cNvSpPr>
                <p:nvPr/>
              </p:nvSpPr>
              <p:spPr bwMode="gray">
                <a:xfrm flipH="1">
                  <a:off x="3150" y="2802"/>
                  <a:ext cx="165" cy="447"/>
                </a:xfrm>
                <a:custGeom>
                  <a:avLst/>
                  <a:gdLst>
                    <a:gd name="T0" fmla="*/ 89 w 90"/>
                    <a:gd name="T1" fmla="*/ 156 h 245"/>
                    <a:gd name="T2" fmla="*/ 89 w 90"/>
                    <a:gd name="T3" fmla="*/ 7 h 245"/>
                    <a:gd name="T4" fmla="*/ 89 w 90"/>
                    <a:gd name="T5" fmla="*/ 5 h 245"/>
                    <a:gd name="T6" fmla="*/ 63 w 90"/>
                    <a:gd name="T7" fmla="*/ 20 h 245"/>
                    <a:gd name="T8" fmla="*/ 12 w 90"/>
                    <a:gd name="T9" fmla="*/ 10 h 245"/>
                    <a:gd name="T10" fmla="*/ 2 w 90"/>
                    <a:gd name="T11" fmla="*/ 0 h 245"/>
                    <a:gd name="T12" fmla="*/ 3 w 90"/>
                    <a:gd name="T13" fmla="*/ 36 h 245"/>
                    <a:gd name="T14" fmla="*/ 2 w 90"/>
                    <a:gd name="T15" fmla="*/ 205 h 245"/>
                    <a:gd name="T16" fmla="*/ 43 w 90"/>
                    <a:gd name="T17" fmla="*/ 205 h 245"/>
                    <a:gd name="T18" fmla="*/ 45 w 90"/>
                    <a:gd name="T19" fmla="*/ 51 h 245"/>
                    <a:gd name="T20" fmla="*/ 36 w 90"/>
                    <a:gd name="T21" fmla="*/ 40 h 245"/>
                    <a:gd name="T22" fmla="*/ 45 w 90"/>
                    <a:gd name="T23" fmla="*/ 51 h 245"/>
                    <a:gd name="T24" fmla="*/ 43 w 90"/>
                    <a:gd name="T25" fmla="*/ 205 h 245"/>
                    <a:gd name="T26" fmla="*/ 44 w 90"/>
                    <a:gd name="T27" fmla="*/ 211 h 245"/>
                    <a:gd name="T28" fmla="*/ 88 w 90"/>
                    <a:gd name="T29" fmla="*/ 218 h 245"/>
                    <a:gd name="T30" fmla="*/ 89 w 90"/>
                    <a:gd name="T31" fmla="*/ 156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" h="245">
                      <a:moveTo>
                        <a:pt x="89" y="156"/>
                      </a:moveTo>
                      <a:cubicBezTo>
                        <a:pt x="89" y="141"/>
                        <a:pt x="90" y="47"/>
                        <a:pt x="89" y="7"/>
                      </a:cubicBezTo>
                      <a:cubicBezTo>
                        <a:pt x="89" y="6"/>
                        <a:pt x="89" y="6"/>
                        <a:pt x="89" y="5"/>
                      </a:cubicBezTo>
                      <a:cubicBezTo>
                        <a:pt x="87" y="16"/>
                        <a:pt x="71" y="22"/>
                        <a:pt x="63" y="20"/>
                      </a:cubicBezTo>
                      <a:cubicBezTo>
                        <a:pt x="55" y="20"/>
                        <a:pt x="24" y="13"/>
                        <a:pt x="12" y="10"/>
                      </a:cubicBezTo>
                      <a:cubicBezTo>
                        <a:pt x="6" y="10"/>
                        <a:pt x="4" y="5"/>
                        <a:pt x="2" y="0"/>
                      </a:cubicBezTo>
                      <a:cubicBezTo>
                        <a:pt x="2" y="18"/>
                        <a:pt x="3" y="32"/>
                        <a:pt x="3" y="36"/>
                      </a:cubicBezTo>
                      <a:cubicBezTo>
                        <a:pt x="3" y="49"/>
                        <a:pt x="0" y="181"/>
                        <a:pt x="2" y="205"/>
                      </a:cubicBezTo>
                      <a:cubicBezTo>
                        <a:pt x="3" y="228"/>
                        <a:pt x="43" y="225"/>
                        <a:pt x="43" y="205"/>
                      </a:cubicBezTo>
                      <a:cubicBezTo>
                        <a:pt x="43" y="171"/>
                        <a:pt x="46" y="55"/>
                        <a:pt x="45" y="51"/>
                      </a:cubicBezTo>
                      <a:cubicBezTo>
                        <a:pt x="45" y="47"/>
                        <a:pt x="36" y="47"/>
                        <a:pt x="36" y="40"/>
                      </a:cubicBezTo>
                      <a:cubicBezTo>
                        <a:pt x="36" y="47"/>
                        <a:pt x="45" y="47"/>
                        <a:pt x="45" y="51"/>
                      </a:cubicBezTo>
                      <a:cubicBezTo>
                        <a:pt x="46" y="55"/>
                        <a:pt x="43" y="171"/>
                        <a:pt x="43" y="205"/>
                      </a:cubicBezTo>
                      <a:cubicBezTo>
                        <a:pt x="43" y="207"/>
                        <a:pt x="44" y="211"/>
                        <a:pt x="44" y="211"/>
                      </a:cubicBezTo>
                      <a:cubicBezTo>
                        <a:pt x="46" y="245"/>
                        <a:pt x="87" y="235"/>
                        <a:pt x="88" y="218"/>
                      </a:cubicBezTo>
                      <a:cubicBezTo>
                        <a:pt x="90" y="201"/>
                        <a:pt x="88" y="171"/>
                        <a:pt x="89" y="15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928" name="Oval 432"/>
                <p:cNvSpPr>
                  <a:spLocks noChangeArrowheads="1"/>
                </p:cNvSpPr>
                <p:nvPr/>
              </p:nvSpPr>
              <p:spPr bwMode="gray">
                <a:xfrm>
                  <a:off x="3159" y="2390"/>
                  <a:ext cx="145" cy="145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0929" name="Group 433"/>
              <p:cNvGrpSpPr>
                <a:grpSpLocks/>
              </p:cNvGrpSpPr>
              <p:nvPr/>
            </p:nvGrpSpPr>
            <p:grpSpPr bwMode="auto">
              <a:xfrm>
                <a:off x="858" y="1033"/>
                <a:ext cx="129" cy="69"/>
                <a:chOff x="3198" y="2487"/>
                <a:chExt cx="181" cy="96"/>
              </a:xfrm>
            </p:grpSpPr>
            <p:sp>
              <p:nvSpPr>
                <p:cNvPr id="490930" name="Freeform 434"/>
                <p:cNvSpPr>
                  <a:spLocks/>
                </p:cNvSpPr>
                <p:nvPr/>
              </p:nvSpPr>
              <p:spPr bwMode="gray">
                <a:xfrm>
                  <a:off x="3324" y="2499"/>
                  <a:ext cx="55" cy="43"/>
                </a:xfrm>
                <a:custGeom>
                  <a:avLst/>
                  <a:gdLst>
                    <a:gd name="T0" fmla="*/ 12 w 28"/>
                    <a:gd name="T1" fmla="*/ 22 h 22"/>
                    <a:gd name="T2" fmla="*/ 12 w 28"/>
                    <a:gd name="T3" fmla="*/ 22 h 22"/>
                    <a:gd name="T4" fmla="*/ 21 w 28"/>
                    <a:gd name="T5" fmla="*/ 5 h 22"/>
                    <a:gd name="T6" fmla="*/ 0 w 28"/>
                    <a:gd name="T7" fmla="*/ 4 h 22"/>
                    <a:gd name="T8" fmla="*/ 12 w 28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2">
                      <a:moveTo>
                        <a:pt x="12" y="22"/>
                      </a:move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7" y="21"/>
                        <a:pt x="28" y="13"/>
                        <a:pt x="21" y="5"/>
                      </a:cubicBezTo>
                      <a:cubicBezTo>
                        <a:pt x="15" y="0"/>
                        <a:pt x="4" y="3"/>
                        <a:pt x="0" y="4"/>
                      </a:cubicBezTo>
                      <a:cubicBezTo>
                        <a:pt x="0" y="4"/>
                        <a:pt x="10" y="15"/>
                        <a:pt x="12" y="2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931" name="Freeform 435"/>
                <p:cNvSpPr>
                  <a:spLocks/>
                </p:cNvSpPr>
                <p:nvPr/>
              </p:nvSpPr>
              <p:spPr bwMode="gray">
                <a:xfrm>
                  <a:off x="3198" y="2487"/>
                  <a:ext cx="150" cy="96"/>
                </a:xfrm>
                <a:custGeom>
                  <a:avLst/>
                  <a:gdLst>
                    <a:gd name="T0" fmla="*/ 77 w 77"/>
                    <a:gd name="T1" fmla="*/ 28 h 49"/>
                    <a:gd name="T2" fmla="*/ 66 w 77"/>
                    <a:gd name="T3" fmla="*/ 11 h 49"/>
                    <a:gd name="T4" fmla="*/ 38 w 77"/>
                    <a:gd name="T5" fmla="*/ 1 h 49"/>
                    <a:gd name="T6" fmla="*/ 0 w 77"/>
                    <a:gd name="T7" fmla="*/ 38 h 49"/>
                    <a:gd name="T8" fmla="*/ 0 w 77"/>
                    <a:gd name="T9" fmla="*/ 38 h 49"/>
                    <a:gd name="T10" fmla="*/ 77 w 77"/>
                    <a:gd name="T11" fmla="*/ 28 h 49"/>
                    <a:gd name="T12" fmla="*/ 77 w 77"/>
                    <a:gd name="T13" fmla="*/ 28 h 49"/>
                    <a:gd name="T14" fmla="*/ 77 w 77"/>
                    <a:gd name="T15" fmla="*/ 28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7" h="49">
                      <a:moveTo>
                        <a:pt x="77" y="28"/>
                      </a:moveTo>
                      <a:cubicBezTo>
                        <a:pt x="75" y="21"/>
                        <a:pt x="71" y="15"/>
                        <a:pt x="66" y="11"/>
                      </a:cubicBezTo>
                      <a:cubicBezTo>
                        <a:pt x="58" y="4"/>
                        <a:pt x="49" y="0"/>
                        <a:pt x="38" y="1"/>
                      </a:cubicBezTo>
                      <a:cubicBezTo>
                        <a:pt x="17" y="2"/>
                        <a:pt x="1" y="1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6" y="49"/>
                        <a:pt x="70" y="44"/>
                        <a:pt x="77" y="28"/>
                      </a:cubicBezTo>
                      <a:cubicBezTo>
                        <a:pt x="77" y="28"/>
                        <a:pt x="77" y="28"/>
                        <a:pt x="77" y="28"/>
                      </a:cubicBezTo>
                      <a:cubicBezTo>
                        <a:pt x="77" y="28"/>
                        <a:pt x="77" y="28"/>
                        <a:pt x="77" y="28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90932" name="Group 436"/>
            <p:cNvGrpSpPr>
              <a:grpSpLocks/>
            </p:cNvGrpSpPr>
            <p:nvPr/>
          </p:nvGrpSpPr>
          <p:grpSpPr bwMode="auto">
            <a:xfrm flipH="1">
              <a:off x="3074" y="1411"/>
              <a:ext cx="495" cy="326"/>
              <a:chOff x="-4243" y="627"/>
              <a:chExt cx="4127" cy="2722"/>
            </a:xfrm>
          </p:grpSpPr>
          <p:sp>
            <p:nvSpPr>
              <p:cNvPr id="490933" name="Freeform 437"/>
              <p:cNvSpPr>
                <a:spLocks/>
              </p:cNvSpPr>
              <p:nvPr/>
            </p:nvSpPr>
            <p:spPr bwMode="gray">
              <a:xfrm>
                <a:off x="-4155" y="2108"/>
                <a:ext cx="420" cy="449"/>
              </a:xfrm>
              <a:custGeom>
                <a:avLst/>
                <a:gdLst>
                  <a:gd name="T0" fmla="*/ 146 w 420"/>
                  <a:gd name="T1" fmla="*/ 449 h 449"/>
                  <a:gd name="T2" fmla="*/ 0 w 420"/>
                  <a:gd name="T3" fmla="*/ 296 h 449"/>
                  <a:gd name="T4" fmla="*/ 420 w 420"/>
                  <a:gd name="T5" fmla="*/ 0 h 449"/>
                  <a:gd name="T6" fmla="*/ 340 w 420"/>
                  <a:gd name="T7" fmla="*/ 397 h 449"/>
                  <a:gd name="T8" fmla="*/ 146 w 420"/>
                  <a:gd name="T9" fmla="*/ 44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0" h="449">
                    <a:moveTo>
                      <a:pt x="146" y="449"/>
                    </a:moveTo>
                    <a:lnTo>
                      <a:pt x="0" y="296"/>
                    </a:lnTo>
                    <a:lnTo>
                      <a:pt x="420" y="0"/>
                    </a:lnTo>
                    <a:lnTo>
                      <a:pt x="340" y="397"/>
                    </a:lnTo>
                    <a:lnTo>
                      <a:pt x="146" y="44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34" name="Freeform 438"/>
              <p:cNvSpPr>
                <a:spLocks/>
              </p:cNvSpPr>
              <p:nvPr/>
            </p:nvSpPr>
            <p:spPr bwMode="gray">
              <a:xfrm>
                <a:off x="-2350" y="2590"/>
                <a:ext cx="418" cy="449"/>
              </a:xfrm>
              <a:custGeom>
                <a:avLst/>
                <a:gdLst>
                  <a:gd name="T0" fmla="*/ 146 w 418"/>
                  <a:gd name="T1" fmla="*/ 449 h 449"/>
                  <a:gd name="T2" fmla="*/ 0 w 418"/>
                  <a:gd name="T3" fmla="*/ 296 h 449"/>
                  <a:gd name="T4" fmla="*/ 418 w 418"/>
                  <a:gd name="T5" fmla="*/ 0 h 449"/>
                  <a:gd name="T6" fmla="*/ 340 w 418"/>
                  <a:gd name="T7" fmla="*/ 397 h 449"/>
                  <a:gd name="T8" fmla="*/ 146 w 418"/>
                  <a:gd name="T9" fmla="*/ 44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8" h="449">
                    <a:moveTo>
                      <a:pt x="146" y="449"/>
                    </a:moveTo>
                    <a:lnTo>
                      <a:pt x="0" y="296"/>
                    </a:lnTo>
                    <a:lnTo>
                      <a:pt x="418" y="0"/>
                    </a:lnTo>
                    <a:lnTo>
                      <a:pt x="340" y="397"/>
                    </a:lnTo>
                    <a:lnTo>
                      <a:pt x="146" y="44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35" name="Freeform 439"/>
              <p:cNvSpPr>
                <a:spLocks/>
              </p:cNvSpPr>
              <p:nvPr/>
            </p:nvSpPr>
            <p:spPr bwMode="gray">
              <a:xfrm>
                <a:off x="-4174" y="1641"/>
                <a:ext cx="905" cy="243"/>
              </a:xfrm>
              <a:custGeom>
                <a:avLst/>
                <a:gdLst>
                  <a:gd name="T0" fmla="*/ 0 w 905"/>
                  <a:gd name="T1" fmla="*/ 123 h 243"/>
                  <a:gd name="T2" fmla="*/ 453 w 905"/>
                  <a:gd name="T3" fmla="*/ 0 h 243"/>
                  <a:gd name="T4" fmla="*/ 905 w 905"/>
                  <a:gd name="T5" fmla="*/ 123 h 243"/>
                  <a:gd name="T6" fmla="*/ 453 w 905"/>
                  <a:gd name="T7" fmla="*/ 243 h 243"/>
                  <a:gd name="T8" fmla="*/ 0 w 905"/>
                  <a:gd name="T9" fmla="*/ 12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5" h="243">
                    <a:moveTo>
                      <a:pt x="0" y="123"/>
                    </a:moveTo>
                    <a:lnTo>
                      <a:pt x="453" y="0"/>
                    </a:lnTo>
                    <a:lnTo>
                      <a:pt x="905" y="123"/>
                    </a:lnTo>
                    <a:lnTo>
                      <a:pt x="453" y="243"/>
                    </a:lnTo>
                    <a:lnTo>
                      <a:pt x="0" y="12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36" name="Freeform 440"/>
              <p:cNvSpPr>
                <a:spLocks/>
              </p:cNvSpPr>
              <p:nvPr/>
            </p:nvSpPr>
            <p:spPr bwMode="gray">
              <a:xfrm>
                <a:off x="-3565" y="627"/>
                <a:ext cx="3449" cy="929"/>
              </a:xfrm>
              <a:custGeom>
                <a:avLst/>
                <a:gdLst>
                  <a:gd name="T0" fmla="*/ 1352 w 3449"/>
                  <a:gd name="T1" fmla="*/ 0 h 929"/>
                  <a:gd name="T2" fmla="*/ 0 w 3449"/>
                  <a:gd name="T3" fmla="*/ 366 h 929"/>
                  <a:gd name="T4" fmla="*/ 2105 w 3449"/>
                  <a:gd name="T5" fmla="*/ 929 h 929"/>
                  <a:gd name="T6" fmla="*/ 3449 w 3449"/>
                  <a:gd name="T7" fmla="*/ 565 h 929"/>
                  <a:gd name="T8" fmla="*/ 1352 w 3449"/>
                  <a:gd name="T9" fmla="*/ 0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49" h="929">
                    <a:moveTo>
                      <a:pt x="1352" y="0"/>
                    </a:moveTo>
                    <a:lnTo>
                      <a:pt x="0" y="366"/>
                    </a:lnTo>
                    <a:lnTo>
                      <a:pt x="2105" y="929"/>
                    </a:lnTo>
                    <a:lnTo>
                      <a:pt x="3449" y="565"/>
                    </a:lnTo>
                    <a:lnTo>
                      <a:pt x="135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37" name="Freeform 441"/>
              <p:cNvSpPr>
                <a:spLocks/>
              </p:cNvSpPr>
              <p:nvPr/>
            </p:nvSpPr>
            <p:spPr bwMode="gray">
              <a:xfrm>
                <a:off x="-3900" y="2279"/>
                <a:ext cx="498" cy="545"/>
              </a:xfrm>
              <a:custGeom>
                <a:avLst/>
                <a:gdLst>
                  <a:gd name="T0" fmla="*/ 168 w 211"/>
                  <a:gd name="T1" fmla="*/ 67 h 231"/>
                  <a:gd name="T2" fmla="*/ 46 w 211"/>
                  <a:gd name="T3" fmla="*/ 14 h 231"/>
                  <a:gd name="T4" fmla="*/ 46 w 211"/>
                  <a:gd name="T5" fmla="*/ 14 h 231"/>
                  <a:gd name="T6" fmla="*/ 12 w 211"/>
                  <a:gd name="T7" fmla="*/ 23 h 231"/>
                  <a:gd name="T8" fmla="*/ 19 w 211"/>
                  <a:gd name="T9" fmla="*/ 38 h 231"/>
                  <a:gd name="T10" fmla="*/ 41 w 211"/>
                  <a:gd name="T11" fmla="*/ 164 h 231"/>
                  <a:gd name="T12" fmla="*/ 100 w 211"/>
                  <a:gd name="T13" fmla="*/ 212 h 231"/>
                  <a:gd name="T14" fmla="*/ 109 w 211"/>
                  <a:gd name="T15" fmla="*/ 231 h 231"/>
                  <a:gd name="T16" fmla="*/ 154 w 211"/>
                  <a:gd name="T17" fmla="*/ 219 h 231"/>
                  <a:gd name="T18" fmla="*/ 154 w 211"/>
                  <a:gd name="T19" fmla="*/ 219 h 231"/>
                  <a:gd name="T20" fmla="*/ 176 w 211"/>
                  <a:gd name="T21" fmla="*/ 209 h 231"/>
                  <a:gd name="T22" fmla="*/ 168 w 211"/>
                  <a:gd name="T23" fmla="*/ 6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1" h="231">
                    <a:moveTo>
                      <a:pt x="168" y="67"/>
                    </a:moveTo>
                    <a:cubicBezTo>
                      <a:pt x="133" y="21"/>
                      <a:pt x="82" y="0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0" y="69"/>
                      <a:pt x="8" y="121"/>
                      <a:pt x="41" y="164"/>
                    </a:cubicBezTo>
                    <a:cubicBezTo>
                      <a:pt x="58" y="186"/>
                      <a:pt x="79" y="203"/>
                      <a:pt x="100" y="212"/>
                    </a:cubicBezTo>
                    <a:cubicBezTo>
                      <a:pt x="109" y="231"/>
                      <a:pt x="109" y="231"/>
                      <a:pt x="109" y="231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62" y="217"/>
                      <a:pt x="169" y="214"/>
                      <a:pt x="176" y="209"/>
                    </a:cubicBezTo>
                    <a:cubicBezTo>
                      <a:pt x="211" y="182"/>
                      <a:pt x="208" y="118"/>
                      <a:pt x="168" y="6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38" name="Freeform 442"/>
              <p:cNvSpPr>
                <a:spLocks/>
              </p:cNvSpPr>
              <p:nvPr/>
            </p:nvSpPr>
            <p:spPr bwMode="gray">
              <a:xfrm>
                <a:off x="-4009" y="2295"/>
                <a:ext cx="503" cy="569"/>
              </a:xfrm>
              <a:custGeom>
                <a:avLst/>
                <a:gdLst>
                  <a:gd name="T0" fmla="*/ 177 w 213"/>
                  <a:gd name="T1" fmla="*/ 214 h 241"/>
                  <a:gd name="T2" fmla="*/ 42 w 213"/>
                  <a:gd name="T3" fmla="*/ 169 h 241"/>
                  <a:gd name="T4" fmla="*/ 35 w 213"/>
                  <a:gd name="T5" fmla="*/ 26 h 241"/>
                  <a:gd name="T6" fmla="*/ 170 w 213"/>
                  <a:gd name="T7" fmla="*/ 72 h 241"/>
                  <a:gd name="T8" fmla="*/ 177 w 213"/>
                  <a:gd name="T9" fmla="*/ 21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241">
                    <a:moveTo>
                      <a:pt x="177" y="214"/>
                    </a:moveTo>
                    <a:cubicBezTo>
                      <a:pt x="142" y="241"/>
                      <a:pt x="82" y="220"/>
                      <a:pt x="42" y="169"/>
                    </a:cubicBezTo>
                    <a:cubicBezTo>
                      <a:pt x="3" y="117"/>
                      <a:pt x="0" y="53"/>
                      <a:pt x="35" y="26"/>
                    </a:cubicBezTo>
                    <a:cubicBezTo>
                      <a:pt x="70" y="0"/>
                      <a:pt x="131" y="20"/>
                      <a:pt x="170" y="72"/>
                    </a:cubicBezTo>
                    <a:cubicBezTo>
                      <a:pt x="209" y="123"/>
                      <a:pt x="213" y="187"/>
                      <a:pt x="177" y="214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39" name="Freeform 443"/>
              <p:cNvSpPr>
                <a:spLocks/>
              </p:cNvSpPr>
              <p:nvPr/>
            </p:nvSpPr>
            <p:spPr bwMode="gray">
              <a:xfrm>
                <a:off x="-3912" y="2406"/>
                <a:ext cx="307" cy="345"/>
              </a:xfrm>
              <a:custGeom>
                <a:avLst/>
                <a:gdLst>
                  <a:gd name="T0" fmla="*/ 109 w 130"/>
                  <a:gd name="T1" fmla="*/ 130 h 146"/>
                  <a:gd name="T2" fmla="*/ 26 w 130"/>
                  <a:gd name="T3" fmla="*/ 103 h 146"/>
                  <a:gd name="T4" fmla="*/ 22 w 130"/>
                  <a:gd name="T5" fmla="*/ 16 h 146"/>
                  <a:gd name="T6" fmla="*/ 104 w 130"/>
                  <a:gd name="T7" fmla="*/ 44 h 146"/>
                  <a:gd name="T8" fmla="*/ 109 w 130"/>
                  <a:gd name="T9" fmla="*/ 1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46">
                    <a:moveTo>
                      <a:pt x="109" y="130"/>
                    </a:moveTo>
                    <a:cubicBezTo>
                      <a:pt x="87" y="146"/>
                      <a:pt x="50" y="134"/>
                      <a:pt x="26" y="103"/>
                    </a:cubicBezTo>
                    <a:cubicBezTo>
                      <a:pt x="2" y="71"/>
                      <a:pt x="0" y="32"/>
                      <a:pt x="22" y="16"/>
                    </a:cubicBezTo>
                    <a:cubicBezTo>
                      <a:pt x="43" y="0"/>
                      <a:pt x="80" y="12"/>
                      <a:pt x="104" y="44"/>
                    </a:cubicBezTo>
                    <a:cubicBezTo>
                      <a:pt x="128" y="75"/>
                      <a:pt x="130" y="114"/>
                      <a:pt x="109" y="13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40" name="Freeform 444"/>
              <p:cNvSpPr>
                <a:spLocks/>
              </p:cNvSpPr>
              <p:nvPr/>
            </p:nvSpPr>
            <p:spPr bwMode="gray">
              <a:xfrm>
                <a:off x="-2093" y="2765"/>
                <a:ext cx="496" cy="546"/>
              </a:xfrm>
              <a:custGeom>
                <a:avLst/>
                <a:gdLst>
                  <a:gd name="T0" fmla="*/ 168 w 210"/>
                  <a:gd name="T1" fmla="*/ 67 h 231"/>
                  <a:gd name="T2" fmla="*/ 46 w 210"/>
                  <a:gd name="T3" fmla="*/ 14 h 231"/>
                  <a:gd name="T4" fmla="*/ 46 w 210"/>
                  <a:gd name="T5" fmla="*/ 14 h 231"/>
                  <a:gd name="T6" fmla="*/ 11 w 210"/>
                  <a:gd name="T7" fmla="*/ 23 h 231"/>
                  <a:gd name="T8" fmla="*/ 18 w 210"/>
                  <a:gd name="T9" fmla="*/ 38 h 231"/>
                  <a:gd name="T10" fmla="*/ 40 w 210"/>
                  <a:gd name="T11" fmla="*/ 164 h 231"/>
                  <a:gd name="T12" fmla="*/ 99 w 210"/>
                  <a:gd name="T13" fmla="*/ 212 h 231"/>
                  <a:gd name="T14" fmla="*/ 108 w 210"/>
                  <a:gd name="T15" fmla="*/ 231 h 231"/>
                  <a:gd name="T16" fmla="*/ 154 w 210"/>
                  <a:gd name="T17" fmla="*/ 219 h 231"/>
                  <a:gd name="T18" fmla="*/ 154 w 210"/>
                  <a:gd name="T19" fmla="*/ 219 h 231"/>
                  <a:gd name="T20" fmla="*/ 175 w 210"/>
                  <a:gd name="T21" fmla="*/ 209 h 231"/>
                  <a:gd name="T22" fmla="*/ 168 w 210"/>
                  <a:gd name="T23" fmla="*/ 6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0" h="231">
                    <a:moveTo>
                      <a:pt x="168" y="67"/>
                    </a:moveTo>
                    <a:cubicBezTo>
                      <a:pt x="133" y="21"/>
                      <a:pt x="81" y="0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0" y="69"/>
                      <a:pt x="7" y="120"/>
                      <a:pt x="40" y="164"/>
                    </a:cubicBezTo>
                    <a:cubicBezTo>
                      <a:pt x="57" y="186"/>
                      <a:pt x="78" y="202"/>
                      <a:pt x="99" y="212"/>
                    </a:cubicBezTo>
                    <a:cubicBezTo>
                      <a:pt x="108" y="231"/>
                      <a:pt x="108" y="231"/>
                      <a:pt x="108" y="231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61" y="217"/>
                      <a:pt x="169" y="214"/>
                      <a:pt x="175" y="209"/>
                    </a:cubicBezTo>
                    <a:cubicBezTo>
                      <a:pt x="210" y="182"/>
                      <a:pt x="207" y="118"/>
                      <a:pt x="168" y="6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41" name="Freeform 445"/>
              <p:cNvSpPr>
                <a:spLocks/>
              </p:cNvSpPr>
              <p:nvPr/>
            </p:nvSpPr>
            <p:spPr bwMode="gray">
              <a:xfrm>
                <a:off x="-2204" y="2779"/>
                <a:ext cx="503" cy="570"/>
              </a:xfrm>
              <a:custGeom>
                <a:avLst/>
                <a:gdLst>
                  <a:gd name="T0" fmla="*/ 178 w 213"/>
                  <a:gd name="T1" fmla="*/ 215 h 241"/>
                  <a:gd name="T2" fmla="*/ 43 w 213"/>
                  <a:gd name="T3" fmla="*/ 169 h 241"/>
                  <a:gd name="T4" fmla="*/ 35 w 213"/>
                  <a:gd name="T5" fmla="*/ 27 h 241"/>
                  <a:gd name="T6" fmla="*/ 170 w 213"/>
                  <a:gd name="T7" fmla="*/ 72 h 241"/>
                  <a:gd name="T8" fmla="*/ 178 w 213"/>
                  <a:gd name="T9" fmla="*/ 215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241">
                    <a:moveTo>
                      <a:pt x="178" y="215"/>
                    </a:moveTo>
                    <a:cubicBezTo>
                      <a:pt x="143" y="241"/>
                      <a:pt x="82" y="221"/>
                      <a:pt x="43" y="169"/>
                    </a:cubicBezTo>
                    <a:cubicBezTo>
                      <a:pt x="3" y="118"/>
                      <a:pt x="0" y="54"/>
                      <a:pt x="35" y="27"/>
                    </a:cubicBezTo>
                    <a:cubicBezTo>
                      <a:pt x="71" y="0"/>
                      <a:pt x="131" y="21"/>
                      <a:pt x="170" y="72"/>
                    </a:cubicBezTo>
                    <a:cubicBezTo>
                      <a:pt x="210" y="124"/>
                      <a:pt x="213" y="188"/>
                      <a:pt x="178" y="215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42" name="Freeform 446"/>
              <p:cNvSpPr>
                <a:spLocks/>
              </p:cNvSpPr>
              <p:nvPr/>
            </p:nvSpPr>
            <p:spPr bwMode="gray">
              <a:xfrm>
                <a:off x="-2105" y="2893"/>
                <a:ext cx="305" cy="345"/>
              </a:xfrm>
              <a:custGeom>
                <a:avLst/>
                <a:gdLst>
                  <a:gd name="T0" fmla="*/ 108 w 129"/>
                  <a:gd name="T1" fmla="*/ 130 h 146"/>
                  <a:gd name="T2" fmla="*/ 26 w 129"/>
                  <a:gd name="T3" fmla="*/ 102 h 146"/>
                  <a:gd name="T4" fmla="*/ 21 w 129"/>
                  <a:gd name="T5" fmla="*/ 16 h 146"/>
                  <a:gd name="T6" fmla="*/ 103 w 129"/>
                  <a:gd name="T7" fmla="*/ 43 h 146"/>
                  <a:gd name="T8" fmla="*/ 108 w 129"/>
                  <a:gd name="T9" fmla="*/ 1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46">
                    <a:moveTo>
                      <a:pt x="108" y="130"/>
                    </a:moveTo>
                    <a:cubicBezTo>
                      <a:pt x="86" y="146"/>
                      <a:pt x="50" y="134"/>
                      <a:pt x="26" y="102"/>
                    </a:cubicBezTo>
                    <a:cubicBezTo>
                      <a:pt x="2" y="71"/>
                      <a:pt x="0" y="32"/>
                      <a:pt x="21" y="16"/>
                    </a:cubicBezTo>
                    <a:cubicBezTo>
                      <a:pt x="43" y="0"/>
                      <a:pt x="79" y="12"/>
                      <a:pt x="103" y="43"/>
                    </a:cubicBezTo>
                    <a:cubicBezTo>
                      <a:pt x="127" y="75"/>
                      <a:pt x="129" y="114"/>
                      <a:pt x="108" y="13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43" name="Freeform 447"/>
              <p:cNvSpPr>
                <a:spLocks/>
              </p:cNvSpPr>
              <p:nvPr/>
            </p:nvSpPr>
            <p:spPr bwMode="gray">
              <a:xfrm>
                <a:off x="-4236" y="965"/>
                <a:ext cx="2776" cy="2273"/>
              </a:xfrm>
              <a:custGeom>
                <a:avLst/>
                <a:gdLst>
                  <a:gd name="T0" fmla="*/ 301 w 1175"/>
                  <a:gd name="T1" fmla="*/ 14 h 962"/>
                  <a:gd name="T2" fmla="*/ 218 w 1175"/>
                  <a:gd name="T3" fmla="*/ 72 h 962"/>
                  <a:gd name="T4" fmla="*/ 128 w 1175"/>
                  <a:gd name="T5" fmla="*/ 365 h 962"/>
                  <a:gd name="T6" fmla="*/ 26 w 1175"/>
                  <a:gd name="T7" fmla="*/ 338 h 962"/>
                  <a:gd name="T8" fmla="*/ 26 w 1175"/>
                  <a:gd name="T9" fmla="*/ 656 h 962"/>
                  <a:gd name="T10" fmla="*/ 96 w 1175"/>
                  <a:gd name="T11" fmla="*/ 674 h 962"/>
                  <a:gd name="T12" fmla="*/ 120 w 1175"/>
                  <a:gd name="T13" fmla="*/ 574 h 962"/>
                  <a:gd name="T14" fmla="*/ 276 w 1175"/>
                  <a:gd name="T15" fmla="*/ 627 h 962"/>
                  <a:gd name="T16" fmla="*/ 313 w 1175"/>
                  <a:gd name="T17" fmla="*/ 732 h 962"/>
                  <a:gd name="T18" fmla="*/ 860 w 1175"/>
                  <a:gd name="T19" fmla="*/ 878 h 962"/>
                  <a:gd name="T20" fmla="*/ 884 w 1175"/>
                  <a:gd name="T21" fmla="*/ 780 h 962"/>
                  <a:gd name="T22" fmla="*/ 1041 w 1175"/>
                  <a:gd name="T23" fmla="*/ 833 h 962"/>
                  <a:gd name="T24" fmla="*/ 1078 w 1175"/>
                  <a:gd name="T25" fmla="*/ 936 h 962"/>
                  <a:gd name="T26" fmla="*/ 1175 w 1175"/>
                  <a:gd name="T27" fmla="*/ 962 h 962"/>
                  <a:gd name="T28" fmla="*/ 1175 w 1175"/>
                  <a:gd name="T29" fmla="*/ 250 h 962"/>
                  <a:gd name="T30" fmla="*/ 301 w 1175"/>
                  <a:gd name="T31" fmla="*/ 14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75" h="962">
                    <a:moveTo>
                      <a:pt x="301" y="14"/>
                    </a:moveTo>
                    <a:cubicBezTo>
                      <a:pt x="242" y="0"/>
                      <a:pt x="218" y="72"/>
                      <a:pt x="218" y="72"/>
                    </a:cubicBezTo>
                    <a:cubicBezTo>
                      <a:pt x="128" y="365"/>
                      <a:pt x="128" y="365"/>
                      <a:pt x="128" y="365"/>
                    </a:cubicBezTo>
                    <a:cubicBezTo>
                      <a:pt x="128" y="365"/>
                      <a:pt x="52" y="326"/>
                      <a:pt x="26" y="338"/>
                    </a:cubicBezTo>
                    <a:cubicBezTo>
                      <a:pt x="0" y="350"/>
                      <a:pt x="26" y="656"/>
                      <a:pt x="26" y="656"/>
                    </a:cubicBezTo>
                    <a:cubicBezTo>
                      <a:pt x="96" y="674"/>
                      <a:pt x="96" y="674"/>
                      <a:pt x="96" y="674"/>
                    </a:cubicBezTo>
                    <a:cubicBezTo>
                      <a:pt x="85" y="633"/>
                      <a:pt x="93" y="595"/>
                      <a:pt x="120" y="574"/>
                    </a:cubicBezTo>
                    <a:cubicBezTo>
                      <a:pt x="160" y="543"/>
                      <a:pt x="231" y="567"/>
                      <a:pt x="276" y="627"/>
                    </a:cubicBezTo>
                    <a:cubicBezTo>
                      <a:pt x="302" y="661"/>
                      <a:pt x="314" y="700"/>
                      <a:pt x="313" y="732"/>
                    </a:cubicBezTo>
                    <a:cubicBezTo>
                      <a:pt x="860" y="878"/>
                      <a:pt x="860" y="878"/>
                      <a:pt x="860" y="878"/>
                    </a:cubicBezTo>
                    <a:cubicBezTo>
                      <a:pt x="850" y="838"/>
                      <a:pt x="857" y="800"/>
                      <a:pt x="884" y="780"/>
                    </a:cubicBezTo>
                    <a:cubicBezTo>
                      <a:pt x="925" y="749"/>
                      <a:pt x="995" y="772"/>
                      <a:pt x="1041" y="833"/>
                    </a:cubicBezTo>
                    <a:cubicBezTo>
                      <a:pt x="1066" y="866"/>
                      <a:pt x="1079" y="904"/>
                      <a:pt x="1078" y="936"/>
                    </a:cubicBezTo>
                    <a:cubicBezTo>
                      <a:pt x="1175" y="962"/>
                      <a:pt x="1175" y="962"/>
                      <a:pt x="1175" y="962"/>
                    </a:cubicBezTo>
                    <a:cubicBezTo>
                      <a:pt x="1175" y="250"/>
                      <a:pt x="1175" y="250"/>
                      <a:pt x="1175" y="250"/>
                    </a:cubicBezTo>
                    <a:lnTo>
                      <a:pt x="301" y="1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44" name="Freeform 448"/>
              <p:cNvSpPr>
                <a:spLocks/>
              </p:cNvSpPr>
              <p:nvPr/>
            </p:nvSpPr>
            <p:spPr bwMode="gray">
              <a:xfrm>
                <a:off x="-3879" y="1263"/>
                <a:ext cx="165" cy="619"/>
              </a:xfrm>
              <a:custGeom>
                <a:avLst/>
                <a:gdLst>
                  <a:gd name="T0" fmla="*/ 0 w 165"/>
                  <a:gd name="T1" fmla="*/ 581 h 619"/>
                  <a:gd name="T2" fmla="*/ 165 w 165"/>
                  <a:gd name="T3" fmla="*/ 619 h 619"/>
                  <a:gd name="T4" fmla="*/ 165 w 165"/>
                  <a:gd name="T5" fmla="*/ 0 h 619"/>
                  <a:gd name="T6" fmla="*/ 0 w 165"/>
                  <a:gd name="T7" fmla="*/ 581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619">
                    <a:moveTo>
                      <a:pt x="0" y="581"/>
                    </a:moveTo>
                    <a:lnTo>
                      <a:pt x="165" y="619"/>
                    </a:lnTo>
                    <a:lnTo>
                      <a:pt x="165" y="0"/>
                    </a:lnTo>
                    <a:lnTo>
                      <a:pt x="0" y="58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45" name="Line 449"/>
              <p:cNvSpPr>
                <a:spLocks noChangeShapeType="1"/>
              </p:cNvSpPr>
              <p:nvPr/>
            </p:nvSpPr>
            <p:spPr bwMode="gray">
              <a:xfrm flipH="1" flipV="1">
                <a:off x="-3286" y="918"/>
                <a:ext cx="2107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46" name="Line 450"/>
              <p:cNvSpPr>
                <a:spLocks noChangeShapeType="1"/>
              </p:cNvSpPr>
              <p:nvPr/>
            </p:nvSpPr>
            <p:spPr bwMode="gray">
              <a:xfrm flipH="1" flipV="1">
                <a:off x="-3019" y="845"/>
                <a:ext cx="2107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47" name="Line 451"/>
              <p:cNvSpPr>
                <a:spLocks noChangeShapeType="1"/>
              </p:cNvSpPr>
              <p:nvPr/>
            </p:nvSpPr>
            <p:spPr bwMode="gray">
              <a:xfrm flipH="1" flipV="1">
                <a:off x="-2752" y="774"/>
                <a:ext cx="2107" cy="5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48" name="Line 452"/>
              <p:cNvSpPr>
                <a:spLocks noChangeShapeType="1"/>
              </p:cNvSpPr>
              <p:nvPr/>
            </p:nvSpPr>
            <p:spPr bwMode="gray">
              <a:xfrm flipH="1" flipV="1">
                <a:off x="-2483" y="701"/>
                <a:ext cx="2108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49" name="Freeform 453"/>
              <p:cNvSpPr>
                <a:spLocks/>
              </p:cNvSpPr>
              <p:nvPr/>
            </p:nvSpPr>
            <p:spPr bwMode="gray">
              <a:xfrm>
                <a:off x="-1460" y="1192"/>
                <a:ext cx="1344" cy="2046"/>
              </a:xfrm>
              <a:custGeom>
                <a:avLst/>
                <a:gdLst>
                  <a:gd name="T0" fmla="*/ 0 w 1344"/>
                  <a:gd name="T1" fmla="*/ 364 h 2046"/>
                  <a:gd name="T2" fmla="*/ 1344 w 1344"/>
                  <a:gd name="T3" fmla="*/ 0 h 2046"/>
                  <a:gd name="T4" fmla="*/ 1344 w 1344"/>
                  <a:gd name="T5" fmla="*/ 1682 h 2046"/>
                  <a:gd name="T6" fmla="*/ 0 w 1344"/>
                  <a:gd name="T7" fmla="*/ 2046 h 2046"/>
                  <a:gd name="T8" fmla="*/ 0 w 1344"/>
                  <a:gd name="T9" fmla="*/ 364 h 2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2046">
                    <a:moveTo>
                      <a:pt x="0" y="364"/>
                    </a:moveTo>
                    <a:lnTo>
                      <a:pt x="1344" y="0"/>
                    </a:lnTo>
                    <a:lnTo>
                      <a:pt x="1344" y="1682"/>
                    </a:lnTo>
                    <a:lnTo>
                      <a:pt x="0" y="2046"/>
                    </a:lnTo>
                    <a:lnTo>
                      <a:pt x="0" y="36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50" name="Freeform 454"/>
              <p:cNvSpPr>
                <a:spLocks/>
              </p:cNvSpPr>
              <p:nvPr/>
            </p:nvSpPr>
            <p:spPr bwMode="gray">
              <a:xfrm>
                <a:off x="-3012" y="1353"/>
                <a:ext cx="1444" cy="1107"/>
              </a:xfrm>
              <a:custGeom>
                <a:avLst/>
                <a:gdLst>
                  <a:gd name="T0" fmla="*/ 0 w 1444"/>
                  <a:gd name="T1" fmla="*/ 0 h 1107"/>
                  <a:gd name="T2" fmla="*/ 0 w 1444"/>
                  <a:gd name="T3" fmla="*/ 722 h 1107"/>
                  <a:gd name="T4" fmla="*/ 1444 w 1444"/>
                  <a:gd name="T5" fmla="*/ 1107 h 1107"/>
                  <a:gd name="T6" fmla="*/ 1444 w 1444"/>
                  <a:gd name="T7" fmla="*/ 385 h 1107"/>
                  <a:gd name="T8" fmla="*/ 0 w 1444"/>
                  <a:gd name="T9" fmla="*/ 0 h 1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4" h="1107">
                    <a:moveTo>
                      <a:pt x="0" y="0"/>
                    </a:moveTo>
                    <a:lnTo>
                      <a:pt x="0" y="722"/>
                    </a:lnTo>
                    <a:lnTo>
                      <a:pt x="1444" y="1107"/>
                    </a:lnTo>
                    <a:lnTo>
                      <a:pt x="1444" y="385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51" name="Freeform 455"/>
              <p:cNvSpPr>
                <a:spLocks/>
              </p:cNvSpPr>
              <p:nvPr/>
            </p:nvSpPr>
            <p:spPr bwMode="gray">
              <a:xfrm>
                <a:off x="-3676" y="1175"/>
                <a:ext cx="593" cy="1630"/>
              </a:xfrm>
              <a:custGeom>
                <a:avLst/>
                <a:gdLst>
                  <a:gd name="T0" fmla="*/ 0 w 593"/>
                  <a:gd name="T1" fmla="*/ 0 h 1630"/>
                  <a:gd name="T2" fmla="*/ 593 w 593"/>
                  <a:gd name="T3" fmla="*/ 161 h 1630"/>
                  <a:gd name="T4" fmla="*/ 593 w 593"/>
                  <a:gd name="T5" fmla="*/ 1630 h 1630"/>
                  <a:gd name="T6" fmla="*/ 279 w 593"/>
                  <a:gd name="T7" fmla="*/ 1545 h 1630"/>
                  <a:gd name="T8" fmla="*/ 0 w 593"/>
                  <a:gd name="T9" fmla="*/ 962 h 1630"/>
                  <a:gd name="T10" fmla="*/ 0 w 593"/>
                  <a:gd name="T11" fmla="*/ 0 h 1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3" h="1630">
                    <a:moveTo>
                      <a:pt x="0" y="0"/>
                    </a:moveTo>
                    <a:lnTo>
                      <a:pt x="593" y="161"/>
                    </a:lnTo>
                    <a:lnTo>
                      <a:pt x="593" y="1630"/>
                    </a:lnTo>
                    <a:lnTo>
                      <a:pt x="279" y="1545"/>
                    </a:lnTo>
                    <a:lnTo>
                      <a:pt x="0" y="96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52" name="Freeform 456"/>
              <p:cNvSpPr>
                <a:spLocks/>
              </p:cNvSpPr>
              <p:nvPr/>
            </p:nvSpPr>
            <p:spPr bwMode="gray">
              <a:xfrm>
                <a:off x="-3603" y="1291"/>
                <a:ext cx="452" cy="747"/>
              </a:xfrm>
              <a:custGeom>
                <a:avLst/>
                <a:gdLst>
                  <a:gd name="T0" fmla="*/ 0 w 452"/>
                  <a:gd name="T1" fmla="*/ 0 h 747"/>
                  <a:gd name="T2" fmla="*/ 0 w 452"/>
                  <a:gd name="T3" fmla="*/ 626 h 747"/>
                  <a:gd name="T4" fmla="*/ 452 w 452"/>
                  <a:gd name="T5" fmla="*/ 747 h 747"/>
                  <a:gd name="T6" fmla="*/ 452 w 452"/>
                  <a:gd name="T7" fmla="*/ 121 h 747"/>
                  <a:gd name="T8" fmla="*/ 0 w 452"/>
                  <a:gd name="T9" fmla="*/ 0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2" h="747">
                    <a:moveTo>
                      <a:pt x="0" y="0"/>
                    </a:moveTo>
                    <a:lnTo>
                      <a:pt x="0" y="626"/>
                    </a:lnTo>
                    <a:lnTo>
                      <a:pt x="452" y="747"/>
                    </a:lnTo>
                    <a:lnTo>
                      <a:pt x="452" y="121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53" name="Freeform 457"/>
              <p:cNvSpPr>
                <a:spLocks/>
              </p:cNvSpPr>
              <p:nvPr/>
            </p:nvSpPr>
            <p:spPr bwMode="gray">
              <a:xfrm>
                <a:off x="-3914" y="1376"/>
                <a:ext cx="167" cy="487"/>
              </a:xfrm>
              <a:custGeom>
                <a:avLst/>
                <a:gdLst>
                  <a:gd name="T0" fmla="*/ 0 w 167"/>
                  <a:gd name="T1" fmla="*/ 487 h 487"/>
                  <a:gd name="T2" fmla="*/ 0 w 167"/>
                  <a:gd name="T3" fmla="*/ 45 h 487"/>
                  <a:gd name="T4" fmla="*/ 167 w 167"/>
                  <a:gd name="T5" fmla="*/ 0 h 487"/>
                  <a:gd name="T6" fmla="*/ 167 w 167"/>
                  <a:gd name="T7" fmla="*/ 442 h 487"/>
                  <a:gd name="T8" fmla="*/ 0 w 167"/>
                  <a:gd name="T9" fmla="*/ 487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487">
                    <a:moveTo>
                      <a:pt x="0" y="487"/>
                    </a:moveTo>
                    <a:lnTo>
                      <a:pt x="0" y="45"/>
                    </a:lnTo>
                    <a:lnTo>
                      <a:pt x="167" y="0"/>
                    </a:lnTo>
                    <a:lnTo>
                      <a:pt x="167" y="442"/>
                    </a:lnTo>
                    <a:lnTo>
                      <a:pt x="0" y="48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54" name="Freeform 458"/>
              <p:cNvSpPr>
                <a:spLocks/>
              </p:cNvSpPr>
              <p:nvPr/>
            </p:nvSpPr>
            <p:spPr bwMode="gray">
              <a:xfrm>
                <a:off x="-3945" y="1414"/>
                <a:ext cx="31" cy="449"/>
              </a:xfrm>
              <a:custGeom>
                <a:avLst/>
                <a:gdLst>
                  <a:gd name="T0" fmla="*/ 31 w 31"/>
                  <a:gd name="T1" fmla="*/ 7 h 449"/>
                  <a:gd name="T2" fmla="*/ 0 w 31"/>
                  <a:gd name="T3" fmla="*/ 0 h 449"/>
                  <a:gd name="T4" fmla="*/ 0 w 31"/>
                  <a:gd name="T5" fmla="*/ 439 h 449"/>
                  <a:gd name="T6" fmla="*/ 31 w 31"/>
                  <a:gd name="T7" fmla="*/ 449 h 449"/>
                  <a:gd name="T8" fmla="*/ 31 w 31"/>
                  <a:gd name="T9" fmla="*/ 7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49">
                    <a:moveTo>
                      <a:pt x="31" y="7"/>
                    </a:moveTo>
                    <a:lnTo>
                      <a:pt x="0" y="0"/>
                    </a:lnTo>
                    <a:lnTo>
                      <a:pt x="0" y="439"/>
                    </a:lnTo>
                    <a:lnTo>
                      <a:pt x="31" y="449"/>
                    </a:lnTo>
                    <a:lnTo>
                      <a:pt x="31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55" name="Freeform 459"/>
              <p:cNvSpPr>
                <a:spLocks/>
              </p:cNvSpPr>
              <p:nvPr/>
            </p:nvSpPr>
            <p:spPr bwMode="gray">
              <a:xfrm>
                <a:off x="-3945" y="1369"/>
                <a:ext cx="198" cy="52"/>
              </a:xfrm>
              <a:custGeom>
                <a:avLst/>
                <a:gdLst>
                  <a:gd name="T0" fmla="*/ 198 w 198"/>
                  <a:gd name="T1" fmla="*/ 7 h 52"/>
                  <a:gd name="T2" fmla="*/ 165 w 198"/>
                  <a:gd name="T3" fmla="*/ 0 h 52"/>
                  <a:gd name="T4" fmla="*/ 0 w 198"/>
                  <a:gd name="T5" fmla="*/ 45 h 52"/>
                  <a:gd name="T6" fmla="*/ 31 w 198"/>
                  <a:gd name="T7" fmla="*/ 52 h 52"/>
                  <a:gd name="T8" fmla="*/ 198 w 198"/>
                  <a:gd name="T9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52">
                    <a:moveTo>
                      <a:pt x="198" y="7"/>
                    </a:moveTo>
                    <a:lnTo>
                      <a:pt x="165" y="0"/>
                    </a:lnTo>
                    <a:lnTo>
                      <a:pt x="0" y="45"/>
                    </a:lnTo>
                    <a:lnTo>
                      <a:pt x="31" y="52"/>
                    </a:lnTo>
                    <a:lnTo>
                      <a:pt x="198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56" name="Freeform 460"/>
              <p:cNvSpPr>
                <a:spLocks/>
              </p:cNvSpPr>
              <p:nvPr/>
            </p:nvSpPr>
            <p:spPr bwMode="gray">
              <a:xfrm>
                <a:off x="-3721" y="1894"/>
                <a:ext cx="26" cy="30"/>
              </a:xfrm>
              <a:custGeom>
                <a:avLst/>
                <a:gdLst>
                  <a:gd name="T0" fmla="*/ 9 w 11"/>
                  <a:gd name="T1" fmla="*/ 11 h 13"/>
                  <a:gd name="T2" fmla="*/ 2 w 11"/>
                  <a:gd name="T3" fmla="*/ 9 h 13"/>
                  <a:gd name="T4" fmla="*/ 2 w 11"/>
                  <a:gd name="T5" fmla="*/ 1 h 13"/>
                  <a:gd name="T6" fmla="*/ 9 w 11"/>
                  <a:gd name="T7" fmla="*/ 4 h 13"/>
                  <a:gd name="T8" fmla="*/ 9 w 11"/>
                  <a:gd name="T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8" y="13"/>
                      <a:pt x="4" y="11"/>
                      <a:pt x="2" y="9"/>
                    </a:cubicBezTo>
                    <a:cubicBezTo>
                      <a:pt x="0" y="6"/>
                      <a:pt x="0" y="3"/>
                      <a:pt x="2" y="1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57" name="Freeform 461"/>
              <p:cNvSpPr>
                <a:spLocks/>
              </p:cNvSpPr>
              <p:nvPr/>
            </p:nvSpPr>
            <p:spPr bwMode="gray">
              <a:xfrm>
                <a:off x="-3721" y="1213"/>
                <a:ext cx="26" cy="31"/>
              </a:xfrm>
              <a:custGeom>
                <a:avLst/>
                <a:gdLst>
                  <a:gd name="T0" fmla="*/ 9 w 11"/>
                  <a:gd name="T1" fmla="*/ 12 h 13"/>
                  <a:gd name="T2" fmla="*/ 2 w 11"/>
                  <a:gd name="T3" fmla="*/ 9 h 13"/>
                  <a:gd name="T4" fmla="*/ 2 w 11"/>
                  <a:gd name="T5" fmla="*/ 2 h 13"/>
                  <a:gd name="T6" fmla="*/ 9 w 11"/>
                  <a:gd name="T7" fmla="*/ 4 h 13"/>
                  <a:gd name="T8" fmla="*/ 9 w 11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8" y="13"/>
                      <a:pt x="4" y="12"/>
                      <a:pt x="2" y="9"/>
                    </a:cubicBezTo>
                    <a:cubicBezTo>
                      <a:pt x="0" y="7"/>
                      <a:pt x="0" y="3"/>
                      <a:pt x="2" y="2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58" name="Freeform 462"/>
              <p:cNvSpPr>
                <a:spLocks/>
              </p:cNvSpPr>
              <p:nvPr/>
            </p:nvSpPr>
            <p:spPr bwMode="gray">
              <a:xfrm>
                <a:off x="-3924" y="1220"/>
                <a:ext cx="220" cy="756"/>
              </a:xfrm>
              <a:custGeom>
                <a:avLst/>
                <a:gdLst>
                  <a:gd name="T0" fmla="*/ 0 w 93"/>
                  <a:gd name="T1" fmla="*/ 24 h 320"/>
                  <a:gd name="T2" fmla="*/ 0 w 93"/>
                  <a:gd name="T3" fmla="*/ 320 h 320"/>
                  <a:gd name="T4" fmla="*/ 93 w 93"/>
                  <a:gd name="T5" fmla="*/ 295 h 320"/>
                  <a:gd name="T6" fmla="*/ 91 w 93"/>
                  <a:gd name="T7" fmla="*/ 287 h 320"/>
                  <a:gd name="T8" fmla="*/ 8 w 93"/>
                  <a:gd name="T9" fmla="*/ 310 h 320"/>
                  <a:gd name="T10" fmla="*/ 8 w 93"/>
                  <a:gd name="T11" fmla="*/ 30 h 320"/>
                  <a:gd name="T12" fmla="*/ 93 w 93"/>
                  <a:gd name="T13" fmla="*/ 8 h 320"/>
                  <a:gd name="T14" fmla="*/ 91 w 93"/>
                  <a:gd name="T15" fmla="*/ 0 h 320"/>
                  <a:gd name="T16" fmla="*/ 0 w 93"/>
                  <a:gd name="T17" fmla="*/ 2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320">
                    <a:moveTo>
                      <a:pt x="0" y="24"/>
                    </a:moveTo>
                    <a:cubicBezTo>
                      <a:pt x="0" y="320"/>
                      <a:pt x="0" y="320"/>
                      <a:pt x="0" y="320"/>
                    </a:cubicBezTo>
                    <a:cubicBezTo>
                      <a:pt x="93" y="295"/>
                      <a:pt x="93" y="295"/>
                      <a:pt x="93" y="295"/>
                    </a:cubicBezTo>
                    <a:cubicBezTo>
                      <a:pt x="91" y="287"/>
                      <a:pt x="91" y="287"/>
                      <a:pt x="91" y="287"/>
                    </a:cubicBezTo>
                    <a:cubicBezTo>
                      <a:pt x="91" y="287"/>
                      <a:pt x="17" y="307"/>
                      <a:pt x="8" y="310"/>
                    </a:cubicBezTo>
                    <a:cubicBezTo>
                      <a:pt x="8" y="300"/>
                      <a:pt x="8" y="36"/>
                      <a:pt x="8" y="30"/>
                    </a:cubicBezTo>
                    <a:cubicBezTo>
                      <a:pt x="14" y="29"/>
                      <a:pt x="93" y="8"/>
                      <a:pt x="93" y="8"/>
                    </a:cubicBezTo>
                    <a:cubicBezTo>
                      <a:pt x="91" y="0"/>
                      <a:pt x="91" y="0"/>
                      <a:pt x="91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59" name="Freeform 463"/>
              <p:cNvSpPr>
                <a:spLocks/>
              </p:cNvSpPr>
              <p:nvPr/>
            </p:nvSpPr>
            <p:spPr bwMode="gray">
              <a:xfrm>
                <a:off x="-1370" y="1482"/>
                <a:ext cx="584" cy="1498"/>
              </a:xfrm>
              <a:custGeom>
                <a:avLst/>
                <a:gdLst>
                  <a:gd name="T0" fmla="*/ 0 w 584"/>
                  <a:gd name="T1" fmla="*/ 159 h 1498"/>
                  <a:gd name="T2" fmla="*/ 0 w 584"/>
                  <a:gd name="T3" fmla="*/ 1498 h 1498"/>
                  <a:gd name="T4" fmla="*/ 584 w 584"/>
                  <a:gd name="T5" fmla="*/ 1342 h 1498"/>
                  <a:gd name="T6" fmla="*/ 584 w 584"/>
                  <a:gd name="T7" fmla="*/ 0 h 1498"/>
                  <a:gd name="T8" fmla="*/ 0 w 584"/>
                  <a:gd name="T9" fmla="*/ 159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4" h="1498">
                    <a:moveTo>
                      <a:pt x="0" y="159"/>
                    </a:moveTo>
                    <a:lnTo>
                      <a:pt x="0" y="1498"/>
                    </a:lnTo>
                    <a:lnTo>
                      <a:pt x="584" y="1342"/>
                    </a:lnTo>
                    <a:lnTo>
                      <a:pt x="584" y="0"/>
                    </a:lnTo>
                    <a:lnTo>
                      <a:pt x="0" y="15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60" name="Freeform 464"/>
              <p:cNvSpPr>
                <a:spLocks/>
              </p:cNvSpPr>
              <p:nvPr/>
            </p:nvSpPr>
            <p:spPr bwMode="gray">
              <a:xfrm>
                <a:off x="-786" y="1327"/>
                <a:ext cx="583" cy="1497"/>
              </a:xfrm>
              <a:custGeom>
                <a:avLst/>
                <a:gdLst>
                  <a:gd name="T0" fmla="*/ 583 w 583"/>
                  <a:gd name="T1" fmla="*/ 0 h 1497"/>
                  <a:gd name="T2" fmla="*/ 0 w 583"/>
                  <a:gd name="T3" fmla="*/ 155 h 1497"/>
                  <a:gd name="T4" fmla="*/ 0 w 583"/>
                  <a:gd name="T5" fmla="*/ 1497 h 1497"/>
                  <a:gd name="T6" fmla="*/ 583 w 583"/>
                  <a:gd name="T7" fmla="*/ 1339 h 1497"/>
                  <a:gd name="T8" fmla="*/ 583 w 583"/>
                  <a:gd name="T9" fmla="*/ 0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3" h="1497">
                    <a:moveTo>
                      <a:pt x="583" y="0"/>
                    </a:moveTo>
                    <a:lnTo>
                      <a:pt x="0" y="155"/>
                    </a:lnTo>
                    <a:lnTo>
                      <a:pt x="0" y="1497"/>
                    </a:lnTo>
                    <a:lnTo>
                      <a:pt x="583" y="1339"/>
                    </a:lnTo>
                    <a:lnTo>
                      <a:pt x="58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61" name="Freeform 465"/>
              <p:cNvSpPr>
                <a:spLocks/>
              </p:cNvSpPr>
              <p:nvPr/>
            </p:nvSpPr>
            <p:spPr bwMode="gray">
              <a:xfrm>
                <a:off x="-217" y="2779"/>
                <a:ext cx="80" cy="93"/>
              </a:xfrm>
              <a:custGeom>
                <a:avLst/>
                <a:gdLst>
                  <a:gd name="T0" fmla="*/ 6 w 34"/>
                  <a:gd name="T1" fmla="*/ 34 h 39"/>
                  <a:gd name="T2" fmla="*/ 27 w 34"/>
                  <a:gd name="T3" fmla="*/ 27 h 39"/>
                  <a:gd name="T4" fmla="*/ 29 w 34"/>
                  <a:gd name="T5" fmla="*/ 5 h 39"/>
                  <a:gd name="T6" fmla="*/ 7 w 34"/>
                  <a:gd name="T7" fmla="*/ 12 h 39"/>
                  <a:gd name="T8" fmla="*/ 6 w 34"/>
                  <a:gd name="T9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6" y="34"/>
                    </a:moveTo>
                    <a:cubicBezTo>
                      <a:pt x="11" y="39"/>
                      <a:pt x="21" y="36"/>
                      <a:pt x="27" y="27"/>
                    </a:cubicBezTo>
                    <a:cubicBezTo>
                      <a:pt x="34" y="19"/>
                      <a:pt x="34" y="9"/>
                      <a:pt x="29" y="5"/>
                    </a:cubicBezTo>
                    <a:cubicBezTo>
                      <a:pt x="23" y="0"/>
                      <a:pt x="13" y="4"/>
                      <a:pt x="7" y="12"/>
                    </a:cubicBezTo>
                    <a:cubicBezTo>
                      <a:pt x="1" y="20"/>
                      <a:pt x="0" y="30"/>
                      <a:pt x="6" y="3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C40505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62" name="Freeform 466"/>
              <p:cNvSpPr>
                <a:spLocks/>
              </p:cNvSpPr>
              <p:nvPr/>
            </p:nvSpPr>
            <p:spPr bwMode="gray">
              <a:xfrm>
                <a:off x="-1427" y="3112"/>
                <a:ext cx="81" cy="93"/>
              </a:xfrm>
              <a:custGeom>
                <a:avLst/>
                <a:gdLst>
                  <a:gd name="T0" fmla="*/ 6 w 34"/>
                  <a:gd name="T1" fmla="*/ 34 h 39"/>
                  <a:gd name="T2" fmla="*/ 27 w 34"/>
                  <a:gd name="T3" fmla="*/ 27 h 39"/>
                  <a:gd name="T4" fmla="*/ 29 w 34"/>
                  <a:gd name="T5" fmla="*/ 5 h 39"/>
                  <a:gd name="T6" fmla="*/ 7 w 34"/>
                  <a:gd name="T7" fmla="*/ 12 h 39"/>
                  <a:gd name="T8" fmla="*/ 6 w 34"/>
                  <a:gd name="T9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6" y="34"/>
                    </a:moveTo>
                    <a:cubicBezTo>
                      <a:pt x="12" y="39"/>
                      <a:pt x="21" y="36"/>
                      <a:pt x="27" y="27"/>
                    </a:cubicBezTo>
                    <a:cubicBezTo>
                      <a:pt x="34" y="19"/>
                      <a:pt x="34" y="9"/>
                      <a:pt x="29" y="5"/>
                    </a:cubicBezTo>
                    <a:cubicBezTo>
                      <a:pt x="23" y="0"/>
                      <a:pt x="13" y="4"/>
                      <a:pt x="7" y="12"/>
                    </a:cubicBezTo>
                    <a:cubicBezTo>
                      <a:pt x="1" y="20"/>
                      <a:pt x="0" y="30"/>
                      <a:pt x="6" y="3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C40505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63" name="Freeform 467"/>
              <p:cNvSpPr>
                <a:spLocks/>
              </p:cNvSpPr>
              <p:nvPr/>
            </p:nvSpPr>
            <p:spPr bwMode="gray">
              <a:xfrm>
                <a:off x="-1420" y="3032"/>
                <a:ext cx="67" cy="76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4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5"/>
                      <a:pt x="28" y="7"/>
                      <a:pt x="24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6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64" name="Freeform 468"/>
              <p:cNvSpPr>
                <a:spLocks/>
              </p:cNvSpPr>
              <p:nvPr/>
            </p:nvSpPr>
            <p:spPr bwMode="gray">
              <a:xfrm>
                <a:off x="-210" y="2699"/>
                <a:ext cx="66" cy="76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3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5"/>
                      <a:pt x="28" y="7"/>
                      <a:pt x="23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6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65" name="Freeform 469"/>
              <p:cNvSpPr>
                <a:spLocks/>
              </p:cNvSpPr>
              <p:nvPr/>
            </p:nvSpPr>
            <p:spPr bwMode="gray">
              <a:xfrm>
                <a:off x="-1420" y="1556"/>
                <a:ext cx="67" cy="75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4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6"/>
                      <a:pt x="28" y="7"/>
                      <a:pt x="24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7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66" name="Freeform 470"/>
              <p:cNvSpPr>
                <a:spLocks/>
              </p:cNvSpPr>
              <p:nvPr/>
            </p:nvSpPr>
            <p:spPr bwMode="gray">
              <a:xfrm>
                <a:off x="-210" y="1223"/>
                <a:ext cx="66" cy="75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3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6"/>
                      <a:pt x="28" y="7"/>
                      <a:pt x="23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7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67" name="Freeform 471"/>
              <p:cNvSpPr>
                <a:spLocks/>
              </p:cNvSpPr>
              <p:nvPr/>
            </p:nvSpPr>
            <p:spPr bwMode="gray">
              <a:xfrm>
                <a:off x="-895" y="2137"/>
                <a:ext cx="71" cy="182"/>
              </a:xfrm>
              <a:custGeom>
                <a:avLst/>
                <a:gdLst>
                  <a:gd name="T0" fmla="*/ 0 w 71"/>
                  <a:gd name="T1" fmla="*/ 19 h 182"/>
                  <a:gd name="T2" fmla="*/ 0 w 71"/>
                  <a:gd name="T3" fmla="*/ 182 h 182"/>
                  <a:gd name="T4" fmla="*/ 71 w 71"/>
                  <a:gd name="T5" fmla="*/ 163 h 182"/>
                  <a:gd name="T6" fmla="*/ 71 w 71"/>
                  <a:gd name="T7" fmla="*/ 0 h 182"/>
                  <a:gd name="T8" fmla="*/ 0 w 71"/>
                  <a:gd name="T9" fmla="*/ 1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82">
                    <a:moveTo>
                      <a:pt x="0" y="19"/>
                    </a:moveTo>
                    <a:lnTo>
                      <a:pt x="0" y="182"/>
                    </a:lnTo>
                    <a:lnTo>
                      <a:pt x="71" y="163"/>
                    </a:lnTo>
                    <a:lnTo>
                      <a:pt x="71" y="0"/>
                    </a:lnTo>
                    <a:lnTo>
                      <a:pt x="0" y="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68" name="Freeform 472"/>
              <p:cNvSpPr>
                <a:spLocks/>
              </p:cNvSpPr>
              <p:nvPr/>
            </p:nvSpPr>
            <p:spPr bwMode="gray">
              <a:xfrm>
                <a:off x="-756" y="2106"/>
                <a:ext cx="71" cy="182"/>
              </a:xfrm>
              <a:custGeom>
                <a:avLst/>
                <a:gdLst>
                  <a:gd name="T0" fmla="*/ 0 w 71"/>
                  <a:gd name="T1" fmla="*/ 19 h 182"/>
                  <a:gd name="T2" fmla="*/ 0 w 71"/>
                  <a:gd name="T3" fmla="*/ 182 h 182"/>
                  <a:gd name="T4" fmla="*/ 71 w 71"/>
                  <a:gd name="T5" fmla="*/ 163 h 182"/>
                  <a:gd name="T6" fmla="*/ 71 w 71"/>
                  <a:gd name="T7" fmla="*/ 0 h 182"/>
                  <a:gd name="T8" fmla="*/ 0 w 71"/>
                  <a:gd name="T9" fmla="*/ 1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82">
                    <a:moveTo>
                      <a:pt x="0" y="19"/>
                    </a:moveTo>
                    <a:lnTo>
                      <a:pt x="0" y="182"/>
                    </a:lnTo>
                    <a:lnTo>
                      <a:pt x="71" y="163"/>
                    </a:lnTo>
                    <a:lnTo>
                      <a:pt x="71" y="0"/>
                    </a:lnTo>
                    <a:lnTo>
                      <a:pt x="0" y="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69" name="Freeform 473"/>
              <p:cNvSpPr>
                <a:spLocks/>
              </p:cNvSpPr>
              <p:nvPr/>
            </p:nvSpPr>
            <p:spPr bwMode="gray">
              <a:xfrm>
                <a:off x="-4243" y="2397"/>
                <a:ext cx="156" cy="160"/>
              </a:xfrm>
              <a:custGeom>
                <a:avLst/>
                <a:gdLst>
                  <a:gd name="T0" fmla="*/ 66 w 66"/>
                  <a:gd name="T1" fmla="*/ 68 h 68"/>
                  <a:gd name="T2" fmla="*/ 13 w 66"/>
                  <a:gd name="T3" fmla="*/ 43 h 68"/>
                  <a:gd name="T4" fmla="*/ 13 w 66"/>
                  <a:gd name="T5" fmla="*/ 0 h 68"/>
                  <a:gd name="T6" fmla="*/ 66 w 66"/>
                  <a:gd name="T7" fmla="*/ 12 h 68"/>
                  <a:gd name="T8" fmla="*/ 66 w 66"/>
                  <a:gd name="T9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68">
                    <a:moveTo>
                      <a:pt x="66" y="68"/>
                    </a:moveTo>
                    <a:cubicBezTo>
                      <a:pt x="6" y="58"/>
                      <a:pt x="13" y="56"/>
                      <a:pt x="13" y="43"/>
                    </a:cubicBezTo>
                    <a:cubicBezTo>
                      <a:pt x="13" y="31"/>
                      <a:pt x="0" y="0"/>
                      <a:pt x="13" y="0"/>
                    </a:cubicBezTo>
                    <a:cubicBezTo>
                      <a:pt x="26" y="0"/>
                      <a:pt x="54" y="12"/>
                      <a:pt x="66" y="12"/>
                    </a:cubicBezTo>
                    <a:lnTo>
                      <a:pt x="66" y="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91204" name="Group 708"/>
          <p:cNvGrpSpPr>
            <a:grpSpLocks/>
          </p:cNvGrpSpPr>
          <p:nvPr/>
        </p:nvGrpSpPr>
        <p:grpSpPr bwMode="auto">
          <a:xfrm>
            <a:off x="5068888" y="2674938"/>
            <a:ext cx="2181225" cy="877887"/>
            <a:chOff x="3193" y="1685"/>
            <a:chExt cx="1374" cy="553"/>
          </a:xfrm>
        </p:grpSpPr>
        <p:sp>
          <p:nvSpPr>
            <p:cNvPr id="490971" name="Freeform 475"/>
            <p:cNvSpPr>
              <a:spLocks/>
            </p:cNvSpPr>
            <p:nvPr/>
          </p:nvSpPr>
          <p:spPr bwMode="gray">
            <a:xfrm>
              <a:off x="3193" y="1893"/>
              <a:ext cx="1289" cy="345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90972" name="Group 476"/>
            <p:cNvGrpSpPr>
              <a:grpSpLocks/>
            </p:cNvGrpSpPr>
            <p:nvPr/>
          </p:nvGrpSpPr>
          <p:grpSpPr bwMode="auto">
            <a:xfrm>
              <a:off x="3858" y="1857"/>
              <a:ext cx="112" cy="207"/>
              <a:chOff x="804" y="1033"/>
              <a:chExt cx="339" cy="628"/>
            </a:xfrm>
          </p:grpSpPr>
          <p:grpSp>
            <p:nvGrpSpPr>
              <p:cNvPr id="490973" name="Group 477"/>
              <p:cNvGrpSpPr>
                <a:grpSpLocks/>
              </p:cNvGrpSpPr>
              <p:nvPr/>
            </p:nvGrpSpPr>
            <p:grpSpPr bwMode="auto">
              <a:xfrm flipH="1">
                <a:off x="885" y="1121"/>
                <a:ext cx="258" cy="202"/>
                <a:chOff x="1315" y="1508"/>
                <a:chExt cx="596" cy="469"/>
              </a:xfrm>
            </p:grpSpPr>
            <p:sp>
              <p:nvSpPr>
                <p:cNvPr id="490974" name="Freeform 478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975" name="Freeform 479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976" name="Freeform 480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0977" name="Group 481"/>
              <p:cNvGrpSpPr>
                <a:grpSpLocks/>
              </p:cNvGrpSpPr>
              <p:nvPr/>
            </p:nvGrpSpPr>
            <p:grpSpPr bwMode="auto">
              <a:xfrm flipH="1">
                <a:off x="804" y="1034"/>
                <a:ext cx="301" cy="627"/>
                <a:chOff x="2966" y="2390"/>
                <a:chExt cx="413" cy="859"/>
              </a:xfrm>
            </p:grpSpPr>
            <p:sp>
              <p:nvSpPr>
                <p:cNvPr id="490978" name="Freeform 482"/>
                <p:cNvSpPr>
                  <a:spLocks/>
                </p:cNvSpPr>
                <p:nvPr/>
              </p:nvSpPr>
              <p:spPr bwMode="gray">
                <a:xfrm flipH="1">
                  <a:off x="2966" y="2503"/>
                  <a:ext cx="413" cy="349"/>
                </a:xfrm>
                <a:custGeom>
                  <a:avLst/>
                  <a:gdLst>
                    <a:gd name="T0" fmla="*/ 186 w 226"/>
                    <a:gd name="T1" fmla="*/ 107 h 191"/>
                    <a:gd name="T2" fmla="*/ 164 w 226"/>
                    <a:gd name="T3" fmla="*/ 113 h 191"/>
                    <a:gd name="T4" fmla="*/ 154 w 226"/>
                    <a:gd name="T5" fmla="*/ 49 h 191"/>
                    <a:gd name="T6" fmla="*/ 128 w 226"/>
                    <a:gd name="T7" fmla="*/ 24 h 191"/>
                    <a:gd name="T8" fmla="*/ 85 w 226"/>
                    <a:gd name="T9" fmla="*/ 13 h 191"/>
                    <a:gd name="T10" fmla="*/ 45 w 226"/>
                    <a:gd name="T11" fmla="*/ 2 h 191"/>
                    <a:gd name="T12" fmla="*/ 15 w 226"/>
                    <a:gd name="T13" fmla="*/ 12 h 191"/>
                    <a:gd name="T14" fmla="*/ 2 w 226"/>
                    <a:gd name="T15" fmla="*/ 85 h 191"/>
                    <a:gd name="T16" fmla="*/ 2 w 226"/>
                    <a:gd name="T17" fmla="*/ 85 h 191"/>
                    <a:gd name="T18" fmla="*/ 1 w 226"/>
                    <a:gd name="T19" fmla="*/ 89 h 191"/>
                    <a:gd name="T20" fmla="*/ 1 w 226"/>
                    <a:gd name="T21" fmla="*/ 89 h 191"/>
                    <a:gd name="T22" fmla="*/ 8 w 226"/>
                    <a:gd name="T23" fmla="*/ 106 h 191"/>
                    <a:gd name="T24" fmla="*/ 23 w 226"/>
                    <a:gd name="T25" fmla="*/ 106 h 191"/>
                    <a:gd name="T26" fmla="*/ 29 w 226"/>
                    <a:gd name="T27" fmla="*/ 105 h 191"/>
                    <a:gd name="T28" fmla="*/ 29 w 226"/>
                    <a:gd name="T29" fmla="*/ 105 h 191"/>
                    <a:gd name="T30" fmla="*/ 32 w 226"/>
                    <a:gd name="T31" fmla="*/ 104 h 191"/>
                    <a:gd name="T32" fmla="*/ 38 w 226"/>
                    <a:gd name="T33" fmla="*/ 102 h 191"/>
                    <a:gd name="T34" fmla="*/ 39 w 226"/>
                    <a:gd name="T35" fmla="*/ 68 h 191"/>
                    <a:gd name="T36" fmla="*/ 36 w 226"/>
                    <a:gd name="T37" fmla="*/ 69 h 191"/>
                    <a:gd name="T38" fmla="*/ 39 w 226"/>
                    <a:gd name="T39" fmla="*/ 47 h 191"/>
                    <a:gd name="T40" fmla="*/ 38 w 226"/>
                    <a:gd name="T41" fmla="*/ 165 h 191"/>
                    <a:gd name="T42" fmla="*/ 47 w 226"/>
                    <a:gd name="T43" fmla="*/ 175 h 191"/>
                    <a:gd name="T44" fmla="*/ 98 w 226"/>
                    <a:gd name="T45" fmla="*/ 189 h 191"/>
                    <a:gd name="T46" fmla="*/ 125 w 226"/>
                    <a:gd name="T47" fmla="*/ 170 h 191"/>
                    <a:gd name="T48" fmla="*/ 125 w 226"/>
                    <a:gd name="T49" fmla="*/ 153 h 191"/>
                    <a:gd name="T50" fmla="*/ 125 w 226"/>
                    <a:gd name="T51" fmla="*/ 124 h 191"/>
                    <a:gd name="T52" fmla="*/ 123 w 226"/>
                    <a:gd name="T53" fmla="*/ 88 h 191"/>
                    <a:gd name="T54" fmla="*/ 121 w 226"/>
                    <a:gd name="T55" fmla="*/ 75 h 191"/>
                    <a:gd name="T56" fmla="*/ 121 w 226"/>
                    <a:gd name="T57" fmla="*/ 71 h 191"/>
                    <a:gd name="T58" fmla="*/ 121 w 226"/>
                    <a:gd name="T59" fmla="*/ 75 h 191"/>
                    <a:gd name="T60" fmla="*/ 123 w 226"/>
                    <a:gd name="T61" fmla="*/ 88 h 191"/>
                    <a:gd name="T62" fmla="*/ 128 w 226"/>
                    <a:gd name="T63" fmla="*/ 121 h 191"/>
                    <a:gd name="T64" fmla="*/ 129 w 226"/>
                    <a:gd name="T65" fmla="*/ 123 h 191"/>
                    <a:gd name="T66" fmla="*/ 129 w 226"/>
                    <a:gd name="T67" fmla="*/ 123 h 191"/>
                    <a:gd name="T68" fmla="*/ 129 w 226"/>
                    <a:gd name="T69" fmla="*/ 127 h 191"/>
                    <a:gd name="T70" fmla="*/ 137 w 226"/>
                    <a:gd name="T71" fmla="*/ 147 h 191"/>
                    <a:gd name="T72" fmla="*/ 151 w 226"/>
                    <a:gd name="T73" fmla="*/ 153 h 191"/>
                    <a:gd name="T74" fmla="*/ 199 w 226"/>
                    <a:gd name="T75" fmla="*/ 139 h 191"/>
                    <a:gd name="T76" fmla="*/ 186 w 226"/>
                    <a:gd name="T77" fmla="*/ 107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26" h="191">
                      <a:moveTo>
                        <a:pt x="186" y="107"/>
                      </a:moveTo>
                      <a:cubicBezTo>
                        <a:pt x="184" y="108"/>
                        <a:pt x="175" y="110"/>
                        <a:pt x="164" y="113"/>
                      </a:cubicBezTo>
                      <a:cubicBezTo>
                        <a:pt x="159" y="84"/>
                        <a:pt x="155" y="57"/>
                        <a:pt x="154" y="49"/>
                      </a:cubicBezTo>
                      <a:cubicBezTo>
                        <a:pt x="151" y="32"/>
                        <a:pt x="136" y="27"/>
                        <a:pt x="128" y="24"/>
                      </a:cubicBezTo>
                      <a:cubicBezTo>
                        <a:pt x="120" y="21"/>
                        <a:pt x="98" y="16"/>
                        <a:pt x="85" y="13"/>
                      </a:cubicBezTo>
                      <a:cubicBezTo>
                        <a:pt x="73" y="9"/>
                        <a:pt x="54" y="3"/>
                        <a:pt x="45" y="2"/>
                      </a:cubicBezTo>
                      <a:cubicBezTo>
                        <a:pt x="36" y="0"/>
                        <a:pt x="18" y="4"/>
                        <a:pt x="15" y="12"/>
                      </a:cubicBezTo>
                      <a:cubicBezTo>
                        <a:pt x="14" y="14"/>
                        <a:pt x="8" y="50"/>
                        <a:pt x="2" y="85"/>
                      </a:cubicBezTo>
                      <a:cubicBezTo>
                        <a:pt x="2" y="85"/>
                        <a:pt x="2" y="85"/>
                        <a:pt x="2" y="85"/>
                      </a:cubicBezTo>
                      <a:cubicBezTo>
                        <a:pt x="1" y="89"/>
                        <a:pt x="1" y="89"/>
                        <a:pt x="1" y="89"/>
                      </a:cubicBezTo>
                      <a:cubicBezTo>
                        <a:pt x="1" y="89"/>
                        <a:pt x="1" y="89"/>
                        <a:pt x="1" y="89"/>
                      </a:cubicBezTo>
                      <a:cubicBezTo>
                        <a:pt x="0" y="98"/>
                        <a:pt x="3" y="104"/>
                        <a:pt x="8" y="106"/>
                      </a:cubicBezTo>
                      <a:cubicBezTo>
                        <a:pt x="12" y="108"/>
                        <a:pt x="17" y="107"/>
                        <a:pt x="23" y="106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30" y="104"/>
                        <a:pt x="31" y="104"/>
                        <a:pt x="32" y="104"/>
                      </a:cubicBezTo>
                      <a:cubicBezTo>
                        <a:pt x="34" y="103"/>
                        <a:pt x="36" y="103"/>
                        <a:pt x="38" y="102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38" y="68"/>
                        <a:pt x="37" y="69"/>
                        <a:pt x="36" y="69"/>
                      </a:cubicBezTo>
                      <a:cubicBezTo>
                        <a:pt x="38" y="54"/>
                        <a:pt x="39" y="44"/>
                        <a:pt x="39" y="47"/>
                      </a:cubicBezTo>
                      <a:cubicBezTo>
                        <a:pt x="39" y="53"/>
                        <a:pt x="38" y="122"/>
                        <a:pt x="38" y="165"/>
                      </a:cubicBezTo>
                      <a:cubicBezTo>
                        <a:pt x="39" y="170"/>
                        <a:pt x="41" y="175"/>
                        <a:pt x="47" y="175"/>
                      </a:cubicBezTo>
                      <a:cubicBezTo>
                        <a:pt x="59" y="178"/>
                        <a:pt x="91" y="188"/>
                        <a:pt x="98" y="189"/>
                      </a:cubicBezTo>
                      <a:cubicBezTo>
                        <a:pt x="106" y="191"/>
                        <a:pt x="122" y="181"/>
                        <a:pt x="125" y="170"/>
                      </a:cubicBezTo>
                      <a:cubicBezTo>
                        <a:pt x="125" y="168"/>
                        <a:pt x="125" y="155"/>
                        <a:pt x="125" y="153"/>
                      </a:cubicBezTo>
                      <a:cubicBezTo>
                        <a:pt x="125" y="124"/>
                        <a:pt x="125" y="124"/>
                        <a:pt x="125" y="124"/>
                      </a:cubicBezTo>
                      <a:cubicBezTo>
                        <a:pt x="125" y="111"/>
                        <a:pt x="124" y="99"/>
                        <a:pt x="123" y="88"/>
                      </a:cubicBezTo>
                      <a:cubicBezTo>
                        <a:pt x="122" y="82"/>
                        <a:pt x="122" y="78"/>
                        <a:pt x="121" y="75"/>
                      </a:cubicBezTo>
                      <a:cubicBezTo>
                        <a:pt x="121" y="73"/>
                        <a:pt x="121" y="72"/>
                        <a:pt x="121" y="71"/>
                      </a:cubicBezTo>
                      <a:cubicBezTo>
                        <a:pt x="121" y="72"/>
                        <a:pt x="121" y="73"/>
                        <a:pt x="121" y="75"/>
                      </a:cubicBezTo>
                      <a:cubicBezTo>
                        <a:pt x="122" y="79"/>
                        <a:pt x="123" y="83"/>
                        <a:pt x="123" y="88"/>
                      </a:cubicBezTo>
                      <a:cubicBezTo>
                        <a:pt x="124" y="96"/>
                        <a:pt x="126" y="107"/>
                        <a:pt x="128" y="121"/>
                      </a:cubicBezTo>
                      <a:cubicBezTo>
                        <a:pt x="129" y="122"/>
                        <a:pt x="129" y="122"/>
                        <a:pt x="129" y="123"/>
                      </a:cubicBezTo>
                      <a:cubicBezTo>
                        <a:pt x="129" y="123"/>
                        <a:pt x="129" y="123"/>
                        <a:pt x="129" y="123"/>
                      </a:cubicBezTo>
                      <a:cubicBezTo>
                        <a:pt x="129" y="127"/>
                        <a:pt x="129" y="127"/>
                        <a:pt x="129" y="127"/>
                      </a:cubicBezTo>
                      <a:cubicBezTo>
                        <a:pt x="131" y="137"/>
                        <a:pt x="134" y="143"/>
                        <a:pt x="137" y="147"/>
                      </a:cubicBezTo>
                      <a:cubicBezTo>
                        <a:pt x="141" y="151"/>
                        <a:pt x="145" y="152"/>
                        <a:pt x="151" y="153"/>
                      </a:cubicBezTo>
                      <a:cubicBezTo>
                        <a:pt x="166" y="149"/>
                        <a:pt x="181" y="144"/>
                        <a:pt x="199" y="139"/>
                      </a:cubicBezTo>
                      <a:cubicBezTo>
                        <a:pt x="226" y="131"/>
                        <a:pt x="210" y="99"/>
                        <a:pt x="186" y="107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979" name="Freeform 483"/>
                <p:cNvSpPr>
                  <a:spLocks/>
                </p:cNvSpPr>
                <p:nvPr/>
              </p:nvSpPr>
              <p:spPr bwMode="gray">
                <a:xfrm flipH="1">
                  <a:off x="3178" y="2486"/>
                  <a:ext cx="109" cy="66"/>
                </a:xfrm>
                <a:custGeom>
                  <a:avLst/>
                  <a:gdLst>
                    <a:gd name="T0" fmla="*/ 27 w 60"/>
                    <a:gd name="T1" fmla="*/ 34 h 36"/>
                    <a:gd name="T2" fmla="*/ 9 w 60"/>
                    <a:gd name="T3" fmla="*/ 20 h 36"/>
                    <a:gd name="T4" fmla="*/ 14 w 60"/>
                    <a:gd name="T5" fmla="*/ 11 h 36"/>
                    <a:gd name="T6" fmla="*/ 48 w 60"/>
                    <a:gd name="T7" fmla="*/ 14 h 36"/>
                    <a:gd name="T8" fmla="*/ 51 w 60"/>
                    <a:gd name="T9" fmla="*/ 26 h 36"/>
                    <a:gd name="T10" fmla="*/ 27 w 60"/>
                    <a:gd name="T11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36">
                      <a:moveTo>
                        <a:pt x="27" y="34"/>
                      </a:moveTo>
                      <a:cubicBezTo>
                        <a:pt x="13" y="33"/>
                        <a:pt x="0" y="22"/>
                        <a:pt x="9" y="20"/>
                      </a:cubicBezTo>
                      <a:cubicBezTo>
                        <a:pt x="15" y="19"/>
                        <a:pt x="12" y="13"/>
                        <a:pt x="14" y="11"/>
                      </a:cubicBezTo>
                      <a:cubicBezTo>
                        <a:pt x="17" y="8"/>
                        <a:pt x="48" y="0"/>
                        <a:pt x="48" y="14"/>
                      </a:cubicBezTo>
                      <a:cubicBezTo>
                        <a:pt x="48" y="18"/>
                        <a:pt x="43" y="22"/>
                        <a:pt x="51" y="26"/>
                      </a:cubicBezTo>
                      <a:cubicBezTo>
                        <a:pt x="60" y="29"/>
                        <a:pt x="41" y="36"/>
                        <a:pt x="27" y="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980" name="Freeform 484"/>
                <p:cNvSpPr>
                  <a:spLocks/>
                </p:cNvSpPr>
                <p:nvPr/>
              </p:nvSpPr>
              <p:spPr bwMode="gray">
                <a:xfrm flipH="1">
                  <a:off x="3150" y="2802"/>
                  <a:ext cx="165" cy="447"/>
                </a:xfrm>
                <a:custGeom>
                  <a:avLst/>
                  <a:gdLst>
                    <a:gd name="T0" fmla="*/ 89 w 90"/>
                    <a:gd name="T1" fmla="*/ 156 h 245"/>
                    <a:gd name="T2" fmla="*/ 89 w 90"/>
                    <a:gd name="T3" fmla="*/ 7 h 245"/>
                    <a:gd name="T4" fmla="*/ 89 w 90"/>
                    <a:gd name="T5" fmla="*/ 5 h 245"/>
                    <a:gd name="T6" fmla="*/ 63 w 90"/>
                    <a:gd name="T7" fmla="*/ 20 h 245"/>
                    <a:gd name="T8" fmla="*/ 12 w 90"/>
                    <a:gd name="T9" fmla="*/ 10 h 245"/>
                    <a:gd name="T10" fmla="*/ 2 w 90"/>
                    <a:gd name="T11" fmla="*/ 0 h 245"/>
                    <a:gd name="T12" fmla="*/ 3 w 90"/>
                    <a:gd name="T13" fmla="*/ 36 h 245"/>
                    <a:gd name="T14" fmla="*/ 2 w 90"/>
                    <a:gd name="T15" fmla="*/ 205 h 245"/>
                    <a:gd name="T16" fmla="*/ 43 w 90"/>
                    <a:gd name="T17" fmla="*/ 205 h 245"/>
                    <a:gd name="T18" fmla="*/ 45 w 90"/>
                    <a:gd name="T19" fmla="*/ 51 h 245"/>
                    <a:gd name="T20" fmla="*/ 36 w 90"/>
                    <a:gd name="T21" fmla="*/ 40 h 245"/>
                    <a:gd name="T22" fmla="*/ 45 w 90"/>
                    <a:gd name="T23" fmla="*/ 51 h 245"/>
                    <a:gd name="T24" fmla="*/ 43 w 90"/>
                    <a:gd name="T25" fmla="*/ 205 h 245"/>
                    <a:gd name="T26" fmla="*/ 44 w 90"/>
                    <a:gd name="T27" fmla="*/ 211 h 245"/>
                    <a:gd name="T28" fmla="*/ 88 w 90"/>
                    <a:gd name="T29" fmla="*/ 218 h 245"/>
                    <a:gd name="T30" fmla="*/ 89 w 90"/>
                    <a:gd name="T31" fmla="*/ 156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" h="245">
                      <a:moveTo>
                        <a:pt x="89" y="156"/>
                      </a:moveTo>
                      <a:cubicBezTo>
                        <a:pt x="89" y="141"/>
                        <a:pt x="90" y="47"/>
                        <a:pt x="89" y="7"/>
                      </a:cubicBezTo>
                      <a:cubicBezTo>
                        <a:pt x="89" y="6"/>
                        <a:pt x="89" y="6"/>
                        <a:pt x="89" y="5"/>
                      </a:cubicBezTo>
                      <a:cubicBezTo>
                        <a:pt x="87" y="16"/>
                        <a:pt x="71" y="22"/>
                        <a:pt x="63" y="20"/>
                      </a:cubicBezTo>
                      <a:cubicBezTo>
                        <a:pt x="55" y="20"/>
                        <a:pt x="24" y="13"/>
                        <a:pt x="12" y="10"/>
                      </a:cubicBezTo>
                      <a:cubicBezTo>
                        <a:pt x="6" y="10"/>
                        <a:pt x="4" y="5"/>
                        <a:pt x="2" y="0"/>
                      </a:cubicBezTo>
                      <a:cubicBezTo>
                        <a:pt x="2" y="18"/>
                        <a:pt x="3" y="32"/>
                        <a:pt x="3" y="36"/>
                      </a:cubicBezTo>
                      <a:cubicBezTo>
                        <a:pt x="3" y="49"/>
                        <a:pt x="0" y="181"/>
                        <a:pt x="2" y="205"/>
                      </a:cubicBezTo>
                      <a:cubicBezTo>
                        <a:pt x="3" y="228"/>
                        <a:pt x="43" y="225"/>
                        <a:pt x="43" y="205"/>
                      </a:cubicBezTo>
                      <a:cubicBezTo>
                        <a:pt x="43" y="171"/>
                        <a:pt x="46" y="55"/>
                        <a:pt x="45" y="51"/>
                      </a:cubicBezTo>
                      <a:cubicBezTo>
                        <a:pt x="45" y="47"/>
                        <a:pt x="36" y="47"/>
                        <a:pt x="36" y="40"/>
                      </a:cubicBezTo>
                      <a:cubicBezTo>
                        <a:pt x="36" y="47"/>
                        <a:pt x="45" y="47"/>
                        <a:pt x="45" y="51"/>
                      </a:cubicBezTo>
                      <a:cubicBezTo>
                        <a:pt x="46" y="55"/>
                        <a:pt x="43" y="171"/>
                        <a:pt x="43" y="205"/>
                      </a:cubicBezTo>
                      <a:cubicBezTo>
                        <a:pt x="43" y="207"/>
                        <a:pt x="44" y="211"/>
                        <a:pt x="44" y="211"/>
                      </a:cubicBezTo>
                      <a:cubicBezTo>
                        <a:pt x="46" y="245"/>
                        <a:pt x="87" y="235"/>
                        <a:pt x="88" y="218"/>
                      </a:cubicBezTo>
                      <a:cubicBezTo>
                        <a:pt x="90" y="201"/>
                        <a:pt x="88" y="171"/>
                        <a:pt x="89" y="15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981" name="Oval 485"/>
                <p:cNvSpPr>
                  <a:spLocks noChangeArrowheads="1"/>
                </p:cNvSpPr>
                <p:nvPr/>
              </p:nvSpPr>
              <p:spPr bwMode="gray">
                <a:xfrm>
                  <a:off x="3159" y="2390"/>
                  <a:ext cx="145" cy="145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0982" name="Group 486"/>
              <p:cNvGrpSpPr>
                <a:grpSpLocks/>
              </p:cNvGrpSpPr>
              <p:nvPr/>
            </p:nvGrpSpPr>
            <p:grpSpPr bwMode="auto">
              <a:xfrm>
                <a:off x="858" y="1033"/>
                <a:ext cx="129" cy="69"/>
                <a:chOff x="3198" y="2487"/>
                <a:chExt cx="181" cy="96"/>
              </a:xfrm>
            </p:grpSpPr>
            <p:sp>
              <p:nvSpPr>
                <p:cNvPr id="490983" name="Freeform 487"/>
                <p:cNvSpPr>
                  <a:spLocks/>
                </p:cNvSpPr>
                <p:nvPr/>
              </p:nvSpPr>
              <p:spPr bwMode="gray">
                <a:xfrm>
                  <a:off x="3324" y="2499"/>
                  <a:ext cx="55" cy="43"/>
                </a:xfrm>
                <a:custGeom>
                  <a:avLst/>
                  <a:gdLst>
                    <a:gd name="T0" fmla="*/ 12 w 28"/>
                    <a:gd name="T1" fmla="*/ 22 h 22"/>
                    <a:gd name="T2" fmla="*/ 12 w 28"/>
                    <a:gd name="T3" fmla="*/ 22 h 22"/>
                    <a:gd name="T4" fmla="*/ 21 w 28"/>
                    <a:gd name="T5" fmla="*/ 5 h 22"/>
                    <a:gd name="T6" fmla="*/ 0 w 28"/>
                    <a:gd name="T7" fmla="*/ 4 h 22"/>
                    <a:gd name="T8" fmla="*/ 12 w 28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2">
                      <a:moveTo>
                        <a:pt x="12" y="22"/>
                      </a:move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7" y="21"/>
                        <a:pt x="28" y="13"/>
                        <a:pt x="21" y="5"/>
                      </a:cubicBezTo>
                      <a:cubicBezTo>
                        <a:pt x="15" y="0"/>
                        <a:pt x="4" y="3"/>
                        <a:pt x="0" y="4"/>
                      </a:cubicBezTo>
                      <a:cubicBezTo>
                        <a:pt x="0" y="4"/>
                        <a:pt x="10" y="15"/>
                        <a:pt x="12" y="2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0984" name="Freeform 488"/>
                <p:cNvSpPr>
                  <a:spLocks/>
                </p:cNvSpPr>
                <p:nvPr/>
              </p:nvSpPr>
              <p:spPr bwMode="gray">
                <a:xfrm>
                  <a:off x="3198" y="2487"/>
                  <a:ext cx="150" cy="96"/>
                </a:xfrm>
                <a:custGeom>
                  <a:avLst/>
                  <a:gdLst>
                    <a:gd name="T0" fmla="*/ 77 w 77"/>
                    <a:gd name="T1" fmla="*/ 28 h 49"/>
                    <a:gd name="T2" fmla="*/ 66 w 77"/>
                    <a:gd name="T3" fmla="*/ 11 h 49"/>
                    <a:gd name="T4" fmla="*/ 38 w 77"/>
                    <a:gd name="T5" fmla="*/ 1 h 49"/>
                    <a:gd name="T6" fmla="*/ 0 w 77"/>
                    <a:gd name="T7" fmla="*/ 38 h 49"/>
                    <a:gd name="T8" fmla="*/ 0 w 77"/>
                    <a:gd name="T9" fmla="*/ 38 h 49"/>
                    <a:gd name="T10" fmla="*/ 77 w 77"/>
                    <a:gd name="T11" fmla="*/ 28 h 49"/>
                    <a:gd name="T12" fmla="*/ 77 w 77"/>
                    <a:gd name="T13" fmla="*/ 28 h 49"/>
                    <a:gd name="T14" fmla="*/ 77 w 77"/>
                    <a:gd name="T15" fmla="*/ 28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7" h="49">
                      <a:moveTo>
                        <a:pt x="77" y="28"/>
                      </a:moveTo>
                      <a:cubicBezTo>
                        <a:pt x="75" y="21"/>
                        <a:pt x="71" y="15"/>
                        <a:pt x="66" y="11"/>
                      </a:cubicBezTo>
                      <a:cubicBezTo>
                        <a:pt x="58" y="4"/>
                        <a:pt x="49" y="0"/>
                        <a:pt x="38" y="1"/>
                      </a:cubicBezTo>
                      <a:cubicBezTo>
                        <a:pt x="17" y="2"/>
                        <a:pt x="1" y="1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6" y="49"/>
                        <a:pt x="70" y="44"/>
                        <a:pt x="77" y="28"/>
                      </a:cubicBezTo>
                      <a:cubicBezTo>
                        <a:pt x="77" y="28"/>
                        <a:pt x="77" y="28"/>
                        <a:pt x="77" y="28"/>
                      </a:cubicBezTo>
                      <a:cubicBezTo>
                        <a:pt x="77" y="28"/>
                        <a:pt x="77" y="28"/>
                        <a:pt x="77" y="28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90985" name="Group 489"/>
            <p:cNvGrpSpPr>
              <a:grpSpLocks/>
            </p:cNvGrpSpPr>
            <p:nvPr/>
          </p:nvGrpSpPr>
          <p:grpSpPr bwMode="auto">
            <a:xfrm flipH="1">
              <a:off x="4072" y="1685"/>
              <a:ext cx="495" cy="326"/>
              <a:chOff x="-4243" y="627"/>
              <a:chExt cx="4127" cy="2722"/>
            </a:xfrm>
          </p:grpSpPr>
          <p:sp>
            <p:nvSpPr>
              <p:cNvPr id="490986" name="Freeform 490"/>
              <p:cNvSpPr>
                <a:spLocks/>
              </p:cNvSpPr>
              <p:nvPr/>
            </p:nvSpPr>
            <p:spPr bwMode="gray">
              <a:xfrm>
                <a:off x="-4155" y="2108"/>
                <a:ext cx="420" cy="449"/>
              </a:xfrm>
              <a:custGeom>
                <a:avLst/>
                <a:gdLst>
                  <a:gd name="T0" fmla="*/ 146 w 420"/>
                  <a:gd name="T1" fmla="*/ 449 h 449"/>
                  <a:gd name="T2" fmla="*/ 0 w 420"/>
                  <a:gd name="T3" fmla="*/ 296 h 449"/>
                  <a:gd name="T4" fmla="*/ 420 w 420"/>
                  <a:gd name="T5" fmla="*/ 0 h 449"/>
                  <a:gd name="T6" fmla="*/ 340 w 420"/>
                  <a:gd name="T7" fmla="*/ 397 h 449"/>
                  <a:gd name="T8" fmla="*/ 146 w 420"/>
                  <a:gd name="T9" fmla="*/ 44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0" h="449">
                    <a:moveTo>
                      <a:pt x="146" y="449"/>
                    </a:moveTo>
                    <a:lnTo>
                      <a:pt x="0" y="296"/>
                    </a:lnTo>
                    <a:lnTo>
                      <a:pt x="420" y="0"/>
                    </a:lnTo>
                    <a:lnTo>
                      <a:pt x="340" y="397"/>
                    </a:lnTo>
                    <a:lnTo>
                      <a:pt x="146" y="44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87" name="Freeform 491"/>
              <p:cNvSpPr>
                <a:spLocks/>
              </p:cNvSpPr>
              <p:nvPr/>
            </p:nvSpPr>
            <p:spPr bwMode="gray">
              <a:xfrm>
                <a:off x="-2350" y="2590"/>
                <a:ext cx="418" cy="449"/>
              </a:xfrm>
              <a:custGeom>
                <a:avLst/>
                <a:gdLst>
                  <a:gd name="T0" fmla="*/ 146 w 418"/>
                  <a:gd name="T1" fmla="*/ 449 h 449"/>
                  <a:gd name="T2" fmla="*/ 0 w 418"/>
                  <a:gd name="T3" fmla="*/ 296 h 449"/>
                  <a:gd name="T4" fmla="*/ 418 w 418"/>
                  <a:gd name="T5" fmla="*/ 0 h 449"/>
                  <a:gd name="T6" fmla="*/ 340 w 418"/>
                  <a:gd name="T7" fmla="*/ 397 h 449"/>
                  <a:gd name="T8" fmla="*/ 146 w 418"/>
                  <a:gd name="T9" fmla="*/ 44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8" h="449">
                    <a:moveTo>
                      <a:pt x="146" y="449"/>
                    </a:moveTo>
                    <a:lnTo>
                      <a:pt x="0" y="296"/>
                    </a:lnTo>
                    <a:lnTo>
                      <a:pt x="418" y="0"/>
                    </a:lnTo>
                    <a:lnTo>
                      <a:pt x="340" y="397"/>
                    </a:lnTo>
                    <a:lnTo>
                      <a:pt x="146" y="44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88" name="Freeform 492"/>
              <p:cNvSpPr>
                <a:spLocks/>
              </p:cNvSpPr>
              <p:nvPr/>
            </p:nvSpPr>
            <p:spPr bwMode="gray">
              <a:xfrm>
                <a:off x="-4174" y="1641"/>
                <a:ext cx="905" cy="243"/>
              </a:xfrm>
              <a:custGeom>
                <a:avLst/>
                <a:gdLst>
                  <a:gd name="T0" fmla="*/ 0 w 905"/>
                  <a:gd name="T1" fmla="*/ 123 h 243"/>
                  <a:gd name="T2" fmla="*/ 453 w 905"/>
                  <a:gd name="T3" fmla="*/ 0 h 243"/>
                  <a:gd name="T4" fmla="*/ 905 w 905"/>
                  <a:gd name="T5" fmla="*/ 123 h 243"/>
                  <a:gd name="T6" fmla="*/ 453 w 905"/>
                  <a:gd name="T7" fmla="*/ 243 h 243"/>
                  <a:gd name="T8" fmla="*/ 0 w 905"/>
                  <a:gd name="T9" fmla="*/ 12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5" h="243">
                    <a:moveTo>
                      <a:pt x="0" y="123"/>
                    </a:moveTo>
                    <a:lnTo>
                      <a:pt x="453" y="0"/>
                    </a:lnTo>
                    <a:lnTo>
                      <a:pt x="905" y="123"/>
                    </a:lnTo>
                    <a:lnTo>
                      <a:pt x="453" y="243"/>
                    </a:lnTo>
                    <a:lnTo>
                      <a:pt x="0" y="12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89" name="Freeform 493"/>
              <p:cNvSpPr>
                <a:spLocks/>
              </p:cNvSpPr>
              <p:nvPr/>
            </p:nvSpPr>
            <p:spPr bwMode="gray">
              <a:xfrm>
                <a:off x="-3565" y="627"/>
                <a:ext cx="3449" cy="929"/>
              </a:xfrm>
              <a:custGeom>
                <a:avLst/>
                <a:gdLst>
                  <a:gd name="T0" fmla="*/ 1352 w 3449"/>
                  <a:gd name="T1" fmla="*/ 0 h 929"/>
                  <a:gd name="T2" fmla="*/ 0 w 3449"/>
                  <a:gd name="T3" fmla="*/ 366 h 929"/>
                  <a:gd name="T4" fmla="*/ 2105 w 3449"/>
                  <a:gd name="T5" fmla="*/ 929 h 929"/>
                  <a:gd name="T6" fmla="*/ 3449 w 3449"/>
                  <a:gd name="T7" fmla="*/ 565 h 929"/>
                  <a:gd name="T8" fmla="*/ 1352 w 3449"/>
                  <a:gd name="T9" fmla="*/ 0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49" h="929">
                    <a:moveTo>
                      <a:pt x="1352" y="0"/>
                    </a:moveTo>
                    <a:lnTo>
                      <a:pt x="0" y="366"/>
                    </a:lnTo>
                    <a:lnTo>
                      <a:pt x="2105" y="929"/>
                    </a:lnTo>
                    <a:lnTo>
                      <a:pt x="3449" y="565"/>
                    </a:lnTo>
                    <a:lnTo>
                      <a:pt x="135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90" name="Freeform 494"/>
              <p:cNvSpPr>
                <a:spLocks/>
              </p:cNvSpPr>
              <p:nvPr/>
            </p:nvSpPr>
            <p:spPr bwMode="gray">
              <a:xfrm>
                <a:off x="-3900" y="2279"/>
                <a:ext cx="498" cy="545"/>
              </a:xfrm>
              <a:custGeom>
                <a:avLst/>
                <a:gdLst>
                  <a:gd name="T0" fmla="*/ 168 w 211"/>
                  <a:gd name="T1" fmla="*/ 67 h 231"/>
                  <a:gd name="T2" fmla="*/ 46 w 211"/>
                  <a:gd name="T3" fmla="*/ 14 h 231"/>
                  <a:gd name="T4" fmla="*/ 46 w 211"/>
                  <a:gd name="T5" fmla="*/ 14 h 231"/>
                  <a:gd name="T6" fmla="*/ 12 w 211"/>
                  <a:gd name="T7" fmla="*/ 23 h 231"/>
                  <a:gd name="T8" fmla="*/ 19 w 211"/>
                  <a:gd name="T9" fmla="*/ 38 h 231"/>
                  <a:gd name="T10" fmla="*/ 41 w 211"/>
                  <a:gd name="T11" fmla="*/ 164 h 231"/>
                  <a:gd name="T12" fmla="*/ 100 w 211"/>
                  <a:gd name="T13" fmla="*/ 212 h 231"/>
                  <a:gd name="T14" fmla="*/ 109 w 211"/>
                  <a:gd name="T15" fmla="*/ 231 h 231"/>
                  <a:gd name="T16" fmla="*/ 154 w 211"/>
                  <a:gd name="T17" fmla="*/ 219 h 231"/>
                  <a:gd name="T18" fmla="*/ 154 w 211"/>
                  <a:gd name="T19" fmla="*/ 219 h 231"/>
                  <a:gd name="T20" fmla="*/ 176 w 211"/>
                  <a:gd name="T21" fmla="*/ 209 h 231"/>
                  <a:gd name="T22" fmla="*/ 168 w 211"/>
                  <a:gd name="T23" fmla="*/ 6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1" h="231">
                    <a:moveTo>
                      <a:pt x="168" y="67"/>
                    </a:moveTo>
                    <a:cubicBezTo>
                      <a:pt x="133" y="21"/>
                      <a:pt x="82" y="0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0" y="69"/>
                      <a:pt x="8" y="121"/>
                      <a:pt x="41" y="164"/>
                    </a:cubicBezTo>
                    <a:cubicBezTo>
                      <a:pt x="58" y="186"/>
                      <a:pt x="79" y="203"/>
                      <a:pt x="100" y="212"/>
                    </a:cubicBezTo>
                    <a:cubicBezTo>
                      <a:pt x="109" y="231"/>
                      <a:pt x="109" y="231"/>
                      <a:pt x="109" y="231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62" y="217"/>
                      <a:pt x="169" y="214"/>
                      <a:pt x="176" y="209"/>
                    </a:cubicBezTo>
                    <a:cubicBezTo>
                      <a:pt x="211" y="182"/>
                      <a:pt x="208" y="118"/>
                      <a:pt x="168" y="6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91" name="Freeform 495"/>
              <p:cNvSpPr>
                <a:spLocks/>
              </p:cNvSpPr>
              <p:nvPr/>
            </p:nvSpPr>
            <p:spPr bwMode="gray">
              <a:xfrm>
                <a:off x="-4009" y="2295"/>
                <a:ext cx="503" cy="569"/>
              </a:xfrm>
              <a:custGeom>
                <a:avLst/>
                <a:gdLst>
                  <a:gd name="T0" fmla="*/ 177 w 213"/>
                  <a:gd name="T1" fmla="*/ 214 h 241"/>
                  <a:gd name="T2" fmla="*/ 42 w 213"/>
                  <a:gd name="T3" fmla="*/ 169 h 241"/>
                  <a:gd name="T4" fmla="*/ 35 w 213"/>
                  <a:gd name="T5" fmla="*/ 26 h 241"/>
                  <a:gd name="T6" fmla="*/ 170 w 213"/>
                  <a:gd name="T7" fmla="*/ 72 h 241"/>
                  <a:gd name="T8" fmla="*/ 177 w 213"/>
                  <a:gd name="T9" fmla="*/ 21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241">
                    <a:moveTo>
                      <a:pt x="177" y="214"/>
                    </a:moveTo>
                    <a:cubicBezTo>
                      <a:pt x="142" y="241"/>
                      <a:pt x="82" y="220"/>
                      <a:pt x="42" y="169"/>
                    </a:cubicBezTo>
                    <a:cubicBezTo>
                      <a:pt x="3" y="117"/>
                      <a:pt x="0" y="53"/>
                      <a:pt x="35" y="26"/>
                    </a:cubicBezTo>
                    <a:cubicBezTo>
                      <a:pt x="70" y="0"/>
                      <a:pt x="131" y="20"/>
                      <a:pt x="170" y="72"/>
                    </a:cubicBezTo>
                    <a:cubicBezTo>
                      <a:pt x="209" y="123"/>
                      <a:pt x="213" y="187"/>
                      <a:pt x="177" y="214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92" name="Freeform 496"/>
              <p:cNvSpPr>
                <a:spLocks/>
              </p:cNvSpPr>
              <p:nvPr/>
            </p:nvSpPr>
            <p:spPr bwMode="gray">
              <a:xfrm>
                <a:off x="-3912" y="2406"/>
                <a:ext cx="307" cy="345"/>
              </a:xfrm>
              <a:custGeom>
                <a:avLst/>
                <a:gdLst>
                  <a:gd name="T0" fmla="*/ 109 w 130"/>
                  <a:gd name="T1" fmla="*/ 130 h 146"/>
                  <a:gd name="T2" fmla="*/ 26 w 130"/>
                  <a:gd name="T3" fmla="*/ 103 h 146"/>
                  <a:gd name="T4" fmla="*/ 22 w 130"/>
                  <a:gd name="T5" fmla="*/ 16 h 146"/>
                  <a:gd name="T6" fmla="*/ 104 w 130"/>
                  <a:gd name="T7" fmla="*/ 44 h 146"/>
                  <a:gd name="T8" fmla="*/ 109 w 130"/>
                  <a:gd name="T9" fmla="*/ 1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46">
                    <a:moveTo>
                      <a:pt x="109" y="130"/>
                    </a:moveTo>
                    <a:cubicBezTo>
                      <a:pt x="87" y="146"/>
                      <a:pt x="50" y="134"/>
                      <a:pt x="26" y="103"/>
                    </a:cubicBezTo>
                    <a:cubicBezTo>
                      <a:pt x="2" y="71"/>
                      <a:pt x="0" y="32"/>
                      <a:pt x="22" y="16"/>
                    </a:cubicBezTo>
                    <a:cubicBezTo>
                      <a:pt x="43" y="0"/>
                      <a:pt x="80" y="12"/>
                      <a:pt x="104" y="44"/>
                    </a:cubicBezTo>
                    <a:cubicBezTo>
                      <a:pt x="128" y="75"/>
                      <a:pt x="130" y="114"/>
                      <a:pt x="109" y="13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93" name="Freeform 497"/>
              <p:cNvSpPr>
                <a:spLocks/>
              </p:cNvSpPr>
              <p:nvPr/>
            </p:nvSpPr>
            <p:spPr bwMode="gray">
              <a:xfrm>
                <a:off x="-2093" y="2765"/>
                <a:ext cx="496" cy="546"/>
              </a:xfrm>
              <a:custGeom>
                <a:avLst/>
                <a:gdLst>
                  <a:gd name="T0" fmla="*/ 168 w 210"/>
                  <a:gd name="T1" fmla="*/ 67 h 231"/>
                  <a:gd name="T2" fmla="*/ 46 w 210"/>
                  <a:gd name="T3" fmla="*/ 14 h 231"/>
                  <a:gd name="T4" fmla="*/ 46 w 210"/>
                  <a:gd name="T5" fmla="*/ 14 h 231"/>
                  <a:gd name="T6" fmla="*/ 11 w 210"/>
                  <a:gd name="T7" fmla="*/ 23 h 231"/>
                  <a:gd name="T8" fmla="*/ 18 w 210"/>
                  <a:gd name="T9" fmla="*/ 38 h 231"/>
                  <a:gd name="T10" fmla="*/ 40 w 210"/>
                  <a:gd name="T11" fmla="*/ 164 h 231"/>
                  <a:gd name="T12" fmla="*/ 99 w 210"/>
                  <a:gd name="T13" fmla="*/ 212 h 231"/>
                  <a:gd name="T14" fmla="*/ 108 w 210"/>
                  <a:gd name="T15" fmla="*/ 231 h 231"/>
                  <a:gd name="T16" fmla="*/ 154 w 210"/>
                  <a:gd name="T17" fmla="*/ 219 h 231"/>
                  <a:gd name="T18" fmla="*/ 154 w 210"/>
                  <a:gd name="T19" fmla="*/ 219 h 231"/>
                  <a:gd name="T20" fmla="*/ 175 w 210"/>
                  <a:gd name="T21" fmla="*/ 209 h 231"/>
                  <a:gd name="T22" fmla="*/ 168 w 210"/>
                  <a:gd name="T23" fmla="*/ 6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0" h="231">
                    <a:moveTo>
                      <a:pt x="168" y="67"/>
                    </a:moveTo>
                    <a:cubicBezTo>
                      <a:pt x="133" y="21"/>
                      <a:pt x="81" y="0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0" y="69"/>
                      <a:pt x="7" y="120"/>
                      <a:pt x="40" y="164"/>
                    </a:cubicBezTo>
                    <a:cubicBezTo>
                      <a:pt x="57" y="186"/>
                      <a:pt x="78" y="202"/>
                      <a:pt x="99" y="212"/>
                    </a:cubicBezTo>
                    <a:cubicBezTo>
                      <a:pt x="108" y="231"/>
                      <a:pt x="108" y="231"/>
                      <a:pt x="108" y="231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61" y="217"/>
                      <a:pt x="169" y="214"/>
                      <a:pt x="175" y="209"/>
                    </a:cubicBezTo>
                    <a:cubicBezTo>
                      <a:pt x="210" y="182"/>
                      <a:pt x="207" y="118"/>
                      <a:pt x="168" y="6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94" name="Freeform 498"/>
              <p:cNvSpPr>
                <a:spLocks/>
              </p:cNvSpPr>
              <p:nvPr/>
            </p:nvSpPr>
            <p:spPr bwMode="gray">
              <a:xfrm>
                <a:off x="-2204" y="2779"/>
                <a:ext cx="503" cy="570"/>
              </a:xfrm>
              <a:custGeom>
                <a:avLst/>
                <a:gdLst>
                  <a:gd name="T0" fmla="*/ 178 w 213"/>
                  <a:gd name="T1" fmla="*/ 215 h 241"/>
                  <a:gd name="T2" fmla="*/ 43 w 213"/>
                  <a:gd name="T3" fmla="*/ 169 h 241"/>
                  <a:gd name="T4" fmla="*/ 35 w 213"/>
                  <a:gd name="T5" fmla="*/ 27 h 241"/>
                  <a:gd name="T6" fmla="*/ 170 w 213"/>
                  <a:gd name="T7" fmla="*/ 72 h 241"/>
                  <a:gd name="T8" fmla="*/ 178 w 213"/>
                  <a:gd name="T9" fmla="*/ 215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241">
                    <a:moveTo>
                      <a:pt x="178" y="215"/>
                    </a:moveTo>
                    <a:cubicBezTo>
                      <a:pt x="143" y="241"/>
                      <a:pt x="82" y="221"/>
                      <a:pt x="43" y="169"/>
                    </a:cubicBezTo>
                    <a:cubicBezTo>
                      <a:pt x="3" y="118"/>
                      <a:pt x="0" y="54"/>
                      <a:pt x="35" y="27"/>
                    </a:cubicBezTo>
                    <a:cubicBezTo>
                      <a:pt x="71" y="0"/>
                      <a:pt x="131" y="21"/>
                      <a:pt x="170" y="72"/>
                    </a:cubicBezTo>
                    <a:cubicBezTo>
                      <a:pt x="210" y="124"/>
                      <a:pt x="213" y="188"/>
                      <a:pt x="178" y="215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95" name="Freeform 499"/>
              <p:cNvSpPr>
                <a:spLocks/>
              </p:cNvSpPr>
              <p:nvPr/>
            </p:nvSpPr>
            <p:spPr bwMode="gray">
              <a:xfrm>
                <a:off x="-2105" y="2893"/>
                <a:ext cx="305" cy="345"/>
              </a:xfrm>
              <a:custGeom>
                <a:avLst/>
                <a:gdLst>
                  <a:gd name="T0" fmla="*/ 108 w 129"/>
                  <a:gd name="T1" fmla="*/ 130 h 146"/>
                  <a:gd name="T2" fmla="*/ 26 w 129"/>
                  <a:gd name="T3" fmla="*/ 102 h 146"/>
                  <a:gd name="T4" fmla="*/ 21 w 129"/>
                  <a:gd name="T5" fmla="*/ 16 h 146"/>
                  <a:gd name="T6" fmla="*/ 103 w 129"/>
                  <a:gd name="T7" fmla="*/ 43 h 146"/>
                  <a:gd name="T8" fmla="*/ 108 w 129"/>
                  <a:gd name="T9" fmla="*/ 1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46">
                    <a:moveTo>
                      <a:pt x="108" y="130"/>
                    </a:moveTo>
                    <a:cubicBezTo>
                      <a:pt x="86" y="146"/>
                      <a:pt x="50" y="134"/>
                      <a:pt x="26" y="102"/>
                    </a:cubicBezTo>
                    <a:cubicBezTo>
                      <a:pt x="2" y="71"/>
                      <a:pt x="0" y="32"/>
                      <a:pt x="21" y="16"/>
                    </a:cubicBezTo>
                    <a:cubicBezTo>
                      <a:pt x="43" y="0"/>
                      <a:pt x="79" y="12"/>
                      <a:pt x="103" y="43"/>
                    </a:cubicBezTo>
                    <a:cubicBezTo>
                      <a:pt x="127" y="75"/>
                      <a:pt x="129" y="114"/>
                      <a:pt x="108" y="13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96" name="Freeform 500"/>
              <p:cNvSpPr>
                <a:spLocks/>
              </p:cNvSpPr>
              <p:nvPr/>
            </p:nvSpPr>
            <p:spPr bwMode="gray">
              <a:xfrm>
                <a:off x="-4236" y="965"/>
                <a:ext cx="2776" cy="2273"/>
              </a:xfrm>
              <a:custGeom>
                <a:avLst/>
                <a:gdLst>
                  <a:gd name="T0" fmla="*/ 301 w 1175"/>
                  <a:gd name="T1" fmla="*/ 14 h 962"/>
                  <a:gd name="T2" fmla="*/ 218 w 1175"/>
                  <a:gd name="T3" fmla="*/ 72 h 962"/>
                  <a:gd name="T4" fmla="*/ 128 w 1175"/>
                  <a:gd name="T5" fmla="*/ 365 h 962"/>
                  <a:gd name="T6" fmla="*/ 26 w 1175"/>
                  <a:gd name="T7" fmla="*/ 338 h 962"/>
                  <a:gd name="T8" fmla="*/ 26 w 1175"/>
                  <a:gd name="T9" fmla="*/ 656 h 962"/>
                  <a:gd name="T10" fmla="*/ 96 w 1175"/>
                  <a:gd name="T11" fmla="*/ 674 h 962"/>
                  <a:gd name="T12" fmla="*/ 120 w 1175"/>
                  <a:gd name="T13" fmla="*/ 574 h 962"/>
                  <a:gd name="T14" fmla="*/ 276 w 1175"/>
                  <a:gd name="T15" fmla="*/ 627 h 962"/>
                  <a:gd name="T16" fmla="*/ 313 w 1175"/>
                  <a:gd name="T17" fmla="*/ 732 h 962"/>
                  <a:gd name="T18" fmla="*/ 860 w 1175"/>
                  <a:gd name="T19" fmla="*/ 878 h 962"/>
                  <a:gd name="T20" fmla="*/ 884 w 1175"/>
                  <a:gd name="T21" fmla="*/ 780 h 962"/>
                  <a:gd name="T22" fmla="*/ 1041 w 1175"/>
                  <a:gd name="T23" fmla="*/ 833 h 962"/>
                  <a:gd name="T24" fmla="*/ 1078 w 1175"/>
                  <a:gd name="T25" fmla="*/ 936 h 962"/>
                  <a:gd name="T26" fmla="*/ 1175 w 1175"/>
                  <a:gd name="T27" fmla="*/ 962 h 962"/>
                  <a:gd name="T28" fmla="*/ 1175 w 1175"/>
                  <a:gd name="T29" fmla="*/ 250 h 962"/>
                  <a:gd name="T30" fmla="*/ 301 w 1175"/>
                  <a:gd name="T31" fmla="*/ 14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75" h="962">
                    <a:moveTo>
                      <a:pt x="301" y="14"/>
                    </a:moveTo>
                    <a:cubicBezTo>
                      <a:pt x="242" y="0"/>
                      <a:pt x="218" y="72"/>
                      <a:pt x="218" y="72"/>
                    </a:cubicBezTo>
                    <a:cubicBezTo>
                      <a:pt x="128" y="365"/>
                      <a:pt x="128" y="365"/>
                      <a:pt x="128" y="365"/>
                    </a:cubicBezTo>
                    <a:cubicBezTo>
                      <a:pt x="128" y="365"/>
                      <a:pt x="52" y="326"/>
                      <a:pt x="26" y="338"/>
                    </a:cubicBezTo>
                    <a:cubicBezTo>
                      <a:pt x="0" y="350"/>
                      <a:pt x="26" y="656"/>
                      <a:pt x="26" y="656"/>
                    </a:cubicBezTo>
                    <a:cubicBezTo>
                      <a:pt x="96" y="674"/>
                      <a:pt x="96" y="674"/>
                      <a:pt x="96" y="674"/>
                    </a:cubicBezTo>
                    <a:cubicBezTo>
                      <a:pt x="85" y="633"/>
                      <a:pt x="93" y="595"/>
                      <a:pt x="120" y="574"/>
                    </a:cubicBezTo>
                    <a:cubicBezTo>
                      <a:pt x="160" y="543"/>
                      <a:pt x="231" y="567"/>
                      <a:pt x="276" y="627"/>
                    </a:cubicBezTo>
                    <a:cubicBezTo>
                      <a:pt x="302" y="661"/>
                      <a:pt x="314" y="700"/>
                      <a:pt x="313" y="732"/>
                    </a:cubicBezTo>
                    <a:cubicBezTo>
                      <a:pt x="860" y="878"/>
                      <a:pt x="860" y="878"/>
                      <a:pt x="860" y="878"/>
                    </a:cubicBezTo>
                    <a:cubicBezTo>
                      <a:pt x="850" y="838"/>
                      <a:pt x="857" y="800"/>
                      <a:pt x="884" y="780"/>
                    </a:cubicBezTo>
                    <a:cubicBezTo>
                      <a:pt x="925" y="749"/>
                      <a:pt x="995" y="772"/>
                      <a:pt x="1041" y="833"/>
                    </a:cubicBezTo>
                    <a:cubicBezTo>
                      <a:pt x="1066" y="866"/>
                      <a:pt x="1079" y="904"/>
                      <a:pt x="1078" y="936"/>
                    </a:cubicBezTo>
                    <a:cubicBezTo>
                      <a:pt x="1175" y="962"/>
                      <a:pt x="1175" y="962"/>
                      <a:pt x="1175" y="962"/>
                    </a:cubicBezTo>
                    <a:cubicBezTo>
                      <a:pt x="1175" y="250"/>
                      <a:pt x="1175" y="250"/>
                      <a:pt x="1175" y="250"/>
                    </a:cubicBezTo>
                    <a:lnTo>
                      <a:pt x="301" y="1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97" name="Freeform 501"/>
              <p:cNvSpPr>
                <a:spLocks/>
              </p:cNvSpPr>
              <p:nvPr/>
            </p:nvSpPr>
            <p:spPr bwMode="gray">
              <a:xfrm>
                <a:off x="-3879" y="1263"/>
                <a:ext cx="165" cy="619"/>
              </a:xfrm>
              <a:custGeom>
                <a:avLst/>
                <a:gdLst>
                  <a:gd name="T0" fmla="*/ 0 w 165"/>
                  <a:gd name="T1" fmla="*/ 581 h 619"/>
                  <a:gd name="T2" fmla="*/ 165 w 165"/>
                  <a:gd name="T3" fmla="*/ 619 h 619"/>
                  <a:gd name="T4" fmla="*/ 165 w 165"/>
                  <a:gd name="T5" fmla="*/ 0 h 619"/>
                  <a:gd name="T6" fmla="*/ 0 w 165"/>
                  <a:gd name="T7" fmla="*/ 581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619">
                    <a:moveTo>
                      <a:pt x="0" y="581"/>
                    </a:moveTo>
                    <a:lnTo>
                      <a:pt x="165" y="619"/>
                    </a:lnTo>
                    <a:lnTo>
                      <a:pt x="165" y="0"/>
                    </a:lnTo>
                    <a:lnTo>
                      <a:pt x="0" y="58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98" name="Line 502"/>
              <p:cNvSpPr>
                <a:spLocks noChangeShapeType="1"/>
              </p:cNvSpPr>
              <p:nvPr/>
            </p:nvSpPr>
            <p:spPr bwMode="gray">
              <a:xfrm flipH="1" flipV="1">
                <a:off x="-3286" y="918"/>
                <a:ext cx="2107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999" name="Line 503"/>
              <p:cNvSpPr>
                <a:spLocks noChangeShapeType="1"/>
              </p:cNvSpPr>
              <p:nvPr/>
            </p:nvSpPr>
            <p:spPr bwMode="gray">
              <a:xfrm flipH="1" flipV="1">
                <a:off x="-3019" y="845"/>
                <a:ext cx="2107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00" name="Line 504"/>
              <p:cNvSpPr>
                <a:spLocks noChangeShapeType="1"/>
              </p:cNvSpPr>
              <p:nvPr/>
            </p:nvSpPr>
            <p:spPr bwMode="gray">
              <a:xfrm flipH="1" flipV="1">
                <a:off x="-2752" y="774"/>
                <a:ext cx="2107" cy="5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01" name="Line 505"/>
              <p:cNvSpPr>
                <a:spLocks noChangeShapeType="1"/>
              </p:cNvSpPr>
              <p:nvPr/>
            </p:nvSpPr>
            <p:spPr bwMode="gray">
              <a:xfrm flipH="1" flipV="1">
                <a:off x="-2483" y="701"/>
                <a:ext cx="2108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02" name="Freeform 506"/>
              <p:cNvSpPr>
                <a:spLocks/>
              </p:cNvSpPr>
              <p:nvPr/>
            </p:nvSpPr>
            <p:spPr bwMode="gray">
              <a:xfrm>
                <a:off x="-1460" y="1192"/>
                <a:ext cx="1344" cy="2046"/>
              </a:xfrm>
              <a:custGeom>
                <a:avLst/>
                <a:gdLst>
                  <a:gd name="T0" fmla="*/ 0 w 1344"/>
                  <a:gd name="T1" fmla="*/ 364 h 2046"/>
                  <a:gd name="T2" fmla="*/ 1344 w 1344"/>
                  <a:gd name="T3" fmla="*/ 0 h 2046"/>
                  <a:gd name="T4" fmla="*/ 1344 w 1344"/>
                  <a:gd name="T5" fmla="*/ 1682 h 2046"/>
                  <a:gd name="T6" fmla="*/ 0 w 1344"/>
                  <a:gd name="T7" fmla="*/ 2046 h 2046"/>
                  <a:gd name="T8" fmla="*/ 0 w 1344"/>
                  <a:gd name="T9" fmla="*/ 364 h 2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2046">
                    <a:moveTo>
                      <a:pt x="0" y="364"/>
                    </a:moveTo>
                    <a:lnTo>
                      <a:pt x="1344" y="0"/>
                    </a:lnTo>
                    <a:lnTo>
                      <a:pt x="1344" y="1682"/>
                    </a:lnTo>
                    <a:lnTo>
                      <a:pt x="0" y="2046"/>
                    </a:lnTo>
                    <a:lnTo>
                      <a:pt x="0" y="36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03" name="Freeform 507"/>
              <p:cNvSpPr>
                <a:spLocks/>
              </p:cNvSpPr>
              <p:nvPr/>
            </p:nvSpPr>
            <p:spPr bwMode="gray">
              <a:xfrm>
                <a:off x="-3012" y="1353"/>
                <a:ext cx="1444" cy="1107"/>
              </a:xfrm>
              <a:custGeom>
                <a:avLst/>
                <a:gdLst>
                  <a:gd name="T0" fmla="*/ 0 w 1444"/>
                  <a:gd name="T1" fmla="*/ 0 h 1107"/>
                  <a:gd name="T2" fmla="*/ 0 w 1444"/>
                  <a:gd name="T3" fmla="*/ 722 h 1107"/>
                  <a:gd name="T4" fmla="*/ 1444 w 1444"/>
                  <a:gd name="T5" fmla="*/ 1107 h 1107"/>
                  <a:gd name="T6" fmla="*/ 1444 w 1444"/>
                  <a:gd name="T7" fmla="*/ 385 h 1107"/>
                  <a:gd name="T8" fmla="*/ 0 w 1444"/>
                  <a:gd name="T9" fmla="*/ 0 h 1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4" h="1107">
                    <a:moveTo>
                      <a:pt x="0" y="0"/>
                    </a:moveTo>
                    <a:lnTo>
                      <a:pt x="0" y="722"/>
                    </a:lnTo>
                    <a:lnTo>
                      <a:pt x="1444" y="1107"/>
                    </a:lnTo>
                    <a:lnTo>
                      <a:pt x="1444" y="385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04" name="Freeform 508"/>
              <p:cNvSpPr>
                <a:spLocks/>
              </p:cNvSpPr>
              <p:nvPr/>
            </p:nvSpPr>
            <p:spPr bwMode="gray">
              <a:xfrm>
                <a:off x="-3676" y="1175"/>
                <a:ext cx="593" cy="1630"/>
              </a:xfrm>
              <a:custGeom>
                <a:avLst/>
                <a:gdLst>
                  <a:gd name="T0" fmla="*/ 0 w 593"/>
                  <a:gd name="T1" fmla="*/ 0 h 1630"/>
                  <a:gd name="T2" fmla="*/ 593 w 593"/>
                  <a:gd name="T3" fmla="*/ 161 h 1630"/>
                  <a:gd name="T4" fmla="*/ 593 w 593"/>
                  <a:gd name="T5" fmla="*/ 1630 h 1630"/>
                  <a:gd name="T6" fmla="*/ 279 w 593"/>
                  <a:gd name="T7" fmla="*/ 1545 h 1630"/>
                  <a:gd name="T8" fmla="*/ 0 w 593"/>
                  <a:gd name="T9" fmla="*/ 962 h 1630"/>
                  <a:gd name="T10" fmla="*/ 0 w 593"/>
                  <a:gd name="T11" fmla="*/ 0 h 1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3" h="1630">
                    <a:moveTo>
                      <a:pt x="0" y="0"/>
                    </a:moveTo>
                    <a:lnTo>
                      <a:pt x="593" y="161"/>
                    </a:lnTo>
                    <a:lnTo>
                      <a:pt x="593" y="1630"/>
                    </a:lnTo>
                    <a:lnTo>
                      <a:pt x="279" y="1545"/>
                    </a:lnTo>
                    <a:lnTo>
                      <a:pt x="0" y="96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05" name="Freeform 509"/>
              <p:cNvSpPr>
                <a:spLocks/>
              </p:cNvSpPr>
              <p:nvPr/>
            </p:nvSpPr>
            <p:spPr bwMode="gray">
              <a:xfrm>
                <a:off x="-3603" y="1291"/>
                <a:ext cx="452" cy="747"/>
              </a:xfrm>
              <a:custGeom>
                <a:avLst/>
                <a:gdLst>
                  <a:gd name="T0" fmla="*/ 0 w 452"/>
                  <a:gd name="T1" fmla="*/ 0 h 747"/>
                  <a:gd name="T2" fmla="*/ 0 w 452"/>
                  <a:gd name="T3" fmla="*/ 626 h 747"/>
                  <a:gd name="T4" fmla="*/ 452 w 452"/>
                  <a:gd name="T5" fmla="*/ 747 h 747"/>
                  <a:gd name="T6" fmla="*/ 452 w 452"/>
                  <a:gd name="T7" fmla="*/ 121 h 747"/>
                  <a:gd name="T8" fmla="*/ 0 w 452"/>
                  <a:gd name="T9" fmla="*/ 0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2" h="747">
                    <a:moveTo>
                      <a:pt x="0" y="0"/>
                    </a:moveTo>
                    <a:lnTo>
                      <a:pt x="0" y="626"/>
                    </a:lnTo>
                    <a:lnTo>
                      <a:pt x="452" y="747"/>
                    </a:lnTo>
                    <a:lnTo>
                      <a:pt x="452" y="121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06" name="Freeform 510"/>
              <p:cNvSpPr>
                <a:spLocks/>
              </p:cNvSpPr>
              <p:nvPr/>
            </p:nvSpPr>
            <p:spPr bwMode="gray">
              <a:xfrm>
                <a:off x="-3914" y="1376"/>
                <a:ext cx="167" cy="487"/>
              </a:xfrm>
              <a:custGeom>
                <a:avLst/>
                <a:gdLst>
                  <a:gd name="T0" fmla="*/ 0 w 167"/>
                  <a:gd name="T1" fmla="*/ 487 h 487"/>
                  <a:gd name="T2" fmla="*/ 0 w 167"/>
                  <a:gd name="T3" fmla="*/ 45 h 487"/>
                  <a:gd name="T4" fmla="*/ 167 w 167"/>
                  <a:gd name="T5" fmla="*/ 0 h 487"/>
                  <a:gd name="T6" fmla="*/ 167 w 167"/>
                  <a:gd name="T7" fmla="*/ 442 h 487"/>
                  <a:gd name="T8" fmla="*/ 0 w 167"/>
                  <a:gd name="T9" fmla="*/ 487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487">
                    <a:moveTo>
                      <a:pt x="0" y="487"/>
                    </a:moveTo>
                    <a:lnTo>
                      <a:pt x="0" y="45"/>
                    </a:lnTo>
                    <a:lnTo>
                      <a:pt x="167" y="0"/>
                    </a:lnTo>
                    <a:lnTo>
                      <a:pt x="167" y="442"/>
                    </a:lnTo>
                    <a:lnTo>
                      <a:pt x="0" y="48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07" name="Freeform 511"/>
              <p:cNvSpPr>
                <a:spLocks/>
              </p:cNvSpPr>
              <p:nvPr/>
            </p:nvSpPr>
            <p:spPr bwMode="gray">
              <a:xfrm>
                <a:off x="-3945" y="1414"/>
                <a:ext cx="31" cy="449"/>
              </a:xfrm>
              <a:custGeom>
                <a:avLst/>
                <a:gdLst>
                  <a:gd name="T0" fmla="*/ 31 w 31"/>
                  <a:gd name="T1" fmla="*/ 7 h 449"/>
                  <a:gd name="T2" fmla="*/ 0 w 31"/>
                  <a:gd name="T3" fmla="*/ 0 h 449"/>
                  <a:gd name="T4" fmla="*/ 0 w 31"/>
                  <a:gd name="T5" fmla="*/ 439 h 449"/>
                  <a:gd name="T6" fmla="*/ 31 w 31"/>
                  <a:gd name="T7" fmla="*/ 449 h 449"/>
                  <a:gd name="T8" fmla="*/ 31 w 31"/>
                  <a:gd name="T9" fmla="*/ 7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49">
                    <a:moveTo>
                      <a:pt x="31" y="7"/>
                    </a:moveTo>
                    <a:lnTo>
                      <a:pt x="0" y="0"/>
                    </a:lnTo>
                    <a:lnTo>
                      <a:pt x="0" y="439"/>
                    </a:lnTo>
                    <a:lnTo>
                      <a:pt x="31" y="449"/>
                    </a:lnTo>
                    <a:lnTo>
                      <a:pt x="31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08" name="Freeform 512"/>
              <p:cNvSpPr>
                <a:spLocks/>
              </p:cNvSpPr>
              <p:nvPr/>
            </p:nvSpPr>
            <p:spPr bwMode="gray">
              <a:xfrm>
                <a:off x="-3945" y="1369"/>
                <a:ext cx="198" cy="52"/>
              </a:xfrm>
              <a:custGeom>
                <a:avLst/>
                <a:gdLst>
                  <a:gd name="T0" fmla="*/ 198 w 198"/>
                  <a:gd name="T1" fmla="*/ 7 h 52"/>
                  <a:gd name="T2" fmla="*/ 165 w 198"/>
                  <a:gd name="T3" fmla="*/ 0 h 52"/>
                  <a:gd name="T4" fmla="*/ 0 w 198"/>
                  <a:gd name="T5" fmla="*/ 45 h 52"/>
                  <a:gd name="T6" fmla="*/ 31 w 198"/>
                  <a:gd name="T7" fmla="*/ 52 h 52"/>
                  <a:gd name="T8" fmla="*/ 198 w 198"/>
                  <a:gd name="T9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52">
                    <a:moveTo>
                      <a:pt x="198" y="7"/>
                    </a:moveTo>
                    <a:lnTo>
                      <a:pt x="165" y="0"/>
                    </a:lnTo>
                    <a:lnTo>
                      <a:pt x="0" y="45"/>
                    </a:lnTo>
                    <a:lnTo>
                      <a:pt x="31" y="52"/>
                    </a:lnTo>
                    <a:lnTo>
                      <a:pt x="198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09" name="Freeform 513"/>
              <p:cNvSpPr>
                <a:spLocks/>
              </p:cNvSpPr>
              <p:nvPr/>
            </p:nvSpPr>
            <p:spPr bwMode="gray">
              <a:xfrm>
                <a:off x="-3721" y="1894"/>
                <a:ext cx="26" cy="30"/>
              </a:xfrm>
              <a:custGeom>
                <a:avLst/>
                <a:gdLst>
                  <a:gd name="T0" fmla="*/ 9 w 11"/>
                  <a:gd name="T1" fmla="*/ 11 h 13"/>
                  <a:gd name="T2" fmla="*/ 2 w 11"/>
                  <a:gd name="T3" fmla="*/ 9 h 13"/>
                  <a:gd name="T4" fmla="*/ 2 w 11"/>
                  <a:gd name="T5" fmla="*/ 1 h 13"/>
                  <a:gd name="T6" fmla="*/ 9 w 11"/>
                  <a:gd name="T7" fmla="*/ 4 h 13"/>
                  <a:gd name="T8" fmla="*/ 9 w 11"/>
                  <a:gd name="T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8" y="13"/>
                      <a:pt x="4" y="11"/>
                      <a:pt x="2" y="9"/>
                    </a:cubicBezTo>
                    <a:cubicBezTo>
                      <a:pt x="0" y="6"/>
                      <a:pt x="0" y="3"/>
                      <a:pt x="2" y="1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10" name="Freeform 514"/>
              <p:cNvSpPr>
                <a:spLocks/>
              </p:cNvSpPr>
              <p:nvPr/>
            </p:nvSpPr>
            <p:spPr bwMode="gray">
              <a:xfrm>
                <a:off x="-3721" y="1213"/>
                <a:ext cx="26" cy="31"/>
              </a:xfrm>
              <a:custGeom>
                <a:avLst/>
                <a:gdLst>
                  <a:gd name="T0" fmla="*/ 9 w 11"/>
                  <a:gd name="T1" fmla="*/ 12 h 13"/>
                  <a:gd name="T2" fmla="*/ 2 w 11"/>
                  <a:gd name="T3" fmla="*/ 9 h 13"/>
                  <a:gd name="T4" fmla="*/ 2 w 11"/>
                  <a:gd name="T5" fmla="*/ 2 h 13"/>
                  <a:gd name="T6" fmla="*/ 9 w 11"/>
                  <a:gd name="T7" fmla="*/ 4 h 13"/>
                  <a:gd name="T8" fmla="*/ 9 w 11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8" y="13"/>
                      <a:pt x="4" y="12"/>
                      <a:pt x="2" y="9"/>
                    </a:cubicBezTo>
                    <a:cubicBezTo>
                      <a:pt x="0" y="7"/>
                      <a:pt x="0" y="3"/>
                      <a:pt x="2" y="2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11" name="Freeform 515"/>
              <p:cNvSpPr>
                <a:spLocks/>
              </p:cNvSpPr>
              <p:nvPr/>
            </p:nvSpPr>
            <p:spPr bwMode="gray">
              <a:xfrm>
                <a:off x="-3924" y="1220"/>
                <a:ext cx="220" cy="756"/>
              </a:xfrm>
              <a:custGeom>
                <a:avLst/>
                <a:gdLst>
                  <a:gd name="T0" fmla="*/ 0 w 93"/>
                  <a:gd name="T1" fmla="*/ 24 h 320"/>
                  <a:gd name="T2" fmla="*/ 0 w 93"/>
                  <a:gd name="T3" fmla="*/ 320 h 320"/>
                  <a:gd name="T4" fmla="*/ 93 w 93"/>
                  <a:gd name="T5" fmla="*/ 295 h 320"/>
                  <a:gd name="T6" fmla="*/ 91 w 93"/>
                  <a:gd name="T7" fmla="*/ 287 h 320"/>
                  <a:gd name="T8" fmla="*/ 8 w 93"/>
                  <a:gd name="T9" fmla="*/ 310 h 320"/>
                  <a:gd name="T10" fmla="*/ 8 w 93"/>
                  <a:gd name="T11" fmla="*/ 30 h 320"/>
                  <a:gd name="T12" fmla="*/ 93 w 93"/>
                  <a:gd name="T13" fmla="*/ 8 h 320"/>
                  <a:gd name="T14" fmla="*/ 91 w 93"/>
                  <a:gd name="T15" fmla="*/ 0 h 320"/>
                  <a:gd name="T16" fmla="*/ 0 w 93"/>
                  <a:gd name="T17" fmla="*/ 2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320">
                    <a:moveTo>
                      <a:pt x="0" y="24"/>
                    </a:moveTo>
                    <a:cubicBezTo>
                      <a:pt x="0" y="320"/>
                      <a:pt x="0" y="320"/>
                      <a:pt x="0" y="320"/>
                    </a:cubicBezTo>
                    <a:cubicBezTo>
                      <a:pt x="93" y="295"/>
                      <a:pt x="93" y="295"/>
                      <a:pt x="93" y="295"/>
                    </a:cubicBezTo>
                    <a:cubicBezTo>
                      <a:pt x="91" y="287"/>
                      <a:pt x="91" y="287"/>
                      <a:pt x="91" y="287"/>
                    </a:cubicBezTo>
                    <a:cubicBezTo>
                      <a:pt x="91" y="287"/>
                      <a:pt x="17" y="307"/>
                      <a:pt x="8" y="310"/>
                    </a:cubicBezTo>
                    <a:cubicBezTo>
                      <a:pt x="8" y="300"/>
                      <a:pt x="8" y="36"/>
                      <a:pt x="8" y="30"/>
                    </a:cubicBezTo>
                    <a:cubicBezTo>
                      <a:pt x="14" y="29"/>
                      <a:pt x="93" y="8"/>
                      <a:pt x="93" y="8"/>
                    </a:cubicBezTo>
                    <a:cubicBezTo>
                      <a:pt x="91" y="0"/>
                      <a:pt x="91" y="0"/>
                      <a:pt x="91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12" name="Freeform 516"/>
              <p:cNvSpPr>
                <a:spLocks/>
              </p:cNvSpPr>
              <p:nvPr/>
            </p:nvSpPr>
            <p:spPr bwMode="gray">
              <a:xfrm>
                <a:off x="-1370" y="1482"/>
                <a:ext cx="584" cy="1498"/>
              </a:xfrm>
              <a:custGeom>
                <a:avLst/>
                <a:gdLst>
                  <a:gd name="T0" fmla="*/ 0 w 584"/>
                  <a:gd name="T1" fmla="*/ 159 h 1498"/>
                  <a:gd name="T2" fmla="*/ 0 w 584"/>
                  <a:gd name="T3" fmla="*/ 1498 h 1498"/>
                  <a:gd name="T4" fmla="*/ 584 w 584"/>
                  <a:gd name="T5" fmla="*/ 1342 h 1498"/>
                  <a:gd name="T6" fmla="*/ 584 w 584"/>
                  <a:gd name="T7" fmla="*/ 0 h 1498"/>
                  <a:gd name="T8" fmla="*/ 0 w 584"/>
                  <a:gd name="T9" fmla="*/ 159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4" h="1498">
                    <a:moveTo>
                      <a:pt x="0" y="159"/>
                    </a:moveTo>
                    <a:lnTo>
                      <a:pt x="0" y="1498"/>
                    </a:lnTo>
                    <a:lnTo>
                      <a:pt x="584" y="1342"/>
                    </a:lnTo>
                    <a:lnTo>
                      <a:pt x="584" y="0"/>
                    </a:lnTo>
                    <a:lnTo>
                      <a:pt x="0" y="15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13" name="Freeform 517"/>
              <p:cNvSpPr>
                <a:spLocks/>
              </p:cNvSpPr>
              <p:nvPr/>
            </p:nvSpPr>
            <p:spPr bwMode="gray">
              <a:xfrm>
                <a:off x="-786" y="1327"/>
                <a:ext cx="583" cy="1497"/>
              </a:xfrm>
              <a:custGeom>
                <a:avLst/>
                <a:gdLst>
                  <a:gd name="T0" fmla="*/ 583 w 583"/>
                  <a:gd name="T1" fmla="*/ 0 h 1497"/>
                  <a:gd name="T2" fmla="*/ 0 w 583"/>
                  <a:gd name="T3" fmla="*/ 155 h 1497"/>
                  <a:gd name="T4" fmla="*/ 0 w 583"/>
                  <a:gd name="T5" fmla="*/ 1497 h 1497"/>
                  <a:gd name="T6" fmla="*/ 583 w 583"/>
                  <a:gd name="T7" fmla="*/ 1339 h 1497"/>
                  <a:gd name="T8" fmla="*/ 583 w 583"/>
                  <a:gd name="T9" fmla="*/ 0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3" h="1497">
                    <a:moveTo>
                      <a:pt x="583" y="0"/>
                    </a:moveTo>
                    <a:lnTo>
                      <a:pt x="0" y="155"/>
                    </a:lnTo>
                    <a:lnTo>
                      <a:pt x="0" y="1497"/>
                    </a:lnTo>
                    <a:lnTo>
                      <a:pt x="583" y="1339"/>
                    </a:lnTo>
                    <a:lnTo>
                      <a:pt x="58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14" name="Freeform 518"/>
              <p:cNvSpPr>
                <a:spLocks/>
              </p:cNvSpPr>
              <p:nvPr/>
            </p:nvSpPr>
            <p:spPr bwMode="gray">
              <a:xfrm>
                <a:off x="-217" y="2779"/>
                <a:ext cx="80" cy="93"/>
              </a:xfrm>
              <a:custGeom>
                <a:avLst/>
                <a:gdLst>
                  <a:gd name="T0" fmla="*/ 6 w 34"/>
                  <a:gd name="T1" fmla="*/ 34 h 39"/>
                  <a:gd name="T2" fmla="*/ 27 w 34"/>
                  <a:gd name="T3" fmla="*/ 27 h 39"/>
                  <a:gd name="T4" fmla="*/ 29 w 34"/>
                  <a:gd name="T5" fmla="*/ 5 h 39"/>
                  <a:gd name="T6" fmla="*/ 7 w 34"/>
                  <a:gd name="T7" fmla="*/ 12 h 39"/>
                  <a:gd name="T8" fmla="*/ 6 w 34"/>
                  <a:gd name="T9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6" y="34"/>
                    </a:moveTo>
                    <a:cubicBezTo>
                      <a:pt x="11" y="39"/>
                      <a:pt x="21" y="36"/>
                      <a:pt x="27" y="27"/>
                    </a:cubicBezTo>
                    <a:cubicBezTo>
                      <a:pt x="34" y="19"/>
                      <a:pt x="34" y="9"/>
                      <a:pt x="29" y="5"/>
                    </a:cubicBezTo>
                    <a:cubicBezTo>
                      <a:pt x="23" y="0"/>
                      <a:pt x="13" y="4"/>
                      <a:pt x="7" y="12"/>
                    </a:cubicBezTo>
                    <a:cubicBezTo>
                      <a:pt x="1" y="20"/>
                      <a:pt x="0" y="30"/>
                      <a:pt x="6" y="3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C40505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15" name="Freeform 519"/>
              <p:cNvSpPr>
                <a:spLocks/>
              </p:cNvSpPr>
              <p:nvPr/>
            </p:nvSpPr>
            <p:spPr bwMode="gray">
              <a:xfrm>
                <a:off x="-1427" y="3112"/>
                <a:ext cx="81" cy="93"/>
              </a:xfrm>
              <a:custGeom>
                <a:avLst/>
                <a:gdLst>
                  <a:gd name="T0" fmla="*/ 6 w 34"/>
                  <a:gd name="T1" fmla="*/ 34 h 39"/>
                  <a:gd name="T2" fmla="*/ 27 w 34"/>
                  <a:gd name="T3" fmla="*/ 27 h 39"/>
                  <a:gd name="T4" fmla="*/ 29 w 34"/>
                  <a:gd name="T5" fmla="*/ 5 h 39"/>
                  <a:gd name="T6" fmla="*/ 7 w 34"/>
                  <a:gd name="T7" fmla="*/ 12 h 39"/>
                  <a:gd name="T8" fmla="*/ 6 w 34"/>
                  <a:gd name="T9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6" y="34"/>
                    </a:moveTo>
                    <a:cubicBezTo>
                      <a:pt x="12" y="39"/>
                      <a:pt x="21" y="36"/>
                      <a:pt x="27" y="27"/>
                    </a:cubicBezTo>
                    <a:cubicBezTo>
                      <a:pt x="34" y="19"/>
                      <a:pt x="34" y="9"/>
                      <a:pt x="29" y="5"/>
                    </a:cubicBezTo>
                    <a:cubicBezTo>
                      <a:pt x="23" y="0"/>
                      <a:pt x="13" y="4"/>
                      <a:pt x="7" y="12"/>
                    </a:cubicBezTo>
                    <a:cubicBezTo>
                      <a:pt x="1" y="20"/>
                      <a:pt x="0" y="30"/>
                      <a:pt x="6" y="3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C40505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16" name="Freeform 520"/>
              <p:cNvSpPr>
                <a:spLocks/>
              </p:cNvSpPr>
              <p:nvPr/>
            </p:nvSpPr>
            <p:spPr bwMode="gray">
              <a:xfrm>
                <a:off x="-1420" y="3032"/>
                <a:ext cx="67" cy="76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4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5"/>
                      <a:pt x="28" y="7"/>
                      <a:pt x="24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6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17" name="Freeform 521"/>
              <p:cNvSpPr>
                <a:spLocks/>
              </p:cNvSpPr>
              <p:nvPr/>
            </p:nvSpPr>
            <p:spPr bwMode="gray">
              <a:xfrm>
                <a:off x="-210" y="2699"/>
                <a:ext cx="66" cy="76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3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5"/>
                      <a:pt x="28" y="7"/>
                      <a:pt x="23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6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18" name="Freeform 522"/>
              <p:cNvSpPr>
                <a:spLocks/>
              </p:cNvSpPr>
              <p:nvPr/>
            </p:nvSpPr>
            <p:spPr bwMode="gray">
              <a:xfrm>
                <a:off x="-1420" y="1556"/>
                <a:ext cx="67" cy="75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4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6"/>
                      <a:pt x="28" y="7"/>
                      <a:pt x="24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7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19" name="Freeform 523"/>
              <p:cNvSpPr>
                <a:spLocks/>
              </p:cNvSpPr>
              <p:nvPr/>
            </p:nvSpPr>
            <p:spPr bwMode="gray">
              <a:xfrm>
                <a:off x="-210" y="1223"/>
                <a:ext cx="66" cy="75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3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6"/>
                      <a:pt x="28" y="7"/>
                      <a:pt x="23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7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20" name="Freeform 524"/>
              <p:cNvSpPr>
                <a:spLocks/>
              </p:cNvSpPr>
              <p:nvPr/>
            </p:nvSpPr>
            <p:spPr bwMode="gray">
              <a:xfrm>
                <a:off x="-895" y="2137"/>
                <a:ext cx="71" cy="182"/>
              </a:xfrm>
              <a:custGeom>
                <a:avLst/>
                <a:gdLst>
                  <a:gd name="T0" fmla="*/ 0 w 71"/>
                  <a:gd name="T1" fmla="*/ 19 h 182"/>
                  <a:gd name="T2" fmla="*/ 0 w 71"/>
                  <a:gd name="T3" fmla="*/ 182 h 182"/>
                  <a:gd name="T4" fmla="*/ 71 w 71"/>
                  <a:gd name="T5" fmla="*/ 163 h 182"/>
                  <a:gd name="T6" fmla="*/ 71 w 71"/>
                  <a:gd name="T7" fmla="*/ 0 h 182"/>
                  <a:gd name="T8" fmla="*/ 0 w 71"/>
                  <a:gd name="T9" fmla="*/ 1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82">
                    <a:moveTo>
                      <a:pt x="0" y="19"/>
                    </a:moveTo>
                    <a:lnTo>
                      <a:pt x="0" y="182"/>
                    </a:lnTo>
                    <a:lnTo>
                      <a:pt x="71" y="163"/>
                    </a:lnTo>
                    <a:lnTo>
                      <a:pt x="71" y="0"/>
                    </a:lnTo>
                    <a:lnTo>
                      <a:pt x="0" y="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21" name="Freeform 525"/>
              <p:cNvSpPr>
                <a:spLocks/>
              </p:cNvSpPr>
              <p:nvPr/>
            </p:nvSpPr>
            <p:spPr bwMode="gray">
              <a:xfrm>
                <a:off x="-756" y="2106"/>
                <a:ext cx="71" cy="182"/>
              </a:xfrm>
              <a:custGeom>
                <a:avLst/>
                <a:gdLst>
                  <a:gd name="T0" fmla="*/ 0 w 71"/>
                  <a:gd name="T1" fmla="*/ 19 h 182"/>
                  <a:gd name="T2" fmla="*/ 0 w 71"/>
                  <a:gd name="T3" fmla="*/ 182 h 182"/>
                  <a:gd name="T4" fmla="*/ 71 w 71"/>
                  <a:gd name="T5" fmla="*/ 163 h 182"/>
                  <a:gd name="T6" fmla="*/ 71 w 71"/>
                  <a:gd name="T7" fmla="*/ 0 h 182"/>
                  <a:gd name="T8" fmla="*/ 0 w 71"/>
                  <a:gd name="T9" fmla="*/ 1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82">
                    <a:moveTo>
                      <a:pt x="0" y="19"/>
                    </a:moveTo>
                    <a:lnTo>
                      <a:pt x="0" y="182"/>
                    </a:lnTo>
                    <a:lnTo>
                      <a:pt x="71" y="163"/>
                    </a:lnTo>
                    <a:lnTo>
                      <a:pt x="71" y="0"/>
                    </a:lnTo>
                    <a:lnTo>
                      <a:pt x="0" y="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22" name="Freeform 526"/>
              <p:cNvSpPr>
                <a:spLocks/>
              </p:cNvSpPr>
              <p:nvPr/>
            </p:nvSpPr>
            <p:spPr bwMode="gray">
              <a:xfrm>
                <a:off x="-4243" y="2397"/>
                <a:ext cx="156" cy="160"/>
              </a:xfrm>
              <a:custGeom>
                <a:avLst/>
                <a:gdLst>
                  <a:gd name="T0" fmla="*/ 66 w 66"/>
                  <a:gd name="T1" fmla="*/ 68 h 68"/>
                  <a:gd name="T2" fmla="*/ 13 w 66"/>
                  <a:gd name="T3" fmla="*/ 43 h 68"/>
                  <a:gd name="T4" fmla="*/ 13 w 66"/>
                  <a:gd name="T5" fmla="*/ 0 h 68"/>
                  <a:gd name="T6" fmla="*/ 66 w 66"/>
                  <a:gd name="T7" fmla="*/ 12 h 68"/>
                  <a:gd name="T8" fmla="*/ 66 w 66"/>
                  <a:gd name="T9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68">
                    <a:moveTo>
                      <a:pt x="66" y="68"/>
                    </a:moveTo>
                    <a:cubicBezTo>
                      <a:pt x="6" y="58"/>
                      <a:pt x="13" y="56"/>
                      <a:pt x="13" y="43"/>
                    </a:cubicBezTo>
                    <a:cubicBezTo>
                      <a:pt x="13" y="31"/>
                      <a:pt x="0" y="0"/>
                      <a:pt x="13" y="0"/>
                    </a:cubicBezTo>
                    <a:cubicBezTo>
                      <a:pt x="26" y="0"/>
                      <a:pt x="54" y="12"/>
                      <a:pt x="66" y="12"/>
                    </a:cubicBezTo>
                    <a:lnTo>
                      <a:pt x="66" y="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91205" name="Group 709"/>
          <p:cNvGrpSpPr>
            <a:grpSpLocks/>
          </p:cNvGrpSpPr>
          <p:nvPr/>
        </p:nvGrpSpPr>
        <p:grpSpPr bwMode="auto">
          <a:xfrm>
            <a:off x="6672263" y="3111500"/>
            <a:ext cx="2181225" cy="877888"/>
            <a:chOff x="4203" y="1960"/>
            <a:chExt cx="1374" cy="553"/>
          </a:xfrm>
        </p:grpSpPr>
        <p:sp>
          <p:nvSpPr>
            <p:cNvPr id="491024" name="Freeform 528"/>
            <p:cNvSpPr>
              <a:spLocks/>
            </p:cNvSpPr>
            <p:nvPr/>
          </p:nvSpPr>
          <p:spPr bwMode="gray">
            <a:xfrm>
              <a:off x="4203" y="2168"/>
              <a:ext cx="1289" cy="345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91025" name="Group 529"/>
            <p:cNvGrpSpPr>
              <a:grpSpLocks/>
            </p:cNvGrpSpPr>
            <p:nvPr/>
          </p:nvGrpSpPr>
          <p:grpSpPr bwMode="auto">
            <a:xfrm>
              <a:off x="4868" y="2132"/>
              <a:ext cx="112" cy="207"/>
              <a:chOff x="804" y="1033"/>
              <a:chExt cx="339" cy="628"/>
            </a:xfrm>
          </p:grpSpPr>
          <p:grpSp>
            <p:nvGrpSpPr>
              <p:cNvPr id="491026" name="Group 530"/>
              <p:cNvGrpSpPr>
                <a:grpSpLocks/>
              </p:cNvGrpSpPr>
              <p:nvPr/>
            </p:nvGrpSpPr>
            <p:grpSpPr bwMode="auto">
              <a:xfrm flipH="1">
                <a:off x="885" y="1121"/>
                <a:ext cx="258" cy="202"/>
                <a:chOff x="1315" y="1508"/>
                <a:chExt cx="596" cy="469"/>
              </a:xfrm>
            </p:grpSpPr>
            <p:sp>
              <p:nvSpPr>
                <p:cNvPr id="491027" name="Freeform 531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1028" name="Freeform 532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1029" name="Freeform 533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1030" name="Group 534"/>
              <p:cNvGrpSpPr>
                <a:grpSpLocks/>
              </p:cNvGrpSpPr>
              <p:nvPr/>
            </p:nvGrpSpPr>
            <p:grpSpPr bwMode="auto">
              <a:xfrm flipH="1">
                <a:off x="804" y="1034"/>
                <a:ext cx="301" cy="627"/>
                <a:chOff x="2966" y="2390"/>
                <a:chExt cx="413" cy="859"/>
              </a:xfrm>
            </p:grpSpPr>
            <p:sp>
              <p:nvSpPr>
                <p:cNvPr id="491031" name="Freeform 535"/>
                <p:cNvSpPr>
                  <a:spLocks/>
                </p:cNvSpPr>
                <p:nvPr/>
              </p:nvSpPr>
              <p:spPr bwMode="gray">
                <a:xfrm flipH="1">
                  <a:off x="2966" y="2503"/>
                  <a:ext cx="413" cy="349"/>
                </a:xfrm>
                <a:custGeom>
                  <a:avLst/>
                  <a:gdLst>
                    <a:gd name="T0" fmla="*/ 186 w 226"/>
                    <a:gd name="T1" fmla="*/ 107 h 191"/>
                    <a:gd name="T2" fmla="*/ 164 w 226"/>
                    <a:gd name="T3" fmla="*/ 113 h 191"/>
                    <a:gd name="T4" fmla="*/ 154 w 226"/>
                    <a:gd name="T5" fmla="*/ 49 h 191"/>
                    <a:gd name="T6" fmla="*/ 128 w 226"/>
                    <a:gd name="T7" fmla="*/ 24 h 191"/>
                    <a:gd name="T8" fmla="*/ 85 w 226"/>
                    <a:gd name="T9" fmla="*/ 13 h 191"/>
                    <a:gd name="T10" fmla="*/ 45 w 226"/>
                    <a:gd name="T11" fmla="*/ 2 h 191"/>
                    <a:gd name="T12" fmla="*/ 15 w 226"/>
                    <a:gd name="T13" fmla="*/ 12 h 191"/>
                    <a:gd name="T14" fmla="*/ 2 w 226"/>
                    <a:gd name="T15" fmla="*/ 85 h 191"/>
                    <a:gd name="T16" fmla="*/ 2 w 226"/>
                    <a:gd name="T17" fmla="*/ 85 h 191"/>
                    <a:gd name="T18" fmla="*/ 1 w 226"/>
                    <a:gd name="T19" fmla="*/ 89 h 191"/>
                    <a:gd name="T20" fmla="*/ 1 w 226"/>
                    <a:gd name="T21" fmla="*/ 89 h 191"/>
                    <a:gd name="T22" fmla="*/ 8 w 226"/>
                    <a:gd name="T23" fmla="*/ 106 h 191"/>
                    <a:gd name="T24" fmla="*/ 23 w 226"/>
                    <a:gd name="T25" fmla="*/ 106 h 191"/>
                    <a:gd name="T26" fmla="*/ 29 w 226"/>
                    <a:gd name="T27" fmla="*/ 105 h 191"/>
                    <a:gd name="T28" fmla="*/ 29 w 226"/>
                    <a:gd name="T29" fmla="*/ 105 h 191"/>
                    <a:gd name="T30" fmla="*/ 32 w 226"/>
                    <a:gd name="T31" fmla="*/ 104 h 191"/>
                    <a:gd name="T32" fmla="*/ 38 w 226"/>
                    <a:gd name="T33" fmla="*/ 102 h 191"/>
                    <a:gd name="T34" fmla="*/ 39 w 226"/>
                    <a:gd name="T35" fmla="*/ 68 h 191"/>
                    <a:gd name="T36" fmla="*/ 36 w 226"/>
                    <a:gd name="T37" fmla="*/ 69 h 191"/>
                    <a:gd name="T38" fmla="*/ 39 w 226"/>
                    <a:gd name="T39" fmla="*/ 47 h 191"/>
                    <a:gd name="T40" fmla="*/ 38 w 226"/>
                    <a:gd name="T41" fmla="*/ 165 h 191"/>
                    <a:gd name="T42" fmla="*/ 47 w 226"/>
                    <a:gd name="T43" fmla="*/ 175 h 191"/>
                    <a:gd name="T44" fmla="*/ 98 w 226"/>
                    <a:gd name="T45" fmla="*/ 189 h 191"/>
                    <a:gd name="T46" fmla="*/ 125 w 226"/>
                    <a:gd name="T47" fmla="*/ 170 h 191"/>
                    <a:gd name="T48" fmla="*/ 125 w 226"/>
                    <a:gd name="T49" fmla="*/ 153 h 191"/>
                    <a:gd name="T50" fmla="*/ 125 w 226"/>
                    <a:gd name="T51" fmla="*/ 124 h 191"/>
                    <a:gd name="T52" fmla="*/ 123 w 226"/>
                    <a:gd name="T53" fmla="*/ 88 h 191"/>
                    <a:gd name="T54" fmla="*/ 121 w 226"/>
                    <a:gd name="T55" fmla="*/ 75 h 191"/>
                    <a:gd name="T56" fmla="*/ 121 w 226"/>
                    <a:gd name="T57" fmla="*/ 71 h 191"/>
                    <a:gd name="T58" fmla="*/ 121 w 226"/>
                    <a:gd name="T59" fmla="*/ 75 h 191"/>
                    <a:gd name="T60" fmla="*/ 123 w 226"/>
                    <a:gd name="T61" fmla="*/ 88 h 191"/>
                    <a:gd name="T62" fmla="*/ 128 w 226"/>
                    <a:gd name="T63" fmla="*/ 121 h 191"/>
                    <a:gd name="T64" fmla="*/ 129 w 226"/>
                    <a:gd name="T65" fmla="*/ 123 h 191"/>
                    <a:gd name="T66" fmla="*/ 129 w 226"/>
                    <a:gd name="T67" fmla="*/ 123 h 191"/>
                    <a:gd name="T68" fmla="*/ 129 w 226"/>
                    <a:gd name="T69" fmla="*/ 127 h 191"/>
                    <a:gd name="T70" fmla="*/ 137 w 226"/>
                    <a:gd name="T71" fmla="*/ 147 h 191"/>
                    <a:gd name="T72" fmla="*/ 151 w 226"/>
                    <a:gd name="T73" fmla="*/ 153 h 191"/>
                    <a:gd name="T74" fmla="*/ 199 w 226"/>
                    <a:gd name="T75" fmla="*/ 139 h 191"/>
                    <a:gd name="T76" fmla="*/ 186 w 226"/>
                    <a:gd name="T77" fmla="*/ 107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26" h="191">
                      <a:moveTo>
                        <a:pt x="186" y="107"/>
                      </a:moveTo>
                      <a:cubicBezTo>
                        <a:pt x="184" y="108"/>
                        <a:pt x="175" y="110"/>
                        <a:pt x="164" y="113"/>
                      </a:cubicBezTo>
                      <a:cubicBezTo>
                        <a:pt x="159" y="84"/>
                        <a:pt x="155" y="57"/>
                        <a:pt x="154" y="49"/>
                      </a:cubicBezTo>
                      <a:cubicBezTo>
                        <a:pt x="151" y="32"/>
                        <a:pt x="136" y="27"/>
                        <a:pt x="128" y="24"/>
                      </a:cubicBezTo>
                      <a:cubicBezTo>
                        <a:pt x="120" y="21"/>
                        <a:pt x="98" y="16"/>
                        <a:pt x="85" y="13"/>
                      </a:cubicBezTo>
                      <a:cubicBezTo>
                        <a:pt x="73" y="9"/>
                        <a:pt x="54" y="3"/>
                        <a:pt x="45" y="2"/>
                      </a:cubicBezTo>
                      <a:cubicBezTo>
                        <a:pt x="36" y="0"/>
                        <a:pt x="18" y="4"/>
                        <a:pt x="15" y="12"/>
                      </a:cubicBezTo>
                      <a:cubicBezTo>
                        <a:pt x="14" y="14"/>
                        <a:pt x="8" y="50"/>
                        <a:pt x="2" y="85"/>
                      </a:cubicBezTo>
                      <a:cubicBezTo>
                        <a:pt x="2" y="85"/>
                        <a:pt x="2" y="85"/>
                        <a:pt x="2" y="85"/>
                      </a:cubicBezTo>
                      <a:cubicBezTo>
                        <a:pt x="1" y="89"/>
                        <a:pt x="1" y="89"/>
                        <a:pt x="1" y="89"/>
                      </a:cubicBezTo>
                      <a:cubicBezTo>
                        <a:pt x="1" y="89"/>
                        <a:pt x="1" y="89"/>
                        <a:pt x="1" y="89"/>
                      </a:cubicBezTo>
                      <a:cubicBezTo>
                        <a:pt x="0" y="98"/>
                        <a:pt x="3" y="104"/>
                        <a:pt x="8" y="106"/>
                      </a:cubicBezTo>
                      <a:cubicBezTo>
                        <a:pt x="12" y="108"/>
                        <a:pt x="17" y="107"/>
                        <a:pt x="23" y="106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30" y="104"/>
                        <a:pt x="31" y="104"/>
                        <a:pt x="32" y="104"/>
                      </a:cubicBezTo>
                      <a:cubicBezTo>
                        <a:pt x="34" y="103"/>
                        <a:pt x="36" y="103"/>
                        <a:pt x="38" y="102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38" y="68"/>
                        <a:pt x="37" y="69"/>
                        <a:pt x="36" y="69"/>
                      </a:cubicBezTo>
                      <a:cubicBezTo>
                        <a:pt x="38" y="54"/>
                        <a:pt x="39" y="44"/>
                        <a:pt x="39" y="47"/>
                      </a:cubicBezTo>
                      <a:cubicBezTo>
                        <a:pt x="39" y="53"/>
                        <a:pt x="38" y="122"/>
                        <a:pt x="38" y="165"/>
                      </a:cubicBezTo>
                      <a:cubicBezTo>
                        <a:pt x="39" y="170"/>
                        <a:pt x="41" y="175"/>
                        <a:pt x="47" y="175"/>
                      </a:cubicBezTo>
                      <a:cubicBezTo>
                        <a:pt x="59" y="178"/>
                        <a:pt x="91" y="188"/>
                        <a:pt x="98" y="189"/>
                      </a:cubicBezTo>
                      <a:cubicBezTo>
                        <a:pt x="106" y="191"/>
                        <a:pt x="122" y="181"/>
                        <a:pt x="125" y="170"/>
                      </a:cubicBezTo>
                      <a:cubicBezTo>
                        <a:pt x="125" y="168"/>
                        <a:pt x="125" y="155"/>
                        <a:pt x="125" y="153"/>
                      </a:cubicBezTo>
                      <a:cubicBezTo>
                        <a:pt x="125" y="124"/>
                        <a:pt x="125" y="124"/>
                        <a:pt x="125" y="124"/>
                      </a:cubicBezTo>
                      <a:cubicBezTo>
                        <a:pt x="125" y="111"/>
                        <a:pt x="124" y="99"/>
                        <a:pt x="123" y="88"/>
                      </a:cubicBezTo>
                      <a:cubicBezTo>
                        <a:pt x="122" y="82"/>
                        <a:pt x="122" y="78"/>
                        <a:pt x="121" y="75"/>
                      </a:cubicBezTo>
                      <a:cubicBezTo>
                        <a:pt x="121" y="73"/>
                        <a:pt x="121" y="72"/>
                        <a:pt x="121" y="71"/>
                      </a:cubicBezTo>
                      <a:cubicBezTo>
                        <a:pt x="121" y="72"/>
                        <a:pt x="121" y="73"/>
                        <a:pt x="121" y="75"/>
                      </a:cubicBezTo>
                      <a:cubicBezTo>
                        <a:pt x="122" y="79"/>
                        <a:pt x="123" y="83"/>
                        <a:pt x="123" y="88"/>
                      </a:cubicBezTo>
                      <a:cubicBezTo>
                        <a:pt x="124" y="96"/>
                        <a:pt x="126" y="107"/>
                        <a:pt x="128" y="121"/>
                      </a:cubicBezTo>
                      <a:cubicBezTo>
                        <a:pt x="129" y="122"/>
                        <a:pt x="129" y="122"/>
                        <a:pt x="129" y="123"/>
                      </a:cubicBezTo>
                      <a:cubicBezTo>
                        <a:pt x="129" y="123"/>
                        <a:pt x="129" y="123"/>
                        <a:pt x="129" y="123"/>
                      </a:cubicBezTo>
                      <a:cubicBezTo>
                        <a:pt x="129" y="127"/>
                        <a:pt x="129" y="127"/>
                        <a:pt x="129" y="127"/>
                      </a:cubicBezTo>
                      <a:cubicBezTo>
                        <a:pt x="131" y="137"/>
                        <a:pt x="134" y="143"/>
                        <a:pt x="137" y="147"/>
                      </a:cubicBezTo>
                      <a:cubicBezTo>
                        <a:pt x="141" y="151"/>
                        <a:pt x="145" y="152"/>
                        <a:pt x="151" y="153"/>
                      </a:cubicBezTo>
                      <a:cubicBezTo>
                        <a:pt x="166" y="149"/>
                        <a:pt x="181" y="144"/>
                        <a:pt x="199" y="139"/>
                      </a:cubicBezTo>
                      <a:cubicBezTo>
                        <a:pt x="226" y="131"/>
                        <a:pt x="210" y="99"/>
                        <a:pt x="186" y="107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1032" name="Freeform 536"/>
                <p:cNvSpPr>
                  <a:spLocks/>
                </p:cNvSpPr>
                <p:nvPr/>
              </p:nvSpPr>
              <p:spPr bwMode="gray">
                <a:xfrm flipH="1">
                  <a:off x="3178" y="2486"/>
                  <a:ext cx="109" cy="66"/>
                </a:xfrm>
                <a:custGeom>
                  <a:avLst/>
                  <a:gdLst>
                    <a:gd name="T0" fmla="*/ 27 w 60"/>
                    <a:gd name="T1" fmla="*/ 34 h 36"/>
                    <a:gd name="T2" fmla="*/ 9 w 60"/>
                    <a:gd name="T3" fmla="*/ 20 h 36"/>
                    <a:gd name="T4" fmla="*/ 14 w 60"/>
                    <a:gd name="T5" fmla="*/ 11 h 36"/>
                    <a:gd name="T6" fmla="*/ 48 w 60"/>
                    <a:gd name="T7" fmla="*/ 14 h 36"/>
                    <a:gd name="T8" fmla="*/ 51 w 60"/>
                    <a:gd name="T9" fmla="*/ 26 h 36"/>
                    <a:gd name="T10" fmla="*/ 27 w 60"/>
                    <a:gd name="T11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36">
                      <a:moveTo>
                        <a:pt x="27" y="34"/>
                      </a:moveTo>
                      <a:cubicBezTo>
                        <a:pt x="13" y="33"/>
                        <a:pt x="0" y="22"/>
                        <a:pt x="9" y="20"/>
                      </a:cubicBezTo>
                      <a:cubicBezTo>
                        <a:pt x="15" y="19"/>
                        <a:pt x="12" y="13"/>
                        <a:pt x="14" y="11"/>
                      </a:cubicBezTo>
                      <a:cubicBezTo>
                        <a:pt x="17" y="8"/>
                        <a:pt x="48" y="0"/>
                        <a:pt x="48" y="14"/>
                      </a:cubicBezTo>
                      <a:cubicBezTo>
                        <a:pt x="48" y="18"/>
                        <a:pt x="43" y="22"/>
                        <a:pt x="51" y="26"/>
                      </a:cubicBezTo>
                      <a:cubicBezTo>
                        <a:pt x="60" y="29"/>
                        <a:pt x="41" y="36"/>
                        <a:pt x="27" y="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1033" name="Freeform 537"/>
                <p:cNvSpPr>
                  <a:spLocks/>
                </p:cNvSpPr>
                <p:nvPr/>
              </p:nvSpPr>
              <p:spPr bwMode="gray">
                <a:xfrm flipH="1">
                  <a:off x="3150" y="2802"/>
                  <a:ext cx="165" cy="447"/>
                </a:xfrm>
                <a:custGeom>
                  <a:avLst/>
                  <a:gdLst>
                    <a:gd name="T0" fmla="*/ 89 w 90"/>
                    <a:gd name="T1" fmla="*/ 156 h 245"/>
                    <a:gd name="T2" fmla="*/ 89 w 90"/>
                    <a:gd name="T3" fmla="*/ 7 h 245"/>
                    <a:gd name="T4" fmla="*/ 89 w 90"/>
                    <a:gd name="T5" fmla="*/ 5 h 245"/>
                    <a:gd name="T6" fmla="*/ 63 w 90"/>
                    <a:gd name="T7" fmla="*/ 20 h 245"/>
                    <a:gd name="T8" fmla="*/ 12 w 90"/>
                    <a:gd name="T9" fmla="*/ 10 h 245"/>
                    <a:gd name="T10" fmla="*/ 2 w 90"/>
                    <a:gd name="T11" fmla="*/ 0 h 245"/>
                    <a:gd name="T12" fmla="*/ 3 w 90"/>
                    <a:gd name="T13" fmla="*/ 36 h 245"/>
                    <a:gd name="T14" fmla="*/ 2 w 90"/>
                    <a:gd name="T15" fmla="*/ 205 h 245"/>
                    <a:gd name="T16" fmla="*/ 43 w 90"/>
                    <a:gd name="T17" fmla="*/ 205 h 245"/>
                    <a:gd name="T18" fmla="*/ 45 w 90"/>
                    <a:gd name="T19" fmla="*/ 51 h 245"/>
                    <a:gd name="T20" fmla="*/ 36 w 90"/>
                    <a:gd name="T21" fmla="*/ 40 h 245"/>
                    <a:gd name="T22" fmla="*/ 45 w 90"/>
                    <a:gd name="T23" fmla="*/ 51 h 245"/>
                    <a:gd name="T24" fmla="*/ 43 w 90"/>
                    <a:gd name="T25" fmla="*/ 205 h 245"/>
                    <a:gd name="T26" fmla="*/ 44 w 90"/>
                    <a:gd name="T27" fmla="*/ 211 h 245"/>
                    <a:gd name="T28" fmla="*/ 88 w 90"/>
                    <a:gd name="T29" fmla="*/ 218 h 245"/>
                    <a:gd name="T30" fmla="*/ 89 w 90"/>
                    <a:gd name="T31" fmla="*/ 156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" h="245">
                      <a:moveTo>
                        <a:pt x="89" y="156"/>
                      </a:moveTo>
                      <a:cubicBezTo>
                        <a:pt x="89" y="141"/>
                        <a:pt x="90" y="47"/>
                        <a:pt x="89" y="7"/>
                      </a:cubicBezTo>
                      <a:cubicBezTo>
                        <a:pt x="89" y="6"/>
                        <a:pt x="89" y="6"/>
                        <a:pt x="89" y="5"/>
                      </a:cubicBezTo>
                      <a:cubicBezTo>
                        <a:pt x="87" y="16"/>
                        <a:pt x="71" y="22"/>
                        <a:pt x="63" y="20"/>
                      </a:cubicBezTo>
                      <a:cubicBezTo>
                        <a:pt x="55" y="20"/>
                        <a:pt x="24" y="13"/>
                        <a:pt x="12" y="10"/>
                      </a:cubicBezTo>
                      <a:cubicBezTo>
                        <a:pt x="6" y="10"/>
                        <a:pt x="4" y="5"/>
                        <a:pt x="2" y="0"/>
                      </a:cubicBezTo>
                      <a:cubicBezTo>
                        <a:pt x="2" y="18"/>
                        <a:pt x="3" y="32"/>
                        <a:pt x="3" y="36"/>
                      </a:cubicBezTo>
                      <a:cubicBezTo>
                        <a:pt x="3" y="49"/>
                        <a:pt x="0" y="181"/>
                        <a:pt x="2" y="205"/>
                      </a:cubicBezTo>
                      <a:cubicBezTo>
                        <a:pt x="3" y="228"/>
                        <a:pt x="43" y="225"/>
                        <a:pt x="43" y="205"/>
                      </a:cubicBezTo>
                      <a:cubicBezTo>
                        <a:pt x="43" y="171"/>
                        <a:pt x="46" y="55"/>
                        <a:pt x="45" y="51"/>
                      </a:cubicBezTo>
                      <a:cubicBezTo>
                        <a:pt x="45" y="47"/>
                        <a:pt x="36" y="47"/>
                        <a:pt x="36" y="40"/>
                      </a:cubicBezTo>
                      <a:cubicBezTo>
                        <a:pt x="36" y="47"/>
                        <a:pt x="45" y="47"/>
                        <a:pt x="45" y="51"/>
                      </a:cubicBezTo>
                      <a:cubicBezTo>
                        <a:pt x="46" y="55"/>
                        <a:pt x="43" y="171"/>
                        <a:pt x="43" y="205"/>
                      </a:cubicBezTo>
                      <a:cubicBezTo>
                        <a:pt x="43" y="207"/>
                        <a:pt x="44" y="211"/>
                        <a:pt x="44" y="211"/>
                      </a:cubicBezTo>
                      <a:cubicBezTo>
                        <a:pt x="46" y="245"/>
                        <a:pt x="87" y="235"/>
                        <a:pt x="88" y="218"/>
                      </a:cubicBezTo>
                      <a:cubicBezTo>
                        <a:pt x="90" y="201"/>
                        <a:pt x="88" y="171"/>
                        <a:pt x="89" y="15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1034" name="Oval 538"/>
                <p:cNvSpPr>
                  <a:spLocks noChangeArrowheads="1"/>
                </p:cNvSpPr>
                <p:nvPr/>
              </p:nvSpPr>
              <p:spPr bwMode="gray">
                <a:xfrm>
                  <a:off x="3159" y="2390"/>
                  <a:ext cx="145" cy="145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1035" name="Group 539"/>
              <p:cNvGrpSpPr>
                <a:grpSpLocks/>
              </p:cNvGrpSpPr>
              <p:nvPr/>
            </p:nvGrpSpPr>
            <p:grpSpPr bwMode="auto">
              <a:xfrm>
                <a:off x="858" y="1033"/>
                <a:ext cx="129" cy="69"/>
                <a:chOff x="3198" y="2487"/>
                <a:chExt cx="181" cy="96"/>
              </a:xfrm>
            </p:grpSpPr>
            <p:sp>
              <p:nvSpPr>
                <p:cNvPr id="491036" name="Freeform 540"/>
                <p:cNvSpPr>
                  <a:spLocks/>
                </p:cNvSpPr>
                <p:nvPr/>
              </p:nvSpPr>
              <p:spPr bwMode="gray">
                <a:xfrm>
                  <a:off x="3324" y="2499"/>
                  <a:ext cx="55" cy="43"/>
                </a:xfrm>
                <a:custGeom>
                  <a:avLst/>
                  <a:gdLst>
                    <a:gd name="T0" fmla="*/ 12 w 28"/>
                    <a:gd name="T1" fmla="*/ 22 h 22"/>
                    <a:gd name="T2" fmla="*/ 12 w 28"/>
                    <a:gd name="T3" fmla="*/ 22 h 22"/>
                    <a:gd name="T4" fmla="*/ 21 w 28"/>
                    <a:gd name="T5" fmla="*/ 5 h 22"/>
                    <a:gd name="T6" fmla="*/ 0 w 28"/>
                    <a:gd name="T7" fmla="*/ 4 h 22"/>
                    <a:gd name="T8" fmla="*/ 12 w 28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2">
                      <a:moveTo>
                        <a:pt x="12" y="22"/>
                      </a:move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7" y="21"/>
                        <a:pt x="28" y="13"/>
                        <a:pt x="21" y="5"/>
                      </a:cubicBezTo>
                      <a:cubicBezTo>
                        <a:pt x="15" y="0"/>
                        <a:pt x="4" y="3"/>
                        <a:pt x="0" y="4"/>
                      </a:cubicBezTo>
                      <a:cubicBezTo>
                        <a:pt x="0" y="4"/>
                        <a:pt x="10" y="15"/>
                        <a:pt x="12" y="2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1037" name="Freeform 541"/>
                <p:cNvSpPr>
                  <a:spLocks/>
                </p:cNvSpPr>
                <p:nvPr/>
              </p:nvSpPr>
              <p:spPr bwMode="gray">
                <a:xfrm>
                  <a:off x="3198" y="2487"/>
                  <a:ext cx="150" cy="96"/>
                </a:xfrm>
                <a:custGeom>
                  <a:avLst/>
                  <a:gdLst>
                    <a:gd name="T0" fmla="*/ 77 w 77"/>
                    <a:gd name="T1" fmla="*/ 28 h 49"/>
                    <a:gd name="T2" fmla="*/ 66 w 77"/>
                    <a:gd name="T3" fmla="*/ 11 h 49"/>
                    <a:gd name="T4" fmla="*/ 38 w 77"/>
                    <a:gd name="T5" fmla="*/ 1 h 49"/>
                    <a:gd name="T6" fmla="*/ 0 w 77"/>
                    <a:gd name="T7" fmla="*/ 38 h 49"/>
                    <a:gd name="T8" fmla="*/ 0 w 77"/>
                    <a:gd name="T9" fmla="*/ 38 h 49"/>
                    <a:gd name="T10" fmla="*/ 77 w 77"/>
                    <a:gd name="T11" fmla="*/ 28 h 49"/>
                    <a:gd name="T12" fmla="*/ 77 w 77"/>
                    <a:gd name="T13" fmla="*/ 28 h 49"/>
                    <a:gd name="T14" fmla="*/ 77 w 77"/>
                    <a:gd name="T15" fmla="*/ 28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7" h="49">
                      <a:moveTo>
                        <a:pt x="77" y="28"/>
                      </a:moveTo>
                      <a:cubicBezTo>
                        <a:pt x="75" y="21"/>
                        <a:pt x="71" y="15"/>
                        <a:pt x="66" y="11"/>
                      </a:cubicBezTo>
                      <a:cubicBezTo>
                        <a:pt x="58" y="4"/>
                        <a:pt x="49" y="0"/>
                        <a:pt x="38" y="1"/>
                      </a:cubicBezTo>
                      <a:cubicBezTo>
                        <a:pt x="17" y="2"/>
                        <a:pt x="1" y="1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6" y="49"/>
                        <a:pt x="70" y="44"/>
                        <a:pt x="77" y="28"/>
                      </a:cubicBezTo>
                      <a:cubicBezTo>
                        <a:pt x="77" y="28"/>
                        <a:pt x="77" y="28"/>
                        <a:pt x="77" y="28"/>
                      </a:cubicBezTo>
                      <a:cubicBezTo>
                        <a:pt x="77" y="28"/>
                        <a:pt x="77" y="28"/>
                        <a:pt x="77" y="28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91038" name="Group 542"/>
            <p:cNvGrpSpPr>
              <a:grpSpLocks/>
            </p:cNvGrpSpPr>
            <p:nvPr/>
          </p:nvGrpSpPr>
          <p:grpSpPr bwMode="auto">
            <a:xfrm flipH="1">
              <a:off x="5082" y="1960"/>
              <a:ext cx="495" cy="326"/>
              <a:chOff x="-4243" y="627"/>
              <a:chExt cx="4127" cy="2722"/>
            </a:xfrm>
          </p:grpSpPr>
          <p:sp>
            <p:nvSpPr>
              <p:cNvPr id="491039" name="Freeform 543"/>
              <p:cNvSpPr>
                <a:spLocks/>
              </p:cNvSpPr>
              <p:nvPr/>
            </p:nvSpPr>
            <p:spPr bwMode="gray">
              <a:xfrm>
                <a:off x="-4155" y="2108"/>
                <a:ext cx="420" cy="449"/>
              </a:xfrm>
              <a:custGeom>
                <a:avLst/>
                <a:gdLst>
                  <a:gd name="T0" fmla="*/ 146 w 420"/>
                  <a:gd name="T1" fmla="*/ 449 h 449"/>
                  <a:gd name="T2" fmla="*/ 0 w 420"/>
                  <a:gd name="T3" fmla="*/ 296 h 449"/>
                  <a:gd name="T4" fmla="*/ 420 w 420"/>
                  <a:gd name="T5" fmla="*/ 0 h 449"/>
                  <a:gd name="T6" fmla="*/ 340 w 420"/>
                  <a:gd name="T7" fmla="*/ 397 h 449"/>
                  <a:gd name="T8" fmla="*/ 146 w 420"/>
                  <a:gd name="T9" fmla="*/ 44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0" h="449">
                    <a:moveTo>
                      <a:pt x="146" y="449"/>
                    </a:moveTo>
                    <a:lnTo>
                      <a:pt x="0" y="296"/>
                    </a:lnTo>
                    <a:lnTo>
                      <a:pt x="420" y="0"/>
                    </a:lnTo>
                    <a:lnTo>
                      <a:pt x="340" y="397"/>
                    </a:lnTo>
                    <a:lnTo>
                      <a:pt x="146" y="44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40" name="Freeform 544"/>
              <p:cNvSpPr>
                <a:spLocks/>
              </p:cNvSpPr>
              <p:nvPr/>
            </p:nvSpPr>
            <p:spPr bwMode="gray">
              <a:xfrm>
                <a:off x="-2350" y="2590"/>
                <a:ext cx="418" cy="449"/>
              </a:xfrm>
              <a:custGeom>
                <a:avLst/>
                <a:gdLst>
                  <a:gd name="T0" fmla="*/ 146 w 418"/>
                  <a:gd name="T1" fmla="*/ 449 h 449"/>
                  <a:gd name="T2" fmla="*/ 0 w 418"/>
                  <a:gd name="T3" fmla="*/ 296 h 449"/>
                  <a:gd name="T4" fmla="*/ 418 w 418"/>
                  <a:gd name="T5" fmla="*/ 0 h 449"/>
                  <a:gd name="T6" fmla="*/ 340 w 418"/>
                  <a:gd name="T7" fmla="*/ 397 h 449"/>
                  <a:gd name="T8" fmla="*/ 146 w 418"/>
                  <a:gd name="T9" fmla="*/ 44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8" h="449">
                    <a:moveTo>
                      <a:pt x="146" y="449"/>
                    </a:moveTo>
                    <a:lnTo>
                      <a:pt x="0" y="296"/>
                    </a:lnTo>
                    <a:lnTo>
                      <a:pt x="418" y="0"/>
                    </a:lnTo>
                    <a:lnTo>
                      <a:pt x="340" y="397"/>
                    </a:lnTo>
                    <a:lnTo>
                      <a:pt x="146" y="44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41" name="Freeform 545"/>
              <p:cNvSpPr>
                <a:spLocks/>
              </p:cNvSpPr>
              <p:nvPr/>
            </p:nvSpPr>
            <p:spPr bwMode="gray">
              <a:xfrm>
                <a:off x="-4174" y="1641"/>
                <a:ext cx="905" cy="243"/>
              </a:xfrm>
              <a:custGeom>
                <a:avLst/>
                <a:gdLst>
                  <a:gd name="T0" fmla="*/ 0 w 905"/>
                  <a:gd name="T1" fmla="*/ 123 h 243"/>
                  <a:gd name="T2" fmla="*/ 453 w 905"/>
                  <a:gd name="T3" fmla="*/ 0 h 243"/>
                  <a:gd name="T4" fmla="*/ 905 w 905"/>
                  <a:gd name="T5" fmla="*/ 123 h 243"/>
                  <a:gd name="T6" fmla="*/ 453 w 905"/>
                  <a:gd name="T7" fmla="*/ 243 h 243"/>
                  <a:gd name="T8" fmla="*/ 0 w 905"/>
                  <a:gd name="T9" fmla="*/ 12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5" h="243">
                    <a:moveTo>
                      <a:pt x="0" y="123"/>
                    </a:moveTo>
                    <a:lnTo>
                      <a:pt x="453" y="0"/>
                    </a:lnTo>
                    <a:lnTo>
                      <a:pt x="905" y="123"/>
                    </a:lnTo>
                    <a:lnTo>
                      <a:pt x="453" y="243"/>
                    </a:lnTo>
                    <a:lnTo>
                      <a:pt x="0" y="12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42" name="Freeform 546"/>
              <p:cNvSpPr>
                <a:spLocks/>
              </p:cNvSpPr>
              <p:nvPr/>
            </p:nvSpPr>
            <p:spPr bwMode="gray">
              <a:xfrm>
                <a:off x="-3565" y="627"/>
                <a:ext cx="3449" cy="929"/>
              </a:xfrm>
              <a:custGeom>
                <a:avLst/>
                <a:gdLst>
                  <a:gd name="T0" fmla="*/ 1352 w 3449"/>
                  <a:gd name="T1" fmla="*/ 0 h 929"/>
                  <a:gd name="T2" fmla="*/ 0 w 3449"/>
                  <a:gd name="T3" fmla="*/ 366 h 929"/>
                  <a:gd name="T4" fmla="*/ 2105 w 3449"/>
                  <a:gd name="T5" fmla="*/ 929 h 929"/>
                  <a:gd name="T6" fmla="*/ 3449 w 3449"/>
                  <a:gd name="T7" fmla="*/ 565 h 929"/>
                  <a:gd name="T8" fmla="*/ 1352 w 3449"/>
                  <a:gd name="T9" fmla="*/ 0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49" h="929">
                    <a:moveTo>
                      <a:pt x="1352" y="0"/>
                    </a:moveTo>
                    <a:lnTo>
                      <a:pt x="0" y="366"/>
                    </a:lnTo>
                    <a:lnTo>
                      <a:pt x="2105" y="929"/>
                    </a:lnTo>
                    <a:lnTo>
                      <a:pt x="3449" y="565"/>
                    </a:lnTo>
                    <a:lnTo>
                      <a:pt x="135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43" name="Freeform 547"/>
              <p:cNvSpPr>
                <a:spLocks/>
              </p:cNvSpPr>
              <p:nvPr/>
            </p:nvSpPr>
            <p:spPr bwMode="gray">
              <a:xfrm>
                <a:off x="-3900" y="2279"/>
                <a:ext cx="498" cy="545"/>
              </a:xfrm>
              <a:custGeom>
                <a:avLst/>
                <a:gdLst>
                  <a:gd name="T0" fmla="*/ 168 w 211"/>
                  <a:gd name="T1" fmla="*/ 67 h 231"/>
                  <a:gd name="T2" fmla="*/ 46 w 211"/>
                  <a:gd name="T3" fmla="*/ 14 h 231"/>
                  <a:gd name="T4" fmla="*/ 46 w 211"/>
                  <a:gd name="T5" fmla="*/ 14 h 231"/>
                  <a:gd name="T6" fmla="*/ 12 w 211"/>
                  <a:gd name="T7" fmla="*/ 23 h 231"/>
                  <a:gd name="T8" fmla="*/ 19 w 211"/>
                  <a:gd name="T9" fmla="*/ 38 h 231"/>
                  <a:gd name="T10" fmla="*/ 41 w 211"/>
                  <a:gd name="T11" fmla="*/ 164 h 231"/>
                  <a:gd name="T12" fmla="*/ 100 w 211"/>
                  <a:gd name="T13" fmla="*/ 212 h 231"/>
                  <a:gd name="T14" fmla="*/ 109 w 211"/>
                  <a:gd name="T15" fmla="*/ 231 h 231"/>
                  <a:gd name="T16" fmla="*/ 154 w 211"/>
                  <a:gd name="T17" fmla="*/ 219 h 231"/>
                  <a:gd name="T18" fmla="*/ 154 w 211"/>
                  <a:gd name="T19" fmla="*/ 219 h 231"/>
                  <a:gd name="T20" fmla="*/ 176 w 211"/>
                  <a:gd name="T21" fmla="*/ 209 h 231"/>
                  <a:gd name="T22" fmla="*/ 168 w 211"/>
                  <a:gd name="T23" fmla="*/ 6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1" h="231">
                    <a:moveTo>
                      <a:pt x="168" y="67"/>
                    </a:moveTo>
                    <a:cubicBezTo>
                      <a:pt x="133" y="21"/>
                      <a:pt x="82" y="0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0" y="69"/>
                      <a:pt x="8" y="121"/>
                      <a:pt x="41" y="164"/>
                    </a:cubicBezTo>
                    <a:cubicBezTo>
                      <a:pt x="58" y="186"/>
                      <a:pt x="79" y="203"/>
                      <a:pt x="100" y="212"/>
                    </a:cubicBezTo>
                    <a:cubicBezTo>
                      <a:pt x="109" y="231"/>
                      <a:pt x="109" y="231"/>
                      <a:pt x="109" y="231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62" y="217"/>
                      <a:pt x="169" y="214"/>
                      <a:pt x="176" y="209"/>
                    </a:cubicBezTo>
                    <a:cubicBezTo>
                      <a:pt x="211" y="182"/>
                      <a:pt x="208" y="118"/>
                      <a:pt x="168" y="6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44" name="Freeform 548"/>
              <p:cNvSpPr>
                <a:spLocks/>
              </p:cNvSpPr>
              <p:nvPr/>
            </p:nvSpPr>
            <p:spPr bwMode="gray">
              <a:xfrm>
                <a:off x="-4009" y="2295"/>
                <a:ext cx="503" cy="569"/>
              </a:xfrm>
              <a:custGeom>
                <a:avLst/>
                <a:gdLst>
                  <a:gd name="T0" fmla="*/ 177 w 213"/>
                  <a:gd name="T1" fmla="*/ 214 h 241"/>
                  <a:gd name="T2" fmla="*/ 42 w 213"/>
                  <a:gd name="T3" fmla="*/ 169 h 241"/>
                  <a:gd name="T4" fmla="*/ 35 w 213"/>
                  <a:gd name="T5" fmla="*/ 26 h 241"/>
                  <a:gd name="T6" fmla="*/ 170 w 213"/>
                  <a:gd name="T7" fmla="*/ 72 h 241"/>
                  <a:gd name="T8" fmla="*/ 177 w 213"/>
                  <a:gd name="T9" fmla="*/ 21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241">
                    <a:moveTo>
                      <a:pt x="177" y="214"/>
                    </a:moveTo>
                    <a:cubicBezTo>
                      <a:pt x="142" y="241"/>
                      <a:pt x="82" y="220"/>
                      <a:pt x="42" y="169"/>
                    </a:cubicBezTo>
                    <a:cubicBezTo>
                      <a:pt x="3" y="117"/>
                      <a:pt x="0" y="53"/>
                      <a:pt x="35" y="26"/>
                    </a:cubicBezTo>
                    <a:cubicBezTo>
                      <a:pt x="70" y="0"/>
                      <a:pt x="131" y="20"/>
                      <a:pt x="170" y="72"/>
                    </a:cubicBezTo>
                    <a:cubicBezTo>
                      <a:pt x="209" y="123"/>
                      <a:pt x="213" y="187"/>
                      <a:pt x="177" y="214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45" name="Freeform 549"/>
              <p:cNvSpPr>
                <a:spLocks/>
              </p:cNvSpPr>
              <p:nvPr/>
            </p:nvSpPr>
            <p:spPr bwMode="gray">
              <a:xfrm>
                <a:off x="-3912" y="2406"/>
                <a:ext cx="307" cy="345"/>
              </a:xfrm>
              <a:custGeom>
                <a:avLst/>
                <a:gdLst>
                  <a:gd name="T0" fmla="*/ 109 w 130"/>
                  <a:gd name="T1" fmla="*/ 130 h 146"/>
                  <a:gd name="T2" fmla="*/ 26 w 130"/>
                  <a:gd name="T3" fmla="*/ 103 h 146"/>
                  <a:gd name="T4" fmla="*/ 22 w 130"/>
                  <a:gd name="T5" fmla="*/ 16 h 146"/>
                  <a:gd name="T6" fmla="*/ 104 w 130"/>
                  <a:gd name="T7" fmla="*/ 44 h 146"/>
                  <a:gd name="T8" fmla="*/ 109 w 130"/>
                  <a:gd name="T9" fmla="*/ 1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46">
                    <a:moveTo>
                      <a:pt x="109" y="130"/>
                    </a:moveTo>
                    <a:cubicBezTo>
                      <a:pt x="87" y="146"/>
                      <a:pt x="50" y="134"/>
                      <a:pt x="26" y="103"/>
                    </a:cubicBezTo>
                    <a:cubicBezTo>
                      <a:pt x="2" y="71"/>
                      <a:pt x="0" y="32"/>
                      <a:pt x="22" y="16"/>
                    </a:cubicBezTo>
                    <a:cubicBezTo>
                      <a:pt x="43" y="0"/>
                      <a:pt x="80" y="12"/>
                      <a:pt x="104" y="44"/>
                    </a:cubicBezTo>
                    <a:cubicBezTo>
                      <a:pt x="128" y="75"/>
                      <a:pt x="130" y="114"/>
                      <a:pt x="109" y="13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46" name="Freeform 550"/>
              <p:cNvSpPr>
                <a:spLocks/>
              </p:cNvSpPr>
              <p:nvPr/>
            </p:nvSpPr>
            <p:spPr bwMode="gray">
              <a:xfrm>
                <a:off x="-2093" y="2765"/>
                <a:ext cx="496" cy="546"/>
              </a:xfrm>
              <a:custGeom>
                <a:avLst/>
                <a:gdLst>
                  <a:gd name="T0" fmla="*/ 168 w 210"/>
                  <a:gd name="T1" fmla="*/ 67 h 231"/>
                  <a:gd name="T2" fmla="*/ 46 w 210"/>
                  <a:gd name="T3" fmla="*/ 14 h 231"/>
                  <a:gd name="T4" fmla="*/ 46 w 210"/>
                  <a:gd name="T5" fmla="*/ 14 h 231"/>
                  <a:gd name="T6" fmla="*/ 11 w 210"/>
                  <a:gd name="T7" fmla="*/ 23 h 231"/>
                  <a:gd name="T8" fmla="*/ 18 w 210"/>
                  <a:gd name="T9" fmla="*/ 38 h 231"/>
                  <a:gd name="T10" fmla="*/ 40 w 210"/>
                  <a:gd name="T11" fmla="*/ 164 h 231"/>
                  <a:gd name="T12" fmla="*/ 99 w 210"/>
                  <a:gd name="T13" fmla="*/ 212 h 231"/>
                  <a:gd name="T14" fmla="*/ 108 w 210"/>
                  <a:gd name="T15" fmla="*/ 231 h 231"/>
                  <a:gd name="T16" fmla="*/ 154 w 210"/>
                  <a:gd name="T17" fmla="*/ 219 h 231"/>
                  <a:gd name="T18" fmla="*/ 154 w 210"/>
                  <a:gd name="T19" fmla="*/ 219 h 231"/>
                  <a:gd name="T20" fmla="*/ 175 w 210"/>
                  <a:gd name="T21" fmla="*/ 209 h 231"/>
                  <a:gd name="T22" fmla="*/ 168 w 210"/>
                  <a:gd name="T23" fmla="*/ 6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0" h="231">
                    <a:moveTo>
                      <a:pt x="168" y="67"/>
                    </a:moveTo>
                    <a:cubicBezTo>
                      <a:pt x="133" y="21"/>
                      <a:pt x="81" y="0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0" y="69"/>
                      <a:pt x="7" y="120"/>
                      <a:pt x="40" y="164"/>
                    </a:cubicBezTo>
                    <a:cubicBezTo>
                      <a:pt x="57" y="186"/>
                      <a:pt x="78" y="202"/>
                      <a:pt x="99" y="212"/>
                    </a:cubicBezTo>
                    <a:cubicBezTo>
                      <a:pt x="108" y="231"/>
                      <a:pt x="108" y="231"/>
                      <a:pt x="108" y="231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61" y="217"/>
                      <a:pt x="169" y="214"/>
                      <a:pt x="175" y="209"/>
                    </a:cubicBezTo>
                    <a:cubicBezTo>
                      <a:pt x="210" y="182"/>
                      <a:pt x="207" y="118"/>
                      <a:pt x="168" y="6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47" name="Freeform 551"/>
              <p:cNvSpPr>
                <a:spLocks/>
              </p:cNvSpPr>
              <p:nvPr/>
            </p:nvSpPr>
            <p:spPr bwMode="gray">
              <a:xfrm>
                <a:off x="-2204" y="2779"/>
                <a:ext cx="503" cy="570"/>
              </a:xfrm>
              <a:custGeom>
                <a:avLst/>
                <a:gdLst>
                  <a:gd name="T0" fmla="*/ 178 w 213"/>
                  <a:gd name="T1" fmla="*/ 215 h 241"/>
                  <a:gd name="T2" fmla="*/ 43 w 213"/>
                  <a:gd name="T3" fmla="*/ 169 h 241"/>
                  <a:gd name="T4" fmla="*/ 35 w 213"/>
                  <a:gd name="T5" fmla="*/ 27 h 241"/>
                  <a:gd name="T6" fmla="*/ 170 w 213"/>
                  <a:gd name="T7" fmla="*/ 72 h 241"/>
                  <a:gd name="T8" fmla="*/ 178 w 213"/>
                  <a:gd name="T9" fmla="*/ 215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241">
                    <a:moveTo>
                      <a:pt x="178" y="215"/>
                    </a:moveTo>
                    <a:cubicBezTo>
                      <a:pt x="143" y="241"/>
                      <a:pt x="82" y="221"/>
                      <a:pt x="43" y="169"/>
                    </a:cubicBezTo>
                    <a:cubicBezTo>
                      <a:pt x="3" y="118"/>
                      <a:pt x="0" y="54"/>
                      <a:pt x="35" y="27"/>
                    </a:cubicBezTo>
                    <a:cubicBezTo>
                      <a:pt x="71" y="0"/>
                      <a:pt x="131" y="21"/>
                      <a:pt x="170" y="72"/>
                    </a:cubicBezTo>
                    <a:cubicBezTo>
                      <a:pt x="210" y="124"/>
                      <a:pt x="213" y="188"/>
                      <a:pt x="178" y="215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48" name="Freeform 552"/>
              <p:cNvSpPr>
                <a:spLocks/>
              </p:cNvSpPr>
              <p:nvPr/>
            </p:nvSpPr>
            <p:spPr bwMode="gray">
              <a:xfrm>
                <a:off x="-2105" y="2893"/>
                <a:ext cx="305" cy="345"/>
              </a:xfrm>
              <a:custGeom>
                <a:avLst/>
                <a:gdLst>
                  <a:gd name="T0" fmla="*/ 108 w 129"/>
                  <a:gd name="T1" fmla="*/ 130 h 146"/>
                  <a:gd name="T2" fmla="*/ 26 w 129"/>
                  <a:gd name="T3" fmla="*/ 102 h 146"/>
                  <a:gd name="T4" fmla="*/ 21 w 129"/>
                  <a:gd name="T5" fmla="*/ 16 h 146"/>
                  <a:gd name="T6" fmla="*/ 103 w 129"/>
                  <a:gd name="T7" fmla="*/ 43 h 146"/>
                  <a:gd name="T8" fmla="*/ 108 w 129"/>
                  <a:gd name="T9" fmla="*/ 1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46">
                    <a:moveTo>
                      <a:pt x="108" y="130"/>
                    </a:moveTo>
                    <a:cubicBezTo>
                      <a:pt x="86" y="146"/>
                      <a:pt x="50" y="134"/>
                      <a:pt x="26" y="102"/>
                    </a:cubicBezTo>
                    <a:cubicBezTo>
                      <a:pt x="2" y="71"/>
                      <a:pt x="0" y="32"/>
                      <a:pt x="21" y="16"/>
                    </a:cubicBezTo>
                    <a:cubicBezTo>
                      <a:pt x="43" y="0"/>
                      <a:pt x="79" y="12"/>
                      <a:pt x="103" y="43"/>
                    </a:cubicBezTo>
                    <a:cubicBezTo>
                      <a:pt x="127" y="75"/>
                      <a:pt x="129" y="114"/>
                      <a:pt x="108" y="13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49" name="Freeform 553"/>
              <p:cNvSpPr>
                <a:spLocks/>
              </p:cNvSpPr>
              <p:nvPr/>
            </p:nvSpPr>
            <p:spPr bwMode="gray">
              <a:xfrm>
                <a:off x="-4236" y="965"/>
                <a:ext cx="2776" cy="2273"/>
              </a:xfrm>
              <a:custGeom>
                <a:avLst/>
                <a:gdLst>
                  <a:gd name="T0" fmla="*/ 301 w 1175"/>
                  <a:gd name="T1" fmla="*/ 14 h 962"/>
                  <a:gd name="T2" fmla="*/ 218 w 1175"/>
                  <a:gd name="T3" fmla="*/ 72 h 962"/>
                  <a:gd name="T4" fmla="*/ 128 w 1175"/>
                  <a:gd name="T5" fmla="*/ 365 h 962"/>
                  <a:gd name="T6" fmla="*/ 26 w 1175"/>
                  <a:gd name="T7" fmla="*/ 338 h 962"/>
                  <a:gd name="T8" fmla="*/ 26 w 1175"/>
                  <a:gd name="T9" fmla="*/ 656 h 962"/>
                  <a:gd name="T10" fmla="*/ 96 w 1175"/>
                  <a:gd name="T11" fmla="*/ 674 h 962"/>
                  <a:gd name="T12" fmla="*/ 120 w 1175"/>
                  <a:gd name="T13" fmla="*/ 574 h 962"/>
                  <a:gd name="T14" fmla="*/ 276 w 1175"/>
                  <a:gd name="T15" fmla="*/ 627 h 962"/>
                  <a:gd name="T16" fmla="*/ 313 w 1175"/>
                  <a:gd name="T17" fmla="*/ 732 h 962"/>
                  <a:gd name="T18" fmla="*/ 860 w 1175"/>
                  <a:gd name="T19" fmla="*/ 878 h 962"/>
                  <a:gd name="T20" fmla="*/ 884 w 1175"/>
                  <a:gd name="T21" fmla="*/ 780 h 962"/>
                  <a:gd name="T22" fmla="*/ 1041 w 1175"/>
                  <a:gd name="T23" fmla="*/ 833 h 962"/>
                  <a:gd name="T24" fmla="*/ 1078 w 1175"/>
                  <a:gd name="T25" fmla="*/ 936 h 962"/>
                  <a:gd name="T26" fmla="*/ 1175 w 1175"/>
                  <a:gd name="T27" fmla="*/ 962 h 962"/>
                  <a:gd name="T28" fmla="*/ 1175 w 1175"/>
                  <a:gd name="T29" fmla="*/ 250 h 962"/>
                  <a:gd name="T30" fmla="*/ 301 w 1175"/>
                  <a:gd name="T31" fmla="*/ 14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75" h="962">
                    <a:moveTo>
                      <a:pt x="301" y="14"/>
                    </a:moveTo>
                    <a:cubicBezTo>
                      <a:pt x="242" y="0"/>
                      <a:pt x="218" y="72"/>
                      <a:pt x="218" y="72"/>
                    </a:cubicBezTo>
                    <a:cubicBezTo>
                      <a:pt x="128" y="365"/>
                      <a:pt x="128" y="365"/>
                      <a:pt x="128" y="365"/>
                    </a:cubicBezTo>
                    <a:cubicBezTo>
                      <a:pt x="128" y="365"/>
                      <a:pt x="52" y="326"/>
                      <a:pt x="26" y="338"/>
                    </a:cubicBezTo>
                    <a:cubicBezTo>
                      <a:pt x="0" y="350"/>
                      <a:pt x="26" y="656"/>
                      <a:pt x="26" y="656"/>
                    </a:cubicBezTo>
                    <a:cubicBezTo>
                      <a:pt x="96" y="674"/>
                      <a:pt x="96" y="674"/>
                      <a:pt x="96" y="674"/>
                    </a:cubicBezTo>
                    <a:cubicBezTo>
                      <a:pt x="85" y="633"/>
                      <a:pt x="93" y="595"/>
                      <a:pt x="120" y="574"/>
                    </a:cubicBezTo>
                    <a:cubicBezTo>
                      <a:pt x="160" y="543"/>
                      <a:pt x="231" y="567"/>
                      <a:pt x="276" y="627"/>
                    </a:cubicBezTo>
                    <a:cubicBezTo>
                      <a:pt x="302" y="661"/>
                      <a:pt x="314" y="700"/>
                      <a:pt x="313" y="732"/>
                    </a:cubicBezTo>
                    <a:cubicBezTo>
                      <a:pt x="860" y="878"/>
                      <a:pt x="860" y="878"/>
                      <a:pt x="860" y="878"/>
                    </a:cubicBezTo>
                    <a:cubicBezTo>
                      <a:pt x="850" y="838"/>
                      <a:pt x="857" y="800"/>
                      <a:pt x="884" y="780"/>
                    </a:cubicBezTo>
                    <a:cubicBezTo>
                      <a:pt x="925" y="749"/>
                      <a:pt x="995" y="772"/>
                      <a:pt x="1041" y="833"/>
                    </a:cubicBezTo>
                    <a:cubicBezTo>
                      <a:pt x="1066" y="866"/>
                      <a:pt x="1079" y="904"/>
                      <a:pt x="1078" y="936"/>
                    </a:cubicBezTo>
                    <a:cubicBezTo>
                      <a:pt x="1175" y="962"/>
                      <a:pt x="1175" y="962"/>
                      <a:pt x="1175" y="962"/>
                    </a:cubicBezTo>
                    <a:cubicBezTo>
                      <a:pt x="1175" y="250"/>
                      <a:pt x="1175" y="250"/>
                      <a:pt x="1175" y="250"/>
                    </a:cubicBezTo>
                    <a:lnTo>
                      <a:pt x="301" y="1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50" name="Freeform 554"/>
              <p:cNvSpPr>
                <a:spLocks/>
              </p:cNvSpPr>
              <p:nvPr/>
            </p:nvSpPr>
            <p:spPr bwMode="gray">
              <a:xfrm>
                <a:off x="-3879" y="1263"/>
                <a:ext cx="165" cy="619"/>
              </a:xfrm>
              <a:custGeom>
                <a:avLst/>
                <a:gdLst>
                  <a:gd name="T0" fmla="*/ 0 w 165"/>
                  <a:gd name="T1" fmla="*/ 581 h 619"/>
                  <a:gd name="T2" fmla="*/ 165 w 165"/>
                  <a:gd name="T3" fmla="*/ 619 h 619"/>
                  <a:gd name="T4" fmla="*/ 165 w 165"/>
                  <a:gd name="T5" fmla="*/ 0 h 619"/>
                  <a:gd name="T6" fmla="*/ 0 w 165"/>
                  <a:gd name="T7" fmla="*/ 581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619">
                    <a:moveTo>
                      <a:pt x="0" y="581"/>
                    </a:moveTo>
                    <a:lnTo>
                      <a:pt x="165" y="619"/>
                    </a:lnTo>
                    <a:lnTo>
                      <a:pt x="165" y="0"/>
                    </a:lnTo>
                    <a:lnTo>
                      <a:pt x="0" y="58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51" name="Line 555"/>
              <p:cNvSpPr>
                <a:spLocks noChangeShapeType="1"/>
              </p:cNvSpPr>
              <p:nvPr/>
            </p:nvSpPr>
            <p:spPr bwMode="gray">
              <a:xfrm flipH="1" flipV="1">
                <a:off x="-3286" y="918"/>
                <a:ext cx="2107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52" name="Line 556"/>
              <p:cNvSpPr>
                <a:spLocks noChangeShapeType="1"/>
              </p:cNvSpPr>
              <p:nvPr/>
            </p:nvSpPr>
            <p:spPr bwMode="gray">
              <a:xfrm flipH="1" flipV="1">
                <a:off x="-3019" y="845"/>
                <a:ext cx="2107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53" name="Line 557"/>
              <p:cNvSpPr>
                <a:spLocks noChangeShapeType="1"/>
              </p:cNvSpPr>
              <p:nvPr/>
            </p:nvSpPr>
            <p:spPr bwMode="gray">
              <a:xfrm flipH="1" flipV="1">
                <a:off x="-2752" y="774"/>
                <a:ext cx="2107" cy="5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54" name="Line 558"/>
              <p:cNvSpPr>
                <a:spLocks noChangeShapeType="1"/>
              </p:cNvSpPr>
              <p:nvPr/>
            </p:nvSpPr>
            <p:spPr bwMode="gray">
              <a:xfrm flipH="1" flipV="1">
                <a:off x="-2483" y="701"/>
                <a:ext cx="2108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55" name="Freeform 559"/>
              <p:cNvSpPr>
                <a:spLocks/>
              </p:cNvSpPr>
              <p:nvPr/>
            </p:nvSpPr>
            <p:spPr bwMode="gray">
              <a:xfrm>
                <a:off x="-1460" y="1192"/>
                <a:ext cx="1344" cy="2046"/>
              </a:xfrm>
              <a:custGeom>
                <a:avLst/>
                <a:gdLst>
                  <a:gd name="T0" fmla="*/ 0 w 1344"/>
                  <a:gd name="T1" fmla="*/ 364 h 2046"/>
                  <a:gd name="T2" fmla="*/ 1344 w 1344"/>
                  <a:gd name="T3" fmla="*/ 0 h 2046"/>
                  <a:gd name="T4" fmla="*/ 1344 w 1344"/>
                  <a:gd name="T5" fmla="*/ 1682 h 2046"/>
                  <a:gd name="T6" fmla="*/ 0 w 1344"/>
                  <a:gd name="T7" fmla="*/ 2046 h 2046"/>
                  <a:gd name="T8" fmla="*/ 0 w 1344"/>
                  <a:gd name="T9" fmla="*/ 364 h 2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2046">
                    <a:moveTo>
                      <a:pt x="0" y="364"/>
                    </a:moveTo>
                    <a:lnTo>
                      <a:pt x="1344" y="0"/>
                    </a:lnTo>
                    <a:lnTo>
                      <a:pt x="1344" y="1682"/>
                    </a:lnTo>
                    <a:lnTo>
                      <a:pt x="0" y="2046"/>
                    </a:lnTo>
                    <a:lnTo>
                      <a:pt x="0" y="36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56" name="Freeform 560"/>
              <p:cNvSpPr>
                <a:spLocks/>
              </p:cNvSpPr>
              <p:nvPr/>
            </p:nvSpPr>
            <p:spPr bwMode="gray">
              <a:xfrm>
                <a:off x="-3012" y="1353"/>
                <a:ext cx="1444" cy="1107"/>
              </a:xfrm>
              <a:custGeom>
                <a:avLst/>
                <a:gdLst>
                  <a:gd name="T0" fmla="*/ 0 w 1444"/>
                  <a:gd name="T1" fmla="*/ 0 h 1107"/>
                  <a:gd name="T2" fmla="*/ 0 w 1444"/>
                  <a:gd name="T3" fmla="*/ 722 h 1107"/>
                  <a:gd name="T4" fmla="*/ 1444 w 1444"/>
                  <a:gd name="T5" fmla="*/ 1107 h 1107"/>
                  <a:gd name="T6" fmla="*/ 1444 w 1444"/>
                  <a:gd name="T7" fmla="*/ 385 h 1107"/>
                  <a:gd name="T8" fmla="*/ 0 w 1444"/>
                  <a:gd name="T9" fmla="*/ 0 h 1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4" h="1107">
                    <a:moveTo>
                      <a:pt x="0" y="0"/>
                    </a:moveTo>
                    <a:lnTo>
                      <a:pt x="0" y="722"/>
                    </a:lnTo>
                    <a:lnTo>
                      <a:pt x="1444" y="1107"/>
                    </a:lnTo>
                    <a:lnTo>
                      <a:pt x="1444" y="385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57" name="Freeform 561"/>
              <p:cNvSpPr>
                <a:spLocks/>
              </p:cNvSpPr>
              <p:nvPr/>
            </p:nvSpPr>
            <p:spPr bwMode="gray">
              <a:xfrm>
                <a:off x="-3676" y="1175"/>
                <a:ext cx="593" cy="1630"/>
              </a:xfrm>
              <a:custGeom>
                <a:avLst/>
                <a:gdLst>
                  <a:gd name="T0" fmla="*/ 0 w 593"/>
                  <a:gd name="T1" fmla="*/ 0 h 1630"/>
                  <a:gd name="T2" fmla="*/ 593 w 593"/>
                  <a:gd name="T3" fmla="*/ 161 h 1630"/>
                  <a:gd name="T4" fmla="*/ 593 w 593"/>
                  <a:gd name="T5" fmla="*/ 1630 h 1630"/>
                  <a:gd name="T6" fmla="*/ 279 w 593"/>
                  <a:gd name="T7" fmla="*/ 1545 h 1630"/>
                  <a:gd name="T8" fmla="*/ 0 w 593"/>
                  <a:gd name="T9" fmla="*/ 962 h 1630"/>
                  <a:gd name="T10" fmla="*/ 0 w 593"/>
                  <a:gd name="T11" fmla="*/ 0 h 1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3" h="1630">
                    <a:moveTo>
                      <a:pt x="0" y="0"/>
                    </a:moveTo>
                    <a:lnTo>
                      <a:pt x="593" y="161"/>
                    </a:lnTo>
                    <a:lnTo>
                      <a:pt x="593" y="1630"/>
                    </a:lnTo>
                    <a:lnTo>
                      <a:pt x="279" y="1545"/>
                    </a:lnTo>
                    <a:lnTo>
                      <a:pt x="0" y="96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58" name="Freeform 562"/>
              <p:cNvSpPr>
                <a:spLocks/>
              </p:cNvSpPr>
              <p:nvPr/>
            </p:nvSpPr>
            <p:spPr bwMode="gray">
              <a:xfrm>
                <a:off x="-3603" y="1291"/>
                <a:ext cx="452" cy="747"/>
              </a:xfrm>
              <a:custGeom>
                <a:avLst/>
                <a:gdLst>
                  <a:gd name="T0" fmla="*/ 0 w 452"/>
                  <a:gd name="T1" fmla="*/ 0 h 747"/>
                  <a:gd name="T2" fmla="*/ 0 w 452"/>
                  <a:gd name="T3" fmla="*/ 626 h 747"/>
                  <a:gd name="T4" fmla="*/ 452 w 452"/>
                  <a:gd name="T5" fmla="*/ 747 h 747"/>
                  <a:gd name="T6" fmla="*/ 452 w 452"/>
                  <a:gd name="T7" fmla="*/ 121 h 747"/>
                  <a:gd name="T8" fmla="*/ 0 w 452"/>
                  <a:gd name="T9" fmla="*/ 0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2" h="747">
                    <a:moveTo>
                      <a:pt x="0" y="0"/>
                    </a:moveTo>
                    <a:lnTo>
                      <a:pt x="0" y="626"/>
                    </a:lnTo>
                    <a:lnTo>
                      <a:pt x="452" y="747"/>
                    </a:lnTo>
                    <a:lnTo>
                      <a:pt x="452" y="121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59" name="Freeform 563"/>
              <p:cNvSpPr>
                <a:spLocks/>
              </p:cNvSpPr>
              <p:nvPr/>
            </p:nvSpPr>
            <p:spPr bwMode="gray">
              <a:xfrm>
                <a:off x="-3914" y="1376"/>
                <a:ext cx="167" cy="487"/>
              </a:xfrm>
              <a:custGeom>
                <a:avLst/>
                <a:gdLst>
                  <a:gd name="T0" fmla="*/ 0 w 167"/>
                  <a:gd name="T1" fmla="*/ 487 h 487"/>
                  <a:gd name="T2" fmla="*/ 0 w 167"/>
                  <a:gd name="T3" fmla="*/ 45 h 487"/>
                  <a:gd name="T4" fmla="*/ 167 w 167"/>
                  <a:gd name="T5" fmla="*/ 0 h 487"/>
                  <a:gd name="T6" fmla="*/ 167 w 167"/>
                  <a:gd name="T7" fmla="*/ 442 h 487"/>
                  <a:gd name="T8" fmla="*/ 0 w 167"/>
                  <a:gd name="T9" fmla="*/ 487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487">
                    <a:moveTo>
                      <a:pt x="0" y="487"/>
                    </a:moveTo>
                    <a:lnTo>
                      <a:pt x="0" y="45"/>
                    </a:lnTo>
                    <a:lnTo>
                      <a:pt x="167" y="0"/>
                    </a:lnTo>
                    <a:lnTo>
                      <a:pt x="167" y="442"/>
                    </a:lnTo>
                    <a:lnTo>
                      <a:pt x="0" y="48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60" name="Freeform 564"/>
              <p:cNvSpPr>
                <a:spLocks/>
              </p:cNvSpPr>
              <p:nvPr/>
            </p:nvSpPr>
            <p:spPr bwMode="gray">
              <a:xfrm>
                <a:off x="-3945" y="1414"/>
                <a:ext cx="31" cy="449"/>
              </a:xfrm>
              <a:custGeom>
                <a:avLst/>
                <a:gdLst>
                  <a:gd name="T0" fmla="*/ 31 w 31"/>
                  <a:gd name="T1" fmla="*/ 7 h 449"/>
                  <a:gd name="T2" fmla="*/ 0 w 31"/>
                  <a:gd name="T3" fmla="*/ 0 h 449"/>
                  <a:gd name="T4" fmla="*/ 0 w 31"/>
                  <a:gd name="T5" fmla="*/ 439 h 449"/>
                  <a:gd name="T6" fmla="*/ 31 w 31"/>
                  <a:gd name="T7" fmla="*/ 449 h 449"/>
                  <a:gd name="T8" fmla="*/ 31 w 31"/>
                  <a:gd name="T9" fmla="*/ 7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49">
                    <a:moveTo>
                      <a:pt x="31" y="7"/>
                    </a:moveTo>
                    <a:lnTo>
                      <a:pt x="0" y="0"/>
                    </a:lnTo>
                    <a:lnTo>
                      <a:pt x="0" y="439"/>
                    </a:lnTo>
                    <a:lnTo>
                      <a:pt x="31" y="449"/>
                    </a:lnTo>
                    <a:lnTo>
                      <a:pt x="31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61" name="Freeform 565"/>
              <p:cNvSpPr>
                <a:spLocks/>
              </p:cNvSpPr>
              <p:nvPr/>
            </p:nvSpPr>
            <p:spPr bwMode="gray">
              <a:xfrm>
                <a:off x="-3945" y="1369"/>
                <a:ext cx="198" cy="52"/>
              </a:xfrm>
              <a:custGeom>
                <a:avLst/>
                <a:gdLst>
                  <a:gd name="T0" fmla="*/ 198 w 198"/>
                  <a:gd name="T1" fmla="*/ 7 h 52"/>
                  <a:gd name="T2" fmla="*/ 165 w 198"/>
                  <a:gd name="T3" fmla="*/ 0 h 52"/>
                  <a:gd name="T4" fmla="*/ 0 w 198"/>
                  <a:gd name="T5" fmla="*/ 45 h 52"/>
                  <a:gd name="T6" fmla="*/ 31 w 198"/>
                  <a:gd name="T7" fmla="*/ 52 h 52"/>
                  <a:gd name="T8" fmla="*/ 198 w 198"/>
                  <a:gd name="T9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52">
                    <a:moveTo>
                      <a:pt x="198" y="7"/>
                    </a:moveTo>
                    <a:lnTo>
                      <a:pt x="165" y="0"/>
                    </a:lnTo>
                    <a:lnTo>
                      <a:pt x="0" y="45"/>
                    </a:lnTo>
                    <a:lnTo>
                      <a:pt x="31" y="52"/>
                    </a:lnTo>
                    <a:lnTo>
                      <a:pt x="198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62" name="Freeform 566"/>
              <p:cNvSpPr>
                <a:spLocks/>
              </p:cNvSpPr>
              <p:nvPr/>
            </p:nvSpPr>
            <p:spPr bwMode="gray">
              <a:xfrm>
                <a:off x="-3721" y="1894"/>
                <a:ext cx="26" cy="30"/>
              </a:xfrm>
              <a:custGeom>
                <a:avLst/>
                <a:gdLst>
                  <a:gd name="T0" fmla="*/ 9 w 11"/>
                  <a:gd name="T1" fmla="*/ 11 h 13"/>
                  <a:gd name="T2" fmla="*/ 2 w 11"/>
                  <a:gd name="T3" fmla="*/ 9 h 13"/>
                  <a:gd name="T4" fmla="*/ 2 w 11"/>
                  <a:gd name="T5" fmla="*/ 1 h 13"/>
                  <a:gd name="T6" fmla="*/ 9 w 11"/>
                  <a:gd name="T7" fmla="*/ 4 h 13"/>
                  <a:gd name="T8" fmla="*/ 9 w 11"/>
                  <a:gd name="T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8" y="13"/>
                      <a:pt x="4" y="11"/>
                      <a:pt x="2" y="9"/>
                    </a:cubicBezTo>
                    <a:cubicBezTo>
                      <a:pt x="0" y="6"/>
                      <a:pt x="0" y="3"/>
                      <a:pt x="2" y="1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63" name="Freeform 567"/>
              <p:cNvSpPr>
                <a:spLocks/>
              </p:cNvSpPr>
              <p:nvPr/>
            </p:nvSpPr>
            <p:spPr bwMode="gray">
              <a:xfrm>
                <a:off x="-3721" y="1213"/>
                <a:ext cx="26" cy="31"/>
              </a:xfrm>
              <a:custGeom>
                <a:avLst/>
                <a:gdLst>
                  <a:gd name="T0" fmla="*/ 9 w 11"/>
                  <a:gd name="T1" fmla="*/ 12 h 13"/>
                  <a:gd name="T2" fmla="*/ 2 w 11"/>
                  <a:gd name="T3" fmla="*/ 9 h 13"/>
                  <a:gd name="T4" fmla="*/ 2 w 11"/>
                  <a:gd name="T5" fmla="*/ 2 h 13"/>
                  <a:gd name="T6" fmla="*/ 9 w 11"/>
                  <a:gd name="T7" fmla="*/ 4 h 13"/>
                  <a:gd name="T8" fmla="*/ 9 w 11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8" y="13"/>
                      <a:pt x="4" y="12"/>
                      <a:pt x="2" y="9"/>
                    </a:cubicBezTo>
                    <a:cubicBezTo>
                      <a:pt x="0" y="7"/>
                      <a:pt x="0" y="3"/>
                      <a:pt x="2" y="2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64" name="Freeform 568"/>
              <p:cNvSpPr>
                <a:spLocks/>
              </p:cNvSpPr>
              <p:nvPr/>
            </p:nvSpPr>
            <p:spPr bwMode="gray">
              <a:xfrm>
                <a:off x="-3924" y="1220"/>
                <a:ext cx="220" cy="756"/>
              </a:xfrm>
              <a:custGeom>
                <a:avLst/>
                <a:gdLst>
                  <a:gd name="T0" fmla="*/ 0 w 93"/>
                  <a:gd name="T1" fmla="*/ 24 h 320"/>
                  <a:gd name="T2" fmla="*/ 0 w 93"/>
                  <a:gd name="T3" fmla="*/ 320 h 320"/>
                  <a:gd name="T4" fmla="*/ 93 w 93"/>
                  <a:gd name="T5" fmla="*/ 295 h 320"/>
                  <a:gd name="T6" fmla="*/ 91 w 93"/>
                  <a:gd name="T7" fmla="*/ 287 h 320"/>
                  <a:gd name="T8" fmla="*/ 8 w 93"/>
                  <a:gd name="T9" fmla="*/ 310 h 320"/>
                  <a:gd name="T10" fmla="*/ 8 w 93"/>
                  <a:gd name="T11" fmla="*/ 30 h 320"/>
                  <a:gd name="T12" fmla="*/ 93 w 93"/>
                  <a:gd name="T13" fmla="*/ 8 h 320"/>
                  <a:gd name="T14" fmla="*/ 91 w 93"/>
                  <a:gd name="T15" fmla="*/ 0 h 320"/>
                  <a:gd name="T16" fmla="*/ 0 w 93"/>
                  <a:gd name="T17" fmla="*/ 2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320">
                    <a:moveTo>
                      <a:pt x="0" y="24"/>
                    </a:moveTo>
                    <a:cubicBezTo>
                      <a:pt x="0" y="320"/>
                      <a:pt x="0" y="320"/>
                      <a:pt x="0" y="320"/>
                    </a:cubicBezTo>
                    <a:cubicBezTo>
                      <a:pt x="93" y="295"/>
                      <a:pt x="93" y="295"/>
                      <a:pt x="93" y="295"/>
                    </a:cubicBezTo>
                    <a:cubicBezTo>
                      <a:pt x="91" y="287"/>
                      <a:pt x="91" y="287"/>
                      <a:pt x="91" y="287"/>
                    </a:cubicBezTo>
                    <a:cubicBezTo>
                      <a:pt x="91" y="287"/>
                      <a:pt x="17" y="307"/>
                      <a:pt x="8" y="310"/>
                    </a:cubicBezTo>
                    <a:cubicBezTo>
                      <a:pt x="8" y="300"/>
                      <a:pt x="8" y="36"/>
                      <a:pt x="8" y="30"/>
                    </a:cubicBezTo>
                    <a:cubicBezTo>
                      <a:pt x="14" y="29"/>
                      <a:pt x="93" y="8"/>
                      <a:pt x="93" y="8"/>
                    </a:cubicBezTo>
                    <a:cubicBezTo>
                      <a:pt x="91" y="0"/>
                      <a:pt x="91" y="0"/>
                      <a:pt x="91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65" name="Freeform 569"/>
              <p:cNvSpPr>
                <a:spLocks/>
              </p:cNvSpPr>
              <p:nvPr/>
            </p:nvSpPr>
            <p:spPr bwMode="gray">
              <a:xfrm>
                <a:off x="-1370" y="1482"/>
                <a:ext cx="584" cy="1498"/>
              </a:xfrm>
              <a:custGeom>
                <a:avLst/>
                <a:gdLst>
                  <a:gd name="T0" fmla="*/ 0 w 584"/>
                  <a:gd name="T1" fmla="*/ 159 h 1498"/>
                  <a:gd name="T2" fmla="*/ 0 w 584"/>
                  <a:gd name="T3" fmla="*/ 1498 h 1498"/>
                  <a:gd name="T4" fmla="*/ 584 w 584"/>
                  <a:gd name="T5" fmla="*/ 1342 h 1498"/>
                  <a:gd name="T6" fmla="*/ 584 w 584"/>
                  <a:gd name="T7" fmla="*/ 0 h 1498"/>
                  <a:gd name="T8" fmla="*/ 0 w 584"/>
                  <a:gd name="T9" fmla="*/ 159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4" h="1498">
                    <a:moveTo>
                      <a:pt x="0" y="159"/>
                    </a:moveTo>
                    <a:lnTo>
                      <a:pt x="0" y="1498"/>
                    </a:lnTo>
                    <a:lnTo>
                      <a:pt x="584" y="1342"/>
                    </a:lnTo>
                    <a:lnTo>
                      <a:pt x="584" y="0"/>
                    </a:lnTo>
                    <a:lnTo>
                      <a:pt x="0" y="15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66" name="Freeform 570"/>
              <p:cNvSpPr>
                <a:spLocks/>
              </p:cNvSpPr>
              <p:nvPr/>
            </p:nvSpPr>
            <p:spPr bwMode="gray">
              <a:xfrm>
                <a:off x="-786" y="1327"/>
                <a:ext cx="583" cy="1497"/>
              </a:xfrm>
              <a:custGeom>
                <a:avLst/>
                <a:gdLst>
                  <a:gd name="T0" fmla="*/ 583 w 583"/>
                  <a:gd name="T1" fmla="*/ 0 h 1497"/>
                  <a:gd name="T2" fmla="*/ 0 w 583"/>
                  <a:gd name="T3" fmla="*/ 155 h 1497"/>
                  <a:gd name="T4" fmla="*/ 0 w 583"/>
                  <a:gd name="T5" fmla="*/ 1497 h 1497"/>
                  <a:gd name="T6" fmla="*/ 583 w 583"/>
                  <a:gd name="T7" fmla="*/ 1339 h 1497"/>
                  <a:gd name="T8" fmla="*/ 583 w 583"/>
                  <a:gd name="T9" fmla="*/ 0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3" h="1497">
                    <a:moveTo>
                      <a:pt x="583" y="0"/>
                    </a:moveTo>
                    <a:lnTo>
                      <a:pt x="0" y="155"/>
                    </a:lnTo>
                    <a:lnTo>
                      <a:pt x="0" y="1497"/>
                    </a:lnTo>
                    <a:lnTo>
                      <a:pt x="583" y="1339"/>
                    </a:lnTo>
                    <a:lnTo>
                      <a:pt x="58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67" name="Freeform 571"/>
              <p:cNvSpPr>
                <a:spLocks/>
              </p:cNvSpPr>
              <p:nvPr/>
            </p:nvSpPr>
            <p:spPr bwMode="gray">
              <a:xfrm>
                <a:off x="-217" y="2779"/>
                <a:ext cx="80" cy="93"/>
              </a:xfrm>
              <a:custGeom>
                <a:avLst/>
                <a:gdLst>
                  <a:gd name="T0" fmla="*/ 6 w 34"/>
                  <a:gd name="T1" fmla="*/ 34 h 39"/>
                  <a:gd name="T2" fmla="*/ 27 w 34"/>
                  <a:gd name="T3" fmla="*/ 27 h 39"/>
                  <a:gd name="T4" fmla="*/ 29 w 34"/>
                  <a:gd name="T5" fmla="*/ 5 h 39"/>
                  <a:gd name="T6" fmla="*/ 7 w 34"/>
                  <a:gd name="T7" fmla="*/ 12 h 39"/>
                  <a:gd name="T8" fmla="*/ 6 w 34"/>
                  <a:gd name="T9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6" y="34"/>
                    </a:moveTo>
                    <a:cubicBezTo>
                      <a:pt x="11" y="39"/>
                      <a:pt x="21" y="36"/>
                      <a:pt x="27" y="27"/>
                    </a:cubicBezTo>
                    <a:cubicBezTo>
                      <a:pt x="34" y="19"/>
                      <a:pt x="34" y="9"/>
                      <a:pt x="29" y="5"/>
                    </a:cubicBezTo>
                    <a:cubicBezTo>
                      <a:pt x="23" y="0"/>
                      <a:pt x="13" y="4"/>
                      <a:pt x="7" y="12"/>
                    </a:cubicBezTo>
                    <a:cubicBezTo>
                      <a:pt x="1" y="20"/>
                      <a:pt x="0" y="30"/>
                      <a:pt x="6" y="3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C40505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68" name="Freeform 572"/>
              <p:cNvSpPr>
                <a:spLocks/>
              </p:cNvSpPr>
              <p:nvPr/>
            </p:nvSpPr>
            <p:spPr bwMode="gray">
              <a:xfrm>
                <a:off x="-1427" y="3112"/>
                <a:ext cx="81" cy="93"/>
              </a:xfrm>
              <a:custGeom>
                <a:avLst/>
                <a:gdLst>
                  <a:gd name="T0" fmla="*/ 6 w 34"/>
                  <a:gd name="T1" fmla="*/ 34 h 39"/>
                  <a:gd name="T2" fmla="*/ 27 w 34"/>
                  <a:gd name="T3" fmla="*/ 27 h 39"/>
                  <a:gd name="T4" fmla="*/ 29 w 34"/>
                  <a:gd name="T5" fmla="*/ 5 h 39"/>
                  <a:gd name="T6" fmla="*/ 7 w 34"/>
                  <a:gd name="T7" fmla="*/ 12 h 39"/>
                  <a:gd name="T8" fmla="*/ 6 w 34"/>
                  <a:gd name="T9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6" y="34"/>
                    </a:moveTo>
                    <a:cubicBezTo>
                      <a:pt x="12" y="39"/>
                      <a:pt x="21" y="36"/>
                      <a:pt x="27" y="27"/>
                    </a:cubicBezTo>
                    <a:cubicBezTo>
                      <a:pt x="34" y="19"/>
                      <a:pt x="34" y="9"/>
                      <a:pt x="29" y="5"/>
                    </a:cubicBezTo>
                    <a:cubicBezTo>
                      <a:pt x="23" y="0"/>
                      <a:pt x="13" y="4"/>
                      <a:pt x="7" y="12"/>
                    </a:cubicBezTo>
                    <a:cubicBezTo>
                      <a:pt x="1" y="20"/>
                      <a:pt x="0" y="30"/>
                      <a:pt x="6" y="3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C40505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69" name="Freeform 573"/>
              <p:cNvSpPr>
                <a:spLocks/>
              </p:cNvSpPr>
              <p:nvPr/>
            </p:nvSpPr>
            <p:spPr bwMode="gray">
              <a:xfrm>
                <a:off x="-1420" y="3032"/>
                <a:ext cx="67" cy="76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4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5"/>
                      <a:pt x="28" y="7"/>
                      <a:pt x="24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6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70" name="Freeform 574"/>
              <p:cNvSpPr>
                <a:spLocks/>
              </p:cNvSpPr>
              <p:nvPr/>
            </p:nvSpPr>
            <p:spPr bwMode="gray">
              <a:xfrm>
                <a:off x="-210" y="2699"/>
                <a:ext cx="66" cy="76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3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5"/>
                      <a:pt x="28" y="7"/>
                      <a:pt x="23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6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71" name="Freeform 575"/>
              <p:cNvSpPr>
                <a:spLocks/>
              </p:cNvSpPr>
              <p:nvPr/>
            </p:nvSpPr>
            <p:spPr bwMode="gray">
              <a:xfrm>
                <a:off x="-1420" y="1556"/>
                <a:ext cx="67" cy="75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4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6"/>
                      <a:pt x="28" y="7"/>
                      <a:pt x="24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7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72" name="Freeform 576"/>
              <p:cNvSpPr>
                <a:spLocks/>
              </p:cNvSpPr>
              <p:nvPr/>
            </p:nvSpPr>
            <p:spPr bwMode="gray">
              <a:xfrm>
                <a:off x="-210" y="1223"/>
                <a:ext cx="66" cy="75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3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6"/>
                      <a:pt x="28" y="7"/>
                      <a:pt x="23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7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73" name="Freeform 577"/>
              <p:cNvSpPr>
                <a:spLocks/>
              </p:cNvSpPr>
              <p:nvPr/>
            </p:nvSpPr>
            <p:spPr bwMode="gray">
              <a:xfrm>
                <a:off x="-895" y="2137"/>
                <a:ext cx="71" cy="182"/>
              </a:xfrm>
              <a:custGeom>
                <a:avLst/>
                <a:gdLst>
                  <a:gd name="T0" fmla="*/ 0 w 71"/>
                  <a:gd name="T1" fmla="*/ 19 h 182"/>
                  <a:gd name="T2" fmla="*/ 0 w 71"/>
                  <a:gd name="T3" fmla="*/ 182 h 182"/>
                  <a:gd name="T4" fmla="*/ 71 w 71"/>
                  <a:gd name="T5" fmla="*/ 163 h 182"/>
                  <a:gd name="T6" fmla="*/ 71 w 71"/>
                  <a:gd name="T7" fmla="*/ 0 h 182"/>
                  <a:gd name="T8" fmla="*/ 0 w 71"/>
                  <a:gd name="T9" fmla="*/ 1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82">
                    <a:moveTo>
                      <a:pt x="0" y="19"/>
                    </a:moveTo>
                    <a:lnTo>
                      <a:pt x="0" y="182"/>
                    </a:lnTo>
                    <a:lnTo>
                      <a:pt x="71" y="163"/>
                    </a:lnTo>
                    <a:lnTo>
                      <a:pt x="71" y="0"/>
                    </a:lnTo>
                    <a:lnTo>
                      <a:pt x="0" y="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74" name="Freeform 578"/>
              <p:cNvSpPr>
                <a:spLocks/>
              </p:cNvSpPr>
              <p:nvPr/>
            </p:nvSpPr>
            <p:spPr bwMode="gray">
              <a:xfrm>
                <a:off x="-756" y="2106"/>
                <a:ext cx="71" cy="182"/>
              </a:xfrm>
              <a:custGeom>
                <a:avLst/>
                <a:gdLst>
                  <a:gd name="T0" fmla="*/ 0 w 71"/>
                  <a:gd name="T1" fmla="*/ 19 h 182"/>
                  <a:gd name="T2" fmla="*/ 0 w 71"/>
                  <a:gd name="T3" fmla="*/ 182 h 182"/>
                  <a:gd name="T4" fmla="*/ 71 w 71"/>
                  <a:gd name="T5" fmla="*/ 163 h 182"/>
                  <a:gd name="T6" fmla="*/ 71 w 71"/>
                  <a:gd name="T7" fmla="*/ 0 h 182"/>
                  <a:gd name="T8" fmla="*/ 0 w 71"/>
                  <a:gd name="T9" fmla="*/ 1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82">
                    <a:moveTo>
                      <a:pt x="0" y="19"/>
                    </a:moveTo>
                    <a:lnTo>
                      <a:pt x="0" y="182"/>
                    </a:lnTo>
                    <a:lnTo>
                      <a:pt x="71" y="163"/>
                    </a:lnTo>
                    <a:lnTo>
                      <a:pt x="71" y="0"/>
                    </a:lnTo>
                    <a:lnTo>
                      <a:pt x="0" y="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075" name="Freeform 579"/>
              <p:cNvSpPr>
                <a:spLocks/>
              </p:cNvSpPr>
              <p:nvPr/>
            </p:nvSpPr>
            <p:spPr bwMode="gray">
              <a:xfrm>
                <a:off x="-4243" y="2397"/>
                <a:ext cx="156" cy="160"/>
              </a:xfrm>
              <a:custGeom>
                <a:avLst/>
                <a:gdLst>
                  <a:gd name="T0" fmla="*/ 66 w 66"/>
                  <a:gd name="T1" fmla="*/ 68 h 68"/>
                  <a:gd name="T2" fmla="*/ 13 w 66"/>
                  <a:gd name="T3" fmla="*/ 43 h 68"/>
                  <a:gd name="T4" fmla="*/ 13 w 66"/>
                  <a:gd name="T5" fmla="*/ 0 h 68"/>
                  <a:gd name="T6" fmla="*/ 66 w 66"/>
                  <a:gd name="T7" fmla="*/ 12 h 68"/>
                  <a:gd name="T8" fmla="*/ 66 w 66"/>
                  <a:gd name="T9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68">
                    <a:moveTo>
                      <a:pt x="66" y="68"/>
                    </a:moveTo>
                    <a:cubicBezTo>
                      <a:pt x="6" y="58"/>
                      <a:pt x="13" y="56"/>
                      <a:pt x="13" y="43"/>
                    </a:cubicBezTo>
                    <a:cubicBezTo>
                      <a:pt x="13" y="31"/>
                      <a:pt x="0" y="0"/>
                      <a:pt x="13" y="0"/>
                    </a:cubicBezTo>
                    <a:cubicBezTo>
                      <a:pt x="26" y="0"/>
                      <a:pt x="54" y="12"/>
                      <a:pt x="66" y="12"/>
                    </a:cubicBezTo>
                    <a:lnTo>
                      <a:pt x="66" y="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91174" name="Group 678"/>
          <p:cNvGrpSpPr>
            <a:grpSpLocks/>
          </p:cNvGrpSpPr>
          <p:nvPr/>
        </p:nvGrpSpPr>
        <p:grpSpPr bwMode="auto">
          <a:xfrm>
            <a:off x="981075" y="3900488"/>
            <a:ext cx="284163" cy="371475"/>
            <a:chOff x="-12596" y="16103"/>
            <a:chExt cx="319" cy="416"/>
          </a:xfrm>
        </p:grpSpPr>
        <p:sp>
          <p:nvSpPr>
            <p:cNvPr id="491175" name="Freeform 679"/>
            <p:cNvSpPr>
              <a:spLocks/>
            </p:cNvSpPr>
            <p:nvPr/>
          </p:nvSpPr>
          <p:spPr bwMode="gray">
            <a:xfrm>
              <a:off x="-12596" y="16103"/>
              <a:ext cx="319" cy="416"/>
            </a:xfrm>
            <a:custGeom>
              <a:avLst/>
              <a:gdLst>
                <a:gd name="T0" fmla="*/ 0 w 319"/>
                <a:gd name="T1" fmla="*/ 416 h 416"/>
                <a:gd name="T2" fmla="*/ 0 w 319"/>
                <a:gd name="T3" fmla="*/ 88 h 416"/>
                <a:gd name="T4" fmla="*/ 319 w 319"/>
                <a:gd name="T5" fmla="*/ 0 h 416"/>
                <a:gd name="T6" fmla="*/ 319 w 319"/>
                <a:gd name="T7" fmla="*/ 331 h 416"/>
                <a:gd name="T8" fmla="*/ 0 w 319"/>
                <a:gd name="T9" fmla="*/ 41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416">
                  <a:moveTo>
                    <a:pt x="0" y="416"/>
                  </a:moveTo>
                  <a:lnTo>
                    <a:pt x="0" y="88"/>
                  </a:lnTo>
                  <a:lnTo>
                    <a:pt x="319" y="0"/>
                  </a:lnTo>
                  <a:lnTo>
                    <a:pt x="319" y="331"/>
                  </a:lnTo>
                  <a:lnTo>
                    <a:pt x="0" y="41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1176" name="Freeform 680"/>
            <p:cNvSpPr>
              <a:spLocks noEditPoints="1"/>
            </p:cNvSpPr>
            <p:nvPr/>
          </p:nvSpPr>
          <p:spPr bwMode="gray">
            <a:xfrm>
              <a:off x="-12530" y="16198"/>
              <a:ext cx="184" cy="227"/>
            </a:xfrm>
            <a:custGeom>
              <a:avLst/>
              <a:gdLst>
                <a:gd name="T0" fmla="*/ 60 w 78"/>
                <a:gd name="T1" fmla="*/ 16 h 96"/>
                <a:gd name="T2" fmla="*/ 53 w 78"/>
                <a:gd name="T3" fmla="*/ 60 h 96"/>
                <a:gd name="T4" fmla="*/ 53 w 78"/>
                <a:gd name="T5" fmla="*/ 62 h 96"/>
                <a:gd name="T6" fmla="*/ 53 w 78"/>
                <a:gd name="T7" fmla="*/ 63 h 96"/>
                <a:gd name="T8" fmla="*/ 55 w 78"/>
                <a:gd name="T9" fmla="*/ 63 h 96"/>
                <a:gd name="T10" fmla="*/ 60 w 78"/>
                <a:gd name="T11" fmla="*/ 59 h 96"/>
                <a:gd name="T12" fmla="*/ 68 w 78"/>
                <a:gd name="T13" fmla="*/ 48 h 96"/>
                <a:gd name="T14" fmla="*/ 70 w 78"/>
                <a:gd name="T15" fmla="*/ 33 h 96"/>
                <a:gd name="T16" fmla="*/ 63 w 78"/>
                <a:gd name="T17" fmla="*/ 13 h 96"/>
                <a:gd name="T18" fmla="*/ 42 w 78"/>
                <a:gd name="T19" fmla="*/ 10 h 96"/>
                <a:gd name="T20" fmla="*/ 24 w 78"/>
                <a:gd name="T21" fmla="*/ 20 h 96"/>
                <a:gd name="T22" fmla="*/ 12 w 78"/>
                <a:gd name="T23" fmla="*/ 37 h 96"/>
                <a:gd name="T24" fmla="*/ 8 w 78"/>
                <a:gd name="T25" fmla="*/ 58 h 96"/>
                <a:gd name="T26" fmla="*/ 17 w 78"/>
                <a:gd name="T27" fmla="*/ 83 h 96"/>
                <a:gd name="T28" fmla="*/ 41 w 78"/>
                <a:gd name="T29" fmla="*/ 86 h 96"/>
                <a:gd name="T30" fmla="*/ 55 w 78"/>
                <a:gd name="T31" fmla="*/ 80 h 96"/>
                <a:gd name="T32" fmla="*/ 68 w 78"/>
                <a:gd name="T33" fmla="*/ 69 h 96"/>
                <a:gd name="T34" fmla="*/ 78 w 78"/>
                <a:gd name="T35" fmla="*/ 67 h 96"/>
                <a:gd name="T36" fmla="*/ 70 w 78"/>
                <a:gd name="T37" fmla="*/ 77 h 96"/>
                <a:gd name="T38" fmla="*/ 57 w 78"/>
                <a:gd name="T39" fmla="*/ 87 h 96"/>
                <a:gd name="T40" fmla="*/ 41 w 78"/>
                <a:gd name="T41" fmla="*/ 94 h 96"/>
                <a:gd name="T42" fmla="*/ 20 w 78"/>
                <a:gd name="T43" fmla="*/ 94 h 96"/>
                <a:gd name="T44" fmla="*/ 6 w 78"/>
                <a:gd name="T45" fmla="*/ 82 h 96"/>
                <a:gd name="T46" fmla="*/ 0 w 78"/>
                <a:gd name="T47" fmla="*/ 60 h 96"/>
                <a:gd name="T48" fmla="*/ 6 w 78"/>
                <a:gd name="T49" fmla="*/ 35 h 96"/>
                <a:gd name="T50" fmla="*/ 20 w 78"/>
                <a:gd name="T51" fmla="*/ 14 h 96"/>
                <a:gd name="T52" fmla="*/ 42 w 78"/>
                <a:gd name="T53" fmla="*/ 3 h 96"/>
                <a:gd name="T54" fmla="*/ 68 w 78"/>
                <a:gd name="T55" fmla="*/ 6 h 96"/>
                <a:gd name="T56" fmla="*/ 78 w 78"/>
                <a:gd name="T57" fmla="*/ 31 h 96"/>
                <a:gd name="T58" fmla="*/ 74 w 78"/>
                <a:gd name="T59" fmla="*/ 50 h 96"/>
                <a:gd name="T60" fmla="*/ 63 w 78"/>
                <a:gd name="T61" fmla="*/ 66 h 96"/>
                <a:gd name="T62" fmla="*/ 52 w 78"/>
                <a:gd name="T63" fmla="*/ 73 h 96"/>
                <a:gd name="T64" fmla="*/ 47 w 78"/>
                <a:gd name="T65" fmla="*/ 73 h 96"/>
                <a:gd name="T66" fmla="*/ 44 w 78"/>
                <a:gd name="T67" fmla="*/ 69 h 96"/>
                <a:gd name="T68" fmla="*/ 38 w 78"/>
                <a:gd name="T69" fmla="*/ 75 h 96"/>
                <a:gd name="T70" fmla="*/ 31 w 78"/>
                <a:gd name="T71" fmla="*/ 78 h 96"/>
                <a:gd name="T72" fmla="*/ 20 w 78"/>
                <a:gd name="T73" fmla="*/ 76 h 96"/>
                <a:gd name="T74" fmla="*/ 15 w 78"/>
                <a:gd name="T75" fmla="*/ 60 h 96"/>
                <a:gd name="T76" fmla="*/ 21 w 78"/>
                <a:gd name="T77" fmla="*/ 35 h 96"/>
                <a:gd name="T78" fmla="*/ 37 w 78"/>
                <a:gd name="T79" fmla="*/ 20 h 96"/>
                <a:gd name="T80" fmla="*/ 43 w 78"/>
                <a:gd name="T81" fmla="*/ 20 h 96"/>
                <a:gd name="T82" fmla="*/ 49 w 78"/>
                <a:gd name="T83" fmla="*/ 25 h 96"/>
                <a:gd name="T84" fmla="*/ 50 w 78"/>
                <a:gd name="T85" fmla="*/ 19 h 96"/>
                <a:gd name="T86" fmla="*/ 60 w 78"/>
                <a:gd name="T87" fmla="*/ 16 h 96"/>
                <a:gd name="T88" fmla="*/ 26 w 78"/>
                <a:gd name="T89" fmla="*/ 60 h 96"/>
                <a:gd name="T90" fmla="*/ 28 w 78"/>
                <a:gd name="T91" fmla="*/ 69 h 96"/>
                <a:gd name="T92" fmla="*/ 33 w 78"/>
                <a:gd name="T93" fmla="*/ 70 h 96"/>
                <a:gd name="T94" fmla="*/ 39 w 78"/>
                <a:gd name="T95" fmla="*/ 66 h 96"/>
                <a:gd name="T96" fmla="*/ 44 w 78"/>
                <a:gd name="T97" fmla="*/ 53 h 96"/>
                <a:gd name="T98" fmla="*/ 46 w 78"/>
                <a:gd name="T99" fmla="*/ 37 h 96"/>
                <a:gd name="T100" fmla="*/ 44 w 78"/>
                <a:gd name="T101" fmla="*/ 30 h 96"/>
                <a:gd name="T102" fmla="*/ 38 w 78"/>
                <a:gd name="T103" fmla="*/ 28 h 96"/>
                <a:gd name="T104" fmla="*/ 33 w 78"/>
                <a:gd name="T105" fmla="*/ 33 h 96"/>
                <a:gd name="T106" fmla="*/ 27 w 78"/>
                <a:gd name="T107" fmla="*/ 45 h 96"/>
                <a:gd name="T108" fmla="*/ 26 w 78"/>
                <a:gd name="T109" fmla="*/ 6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96">
                  <a:moveTo>
                    <a:pt x="60" y="16"/>
                  </a:moveTo>
                  <a:cubicBezTo>
                    <a:pt x="53" y="60"/>
                    <a:pt x="53" y="60"/>
                    <a:pt x="53" y="60"/>
                  </a:cubicBezTo>
                  <a:cubicBezTo>
                    <a:pt x="53" y="61"/>
                    <a:pt x="53" y="61"/>
                    <a:pt x="53" y="62"/>
                  </a:cubicBezTo>
                  <a:cubicBezTo>
                    <a:pt x="53" y="62"/>
                    <a:pt x="53" y="63"/>
                    <a:pt x="53" y="63"/>
                  </a:cubicBezTo>
                  <a:cubicBezTo>
                    <a:pt x="54" y="63"/>
                    <a:pt x="54" y="63"/>
                    <a:pt x="55" y="63"/>
                  </a:cubicBezTo>
                  <a:cubicBezTo>
                    <a:pt x="57" y="63"/>
                    <a:pt x="58" y="61"/>
                    <a:pt x="60" y="59"/>
                  </a:cubicBezTo>
                  <a:cubicBezTo>
                    <a:pt x="63" y="56"/>
                    <a:pt x="66" y="53"/>
                    <a:pt x="68" y="48"/>
                  </a:cubicBezTo>
                  <a:cubicBezTo>
                    <a:pt x="69" y="44"/>
                    <a:pt x="70" y="39"/>
                    <a:pt x="70" y="33"/>
                  </a:cubicBezTo>
                  <a:cubicBezTo>
                    <a:pt x="70" y="24"/>
                    <a:pt x="68" y="17"/>
                    <a:pt x="63" y="13"/>
                  </a:cubicBezTo>
                  <a:cubicBezTo>
                    <a:pt x="57" y="9"/>
                    <a:pt x="51" y="8"/>
                    <a:pt x="42" y="10"/>
                  </a:cubicBezTo>
                  <a:cubicBezTo>
                    <a:pt x="36" y="12"/>
                    <a:pt x="30" y="15"/>
                    <a:pt x="24" y="20"/>
                  </a:cubicBezTo>
                  <a:cubicBezTo>
                    <a:pt x="19" y="24"/>
                    <a:pt x="15" y="30"/>
                    <a:pt x="12" y="37"/>
                  </a:cubicBezTo>
                  <a:cubicBezTo>
                    <a:pt x="10" y="44"/>
                    <a:pt x="8" y="51"/>
                    <a:pt x="8" y="58"/>
                  </a:cubicBezTo>
                  <a:cubicBezTo>
                    <a:pt x="8" y="69"/>
                    <a:pt x="11" y="78"/>
                    <a:pt x="17" y="83"/>
                  </a:cubicBezTo>
                  <a:cubicBezTo>
                    <a:pt x="24" y="88"/>
                    <a:pt x="31" y="89"/>
                    <a:pt x="41" y="86"/>
                  </a:cubicBezTo>
                  <a:cubicBezTo>
                    <a:pt x="46" y="85"/>
                    <a:pt x="51" y="83"/>
                    <a:pt x="55" y="80"/>
                  </a:cubicBezTo>
                  <a:cubicBezTo>
                    <a:pt x="59" y="77"/>
                    <a:pt x="64" y="74"/>
                    <a:pt x="68" y="69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5" y="71"/>
                    <a:pt x="73" y="74"/>
                    <a:pt x="70" y="77"/>
                  </a:cubicBezTo>
                  <a:cubicBezTo>
                    <a:pt x="66" y="80"/>
                    <a:pt x="62" y="84"/>
                    <a:pt x="57" y="87"/>
                  </a:cubicBezTo>
                  <a:cubicBezTo>
                    <a:pt x="52" y="90"/>
                    <a:pt x="47" y="93"/>
                    <a:pt x="41" y="94"/>
                  </a:cubicBezTo>
                  <a:cubicBezTo>
                    <a:pt x="34" y="96"/>
                    <a:pt x="27" y="96"/>
                    <a:pt x="20" y="94"/>
                  </a:cubicBezTo>
                  <a:cubicBezTo>
                    <a:pt x="14" y="92"/>
                    <a:pt x="9" y="88"/>
                    <a:pt x="6" y="82"/>
                  </a:cubicBezTo>
                  <a:cubicBezTo>
                    <a:pt x="2" y="76"/>
                    <a:pt x="0" y="69"/>
                    <a:pt x="0" y="60"/>
                  </a:cubicBezTo>
                  <a:cubicBezTo>
                    <a:pt x="0" y="51"/>
                    <a:pt x="2" y="43"/>
                    <a:pt x="6" y="35"/>
                  </a:cubicBezTo>
                  <a:cubicBezTo>
                    <a:pt x="9" y="26"/>
                    <a:pt x="14" y="20"/>
                    <a:pt x="20" y="14"/>
                  </a:cubicBezTo>
                  <a:cubicBezTo>
                    <a:pt x="26" y="9"/>
                    <a:pt x="34" y="5"/>
                    <a:pt x="42" y="3"/>
                  </a:cubicBezTo>
                  <a:cubicBezTo>
                    <a:pt x="53" y="0"/>
                    <a:pt x="61" y="1"/>
                    <a:pt x="68" y="6"/>
                  </a:cubicBezTo>
                  <a:cubicBezTo>
                    <a:pt x="75" y="11"/>
                    <a:pt x="78" y="20"/>
                    <a:pt x="78" y="31"/>
                  </a:cubicBezTo>
                  <a:cubicBezTo>
                    <a:pt x="78" y="37"/>
                    <a:pt x="77" y="44"/>
                    <a:pt x="74" y="50"/>
                  </a:cubicBezTo>
                  <a:cubicBezTo>
                    <a:pt x="72" y="56"/>
                    <a:pt x="68" y="62"/>
                    <a:pt x="63" y="66"/>
                  </a:cubicBezTo>
                  <a:cubicBezTo>
                    <a:pt x="59" y="70"/>
                    <a:pt x="55" y="72"/>
                    <a:pt x="52" y="73"/>
                  </a:cubicBezTo>
                  <a:cubicBezTo>
                    <a:pt x="50" y="73"/>
                    <a:pt x="48" y="73"/>
                    <a:pt x="47" y="73"/>
                  </a:cubicBezTo>
                  <a:cubicBezTo>
                    <a:pt x="45" y="72"/>
                    <a:pt x="44" y="71"/>
                    <a:pt x="44" y="69"/>
                  </a:cubicBezTo>
                  <a:cubicBezTo>
                    <a:pt x="41" y="72"/>
                    <a:pt x="39" y="74"/>
                    <a:pt x="38" y="75"/>
                  </a:cubicBezTo>
                  <a:cubicBezTo>
                    <a:pt x="36" y="77"/>
                    <a:pt x="34" y="78"/>
                    <a:pt x="31" y="78"/>
                  </a:cubicBezTo>
                  <a:cubicBezTo>
                    <a:pt x="27" y="80"/>
                    <a:pt x="23" y="79"/>
                    <a:pt x="20" y="76"/>
                  </a:cubicBezTo>
                  <a:cubicBezTo>
                    <a:pt x="17" y="73"/>
                    <a:pt x="15" y="67"/>
                    <a:pt x="15" y="60"/>
                  </a:cubicBezTo>
                  <a:cubicBezTo>
                    <a:pt x="15" y="51"/>
                    <a:pt x="17" y="43"/>
                    <a:pt x="21" y="35"/>
                  </a:cubicBezTo>
                  <a:cubicBezTo>
                    <a:pt x="25" y="27"/>
                    <a:pt x="31" y="22"/>
                    <a:pt x="37" y="20"/>
                  </a:cubicBezTo>
                  <a:cubicBezTo>
                    <a:pt x="39" y="20"/>
                    <a:pt x="41" y="20"/>
                    <a:pt x="43" y="20"/>
                  </a:cubicBezTo>
                  <a:cubicBezTo>
                    <a:pt x="45" y="21"/>
                    <a:pt x="47" y="23"/>
                    <a:pt x="49" y="25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60" y="16"/>
                    <a:pt x="60" y="16"/>
                    <a:pt x="60" y="16"/>
                  </a:cubicBezTo>
                  <a:close/>
                  <a:moveTo>
                    <a:pt x="26" y="60"/>
                  </a:moveTo>
                  <a:cubicBezTo>
                    <a:pt x="26" y="64"/>
                    <a:pt x="27" y="67"/>
                    <a:pt x="28" y="69"/>
                  </a:cubicBezTo>
                  <a:cubicBezTo>
                    <a:pt x="30" y="70"/>
                    <a:pt x="31" y="71"/>
                    <a:pt x="33" y="70"/>
                  </a:cubicBezTo>
                  <a:cubicBezTo>
                    <a:pt x="35" y="70"/>
                    <a:pt x="37" y="68"/>
                    <a:pt x="39" y="66"/>
                  </a:cubicBezTo>
                  <a:cubicBezTo>
                    <a:pt x="41" y="63"/>
                    <a:pt x="42" y="59"/>
                    <a:pt x="44" y="53"/>
                  </a:cubicBezTo>
                  <a:cubicBezTo>
                    <a:pt x="45" y="47"/>
                    <a:pt x="46" y="42"/>
                    <a:pt x="46" y="37"/>
                  </a:cubicBezTo>
                  <a:cubicBezTo>
                    <a:pt x="46" y="33"/>
                    <a:pt x="45" y="31"/>
                    <a:pt x="44" y="30"/>
                  </a:cubicBezTo>
                  <a:cubicBezTo>
                    <a:pt x="42" y="28"/>
                    <a:pt x="40" y="28"/>
                    <a:pt x="38" y="28"/>
                  </a:cubicBezTo>
                  <a:cubicBezTo>
                    <a:pt x="36" y="29"/>
                    <a:pt x="34" y="30"/>
                    <a:pt x="33" y="33"/>
                  </a:cubicBezTo>
                  <a:cubicBezTo>
                    <a:pt x="30" y="36"/>
                    <a:pt x="29" y="40"/>
                    <a:pt x="27" y="45"/>
                  </a:cubicBezTo>
                  <a:cubicBezTo>
                    <a:pt x="26" y="51"/>
                    <a:pt x="26" y="56"/>
                    <a:pt x="26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 cmpd="sng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1177" name="Group 681"/>
          <p:cNvGrpSpPr>
            <a:grpSpLocks/>
          </p:cNvGrpSpPr>
          <p:nvPr/>
        </p:nvGrpSpPr>
        <p:grpSpPr bwMode="auto">
          <a:xfrm>
            <a:off x="400050" y="4051300"/>
            <a:ext cx="284163" cy="368300"/>
            <a:chOff x="-12596" y="17811"/>
            <a:chExt cx="319" cy="414"/>
          </a:xfrm>
        </p:grpSpPr>
        <p:sp>
          <p:nvSpPr>
            <p:cNvPr id="491178" name="Freeform 682"/>
            <p:cNvSpPr>
              <a:spLocks/>
            </p:cNvSpPr>
            <p:nvPr/>
          </p:nvSpPr>
          <p:spPr bwMode="gray">
            <a:xfrm>
              <a:off x="-12596" y="17811"/>
              <a:ext cx="319" cy="414"/>
            </a:xfrm>
            <a:custGeom>
              <a:avLst/>
              <a:gdLst>
                <a:gd name="T0" fmla="*/ 0 w 319"/>
                <a:gd name="T1" fmla="*/ 414 h 414"/>
                <a:gd name="T2" fmla="*/ 0 w 319"/>
                <a:gd name="T3" fmla="*/ 85 h 414"/>
                <a:gd name="T4" fmla="*/ 319 w 319"/>
                <a:gd name="T5" fmla="*/ 0 h 414"/>
                <a:gd name="T6" fmla="*/ 319 w 319"/>
                <a:gd name="T7" fmla="*/ 329 h 414"/>
                <a:gd name="T8" fmla="*/ 0 w 319"/>
                <a:gd name="T9" fmla="*/ 41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414">
                  <a:moveTo>
                    <a:pt x="0" y="414"/>
                  </a:moveTo>
                  <a:lnTo>
                    <a:pt x="0" y="85"/>
                  </a:lnTo>
                  <a:lnTo>
                    <a:pt x="319" y="0"/>
                  </a:lnTo>
                  <a:lnTo>
                    <a:pt x="319" y="329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1B17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1179" name="Freeform 683"/>
            <p:cNvSpPr>
              <a:spLocks noEditPoints="1"/>
            </p:cNvSpPr>
            <p:nvPr/>
          </p:nvSpPr>
          <p:spPr bwMode="gray">
            <a:xfrm>
              <a:off x="-12518" y="17892"/>
              <a:ext cx="182" cy="269"/>
            </a:xfrm>
            <a:custGeom>
              <a:avLst/>
              <a:gdLst>
                <a:gd name="T0" fmla="*/ 28 w 77"/>
                <a:gd name="T1" fmla="*/ 112 h 114"/>
                <a:gd name="T2" fmla="*/ 19 w 77"/>
                <a:gd name="T3" fmla="*/ 104 h 114"/>
                <a:gd name="T4" fmla="*/ 23 w 77"/>
                <a:gd name="T5" fmla="*/ 93 h 114"/>
                <a:gd name="T6" fmla="*/ 37 w 77"/>
                <a:gd name="T7" fmla="*/ 86 h 114"/>
                <a:gd name="T8" fmla="*/ 48 w 77"/>
                <a:gd name="T9" fmla="*/ 89 h 114"/>
                <a:gd name="T10" fmla="*/ 62 w 77"/>
                <a:gd name="T11" fmla="*/ 91 h 114"/>
                <a:gd name="T12" fmla="*/ 76 w 77"/>
                <a:gd name="T13" fmla="*/ 81 h 114"/>
                <a:gd name="T14" fmla="*/ 72 w 77"/>
                <a:gd name="T15" fmla="*/ 72 h 114"/>
                <a:gd name="T16" fmla="*/ 63 w 77"/>
                <a:gd name="T17" fmla="*/ 67 h 114"/>
                <a:gd name="T18" fmla="*/ 62 w 77"/>
                <a:gd name="T19" fmla="*/ 66 h 114"/>
                <a:gd name="T20" fmla="*/ 45 w 77"/>
                <a:gd name="T21" fmla="*/ 54 h 114"/>
                <a:gd name="T22" fmla="*/ 43 w 77"/>
                <a:gd name="T23" fmla="*/ 53 h 114"/>
                <a:gd name="T24" fmla="*/ 39 w 77"/>
                <a:gd name="T25" fmla="*/ 54 h 114"/>
                <a:gd name="T26" fmla="*/ 31 w 77"/>
                <a:gd name="T27" fmla="*/ 50 h 114"/>
                <a:gd name="T28" fmla="*/ 21 w 77"/>
                <a:gd name="T29" fmla="*/ 37 h 114"/>
                <a:gd name="T30" fmla="*/ 19 w 77"/>
                <a:gd name="T31" fmla="*/ 30 h 114"/>
                <a:gd name="T32" fmla="*/ 22 w 77"/>
                <a:gd name="T33" fmla="*/ 26 h 114"/>
                <a:gd name="T34" fmla="*/ 22 w 77"/>
                <a:gd name="T35" fmla="*/ 25 h 114"/>
                <a:gd name="T36" fmla="*/ 16 w 77"/>
                <a:gd name="T37" fmla="*/ 5 h 114"/>
                <a:gd name="T38" fmla="*/ 2 w 77"/>
                <a:gd name="T39" fmla="*/ 19 h 114"/>
                <a:gd name="T40" fmla="*/ 5 w 77"/>
                <a:gd name="T41" fmla="*/ 43 h 114"/>
                <a:gd name="T42" fmla="*/ 24 w 77"/>
                <a:gd name="T43" fmla="*/ 64 h 114"/>
                <a:gd name="T44" fmla="*/ 36 w 77"/>
                <a:gd name="T45" fmla="*/ 70 h 114"/>
                <a:gd name="T46" fmla="*/ 49 w 77"/>
                <a:gd name="T47" fmla="*/ 71 h 114"/>
                <a:gd name="T48" fmla="*/ 59 w 77"/>
                <a:gd name="T49" fmla="*/ 68 h 114"/>
                <a:gd name="T50" fmla="*/ 59 w 77"/>
                <a:gd name="T51" fmla="*/ 68 h 114"/>
                <a:gd name="T52" fmla="*/ 61 w 77"/>
                <a:gd name="T53" fmla="*/ 69 h 114"/>
                <a:gd name="T54" fmla="*/ 70 w 77"/>
                <a:gd name="T55" fmla="*/ 74 h 114"/>
                <a:gd name="T56" fmla="*/ 73 w 77"/>
                <a:gd name="T57" fmla="*/ 81 h 114"/>
                <a:gd name="T58" fmla="*/ 63 w 77"/>
                <a:gd name="T59" fmla="*/ 89 h 114"/>
                <a:gd name="T60" fmla="*/ 50 w 77"/>
                <a:gd name="T61" fmla="*/ 87 h 114"/>
                <a:gd name="T62" fmla="*/ 37 w 77"/>
                <a:gd name="T63" fmla="*/ 84 h 114"/>
                <a:gd name="T64" fmla="*/ 21 w 77"/>
                <a:gd name="T65" fmla="*/ 93 h 114"/>
                <a:gd name="T66" fmla="*/ 16 w 77"/>
                <a:gd name="T67" fmla="*/ 106 h 114"/>
                <a:gd name="T68" fmla="*/ 26 w 77"/>
                <a:gd name="T69" fmla="*/ 114 h 114"/>
                <a:gd name="T70" fmla="*/ 28 w 77"/>
                <a:gd name="T71" fmla="*/ 112 h 114"/>
                <a:gd name="T72" fmla="*/ 61 w 77"/>
                <a:gd name="T73" fmla="*/ 61 h 114"/>
                <a:gd name="T74" fmla="*/ 66 w 77"/>
                <a:gd name="T75" fmla="*/ 63 h 114"/>
                <a:gd name="T76" fmla="*/ 71 w 77"/>
                <a:gd name="T77" fmla="*/ 55 h 114"/>
                <a:gd name="T78" fmla="*/ 64 w 77"/>
                <a:gd name="T79" fmla="*/ 50 h 114"/>
                <a:gd name="T80" fmla="*/ 56 w 77"/>
                <a:gd name="T81" fmla="*/ 46 h 114"/>
                <a:gd name="T82" fmla="*/ 47 w 77"/>
                <a:gd name="T83" fmla="*/ 50 h 114"/>
                <a:gd name="T84" fmla="*/ 61 w 77"/>
                <a:gd name="T85" fmla="*/ 61 h 114"/>
                <a:gd name="T86" fmla="*/ 28 w 77"/>
                <a:gd name="T87" fmla="*/ 24 h 114"/>
                <a:gd name="T88" fmla="*/ 36 w 77"/>
                <a:gd name="T89" fmla="*/ 18 h 114"/>
                <a:gd name="T90" fmla="*/ 34 w 77"/>
                <a:gd name="T91" fmla="*/ 10 h 114"/>
                <a:gd name="T92" fmla="*/ 32 w 77"/>
                <a:gd name="T93" fmla="*/ 3 h 114"/>
                <a:gd name="T94" fmla="*/ 21 w 77"/>
                <a:gd name="T95" fmla="*/ 3 h 114"/>
                <a:gd name="T96" fmla="*/ 22 w 77"/>
                <a:gd name="T97" fmla="*/ 8 h 114"/>
                <a:gd name="T98" fmla="*/ 28 w 77"/>
                <a:gd name="T99" fmla="*/ 2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7" h="114">
                  <a:moveTo>
                    <a:pt x="28" y="112"/>
                  </a:moveTo>
                  <a:cubicBezTo>
                    <a:pt x="24" y="110"/>
                    <a:pt x="20" y="108"/>
                    <a:pt x="19" y="104"/>
                  </a:cubicBezTo>
                  <a:cubicBezTo>
                    <a:pt x="18" y="102"/>
                    <a:pt x="19" y="98"/>
                    <a:pt x="23" y="93"/>
                  </a:cubicBezTo>
                  <a:cubicBezTo>
                    <a:pt x="25" y="92"/>
                    <a:pt x="30" y="87"/>
                    <a:pt x="37" y="86"/>
                  </a:cubicBezTo>
                  <a:cubicBezTo>
                    <a:pt x="41" y="86"/>
                    <a:pt x="45" y="88"/>
                    <a:pt x="48" y="89"/>
                  </a:cubicBezTo>
                  <a:cubicBezTo>
                    <a:pt x="51" y="91"/>
                    <a:pt x="56" y="92"/>
                    <a:pt x="62" y="91"/>
                  </a:cubicBezTo>
                  <a:cubicBezTo>
                    <a:pt x="68" y="90"/>
                    <a:pt x="74" y="85"/>
                    <a:pt x="76" y="81"/>
                  </a:cubicBezTo>
                  <a:cubicBezTo>
                    <a:pt x="77" y="78"/>
                    <a:pt x="75" y="74"/>
                    <a:pt x="72" y="72"/>
                  </a:cubicBezTo>
                  <a:cubicBezTo>
                    <a:pt x="70" y="70"/>
                    <a:pt x="67" y="68"/>
                    <a:pt x="63" y="67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55" y="63"/>
                    <a:pt x="50" y="59"/>
                    <a:pt x="45" y="54"/>
                  </a:cubicBezTo>
                  <a:cubicBezTo>
                    <a:pt x="44" y="54"/>
                    <a:pt x="44" y="53"/>
                    <a:pt x="43" y="53"/>
                  </a:cubicBezTo>
                  <a:cubicBezTo>
                    <a:pt x="42" y="52"/>
                    <a:pt x="41" y="54"/>
                    <a:pt x="39" y="54"/>
                  </a:cubicBezTo>
                  <a:cubicBezTo>
                    <a:pt x="35" y="55"/>
                    <a:pt x="33" y="51"/>
                    <a:pt x="31" y="50"/>
                  </a:cubicBezTo>
                  <a:cubicBezTo>
                    <a:pt x="27" y="46"/>
                    <a:pt x="24" y="42"/>
                    <a:pt x="21" y="37"/>
                  </a:cubicBezTo>
                  <a:cubicBezTo>
                    <a:pt x="20" y="35"/>
                    <a:pt x="18" y="32"/>
                    <a:pt x="19" y="30"/>
                  </a:cubicBezTo>
                  <a:cubicBezTo>
                    <a:pt x="19" y="28"/>
                    <a:pt x="20" y="27"/>
                    <a:pt x="22" y="26"/>
                  </a:cubicBezTo>
                  <a:cubicBezTo>
                    <a:pt x="23" y="25"/>
                    <a:pt x="23" y="25"/>
                    <a:pt x="22" y="25"/>
                  </a:cubicBezTo>
                  <a:cubicBezTo>
                    <a:pt x="20" y="19"/>
                    <a:pt x="17" y="12"/>
                    <a:pt x="16" y="5"/>
                  </a:cubicBezTo>
                  <a:cubicBezTo>
                    <a:pt x="9" y="8"/>
                    <a:pt x="3" y="14"/>
                    <a:pt x="2" y="19"/>
                  </a:cubicBezTo>
                  <a:cubicBezTo>
                    <a:pt x="0" y="27"/>
                    <a:pt x="2" y="36"/>
                    <a:pt x="5" y="43"/>
                  </a:cubicBezTo>
                  <a:cubicBezTo>
                    <a:pt x="9" y="52"/>
                    <a:pt x="15" y="59"/>
                    <a:pt x="24" y="64"/>
                  </a:cubicBezTo>
                  <a:cubicBezTo>
                    <a:pt x="28" y="66"/>
                    <a:pt x="32" y="68"/>
                    <a:pt x="36" y="70"/>
                  </a:cubicBezTo>
                  <a:cubicBezTo>
                    <a:pt x="40" y="71"/>
                    <a:pt x="44" y="72"/>
                    <a:pt x="49" y="71"/>
                  </a:cubicBezTo>
                  <a:cubicBezTo>
                    <a:pt x="52" y="71"/>
                    <a:pt x="56" y="69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4" y="70"/>
                    <a:pt x="67" y="72"/>
                    <a:pt x="70" y="74"/>
                  </a:cubicBezTo>
                  <a:cubicBezTo>
                    <a:pt x="72" y="75"/>
                    <a:pt x="74" y="79"/>
                    <a:pt x="73" y="81"/>
                  </a:cubicBezTo>
                  <a:cubicBezTo>
                    <a:pt x="71" y="85"/>
                    <a:pt x="67" y="88"/>
                    <a:pt x="63" y="89"/>
                  </a:cubicBezTo>
                  <a:cubicBezTo>
                    <a:pt x="57" y="90"/>
                    <a:pt x="53" y="88"/>
                    <a:pt x="50" y="87"/>
                  </a:cubicBezTo>
                  <a:cubicBezTo>
                    <a:pt x="47" y="85"/>
                    <a:pt x="43" y="83"/>
                    <a:pt x="37" y="84"/>
                  </a:cubicBezTo>
                  <a:cubicBezTo>
                    <a:pt x="32" y="84"/>
                    <a:pt x="26" y="88"/>
                    <a:pt x="21" y="93"/>
                  </a:cubicBezTo>
                  <a:cubicBezTo>
                    <a:pt x="16" y="98"/>
                    <a:pt x="14" y="102"/>
                    <a:pt x="16" y="106"/>
                  </a:cubicBezTo>
                  <a:cubicBezTo>
                    <a:pt x="18" y="109"/>
                    <a:pt x="22" y="112"/>
                    <a:pt x="26" y="114"/>
                  </a:cubicBezTo>
                  <a:cubicBezTo>
                    <a:pt x="28" y="112"/>
                    <a:pt x="28" y="112"/>
                    <a:pt x="28" y="112"/>
                  </a:cubicBezTo>
                  <a:close/>
                  <a:moveTo>
                    <a:pt x="61" y="61"/>
                  </a:moveTo>
                  <a:cubicBezTo>
                    <a:pt x="62" y="62"/>
                    <a:pt x="64" y="63"/>
                    <a:pt x="66" y="63"/>
                  </a:cubicBezTo>
                  <a:cubicBezTo>
                    <a:pt x="69" y="61"/>
                    <a:pt x="73" y="57"/>
                    <a:pt x="71" y="55"/>
                  </a:cubicBezTo>
                  <a:cubicBezTo>
                    <a:pt x="68" y="54"/>
                    <a:pt x="66" y="52"/>
                    <a:pt x="64" y="50"/>
                  </a:cubicBezTo>
                  <a:cubicBezTo>
                    <a:pt x="62" y="49"/>
                    <a:pt x="59" y="46"/>
                    <a:pt x="56" y="46"/>
                  </a:cubicBezTo>
                  <a:cubicBezTo>
                    <a:pt x="53" y="45"/>
                    <a:pt x="50" y="48"/>
                    <a:pt x="47" y="50"/>
                  </a:cubicBezTo>
                  <a:cubicBezTo>
                    <a:pt x="51" y="54"/>
                    <a:pt x="55" y="58"/>
                    <a:pt x="61" y="61"/>
                  </a:cubicBezTo>
                  <a:close/>
                  <a:moveTo>
                    <a:pt x="28" y="24"/>
                  </a:moveTo>
                  <a:cubicBezTo>
                    <a:pt x="31" y="22"/>
                    <a:pt x="35" y="21"/>
                    <a:pt x="36" y="18"/>
                  </a:cubicBezTo>
                  <a:cubicBezTo>
                    <a:pt x="37" y="16"/>
                    <a:pt x="35" y="13"/>
                    <a:pt x="34" y="10"/>
                  </a:cubicBezTo>
                  <a:cubicBezTo>
                    <a:pt x="33" y="8"/>
                    <a:pt x="33" y="5"/>
                    <a:pt x="32" y="3"/>
                  </a:cubicBezTo>
                  <a:cubicBezTo>
                    <a:pt x="31" y="0"/>
                    <a:pt x="25" y="2"/>
                    <a:pt x="21" y="3"/>
                  </a:cubicBezTo>
                  <a:cubicBezTo>
                    <a:pt x="21" y="5"/>
                    <a:pt x="21" y="7"/>
                    <a:pt x="22" y="8"/>
                  </a:cubicBezTo>
                  <a:cubicBezTo>
                    <a:pt x="23" y="14"/>
                    <a:pt x="25" y="19"/>
                    <a:pt x="28" y="24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1210" name="Group 714"/>
          <p:cNvGrpSpPr>
            <a:grpSpLocks/>
          </p:cNvGrpSpPr>
          <p:nvPr/>
        </p:nvGrpSpPr>
        <p:grpSpPr bwMode="auto">
          <a:xfrm>
            <a:off x="1771650" y="4281488"/>
            <a:ext cx="592138" cy="177800"/>
            <a:chOff x="-240" y="-1656"/>
            <a:chExt cx="3137" cy="940"/>
          </a:xfrm>
        </p:grpSpPr>
        <p:sp>
          <p:nvSpPr>
            <p:cNvPr id="491211" name="Freeform 715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>
                <a:gd name="T0" fmla="*/ 0 w 446"/>
                <a:gd name="T1" fmla="*/ 0 h 217"/>
                <a:gd name="T2" fmla="*/ 0 w 446"/>
                <a:gd name="T3" fmla="*/ 97 h 217"/>
                <a:gd name="T4" fmla="*/ 446 w 446"/>
                <a:gd name="T5" fmla="*/ 217 h 217"/>
                <a:gd name="T6" fmla="*/ 446 w 446"/>
                <a:gd name="T7" fmla="*/ 120 h 217"/>
                <a:gd name="T8" fmla="*/ 0 w 446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1212" name="Freeform 716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>
                <a:gd name="T0" fmla="*/ 2887 w 3137"/>
                <a:gd name="T1" fmla="*/ 54 h 843"/>
                <a:gd name="T2" fmla="*/ 898 w 3137"/>
                <a:gd name="T3" fmla="*/ 0 h 843"/>
                <a:gd name="T4" fmla="*/ 1344 w 3137"/>
                <a:gd name="T5" fmla="*/ 120 h 843"/>
                <a:gd name="T6" fmla="*/ 0 w 3137"/>
                <a:gd name="T7" fmla="*/ 482 h 843"/>
                <a:gd name="T8" fmla="*/ 1344 w 3137"/>
                <a:gd name="T9" fmla="*/ 843 h 843"/>
                <a:gd name="T10" fmla="*/ 2688 w 3137"/>
                <a:gd name="T11" fmla="*/ 482 h 843"/>
                <a:gd name="T12" fmla="*/ 3137 w 3137"/>
                <a:gd name="T13" fmla="*/ 602 h 843"/>
                <a:gd name="T14" fmla="*/ 2887 w 3137"/>
                <a:gd name="T15" fmla="*/ 5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1213" name="Freeform 717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61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1214" name="Freeform 718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>
                <a:gd name="T0" fmla="*/ 0 w 449"/>
                <a:gd name="T1" fmla="*/ 0 h 217"/>
                <a:gd name="T2" fmla="*/ 0 w 449"/>
                <a:gd name="T3" fmla="*/ 97 h 217"/>
                <a:gd name="T4" fmla="*/ 449 w 449"/>
                <a:gd name="T5" fmla="*/ 217 h 217"/>
                <a:gd name="T6" fmla="*/ 449 w 449"/>
                <a:gd name="T7" fmla="*/ 120 h 217"/>
                <a:gd name="T8" fmla="*/ 0 w 44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1215" name="Freeform 719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>
                <a:gd name="T0" fmla="*/ 0 w 1344"/>
                <a:gd name="T1" fmla="*/ 458 h 458"/>
                <a:gd name="T2" fmla="*/ 0 w 1344"/>
                <a:gd name="T3" fmla="*/ 361 h 458"/>
                <a:gd name="T4" fmla="*/ 1344 w 1344"/>
                <a:gd name="T5" fmla="*/ 0 h 458"/>
                <a:gd name="T6" fmla="*/ 1344 w 1344"/>
                <a:gd name="T7" fmla="*/ 97 h 458"/>
                <a:gd name="T8" fmla="*/ 0 w 1344"/>
                <a:gd name="T9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1216" name="Group 720"/>
          <p:cNvGrpSpPr>
            <a:grpSpLocks/>
          </p:cNvGrpSpPr>
          <p:nvPr/>
        </p:nvGrpSpPr>
        <p:grpSpPr bwMode="auto">
          <a:xfrm>
            <a:off x="319088" y="2554288"/>
            <a:ext cx="1581150" cy="1168400"/>
            <a:chOff x="1897" y="1293"/>
            <a:chExt cx="996" cy="736"/>
          </a:xfrm>
        </p:grpSpPr>
        <p:grpSp>
          <p:nvGrpSpPr>
            <p:cNvPr id="491217" name="Group 721"/>
            <p:cNvGrpSpPr>
              <a:grpSpLocks/>
            </p:cNvGrpSpPr>
            <p:nvPr/>
          </p:nvGrpSpPr>
          <p:grpSpPr bwMode="auto">
            <a:xfrm>
              <a:off x="1897" y="1353"/>
              <a:ext cx="112" cy="676"/>
              <a:chOff x="1795" y="2685"/>
              <a:chExt cx="112" cy="676"/>
            </a:xfrm>
          </p:grpSpPr>
          <p:sp>
            <p:nvSpPr>
              <p:cNvPr id="491218" name="Line 722"/>
              <p:cNvSpPr>
                <a:spLocks noChangeShapeType="1"/>
              </p:cNvSpPr>
              <p:nvPr/>
            </p:nvSpPr>
            <p:spPr bwMode="gray">
              <a:xfrm rot="5400000">
                <a:off x="1761" y="2719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219" name="Line 723"/>
              <p:cNvSpPr>
                <a:spLocks noChangeShapeType="1"/>
              </p:cNvSpPr>
              <p:nvPr/>
            </p:nvSpPr>
            <p:spPr bwMode="gray">
              <a:xfrm rot="5400000">
                <a:off x="1550" y="3116"/>
                <a:ext cx="490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91220" name="Text Box 724"/>
            <p:cNvSpPr txBox="1">
              <a:spLocks noChangeArrowheads="1"/>
            </p:cNvSpPr>
            <p:nvPr/>
          </p:nvSpPr>
          <p:spPr bwMode="gray">
            <a:xfrm>
              <a:off x="2013" y="1293"/>
              <a:ext cx="88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Stock holding 1</a:t>
              </a:r>
              <a:endParaRPr lang="en-US" altLang="zh-CN" sz="1400" noProof="1">
                <a:solidFill>
                  <a:schemeClr val="bg1"/>
                </a:solidFill>
              </a:endParaRPr>
            </a:p>
          </p:txBody>
        </p:sp>
      </p:grpSp>
      <p:grpSp>
        <p:nvGrpSpPr>
          <p:cNvPr id="491226" name="Group 730"/>
          <p:cNvGrpSpPr>
            <a:grpSpLocks/>
          </p:cNvGrpSpPr>
          <p:nvPr/>
        </p:nvGrpSpPr>
        <p:grpSpPr bwMode="auto">
          <a:xfrm>
            <a:off x="1138238" y="4900613"/>
            <a:ext cx="1516062" cy="844550"/>
            <a:chOff x="717" y="3087"/>
            <a:chExt cx="955" cy="532"/>
          </a:xfrm>
        </p:grpSpPr>
        <p:sp>
          <p:nvSpPr>
            <p:cNvPr id="491222" name="Text Box 726"/>
            <p:cNvSpPr txBox="1">
              <a:spLocks noChangeArrowheads="1"/>
            </p:cNvSpPr>
            <p:nvPr/>
          </p:nvSpPr>
          <p:spPr bwMode="gray">
            <a:xfrm>
              <a:off x="731" y="3293"/>
              <a:ext cx="941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Product ordering</a:t>
              </a:r>
              <a:br>
                <a:rPr lang="en-US" altLang="zh-CN" sz="1400" noProof="1"/>
              </a:br>
              <a:r>
                <a:rPr lang="en-US" altLang="zh-CN" sz="1400" noProof="1"/>
                <a:t>(Inbound)</a:t>
              </a:r>
            </a:p>
          </p:txBody>
        </p:sp>
        <p:grpSp>
          <p:nvGrpSpPr>
            <p:cNvPr id="491223" name="Group 727"/>
            <p:cNvGrpSpPr>
              <a:grpSpLocks/>
            </p:cNvGrpSpPr>
            <p:nvPr/>
          </p:nvGrpSpPr>
          <p:grpSpPr bwMode="auto">
            <a:xfrm>
              <a:off x="717" y="3087"/>
              <a:ext cx="112" cy="512"/>
              <a:chOff x="723" y="2592"/>
              <a:chExt cx="112" cy="512"/>
            </a:xfrm>
          </p:grpSpPr>
          <p:sp>
            <p:nvSpPr>
              <p:cNvPr id="491224" name="Line 728"/>
              <p:cNvSpPr>
                <a:spLocks noChangeShapeType="1"/>
              </p:cNvSpPr>
              <p:nvPr/>
            </p:nvSpPr>
            <p:spPr bwMode="gray">
              <a:xfrm rot="5400000">
                <a:off x="689" y="2626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225" name="Line 729"/>
              <p:cNvSpPr>
                <a:spLocks noChangeShapeType="1"/>
              </p:cNvSpPr>
              <p:nvPr/>
            </p:nvSpPr>
            <p:spPr bwMode="gray">
              <a:xfrm rot="5400000">
                <a:off x="560" y="2941"/>
                <a:ext cx="326" cy="0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91227" name="Group 731"/>
          <p:cNvGrpSpPr>
            <a:grpSpLocks/>
          </p:cNvGrpSpPr>
          <p:nvPr/>
        </p:nvGrpSpPr>
        <p:grpSpPr bwMode="auto">
          <a:xfrm>
            <a:off x="2736850" y="4470400"/>
            <a:ext cx="1663700" cy="877888"/>
            <a:chOff x="732" y="2809"/>
            <a:chExt cx="1048" cy="553"/>
          </a:xfrm>
        </p:grpSpPr>
        <p:sp>
          <p:nvSpPr>
            <p:cNvPr id="491228" name="Text Box 732"/>
            <p:cNvSpPr txBox="1">
              <a:spLocks noChangeArrowheads="1"/>
            </p:cNvSpPr>
            <p:nvPr/>
          </p:nvSpPr>
          <p:spPr bwMode="gray">
            <a:xfrm>
              <a:off x="746" y="3170"/>
              <a:ext cx="1034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Manufacturing unit</a:t>
              </a:r>
            </a:p>
          </p:txBody>
        </p:sp>
        <p:grpSp>
          <p:nvGrpSpPr>
            <p:cNvPr id="491229" name="Group 733"/>
            <p:cNvGrpSpPr>
              <a:grpSpLocks/>
            </p:cNvGrpSpPr>
            <p:nvPr/>
          </p:nvGrpSpPr>
          <p:grpSpPr bwMode="auto">
            <a:xfrm>
              <a:off x="732" y="2809"/>
              <a:ext cx="112" cy="512"/>
              <a:chOff x="723" y="2592"/>
              <a:chExt cx="112" cy="512"/>
            </a:xfrm>
          </p:grpSpPr>
          <p:sp>
            <p:nvSpPr>
              <p:cNvPr id="491230" name="Line 734"/>
              <p:cNvSpPr>
                <a:spLocks noChangeShapeType="1"/>
              </p:cNvSpPr>
              <p:nvPr/>
            </p:nvSpPr>
            <p:spPr bwMode="gray">
              <a:xfrm rot="5400000">
                <a:off x="689" y="2626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231" name="Line 735"/>
              <p:cNvSpPr>
                <a:spLocks noChangeShapeType="1"/>
              </p:cNvSpPr>
              <p:nvPr/>
            </p:nvSpPr>
            <p:spPr bwMode="gray">
              <a:xfrm rot="5400000">
                <a:off x="560" y="2941"/>
                <a:ext cx="326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91232" name="Group 736"/>
          <p:cNvGrpSpPr>
            <a:grpSpLocks/>
          </p:cNvGrpSpPr>
          <p:nvPr/>
        </p:nvGrpSpPr>
        <p:grpSpPr bwMode="auto">
          <a:xfrm>
            <a:off x="4327525" y="4035425"/>
            <a:ext cx="1054100" cy="844550"/>
            <a:chOff x="717" y="3087"/>
            <a:chExt cx="664" cy="532"/>
          </a:xfrm>
        </p:grpSpPr>
        <p:sp>
          <p:nvSpPr>
            <p:cNvPr id="491233" name="Text Box 737"/>
            <p:cNvSpPr txBox="1">
              <a:spLocks noChangeArrowheads="1"/>
            </p:cNvSpPr>
            <p:nvPr/>
          </p:nvSpPr>
          <p:spPr bwMode="gray">
            <a:xfrm>
              <a:off x="731" y="3293"/>
              <a:ext cx="6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Controlling</a:t>
              </a:r>
              <a:br>
                <a:rPr lang="en-US" altLang="zh-CN" sz="1400" noProof="1"/>
              </a:br>
              <a:r>
                <a:rPr lang="en-US" altLang="zh-CN" sz="1400" noProof="1"/>
                <a:t>of delivery</a:t>
              </a:r>
            </a:p>
          </p:txBody>
        </p:sp>
        <p:grpSp>
          <p:nvGrpSpPr>
            <p:cNvPr id="491234" name="Group 738"/>
            <p:cNvGrpSpPr>
              <a:grpSpLocks/>
            </p:cNvGrpSpPr>
            <p:nvPr/>
          </p:nvGrpSpPr>
          <p:grpSpPr bwMode="auto">
            <a:xfrm>
              <a:off x="717" y="3087"/>
              <a:ext cx="112" cy="512"/>
              <a:chOff x="723" y="2592"/>
              <a:chExt cx="112" cy="512"/>
            </a:xfrm>
          </p:grpSpPr>
          <p:sp>
            <p:nvSpPr>
              <p:cNvPr id="491235" name="Line 739"/>
              <p:cNvSpPr>
                <a:spLocks noChangeShapeType="1"/>
              </p:cNvSpPr>
              <p:nvPr/>
            </p:nvSpPr>
            <p:spPr bwMode="gray">
              <a:xfrm rot="5400000">
                <a:off x="689" y="2626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236" name="Line 740"/>
              <p:cNvSpPr>
                <a:spLocks noChangeShapeType="1"/>
              </p:cNvSpPr>
              <p:nvPr/>
            </p:nvSpPr>
            <p:spPr bwMode="gray">
              <a:xfrm rot="5400000">
                <a:off x="560" y="2941"/>
                <a:ext cx="326" cy="0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91237" name="Group 741"/>
          <p:cNvGrpSpPr>
            <a:grpSpLocks/>
          </p:cNvGrpSpPr>
          <p:nvPr/>
        </p:nvGrpSpPr>
        <p:grpSpPr bwMode="auto">
          <a:xfrm>
            <a:off x="3519488" y="1658938"/>
            <a:ext cx="1766887" cy="1168400"/>
            <a:chOff x="1897" y="1293"/>
            <a:chExt cx="1113" cy="736"/>
          </a:xfrm>
        </p:grpSpPr>
        <p:grpSp>
          <p:nvGrpSpPr>
            <p:cNvPr id="491238" name="Group 742"/>
            <p:cNvGrpSpPr>
              <a:grpSpLocks/>
            </p:cNvGrpSpPr>
            <p:nvPr/>
          </p:nvGrpSpPr>
          <p:grpSpPr bwMode="auto">
            <a:xfrm>
              <a:off x="1897" y="1353"/>
              <a:ext cx="112" cy="676"/>
              <a:chOff x="1795" y="2685"/>
              <a:chExt cx="112" cy="676"/>
            </a:xfrm>
          </p:grpSpPr>
          <p:sp>
            <p:nvSpPr>
              <p:cNvPr id="491239" name="Line 743"/>
              <p:cNvSpPr>
                <a:spLocks noChangeShapeType="1"/>
              </p:cNvSpPr>
              <p:nvPr/>
            </p:nvSpPr>
            <p:spPr bwMode="gray">
              <a:xfrm rot="5400000">
                <a:off x="1761" y="2719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240" name="Line 744"/>
              <p:cNvSpPr>
                <a:spLocks noChangeShapeType="1"/>
              </p:cNvSpPr>
              <p:nvPr/>
            </p:nvSpPr>
            <p:spPr bwMode="gray">
              <a:xfrm rot="5400000">
                <a:off x="1550" y="3116"/>
                <a:ext cx="490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91241" name="Text Box 745"/>
            <p:cNvSpPr txBox="1">
              <a:spLocks noChangeArrowheads="1"/>
            </p:cNvSpPr>
            <p:nvPr/>
          </p:nvSpPr>
          <p:spPr bwMode="gray">
            <a:xfrm>
              <a:off x="2013" y="1293"/>
              <a:ext cx="997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Constructor unit 1</a:t>
              </a:r>
              <a:endParaRPr lang="en-US" altLang="zh-CN" sz="1400" noProof="1">
                <a:solidFill>
                  <a:schemeClr val="bg1"/>
                </a:solidFill>
              </a:endParaRPr>
            </a:p>
          </p:txBody>
        </p:sp>
      </p:grpSp>
      <p:grpSp>
        <p:nvGrpSpPr>
          <p:cNvPr id="491242" name="Group 746"/>
          <p:cNvGrpSpPr>
            <a:grpSpLocks/>
          </p:cNvGrpSpPr>
          <p:nvPr/>
        </p:nvGrpSpPr>
        <p:grpSpPr bwMode="auto">
          <a:xfrm>
            <a:off x="6108700" y="1833563"/>
            <a:ext cx="1766888" cy="1168400"/>
            <a:chOff x="1897" y="1293"/>
            <a:chExt cx="1113" cy="736"/>
          </a:xfrm>
        </p:grpSpPr>
        <p:grpSp>
          <p:nvGrpSpPr>
            <p:cNvPr id="491243" name="Group 747"/>
            <p:cNvGrpSpPr>
              <a:grpSpLocks/>
            </p:cNvGrpSpPr>
            <p:nvPr/>
          </p:nvGrpSpPr>
          <p:grpSpPr bwMode="auto">
            <a:xfrm>
              <a:off x="1897" y="1353"/>
              <a:ext cx="112" cy="676"/>
              <a:chOff x="1795" y="2685"/>
              <a:chExt cx="112" cy="676"/>
            </a:xfrm>
          </p:grpSpPr>
          <p:sp>
            <p:nvSpPr>
              <p:cNvPr id="491244" name="Line 748"/>
              <p:cNvSpPr>
                <a:spLocks noChangeShapeType="1"/>
              </p:cNvSpPr>
              <p:nvPr/>
            </p:nvSpPr>
            <p:spPr bwMode="gray">
              <a:xfrm rot="5400000">
                <a:off x="1761" y="2719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245" name="Line 749"/>
              <p:cNvSpPr>
                <a:spLocks noChangeShapeType="1"/>
              </p:cNvSpPr>
              <p:nvPr/>
            </p:nvSpPr>
            <p:spPr bwMode="gray">
              <a:xfrm rot="5400000">
                <a:off x="1550" y="3116"/>
                <a:ext cx="490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91246" name="Text Box 750"/>
            <p:cNvSpPr txBox="1">
              <a:spLocks noChangeArrowheads="1"/>
            </p:cNvSpPr>
            <p:nvPr/>
          </p:nvSpPr>
          <p:spPr bwMode="gray">
            <a:xfrm>
              <a:off x="2013" y="1293"/>
              <a:ext cx="997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Constructor unit 2</a:t>
              </a:r>
              <a:endParaRPr lang="en-US" altLang="zh-CN" sz="1400" noProof="1">
                <a:solidFill>
                  <a:schemeClr val="bg1"/>
                </a:solidFill>
              </a:endParaRPr>
            </a:p>
          </p:txBody>
        </p:sp>
      </p:grpSp>
      <p:grpSp>
        <p:nvGrpSpPr>
          <p:cNvPr id="491257" name="Group 761"/>
          <p:cNvGrpSpPr>
            <a:grpSpLocks/>
          </p:cNvGrpSpPr>
          <p:nvPr/>
        </p:nvGrpSpPr>
        <p:grpSpPr bwMode="auto">
          <a:xfrm>
            <a:off x="7515225" y="4041775"/>
            <a:ext cx="1122363" cy="844550"/>
            <a:chOff x="717" y="3087"/>
            <a:chExt cx="707" cy="532"/>
          </a:xfrm>
        </p:grpSpPr>
        <p:sp>
          <p:nvSpPr>
            <p:cNvPr id="491258" name="Text Box 762"/>
            <p:cNvSpPr txBox="1">
              <a:spLocks noChangeArrowheads="1"/>
            </p:cNvSpPr>
            <p:nvPr/>
          </p:nvSpPr>
          <p:spPr bwMode="gray">
            <a:xfrm>
              <a:off x="731" y="3293"/>
              <a:ext cx="693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Constructor</a:t>
              </a:r>
              <a:br>
                <a:rPr lang="en-US" altLang="zh-CN" sz="1400" noProof="1"/>
              </a:br>
              <a:r>
                <a:rPr lang="en-US" altLang="zh-CN" sz="1400" noProof="1"/>
                <a:t>unit 3</a:t>
              </a:r>
            </a:p>
          </p:txBody>
        </p:sp>
        <p:grpSp>
          <p:nvGrpSpPr>
            <p:cNvPr id="491259" name="Group 763"/>
            <p:cNvGrpSpPr>
              <a:grpSpLocks/>
            </p:cNvGrpSpPr>
            <p:nvPr/>
          </p:nvGrpSpPr>
          <p:grpSpPr bwMode="auto">
            <a:xfrm>
              <a:off x="717" y="3087"/>
              <a:ext cx="112" cy="512"/>
              <a:chOff x="723" y="2592"/>
              <a:chExt cx="112" cy="512"/>
            </a:xfrm>
          </p:grpSpPr>
          <p:sp>
            <p:nvSpPr>
              <p:cNvPr id="491260" name="Line 764"/>
              <p:cNvSpPr>
                <a:spLocks noChangeShapeType="1"/>
              </p:cNvSpPr>
              <p:nvPr/>
            </p:nvSpPr>
            <p:spPr bwMode="gray">
              <a:xfrm rot="5400000">
                <a:off x="689" y="2626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261" name="Line 765"/>
              <p:cNvSpPr>
                <a:spLocks noChangeShapeType="1"/>
              </p:cNvSpPr>
              <p:nvPr/>
            </p:nvSpPr>
            <p:spPr bwMode="gray">
              <a:xfrm rot="5400000">
                <a:off x="560" y="2941"/>
                <a:ext cx="326" cy="0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91291" name="Group 795"/>
          <p:cNvGrpSpPr>
            <a:grpSpLocks/>
          </p:cNvGrpSpPr>
          <p:nvPr/>
        </p:nvGrpSpPr>
        <p:grpSpPr bwMode="auto">
          <a:xfrm>
            <a:off x="4976813" y="3463925"/>
            <a:ext cx="474662" cy="131763"/>
            <a:chOff x="2056" y="2569"/>
            <a:chExt cx="299" cy="83"/>
          </a:xfrm>
        </p:grpSpPr>
        <p:sp>
          <p:nvSpPr>
            <p:cNvPr id="491292" name="Freeform 796"/>
            <p:cNvSpPr>
              <a:spLocks/>
            </p:cNvSpPr>
            <p:nvPr/>
          </p:nvSpPr>
          <p:spPr bwMode="gray">
            <a:xfrm>
              <a:off x="2179" y="2569"/>
              <a:ext cx="176" cy="48"/>
            </a:xfrm>
            <a:custGeom>
              <a:avLst/>
              <a:gdLst>
                <a:gd name="T0" fmla="*/ 0 w 1344"/>
                <a:gd name="T1" fmla="*/ 120 h 361"/>
                <a:gd name="T2" fmla="*/ 1344 w 1344"/>
                <a:gd name="T3" fmla="*/ 0 h 361"/>
                <a:gd name="T4" fmla="*/ 898 w 1344"/>
                <a:gd name="T5" fmla="*/ 361 h 361"/>
                <a:gd name="T6" fmla="*/ 0 w 1344"/>
                <a:gd name="T7" fmla="*/ 12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44" h="361">
                  <a:moveTo>
                    <a:pt x="0" y="120"/>
                  </a:moveTo>
                  <a:lnTo>
                    <a:pt x="1344" y="0"/>
                  </a:lnTo>
                  <a:lnTo>
                    <a:pt x="898" y="361"/>
                  </a:lnTo>
                  <a:lnTo>
                    <a:pt x="0" y="120"/>
                  </a:lnTo>
                  <a:close/>
                </a:path>
              </a:pathLst>
            </a:custGeom>
            <a:gradFill rotWithShape="1">
              <a:gsLst>
                <a:gs pos="0">
                  <a:srgbClr val="009900"/>
                </a:gs>
                <a:gs pos="100000">
                  <a:srgbClr val="009900">
                    <a:gamma/>
                    <a:tint val="52549"/>
                    <a:invGamma/>
                  </a:srgbClr>
                </a:gs>
              </a:gsLst>
              <a:lin ang="5400000" scaled="1"/>
            </a:gra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1293" name="Freeform 797"/>
            <p:cNvSpPr>
              <a:spLocks/>
            </p:cNvSpPr>
            <p:nvPr/>
          </p:nvSpPr>
          <p:spPr bwMode="gray">
            <a:xfrm flipH="1">
              <a:off x="2056" y="2612"/>
              <a:ext cx="144" cy="40"/>
            </a:xfrm>
            <a:custGeom>
              <a:avLst/>
              <a:gdLst>
                <a:gd name="T0" fmla="*/ 0 w 160"/>
                <a:gd name="T1" fmla="*/ 21 h 43"/>
                <a:gd name="T2" fmla="*/ 80 w 160"/>
                <a:gd name="T3" fmla="*/ 0 h 43"/>
                <a:gd name="T4" fmla="*/ 160 w 160"/>
                <a:gd name="T5" fmla="*/ 21 h 43"/>
                <a:gd name="T6" fmla="*/ 80 w 160"/>
                <a:gd name="T7" fmla="*/ 43 h 43"/>
                <a:gd name="T8" fmla="*/ 0 w 160"/>
                <a:gd name="T9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43">
                  <a:moveTo>
                    <a:pt x="0" y="21"/>
                  </a:moveTo>
                  <a:lnTo>
                    <a:pt x="80" y="0"/>
                  </a:lnTo>
                  <a:lnTo>
                    <a:pt x="160" y="21"/>
                  </a:lnTo>
                  <a:lnTo>
                    <a:pt x="80" y="43"/>
                  </a:lnTo>
                  <a:lnTo>
                    <a:pt x="0" y="21"/>
                  </a:lnTo>
                  <a:close/>
                </a:path>
              </a:pathLst>
            </a:custGeom>
            <a:gradFill rotWithShape="1">
              <a:gsLst>
                <a:gs pos="0">
                  <a:srgbClr val="009900"/>
                </a:gs>
                <a:gs pos="100000">
                  <a:srgbClr val="009900">
                    <a:gamma/>
                    <a:tint val="52549"/>
                    <a:invGamma/>
                  </a:srgbClr>
                </a:gs>
              </a:gsLst>
              <a:lin ang="5400000" scaled="1"/>
            </a:gra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1294" name="Group 798"/>
          <p:cNvGrpSpPr>
            <a:grpSpLocks/>
          </p:cNvGrpSpPr>
          <p:nvPr/>
        </p:nvGrpSpPr>
        <p:grpSpPr bwMode="auto">
          <a:xfrm>
            <a:off x="2905125" y="3022600"/>
            <a:ext cx="1147763" cy="573088"/>
            <a:chOff x="751" y="2291"/>
            <a:chExt cx="723" cy="361"/>
          </a:xfrm>
        </p:grpSpPr>
        <p:grpSp>
          <p:nvGrpSpPr>
            <p:cNvPr id="491295" name="Group 799"/>
            <p:cNvGrpSpPr>
              <a:grpSpLocks/>
            </p:cNvGrpSpPr>
            <p:nvPr/>
          </p:nvGrpSpPr>
          <p:grpSpPr bwMode="auto">
            <a:xfrm>
              <a:off x="751" y="2337"/>
              <a:ext cx="723" cy="315"/>
              <a:chOff x="751" y="2337"/>
              <a:chExt cx="723" cy="315"/>
            </a:xfrm>
          </p:grpSpPr>
          <p:grpSp>
            <p:nvGrpSpPr>
              <p:cNvPr id="491296" name="Group 800"/>
              <p:cNvGrpSpPr>
                <a:grpSpLocks/>
              </p:cNvGrpSpPr>
              <p:nvPr/>
            </p:nvGrpSpPr>
            <p:grpSpPr bwMode="auto">
              <a:xfrm>
                <a:off x="751" y="2457"/>
                <a:ext cx="723" cy="195"/>
                <a:chOff x="2865" y="3522"/>
                <a:chExt cx="723" cy="195"/>
              </a:xfrm>
            </p:grpSpPr>
            <p:sp>
              <p:nvSpPr>
                <p:cNvPr id="491297" name="Freeform 801"/>
                <p:cNvSpPr>
                  <a:spLocks/>
                </p:cNvSpPr>
                <p:nvPr/>
              </p:nvSpPr>
              <p:spPr bwMode="gray">
                <a:xfrm>
                  <a:off x="3444" y="3677"/>
                  <a:ext cx="144" cy="40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1298" name="Freeform 802"/>
                <p:cNvSpPr>
                  <a:spLocks/>
                </p:cNvSpPr>
                <p:nvPr/>
              </p:nvSpPr>
              <p:spPr bwMode="gray">
                <a:xfrm>
                  <a:off x="3299" y="3638"/>
                  <a:ext cx="145" cy="39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1299" name="Freeform 803"/>
                <p:cNvSpPr>
                  <a:spLocks/>
                </p:cNvSpPr>
                <p:nvPr/>
              </p:nvSpPr>
              <p:spPr bwMode="gray">
                <a:xfrm>
                  <a:off x="3154" y="3599"/>
                  <a:ext cx="145" cy="39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1300" name="Freeform 804"/>
                <p:cNvSpPr>
                  <a:spLocks/>
                </p:cNvSpPr>
                <p:nvPr/>
              </p:nvSpPr>
              <p:spPr bwMode="gray">
                <a:xfrm>
                  <a:off x="3010" y="3561"/>
                  <a:ext cx="144" cy="38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1301" name="Freeform 805"/>
                <p:cNvSpPr>
                  <a:spLocks/>
                </p:cNvSpPr>
                <p:nvPr/>
              </p:nvSpPr>
              <p:spPr bwMode="gray">
                <a:xfrm>
                  <a:off x="2865" y="3522"/>
                  <a:ext cx="145" cy="39"/>
                </a:xfrm>
                <a:custGeom>
                  <a:avLst/>
                  <a:gdLst>
                    <a:gd name="T0" fmla="*/ 0 w 161"/>
                    <a:gd name="T1" fmla="*/ 21 h 43"/>
                    <a:gd name="T2" fmla="*/ 81 w 161"/>
                    <a:gd name="T3" fmla="*/ 0 h 43"/>
                    <a:gd name="T4" fmla="*/ 161 w 161"/>
                    <a:gd name="T5" fmla="*/ 21 h 43"/>
                    <a:gd name="T6" fmla="*/ 81 w 161"/>
                    <a:gd name="T7" fmla="*/ 43 h 43"/>
                    <a:gd name="T8" fmla="*/ 0 w 161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1" h="43">
                      <a:moveTo>
                        <a:pt x="0" y="21"/>
                      </a:moveTo>
                      <a:lnTo>
                        <a:pt x="81" y="0"/>
                      </a:lnTo>
                      <a:lnTo>
                        <a:pt x="161" y="21"/>
                      </a:lnTo>
                      <a:lnTo>
                        <a:pt x="81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1302" name="Group 806"/>
              <p:cNvGrpSpPr>
                <a:grpSpLocks/>
              </p:cNvGrpSpPr>
              <p:nvPr/>
            </p:nvGrpSpPr>
            <p:grpSpPr bwMode="auto">
              <a:xfrm>
                <a:off x="753" y="2337"/>
                <a:ext cx="434" cy="118"/>
                <a:chOff x="753" y="2337"/>
                <a:chExt cx="434" cy="118"/>
              </a:xfrm>
            </p:grpSpPr>
            <p:sp>
              <p:nvSpPr>
                <p:cNvPr id="491303" name="Freeform 807"/>
                <p:cNvSpPr>
                  <a:spLocks/>
                </p:cNvSpPr>
                <p:nvPr/>
              </p:nvSpPr>
              <p:spPr bwMode="gray">
                <a:xfrm flipH="1">
                  <a:off x="753" y="2415"/>
                  <a:ext cx="144" cy="40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1304" name="Freeform 808"/>
                <p:cNvSpPr>
                  <a:spLocks/>
                </p:cNvSpPr>
                <p:nvPr/>
              </p:nvSpPr>
              <p:spPr bwMode="gray">
                <a:xfrm flipH="1">
                  <a:off x="897" y="2376"/>
                  <a:ext cx="145" cy="39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1305" name="Freeform 809"/>
                <p:cNvSpPr>
                  <a:spLocks/>
                </p:cNvSpPr>
                <p:nvPr/>
              </p:nvSpPr>
              <p:spPr bwMode="gray">
                <a:xfrm flipH="1">
                  <a:off x="1042" y="2337"/>
                  <a:ext cx="145" cy="39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491306" name="Freeform 810"/>
            <p:cNvSpPr>
              <a:spLocks/>
            </p:cNvSpPr>
            <p:nvPr/>
          </p:nvSpPr>
          <p:spPr bwMode="gray">
            <a:xfrm>
              <a:off x="1159" y="2291"/>
              <a:ext cx="176" cy="48"/>
            </a:xfrm>
            <a:custGeom>
              <a:avLst/>
              <a:gdLst>
                <a:gd name="T0" fmla="*/ 0 w 1344"/>
                <a:gd name="T1" fmla="*/ 120 h 361"/>
                <a:gd name="T2" fmla="*/ 1344 w 1344"/>
                <a:gd name="T3" fmla="*/ 0 h 361"/>
                <a:gd name="T4" fmla="*/ 898 w 1344"/>
                <a:gd name="T5" fmla="*/ 361 h 361"/>
                <a:gd name="T6" fmla="*/ 0 w 1344"/>
                <a:gd name="T7" fmla="*/ 12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44" h="361">
                  <a:moveTo>
                    <a:pt x="0" y="120"/>
                  </a:moveTo>
                  <a:lnTo>
                    <a:pt x="1344" y="0"/>
                  </a:lnTo>
                  <a:lnTo>
                    <a:pt x="898" y="361"/>
                  </a:lnTo>
                  <a:lnTo>
                    <a:pt x="0" y="120"/>
                  </a:lnTo>
                  <a:close/>
                </a:path>
              </a:pathLst>
            </a:custGeom>
            <a:gradFill rotWithShape="1">
              <a:gsLst>
                <a:gs pos="0">
                  <a:srgbClr val="009900"/>
                </a:gs>
                <a:gs pos="100000">
                  <a:srgbClr val="009900">
                    <a:gamma/>
                    <a:tint val="52549"/>
                    <a:invGamma/>
                  </a:srgbClr>
                </a:gs>
              </a:gsLst>
              <a:lin ang="5400000" scaled="1"/>
            </a:gra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1307" name="Group 811"/>
          <p:cNvGrpSpPr>
            <a:grpSpLocks/>
          </p:cNvGrpSpPr>
          <p:nvPr/>
        </p:nvGrpSpPr>
        <p:grpSpPr bwMode="auto">
          <a:xfrm>
            <a:off x="4981575" y="3836988"/>
            <a:ext cx="2068513" cy="309562"/>
            <a:chOff x="2059" y="2804"/>
            <a:chExt cx="1303" cy="195"/>
          </a:xfrm>
        </p:grpSpPr>
        <p:grpSp>
          <p:nvGrpSpPr>
            <p:cNvPr id="491308" name="Group 812"/>
            <p:cNvGrpSpPr>
              <a:grpSpLocks/>
            </p:cNvGrpSpPr>
            <p:nvPr/>
          </p:nvGrpSpPr>
          <p:grpSpPr bwMode="auto">
            <a:xfrm>
              <a:off x="2059" y="2804"/>
              <a:ext cx="1145" cy="195"/>
              <a:chOff x="2059" y="2804"/>
              <a:chExt cx="1145" cy="195"/>
            </a:xfrm>
          </p:grpSpPr>
          <p:grpSp>
            <p:nvGrpSpPr>
              <p:cNvPr id="491309" name="Group 813"/>
              <p:cNvGrpSpPr>
                <a:grpSpLocks/>
              </p:cNvGrpSpPr>
              <p:nvPr/>
            </p:nvGrpSpPr>
            <p:grpSpPr bwMode="auto">
              <a:xfrm>
                <a:off x="2059" y="2804"/>
                <a:ext cx="723" cy="195"/>
                <a:chOff x="2059" y="2804"/>
                <a:chExt cx="723" cy="195"/>
              </a:xfrm>
            </p:grpSpPr>
            <p:sp>
              <p:nvSpPr>
                <p:cNvPr id="491310" name="Freeform 814"/>
                <p:cNvSpPr>
                  <a:spLocks/>
                </p:cNvSpPr>
                <p:nvPr/>
              </p:nvSpPr>
              <p:spPr bwMode="gray">
                <a:xfrm>
                  <a:off x="2638" y="2959"/>
                  <a:ext cx="144" cy="40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1311" name="Freeform 815"/>
                <p:cNvSpPr>
                  <a:spLocks/>
                </p:cNvSpPr>
                <p:nvPr/>
              </p:nvSpPr>
              <p:spPr bwMode="gray">
                <a:xfrm>
                  <a:off x="2493" y="2920"/>
                  <a:ext cx="145" cy="39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1312" name="Freeform 816"/>
                <p:cNvSpPr>
                  <a:spLocks/>
                </p:cNvSpPr>
                <p:nvPr/>
              </p:nvSpPr>
              <p:spPr bwMode="gray">
                <a:xfrm>
                  <a:off x="2348" y="2881"/>
                  <a:ext cx="145" cy="39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1313" name="Freeform 817"/>
                <p:cNvSpPr>
                  <a:spLocks/>
                </p:cNvSpPr>
                <p:nvPr/>
              </p:nvSpPr>
              <p:spPr bwMode="gray">
                <a:xfrm>
                  <a:off x="2204" y="2843"/>
                  <a:ext cx="144" cy="38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1314" name="Freeform 818"/>
                <p:cNvSpPr>
                  <a:spLocks/>
                </p:cNvSpPr>
                <p:nvPr/>
              </p:nvSpPr>
              <p:spPr bwMode="gray">
                <a:xfrm>
                  <a:off x="2059" y="2804"/>
                  <a:ext cx="145" cy="39"/>
                </a:xfrm>
                <a:custGeom>
                  <a:avLst/>
                  <a:gdLst>
                    <a:gd name="T0" fmla="*/ 0 w 161"/>
                    <a:gd name="T1" fmla="*/ 21 h 43"/>
                    <a:gd name="T2" fmla="*/ 81 w 161"/>
                    <a:gd name="T3" fmla="*/ 0 h 43"/>
                    <a:gd name="T4" fmla="*/ 161 w 161"/>
                    <a:gd name="T5" fmla="*/ 21 h 43"/>
                    <a:gd name="T6" fmla="*/ 81 w 161"/>
                    <a:gd name="T7" fmla="*/ 43 h 43"/>
                    <a:gd name="T8" fmla="*/ 0 w 161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1" h="43">
                      <a:moveTo>
                        <a:pt x="0" y="21"/>
                      </a:moveTo>
                      <a:lnTo>
                        <a:pt x="81" y="0"/>
                      </a:lnTo>
                      <a:lnTo>
                        <a:pt x="161" y="21"/>
                      </a:lnTo>
                      <a:lnTo>
                        <a:pt x="81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1315" name="Group 819"/>
              <p:cNvGrpSpPr>
                <a:grpSpLocks/>
              </p:cNvGrpSpPr>
              <p:nvPr/>
            </p:nvGrpSpPr>
            <p:grpSpPr bwMode="auto">
              <a:xfrm>
                <a:off x="2770" y="2879"/>
                <a:ext cx="434" cy="118"/>
                <a:chOff x="2770" y="2879"/>
                <a:chExt cx="434" cy="118"/>
              </a:xfrm>
            </p:grpSpPr>
            <p:sp>
              <p:nvSpPr>
                <p:cNvPr id="491316" name="Freeform 820"/>
                <p:cNvSpPr>
                  <a:spLocks/>
                </p:cNvSpPr>
                <p:nvPr/>
              </p:nvSpPr>
              <p:spPr bwMode="gray">
                <a:xfrm flipH="1">
                  <a:off x="2770" y="2957"/>
                  <a:ext cx="144" cy="40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1317" name="Freeform 821"/>
                <p:cNvSpPr>
                  <a:spLocks/>
                </p:cNvSpPr>
                <p:nvPr/>
              </p:nvSpPr>
              <p:spPr bwMode="gray">
                <a:xfrm flipH="1">
                  <a:off x="2914" y="2918"/>
                  <a:ext cx="145" cy="39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91318" name="Freeform 822"/>
                <p:cNvSpPr>
                  <a:spLocks/>
                </p:cNvSpPr>
                <p:nvPr/>
              </p:nvSpPr>
              <p:spPr bwMode="gray">
                <a:xfrm flipH="1">
                  <a:off x="3059" y="2879"/>
                  <a:ext cx="145" cy="39"/>
                </a:xfrm>
                <a:custGeom>
                  <a:avLst/>
                  <a:gdLst>
                    <a:gd name="T0" fmla="*/ 0 w 160"/>
                    <a:gd name="T1" fmla="*/ 21 h 43"/>
                    <a:gd name="T2" fmla="*/ 80 w 160"/>
                    <a:gd name="T3" fmla="*/ 0 h 43"/>
                    <a:gd name="T4" fmla="*/ 160 w 160"/>
                    <a:gd name="T5" fmla="*/ 21 h 43"/>
                    <a:gd name="T6" fmla="*/ 80 w 160"/>
                    <a:gd name="T7" fmla="*/ 43 h 43"/>
                    <a:gd name="T8" fmla="*/ 0 w 160"/>
                    <a:gd name="T9" fmla="*/ 2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43">
                      <a:moveTo>
                        <a:pt x="0" y="21"/>
                      </a:moveTo>
                      <a:lnTo>
                        <a:pt x="80" y="0"/>
                      </a:lnTo>
                      <a:lnTo>
                        <a:pt x="160" y="21"/>
                      </a:lnTo>
                      <a:lnTo>
                        <a:pt x="80" y="4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9900"/>
                    </a:gs>
                    <a:gs pos="100000">
                      <a:srgbClr val="009900">
                        <a:gamma/>
                        <a:tint val="52549"/>
                        <a:invGamma/>
                      </a:srgbClr>
                    </a:gs>
                  </a:gsLst>
                  <a:lin ang="5400000" scaled="1"/>
                </a:gradFill>
                <a:ln w="6350" cap="flat" cmpd="sng">
                  <a:solidFill>
                    <a:schemeClr val="bg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491319" name="Freeform 823"/>
            <p:cNvSpPr>
              <a:spLocks/>
            </p:cNvSpPr>
            <p:nvPr/>
          </p:nvSpPr>
          <p:spPr bwMode="gray">
            <a:xfrm>
              <a:off x="3186" y="2836"/>
              <a:ext cx="176" cy="48"/>
            </a:xfrm>
            <a:custGeom>
              <a:avLst/>
              <a:gdLst>
                <a:gd name="T0" fmla="*/ 0 w 1344"/>
                <a:gd name="T1" fmla="*/ 120 h 361"/>
                <a:gd name="T2" fmla="*/ 1344 w 1344"/>
                <a:gd name="T3" fmla="*/ 0 h 361"/>
                <a:gd name="T4" fmla="*/ 898 w 1344"/>
                <a:gd name="T5" fmla="*/ 361 h 361"/>
                <a:gd name="T6" fmla="*/ 0 w 1344"/>
                <a:gd name="T7" fmla="*/ 12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44" h="361">
                  <a:moveTo>
                    <a:pt x="0" y="120"/>
                  </a:moveTo>
                  <a:lnTo>
                    <a:pt x="1344" y="0"/>
                  </a:lnTo>
                  <a:lnTo>
                    <a:pt x="898" y="361"/>
                  </a:lnTo>
                  <a:lnTo>
                    <a:pt x="0" y="120"/>
                  </a:lnTo>
                  <a:close/>
                </a:path>
              </a:pathLst>
            </a:custGeom>
            <a:gradFill rotWithShape="1">
              <a:gsLst>
                <a:gs pos="0">
                  <a:srgbClr val="009900"/>
                </a:gs>
                <a:gs pos="100000">
                  <a:srgbClr val="009900">
                    <a:gamma/>
                    <a:tint val="52549"/>
                    <a:invGamma/>
                  </a:srgbClr>
                </a:gs>
              </a:gsLst>
              <a:lin ang="5400000" scaled="1"/>
            </a:gradFill>
            <a:ln w="6350" cap="flat" cmpd="sng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853" name="Group 405"/>
          <p:cNvGrpSpPr>
            <a:grpSpLocks/>
          </p:cNvGrpSpPr>
          <p:nvPr/>
        </p:nvGrpSpPr>
        <p:grpSpPr bwMode="auto">
          <a:xfrm>
            <a:off x="0" y="0"/>
            <a:ext cx="9144000" cy="5948363"/>
            <a:chOff x="0" y="0"/>
            <a:chExt cx="5760" cy="3747"/>
          </a:xfrm>
        </p:grpSpPr>
        <p:sp>
          <p:nvSpPr>
            <p:cNvPr id="488854" name="Rectangle 2"/>
            <p:cNvSpPr>
              <a:spLocks noChangeArrowheads="1"/>
            </p:cNvSpPr>
            <p:nvPr/>
          </p:nvSpPr>
          <p:spPr bwMode="gray">
            <a:xfrm flipV="1">
              <a:off x="0" y="0"/>
              <a:ext cx="5760" cy="165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>
                <a:solidFill>
                  <a:schemeClr val="bg1"/>
                </a:solidFill>
              </a:endParaRPr>
            </a:p>
          </p:txBody>
        </p:sp>
        <p:sp>
          <p:nvSpPr>
            <p:cNvPr id="488855" name="Rectangle 3"/>
            <p:cNvSpPr>
              <a:spLocks noChangeArrowheads="1"/>
            </p:cNvSpPr>
            <p:nvPr/>
          </p:nvSpPr>
          <p:spPr bwMode="gray">
            <a:xfrm>
              <a:off x="0" y="1842"/>
              <a:ext cx="5760" cy="928"/>
            </a:xfrm>
            <a:prstGeom prst="rect">
              <a:avLst/>
            </a:prstGeom>
            <a:gradFill rotWithShape="1">
              <a:gsLst>
                <a:gs pos="0">
                  <a:srgbClr val="5F5F5F"/>
                </a:gs>
                <a:gs pos="100000">
                  <a:srgbClr val="DDDDD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de-DE">
                <a:solidFill>
                  <a:schemeClr val="bg1"/>
                </a:solidFill>
              </a:endParaRPr>
            </a:p>
          </p:txBody>
        </p:sp>
        <p:sp>
          <p:nvSpPr>
            <p:cNvPr id="488856" name="Rectangle 408"/>
            <p:cNvSpPr>
              <a:spLocks noChangeArrowheads="1"/>
            </p:cNvSpPr>
            <p:nvPr/>
          </p:nvSpPr>
          <p:spPr bwMode="gray">
            <a:xfrm flipV="1">
              <a:off x="0" y="1603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5F5F5F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>
                <a:solidFill>
                  <a:schemeClr val="bg1"/>
                </a:solidFill>
              </a:endParaRPr>
            </a:p>
          </p:txBody>
        </p:sp>
        <p:sp>
          <p:nvSpPr>
            <p:cNvPr id="488857" name="Rectangle 5"/>
            <p:cNvSpPr>
              <a:spLocks noChangeArrowheads="1"/>
            </p:cNvSpPr>
            <p:nvPr/>
          </p:nvSpPr>
          <p:spPr bwMode="gray">
            <a:xfrm flipV="1">
              <a:off x="0" y="2762"/>
              <a:ext cx="5760" cy="98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DDDD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>
                <a:solidFill>
                  <a:schemeClr val="bg1"/>
                </a:solidFill>
              </a:endParaRPr>
            </a:p>
          </p:txBody>
        </p:sp>
      </p:grpSp>
      <p:sp>
        <p:nvSpPr>
          <p:cNvPr id="488453" name="Rectangle 5"/>
          <p:cNvSpPr>
            <a:spLocks noChangeArrowheads="1"/>
          </p:cNvSpPr>
          <p:nvPr/>
        </p:nvSpPr>
        <p:spPr bwMode="gray">
          <a:xfrm>
            <a:off x="300038" y="58738"/>
            <a:ext cx="8520112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rIns="0" anchor="ctr"/>
          <a:lstStyle/>
          <a:p>
            <a:pPr>
              <a:lnSpc>
                <a:spcPct val="90000"/>
              </a:lnSpc>
            </a:pPr>
            <a:r>
              <a:rPr lang="en-US" altLang="zh-CN" sz="3000" b="1" noProof="1">
                <a:solidFill>
                  <a:schemeClr val="bg1"/>
                </a:solidFill>
              </a:rPr>
              <a:t>Work Flow Basic Set</a:t>
            </a:r>
          </a:p>
        </p:txBody>
      </p:sp>
      <p:sp>
        <p:nvSpPr>
          <p:cNvPr id="488454" name="Rectangle 4"/>
          <p:cNvSpPr>
            <a:spLocks noChangeArrowheads="1"/>
          </p:cNvSpPr>
          <p:nvPr/>
        </p:nvSpPr>
        <p:spPr bwMode="gray">
          <a:xfrm>
            <a:off x="304800" y="1038225"/>
            <a:ext cx="5753100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defTabSz="801688" eaLnBrk="0" hangingPunct="0"/>
            <a:r>
              <a:rPr lang="en-US" altLang="zh-CN" sz="2000" noProof="1">
                <a:solidFill>
                  <a:schemeClr val="bg1"/>
                </a:solidFill>
              </a:rPr>
              <a:t>Manufacturing 4</a:t>
            </a:r>
          </a:p>
        </p:txBody>
      </p:sp>
      <p:grpSp>
        <p:nvGrpSpPr>
          <p:cNvPr id="488604" name="Group 156"/>
          <p:cNvGrpSpPr>
            <a:grpSpLocks/>
          </p:cNvGrpSpPr>
          <p:nvPr/>
        </p:nvGrpSpPr>
        <p:grpSpPr bwMode="auto">
          <a:xfrm>
            <a:off x="7300913" y="2640013"/>
            <a:ext cx="776287" cy="541337"/>
            <a:chOff x="-1496" y="3101"/>
            <a:chExt cx="4084" cy="2842"/>
          </a:xfrm>
        </p:grpSpPr>
        <p:sp>
          <p:nvSpPr>
            <p:cNvPr id="488605" name="Freeform 157"/>
            <p:cNvSpPr>
              <a:spLocks/>
            </p:cNvSpPr>
            <p:nvPr/>
          </p:nvSpPr>
          <p:spPr bwMode="gray">
            <a:xfrm>
              <a:off x="2087" y="4070"/>
              <a:ext cx="168" cy="484"/>
            </a:xfrm>
            <a:custGeom>
              <a:avLst/>
              <a:gdLst>
                <a:gd name="T0" fmla="*/ 0 w 168"/>
                <a:gd name="T1" fmla="*/ 484 h 484"/>
                <a:gd name="T2" fmla="*/ 0 w 168"/>
                <a:gd name="T3" fmla="*/ 45 h 484"/>
                <a:gd name="T4" fmla="*/ 168 w 168"/>
                <a:gd name="T5" fmla="*/ 0 h 484"/>
                <a:gd name="T6" fmla="*/ 168 w 168"/>
                <a:gd name="T7" fmla="*/ 442 h 484"/>
                <a:gd name="T8" fmla="*/ 0 w 168"/>
                <a:gd name="T9" fmla="*/ 484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484">
                  <a:moveTo>
                    <a:pt x="0" y="484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442"/>
                  </a:lnTo>
                  <a:lnTo>
                    <a:pt x="0" y="484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06" name="Freeform 158"/>
            <p:cNvSpPr>
              <a:spLocks/>
            </p:cNvSpPr>
            <p:nvPr/>
          </p:nvSpPr>
          <p:spPr bwMode="gray">
            <a:xfrm>
              <a:off x="2057" y="4108"/>
              <a:ext cx="30" cy="446"/>
            </a:xfrm>
            <a:custGeom>
              <a:avLst/>
              <a:gdLst>
                <a:gd name="T0" fmla="*/ 30 w 30"/>
                <a:gd name="T1" fmla="*/ 7 h 446"/>
                <a:gd name="T2" fmla="*/ 0 w 30"/>
                <a:gd name="T3" fmla="*/ 0 h 446"/>
                <a:gd name="T4" fmla="*/ 0 w 30"/>
                <a:gd name="T5" fmla="*/ 439 h 446"/>
                <a:gd name="T6" fmla="*/ 30 w 30"/>
                <a:gd name="T7" fmla="*/ 446 h 446"/>
                <a:gd name="T8" fmla="*/ 30 w 30"/>
                <a:gd name="T9" fmla="*/ 7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46">
                  <a:moveTo>
                    <a:pt x="30" y="7"/>
                  </a:moveTo>
                  <a:lnTo>
                    <a:pt x="0" y="0"/>
                  </a:lnTo>
                  <a:lnTo>
                    <a:pt x="0" y="439"/>
                  </a:lnTo>
                  <a:lnTo>
                    <a:pt x="30" y="446"/>
                  </a:lnTo>
                  <a:lnTo>
                    <a:pt x="30" y="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07" name="Freeform 159"/>
            <p:cNvSpPr>
              <a:spLocks/>
            </p:cNvSpPr>
            <p:nvPr/>
          </p:nvSpPr>
          <p:spPr bwMode="gray">
            <a:xfrm>
              <a:off x="2057" y="4063"/>
              <a:ext cx="198" cy="52"/>
            </a:xfrm>
            <a:custGeom>
              <a:avLst/>
              <a:gdLst>
                <a:gd name="T0" fmla="*/ 198 w 198"/>
                <a:gd name="T1" fmla="*/ 7 h 52"/>
                <a:gd name="T2" fmla="*/ 165 w 198"/>
                <a:gd name="T3" fmla="*/ 0 h 52"/>
                <a:gd name="T4" fmla="*/ 0 w 198"/>
                <a:gd name="T5" fmla="*/ 45 h 52"/>
                <a:gd name="T6" fmla="*/ 30 w 198"/>
                <a:gd name="T7" fmla="*/ 52 h 52"/>
                <a:gd name="T8" fmla="*/ 198 w 198"/>
                <a:gd name="T9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52">
                  <a:moveTo>
                    <a:pt x="198" y="7"/>
                  </a:moveTo>
                  <a:lnTo>
                    <a:pt x="165" y="0"/>
                  </a:lnTo>
                  <a:lnTo>
                    <a:pt x="0" y="45"/>
                  </a:lnTo>
                  <a:lnTo>
                    <a:pt x="30" y="52"/>
                  </a:lnTo>
                  <a:lnTo>
                    <a:pt x="198" y="7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08" name="Freeform 160"/>
            <p:cNvSpPr>
              <a:spLocks/>
            </p:cNvSpPr>
            <p:nvPr/>
          </p:nvSpPr>
          <p:spPr bwMode="gray">
            <a:xfrm>
              <a:off x="2033" y="3992"/>
              <a:ext cx="26" cy="31"/>
            </a:xfrm>
            <a:custGeom>
              <a:avLst/>
              <a:gdLst>
                <a:gd name="T0" fmla="*/ 2 w 11"/>
                <a:gd name="T1" fmla="*/ 2 h 13"/>
                <a:gd name="T2" fmla="*/ 9 w 11"/>
                <a:gd name="T3" fmla="*/ 4 h 13"/>
                <a:gd name="T4" fmla="*/ 10 w 11"/>
                <a:gd name="T5" fmla="*/ 12 h 13"/>
                <a:gd name="T6" fmla="*/ 2 w 11"/>
                <a:gd name="T7" fmla="*/ 9 h 13"/>
                <a:gd name="T8" fmla="*/ 2 w 11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2" y="2"/>
                  </a:moveTo>
                  <a:cubicBezTo>
                    <a:pt x="4" y="0"/>
                    <a:pt x="7" y="1"/>
                    <a:pt x="9" y="4"/>
                  </a:cubicBezTo>
                  <a:cubicBezTo>
                    <a:pt x="11" y="7"/>
                    <a:pt x="11" y="10"/>
                    <a:pt x="10" y="12"/>
                  </a:cubicBezTo>
                  <a:cubicBezTo>
                    <a:pt x="8" y="13"/>
                    <a:pt x="5" y="12"/>
                    <a:pt x="2" y="9"/>
                  </a:cubicBezTo>
                  <a:cubicBezTo>
                    <a:pt x="0" y="6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09" name="Freeform 161"/>
            <p:cNvSpPr>
              <a:spLocks/>
            </p:cNvSpPr>
            <p:nvPr/>
          </p:nvSpPr>
          <p:spPr bwMode="gray">
            <a:xfrm>
              <a:off x="2033" y="4672"/>
              <a:ext cx="26" cy="29"/>
            </a:xfrm>
            <a:custGeom>
              <a:avLst/>
              <a:gdLst>
                <a:gd name="T0" fmla="*/ 2 w 11"/>
                <a:gd name="T1" fmla="*/ 1 h 12"/>
                <a:gd name="T2" fmla="*/ 9 w 11"/>
                <a:gd name="T3" fmla="*/ 4 h 12"/>
                <a:gd name="T4" fmla="*/ 10 w 11"/>
                <a:gd name="T5" fmla="*/ 11 h 12"/>
                <a:gd name="T6" fmla="*/ 2 w 11"/>
                <a:gd name="T7" fmla="*/ 9 h 12"/>
                <a:gd name="T8" fmla="*/ 2 w 11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2" y="1"/>
                  </a:moveTo>
                  <a:cubicBezTo>
                    <a:pt x="4" y="0"/>
                    <a:pt x="7" y="1"/>
                    <a:pt x="9" y="4"/>
                  </a:cubicBezTo>
                  <a:cubicBezTo>
                    <a:pt x="11" y="6"/>
                    <a:pt x="11" y="10"/>
                    <a:pt x="10" y="11"/>
                  </a:cubicBezTo>
                  <a:cubicBezTo>
                    <a:pt x="8" y="12"/>
                    <a:pt x="5" y="11"/>
                    <a:pt x="2" y="9"/>
                  </a:cubicBezTo>
                  <a:cubicBezTo>
                    <a:pt x="0" y="6"/>
                    <a:pt x="0" y="3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10" name="Freeform 162"/>
            <p:cNvSpPr>
              <a:spLocks/>
            </p:cNvSpPr>
            <p:nvPr/>
          </p:nvSpPr>
          <p:spPr bwMode="gray">
            <a:xfrm>
              <a:off x="2045" y="3940"/>
              <a:ext cx="220" cy="756"/>
            </a:xfrm>
            <a:custGeom>
              <a:avLst/>
              <a:gdLst>
                <a:gd name="T0" fmla="*/ 0 w 93"/>
                <a:gd name="T1" fmla="*/ 25 h 320"/>
                <a:gd name="T2" fmla="*/ 2 w 93"/>
                <a:gd name="T3" fmla="*/ 33 h 320"/>
                <a:gd name="T4" fmla="*/ 85 w 93"/>
                <a:gd name="T5" fmla="*/ 10 h 320"/>
                <a:gd name="T6" fmla="*/ 85 w 93"/>
                <a:gd name="T7" fmla="*/ 290 h 320"/>
                <a:gd name="T8" fmla="*/ 0 w 93"/>
                <a:gd name="T9" fmla="*/ 312 h 320"/>
                <a:gd name="T10" fmla="*/ 2 w 93"/>
                <a:gd name="T11" fmla="*/ 320 h 320"/>
                <a:gd name="T12" fmla="*/ 93 w 93"/>
                <a:gd name="T13" fmla="*/ 296 h 320"/>
                <a:gd name="T14" fmla="*/ 93 w 93"/>
                <a:gd name="T15" fmla="*/ 0 h 320"/>
                <a:gd name="T16" fmla="*/ 0 w 93"/>
                <a:gd name="T17" fmla="*/ 2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320">
                  <a:moveTo>
                    <a:pt x="0" y="25"/>
                  </a:move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76" y="13"/>
                    <a:pt x="85" y="10"/>
                  </a:cubicBezTo>
                  <a:cubicBezTo>
                    <a:pt x="85" y="20"/>
                    <a:pt x="85" y="284"/>
                    <a:pt x="85" y="290"/>
                  </a:cubicBezTo>
                  <a:cubicBezTo>
                    <a:pt x="79" y="291"/>
                    <a:pt x="0" y="312"/>
                    <a:pt x="0" y="312"/>
                  </a:cubicBezTo>
                  <a:cubicBezTo>
                    <a:pt x="2" y="320"/>
                    <a:pt x="2" y="320"/>
                    <a:pt x="2" y="320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0"/>
                    <a:pt x="93" y="0"/>
                    <a:pt x="93" y="0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11" name="Freeform 163"/>
            <p:cNvSpPr>
              <a:spLocks/>
            </p:cNvSpPr>
            <p:nvPr/>
          </p:nvSpPr>
          <p:spPr bwMode="gray">
            <a:xfrm>
              <a:off x="344" y="5258"/>
              <a:ext cx="435" cy="435"/>
            </a:xfrm>
            <a:custGeom>
              <a:avLst/>
              <a:gdLst>
                <a:gd name="T0" fmla="*/ 187 w 435"/>
                <a:gd name="T1" fmla="*/ 435 h 435"/>
                <a:gd name="T2" fmla="*/ 0 w 435"/>
                <a:gd name="T3" fmla="*/ 241 h 435"/>
                <a:gd name="T4" fmla="*/ 435 w 435"/>
                <a:gd name="T5" fmla="*/ 0 h 435"/>
                <a:gd name="T6" fmla="*/ 380 w 435"/>
                <a:gd name="T7" fmla="*/ 383 h 435"/>
                <a:gd name="T8" fmla="*/ 187 w 435"/>
                <a:gd name="T9" fmla="*/ 435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5" h="435">
                  <a:moveTo>
                    <a:pt x="187" y="435"/>
                  </a:moveTo>
                  <a:lnTo>
                    <a:pt x="0" y="241"/>
                  </a:lnTo>
                  <a:lnTo>
                    <a:pt x="435" y="0"/>
                  </a:lnTo>
                  <a:lnTo>
                    <a:pt x="380" y="383"/>
                  </a:lnTo>
                  <a:lnTo>
                    <a:pt x="187" y="435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12" name="Freeform 164"/>
            <p:cNvSpPr>
              <a:spLocks/>
            </p:cNvSpPr>
            <p:nvPr/>
          </p:nvSpPr>
          <p:spPr bwMode="gray">
            <a:xfrm>
              <a:off x="-1449" y="4762"/>
              <a:ext cx="458" cy="449"/>
            </a:xfrm>
            <a:custGeom>
              <a:avLst/>
              <a:gdLst>
                <a:gd name="T0" fmla="*/ 187 w 458"/>
                <a:gd name="T1" fmla="*/ 449 h 449"/>
                <a:gd name="T2" fmla="*/ 0 w 458"/>
                <a:gd name="T3" fmla="*/ 255 h 449"/>
                <a:gd name="T4" fmla="*/ 458 w 458"/>
                <a:gd name="T5" fmla="*/ 0 h 449"/>
                <a:gd name="T6" fmla="*/ 380 w 458"/>
                <a:gd name="T7" fmla="*/ 397 h 449"/>
                <a:gd name="T8" fmla="*/ 187 w 458"/>
                <a:gd name="T9" fmla="*/ 44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8" h="449">
                  <a:moveTo>
                    <a:pt x="187" y="449"/>
                  </a:moveTo>
                  <a:lnTo>
                    <a:pt x="0" y="255"/>
                  </a:lnTo>
                  <a:lnTo>
                    <a:pt x="458" y="0"/>
                  </a:lnTo>
                  <a:lnTo>
                    <a:pt x="380" y="397"/>
                  </a:lnTo>
                  <a:lnTo>
                    <a:pt x="187" y="449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13" name="Freeform 165"/>
            <p:cNvSpPr>
              <a:spLocks/>
            </p:cNvSpPr>
            <p:nvPr/>
          </p:nvSpPr>
          <p:spPr bwMode="gray">
            <a:xfrm>
              <a:off x="611" y="5357"/>
              <a:ext cx="498" cy="549"/>
            </a:xfrm>
            <a:custGeom>
              <a:avLst/>
              <a:gdLst>
                <a:gd name="T0" fmla="*/ 168 w 211"/>
                <a:gd name="T1" fmla="*/ 67 h 232"/>
                <a:gd name="T2" fmla="*/ 46 w 211"/>
                <a:gd name="T3" fmla="*/ 15 h 232"/>
                <a:gd name="T4" fmla="*/ 46 w 211"/>
                <a:gd name="T5" fmla="*/ 15 h 232"/>
                <a:gd name="T6" fmla="*/ 12 w 211"/>
                <a:gd name="T7" fmla="*/ 23 h 232"/>
                <a:gd name="T8" fmla="*/ 19 w 211"/>
                <a:gd name="T9" fmla="*/ 38 h 232"/>
                <a:gd name="T10" fmla="*/ 41 w 211"/>
                <a:gd name="T11" fmla="*/ 164 h 232"/>
                <a:gd name="T12" fmla="*/ 100 w 211"/>
                <a:gd name="T13" fmla="*/ 212 h 232"/>
                <a:gd name="T14" fmla="*/ 109 w 211"/>
                <a:gd name="T15" fmla="*/ 232 h 232"/>
                <a:gd name="T16" fmla="*/ 154 w 211"/>
                <a:gd name="T17" fmla="*/ 220 h 232"/>
                <a:gd name="T18" fmla="*/ 154 w 211"/>
                <a:gd name="T19" fmla="*/ 220 h 232"/>
                <a:gd name="T20" fmla="*/ 176 w 211"/>
                <a:gd name="T21" fmla="*/ 209 h 232"/>
                <a:gd name="T22" fmla="*/ 168 w 211"/>
                <a:gd name="T23" fmla="*/ 6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1" h="232">
                  <a:moveTo>
                    <a:pt x="168" y="67"/>
                  </a:moveTo>
                  <a:cubicBezTo>
                    <a:pt x="134" y="21"/>
                    <a:pt x="82" y="0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0" y="70"/>
                    <a:pt x="8" y="121"/>
                    <a:pt x="41" y="164"/>
                  </a:cubicBezTo>
                  <a:cubicBezTo>
                    <a:pt x="58" y="187"/>
                    <a:pt x="79" y="203"/>
                    <a:pt x="100" y="212"/>
                  </a:cubicBezTo>
                  <a:cubicBezTo>
                    <a:pt x="109" y="232"/>
                    <a:pt x="109" y="232"/>
                    <a:pt x="109" y="232"/>
                  </a:cubicBezTo>
                  <a:cubicBezTo>
                    <a:pt x="154" y="220"/>
                    <a:pt x="154" y="220"/>
                    <a:pt x="154" y="220"/>
                  </a:cubicBezTo>
                  <a:cubicBezTo>
                    <a:pt x="154" y="220"/>
                    <a:pt x="154" y="220"/>
                    <a:pt x="154" y="220"/>
                  </a:cubicBezTo>
                  <a:cubicBezTo>
                    <a:pt x="162" y="218"/>
                    <a:pt x="169" y="214"/>
                    <a:pt x="176" y="209"/>
                  </a:cubicBezTo>
                  <a:cubicBezTo>
                    <a:pt x="211" y="183"/>
                    <a:pt x="208" y="119"/>
                    <a:pt x="168" y="67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14" name="Freeform 166"/>
            <p:cNvSpPr>
              <a:spLocks/>
            </p:cNvSpPr>
            <p:nvPr/>
          </p:nvSpPr>
          <p:spPr bwMode="gray">
            <a:xfrm>
              <a:off x="502" y="5374"/>
              <a:ext cx="503" cy="569"/>
            </a:xfrm>
            <a:custGeom>
              <a:avLst/>
              <a:gdLst>
                <a:gd name="T0" fmla="*/ 178 w 213"/>
                <a:gd name="T1" fmla="*/ 214 h 241"/>
                <a:gd name="T2" fmla="*/ 43 w 213"/>
                <a:gd name="T3" fmla="*/ 169 h 241"/>
                <a:gd name="T4" fmla="*/ 35 w 213"/>
                <a:gd name="T5" fmla="*/ 27 h 241"/>
                <a:gd name="T6" fmla="*/ 170 w 213"/>
                <a:gd name="T7" fmla="*/ 72 h 241"/>
                <a:gd name="T8" fmla="*/ 178 w 213"/>
                <a:gd name="T9" fmla="*/ 21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41">
                  <a:moveTo>
                    <a:pt x="178" y="214"/>
                  </a:moveTo>
                  <a:cubicBezTo>
                    <a:pt x="142" y="241"/>
                    <a:pt x="82" y="221"/>
                    <a:pt x="43" y="169"/>
                  </a:cubicBezTo>
                  <a:cubicBezTo>
                    <a:pt x="3" y="117"/>
                    <a:pt x="0" y="54"/>
                    <a:pt x="35" y="27"/>
                  </a:cubicBezTo>
                  <a:cubicBezTo>
                    <a:pt x="70" y="0"/>
                    <a:pt x="131" y="20"/>
                    <a:pt x="170" y="72"/>
                  </a:cubicBezTo>
                  <a:cubicBezTo>
                    <a:pt x="210" y="124"/>
                    <a:pt x="213" y="188"/>
                    <a:pt x="178" y="214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15" name="Freeform 167"/>
            <p:cNvSpPr>
              <a:spLocks/>
            </p:cNvSpPr>
            <p:nvPr/>
          </p:nvSpPr>
          <p:spPr bwMode="gray">
            <a:xfrm>
              <a:off x="602" y="5485"/>
              <a:ext cx="304" cy="347"/>
            </a:xfrm>
            <a:custGeom>
              <a:avLst/>
              <a:gdLst>
                <a:gd name="T0" fmla="*/ 108 w 129"/>
                <a:gd name="T1" fmla="*/ 131 h 147"/>
                <a:gd name="T2" fmla="*/ 26 w 129"/>
                <a:gd name="T3" fmla="*/ 103 h 147"/>
                <a:gd name="T4" fmla="*/ 21 w 129"/>
                <a:gd name="T5" fmla="*/ 17 h 147"/>
                <a:gd name="T6" fmla="*/ 103 w 129"/>
                <a:gd name="T7" fmla="*/ 44 h 147"/>
                <a:gd name="T8" fmla="*/ 108 w 129"/>
                <a:gd name="T9" fmla="*/ 13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47">
                  <a:moveTo>
                    <a:pt x="108" y="131"/>
                  </a:moveTo>
                  <a:cubicBezTo>
                    <a:pt x="86" y="147"/>
                    <a:pt x="50" y="135"/>
                    <a:pt x="26" y="103"/>
                  </a:cubicBezTo>
                  <a:cubicBezTo>
                    <a:pt x="2" y="72"/>
                    <a:pt x="0" y="33"/>
                    <a:pt x="21" y="17"/>
                  </a:cubicBezTo>
                  <a:cubicBezTo>
                    <a:pt x="43" y="0"/>
                    <a:pt x="79" y="13"/>
                    <a:pt x="103" y="44"/>
                  </a:cubicBezTo>
                  <a:cubicBezTo>
                    <a:pt x="127" y="76"/>
                    <a:pt x="129" y="114"/>
                    <a:pt x="108" y="131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16" name="Freeform 168"/>
            <p:cNvSpPr>
              <a:spLocks/>
            </p:cNvSpPr>
            <p:nvPr/>
          </p:nvSpPr>
          <p:spPr bwMode="gray">
            <a:xfrm>
              <a:off x="-1189" y="4859"/>
              <a:ext cx="498" cy="548"/>
            </a:xfrm>
            <a:custGeom>
              <a:avLst/>
              <a:gdLst>
                <a:gd name="T0" fmla="*/ 168 w 211"/>
                <a:gd name="T1" fmla="*/ 67 h 232"/>
                <a:gd name="T2" fmla="*/ 46 w 211"/>
                <a:gd name="T3" fmla="*/ 15 h 232"/>
                <a:gd name="T4" fmla="*/ 46 w 211"/>
                <a:gd name="T5" fmla="*/ 14 h 232"/>
                <a:gd name="T6" fmla="*/ 12 w 211"/>
                <a:gd name="T7" fmla="*/ 23 h 232"/>
                <a:gd name="T8" fmla="*/ 19 w 211"/>
                <a:gd name="T9" fmla="*/ 38 h 232"/>
                <a:gd name="T10" fmla="*/ 41 w 211"/>
                <a:gd name="T11" fmla="*/ 164 h 232"/>
                <a:gd name="T12" fmla="*/ 100 w 211"/>
                <a:gd name="T13" fmla="*/ 212 h 232"/>
                <a:gd name="T14" fmla="*/ 109 w 211"/>
                <a:gd name="T15" fmla="*/ 232 h 232"/>
                <a:gd name="T16" fmla="*/ 154 w 211"/>
                <a:gd name="T17" fmla="*/ 219 h 232"/>
                <a:gd name="T18" fmla="*/ 154 w 211"/>
                <a:gd name="T19" fmla="*/ 219 h 232"/>
                <a:gd name="T20" fmla="*/ 176 w 211"/>
                <a:gd name="T21" fmla="*/ 209 h 232"/>
                <a:gd name="T22" fmla="*/ 168 w 211"/>
                <a:gd name="T23" fmla="*/ 6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1" h="232">
                  <a:moveTo>
                    <a:pt x="168" y="67"/>
                  </a:moveTo>
                  <a:cubicBezTo>
                    <a:pt x="133" y="21"/>
                    <a:pt x="82" y="0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0" y="70"/>
                    <a:pt x="8" y="121"/>
                    <a:pt x="41" y="164"/>
                  </a:cubicBezTo>
                  <a:cubicBezTo>
                    <a:pt x="58" y="186"/>
                    <a:pt x="78" y="203"/>
                    <a:pt x="100" y="212"/>
                  </a:cubicBezTo>
                  <a:cubicBezTo>
                    <a:pt x="109" y="232"/>
                    <a:pt x="109" y="232"/>
                    <a:pt x="109" y="232"/>
                  </a:cubicBezTo>
                  <a:cubicBezTo>
                    <a:pt x="154" y="219"/>
                    <a:pt x="154" y="219"/>
                    <a:pt x="154" y="219"/>
                  </a:cubicBezTo>
                  <a:cubicBezTo>
                    <a:pt x="154" y="219"/>
                    <a:pt x="154" y="219"/>
                    <a:pt x="154" y="219"/>
                  </a:cubicBezTo>
                  <a:cubicBezTo>
                    <a:pt x="162" y="218"/>
                    <a:pt x="169" y="214"/>
                    <a:pt x="176" y="209"/>
                  </a:cubicBezTo>
                  <a:cubicBezTo>
                    <a:pt x="211" y="183"/>
                    <a:pt x="207" y="119"/>
                    <a:pt x="168" y="67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17" name="Freeform 169"/>
            <p:cNvSpPr>
              <a:spLocks/>
            </p:cNvSpPr>
            <p:nvPr/>
          </p:nvSpPr>
          <p:spPr bwMode="gray">
            <a:xfrm>
              <a:off x="-1298" y="4875"/>
              <a:ext cx="503" cy="570"/>
            </a:xfrm>
            <a:custGeom>
              <a:avLst/>
              <a:gdLst>
                <a:gd name="T0" fmla="*/ 177 w 213"/>
                <a:gd name="T1" fmla="*/ 214 h 241"/>
                <a:gd name="T2" fmla="*/ 42 w 213"/>
                <a:gd name="T3" fmla="*/ 169 h 241"/>
                <a:gd name="T4" fmla="*/ 35 w 213"/>
                <a:gd name="T5" fmla="*/ 27 h 241"/>
                <a:gd name="T6" fmla="*/ 170 w 213"/>
                <a:gd name="T7" fmla="*/ 72 h 241"/>
                <a:gd name="T8" fmla="*/ 177 w 213"/>
                <a:gd name="T9" fmla="*/ 21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41">
                  <a:moveTo>
                    <a:pt x="177" y="214"/>
                  </a:moveTo>
                  <a:cubicBezTo>
                    <a:pt x="142" y="241"/>
                    <a:pt x="82" y="221"/>
                    <a:pt x="42" y="169"/>
                  </a:cubicBezTo>
                  <a:cubicBezTo>
                    <a:pt x="3" y="117"/>
                    <a:pt x="0" y="53"/>
                    <a:pt x="35" y="27"/>
                  </a:cubicBezTo>
                  <a:cubicBezTo>
                    <a:pt x="70" y="0"/>
                    <a:pt x="131" y="20"/>
                    <a:pt x="170" y="72"/>
                  </a:cubicBezTo>
                  <a:cubicBezTo>
                    <a:pt x="209" y="124"/>
                    <a:pt x="213" y="187"/>
                    <a:pt x="177" y="214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18" name="Freeform 170"/>
            <p:cNvSpPr>
              <a:spLocks/>
            </p:cNvSpPr>
            <p:nvPr/>
          </p:nvSpPr>
          <p:spPr bwMode="gray">
            <a:xfrm>
              <a:off x="-1201" y="4987"/>
              <a:ext cx="307" cy="347"/>
            </a:xfrm>
            <a:custGeom>
              <a:avLst/>
              <a:gdLst>
                <a:gd name="T0" fmla="*/ 108 w 130"/>
                <a:gd name="T1" fmla="*/ 130 h 147"/>
                <a:gd name="T2" fmla="*/ 26 w 130"/>
                <a:gd name="T3" fmla="*/ 103 h 147"/>
                <a:gd name="T4" fmla="*/ 22 w 130"/>
                <a:gd name="T5" fmla="*/ 16 h 147"/>
                <a:gd name="T6" fmla="*/ 104 w 130"/>
                <a:gd name="T7" fmla="*/ 44 h 147"/>
                <a:gd name="T8" fmla="*/ 108 w 130"/>
                <a:gd name="T9" fmla="*/ 13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47">
                  <a:moveTo>
                    <a:pt x="108" y="130"/>
                  </a:moveTo>
                  <a:cubicBezTo>
                    <a:pt x="87" y="147"/>
                    <a:pt x="50" y="134"/>
                    <a:pt x="26" y="103"/>
                  </a:cubicBezTo>
                  <a:cubicBezTo>
                    <a:pt x="2" y="71"/>
                    <a:pt x="0" y="33"/>
                    <a:pt x="22" y="16"/>
                  </a:cubicBezTo>
                  <a:cubicBezTo>
                    <a:pt x="43" y="0"/>
                    <a:pt x="80" y="12"/>
                    <a:pt x="104" y="44"/>
                  </a:cubicBezTo>
                  <a:cubicBezTo>
                    <a:pt x="128" y="75"/>
                    <a:pt x="130" y="114"/>
                    <a:pt x="108" y="130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19" name="Freeform 171"/>
            <p:cNvSpPr>
              <a:spLocks/>
            </p:cNvSpPr>
            <p:nvPr/>
          </p:nvSpPr>
          <p:spPr bwMode="gray">
            <a:xfrm>
              <a:off x="-1496" y="3465"/>
              <a:ext cx="2740" cy="2393"/>
            </a:xfrm>
            <a:custGeom>
              <a:avLst/>
              <a:gdLst>
                <a:gd name="T0" fmla="*/ 1144 w 1160"/>
                <a:gd name="T1" fmla="*/ 727 h 1013"/>
                <a:gd name="T2" fmla="*/ 1054 w 1160"/>
                <a:gd name="T3" fmla="*/ 679 h 1013"/>
                <a:gd name="T4" fmla="*/ 954 w 1160"/>
                <a:gd name="T5" fmla="*/ 346 h 1013"/>
                <a:gd name="T6" fmla="*/ 876 w 1160"/>
                <a:gd name="T7" fmla="*/ 233 h 1013"/>
                <a:gd name="T8" fmla="*/ 0 w 1160"/>
                <a:gd name="T9" fmla="*/ 0 h 1013"/>
                <a:gd name="T10" fmla="*/ 0 w 1160"/>
                <a:gd name="T11" fmla="*/ 713 h 1013"/>
                <a:gd name="T12" fmla="*/ 99 w 1160"/>
                <a:gd name="T13" fmla="*/ 739 h 1013"/>
                <a:gd name="T14" fmla="*/ 110 w 1160"/>
                <a:gd name="T15" fmla="*/ 613 h 1013"/>
                <a:gd name="T16" fmla="*/ 261 w 1160"/>
                <a:gd name="T17" fmla="*/ 663 h 1013"/>
                <a:gd name="T18" fmla="*/ 292 w 1160"/>
                <a:gd name="T19" fmla="*/ 791 h 1013"/>
                <a:gd name="T20" fmla="*/ 858 w 1160"/>
                <a:gd name="T21" fmla="*/ 943 h 1013"/>
                <a:gd name="T22" fmla="*/ 873 w 1160"/>
                <a:gd name="T23" fmla="*/ 824 h 1013"/>
                <a:gd name="T24" fmla="*/ 1024 w 1160"/>
                <a:gd name="T25" fmla="*/ 874 h 1013"/>
                <a:gd name="T26" fmla="*/ 1056 w 1160"/>
                <a:gd name="T27" fmla="*/ 996 h 1013"/>
                <a:gd name="T28" fmla="*/ 1089 w 1160"/>
                <a:gd name="T29" fmla="*/ 1005 h 1013"/>
                <a:gd name="T30" fmla="*/ 1144 w 1160"/>
                <a:gd name="T31" fmla="*/ 1013 h 1013"/>
                <a:gd name="T32" fmla="*/ 1144 w 1160"/>
                <a:gd name="T33" fmla="*/ 727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0" h="1013">
                  <a:moveTo>
                    <a:pt x="1144" y="727"/>
                  </a:moveTo>
                  <a:cubicBezTo>
                    <a:pt x="1127" y="704"/>
                    <a:pt x="1054" y="679"/>
                    <a:pt x="1054" y="679"/>
                  </a:cubicBezTo>
                  <a:cubicBezTo>
                    <a:pt x="954" y="346"/>
                    <a:pt x="954" y="346"/>
                    <a:pt x="954" y="346"/>
                  </a:cubicBezTo>
                  <a:cubicBezTo>
                    <a:pt x="954" y="346"/>
                    <a:pt x="934" y="250"/>
                    <a:pt x="876" y="2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13"/>
                    <a:pt x="0" y="713"/>
                    <a:pt x="0" y="713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75" y="689"/>
                    <a:pt x="78" y="637"/>
                    <a:pt x="110" y="613"/>
                  </a:cubicBezTo>
                  <a:cubicBezTo>
                    <a:pt x="150" y="583"/>
                    <a:pt x="217" y="605"/>
                    <a:pt x="261" y="663"/>
                  </a:cubicBezTo>
                  <a:cubicBezTo>
                    <a:pt x="294" y="706"/>
                    <a:pt x="304" y="756"/>
                    <a:pt x="292" y="791"/>
                  </a:cubicBezTo>
                  <a:cubicBezTo>
                    <a:pt x="858" y="943"/>
                    <a:pt x="858" y="943"/>
                    <a:pt x="858" y="943"/>
                  </a:cubicBezTo>
                  <a:cubicBezTo>
                    <a:pt x="837" y="895"/>
                    <a:pt x="842" y="847"/>
                    <a:pt x="873" y="824"/>
                  </a:cubicBezTo>
                  <a:cubicBezTo>
                    <a:pt x="912" y="794"/>
                    <a:pt x="980" y="816"/>
                    <a:pt x="1024" y="874"/>
                  </a:cubicBezTo>
                  <a:cubicBezTo>
                    <a:pt x="1054" y="915"/>
                    <a:pt x="1066" y="961"/>
                    <a:pt x="1056" y="996"/>
                  </a:cubicBezTo>
                  <a:cubicBezTo>
                    <a:pt x="1089" y="1005"/>
                    <a:pt x="1089" y="1005"/>
                    <a:pt x="1089" y="1005"/>
                  </a:cubicBezTo>
                  <a:cubicBezTo>
                    <a:pt x="1144" y="1013"/>
                    <a:pt x="1144" y="1013"/>
                    <a:pt x="1144" y="1013"/>
                  </a:cubicBezTo>
                  <a:cubicBezTo>
                    <a:pt x="1144" y="1013"/>
                    <a:pt x="1160" y="750"/>
                    <a:pt x="1144" y="727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20" name="Freeform 172"/>
            <p:cNvSpPr>
              <a:spLocks/>
            </p:cNvSpPr>
            <p:nvPr/>
          </p:nvSpPr>
          <p:spPr bwMode="gray">
            <a:xfrm>
              <a:off x="-1496" y="3101"/>
              <a:ext cx="3413" cy="915"/>
            </a:xfrm>
            <a:custGeom>
              <a:avLst/>
              <a:gdLst>
                <a:gd name="T0" fmla="*/ 1344 w 3413"/>
                <a:gd name="T1" fmla="*/ 0 h 915"/>
                <a:gd name="T2" fmla="*/ 0 w 3413"/>
                <a:gd name="T3" fmla="*/ 364 h 915"/>
                <a:gd name="T4" fmla="*/ 1344 w 3413"/>
                <a:gd name="T5" fmla="*/ 721 h 915"/>
                <a:gd name="T6" fmla="*/ 1564 w 3413"/>
                <a:gd name="T7" fmla="*/ 780 h 915"/>
                <a:gd name="T8" fmla="*/ 2069 w 3413"/>
                <a:gd name="T9" fmla="*/ 915 h 915"/>
                <a:gd name="T10" fmla="*/ 3413 w 3413"/>
                <a:gd name="T11" fmla="*/ 551 h 915"/>
                <a:gd name="T12" fmla="*/ 1344 w 3413"/>
                <a:gd name="T13" fmla="*/ 0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13" h="915">
                  <a:moveTo>
                    <a:pt x="1344" y="0"/>
                  </a:moveTo>
                  <a:lnTo>
                    <a:pt x="0" y="364"/>
                  </a:lnTo>
                  <a:lnTo>
                    <a:pt x="1344" y="721"/>
                  </a:lnTo>
                  <a:lnTo>
                    <a:pt x="1564" y="780"/>
                  </a:lnTo>
                  <a:lnTo>
                    <a:pt x="2069" y="915"/>
                  </a:lnTo>
                  <a:lnTo>
                    <a:pt x="3413" y="551"/>
                  </a:lnTo>
                  <a:lnTo>
                    <a:pt x="1344" y="0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21" name="Freeform 173"/>
            <p:cNvSpPr>
              <a:spLocks/>
            </p:cNvSpPr>
            <p:nvPr/>
          </p:nvSpPr>
          <p:spPr bwMode="gray">
            <a:xfrm>
              <a:off x="573" y="3652"/>
              <a:ext cx="1767" cy="1417"/>
            </a:xfrm>
            <a:custGeom>
              <a:avLst/>
              <a:gdLst>
                <a:gd name="T0" fmla="*/ 747 w 748"/>
                <a:gd name="T1" fmla="*/ 446 h 600"/>
                <a:gd name="T2" fmla="*/ 647 w 748"/>
                <a:gd name="T3" fmla="*/ 113 h 600"/>
                <a:gd name="T4" fmla="*/ 569 w 748"/>
                <a:gd name="T5" fmla="*/ 0 h 600"/>
                <a:gd name="T6" fmla="*/ 0 w 748"/>
                <a:gd name="T7" fmla="*/ 154 h 600"/>
                <a:gd name="T8" fmla="*/ 78 w 748"/>
                <a:gd name="T9" fmla="*/ 267 h 600"/>
                <a:gd name="T10" fmla="*/ 178 w 748"/>
                <a:gd name="T11" fmla="*/ 600 h 600"/>
                <a:gd name="T12" fmla="*/ 748 w 748"/>
                <a:gd name="T13" fmla="*/ 447 h 600"/>
                <a:gd name="T14" fmla="*/ 747 w 748"/>
                <a:gd name="T15" fmla="*/ 446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8" h="600">
                  <a:moveTo>
                    <a:pt x="747" y="446"/>
                  </a:moveTo>
                  <a:cubicBezTo>
                    <a:pt x="647" y="113"/>
                    <a:pt x="647" y="113"/>
                    <a:pt x="647" y="113"/>
                  </a:cubicBezTo>
                  <a:cubicBezTo>
                    <a:pt x="647" y="113"/>
                    <a:pt x="626" y="18"/>
                    <a:pt x="569" y="0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58" y="171"/>
                    <a:pt x="78" y="267"/>
                    <a:pt x="78" y="267"/>
                  </a:cubicBezTo>
                  <a:cubicBezTo>
                    <a:pt x="178" y="600"/>
                    <a:pt x="178" y="600"/>
                    <a:pt x="178" y="600"/>
                  </a:cubicBezTo>
                  <a:cubicBezTo>
                    <a:pt x="748" y="447"/>
                    <a:pt x="748" y="447"/>
                    <a:pt x="748" y="447"/>
                  </a:cubicBezTo>
                  <a:cubicBezTo>
                    <a:pt x="747" y="447"/>
                    <a:pt x="747" y="446"/>
                    <a:pt x="747" y="446"/>
                  </a:cubicBezTo>
                  <a:close/>
                </a:path>
              </a:pathLst>
            </a:custGeom>
            <a:gradFill rotWithShape="1">
              <a:gsLst>
                <a:gs pos="0">
                  <a:srgbClr val="EAEAEA"/>
                </a:gs>
                <a:gs pos="100000">
                  <a:srgbClr val="C0C0C0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22" name="Line 174"/>
            <p:cNvSpPr>
              <a:spLocks noChangeShapeType="1"/>
            </p:cNvSpPr>
            <p:nvPr/>
          </p:nvSpPr>
          <p:spPr bwMode="gray">
            <a:xfrm flipH="1" flipV="1">
              <a:off x="-1227" y="3392"/>
              <a:ext cx="2067" cy="55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23" name="Line 175"/>
            <p:cNvSpPr>
              <a:spLocks noChangeShapeType="1"/>
            </p:cNvSpPr>
            <p:nvPr/>
          </p:nvSpPr>
          <p:spPr bwMode="gray">
            <a:xfrm flipH="1" flipV="1">
              <a:off x="-960" y="3321"/>
              <a:ext cx="2067" cy="5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24" name="Line 176"/>
            <p:cNvSpPr>
              <a:spLocks noChangeShapeType="1"/>
            </p:cNvSpPr>
            <p:nvPr/>
          </p:nvSpPr>
          <p:spPr bwMode="gray">
            <a:xfrm flipH="1" flipV="1">
              <a:off x="-693" y="3248"/>
              <a:ext cx="2067" cy="5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25" name="Line 177"/>
            <p:cNvSpPr>
              <a:spLocks noChangeShapeType="1"/>
            </p:cNvSpPr>
            <p:nvPr/>
          </p:nvSpPr>
          <p:spPr bwMode="gray">
            <a:xfrm flipH="1" flipV="1">
              <a:off x="-426" y="3177"/>
              <a:ext cx="2067" cy="5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26" name="Freeform 178"/>
            <p:cNvSpPr>
              <a:spLocks/>
            </p:cNvSpPr>
            <p:nvPr/>
          </p:nvSpPr>
          <p:spPr bwMode="gray">
            <a:xfrm>
              <a:off x="-1399" y="3708"/>
              <a:ext cx="1443" cy="1106"/>
            </a:xfrm>
            <a:custGeom>
              <a:avLst/>
              <a:gdLst>
                <a:gd name="T0" fmla="*/ 0 w 1443"/>
                <a:gd name="T1" fmla="*/ 0 h 1106"/>
                <a:gd name="T2" fmla="*/ 0 w 1443"/>
                <a:gd name="T3" fmla="*/ 721 h 1106"/>
                <a:gd name="T4" fmla="*/ 1443 w 1443"/>
                <a:gd name="T5" fmla="*/ 1106 h 1106"/>
                <a:gd name="T6" fmla="*/ 1443 w 1443"/>
                <a:gd name="T7" fmla="*/ 385 h 1106"/>
                <a:gd name="T8" fmla="*/ 0 w 1443"/>
                <a:gd name="T9" fmla="*/ 0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3" h="1106">
                  <a:moveTo>
                    <a:pt x="0" y="0"/>
                  </a:moveTo>
                  <a:lnTo>
                    <a:pt x="0" y="721"/>
                  </a:lnTo>
                  <a:lnTo>
                    <a:pt x="1443" y="1106"/>
                  </a:lnTo>
                  <a:lnTo>
                    <a:pt x="1443" y="385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EAEAEA"/>
                </a:gs>
                <a:gs pos="100000">
                  <a:srgbClr val="C0C0C0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27" name="Freeform 179"/>
            <p:cNvSpPr>
              <a:spLocks/>
            </p:cNvSpPr>
            <p:nvPr/>
          </p:nvSpPr>
          <p:spPr bwMode="gray">
            <a:xfrm>
              <a:off x="141" y="4119"/>
              <a:ext cx="581" cy="1534"/>
            </a:xfrm>
            <a:custGeom>
              <a:avLst/>
              <a:gdLst>
                <a:gd name="T0" fmla="*/ 581 w 581"/>
                <a:gd name="T1" fmla="*/ 154 h 1534"/>
                <a:gd name="T2" fmla="*/ 0 w 581"/>
                <a:gd name="T3" fmla="*/ 0 h 1534"/>
                <a:gd name="T4" fmla="*/ 0 w 581"/>
                <a:gd name="T5" fmla="*/ 1470 h 1534"/>
                <a:gd name="T6" fmla="*/ 236 w 581"/>
                <a:gd name="T7" fmla="*/ 1534 h 1534"/>
                <a:gd name="T8" fmla="*/ 572 w 581"/>
                <a:gd name="T9" fmla="*/ 1035 h 1534"/>
                <a:gd name="T10" fmla="*/ 581 w 581"/>
                <a:gd name="T11" fmla="*/ 154 h 1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1" h="1534">
                  <a:moveTo>
                    <a:pt x="581" y="154"/>
                  </a:moveTo>
                  <a:lnTo>
                    <a:pt x="0" y="0"/>
                  </a:lnTo>
                  <a:lnTo>
                    <a:pt x="0" y="1470"/>
                  </a:lnTo>
                  <a:lnTo>
                    <a:pt x="236" y="1534"/>
                  </a:lnTo>
                  <a:lnTo>
                    <a:pt x="572" y="1035"/>
                  </a:lnTo>
                  <a:lnTo>
                    <a:pt x="581" y="154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28" name="Freeform 180"/>
            <p:cNvSpPr>
              <a:spLocks/>
            </p:cNvSpPr>
            <p:nvPr/>
          </p:nvSpPr>
          <p:spPr bwMode="gray">
            <a:xfrm>
              <a:off x="753" y="4370"/>
              <a:ext cx="210" cy="692"/>
            </a:xfrm>
            <a:custGeom>
              <a:avLst/>
              <a:gdLst>
                <a:gd name="T0" fmla="*/ 210 w 210"/>
                <a:gd name="T1" fmla="*/ 692 h 692"/>
                <a:gd name="T2" fmla="*/ 0 w 210"/>
                <a:gd name="T3" fmla="*/ 635 h 692"/>
                <a:gd name="T4" fmla="*/ 4 w 210"/>
                <a:gd name="T5" fmla="*/ 0 h 692"/>
                <a:gd name="T6" fmla="*/ 210 w 210"/>
                <a:gd name="T7" fmla="*/ 692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0" h="692">
                  <a:moveTo>
                    <a:pt x="210" y="692"/>
                  </a:moveTo>
                  <a:lnTo>
                    <a:pt x="0" y="635"/>
                  </a:lnTo>
                  <a:lnTo>
                    <a:pt x="4" y="0"/>
                  </a:lnTo>
                  <a:lnTo>
                    <a:pt x="210" y="692"/>
                  </a:lnTo>
                  <a:close/>
                </a:path>
              </a:pathLst>
            </a:custGeom>
            <a:gradFill rotWithShape="1">
              <a:gsLst>
                <a:gs pos="0">
                  <a:srgbClr val="3399FF"/>
                </a:gs>
                <a:gs pos="100000">
                  <a:srgbClr val="3399FF">
                    <a:gamma/>
                    <a:tint val="2823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29" name="Freeform 181"/>
            <p:cNvSpPr>
              <a:spLocks/>
            </p:cNvSpPr>
            <p:nvPr/>
          </p:nvSpPr>
          <p:spPr bwMode="gray">
            <a:xfrm>
              <a:off x="231" y="4238"/>
              <a:ext cx="451" cy="749"/>
            </a:xfrm>
            <a:custGeom>
              <a:avLst/>
              <a:gdLst>
                <a:gd name="T0" fmla="*/ 0 w 451"/>
                <a:gd name="T1" fmla="*/ 0 h 749"/>
                <a:gd name="T2" fmla="*/ 0 w 451"/>
                <a:gd name="T3" fmla="*/ 626 h 749"/>
                <a:gd name="T4" fmla="*/ 451 w 451"/>
                <a:gd name="T5" fmla="*/ 749 h 749"/>
                <a:gd name="T6" fmla="*/ 451 w 451"/>
                <a:gd name="T7" fmla="*/ 120 h 749"/>
                <a:gd name="T8" fmla="*/ 0 w 451"/>
                <a:gd name="T9" fmla="*/ 0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749">
                  <a:moveTo>
                    <a:pt x="0" y="0"/>
                  </a:moveTo>
                  <a:lnTo>
                    <a:pt x="0" y="626"/>
                  </a:lnTo>
                  <a:lnTo>
                    <a:pt x="451" y="749"/>
                  </a:lnTo>
                  <a:lnTo>
                    <a:pt x="451" y="12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3399FF"/>
                </a:gs>
                <a:gs pos="100000">
                  <a:srgbClr val="3399FF">
                    <a:gamma/>
                    <a:tint val="2823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30" name="Freeform 182"/>
            <p:cNvSpPr>
              <a:spLocks/>
            </p:cNvSpPr>
            <p:nvPr/>
          </p:nvSpPr>
          <p:spPr bwMode="gray">
            <a:xfrm>
              <a:off x="781" y="3930"/>
              <a:ext cx="1533" cy="1134"/>
            </a:xfrm>
            <a:custGeom>
              <a:avLst/>
              <a:gdLst>
                <a:gd name="T0" fmla="*/ 234 w 1533"/>
                <a:gd name="T1" fmla="*/ 1134 h 1134"/>
                <a:gd name="T2" fmla="*/ 0 w 1533"/>
                <a:gd name="T3" fmla="*/ 348 h 1134"/>
                <a:gd name="T4" fmla="*/ 1302 w 1533"/>
                <a:gd name="T5" fmla="*/ 0 h 1134"/>
                <a:gd name="T6" fmla="*/ 1533 w 1533"/>
                <a:gd name="T7" fmla="*/ 785 h 1134"/>
                <a:gd name="T8" fmla="*/ 234 w 1533"/>
                <a:gd name="T9" fmla="*/ 1134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3" h="1134">
                  <a:moveTo>
                    <a:pt x="234" y="1134"/>
                  </a:moveTo>
                  <a:lnTo>
                    <a:pt x="0" y="348"/>
                  </a:lnTo>
                  <a:lnTo>
                    <a:pt x="1302" y="0"/>
                  </a:lnTo>
                  <a:lnTo>
                    <a:pt x="1533" y="785"/>
                  </a:lnTo>
                  <a:lnTo>
                    <a:pt x="234" y="1134"/>
                  </a:lnTo>
                  <a:close/>
                </a:path>
              </a:pathLst>
            </a:custGeom>
            <a:gradFill rotWithShape="1">
              <a:gsLst>
                <a:gs pos="0">
                  <a:srgbClr val="3399FF"/>
                </a:gs>
                <a:gs pos="100000">
                  <a:srgbClr val="3399FF">
                    <a:gamma/>
                    <a:tint val="2823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31" name="Freeform 183"/>
            <p:cNvSpPr>
              <a:spLocks/>
            </p:cNvSpPr>
            <p:nvPr/>
          </p:nvSpPr>
          <p:spPr bwMode="gray">
            <a:xfrm>
              <a:off x="994" y="4708"/>
              <a:ext cx="1594" cy="1150"/>
            </a:xfrm>
            <a:custGeom>
              <a:avLst/>
              <a:gdLst>
                <a:gd name="T0" fmla="*/ 659 w 675"/>
                <a:gd name="T1" fmla="*/ 47 h 487"/>
                <a:gd name="T2" fmla="*/ 570 w 675"/>
                <a:gd name="T3" fmla="*/ 0 h 487"/>
                <a:gd name="T4" fmla="*/ 0 w 675"/>
                <a:gd name="T5" fmla="*/ 153 h 487"/>
                <a:gd name="T6" fmla="*/ 63 w 675"/>
                <a:gd name="T7" fmla="*/ 180 h 487"/>
                <a:gd name="T8" fmla="*/ 90 w 675"/>
                <a:gd name="T9" fmla="*/ 201 h 487"/>
                <a:gd name="T10" fmla="*/ 90 w 675"/>
                <a:gd name="T11" fmla="*/ 487 h 487"/>
                <a:gd name="T12" fmla="*/ 659 w 675"/>
                <a:gd name="T13" fmla="*/ 337 h 487"/>
                <a:gd name="T14" fmla="*/ 659 w 675"/>
                <a:gd name="T15" fmla="*/ 47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5" h="487">
                  <a:moveTo>
                    <a:pt x="659" y="47"/>
                  </a:moveTo>
                  <a:cubicBezTo>
                    <a:pt x="644" y="26"/>
                    <a:pt x="581" y="4"/>
                    <a:pt x="570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53"/>
                    <a:pt x="35" y="165"/>
                    <a:pt x="63" y="180"/>
                  </a:cubicBezTo>
                  <a:cubicBezTo>
                    <a:pt x="75" y="187"/>
                    <a:pt x="85" y="194"/>
                    <a:pt x="90" y="201"/>
                  </a:cubicBezTo>
                  <a:cubicBezTo>
                    <a:pt x="106" y="224"/>
                    <a:pt x="90" y="487"/>
                    <a:pt x="90" y="487"/>
                  </a:cubicBezTo>
                  <a:cubicBezTo>
                    <a:pt x="659" y="337"/>
                    <a:pt x="659" y="337"/>
                    <a:pt x="659" y="337"/>
                  </a:cubicBezTo>
                  <a:cubicBezTo>
                    <a:pt x="659" y="337"/>
                    <a:pt x="675" y="71"/>
                    <a:pt x="659" y="47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32" name="Freeform 184"/>
            <p:cNvSpPr>
              <a:spLocks/>
            </p:cNvSpPr>
            <p:nvPr/>
          </p:nvSpPr>
          <p:spPr bwMode="gray">
            <a:xfrm>
              <a:off x="1289" y="5204"/>
              <a:ext cx="168" cy="220"/>
            </a:xfrm>
            <a:custGeom>
              <a:avLst/>
              <a:gdLst>
                <a:gd name="T0" fmla="*/ 0 w 168"/>
                <a:gd name="T1" fmla="*/ 220 h 220"/>
                <a:gd name="T2" fmla="*/ 0 w 168"/>
                <a:gd name="T3" fmla="*/ 45 h 220"/>
                <a:gd name="T4" fmla="*/ 168 w 168"/>
                <a:gd name="T5" fmla="*/ 0 h 220"/>
                <a:gd name="T6" fmla="*/ 168 w 168"/>
                <a:gd name="T7" fmla="*/ 175 h 220"/>
                <a:gd name="T8" fmla="*/ 0 w 168"/>
                <a:gd name="T9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220">
                  <a:moveTo>
                    <a:pt x="0" y="220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175"/>
                  </a:lnTo>
                  <a:lnTo>
                    <a:pt x="0" y="22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B7DBFF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33" name="Freeform 185"/>
            <p:cNvSpPr>
              <a:spLocks/>
            </p:cNvSpPr>
            <p:nvPr/>
          </p:nvSpPr>
          <p:spPr bwMode="gray">
            <a:xfrm>
              <a:off x="2321" y="4927"/>
              <a:ext cx="168" cy="218"/>
            </a:xfrm>
            <a:custGeom>
              <a:avLst/>
              <a:gdLst>
                <a:gd name="T0" fmla="*/ 0 w 168"/>
                <a:gd name="T1" fmla="*/ 218 h 218"/>
                <a:gd name="T2" fmla="*/ 0 w 168"/>
                <a:gd name="T3" fmla="*/ 45 h 218"/>
                <a:gd name="T4" fmla="*/ 168 w 168"/>
                <a:gd name="T5" fmla="*/ 0 h 218"/>
                <a:gd name="T6" fmla="*/ 168 w 168"/>
                <a:gd name="T7" fmla="*/ 173 h 218"/>
                <a:gd name="T8" fmla="*/ 0 w 168"/>
                <a:gd name="T9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218">
                  <a:moveTo>
                    <a:pt x="0" y="218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173"/>
                  </a:lnTo>
                  <a:lnTo>
                    <a:pt x="0" y="218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B7DBFF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34" name="Freeform 186"/>
            <p:cNvSpPr>
              <a:spLocks/>
            </p:cNvSpPr>
            <p:nvPr/>
          </p:nvSpPr>
          <p:spPr bwMode="gray">
            <a:xfrm>
              <a:off x="1289" y="5445"/>
              <a:ext cx="168" cy="125"/>
            </a:xfrm>
            <a:custGeom>
              <a:avLst/>
              <a:gdLst>
                <a:gd name="T0" fmla="*/ 0 w 168"/>
                <a:gd name="T1" fmla="*/ 125 h 125"/>
                <a:gd name="T2" fmla="*/ 0 w 168"/>
                <a:gd name="T3" fmla="*/ 45 h 125"/>
                <a:gd name="T4" fmla="*/ 168 w 168"/>
                <a:gd name="T5" fmla="*/ 0 h 125"/>
                <a:gd name="T6" fmla="*/ 168 w 168"/>
                <a:gd name="T7" fmla="*/ 80 h 125"/>
                <a:gd name="T8" fmla="*/ 0 w 168"/>
                <a:gd name="T9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25">
                  <a:moveTo>
                    <a:pt x="0" y="125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80"/>
                  </a:lnTo>
                  <a:lnTo>
                    <a:pt x="0" y="125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C269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35" name="Freeform 187"/>
            <p:cNvSpPr>
              <a:spLocks/>
            </p:cNvSpPr>
            <p:nvPr/>
          </p:nvSpPr>
          <p:spPr bwMode="gray">
            <a:xfrm>
              <a:off x="2321" y="5166"/>
              <a:ext cx="168" cy="128"/>
            </a:xfrm>
            <a:custGeom>
              <a:avLst/>
              <a:gdLst>
                <a:gd name="T0" fmla="*/ 0 w 168"/>
                <a:gd name="T1" fmla="*/ 128 h 128"/>
                <a:gd name="T2" fmla="*/ 0 w 168"/>
                <a:gd name="T3" fmla="*/ 45 h 128"/>
                <a:gd name="T4" fmla="*/ 168 w 168"/>
                <a:gd name="T5" fmla="*/ 0 h 128"/>
                <a:gd name="T6" fmla="*/ 168 w 168"/>
                <a:gd name="T7" fmla="*/ 83 h 128"/>
                <a:gd name="T8" fmla="*/ 0 w 168"/>
                <a:gd name="T9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28">
                  <a:moveTo>
                    <a:pt x="0" y="128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83"/>
                  </a:lnTo>
                  <a:lnTo>
                    <a:pt x="0" y="128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C269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36" name="Freeform 188"/>
            <p:cNvSpPr>
              <a:spLocks noEditPoints="1"/>
            </p:cNvSpPr>
            <p:nvPr/>
          </p:nvSpPr>
          <p:spPr bwMode="gray">
            <a:xfrm>
              <a:off x="1542" y="4961"/>
              <a:ext cx="678" cy="656"/>
            </a:xfrm>
            <a:custGeom>
              <a:avLst/>
              <a:gdLst>
                <a:gd name="T0" fmla="*/ 0 w 678"/>
                <a:gd name="T1" fmla="*/ 186 h 656"/>
                <a:gd name="T2" fmla="*/ 0 w 678"/>
                <a:gd name="T3" fmla="*/ 394 h 656"/>
                <a:gd name="T4" fmla="*/ 678 w 678"/>
                <a:gd name="T5" fmla="*/ 212 h 656"/>
                <a:gd name="T6" fmla="*/ 678 w 678"/>
                <a:gd name="T7" fmla="*/ 0 h 656"/>
                <a:gd name="T8" fmla="*/ 0 w 678"/>
                <a:gd name="T9" fmla="*/ 186 h 656"/>
                <a:gd name="T10" fmla="*/ 0 w 678"/>
                <a:gd name="T11" fmla="*/ 656 h 656"/>
                <a:gd name="T12" fmla="*/ 678 w 678"/>
                <a:gd name="T13" fmla="*/ 470 h 656"/>
                <a:gd name="T14" fmla="*/ 678 w 678"/>
                <a:gd name="T15" fmla="*/ 278 h 656"/>
                <a:gd name="T16" fmla="*/ 0 w 678"/>
                <a:gd name="T17" fmla="*/ 460 h 656"/>
                <a:gd name="T18" fmla="*/ 0 w 678"/>
                <a:gd name="T19" fmla="*/ 65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8" h="656">
                  <a:moveTo>
                    <a:pt x="0" y="186"/>
                  </a:moveTo>
                  <a:lnTo>
                    <a:pt x="0" y="394"/>
                  </a:lnTo>
                  <a:lnTo>
                    <a:pt x="678" y="212"/>
                  </a:lnTo>
                  <a:lnTo>
                    <a:pt x="678" y="0"/>
                  </a:lnTo>
                  <a:lnTo>
                    <a:pt x="0" y="186"/>
                  </a:lnTo>
                  <a:close/>
                  <a:moveTo>
                    <a:pt x="0" y="656"/>
                  </a:moveTo>
                  <a:lnTo>
                    <a:pt x="678" y="470"/>
                  </a:lnTo>
                  <a:lnTo>
                    <a:pt x="678" y="278"/>
                  </a:lnTo>
                  <a:lnTo>
                    <a:pt x="0" y="460"/>
                  </a:lnTo>
                  <a:lnTo>
                    <a:pt x="0" y="656"/>
                  </a:ln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37" name="Freeform 189"/>
            <p:cNvSpPr>
              <a:spLocks/>
            </p:cNvSpPr>
            <p:nvPr/>
          </p:nvSpPr>
          <p:spPr bwMode="gray">
            <a:xfrm>
              <a:off x="1076" y="5372"/>
              <a:ext cx="1491" cy="534"/>
            </a:xfrm>
            <a:custGeom>
              <a:avLst/>
              <a:gdLst>
                <a:gd name="T0" fmla="*/ 630 w 631"/>
                <a:gd name="T1" fmla="*/ 2 h 226"/>
                <a:gd name="T2" fmla="*/ 627 w 631"/>
                <a:gd name="T3" fmla="*/ 0 h 226"/>
                <a:gd name="T4" fmla="*/ 627 w 631"/>
                <a:gd name="T5" fmla="*/ 5 h 226"/>
                <a:gd name="T6" fmla="*/ 434 w 631"/>
                <a:gd name="T7" fmla="*/ 58 h 226"/>
                <a:gd name="T8" fmla="*/ 234 w 631"/>
                <a:gd name="T9" fmla="*/ 115 h 226"/>
                <a:gd name="T10" fmla="*/ 0 w 631"/>
                <a:gd name="T11" fmla="*/ 149 h 226"/>
                <a:gd name="T12" fmla="*/ 0 w 631"/>
                <a:gd name="T13" fmla="*/ 198 h 226"/>
                <a:gd name="T14" fmla="*/ 234 w 631"/>
                <a:gd name="T15" fmla="*/ 165 h 226"/>
                <a:gd name="T16" fmla="*/ 434 w 631"/>
                <a:gd name="T17" fmla="*/ 108 h 226"/>
                <a:gd name="T18" fmla="*/ 610 w 631"/>
                <a:gd name="T19" fmla="*/ 61 h 226"/>
                <a:gd name="T20" fmla="*/ 610 w 631"/>
                <a:gd name="T21" fmla="*/ 61 h 226"/>
                <a:gd name="T22" fmla="*/ 610 w 631"/>
                <a:gd name="T23" fmla="*/ 61 h 226"/>
                <a:gd name="T24" fmla="*/ 627 w 631"/>
                <a:gd name="T25" fmla="*/ 55 h 226"/>
                <a:gd name="T26" fmla="*/ 630 w 631"/>
                <a:gd name="T27" fmla="*/ 51 h 226"/>
                <a:gd name="T28" fmla="*/ 630 w 631"/>
                <a:gd name="T29" fmla="*/ 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1" h="226">
                  <a:moveTo>
                    <a:pt x="630" y="2"/>
                  </a:moveTo>
                  <a:cubicBezTo>
                    <a:pt x="630" y="1"/>
                    <a:pt x="629" y="0"/>
                    <a:pt x="627" y="0"/>
                  </a:cubicBezTo>
                  <a:cubicBezTo>
                    <a:pt x="627" y="5"/>
                    <a:pt x="627" y="5"/>
                    <a:pt x="627" y="5"/>
                  </a:cubicBezTo>
                  <a:cubicBezTo>
                    <a:pt x="604" y="16"/>
                    <a:pt x="492" y="42"/>
                    <a:pt x="434" y="58"/>
                  </a:cubicBezTo>
                  <a:cubicBezTo>
                    <a:pt x="374" y="75"/>
                    <a:pt x="289" y="99"/>
                    <a:pt x="234" y="115"/>
                  </a:cubicBezTo>
                  <a:cubicBezTo>
                    <a:pt x="178" y="131"/>
                    <a:pt x="39" y="174"/>
                    <a:pt x="0" y="149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39" y="226"/>
                    <a:pt x="178" y="181"/>
                    <a:pt x="234" y="165"/>
                  </a:cubicBezTo>
                  <a:cubicBezTo>
                    <a:pt x="289" y="149"/>
                    <a:pt x="374" y="125"/>
                    <a:pt x="434" y="108"/>
                  </a:cubicBezTo>
                  <a:cubicBezTo>
                    <a:pt x="483" y="94"/>
                    <a:pt x="570" y="74"/>
                    <a:pt x="610" y="61"/>
                  </a:cubicBezTo>
                  <a:cubicBezTo>
                    <a:pt x="610" y="61"/>
                    <a:pt x="610" y="61"/>
                    <a:pt x="610" y="61"/>
                  </a:cubicBezTo>
                  <a:cubicBezTo>
                    <a:pt x="610" y="61"/>
                    <a:pt x="610" y="61"/>
                    <a:pt x="610" y="61"/>
                  </a:cubicBezTo>
                  <a:cubicBezTo>
                    <a:pt x="616" y="59"/>
                    <a:pt x="627" y="55"/>
                    <a:pt x="627" y="55"/>
                  </a:cubicBezTo>
                  <a:cubicBezTo>
                    <a:pt x="629" y="53"/>
                    <a:pt x="631" y="52"/>
                    <a:pt x="630" y="51"/>
                  </a:cubicBezTo>
                  <a:lnTo>
                    <a:pt x="630" y="2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38" name="Freeform 190"/>
            <p:cNvSpPr>
              <a:spLocks/>
            </p:cNvSpPr>
            <p:nvPr/>
          </p:nvSpPr>
          <p:spPr bwMode="gray">
            <a:xfrm>
              <a:off x="552" y="4495"/>
              <a:ext cx="165" cy="484"/>
            </a:xfrm>
            <a:custGeom>
              <a:avLst/>
              <a:gdLst>
                <a:gd name="T0" fmla="*/ 0 w 165"/>
                <a:gd name="T1" fmla="*/ 484 h 484"/>
                <a:gd name="T2" fmla="*/ 0 w 165"/>
                <a:gd name="T3" fmla="*/ 45 h 484"/>
                <a:gd name="T4" fmla="*/ 165 w 165"/>
                <a:gd name="T5" fmla="*/ 0 h 484"/>
                <a:gd name="T6" fmla="*/ 165 w 165"/>
                <a:gd name="T7" fmla="*/ 440 h 484"/>
                <a:gd name="T8" fmla="*/ 0 w 165"/>
                <a:gd name="T9" fmla="*/ 484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484">
                  <a:moveTo>
                    <a:pt x="0" y="484"/>
                  </a:moveTo>
                  <a:lnTo>
                    <a:pt x="0" y="45"/>
                  </a:lnTo>
                  <a:lnTo>
                    <a:pt x="165" y="0"/>
                  </a:lnTo>
                  <a:lnTo>
                    <a:pt x="165" y="440"/>
                  </a:lnTo>
                  <a:lnTo>
                    <a:pt x="0" y="484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39" name="Freeform 191"/>
            <p:cNvSpPr>
              <a:spLocks/>
            </p:cNvSpPr>
            <p:nvPr/>
          </p:nvSpPr>
          <p:spPr bwMode="gray">
            <a:xfrm>
              <a:off x="519" y="4533"/>
              <a:ext cx="33" cy="446"/>
            </a:xfrm>
            <a:custGeom>
              <a:avLst/>
              <a:gdLst>
                <a:gd name="T0" fmla="*/ 33 w 33"/>
                <a:gd name="T1" fmla="*/ 7 h 446"/>
                <a:gd name="T2" fmla="*/ 0 w 33"/>
                <a:gd name="T3" fmla="*/ 0 h 446"/>
                <a:gd name="T4" fmla="*/ 0 w 33"/>
                <a:gd name="T5" fmla="*/ 439 h 446"/>
                <a:gd name="T6" fmla="*/ 33 w 33"/>
                <a:gd name="T7" fmla="*/ 446 h 446"/>
                <a:gd name="T8" fmla="*/ 33 w 33"/>
                <a:gd name="T9" fmla="*/ 7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46">
                  <a:moveTo>
                    <a:pt x="33" y="7"/>
                  </a:moveTo>
                  <a:lnTo>
                    <a:pt x="0" y="0"/>
                  </a:lnTo>
                  <a:lnTo>
                    <a:pt x="0" y="439"/>
                  </a:lnTo>
                  <a:lnTo>
                    <a:pt x="33" y="446"/>
                  </a:lnTo>
                  <a:lnTo>
                    <a:pt x="33" y="7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40" name="Freeform 192"/>
            <p:cNvSpPr>
              <a:spLocks/>
            </p:cNvSpPr>
            <p:nvPr/>
          </p:nvSpPr>
          <p:spPr bwMode="gray">
            <a:xfrm>
              <a:off x="519" y="4488"/>
              <a:ext cx="198" cy="52"/>
            </a:xfrm>
            <a:custGeom>
              <a:avLst/>
              <a:gdLst>
                <a:gd name="T0" fmla="*/ 198 w 198"/>
                <a:gd name="T1" fmla="*/ 7 h 52"/>
                <a:gd name="T2" fmla="*/ 168 w 198"/>
                <a:gd name="T3" fmla="*/ 0 h 52"/>
                <a:gd name="T4" fmla="*/ 0 w 198"/>
                <a:gd name="T5" fmla="*/ 45 h 52"/>
                <a:gd name="T6" fmla="*/ 33 w 198"/>
                <a:gd name="T7" fmla="*/ 52 h 52"/>
                <a:gd name="T8" fmla="*/ 198 w 198"/>
                <a:gd name="T9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52">
                  <a:moveTo>
                    <a:pt x="198" y="7"/>
                  </a:moveTo>
                  <a:lnTo>
                    <a:pt x="168" y="0"/>
                  </a:lnTo>
                  <a:lnTo>
                    <a:pt x="0" y="45"/>
                  </a:lnTo>
                  <a:lnTo>
                    <a:pt x="33" y="52"/>
                  </a:lnTo>
                  <a:lnTo>
                    <a:pt x="198" y="7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41" name="Freeform 193"/>
            <p:cNvSpPr>
              <a:spLocks/>
            </p:cNvSpPr>
            <p:nvPr/>
          </p:nvSpPr>
          <p:spPr bwMode="gray">
            <a:xfrm>
              <a:off x="746" y="5013"/>
              <a:ext cx="26" cy="28"/>
            </a:xfrm>
            <a:custGeom>
              <a:avLst/>
              <a:gdLst>
                <a:gd name="T0" fmla="*/ 9 w 11"/>
                <a:gd name="T1" fmla="*/ 11 h 12"/>
                <a:gd name="T2" fmla="*/ 2 w 11"/>
                <a:gd name="T3" fmla="*/ 8 h 12"/>
                <a:gd name="T4" fmla="*/ 2 w 11"/>
                <a:gd name="T5" fmla="*/ 1 h 12"/>
                <a:gd name="T6" fmla="*/ 9 w 11"/>
                <a:gd name="T7" fmla="*/ 3 h 12"/>
                <a:gd name="T8" fmla="*/ 9 w 11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11"/>
                  </a:moveTo>
                  <a:cubicBezTo>
                    <a:pt x="7" y="12"/>
                    <a:pt x="4" y="11"/>
                    <a:pt x="2" y="8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3" y="0"/>
                    <a:pt x="7" y="1"/>
                    <a:pt x="9" y="3"/>
                  </a:cubicBezTo>
                  <a:cubicBezTo>
                    <a:pt x="11" y="6"/>
                    <a:pt x="11" y="9"/>
                    <a:pt x="9" y="11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42" name="Freeform 194"/>
            <p:cNvSpPr>
              <a:spLocks/>
            </p:cNvSpPr>
            <p:nvPr/>
          </p:nvSpPr>
          <p:spPr bwMode="gray">
            <a:xfrm>
              <a:off x="746" y="4332"/>
              <a:ext cx="26" cy="31"/>
            </a:xfrm>
            <a:custGeom>
              <a:avLst/>
              <a:gdLst>
                <a:gd name="T0" fmla="*/ 9 w 11"/>
                <a:gd name="T1" fmla="*/ 11 h 13"/>
                <a:gd name="T2" fmla="*/ 2 w 11"/>
                <a:gd name="T3" fmla="*/ 9 h 13"/>
                <a:gd name="T4" fmla="*/ 2 w 11"/>
                <a:gd name="T5" fmla="*/ 1 h 13"/>
                <a:gd name="T6" fmla="*/ 9 w 11"/>
                <a:gd name="T7" fmla="*/ 4 h 13"/>
                <a:gd name="T8" fmla="*/ 9 w 11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9" y="11"/>
                  </a:moveTo>
                  <a:cubicBezTo>
                    <a:pt x="7" y="13"/>
                    <a:pt x="4" y="12"/>
                    <a:pt x="2" y="9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3" y="0"/>
                    <a:pt x="7" y="1"/>
                    <a:pt x="9" y="4"/>
                  </a:cubicBezTo>
                  <a:cubicBezTo>
                    <a:pt x="11" y="7"/>
                    <a:pt x="11" y="10"/>
                    <a:pt x="9" y="11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43" name="Freeform 195"/>
            <p:cNvSpPr>
              <a:spLocks/>
            </p:cNvSpPr>
            <p:nvPr/>
          </p:nvSpPr>
          <p:spPr bwMode="gray">
            <a:xfrm>
              <a:off x="542" y="4339"/>
              <a:ext cx="218" cy="756"/>
            </a:xfrm>
            <a:custGeom>
              <a:avLst/>
              <a:gdLst>
                <a:gd name="T0" fmla="*/ 0 w 92"/>
                <a:gd name="T1" fmla="*/ 24 h 320"/>
                <a:gd name="T2" fmla="*/ 0 w 92"/>
                <a:gd name="T3" fmla="*/ 320 h 320"/>
                <a:gd name="T4" fmla="*/ 92 w 92"/>
                <a:gd name="T5" fmla="*/ 295 h 320"/>
                <a:gd name="T6" fmla="*/ 90 w 92"/>
                <a:gd name="T7" fmla="*/ 287 h 320"/>
                <a:gd name="T8" fmla="*/ 8 w 92"/>
                <a:gd name="T9" fmla="*/ 309 h 320"/>
                <a:gd name="T10" fmla="*/ 8 w 92"/>
                <a:gd name="T11" fmla="*/ 30 h 320"/>
                <a:gd name="T12" fmla="*/ 92 w 92"/>
                <a:gd name="T13" fmla="*/ 7 h 320"/>
                <a:gd name="T14" fmla="*/ 90 w 92"/>
                <a:gd name="T15" fmla="*/ 0 h 320"/>
                <a:gd name="T16" fmla="*/ 0 w 92"/>
                <a:gd name="T17" fmla="*/ 2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320">
                  <a:moveTo>
                    <a:pt x="0" y="24"/>
                  </a:moveTo>
                  <a:cubicBezTo>
                    <a:pt x="0" y="320"/>
                    <a:pt x="0" y="320"/>
                    <a:pt x="0" y="320"/>
                  </a:cubicBezTo>
                  <a:cubicBezTo>
                    <a:pt x="92" y="295"/>
                    <a:pt x="92" y="295"/>
                    <a:pt x="92" y="295"/>
                  </a:cubicBezTo>
                  <a:cubicBezTo>
                    <a:pt x="90" y="287"/>
                    <a:pt x="90" y="287"/>
                    <a:pt x="90" y="287"/>
                  </a:cubicBezTo>
                  <a:cubicBezTo>
                    <a:pt x="90" y="287"/>
                    <a:pt x="17" y="307"/>
                    <a:pt x="8" y="309"/>
                  </a:cubicBezTo>
                  <a:cubicBezTo>
                    <a:pt x="8" y="299"/>
                    <a:pt x="8" y="36"/>
                    <a:pt x="8" y="30"/>
                  </a:cubicBezTo>
                  <a:cubicBezTo>
                    <a:pt x="13" y="29"/>
                    <a:pt x="92" y="7"/>
                    <a:pt x="92" y="7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44" name="Freeform 196"/>
            <p:cNvSpPr>
              <a:spLocks/>
            </p:cNvSpPr>
            <p:nvPr/>
          </p:nvSpPr>
          <p:spPr bwMode="gray">
            <a:xfrm>
              <a:off x="1476" y="4091"/>
              <a:ext cx="236" cy="787"/>
            </a:xfrm>
            <a:custGeom>
              <a:avLst/>
              <a:gdLst>
                <a:gd name="T0" fmla="*/ 236 w 236"/>
                <a:gd name="T1" fmla="*/ 787 h 787"/>
                <a:gd name="T2" fmla="*/ 0 w 236"/>
                <a:gd name="T3" fmla="*/ 0 h 787"/>
                <a:gd name="T4" fmla="*/ 236 w 236"/>
                <a:gd name="T5" fmla="*/ 787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6" h="787">
                  <a:moveTo>
                    <a:pt x="236" y="787"/>
                  </a:moveTo>
                  <a:lnTo>
                    <a:pt x="0" y="0"/>
                  </a:lnTo>
                  <a:lnTo>
                    <a:pt x="236" y="787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645" name="Line 197"/>
            <p:cNvSpPr>
              <a:spLocks noChangeShapeType="1"/>
            </p:cNvSpPr>
            <p:nvPr/>
          </p:nvSpPr>
          <p:spPr bwMode="gray">
            <a:xfrm flipH="1" flipV="1">
              <a:off x="1476" y="4091"/>
              <a:ext cx="236" cy="78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88892" name="Group 444"/>
          <p:cNvGrpSpPr>
            <a:grpSpLocks/>
          </p:cNvGrpSpPr>
          <p:nvPr/>
        </p:nvGrpSpPr>
        <p:grpSpPr bwMode="auto">
          <a:xfrm>
            <a:off x="5708650" y="2852738"/>
            <a:ext cx="2046288" cy="631825"/>
            <a:chOff x="3596" y="1797"/>
            <a:chExt cx="1289" cy="398"/>
          </a:xfrm>
        </p:grpSpPr>
        <p:sp>
          <p:nvSpPr>
            <p:cNvPr id="488647" name="Freeform 199"/>
            <p:cNvSpPr>
              <a:spLocks/>
            </p:cNvSpPr>
            <p:nvPr/>
          </p:nvSpPr>
          <p:spPr bwMode="gray">
            <a:xfrm>
              <a:off x="3596" y="1849"/>
              <a:ext cx="1289" cy="346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88648" name="Group 200"/>
            <p:cNvGrpSpPr>
              <a:grpSpLocks/>
            </p:cNvGrpSpPr>
            <p:nvPr/>
          </p:nvGrpSpPr>
          <p:grpSpPr bwMode="auto">
            <a:xfrm>
              <a:off x="4315" y="1797"/>
              <a:ext cx="111" cy="206"/>
              <a:chOff x="804" y="1033"/>
              <a:chExt cx="339" cy="628"/>
            </a:xfrm>
          </p:grpSpPr>
          <p:grpSp>
            <p:nvGrpSpPr>
              <p:cNvPr id="488649" name="Group 201"/>
              <p:cNvGrpSpPr>
                <a:grpSpLocks/>
              </p:cNvGrpSpPr>
              <p:nvPr/>
            </p:nvGrpSpPr>
            <p:grpSpPr bwMode="auto">
              <a:xfrm flipH="1">
                <a:off x="885" y="1121"/>
                <a:ext cx="258" cy="202"/>
                <a:chOff x="1315" y="1508"/>
                <a:chExt cx="596" cy="469"/>
              </a:xfrm>
            </p:grpSpPr>
            <p:sp>
              <p:nvSpPr>
                <p:cNvPr id="488650" name="Freeform 202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651" name="Freeform 203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652" name="Freeform 204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8653" name="Group 205"/>
              <p:cNvGrpSpPr>
                <a:grpSpLocks/>
              </p:cNvGrpSpPr>
              <p:nvPr/>
            </p:nvGrpSpPr>
            <p:grpSpPr bwMode="auto">
              <a:xfrm flipH="1">
                <a:off x="804" y="1034"/>
                <a:ext cx="301" cy="627"/>
                <a:chOff x="2966" y="2390"/>
                <a:chExt cx="413" cy="859"/>
              </a:xfrm>
            </p:grpSpPr>
            <p:sp>
              <p:nvSpPr>
                <p:cNvPr id="488654" name="Freeform 206"/>
                <p:cNvSpPr>
                  <a:spLocks/>
                </p:cNvSpPr>
                <p:nvPr/>
              </p:nvSpPr>
              <p:spPr bwMode="gray">
                <a:xfrm flipH="1">
                  <a:off x="2966" y="2503"/>
                  <a:ext cx="413" cy="349"/>
                </a:xfrm>
                <a:custGeom>
                  <a:avLst/>
                  <a:gdLst>
                    <a:gd name="T0" fmla="*/ 186 w 226"/>
                    <a:gd name="T1" fmla="*/ 107 h 191"/>
                    <a:gd name="T2" fmla="*/ 164 w 226"/>
                    <a:gd name="T3" fmla="*/ 113 h 191"/>
                    <a:gd name="T4" fmla="*/ 154 w 226"/>
                    <a:gd name="T5" fmla="*/ 49 h 191"/>
                    <a:gd name="T6" fmla="*/ 128 w 226"/>
                    <a:gd name="T7" fmla="*/ 24 h 191"/>
                    <a:gd name="T8" fmla="*/ 85 w 226"/>
                    <a:gd name="T9" fmla="*/ 13 h 191"/>
                    <a:gd name="T10" fmla="*/ 45 w 226"/>
                    <a:gd name="T11" fmla="*/ 2 h 191"/>
                    <a:gd name="T12" fmla="*/ 15 w 226"/>
                    <a:gd name="T13" fmla="*/ 12 h 191"/>
                    <a:gd name="T14" fmla="*/ 2 w 226"/>
                    <a:gd name="T15" fmla="*/ 85 h 191"/>
                    <a:gd name="T16" fmla="*/ 2 w 226"/>
                    <a:gd name="T17" fmla="*/ 85 h 191"/>
                    <a:gd name="T18" fmla="*/ 1 w 226"/>
                    <a:gd name="T19" fmla="*/ 89 h 191"/>
                    <a:gd name="T20" fmla="*/ 1 w 226"/>
                    <a:gd name="T21" fmla="*/ 89 h 191"/>
                    <a:gd name="T22" fmla="*/ 8 w 226"/>
                    <a:gd name="T23" fmla="*/ 106 h 191"/>
                    <a:gd name="T24" fmla="*/ 23 w 226"/>
                    <a:gd name="T25" fmla="*/ 106 h 191"/>
                    <a:gd name="T26" fmla="*/ 29 w 226"/>
                    <a:gd name="T27" fmla="*/ 105 h 191"/>
                    <a:gd name="T28" fmla="*/ 29 w 226"/>
                    <a:gd name="T29" fmla="*/ 105 h 191"/>
                    <a:gd name="T30" fmla="*/ 32 w 226"/>
                    <a:gd name="T31" fmla="*/ 104 h 191"/>
                    <a:gd name="T32" fmla="*/ 38 w 226"/>
                    <a:gd name="T33" fmla="*/ 102 h 191"/>
                    <a:gd name="T34" fmla="*/ 39 w 226"/>
                    <a:gd name="T35" fmla="*/ 68 h 191"/>
                    <a:gd name="T36" fmla="*/ 36 w 226"/>
                    <a:gd name="T37" fmla="*/ 69 h 191"/>
                    <a:gd name="T38" fmla="*/ 39 w 226"/>
                    <a:gd name="T39" fmla="*/ 47 h 191"/>
                    <a:gd name="T40" fmla="*/ 38 w 226"/>
                    <a:gd name="T41" fmla="*/ 165 h 191"/>
                    <a:gd name="T42" fmla="*/ 47 w 226"/>
                    <a:gd name="T43" fmla="*/ 175 h 191"/>
                    <a:gd name="T44" fmla="*/ 98 w 226"/>
                    <a:gd name="T45" fmla="*/ 189 h 191"/>
                    <a:gd name="T46" fmla="*/ 125 w 226"/>
                    <a:gd name="T47" fmla="*/ 170 h 191"/>
                    <a:gd name="T48" fmla="*/ 125 w 226"/>
                    <a:gd name="T49" fmla="*/ 153 h 191"/>
                    <a:gd name="T50" fmla="*/ 125 w 226"/>
                    <a:gd name="T51" fmla="*/ 124 h 191"/>
                    <a:gd name="T52" fmla="*/ 123 w 226"/>
                    <a:gd name="T53" fmla="*/ 88 h 191"/>
                    <a:gd name="T54" fmla="*/ 121 w 226"/>
                    <a:gd name="T55" fmla="*/ 75 h 191"/>
                    <a:gd name="T56" fmla="*/ 121 w 226"/>
                    <a:gd name="T57" fmla="*/ 71 h 191"/>
                    <a:gd name="T58" fmla="*/ 121 w 226"/>
                    <a:gd name="T59" fmla="*/ 75 h 191"/>
                    <a:gd name="T60" fmla="*/ 123 w 226"/>
                    <a:gd name="T61" fmla="*/ 88 h 191"/>
                    <a:gd name="T62" fmla="*/ 128 w 226"/>
                    <a:gd name="T63" fmla="*/ 121 h 191"/>
                    <a:gd name="T64" fmla="*/ 129 w 226"/>
                    <a:gd name="T65" fmla="*/ 123 h 191"/>
                    <a:gd name="T66" fmla="*/ 129 w 226"/>
                    <a:gd name="T67" fmla="*/ 123 h 191"/>
                    <a:gd name="T68" fmla="*/ 129 w 226"/>
                    <a:gd name="T69" fmla="*/ 127 h 191"/>
                    <a:gd name="T70" fmla="*/ 137 w 226"/>
                    <a:gd name="T71" fmla="*/ 147 h 191"/>
                    <a:gd name="T72" fmla="*/ 151 w 226"/>
                    <a:gd name="T73" fmla="*/ 153 h 191"/>
                    <a:gd name="T74" fmla="*/ 199 w 226"/>
                    <a:gd name="T75" fmla="*/ 139 h 191"/>
                    <a:gd name="T76" fmla="*/ 186 w 226"/>
                    <a:gd name="T77" fmla="*/ 107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26" h="191">
                      <a:moveTo>
                        <a:pt x="186" y="107"/>
                      </a:moveTo>
                      <a:cubicBezTo>
                        <a:pt x="184" y="108"/>
                        <a:pt x="175" y="110"/>
                        <a:pt x="164" y="113"/>
                      </a:cubicBezTo>
                      <a:cubicBezTo>
                        <a:pt x="159" y="84"/>
                        <a:pt x="155" y="57"/>
                        <a:pt x="154" y="49"/>
                      </a:cubicBezTo>
                      <a:cubicBezTo>
                        <a:pt x="151" y="32"/>
                        <a:pt x="136" y="27"/>
                        <a:pt x="128" y="24"/>
                      </a:cubicBezTo>
                      <a:cubicBezTo>
                        <a:pt x="120" y="21"/>
                        <a:pt x="98" y="16"/>
                        <a:pt x="85" y="13"/>
                      </a:cubicBezTo>
                      <a:cubicBezTo>
                        <a:pt x="73" y="9"/>
                        <a:pt x="54" y="3"/>
                        <a:pt x="45" y="2"/>
                      </a:cubicBezTo>
                      <a:cubicBezTo>
                        <a:pt x="36" y="0"/>
                        <a:pt x="18" y="4"/>
                        <a:pt x="15" y="12"/>
                      </a:cubicBezTo>
                      <a:cubicBezTo>
                        <a:pt x="14" y="14"/>
                        <a:pt x="8" y="50"/>
                        <a:pt x="2" y="85"/>
                      </a:cubicBezTo>
                      <a:cubicBezTo>
                        <a:pt x="2" y="85"/>
                        <a:pt x="2" y="85"/>
                        <a:pt x="2" y="85"/>
                      </a:cubicBezTo>
                      <a:cubicBezTo>
                        <a:pt x="1" y="89"/>
                        <a:pt x="1" y="89"/>
                        <a:pt x="1" y="89"/>
                      </a:cubicBezTo>
                      <a:cubicBezTo>
                        <a:pt x="1" y="89"/>
                        <a:pt x="1" y="89"/>
                        <a:pt x="1" y="89"/>
                      </a:cubicBezTo>
                      <a:cubicBezTo>
                        <a:pt x="0" y="98"/>
                        <a:pt x="3" y="104"/>
                        <a:pt x="8" y="106"/>
                      </a:cubicBezTo>
                      <a:cubicBezTo>
                        <a:pt x="12" y="108"/>
                        <a:pt x="17" y="107"/>
                        <a:pt x="23" y="106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30" y="104"/>
                        <a:pt x="31" y="104"/>
                        <a:pt x="32" y="104"/>
                      </a:cubicBezTo>
                      <a:cubicBezTo>
                        <a:pt x="34" y="103"/>
                        <a:pt x="36" y="103"/>
                        <a:pt x="38" y="102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38" y="68"/>
                        <a:pt x="37" y="69"/>
                        <a:pt x="36" y="69"/>
                      </a:cubicBezTo>
                      <a:cubicBezTo>
                        <a:pt x="38" y="54"/>
                        <a:pt x="39" y="44"/>
                        <a:pt x="39" y="47"/>
                      </a:cubicBezTo>
                      <a:cubicBezTo>
                        <a:pt x="39" y="53"/>
                        <a:pt x="38" y="122"/>
                        <a:pt x="38" y="165"/>
                      </a:cubicBezTo>
                      <a:cubicBezTo>
                        <a:pt x="39" y="170"/>
                        <a:pt x="41" y="175"/>
                        <a:pt x="47" y="175"/>
                      </a:cubicBezTo>
                      <a:cubicBezTo>
                        <a:pt x="59" y="178"/>
                        <a:pt x="91" y="188"/>
                        <a:pt x="98" y="189"/>
                      </a:cubicBezTo>
                      <a:cubicBezTo>
                        <a:pt x="106" y="191"/>
                        <a:pt x="122" y="181"/>
                        <a:pt x="125" y="170"/>
                      </a:cubicBezTo>
                      <a:cubicBezTo>
                        <a:pt x="125" y="168"/>
                        <a:pt x="125" y="155"/>
                        <a:pt x="125" y="153"/>
                      </a:cubicBezTo>
                      <a:cubicBezTo>
                        <a:pt x="125" y="124"/>
                        <a:pt x="125" y="124"/>
                        <a:pt x="125" y="124"/>
                      </a:cubicBezTo>
                      <a:cubicBezTo>
                        <a:pt x="125" y="111"/>
                        <a:pt x="124" y="99"/>
                        <a:pt x="123" y="88"/>
                      </a:cubicBezTo>
                      <a:cubicBezTo>
                        <a:pt x="122" y="82"/>
                        <a:pt x="122" y="78"/>
                        <a:pt x="121" y="75"/>
                      </a:cubicBezTo>
                      <a:cubicBezTo>
                        <a:pt x="121" y="73"/>
                        <a:pt x="121" y="72"/>
                        <a:pt x="121" y="71"/>
                      </a:cubicBezTo>
                      <a:cubicBezTo>
                        <a:pt x="121" y="72"/>
                        <a:pt x="121" y="73"/>
                        <a:pt x="121" y="75"/>
                      </a:cubicBezTo>
                      <a:cubicBezTo>
                        <a:pt x="122" y="79"/>
                        <a:pt x="123" y="83"/>
                        <a:pt x="123" y="88"/>
                      </a:cubicBezTo>
                      <a:cubicBezTo>
                        <a:pt x="124" y="96"/>
                        <a:pt x="126" y="107"/>
                        <a:pt x="128" y="121"/>
                      </a:cubicBezTo>
                      <a:cubicBezTo>
                        <a:pt x="129" y="122"/>
                        <a:pt x="129" y="122"/>
                        <a:pt x="129" y="123"/>
                      </a:cubicBezTo>
                      <a:cubicBezTo>
                        <a:pt x="129" y="123"/>
                        <a:pt x="129" y="123"/>
                        <a:pt x="129" y="123"/>
                      </a:cubicBezTo>
                      <a:cubicBezTo>
                        <a:pt x="129" y="127"/>
                        <a:pt x="129" y="127"/>
                        <a:pt x="129" y="127"/>
                      </a:cubicBezTo>
                      <a:cubicBezTo>
                        <a:pt x="131" y="137"/>
                        <a:pt x="134" y="143"/>
                        <a:pt x="137" y="147"/>
                      </a:cubicBezTo>
                      <a:cubicBezTo>
                        <a:pt x="141" y="151"/>
                        <a:pt x="145" y="152"/>
                        <a:pt x="151" y="153"/>
                      </a:cubicBezTo>
                      <a:cubicBezTo>
                        <a:pt x="166" y="149"/>
                        <a:pt x="181" y="144"/>
                        <a:pt x="199" y="139"/>
                      </a:cubicBezTo>
                      <a:cubicBezTo>
                        <a:pt x="226" y="131"/>
                        <a:pt x="210" y="99"/>
                        <a:pt x="186" y="107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655" name="Freeform 207"/>
                <p:cNvSpPr>
                  <a:spLocks/>
                </p:cNvSpPr>
                <p:nvPr/>
              </p:nvSpPr>
              <p:spPr bwMode="gray">
                <a:xfrm flipH="1">
                  <a:off x="3178" y="2486"/>
                  <a:ext cx="109" cy="66"/>
                </a:xfrm>
                <a:custGeom>
                  <a:avLst/>
                  <a:gdLst>
                    <a:gd name="T0" fmla="*/ 27 w 60"/>
                    <a:gd name="T1" fmla="*/ 34 h 36"/>
                    <a:gd name="T2" fmla="*/ 9 w 60"/>
                    <a:gd name="T3" fmla="*/ 20 h 36"/>
                    <a:gd name="T4" fmla="*/ 14 w 60"/>
                    <a:gd name="T5" fmla="*/ 11 h 36"/>
                    <a:gd name="T6" fmla="*/ 48 w 60"/>
                    <a:gd name="T7" fmla="*/ 14 h 36"/>
                    <a:gd name="T8" fmla="*/ 51 w 60"/>
                    <a:gd name="T9" fmla="*/ 26 h 36"/>
                    <a:gd name="T10" fmla="*/ 27 w 60"/>
                    <a:gd name="T11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36">
                      <a:moveTo>
                        <a:pt x="27" y="34"/>
                      </a:moveTo>
                      <a:cubicBezTo>
                        <a:pt x="13" y="33"/>
                        <a:pt x="0" y="22"/>
                        <a:pt x="9" y="20"/>
                      </a:cubicBezTo>
                      <a:cubicBezTo>
                        <a:pt x="15" y="19"/>
                        <a:pt x="12" y="13"/>
                        <a:pt x="14" y="11"/>
                      </a:cubicBezTo>
                      <a:cubicBezTo>
                        <a:pt x="17" y="8"/>
                        <a:pt x="48" y="0"/>
                        <a:pt x="48" y="14"/>
                      </a:cubicBezTo>
                      <a:cubicBezTo>
                        <a:pt x="48" y="18"/>
                        <a:pt x="43" y="22"/>
                        <a:pt x="51" y="26"/>
                      </a:cubicBezTo>
                      <a:cubicBezTo>
                        <a:pt x="60" y="29"/>
                        <a:pt x="41" y="36"/>
                        <a:pt x="27" y="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656" name="Freeform 208"/>
                <p:cNvSpPr>
                  <a:spLocks/>
                </p:cNvSpPr>
                <p:nvPr/>
              </p:nvSpPr>
              <p:spPr bwMode="gray">
                <a:xfrm flipH="1">
                  <a:off x="3150" y="2802"/>
                  <a:ext cx="165" cy="447"/>
                </a:xfrm>
                <a:custGeom>
                  <a:avLst/>
                  <a:gdLst>
                    <a:gd name="T0" fmla="*/ 89 w 90"/>
                    <a:gd name="T1" fmla="*/ 156 h 245"/>
                    <a:gd name="T2" fmla="*/ 89 w 90"/>
                    <a:gd name="T3" fmla="*/ 7 h 245"/>
                    <a:gd name="T4" fmla="*/ 89 w 90"/>
                    <a:gd name="T5" fmla="*/ 5 h 245"/>
                    <a:gd name="T6" fmla="*/ 63 w 90"/>
                    <a:gd name="T7" fmla="*/ 20 h 245"/>
                    <a:gd name="T8" fmla="*/ 12 w 90"/>
                    <a:gd name="T9" fmla="*/ 10 h 245"/>
                    <a:gd name="T10" fmla="*/ 2 w 90"/>
                    <a:gd name="T11" fmla="*/ 0 h 245"/>
                    <a:gd name="T12" fmla="*/ 3 w 90"/>
                    <a:gd name="T13" fmla="*/ 36 h 245"/>
                    <a:gd name="T14" fmla="*/ 2 w 90"/>
                    <a:gd name="T15" fmla="*/ 205 h 245"/>
                    <a:gd name="T16" fmla="*/ 43 w 90"/>
                    <a:gd name="T17" fmla="*/ 205 h 245"/>
                    <a:gd name="T18" fmla="*/ 45 w 90"/>
                    <a:gd name="T19" fmla="*/ 51 h 245"/>
                    <a:gd name="T20" fmla="*/ 36 w 90"/>
                    <a:gd name="T21" fmla="*/ 40 h 245"/>
                    <a:gd name="T22" fmla="*/ 45 w 90"/>
                    <a:gd name="T23" fmla="*/ 51 h 245"/>
                    <a:gd name="T24" fmla="*/ 43 w 90"/>
                    <a:gd name="T25" fmla="*/ 205 h 245"/>
                    <a:gd name="T26" fmla="*/ 44 w 90"/>
                    <a:gd name="T27" fmla="*/ 211 h 245"/>
                    <a:gd name="T28" fmla="*/ 88 w 90"/>
                    <a:gd name="T29" fmla="*/ 218 h 245"/>
                    <a:gd name="T30" fmla="*/ 89 w 90"/>
                    <a:gd name="T31" fmla="*/ 156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" h="245">
                      <a:moveTo>
                        <a:pt x="89" y="156"/>
                      </a:moveTo>
                      <a:cubicBezTo>
                        <a:pt x="89" y="141"/>
                        <a:pt x="90" y="47"/>
                        <a:pt x="89" y="7"/>
                      </a:cubicBezTo>
                      <a:cubicBezTo>
                        <a:pt x="89" y="6"/>
                        <a:pt x="89" y="6"/>
                        <a:pt x="89" y="5"/>
                      </a:cubicBezTo>
                      <a:cubicBezTo>
                        <a:pt x="87" y="16"/>
                        <a:pt x="71" y="22"/>
                        <a:pt x="63" y="20"/>
                      </a:cubicBezTo>
                      <a:cubicBezTo>
                        <a:pt x="55" y="20"/>
                        <a:pt x="24" y="13"/>
                        <a:pt x="12" y="10"/>
                      </a:cubicBezTo>
                      <a:cubicBezTo>
                        <a:pt x="6" y="10"/>
                        <a:pt x="4" y="5"/>
                        <a:pt x="2" y="0"/>
                      </a:cubicBezTo>
                      <a:cubicBezTo>
                        <a:pt x="2" y="18"/>
                        <a:pt x="3" y="32"/>
                        <a:pt x="3" y="36"/>
                      </a:cubicBezTo>
                      <a:cubicBezTo>
                        <a:pt x="3" y="49"/>
                        <a:pt x="0" y="181"/>
                        <a:pt x="2" y="205"/>
                      </a:cubicBezTo>
                      <a:cubicBezTo>
                        <a:pt x="3" y="228"/>
                        <a:pt x="43" y="225"/>
                        <a:pt x="43" y="205"/>
                      </a:cubicBezTo>
                      <a:cubicBezTo>
                        <a:pt x="43" y="171"/>
                        <a:pt x="46" y="55"/>
                        <a:pt x="45" y="51"/>
                      </a:cubicBezTo>
                      <a:cubicBezTo>
                        <a:pt x="45" y="47"/>
                        <a:pt x="36" y="47"/>
                        <a:pt x="36" y="40"/>
                      </a:cubicBezTo>
                      <a:cubicBezTo>
                        <a:pt x="36" y="47"/>
                        <a:pt x="45" y="47"/>
                        <a:pt x="45" y="51"/>
                      </a:cubicBezTo>
                      <a:cubicBezTo>
                        <a:pt x="46" y="55"/>
                        <a:pt x="43" y="171"/>
                        <a:pt x="43" y="205"/>
                      </a:cubicBezTo>
                      <a:cubicBezTo>
                        <a:pt x="43" y="207"/>
                        <a:pt x="44" y="211"/>
                        <a:pt x="44" y="211"/>
                      </a:cubicBezTo>
                      <a:cubicBezTo>
                        <a:pt x="46" y="245"/>
                        <a:pt x="87" y="235"/>
                        <a:pt x="88" y="218"/>
                      </a:cubicBezTo>
                      <a:cubicBezTo>
                        <a:pt x="90" y="201"/>
                        <a:pt x="88" y="171"/>
                        <a:pt x="89" y="15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657" name="Oval 209"/>
                <p:cNvSpPr>
                  <a:spLocks noChangeArrowheads="1"/>
                </p:cNvSpPr>
                <p:nvPr/>
              </p:nvSpPr>
              <p:spPr bwMode="gray">
                <a:xfrm>
                  <a:off x="3159" y="2390"/>
                  <a:ext cx="145" cy="145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8658" name="Group 210"/>
              <p:cNvGrpSpPr>
                <a:grpSpLocks/>
              </p:cNvGrpSpPr>
              <p:nvPr/>
            </p:nvGrpSpPr>
            <p:grpSpPr bwMode="auto">
              <a:xfrm>
                <a:off x="858" y="1033"/>
                <a:ext cx="129" cy="69"/>
                <a:chOff x="3198" y="2487"/>
                <a:chExt cx="181" cy="96"/>
              </a:xfrm>
            </p:grpSpPr>
            <p:sp>
              <p:nvSpPr>
                <p:cNvPr id="488659" name="Freeform 211"/>
                <p:cNvSpPr>
                  <a:spLocks/>
                </p:cNvSpPr>
                <p:nvPr/>
              </p:nvSpPr>
              <p:spPr bwMode="gray">
                <a:xfrm>
                  <a:off x="3324" y="2499"/>
                  <a:ext cx="55" cy="43"/>
                </a:xfrm>
                <a:custGeom>
                  <a:avLst/>
                  <a:gdLst>
                    <a:gd name="T0" fmla="*/ 12 w 28"/>
                    <a:gd name="T1" fmla="*/ 22 h 22"/>
                    <a:gd name="T2" fmla="*/ 12 w 28"/>
                    <a:gd name="T3" fmla="*/ 22 h 22"/>
                    <a:gd name="T4" fmla="*/ 21 w 28"/>
                    <a:gd name="T5" fmla="*/ 5 h 22"/>
                    <a:gd name="T6" fmla="*/ 0 w 28"/>
                    <a:gd name="T7" fmla="*/ 4 h 22"/>
                    <a:gd name="T8" fmla="*/ 12 w 28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2">
                      <a:moveTo>
                        <a:pt x="12" y="22"/>
                      </a:move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7" y="21"/>
                        <a:pt x="28" y="13"/>
                        <a:pt x="21" y="5"/>
                      </a:cubicBezTo>
                      <a:cubicBezTo>
                        <a:pt x="15" y="0"/>
                        <a:pt x="4" y="3"/>
                        <a:pt x="0" y="4"/>
                      </a:cubicBezTo>
                      <a:cubicBezTo>
                        <a:pt x="0" y="4"/>
                        <a:pt x="10" y="15"/>
                        <a:pt x="12" y="2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660" name="Freeform 212"/>
                <p:cNvSpPr>
                  <a:spLocks/>
                </p:cNvSpPr>
                <p:nvPr/>
              </p:nvSpPr>
              <p:spPr bwMode="gray">
                <a:xfrm>
                  <a:off x="3198" y="2487"/>
                  <a:ext cx="150" cy="96"/>
                </a:xfrm>
                <a:custGeom>
                  <a:avLst/>
                  <a:gdLst>
                    <a:gd name="T0" fmla="*/ 77 w 77"/>
                    <a:gd name="T1" fmla="*/ 28 h 49"/>
                    <a:gd name="T2" fmla="*/ 66 w 77"/>
                    <a:gd name="T3" fmla="*/ 11 h 49"/>
                    <a:gd name="T4" fmla="*/ 38 w 77"/>
                    <a:gd name="T5" fmla="*/ 1 h 49"/>
                    <a:gd name="T6" fmla="*/ 0 w 77"/>
                    <a:gd name="T7" fmla="*/ 38 h 49"/>
                    <a:gd name="T8" fmla="*/ 0 w 77"/>
                    <a:gd name="T9" fmla="*/ 38 h 49"/>
                    <a:gd name="T10" fmla="*/ 77 w 77"/>
                    <a:gd name="T11" fmla="*/ 28 h 49"/>
                    <a:gd name="T12" fmla="*/ 77 w 77"/>
                    <a:gd name="T13" fmla="*/ 28 h 49"/>
                    <a:gd name="T14" fmla="*/ 77 w 77"/>
                    <a:gd name="T15" fmla="*/ 28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7" h="49">
                      <a:moveTo>
                        <a:pt x="77" y="28"/>
                      </a:moveTo>
                      <a:cubicBezTo>
                        <a:pt x="75" y="21"/>
                        <a:pt x="71" y="15"/>
                        <a:pt x="66" y="11"/>
                      </a:cubicBezTo>
                      <a:cubicBezTo>
                        <a:pt x="58" y="4"/>
                        <a:pt x="49" y="0"/>
                        <a:pt x="38" y="1"/>
                      </a:cubicBezTo>
                      <a:cubicBezTo>
                        <a:pt x="17" y="2"/>
                        <a:pt x="1" y="1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6" y="49"/>
                        <a:pt x="70" y="44"/>
                        <a:pt x="77" y="28"/>
                      </a:cubicBezTo>
                      <a:cubicBezTo>
                        <a:pt x="77" y="28"/>
                        <a:pt x="77" y="28"/>
                        <a:pt x="77" y="28"/>
                      </a:cubicBezTo>
                      <a:cubicBezTo>
                        <a:pt x="77" y="28"/>
                        <a:pt x="77" y="28"/>
                        <a:pt x="77" y="28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996633">
                        <a:gamma/>
                        <a:shade val="85882"/>
                        <a:invGamma/>
                      </a:srgbClr>
                    </a:gs>
                    <a:gs pos="100000">
                      <a:srgbClr val="996633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488661" name="Group 213"/>
          <p:cNvGrpSpPr>
            <a:grpSpLocks/>
          </p:cNvGrpSpPr>
          <p:nvPr/>
        </p:nvGrpSpPr>
        <p:grpSpPr bwMode="auto">
          <a:xfrm>
            <a:off x="6051550" y="3030538"/>
            <a:ext cx="227013" cy="179387"/>
            <a:chOff x="855" y="2793"/>
            <a:chExt cx="434" cy="341"/>
          </a:xfrm>
        </p:grpSpPr>
        <p:grpSp>
          <p:nvGrpSpPr>
            <p:cNvPr id="488662" name="Group 214"/>
            <p:cNvGrpSpPr>
              <a:grpSpLocks/>
            </p:cNvGrpSpPr>
            <p:nvPr/>
          </p:nvGrpSpPr>
          <p:grpSpPr bwMode="auto">
            <a:xfrm>
              <a:off x="855" y="2793"/>
              <a:ext cx="434" cy="341"/>
              <a:chOff x="2429" y="1800"/>
              <a:chExt cx="904" cy="712"/>
            </a:xfrm>
          </p:grpSpPr>
          <p:sp>
            <p:nvSpPr>
              <p:cNvPr id="488663" name="Freeform 215"/>
              <p:cNvSpPr>
                <a:spLocks/>
              </p:cNvSpPr>
              <p:nvPr/>
            </p:nvSpPr>
            <p:spPr bwMode="gray">
              <a:xfrm>
                <a:off x="2429" y="1800"/>
                <a:ext cx="904" cy="244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664" name="Freeform 216"/>
              <p:cNvSpPr>
                <a:spLocks/>
              </p:cNvSpPr>
              <p:nvPr/>
            </p:nvSpPr>
            <p:spPr bwMode="gray">
              <a:xfrm>
                <a:off x="2880" y="1923"/>
                <a:ext cx="453" cy="589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665" name="Freeform 217"/>
              <p:cNvSpPr>
                <a:spLocks/>
              </p:cNvSpPr>
              <p:nvPr/>
            </p:nvSpPr>
            <p:spPr bwMode="gray">
              <a:xfrm>
                <a:off x="2429" y="1923"/>
                <a:ext cx="451" cy="589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88666" name="Line 218"/>
            <p:cNvSpPr>
              <a:spLocks noChangeShapeType="1"/>
            </p:cNvSpPr>
            <p:nvPr/>
          </p:nvSpPr>
          <p:spPr bwMode="gray">
            <a:xfrm>
              <a:off x="961" y="2822"/>
              <a:ext cx="222" cy="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88667" name="Group 219"/>
          <p:cNvGrpSpPr>
            <a:grpSpLocks/>
          </p:cNvGrpSpPr>
          <p:nvPr/>
        </p:nvGrpSpPr>
        <p:grpSpPr bwMode="auto">
          <a:xfrm>
            <a:off x="6280150" y="2970213"/>
            <a:ext cx="227013" cy="177800"/>
            <a:chOff x="1291" y="2677"/>
            <a:chExt cx="434" cy="341"/>
          </a:xfrm>
        </p:grpSpPr>
        <p:grpSp>
          <p:nvGrpSpPr>
            <p:cNvPr id="488668" name="Group 220"/>
            <p:cNvGrpSpPr>
              <a:grpSpLocks/>
            </p:cNvGrpSpPr>
            <p:nvPr/>
          </p:nvGrpSpPr>
          <p:grpSpPr bwMode="auto">
            <a:xfrm>
              <a:off x="1291" y="2677"/>
              <a:ext cx="434" cy="341"/>
              <a:chOff x="2429" y="1800"/>
              <a:chExt cx="904" cy="712"/>
            </a:xfrm>
          </p:grpSpPr>
          <p:sp>
            <p:nvSpPr>
              <p:cNvPr id="488669" name="Freeform 221"/>
              <p:cNvSpPr>
                <a:spLocks/>
              </p:cNvSpPr>
              <p:nvPr/>
            </p:nvSpPr>
            <p:spPr bwMode="gray">
              <a:xfrm>
                <a:off x="2429" y="1800"/>
                <a:ext cx="904" cy="244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670" name="Freeform 222"/>
              <p:cNvSpPr>
                <a:spLocks/>
              </p:cNvSpPr>
              <p:nvPr/>
            </p:nvSpPr>
            <p:spPr bwMode="gray">
              <a:xfrm>
                <a:off x="2880" y="1923"/>
                <a:ext cx="453" cy="589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671" name="Freeform 223"/>
              <p:cNvSpPr>
                <a:spLocks/>
              </p:cNvSpPr>
              <p:nvPr/>
            </p:nvSpPr>
            <p:spPr bwMode="gray">
              <a:xfrm>
                <a:off x="2429" y="1923"/>
                <a:ext cx="451" cy="589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88672" name="Line 224"/>
            <p:cNvSpPr>
              <a:spLocks noChangeShapeType="1"/>
            </p:cNvSpPr>
            <p:nvPr/>
          </p:nvSpPr>
          <p:spPr bwMode="gray">
            <a:xfrm>
              <a:off x="1401" y="2704"/>
              <a:ext cx="222" cy="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88673" name="Group 225"/>
          <p:cNvGrpSpPr>
            <a:grpSpLocks/>
          </p:cNvGrpSpPr>
          <p:nvPr/>
        </p:nvGrpSpPr>
        <p:grpSpPr bwMode="auto">
          <a:xfrm>
            <a:off x="6505575" y="2908300"/>
            <a:ext cx="228600" cy="179388"/>
            <a:chOff x="1723" y="2560"/>
            <a:chExt cx="434" cy="341"/>
          </a:xfrm>
        </p:grpSpPr>
        <p:grpSp>
          <p:nvGrpSpPr>
            <p:cNvPr id="488674" name="Group 226"/>
            <p:cNvGrpSpPr>
              <a:grpSpLocks/>
            </p:cNvGrpSpPr>
            <p:nvPr/>
          </p:nvGrpSpPr>
          <p:grpSpPr bwMode="auto">
            <a:xfrm>
              <a:off x="1723" y="2560"/>
              <a:ext cx="434" cy="341"/>
              <a:chOff x="2429" y="1800"/>
              <a:chExt cx="904" cy="712"/>
            </a:xfrm>
          </p:grpSpPr>
          <p:sp>
            <p:nvSpPr>
              <p:cNvPr id="488675" name="Freeform 227"/>
              <p:cNvSpPr>
                <a:spLocks/>
              </p:cNvSpPr>
              <p:nvPr/>
            </p:nvSpPr>
            <p:spPr bwMode="gray">
              <a:xfrm>
                <a:off x="2429" y="1800"/>
                <a:ext cx="904" cy="244"/>
              </a:xfrm>
              <a:custGeom>
                <a:avLst/>
                <a:gdLst>
                  <a:gd name="T0" fmla="*/ 0 w 904"/>
                  <a:gd name="T1" fmla="*/ 123 h 244"/>
                  <a:gd name="T2" fmla="*/ 451 w 904"/>
                  <a:gd name="T3" fmla="*/ 0 h 244"/>
                  <a:gd name="T4" fmla="*/ 904 w 904"/>
                  <a:gd name="T5" fmla="*/ 123 h 244"/>
                  <a:gd name="T6" fmla="*/ 451 w 904"/>
                  <a:gd name="T7" fmla="*/ 244 h 244"/>
                  <a:gd name="T8" fmla="*/ 0 w 904"/>
                  <a:gd name="T9" fmla="*/ 12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676" name="Freeform 228"/>
              <p:cNvSpPr>
                <a:spLocks/>
              </p:cNvSpPr>
              <p:nvPr/>
            </p:nvSpPr>
            <p:spPr bwMode="gray">
              <a:xfrm>
                <a:off x="2880" y="1923"/>
                <a:ext cx="453" cy="589"/>
              </a:xfrm>
              <a:custGeom>
                <a:avLst/>
                <a:gdLst>
                  <a:gd name="T0" fmla="*/ 0 w 453"/>
                  <a:gd name="T1" fmla="*/ 589 h 589"/>
                  <a:gd name="T2" fmla="*/ 0 w 453"/>
                  <a:gd name="T3" fmla="*/ 121 h 589"/>
                  <a:gd name="T4" fmla="*/ 453 w 453"/>
                  <a:gd name="T5" fmla="*/ 0 h 589"/>
                  <a:gd name="T6" fmla="*/ 453 w 453"/>
                  <a:gd name="T7" fmla="*/ 468 h 589"/>
                  <a:gd name="T8" fmla="*/ 0 w 453"/>
                  <a:gd name="T9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677" name="Freeform 229"/>
              <p:cNvSpPr>
                <a:spLocks/>
              </p:cNvSpPr>
              <p:nvPr/>
            </p:nvSpPr>
            <p:spPr bwMode="gray">
              <a:xfrm>
                <a:off x="2429" y="1923"/>
                <a:ext cx="451" cy="589"/>
              </a:xfrm>
              <a:custGeom>
                <a:avLst/>
                <a:gdLst>
                  <a:gd name="T0" fmla="*/ 0 w 451"/>
                  <a:gd name="T1" fmla="*/ 0 h 589"/>
                  <a:gd name="T2" fmla="*/ 0 w 451"/>
                  <a:gd name="T3" fmla="*/ 468 h 589"/>
                  <a:gd name="T4" fmla="*/ 451 w 451"/>
                  <a:gd name="T5" fmla="*/ 589 h 589"/>
                  <a:gd name="T6" fmla="*/ 451 w 451"/>
                  <a:gd name="T7" fmla="*/ 121 h 589"/>
                  <a:gd name="T8" fmla="*/ 0 w 451"/>
                  <a:gd name="T9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88678" name="Line 230"/>
            <p:cNvSpPr>
              <a:spLocks noChangeShapeType="1"/>
            </p:cNvSpPr>
            <p:nvPr/>
          </p:nvSpPr>
          <p:spPr bwMode="gray">
            <a:xfrm>
              <a:off x="1832" y="2587"/>
              <a:ext cx="222" cy="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88885" name="Group 437"/>
          <p:cNvGrpSpPr>
            <a:grpSpLocks/>
          </p:cNvGrpSpPr>
          <p:nvPr/>
        </p:nvGrpSpPr>
        <p:grpSpPr bwMode="auto">
          <a:xfrm>
            <a:off x="4135438" y="3165475"/>
            <a:ext cx="2314575" cy="744538"/>
            <a:chOff x="2605" y="1994"/>
            <a:chExt cx="1458" cy="469"/>
          </a:xfrm>
        </p:grpSpPr>
        <p:sp>
          <p:nvSpPr>
            <p:cNvPr id="488680" name="Freeform 232"/>
            <p:cNvSpPr>
              <a:spLocks/>
            </p:cNvSpPr>
            <p:nvPr/>
          </p:nvSpPr>
          <p:spPr bwMode="gray">
            <a:xfrm>
              <a:off x="2605" y="2118"/>
              <a:ext cx="1288" cy="345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88681" name="Group 233"/>
            <p:cNvGrpSpPr>
              <a:grpSpLocks/>
            </p:cNvGrpSpPr>
            <p:nvPr/>
          </p:nvGrpSpPr>
          <p:grpSpPr bwMode="auto">
            <a:xfrm>
              <a:off x="3059" y="1994"/>
              <a:ext cx="1004" cy="349"/>
              <a:chOff x="1577" y="2235"/>
              <a:chExt cx="3043" cy="1059"/>
            </a:xfrm>
          </p:grpSpPr>
          <p:grpSp>
            <p:nvGrpSpPr>
              <p:cNvPr id="488682" name="Group 234"/>
              <p:cNvGrpSpPr>
                <a:grpSpLocks/>
              </p:cNvGrpSpPr>
              <p:nvPr/>
            </p:nvGrpSpPr>
            <p:grpSpPr bwMode="auto">
              <a:xfrm>
                <a:off x="1577" y="2410"/>
                <a:ext cx="459" cy="646"/>
                <a:chOff x="244" y="3248"/>
                <a:chExt cx="459" cy="646"/>
              </a:xfrm>
            </p:grpSpPr>
            <p:sp>
              <p:nvSpPr>
                <p:cNvPr id="488683" name="Freeform 235"/>
                <p:cNvSpPr>
                  <a:spLocks/>
                </p:cNvSpPr>
                <p:nvPr/>
              </p:nvSpPr>
              <p:spPr bwMode="gray">
                <a:xfrm>
                  <a:off x="279" y="3641"/>
                  <a:ext cx="262" cy="253"/>
                </a:xfrm>
                <a:custGeom>
                  <a:avLst/>
                  <a:gdLst>
                    <a:gd name="T0" fmla="*/ 0 w 240"/>
                    <a:gd name="T1" fmla="*/ 0 h 232"/>
                    <a:gd name="T2" fmla="*/ 0 w 240"/>
                    <a:gd name="T3" fmla="*/ 200 h 232"/>
                    <a:gd name="T4" fmla="*/ 120 w 240"/>
                    <a:gd name="T5" fmla="*/ 232 h 232"/>
                    <a:gd name="T6" fmla="*/ 240 w 240"/>
                    <a:gd name="T7" fmla="*/ 200 h 232"/>
                    <a:gd name="T8" fmla="*/ 240 w 240"/>
                    <a:gd name="T9" fmla="*/ 0 h 232"/>
                    <a:gd name="T10" fmla="*/ 0 w 240"/>
                    <a:gd name="T11" fmla="*/ 0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0" h="232">
                      <a:moveTo>
                        <a:pt x="0" y="0"/>
                      </a:moveTo>
                      <a:cubicBezTo>
                        <a:pt x="0" y="200"/>
                        <a:pt x="0" y="200"/>
                        <a:pt x="0" y="200"/>
                      </a:cubicBezTo>
                      <a:cubicBezTo>
                        <a:pt x="0" y="218"/>
                        <a:pt x="54" y="232"/>
                        <a:pt x="120" y="232"/>
                      </a:cubicBezTo>
                      <a:cubicBezTo>
                        <a:pt x="186" y="232"/>
                        <a:pt x="240" y="218"/>
                        <a:pt x="240" y="200"/>
                      </a:cubicBezTo>
                      <a:cubicBezTo>
                        <a:pt x="240" y="0"/>
                        <a:pt x="240" y="0"/>
                        <a:pt x="24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684" name="Oval 236"/>
                <p:cNvSpPr>
                  <a:spLocks noChangeArrowheads="1"/>
                </p:cNvSpPr>
                <p:nvPr/>
              </p:nvSpPr>
              <p:spPr bwMode="gray">
                <a:xfrm>
                  <a:off x="279" y="3606"/>
                  <a:ext cx="262" cy="70"/>
                </a:xfrm>
                <a:prstGeom prst="ellipse">
                  <a:avLst/>
                </a:prstGeom>
                <a:solidFill>
                  <a:srgbClr val="5F5F5F"/>
                </a:solidFill>
                <a:ln w="6350" algn="ctr">
                  <a:solidFill>
                    <a:srgbClr val="C0C0C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685" name="Freeform 237"/>
                <p:cNvSpPr>
                  <a:spLocks/>
                </p:cNvSpPr>
                <p:nvPr/>
              </p:nvSpPr>
              <p:spPr bwMode="gray">
                <a:xfrm>
                  <a:off x="416" y="3497"/>
                  <a:ext cx="138" cy="169"/>
                </a:xfrm>
                <a:custGeom>
                  <a:avLst/>
                  <a:gdLst>
                    <a:gd name="T0" fmla="*/ 74 w 126"/>
                    <a:gd name="T1" fmla="*/ 5 h 155"/>
                    <a:gd name="T2" fmla="*/ 74 w 126"/>
                    <a:gd name="T3" fmla="*/ 5 h 155"/>
                    <a:gd name="T4" fmla="*/ 74 w 126"/>
                    <a:gd name="T5" fmla="*/ 5 h 155"/>
                    <a:gd name="T6" fmla="*/ 63 w 126"/>
                    <a:gd name="T7" fmla="*/ 8 h 155"/>
                    <a:gd name="T8" fmla="*/ 63 w 126"/>
                    <a:gd name="T9" fmla="*/ 9 h 155"/>
                    <a:gd name="T10" fmla="*/ 10 w 126"/>
                    <a:gd name="T11" fmla="*/ 23 h 155"/>
                    <a:gd name="T12" fmla="*/ 0 w 126"/>
                    <a:gd name="T13" fmla="*/ 155 h 155"/>
                    <a:gd name="T14" fmla="*/ 65 w 126"/>
                    <a:gd name="T15" fmla="*/ 137 h 155"/>
                    <a:gd name="T16" fmla="*/ 126 w 126"/>
                    <a:gd name="T17" fmla="*/ 63 h 155"/>
                    <a:gd name="T18" fmla="*/ 74 w 126"/>
                    <a:gd name="T19" fmla="*/ 5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6" h="155">
                      <a:moveTo>
                        <a:pt x="74" y="5"/>
                      </a:move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1" y="6"/>
                        <a:pt x="67" y="7"/>
                        <a:pt x="63" y="8"/>
                      </a:cubicBezTo>
                      <a:cubicBezTo>
                        <a:pt x="63" y="8"/>
                        <a:pt x="63" y="9"/>
                        <a:pt x="63" y="9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0" y="155"/>
                        <a:pt x="0" y="155"/>
                        <a:pt x="0" y="155"/>
                      </a:cubicBezTo>
                      <a:cubicBezTo>
                        <a:pt x="65" y="137"/>
                        <a:pt x="65" y="137"/>
                        <a:pt x="65" y="137"/>
                      </a:cubicBezTo>
                      <a:cubicBezTo>
                        <a:pt x="89" y="128"/>
                        <a:pt x="126" y="104"/>
                        <a:pt x="126" y="63"/>
                      </a:cubicBezTo>
                      <a:cubicBezTo>
                        <a:pt x="126" y="27"/>
                        <a:pt x="106" y="0"/>
                        <a:pt x="74" y="5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686" name="Freeform 238"/>
                <p:cNvSpPr>
                  <a:spLocks/>
                </p:cNvSpPr>
                <p:nvPr/>
              </p:nvSpPr>
              <p:spPr bwMode="gray">
                <a:xfrm>
                  <a:off x="286" y="3510"/>
                  <a:ext cx="198" cy="156"/>
                </a:xfrm>
                <a:custGeom>
                  <a:avLst/>
                  <a:gdLst>
                    <a:gd name="T0" fmla="*/ 120 w 182"/>
                    <a:gd name="T1" fmla="*/ 143 h 143"/>
                    <a:gd name="T2" fmla="*/ 182 w 182"/>
                    <a:gd name="T3" fmla="*/ 69 h 143"/>
                    <a:gd name="T4" fmla="*/ 119 w 182"/>
                    <a:gd name="T5" fmla="*/ 14 h 143"/>
                    <a:gd name="T6" fmla="*/ 0 w 182"/>
                    <a:gd name="T7" fmla="*/ 82 h 143"/>
                    <a:gd name="T8" fmla="*/ 0 w 182"/>
                    <a:gd name="T9" fmla="*/ 110 h 143"/>
                    <a:gd name="T10" fmla="*/ 120 w 182"/>
                    <a:gd name="T11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2" h="143">
                      <a:moveTo>
                        <a:pt x="120" y="143"/>
                      </a:moveTo>
                      <a:cubicBezTo>
                        <a:pt x="144" y="134"/>
                        <a:pt x="182" y="109"/>
                        <a:pt x="182" y="69"/>
                      </a:cubicBezTo>
                      <a:cubicBezTo>
                        <a:pt x="182" y="28"/>
                        <a:pt x="157" y="0"/>
                        <a:pt x="119" y="14"/>
                      </a:cubicBezTo>
                      <a:cubicBezTo>
                        <a:pt x="80" y="28"/>
                        <a:pt x="9" y="80"/>
                        <a:pt x="0" y="82"/>
                      </a:cubicBezTo>
                      <a:cubicBezTo>
                        <a:pt x="0" y="110"/>
                        <a:pt x="0" y="110"/>
                        <a:pt x="0" y="110"/>
                      </a:cubicBezTo>
                      <a:lnTo>
                        <a:pt x="120" y="14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687" name="Freeform 239"/>
                <p:cNvSpPr>
                  <a:spLocks/>
                </p:cNvSpPr>
                <p:nvPr/>
              </p:nvSpPr>
              <p:spPr bwMode="gray">
                <a:xfrm>
                  <a:off x="269" y="3248"/>
                  <a:ext cx="234" cy="272"/>
                </a:xfrm>
                <a:custGeom>
                  <a:avLst/>
                  <a:gdLst>
                    <a:gd name="T0" fmla="*/ 150 w 214"/>
                    <a:gd name="T1" fmla="*/ 249 h 249"/>
                    <a:gd name="T2" fmla="*/ 150 w 214"/>
                    <a:gd name="T3" fmla="*/ 249 h 249"/>
                    <a:gd name="T4" fmla="*/ 214 w 214"/>
                    <a:gd name="T5" fmla="*/ 233 h 249"/>
                    <a:gd name="T6" fmla="*/ 89 w 214"/>
                    <a:gd name="T7" fmla="*/ 12 h 249"/>
                    <a:gd name="T8" fmla="*/ 57 w 214"/>
                    <a:gd name="T9" fmla="*/ 4 h 249"/>
                    <a:gd name="T10" fmla="*/ 56 w 214"/>
                    <a:gd name="T11" fmla="*/ 4 h 249"/>
                    <a:gd name="T12" fmla="*/ 0 w 214"/>
                    <a:gd name="T13" fmla="*/ 15 h 249"/>
                    <a:gd name="T14" fmla="*/ 0 w 214"/>
                    <a:gd name="T15" fmla="*/ 15 h 249"/>
                    <a:gd name="T16" fmla="*/ 23 w 214"/>
                    <a:gd name="T17" fmla="*/ 26 h 249"/>
                    <a:gd name="T18" fmla="*/ 150 w 214"/>
                    <a:gd name="T19" fmla="*/ 249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4" h="249">
                      <a:moveTo>
                        <a:pt x="150" y="249"/>
                      </a:moveTo>
                      <a:cubicBezTo>
                        <a:pt x="150" y="249"/>
                        <a:pt x="150" y="249"/>
                        <a:pt x="150" y="249"/>
                      </a:cubicBezTo>
                      <a:cubicBezTo>
                        <a:pt x="214" y="233"/>
                        <a:pt x="214" y="233"/>
                        <a:pt x="214" y="233"/>
                      </a:cubicBezTo>
                      <a:cubicBezTo>
                        <a:pt x="89" y="12"/>
                        <a:pt x="89" y="12"/>
                        <a:pt x="89" y="12"/>
                      </a:cubicBezTo>
                      <a:cubicBezTo>
                        <a:pt x="79" y="2"/>
                        <a:pt x="66" y="0"/>
                        <a:pt x="57" y="4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7" y="15"/>
                        <a:pt x="16" y="18"/>
                        <a:pt x="23" y="26"/>
                      </a:cubicBezTo>
                      <a:lnTo>
                        <a:pt x="150" y="249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688" name="Freeform 240"/>
                <p:cNvSpPr>
                  <a:spLocks/>
                </p:cNvSpPr>
                <p:nvPr/>
              </p:nvSpPr>
              <p:spPr bwMode="gray">
                <a:xfrm>
                  <a:off x="244" y="3254"/>
                  <a:ext cx="237" cy="384"/>
                </a:xfrm>
                <a:custGeom>
                  <a:avLst/>
                  <a:gdLst>
                    <a:gd name="T0" fmla="*/ 161 w 217"/>
                    <a:gd name="T1" fmla="*/ 336 h 351"/>
                    <a:gd name="T2" fmla="*/ 196 w 217"/>
                    <a:gd name="T3" fmla="*/ 283 h 351"/>
                    <a:gd name="T4" fmla="*/ 46 w 217"/>
                    <a:gd name="T5" fmla="*/ 20 h 351"/>
                    <a:gd name="T6" fmla="*/ 0 w 217"/>
                    <a:gd name="T7" fmla="*/ 27 h 351"/>
                    <a:gd name="T8" fmla="*/ 161 w 217"/>
                    <a:gd name="T9" fmla="*/ 336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7" h="351">
                      <a:moveTo>
                        <a:pt x="161" y="336"/>
                      </a:moveTo>
                      <a:cubicBezTo>
                        <a:pt x="176" y="351"/>
                        <a:pt x="217" y="313"/>
                        <a:pt x="196" y="283"/>
                      </a:cubicBezTo>
                      <a:cubicBezTo>
                        <a:pt x="179" y="256"/>
                        <a:pt x="46" y="20"/>
                        <a:pt x="46" y="20"/>
                      </a:cubicBezTo>
                      <a:cubicBezTo>
                        <a:pt x="26" y="0"/>
                        <a:pt x="0" y="12"/>
                        <a:pt x="0" y="27"/>
                      </a:cubicBezTo>
                      <a:cubicBezTo>
                        <a:pt x="0" y="41"/>
                        <a:pt x="146" y="321"/>
                        <a:pt x="161" y="3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689" name="Freeform 241"/>
                <p:cNvSpPr>
                  <a:spLocks/>
                </p:cNvSpPr>
                <p:nvPr/>
              </p:nvSpPr>
              <p:spPr bwMode="gray">
                <a:xfrm>
                  <a:off x="292" y="3253"/>
                  <a:ext cx="68" cy="54"/>
                </a:xfrm>
                <a:custGeom>
                  <a:avLst/>
                  <a:gdLst>
                    <a:gd name="T0" fmla="*/ 31 w 62"/>
                    <a:gd name="T1" fmla="*/ 50 h 50"/>
                    <a:gd name="T2" fmla="*/ 10 w 62"/>
                    <a:gd name="T3" fmla="*/ 14 h 50"/>
                    <a:gd name="T4" fmla="*/ 0 w 62"/>
                    <a:gd name="T5" fmla="*/ 7 h 50"/>
                    <a:gd name="T6" fmla="*/ 32 w 62"/>
                    <a:gd name="T7" fmla="*/ 0 h 50"/>
                    <a:gd name="T8" fmla="*/ 42 w 62"/>
                    <a:gd name="T9" fmla="*/ 8 h 50"/>
                    <a:gd name="T10" fmla="*/ 62 w 62"/>
                    <a:gd name="T11" fmla="*/ 44 h 50"/>
                    <a:gd name="T12" fmla="*/ 31 w 62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50">
                      <a:moveTo>
                        <a:pt x="31" y="50"/>
                      </a:moveTo>
                      <a:cubicBezTo>
                        <a:pt x="18" y="28"/>
                        <a:pt x="10" y="14"/>
                        <a:pt x="10" y="14"/>
                      </a:cubicBezTo>
                      <a:cubicBezTo>
                        <a:pt x="7" y="11"/>
                        <a:pt x="4" y="9"/>
                        <a:pt x="0" y="7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5" y="2"/>
                        <a:pt x="39" y="4"/>
                        <a:pt x="42" y="8"/>
                      </a:cubicBezTo>
                      <a:cubicBezTo>
                        <a:pt x="42" y="8"/>
                        <a:pt x="50" y="22"/>
                        <a:pt x="62" y="44"/>
                      </a:cubicBezTo>
                      <a:cubicBezTo>
                        <a:pt x="31" y="50"/>
                        <a:pt x="31" y="50"/>
                        <a:pt x="31" y="50"/>
                      </a:cubicBezTo>
                    </a:path>
                  </a:pathLst>
                </a:custGeom>
                <a:solidFill>
                  <a:srgbClr val="B2B2B2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690" name="Freeform 242"/>
                <p:cNvSpPr>
                  <a:spLocks/>
                </p:cNvSpPr>
                <p:nvPr/>
              </p:nvSpPr>
              <p:spPr bwMode="gray">
                <a:xfrm>
                  <a:off x="323" y="3276"/>
                  <a:ext cx="285" cy="111"/>
                </a:xfrm>
                <a:custGeom>
                  <a:avLst/>
                  <a:gdLst>
                    <a:gd name="T0" fmla="*/ 30 w 262"/>
                    <a:gd name="T1" fmla="*/ 2 h 101"/>
                    <a:gd name="T2" fmla="*/ 29 w 262"/>
                    <a:gd name="T3" fmla="*/ 2 h 101"/>
                    <a:gd name="T4" fmla="*/ 29 w 262"/>
                    <a:gd name="T5" fmla="*/ 2 h 101"/>
                    <a:gd name="T6" fmla="*/ 29 w 262"/>
                    <a:gd name="T7" fmla="*/ 2 h 101"/>
                    <a:gd name="T8" fmla="*/ 8 w 262"/>
                    <a:gd name="T9" fmla="*/ 11 h 101"/>
                    <a:gd name="T10" fmla="*/ 6 w 262"/>
                    <a:gd name="T11" fmla="*/ 37 h 101"/>
                    <a:gd name="T12" fmla="*/ 11 w 262"/>
                    <a:gd name="T13" fmla="*/ 39 h 101"/>
                    <a:gd name="T14" fmla="*/ 11 w 262"/>
                    <a:gd name="T15" fmla="*/ 39 h 101"/>
                    <a:gd name="T16" fmla="*/ 243 w 262"/>
                    <a:gd name="T17" fmla="*/ 101 h 101"/>
                    <a:gd name="T18" fmla="*/ 262 w 262"/>
                    <a:gd name="T19" fmla="*/ 64 h 101"/>
                    <a:gd name="T20" fmla="*/ 30 w 262"/>
                    <a:gd name="T21" fmla="*/ 2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2" h="101">
                      <a:moveTo>
                        <a:pt x="30" y="2"/>
                      </a:moveTo>
                      <a:cubicBezTo>
                        <a:pt x="30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2" y="0"/>
                        <a:pt x="14" y="4"/>
                        <a:pt x="8" y="11"/>
                      </a:cubicBezTo>
                      <a:cubicBezTo>
                        <a:pt x="1" y="21"/>
                        <a:pt x="0" y="32"/>
                        <a:pt x="6" y="37"/>
                      </a:cubicBezTo>
                      <a:cubicBezTo>
                        <a:pt x="8" y="38"/>
                        <a:pt x="9" y="39"/>
                        <a:pt x="11" y="39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243" y="101"/>
                        <a:pt x="243" y="101"/>
                        <a:pt x="243" y="101"/>
                      </a:cubicBezTo>
                      <a:cubicBezTo>
                        <a:pt x="262" y="64"/>
                        <a:pt x="262" y="64"/>
                        <a:pt x="262" y="64"/>
                      </a:cubicBezTo>
                      <a:lnTo>
                        <a:pt x="30" y="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691" name="Freeform 243"/>
                <p:cNvSpPr>
                  <a:spLocks/>
                </p:cNvSpPr>
                <p:nvPr/>
              </p:nvSpPr>
              <p:spPr bwMode="gray">
                <a:xfrm>
                  <a:off x="579" y="3343"/>
                  <a:ext cx="41" cy="48"/>
                </a:xfrm>
                <a:custGeom>
                  <a:avLst/>
                  <a:gdLst>
                    <a:gd name="T0" fmla="*/ 6 w 38"/>
                    <a:gd name="T1" fmla="*/ 39 h 44"/>
                    <a:gd name="T2" fmla="*/ 31 w 38"/>
                    <a:gd name="T3" fmla="*/ 31 h 44"/>
                    <a:gd name="T4" fmla="*/ 32 w 38"/>
                    <a:gd name="T5" fmla="*/ 5 h 44"/>
                    <a:gd name="T6" fmla="*/ 7 w 38"/>
                    <a:gd name="T7" fmla="*/ 13 h 44"/>
                    <a:gd name="T8" fmla="*/ 6 w 38"/>
                    <a:gd name="T9" fmla="*/ 39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44">
                      <a:moveTo>
                        <a:pt x="6" y="39"/>
                      </a:moveTo>
                      <a:cubicBezTo>
                        <a:pt x="13" y="44"/>
                        <a:pt x="24" y="40"/>
                        <a:pt x="31" y="31"/>
                      </a:cubicBezTo>
                      <a:cubicBezTo>
                        <a:pt x="38" y="22"/>
                        <a:pt x="38" y="10"/>
                        <a:pt x="32" y="5"/>
                      </a:cubicBezTo>
                      <a:cubicBezTo>
                        <a:pt x="26" y="0"/>
                        <a:pt x="15" y="4"/>
                        <a:pt x="7" y="13"/>
                      </a:cubicBezTo>
                      <a:cubicBezTo>
                        <a:pt x="0" y="23"/>
                        <a:pt x="0" y="34"/>
                        <a:pt x="6" y="39"/>
                      </a:cubicBez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692" name="Freeform 244"/>
                <p:cNvSpPr>
                  <a:spLocks/>
                </p:cNvSpPr>
                <p:nvPr/>
              </p:nvSpPr>
              <p:spPr bwMode="gray">
                <a:xfrm>
                  <a:off x="609" y="3352"/>
                  <a:ext cx="32" cy="40"/>
                </a:xfrm>
                <a:custGeom>
                  <a:avLst/>
                  <a:gdLst>
                    <a:gd name="T0" fmla="*/ 0 w 69"/>
                    <a:gd name="T1" fmla="*/ 88 h 88"/>
                    <a:gd name="T2" fmla="*/ 0 w 69"/>
                    <a:gd name="T3" fmla="*/ 19 h 88"/>
                    <a:gd name="T4" fmla="*/ 69 w 69"/>
                    <a:gd name="T5" fmla="*/ 0 h 88"/>
                    <a:gd name="T6" fmla="*/ 69 w 69"/>
                    <a:gd name="T7" fmla="*/ 71 h 88"/>
                    <a:gd name="T8" fmla="*/ 0 w 69"/>
                    <a:gd name="T9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9" h="88">
                      <a:moveTo>
                        <a:pt x="0" y="88"/>
                      </a:moveTo>
                      <a:lnTo>
                        <a:pt x="0" y="19"/>
                      </a:lnTo>
                      <a:lnTo>
                        <a:pt x="69" y="0"/>
                      </a:lnTo>
                      <a:lnTo>
                        <a:pt x="69" y="71"/>
                      </a:lnTo>
                      <a:lnTo>
                        <a:pt x="0" y="88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693" name="Freeform 245"/>
                <p:cNvSpPr>
                  <a:spLocks/>
                </p:cNvSpPr>
                <p:nvPr/>
              </p:nvSpPr>
              <p:spPr bwMode="gray">
                <a:xfrm>
                  <a:off x="672" y="3352"/>
                  <a:ext cx="31" cy="40"/>
                </a:xfrm>
                <a:custGeom>
                  <a:avLst/>
                  <a:gdLst>
                    <a:gd name="T0" fmla="*/ 0 w 68"/>
                    <a:gd name="T1" fmla="*/ 88 h 88"/>
                    <a:gd name="T2" fmla="*/ 0 w 68"/>
                    <a:gd name="T3" fmla="*/ 19 h 88"/>
                    <a:gd name="T4" fmla="*/ 68 w 68"/>
                    <a:gd name="T5" fmla="*/ 0 h 88"/>
                    <a:gd name="T6" fmla="*/ 68 w 68"/>
                    <a:gd name="T7" fmla="*/ 71 h 88"/>
                    <a:gd name="T8" fmla="*/ 0 w 68"/>
                    <a:gd name="T9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88">
                      <a:moveTo>
                        <a:pt x="0" y="88"/>
                      </a:moveTo>
                      <a:lnTo>
                        <a:pt x="0" y="19"/>
                      </a:lnTo>
                      <a:lnTo>
                        <a:pt x="68" y="0"/>
                      </a:lnTo>
                      <a:lnTo>
                        <a:pt x="68" y="71"/>
                      </a:lnTo>
                      <a:lnTo>
                        <a:pt x="0" y="8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694" name="Freeform 246"/>
                <p:cNvSpPr>
                  <a:spLocks/>
                </p:cNvSpPr>
                <p:nvPr/>
              </p:nvSpPr>
              <p:spPr bwMode="gray">
                <a:xfrm>
                  <a:off x="641" y="3352"/>
                  <a:ext cx="31" cy="40"/>
                </a:xfrm>
                <a:custGeom>
                  <a:avLst/>
                  <a:gdLst>
                    <a:gd name="T0" fmla="*/ 0 w 66"/>
                    <a:gd name="T1" fmla="*/ 0 h 88"/>
                    <a:gd name="T2" fmla="*/ 0 w 66"/>
                    <a:gd name="T3" fmla="*/ 71 h 88"/>
                    <a:gd name="T4" fmla="*/ 66 w 66"/>
                    <a:gd name="T5" fmla="*/ 88 h 88"/>
                    <a:gd name="T6" fmla="*/ 66 w 66"/>
                    <a:gd name="T7" fmla="*/ 19 h 88"/>
                    <a:gd name="T8" fmla="*/ 0 w 66"/>
                    <a:gd name="T9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88">
                      <a:moveTo>
                        <a:pt x="0" y="0"/>
                      </a:moveTo>
                      <a:lnTo>
                        <a:pt x="0" y="71"/>
                      </a:lnTo>
                      <a:lnTo>
                        <a:pt x="66" y="88"/>
                      </a:lnTo>
                      <a:lnTo>
                        <a:pt x="66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695" name="Freeform 247"/>
                <p:cNvSpPr>
                  <a:spLocks/>
                </p:cNvSpPr>
                <p:nvPr/>
              </p:nvSpPr>
              <p:spPr bwMode="gray">
                <a:xfrm>
                  <a:off x="609" y="3368"/>
                  <a:ext cx="32" cy="42"/>
                </a:xfrm>
                <a:custGeom>
                  <a:avLst/>
                  <a:gdLst>
                    <a:gd name="T0" fmla="*/ 0 w 69"/>
                    <a:gd name="T1" fmla="*/ 90 h 90"/>
                    <a:gd name="T2" fmla="*/ 0 w 69"/>
                    <a:gd name="T3" fmla="*/ 19 h 90"/>
                    <a:gd name="T4" fmla="*/ 69 w 69"/>
                    <a:gd name="T5" fmla="*/ 0 h 90"/>
                    <a:gd name="T6" fmla="*/ 69 w 69"/>
                    <a:gd name="T7" fmla="*/ 71 h 90"/>
                    <a:gd name="T8" fmla="*/ 0 w 69"/>
                    <a:gd name="T9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9" h="90">
                      <a:moveTo>
                        <a:pt x="0" y="90"/>
                      </a:moveTo>
                      <a:lnTo>
                        <a:pt x="0" y="19"/>
                      </a:lnTo>
                      <a:lnTo>
                        <a:pt x="69" y="0"/>
                      </a:lnTo>
                      <a:lnTo>
                        <a:pt x="69" y="7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696" name="Freeform 248"/>
                <p:cNvSpPr>
                  <a:spLocks/>
                </p:cNvSpPr>
                <p:nvPr/>
              </p:nvSpPr>
              <p:spPr bwMode="gray">
                <a:xfrm>
                  <a:off x="578" y="3368"/>
                  <a:ext cx="31" cy="42"/>
                </a:xfrm>
                <a:custGeom>
                  <a:avLst/>
                  <a:gdLst>
                    <a:gd name="T0" fmla="*/ 0 w 68"/>
                    <a:gd name="T1" fmla="*/ 0 h 90"/>
                    <a:gd name="T2" fmla="*/ 0 w 68"/>
                    <a:gd name="T3" fmla="*/ 71 h 90"/>
                    <a:gd name="T4" fmla="*/ 68 w 68"/>
                    <a:gd name="T5" fmla="*/ 90 h 90"/>
                    <a:gd name="T6" fmla="*/ 68 w 68"/>
                    <a:gd name="T7" fmla="*/ 19 h 90"/>
                    <a:gd name="T8" fmla="*/ 0 w 68"/>
                    <a:gd name="T9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90">
                      <a:moveTo>
                        <a:pt x="0" y="0"/>
                      </a:moveTo>
                      <a:lnTo>
                        <a:pt x="0" y="71"/>
                      </a:lnTo>
                      <a:lnTo>
                        <a:pt x="68" y="90"/>
                      </a:lnTo>
                      <a:lnTo>
                        <a:pt x="68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697" name="Freeform 249"/>
                <p:cNvSpPr>
                  <a:spLocks/>
                </p:cNvSpPr>
                <p:nvPr/>
              </p:nvSpPr>
              <p:spPr bwMode="gray">
                <a:xfrm>
                  <a:off x="578" y="3343"/>
                  <a:ext cx="125" cy="34"/>
                </a:xfrm>
                <a:custGeom>
                  <a:avLst/>
                  <a:gdLst>
                    <a:gd name="T0" fmla="*/ 203 w 271"/>
                    <a:gd name="T1" fmla="*/ 0 h 73"/>
                    <a:gd name="T2" fmla="*/ 68 w 271"/>
                    <a:gd name="T3" fmla="*/ 0 h 73"/>
                    <a:gd name="T4" fmla="*/ 0 w 271"/>
                    <a:gd name="T5" fmla="*/ 18 h 73"/>
                    <a:gd name="T6" fmla="*/ 0 w 271"/>
                    <a:gd name="T7" fmla="*/ 54 h 73"/>
                    <a:gd name="T8" fmla="*/ 68 w 271"/>
                    <a:gd name="T9" fmla="*/ 73 h 73"/>
                    <a:gd name="T10" fmla="*/ 137 w 271"/>
                    <a:gd name="T11" fmla="*/ 54 h 73"/>
                    <a:gd name="T12" fmla="*/ 68 w 271"/>
                    <a:gd name="T13" fmla="*/ 37 h 73"/>
                    <a:gd name="T14" fmla="*/ 137 w 271"/>
                    <a:gd name="T15" fmla="*/ 18 h 73"/>
                    <a:gd name="T16" fmla="*/ 203 w 271"/>
                    <a:gd name="T17" fmla="*/ 37 h 73"/>
                    <a:gd name="T18" fmla="*/ 271 w 271"/>
                    <a:gd name="T19" fmla="*/ 18 h 73"/>
                    <a:gd name="T20" fmla="*/ 203 w 271"/>
                    <a:gd name="T21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1" h="73">
                      <a:moveTo>
                        <a:pt x="203" y="0"/>
                      </a:moveTo>
                      <a:lnTo>
                        <a:pt x="68" y="0"/>
                      </a:lnTo>
                      <a:lnTo>
                        <a:pt x="0" y="18"/>
                      </a:lnTo>
                      <a:lnTo>
                        <a:pt x="0" y="54"/>
                      </a:lnTo>
                      <a:lnTo>
                        <a:pt x="68" y="73"/>
                      </a:lnTo>
                      <a:lnTo>
                        <a:pt x="137" y="54"/>
                      </a:lnTo>
                      <a:lnTo>
                        <a:pt x="68" y="37"/>
                      </a:lnTo>
                      <a:lnTo>
                        <a:pt x="137" y="18"/>
                      </a:lnTo>
                      <a:lnTo>
                        <a:pt x="203" y="37"/>
                      </a:lnTo>
                      <a:lnTo>
                        <a:pt x="271" y="18"/>
                      </a:lnTo>
                      <a:lnTo>
                        <a:pt x="2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8698" name="Group 250"/>
              <p:cNvGrpSpPr>
                <a:grpSpLocks/>
              </p:cNvGrpSpPr>
              <p:nvPr/>
            </p:nvGrpSpPr>
            <p:grpSpPr bwMode="auto">
              <a:xfrm>
                <a:off x="1582" y="2235"/>
                <a:ext cx="3038" cy="1059"/>
                <a:chOff x="961" y="2402"/>
                <a:chExt cx="3038" cy="1059"/>
              </a:xfrm>
            </p:grpSpPr>
            <p:grpSp>
              <p:nvGrpSpPr>
                <p:cNvPr id="488699" name="Group 251"/>
                <p:cNvGrpSpPr>
                  <a:grpSpLocks/>
                </p:cNvGrpSpPr>
                <p:nvPr/>
              </p:nvGrpSpPr>
              <p:grpSpPr bwMode="auto">
                <a:xfrm>
                  <a:off x="2911" y="2402"/>
                  <a:ext cx="1088" cy="536"/>
                  <a:chOff x="2368" y="2596"/>
                  <a:chExt cx="1088" cy="536"/>
                </a:xfrm>
              </p:grpSpPr>
              <p:grpSp>
                <p:nvGrpSpPr>
                  <p:cNvPr id="488700" name="Group 252"/>
                  <p:cNvGrpSpPr>
                    <a:grpSpLocks/>
                  </p:cNvGrpSpPr>
                  <p:nvPr/>
                </p:nvGrpSpPr>
                <p:grpSpPr bwMode="auto">
                  <a:xfrm>
                    <a:off x="2372" y="2733"/>
                    <a:ext cx="1084" cy="399"/>
                    <a:chOff x="2372" y="2733"/>
                    <a:chExt cx="1084" cy="399"/>
                  </a:xfrm>
                </p:grpSpPr>
                <p:sp>
                  <p:nvSpPr>
                    <p:cNvPr id="488701" name="Freeform 253"/>
                    <p:cNvSpPr>
                      <a:spLocks/>
                    </p:cNvSpPr>
                    <p:nvPr/>
                  </p:nvSpPr>
                  <p:spPr bwMode="gray">
                    <a:xfrm flipH="1">
                      <a:off x="2372" y="2789"/>
                      <a:ext cx="33" cy="235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02" name="Freeform 254"/>
                    <p:cNvSpPr>
                      <a:spLocks/>
                    </p:cNvSpPr>
                    <p:nvPr/>
                  </p:nvSpPr>
                  <p:spPr bwMode="gray">
                    <a:xfrm flipH="1">
                      <a:off x="2405" y="2789"/>
                      <a:ext cx="31" cy="235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rgbClr val="4D4D4D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03" name="Freeform 255"/>
                    <p:cNvSpPr>
                      <a:spLocks/>
                    </p:cNvSpPr>
                    <p:nvPr/>
                  </p:nvSpPr>
                  <p:spPr bwMode="gray">
                    <a:xfrm flipH="1">
                      <a:off x="3423" y="2733"/>
                      <a:ext cx="33" cy="235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4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4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04" name="Freeform 256"/>
                    <p:cNvSpPr>
                      <a:spLocks/>
                    </p:cNvSpPr>
                    <p:nvPr/>
                  </p:nvSpPr>
                  <p:spPr bwMode="gray">
                    <a:xfrm flipH="1">
                      <a:off x="3392" y="2733"/>
                      <a:ext cx="31" cy="235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4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4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rgbClr val="4D4D4D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05" name="Freeform 257"/>
                    <p:cNvSpPr>
                      <a:spLocks/>
                    </p:cNvSpPr>
                    <p:nvPr/>
                  </p:nvSpPr>
                  <p:spPr bwMode="gray">
                    <a:xfrm flipH="1">
                      <a:off x="2772" y="2898"/>
                      <a:ext cx="34" cy="234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06" name="Freeform 258"/>
                    <p:cNvSpPr>
                      <a:spLocks/>
                    </p:cNvSpPr>
                    <p:nvPr/>
                  </p:nvSpPr>
                  <p:spPr bwMode="gray">
                    <a:xfrm flipH="1">
                      <a:off x="2806" y="2898"/>
                      <a:ext cx="30" cy="234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88707" name="Group 259"/>
                  <p:cNvGrpSpPr>
                    <a:grpSpLocks/>
                  </p:cNvGrpSpPr>
                  <p:nvPr/>
                </p:nvGrpSpPr>
                <p:grpSpPr bwMode="auto">
                  <a:xfrm>
                    <a:off x="2368" y="2596"/>
                    <a:ext cx="1088" cy="347"/>
                    <a:chOff x="-181" y="3580"/>
                    <a:chExt cx="2284" cy="730"/>
                  </a:xfrm>
                </p:grpSpPr>
                <p:sp>
                  <p:nvSpPr>
                    <p:cNvPr id="488708" name="Freeform 260"/>
                    <p:cNvSpPr>
                      <a:spLocks/>
                    </p:cNvSpPr>
                    <p:nvPr/>
                  </p:nvSpPr>
                  <p:spPr bwMode="gray">
                    <a:xfrm>
                      <a:off x="714" y="3819"/>
                      <a:ext cx="1389" cy="491"/>
                    </a:xfrm>
                    <a:custGeom>
                      <a:avLst/>
                      <a:gdLst>
                        <a:gd name="T0" fmla="*/ 582 w 588"/>
                        <a:gd name="T1" fmla="*/ 4 h 208"/>
                        <a:gd name="T2" fmla="*/ 568 w 588"/>
                        <a:gd name="T3" fmla="*/ 1 h 208"/>
                        <a:gd name="T4" fmla="*/ 558 w 588"/>
                        <a:gd name="T5" fmla="*/ 3 h 208"/>
                        <a:gd name="T6" fmla="*/ 37 w 588"/>
                        <a:gd name="T7" fmla="*/ 143 h 208"/>
                        <a:gd name="T8" fmla="*/ 27 w 588"/>
                        <a:gd name="T9" fmla="*/ 146 h 208"/>
                        <a:gd name="T10" fmla="*/ 9 w 588"/>
                        <a:gd name="T11" fmla="*/ 161 h 208"/>
                        <a:gd name="T12" fmla="*/ 0 w 588"/>
                        <a:gd name="T13" fmla="*/ 179 h 208"/>
                        <a:gd name="T14" fmla="*/ 0 w 588"/>
                        <a:gd name="T15" fmla="*/ 194 h 208"/>
                        <a:gd name="T16" fmla="*/ 7 w 588"/>
                        <a:gd name="T17" fmla="*/ 204 h 208"/>
                        <a:gd name="T18" fmla="*/ 19 w 588"/>
                        <a:gd name="T19" fmla="*/ 208 h 208"/>
                        <a:gd name="T20" fmla="*/ 31 w 588"/>
                        <a:gd name="T21" fmla="*/ 204 h 208"/>
                        <a:gd name="T22" fmla="*/ 550 w 588"/>
                        <a:gd name="T23" fmla="*/ 65 h 208"/>
                        <a:gd name="T24" fmla="*/ 562 w 588"/>
                        <a:gd name="T25" fmla="*/ 62 h 208"/>
                        <a:gd name="T26" fmla="*/ 579 w 588"/>
                        <a:gd name="T27" fmla="*/ 48 h 208"/>
                        <a:gd name="T28" fmla="*/ 588 w 588"/>
                        <a:gd name="T29" fmla="*/ 30 h 208"/>
                        <a:gd name="T30" fmla="*/ 588 w 588"/>
                        <a:gd name="T31" fmla="*/ 14 h 208"/>
                        <a:gd name="T32" fmla="*/ 582 w 588"/>
                        <a:gd name="T33" fmla="*/ 4 h 20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588" h="208">
                          <a:moveTo>
                            <a:pt x="582" y="4"/>
                          </a:moveTo>
                          <a:cubicBezTo>
                            <a:pt x="578" y="1"/>
                            <a:pt x="573" y="0"/>
                            <a:pt x="568" y="1"/>
                          </a:cubicBezTo>
                          <a:cubicBezTo>
                            <a:pt x="558" y="3"/>
                            <a:pt x="558" y="3"/>
                            <a:pt x="558" y="3"/>
                          </a:cubicBezTo>
                          <a:cubicBezTo>
                            <a:pt x="37" y="143"/>
                            <a:pt x="37" y="143"/>
                            <a:pt x="37" y="143"/>
                          </a:cubicBezTo>
                          <a:cubicBezTo>
                            <a:pt x="27" y="146"/>
                            <a:pt x="27" y="146"/>
                            <a:pt x="27" y="146"/>
                          </a:cubicBezTo>
                          <a:cubicBezTo>
                            <a:pt x="21" y="149"/>
                            <a:pt x="14" y="154"/>
                            <a:pt x="9" y="161"/>
                          </a:cubicBezTo>
                          <a:cubicBezTo>
                            <a:pt x="4" y="167"/>
                            <a:pt x="2" y="173"/>
                            <a:pt x="0" y="179"/>
                          </a:cubicBezTo>
                          <a:cubicBezTo>
                            <a:pt x="0" y="194"/>
                            <a:pt x="0" y="194"/>
                            <a:pt x="0" y="194"/>
                          </a:cubicBezTo>
                          <a:cubicBezTo>
                            <a:pt x="1" y="198"/>
                            <a:pt x="3" y="202"/>
                            <a:pt x="7" y="204"/>
                          </a:cubicBezTo>
                          <a:cubicBezTo>
                            <a:pt x="10" y="207"/>
                            <a:pt x="15" y="208"/>
                            <a:pt x="19" y="208"/>
                          </a:cubicBezTo>
                          <a:cubicBezTo>
                            <a:pt x="31" y="204"/>
                            <a:pt x="31" y="204"/>
                            <a:pt x="31" y="204"/>
                          </a:cubicBezTo>
                          <a:cubicBezTo>
                            <a:pt x="550" y="65"/>
                            <a:pt x="550" y="65"/>
                            <a:pt x="550" y="65"/>
                          </a:cubicBezTo>
                          <a:cubicBezTo>
                            <a:pt x="562" y="62"/>
                            <a:pt x="562" y="62"/>
                            <a:pt x="562" y="62"/>
                          </a:cubicBezTo>
                          <a:cubicBezTo>
                            <a:pt x="568" y="59"/>
                            <a:pt x="574" y="54"/>
                            <a:pt x="579" y="48"/>
                          </a:cubicBezTo>
                          <a:cubicBezTo>
                            <a:pt x="584" y="42"/>
                            <a:pt x="587" y="36"/>
                            <a:pt x="588" y="30"/>
                          </a:cubicBezTo>
                          <a:cubicBezTo>
                            <a:pt x="588" y="14"/>
                            <a:pt x="588" y="14"/>
                            <a:pt x="588" y="14"/>
                          </a:cubicBezTo>
                          <a:cubicBezTo>
                            <a:pt x="587" y="10"/>
                            <a:pt x="585" y="7"/>
                            <a:pt x="582" y="4"/>
                          </a:cubicBez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6350" cap="flat" cmpd="sng">
                          <a:solidFill>
                            <a:srgbClr val="000000"/>
                          </a:solidFill>
                          <a:prstDash val="solid"/>
                          <a:miter lim="800000"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09" name="Freeform 261"/>
                    <p:cNvSpPr>
                      <a:spLocks/>
                    </p:cNvSpPr>
                    <p:nvPr/>
                  </p:nvSpPr>
                  <p:spPr bwMode="gray">
                    <a:xfrm>
                      <a:off x="714" y="4156"/>
                      <a:ext cx="144" cy="154"/>
                    </a:xfrm>
                    <a:custGeom>
                      <a:avLst/>
                      <a:gdLst>
                        <a:gd name="T0" fmla="*/ 48 w 61"/>
                        <a:gd name="T1" fmla="*/ 47 h 65"/>
                        <a:gd name="T2" fmla="*/ 50 w 61"/>
                        <a:gd name="T3" fmla="*/ 4 h 65"/>
                        <a:gd name="T4" fmla="*/ 37 w 61"/>
                        <a:gd name="T5" fmla="*/ 0 h 65"/>
                        <a:gd name="T6" fmla="*/ 27 w 61"/>
                        <a:gd name="T7" fmla="*/ 3 h 65"/>
                        <a:gd name="T8" fmla="*/ 9 w 61"/>
                        <a:gd name="T9" fmla="*/ 18 h 65"/>
                        <a:gd name="T10" fmla="*/ 0 w 61"/>
                        <a:gd name="T11" fmla="*/ 36 h 65"/>
                        <a:gd name="T12" fmla="*/ 0 w 61"/>
                        <a:gd name="T13" fmla="*/ 51 h 65"/>
                        <a:gd name="T14" fmla="*/ 7 w 61"/>
                        <a:gd name="T15" fmla="*/ 61 h 65"/>
                        <a:gd name="T16" fmla="*/ 19 w 61"/>
                        <a:gd name="T17" fmla="*/ 65 h 65"/>
                        <a:gd name="T18" fmla="*/ 31 w 61"/>
                        <a:gd name="T19" fmla="*/ 61 h 65"/>
                        <a:gd name="T20" fmla="*/ 48 w 61"/>
                        <a:gd name="T21" fmla="*/ 47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1" h="65">
                          <a:moveTo>
                            <a:pt x="48" y="47"/>
                          </a:moveTo>
                          <a:cubicBezTo>
                            <a:pt x="60" y="31"/>
                            <a:pt x="61" y="12"/>
                            <a:pt x="50" y="4"/>
                          </a:cubicBezTo>
                          <a:cubicBezTo>
                            <a:pt x="47" y="1"/>
                            <a:pt x="42" y="0"/>
                            <a:pt x="37" y="0"/>
                          </a:cubicBezTo>
                          <a:cubicBezTo>
                            <a:pt x="27" y="3"/>
                            <a:pt x="27" y="3"/>
                            <a:pt x="27" y="3"/>
                          </a:cubicBezTo>
                          <a:cubicBezTo>
                            <a:pt x="21" y="6"/>
                            <a:pt x="14" y="11"/>
                            <a:pt x="9" y="18"/>
                          </a:cubicBezTo>
                          <a:cubicBezTo>
                            <a:pt x="4" y="24"/>
                            <a:pt x="2" y="30"/>
                            <a:pt x="0" y="36"/>
                          </a:cubicBezTo>
                          <a:cubicBezTo>
                            <a:pt x="0" y="51"/>
                            <a:pt x="0" y="51"/>
                            <a:pt x="0" y="51"/>
                          </a:cubicBezTo>
                          <a:cubicBezTo>
                            <a:pt x="1" y="55"/>
                            <a:pt x="3" y="59"/>
                            <a:pt x="7" y="61"/>
                          </a:cubicBezTo>
                          <a:cubicBezTo>
                            <a:pt x="10" y="64"/>
                            <a:pt x="15" y="65"/>
                            <a:pt x="19" y="65"/>
                          </a:cubicBezTo>
                          <a:cubicBezTo>
                            <a:pt x="31" y="61"/>
                            <a:pt x="31" y="61"/>
                            <a:pt x="31" y="61"/>
                          </a:cubicBezTo>
                          <a:cubicBezTo>
                            <a:pt x="37" y="58"/>
                            <a:pt x="43" y="54"/>
                            <a:pt x="48" y="47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10" name="Freeform 262"/>
                    <p:cNvSpPr>
                      <a:spLocks/>
                    </p:cNvSpPr>
                    <p:nvPr/>
                  </p:nvSpPr>
                  <p:spPr bwMode="gray">
                    <a:xfrm>
                      <a:off x="1959" y="3819"/>
                      <a:ext cx="144" cy="153"/>
                    </a:xfrm>
                    <a:custGeom>
                      <a:avLst/>
                      <a:gdLst>
                        <a:gd name="T0" fmla="*/ 13 w 61"/>
                        <a:gd name="T1" fmla="*/ 18 h 65"/>
                        <a:gd name="T2" fmla="*/ 11 w 61"/>
                        <a:gd name="T3" fmla="*/ 62 h 65"/>
                        <a:gd name="T4" fmla="*/ 23 w 61"/>
                        <a:gd name="T5" fmla="*/ 65 h 65"/>
                        <a:gd name="T6" fmla="*/ 35 w 61"/>
                        <a:gd name="T7" fmla="*/ 62 h 65"/>
                        <a:gd name="T8" fmla="*/ 52 w 61"/>
                        <a:gd name="T9" fmla="*/ 48 h 65"/>
                        <a:gd name="T10" fmla="*/ 61 w 61"/>
                        <a:gd name="T11" fmla="*/ 30 h 65"/>
                        <a:gd name="T12" fmla="*/ 61 w 61"/>
                        <a:gd name="T13" fmla="*/ 14 h 65"/>
                        <a:gd name="T14" fmla="*/ 55 w 61"/>
                        <a:gd name="T15" fmla="*/ 4 h 65"/>
                        <a:gd name="T16" fmla="*/ 41 w 61"/>
                        <a:gd name="T17" fmla="*/ 1 h 65"/>
                        <a:gd name="T18" fmla="*/ 31 w 61"/>
                        <a:gd name="T19" fmla="*/ 3 h 65"/>
                        <a:gd name="T20" fmla="*/ 13 w 61"/>
                        <a:gd name="T21" fmla="*/ 18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1" h="65">
                          <a:moveTo>
                            <a:pt x="13" y="18"/>
                          </a:moveTo>
                          <a:cubicBezTo>
                            <a:pt x="1" y="34"/>
                            <a:pt x="0" y="53"/>
                            <a:pt x="11" y="62"/>
                          </a:cubicBezTo>
                          <a:cubicBezTo>
                            <a:pt x="15" y="64"/>
                            <a:pt x="19" y="65"/>
                            <a:pt x="23" y="65"/>
                          </a:cubicBezTo>
                          <a:cubicBezTo>
                            <a:pt x="35" y="62"/>
                            <a:pt x="35" y="62"/>
                            <a:pt x="35" y="62"/>
                          </a:cubicBezTo>
                          <a:cubicBezTo>
                            <a:pt x="41" y="59"/>
                            <a:pt x="47" y="54"/>
                            <a:pt x="52" y="48"/>
                          </a:cubicBezTo>
                          <a:cubicBezTo>
                            <a:pt x="57" y="42"/>
                            <a:pt x="60" y="36"/>
                            <a:pt x="61" y="30"/>
                          </a:cubicBezTo>
                          <a:cubicBezTo>
                            <a:pt x="61" y="14"/>
                            <a:pt x="61" y="14"/>
                            <a:pt x="61" y="14"/>
                          </a:cubicBezTo>
                          <a:cubicBezTo>
                            <a:pt x="60" y="10"/>
                            <a:pt x="58" y="7"/>
                            <a:pt x="55" y="4"/>
                          </a:cubicBezTo>
                          <a:cubicBezTo>
                            <a:pt x="51" y="1"/>
                            <a:pt x="46" y="0"/>
                            <a:pt x="41" y="1"/>
                          </a:cubicBezTo>
                          <a:cubicBezTo>
                            <a:pt x="31" y="3"/>
                            <a:pt x="31" y="3"/>
                            <a:pt x="31" y="3"/>
                          </a:cubicBezTo>
                          <a:cubicBezTo>
                            <a:pt x="25" y="6"/>
                            <a:pt x="19" y="11"/>
                            <a:pt x="13" y="18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11" name="Freeform 263"/>
                    <p:cNvSpPr>
                      <a:spLocks/>
                    </p:cNvSpPr>
                    <p:nvPr/>
                  </p:nvSpPr>
                  <p:spPr bwMode="gray">
                    <a:xfrm>
                      <a:off x="1406" y="3958"/>
                      <a:ext cx="154" cy="172"/>
                    </a:xfrm>
                    <a:custGeom>
                      <a:avLst/>
                      <a:gdLst>
                        <a:gd name="T0" fmla="*/ 11 w 65"/>
                        <a:gd name="T1" fmla="*/ 65 h 73"/>
                        <a:gd name="T2" fmla="*/ 52 w 65"/>
                        <a:gd name="T3" fmla="*/ 51 h 73"/>
                        <a:gd name="T4" fmla="*/ 55 w 65"/>
                        <a:gd name="T5" fmla="*/ 8 h 73"/>
                        <a:gd name="T6" fmla="*/ 13 w 65"/>
                        <a:gd name="T7" fmla="*/ 22 h 73"/>
                        <a:gd name="T8" fmla="*/ 11 w 65"/>
                        <a:gd name="T9" fmla="*/ 65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5" h="73">
                          <a:moveTo>
                            <a:pt x="11" y="65"/>
                          </a:moveTo>
                          <a:cubicBezTo>
                            <a:pt x="22" y="73"/>
                            <a:pt x="40" y="67"/>
                            <a:pt x="52" y="51"/>
                          </a:cubicBezTo>
                          <a:cubicBezTo>
                            <a:pt x="64" y="36"/>
                            <a:pt x="65" y="16"/>
                            <a:pt x="55" y="8"/>
                          </a:cubicBezTo>
                          <a:cubicBezTo>
                            <a:pt x="44" y="0"/>
                            <a:pt x="25" y="6"/>
                            <a:pt x="13" y="22"/>
                          </a:cubicBezTo>
                          <a:cubicBezTo>
                            <a:pt x="1" y="38"/>
                            <a:pt x="0" y="57"/>
                            <a:pt x="11" y="65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12" name="Freeform 264"/>
                    <p:cNvSpPr>
                      <a:spLocks/>
                    </p:cNvSpPr>
                    <p:nvPr/>
                  </p:nvSpPr>
                  <p:spPr bwMode="gray">
                    <a:xfrm>
                      <a:off x="-118" y="3580"/>
                      <a:ext cx="2174" cy="584"/>
                    </a:xfrm>
                    <a:custGeom>
                      <a:avLst/>
                      <a:gdLst>
                        <a:gd name="T0" fmla="*/ 0 w 2174"/>
                        <a:gd name="T1" fmla="*/ 343 h 584"/>
                        <a:gd name="T2" fmla="*/ 1278 w 2174"/>
                        <a:gd name="T3" fmla="*/ 0 h 584"/>
                        <a:gd name="T4" fmla="*/ 2174 w 2174"/>
                        <a:gd name="T5" fmla="*/ 241 h 584"/>
                        <a:gd name="T6" fmla="*/ 896 w 2174"/>
                        <a:gd name="T7" fmla="*/ 584 h 584"/>
                        <a:gd name="T8" fmla="*/ 0 w 2174"/>
                        <a:gd name="T9" fmla="*/ 343 h 58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74" h="584">
                          <a:moveTo>
                            <a:pt x="0" y="343"/>
                          </a:moveTo>
                          <a:lnTo>
                            <a:pt x="1278" y="0"/>
                          </a:lnTo>
                          <a:lnTo>
                            <a:pt x="2174" y="241"/>
                          </a:lnTo>
                          <a:lnTo>
                            <a:pt x="896" y="584"/>
                          </a:lnTo>
                          <a:lnTo>
                            <a:pt x="0" y="343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13" name="Freeform 265"/>
                    <p:cNvSpPr>
                      <a:spLocks/>
                    </p:cNvSpPr>
                    <p:nvPr/>
                  </p:nvSpPr>
                  <p:spPr bwMode="gray">
                    <a:xfrm>
                      <a:off x="-181" y="3923"/>
                      <a:ext cx="959" cy="380"/>
                    </a:xfrm>
                    <a:custGeom>
                      <a:avLst/>
                      <a:gdLst>
                        <a:gd name="T0" fmla="*/ 27 w 406"/>
                        <a:gd name="T1" fmla="*/ 0 h 161"/>
                        <a:gd name="T2" fmla="*/ 27 w 406"/>
                        <a:gd name="T3" fmla="*/ 0 h 161"/>
                        <a:gd name="T4" fmla="*/ 9 w 406"/>
                        <a:gd name="T5" fmla="*/ 15 h 161"/>
                        <a:gd name="T6" fmla="*/ 0 w 406"/>
                        <a:gd name="T7" fmla="*/ 34 h 161"/>
                        <a:gd name="T8" fmla="*/ 0 w 406"/>
                        <a:gd name="T9" fmla="*/ 48 h 161"/>
                        <a:gd name="T10" fmla="*/ 7 w 406"/>
                        <a:gd name="T11" fmla="*/ 58 h 161"/>
                        <a:gd name="T12" fmla="*/ 19 w 406"/>
                        <a:gd name="T13" fmla="*/ 62 h 161"/>
                        <a:gd name="T14" fmla="*/ 387 w 406"/>
                        <a:gd name="T15" fmla="*/ 161 h 161"/>
                        <a:gd name="T16" fmla="*/ 386 w 406"/>
                        <a:gd name="T17" fmla="*/ 160 h 161"/>
                        <a:gd name="T18" fmla="*/ 379 w 406"/>
                        <a:gd name="T19" fmla="*/ 150 h 161"/>
                        <a:gd name="T20" fmla="*/ 379 w 406"/>
                        <a:gd name="T21" fmla="*/ 135 h 161"/>
                        <a:gd name="T22" fmla="*/ 388 w 406"/>
                        <a:gd name="T23" fmla="*/ 117 h 161"/>
                        <a:gd name="T24" fmla="*/ 406 w 406"/>
                        <a:gd name="T25" fmla="*/ 102 h 161"/>
                        <a:gd name="T26" fmla="*/ 27 w 406"/>
                        <a:gd name="T27" fmla="*/ 0 h 16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06" h="161">
                          <a:moveTo>
                            <a:pt x="27" y="0"/>
                          </a:moveTo>
                          <a:cubicBezTo>
                            <a:pt x="27" y="0"/>
                            <a:pt x="27" y="0"/>
                            <a:pt x="27" y="0"/>
                          </a:cubicBezTo>
                          <a:cubicBezTo>
                            <a:pt x="20" y="3"/>
                            <a:pt x="14" y="8"/>
                            <a:pt x="9" y="15"/>
                          </a:cubicBezTo>
                          <a:cubicBezTo>
                            <a:pt x="4" y="21"/>
                            <a:pt x="1" y="27"/>
                            <a:pt x="0" y="34"/>
                          </a:cubicBezTo>
                          <a:cubicBezTo>
                            <a:pt x="0" y="48"/>
                            <a:pt x="0" y="48"/>
                            <a:pt x="0" y="48"/>
                          </a:cubicBezTo>
                          <a:cubicBezTo>
                            <a:pt x="1" y="52"/>
                            <a:pt x="3" y="56"/>
                            <a:pt x="7" y="58"/>
                          </a:cubicBezTo>
                          <a:cubicBezTo>
                            <a:pt x="10" y="61"/>
                            <a:pt x="14" y="62"/>
                            <a:pt x="19" y="62"/>
                          </a:cubicBezTo>
                          <a:cubicBezTo>
                            <a:pt x="387" y="161"/>
                            <a:pt x="387" y="161"/>
                            <a:pt x="387" y="161"/>
                          </a:cubicBezTo>
                          <a:cubicBezTo>
                            <a:pt x="386" y="160"/>
                            <a:pt x="386" y="160"/>
                            <a:pt x="386" y="160"/>
                          </a:cubicBezTo>
                          <a:cubicBezTo>
                            <a:pt x="382" y="158"/>
                            <a:pt x="380" y="154"/>
                            <a:pt x="379" y="150"/>
                          </a:cubicBezTo>
                          <a:cubicBezTo>
                            <a:pt x="379" y="135"/>
                            <a:pt x="379" y="135"/>
                            <a:pt x="379" y="135"/>
                          </a:cubicBezTo>
                          <a:cubicBezTo>
                            <a:pt x="381" y="129"/>
                            <a:pt x="383" y="123"/>
                            <a:pt x="388" y="117"/>
                          </a:cubicBezTo>
                          <a:cubicBezTo>
                            <a:pt x="393" y="110"/>
                            <a:pt x="400" y="105"/>
                            <a:pt x="406" y="102"/>
                          </a:cubicBezTo>
                          <a:lnTo>
                            <a:pt x="27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14" name="Freeform 266"/>
                    <p:cNvSpPr>
                      <a:spLocks/>
                    </p:cNvSpPr>
                    <p:nvPr/>
                  </p:nvSpPr>
                  <p:spPr bwMode="gray">
                    <a:xfrm>
                      <a:off x="733" y="3693"/>
                      <a:ext cx="897" cy="241"/>
                    </a:xfrm>
                    <a:custGeom>
                      <a:avLst/>
                      <a:gdLst>
                        <a:gd name="T0" fmla="*/ 897 w 897"/>
                        <a:gd name="T1" fmla="*/ 241 h 241"/>
                        <a:gd name="T2" fmla="*/ 0 w 897"/>
                        <a:gd name="T3" fmla="*/ 0 h 241"/>
                        <a:gd name="T4" fmla="*/ 897 w 897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7" h="241">
                          <a:moveTo>
                            <a:pt x="897" y="241"/>
                          </a:moveTo>
                          <a:lnTo>
                            <a:pt x="0" y="0"/>
                          </a:lnTo>
                          <a:lnTo>
                            <a:pt x="897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15" name="Line 267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733" y="3693"/>
                      <a:ext cx="897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16" name="Freeform 268"/>
                    <p:cNvSpPr>
                      <a:spLocks/>
                    </p:cNvSpPr>
                    <p:nvPr/>
                  </p:nvSpPr>
                  <p:spPr bwMode="gray">
                    <a:xfrm>
                      <a:off x="520" y="3753"/>
                      <a:ext cx="896" cy="238"/>
                    </a:xfrm>
                    <a:custGeom>
                      <a:avLst/>
                      <a:gdLst>
                        <a:gd name="T0" fmla="*/ 896 w 896"/>
                        <a:gd name="T1" fmla="*/ 238 h 238"/>
                        <a:gd name="T2" fmla="*/ 0 w 896"/>
                        <a:gd name="T3" fmla="*/ 0 h 238"/>
                        <a:gd name="T4" fmla="*/ 896 w 896"/>
                        <a:gd name="T5" fmla="*/ 238 h 2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6" h="238">
                          <a:moveTo>
                            <a:pt x="896" y="238"/>
                          </a:moveTo>
                          <a:lnTo>
                            <a:pt x="0" y="0"/>
                          </a:lnTo>
                          <a:lnTo>
                            <a:pt x="896" y="2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17" name="Line 269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520" y="3753"/>
                      <a:ext cx="896" cy="238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18" name="Freeform 270"/>
                    <p:cNvSpPr>
                      <a:spLocks/>
                    </p:cNvSpPr>
                    <p:nvPr/>
                  </p:nvSpPr>
                  <p:spPr bwMode="gray">
                    <a:xfrm>
                      <a:off x="308" y="3809"/>
                      <a:ext cx="895" cy="241"/>
                    </a:xfrm>
                    <a:custGeom>
                      <a:avLst/>
                      <a:gdLst>
                        <a:gd name="T0" fmla="*/ 895 w 895"/>
                        <a:gd name="T1" fmla="*/ 241 h 241"/>
                        <a:gd name="T2" fmla="*/ 0 w 895"/>
                        <a:gd name="T3" fmla="*/ 0 h 241"/>
                        <a:gd name="T4" fmla="*/ 895 w 895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5" h="241">
                          <a:moveTo>
                            <a:pt x="895" y="241"/>
                          </a:moveTo>
                          <a:lnTo>
                            <a:pt x="0" y="0"/>
                          </a:lnTo>
                          <a:lnTo>
                            <a:pt x="895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19" name="Line 271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308" y="3809"/>
                      <a:ext cx="895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20" name="Freeform 272"/>
                    <p:cNvSpPr>
                      <a:spLocks/>
                    </p:cNvSpPr>
                    <p:nvPr/>
                  </p:nvSpPr>
                  <p:spPr bwMode="gray">
                    <a:xfrm>
                      <a:off x="945" y="3637"/>
                      <a:ext cx="898" cy="241"/>
                    </a:xfrm>
                    <a:custGeom>
                      <a:avLst/>
                      <a:gdLst>
                        <a:gd name="T0" fmla="*/ 898 w 898"/>
                        <a:gd name="T1" fmla="*/ 241 h 241"/>
                        <a:gd name="T2" fmla="*/ 0 w 898"/>
                        <a:gd name="T3" fmla="*/ 0 h 241"/>
                        <a:gd name="T4" fmla="*/ 898 w 898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8" h="241">
                          <a:moveTo>
                            <a:pt x="898" y="241"/>
                          </a:moveTo>
                          <a:lnTo>
                            <a:pt x="0" y="0"/>
                          </a:lnTo>
                          <a:lnTo>
                            <a:pt x="898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21" name="Line 273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945" y="3637"/>
                      <a:ext cx="898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22" name="Freeform 274"/>
                    <p:cNvSpPr>
                      <a:spLocks/>
                    </p:cNvSpPr>
                    <p:nvPr/>
                  </p:nvSpPr>
                  <p:spPr bwMode="gray">
                    <a:xfrm>
                      <a:off x="95" y="3866"/>
                      <a:ext cx="895" cy="241"/>
                    </a:xfrm>
                    <a:custGeom>
                      <a:avLst/>
                      <a:gdLst>
                        <a:gd name="T0" fmla="*/ 895 w 895"/>
                        <a:gd name="T1" fmla="*/ 241 h 241"/>
                        <a:gd name="T2" fmla="*/ 0 w 895"/>
                        <a:gd name="T3" fmla="*/ 0 h 241"/>
                        <a:gd name="T4" fmla="*/ 895 w 895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5" h="241">
                          <a:moveTo>
                            <a:pt x="895" y="241"/>
                          </a:moveTo>
                          <a:lnTo>
                            <a:pt x="0" y="0"/>
                          </a:lnTo>
                          <a:lnTo>
                            <a:pt x="895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23" name="Line 275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95" y="3866"/>
                      <a:ext cx="895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488724" name="Group 276"/>
                <p:cNvGrpSpPr>
                  <a:grpSpLocks/>
                </p:cNvGrpSpPr>
                <p:nvPr/>
              </p:nvGrpSpPr>
              <p:grpSpPr bwMode="auto">
                <a:xfrm>
                  <a:off x="2259" y="2576"/>
                  <a:ext cx="1088" cy="536"/>
                  <a:chOff x="2368" y="2596"/>
                  <a:chExt cx="1088" cy="536"/>
                </a:xfrm>
              </p:grpSpPr>
              <p:grpSp>
                <p:nvGrpSpPr>
                  <p:cNvPr id="488725" name="Group 277"/>
                  <p:cNvGrpSpPr>
                    <a:grpSpLocks/>
                  </p:cNvGrpSpPr>
                  <p:nvPr/>
                </p:nvGrpSpPr>
                <p:grpSpPr bwMode="auto">
                  <a:xfrm>
                    <a:off x="2372" y="2733"/>
                    <a:ext cx="1084" cy="399"/>
                    <a:chOff x="2372" y="2733"/>
                    <a:chExt cx="1084" cy="399"/>
                  </a:xfrm>
                </p:grpSpPr>
                <p:sp>
                  <p:nvSpPr>
                    <p:cNvPr id="488726" name="Freeform 278"/>
                    <p:cNvSpPr>
                      <a:spLocks/>
                    </p:cNvSpPr>
                    <p:nvPr/>
                  </p:nvSpPr>
                  <p:spPr bwMode="gray">
                    <a:xfrm flipH="1">
                      <a:off x="2372" y="2789"/>
                      <a:ext cx="33" cy="235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27" name="Freeform 279"/>
                    <p:cNvSpPr>
                      <a:spLocks/>
                    </p:cNvSpPr>
                    <p:nvPr/>
                  </p:nvSpPr>
                  <p:spPr bwMode="gray">
                    <a:xfrm flipH="1">
                      <a:off x="2405" y="2789"/>
                      <a:ext cx="31" cy="235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rgbClr val="4D4D4D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28" name="Freeform 280"/>
                    <p:cNvSpPr>
                      <a:spLocks/>
                    </p:cNvSpPr>
                    <p:nvPr/>
                  </p:nvSpPr>
                  <p:spPr bwMode="gray">
                    <a:xfrm flipH="1">
                      <a:off x="3423" y="2733"/>
                      <a:ext cx="33" cy="235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4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4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29" name="Freeform 281"/>
                    <p:cNvSpPr>
                      <a:spLocks/>
                    </p:cNvSpPr>
                    <p:nvPr/>
                  </p:nvSpPr>
                  <p:spPr bwMode="gray">
                    <a:xfrm flipH="1">
                      <a:off x="3392" y="2733"/>
                      <a:ext cx="31" cy="235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4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4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rgbClr val="4D4D4D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30" name="Freeform 282"/>
                    <p:cNvSpPr>
                      <a:spLocks/>
                    </p:cNvSpPr>
                    <p:nvPr/>
                  </p:nvSpPr>
                  <p:spPr bwMode="gray">
                    <a:xfrm flipH="1">
                      <a:off x="2772" y="2898"/>
                      <a:ext cx="34" cy="234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31" name="Freeform 283"/>
                    <p:cNvSpPr>
                      <a:spLocks/>
                    </p:cNvSpPr>
                    <p:nvPr/>
                  </p:nvSpPr>
                  <p:spPr bwMode="gray">
                    <a:xfrm flipH="1">
                      <a:off x="2806" y="2898"/>
                      <a:ext cx="30" cy="234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88732" name="Group 284"/>
                  <p:cNvGrpSpPr>
                    <a:grpSpLocks/>
                  </p:cNvGrpSpPr>
                  <p:nvPr/>
                </p:nvGrpSpPr>
                <p:grpSpPr bwMode="auto">
                  <a:xfrm>
                    <a:off x="2368" y="2596"/>
                    <a:ext cx="1088" cy="347"/>
                    <a:chOff x="-181" y="3580"/>
                    <a:chExt cx="2284" cy="730"/>
                  </a:xfrm>
                </p:grpSpPr>
                <p:sp>
                  <p:nvSpPr>
                    <p:cNvPr id="488733" name="Freeform 285"/>
                    <p:cNvSpPr>
                      <a:spLocks/>
                    </p:cNvSpPr>
                    <p:nvPr/>
                  </p:nvSpPr>
                  <p:spPr bwMode="gray">
                    <a:xfrm>
                      <a:off x="714" y="3819"/>
                      <a:ext cx="1389" cy="491"/>
                    </a:xfrm>
                    <a:custGeom>
                      <a:avLst/>
                      <a:gdLst>
                        <a:gd name="T0" fmla="*/ 582 w 588"/>
                        <a:gd name="T1" fmla="*/ 4 h 208"/>
                        <a:gd name="T2" fmla="*/ 568 w 588"/>
                        <a:gd name="T3" fmla="*/ 1 h 208"/>
                        <a:gd name="T4" fmla="*/ 558 w 588"/>
                        <a:gd name="T5" fmla="*/ 3 h 208"/>
                        <a:gd name="T6" fmla="*/ 37 w 588"/>
                        <a:gd name="T7" fmla="*/ 143 h 208"/>
                        <a:gd name="T8" fmla="*/ 27 w 588"/>
                        <a:gd name="T9" fmla="*/ 146 h 208"/>
                        <a:gd name="T10" fmla="*/ 9 w 588"/>
                        <a:gd name="T11" fmla="*/ 161 h 208"/>
                        <a:gd name="T12" fmla="*/ 0 w 588"/>
                        <a:gd name="T13" fmla="*/ 179 h 208"/>
                        <a:gd name="T14" fmla="*/ 0 w 588"/>
                        <a:gd name="T15" fmla="*/ 194 h 208"/>
                        <a:gd name="T16" fmla="*/ 7 w 588"/>
                        <a:gd name="T17" fmla="*/ 204 h 208"/>
                        <a:gd name="T18" fmla="*/ 19 w 588"/>
                        <a:gd name="T19" fmla="*/ 208 h 208"/>
                        <a:gd name="T20" fmla="*/ 31 w 588"/>
                        <a:gd name="T21" fmla="*/ 204 h 208"/>
                        <a:gd name="T22" fmla="*/ 550 w 588"/>
                        <a:gd name="T23" fmla="*/ 65 h 208"/>
                        <a:gd name="T24" fmla="*/ 562 w 588"/>
                        <a:gd name="T25" fmla="*/ 62 h 208"/>
                        <a:gd name="T26" fmla="*/ 579 w 588"/>
                        <a:gd name="T27" fmla="*/ 48 h 208"/>
                        <a:gd name="T28" fmla="*/ 588 w 588"/>
                        <a:gd name="T29" fmla="*/ 30 h 208"/>
                        <a:gd name="T30" fmla="*/ 588 w 588"/>
                        <a:gd name="T31" fmla="*/ 14 h 208"/>
                        <a:gd name="T32" fmla="*/ 582 w 588"/>
                        <a:gd name="T33" fmla="*/ 4 h 20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588" h="208">
                          <a:moveTo>
                            <a:pt x="582" y="4"/>
                          </a:moveTo>
                          <a:cubicBezTo>
                            <a:pt x="578" y="1"/>
                            <a:pt x="573" y="0"/>
                            <a:pt x="568" y="1"/>
                          </a:cubicBezTo>
                          <a:cubicBezTo>
                            <a:pt x="558" y="3"/>
                            <a:pt x="558" y="3"/>
                            <a:pt x="558" y="3"/>
                          </a:cubicBezTo>
                          <a:cubicBezTo>
                            <a:pt x="37" y="143"/>
                            <a:pt x="37" y="143"/>
                            <a:pt x="37" y="143"/>
                          </a:cubicBezTo>
                          <a:cubicBezTo>
                            <a:pt x="27" y="146"/>
                            <a:pt x="27" y="146"/>
                            <a:pt x="27" y="146"/>
                          </a:cubicBezTo>
                          <a:cubicBezTo>
                            <a:pt x="21" y="149"/>
                            <a:pt x="14" y="154"/>
                            <a:pt x="9" y="161"/>
                          </a:cubicBezTo>
                          <a:cubicBezTo>
                            <a:pt x="4" y="167"/>
                            <a:pt x="2" y="173"/>
                            <a:pt x="0" y="179"/>
                          </a:cubicBezTo>
                          <a:cubicBezTo>
                            <a:pt x="0" y="194"/>
                            <a:pt x="0" y="194"/>
                            <a:pt x="0" y="194"/>
                          </a:cubicBezTo>
                          <a:cubicBezTo>
                            <a:pt x="1" y="198"/>
                            <a:pt x="3" y="202"/>
                            <a:pt x="7" y="204"/>
                          </a:cubicBezTo>
                          <a:cubicBezTo>
                            <a:pt x="10" y="207"/>
                            <a:pt x="15" y="208"/>
                            <a:pt x="19" y="208"/>
                          </a:cubicBezTo>
                          <a:cubicBezTo>
                            <a:pt x="31" y="204"/>
                            <a:pt x="31" y="204"/>
                            <a:pt x="31" y="204"/>
                          </a:cubicBezTo>
                          <a:cubicBezTo>
                            <a:pt x="550" y="65"/>
                            <a:pt x="550" y="65"/>
                            <a:pt x="550" y="65"/>
                          </a:cubicBezTo>
                          <a:cubicBezTo>
                            <a:pt x="562" y="62"/>
                            <a:pt x="562" y="62"/>
                            <a:pt x="562" y="62"/>
                          </a:cubicBezTo>
                          <a:cubicBezTo>
                            <a:pt x="568" y="59"/>
                            <a:pt x="574" y="54"/>
                            <a:pt x="579" y="48"/>
                          </a:cubicBezTo>
                          <a:cubicBezTo>
                            <a:pt x="584" y="42"/>
                            <a:pt x="587" y="36"/>
                            <a:pt x="588" y="30"/>
                          </a:cubicBezTo>
                          <a:cubicBezTo>
                            <a:pt x="588" y="14"/>
                            <a:pt x="588" y="14"/>
                            <a:pt x="588" y="14"/>
                          </a:cubicBezTo>
                          <a:cubicBezTo>
                            <a:pt x="587" y="10"/>
                            <a:pt x="585" y="7"/>
                            <a:pt x="582" y="4"/>
                          </a:cubicBez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6350" cap="flat" cmpd="sng">
                          <a:solidFill>
                            <a:srgbClr val="000000"/>
                          </a:solidFill>
                          <a:prstDash val="solid"/>
                          <a:miter lim="800000"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34" name="Freeform 286"/>
                    <p:cNvSpPr>
                      <a:spLocks/>
                    </p:cNvSpPr>
                    <p:nvPr/>
                  </p:nvSpPr>
                  <p:spPr bwMode="gray">
                    <a:xfrm>
                      <a:off x="714" y="4156"/>
                      <a:ext cx="144" cy="154"/>
                    </a:xfrm>
                    <a:custGeom>
                      <a:avLst/>
                      <a:gdLst>
                        <a:gd name="T0" fmla="*/ 48 w 61"/>
                        <a:gd name="T1" fmla="*/ 47 h 65"/>
                        <a:gd name="T2" fmla="*/ 50 w 61"/>
                        <a:gd name="T3" fmla="*/ 4 h 65"/>
                        <a:gd name="T4" fmla="*/ 37 w 61"/>
                        <a:gd name="T5" fmla="*/ 0 h 65"/>
                        <a:gd name="T6" fmla="*/ 27 w 61"/>
                        <a:gd name="T7" fmla="*/ 3 h 65"/>
                        <a:gd name="T8" fmla="*/ 9 w 61"/>
                        <a:gd name="T9" fmla="*/ 18 h 65"/>
                        <a:gd name="T10" fmla="*/ 0 w 61"/>
                        <a:gd name="T11" fmla="*/ 36 h 65"/>
                        <a:gd name="T12" fmla="*/ 0 w 61"/>
                        <a:gd name="T13" fmla="*/ 51 h 65"/>
                        <a:gd name="T14" fmla="*/ 7 w 61"/>
                        <a:gd name="T15" fmla="*/ 61 h 65"/>
                        <a:gd name="T16" fmla="*/ 19 w 61"/>
                        <a:gd name="T17" fmla="*/ 65 h 65"/>
                        <a:gd name="T18" fmla="*/ 31 w 61"/>
                        <a:gd name="T19" fmla="*/ 61 h 65"/>
                        <a:gd name="T20" fmla="*/ 48 w 61"/>
                        <a:gd name="T21" fmla="*/ 47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1" h="65">
                          <a:moveTo>
                            <a:pt x="48" y="47"/>
                          </a:moveTo>
                          <a:cubicBezTo>
                            <a:pt x="60" y="31"/>
                            <a:pt x="61" y="12"/>
                            <a:pt x="50" y="4"/>
                          </a:cubicBezTo>
                          <a:cubicBezTo>
                            <a:pt x="47" y="1"/>
                            <a:pt x="42" y="0"/>
                            <a:pt x="37" y="0"/>
                          </a:cubicBezTo>
                          <a:cubicBezTo>
                            <a:pt x="27" y="3"/>
                            <a:pt x="27" y="3"/>
                            <a:pt x="27" y="3"/>
                          </a:cubicBezTo>
                          <a:cubicBezTo>
                            <a:pt x="21" y="6"/>
                            <a:pt x="14" y="11"/>
                            <a:pt x="9" y="18"/>
                          </a:cubicBezTo>
                          <a:cubicBezTo>
                            <a:pt x="4" y="24"/>
                            <a:pt x="2" y="30"/>
                            <a:pt x="0" y="36"/>
                          </a:cubicBezTo>
                          <a:cubicBezTo>
                            <a:pt x="0" y="51"/>
                            <a:pt x="0" y="51"/>
                            <a:pt x="0" y="51"/>
                          </a:cubicBezTo>
                          <a:cubicBezTo>
                            <a:pt x="1" y="55"/>
                            <a:pt x="3" y="59"/>
                            <a:pt x="7" y="61"/>
                          </a:cubicBezTo>
                          <a:cubicBezTo>
                            <a:pt x="10" y="64"/>
                            <a:pt x="15" y="65"/>
                            <a:pt x="19" y="65"/>
                          </a:cubicBezTo>
                          <a:cubicBezTo>
                            <a:pt x="31" y="61"/>
                            <a:pt x="31" y="61"/>
                            <a:pt x="31" y="61"/>
                          </a:cubicBezTo>
                          <a:cubicBezTo>
                            <a:pt x="37" y="58"/>
                            <a:pt x="43" y="54"/>
                            <a:pt x="48" y="47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35" name="Freeform 287"/>
                    <p:cNvSpPr>
                      <a:spLocks/>
                    </p:cNvSpPr>
                    <p:nvPr/>
                  </p:nvSpPr>
                  <p:spPr bwMode="gray">
                    <a:xfrm>
                      <a:off x="1959" y="3819"/>
                      <a:ext cx="144" cy="153"/>
                    </a:xfrm>
                    <a:custGeom>
                      <a:avLst/>
                      <a:gdLst>
                        <a:gd name="T0" fmla="*/ 13 w 61"/>
                        <a:gd name="T1" fmla="*/ 18 h 65"/>
                        <a:gd name="T2" fmla="*/ 11 w 61"/>
                        <a:gd name="T3" fmla="*/ 62 h 65"/>
                        <a:gd name="T4" fmla="*/ 23 w 61"/>
                        <a:gd name="T5" fmla="*/ 65 h 65"/>
                        <a:gd name="T6" fmla="*/ 35 w 61"/>
                        <a:gd name="T7" fmla="*/ 62 h 65"/>
                        <a:gd name="T8" fmla="*/ 52 w 61"/>
                        <a:gd name="T9" fmla="*/ 48 h 65"/>
                        <a:gd name="T10" fmla="*/ 61 w 61"/>
                        <a:gd name="T11" fmla="*/ 30 h 65"/>
                        <a:gd name="T12" fmla="*/ 61 w 61"/>
                        <a:gd name="T13" fmla="*/ 14 h 65"/>
                        <a:gd name="T14" fmla="*/ 55 w 61"/>
                        <a:gd name="T15" fmla="*/ 4 h 65"/>
                        <a:gd name="T16" fmla="*/ 41 w 61"/>
                        <a:gd name="T17" fmla="*/ 1 h 65"/>
                        <a:gd name="T18" fmla="*/ 31 w 61"/>
                        <a:gd name="T19" fmla="*/ 3 h 65"/>
                        <a:gd name="T20" fmla="*/ 13 w 61"/>
                        <a:gd name="T21" fmla="*/ 18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1" h="65">
                          <a:moveTo>
                            <a:pt x="13" y="18"/>
                          </a:moveTo>
                          <a:cubicBezTo>
                            <a:pt x="1" y="34"/>
                            <a:pt x="0" y="53"/>
                            <a:pt x="11" y="62"/>
                          </a:cubicBezTo>
                          <a:cubicBezTo>
                            <a:pt x="15" y="64"/>
                            <a:pt x="19" y="65"/>
                            <a:pt x="23" y="65"/>
                          </a:cubicBezTo>
                          <a:cubicBezTo>
                            <a:pt x="35" y="62"/>
                            <a:pt x="35" y="62"/>
                            <a:pt x="35" y="62"/>
                          </a:cubicBezTo>
                          <a:cubicBezTo>
                            <a:pt x="41" y="59"/>
                            <a:pt x="47" y="54"/>
                            <a:pt x="52" y="48"/>
                          </a:cubicBezTo>
                          <a:cubicBezTo>
                            <a:pt x="57" y="42"/>
                            <a:pt x="60" y="36"/>
                            <a:pt x="61" y="30"/>
                          </a:cubicBezTo>
                          <a:cubicBezTo>
                            <a:pt x="61" y="14"/>
                            <a:pt x="61" y="14"/>
                            <a:pt x="61" y="14"/>
                          </a:cubicBezTo>
                          <a:cubicBezTo>
                            <a:pt x="60" y="10"/>
                            <a:pt x="58" y="7"/>
                            <a:pt x="55" y="4"/>
                          </a:cubicBezTo>
                          <a:cubicBezTo>
                            <a:pt x="51" y="1"/>
                            <a:pt x="46" y="0"/>
                            <a:pt x="41" y="1"/>
                          </a:cubicBezTo>
                          <a:cubicBezTo>
                            <a:pt x="31" y="3"/>
                            <a:pt x="31" y="3"/>
                            <a:pt x="31" y="3"/>
                          </a:cubicBezTo>
                          <a:cubicBezTo>
                            <a:pt x="25" y="6"/>
                            <a:pt x="19" y="11"/>
                            <a:pt x="13" y="18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36" name="Freeform 288"/>
                    <p:cNvSpPr>
                      <a:spLocks/>
                    </p:cNvSpPr>
                    <p:nvPr/>
                  </p:nvSpPr>
                  <p:spPr bwMode="gray">
                    <a:xfrm>
                      <a:off x="1406" y="3958"/>
                      <a:ext cx="154" cy="172"/>
                    </a:xfrm>
                    <a:custGeom>
                      <a:avLst/>
                      <a:gdLst>
                        <a:gd name="T0" fmla="*/ 11 w 65"/>
                        <a:gd name="T1" fmla="*/ 65 h 73"/>
                        <a:gd name="T2" fmla="*/ 52 w 65"/>
                        <a:gd name="T3" fmla="*/ 51 h 73"/>
                        <a:gd name="T4" fmla="*/ 55 w 65"/>
                        <a:gd name="T5" fmla="*/ 8 h 73"/>
                        <a:gd name="T6" fmla="*/ 13 w 65"/>
                        <a:gd name="T7" fmla="*/ 22 h 73"/>
                        <a:gd name="T8" fmla="*/ 11 w 65"/>
                        <a:gd name="T9" fmla="*/ 65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5" h="73">
                          <a:moveTo>
                            <a:pt x="11" y="65"/>
                          </a:moveTo>
                          <a:cubicBezTo>
                            <a:pt x="22" y="73"/>
                            <a:pt x="40" y="67"/>
                            <a:pt x="52" y="51"/>
                          </a:cubicBezTo>
                          <a:cubicBezTo>
                            <a:pt x="64" y="36"/>
                            <a:pt x="65" y="16"/>
                            <a:pt x="55" y="8"/>
                          </a:cubicBezTo>
                          <a:cubicBezTo>
                            <a:pt x="44" y="0"/>
                            <a:pt x="25" y="6"/>
                            <a:pt x="13" y="22"/>
                          </a:cubicBezTo>
                          <a:cubicBezTo>
                            <a:pt x="1" y="38"/>
                            <a:pt x="0" y="57"/>
                            <a:pt x="11" y="65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37" name="Freeform 289"/>
                    <p:cNvSpPr>
                      <a:spLocks/>
                    </p:cNvSpPr>
                    <p:nvPr/>
                  </p:nvSpPr>
                  <p:spPr bwMode="gray">
                    <a:xfrm>
                      <a:off x="-118" y="3580"/>
                      <a:ext cx="2174" cy="584"/>
                    </a:xfrm>
                    <a:custGeom>
                      <a:avLst/>
                      <a:gdLst>
                        <a:gd name="T0" fmla="*/ 0 w 2174"/>
                        <a:gd name="T1" fmla="*/ 343 h 584"/>
                        <a:gd name="T2" fmla="*/ 1278 w 2174"/>
                        <a:gd name="T3" fmla="*/ 0 h 584"/>
                        <a:gd name="T4" fmla="*/ 2174 w 2174"/>
                        <a:gd name="T5" fmla="*/ 241 h 584"/>
                        <a:gd name="T6" fmla="*/ 896 w 2174"/>
                        <a:gd name="T7" fmla="*/ 584 h 584"/>
                        <a:gd name="T8" fmla="*/ 0 w 2174"/>
                        <a:gd name="T9" fmla="*/ 343 h 58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74" h="584">
                          <a:moveTo>
                            <a:pt x="0" y="343"/>
                          </a:moveTo>
                          <a:lnTo>
                            <a:pt x="1278" y="0"/>
                          </a:lnTo>
                          <a:lnTo>
                            <a:pt x="2174" y="241"/>
                          </a:lnTo>
                          <a:lnTo>
                            <a:pt x="896" y="584"/>
                          </a:lnTo>
                          <a:lnTo>
                            <a:pt x="0" y="343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38" name="Freeform 290"/>
                    <p:cNvSpPr>
                      <a:spLocks/>
                    </p:cNvSpPr>
                    <p:nvPr/>
                  </p:nvSpPr>
                  <p:spPr bwMode="gray">
                    <a:xfrm>
                      <a:off x="-181" y="3923"/>
                      <a:ext cx="959" cy="380"/>
                    </a:xfrm>
                    <a:custGeom>
                      <a:avLst/>
                      <a:gdLst>
                        <a:gd name="T0" fmla="*/ 27 w 406"/>
                        <a:gd name="T1" fmla="*/ 0 h 161"/>
                        <a:gd name="T2" fmla="*/ 27 w 406"/>
                        <a:gd name="T3" fmla="*/ 0 h 161"/>
                        <a:gd name="T4" fmla="*/ 9 w 406"/>
                        <a:gd name="T5" fmla="*/ 15 h 161"/>
                        <a:gd name="T6" fmla="*/ 0 w 406"/>
                        <a:gd name="T7" fmla="*/ 34 h 161"/>
                        <a:gd name="T8" fmla="*/ 0 w 406"/>
                        <a:gd name="T9" fmla="*/ 48 h 161"/>
                        <a:gd name="T10" fmla="*/ 7 w 406"/>
                        <a:gd name="T11" fmla="*/ 58 h 161"/>
                        <a:gd name="T12" fmla="*/ 19 w 406"/>
                        <a:gd name="T13" fmla="*/ 62 h 161"/>
                        <a:gd name="T14" fmla="*/ 387 w 406"/>
                        <a:gd name="T15" fmla="*/ 161 h 161"/>
                        <a:gd name="T16" fmla="*/ 386 w 406"/>
                        <a:gd name="T17" fmla="*/ 160 h 161"/>
                        <a:gd name="T18" fmla="*/ 379 w 406"/>
                        <a:gd name="T19" fmla="*/ 150 h 161"/>
                        <a:gd name="T20" fmla="*/ 379 w 406"/>
                        <a:gd name="T21" fmla="*/ 135 h 161"/>
                        <a:gd name="T22" fmla="*/ 388 w 406"/>
                        <a:gd name="T23" fmla="*/ 117 h 161"/>
                        <a:gd name="T24" fmla="*/ 406 w 406"/>
                        <a:gd name="T25" fmla="*/ 102 h 161"/>
                        <a:gd name="T26" fmla="*/ 27 w 406"/>
                        <a:gd name="T27" fmla="*/ 0 h 16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06" h="161">
                          <a:moveTo>
                            <a:pt x="27" y="0"/>
                          </a:moveTo>
                          <a:cubicBezTo>
                            <a:pt x="27" y="0"/>
                            <a:pt x="27" y="0"/>
                            <a:pt x="27" y="0"/>
                          </a:cubicBezTo>
                          <a:cubicBezTo>
                            <a:pt x="20" y="3"/>
                            <a:pt x="14" y="8"/>
                            <a:pt x="9" y="15"/>
                          </a:cubicBezTo>
                          <a:cubicBezTo>
                            <a:pt x="4" y="21"/>
                            <a:pt x="1" y="27"/>
                            <a:pt x="0" y="34"/>
                          </a:cubicBezTo>
                          <a:cubicBezTo>
                            <a:pt x="0" y="48"/>
                            <a:pt x="0" y="48"/>
                            <a:pt x="0" y="48"/>
                          </a:cubicBezTo>
                          <a:cubicBezTo>
                            <a:pt x="1" y="52"/>
                            <a:pt x="3" y="56"/>
                            <a:pt x="7" y="58"/>
                          </a:cubicBezTo>
                          <a:cubicBezTo>
                            <a:pt x="10" y="61"/>
                            <a:pt x="14" y="62"/>
                            <a:pt x="19" y="62"/>
                          </a:cubicBezTo>
                          <a:cubicBezTo>
                            <a:pt x="387" y="161"/>
                            <a:pt x="387" y="161"/>
                            <a:pt x="387" y="161"/>
                          </a:cubicBezTo>
                          <a:cubicBezTo>
                            <a:pt x="386" y="160"/>
                            <a:pt x="386" y="160"/>
                            <a:pt x="386" y="160"/>
                          </a:cubicBezTo>
                          <a:cubicBezTo>
                            <a:pt x="382" y="158"/>
                            <a:pt x="380" y="154"/>
                            <a:pt x="379" y="150"/>
                          </a:cubicBezTo>
                          <a:cubicBezTo>
                            <a:pt x="379" y="135"/>
                            <a:pt x="379" y="135"/>
                            <a:pt x="379" y="135"/>
                          </a:cubicBezTo>
                          <a:cubicBezTo>
                            <a:pt x="381" y="129"/>
                            <a:pt x="383" y="123"/>
                            <a:pt x="388" y="117"/>
                          </a:cubicBezTo>
                          <a:cubicBezTo>
                            <a:pt x="393" y="110"/>
                            <a:pt x="400" y="105"/>
                            <a:pt x="406" y="102"/>
                          </a:cubicBezTo>
                          <a:lnTo>
                            <a:pt x="27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39" name="Freeform 291"/>
                    <p:cNvSpPr>
                      <a:spLocks/>
                    </p:cNvSpPr>
                    <p:nvPr/>
                  </p:nvSpPr>
                  <p:spPr bwMode="gray">
                    <a:xfrm>
                      <a:off x="733" y="3693"/>
                      <a:ext cx="897" cy="241"/>
                    </a:xfrm>
                    <a:custGeom>
                      <a:avLst/>
                      <a:gdLst>
                        <a:gd name="T0" fmla="*/ 897 w 897"/>
                        <a:gd name="T1" fmla="*/ 241 h 241"/>
                        <a:gd name="T2" fmla="*/ 0 w 897"/>
                        <a:gd name="T3" fmla="*/ 0 h 241"/>
                        <a:gd name="T4" fmla="*/ 897 w 897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7" h="241">
                          <a:moveTo>
                            <a:pt x="897" y="241"/>
                          </a:moveTo>
                          <a:lnTo>
                            <a:pt x="0" y="0"/>
                          </a:lnTo>
                          <a:lnTo>
                            <a:pt x="897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40" name="Line 292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733" y="3693"/>
                      <a:ext cx="897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41" name="Freeform 293"/>
                    <p:cNvSpPr>
                      <a:spLocks/>
                    </p:cNvSpPr>
                    <p:nvPr/>
                  </p:nvSpPr>
                  <p:spPr bwMode="gray">
                    <a:xfrm>
                      <a:off x="520" y="3753"/>
                      <a:ext cx="896" cy="238"/>
                    </a:xfrm>
                    <a:custGeom>
                      <a:avLst/>
                      <a:gdLst>
                        <a:gd name="T0" fmla="*/ 896 w 896"/>
                        <a:gd name="T1" fmla="*/ 238 h 238"/>
                        <a:gd name="T2" fmla="*/ 0 w 896"/>
                        <a:gd name="T3" fmla="*/ 0 h 238"/>
                        <a:gd name="T4" fmla="*/ 896 w 896"/>
                        <a:gd name="T5" fmla="*/ 238 h 2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6" h="238">
                          <a:moveTo>
                            <a:pt x="896" y="238"/>
                          </a:moveTo>
                          <a:lnTo>
                            <a:pt x="0" y="0"/>
                          </a:lnTo>
                          <a:lnTo>
                            <a:pt x="896" y="2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42" name="Line 294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520" y="3753"/>
                      <a:ext cx="896" cy="238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43" name="Freeform 295"/>
                    <p:cNvSpPr>
                      <a:spLocks/>
                    </p:cNvSpPr>
                    <p:nvPr/>
                  </p:nvSpPr>
                  <p:spPr bwMode="gray">
                    <a:xfrm>
                      <a:off x="308" y="3809"/>
                      <a:ext cx="895" cy="241"/>
                    </a:xfrm>
                    <a:custGeom>
                      <a:avLst/>
                      <a:gdLst>
                        <a:gd name="T0" fmla="*/ 895 w 895"/>
                        <a:gd name="T1" fmla="*/ 241 h 241"/>
                        <a:gd name="T2" fmla="*/ 0 w 895"/>
                        <a:gd name="T3" fmla="*/ 0 h 241"/>
                        <a:gd name="T4" fmla="*/ 895 w 895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5" h="241">
                          <a:moveTo>
                            <a:pt x="895" y="241"/>
                          </a:moveTo>
                          <a:lnTo>
                            <a:pt x="0" y="0"/>
                          </a:lnTo>
                          <a:lnTo>
                            <a:pt x="895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44" name="Line 296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308" y="3809"/>
                      <a:ext cx="895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45" name="Freeform 297"/>
                    <p:cNvSpPr>
                      <a:spLocks/>
                    </p:cNvSpPr>
                    <p:nvPr/>
                  </p:nvSpPr>
                  <p:spPr bwMode="gray">
                    <a:xfrm>
                      <a:off x="945" y="3637"/>
                      <a:ext cx="898" cy="241"/>
                    </a:xfrm>
                    <a:custGeom>
                      <a:avLst/>
                      <a:gdLst>
                        <a:gd name="T0" fmla="*/ 898 w 898"/>
                        <a:gd name="T1" fmla="*/ 241 h 241"/>
                        <a:gd name="T2" fmla="*/ 0 w 898"/>
                        <a:gd name="T3" fmla="*/ 0 h 241"/>
                        <a:gd name="T4" fmla="*/ 898 w 898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8" h="241">
                          <a:moveTo>
                            <a:pt x="898" y="241"/>
                          </a:moveTo>
                          <a:lnTo>
                            <a:pt x="0" y="0"/>
                          </a:lnTo>
                          <a:lnTo>
                            <a:pt x="898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46" name="Line 298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945" y="3637"/>
                      <a:ext cx="898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47" name="Freeform 299"/>
                    <p:cNvSpPr>
                      <a:spLocks/>
                    </p:cNvSpPr>
                    <p:nvPr/>
                  </p:nvSpPr>
                  <p:spPr bwMode="gray">
                    <a:xfrm>
                      <a:off x="95" y="3866"/>
                      <a:ext cx="895" cy="241"/>
                    </a:xfrm>
                    <a:custGeom>
                      <a:avLst/>
                      <a:gdLst>
                        <a:gd name="T0" fmla="*/ 895 w 895"/>
                        <a:gd name="T1" fmla="*/ 241 h 241"/>
                        <a:gd name="T2" fmla="*/ 0 w 895"/>
                        <a:gd name="T3" fmla="*/ 0 h 241"/>
                        <a:gd name="T4" fmla="*/ 895 w 895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5" h="241">
                          <a:moveTo>
                            <a:pt x="895" y="241"/>
                          </a:moveTo>
                          <a:lnTo>
                            <a:pt x="0" y="0"/>
                          </a:lnTo>
                          <a:lnTo>
                            <a:pt x="895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48" name="Line 300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95" y="3866"/>
                      <a:ext cx="895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488749" name="Group 301"/>
                <p:cNvGrpSpPr>
                  <a:grpSpLocks/>
                </p:cNvGrpSpPr>
                <p:nvPr/>
              </p:nvGrpSpPr>
              <p:grpSpPr bwMode="auto">
                <a:xfrm>
                  <a:off x="1610" y="2751"/>
                  <a:ext cx="1088" cy="536"/>
                  <a:chOff x="2368" y="2596"/>
                  <a:chExt cx="1088" cy="536"/>
                </a:xfrm>
              </p:grpSpPr>
              <p:grpSp>
                <p:nvGrpSpPr>
                  <p:cNvPr id="488750" name="Group 302"/>
                  <p:cNvGrpSpPr>
                    <a:grpSpLocks/>
                  </p:cNvGrpSpPr>
                  <p:nvPr/>
                </p:nvGrpSpPr>
                <p:grpSpPr bwMode="auto">
                  <a:xfrm>
                    <a:off x="2372" y="2733"/>
                    <a:ext cx="1084" cy="399"/>
                    <a:chOff x="2372" y="2733"/>
                    <a:chExt cx="1084" cy="399"/>
                  </a:xfrm>
                </p:grpSpPr>
                <p:sp>
                  <p:nvSpPr>
                    <p:cNvPr id="488751" name="Freeform 303"/>
                    <p:cNvSpPr>
                      <a:spLocks/>
                    </p:cNvSpPr>
                    <p:nvPr/>
                  </p:nvSpPr>
                  <p:spPr bwMode="gray">
                    <a:xfrm flipH="1">
                      <a:off x="2372" y="2789"/>
                      <a:ext cx="33" cy="235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52" name="Freeform 304"/>
                    <p:cNvSpPr>
                      <a:spLocks/>
                    </p:cNvSpPr>
                    <p:nvPr/>
                  </p:nvSpPr>
                  <p:spPr bwMode="gray">
                    <a:xfrm flipH="1">
                      <a:off x="2405" y="2789"/>
                      <a:ext cx="31" cy="235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rgbClr val="4D4D4D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53" name="Freeform 305"/>
                    <p:cNvSpPr>
                      <a:spLocks/>
                    </p:cNvSpPr>
                    <p:nvPr/>
                  </p:nvSpPr>
                  <p:spPr bwMode="gray">
                    <a:xfrm flipH="1">
                      <a:off x="3423" y="2733"/>
                      <a:ext cx="33" cy="235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4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4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54" name="Freeform 306"/>
                    <p:cNvSpPr>
                      <a:spLocks/>
                    </p:cNvSpPr>
                    <p:nvPr/>
                  </p:nvSpPr>
                  <p:spPr bwMode="gray">
                    <a:xfrm flipH="1">
                      <a:off x="3392" y="2733"/>
                      <a:ext cx="31" cy="235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4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4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rgbClr val="4D4D4D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55" name="Freeform 307"/>
                    <p:cNvSpPr>
                      <a:spLocks/>
                    </p:cNvSpPr>
                    <p:nvPr/>
                  </p:nvSpPr>
                  <p:spPr bwMode="gray">
                    <a:xfrm flipH="1">
                      <a:off x="2772" y="2898"/>
                      <a:ext cx="34" cy="234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56" name="Freeform 308"/>
                    <p:cNvSpPr>
                      <a:spLocks/>
                    </p:cNvSpPr>
                    <p:nvPr/>
                  </p:nvSpPr>
                  <p:spPr bwMode="gray">
                    <a:xfrm flipH="1">
                      <a:off x="2806" y="2898"/>
                      <a:ext cx="30" cy="234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88757" name="Group 309"/>
                  <p:cNvGrpSpPr>
                    <a:grpSpLocks/>
                  </p:cNvGrpSpPr>
                  <p:nvPr/>
                </p:nvGrpSpPr>
                <p:grpSpPr bwMode="auto">
                  <a:xfrm>
                    <a:off x="2368" y="2596"/>
                    <a:ext cx="1088" cy="347"/>
                    <a:chOff x="-181" y="3580"/>
                    <a:chExt cx="2284" cy="730"/>
                  </a:xfrm>
                </p:grpSpPr>
                <p:sp>
                  <p:nvSpPr>
                    <p:cNvPr id="488758" name="Freeform 310"/>
                    <p:cNvSpPr>
                      <a:spLocks/>
                    </p:cNvSpPr>
                    <p:nvPr/>
                  </p:nvSpPr>
                  <p:spPr bwMode="gray">
                    <a:xfrm>
                      <a:off x="714" y="3819"/>
                      <a:ext cx="1389" cy="491"/>
                    </a:xfrm>
                    <a:custGeom>
                      <a:avLst/>
                      <a:gdLst>
                        <a:gd name="T0" fmla="*/ 582 w 588"/>
                        <a:gd name="T1" fmla="*/ 4 h 208"/>
                        <a:gd name="T2" fmla="*/ 568 w 588"/>
                        <a:gd name="T3" fmla="*/ 1 h 208"/>
                        <a:gd name="T4" fmla="*/ 558 w 588"/>
                        <a:gd name="T5" fmla="*/ 3 h 208"/>
                        <a:gd name="T6" fmla="*/ 37 w 588"/>
                        <a:gd name="T7" fmla="*/ 143 h 208"/>
                        <a:gd name="T8" fmla="*/ 27 w 588"/>
                        <a:gd name="T9" fmla="*/ 146 h 208"/>
                        <a:gd name="T10" fmla="*/ 9 w 588"/>
                        <a:gd name="T11" fmla="*/ 161 h 208"/>
                        <a:gd name="T12" fmla="*/ 0 w 588"/>
                        <a:gd name="T13" fmla="*/ 179 h 208"/>
                        <a:gd name="T14" fmla="*/ 0 w 588"/>
                        <a:gd name="T15" fmla="*/ 194 h 208"/>
                        <a:gd name="T16" fmla="*/ 7 w 588"/>
                        <a:gd name="T17" fmla="*/ 204 h 208"/>
                        <a:gd name="T18" fmla="*/ 19 w 588"/>
                        <a:gd name="T19" fmla="*/ 208 h 208"/>
                        <a:gd name="T20" fmla="*/ 31 w 588"/>
                        <a:gd name="T21" fmla="*/ 204 h 208"/>
                        <a:gd name="T22" fmla="*/ 550 w 588"/>
                        <a:gd name="T23" fmla="*/ 65 h 208"/>
                        <a:gd name="T24" fmla="*/ 562 w 588"/>
                        <a:gd name="T25" fmla="*/ 62 h 208"/>
                        <a:gd name="T26" fmla="*/ 579 w 588"/>
                        <a:gd name="T27" fmla="*/ 48 h 208"/>
                        <a:gd name="T28" fmla="*/ 588 w 588"/>
                        <a:gd name="T29" fmla="*/ 30 h 208"/>
                        <a:gd name="T30" fmla="*/ 588 w 588"/>
                        <a:gd name="T31" fmla="*/ 14 h 208"/>
                        <a:gd name="T32" fmla="*/ 582 w 588"/>
                        <a:gd name="T33" fmla="*/ 4 h 20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588" h="208">
                          <a:moveTo>
                            <a:pt x="582" y="4"/>
                          </a:moveTo>
                          <a:cubicBezTo>
                            <a:pt x="578" y="1"/>
                            <a:pt x="573" y="0"/>
                            <a:pt x="568" y="1"/>
                          </a:cubicBezTo>
                          <a:cubicBezTo>
                            <a:pt x="558" y="3"/>
                            <a:pt x="558" y="3"/>
                            <a:pt x="558" y="3"/>
                          </a:cubicBezTo>
                          <a:cubicBezTo>
                            <a:pt x="37" y="143"/>
                            <a:pt x="37" y="143"/>
                            <a:pt x="37" y="143"/>
                          </a:cubicBezTo>
                          <a:cubicBezTo>
                            <a:pt x="27" y="146"/>
                            <a:pt x="27" y="146"/>
                            <a:pt x="27" y="146"/>
                          </a:cubicBezTo>
                          <a:cubicBezTo>
                            <a:pt x="21" y="149"/>
                            <a:pt x="14" y="154"/>
                            <a:pt x="9" y="161"/>
                          </a:cubicBezTo>
                          <a:cubicBezTo>
                            <a:pt x="4" y="167"/>
                            <a:pt x="2" y="173"/>
                            <a:pt x="0" y="179"/>
                          </a:cubicBezTo>
                          <a:cubicBezTo>
                            <a:pt x="0" y="194"/>
                            <a:pt x="0" y="194"/>
                            <a:pt x="0" y="194"/>
                          </a:cubicBezTo>
                          <a:cubicBezTo>
                            <a:pt x="1" y="198"/>
                            <a:pt x="3" y="202"/>
                            <a:pt x="7" y="204"/>
                          </a:cubicBezTo>
                          <a:cubicBezTo>
                            <a:pt x="10" y="207"/>
                            <a:pt x="15" y="208"/>
                            <a:pt x="19" y="208"/>
                          </a:cubicBezTo>
                          <a:cubicBezTo>
                            <a:pt x="31" y="204"/>
                            <a:pt x="31" y="204"/>
                            <a:pt x="31" y="204"/>
                          </a:cubicBezTo>
                          <a:cubicBezTo>
                            <a:pt x="550" y="65"/>
                            <a:pt x="550" y="65"/>
                            <a:pt x="550" y="65"/>
                          </a:cubicBezTo>
                          <a:cubicBezTo>
                            <a:pt x="562" y="62"/>
                            <a:pt x="562" y="62"/>
                            <a:pt x="562" y="62"/>
                          </a:cubicBezTo>
                          <a:cubicBezTo>
                            <a:pt x="568" y="59"/>
                            <a:pt x="574" y="54"/>
                            <a:pt x="579" y="48"/>
                          </a:cubicBezTo>
                          <a:cubicBezTo>
                            <a:pt x="584" y="42"/>
                            <a:pt x="587" y="36"/>
                            <a:pt x="588" y="30"/>
                          </a:cubicBezTo>
                          <a:cubicBezTo>
                            <a:pt x="588" y="14"/>
                            <a:pt x="588" y="14"/>
                            <a:pt x="588" y="14"/>
                          </a:cubicBezTo>
                          <a:cubicBezTo>
                            <a:pt x="587" y="10"/>
                            <a:pt x="585" y="7"/>
                            <a:pt x="582" y="4"/>
                          </a:cubicBez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6350" cap="flat" cmpd="sng">
                          <a:solidFill>
                            <a:srgbClr val="000000"/>
                          </a:solidFill>
                          <a:prstDash val="solid"/>
                          <a:miter lim="800000"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59" name="Freeform 311"/>
                    <p:cNvSpPr>
                      <a:spLocks/>
                    </p:cNvSpPr>
                    <p:nvPr/>
                  </p:nvSpPr>
                  <p:spPr bwMode="gray">
                    <a:xfrm>
                      <a:off x="714" y="4156"/>
                      <a:ext cx="144" cy="154"/>
                    </a:xfrm>
                    <a:custGeom>
                      <a:avLst/>
                      <a:gdLst>
                        <a:gd name="T0" fmla="*/ 48 w 61"/>
                        <a:gd name="T1" fmla="*/ 47 h 65"/>
                        <a:gd name="T2" fmla="*/ 50 w 61"/>
                        <a:gd name="T3" fmla="*/ 4 h 65"/>
                        <a:gd name="T4" fmla="*/ 37 w 61"/>
                        <a:gd name="T5" fmla="*/ 0 h 65"/>
                        <a:gd name="T6" fmla="*/ 27 w 61"/>
                        <a:gd name="T7" fmla="*/ 3 h 65"/>
                        <a:gd name="T8" fmla="*/ 9 w 61"/>
                        <a:gd name="T9" fmla="*/ 18 h 65"/>
                        <a:gd name="T10" fmla="*/ 0 w 61"/>
                        <a:gd name="T11" fmla="*/ 36 h 65"/>
                        <a:gd name="T12" fmla="*/ 0 w 61"/>
                        <a:gd name="T13" fmla="*/ 51 h 65"/>
                        <a:gd name="T14" fmla="*/ 7 w 61"/>
                        <a:gd name="T15" fmla="*/ 61 h 65"/>
                        <a:gd name="T16" fmla="*/ 19 w 61"/>
                        <a:gd name="T17" fmla="*/ 65 h 65"/>
                        <a:gd name="T18" fmla="*/ 31 w 61"/>
                        <a:gd name="T19" fmla="*/ 61 h 65"/>
                        <a:gd name="T20" fmla="*/ 48 w 61"/>
                        <a:gd name="T21" fmla="*/ 47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1" h="65">
                          <a:moveTo>
                            <a:pt x="48" y="47"/>
                          </a:moveTo>
                          <a:cubicBezTo>
                            <a:pt x="60" y="31"/>
                            <a:pt x="61" y="12"/>
                            <a:pt x="50" y="4"/>
                          </a:cubicBezTo>
                          <a:cubicBezTo>
                            <a:pt x="47" y="1"/>
                            <a:pt x="42" y="0"/>
                            <a:pt x="37" y="0"/>
                          </a:cubicBezTo>
                          <a:cubicBezTo>
                            <a:pt x="27" y="3"/>
                            <a:pt x="27" y="3"/>
                            <a:pt x="27" y="3"/>
                          </a:cubicBezTo>
                          <a:cubicBezTo>
                            <a:pt x="21" y="6"/>
                            <a:pt x="14" y="11"/>
                            <a:pt x="9" y="18"/>
                          </a:cubicBezTo>
                          <a:cubicBezTo>
                            <a:pt x="4" y="24"/>
                            <a:pt x="2" y="30"/>
                            <a:pt x="0" y="36"/>
                          </a:cubicBezTo>
                          <a:cubicBezTo>
                            <a:pt x="0" y="51"/>
                            <a:pt x="0" y="51"/>
                            <a:pt x="0" y="51"/>
                          </a:cubicBezTo>
                          <a:cubicBezTo>
                            <a:pt x="1" y="55"/>
                            <a:pt x="3" y="59"/>
                            <a:pt x="7" y="61"/>
                          </a:cubicBezTo>
                          <a:cubicBezTo>
                            <a:pt x="10" y="64"/>
                            <a:pt x="15" y="65"/>
                            <a:pt x="19" y="65"/>
                          </a:cubicBezTo>
                          <a:cubicBezTo>
                            <a:pt x="31" y="61"/>
                            <a:pt x="31" y="61"/>
                            <a:pt x="31" y="61"/>
                          </a:cubicBezTo>
                          <a:cubicBezTo>
                            <a:pt x="37" y="58"/>
                            <a:pt x="43" y="54"/>
                            <a:pt x="48" y="47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60" name="Freeform 312"/>
                    <p:cNvSpPr>
                      <a:spLocks/>
                    </p:cNvSpPr>
                    <p:nvPr/>
                  </p:nvSpPr>
                  <p:spPr bwMode="gray">
                    <a:xfrm>
                      <a:off x="1959" y="3819"/>
                      <a:ext cx="144" cy="153"/>
                    </a:xfrm>
                    <a:custGeom>
                      <a:avLst/>
                      <a:gdLst>
                        <a:gd name="T0" fmla="*/ 13 w 61"/>
                        <a:gd name="T1" fmla="*/ 18 h 65"/>
                        <a:gd name="T2" fmla="*/ 11 w 61"/>
                        <a:gd name="T3" fmla="*/ 62 h 65"/>
                        <a:gd name="T4" fmla="*/ 23 w 61"/>
                        <a:gd name="T5" fmla="*/ 65 h 65"/>
                        <a:gd name="T6" fmla="*/ 35 w 61"/>
                        <a:gd name="T7" fmla="*/ 62 h 65"/>
                        <a:gd name="T8" fmla="*/ 52 w 61"/>
                        <a:gd name="T9" fmla="*/ 48 h 65"/>
                        <a:gd name="T10" fmla="*/ 61 w 61"/>
                        <a:gd name="T11" fmla="*/ 30 h 65"/>
                        <a:gd name="T12" fmla="*/ 61 w 61"/>
                        <a:gd name="T13" fmla="*/ 14 h 65"/>
                        <a:gd name="T14" fmla="*/ 55 w 61"/>
                        <a:gd name="T15" fmla="*/ 4 h 65"/>
                        <a:gd name="T16" fmla="*/ 41 w 61"/>
                        <a:gd name="T17" fmla="*/ 1 h 65"/>
                        <a:gd name="T18" fmla="*/ 31 w 61"/>
                        <a:gd name="T19" fmla="*/ 3 h 65"/>
                        <a:gd name="T20" fmla="*/ 13 w 61"/>
                        <a:gd name="T21" fmla="*/ 18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1" h="65">
                          <a:moveTo>
                            <a:pt x="13" y="18"/>
                          </a:moveTo>
                          <a:cubicBezTo>
                            <a:pt x="1" y="34"/>
                            <a:pt x="0" y="53"/>
                            <a:pt x="11" y="62"/>
                          </a:cubicBezTo>
                          <a:cubicBezTo>
                            <a:pt x="15" y="64"/>
                            <a:pt x="19" y="65"/>
                            <a:pt x="23" y="65"/>
                          </a:cubicBezTo>
                          <a:cubicBezTo>
                            <a:pt x="35" y="62"/>
                            <a:pt x="35" y="62"/>
                            <a:pt x="35" y="62"/>
                          </a:cubicBezTo>
                          <a:cubicBezTo>
                            <a:pt x="41" y="59"/>
                            <a:pt x="47" y="54"/>
                            <a:pt x="52" y="48"/>
                          </a:cubicBezTo>
                          <a:cubicBezTo>
                            <a:pt x="57" y="42"/>
                            <a:pt x="60" y="36"/>
                            <a:pt x="61" y="30"/>
                          </a:cubicBezTo>
                          <a:cubicBezTo>
                            <a:pt x="61" y="14"/>
                            <a:pt x="61" y="14"/>
                            <a:pt x="61" y="14"/>
                          </a:cubicBezTo>
                          <a:cubicBezTo>
                            <a:pt x="60" y="10"/>
                            <a:pt x="58" y="7"/>
                            <a:pt x="55" y="4"/>
                          </a:cubicBezTo>
                          <a:cubicBezTo>
                            <a:pt x="51" y="1"/>
                            <a:pt x="46" y="0"/>
                            <a:pt x="41" y="1"/>
                          </a:cubicBezTo>
                          <a:cubicBezTo>
                            <a:pt x="31" y="3"/>
                            <a:pt x="31" y="3"/>
                            <a:pt x="31" y="3"/>
                          </a:cubicBezTo>
                          <a:cubicBezTo>
                            <a:pt x="25" y="6"/>
                            <a:pt x="19" y="11"/>
                            <a:pt x="13" y="18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61" name="Freeform 313"/>
                    <p:cNvSpPr>
                      <a:spLocks/>
                    </p:cNvSpPr>
                    <p:nvPr/>
                  </p:nvSpPr>
                  <p:spPr bwMode="gray">
                    <a:xfrm>
                      <a:off x="1406" y="3958"/>
                      <a:ext cx="154" cy="172"/>
                    </a:xfrm>
                    <a:custGeom>
                      <a:avLst/>
                      <a:gdLst>
                        <a:gd name="T0" fmla="*/ 11 w 65"/>
                        <a:gd name="T1" fmla="*/ 65 h 73"/>
                        <a:gd name="T2" fmla="*/ 52 w 65"/>
                        <a:gd name="T3" fmla="*/ 51 h 73"/>
                        <a:gd name="T4" fmla="*/ 55 w 65"/>
                        <a:gd name="T5" fmla="*/ 8 h 73"/>
                        <a:gd name="T6" fmla="*/ 13 w 65"/>
                        <a:gd name="T7" fmla="*/ 22 h 73"/>
                        <a:gd name="T8" fmla="*/ 11 w 65"/>
                        <a:gd name="T9" fmla="*/ 65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5" h="73">
                          <a:moveTo>
                            <a:pt x="11" y="65"/>
                          </a:moveTo>
                          <a:cubicBezTo>
                            <a:pt x="22" y="73"/>
                            <a:pt x="40" y="67"/>
                            <a:pt x="52" y="51"/>
                          </a:cubicBezTo>
                          <a:cubicBezTo>
                            <a:pt x="64" y="36"/>
                            <a:pt x="65" y="16"/>
                            <a:pt x="55" y="8"/>
                          </a:cubicBezTo>
                          <a:cubicBezTo>
                            <a:pt x="44" y="0"/>
                            <a:pt x="25" y="6"/>
                            <a:pt x="13" y="22"/>
                          </a:cubicBezTo>
                          <a:cubicBezTo>
                            <a:pt x="1" y="38"/>
                            <a:pt x="0" y="57"/>
                            <a:pt x="11" y="65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62" name="Freeform 314"/>
                    <p:cNvSpPr>
                      <a:spLocks/>
                    </p:cNvSpPr>
                    <p:nvPr/>
                  </p:nvSpPr>
                  <p:spPr bwMode="gray">
                    <a:xfrm>
                      <a:off x="-118" y="3580"/>
                      <a:ext cx="2174" cy="584"/>
                    </a:xfrm>
                    <a:custGeom>
                      <a:avLst/>
                      <a:gdLst>
                        <a:gd name="T0" fmla="*/ 0 w 2174"/>
                        <a:gd name="T1" fmla="*/ 343 h 584"/>
                        <a:gd name="T2" fmla="*/ 1278 w 2174"/>
                        <a:gd name="T3" fmla="*/ 0 h 584"/>
                        <a:gd name="T4" fmla="*/ 2174 w 2174"/>
                        <a:gd name="T5" fmla="*/ 241 h 584"/>
                        <a:gd name="T6" fmla="*/ 896 w 2174"/>
                        <a:gd name="T7" fmla="*/ 584 h 584"/>
                        <a:gd name="T8" fmla="*/ 0 w 2174"/>
                        <a:gd name="T9" fmla="*/ 343 h 58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74" h="584">
                          <a:moveTo>
                            <a:pt x="0" y="343"/>
                          </a:moveTo>
                          <a:lnTo>
                            <a:pt x="1278" y="0"/>
                          </a:lnTo>
                          <a:lnTo>
                            <a:pt x="2174" y="241"/>
                          </a:lnTo>
                          <a:lnTo>
                            <a:pt x="896" y="584"/>
                          </a:lnTo>
                          <a:lnTo>
                            <a:pt x="0" y="343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63" name="Freeform 315"/>
                    <p:cNvSpPr>
                      <a:spLocks/>
                    </p:cNvSpPr>
                    <p:nvPr/>
                  </p:nvSpPr>
                  <p:spPr bwMode="gray">
                    <a:xfrm>
                      <a:off x="-181" y="3923"/>
                      <a:ext cx="959" cy="380"/>
                    </a:xfrm>
                    <a:custGeom>
                      <a:avLst/>
                      <a:gdLst>
                        <a:gd name="T0" fmla="*/ 27 w 406"/>
                        <a:gd name="T1" fmla="*/ 0 h 161"/>
                        <a:gd name="T2" fmla="*/ 27 w 406"/>
                        <a:gd name="T3" fmla="*/ 0 h 161"/>
                        <a:gd name="T4" fmla="*/ 9 w 406"/>
                        <a:gd name="T5" fmla="*/ 15 h 161"/>
                        <a:gd name="T6" fmla="*/ 0 w 406"/>
                        <a:gd name="T7" fmla="*/ 34 h 161"/>
                        <a:gd name="T8" fmla="*/ 0 w 406"/>
                        <a:gd name="T9" fmla="*/ 48 h 161"/>
                        <a:gd name="T10" fmla="*/ 7 w 406"/>
                        <a:gd name="T11" fmla="*/ 58 h 161"/>
                        <a:gd name="T12" fmla="*/ 19 w 406"/>
                        <a:gd name="T13" fmla="*/ 62 h 161"/>
                        <a:gd name="T14" fmla="*/ 387 w 406"/>
                        <a:gd name="T15" fmla="*/ 161 h 161"/>
                        <a:gd name="T16" fmla="*/ 386 w 406"/>
                        <a:gd name="T17" fmla="*/ 160 h 161"/>
                        <a:gd name="T18" fmla="*/ 379 w 406"/>
                        <a:gd name="T19" fmla="*/ 150 h 161"/>
                        <a:gd name="T20" fmla="*/ 379 w 406"/>
                        <a:gd name="T21" fmla="*/ 135 h 161"/>
                        <a:gd name="T22" fmla="*/ 388 w 406"/>
                        <a:gd name="T23" fmla="*/ 117 h 161"/>
                        <a:gd name="T24" fmla="*/ 406 w 406"/>
                        <a:gd name="T25" fmla="*/ 102 h 161"/>
                        <a:gd name="T26" fmla="*/ 27 w 406"/>
                        <a:gd name="T27" fmla="*/ 0 h 16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06" h="161">
                          <a:moveTo>
                            <a:pt x="27" y="0"/>
                          </a:moveTo>
                          <a:cubicBezTo>
                            <a:pt x="27" y="0"/>
                            <a:pt x="27" y="0"/>
                            <a:pt x="27" y="0"/>
                          </a:cubicBezTo>
                          <a:cubicBezTo>
                            <a:pt x="20" y="3"/>
                            <a:pt x="14" y="8"/>
                            <a:pt x="9" y="15"/>
                          </a:cubicBezTo>
                          <a:cubicBezTo>
                            <a:pt x="4" y="21"/>
                            <a:pt x="1" y="27"/>
                            <a:pt x="0" y="34"/>
                          </a:cubicBezTo>
                          <a:cubicBezTo>
                            <a:pt x="0" y="48"/>
                            <a:pt x="0" y="48"/>
                            <a:pt x="0" y="48"/>
                          </a:cubicBezTo>
                          <a:cubicBezTo>
                            <a:pt x="1" y="52"/>
                            <a:pt x="3" y="56"/>
                            <a:pt x="7" y="58"/>
                          </a:cubicBezTo>
                          <a:cubicBezTo>
                            <a:pt x="10" y="61"/>
                            <a:pt x="14" y="62"/>
                            <a:pt x="19" y="62"/>
                          </a:cubicBezTo>
                          <a:cubicBezTo>
                            <a:pt x="387" y="161"/>
                            <a:pt x="387" y="161"/>
                            <a:pt x="387" y="161"/>
                          </a:cubicBezTo>
                          <a:cubicBezTo>
                            <a:pt x="386" y="160"/>
                            <a:pt x="386" y="160"/>
                            <a:pt x="386" y="160"/>
                          </a:cubicBezTo>
                          <a:cubicBezTo>
                            <a:pt x="382" y="158"/>
                            <a:pt x="380" y="154"/>
                            <a:pt x="379" y="150"/>
                          </a:cubicBezTo>
                          <a:cubicBezTo>
                            <a:pt x="379" y="135"/>
                            <a:pt x="379" y="135"/>
                            <a:pt x="379" y="135"/>
                          </a:cubicBezTo>
                          <a:cubicBezTo>
                            <a:pt x="381" y="129"/>
                            <a:pt x="383" y="123"/>
                            <a:pt x="388" y="117"/>
                          </a:cubicBezTo>
                          <a:cubicBezTo>
                            <a:pt x="393" y="110"/>
                            <a:pt x="400" y="105"/>
                            <a:pt x="406" y="102"/>
                          </a:cubicBezTo>
                          <a:lnTo>
                            <a:pt x="27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64" name="Freeform 316"/>
                    <p:cNvSpPr>
                      <a:spLocks/>
                    </p:cNvSpPr>
                    <p:nvPr/>
                  </p:nvSpPr>
                  <p:spPr bwMode="gray">
                    <a:xfrm>
                      <a:off x="733" y="3693"/>
                      <a:ext cx="897" cy="241"/>
                    </a:xfrm>
                    <a:custGeom>
                      <a:avLst/>
                      <a:gdLst>
                        <a:gd name="T0" fmla="*/ 897 w 897"/>
                        <a:gd name="T1" fmla="*/ 241 h 241"/>
                        <a:gd name="T2" fmla="*/ 0 w 897"/>
                        <a:gd name="T3" fmla="*/ 0 h 241"/>
                        <a:gd name="T4" fmla="*/ 897 w 897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7" h="241">
                          <a:moveTo>
                            <a:pt x="897" y="241"/>
                          </a:moveTo>
                          <a:lnTo>
                            <a:pt x="0" y="0"/>
                          </a:lnTo>
                          <a:lnTo>
                            <a:pt x="897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65" name="Line 317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733" y="3693"/>
                      <a:ext cx="897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66" name="Freeform 318"/>
                    <p:cNvSpPr>
                      <a:spLocks/>
                    </p:cNvSpPr>
                    <p:nvPr/>
                  </p:nvSpPr>
                  <p:spPr bwMode="gray">
                    <a:xfrm>
                      <a:off x="520" y="3753"/>
                      <a:ext cx="896" cy="238"/>
                    </a:xfrm>
                    <a:custGeom>
                      <a:avLst/>
                      <a:gdLst>
                        <a:gd name="T0" fmla="*/ 896 w 896"/>
                        <a:gd name="T1" fmla="*/ 238 h 238"/>
                        <a:gd name="T2" fmla="*/ 0 w 896"/>
                        <a:gd name="T3" fmla="*/ 0 h 238"/>
                        <a:gd name="T4" fmla="*/ 896 w 896"/>
                        <a:gd name="T5" fmla="*/ 238 h 2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6" h="238">
                          <a:moveTo>
                            <a:pt x="896" y="238"/>
                          </a:moveTo>
                          <a:lnTo>
                            <a:pt x="0" y="0"/>
                          </a:lnTo>
                          <a:lnTo>
                            <a:pt x="896" y="2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67" name="Line 319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520" y="3753"/>
                      <a:ext cx="896" cy="238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68" name="Freeform 320"/>
                    <p:cNvSpPr>
                      <a:spLocks/>
                    </p:cNvSpPr>
                    <p:nvPr/>
                  </p:nvSpPr>
                  <p:spPr bwMode="gray">
                    <a:xfrm>
                      <a:off x="308" y="3809"/>
                      <a:ext cx="895" cy="241"/>
                    </a:xfrm>
                    <a:custGeom>
                      <a:avLst/>
                      <a:gdLst>
                        <a:gd name="T0" fmla="*/ 895 w 895"/>
                        <a:gd name="T1" fmla="*/ 241 h 241"/>
                        <a:gd name="T2" fmla="*/ 0 w 895"/>
                        <a:gd name="T3" fmla="*/ 0 h 241"/>
                        <a:gd name="T4" fmla="*/ 895 w 895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5" h="241">
                          <a:moveTo>
                            <a:pt x="895" y="241"/>
                          </a:moveTo>
                          <a:lnTo>
                            <a:pt x="0" y="0"/>
                          </a:lnTo>
                          <a:lnTo>
                            <a:pt x="895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69" name="Line 321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308" y="3809"/>
                      <a:ext cx="895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70" name="Freeform 322"/>
                    <p:cNvSpPr>
                      <a:spLocks/>
                    </p:cNvSpPr>
                    <p:nvPr/>
                  </p:nvSpPr>
                  <p:spPr bwMode="gray">
                    <a:xfrm>
                      <a:off x="945" y="3637"/>
                      <a:ext cx="898" cy="241"/>
                    </a:xfrm>
                    <a:custGeom>
                      <a:avLst/>
                      <a:gdLst>
                        <a:gd name="T0" fmla="*/ 898 w 898"/>
                        <a:gd name="T1" fmla="*/ 241 h 241"/>
                        <a:gd name="T2" fmla="*/ 0 w 898"/>
                        <a:gd name="T3" fmla="*/ 0 h 241"/>
                        <a:gd name="T4" fmla="*/ 898 w 898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8" h="241">
                          <a:moveTo>
                            <a:pt x="898" y="241"/>
                          </a:moveTo>
                          <a:lnTo>
                            <a:pt x="0" y="0"/>
                          </a:lnTo>
                          <a:lnTo>
                            <a:pt x="898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71" name="Line 323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945" y="3637"/>
                      <a:ext cx="898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72" name="Freeform 324"/>
                    <p:cNvSpPr>
                      <a:spLocks/>
                    </p:cNvSpPr>
                    <p:nvPr/>
                  </p:nvSpPr>
                  <p:spPr bwMode="gray">
                    <a:xfrm>
                      <a:off x="95" y="3866"/>
                      <a:ext cx="895" cy="241"/>
                    </a:xfrm>
                    <a:custGeom>
                      <a:avLst/>
                      <a:gdLst>
                        <a:gd name="T0" fmla="*/ 895 w 895"/>
                        <a:gd name="T1" fmla="*/ 241 h 241"/>
                        <a:gd name="T2" fmla="*/ 0 w 895"/>
                        <a:gd name="T3" fmla="*/ 0 h 241"/>
                        <a:gd name="T4" fmla="*/ 895 w 895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5" h="241">
                          <a:moveTo>
                            <a:pt x="895" y="241"/>
                          </a:moveTo>
                          <a:lnTo>
                            <a:pt x="0" y="0"/>
                          </a:lnTo>
                          <a:lnTo>
                            <a:pt x="895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73" name="Line 325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95" y="3866"/>
                      <a:ext cx="895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488774" name="Group 326"/>
                <p:cNvGrpSpPr>
                  <a:grpSpLocks/>
                </p:cNvGrpSpPr>
                <p:nvPr/>
              </p:nvGrpSpPr>
              <p:grpSpPr bwMode="auto">
                <a:xfrm>
                  <a:off x="961" y="2925"/>
                  <a:ext cx="1088" cy="536"/>
                  <a:chOff x="2368" y="2596"/>
                  <a:chExt cx="1088" cy="536"/>
                </a:xfrm>
              </p:grpSpPr>
              <p:grpSp>
                <p:nvGrpSpPr>
                  <p:cNvPr id="488775" name="Group 327"/>
                  <p:cNvGrpSpPr>
                    <a:grpSpLocks/>
                  </p:cNvGrpSpPr>
                  <p:nvPr/>
                </p:nvGrpSpPr>
                <p:grpSpPr bwMode="auto">
                  <a:xfrm>
                    <a:off x="2372" y="2733"/>
                    <a:ext cx="1084" cy="399"/>
                    <a:chOff x="2372" y="2733"/>
                    <a:chExt cx="1084" cy="399"/>
                  </a:xfrm>
                </p:grpSpPr>
                <p:sp>
                  <p:nvSpPr>
                    <p:cNvPr id="488776" name="Freeform 328"/>
                    <p:cNvSpPr>
                      <a:spLocks/>
                    </p:cNvSpPr>
                    <p:nvPr/>
                  </p:nvSpPr>
                  <p:spPr bwMode="gray">
                    <a:xfrm flipH="1">
                      <a:off x="2372" y="2789"/>
                      <a:ext cx="33" cy="235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77" name="Freeform 329"/>
                    <p:cNvSpPr>
                      <a:spLocks/>
                    </p:cNvSpPr>
                    <p:nvPr/>
                  </p:nvSpPr>
                  <p:spPr bwMode="gray">
                    <a:xfrm flipH="1">
                      <a:off x="2405" y="2789"/>
                      <a:ext cx="31" cy="235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rgbClr val="4D4D4D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78" name="Freeform 330"/>
                    <p:cNvSpPr>
                      <a:spLocks/>
                    </p:cNvSpPr>
                    <p:nvPr/>
                  </p:nvSpPr>
                  <p:spPr bwMode="gray">
                    <a:xfrm flipH="1">
                      <a:off x="3423" y="2733"/>
                      <a:ext cx="33" cy="235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4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4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79" name="Freeform 331"/>
                    <p:cNvSpPr>
                      <a:spLocks/>
                    </p:cNvSpPr>
                    <p:nvPr/>
                  </p:nvSpPr>
                  <p:spPr bwMode="gray">
                    <a:xfrm flipH="1">
                      <a:off x="3392" y="2733"/>
                      <a:ext cx="31" cy="235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4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4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rgbClr val="4D4D4D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80" name="Freeform 332"/>
                    <p:cNvSpPr>
                      <a:spLocks/>
                    </p:cNvSpPr>
                    <p:nvPr/>
                  </p:nvSpPr>
                  <p:spPr bwMode="gray">
                    <a:xfrm flipH="1">
                      <a:off x="2772" y="2898"/>
                      <a:ext cx="34" cy="234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81" name="Freeform 333"/>
                    <p:cNvSpPr>
                      <a:spLocks/>
                    </p:cNvSpPr>
                    <p:nvPr/>
                  </p:nvSpPr>
                  <p:spPr bwMode="gray">
                    <a:xfrm flipH="1">
                      <a:off x="2806" y="2898"/>
                      <a:ext cx="30" cy="234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88782" name="Group 334"/>
                  <p:cNvGrpSpPr>
                    <a:grpSpLocks/>
                  </p:cNvGrpSpPr>
                  <p:nvPr/>
                </p:nvGrpSpPr>
                <p:grpSpPr bwMode="auto">
                  <a:xfrm>
                    <a:off x="2368" y="2596"/>
                    <a:ext cx="1088" cy="347"/>
                    <a:chOff x="-181" y="3580"/>
                    <a:chExt cx="2284" cy="730"/>
                  </a:xfrm>
                </p:grpSpPr>
                <p:sp>
                  <p:nvSpPr>
                    <p:cNvPr id="488783" name="Freeform 335"/>
                    <p:cNvSpPr>
                      <a:spLocks/>
                    </p:cNvSpPr>
                    <p:nvPr/>
                  </p:nvSpPr>
                  <p:spPr bwMode="gray">
                    <a:xfrm>
                      <a:off x="714" y="3819"/>
                      <a:ext cx="1389" cy="491"/>
                    </a:xfrm>
                    <a:custGeom>
                      <a:avLst/>
                      <a:gdLst>
                        <a:gd name="T0" fmla="*/ 582 w 588"/>
                        <a:gd name="T1" fmla="*/ 4 h 208"/>
                        <a:gd name="T2" fmla="*/ 568 w 588"/>
                        <a:gd name="T3" fmla="*/ 1 h 208"/>
                        <a:gd name="T4" fmla="*/ 558 w 588"/>
                        <a:gd name="T5" fmla="*/ 3 h 208"/>
                        <a:gd name="T6" fmla="*/ 37 w 588"/>
                        <a:gd name="T7" fmla="*/ 143 h 208"/>
                        <a:gd name="T8" fmla="*/ 27 w 588"/>
                        <a:gd name="T9" fmla="*/ 146 h 208"/>
                        <a:gd name="T10" fmla="*/ 9 w 588"/>
                        <a:gd name="T11" fmla="*/ 161 h 208"/>
                        <a:gd name="T12" fmla="*/ 0 w 588"/>
                        <a:gd name="T13" fmla="*/ 179 h 208"/>
                        <a:gd name="T14" fmla="*/ 0 w 588"/>
                        <a:gd name="T15" fmla="*/ 194 h 208"/>
                        <a:gd name="T16" fmla="*/ 7 w 588"/>
                        <a:gd name="T17" fmla="*/ 204 h 208"/>
                        <a:gd name="T18" fmla="*/ 19 w 588"/>
                        <a:gd name="T19" fmla="*/ 208 h 208"/>
                        <a:gd name="T20" fmla="*/ 31 w 588"/>
                        <a:gd name="T21" fmla="*/ 204 h 208"/>
                        <a:gd name="T22" fmla="*/ 550 w 588"/>
                        <a:gd name="T23" fmla="*/ 65 h 208"/>
                        <a:gd name="T24" fmla="*/ 562 w 588"/>
                        <a:gd name="T25" fmla="*/ 62 h 208"/>
                        <a:gd name="T26" fmla="*/ 579 w 588"/>
                        <a:gd name="T27" fmla="*/ 48 h 208"/>
                        <a:gd name="T28" fmla="*/ 588 w 588"/>
                        <a:gd name="T29" fmla="*/ 30 h 208"/>
                        <a:gd name="T30" fmla="*/ 588 w 588"/>
                        <a:gd name="T31" fmla="*/ 14 h 208"/>
                        <a:gd name="T32" fmla="*/ 582 w 588"/>
                        <a:gd name="T33" fmla="*/ 4 h 20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588" h="208">
                          <a:moveTo>
                            <a:pt x="582" y="4"/>
                          </a:moveTo>
                          <a:cubicBezTo>
                            <a:pt x="578" y="1"/>
                            <a:pt x="573" y="0"/>
                            <a:pt x="568" y="1"/>
                          </a:cubicBezTo>
                          <a:cubicBezTo>
                            <a:pt x="558" y="3"/>
                            <a:pt x="558" y="3"/>
                            <a:pt x="558" y="3"/>
                          </a:cubicBezTo>
                          <a:cubicBezTo>
                            <a:pt x="37" y="143"/>
                            <a:pt x="37" y="143"/>
                            <a:pt x="37" y="143"/>
                          </a:cubicBezTo>
                          <a:cubicBezTo>
                            <a:pt x="27" y="146"/>
                            <a:pt x="27" y="146"/>
                            <a:pt x="27" y="146"/>
                          </a:cubicBezTo>
                          <a:cubicBezTo>
                            <a:pt x="21" y="149"/>
                            <a:pt x="14" y="154"/>
                            <a:pt x="9" y="161"/>
                          </a:cubicBezTo>
                          <a:cubicBezTo>
                            <a:pt x="4" y="167"/>
                            <a:pt x="2" y="173"/>
                            <a:pt x="0" y="179"/>
                          </a:cubicBezTo>
                          <a:cubicBezTo>
                            <a:pt x="0" y="194"/>
                            <a:pt x="0" y="194"/>
                            <a:pt x="0" y="194"/>
                          </a:cubicBezTo>
                          <a:cubicBezTo>
                            <a:pt x="1" y="198"/>
                            <a:pt x="3" y="202"/>
                            <a:pt x="7" y="204"/>
                          </a:cubicBezTo>
                          <a:cubicBezTo>
                            <a:pt x="10" y="207"/>
                            <a:pt x="15" y="208"/>
                            <a:pt x="19" y="208"/>
                          </a:cubicBezTo>
                          <a:cubicBezTo>
                            <a:pt x="31" y="204"/>
                            <a:pt x="31" y="204"/>
                            <a:pt x="31" y="204"/>
                          </a:cubicBezTo>
                          <a:cubicBezTo>
                            <a:pt x="550" y="65"/>
                            <a:pt x="550" y="65"/>
                            <a:pt x="550" y="65"/>
                          </a:cubicBezTo>
                          <a:cubicBezTo>
                            <a:pt x="562" y="62"/>
                            <a:pt x="562" y="62"/>
                            <a:pt x="562" y="62"/>
                          </a:cubicBezTo>
                          <a:cubicBezTo>
                            <a:pt x="568" y="59"/>
                            <a:pt x="574" y="54"/>
                            <a:pt x="579" y="48"/>
                          </a:cubicBezTo>
                          <a:cubicBezTo>
                            <a:pt x="584" y="42"/>
                            <a:pt x="587" y="36"/>
                            <a:pt x="588" y="30"/>
                          </a:cubicBezTo>
                          <a:cubicBezTo>
                            <a:pt x="588" y="14"/>
                            <a:pt x="588" y="14"/>
                            <a:pt x="588" y="14"/>
                          </a:cubicBezTo>
                          <a:cubicBezTo>
                            <a:pt x="587" y="10"/>
                            <a:pt x="585" y="7"/>
                            <a:pt x="582" y="4"/>
                          </a:cubicBez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6350" cap="flat" cmpd="sng">
                          <a:solidFill>
                            <a:srgbClr val="000000"/>
                          </a:solidFill>
                          <a:prstDash val="solid"/>
                          <a:miter lim="800000"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84" name="Freeform 336"/>
                    <p:cNvSpPr>
                      <a:spLocks/>
                    </p:cNvSpPr>
                    <p:nvPr/>
                  </p:nvSpPr>
                  <p:spPr bwMode="gray">
                    <a:xfrm>
                      <a:off x="714" y="4156"/>
                      <a:ext cx="144" cy="154"/>
                    </a:xfrm>
                    <a:custGeom>
                      <a:avLst/>
                      <a:gdLst>
                        <a:gd name="T0" fmla="*/ 48 w 61"/>
                        <a:gd name="T1" fmla="*/ 47 h 65"/>
                        <a:gd name="T2" fmla="*/ 50 w 61"/>
                        <a:gd name="T3" fmla="*/ 4 h 65"/>
                        <a:gd name="T4" fmla="*/ 37 w 61"/>
                        <a:gd name="T5" fmla="*/ 0 h 65"/>
                        <a:gd name="T6" fmla="*/ 27 w 61"/>
                        <a:gd name="T7" fmla="*/ 3 h 65"/>
                        <a:gd name="T8" fmla="*/ 9 w 61"/>
                        <a:gd name="T9" fmla="*/ 18 h 65"/>
                        <a:gd name="T10" fmla="*/ 0 w 61"/>
                        <a:gd name="T11" fmla="*/ 36 h 65"/>
                        <a:gd name="T12" fmla="*/ 0 w 61"/>
                        <a:gd name="T13" fmla="*/ 51 h 65"/>
                        <a:gd name="T14" fmla="*/ 7 w 61"/>
                        <a:gd name="T15" fmla="*/ 61 h 65"/>
                        <a:gd name="T16" fmla="*/ 19 w 61"/>
                        <a:gd name="T17" fmla="*/ 65 h 65"/>
                        <a:gd name="T18" fmla="*/ 31 w 61"/>
                        <a:gd name="T19" fmla="*/ 61 h 65"/>
                        <a:gd name="T20" fmla="*/ 48 w 61"/>
                        <a:gd name="T21" fmla="*/ 47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1" h="65">
                          <a:moveTo>
                            <a:pt x="48" y="47"/>
                          </a:moveTo>
                          <a:cubicBezTo>
                            <a:pt x="60" y="31"/>
                            <a:pt x="61" y="12"/>
                            <a:pt x="50" y="4"/>
                          </a:cubicBezTo>
                          <a:cubicBezTo>
                            <a:pt x="47" y="1"/>
                            <a:pt x="42" y="0"/>
                            <a:pt x="37" y="0"/>
                          </a:cubicBezTo>
                          <a:cubicBezTo>
                            <a:pt x="27" y="3"/>
                            <a:pt x="27" y="3"/>
                            <a:pt x="27" y="3"/>
                          </a:cubicBezTo>
                          <a:cubicBezTo>
                            <a:pt x="21" y="6"/>
                            <a:pt x="14" y="11"/>
                            <a:pt x="9" y="18"/>
                          </a:cubicBezTo>
                          <a:cubicBezTo>
                            <a:pt x="4" y="24"/>
                            <a:pt x="2" y="30"/>
                            <a:pt x="0" y="36"/>
                          </a:cubicBezTo>
                          <a:cubicBezTo>
                            <a:pt x="0" y="51"/>
                            <a:pt x="0" y="51"/>
                            <a:pt x="0" y="51"/>
                          </a:cubicBezTo>
                          <a:cubicBezTo>
                            <a:pt x="1" y="55"/>
                            <a:pt x="3" y="59"/>
                            <a:pt x="7" y="61"/>
                          </a:cubicBezTo>
                          <a:cubicBezTo>
                            <a:pt x="10" y="64"/>
                            <a:pt x="15" y="65"/>
                            <a:pt x="19" y="65"/>
                          </a:cubicBezTo>
                          <a:cubicBezTo>
                            <a:pt x="31" y="61"/>
                            <a:pt x="31" y="61"/>
                            <a:pt x="31" y="61"/>
                          </a:cubicBezTo>
                          <a:cubicBezTo>
                            <a:pt x="37" y="58"/>
                            <a:pt x="43" y="54"/>
                            <a:pt x="48" y="47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85" name="Freeform 337"/>
                    <p:cNvSpPr>
                      <a:spLocks/>
                    </p:cNvSpPr>
                    <p:nvPr/>
                  </p:nvSpPr>
                  <p:spPr bwMode="gray">
                    <a:xfrm>
                      <a:off x="1959" y="3819"/>
                      <a:ext cx="144" cy="153"/>
                    </a:xfrm>
                    <a:custGeom>
                      <a:avLst/>
                      <a:gdLst>
                        <a:gd name="T0" fmla="*/ 13 w 61"/>
                        <a:gd name="T1" fmla="*/ 18 h 65"/>
                        <a:gd name="T2" fmla="*/ 11 w 61"/>
                        <a:gd name="T3" fmla="*/ 62 h 65"/>
                        <a:gd name="T4" fmla="*/ 23 w 61"/>
                        <a:gd name="T5" fmla="*/ 65 h 65"/>
                        <a:gd name="T6" fmla="*/ 35 w 61"/>
                        <a:gd name="T7" fmla="*/ 62 h 65"/>
                        <a:gd name="T8" fmla="*/ 52 w 61"/>
                        <a:gd name="T9" fmla="*/ 48 h 65"/>
                        <a:gd name="T10" fmla="*/ 61 w 61"/>
                        <a:gd name="T11" fmla="*/ 30 h 65"/>
                        <a:gd name="T12" fmla="*/ 61 w 61"/>
                        <a:gd name="T13" fmla="*/ 14 h 65"/>
                        <a:gd name="T14" fmla="*/ 55 w 61"/>
                        <a:gd name="T15" fmla="*/ 4 h 65"/>
                        <a:gd name="T16" fmla="*/ 41 w 61"/>
                        <a:gd name="T17" fmla="*/ 1 h 65"/>
                        <a:gd name="T18" fmla="*/ 31 w 61"/>
                        <a:gd name="T19" fmla="*/ 3 h 65"/>
                        <a:gd name="T20" fmla="*/ 13 w 61"/>
                        <a:gd name="T21" fmla="*/ 18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1" h="65">
                          <a:moveTo>
                            <a:pt x="13" y="18"/>
                          </a:moveTo>
                          <a:cubicBezTo>
                            <a:pt x="1" y="34"/>
                            <a:pt x="0" y="53"/>
                            <a:pt x="11" y="62"/>
                          </a:cubicBezTo>
                          <a:cubicBezTo>
                            <a:pt x="15" y="64"/>
                            <a:pt x="19" y="65"/>
                            <a:pt x="23" y="65"/>
                          </a:cubicBezTo>
                          <a:cubicBezTo>
                            <a:pt x="35" y="62"/>
                            <a:pt x="35" y="62"/>
                            <a:pt x="35" y="62"/>
                          </a:cubicBezTo>
                          <a:cubicBezTo>
                            <a:pt x="41" y="59"/>
                            <a:pt x="47" y="54"/>
                            <a:pt x="52" y="48"/>
                          </a:cubicBezTo>
                          <a:cubicBezTo>
                            <a:pt x="57" y="42"/>
                            <a:pt x="60" y="36"/>
                            <a:pt x="61" y="30"/>
                          </a:cubicBezTo>
                          <a:cubicBezTo>
                            <a:pt x="61" y="14"/>
                            <a:pt x="61" y="14"/>
                            <a:pt x="61" y="14"/>
                          </a:cubicBezTo>
                          <a:cubicBezTo>
                            <a:pt x="60" y="10"/>
                            <a:pt x="58" y="7"/>
                            <a:pt x="55" y="4"/>
                          </a:cubicBezTo>
                          <a:cubicBezTo>
                            <a:pt x="51" y="1"/>
                            <a:pt x="46" y="0"/>
                            <a:pt x="41" y="1"/>
                          </a:cubicBezTo>
                          <a:cubicBezTo>
                            <a:pt x="31" y="3"/>
                            <a:pt x="31" y="3"/>
                            <a:pt x="31" y="3"/>
                          </a:cubicBezTo>
                          <a:cubicBezTo>
                            <a:pt x="25" y="6"/>
                            <a:pt x="19" y="11"/>
                            <a:pt x="13" y="18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86" name="Freeform 338"/>
                    <p:cNvSpPr>
                      <a:spLocks/>
                    </p:cNvSpPr>
                    <p:nvPr/>
                  </p:nvSpPr>
                  <p:spPr bwMode="gray">
                    <a:xfrm>
                      <a:off x="1406" y="3958"/>
                      <a:ext cx="154" cy="172"/>
                    </a:xfrm>
                    <a:custGeom>
                      <a:avLst/>
                      <a:gdLst>
                        <a:gd name="T0" fmla="*/ 11 w 65"/>
                        <a:gd name="T1" fmla="*/ 65 h 73"/>
                        <a:gd name="T2" fmla="*/ 52 w 65"/>
                        <a:gd name="T3" fmla="*/ 51 h 73"/>
                        <a:gd name="T4" fmla="*/ 55 w 65"/>
                        <a:gd name="T5" fmla="*/ 8 h 73"/>
                        <a:gd name="T6" fmla="*/ 13 w 65"/>
                        <a:gd name="T7" fmla="*/ 22 h 73"/>
                        <a:gd name="T8" fmla="*/ 11 w 65"/>
                        <a:gd name="T9" fmla="*/ 65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5" h="73">
                          <a:moveTo>
                            <a:pt x="11" y="65"/>
                          </a:moveTo>
                          <a:cubicBezTo>
                            <a:pt x="22" y="73"/>
                            <a:pt x="40" y="67"/>
                            <a:pt x="52" y="51"/>
                          </a:cubicBezTo>
                          <a:cubicBezTo>
                            <a:pt x="64" y="36"/>
                            <a:pt x="65" y="16"/>
                            <a:pt x="55" y="8"/>
                          </a:cubicBezTo>
                          <a:cubicBezTo>
                            <a:pt x="44" y="0"/>
                            <a:pt x="25" y="6"/>
                            <a:pt x="13" y="22"/>
                          </a:cubicBezTo>
                          <a:cubicBezTo>
                            <a:pt x="1" y="38"/>
                            <a:pt x="0" y="57"/>
                            <a:pt x="11" y="65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87" name="Freeform 339"/>
                    <p:cNvSpPr>
                      <a:spLocks/>
                    </p:cNvSpPr>
                    <p:nvPr/>
                  </p:nvSpPr>
                  <p:spPr bwMode="gray">
                    <a:xfrm>
                      <a:off x="-118" y="3580"/>
                      <a:ext cx="2174" cy="584"/>
                    </a:xfrm>
                    <a:custGeom>
                      <a:avLst/>
                      <a:gdLst>
                        <a:gd name="T0" fmla="*/ 0 w 2174"/>
                        <a:gd name="T1" fmla="*/ 343 h 584"/>
                        <a:gd name="T2" fmla="*/ 1278 w 2174"/>
                        <a:gd name="T3" fmla="*/ 0 h 584"/>
                        <a:gd name="T4" fmla="*/ 2174 w 2174"/>
                        <a:gd name="T5" fmla="*/ 241 h 584"/>
                        <a:gd name="T6" fmla="*/ 896 w 2174"/>
                        <a:gd name="T7" fmla="*/ 584 h 584"/>
                        <a:gd name="T8" fmla="*/ 0 w 2174"/>
                        <a:gd name="T9" fmla="*/ 343 h 58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74" h="584">
                          <a:moveTo>
                            <a:pt x="0" y="343"/>
                          </a:moveTo>
                          <a:lnTo>
                            <a:pt x="1278" y="0"/>
                          </a:lnTo>
                          <a:lnTo>
                            <a:pt x="2174" y="241"/>
                          </a:lnTo>
                          <a:lnTo>
                            <a:pt x="896" y="584"/>
                          </a:lnTo>
                          <a:lnTo>
                            <a:pt x="0" y="343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88" name="Freeform 340"/>
                    <p:cNvSpPr>
                      <a:spLocks/>
                    </p:cNvSpPr>
                    <p:nvPr/>
                  </p:nvSpPr>
                  <p:spPr bwMode="gray">
                    <a:xfrm>
                      <a:off x="-181" y="3923"/>
                      <a:ext cx="959" cy="380"/>
                    </a:xfrm>
                    <a:custGeom>
                      <a:avLst/>
                      <a:gdLst>
                        <a:gd name="T0" fmla="*/ 27 w 406"/>
                        <a:gd name="T1" fmla="*/ 0 h 161"/>
                        <a:gd name="T2" fmla="*/ 27 w 406"/>
                        <a:gd name="T3" fmla="*/ 0 h 161"/>
                        <a:gd name="T4" fmla="*/ 9 w 406"/>
                        <a:gd name="T5" fmla="*/ 15 h 161"/>
                        <a:gd name="T6" fmla="*/ 0 w 406"/>
                        <a:gd name="T7" fmla="*/ 34 h 161"/>
                        <a:gd name="T8" fmla="*/ 0 w 406"/>
                        <a:gd name="T9" fmla="*/ 48 h 161"/>
                        <a:gd name="T10" fmla="*/ 7 w 406"/>
                        <a:gd name="T11" fmla="*/ 58 h 161"/>
                        <a:gd name="T12" fmla="*/ 19 w 406"/>
                        <a:gd name="T13" fmla="*/ 62 h 161"/>
                        <a:gd name="T14" fmla="*/ 387 w 406"/>
                        <a:gd name="T15" fmla="*/ 161 h 161"/>
                        <a:gd name="T16" fmla="*/ 386 w 406"/>
                        <a:gd name="T17" fmla="*/ 160 h 161"/>
                        <a:gd name="T18" fmla="*/ 379 w 406"/>
                        <a:gd name="T19" fmla="*/ 150 h 161"/>
                        <a:gd name="T20" fmla="*/ 379 w 406"/>
                        <a:gd name="T21" fmla="*/ 135 h 161"/>
                        <a:gd name="T22" fmla="*/ 388 w 406"/>
                        <a:gd name="T23" fmla="*/ 117 h 161"/>
                        <a:gd name="T24" fmla="*/ 406 w 406"/>
                        <a:gd name="T25" fmla="*/ 102 h 161"/>
                        <a:gd name="T26" fmla="*/ 27 w 406"/>
                        <a:gd name="T27" fmla="*/ 0 h 16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06" h="161">
                          <a:moveTo>
                            <a:pt x="27" y="0"/>
                          </a:moveTo>
                          <a:cubicBezTo>
                            <a:pt x="27" y="0"/>
                            <a:pt x="27" y="0"/>
                            <a:pt x="27" y="0"/>
                          </a:cubicBezTo>
                          <a:cubicBezTo>
                            <a:pt x="20" y="3"/>
                            <a:pt x="14" y="8"/>
                            <a:pt x="9" y="15"/>
                          </a:cubicBezTo>
                          <a:cubicBezTo>
                            <a:pt x="4" y="21"/>
                            <a:pt x="1" y="27"/>
                            <a:pt x="0" y="34"/>
                          </a:cubicBezTo>
                          <a:cubicBezTo>
                            <a:pt x="0" y="48"/>
                            <a:pt x="0" y="48"/>
                            <a:pt x="0" y="48"/>
                          </a:cubicBezTo>
                          <a:cubicBezTo>
                            <a:pt x="1" y="52"/>
                            <a:pt x="3" y="56"/>
                            <a:pt x="7" y="58"/>
                          </a:cubicBezTo>
                          <a:cubicBezTo>
                            <a:pt x="10" y="61"/>
                            <a:pt x="14" y="62"/>
                            <a:pt x="19" y="62"/>
                          </a:cubicBezTo>
                          <a:cubicBezTo>
                            <a:pt x="387" y="161"/>
                            <a:pt x="387" y="161"/>
                            <a:pt x="387" y="161"/>
                          </a:cubicBezTo>
                          <a:cubicBezTo>
                            <a:pt x="386" y="160"/>
                            <a:pt x="386" y="160"/>
                            <a:pt x="386" y="160"/>
                          </a:cubicBezTo>
                          <a:cubicBezTo>
                            <a:pt x="382" y="158"/>
                            <a:pt x="380" y="154"/>
                            <a:pt x="379" y="150"/>
                          </a:cubicBezTo>
                          <a:cubicBezTo>
                            <a:pt x="379" y="135"/>
                            <a:pt x="379" y="135"/>
                            <a:pt x="379" y="135"/>
                          </a:cubicBezTo>
                          <a:cubicBezTo>
                            <a:pt x="381" y="129"/>
                            <a:pt x="383" y="123"/>
                            <a:pt x="388" y="117"/>
                          </a:cubicBezTo>
                          <a:cubicBezTo>
                            <a:pt x="393" y="110"/>
                            <a:pt x="400" y="105"/>
                            <a:pt x="406" y="102"/>
                          </a:cubicBezTo>
                          <a:lnTo>
                            <a:pt x="27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89" name="Freeform 341"/>
                    <p:cNvSpPr>
                      <a:spLocks/>
                    </p:cNvSpPr>
                    <p:nvPr/>
                  </p:nvSpPr>
                  <p:spPr bwMode="gray">
                    <a:xfrm>
                      <a:off x="733" y="3693"/>
                      <a:ext cx="897" cy="241"/>
                    </a:xfrm>
                    <a:custGeom>
                      <a:avLst/>
                      <a:gdLst>
                        <a:gd name="T0" fmla="*/ 897 w 897"/>
                        <a:gd name="T1" fmla="*/ 241 h 241"/>
                        <a:gd name="T2" fmla="*/ 0 w 897"/>
                        <a:gd name="T3" fmla="*/ 0 h 241"/>
                        <a:gd name="T4" fmla="*/ 897 w 897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7" h="241">
                          <a:moveTo>
                            <a:pt x="897" y="241"/>
                          </a:moveTo>
                          <a:lnTo>
                            <a:pt x="0" y="0"/>
                          </a:lnTo>
                          <a:lnTo>
                            <a:pt x="897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90" name="Line 342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733" y="3693"/>
                      <a:ext cx="897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91" name="Freeform 343"/>
                    <p:cNvSpPr>
                      <a:spLocks/>
                    </p:cNvSpPr>
                    <p:nvPr/>
                  </p:nvSpPr>
                  <p:spPr bwMode="gray">
                    <a:xfrm>
                      <a:off x="520" y="3753"/>
                      <a:ext cx="896" cy="238"/>
                    </a:xfrm>
                    <a:custGeom>
                      <a:avLst/>
                      <a:gdLst>
                        <a:gd name="T0" fmla="*/ 896 w 896"/>
                        <a:gd name="T1" fmla="*/ 238 h 238"/>
                        <a:gd name="T2" fmla="*/ 0 w 896"/>
                        <a:gd name="T3" fmla="*/ 0 h 238"/>
                        <a:gd name="T4" fmla="*/ 896 w 896"/>
                        <a:gd name="T5" fmla="*/ 238 h 2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6" h="238">
                          <a:moveTo>
                            <a:pt x="896" y="238"/>
                          </a:moveTo>
                          <a:lnTo>
                            <a:pt x="0" y="0"/>
                          </a:lnTo>
                          <a:lnTo>
                            <a:pt x="896" y="2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92" name="Line 344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520" y="3753"/>
                      <a:ext cx="896" cy="238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93" name="Freeform 345"/>
                    <p:cNvSpPr>
                      <a:spLocks/>
                    </p:cNvSpPr>
                    <p:nvPr/>
                  </p:nvSpPr>
                  <p:spPr bwMode="gray">
                    <a:xfrm>
                      <a:off x="308" y="3809"/>
                      <a:ext cx="895" cy="241"/>
                    </a:xfrm>
                    <a:custGeom>
                      <a:avLst/>
                      <a:gdLst>
                        <a:gd name="T0" fmla="*/ 895 w 895"/>
                        <a:gd name="T1" fmla="*/ 241 h 241"/>
                        <a:gd name="T2" fmla="*/ 0 w 895"/>
                        <a:gd name="T3" fmla="*/ 0 h 241"/>
                        <a:gd name="T4" fmla="*/ 895 w 895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5" h="241">
                          <a:moveTo>
                            <a:pt x="895" y="241"/>
                          </a:moveTo>
                          <a:lnTo>
                            <a:pt x="0" y="0"/>
                          </a:lnTo>
                          <a:lnTo>
                            <a:pt x="895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94" name="Line 346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308" y="3809"/>
                      <a:ext cx="895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95" name="Freeform 347"/>
                    <p:cNvSpPr>
                      <a:spLocks/>
                    </p:cNvSpPr>
                    <p:nvPr/>
                  </p:nvSpPr>
                  <p:spPr bwMode="gray">
                    <a:xfrm>
                      <a:off x="945" y="3637"/>
                      <a:ext cx="898" cy="241"/>
                    </a:xfrm>
                    <a:custGeom>
                      <a:avLst/>
                      <a:gdLst>
                        <a:gd name="T0" fmla="*/ 898 w 898"/>
                        <a:gd name="T1" fmla="*/ 241 h 241"/>
                        <a:gd name="T2" fmla="*/ 0 w 898"/>
                        <a:gd name="T3" fmla="*/ 0 h 241"/>
                        <a:gd name="T4" fmla="*/ 898 w 898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8" h="241">
                          <a:moveTo>
                            <a:pt x="898" y="241"/>
                          </a:moveTo>
                          <a:lnTo>
                            <a:pt x="0" y="0"/>
                          </a:lnTo>
                          <a:lnTo>
                            <a:pt x="898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96" name="Line 348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945" y="3637"/>
                      <a:ext cx="898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97" name="Freeform 349"/>
                    <p:cNvSpPr>
                      <a:spLocks/>
                    </p:cNvSpPr>
                    <p:nvPr/>
                  </p:nvSpPr>
                  <p:spPr bwMode="gray">
                    <a:xfrm>
                      <a:off x="95" y="3866"/>
                      <a:ext cx="895" cy="241"/>
                    </a:xfrm>
                    <a:custGeom>
                      <a:avLst/>
                      <a:gdLst>
                        <a:gd name="T0" fmla="*/ 895 w 895"/>
                        <a:gd name="T1" fmla="*/ 241 h 241"/>
                        <a:gd name="T2" fmla="*/ 0 w 895"/>
                        <a:gd name="T3" fmla="*/ 0 h 241"/>
                        <a:gd name="T4" fmla="*/ 895 w 895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5" h="241">
                          <a:moveTo>
                            <a:pt x="895" y="241"/>
                          </a:moveTo>
                          <a:lnTo>
                            <a:pt x="0" y="0"/>
                          </a:lnTo>
                          <a:lnTo>
                            <a:pt x="895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798" name="Line 350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95" y="3866"/>
                      <a:ext cx="895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488799" name="Group 351"/>
              <p:cNvGrpSpPr>
                <a:grpSpLocks/>
              </p:cNvGrpSpPr>
              <p:nvPr/>
            </p:nvGrpSpPr>
            <p:grpSpPr bwMode="auto">
              <a:xfrm flipH="1">
                <a:off x="3028" y="2466"/>
                <a:ext cx="255" cy="200"/>
                <a:chOff x="1315" y="1508"/>
                <a:chExt cx="596" cy="469"/>
              </a:xfrm>
            </p:grpSpPr>
            <p:sp>
              <p:nvSpPr>
                <p:cNvPr id="488800" name="Freeform 352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801" name="Freeform 353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802" name="Freeform 354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8803" name="Group 355"/>
              <p:cNvGrpSpPr>
                <a:grpSpLocks/>
              </p:cNvGrpSpPr>
              <p:nvPr/>
            </p:nvGrpSpPr>
            <p:grpSpPr bwMode="auto">
              <a:xfrm flipH="1">
                <a:off x="1961" y="2752"/>
                <a:ext cx="255" cy="200"/>
                <a:chOff x="1315" y="1508"/>
                <a:chExt cx="596" cy="469"/>
              </a:xfrm>
            </p:grpSpPr>
            <p:sp>
              <p:nvSpPr>
                <p:cNvPr id="488804" name="Freeform 356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805" name="Freeform 357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806" name="Freeform 358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488895" name="Group 447"/>
          <p:cNvGrpSpPr>
            <a:grpSpLocks/>
          </p:cNvGrpSpPr>
          <p:nvPr/>
        </p:nvGrpSpPr>
        <p:grpSpPr bwMode="auto">
          <a:xfrm>
            <a:off x="3921125" y="3668713"/>
            <a:ext cx="909638" cy="323850"/>
            <a:chOff x="2470" y="2311"/>
            <a:chExt cx="573" cy="204"/>
          </a:xfrm>
        </p:grpSpPr>
        <p:grpSp>
          <p:nvGrpSpPr>
            <p:cNvPr id="488808" name="Group 360"/>
            <p:cNvGrpSpPr>
              <a:grpSpLocks/>
            </p:cNvGrpSpPr>
            <p:nvPr/>
          </p:nvGrpSpPr>
          <p:grpSpPr bwMode="auto">
            <a:xfrm>
              <a:off x="2470" y="2349"/>
              <a:ext cx="573" cy="166"/>
              <a:chOff x="3051" y="2167"/>
              <a:chExt cx="1151" cy="333"/>
            </a:xfrm>
          </p:grpSpPr>
          <p:sp>
            <p:nvSpPr>
              <p:cNvPr id="488809" name="Freeform 361"/>
              <p:cNvSpPr>
                <a:spLocks/>
              </p:cNvSpPr>
              <p:nvPr/>
            </p:nvSpPr>
            <p:spPr bwMode="gray">
              <a:xfrm>
                <a:off x="3051" y="2167"/>
                <a:ext cx="1151" cy="309"/>
              </a:xfrm>
              <a:custGeom>
                <a:avLst/>
                <a:gdLst>
                  <a:gd name="T0" fmla="*/ 0 w 3583"/>
                  <a:gd name="T1" fmla="*/ 600 h 962"/>
                  <a:gd name="T2" fmla="*/ 2239 w 3583"/>
                  <a:gd name="T3" fmla="*/ 0 h 962"/>
                  <a:gd name="T4" fmla="*/ 3583 w 3583"/>
                  <a:gd name="T5" fmla="*/ 359 h 962"/>
                  <a:gd name="T6" fmla="*/ 1344 w 3583"/>
                  <a:gd name="T7" fmla="*/ 962 h 962"/>
                  <a:gd name="T8" fmla="*/ 0 w 3583"/>
                  <a:gd name="T9" fmla="*/ 600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83" h="962">
                    <a:moveTo>
                      <a:pt x="0" y="600"/>
                    </a:moveTo>
                    <a:lnTo>
                      <a:pt x="2239" y="0"/>
                    </a:lnTo>
                    <a:lnTo>
                      <a:pt x="3583" y="359"/>
                    </a:lnTo>
                    <a:lnTo>
                      <a:pt x="1344" y="962"/>
                    </a:lnTo>
                    <a:lnTo>
                      <a:pt x="0" y="60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10" name="Freeform 362"/>
              <p:cNvSpPr>
                <a:spLocks/>
              </p:cNvSpPr>
              <p:nvPr/>
            </p:nvSpPr>
            <p:spPr bwMode="gray">
              <a:xfrm>
                <a:off x="3248" y="2374"/>
                <a:ext cx="182" cy="49"/>
              </a:xfrm>
              <a:custGeom>
                <a:avLst/>
                <a:gdLst>
                  <a:gd name="T0" fmla="*/ 0 w 565"/>
                  <a:gd name="T1" fmla="*/ 121 h 152"/>
                  <a:gd name="T2" fmla="*/ 447 w 565"/>
                  <a:gd name="T3" fmla="*/ 0 h 152"/>
                  <a:gd name="T4" fmla="*/ 565 w 565"/>
                  <a:gd name="T5" fmla="*/ 31 h 152"/>
                  <a:gd name="T6" fmla="*/ 116 w 565"/>
                  <a:gd name="T7" fmla="*/ 152 h 152"/>
                  <a:gd name="T8" fmla="*/ 0 w 565"/>
                  <a:gd name="T9" fmla="*/ 12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5" h="152">
                    <a:moveTo>
                      <a:pt x="0" y="121"/>
                    </a:moveTo>
                    <a:lnTo>
                      <a:pt x="447" y="0"/>
                    </a:lnTo>
                    <a:lnTo>
                      <a:pt x="565" y="31"/>
                    </a:lnTo>
                    <a:lnTo>
                      <a:pt x="116" y="152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11" name="Freeform 363"/>
              <p:cNvSpPr>
                <a:spLocks/>
              </p:cNvSpPr>
              <p:nvPr/>
            </p:nvSpPr>
            <p:spPr bwMode="gray">
              <a:xfrm>
                <a:off x="3823" y="2219"/>
                <a:ext cx="182" cy="49"/>
              </a:xfrm>
              <a:custGeom>
                <a:avLst/>
                <a:gdLst>
                  <a:gd name="T0" fmla="*/ 0 w 565"/>
                  <a:gd name="T1" fmla="*/ 121 h 152"/>
                  <a:gd name="T2" fmla="*/ 449 w 565"/>
                  <a:gd name="T3" fmla="*/ 0 h 152"/>
                  <a:gd name="T4" fmla="*/ 565 w 565"/>
                  <a:gd name="T5" fmla="*/ 31 h 152"/>
                  <a:gd name="T6" fmla="*/ 119 w 565"/>
                  <a:gd name="T7" fmla="*/ 152 h 152"/>
                  <a:gd name="T8" fmla="*/ 0 w 565"/>
                  <a:gd name="T9" fmla="*/ 12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5" h="152">
                    <a:moveTo>
                      <a:pt x="0" y="121"/>
                    </a:moveTo>
                    <a:lnTo>
                      <a:pt x="449" y="0"/>
                    </a:lnTo>
                    <a:lnTo>
                      <a:pt x="565" y="31"/>
                    </a:lnTo>
                    <a:lnTo>
                      <a:pt x="119" y="152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12" name="Freeform 364"/>
              <p:cNvSpPr>
                <a:spLocks/>
              </p:cNvSpPr>
              <p:nvPr/>
            </p:nvSpPr>
            <p:spPr bwMode="gray">
              <a:xfrm>
                <a:off x="3536" y="2297"/>
                <a:ext cx="181" cy="48"/>
              </a:xfrm>
              <a:custGeom>
                <a:avLst/>
                <a:gdLst>
                  <a:gd name="T0" fmla="*/ 0 w 565"/>
                  <a:gd name="T1" fmla="*/ 121 h 152"/>
                  <a:gd name="T2" fmla="*/ 447 w 565"/>
                  <a:gd name="T3" fmla="*/ 0 h 152"/>
                  <a:gd name="T4" fmla="*/ 565 w 565"/>
                  <a:gd name="T5" fmla="*/ 31 h 152"/>
                  <a:gd name="T6" fmla="*/ 116 w 565"/>
                  <a:gd name="T7" fmla="*/ 152 h 152"/>
                  <a:gd name="T8" fmla="*/ 0 w 565"/>
                  <a:gd name="T9" fmla="*/ 12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5" h="152">
                    <a:moveTo>
                      <a:pt x="0" y="121"/>
                    </a:moveTo>
                    <a:lnTo>
                      <a:pt x="447" y="0"/>
                    </a:lnTo>
                    <a:lnTo>
                      <a:pt x="565" y="31"/>
                    </a:lnTo>
                    <a:lnTo>
                      <a:pt x="116" y="152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13" name="Freeform 365"/>
              <p:cNvSpPr>
                <a:spLocks/>
              </p:cNvSpPr>
              <p:nvPr/>
            </p:nvSpPr>
            <p:spPr bwMode="gray">
              <a:xfrm>
                <a:off x="3483" y="2282"/>
                <a:ext cx="719" cy="218"/>
              </a:xfrm>
              <a:custGeom>
                <a:avLst/>
                <a:gdLst>
                  <a:gd name="T0" fmla="*/ 0 w 2239"/>
                  <a:gd name="T1" fmla="*/ 603 h 679"/>
                  <a:gd name="T2" fmla="*/ 2239 w 2239"/>
                  <a:gd name="T3" fmla="*/ 0 h 679"/>
                  <a:gd name="T4" fmla="*/ 2239 w 2239"/>
                  <a:gd name="T5" fmla="*/ 76 h 679"/>
                  <a:gd name="T6" fmla="*/ 0 w 2239"/>
                  <a:gd name="T7" fmla="*/ 679 h 679"/>
                  <a:gd name="T8" fmla="*/ 0 w 2239"/>
                  <a:gd name="T9" fmla="*/ 603 h 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39" h="679">
                    <a:moveTo>
                      <a:pt x="0" y="603"/>
                    </a:moveTo>
                    <a:lnTo>
                      <a:pt x="2239" y="0"/>
                    </a:lnTo>
                    <a:lnTo>
                      <a:pt x="2239" y="76"/>
                    </a:lnTo>
                    <a:lnTo>
                      <a:pt x="0" y="679"/>
                    </a:lnTo>
                    <a:lnTo>
                      <a:pt x="0" y="603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14" name="Freeform 366"/>
              <p:cNvSpPr>
                <a:spLocks/>
              </p:cNvSpPr>
              <p:nvPr/>
            </p:nvSpPr>
            <p:spPr bwMode="gray">
              <a:xfrm>
                <a:off x="3051" y="2359"/>
                <a:ext cx="432" cy="141"/>
              </a:xfrm>
              <a:custGeom>
                <a:avLst/>
                <a:gdLst>
                  <a:gd name="T0" fmla="*/ 0 w 1344"/>
                  <a:gd name="T1" fmla="*/ 0 h 438"/>
                  <a:gd name="T2" fmla="*/ 1344 w 1344"/>
                  <a:gd name="T3" fmla="*/ 362 h 438"/>
                  <a:gd name="T4" fmla="*/ 1344 w 1344"/>
                  <a:gd name="T5" fmla="*/ 438 h 438"/>
                  <a:gd name="T6" fmla="*/ 0 w 1344"/>
                  <a:gd name="T7" fmla="*/ 76 h 438"/>
                  <a:gd name="T8" fmla="*/ 0 w 1344"/>
                  <a:gd name="T9" fmla="*/ 0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38">
                    <a:moveTo>
                      <a:pt x="0" y="0"/>
                    </a:moveTo>
                    <a:lnTo>
                      <a:pt x="1344" y="362"/>
                    </a:lnTo>
                    <a:lnTo>
                      <a:pt x="1344" y="438"/>
                    </a:lnTo>
                    <a:lnTo>
                      <a:pt x="0" y="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88815" name="Group 367"/>
            <p:cNvGrpSpPr>
              <a:grpSpLocks/>
            </p:cNvGrpSpPr>
            <p:nvPr/>
          </p:nvGrpSpPr>
          <p:grpSpPr bwMode="auto">
            <a:xfrm flipH="1">
              <a:off x="2695" y="2311"/>
              <a:ext cx="247" cy="163"/>
              <a:chOff x="-4243" y="627"/>
              <a:chExt cx="4127" cy="2722"/>
            </a:xfrm>
          </p:grpSpPr>
          <p:sp>
            <p:nvSpPr>
              <p:cNvPr id="488816" name="Freeform 368"/>
              <p:cNvSpPr>
                <a:spLocks/>
              </p:cNvSpPr>
              <p:nvPr/>
            </p:nvSpPr>
            <p:spPr bwMode="gray">
              <a:xfrm>
                <a:off x="-4155" y="2108"/>
                <a:ext cx="420" cy="449"/>
              </a:xfrm>
              <a:custGeom>
                <a:avLst/>
                <a:gdLst>
                  <a:gd name="T0" fmla="*/ 146 w 420"/>
                  <a:gd name="T1" fmla="*/ 449 h 449"/>
                  <a:gd name="T2" fmla="*/ 0 w 420"/>
                  <a:gd name="T3" fmla="*/ 296 h 449"/>
                  <a:gd name="T4" fmla="*/ 420 w 420"/>
                  <a:gd name="T5" fmla="*/ 0 h 449"/>
                  <a:gd name="T6" fmla="*/ 340 w 420"/>
                  <a:gd name="T7" fmla="*/ 397 h 449"/>
                  <a:gd name="T8" fmla="*/ 146 w 420"/>
                  <a:gd name="T9" fmla="*/ 44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0" h="449">
                    <a:moveTo>
                      <a:pt x="146" y="449"/>
                    </a:moveTo>
                    <a:lnTo>
                      <a:pt x="0" y="296"/>
                    </a:lnTo>
                    <a:lnTo>
                      <a:pt x="420" y="0"/>
                    </a:lnTo>
                    <a:lnTo>
                      <a:pt x="340" y="397"/>
                    </a:lnTo>
                    <a:lnTo>
                      <a:pt x="146" y="44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17" name="Freeform 369"/>
              <p:cNvSpPr>
                <a:spLocks/>
              </p:cNvSpPr>
              <p:nvPr/>
            </p:nvSpPr>
            <p:spPr bwMode="gray">
              <a:xfrm>
                <a:off x="-2350" y="2590"/>
                <a:ext cx="418" cy="449"/>
              </a:xfrm>
              <a:custGeom>
                <a:avLst/>
                <a:gdLst>
                  <a:gd name="T0" fmla="*/ 146 w 418"/>
                  <a:gd name="T1" fmla="*/ 449 h 449"/>
                  <a:gd name="T2" fmla="*/ 0 w 418"/>
                  <a:gd name="T3" fmla="*/ 296 h 449"/>
                  <a:gd name="T4" fmla="*/ 418 w 418"/>
                  <a:gd name="T5" fmla="*/ 0 h 449"/>
                  <a:gd name="T6" fmla="*/ 340 w 418"/>
                  <a:gd name="T7" fmla="*/ 397 h 449"/>
                  <a:gd name="T8" fmla="*/ 146 w 418"/>
                  <a:gd name="T9" fmla="*/ 44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8" h="449">
                    <a:moveTo>
                      <a:pt x="146" y="449"/>
                    </a:moveTo>
                    <a:lnTo>
                      <a:pt x="0" y="296"/>
                    </a:lnTo>
                    <a:lnTo>
                      <a:pt x="418" y="0"/>
                    </a:lnTo>
                    <a:lnTo>
                      <a:pt x="340" y="397"/>
                    </a:lnTo>
                    <a:lnTo>
                      <a:pt x="146" y="44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18" name="Freeform 370"/>
              <p:cNvSpPr>
                <a:spLocks/>
              </p:cNvSpPr>
              <p:nvPr/>
            </p:nvSpPr>
            <p:spPr bwMode="gray">
              <a:xfrm>
                <a:off x="-4174" y="1641"/>
                <a:ext cx="905" cy="243"/>
              </a:xfrm>
              <a:custGeom>
                <a:avLst/>
                <a:gdLst>
                  <a:gd name="T0" fmla="*/ 0 w 905"/>
                  <a:gd name="T1" fmla="*/ 123 h 243"/>
                  <a:gd name="T2" fmla="*/ 453 w 905"/>
                  <a:gd name="T3" fmla="*/ 0 h 243"/>
                  <a:gd name="T4" fmla="*/ 905 w 905"/>
                  <a:gd name="T5" fmla="*/ 123 h 243"/>
                  <a:gd name="T6" fmla="*/ 453 w 905"/>
                  <a:gd name="T7" fmla="*/ 243 h 243"/>
                  <a:gd name="T8" fmla="*/ 0 w 905"/>
                  <a:gd name="T9" fmla="*/ 12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5" h="243">
                    <a:moveTo>
                      <a:pt x="0" y="123"/>
                    </a:moveTo>
                    <a:lnTo>
                      <a:pt x="453" y="0"/>
                    </a:lnTo>
                    <a:lnTo>
                      <a:pt x="905" y="123"/>
                    </a:lnTo>
                    <a:lnTo>
                      <a:pt x="453" y="243"/>
                    </a:lnTo>
                    <a:lnTo>
                      <a:pt x="0" y="12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19" name="Freeform 371"/>
              <p:cNvSpPr>
                <a:spLocks/>
              </p:cNvSpPr>
              <p:nvPr/>
            </p:nvSpPr>
            <p:spPr bwMode="gray">
              <a:xfrm>
                <a:off x="-3565" y="627"/>
                <a:ext cx="3449" cy="929"/>
              </a:xfrm>
              <a:custGeom>
                <a:avLst/>
                <a:gdLst>
                  <a:gd name="T0" fmla="*/ 1352 w 3449"/>
                  <a:gd name="T1" fmla="*/ 0 h 929"/>
                  <a:gd name="T2" fmla="*/ 0 w 3449"/>
                  <a:gd name="T3" fmla="*/ 366 h 929"/>
                  <a:gd name="T4" fmla="*/ 2105 w 3449"/>
                  <a:gd name="T5" fmla="*/ 929 h 929"/>
                  <a:gd name="T6" fmla="*/ 3449 w 3449"/>
                  <a:gd name="T7" fmla="*/ 565 h 929"/>
                  <a:gd name="T8" fmla="*/ 1352 w 3449"/>
                  <a:gd name="T9" fmla="*/ 0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49" h="929">
                    <a:moveTo>
                      <a:pt x="1352" y="0"/>
                    </a:moveTo>
                    <a:lnTo>
                      <a:pt x="0" y="366"/>
                    </a:lnTo>
                    <a:lnTo>
                      <a:pt x="2105" y="929"/>
                    </a:lnTo>
                    <a:lnTo>
                      <a:pt x="3449" y="565"/>
                    </a:lnTo>
                    <a:lnTo>
                      <a:pt x="135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20" name="Freeform 372"/>
              <p:cNvSpPr>
                <a:spLocks/>
              </p:cNvSpPr>
              <p:nvPr/>
            </p:nvSpPr>
            <p:spPr bwMode="gray">
              <a:xfrm>
                <a:off x="-3900" y="2279"/>
                <a:ext cx="498" cy="545"/>
              </a:xfrm>
              <a:custGeom>
                <a:avLst/>
                <a:gdLst>
                  <a:gd name="T0" fmla="*/ 168 w 211"/>
                  <a:gd name="T1" fmla="*/ 67 h 231"/>
                  <a:gd name="T2" fmla="*/ 46 w 211"/>
                  <a:gd name="T3" fmla="*/ 14 h 231"/>
                  <a:gd name="T4" fmla="*/ 46 w 211"/>
                  <a:gd name="T5" fmla="*/ 14 h 231"/>
                  <a:gd name="T6" fmla="*/ 12 w 211"/>
                  <a:gd name="T7" fmla="*/ 23 h 231"/>
                  <a:gd name="T8" fmla="*/ 19 w 211"/>
                  <a:gd name="T9" fmla="*/ 38 h 231"/>
                  <a:gd name="T10" fmla="*/ 41 w 211"/>
                  <a:gd name="T11" fmla="*/ 164 h 231"/>
                  <a:gd name="T12" fmla="*/ 100 w 211"/>
                  <a:gd name="T13" fmla="*/ 212 h 231"/>
                  <a:gd name="T14" fmla="*/ 109 w 211"/>
                  <a:gd name="T15" fmla="*/ 231 h 231"/>
                  <a:gd name="T16" fmla="*/ 154 w 211"/>
                  <a:gd name="T17" fmla="*/ 219 h 231"/>
                  <a:gd name="T18" fmla="*/ 154 w 211"/>
                  <a:gd name="T19" fmla="*/ 219 h 231"/>
                  <a:gd name="T20" fmla="*/ 176 w 211"/>
                  <a:gd name="T21" fmla="*/ 209 h 231"/>
                  <a:gd name="T22" fmla="*/ 168 w 211"/>
                  <a:gd name="T23" fmla="*/ 6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1" h="231">
                    <a:moveTo>
                      <a:pt x="168" y="67"/>
                    </a:moveTo>
                    <a:cubicBezTo>
                      <a:pt x="133" y="21"/>
                      <a:pt x="82" y="0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0" y="69"/>
                      <a:pt x="8" y="121"/>
                      <a:pt x="41" y="164"/>
                    </a:cubicBezTo>
                    <a:cubicBezTo>
                      <a:pt x="58" y="186"/>
                      <a:pt x="79" y="203"/>
                      <a:pt x="100" y="212"/>
                    </a:cubicBezTo>
                    <a:cubicBezTo>
                      <a:pt x="109" y="231"/>
                      <a:pt x="109" y="231"/>
                      <a:pt x="109" y="231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62" y="217"/>
                      <a:pt x="169" y="214"/>
                      <a:pt x="176" y="209"/>
                    </a:cubicBezTo>
                    <a:cubicBezTo>
                      <a:pt x="211" y="182"/>
                      <a:pt x="208" y="118"/>
                      <a:pt x="168" y="6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21" name="Freeform 373"/>
              <p:cNvSpPr>
                <a:spLocks/>
              </p:cNvSpPr>
              <p:nvPr/>
            </p:nvSpPr>
            <p:spPr bwMode="gray">
              <a:xfrm>
                <a:off x="-4009" y="2295"/>
                <a:ext cx="503" cy="569"/>
              </a:xfrm>
              <a:custGeom>
                <a:avLst/>
                <a:gdLst>
                  <a:gd name="T0" fmla="*/ 177 w 213"/>
                  <a:gd name="T1" fmla="*/ 214 h 241"/>
                  <a:gd name="T2" fmla="*/ 42 w 213"/>
                  <a:gd name="T3" fmla="*/ 169 h 241"/>
                  <a:gd name="T4" fmla="*/ 35 w 213"/>
                  <a:gd name="T5" fmla="*/ 26 h 241"/>
                  <a:gd name="T6" fmla="*/ 170 w 213"/>
                  <a:gd name="T7" fmla="*/ 72 h 241"/>
                  <a:gd name="T8" fmla="*/ 177 w 213"/>
                  <a:gd name="T9" fmla="*/ 21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241">
                    <a:moveTo>
                      <a:pt x="177" y="214"/>
                    </a:moveTo>
                    <a:cubicBezTo>
                      <a:pt x="142" y="241"/>
                      <a:pt x="82" y="220"/>
                      <a:pt x="42" y="169"/>
                    </a:cubicBezTo>
                    <a:cubicBezTo>
                      <a:pt x="3" y="117"/>
                      <a:pt x="0" y="53"/>
                      <a:pt x="35" y="26"/>
                    </a:cubicBezTo>
                    <a:cubicBezTo>
                      <a:pt x="70" y="0"/>
                      <a:pt x="131" y="20"/>
                      <a:pt x="170" y="72"/>
                    </a:cubicBezTo>
                    <a:cubicBezTo>
                      <a:pt x="209" y="123"/>
                      <a:pt x="213" y="187"/>
                      <a:pt x="177" y="214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22" name="Freeform 374"/>
              <p:cNvSpPr>
                <a:spLocks/>
              </p:cNvSpPr>
              <p:nvPr/>
            </p:nvSpPr>
            <p:spPr bwMode="gray">
              <a:xfrm>
                <a:off x="-3912" y="2406"/>
                <a:ext cx="307" cy="345"/>
              </a:xfrm>
              <a:custGeom>
                <a:avLst/>
                <a:gdLst>
                  <a:gd name="T0" fmla="*/ 109 w 130"/>
                  <a:gd name="T1" fmla="*/ 130 h 146"/>
                  <a:gd name="T2" fmla="*/ 26 w 130"/>
                  <a:gd name="T3" fmla="*/ 103 h 146"/>
                  <a:gd name="T4" fmla="*/ 22 w 130"/>
                  <a:gd name="T5" fmla="*/ 16 h 146"/>
                  <a:gd name="T6" fmla="*/ 104 w 130"/>
                  <a:gd name="T7" fmla="*/ 44 h 146"/>
                  <a:gd name="T8" fmla="*/ 109 w 130"/>
                  <a:gd name="T9" fmla="*/ 1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46">
                    <a:moveTo>
                      <a:pt x="109" y="130"/>
                    </a:moveTo>
                    <a:cubicBezTo>
                      <a:pt x="87" y="146"/>
                      <a:pt x="50" y="134"/>
                      <a:pt x="26" y="103"/>
                    </a:cubicBezTo>
                    <a:cubicBezTo>
                      <a:pt x="2" y="71"/>
                      <a:pt x="0" y="32"/>
                      <a:pt x="22" y="16"/>
                    </a:cubicBezTo>
                    <a:cubicBezTo>
                      <a:pt x="43" y="0"/>
                      <a:pt x="80" y="12"/>
                      <a:pt x="104" y="44"/>
                    </a:cubicBezTo>
                    <a:cubicBezTo>
                      <a:pt x="128" y="75"/>
                      <a:pt x="130" y="114"/>
                      <a:pt x="109" y="13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23" name="Freeform 375"/>
              <p:cNvSpPr>
                <a:spLocks/>
              </p:cNvSpPr>
              <p:nvPr/>
            </p:nvSpPr>
            <p:spPr bwMode="gray">
              <a:xfrm>
                <a:off x="-2093" y="2765"/>
                <a:ext cx="496" cy="546"/>
              </a:xfrm>
              <a:custGeom>
                <a:avLst/>
                <a:gdLst>
                  <a:gd name="T0" fmla="*/ 168 w 210"/>
                  <a:gd name="T1" fmla="*/ 67 h 231"/>
                  <a:gd name="T2" fmla="*/ 46 w 210"/>
                  <a:gd name="T3" fmla="*/ 14 h 231"/>
                  <a:gd name="T4" fmla="*/ 46 w 210"/>
                  <a:gd name="T5" fmla="*/ 14 h 231"/>
                  <a:gd name="T6" fmla="*/ 11 w 210"/>
                  <a:gd name="T7" fmla="*/ 23 h 231"/>
                  <a:gd name="T8" fmla="*/ 18 w 210"/>
                  <a:gd name="T9" fmla="*/ 38 h 231"/>
                  <a:gd name="T10" fmla="*/ 40 w 210"/>
                  <a:gd name="T11" fmla="*/ 164 h 231"/>
                  <a:gd name="T12" fmla="*/ 99 w 210"/>
                  <a:gd name="T13" fmla="*/ 212 h 231"/>
                  <a:gd name="T14" fmla="*/ 108 w 210"/>
                  <a:gd name="T15" fmla="*/ 231 h 231"/>
                  <a:gd name="T16" fmla="*/ 154 w 210"/>
                  <a:gd name="T17" fmla="*/ 219 h 231"/>
                  <a:gd name="T18" fmla="*/ 154 w 210"/>
                  <a:gd name="T19" fmla="*/ 219 h 231"/>
                  <a:gd name="T20" fmla="*/ 175 w 210"/>
                  <a:gd name="T21" fmla="*/ 209 h 231"/>
                  <a:gd name="T22" fmla="*/ 168 w 210"/>
                  <a:gd name="T23" fmla="*/ 6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0" h="231">
                    <a:moveTo>
                      <a:pt x="168" y="67"/>
                    </a:moveTo>
                    <a:cubicBezTo>
                      <a:pt x="133" y="21"/>
                      <a:pt x="81" y="0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0" y="69"/>
                      <a:pt x="7" y="120"/>
                      <a:pt x="40" y="164"/>
                    </a:cubicBezTo>
                    <a:cubicBezTo>
                      <a:pt x="57" y="186"/>
                      <a:pt x="78" y="202"/>
                      <a:pt x="99" y="212"/>
                    </a:cubicBezTo>
                    <a:cubicBezTo>
                      <a:pt x="108" y="231"/>
                      <a:pt x="108" y="231"/>
                      <a:pt x="108" y="231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61" y="217"/>
                      <a:pt x="169" y="214"/>
                      <a:pt x="175" y="209"/>
                    </a:cubicBezTo>
                    <a:cubicBezTo>
                      <a:pt x="210" y="182"/>
                      <a:pt x="207" y="118"/>
                      <a:pt x="168" y="6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24" name="Freeform 376"/>
              <p:cNvSpPr>
                <a:spLocks/>
              </p:cNvSpPr>
              <p:nvPr/>
            </p:nvSpPr>
            <p:spPr bwMode="gray">
              <a:xfrm>
                <a:off x="-2204" y="2779"/>
                <a:ext cx="503" cy="570"/>
              </a:xfrm>
              <a:custGeom>
                <a:avLst/>
                <a:gdLst>
                  <a:gd name="T0" fmla="*/ 178 w 213"/>
                  <a:gd name="T1" fmla="*/ 215 h 241"/>
                  <a:gd name="T2" fmla="*/ 43 w 213"/>
                  <a:gd name="T3" fmla="*/ 169 h 241"/>
                  <a:gd name="T4" fmla="*/ 35 w 213"/>
                  <a:gd name="T5" fmla="*/ 27 h 241"/>
                  <a:gd name="T6" fmla="*/ 170 w 213"/>
                  <a:gd name="T7" fmla="*/ 72 h 241"/>
                  <a:gd name="T8" fmla="*/ 178 w 213"/>
                  <a:gd name="T9" fmla="*/ 215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241">
                    <a:moveTo>
                      <a:pt x="178" y="215"/>
                    </a:moveTo>
                    <a:cubicBezTo>
                      <a:pt x="143" y="241"/>
                      <a:pt x="82" y="221"/>
                      <a:pt x="43" y="169"/>
                    </a:cubicBezTo>
                    <a:cubicBezTo>
                      <a:pt x="3" y="118"/>
                      <a:pt x="0" y="54"/>
                      <a:pt x="35" y="27"/>
                    </a:cubicBezTo>
                    <a:cubicBezTo>
                      <a:pt x="71" y="0"/>
                      <a:pt x="131" y="21"/>
                      <a:pt x="170" y="72"/>
                    </a:cubicBezTo>
                    <a:cubicBezTo>
                      <a:pt x="210" y="124"/>
                      <a:pt x="213" y="188"/>
                      <a:pt x="178" y="215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25" name="Freeform 377"/>
              <p:cNvSpPr>
                <a:spLocks/>
              </p:cNvSpPr>
              <p:nvPr/>
            </p:nvSpPr>
            <p:spPr bwMode="gray">
              <a:xfrm>
                <a:off x="-2105" y="2893"/>
                <a:ext cx="305" cy="345"/>
              </a:xfrm>
              <a:custGeom>
                <a:avLst/>
                <a:gdLst>
                  <a:gd name="T0" fmla="*/ 108 w 129"/>
                  <a:gd name="T1" fmla="*/ 130 h 146"/>
                  <a:gd name="T2" fmla="*/ 26 w 129"/>
                  <a:gd name="T3" fmla="*/ 102 h 146"/>
                  <a:gd name="T4" fmla="*/ 21 w 129"/>
                  <a:gd name="T5" fmla="*/ 16 h 146"/>
                  <a:gd name="T6" fmla="*/ 103 w 129"/>
                  <a:gd name="T7" fmla="*/ 43 h 146"/>
                  <a:gd name="T8" fmla="*/ 108 w 129"/>
                  <a:gd name="T9" fmla="*/ 1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46">
                    <a:moveTo>
                      <a:pt x="108" y="130"/>
                    </a:moveTo>
                    <a:cubicBezTo>
                      <a:pt x="86" y="146"/>
                      <a:pt x="50" y="134"/>
                      <a:pt x="26" y="102"/>
                    </a:cubicBezTo>
                    <a:cubicBezTo>
                      <a:pt x="2" y="71"/>
                      <a:pt x="0" y="32"/>
                      <a:pt x="21" y="16"/>
                    </a:cubicBezTo>
                    <a:cubicBezTo>
                      <a:pt x="43" y="0"/>
                      <a:pt x="79" y="12"/>
                      <a:pt x="103" y="43"/>
                    </a:cubicBezTo>
                    <a:cubicBezTo>
                      <a:pt x="127" y="75"/>
                      <a:pt x="129" y="114"/>
                      <a:pt x="108" y="13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26" name="Freeform 378"/>
              <p:cNvSpPr>
                <a:spLocks/>
              </p:cNvSpPr>
              <p:nvPr/>
            </p:nvSpPr>
            <p:spPr bwMode="gray">
              <a:xfrm>
                <a:off x="-4236" y="965"/>
                <a:ext cx="2776" cy="2273"/>
              </a:xfrm>
              <a:custGeom>
                <a:avLst/>
                <a:gdLst>
                  <a:gd name="T0" fmla="*/ 301 w 1175"/>
                  <a:gd name="T1" fmla="*/ 14 h 962"/>
                  <a:gd name="T2" fmla="*/ 218 w 1175"/>
                  <a:gd name="T3" fmla="*/ 72 h 962"/>
                  <a:gd name="T4" fmla="*/ 128 w 1175"/>
                  <a:gd name="T5" fmla="*/ 365 h 962"/>
                  <a:gd name="T6" fmla="*/ 26 w 1175"/>
                  <a:gd name="T7" fmla="*/ 338 h 962"/>
                  <a:gd name="T8" fmla="*/ 26 w 1175"/>
                  <a:gd name="T9" fmla="*/ 656 h 962"/>
                  <a:gd name="T10" fmla="*/ 96 w 1175"/>
                  <a:gd name="T11" fmla="*/ 674 h 962"/>
                  <a:gd name="T12" fmla="*/ 120 w 1175"/>
                  <a:gd name="T13" fmla="*/ 574 h 962"/>
                  <a:gd name="T14" fmla="*/ 276 w 1175"/>
                  <a:gd name="T15" fmla="*/ 627 h 962"/>
                  <a:gd name="T16" fmla="*/ 313 w 1175"/>
                  <a:gd name="T17" fmla="*/ 732 h 962"/>
                  <a:gd name="T18" fmla="*/ 860 w 1175"/>
                  <a:gd name="T19" fmla="*/ 878 h 962"/>
                  <a:gd name="T20" fmla="*/ 884 w 1175"/>
                  <a:gd name="T21" fmla="*/ 780 h 962"/>
                  <a:gd name="T22" fmla="*/ 1041 w 1175"/>
                  <a:gd name="T23" fmla="*/ 833 h 962"/>
                  <a:gd name="T24" fmla="*/ 1078 w 1175"/>
                  <a:gd name="T25" fmla="*/ 936 h 962"/>
                  <a:gd name="T26" fmla="*/ 1175 w 1175"/>
                  <a:gd name="T27" fmla="*/ 962 h 962"/>
                  <a:gd name="T28" fmla="*/ 1175 w 1175"/>
                  <a:gd name="T29" fmla="*/ 250 h 962"/>
                  <a:gd name="T30" fmla="*/ 301 w 1175"/>
                  <a:gd name="T31" fmla="*/ 14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75" h="962">
                    <a:moveTo>
                      <a:pt x="301" y="14"/>
                    </a:moveTo>
                    <a:cubicBezTo>
                      <a:pt x="242" y="0"/>
                      <a:pt x="218" y="72"/>
                      <a:pt x="218" y="72"/>
                    </a:cubicBezTo>
                    <a:cubicBezTo>
                      <a:pt x="128" y="365"/>
                      <a:pt x="128" y="365"/>
                      <a:pt x="128" y="365"/>
                    </a:cubicBezTo>
                    <a:cubicBezTo>
                      <a:pt x="128" y="365"/>
                      <a:pt x="52" y="326"/>
                      <a:pt x="26" y="338"/>
                    </a:cubicBezTo>
                    <a:cubicBezTo>
                      <a:pt x="0" y="350"/>
                      <a:pt x="26" y="656"/>
                      <a:pt x="26" y="656"/>
                    </a:cubicBezTo>
                    <a:cubicBezTo>
                      <a:pt x="96" y="674"/>
                      <a:pt x="96" y="674"/>
                      <a:pt x="96" y="674"/>
                    </a:cubicBezTo>
                    <a:cubicBezTo>
                      <a:pt x="85" y="633"/>
                      <a:pt x="93" y="595"/>
                      <a:pt x="120" y="574"/>
                    </a:cubicBezTo>
                    <a:cubicBezTo>
                      <a:pt x="160" y="543"/>
                      <a:pt x="231" y="567"/>
                      <a:pt x="276" y="627"/>
                    </a:cubicBezTo>
                    <a:cubicBezTo>
                      <a:pt x="302" y="661"/>
                      <a:pt x="314" y="700"/>
                      <a:pt x="313" y="732"/>
                    </a:cubicBezTo>
                    <a:cubicBezTo>
                      <a:pt x="860" y="878"/>
                      <a:pt x="860" y="878"/>
                      <a:pt x="860" y="878"/>
                    </a:cubicBezTo>
                    <a:cubicBezTo>
                      <a:pt x="850" y="838"/>
                      <a:pt x="857" y="800"/>
                      <a:pt x="884" y="780"/>
                    </a:cubicBezTo>
                    <a:cubicBezTo>
                      <a:pt x="925" y="749"/>
                      <a:pt x="995" y="772"/>
                      <a:pt x="1041" y="833"/>
                    </a:cubicBezTo>
                    <a:cubicBezTo>
                      <a:pt x="1066" y="866"/>
                      <a:pt x="1079" y="904"/>
                      <a:pt x="1078" y="936"/>
                    </a:cubicBezTo>
                    <a:cubicBezTo>
                      <a:pt x="1175" y="962"/>
                      <a:pt x="1175" y="962"/>
                      <a:pt x="1175" y="962"/>
                    </a:cubicBezTo>
                    <a:cubicBezTo>
                      <a:pt x="1175" y="250"/>
                      <a:pt x="1175" y="250"/>
                      <a:pt x="1175" y="250"/>
                    </a:cubicBezTo>
                    <a:lnTo>
                      <a:pt x="301" y="1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27" name="Freeform 379"/>
              <p:cNvSpPr>
                <a:spLocks/>
              </p:cNvSpPr>
              <p:nvPr/>
            </p:nvSpPr>
            <p:spPr bwMode="gray">
              <a:xfrm>
                <a:off x="-3879" y="1263"/>
                <a:ext cx="165" cy="619"/>
              </a:xfrm>
              <a:custGeom>
                <a:avLst/>
                <a:gdLst>
                  <a:gd name="T0" fmla="*/ 0 w 165"/>
                  <a:gd name="T1" fmla="*/ 581 h 619"/>
                  <a:gd name="T2" fmla="*/ 165 w 165"/>
                  <a:gd name="T3" fmla="*/ 619 h 619"/>
                  <a:gd name="T4" fmla="*/ 165 w 165"/>
                  <a:gd name="T5" fmla="*/ 0 h 619"/>
                  <a:gd name="T6" fmla="*/ 0 w 165"/>
                  <a:gd name="T7" fmla="*/ 581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619">
                    <a:moveTo>
                      <a:pt x="0" y="581"/>
                    </a:moveTo>
                    <a:lnTo>
                      <a:pt x="165" y="619"/>
                    </a:lnTo>
                    <a:lnTo>
                      <a:pt x="165" y="0"/>
                    </a:lnTo>
                    <a:lnTo>
                      <a:pt x="0" y="58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28" name="Line 380"/>
              <p:cNvSpPr>
                <a:spLocks noChangeShapeType="1"/>
              </p:cNvSpPr>
              <p:nvPr/>
            </p:nvSpPr>
            <p:spPr bwMode="gray">
              <a:xfrm flipH="1" flipV="1">
                <a:off x="-3286" y="918"/>
                <a:ext cx="2107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29" name="Line 381"/>
              <p:cNvSpPr>
                <a:spLocks noChangeShapeType="1"/>
              </p:cNvSpPr>
              <p:nvPr/>
            </p:nvSpPr>
            <p:spPr bwMode="gray">
              <a:xfrm flipH="1" flipV="1">
                <a:off x="-3019" y="845"/>
                <a:ext cx="2107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30" name="Line 382"/>
              <p:cNvSpPr>
                <a:spLocks noChangeShapeType="1"/>
              </p:cNvSpPr>
              <p:nvPr/>
            </p:nvSpPr>
            <p:spPr bwMode="gray">
              <a:xfrm flipH="1" flipV="1">
                <a:off x="-2752" y="774"/>
                <a:ext cx="2107" cy="5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31" name="Line 383"/>
              <p:cNvSpPr>
                <a:spLocks noChangeShapeType="1"/>
              </p:cNvSpPr>
              <p:nvPr/>
            </p:nvSpPr>
            <p:spPr bwMode="gray">
              <a:xfrm flipH="1" flipV="1">
                <a:off x="-2483" y="701"/>
                <a:ext cx="2108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32" name="Freeform 384"/>
              <p:cNvSpPr>
                <a:spLocks/>
              </p:cNvSpPr>
              <p:nvPr/>
            </p:nvSpPr>
            <p:spPr bwMode="gray">
              <a:xfrm>
                <a:off x="-1460" y="1192"/>
                <a:ext cx="1344" cy="2046"/>
              </a:xfrm>
              <a:custGeom>
                <a:avLst/>
                <a:gdLst>
                  <a:gd name="T0" fmla="*/ 0 w 1344"/>
                  <a:gd name="T1" fmla="*/ 364 h 2046"/>
                  <a:gd name="T2" fmla="*/ 1344 w 1344"/>
                  <a:gd name="T3" fmla="*/ 0 h 2046"/>
                  <a:gd name="T4" fmla="*/ 1344 w 1344"/>
                  <a:gd name="T5" fmla="*/ 1682 h 2046"/>
                  <a:gd name="T6" fmla="*/ 0 w 1344"/>
                  <a:gd name="T7" fmla="*/ 2046 h 2046"/>
                  <a:gd name="T8" fmla="*/ 0 w 1344"/>
                  <a:gd name="T9" fmla="*/ 364 h 2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2046">
                    <a:moveTo>
                      <a:pt x="0" y="364"/>
                    </a:moveTo>
                    <a:lnTo>
                      <a:pt x="1344" y="0"/>
                    </a:lnTo>
                    <a:lnTo>
                      <a:pt x="1344" y="1682"/>
                    </a:lnTo>
                    <a:lnTo>
                      <a:pt x="0" y="2046"/>
                    </a:lnTo>
                    <a:lnTo>
                      <a:pt x="0" y="36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33" name="Freeform 385"/>
              <p:cNvSpPr>
                <a:spLocks/>
              </p:cNvSpPr>
              <p:nvPr/>
            </p:nvSpPr>
            <p:spPr bwMode="gray">
              <a:xfrm>
                <a:off x="-3012" y="1353"/>
                <a:ext cx="1444" cy="1107"/>
              </a:xfrm>
              <a:custGeom>
                <a:avLst/>
                <a:gdLst>
                  <a:gd name="T0" fmla="*/ 0 w 1444"/>
                  <a:gd name="T1" fmla="*/ 0 h 1107"/>
                  <a:gd name="T2" fmla="*/ 0 w 1444"/>
                  <a:gd name="T3" fmla="*/ 722 h 1107"/>
                  <a:gd name="T4" fmla="*/ 1444 w 1444"/>
                  <a:gd name="T5" fmla="*/ 1107 h 1107"/>
                  <a:gd name="T6" fmla="*/ 1444 w 1444"/>
                  <a:gd name="T7" fmla="*/ 385 h 1107"/>
                  <a:gd name="T8" fmla="*/ 0 w 1444"/>
                  <a:gd name="T9" fmla="*/ 0 h 1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4" h="1107">
                    <a:moveTo>
                      <a:pt x="0" y="0"/>
                    </a:moveTo>
                    <a:lnTo>
                      <a:pt x="0" y="722"/>
                    </a:lnTo>
                    <a:lnTo>
                      <a:pt x="1444" y="1107"/>
                    </a:lnTo>
                    <a:lnTo>
                      <a:pt x="1444" y="385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34" name="Freeform 386"/>
              <p:cNvSpPr>
                <a:spLocks/>
              </p:cNvSpPr>
              <p:nvPr/>
            </p:nvSpPr>
            <p:spPr bwMode="gray">
              <a:xfrm>
                <a:off x="-3676" y="1175"/>
                <a:ext cx="593" cy="1630"/>
              </a:xfrm>
              <a:custGeom>
                <a:avLst/>
                <a:gdLst>
                  <a:gd name="T0" fmla="*/ 0 w 593"/>
                  <a:gd name="T1" fmla="*/ 0 h 1630"/>
                  <a:gd name="T2" fmla="*/ 593 w 593"/>
                  <a:gd name="T3" fmla="*/ 161 h 1630"/>
                  <a:gd name="T4" fmla="*/ 593 w 593"/>
                  <a:gd name="T5" fmla="*/ 1630 h 1630"/>
                  <a:gd name="T6" fmla="*/ 279 w 593"/>
                  <a:gd name="T7" fmla="*/ 1545 h 1630"/>
                  <a:gd name="T8" fmla="*/ 0 w 593"/>
                  <a:gd name="T9" fmla="*/ 962 h 1630"/>
                  <a:gd name="T10" fmla="*/ 0 w 593"/>
                  <a:gd name="T11" fmla="*/ 0 h 1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3" h="1630">
                    <a:moveTo>
                      <a:pt x="0" y="0"/>
                    </a:moveTo>
                    <a:lnTo>
                      <a:pt x="593" y="161"/>
                    </a:lnTo>
                    <a:lnTo>
                      <a:pt x="593" y="1630"/>
                    </a:lnTo>
                    <a:lnTo>
                      <a:pt x="279" y="1545"/>
                    </a:lnTo>
                    <a:lnTo>
                      <a:pt x="0" y="96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35" name="Freeform 387"/>
              <p:cNvSpPr>
                <a:spLocks/>
              </p:cNvSpPr>
              <p:nvPr/>
            </p:nvSpPr>
            <p:spPr bwMode="gray">
              <a:xfrm>
                <a:off x="-3603" y="1291"/>
                <a:ext cx="452" cy="747"/>
              </a:xfrm>
              <a:custGeom>
                <a:avLst/>
                <a:gdLst>
                  <a:gd name="T0" fmla="*/ 0 w 452"/>
                  <a:gd name="T1" fmla="*/ 0 h 747"/>
                  <a:gd name="T2" fmla="*/ 0 w 452"/>
                  <a:gd name="T3" fmla="*/ 626 h 747"/>
                  <a:gd name="T4" fmla="*/ 452 w 452"/>
                  <a:gd name="T5" fmla="*/ 747 h 747"/>
                  <a:gd name="T6" fmla="*/ 452 w 452"/>
                  <a:gd name="T7" fmla="*/ 121 h 747"/>
                  <a:gd name="T8" fmla="*/ 0 w 452"/>
                  <a:gd name="T9" fmla="*/ 0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2" h="747">
                    <a:moveTo>
                      <a:pt x="0" y="0"/>
                    </a:moveTo>
                    <a:lnTo>
                      <a:pt x="0" y="626"/>
                    </a:lnTo>
                    <a:lnTo>
                      <a:pt x="452" y="747"/>
                    </a:lnTo>
                    <a:lnTo>
                      <a:pt x="452" y="121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36" name="Freeform 388"/>
              <p:cNvSpPr>
                <a:spLocks/>
              </p:cNvSpPr>
              <p:nvPr/>
            </p:nvSpPr>
            <p:spPr bwMode="gray">
              <a:xfrm>
                <a:off x="-3914" y="1376"/>
                <a:ext cx="167" cy="487"/>
              </a:xfrm>
              <a:custGeom>
                <a:avLst/>
                <a:gdLst>
                  <a:gd name="T0" fmla="*/ 0 w 167"/>
                  <a:gd name="T1" fmla="*/ 487 h 487"/>
                  <a:gd name="T2" fmla="*/ 0 w 167"/>
                  <a:gd name="T3" fmla="*/ 45 h 487"/>
                  <a:gd name="T4" fmla="*/ 167 w 167"/>
                  <a:gd name="T5" fmla="*/ 0 h 487"/>
                  <a:gd name="T6" fmla="*/ 167 w 167"/>
                  <a:gd name="T7" fmla="*/ 442 h 487"/>
                  <a:gd name="T8" fmla="*/ 0 w 167"/>
                  <a:gd name="T9" fmla="*/ 487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487">
                    <a:moveTo>
                      <a:pt x="0" y="487"/>
                    </a:moveTo>
                    <a:lnTo>
                      <a:pt x="0" y="45"/>
                    </a:lnTo>
                    <a:lnTo>
                      <a:pt x="167" y="0"/>
                    </a:lnTo>
                    <a:lnTo>
                      <a:pt x="167" y="442"/>
                    </a:lnTo>
                    <a:lnTo>
                      <a:pt x="0" y="48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37" name="Freeform 389"/>
              <p:cNvSpPr>
                <a:spLocks/>
              </p:cNvSpPr>
              <p:nvPr/>
            </p:nvSpPr>
            <p:spPr bwMode="gray">
              <a:xfrm>
                <a:off x="-3945" y="1414"/>
                <a:ext cx="31" cy="449"/>
              </a:xfrm>
              <a:custGeom>
                <a:avLst/>
                <a:gdLst>
                  <a:gd name="T0" fmla="*/ 31 w 31"/>
                  <a:gd name="T1" fmla="*/ 7 h 449"/>
                  <a:gd name="T2" fmla="*/ 0 w 31"/>
                  <a:gd name="T3" fmla="*/ 0 h 449"/>
                  <a:gd name="T4" fmla="*/ 0 w 31"/>
                  <a:gd name="T5" fmla="*/ 439 h 449"/>
                  <a:gd name="T6" fmla="*/ 31 w 31"/>
                  <a:gd name="T7" fmla="*/ 449 h 449"/>
                  <a:gd name="T8" fmla="*/ 31 w 31"/>
                  <a:gd name="T9" fmla="*/ 7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49">
                    <a:moveTo>
                      <a:pt x="31" y="7"/>
                    </a:moveTo>
                    <a:lnTo>
                      <a:pt x="0" y="0"/>
                    </a:lnTo>
                    <a:lnTo>
                      <a:pt x="0" y="439"/>
                    </a:lnTo>
                    <a:lnTo>
                      <a:pt x="31" y="449"/>
                    </a:lnTo>
                    <a:lnTo>
                      <a:pt x="31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38" name="Freeform 390"/>
              <p:cNvSpPr>
                <a:spLocks/>
              </p:cNvSpPr>
              <p:nvPr/>
            </p:nvSpPr>
            <p:spPr bwMode="gray">
              <a:xfrm>
                <a:off x="-3945" y="1369"/>
                <a:ext cx="198" cy="52"/>
              </a:xfrm>
              <a:custGeom>
                <a:avLst/>
                <a:gdLst>
                  <a:gd name="T0" fmla="*/ 198 w 198"/>
                  <a:gd name="T1" fmla="*/ 7 h 52"/>
                  <a:gd name="T2" fmla="*/ 165 w 198"/>
                  <a:gd name="T3" fmla="*/ 0 h 52"/>
                  <a:gd name="T4" fmla="*/ 0 w 198"/>
                  <a:gd name="T5" fmla="*/ 45 h 52"/>
                  <a:gd name="T6" fmla="*/ 31 w 198"/>
                  <a:gd name="T7" fmla="*/ 52 h 52"/>
                  <a:gd name="T8" fmla="*/ 198 w 198"/>
                  <a:gd name="T9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52">
                    <a:moveTo>
                      <a:pt x="198" y="7"/>
                    </a:moveTo>
                    <a:lnTo>
                      <a:pt x="165" y="0"/>
                    </a:lnTo>
                    <a:lnTo>
                      <a:pt x="0" y="45"/>
                    </a:lnTo>
                    <a:lnTo>
                      <a:pt x="31" y="52"/>
                    </a:lnTo>
                    <a:lnTo>
                      <a:pt x="198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39" name="Freeform 391"/>
              <p:cNvSpPr>
                <a:spLocks/>
              </p:cNvSpPr>
              <p:nvPr/>
            </p:nvSpPr>
            <p:spPr bwMode="gray">
              <a:xfrm>
                <a:off x="-3721" y="1894"/>
                <a:ext cx="26" cy="30"/>
              </a:xfrm>
              <a:custGeom>
                <a:avLst/>
                <a:gdLst>
                  <a:gd name="T0" fmla="*/ 9 w 11"/>
                  <a:gd name="T1" fmla="*/ 11 h 13"/>
                  <a:gd name="T2" fmla="*/ 2 w 11"/>
                  <a:gd name="T3" fmla="*/ 9 h 13"/>
                  <a:gd name="T4" fmla="*/ 2 w 11"/>
                  <a:gd name="T5" fmla="*/ 1 h 13"/>
                  <a:gd name="T6" fmla="*/ 9 w 11"/>
                  <a:gd name="T7" fmla="*/ 4 h 13"/>
                  <a:gd name="T8" fmla="*/ 9 w 11"/>
                  <a:gd name="T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8" y="13"/>
                      <a:pt x="4" y="11"/>
                      <a:pt x="2" y="9"/>
                    </a:cubicBezTo>
                    <a:cubicBezTo>
                      <a:pt x="0" y="6"/>
                      <a:pt x="0" y="3"/>
                      <a:pt x="2" y="1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40" name="Freeform 392"/>
              <p:cNvSpPr>
                <a:spLocks/>
              </p:cNvSpPr>
              <p:nvPr/>
            </p:nvSpPr>
            <p:spPr bwMode="gray">
              <a:xfrm>
                <a:off x="-3721" y="1213"/>
                <a:ext cx="26" cy="31"/>
              </a:xfrm>
              <a:custGeom>
                <a:avLst/>
                <a:gdLst>
                  <a:gd name="T0" fmla="*/ 9 w 11"/>
                  <a:gd name="T1" fmla="*/ 12 h 13"/>
                  <a:gd name="T2" fmla="*/ 2 w 11"/>
                  <a:gd name="T3" fmla="*/ 9 h 13"/>
                  <a:gd name="T4" fmla="*/ 2 w 11"/>
                  <a:gd name="T5" fmla="*/ 2 h 13"/>
                  <a:gd name="T6" fmla="*/ 9 w 11"/>
                  <a:gd name="T7" fmla="*/ 4 h 13"/>
                  <a:gd name="T8" fmla="*/ 9 w 11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8" y="13"/>
                      <a:pt x="4" y="12"/>
                      <a:pt x="2" y="9"/>
                    </a:cubicBezTo>
                    <a:cubicBezTo>
                      <a:pt x="0" y="7"/>
                      <a:pt x="0" y="3"/>
                      <a:pt x="2" y="2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41" name="Freeform 393"/>
              <p:cNvSpPr>
                <a:spLocks/>
              </p:cNvSpPr>
              <p:nvPr/>
            </p:nvSpPr>
            <p:spPr bwMode="gray">
              <a:xfrm>
                <a:off x="-3924" y="1220"/>
                <a:ext cx="220" cy="756"/>
              </a:xfrm>
              <a:custGeom>
                <a:avLst/>
                <a:gdLst>
                  <a:gd name="T0" fmla="*/ 0 w 93"/>
                  <a:gd name="T1" fmla="*/ 24 h 320"/>
                  <a:gd name="T2" fmla="*/ 0 w 93"/>
                  <a:gd name="T3" fmla="*/ 320 h 320"/>
                  <a:gd name="T4" fmla="*/ 93 w 93"/>
                  <a:gd name="T5" fmla="*/ 295 h 320"/>
                  <a:gd name="T6" fmla="*/ 91 w 93"/>
                  <a:gd name="T7" fmla="*/ 287 h 320"/>
                  <a:gd name="T8" fmla="*/ 8 w 93"/>
                  <a:gd name="T9" fmla="*/ 310 h 320"/>
                  <a:gd name="T10" fmla="*/ 8 w 93"/>
                  <a:gd name="T11" fmla="*/ 30 h 320"/>
                  <a:gd name="T12" fmla="*/ 93 w 93"/>
                  <a:gd name="T13" fmla="*/ 8 h 320"/>
                  <a:gd name="T14" fmla="*/ 91 w 93"/>
                  <a:gd name="T15" fmla="*/ 0 h 320"/>
                  <a:gd name="T16" fmla="*/ 0 w 93"/>
                  <a:gd name="T17" fmla="*/ 2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320">
                    <a:moveTo>
                      <a:pt x="0" y="24"/>
                    </a:moveTo>
                    <a:cubicBezTo>
                      <a:pt x="0" y="320"/>
                      <a:pt x="0" y="320"/>
                      <a:pt x="0" y="320"/>
                    </a:cubicBezTo>
                    <a:cubicBezTo>
                      <a:pt x="93" y="295"/>
                      <a:pt x="93" y="295"/>
                      <a:pt x="93" y="295"/>
                    </a:cubicBezTo>
                    <a:cubicBezTo>
                      <a:pt x="91" y="287"/>
                      <a:pt x="91" y="287"/>
                      <a:pt x="91" y="287"/>
                    </a:cubicBezTo>
                    <a:cubicBezTo>
                      <a:pt x="91" y="287"/>
                      <a:pt x="17" y="307"/>
                      <a:pt x="8" y="310"/>
                    </a:cubicBezTo>
                    <a:cubicBezTo>
                      <a:pt x="8" y="300"/>
                      <a:pt x="8" y="36"/>
                      <a:pt x="8" y="30"/>
                    </a:cubicBezTo>
                    <a:cubicBezTo>
                      <a:pt x="14" y="29"/>
                      <a:pt x="93" y="8"/>
                      <a:pt x="93" y="8"/>
                    </a:cubicBezTo>
                    <a:cubicBezTo>
                      <a:pt x="91" y="0"/>
                      <a:pt x="91" y="0"/>
                      <a:pt x="91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42" name="Freeform 394"/>
              <p:cNvSpPr>
                <a:spLocks/>
              </p:cNvSpPr>
              <p:nvPr/>
            </p:nvSpPr>
            <p:spPr bwMode="gray">
              <a:xfrm>
                <a:off x="-1370" y="1482"/>
                <a:ext cx="584" cy="1498"/>
              </a:xfrm>
              <a:custGeom>
                <a:avLst/>
                <a:gdLst>
                  <a:gd name="T0" fmla="*/ 0 w 584"/>
                  <a:gd name="T1" fmla="*/ 159 h 1498"/>
                  <a:gd name="T2" fmla="*/ 0 w 584"/>
                  <a:gd name="T3" fmla="*/ 1498 h 1498"/>
                  <a:gd name="T4" fmla="*/ 584 w 584"/>
                  <a:gd name="T5" fmla="*/ 1342 h 1498"/>
                  <a:gd name="T6" fmla="*/ 584 w 584"/>
                  <a:gd name="T7" fmla="*/ 0 h 1498"/>
                  <a:gd name="T8" fmla="*/ 0 w 584"/>
                  <a:gd name="T9" fmla="*/ 159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4" h="1498">
                    <a:moveTo>
                      <a:pt x="0" y="159"/>
                    </a:moveTo>
                    <a:lnTo>
                      <a:pt x="0" y="1498"/>
                    </a:lnTo>
                    <a:lnTo>
                      <a:pt x="584" y="1342"/>
                    </a:lnTo>
                    <a:lnTo>
                      <a:pt x="584" y="0"/>
                    </a:lnTo>
                    <a:lnTo>
                      <a:pt x="0" y="15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43" name="Freeform 395"/>
              <p:cNvSpPr>
                <a:spLocks/>
              </p:cNvSpPr>
              <p:nvPr/>
            </p:nvSpPr>
            <p:spPr bwMode="gray">
              <a:xfrm>
                <a:off x="-786" y="1327"/>
                <a:ext cx="583" cy="1497"/>
              </a:xfrm>
              <a:custGeom>
                <a:avLst/>
                <a:gdLst>
                  <a:gd name="T0" fmla="*/ 583 w 583"/>
                  <a:gd name="T1" fmla="*/ 0 h 1497"/>
                  <a:gd name="T2" fmla="*/ 0 w 583"/>
                  <a:gd name="T3" fmla="*/ 155 h 1497"/>
                  <a:gd name="T4" fmla="*/ 0 w 583"/>
                  <a:gd name="T5" fmla="*/ 1497 h 1497"/>
                  <a:gd name="T6" fmla="*/ 583 w 583"/>
                  <a:gd name="T7" fmla="*/ 1339 h 1497"/>
                  <a:gd name="T8" fmla="*/ 583 w 583"/>
                  <a:gd name="T9" fmla="*/ 0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3" h="1497">
                    <a:moveTo>
                      <a:pt x="583" y="0"/>
                    </a:moveTo>
                    <a:lnTo>
                      <a:pt x="0" y="155"/>
                    </a:lnTo>
                    <a:lnTo>
                      <a:pt x="0" y="1497"/>
                    </a:lnTo>
                    <a:lnTo>
                      <a:pt x="583" y="1339"/>
                    </a:lnTo>
                    <a:lnTo>
                      <a:pt x="58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44" name="Freeform 396"/>
              <p:cNvSpPr>
                <a:spLocks/>
              </p:cNvSpPr>
              <p:nvPr/>
            </p:nvSpPr>
            <p:spPr bwMode="gray">
              <a:xfrm>
                <a:off x="-217" y="2779"/>
                <a:ext cx="80" cy="93"/>
              </a:xfrm>
              <a:custGeom>
                <a:avLst/>
                <a:gdLst>
                  <a:gd name="T0" fmla="*/ 6 w 34"/>
                  <a:gd name="T1" fmla="*/ 34 h 39"/>
                  <a:gd name="T2" fmla="*/ 27 w 34"/>
                  <a:gd name="T3" fmla="*/ 27 h 39"/>
                  <a:gd name="T4" fmla="*/ 29 w 34"/>
                  <a:gd name="T5" fmla="*/ 5 h 39"/>
                  <a:gd name="T6" fmla="*/ 7 w 34"/>
                  <a:gd name="T7" fmla="*/ 12 h 39"/>
                  <a:gd name="T8" fmla="*/ 6 w 34"/>
                  <a:gd name="T9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6" y="34"/>
                    </a:moveTo>
                    <a:cubicBezTo>
                      <a:pt x="11" y="39"/>
                      <a:pt x="21" y="36"/>
                      <a:pt x="27" y="27"/>
                    </a:cubicBezTo>
                    <a:cubicBezTo>
                      <a:pt x="34" y="19"/>
                      <a:pt x="34" y="9"/>
                      <a:pt x="29" y="5"/>
                    </a:cubicBezTo>
                    <a:cubicBezTo>
                      <a:pt x="23" y="0"/>
                      <a:pt x="13" y="4"/>
                      <a:pt x="7" y="12"/>
                    </a:cubicBezTo>
                    <a:cubicBezTo>
                      <a:pt x="1" y="20"/>
                      <a:pt x="0" y="30"/>
                      <a:pt x="6" y="3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C40505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45" name="Freeform 397"/>
              <p:cNvSpPr>
                <a:spLocks/>
              </p:cNvSpPr>
              <p:nvPr/>
            </p:nvSpPr>
            <p:spPr bwMode="gray">
              <a:xfrm>
                <a:off x="-1427" y="3112"/>
                <a:ext cx="81" cy="93"/>
              </a:xfrm>
              <a:custGeom>
                <a:avLst/>
                <a:gdLst>
                  <a:gd name="T0" fmla="*/ 6 w 34"/>
                  <a:gd name="T1" fmla="*/ 34 h 39"/>
                  <a:gd name="T2" fmla="*/ 27 w 34"/>
                  <a:gd name="T3" fmla="*/ 27 h 39"/>
                  <a:gd name="T4" fmla="*/ 29 w 34"/>
                  <a:gd name="T5" fmla="*/ 5 h 39"/>
                  <a:gd name="T6" fmla="*/ 7 w 34"/>
                  <a:gd name="T7" fmla="*/ 12 h 39"/>
                  <a:gd name="T8" fmla="*/ 6 w 34"/>
                  <a:gd name="T9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6" y="34"/>
                    </a:moveTo>
                    <a:cubicBezTo>
                      <a:pt x="12" y="39"/>
                      <a:pt x="21" y="36"/>
                      <a:pt x="27" y="27"/>
                    </a:cubicBezTo>
                    <a:cubicBezTo>
                      <a:pt x="34" y="19"/>
                      <a:pt x="34" y="9"/>
                      <a:pt x="29" y="5"/>
                    </a:cubicBezTo>
                    <a:cubicBezTo>
                      <a:pt x="23" y="0"/>
                      <a:pt x="13" y="4"/>
                      <a:pt x="7" y="12"/>
                    </a:cubicBezTo>
                    <a:cubicBezTo>
                      <a:pt x="1" y="20"/>
                      <a:pt x="0" y="30"/>
                      <a:pt x="6" y="3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C40505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46" name="Freeform 398"/>
              <p:cNvSpPr>
                <a:spLocks/>
              </p:cNvSpPr>
              <p:nvPr/>
            </p:nvSpPr>
            <p:spPr bwMode="gray">
              <a:xfrm>
                <a:off x="-1420" y="3032"/>
                <a:ext cx="67" cy="76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4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5"/>
                      <a:pt x="28" y="7"/>
                      <a:pt x="24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6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47" name="Freeform 399"/>
              <p:cNvSpPr>
                <a:spLocks/>
              </p:cNvSpPr>
              <p:nvPr/>
            </p:nvSpPr>
            <p:spPr bwMode="gray">
              <a:xfrm>
                <a:off x="-210" y="2699"/>
                <a:ext cx="66" cy="76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3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5"/>
                      <a:pt x="28" y="7"/>
                      <a:pt x="23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6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48" name="Freeform 400"/>
              <p:cNvSpPr>
                <a:spLocks/>
              </p:cNvSpPr>
              <p:nvPr/>
            </p:nvSpPr>
            <p:spPr bwMode="gray">
              <a:xfrm>
                <a:off x="-1420" y="1556"/>
                <a:ext cx="67" cy="75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4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6"/>
                      <a:pt x="28" y="7"/>
                      <a:pt x="24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7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49" name="Freeform 401"/>
              <p:cNvSpPr>
                <a:spLocks/>
              </p:cNvSpPr>
              <p:nvPr/>
            </p:nvSpPr>
            <p:spPr bwMode="gray">
              <a:xfrm>
                <a:off x="-210" y="1223"/>
                <a:ext cx="66" cy="75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3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6"/>
                      <a:pt x="28" y="7"/>
                      <a:pt x="23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7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50" name="Freeform 402"/>
              <p:cNvSpPr>
                <a:spLocks/>
              </p:cNvSpPr>
              <p:nvPr/>
            </p:nvSpPr>
            <p:spPr bwMode="gray">
              <a:xfrm>
                <a:off x="-895" y="2137"/>
                <a:ext cx="71" cy="182"/>
              </a:xfrm>
              <a:custGeom>
                <a:avLst/>
                <a:gdLst>
                  <a:gd name="T0" fmla="*/ 0 w 71"/>
                  <a:gd name="T1" fmla="*/ 19 h 182"/>
                  <a:gd name="T2" fmla="*/ 0 w 71"/>
                  <a:gd name="T3" fmla="*/ 182 h 182"/>
                  <a:gd name="T4" fmla="*/ 71 w 71"/>
                  <a:gd name="T5" fmla="*/ 163 h 182"/>
                  <a:gd name="T6" fmla="*/ 71 w 71"/>
                  <a:gd name="T7" fmla="*/ 0 h 182"/>
                  <a:gd name="T8" fmla="*/ 0 w 71"/>
                  <a:gd name="T9" fmla="*/ 1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82">
                    <a:moveTo>
                      <a:pt x="0" y="19"/>
                    </a:moveTo>
                    <a:lnTo>
                      <a:pt x="0" y="182"/>
                    </a:lnTo>
                    <a:lnTo>
                      <a:pt x="71" y="163"/>
                    </a:lnTo>
                    <a:lnTo>
                      <a:pt x="71" y="0"/>
                    </a:lnTo>
                    <a:lnTo>
                      <a:pt x="0" y="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51" name="Freeform 403"/>
              <p:cNvSpPr>
                <a:spLocks/>
              </p:cNvSpPr>
              <p:nvPr/>
            </p:nvSpPr>
            <p:spPr bwMode="gray">
              <a:xfrm>
                <a:off x="-756" y="2106"/>
                <a:ext cx="71" cy="182"/>
              </a:xfrm>
              <a:custGeom>
                <a:avLst/>
                <a:gdLst>
                  <a:gd name="T0" fmla="*/ 0 w 71"/>
                  <a:gd name="T1" fmla="*/ 19 h 182"/>
                  <a:gd name="T2" fmla="*/ 0 w 71"/>
                  <a:gd name="T3" fmla="*/ 182 h 182"/>
                  <a:gd name="T4" fmla="*/ 71 w 71"/>
                  <a:gd name="T5" fmla="*/ 163 h 182"/>
                  <a:gd name="T6" fmla="*/ 71 w 71"/>
                  <a:gd name="T7" fmla="*/ 0 h 182"/>
                  <a:gd name="T8" fmla="*/ 0 w 71"/>
                  <a:gd name="T9" fmla="*/ 1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82">
                    <a:moveTo>
                      <a:pt x="0" y="19"/>
                    </a:moveTo>
                    <a:lnTo>
                      <a:pt x="0" y="182"/>
                    </a:lnTo>
                    <a:lnTo>
                      <a:pt x="71" y="163"/>
                    </a:lnTo>
                    <a:lnTo>
                      <a:pt x="71" y="0"/>
                    </a:lnTo>
                    <a:lnTo>
                      <a:pt x="0" y="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52" name="Freeform 404"/>
              <p:cNvSpPr>
                <a:spLocks/>
              </p:cNvSpPr>
              <p:nvPr/>
            </p:nvSpPr>
            <p:spPr bwMode="gray">
              <a:xfrm>
                <a:off x="-4243" y="2397"/>
                <a:ext cx="156" cy="160"/>
              </a:xfrm>
              <a:custGeom>
                <a:avLst/>
                <a:gdLst>
                  <a:gd name="T0" fmla="*/ 66 w 66"/>
                  <a:gd name="T1" fmla="*/ 68 h 68"/>
                  <a:gd name="T2" fmla="*/ 13 w 66"/>
                  <a:gd name="T3" fmla="*/ 43 h 68"/>
                  <a:gd name="T4" fmla="*/ 13 w 66"/>
                  <a:gd name="T5" fmla="*/ 0 h 68"/>
                  <a:gd name="T6" fmla="*/ 66 w 66"/>
                  <a:gd name="T7" fmla="*/ 12 h 68"/>
                  <a:gd name="T8" fmla="*/ 66 w 66"/>
                  <a:gd name="T9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68">
                    <a:moveTo>
                      <a:pt x="66" y="68"/>
                    </a:moveTo>
                    <a:cubicBezTo>
                      <a:pt x="6" y="58"/>
                      <a:pt x="13" y="56"/>
                      <a:pt x="13" y="43"/>
                    </a:cubicBezTo>
                    <a:cubicBezTo>
                      <a:pt x="13" y="31"/>
                      <a:pt x="0" y="0"/>
                      <a:pt x="13" y="0"/>
                    </a:cubicBezTo>
                    <a:cubicBezTo>
                      <a:pt x="26" y="0"/>
                      <a:pt x="54" y="12"/>
                      <a:pt x="66" y="12"/>
                    </a:cubicBezTo>
                    <a:lnTo>
                      <a:pt x="66" y="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88887" name="Group 439"/>
          <p:cNvGrpSpPr>
            <a:grpSpLocks/>
          </p:cNvGrpSpPr>
          <p:nvPr/>
        </p:nvGrpSpPr>
        <p:grpSpPr bwMode="auto">
          <a:xfrm>
            <a:off x="1773238" y="4814888"/>
            <a:ext cx="1103312" cy="842962"/>
            <a:chOff x="1117" y="3033"/>
            <a:chExt cx="695" cy="531"/>
          </a:xfrm>
        </p:grpSpPr>
        <p:sp>
          <p:nvSpPr>
            <p:cNvPr id="488859" name="Text Box 411"/>
            <p:cNvSpPr txBox="1">
              <a:spLocks noChangeArrowheads="1"/>
            </p:cNvSpPr>
            <p:nvPr/>
          </p:nvSpPr>
          <p:spPr bwMode="gray">
            <a:xfrm>
              <a:off x="1131" y="3238"/>
              <a:ext cx="681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Production </a:t>
              </a:r>
              <a:br>
                <a:rPr lang="en-US" altLang="zh-CN" sz="1400" noProof="1"/>
              </a:br>
              <a:r>
                <a:rPr lang="en-US" altLang="zh-CN" sz="1400" noProof="1"/>
                <a:t>place 1</a:t>
              </a:r>
            </a:p>
          </p:txBody>
        </p:sp>
        <p:grpSp>
          <p:nvGrpSpPr>
            <p:cNvPr id="488860" name="Group 412"/>
            <p:cNvGrpSpPr>
              <a:grpSpLocks/>
            </p:cNvGrpSpPr>
            <p:nvPr/>
          </p:nvGrpSpPr>
          <p:grpSpPr bwMode="auto">
            <a:xfrm>
              <a:off x="1117" y="3033"/>
              <a:ext cx="112" cy="512"/>
              <a:chOff x="723" y="2592"/>
              <a:chExt cx="112" cy="512"/>
            </a:xfrm>
          </p:grpSpPr>
          <p:sp>
            <p:nvSpPr>
              <p:cNvPr id="488861" name="Line 413"/>
              <p:cNvSpPr>
                <a:spLocks noChangeShapeType="1"/>
              </p:cNvSpPr>
              <p:nvPr/>
            </p:nvSpPr>
            <p:spPr bwMode="gray">
              <a:xfrm rot="5400000">
                <a:off x="689" y="2626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5F5F5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62" name="Line 414"/>
              <p:cNvSpPr>
                <a:spLocks noChangeShapeType="1"/>
              </p:cNvSpPr>
              <p:nvPr/>
            </p:nvSpPr>
            <p:spPr bwMode="gray">
              <a:xfrm rot="5400000">
                <a:off x="560" y="2941"/>
                <a:ext cx="326" cy="0"/>
              </a:xfrm>
              <a:prstGeom prst="line">
                <a:avLst/>
              </a:prstGeom>
              <a:noFill/>
              <a:ln w="12700">
                <a:solidFill>
                  <a:srgbClr val="5F5F5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88889" name="Group 441"/>
          <p:cNvGrpSpPr>
            <a:grpSpLocks/>
          </p:cNvGrpSpPr>
          <p:nvPr/>
        </p:nvGrpSpPr>
        <p:grpSpPr bwMode="auto">
          <a:xfrm>
            <a:off x="3379788" y="4375150"/>
            <a:ext cx="1103312" cy="842963"/>
            <a:chOff x="2129" y="2756"/>
            <a:chExt cx="695" cy="531"/>
          </a:xfrm>
        </p:grpSpPr>
        <p:sp>
          <p:nvSpPr>
            <p:cNvPr id="488864" name="Text Box 416"/>
            <p:cNvSpPr txBox="1">
              <a:spLocks noChangeArrowheads="1"/>
            </p:cNvSpPr>
            <p:nvPr/>
          </p:nvSpPr>
          <p:spPr bwMode="gray">
            <a:xfrm>
              <a:off x="2143" y="2961"/>
              <a:ext cx="681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Production </a:t>
              </a:r>
              <a:br>
                <a:rPr lang="en-US" altLang="zh-CN" sz="1400" noProof="1"/>
              </a:br>
              <a:r>
                <a:rPr lang="en-US" altLang="zh-CN" sz="1400" noProof="1"/>
                <a:t>place 2</a:t>
              </a:r>
            </a:p>
          </p:txBody>
        </p:sp>
        <p:grpSp>
          <p:nvGrpSpPr>
            <p:cNvPr id="488888" name="Group 440"/>
            <p:cNvGrpSpPr>
              <a:grpSpLocks/>
            </p:cNvGrpSpPr>
            <p:nvPr/>
          </p:nvGrpSpPr>
          <p:grpSpPr bwMode="auto">
            <a:xfrm>
              <a:off x="2129" y="2756"/>
              <a:ext cx="112" cy="512"/>
              <a:chOff x="2129" y="2756"/>
              <a:chExt cx="112" cy="512"/>
            </a:xfrm>
          </p:grpSpPr>
          <p:sp>
            <p:nvSpPr>
              <p:cNvPr id="488866" name="Line 418"/>
              <p:cNvSpPr>
                <a:spLocks noChangeShapeType="1"/>
              </p:cNvSpPr>
              <p:nvPr/>
            </p:nvSpPr>
            <p:spPr bwMode="gray">
              <a:xfrm rot="5400000">
                <a:off x="2095" y="2790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5F5F5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67" name="Line 419"/>
              <p:cNvSpPr>
                <a:spLocks noChangeShapeType="1"/>
              </p:cNvSpPr>
              <p:nvPr/>
            </p:nvSpPr>
            <p:spPr bwMode="gray">
              <a:xfrm rot="5400000">
                <a:off x="1966" y="3105"/>
                <a:ext cx="326" cy="0"/>
              </a:xfrm>
              <a:prstGeom prst="line">
                <a:avLst/>
              </a:prstGeom>
              <a:noFill/>
              <a:ln w="12700">
                <a:solidFill>
                  <a:srgbClr val="5F5F5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88868" name="Group 420"/>
          <p:cNvGrpSpPr>
            <a:grpSpLocks/>
          </p:cNvGrpSpPr>
          <p:nvPr/>
        </p:nvGrpSpPr>
        <p:grpSpPr bwMode="auto">
          <a:xfrm>
            <a:off x="4970463" y="3941763"/>
            <a:ext cx="1536700" cy="877887"/>
            <a:chOff x="732" y="2809"/>
            <a:chExt cx="968" cy="553"/>
          </a:xfrm>
        </p:grpSpPr>
        <p:sp>
          <p:nvSpPr>
            <p:cNvPr id="488869" name="Text Box 421"/>
            <p:cNvSpPr txBox="1">
              <a:spLocks noChangeArrowheads="1"/>
            </p:cNvSpPr>
            <p:nvPr/>
          </p:nvSpPr>
          <p:spPr bwMode="gray">
            <a:xfrm>
              <a:off x="746" y="3170"/>
              <a:ext cx="954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Production unit 3</a:t>
              </a:r>
            </a:p>
          </p:txBody>
        </p:sp>
        <p:grpSp>
          <p:nvGrpSpPr>
            <p:cNvPr id="488870" name="Group 422"/>
            <p:cNvGrpSpPr>
              <a:grpSpLocks/>
            </p:cNvGrpSpPr>
            <p:nvPr/>
          </p:nvGrpSpPr>
          <p:grpSpPr bwMode="auto">
            <a:xfrm>
              <a:off x="732" y="2809"/>
              <a:ext cx="112" cy="512"/>
              <a:chOff x="723" y="2592"/>
              <a:chExt cx="112" cy="512"/>
            </a:xfrm>
          </p:grpSpPr>
          <p:sp>
            <p:nvSpPr>
              <p:cNvPr id="488871" name="Line 423"/>
              <p:cNvSpPr>
                <a:spLocks noChangeShapeType="1"/>
              </p:cNvSpPr>
              <p:nvPr/>
            </p:nvSpPr>
            <p:spPr bwMode="gray">
              <a:xfrm rot="5400000">
                <a:off x="689" y="2626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5F5F5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72" name="Line 424"/>
              <p:cNvSpPr>
                <a:spLocks noChangeShapeType="1"/>
              </p:cNvSpPr>
              <p:nvPr/>
            </p:nvSpPr>
            <p:spPr bwMode="gray">
              <a:xfrm rot="5400000">
                <a:off x="560" y="2941"/>
                <a:ext cx="326" cy="0"/>
              </a:xfrm>
              <a:prstGeom prst="line">
                <a:avLst/>
              </a:prstGeom>
              <a:noFill/>
              <a:ln w="12700">
                <a:solidFill>
                  <a:srgbClr val="5F5F5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88873" name="Group 425"/>
          <p:cNvGrpSpPr>
            <a:grpSpLocks/>
          </p:cNvGrpSpPr>
          <p:nvPr/>
        </p:nvGrpSpPr>
        <p:grpSpPr bwMode="auto">
          <a:xfrm>
            <a:off x="6546850" y="3513138"/>
            <a:ext cx="1130300" cy="1042987"/>
            <a:chOff x="3729" y="2541"/>
            <a:chExt cx="712" cy="657"/>
          </a:xfrm>
        </p:grpSpPr>
        <p:sp>
          <p:nvSpPr>
            <p:cNvPr id="488874" name="Text Box 426"/>
            <p:cNvSpPr txBox="1">
              <a:spLocks noChangeArrowheads="1"/>
            </p:cNvSpPr>
            <p:nvPr/>
          </p:nvSpPr>
          <p:spPr bwMode="gray">
            <a:xfrm>
              <a:off x="3748" y="2872"/>
              <a:ext cx="693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Constructor</a:t>
              </a:r>
              <a:br>
                <a:rPr lang="en-US" altLang="zh-CN" sz="1400" noProof="1"/>
              </a:br>
              <a:r>
                <a:rPr lang="en-US" altLang="zh-CN" sz="1400" noProof="1"/>
                <a:t>service</a:t>
              </a:r>
            </a:p>
          </p:txBody>
        </p:sp>
        <p:grpSp>
          <p:nvGrpSpPr>
            <p:cNvPr id="488875" name="Group 427"/>
            <p:cNvGrpSpPr>
              <a:grpSpLocks/>
            </p:cNvGrpSpPr>
            <p:nvPr/>
          </p:nvGrpSpPr>
          <p:grpSpPr bwMode="auto">
            <a:xfrm>
              <a:off x="3729" y="2541"/>
              <a:ext cx="117" cy="601"/>
              <a:chOff x="3729" y="2541"/>
              <a:chExt cx="117" cy="601"/>
            </a:xfrm>
          </p:grpSpPr>
          <p:sp>
            <p:nvSpPr>
              <p:cNvPr id="488876" name="Line 428"/>
              <p:cNvSpPr>
                <a:spLocks noChangeShapeType="1"/>
              </p:cNvSpPr>
              <p:nvPr/>
            </p:nvSpPr>
            <p:spPr bwMode="gray">
              <a:xfrm rot="5400000">
                <a:off x="3700" y="2575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5F5F5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877" name="Line 429"/>
              <p:cNvSpPr>
                <a:spLocks noChangeShapeType="1"/>
              </p:cNvSpPr>
              <p:nvPr/>
            </p:nvSpPr>
            <p:spPr bwMode="gray">
              <a:xfrm rot="5400000">
                <a:off x="3524" y="2932"/>
                <a:ext cx="415" cy="5"/>
              </a:xfrm>
              <a:prstGeom prst="line">
                <a:avLst/>
              </a:prstGeom>
              <a:noFill/>
              <a:ln w="12700">
                <a:solidFill>
                  <a:srgbClr val="5F5F5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88893" name="Group 445"/>
          <p:cNvGrpSpPr>
            <a:grpSpLocks/>
          </p:cNvGrpSpPr>
          <p:nvPr/>
        </p:nvGrpSpPr>
        <p:grpSpPr bwMode="auto">
          <a:xfrm>
            <a:off x="323850" y="1555750"/>
            <a:ext cx="2684463" cy="1319213"/>
            <a:chOff x="204" y="980"/>
            <a:chExt cx="1691" cy="831"/>
          </a:xfrm>
        </p:grpSpPr>
        <p:sp>
          <p:nvSpPr>
            <p:cNvPr id="488879" name="Rectangle 431"/>
            <p:cNvSpPr>
              <a:spLocks noChangeArrowheads="1"/>
            </p:cNvSpPr>
            <p:nvPr/>
          </p:nvSpPr>
          <p:spPr bwMode="gray">
            <a:xfrm>
              <a:off x="204" y="980"/>
              <a:ext cx="1691" cy="227"/>
            </a:xfrm>
            <a:prstGeom prst="rect">
              <a:avLst/>
            </a:prstGeom>
            <a:gradFill rotWithShape="1">
              <a:gsLst>
                <a:gs pos="0">
                  <a:srgbClr val="C6C7C8"/>
                </a:gs>
                <a:gs pos="100000">
                  <a:srgbClr val="C6C7C8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rgbClr val="DDDDDD"/>
              </a:solidFill>
              <a:miter lim="800000"/>
              <a:headEnd/>
              <a:tailEnd/>
            </a:ln>
            <a:effectLst>
              <a:outerShdw dist="53882" dir="2700000" algn="ctr" rotWithShape="0">
                <a:srgbClr val="808080">
                  <a:alpha val="50000"/>
                </a:srgbClr>
              </a:outerShdw>
            </a:effectLst>
          </p:spPr>
          <p:txBody>
            <a:bodyPr lIns="144000" tIns="0" rIns="0" bIns="0" anchor="ctr"/>
            <a:lstStyle/>
            <a:p>
              <a:pPr defTabSz="801688" eaLnBrk="0" hangingPunct="0"/>
              <a:r>
                <a:rPr lang="en-US" altLang="zh-CN" sz="1600" b="1" noProof="1">
                  <a:solidFill>
                    <a:schemeClr val="bg1"/>
                  </a:solidFill>
                </a:rPr>
                <a:t>This is a placeholder</a:t>
              </a:r>
            </a:p>
          </p:txBody>
        </p:sp>
        <p:sp>
          <p:nvSpPr>
            <p:cNvPr id="488880" name="Rectangle 5"/>
            <p:cNvSpPr>
              <a:spLocks noChangeArrowheads="1"/>
            </p:cNvSpPr>
            <p:nvPr/>
          </p:nvSpPr>
          <p:spPr bwMode="gray">
            <a:xfrm>
              <a:off x="204" y="1207"/>
              <a:ext cx="1691" cy="604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EAEAEA"/>
                </a:gs>
              </a:gsLst>
              <a:lin ang="5400000" scaled="1"/>
            </a:gradFill>
            <a:ln w="12700">
              <a:solidFill>
                <a:srgbClr val="DDDDDD"/>
              </a:solidFill>
              <a:miter lim="800000"/>
              <a:headEnd/>
              <a:tailEnd/>
            </a:ln>
            <a:effectLst>
              <a:outerShdw dist="53882" dir="2700000" algn="ctr" rotWithShape="0">
                <a:srgbClr val="808080">
                  <a:alpha val="50000"/>
                </a:srgbClr>
              </a:outerShdw>
            </a:effectLst>
          </p:spPr>
          <p:txBody>
            <a:bodyPr lIns="108000" tIns="108000" rIns="144000" bIns="72000"/>
            <a:lstStyle/>
            <a:p>
              <a:pPr marL="190500" indent="-190500">
                <a:lnSpc>
                  <a:spcPct val="95000"/>
                </a:lnSpc>
                <a:spcAft>
                  <a:spcPct val="40000"/>
                </a:spcAft>
                <a:buClr>
                  <a:srgbClr val="292929"/>
                </a:buClr>
                <a:buFont typeface="Wingdings" pitchFamily="2" charset="2"/>
                <a:buChar char="§"/>
              </a:pPr>
              <a:r>
                <a:rPr lang="en-US" altLang="zh-CN" sz="1400" noProof="1"/>
                <a:t>This is a placeholder text. </a:t>
              </a:r>
            </a:p>
            <a:p>
              <a:pPr marL="190500" indent="-190500">
                <a:lnSpc>
                  <a:spcPct val="95000"/>
                </a:lnSpc>
                <a:spcAft>
                  <a:spcPct val="40000"/>
                </a:spcAft>
                <a:buClr>
                  <a:srgbClr val="292929"/>
                </a:buClr>
                <a:buFont typeface="Wingdings" pitchFamily="2" charset="2"/>
                <a:buChar char="§"/>
              </a:pPr>
              <a:r>
                <a:rPr lang="en-US" altLang="zh-CN" sz="1400" noProof="1"/>
                <a:t>This text can be replaced with your own text.</a:t>
              </a:r>
            </a:p>
          </p:txBody>
        </p:sp>
      </p:grpSp>
      <p:sp>
        <p:nvSpPr>
          <p:cNvPr id="488881" name="Rectangle 5"/>
          <p:cNvSpPr>
            <a:spLocks noChangeArrowheads="1"/>
          </p:cNvSpPr>
          <p:nvPr/>
        </p:nvSpPr>
        <p:spPr bwMode="gray">
          <a:xfrm>
            <a:off x="3106738" y="1916113"/>
            <a:ext cx="2684462" cy="958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DDDDDD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53882" dir="2700000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lIns="108000" tIns="108000" rIns="144000" bIns="72000"/>
          <a:lstStyle/>
          <a:p>
            <a:pPr marL="190500" indent="-190500">
              <a:lnSpc>
                <a:spcPct val="95000"/>
              </a:lnSpc>
              <a:spcAft>
                <a:spcPct val="40000"/>
              </a:spcAft>
              <a:buClr>
                <a:schemeClr val="bg1"/>
              </a:buClr>
              <a:buFont typeface="Wingdings" pitchFamily="2" charset="2"/>
              <a:buChar char="§"/>
            </a:pPr>
            <a:r>
              <a:rPr lang="en-US" altLang="zh-CN" sz="1400" noProof="1">
                <a:solidFill>
                  <a:schemeClr val="bg1"/>
                </a:solidFill>
              </a:rPr>
              <a:t>This is a placeholder text. </a:t>
            </a:r>
          </a:p>
          <a:p>
            <a:pPr marL="190500" indent="-190500">
              <a:lnSpc>
                <a:spcPct val="95000"/>
              </a:lnSpc>
              <a:spcAft>
                <a:spcPct val="40000"/>
              </a:spcAft>
              <a:buClr>
                <a:schemeClr val="bg1"/>
              </a:buClr>
              <a:buFont typeface="Wingdings" pitchFamily="2" charset="2"/>
              <a:buChar char="§"/>
            </a:pPr>
            <a:r>
              <a:rPr lang="en-US" altLang="zh-CN" sz="1400" noProof="1">
                <a:solidFill>
                  <a:schemeClr val="bg1"/>
                </a:solidFill>
              </a:rPr>
              <a:t>This text can be replaced with your own text.</a:t>
            </a:r>
          </a:p>
        </p:txBody>
      </p:sp>
      <p:grpSp>
        <p:nvGrpSpPr>
          <p:cNvPr id="488891" name="Group 443"/>
          <p:cNvGrpSpPr>
            <a:grpSpLocks/>
          </p:cNvGrpSpPr>
          <p:nvPr/>
        </p:nvGrpSpPr>
        <p:grpSpPr bwMode="auto">
          <a:xfrm>
            <a:off x="2541588" y="3792538"/>
            <a:ext cx="2044700" cy="549275"/>
            <a:chOff x="1601" y="2389"/>
            <a:chExt cx="1288" cy="346"/>
          </a:xfrm>
        </p:grpSpPr>
        <p:sp>
          <p:nvSpPr>
            <p:cNvPr id="488509" name="Freeform 61"/>
            <p:cNvSpPr>
              <a:spLocks/>
            </p:cNvSpPr>
            <p:nvPr/>
          </p:nvSpPr>
          <p:spPr bwMode="gray">
            <a:xfrm>
              <a:off x="1601" y="2389"/>
              <a:ext cx="1288" cy="346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88510" name="Group 62"/>
            <p:cNvGrpSpPr>
              <a:grpSpLocks/>
            </p:cNvGrpSpPr>
            <p:nvPr/>
          </p:nvGrpSpPr>
          <p:grpSpPr bwMode="auto">
            <a:xfrm>
              <a:off x="2041" y="2407"/>
              <a:ext cx="387" cy="215"/>
              <a:chOff x="1487" y="2591"/>
              <a:chExt cx="1172" cy="652"/>
            </a:xfrm>
          </p:grpSpPr>
          <p:grpSp>
            <p:nvGrpSpPr>
              <p:cNvPr id="488511" name="Group 63"/>
              <p:cNvGrpSpPr>
                <a:grpSpLocks/>
              </p:cNvGrpSpPr>
              <p:nvPr/>
            </p:nvGrpSpPr>
            <p:grpSpPr bwMode="auto">
              <a:xfrm>
                <a:off x="1487" y="2591"/>
                <a:ext cx="1172" cy="652"/>
                <a:chOff x="1767" y="2613"/>
                <a:chExt cx="1172" cy="652"/>
              </a:xfrm>
            </p:grpSpPr>
            <p:grpSp>
              <p:nvGrpSpPr>
                <p:cNvPr id="488512" name="Group 64"/>
                <p:cNvGrpSpPr>
                  <a:grpSpLocks/>
                </p:cNvGrpSpPr>
                <p:nvPr/>
              </p:nvGrpSpPr>
              <p:grpSpPr bwMode="auto">
                <a:xfrm>
                  <a:off x="1767" y="2729"/>
                  <a:ext cx="1088" cy="536"/>
                  <a:chOff x="2368" y="2596"/>
                  <a:chExt cx="1088" cy="536"/>
                </a:xfrm>
              </p:grpSpPr>
              <p:grpSp>
                <p:nvGrpSpPr>
                  <p:cNvPr id="488513" name="Group 65"/>
                  <p:cNvGrpSpPr>
                    <a:grpSpLocks/>
                  </p:cNvGrpSpPr>
                  <p:nvPr/>
                </p:nvGrpSpPr>
                <p:grpSpPr bwMode="auto">
                  <a:xfrm>
                    <a:off x="2372" y="2733"/>
                    <a:ext cx="1084" cy="399"/>
                    <a:chOff x="2372" y="2733"/>
                    <a:chExt cx="1084" cy="399"/>
                  </a:xfrm>
                </p:grpSpPr>
                <p:sp>
                  <p:nvSpPr>
                    <p:cNvPr id="488514" name="Freeform 66"/>
                    <p:cNvSpPr>
                      <a:spLocks/>
                    </p:cNvSpPr>
                    <p:nvPr/>
                  </p:nvSpPr>
                  <p:spPr bwMode="gray">
                    <a:xfrm flipH="1">
                      <a:off x="2372" y="2789"/>
                      <a:ext cx="33" cy="235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515" name="Freeform 67"/>
                    <p:cNvSpPr>
                      <a:spLocks/>
                    </p:cNvSpPr>
                    <p:nvPr/>
                  </p:nvSpPr>
                  <p:spPr bwMode="gray">
                    <a:xfrm flipH="1">
                      <a:off x="2405" y="2789"/>
                      <a:ext cx="31" cy="235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rgbClr val="4D4D4D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516" name="Freeform 68"/>
                    <p:cNvSpPr>
                      <a:spLocks/>
                    </p:cNvSpPr>
                    <p:nvPr/>
                  </p:nvSpPr>
                  <p:spPr bwMode="gray">
                    <a:xfrm flipH="1">
                      <a:off x="3423" y="2733"/>
                      <a:ext cx="33" cy="235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4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4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517" name="Freeform 69"/>
                    <p:cNvSpPr>
                      <a:spLocks/>
                    </p:cNvSpPr>
                    <p:nvPr/>
                  </p:nvSpPr>
                  <p:spPr bwMode="gray">
                    <a:xfrm flipH="1">
                      <a:off x="3392" y="2733"/>
                      <a:ext cx="31" cy="235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4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4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rgbClr val="4D4D4D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518" name="Freeform 70"/>
                    <p:cNvSpPr>
                      <a:spLocks/>
                    </p:cNvSpPr>
                    <p:nvPr/>
                  </p:nvSpPr>
                  <p:spPr bwMode="gray">
                    <a:xfrm flipH="1">
                      <a:off x="2772" y="2898"/>
                      <a:ext cx="34" cy="234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519" name="Freeform 71"/>
                    <p:cNvSpPr>
                      <a:spLocks/>
                    </p:cNvSpPr>
                    <p:nvPr/>
                  </p:nvSpPr>
                  <p:spPr bwMode="gray">
                    <a:xfrm flipH="1">
                      <a:off x="2806" y="2898"/>
                      <a:ext cx="30" cy="234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88520" name="Group 72"/>
                  <p:cNvGrpSpPr>
                    <a:grpSpLocks/>
                  </p:cNvGrpSpPr>
                  <p:nvPr/>
                </p:nvGrpSpPr>
                <p:grpSpPr bwMode="auto">
                  <a:xfrm>
                    <a:off x="2368" y="2596"/>
                    <a:ext cx="1088" cy="347"/>
                    <a:chOff x="-181" y="3580"/>
                    <a:chExt cx="2284" cy="730"/>
                  </a:xfrm>
                </p:grpSpPr>
                <p:sp>
                  <p:nvSpPr>
                    <p:cNvPr id="488521" name="Freeform 73"/>
                    <p:cNvSpPr>
                      <a:spLocks/>
                    </p:cNvSpPr>
                    <p:nvPr/>
                  </p:nvSpPr>
                  <p:spPr bwMode="gray">
                    <a:xfrm>
                      <a:off x="714" y="3819"/>
                      <a:ext cx="1389" cy="491"/>
                    </a:xfrm>
                    <a:custGeom>
                      <a:avLst/>
                      <a:gdLst>
                        <a:gd name="T0" fmla="*/ 582 w 588"/>
                        <a:gd name="T1" fmla="*/ 4 h 208"/>
                        <a:gd name="T2" fmla="*/ 568 w 588"/>
                        <a:gd name="T3" fmla="*/ 1 h 208"/>
                        <a:gd name="T4" fmla="*/ 558 w 588"/>
                        <a:gd name="T5" fmla="*/ 3 h 208"/>
                        <a:gd name="T6" fmla="*/ 37 w 588"/>
                        <a:gd name="T7" fmla="*/ 143 h 208"/>
                        <a:gd name="T8" fmla="*/ 27 w 588"/>
                        <a:gd name="T9" fmla="*/ 146 h 208"/>
                        <a:gd name="T10" fmla="*/ 9 w 588"/>
                        <a:gd name="T11" fmla="*/ 161 h 208"/>
                        <a:gd name="T12" fmla="*/ 0 w 588"/>
                        <a:gd name="T13" fmla="*/ 179 h 208"/>
                        <a:gd name="T14" fmla="*/ 0 w 588"/>
                        <a:gd name="T15" fmla="*/ 194 h 208"/>
                        <a:gd name="T16" fmla="*/ 7 w 588"/>
                        <a:gd name="T17" fmla="*/ 204 h 208"/>
                        <a:gd name="T18" fmla="*/ 19 w 588"/>
                        <a:gd name="T19" fmla="*/ 208 h 208"/>
                        <a:gd name="T20" fmla="*/ 31 w 588"/>
                        <a:gd name="T21" fmla="*/ 204 h 208"/>
                        <a:gd name="T22" fmla="*/ 550 w 588"/>
                        <a:gd name="T23" fmla="*/ 65 h 208"/>
                        <a:gd name="T24" fmla="*/ 562 w 588"/>
                        <a:gd name="T25" fmla="*/ 62 h 208"/>
                        <a:gd name="T26" fmla="*/ 579 w 588"/>
                        <a:gd name="T27" fmla="*/ 48 h 208"/>
                        <a:gd name="T28" fmla="*/ 588 w 588"/>
                        <a:gd name="T29" fmla="*/ 30 h 208"/>
                        <a:gd name="T30" fmla="*/ 588 w 588"/>
                        <a:gd name="T31" fmla="*/ 14 h 208"/>
                        <a:gd name="T32" fmla="*/ 582 w 588"/>
                        <a:gd name="T33" fmla="*/ 4 h 20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588" h="208">
                          <a:moveTo>
                            <a:pt x="582" y="4"/>
                          </a:moveTo>
                          <a:cubicBezTo>
                            <a:pt x="578" y="1"/>
                            <a:pt x="573" y="0"/>
                            <a:pt x="568" y="1"/>
                          </a:cubicBezTo>
                          <a:cubicBezTo>
                            <a:pt x="558" y="3"/>
                            <a:pt x="558" y="3"/>
                            <a:pt x="558" y="3"/>
                          </a:cubicBezTo>
                          <a:cubicBezTo>
                            <a:pt x="37" y="143"/>
                            <a:pt x="37" y="143"/>
                            <a:pt x="37" y="143"/>
                          </a:cubicBezTo>
                          <a:cubicBezTo>
                            <a:pt x="27" y="146"/>
                            <a:pt x="27" y="146"/>
                            <a:pt x="27" y="146"/>
                          </a:cubicBezTo>
                          <a:cubicBezTo>
                            <a:pt x="21" y="149"/>
                            <a:pt x="14" y="154"/>
                            <a:pt x="9" y="161"/>
                          </a:cubicBezTo>
                          <a:cubicBezTo>
                            <a:pt x="4" y="167"/>
                            <a:pt x="2" y="173"/>
                            <a:pt x="0" y="179"/>
                          </a:cubicBezTo>
                          <a:cubicBezTo>
                            <a:pt x="0" y="194"/>
                            <a:pt x="0" y="194"/>
                            <a:pt x="0" y="194"/>
                          </a:cubicBezTo>
                          <a:cubicBezTo>
                            <a:pt x="1" y="198"/>
                            <a:pt x="3" y="202"/>
                            <a:pt x="7" y="204"/>
                          </a:cubicBezTo>
                          <a:cubicBezTo>
                            <a:pt x="10" y="207"/>
                            <a:pt x="15" y="208"/>
                            <a:pt x="19" y="208"/>
                          </a:cubicBezTo>
                          <a:cubicBezTo>
                            <a:pt x="31" y="204"/>
                            <a:pt x="31" y="204"/>
                            <a:pt x="31" y="204"/>
                          </a:cubicBezTo>
                          <a:cubicBezTo>
                            <a:pt x="550" y="65"/>
                            <a:pt x="550" y="65"/>
                            <a:pt x="550" y="65"/>
                          </a:cubicBezTo>
                          <a:cubicBezTo>
                            <a:pt x="562" y="62"/>
                            <a:pt x="562" y="62"/>
                            <a:pt x="562" y="62"/>
                          </a:cubicBezTo>
                          <a:cubicBezTo>
                            <a:pt x="568" y="59"/>
                            <a:pt x="574" y="54"/>
                            <a:pt x="579" y="48"/>
                          </a:cubicBezTo>
                          <a:cubicBezTo>
                            <a:pt x="584" y="42"/>
                            <a:pt x="587" y="36"/>
                            <a:pt x="588" y="30"/>
                          </a:cubicBezTo>
                          <a:cubicBezTo>
                            <a:pt x="588" y="14"/>
                            <a:pt x="588" y="14"/>
                            <a:pt x="588" y="14"/>
                          </a:cubicBezTo>
                          <a:cubicBezTo>
                            <a:pt x="587" y="10"/>
                            <a:pt x="585" y="7"/>
                            <a:pt x="582" y="4"/>
                          </a:cubicBez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6350" cap="flat" cmpd="sng">
                          <a:solidFill>
                            <a:srgbClr val="000000"/>
                          </a:solidFill>
                          <a:prstDash val="solid"/>
                          <a:miter lim="800000"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522" name="Freeform 74"/>
                    <p:cNvSpPr>
                      <a:spLocks/>
                    </p:cNvSpPr>
                    <p:nvPr/>
                  </p:nvSpPr>
                  <p:spPr bwMode="gray">
                    <a:xfrm>
                      <a:off x="714" y="4156"/>
                      <a:ext cx="144" cy="154"/>
                    </a:xfrm>
                    <a:custGeom>
                      <a:avLst/>
                      <a:gdLst>
                        <a:gd name="T0" fmla="*/ 48 w 61"/>
                        <a:gd name="T1" fmla="*/ 47 h 65"/>
                        <a:gd name="T2" fmla="*/ 50 w 61"/>
                        <a:gd name="T3" fmla="*/ 4 h 65"/>
                        <a:gd name="T4" fmla="*/ 37 w 61"/>
                        <a:gd name="T5" fmla="*/ 0 h 65"/>
                        <a:gd name="T6" fmla="*/ 27 w 61"/>
                        <a:gd name="T7" fmla="*/ 3 h 65"/>
                        <a:gd name="T8" fmla="*/ 9 w 61"/>
                        <a:gd name="T9" fmla="*/ 18 h 65"/>
                        <a:gd name="T10" fmla="*/ 0 w 61"/>
                        <a:gd name="T11" fmla="*/ 36 h 65"/>
                        <a:gd name="T12" fmla="*/ 0 w 61"/>
                        <a:gd name="T13" fmla="*/ 51 h 65"/>
                        <a:gd name="T14" fmla="*/ 7 w 61"/>
                        <a:gd name="T15" fmla="*/ 61 h 65"/>
                        <a:gd name="T16" fmla="*/ 19 w 61"/>
                        <a:gd name="T17" fmla="*/ 65 h 65"/>
                        <a:gd name="T18" fmla="*/ 31 w 61"/>
                        <a:gd name="T19" fmla="*/ 61 h 65"/>
                        <a:gd name="T20" fmla="*/ 48 w 61"/>
                        <a:gd name="T21" fmla="*/ 47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1" h="65">
                          <a:moveTo>
                            <a:pt x="48" y="47"/>
                          </a:moveTo>
                          <a:cubicBezTo>
                            <a:pt x="60" y="31"/>
                            <a:pt x="61" y="12"/>
                            <a:pt x="50" y="4"/>
                          </a:cubicBezTo>
                          <a:cubicBezTo>
                            <a:pt x="47" y="1"/>
                            <a:pt x="42" y="0"/>
                            <a:pt x="37" y="0"/>
                          </a:cubicBezTo>
                          <a:cubicBezTo>
                            <a:pt x="27" y="3"/>
                            <a:pt x="27" y="3"/>
                            <a:pt x="27" y="3"/>
                          </a:cubicBezTo>
                          <a:cubicBezTo>
                            <a:pt x="21" y="6"/>
                            <a:pt x="14" y="11"/>
                            <a:pt x="9" y="18"/>
                          </a:cubicBezTo>
                          <a:cubicBezTo>
                            <a:pt x="4" y="24"/>
                            <a:pt x="2" y="30"/>
                            <a:pt x="0" y="36"/>
                          </a:cubicBezTo>
                          <a:cubicBezTo>
                            <a:pt x="0" y="51"/>
                            <a:pt x="0" y="51"/>
                            <a:pt x="0" y="51"/>
                          </a:cubicBezTo>
                          <a:cubicBezTo>
                            <a:pt x="1" y="55"/>
                            <a:pt x="3" y="59"/>
                            <a:pt x="7" y="61"/>
                          </a:cubicBezTo>
                          <a:cubicBezTo>
                            <a:pt x="10" y="64"/>
                            <a:pt x="15" y="65"/>
                            <a:pt x="19" y="65"/>
                          </a:cubicBezTo>
                          <a:cubicBezTo>
                            <a:pt x="31" y="61"/>
                            <a:pt x="31" y="61"/>
                            <a:pt x="31" y="61"/>
                          </a:cubicBezTo>
                          <a:cubicBezTo>
                            <a:pt x="37" y="58"/>
                            <a:pt x="43" y="54"/>
                            <a:pt x="48" y="47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523" name="Freeform 75"/>
                    <p:cNvSpPr>
                      <a:spLocks/>
                    </p:cNvSpPr>
                    <p:nvPr/>
                  </p:nvSpPr>
                  <p:spPr bwMode="gray">
                    <a:xfrm>
                      <a:off x="1959" y="3819"/>
                      <a:ext cx="144" cy="153"/>
                    </a:xfrm>
                    <a:custGeom>
                      <a:avLst/>
                      <a:gdLst>
                        <a:gd name="T0" fmla="*/ 13 w 61"/>
                        <a:gd name="T1" fmla="*/ 18 h 65"/>
                        <a:gd name="T2" fmla="*/ 11 w 61"/>
                        <a:gd name="T3" fmla="*/ 62 h 65"/>
                        <a:gd name="T4" fmla="*/ 23 w 61"/>
                        <a:gd name="T5" fmla="*/ 65 h 65"/>
                        <a:gd name="T6" fmla="*/ 35 w 61"/>
                        <a:gd name="T7" fmla="*/ 62 h 65"/>
                        <a:gd name="T8" fmla="*/ 52 w 61"/>
                        <a:gd name="T9" fmla="*/ 48 h 65"/>
                        <a:gd name="T10" fmla="*/ 61 w 61"/>
                        <a:gd name="T11" fmla="*/ 30 h 65"/>
                        <a:gd name="T12" fmla="*/ 61 w 61"/>
                        <a:gd name="T13" fmla="*/ 14 h 65"/>
                        <a:gd name="T14" fmla="*/ 55 w 61"/>
                        <a:gd name="T15" fmla="*/ 4 h 65"/>
                        <a:gd name="T16" fmla="*/ 41 w 61"/>
                        <a:gd name="T17" fmla="*/ 1 h 65"/>
                        <a:gd name="T18" fmla="*/ 31 w 61"/>
                        <a:gd name="T19" fmla="*/ 3 h 65"/>
                        <a:gd name="T20" fmla="*/ 13 w 61"/>
                        <a:gd name="T21" fmla="*/ 18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1" h="65">
                          <a:moveTo>
                            <a:pt x="13" y="18"/>
                          </a:moveTo>
                          <a:cubicBezTo>
                            <a:pt x="1" y="34"/>
                            <a:pt x="0" y="53"/>
                            <a:pt x="11" y="62"/>
                          </a:cubicBezTo>
                          <a:cubicBezTo>
                            <a:pt x="15" y="64"/>
                            <a:pt x="19" y="65"/>
                            <a:pt x="23" y="65"/>
                          </a:cubicBezTo>
                          <a:cubicBezTo>
                            <a:pt x="35" y="62"/>
                            <a:pt x="35" y="62"/>
                            <a:pt x="35" y="62"/>
                          </a:cubicBezTo>
                          <a:cubicBezTo>
                            <a:pt x="41" y="59"/>
                            <a:pt x="47" y="54"/>
                            <a:pt x="52" y="48"/>
                          </a:cubicBezTo>
                          <a:cubicBezTo>
                            <a:pt x="57" y="42"/>
                            <a:pt x="60" y="36"/>
                            <a:pt x="61" y="30"/>
                          </a:cubicBezTo>
                          <a:cubicBezTo>
                            <a:pt x="61" y="14"/>
                            <a:pt x="61" y="14"/>
                            <a:pt x="61" y="14"/>
                          </a:cubicBezTo>
                          <a:cubicBezTo>
                            <a:pt x="60" y="10"/>
                            <a:pt x="58" y="7"/>
                            <a:pt x="55" y="4"/>
                          </a:cubicBezTo>
                          <a:cubicBezTo>
                            <a:pt x="51" y="1"/>
                            <a:pt x="46" y="0"/>
                            <a:pt x="41" y="1"/>
                          </a:cubicBezTo>
                          <a:cubicBezTo>
                            <a:pt x="31" y="3"/>
                            <a:pt x="31" y="3"/>
                            <a:pt x="31" y="3"/>
                          </a:cubicBezTo>
                          <a:cubicBezTo>
                            <a:pt x="25" y="6"/>
                            <a:pt x="19" y="11"/>
                            <a:pt x="13" y="18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524" name="Freeform 76"/>
                    <p:cNvSpPr>
                      <a:spLocks/>
                    </p:cNvSpPr>
                    <p:nvPr/>
                  </p:nvSpPr>
                  <p:spPr bwMode="gray">
                    <a:xfrm>
                      <a:off x="1406" y="3958"/>
                      <a:ext cx="154" cy="172"/>
                    </a:xfrm>
                    <a:custGeom>
                      <a:avLst/>
                      <a:gdLst>
                        <a:gd name="T0" fmla="*/ 11 w 65"/>
                        <a:gd name="T1" fmla="*/ 65 h 73"/>
                        <a:gd name="T2" fmla="*/ 52 w 65"/>
                        <a:gd name="T3" fmla="*/ 51 h 73"/>
                        <a:gd name="T4" fmla="*/ 55 w 65"/>
                        <a:gd name="T5" fmla="*/ 8 h 73"/>
                        <a:gd name="T6" fmla="*/ 13 w 65"/>
                        <a:gd name="T7" fmla="*/ 22 h 73"/>
                        <a:gd name="T8" fmla="*/ 11 w 65"/>
                        <a:gd name="T9" fmla="*/ 65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5" h="73">
                          <a:moveTo>
                            <a:pt x="11" y="65"/>
                          </a:moveTo>
                          <a:cubicBezTo>
                            <a:pt x="22" y="73"/>
                            <a:pt x="40" y="67"/>
                            <a:pt x="52" y="51"/>
                          </a:cubicBezTo>
                          <a:cubicBezTo>
                            <a:pt x="64" y="36"/>
                            <a:pt x="65" y="16"/>
                            <a:pt x="55" y="8"/>
                          </a:cubicBezTo>
                          <a:cubicBezTo>
                            <a:pt x="44" y="0"/>
                            <a:pt x="25" y="6"/>
                            <a:pt x="13" y="22"/>
                          </a:cubicBezTo>
                          <a:cubicBezTo>
                            <a:pt x="1" y="38"/>
                            <a:pt x="0" y="57"/>
                            <a:pt x="11" y="65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525" name="Freeform 77"/>
                    <p:cNvSpPr>
                      <a:spLocks/>
                    </p:cNvSpPr>
                    <p:nvPr/>
                  </p:nvSpPr>
                  <p:spPr bwMode="gray">
                    <a:xfrm>
                      <a:off x="-118" y="3580"/>
                      <a:ext cx="2174" cy="584"/>
                    </a:xfrm>
                    <a:custGeom>
                      <a:avLst/>
                      <a:gdLst>
                        <a:gd name="T0" fmla="*/ 0 w 2174"/>
                        <a:gd name="T1" fmla="*/ 343 h 584"/>
                        <a:gd name="T2" fmla="*/ 1278 w 2174"/>
                        <a:gd name="T3" fmla="*/ 0 h 584"/>
                        <a:gd name="T4" fmla="*/ 2174 w 2174"/>
                        <a:gd name="T5" fmla="*/ 241 h 584"/>
                        <a:gd name="T6" fmla="*/ 896 w 2174"/>
                        <a:gd name="T7" fmla="*/ 584 h 584"/>
                        <a:gd name="T8" fmla="*/ 0 w 2174"/>
                        <a:gd name="T9" fmla="*/ 343 h 58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74" h="584">
                          <a:moveTo>
                            <a:pt x="0" y="343"/>
                          </a:moveTo>
                          <a:lnTo>
                            <a:pt x="1278" y="0"/>
                          </a:lnTo>
                          <a:lnTo>
                            <a:pt x="2174" y="241"/>
                          </a:lnTo>
                          <a:lnTo>
                            <a:pt x="896" y="584"/>
                          </a:lnTo>
                          <a:lnTo>
                            <a:pt x="0" y="343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526" name="Freeform 78"/>
                    <p:cNvSpPr>
                      <a:spLocks/>
                    </p:cNvSpPr>
                    <p:nvPr/>
                  </p:nvSpPr>
                  <p:spPr bwMode="gray">
                    <a:xfrm>
                      <a:off x="-181" y="3923"/>
                      <a:ext cx="959" cy="380"/>
                    </a:xfrm>
                    <a:custGeom>
                      <a:avLst/>
                      <a:gdLst>
                        <a:gd name="T0" fmla="*/ 27 w 406"/>
                        <a:gd name="T1" fmla="*/ 0 h 161"/>
                        <a:gd name="T2" fmla="*/ 27 w 406"/>
                        <a:gd name="T3" fmla="*/ 0 h 161"/>
                        <a:gd name="T4" fmla="*/ 9 w 406"/>
                        <a:gd name="T5" fmla="*/ 15 h 161"/>
                        <a:gd name="T6" fmla="*/ 0 w 406"/>
                        <a:gd name="T7" fmla="*/ 34 h 161"/>
                        <a:gd name="T8" fmla="*/ 0 w 406"/>
                        <a:gd name="T9" fmla="*/ 48 h 161"/>
                        <a:gd name="T10" fmla="*/ 7 w 406"/>
                        <a:gd name="T11" fmla="*/ 58 h 161"/>
                        <a:gd name="T12" fmla="*/ 19 w 406"/>
                        <a:gd name="T13" fmla="*/ 62 h 161"/>
                        <a:gd name="T14" fmla="*/ 387 w 406"/>
                        <a:gd name="T15" fmla="*/ 161 h 161"/>
                        <a:gd name="T16" fmla="*/ 386 w 406"/>
                        <a:gd name="T17" fmla="*/ 160 h 161"/>
                        <a:gd name="T18" fmla="*/ 379 w 406"/>
                        <a:gd name="T19" fmla="*/ 150 h 161"/>
                        <a:gd name="T20" fmla="*/ 379 w 406"/>
                        <a:gd name="T21" fmla="*/ 135 h 161"/>
                        <a:gd name="T22" fmla="*/ 388 w 406"/>
                        <a:gd name="T23" fmla="*/ 117 h 161"/>
                        <a:gd name="T24" fmla="*/ 406 w 406"/>
                        <a:gd name="T25" fmla="*/ 102 h 161"/>
                        <a:gd name="T26" fmla="*/ 27 w 406"/>
                        <a:gd name="T27" fmla="*/ 0 h 16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06" h="161">
                          <a:moveTo>
                            <a:pt x="27" y="0"/>
                          </a:moveTo>
                          <a:cubicBezTo>
                            <a:pt x="27" y="0"/>
                            <a:pt x="27" y="0"/>
                            <a:pt x="27" y="0"/>
                          </a:cubicBezTo>
                          <a:cubicBezTo>
                            <a:pt x="20" y="3"/>
                            <a:pt x="14" y="8"/>
                            <a:pt x="9" y="15"/>
                          </a:cubicBezTo>
                          <a:cubicBezTo>
                            <a:pt x="4" y="21"/>
                            <a:pt x="1" y="27"/>
                            <a:pt x="0" y="34"/>
                          </a:cubicBezTo>
                          <a:cubicBezTo>
                            <a:pt x="0" y="48"/>
                            <a:pt x="0" y="48"/>
                            <a:pt x="0" y="48"/>
                          </a:cubicBezTo>
                          <a:cubicBezTo>
                            <a:pt x="1" y="52"/>
                            <a:pt x="3" y="56"/>
                            <a:pt x="7" y="58"/>
                          </a:cubicBezTo>
                          <a:cubicBezTo>
                            <a:pt x="10" y="61"/>
                            <a:pt x="14" y="62"/>
                            <a:pt x="19" y="62"/>
                          </a:cubicBezTo>
                          <a:cubicBezTo>
                            <a:pt x="387" y="161"/>
                            <a:pt x="387" y="161"/>
                            <a:pt x="387" y="161"/>
                          </a:cubicBezTo>
                          <a:cubicBezTo>
                            <a:pt x="386" y="160"/>
                            <a:pt x="386" y="160"/>
                            <a:pt x="386" y="160"/>
                          </a:cubicBezTo>
                          <a:cubicBezTo>
                            <a:pt x="382" y="158"/>
                            <a:pt x="380" y="154"/>
                            <a:pt x="379" y="150"/>
                          </a:cubicBezTo>
                          <a:cubicBezTo>
                            <a:pt x="379" y="135"/>
                            <a:pt x="379" y="135"/>
                            <a:pt x="379" y="135"/>
                          </a:cubicBezTo>
                          <a:cubicBezTo>
                            <a:pt x="381" y="129"/>
                            <a:pt x="383" y="123"/>
                            <a:pt x="388" y="117"/>
                          </a:cubicBezTo>
                          <a:cubicBezTo>
                            <a:pt x="393" y="110"/>
                            <a:pt x="400" y="105"/>
                            <a:pt x="406" y="102"/>
                          </a:cubicBezTo>
                          <a:lnTo>
                            <a:pt x="27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527" name="Freeform 79"/>
                    <p:cNvSpPr>
                      <a:spLocks/>
                    </p:cNvSpPr>
                    <p:nvPr/>
                  </p:nvSpPr>
                  <p:spPr bwMode="gray">
                    <a:xfrm>
                      <a:off x="733" y="3693"/>
                      <a:ext cx="897" cy="241"/>
                    </a:xfrm>
                    <a:custGeom>
                      <a:avLst/>
                      <a:gdLst>
                        <a:gd name="T0" fmla="*/ 897 w 897"/>
                        <a:gd name="T1" fmla="*/ 241 h 241"/>
                        <a:gd name="T2" fmla="*/ 0 w 897"/>
                        <a:gd name="T3" fmla="*/ 0 h 241"/>
                        <a:gd name="T4" fmla="*/ 897 w 897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7" h="241">
                          <a:moveTo>
                            <a:pt x="897" y="241"/>
                          </a:moveTo>
                          <a:lnTo>
                            <a:pt x="0" y="0"/>
                          </a:lnTo>
                          <a:lnTo>
                            <a:pt x="897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528" name="Line 80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733" y="3693"/>
                      <a:ext cx="897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529" name="Freeform 81"/>
                    <p:cNvSpPr>
                      <a:spLocks/>
                    </p:cNvSpPr>
                    <p:nvPr/>
                  </p:nvSpPr>
                  <p:spPr bwMode="gray">
                    <a:xfrm>
                      <a:off x="520" y="3753"/>
                      <a:ext cx="896" cy="238"/>
                    </a:xfrm>
                    <a:custGeom>
                      <a:avLst/>
                      <a:gdLst>
                        <a:gd name="T0" fmla="*/ 896 w 896"/>
                        <a:gd name="T1" fmla="*/ 238 h 238"/>
                        <a:gd name="T2" fmla="*/ 0 w 896"/>
                        <a:gd name="T3" fmla="*/ 0 h 238"/>
                        <a:gd name="T4" fmla="*/ 896 w 896"/>
                        <a:gd name="T5" fmla="*/ 238 h 2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6" h="238">
                          <a:moveTo>
                            <a:pt x="896" y="238"/>
                          </a:moveTo>
                          <a:lnTo>
                            <a:pt x="0" y="0"/>
                          </a:lnTo>
                          <a:lnTo>
                            <a:pt x="896" y="2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530" name="Line 82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520" y="3753"/>
                      <a:ext cx="896" cy="238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531" name="Freeform 83"/>
                    <p:cNvSpPr>
                      <a:spLocks/>
                    </p:cNvSpPr>
                    <p:nvPr/>
                  </p:nvSpPr>
                  <p:spPr bwMode="gray">
                    <a:xfrm>
                      <a:off x="308" y="3809"/>
                      <a:ext cx="895" cy="241"/>
                    </a:xfrm>
                    <a:custGeom>
                      <a:avLst/>
                      <a:gdLst>
                        <a:gd name="T0" fmla="*/ 895 w 895"/>
                        <a:gd name="T1" fmla="*/ 241 h 241"/>
                        <a:gd name="T2" fmla="*/ 0 w 895"/>
                        <a:gd name="T3" fmla="*/ 0 h 241"/>
                        <a:gd name="T4" fmla="*/ 895 w 895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5" h="241">
                          <a:moveTo>
                            <a:pt x="895" y="241"/>
                          </a:moveTo>
                          <a:lnTo>
                            <a:pt x="0" y="0"/>
                          </a:lnTo>
                          <a:lnTo>
                            <a:pt x="895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532" name="Line 84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308" y="3809"/>
                      <a:ext cx="895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533" name="Freeform 85"/>
                    <p:cNvSpPr>
                      <a:spLocks/>
                    </p:cNvSpPr>
                    <p:nvPr/>
                  </p:nvSpPr>
                  <p:spPr bwMode="gray">
                    <a:xfrm>
                      <a:off x="945" y="3637"/>
                      <a:ext cx="898" cy="241"/>
                    </a:xfrm>
                    <a:custGeom>
                      <a:avLst/>
                      <a:gdLst>
                        <a:gd name="T0" fmla="*/ 898 w 898"/>
                        <a:gd name="T1" fmla="*/ 241 h 241"/>
                        <a:gd name="T2" fmla="*/ 0 w 898"/>
                        <a:gd name="T3" fmla="*/ 0 h 241"/>
                        <a:gd name="T4" fmla="*/ 898 w 898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8" h="241">
                          <a:moveTo>
                            <a:pt x="898" y="241"/>
                          </a:moveTo>
                          <a:lnTo>
                            <a:pt x="0" y="0"/>
                          </a:lnTo>
                          <a:lnTo>
                            <a:pt x="898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534" name="Line 86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945" y="3637"/>
                      <a:ext cx="898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535" name="Freeform 87"/>
                    <p:cNvSpPr>
                      <a:spLocks/>
                    </p:cNvSpPr>
                    <p:nvPr/>
                  </p:nvSpPr>
                  <p:spPr bwMode="gray">
                    <a:xfrm>
                      <a:off x="95" y="3866"/>
                      <a:ext cx="895" cy="241"/>
                    </a:xfrm>
                    <a:custGeom>
                      <a:avLst/>
                      <a:gdLst>
                        <a:gd name="T0" fmla="*/ 895 w 895"/>
                        <a:gd name="T1" fmla="*/ 241 h 241"/>
                        <a:gd name="T2" fmla="*/ 0 w 895"/>
                        <a:gd name="T3" fmla="*/ 0 h 241"/>
                        <a:gd name="T4" fmla="*/ 895 w 895"/>
                        <a:gd name="T5" fmla="*/ 241 h 2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95" h="241">
                          <a:moveTo>
                            <a:pt x="895" y="241"/>
                          </a:moveTo>
                          <a:lnTo>
                            <a:pt x="0" y="0"/>
                          </a:lnTo>
                          <a:lnTo>
                            <a:pt x="895" y="2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536" name="Line 88"/>
                    <p:cNvSpPr>
                      <a:spLocks noChangeShapeType="1"/>
                    </p:cNvSpPr>
                    <p:nvPr/>
                  </p:nvSpPr>
                  <p:spPr bwMode="gray">
                    <a:xfrm flipH="1" flipV="1">
                      <a:off x="95" y="3866"/>
                      <a:ext cx="895" cy="241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488537" name="Group 89"/>
                <p:cNvGrpSpPr>
                  <a:grpSpLocks/>
                </p:cNvGrpSpPr>
                <p:nvPr/>
              </p:nvGrpSpPr>
              <p:grpSpPr bwMode="auto">
                <a:xfrm>
                  <a:off x="2458" y="2613"/>
                  <a:ext cx="481" cy="634"/>
                  <a:chOff x="700" y="3368"/>
                  <a:chExt cx="481" cy="634"/>
                </a:xfrm>
              </p:grpSpPr>
              <p:sp>
                <p:nvSpPr>
                  <p:cNvPr id="488538" name="Freeform 90"/>
                  <p:cNvSpPr>
                    <a:spLocks/>
                  </p:cNvSpPr>
                  <p:nvPr/>
                </p:nvSpPr>
                <p:spPr bwMode="gray">
                  <a:xfrm>
                    <a:off x="748" y="3749"/>
                    <a:ext cx="262" cy="253"/>
                  </a:xfrm>
                  <a:custGeom>
                    <a:avLst/>
                    <a:gdLst>
                      <a:gd name="T0" fmla="*/ 0 w 240"/>
                      <a:gd name="T1" fmla="*/ 0 h 232"/>
                      <a:gd name="T2" fmla="*/ 0 w 240"/>
                      <a:gd name="T3" fmla="*/ 200 h 232"/>
                      <a:gd name="T4" fmla="*/ 120 w 240"/>
                      <a:gd name="T5" fmla="*/ 232 h 232"/>
                      <a:gd name="T6" fmla="*/ 240 w 240"/>
                      <a:gd name="T7" fmla="*/ 200 h 232"/>
                      <a:gd name="T8" fmla="*/ 240 w 240"/>
                      <a:gd name="T9" fmla="*/ 0 h 232"/>
                      <a:gd name="T10" fmla="*/ 0 w 240"/>
                      <a:gd name="T11" fmla="*/ 0 h 2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40" h="232">
                        <a:moveTo>
                          <a:pt x="0" y="0"/>
                        </a:moveTo>
                        <a:cubicBezTo>
                          <a:pt x="0" y="200"/>
                          <a:pt x="0" y="200"/>
                          <a:pt x="0" y="200"/>
                        </a:cubicBezTo>
                        <a:cubicBezTo>
                          <a:pt x="0" y="217"/>
                          <a:pt x="54" y="232"/>
                          <a:pt x="120" y="232"/>
                        </a:cubicBezTo>
                        <a:cubicBezTo>
                          <a:pt x="186" y="232"/>
                          <a:pt x="240" y="217"/>
                          <a:pt x="240" y="200"/>
                        </a:cubicBezTo>
                        <a:cubicBezTo>
                          <a:pt x="240" y="0"/>
                          <a:pt x="240" y="0"/>
                          <a:pt x="240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C0C0C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539" name="Oval 91"/>
                  <p:cNvSpPr>
                    <a:spLocks noChangeArrowheads="1"/>
                  </p:cNvSpPr>
                  <p:nvPr/>
                </p:nvSpPr>
                <p:spPr bwMode="gray">
                  <a:xfrm>
                    <a:off x="748" y="3713"/>
                    <a:ext cx="262" cy="71"/>
                  </a:xfrm>
                  <a:prstGeom prst="ellipse">
                    <a:avLst/>
                  </a:prstGeom>
                  <a:solidFill>
                    <a:srgbClr val="5F5F5F"/>
                  </a:solidFill>
                  <a:ln w="6350" algn="ctr">
                    <a:solidFill>
                      <a:srgbClr val="C0C0C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540" name="Freeform 92"/>
                  <p:cNvSpPr>
                    <a:spLocks/>
                  </p:cNvSpPr>
                  <p:nvPr/>
                </p:nvSpPr>
                <p:spPr bwMode="gray">
                  <a:xfrm>
                    <a:off x="700" y="3393"/>
                    <a:ext cx="31" cy="41"/>
                  </a:xfrm>
                  <a:custGeom>
                    <a:avLst/>
                    <a:gdLst>
                      <a:gd name="T0" fmla="*/ 0 w 68"/>
                      <a:gd name="T1" fmla="*/ 0 h 89"/>
                      <a:gd name="T2" fmla="*/ 0 w 68"/>
                      <a:gd name="T3" fmla="*/ 71 h 89"/>
                      <a:gd name="T4" fmla="*/ 68 w 68"/>
                      <a:gd name="T5" fmla="*/ 89 h 89"/>
                      <a:gd name="T6" fmla="*/ 68 w 68"/>
                      <a:gd name="T7" fmla="*/ 19 h 89"/>
                      <a:gd name="T8" fmla="*/ 0 w 68"/>
                      <a:gd name="T9" fmla="*/ 0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" h="89">
                        <a:moveTo>
                          <a:pt x="0" y="0"/>
                        </a:moveTo>
                        <a:lnTo>
                          <a:pt x="0" y="71"/>
                        </a:lnTo>
                        <a:lnTo>
                          <a:pt x="68" y="89"/>
                        </a:lnTo>
                        <a:lnTo>
                          <a:pt x="68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6350" cap="flat" cmpd="sng">
                    <a:solidFill>
                      <a:srgbClr val="C0C0C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541" name="Freeform 93"/>
                  <p:cNvSpPr>
                    <a:spLocks/>
                  </p:cNvSpPr>
                  <p:nvPr/>
                </p:nvSpPr>
                <p:spPr bwMode="gray">
                  <a:xfrm>
                    <a:off x="762" y="3377"/>
                    <a:ext cx="32" cy="41"/>
                  </a:xfrm>
                  <a:custGeom>
                    <a:avLst/>
                    <a:gdLst>
                      <a:gd name="T0" fmla="*/ 0 w 69"/>
                      <a:gd name="T1" fmla="*/ 0 h 90"/>
                      <a:gd name="T2" fmla="*/ 0 w 69"/>
                      <a:gd name="T3" fmla="*/ 71 h 90"/>
                      <a:gd name="T4" fmla="*/ 69 w 69"/>
                      <a:gd name="T5" fmla="*/ 90 h 90"/>
                      <a:gd name="T6" fmla="*/ 69 w 69"/>
                      <a:gd name="T7" fmla="*/ 19 h 90"/>
                      <a:gd name="T8" fmla="*/ 0 w 69"/>
                      <a:gd name="T9" fmla="*/ 0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9" h="90">
                        <a:moveTo>
                          <a:pt x="0" y="0"/>
                        </a:moveTo>
                        <a:lnTo>
                          <a:pt x="0" y="71"/>
                        </a:lnTo>
                        <a:lnTo>
                          <a:pt x="69" y="90"/>
                        </a:lnTo>
                        <a:lnTo>
                          <a:pt x="69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6350" cap="flat" cmpd="sng">
                    <a:solidFill>
                      <a:srgbClr val="C0C0C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542" name="Freeform 94"/>
                  <p:cNvSpPr>
                    <a:spLocks/>
                  </p:cNvSpPr>
                  <p:nvPr/>
                </p:nvSpPr>
                <p:spPr bwMode="gray">
                  <a:xfrm>
                    <a:off x="794" y="3393"/>
                    <a:ext cx="31" cy="41"/>
                  </a:xfrm>
                  <a:custGeom>
                    <a:avLst/>
                    <a:gdLst>
                      <a:gd name="T0" fmla="*/ 0 w 68"/>
                      <a:gd name="T1" fmla="*/ 89 h 89"/>
                      <a:gd name="T2" fmla="*/ 0 w 68"/>
                      <a:gd name="T3" fmla="*/ 19 h 89"/>
                      <a:gd name="T4" fmla="*/ 68 w 68"/>
                      <a:gd name="T5" fmla="*/ 0 h 89"/>
                      <a:gd name="T6" fmla="*/ 68 w 68"/>
                      <a:gd name="T7" fmla="*/ 71 h 89"/>
                      <a:gd name="T8" fmla="*/ 0 w 68"/>
                      <a:gd name="T9" fmla="*/ 89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8" h="89">
                        <a:moveTo>
                          <a:pt x="0" y="89"/>
                        </a:moveTo>
                        <a:lnTo>
                          <a:pt x="0" y="19"/>
                        </a:lnTo>
                        <a:lnTo>
                          <a:pt x="68" y="0"/>
                        </a:lnTo>
                        <a:lnTo>
                          <a:pt x="68" y="71"/>
                        </a:lnTo>
                        <a:lnTo>
                          <a:pt x="0" y="89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6350" cap="flat" cmpd="sng">
                    <a:solidFill>
                      <a:srgbClr val="C0C0C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543" name="Rectangle 95"/>
                  <p:cNvSpPr>
                    <a:spLocks noChangeArrowheads="1"/>
                  </p:cNvSpPr>
                  <p:nvPr/>
                </p:nvSpPr>
                <p:spPr bwMode="gray">
                  <a:xfrm>
                    <a:off x="731" y="3402"/>
                    <a:ext cx="63" cy="32"/>
                  </a:xfrm>
                  <a:prstGeom prst="rect">
                    <a:avLst/>
                  </a:prstGeom>
                  <a:solidFill>
                    <a:schemeClr val="accent1"/>
                  </a:solidFill>
                  <a:ln w="6350" algn="ctr">
                    <a:solidFill>
                      <a:srgbClr val="C0C0C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544" name="Freeform 96"/>
                  <p:cNvSpPr>
                    <a:spLocks/>
                  </p:cNvSpPr>
                  <p:nvPr/>
                </p:nvSpPr>
                <p:spPr bwMode="gray">
                  <a:xfrm>
                    <a:off x="700" y="3368"/>
                    <a:ext cx="125" cy="34"/>
                  </a:xfrm>
                  <a:custGeom>
                    <a:avLst/>
                    <a:gdLst>
                      <a:gd name="T0" fmla="*/ 203 w 271"/>
                      <a:gd name="T1" fmla="*/ 0 h 74"/>
                      <a:gd name="T2" fmla="*/ 134 w 271"/>
                      <a:gd name="T3" fmla="*/ 19 h 74"/>
                      <a:gd name="T4" fmla="*/ 203 w 271"/>
                      <a:gd name="T5" fmla="*/ 38 h 74"/>
                      <a:gd name="T6" fmla="*/ 134 w 271"/>
                      <a:gd name="T7" fmla="*/ 55 h 74"/>
                      <a:gd name="T8" fmla="*/ 68 w 271"/>
                      <a:gd name="T9" fmla="*/ 38 h 74"/>
                      <a:gd name="T10" fmla="*/ 0 w 271"/>
                      <a:gd name="T11" fmla="*/ 55 h 74"/>
                      <a:gd name="T12" fmla="*/ 68 w 271"/>
                      <a:gd name="T13" fmla="*/ 74 h 74"/>
                      <a:gd name="T14" fmla="*/ 203 w 271"/>
                      <a:gd name="T15" fmla="*/ 74 h 74"/>
                      <a:gd name="T16" fmla="*/ 271 w 271"/>
                      <a:gd name="T17" fmla="*/ 55 h 74"/>
                      <a:gd name="T18" fmla="*/ 271 w 271"/>
                      <a:gd name="T19" fmla="*/ 19 h 74"/>
                      <a:gd name="T20" fmla="*/ 203 w 271"/>
                      <a:gd name="T21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71" h="74">
                        <a:moveTo>
                          <a:pt x="203" y="0"/>
                        </a:moveTo>
                        <a:lnTo>
                          <a:pt x="134" y="19"/>
                        </a:lnTo>
                        <a:lnTo>
                          <a:pt x="203" y="38"/>
                        </a:lnTo>
                        <a:lnTo>
                          <a:pt x="134" y="55"/>
                        </a:lnTo>
                        <a:lnTo>
                          <a:pt x="68" y="38"/>
                        </a:lnTo>
                        <a:lnTo>
                          <a:pt x="0" y="55"/>
                        </a:lnTo>
                        <a:lnTo>
                          <a:pt x="68" y="74"/>
                        </a:lnTo>
                        <a:lnTo>
                          <a:pt x="203" y="74"/>
                        </a:lnTo>
                        <a:lnTo>
                          <a:pt x="271" y="55"/>
                        </a:lnTo>
                        <a:lnTo>
                          <a:pt x="271" y="19"/>
                        </a:lnTo>
                        <a:lnTo>
                          <a:pt x="20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6350" cap="flat" cmpd="sng">
                    <a:solidFill>
                      <a:srgbClr val="C0C0C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545" name="Freeform 97"/>
                  <p:cNvSpPr>
                    <a:spLocks/>
                  </p:cNvSpPr>
                  <p:nvPr/>
                </p:nvSpPr>
                <p:spPr bwMode="gray">
                  <a:xfrm>
                    <a:off x="789" y="3392"/>
                    <a:ext cx="286" cy="111"/>
                  </a:xfrm>
                  <a:custGeom>
                    <a:avLst/>
                    <a:gdLst>
                      <a:gd name="T0" fmla="*/ 30 w 262"/>
                      <a:gd name="T1" fmla="*/ 2 h 102"/>
                      <a:gd name="T2" fmla="*/ 29 w 262"/>
                      <a:gd name="T3" fmla="*/ 2 h 102"/>
                      <a:gd name="T4" fmla="*/ 29 w 262"/>
                      <a:gd name="T5" fmla="*/ 2 h 102"/>
                      <a:gd name="T6" fmla="*/ 29 w 262"/>
                      <a:gd name="T7" fmla="*/ 2 h 102"/>
                      <a:gd name="T8" fmla="*/ 8 w 262"/>
                      <a:gd name="T9" fmla="*/ 12 h 102"/>
                      <a:gd name="T10" fmla="*/ 7 w 262"/>
                      <a:gd name="T11" fmla="*/ 38 h 102"/>
                      <a:gd name="T12" fmla="*/ 11 w 262"/>
                      <a:gd name="T13" fmla="*/ 40 h 102"/>
                      <a:gd name="T14" fmla="*/ 11 w 262"/>
                      <a:gd name="T15" fmla="*/ 40 h 102"/>
                      <a:gd name="T16" fmla="*/ 243 w 262"/>
                      <a:gd name="T17" fmla="*/ 102 h 102"/>
                      <a:gd name="T18" fmla="*/ 262 w 262"/>
                      <a:gd name="T19" fmla="*/ 65 h 102"/>
                      <a:gd name="T20" fmla="*/ 30 w 262"/>
                      <a:gd name="T21" fmla="*/ 2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62" h="102">
                        <a:moveTo>
                          <a:pt x="30" y="2"/>
                        </a:moveTo>
                        <a:cubicBezTo>
                          <a:pt x="30" y="2"/>
                          <a:pt x="30" y="2"/>
                          <a:pt x="29" y="2"/>
                        </a:cubicBezTo>
                        <a:cubicBezTo>
                          <a:pt x="29" y="2"/>
                          <a:pt x="29" y="2"/>
                          <a:pt x="29" y="2"/>
                        </a:cubicBezTo>
                        <a:cubicBezTo>
                          <a:pt x="29" y="2"/>
                          <a:pt x="29" y="2"/>
                          <a:pt x="29" y="2"/>
                        </a:cubicBezTo>
                        <a:cubicBezTo>
                          <a:pt x="23" y="0"/>
                          <a:pt x="14" y="4"/>
                          <a:pt x="8" y="12"/>
                        </a:cubicBezTo>
                        <a:cubicBezTo>
                          <a:pt x="1" y="21"/>
                          <a:pt x="0" y="33"/>
                          <a:pt x="7" y="38"/>
                        </a:cubicBezTo>
                        <a:cubicBezTo>
                          <a:pt x="8" y="39"/>
                          <a:pt x="9" y="39"/>
                          <a:pt x="11" y="40"/>
                        </a:cubicBezTo>
                        <a:cubicBezTo>
                          <a:pt x="11" y="40"/>
                          <a:pt x="11" y="40"/>
                          <a:pt x="11" y="40"/>
                        </a:cubicBezTo>
                        <a:cubicBezTo>
                          <a:pt x="243" y="102"/>
                          <a:pt x="243" y="102"/>
                          <a:pt x="243" y="102"/>
                        </a:cubicBezTo>
                        <a:cubicBezTo>
                          <a:pt x="262" y="65"/>
                          <a:pt x="262" y="65"/>
                          <a:pt x="262" y="65"/>
                        </a:cubicBezTo>
                        <a:lnTo>
                          <a:pt x="30" y="2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6350" cap="flat" cmpd="sng">
                    <a:solidFill>
                      <a:srgbClr val="C0C0C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546" name="Freeform 98"/>
                  <p:cNvSpPr>
                    <a:spLocks/>
                  </p:cNvSpPr>
                  <p:nvPr/>
                </p:nvSpPr>
                <p:spPr bwMode="gray">
                  <a:xfrm>
                    <a:off x="1046" y="3460"/>
                    <a:ext cx="43" cy="48"/>
                  </a:xfrm>
                  <a:custGeom>
                    <a:avLst/>
                    <a:gdLst>
                      <a:gd name="T0" fmla="*/ 6 w 39"/>
                      <a:gd name="T1" fmla="*/ 39 h 44"/>
                      <a:gd name="T2" fmla="*/ 31 w 39"/>
                      <a:gd name="T3" fmla="*/ 31 h 44"/>
                      <a:gd name="T4" fmla="*/ 32 w 39"/>
                      <a:gd name="T5" fmla="*/ 5 h 44"/>
                      <a:gd name="T6" fmla="*/ 8 w 39"/>
                      <a:gd name="T7" fmla="*/ 13 h 44"/>
                      <a:gd name="T8" fmla="*/ 6 w 39"/>
                      <a:gd name="T9" fmla="*/ 39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44">
                        <a:moveTo>
                          <a:pt x="6" y="39"/>
                        </a:moveTo>
                        <a:cubicBezTo>
                          <a:pt x="13" y="44"/>
                          <a:pt x="24" y="40"/>
                          <a:pt x="31" y="31"/>
                        </a:cubicBezTo>
                        <a:cubicBezTo>
                          <a:pt x="38" y="21"/>
                          <a:pt x="39" y="10"/>
                          <a:pt x="32" y="5"/>
                        </a:cubicBezTo>
                        <a:cubicBezTo>
                          <a:pt x="26" y="0"/>
                          <a:pt x="15" y="4"/>
                          <a:pt x="8" y="13"/>
                        </a:cubicBezTo>
                        <a:cubicBezTo>
                          <a:pt x="1" y="22"/>
                          <a:pt x="0" y="34"/>
                          <a:pt x="6" y="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C0C0C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547" name="Freeform 99"/>
                  <p:cNvSpPr>
                    <a:spLocks/>
                  </p:cNvSpPr>
                  <p:nvPr/>
                </p:nvSpPr>
                <p:spPr bwMode="gray">
                  <a:xfrm>
                    <a:off x="762" y="3598"/>
                    <a:ext cx="227" cy="181"/>
                  </a:xfrm>
                  <a:custGeom>
                    <a:avLst/>
                    <a:gdLst>
                      <a:gd name="T0" fmla="*/ 208 w 208"/>
                      <a:gd name="T1" fmla="*/ 114 h 166"/>
                      <a:gd name="T2" fmla="*/ 103 w 208"/>
                      <a:gd name="T3" fmla="*/ 4 h 166"/>
                      <a:gd name="T4" fmla="*/ 78 w 208"/>
                      <a:gd name="T5" fmla="*/ 1 h 166"/>
                      <a:gd name="T6" fmla="*/ 78 w 208"/>
                      <a:gd name="T7" fmla="*/ 1 h 166"/>
                      <a:gd name="T8" fmla="*/ 78 w 208"/>
                      <a:gd name="T9" fmla="*/ 1 h 166"/>
                      <a:gd name="T10" fmla="*/ 4 w 208"/>
                      <a:gd name="T11" fmla="*/ 21 h 166"/>
                      <a:gd name="T12" fmla="*/ 138 w 208"/>
                      <a:gd name="T13" fmla="*/ 141 h 166"/>
                      <a:gd name="T14" fmla="*/ 138 w 208"/>
                      <a:gd name="T15" fmla="*/ 166 h 166"/>
                      <a:gd name="T16" fmla="*/ 208 w 208"/>
                      <a:gd name="T17" fmla="*/ 147 h 166"/>
                      <a:gd name="T18" fmla="*/ 208 w 208"/>
                      <a:gd name="T19" fmla="*/ 114 h 1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08" h="166">
                        <a:moveTo>
                          <a:pt x="208" y="114"/>
                        </a:moveTo>
                        <a:cubicBezTo>
                          <a:pt x="208" y="114"/>
                          <a:pt x="137" y="16"/>
                          <a:pt x="103" y="4"/>
                        </a:cubicBezTo>
                        <a:cubicBezTo>
                          <a:pt x="94" y="0"/>
                          <a:pt x="85" y="0"/>
                          <a:pt x="78" y="1"/>
                        </a:cubicBezTo>
                        <a:cubicBezTo>
                          <a:pt x="78" y="1"/>
                          <a:pt x="78" y="1"/>
                          <a:pt x="78" y="1"/>
                        </a:cubicBezTo>
                        <a:cubicBezTo>
                          <a:pt x="78" y="1"/>
                          <a:pt x="78" y="1"/>
                          <a:pt x="78" y="1"/>
                        </a:cubicBezTo>
                        <a:cubicBezTo>
                          <a:pt x="77" y="1"/>
                          <a:pt x="4" y="21"/>
                          <a:pt x="4" y="21"/>
                        </a:cubicBezTo>
                        <a:cubicBezTo>
                          <a:pt x="0" y="29"/>
                          <a:pt x="138" y="141"/>
                          <a:pt x="138" y="141"/>
                        </a:cubicBezTo>
                        <a:cubicBezTo>
                          <a:pt x="138" y="166"/>
                          <a:pt x="138" y="166"/>
                          <a:pt x="138" y="166"/>
                        </a:cubicBezTo>
                        <a:cubicBezTo>
                          <a:pt x="208" y="147"/>
                          <a:pt x="208" y="147"/>
                          <a:pt x="208" y="147"/>
                        </a:cubicBezTo>
                        <a:lnTo>
                          <a:pt x="208" y="114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C0C0C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548" name="Freeform 100"/>
                  <p:cNvSpPr>
                    <a:spLocks/>
                  </p:cNvSpPr>
                  <p:nvPr/>
                </p:nvSpPr>
                <p:spPr bwMode="gray">
                  <a:xfrm>
                    <a:off x="737" y="3609"/>
                    <a:ext cx="176" cy="170"/>
                  </a:xfrm>
                  <a:custGeom>
                    <a:avLst/>
                    <a:gdLst>
                      <a:gd name="T0" fmla="*/ 56 w 161"/>
                      <a:gd name="T1" fmla="*/ 13 h 156"/>
                      <a:gd name="T2" fmla="*/ 0 w 161"/>
                      <a:gd name="T3" fmla="*/ 61 h 156"/>
                      <a:gd name="T4" fmla="*/ 54 w 161"/>
                      <a:gd name="T5" fmla="*/ 127 h 156"/>
                      <a:gd name="T6" fmla="*/ 161 w 161"/>
                      <a:gd name="T7" fmla="*/ 156 h 156"/>
                      <a:gd name="T8" fmla="*/ 161 w 161"/>
                      <a:gd name="T9" fmla="*/ 123 h 156"/>
                      <a:gd name="T10" fmla="*/ 56 w 161"/>
                      <a:gd name="T11" fmla="*/ 13 h 1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1" h="156">
                        <a:moveTo>
                          <a:pt x="56" y="13"/>
                        </a:moveTo>
                        <a:cubicBezTo>
                          <a:pt x="22" y="0"/>
                          <a:pt x="0" y="25"/>
                          <a:pt x="0" y="61"/>
                        </a:cubicBezTo>
                        <a:cubicBezTo>
                          <a:pt x="0" y="97"/>
                          <a:pt x="33" y="119"/>
                          <a:pt x="54" y="127"/>
                        </a:cubicBezTo>
                        <a:cubicBezTo>
                          <a:pt x="161" y="156"/>
                          <a:pt x="161" y="156"/>
                          <a:pt x="161" y="156"/>
                        </a:cubicBezTo>
                        <a:cubicBezTo>
                          <a:pt x="161" y="123"/>
                          <a:pt x="161" y="123"/>
                          <a:pt x="161" y="123"/>
                        </a:cubicBezTo>
                        <a:cubicBezTo>
                          <a:pt x="161" y="123"/>
                          <a:pt x="90" y="25"/>
                          <a:pt x="56" y="1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6350" cap="flat" cmpd="sng">
                    <a:solidFill>
                      <a:srgbClr val="C0C0C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549" name="Freeform 101"/>
                  <p:cNvSpPr>
                    <a:spLocks/>
                  </p:cNvSpPr>
                  <p:nvPr/>
                </p:nvSpPr>
                <p:spPr bwMode="gray">
                  <a:xfrm>
                    <a:off x="913" y="3723"/>
                    <a:ext cx="76" cy="56"/>
                  </a:xfrm>
                  <a:custGeom>
                    <a:avLst/>
                    <a:gdLst>
                      <a:gd name="T0" fmla="*/ 166 w 166"/>
                      <a:gd name="T1" fmla="*/ 78 h 123"/>
                      <a:gd name="T2" fmla="*/ 0 w 166"/>
                      <a:gd name="T3" fmla="*/ 123 h 123"/>
                      <a:gd name="T4" fmla="*/ 0 w 166"/>
                      <a:gd name="T5" fmla="*/ 45 h 123"/>
                      <a:gd name="T6" fmla="*/ 166 w 166"/>
                      <a:gd name="T7" fmla="*/ 0 h 123"/>
                      <a:gd name="T8" fmla="*/ 166 w 166"/>
                      <a:gd name="T9" fmla="*/ 78 h 1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6" h="123">
                        <a:moveTo>
                          <a:pt x="166" y="78"/>
                        </a:moveTo>
                        <a:lnTo>
                          <a:pt x="0" y="123"/>
                        </a:lnTo>
                        <a:lnTo>
                          <a:pt x="0" y="45"/>
                        </a:lnTo>
                        <a:lnTo>
                          <a:pt x="166" y="0"/>
                        </a:lnTo>
                        <a:lnTo>
                          <a:pt x="166" y="78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C0C0C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550" name="Freeform 102"/>
                  <p:cNvSpPr>
                    <a:spLocks/>
                  </p:cNvSpPr>
                  <p:nvPr/>
                </p:nvSpPr>
                <p:spPr bwMode="gray">
                  <a:xfrm>
                    <a:off x="834" y="3438"/>
                    <a:ext cx="347" cy="234"/>
                  </a:xfrm>
                  <a:custGeom>
                    <a:avLst/>
                    <a:gdLst>
                      <a:gd name="T0" fmla="*/ 269 w 318"/>
                      <a:gd name="T1" fmla="*/ 9 h 215"/>
                      <a:gd name="T2" fmla="*/ 191 w 318"/>
                      <a:gd name="T3" fmla="*/ 30 h 215"/>
                      <a:gd name="T4" fmla="*/ 18 w 318"/>
                      <a:gd name="T5" fmla="*/ 173 h 215"/>
                      <a:gd name="T6" fmla="*/ 20 w 318"/>
                      <a:gd name="T7" fmla="*/ 215 h 215"/>
                      <a:gd name="T8" fmla="*/ 92 w 318"/>
                      <a:gd name="T9" fmla="*/ 198 h 215"/>
                      <a:gd name="T10" fmla="*/ 92 w 318"/>
                      <a:gd name="T11" fmla="*/ 198 h 215"/>
                      <a:gd name="T12" fmla="*/ 92 w 318"/>
                      <a:gd name="T13" fmla="*/ 198 h 215"/>
                      <a:gd name="T14" fmla="*/ 92 w 318"/>
                      <a:gd name="T15" fmla="*/ 198 h 215"/>
                      <a:gd name="T16" fmla="*/ 313 w 318"/>
                      <a:gd name="T17" fmla="*/ 35 h 215"/>
                      <a:gd name="T18" fmla="*/ 269 w 318"/>
                      <a:gd name="T19" fmla="*/ 9 h 2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18" h="215">
                        <a:moveTo>
                          <a:pt x="269" y="9"/>
                        </a:moveTo>
                        <a:cubicBezTo>
                          <a:pt x="191" y="30"/>
                          <a:pt x="191" y="30"/>
                          <a:pt x="191" y="30"/>
                        </a:cubicBezTo>
                        <a:cubicBezTo>
                          <a:pt x="191" y="30"/>
                          <a:pt x="38" y="162"/>
                          <a:pt x="18" y="173"/>
                        </a:cubicBezTo>
                        <a:cubicBezTo>
                          <a:pt x="0" y="183"/>
                          <a:pt x="20" y="215"/>
                          <a:pt x="20" y="215"/>
                        </a:cubicBezTo>
                        <a:cubicBezTo>
                          <a:pt x="92" y="198"/>
                          <a:pt x="92" y="198"/>
                          <a:pt x="92" y="198"/>
                        </a:cubicBezTo>
                        <a:cubicBezTo>
                          <a:pt x="92" y="198"/>
                          <a:pt x="92" y="198"/>
                          <a:pt x="92" y="198"/>
                        </a:cubicBezTo>
                        <a:cubicBezTo>
                          <a:pt x="92" y="198"/>
                          <a:pt x="92" y="198"/>
                          <a:pt x="92" y="198"/>
                        </a:cubicBezTo>
                        <a:cubicBezTo>
                          <a:pt x="92" y="198"/>
                          <a:pt x="92" y="198"/>
                          <a:pt x="92" y="198"/>
                        </a:cubicBezTo>
                        <a:cubicBezTo>
                          <a:pt x="92" y="198"/>
                          <a:pt x="310" y="42"/>
                          <a:pt x="313" y="35"/>
                        </a:cubicBezTo>
                        <a:cubicBezTo>
                          <a:pt x="318" y="22"/>
                          <a:pt x="296" y="0"/>
                          <a:pt x="269" y="9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 w="6350" cap="flat" cmpd="sng">
                    <a:solidFill>
                      <a:srgbClr val="C0C0C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551" name="Freeform 103"/>
                  <p:cNvSpPr>
                    <a:spLocks/>
                  </p:cNvSpPr>
                  <p:nvPr/>
                </p:nvSpPr>
                <p:spPr bwMode="gray">
                  <a:xfrm>
                    <a:off x="732" y="3461"/>
                    <a:ext cx="364" cy="263"/>
                  </a:xfrm>
                  <a:custGeom>
                    <a:avLst/>
                    <a:gdLst>
                      <a:gd name="T0" fmla="*/ 49 w 333"/>
                      <a:gd name="T1" fmla="*/ 235 h 241"/>
                      <a:gd name="T2" fmla="*/ 33 w 333"/>
                      <a:gd name="T3" fmla="*/ 173 h 241"/>
                      <a:gd name="T4" fmla="*/ 284 w 333"/>
                      <a:gd name="T5" fmla="*/ 9 h 241"/>
                      <a:gd name="T6" fmla="*/ 328 w 333"/>
                      <a:gd name="T7" fmla="*/ 35 h 241"/>
                      <a:gd name="T8" fmla="*/ 49 w 333"/>
                      <a:gd name="T9" fmla="*/ 235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33" h="241">
                        <a:moveTo>
                          <a:pt x="49" y="235"/>
                        </a:moveTo>
                        <a:cubicBezTo>
                          <a:pt x="28" y="241"/>
                          <a:pt x="0" y="191"/>
                          <a:pt x="33" y="173"/>
                        </a:cubicBezTo>
                        <a:cubicBezTo>
                          <a:pt x="61" y="158"/>
                          <a:pt x="284" y="9"/>
                          <a:pt x="284" y="9"/>
                        </a:cubicBezTo>
                        <a:cubicBezTo>
                          <a:pt x="311" y="0"/>
                          <a:pt x="333" y="22"/>
                          <a:pt x="328" y="35"/>
                        </a:cubicBezTo>
                        <a:cubicBezTo>
                          <a:pt x="322" y="48"/>
                          <a:pt x="70" y="228"/>
                          <a:pt x="49" y="23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6350" cap="flat" cmpd="sng">
                    <a:solidFill>
                      <a:srgbClr val="C0C0C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552" name="Freeform 104"/>
                  <p:cNvSpPr>
                    <a:spLocks/>
                  </p:cNvSpPr>
                  <p:nvPr/>
                </p:nvSpPr>
                <p:spPr bwMode="gray">
                  <a:xfrm>
                    <a:off x="1070" y="3445"/>
                    <a:ext cx="88" cy="76"/>
                  </a:xfrm>
                  <a:custGeom>
                    <a:avLst/>
                    <a:gdLst>
                      <a:gd name="T0" fmla="*/ 31 w 81"/>
                      <a:gd name="T1" fmla="*/ 9 h 70"/>
                      <a:gd name="T2" fmla="*/ 0 w 81"/>
                      <a:gd name="T3" fmla="*/ 17 h 70"/>
                      <a:gd name="T4" fmla="*/ 44 w 81"/>
                      <a:gd name="T5" fmla="*/ 43 h 70"/>
                      <a:gd name="T6" fmla="*/ 11 w 81"/>
                      <a:gd name="T7" fmla="*/ 70 h 70"/>
                      <a:gd name="T8" fmla="*/ 42 w 81"/>
                      <a:gd name="T9" fmla="*/ 61 h 70"/>
                      <a:gd name="T10" fmla="*/ 75 w 81"/>
                      <a:gd name="T11" fmla="*/ 35 h 70"/>
                      <a:gd name="T12" fmla="*/ 31 w 81"/>
                      <a:gd name="T13" fmla="*/ 9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1" h="70">
                        <a:moveTo>
                          <a:pt x="31" y="9"/>
                        </a:moveTo>
                        <a:cubicBezTo>
                          <a:pt x="0" y="17"/>
                          <a:pt x="0" y="17"/>
                          <a:pt x="0" y="17"/>
                        </a:cubicBezTo>
                        <a:cubicBezTo>
                          <a:pt x="27" y="9"/>
                          <a:pt x="49" y="31"/>
                          <a:pt x="44" y="43"/>
                        </a:cubicBezTo>
                        <a:cubicBezTo>
                          <a:pt x="43" y="45"/>
                          <a:pt x="30" y="55"/>
                          <a:pt x="11" y="70"/>
                        </a:cubicBezTo>
                        <a:cubicBezTo>
                          <a:pt x="42" y="61"/>
                          <a:pt x="42" y="61"/>
                          <a:pt x="42" y="61"/>
                        </a:cubicBezTo>
                        <a:cubicBezTo>
                          <a:pt x="62" y="47"/>
                          <a:pt x="75" y="36"/>
                          <a:pt x="75" y="35"/>
                        </a:cubicBezTo>
                        <a:cubicBezTo>
                          <a:pt x="81" y="22"/>
                          <a:pt x="59" y="0"/>
                          <a:pt x="31" y="9"/>
                        </a:cubicBezTo>
                        <a:close/>
                      </a:path>
                    </a:pathLst>
                  </a:custGeom>
                  <a:solidFill>
                    <a:srgbClr val="B2B2B2"/>
                  </a:solidFill>
                  <a:ln w="6350" cap="flat" cmpd="sng">
                    <a:solidFill>
                      <a:srgbClr val="C0C0C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88553" name="Group 105"/>
              <p:cNvGrpSpPr>
                <a:grpSpLocks/>
              </p:cNvGrpSpPr>
              <p:nvPr/>
            </p:nvGrpSpPr>
            <p:grpSpPr bwMode="auto">
              <a:xfrm flipH="1">
                <a:off x="1882" y="2689"/>
                <a:ext cx="255" cy="200"/>
                <a:chOff x="1315" y="1508"/>
                <a:chExt cx="596" cy="469"/>
              </a:xfrm>
            </p:grpSpPr>
            <p:sp>
              <p:nvSpPr>
                <p:cNvPr id="488554" name="Freeform 106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555" name="Freeform 107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556" name="Freeform 108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488894" name="Group 446"/>
          <p:cNvGrpSpPr>
            <a:grpSpLocks/>
          </p:cNvGrpSpPr>
          <p:nvPr/>
        </p:nvGrpSpPr>
        <p:grpSpPr bwMode="auto">
          <a:xfrm>
            <a:off x="2314575" y="4097338"/>
            <a:ext cx="909638" cy="328612"/>
            <a:chOff x="1458" y="2581"/>
            <a:chExt cx="573" cy="207"/>
          </a:xfrm>
        </p:grpSpPr>
        <p:grpSp>
          <p:nvGrpSpPr>
            <p:cNvPr id="488558" name="Group 110"/>
            <p:cNvGrpSpPr>
              <a:grpSpLocks/>
            </p:cNvGrpSpPr>
            <p:nvPr/>
          </p:nvGrpSpPr>
          <p:grpSpPr bwMode="auto">
            <a:xfrm>
              <a:off x="1458" y="2622"/>
              <a:ext cx="573" cy="166"/>
              <a:chOff x="3051" y="2167"/>
              <a:chExt cx="1151" cy="333"/>
            </a:xfrm>
          </p:grpSpPr>
          <p:sp>
            <p:nvSpPr>
              <p:cNvPr id="488559" name="Freeform 111"/>
              <p:cNvSpPr>
                <a:spLocks/>
              </p:cNvSpPr>
              <p:nvPr/>
            </p:nvSpPr>
            <p:spPr bwMode="gray">
              <a:xfrm>
                <a:off x="3051" y="2167"/>
                <a:ext cx="1151" cy="309"/>
              </a:xfrm>
              <a:custGeom>
                <a:avLst/>
                <a:gdLst>
                  <a:gd name="T0" fmla="*/ 0 w 3583"/>
                  <a:gd name="T1" fmla="*/ 600 h 962"/>
                  <a:gd name="T2" fmla="*/ 2239 w 3583"/>
                  <a:gd name="T3" fmla="*/ 0 h 962"/>
                  <a:gd name="T4" fmla="*/ 3583 w 3583"/>
                  <a:gd name="T5" fmla="*/ 359 h 962"/>
                  <a:gd name="T6" fmla="*/ 1344 w 3583"/>
                  <a:gd name="T7" fmla="*/ 962 h 962"/>
                  <a:gd name="T8" fmla="*/ 0 w 3583"/>
                  <a:gd name="T9" fmla="*/ 600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83" h="962">
                    <a:moveTo>
                      <a:pt x="0" y="600"/>
                    </a:moveTo>
                    <a:lnTo>
                      <a:pt x="2239" y="0"/>
                    </a:lnTo>
                    <a:lnTo>
                      <a:pt x="3583" y="359"/>
                    </a:lnTo>
                    <a:lnTo>
                      <a:pt x="1344" y="962"/>
                    </a:lnTo>
                    <a:lnTo>
                      <a:pt x="0" y="60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60" name="Freeform 112"/>
              <p:cNvSpPr>
                <a:spLocks/>
              </p:cNvSpPr>
              <p:nvPr/>
            </p:nvSpPr>
            <p:spPr bwMode="gray">
              <a:xfrm>
                <a:off x="3248" y="2374"/>
                <a:ext cx="182" cy="49"/>
              </a:xfrm>
              <a:custGeom>
                <a:avLst/>
                <a:gdLst>
                  <a:gd name="T0" fmla="*/ 0 w 565"/>
                  <a:gd name="T1" fmla="*/ 121 h 152"/>
                  <a:gd name="T2" fmla="*/ 447 w 565"/>
                  <a:gd name="T3" fmla="*/ 0 h 152"/>
                  <a:gd name="T4" fmla="*/ 565 w 565"/>
                  <a:gd name="T5" fmla="*/ 31 h 152"/>
                  <a:gd name="T6" fmla="*/ 116 w 565"/>
                  <a:gd name="T7" fmla="*/ 152 h 152"/>
                  <a:gd name="T8" fmla="*/ 0 w 565"/>
                  <a:gd name="T9" fmla="*/ 12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5" h="152">
                    <a:moveTo>
                      <a:pt x="0" y="121"/>
                    </a:moveTo>
                    <a:lnTo>
                      <a:pt x="447" y="0"/>
                    </a:lnTo>
                    <a:lnTo>
                      <a:pt x="565" y="31"/>
                    </a:lnTo>
                    <a:lnTo>
                      <a:pt x="116" y="152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61" name="Freeform 113"/>
              <p:cNvSpPr>
                <a:spLocks/>
              </p:cNvSpPr>
              <p:nvPr/>
            </p:nvSpPr>
            <p:spPr bwMode="gray">
              <a:xfrm>
                <a:off x="3823" y="2219"/>
                <a:ext cx="182" cy="49"/>
              </a:xfrm>
              <a:custGeom>
                <a:avLst/>
                <a:gdLst>
                  <a:gd name="T0" fmla="*/ 0 w 565"/>
                  <a:gd name="T1" fmla="*/ 121 h 152"/>
                  <a:gd name="T2" fmla="*/ 449 w 565"/>
                  <a:gd name="T3" fmla="*/ 0 h 152"/>
                  <a:gd name="T4" fmla="*/ 565 w 565"/>
                  <a:gd name="T5" fmla="*/ 31 h 152"/>
                  <a:gd name="T6" fmla="*/ 119 w 565"/>
                  <a:gd name="T7" fmla="*/ 152 h 152"/>
                  <a:gd name="T8" fmla="*/ 0 w 565"/>
                  <a:gd name="T9" fmla="*/ 12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5" h="152">
                    <a:moveTo>
                      <a:pt x="0" y="121"/>
                    </a:moveTo>
                    <a:lnTo>
                      <a:pt x="449" y="0"/>
                    </a:lnTo>
                    <a:lnTo>
                      <a:pt x="565" y="31"/>
                    </a:lnTo>
                    <a:lnTo>
                      <a:pt x="119" y="152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62" name="Freeform 114"/>
              <p:cNvSpPr>
                <a:spLocks/>
              </p:cNvSpPr>
              <p:nvPr/>
            </p:nvSpPr>
            <p:spPr bwMode="gray">
              <a:xfrm>
                <a:off x="3536" y="2297"/>
                <a:ext cx="181" cy="48"/>
              </a:xfrm>
              <a:custGeom>
                <a:avLst/>
                <a:gdLst>
                  <a:gd name="T0" fmla="*/ 0 w 565"/>
                  <a:gd name="T1" fmla="*/ 121 h 152"/>
                  <a:gd name="T2" fmla="*/ 447 w 565"/>
                  <a:gd name="T3" fmla="*/ 0 h 152"/>
                  <a:gd name="T4" fmla="*/ 565 w 565"/>
                  <a:gd name="T5" fmla="*/ 31 h 152"/>
                  <a:gd name="T6" fmla="*/ 116 w 565"/>
                  <a:gd name="T7" fmla="*/ 152 h 152"/>
                  <a:gd name="T8" fmla="*/ 0 w 565"/>
                  <a:gd name="T9" fmla="*/ 12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5" h="152">
                    <a:moveTo>
                      <a:pt x="0" y="121"/>
                    </a:moveTo>
                    <a:lnTo>
                      <a:pt x="447" y="0"/>
                    </a:lnTo>
                    <a:lnTo>
                      <a:pt x="565" y="31"/>
                    </a:lnTo>
                    <a:lnTo>
                      <a:pt x="116" y="152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63" name="Freeform 115"/>
              <p:cNvSpPr>
                <a:spLocks/>
              </p:cNvSpPr>
              <p:nvPr/>
            </p:nvSpPr>
            <p:spPr bwMode="gray">
              <a:xfrm>
                <a:off x="3483" y="2282"/>
                <a:ext cx="719" cy="218"/>
              </a:xfrm>
              <a:custGeom>
                <a:avLst/>
                <a:gdLst>
                  <a:gd name="T0" fmla="*/ 0 w 2239"/>
                  <a:gd name="T1" fmla="*/ 603 h 679"/>
                  <a:gd name="T2" fmla="*/ 2239 w 2239"/>
                  <a:gd name="T3" fmla="*/ 0 h 679"/>
                  <a:gd name="T4" fmla="*/ 2239 w 2239"/>
                  <a:gd name="T5" fmla="*/ 76 h 679"/>
                  <a:gd name="T6" fmla="*/ 0 w 2239"/>
                  <a:gd name="T7" fmla="*/ 679 h 679"/>
                  <a:gd name="T8" fmla="*/ 0 w 2239"/>
                  <a:gd name="T9" fmla="*/ 603 h 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39" h="679">
                    <a:moveTo>
                      <a:pt x="0" y="603"/>
                    </a:moveTo>
                    <a:lnTo>
                      <a:pt x="2239" y="0"/>
                    </a:lnTo>
                    <a:lnTo>
                      <a:pt x="2239" y="76"/>
                    </a:lnTo>
                    <a:lnTo>
                      <a:pt x="0" y="679"/>
                    </a:lnTo>
                    <a:lnTo>
                      <a:pt x="0" y="603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64" name="Freeform 116"/>
              <p:cNvSpPr>
                <a:spLocks/>
              </p:cNvSpPr>
              <p:nvPr/>
            </p:nvSpPr>
            <p:spPr bwMode="gray">
              <a:xfrm>
                <a:off x="3051" y="2359"/>
                <a:ext cx="432" cy="141"/>
              </a:xfrm>
              <a:custGeom>
                <a:avLst/>
                <a:gdLst>
                  <a:gd name="T0" fmla="*/ 0 w 1344"/>
                  <a:gd name="T1" fmla="*/ 0 h 438"/>
                  <a:gd name="T2" fmla="*/ 1344 w 1344"/>
                  <a:gd name="T3" fmla="*/ 362 h 438"/>
                  <a:gd name="T4" fmla="*/ 1344 w 1344"/>
                  <a:gd name="T5" fmla="*/ 438 h 438"/>
                  <a:gd name="T6" fmla="*/ 0 w 1344"/>
                  <a:gd name="T7" fmla="*/ 76 h 438"/>
                  <a:gd name="T8" fmla="*/ 0 w 1344"/>
                  <a:gd name="T9" fmla="*/ 0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38">
                    <a:moveTo>
                      <a:pt x="0" y="0"/>
                    </a:moveTo>
                    <a:lnTo>
                      <a:pt x="1344" y="362"/>
                    </a:lnTo>
                    <a:lnTo>
                      <a:pt x="1344" y="438"/>
                    </a:lnTo>
                    <a:lnTo>
                      <a:pt x="0" y="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88565" name="Group 117"/>
            <p:cNvGrpSpPr>
              <a:grpSpLocks/>
            </p:cNvGrpSpPr>
            <p:nvPr/>
          </p:nvGrpSpPr>
          <p:grpSpPr bwMode="auto">
            <a:xfrm flipH="1">
              <a:off x="1673" y="2581"/>
              <a:ext cx="247" cy="163"/>
              <a:chOff x="-4243" y="627"/>
              <a:chExt cx="4127" cy="2722"/>
            </a:xfrm>
          </p:grpSpPr>
          <p:sp>
            <p:nvSpPr>
              <p:cNvPr id="488566" name="Freeform 118"/>
              <p:cNvSpPr>
                <a:spLocks/>
              </p:cNvSpPr>
              <p:nvPr/>
            </p:nvSpPr>
            <p:spPr bwMode="gray">
              <a:xfrm>
                <a:off x="-4155" y="2108"/>
                <a:ext cx="420" cy="449"/>
              </a:xfrm>
              <a:custGeom>
                <a:avLst/>
                <a:gdLst>
                  <a:gd name="T0" fmla="*/ 146 w 420"/>
                  <a:gd name="T1" fmla="*/ 449 h 449"/>
                  <a:gd name="T2" fmla="*/ 0 w 420"/>
                  <a:gd name="T3" fmla="*/ 296 h 449"/>
                  <a:gd name="T4" fmla="*/ 420 w 420"/>
                  <a:gd name="T5" fmla="*/ 0 h 449"/>
                  <a:gd name="T6" fmla="*/ 340 w 420"/>
                  <a:gd name="T7" fmla="*/ 397 h 449"/>
                  <a:gd name="T8" fmla="*/ 146 w 420"/>
                  <a:gd name="T9" fmla="*/ 44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0" h="449">
                    <a:moveTo>
                      <a:pt x="146" y="449"/>
                    </a:moveTo>
                    <a:lnTo>
                      <a:pt x="0" y="296"/>
                    </a:lnTo>
                    <a:lnTo>
                      <a:pt x="420" y="0"/>
                    </a:lnTo>
                    <a:lnTo>
                      <a:pt x="340" y="397"/>
                    </a:lnTo>
                    <a:lnTo>
                      <a:pt x="146" y="44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67" name="Freeform 119"/>
              <p:cNvSpPr>
                <a:spLocks/>
              </p:cNvSpPr>
              <p:nvPr/>
            </p:nvSpPr>
            <p:spPr bwMode="gray">
              <a:xfrm>
                <a:off x="-2350" y="2590"/>
                <a:ext cx="418" cy="449"/>
              </a:xfrm>
              <a:custGeom>
                <a:avLst/>
                <a:gdLst>
                  <a:gd name="T0" fmla="*/ 146 w 418"/>
                  <a:gd name="T1" fmla="*/ 449 h 449"/>
                  <a:gd name="T2" fmla="*/ 0 w 418"/>
                  <a:gd name="T3" fmla="*/ 296 h 449"/>
                  <a:gd name="T4" fmla="*/ 418 w 418"/>
                  <a:gd name="T5" fmla="*/ 0 h 449"/>
                  <a:gd name="T6" fmla="*/ 340 w 418"/>
                  <a:gd name="T7" fmla="*/ 397 h 449"/>
                  <a:gd name="T8" fmla="*/ 146 w 418"/>
                  <a:gd name="T9" fmla="*/ 44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8" h="449">
                    <a:moveTo>
                      <a:pt x="146" y="449"/>
                    </a:moveTo>
                    <a:lnTo>
                      <a:pt x="0" y="296"/>
                    </a:lnTo>
                    <a:lnTo>
                      <a:pt x="418" y="0"/>
                    </a:lnTo>
                    <a:lnTo>
                      <a:pt x="340" y="397"/>
                    </a:lnTo>
                    <a:lnTo>
                      <a:pt x="146" y="44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68" name="Freeform 120"/>
              <p:cNvSpPr>
                <a:spLocks/>
              </p:cNvSpPr>
              <p:nvPr/>
            </p:nvSpPr>
            <p:spPr bwMode="gray">
              <a:xfrm>
                <a:off x="-4174" y="1641"/>
                <a:ext cx="905" cy="243"/>
              </a:xfrm>
              <a:custGeom>
                <a:avLst/>
                <a:gdLst>
                  <a:gd name="T0" fmla="*/ 0 w 905"/>
                  <a:gd name="T1" fmla="*/ 123 h 243"/>
                  <a:gd name="T2" fmla="*/ 453 w 905"/>
                  <a:gd name="T3" fmla="*/ 0 h 243"/>
                  <a:gd name="T4" fmla="*/ 905 w 905"/>
                  <a:gd name="T5" fmla="*/ 123 h 243"/>
                  <a:gd name="T6" fmla="*/ 453 w 905"/>
                  <a:gd name="T7" fmla="*/ 243 h 243"/>
                  <a:gd name="T8" fmla="*/ 0 w 905"/>
                  <a:gd name="T9" fmla="*/ 12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5" h="243">
                    <a:moveTo>
                      <a:pt x="0" y="123"/>
                    </a:moveTo>
                    <a:lnTo>
                      <a:pt x="453" y="0"/>
                    </a:lnTo>
                    <a:lnTo>
                      <a:pt x="905" y="123"/>
                    </a:lnTo>
                    <a:lnTo>
                      <a:pt x="453" y="243"/>
                    </a:lnTo>
                    <a:lnTo>
                      <a:pt x="0" y="12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69" name="Freeform 121"/>
              <p:cNvSpPr>
                <a:spLocks/>
              </p:cNvSpPr>
              <p:nvPr/>
            </p:nvSpPr>
            <p:spPr bwMode="gray">
              <a:xfrm>
                <a:off x="-3565" y="627"/>
                <a:ext cx="3449" cy="929"/>
              </a:xfrm>
              <a:custGeom>
                <a:avLst/>
                <a:gdLst>
                  <a:gd name="T0" fmla="*/ 1352 w 3449"/>
                  <a:gd name="T1" fmla="*/ 0 h 929"/>
                  <a:gd name="T2" fmla="*/ 0 w 3449"/>
                  <a:gd name="T3" fmla="*/ 366 h 929"/>
                  <a:gd name="T4" fmla="*/ 2105 w 3449"/>
                  <a:gd name="T5" fmla="*/ 929 h 929"/>
                  <a:gd name="T6" fmla="*/ 3449 w 3449"/>
                  <a:gd name="T7" fmla="*/ 565 h 929"/>
                  <a:gd name="T8" fmla="*/ 1352 w 3449"/>
                  <a:gd name="T9" fmla="*/ 0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49" h="929">
                    <a:moveTo>
                      <a:pt x="1352" y="0"/>
                    </a:moveTo>
                    <a:lnTo>
                      <a:pt x="0" y="366"/>
                    </a:lnTo>
                    <a:lnTo>
                      <a:pt x="2105" y="929"/>
                    </a:lnTo>
                    <a:lnTo>
                      <a:pt x="3449" y="565"/>
                    </a:lnTo>
                    <a:lnTo>
                      <a:pt x="135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70" name="Freeform 122"/>
              <p:cNvSpPr>
                <a:spLocks/>
              </p:cNvSpPr>
              <p:nvPr/>
            </p:nvSpPr>
            <p:spPr bwMode="gray">
              <a:xfrm>
                <a:off x="-3900" y="2279"/>
                <a:ext cx="498" cy="545"/>
              </a:xfrm>
              <a:custGeom>
                <a:avLst/>
                <a:gdLst>
                  <a:gd name="T0" fmla="*/ 168 w 211"/>
                  <a:gd name="T1" fmla="*/ 67 h 231"/>
                  <a:gd name="T2" fmla="*/ 46 w 211"/>
                  <a:gd name="T3" fmla="*/ 14 h 231"/>
                  <a:gd name="T4" fmla="*/ 46 w 211"/>
                  <a:gd name="T5" fmla="*/ 14 h 231"/>
                  <a:gd name="T6" fmla="*/ 12 w 211"/>
                  <a:gd name="T7" fmla="*/ 23 h 231"/>
                  <a:gd name="T8" fmla="*/ 19 w 211"/>
                  <a:gd name="T9" fmla="*/ 38 h 231"/>
                  <a:gd name="T10" fmla="*/ 41 w 211"/>
                  <a:gd name="T11" fmla="*/ 164 h 231"/>
                  <a:gd name="T12" fmla="*/ 100 w 211"/>
                  <a:gd name="T13" fmla="*/ 212 h 231"/>
                  <a:gd name="T14" fmla="*/ 109 w 211"/>
                  <a:gd name="T15" fmla="*/ 231 h 231"/>
                  <a:gd name="T16" fmla="*/ 154 w 211"/>
                  <a:gd name="T17" fmla="*/ 219 h 231"/>
                  <a:gd name="T18" fmla="*/ 154 w 211"/>
                  <a:gd name="T19" fmla="*/ 219 h 231"/>
                  <a:gd name="T20" fmla="*/ 176 w 211"/>
                  <a:gd name="T21" fmla="*/ 209 h 231"/>
                  <a:gd name="T22" fmla="*/ 168 w 211"/>
                  <a:gd name="T23" fmla="*/ 6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1" h="231">
                    <a:moveTo>
                      <a:pt x="168" y="67"/>
                    </a:moveTo>
                    <a:cubicBezTo>
                      <a:pt x="133" y="21"/>
                      <a:pt x="82" y="0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0" y="69"/>
                      <a:pt x="8" y="121"/>
                      <a:pt x="41" y="164"/>
                    </a:cubicBezTo>
                    <a:cubicBezTo>
                      <a:pt x="58" y="186"/>
                      <a:pt x="79" y="203"/>
                      <a:pt x="100" y="212"/>
                    </a:cubicBezTo>
                    <a:cubicBezTo>
                      <a:pt x="109" y="231"/>
                      <a:pt x="109" y="231"/>
                      <a:pt x="109" y="231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62" y="217"/>
                      <a:pt x="169" y="214"/>
                      <a:pt x="176" y="209"/>
                    </a:cubicBezTo>
                    <a:cubicBezTo>
                      <a:pt x="211" y="182"/>
                      <a:pt x="208" y="118"/>
                      <a:pt x="168" y="6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71" name="Freeform 123"/>
              <p:cNvSpPr>
                <a:spLocks/>
              </p:cNvSpPr>
              <p:nvPr/>
            </p:nvSpPr>
            <p:spPr bwMode="gray">
              <a:xfrm>
                <a:off x="-4009" y="2295"/>
                <a:ext cx="503" cy="569"/>
              </a:xfrm>
              <a:custGeom>
                <a:avLst/>
                <a:gdLst>
                  <a:gd name="T0" fmla="*/ 177 w 213"/>
                  <a:gd name="T1" fmla="*/ 214 h 241"/>
                  <a:gd name="T2" fmla="*/ 42 w 213"/>
                  <a:gd name="T3" fmla="*/ 169 h 241"/>
                  <a:gd name="T4" fmla="*/ 35 w 213"/>
                  <a:gd name="T5" fmla="*/ 26 h 241"/>
                  <a:gd name="T6" fmla="*/ 170 w 213"/>
                  <a:gd name="T7" fmla="*/ 72 h 241"/>
                  <a:gd name="T8" fmla="*/ 177 w 213"/>
                  <a:gd name="T9" fmla="*/ 21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241">
                    <a:moveTo>
                      <a:pt x="177" y="214"/>
                    </a:moveTo>
                    <a:cubicBezTo>
                      <a:pt x="142" y="241"/>
                      <a:pt x="82" y="220"/>
                      <a:pt x="42" y="169"/>
                    </a:cubicBezTo>
                    <a:cubicBezTo>
                      <a:pt x="3" y="117"/>
                      <a:pt x="0" y="53"/>
                      <a:pt x="35" y="26"/>
                    </a:cubicBezTo>
                    <a:cubicBezTo>
                      <a:pt x="70" y="0"/>
                      <a:pt x="131" y="20"/>
                      <a:pt x="170" y="72"/>
                    </a:cubicBezTo>
                    <a:cubicBezTo>
                      <a:pt x="209" y="123"/>
                      <a:pt x="213" y="187"/>
                      <a:pt x="177" y="214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72" name="Freeform 124"/>
              <p:cNvSpPr>
                <a:spLocks/>
              </p:cNvSpPr>
              <p:nvPr/>
            </p:nvSpPr>
            <p:spPr bwMode="gray">
              <a:xfrm>
                <a:off x="-3912" y="2406"/>
                <a:ext cx="307" cy="345"/>
              </a:xfrm>
              <a:custGeom>
                <a:avLst/>
                <a:gdLst>
                  <a:gd name="T0" fmla="*/ 109 w 130"/>
                  <a:gd name="T1" fmla="*/ 130 h 146"/>
                  <a:gd name="T2" fmla="*/ 26 w 130"/>
                  <a:gd name="T3" fmla="*/ 103 h 146"/>
                  <a:gd name="T4" fmla="*/ 22 w 130"/>
                  <a:gd name="T5" fmla="*/ 16 h 146"/>
                  <a:gd name="T6" fmla="*/ 104 w 130"/>
                  <a:gd name="T7" fmla="*/ 44 h 146"/>
                  <a:gd name="T8" fmla="*/ 109 w 130"/>
                  <a:gd name="T9" fmla="*/ 1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46">
                    <a:moveTo>
                      <a:pt x="109" y="130"/>
                    </a:moveTo>
                    <a:cubicBezTo>
                      <a:pt x="87" y="146"/>
                      <a:pt x="50" y="134"/>
                      <a:pt x="26" y="103"/>
                    </a:cubicBezTo>
                    <a:cubicBezTo>
                      <a:pt x="2" y="71"/>
                      <a:pt x="0" y="32"/>
                      <a:pt x="22" y="16"/>
                    </a:cubicBezTo>
                    <a:cubicBezTo>
                      <a:pt x="43" y="0"/>
                      <a:pt x="80" y="12"/>
                      <a:pt x="104" y="44"/>
                    </a:cubicBezTo>
                    <a:cubicBezTo>
                      <a:pt x="128" y="75"/>
                      <a:pt x="130" y="114"/>
                      <a:pt x="109" y="13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73" name="Freeform 125"/>
              <p:cNvSpPr>
                <a:spLocks/>
              </p:cNvSpPr>
              <p:nvPr/>
            </p:nvSpPr>
            <p:spPr bwMode="gray">
              <a:xfrm>
                <a:off x="-2093" y="2765"/>
                <a:ext cx="496" cy="546"/>
              </a:xfrm>
              <a:custGeom>
                <a:avLst/>
                <a:gdLst>
                  <a:gd name="T0" fmla="*/ 168 w 210"/>
                  <a:gd name="T1" fmla="*/ 67 h 231"/>
                  <a:gd name="T2" fmla="*/ 46 w 210"/>
                  <a:gd name="T3" fmla="*/ 14 h 231"/>
                  <a:gd name="T4" fmla="*/ 46 w 210"/>
                  <a:gd name="T5" fmla="*/ 14 h 231"/>
                  <a:gd name="T6" fmla="*/ 11 w 210"/>
                  <a:gd name="T7" fmla="*/ 23 h 231"/>
                  <a:gd name="T8" fmla="*/ 18 w 210"/>
                  <a:gd name="T9" fmla="*/ 38 h 231"/>
                  <a:gd name="T10" fmla="*/ 40 w 210"/>
                  <a:gd name="T11" fmla="*/ 164 h 231"/>
                  <a:gd name="T12" fmla="*/ 99 w 210"/>
                  <a:gd name="T13" fmla="*/ 212 h 231"/>
                  <a:gd name="T14" fmla="*/ 108 w 210"/>
                  <a:gd name="T15" fmla="*/ 231 h 231"/>
                  <a:gd name="T16" fmla="*/ 154 w 210"/>
                  <a:gd name="T17" fmla="*/ 219 h 231"/>
                  <a:gd name="T18" fmla="*/ 154 w 210"/>
                  <a:gd name="T19" fmla="*/ 219 h 231"/>
                  <a:gd name="T20" fmla="*/ 175 w 210"/>
                  <a:gd name="T21" fmla="*/ 209 h 231"/>
                  <a:gd name="T22" fmla="*/ 168 w 210"/>
                  <a:gd name="T23" fmla="*/ 6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0" h="231">
                    <a:moveTo>
                      <a:pt x="168" y="67"/>
                    </a:moveTo>
                    <a:cubicBezTo>
                      <a:pt x="133" y="21"/>
                      <a:pt x="81" y="0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0" y="69"/>
                      <a:pt x="7" y="120"/>
                      <a:pt x="40" y="164"/>
                    </a:cubicBezTo>
                    <a:cubicBezTo>
                      <a:pt x="57" y="186"/>
                      <a:pt x="78" y="202"/>
                      <a:pt x="99" y="212"/>
                    </a:cubicBezTo>
                    <a:cubicBezTo>
                      <a:pt x="108" y="231"/>
                      <a:pt x="108" y="231"/>
                      <a:pt x="108" y="231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61" y="217"/>
                      <a:pt x="169" y="214"/>
                      <a:pt x="175" y="209"/>
                    </a:cubicBezTo>
                    <a:cubicBezTo>
                      <a:pt x="210" y="182"/>
                      <a:pt x="207" y="118"/>
                      <a:pt x="168" y="6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74" name="Freeform 126"/>
              <p:cNvSpPr>
                <a:spLocks/>
              </p:cNvSpPr>
              <p:nvPr/>
            </p:nvSpPr>
            <p:spPr bwMode="gray">
              <a:xfrm>
                <a:off x="-2204" y="2779"/>
                <a:ext cx="503" cy="570"/>
              </a:xfrm>
              <a:custGeom>
                <a:avLst/>
                <a:gdLst>
                  <a:gd name="T0" fmla="*/ 178 w 213"/>
                  <a:gd name="T1" fmla="*/ 215 h 241"/>
                  <a:gd name="T2" fmla="*/ 43 w 213"/>
                  <a:gd name="T3" fmla="*/ 169 h 241"/>
                  <a:gd name="T4" fmla="*/ 35 w 213"/>
                  <a:gd name="T5" fmla="*/ 27 h 241"/>
                  <a:gd name="T6" fmla="*/ 170 w 213"/>
                  <a:gd name="T7" fmla="*/ 72 h 241"/>
                  <a:gd name="T8" fmla="*/ 178 w 213"/>
                  <a:gd name="T9" fmla="*/ 215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241">
                    <a:moveTo>
                      <a:pt x="178" y="215"/>
                    </a:moveTo>
                    <a:cubicBezTo>
                      <a:pt x="143" y="241"/>
                      <a:pt x="82" y="221"/>
                      <a:pt x="43" y="169"/>
                    </a:cubicBezTo>
                    <a:cubicBezTo>
                      <a:pt x="3" y="118"/>
                      <a:pt x="0" y="54"/>
                      <a:pt x="35" y="27"/>
                    </a:cubicBezTo>
                    <a:cubicBezTo>
                      <a:pt x="71" y="0"/>
                      <a:pt x="131" y="21"/>
                      <a:pt x="170" y="72"/>
                    </a:cubicBezTo>
                    <a:cubicBezTo>
                      <a:pt x="210" y="124"/>
                      <a:pt x="213" y="188"/>
                      <a:pt x="178" y="215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75" name="Freeform 127"/>
              <p:cNvSpPr>
                <a:spLocks/>
              </p:cNvSpPr>
              <p:nvPr/>
            </p:nvSpPr>
            <p:spPr bwMode="gray">
              <a:xfrm>
                <a:off x="-2105" y="2893"/>
                <a:ext cx="305" cy="345"/>
              </a:xfrm>
              <a:custGeom>
                <a:avLst/>
                <a:gdLst>
                  <a:gd name="T0" fmla="*/ 108 w 129"/>
                  <a:gd name="T1" fmla="*/ 130 h 146"/>
                  <a:gd name="T2" fmla="*/ 26 w 129"/>
                  <a:gd name="T3" fmla="*/ 102 h 146"/>
                  <a:gd name="T4" fmla="*/ 21 w 129"/>
                  <a:gd name="T5" fmla="*/ 16 h 146"/>
                  <a:gd name="T6" fmla="*/ 103 w 129"/>
                  <a:gd name="T7" fmla="*/ 43 h 146"/>
                  <a:gd name="T8" fmla="*/ 108 w 129"/>
                  <a:gd name="T9" fmla="*/ 1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46">
                    <a:moveTo>
                      <a:pt x="108" y="130"/>
                    </a:moveTo>
                    <a:cubicBezTo>
                      <a:pt x="86" y="146"/>
                      <a:pt x="50" y="134"/>
                      <a:pt x="26" y="102"/>
                    </a:cubicBezTo>
                    <a:cubicBezTo>
                      <a:pt x="2" y="71"/>
                      <a:pt x="0" y="32"/>
                      <a:pt x="21" y="16"/>
                    </a:cubicBezTo>
                    <a:cubicBezTo>
                      <a:pt x="43" y="0"/>
                      <a:pt x="79" y="12"/>
                      <a:pt x="103" y="43"/>
                    </a:cubicBezTo>
                    <a:cubicBezTo>
                      <a:pt x="127" y="75"/>
                      <a:pt x="129" y="114"/>
                      <a:pt x="108" y="13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76" name="Freeform 128"/>
              <p:cNvSpPr>
                <a:spLocks/>
              </p:cNvSpPr>
              <p:nvPr/>
            </p:nvSpPr>
            <p:spPr bwMode="gray">
              <a:xfrm>
                <a:off x="-4236" y="965"/>
                <a:ext cx="2776" cy="2273"/>
              </a:xfrm>
              <a:custGeom>
                <a:avLst/>
                <a:gdLst>
                  <a:gd name="T0" fmla="*/ 301 w 1175"/>
                  <a:gd name="T1" fmla="*/ 14 h 962"/>
                  <a:gd name="T2" fmla="*/ 218 w 1175"/>
                  <a:gd name="T3" fmla="*/ 72 h 962"/>
                  <a:gd name="T4" fmla="*/ 128 w 1175"/>
                  <a:gd name="T5" fmla="*/ 365 h 962"/>
                  <a:gd name="T6" fmla="*/ 26 w 1175"/>
                  <a:gd name="T7" fmla="*/ 338 h 962"/>
                  <a:gd name="T8" fmla="*/ 26 w 1175"/>
                  <a:gd name="T9" fmla="*/ 656 h 962"/>
                  <a:gd name="T10" fmla="*/ 96 w 1175"/>
                  <a:gd name="T11" fmla="*/ 674 h 962"/>
                  <a:gd name="T12" fmla="*/ 120 w 1175"/>
                  <a:gd name="T13" fmla="*/ 574 h 962"/>
                  <a:gd name="T14" fmla="*/ 276 w 1175"/>
                  <a:gd name="T15" fmla="*/ 627 h 962"/>
                  <a:gd name="T16" fmla="*/ 313 w 1175"/>
                  <a:gd name="T17" fmla="*/ 732 h 962"/>
                  <a:gd name="T18" fmla="*/ 860 w 1175"/>
                  <a:gd name="T19" fmla="*/ 878 h 962"/>
                  <a:gd name="T20" fmla="*/ 884 w 1175"/>
                  <a:gd name="T21" fmla="*/ 780 h 962"/>
                  <a:gd name="T22" fmla="*/ 1041 w 1175"/>
                  <a:gd name="T23" fmla="*/ 833 h 962"/>
                  <a:gd name="T24" fmla="*/ 1078 w 1175"/>
                  <a:gd name="T25" fmla="*/ 936 h 962"/>
                  <a:gd name="T26" fmla="*/ 1175 w 1175"/>
                  <a:gd name="T27" fmla="*/ 962 h 962"/>
                  <a:gd name="T28" fmla="*/ 1175 w 1175"/>
                  <a:gd name="T29" fmla="*/ 250 h 962"/>
                  <a:gd name="T30" fmla="*/ 301 w 1175"/>
                  <a:gd name="T31" fmla="*/ 14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75" h="962">
                    <a:moveTo>
                      <a:pt x="301" y="14"/>
                    </a:moveTo>
                    <a:cubicBezTo>
                      <a:pt x="242" y="0"/>
                      <a:pt x="218" y="72"/>
                      <a:pt x="218" y="72"/>
                    </a:cubicBezTo>
                    <a:cubicBezTo>
                      <a:pt x="128" y="365"/>
                      <a:pt x="128" y="365"/>
                      <a:pt x="128" y="365"/>
                    </a:cubicBezTo>
                    <a:cubicBezTo>
                      <a:pt x="128" y="365"/>
                      <a:pt x="52" y="326"/>
                      <a:pt x="26" y="338"/>
                    </a:cubicBezTo>
                    <a:cubicBezTo>
                      <a:pt x="0" y="350"/>
                      <a:pt x="26" y="656"/>
                      <a:pt x="26" y="656"/>
                    </a:cubicBezTo>
                    <a:cubicBezTo>
                      <a:pt x="96" y="674"/>
                      <a:pt x="96" y="674"/>
                      <a:pt x="96" y="674"/>
                    </a:cubicBezTo>
                    <a:cubicBezTo>
                      <a:pt x="85" y="633"/>
                      <a:pt x="93" y="595"/>
                      <a:pt x="120" y="574"/>
                    </a:cubicBezTo>
                    <a:cubicBezTo>
                      <a:pt x="160" y="543"/>
                      <a:pt x="231" y="567"/>
                      <a:pt x="276" y="627"/>
                    </a:cubicBezTo>
                    <a:cubicBezTo>
                      <a:pt x="302" y="661"/>
                      <a:pt x="314" y="700"/>
                      <a:pt x="313" y="732"/>
                    </a:cubicBezTo>
                    <a:cubicBezTo>
                      <a:pt x="860" y="878"/>
                      <a:pt x="860" y="878"/>
                      <a:pt x="860" y="878"/>
                    </a:cubicBezTo>
                    <a:cubicBezTo>
                      <a:pt x="850" y="838"/>
                      <a:pt x="857" y="800"/>
                      <a:pt x="884" y="780"/>
                    </a:cubicBezTo>
                    <a:cubicBezTo>
                      <a:pt x="925" y="749"/>
                      <a:pt x="995" y="772"/>
                      <a:pt x="1041" y="833"/>
                    </a:cubicBezTo>
                    <a:cubicBezTo>
                      <a:pt x="1066" y="866"/>
                      <a:pt x="1079" y="904"/>
                      <a:pt x="1078" y="936"/>
                    </a:cubicBezTo>
                    <a:cubicBezTo>
                      <a:pt x="1175" y="962"/>
                      <a:pt x="1175" y="962"/>
                      <a:pt x="1175" y="962"/>
                    </a:cubicBezTo>
                    <a:cubicBezTo>
                      <a:pt x="1175" y="250"/>
                      <a:pt x="1175" y="250"/>
                      <a:pt x="1175" y="250"/>
                    </a:cubicBezTo>
                    <a:lnTo>
                      <a:pt x="301" y="1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77" name="Freeform 129"/>
              <p:cNvSpPr>
                <a:spLocks/>
              </p:cNvSpPr>
              <p:nvPr/>
            </p:nvSpPr>
            <p:spPr bwMode="gray">
              <a:xfrm>
                <a:off x="-3879" y="1263"/>
                <a:ext cx="165" cy="619"/>
              </a:xfrm>
              <a:custGeom>
                <a:avLst/>
                <a:gdLst>
                  <a:gd name="T0" fmla="*/ 0 w 165"/>
                  <a:gd name="T1" fmla="*/ 581 h 619"/>
                  <a:gd name="T2" fmla="*/ 165 w 165"/>
                  <a:gd name="T3" fmla="*/ 619 h 619"/>
                  <a:gd name="T4" fmla="*/ 165 w 165"/>
                  <a:gd name="T5" fmla="*/ 0 h 619"/>
                  <a:gd name="T6" fmla="*/ 0 w 165"/>
                  <a:gd name="T7" fmla="*/ 581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619">
                    <a:moveTo>
                      <a:pt x="0" y="581"/>
                    </a:moveTo>
                    <a:lnTo>
                      <a:pt x="165" y="619"/>
                    </a:lnTo>
                    <a:lnTo>
                      <a:pt x="165" y="0"/>
                    </a:lnTo>
                    <a:lnTo>
                      <a:pt x="0" y="58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78" name="Line 130"/>
              <p:cNvSpPr>
                <a:spLocks noChangeShapeType="1"/>
              </p:cNvSpPr>
              <p:nvPr/>
            </p:nvSpPr>
            <p:spPr bwMode="gray">
              <a:xfrm flipH="1" flipV="1">
                <a:off x="-3286" y="918"/>
                <a:ext cx="2107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79" name="Line 131"/>
              <p:cNvSpPr>
                <a:spLocks noChangeShapeType="1"/>
              </p:cNvSpPr>
              <p:nvPr/>
            </p:nvSpPr>
            <p:spPr bwMode="gray">
              <a:xfrm flipH="1" flipV="1">
                <a:off x="-3019" y="845"/>
                <a:ext cx="2107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80" name="Line 132"/>
              <p:cNvSpPr>
                <a:spLocks noChangeShapeType="1"/>
              </p:cNvSpPr>
              <p:nvPr/>
            </p:nvSpPr>
            <p:spPr bwMode="gray">
              <a:xfrm flipH="1" flipV="1">
                <a:off x="-2752" y="774"/>
                <a:ext cx="2107" cy="56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81" name="Line 133"/>
              <p:cNvSpPr>
                <a:spLocks noChangeShapeType="1"/>
              </p:cNvSpPr>
              <p:nvPr/>
            </p:nvSpPr>
            <p:spPr bwMode="gray">
              <a:xfrm flipH="1" flipV="1">
                <a:off x="-2483" y="701"/>
                <a:ext cx="2108" cy="56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82" name="Freeform 134"/>
              <p:cNvSpPr>
                <a:spLocks/>
              </p:cNvSpPr>
              <p:nvPr/>
            </p:nvSpPr>
            <p:spPr bwMode="gray">
              <a:xfrm>
                <a:off x="-1460" y="1192"/>
                <a:ext cx="1344" cy="2046"/>
              </a:xfrm>
              <a:custGeom>
                <a:avLst/>
                <a:gdLst>
                  <a:gd name="T0" fmla="*/ 0 w 1344"/>
                  <a:gd name="T1" fmla="*/ 364 h 2046"/>
                  <a:gd name="T2" fmla="*/ 1344 w 1344"/>
                  <a:gd name="T3" fmla="*/ 0 h 2046"/>
                  <a:gd name="T4" fmla="*/ 1344 w 1344"/>
                  <a:gd name="T5" fmla="*/ 1682 h 2046"/>
                  <a:gd name="T6" fmla="*/ 0 w 1344"/>
                  <a:gd name="T7" fmla="*/ 2046 h 2046"/>
                  <a:gd name="T8" fmla="*/ 0 w 1344"/>
                  <a:gd name="T9" fmla="*/ 364 h 2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2046">
                    <a:moveTo>
                      <a:pt x="0" y="364"/>
                    </a:moveTo>
                    <a:lnTo>
                      <a:pt x="1344" y="0"/>
                    </a:lnTo>
                    <a:lnTo>
                      <a:pt x="1344" y="1682"/>
                    </a:lnTo>
                    <a:lnTo>
                      <a:pt x="0" y="2046"/>
                    </a:lnTo>
                    <a:lnTo>
                      <a:pt x="0" y="36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83" name="Freeform 135"/>
              <p:cNvSpPr>
                <a:spLocks/>
              </p:cNvSpPr>
              <p:nvPr/>
            </p:nvSpPr>
            <p:spPr bwMode="gray">
              <a:xfrm>
                <a:off x="-3012" y="1353"/>
                <a:ext cx="1444" cy="1107"/>
              </a:xfrm>
              <a:custGeom>
                <a:avLst/>
                <a:gdLst>
                  <a:gd name="T0" fmla="*/ 0 w 1444"/>
                  <a:gd name="T1" fmla="*/ 0 h 1107"/>
                  <a:gd name="T2" fmla="*/ 0 w 1444"/>
                  <a:gd name="T3" fmla="*/ 722 h 1107"/>
                  <a:gd name="T4" fmla="*/ 1444 w 1444"/>
                  <a:gd name="T5" fmla="*/ 1107 h 1107"/>
                  <a:gd name="T6" fmla="*/ 1444 w 1444"/>
                  <a:gd name="T7" fmla="*/ 385 h 1107"/>
                  <a:gd name="T8" fmla="*/ 0 w 1444"/>
                  <a:gd name="T9" fmla="*/ 0 h 1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4" h="1107">
                    <a:moveTo>
                      <a:pt x="0" y="0"/>
                    </a:moveTo>
                    <a:lnTo>
                      <a:pt x="0" y="722"/>
                    </a:lnTo>
                    <a:lnTo>
                      <a:pt x="1444" y="1107"/>
                    </a:lnTo>
                    <a:lnTo>
                      <a:pt x="1444" y="385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84" name="Freeform 136"/>
              <p:cNvSpPr>
                <a:spLocks/>
              </p:cNvSpPr>
              <p:nvPr/>
            </p:nvSpPr>
            <p:spPr bwMode="gray">
              <a:xfrm>
                <a:off x="-3676" y="1175"/>
                <a:ext cx="593" cy="1630"/>
              </a:xfrm>
              <a:custGeom>
                <a:avLst/>
                <a:gdLst>
                  <a:gd name="T0" fmla="*/ 0 w 593"/>
                  <a:gd name="T1" fmla="*/ 0 h 1630"/>
                  <a:gd name="T2" fmla="*/ 593 w 593"/>
                  <a:gd name="T3" fmla="*/ 161 h 1630"/>
                  <a:gd name="T4" fmla="*/ 593 w 593"/>
                  <a:gd name="T5" fmla="*/ 1630 h 1630"/>
                  <a:gd name="T6" fmla="*/ 279 w 593"/>
                  <a:gd name="T7" fmla="*/ 1545 h 1630"/>
                  <a:gd name="T8" fmla="*/ 0 w 593"/>
                  <a:gd name="T9" fmla="*/ 962 h 1630"/>
                  <a:gd name="T10" fmla="*/ 0 w 593"/>
                  <a:gd name="T11" fmla="*/ 0 h 1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3" h="1630">
                    <a:moveTo>
                      <a:pt x="0" y="0"/>
                    </a:moveTo>
                    <a:lnTo>
                      <a:pt x="593" y="161"/>
                    </a:lnTo>
                    <a:lnTo>
                      <a:pt x="593" y="1630"/>
                    </a:lnTo>
                    <a:lnTo>
                      <a:pt x="279" y="1545"/>
                    </a:lnTo>
                    <a:lnTo>
                      <a:pt x="0" y="96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85" name="Freeform 137"/>
              <p:cNvSpPr>
                <a:spLocks/>
              </p:cNvSpPr>
              <p:nvPr/>
            </p:nvSpPr>
            <p:spPr bwMode="gray">
              <a:xfrm>
                <a:off x="-3603" y="1291"/>
                <a:ext cx="452" cy="747"/>
              </a:xfrm>
              <a:custGeom>
                <a:avLst/>
                <a:gdLst>
                  <a:gd name="T0" fmla="*/ 0 w 452"/>
                  <a:gd name="T1" fmla="*/ 0 h 747"/>
                  <a:gd name="T2" fmla="*/ 0 w 452"/>
                  <a:gd name="T3" fmla="*/ 626 h 747"/>
                  <a:gd name="T4" fmla="*/ 452 w 452"/>
                  <a:gd name="T5" fmla="*/ 747 h 747"/>
                  <a:gd name="T6" fmla="*/ 452 w 452"/>
                  <a:gd name="T7" fmla="*/ 121 h 747"/>
                  <a:gd name="T8" fmla="*/ 0 w 452"/>
                  <a:gd name="T9" fmla="*/ 0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2" h="747">
                    <a:moveTo>
                      <a:pt x="0" y="0"/>
                    </a:moveTo>
                    <a:lnTo>
                      <a:pt x="0" y="626"/>
                    </a:lnTo>
                    <a:lnTo>
                      <a:pt x="452" y="747"/>
                    </a:lnTo>
                    <a:lnTo>
                      <a:pt x="452" y="121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86" name="Freeform 138"/>
              <p:cNvSpPr>
                <a:spLocks/>
              </p:cNvSpPr>
              <p:nvPr/>
            </p:nvSpPr>
            <p:spPr bwMode="gray">
              <a:xfrm>
                <a:off x="-3914" y="1376"/>
                <a:ext cx="167" cy="487"/>
              </a:xfrm>
              <a:custGeom>
                <a:avLst/>
                <a:gdLst>
                  <a:gd name="T0" fmla="*/ 0 w 167"/>
                  <a:gd name="T1" fmla="*/ 487 h 487"/>
                  <a:gd name="T2" fmla="*/ 0 w 167"/>
                  <a:gd name="T3" fmla="*/ 45 h 487"/>
                  <a:gd name="T4" fmla="*/ 167 w 167"/>
                  <a:gd name="T5" fmla="*/ 0 h 487"/>
                  <a:gd name="T6" fmla="*/ 167 w 167"/>
                  <a:gd name="T7" fmla="*/ 442 h 487"/>
                  <a:gd name="T8" fmla="*/ 0 w 167"/>
                  <a:gd name="T9" fmla="*/ 487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487">
                    <a:moveTo>
                      <a:pt x="0" y="487"/>
                    </a:moveTo>
                    <a:lnTo>
                      <a:pt x="0" y="45"/>
                    </a:lnTo>
                    <a:lnTo>
                      <a:pt x="167" y="0"/>
                    </a:lnTo>
                    <a:lnTo>
                      <a:pt x="167" y="442"/>
                    </a:lnTo>
                    <a:lnTo>
                      <a:pt x="0" y="48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87" name="Freeform 139"/>
              <p:cNvSpPr>
                <a:spLocks/>
              </p:cNvSpPr>
              <p:nvPr/>
            </p:nvSpPr>
            <p:spPr bwMode="gray">
              <a:xfrm>
                <a:off x="-3945" y="1414"/>
                <a:ext cx="31" cy="449"/>
              </a:xfrm>
              <a:custGeom>
                <a:avLst/>
                <a:gdLst>
                  <a:gd name="T0" fmla="*/ 31 w 31"/>
                  <a:gd name="T1" fmla="*/ 7 h 449"/>
                  <a:gd name="T2" fmla="*/ 0 w 31"/>
                  <a:gd name="T3" fmla="*/ 0 h 449"/>
                  <a:gd name="T4" fmla="*/ 0 w 31"/>
                  <a:gd name="T5" fmla="*/ 439 h 449"/>
                  <a:gd name="T6" fmla="*/ 31 w 31"/>
                  <a:gd name="T7" fmla="*/ 449 h 449"/>
                  <a:gd name="T8" fmla="*/ 31 w 31"/>
                  <a:gd name="T9" fmla="*/ 7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49">
                    <a:moveTo>
                      <a:pt x="31" y="7"/>
                    </a:moveTo>
                    <a:lnTo>
                      <a:pt x="0" y="0"/>
                    </a:lnTo>
                    <a:lnTo>
                      <a:pt x="0" y="439"/>
                    </a:lnTo>
                    <a:lnTo>
                      <a:pt x="31" y="449"/>
                    </a:lnTo>
                    <a:lnTo>
                      <a:pt x="31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88" name="Freeform 140"/>
              <p:cNvSpPr>
                <a:spLocks/>
              </p:cNvSpPr>
              <p:nvPr/>
            </p:nvSpPr>
            <p:spPr bwMode="gray">
              <a:xfrm>
                <a:off x="-3945" y="1369"/>
                <a:ext cx="198" cy="52"/>
              </a:xfrm>
              <a:custGeom>
                <a:avLst/>
                <a:gdLst>
                  <a:gd name="T0" fmla="*/ 198 w 198"/>
                  <a:gd name="T1" fmla="*/ 7 h 52"/>
                  <a:gd name="T2" fmla="*/ 165 w 198"/>
                  <a:gd name="T3" fmla="*/ 0 h 52"/>
                  <a:gd name="T4" fmla="*/ 0 w 198"/>
                  <a:gd name="T5" fmla="*/ 45 h 52"/>
                  <a:gd name="T6" fmla="*/ 31 w 198"/>
                  <a:gd name="T7" fmla="*/ 52 h 52"/>
                  <a:gd name="T8" fmla="*/ 198 w 198"/>
                  <a:gd name="T9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52">
                    <a:moveTo>
                      <a:pt x="198" y="7"/>
                    </a:moveTo>
                    <a:lnTo>
                      <a:pt x="165" y="0"/>
                    </a:lnTo>
                    <a:lnTo>
                      <a:pt x="0" y="45"/>
                    </a:lnTo>
                    <a:lnTo>
                      <a:pt x="31" y="52"/>
                    </a:lnTo>
                    <a:lnTo>
                      <a:pt x="198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89" name="Freeform 141"/>
              <p:cNvSpPr>
                <a:spLocks/>
              </p:cNvSpPr>
              <p:nvPr/>
            </p:nvSpPr>
            <p:spPr bwMode="gray">
              <a:xfrm>
                <a:off x="-3721" y="1894"/>
                <a:ext cx="26" cy="30"/>
              </a:xfrm>
              <a:custGeom>
                <a:avLst/>
                <a:gdLst>
                  <a:gd name="T0" fmla="*/ 9 w 11"/>
                  <a:gd name="T1" fmla="*/ 11 h 13"/>
                  <a:gd name="T2" fmla="*/ 2 w 11"/>
                  <a:gd name="T3" fmla="*/ 9 h 13"/>
                  <a:gd name="T4" fmla="*/ 2 w 11"/>
                  <a:gd name="T5" fmla="*/ 1 h 13"/>
                  <a:gd name="T6" fmla="*/ 9 w 11"/>
                  <a:gd name="T7" fmla="*/ 4 h 13"/>
                  <a:gd name="T8" fmla="*/ 9 w 11"/>
                  <a:gd name="T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8" y="13"/>
                      <a:pt x="4" y="11"/>
                      <a:pt x="2" y="9"/>
                    </a:cubicBezTo>
                    <a:cubicBezTo>
                      <a:pt x="0" y="6"/>
                      <a:pt x="0" y="3"/>
                      <a:pt x="2" y="1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90" name="Freeform 142"/>
              <p:cNvSpPr>
                <a:spLocks/>
              </p:cNvSpPr>
              <p:nvPr/>
            </p:nvSpPr>
            <p:spPr bwMode="gray">
              <a:xfrm>
                <a:off x="-3721" y="1213"/>
                <a:ext cx="26" cy="31"/>
              </a:xfrm>
              <a:custGeom>
                <a:avLst/>
                <a:gdLst>
                  <a:gd name="T0" fmla="*/ 9 w 11"/>
                  <a:gd name="T1" fmla="*/ 12 h 13"/>
                  <a:gd name="T2" fmla="*/ 2 w 11"/>
                  <a:gd name="T3" fmla="*/ 9 h 13"/>
                  <a:gd name="T4" fmla="*/ 2 w 11"/>
                  <a:gd name="T5" fmla="*/ 2 h 13"/>
                  <a:gd name="T6" fmla="*/ 9 w 11"/>
                  <a:gd name="T7" fmla="*/ 4 h 13"/>
                  <a:gd name="T8" fmla="*/ 9 w 11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8" y="13"/>
                      <a:pt x="4" y="12"/>
                      <a:pt x="2" y="9"/>
                    </a:cubicBezTo>
                    <a:cubicBezTo>
                      <a:pt x="0" y="7"/>
                      <a:pt x="0" y="3"/>
                      <a:pt x="2" y="2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91" name="Freeform 143"/>
              <p:cNvSpPr>
                <a:spLocks/>
              </p:cNvSpPr>
              <p:nvPr/>
            </p:nvSpPr>
            <p:spPr bwMode="gray">
              <a:xfrm>
                <a:off x="-3924" y="1220"/>
                <a:ext cx="220" cy="756"/>
              </a:xfrm>
              <a:custGeom>
                <a:avLst/>
                <a:gdLst>
                  <a:gd name="T0" fmla="*/ 0 w 93"/>
                  <a:gd name="T1" fmla="*/ 24 h 320"/>
                  <a:gd name="T2" fmla="*/ 0 w 93"/>
                  <a:gd name="T3" fmla="*/ 320 h 320"/>
                  <a:gd name="T4" fmla="*/ 93 w 93"/>
                  <a:gd name="T5" fmla="*/ 295 h 320"/>
                  <a:gd name="T6" fmla="*/ 91 w 93"/>
                  <a:gd name="T7" fmla="*/ 287 h 320"/>
                  <a:gd name="T8" fmla="*/ 8 w 93"/>
                  <a:gd name="T9" fmla="*/ 310 h 320"/>
                  <a:gd name="T10" fmla="*/ 8 w 93"/>
                  <a:gd name="T11" fmla="*/ 30 h 320"/>
                  <a:gd name="T12" fmla="*/ 93 w 93"/>
                  <a:gd name="T13" fmla="*/ 8 h 320"/>
                  <a:gd name="T14" fmla="*/ 91 w 93"/>
                  <a:gd name="T15" fmla="*/ 0 h 320"/>
                  <a:gd name="T16" fmla="*/ 0 w 93"/>
                  <a:gd name="T17" fmla="*/ 2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320">
                    <a:moveTo>
                      <a:pt x="0" y="24"/>
                    </a:moveTo>
                    <a:cubicBezTo>
                      <a:pt x="0" y="320"/>
                      <a:pt x="0" y="320"/>
                      <a:pt x="0" y="320"/>
                    </a:cubicBezTo>
                    <a:cubicBezTo>
                      <a:pt x="93" y="295"/>
                      <a:pt x="93" y="295"/>
                      <a:pt x="93" y="295"/>
                    </a:cubicBezTo>
                    <a:cubicBezTo>
                      <a:pt x="91" y="287"/>
                      <a:pt x="91" y="287"/>
                      <a:pt x="91" y="287"/>
                    </a:cubicBezTo>
                    <a:cubicBezTo>
                      <a:pt x="91" y="287"/>
                      <a:pt x="17" y="307"/>
                      <a:pt x="8" y="310"/>
                    </a:cubicBezTo>
                    <a:cubicBezTo>
                      <a:pt x="8" y="300"/>
                      <a:pt x="8" y="36"/>
                      <a:pt x="8" y="30"/>
                    </a:cubicBezTo>
                    <a:cubicBezTo>
                      <a:pt x="14" y="29"/>
                      <a:pt x="93" y="8"/>
                      <a:pt x="93" y="8"/>
                    </a:cubicBezTo>
                    <a:cubicBezTo>
                      <a:pt x="91" y="0"/>
                      <a:pt x="91" y="0"/>
                      <a:pt x="91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92" name="Freeform 144"/>
              <p:cNvSpPr>
                <a:spLocks/>
              </p:cNvSpPr>
              <p:nvPr/>
            </p:nvSpPr>
            <p:spPr bwMode="gray">
              <a:xfrm>
                <a:off x="-1370" y="1482"/>
                <a:ext cx="584" cy="1498"/>
              </a:xfrm>
              <a:custGeom>
                <a:avLst/>
                <a:gdLst>
                  <a:gd name="T0" fmla="*/ 0 w 584"/>
                  <a:gd name="T1" fmla="*/ 159 h 1498"/>
                  <a:gd name="T2" fmla="*/ 0 w 584"/>
                  <a:gd name="T3" fmla="*/ 1498 h 1498"/>
                  <a:gd name="T4" fmla="*/ 584 w 584"/>
                  <a:gd name="T5" fmla="*/ 1342 h 1498"/>
                  <a:gd name="T6" fmla="*/ 584 w 584"/>
                  <a:gd name="T7" fmla="*/ 0 h 1498"/>
                  <a:gd name="T8" fmla="*/ 0 w 584"/>
                  <a:gd name="T9" fmla="*/ 159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4" h="1498">
                    <a:moveTo>
                      <a:pt x="0" y="159"/>
                    </a:moveTo>
                    <a:lnTo>
                      <a:pt x="0" y="1498"/>
                    </a:lnTo>
                    <a:lnTo>
                      <a:pt x="584" y="1342"/>
                    </a:lnTo>
                    <a:lnTo>
                      <a:pt x="584" y="0"/>
                    </a:lnTo>
                    <a:lnTo>
                      <a:pt x="0" y="15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93" name="Freeform 145"/>
              <p:cNvSpPr>
                <a:spLocks/>
              </p:cNvSpPr>
              <p:nvPr/>
            </p:nvSpPr>
            <p:spPr bwMode="gray">
              <a:xfrm>
                <a:off x="-786" y="1327"/>
                <a:ext cx="583" cy="1497"/>
              </a:xfrm>
              <a:custGeom>
                <a:avLst/>
                <a:gdLst>
                  <a:gd name="T0" fmla="*/ 583 w 583"/>
                  <a:gd name="T1" fmla="*/ 0 h 1497"/>
                  <a:gd name="T2" fmla="*/ 0 w 583"/>
                  <a:gd name="T3" fmla="*/ 155 h 1497"/>
                  <a:gd name="T4" fmla="*/ 0 w 583"/>
                  <a:gd name="T5" fmla="*/ 1497 h 1497"/>
                  <a:gd name="T6" fmla="*/ 583 w 583"/>
                  <a:gd name="T7" fmla="*/ 1339 h 1497"/>
                  <a:gd name="T8" fmla="*/ 583 w 583"/>
                  <a:gd name="T9" fmla="*/ 0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3" h="1497">
                    <a:moveTo>
                      <a:pt x="583" y="0"/>
                    </a:moveTo>
                    <a:lnTo>
                      <a:pt x="0" y="155"/>
                    </a:lnTo>
                    <a:lnTo>
                      <a:pt x="0" y="1497"/>
                    </a:lnTo>
                    <a:lnTo>
                      <a:pt x="583" y="1339"/>
                    </a:lnTo>
                    <a:lnTo>
                      <a:pt x="58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94" name="Freeform 146"/>
              <p:cNvSpPr>
                <a:spLocks/>
              </p:cNvSpPr>
              <p:nvPr/>
            </p:nvSpPr>
            <p:spPr bwMode="gray">
              <a:xfrm>
                <a:off x="-217" y="2779"/>
                <a:ext cx="80" cy="93"/>
              </a:xfrm>
              <a:custGeom>
                <a:avLst/>
                <a:gdLst>
                  <a:gd name="T0" fmla="*/ 6 w 34"/>
                  <a:gd name="T1" fmla="*/ 34 h 39"/>
                  <a:gd name="T2" fmla="*/ 27 w 34"/>
                  <a:gd name="T3" fmla="*/ 27 h 39"/>
                  <a:gd name="T4" fmla="*/ 29 w 34"/>
                  <a:gd name="T5" fmla="*/ 5 h 39"/>
                  <a:gd name="T6" fmla="*/ 7 w 34"/>
                  <a:gd name="T7" fmla="*/ 12 h 39"/>
                  <a:gd name="T8" fmla="*/ 6 w 34"/>
                  <a:gd name="T9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6" y="34"/>
                    </a:moveTo>
                    <a:cubicBezTo>
                      <a:pt x="11" y="39"/>
                      <a:pt x="21" y="36"/>
                      <a:pt x="27" y="27"/>
                    </a:cubicBezTo>
                    <a:cubicBezTo>
                      <a:pt x="34" y="19"/>
                      <a:pt x="34" y="9"/>
                      <a:pt x="29" y="5"/>
                    </a:cubicBezTo>
                    <a:cubicBezTo>
                      <a:pt x="23" y="0"/>
                      <a:pt x="13" y="4"/>
                      <a:pt x="7" y="12"/>
                    </a:cubicBezTo>
                    <a:cubicBezTo>
                      <a:pt x="1" y="20"/>
                      <a:pt x="0" y="30"/>
                      <a:pt x="6" y="3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C40505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95" name="Freeform 147"/>
              <p:cNvSpPr>
                <a:spLocks/>
              </p:cNvSpPr>
              <p:nvPr/>
            </p:nvSpPr>
            <p:spPr bwMode="gray">
              <a:xfrm>
                <a:off x="-1427" y="3112"/>
                <a:ext cx="81" cy="93"/>
              </a:xfrm>
              <a:custGeom>
                <a:avLst/>
                <a:gdLst>
                  <a:gd name="T0" fmla="*/ 6 w 34"/>
                  <a:gd name="T1" fmla="*/ 34 h 39"/>
                  <a:gd name="T2" fmla="*/ 27 w 34"/>
                  <a:gd name="T3" fmla="*/ 27 h 39"/>
                  <a:gd name="T4" fmla="*/ 29 w 34"/>
                  <a:gd name="T5" fmla="*/ 5 h 39"/>
                  <a:gd name="T6" fmla="*/ 7 w 34"/>
                  <a:gd name="T7" fmla="*/ 12 h 39"/>
                  <a:gd name="T8" fmla="*/ 6 w 34"/>
                  <a:gd name="T9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6" y="34"/>
                    </a:moveTo>
                    <a:cubicBezTo>
                      <a:pt x="12" y="39"/>
                      <a:pt x="21" y="36"/>
                      <a:pt x="27" y="27"/>
                    </a:cubicBezTo>
                    <a:cubicBezTo>
                      <a:pt x="34" y="19"/>
                      <a:pt x="34" y="9"/>
                      <a:pt x="29" y="5"/>
                    </a:cubicBezTo>
                    <a:cubicBezTo>
                      <a:pt x="23" y="0"/>
                      <a:pt x="13" y="4"/>
                      <a:pt x="7" y="12"/>
                    </a:cubicBezTo>
                    <a:cubicBezTo>
                      <a:pt x="1" y="20"/>
                      <a:pt x="0" y="30"/>
                      <a:pt x="6" y="3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C40505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96" name="Freeform 148"/>
              <p:cNvSpPr>
                <a:spLocks/>
              </p:cNvSpPr>
              <p:nvPr/>
            </p:nvSpPr>
            <p:spPr bwMode="gray">
              <a:xfrm>
                <a:off x="-1420" y="3032"/>
                <a:ext cx="67" cy="76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4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5"/>
                      <a:pt x="28" y="7"/>
                      <a:pt x="24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6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97" name="Freeform 149"/>
              <p:cNvSpPr>
                <a:spLocks/>
              </p:cNvSpPr>
              <p:nvPr/>
            </p:nvSpPr>
            <p:spPr bwMode="gray">
              <a:xfrm>
                <a:off x="-210" y="2699"/>
                <a:ext cx="66" cy="76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3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5"/>
                      <a:pt x="28" y="7"/>
                      <a:pt x="23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6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98" name="Freeform 150"/>
              <p:cNvSpPr>
                <a:spLocks/>
              </p:cNvSpPr>
              <p:nvPr/>
            </p:nvSpPr>
            <p:spPr bwMode="gray">
              <a:xfrm>
                <a:off x="-1420" y="1556"/>
                <a:ext cx="67" cy="75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4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6"/>
                      <a:pt x="28" y="7"/>
                      <a:pt x="24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7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599" name="Freeform 151"/>
              <p:cNvSpPr>
                <a:spLocks/>
              </p:cNvSpPr>
              <p:nvPr/>
            </p:nvSpPr>
            <p:spPr bwMode="gray">
              <a:xfrm>
                <a:off x="-210" y="1223"/>
                <a:ext cx="66" cy="75"/>
              </a:xfrm>
              <a:custGeom>
                <a:avLst/>
                <a:gdLst>
                  <a:gd name="T0" fmla="*/ 5 w 28"/>
                  <a:gd name="T1" fmla="*/ 28 h 32"/>
                  <a:gd name="T2" fmla="*/ 23 w 28"/>
                  <a:gd name="T3" fmla="*/ 22 h 32"/>
                  <a:gd name="T4" fmla="*/ 23 w 28"/>
                  <a:gd name="T5" fmla="*/ 4 h 32"/>
                  <a:gd name="T6" fmla="*/ 6 w 28"/>
                  <a:gd name="T7" fmla="*/ 10 h 32"/>
                  <a:gd name="T8" fmla="*/ 5 w 2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6"/>
                      <a:pt x="28" y="7"/>
                      <a:pt x="23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7"/>
                      <a:pt x="0" y="25"/>
                      <a:pt x="5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600" name="Freeform 152"/>
              <p:cNvSpPr>
                <a:spLocks/>
              </p:cNvSpPr>
              <p:nvPr/>
            </p:nvSpPr>
            <p:spPr bwMode="gray">
              <a:xfrm>
                <a:off x="-895" y="2137"/>
                <a:ext cx="71" cy="182"/>
              </a:xfrm>
              <a:custGeom>
                <a:avLst/>
                <a:gdLst>
                  <a:gd name="T0" fmla="*/ 0 w 71"/>
                  <a:gd name="T1" fmla="*/ 19 h 182"/>
                  <a:gd name="T2" fmla="*/ 0 w 71"/>
                  <a:gd name="T3" fmla="*/ 182 h 182"/>
                  <a:gd name="T4" fmla="*/ 71 w 71"/>
                  <a:gd name="T5" fmla="*/ 163 h 182"/>
                  <a:gd name="T6" fmla="*/ 71 w 71"/>
                  <a:gd name="T7" fmla="*/ 0 h 182"/>
                  <a:gd name="T8" fmla="*/ 0 w 71"/>
                  <a:gd name="T9" fmla="*/ 1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82">
                    <a:moveTo>
                      <a:pt x="0" y="19"/>
                    </a:moveTo>
                    <a:lnTo>
                      <a:pt x="0" y="182"/>
                    </a:lnTo>
                    <a:lnTo>
                      <a:pt x="71" y="163"/>
                    </a:lnTo>
                    <a:lnTo>
                      <a:pt x="71" y="0"/>
                    </a:lnTo>
                    <a:lnTo>
                      <a:pt x="0" y="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601" name="Freeform 153"/>
              <p:cNvSpPr>
                <a:spLocks/>
              </p:cNvSpPr>
              <p:nvPr/>
            </p:nvSpPr>
            <p:spPr bwMode="gray">
              <a:xfrm>
                <a:off x="-756" y="2106"/>
                <a:ext cx="71" cy="182"/>
              </a:xfrm>
              <a:custGeom>
                <a:avLst/>
                <a:gdLst>
                  <a:gd name="T0" fmla="*/ 0 w 71"/>
                  <a:gd name="T1" fmla="*/ 19 h 182"/>
                  <a:gd name="T2" fmla="*/ 0 w 71"/>
                  <a:gd name="T3" fmla="*/ 182 h 182"/>
                  <a:gd name="T4" fmla="*/ 71 w 71"/>
                  <a:gd name="T5" fmla="*/ 163 h 182"/>
                  <a:gd name="T6" fmla="*/ 71 w 71"/>
                  <a:gd name="T7" fmla="*/ 0 h 182"/>
                  <a:gd name="T8" fmla="*/ 0 w 71"/>
                  <a:gd name="T9" fmla="*/ 1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82">
                    <a:moveTo>
                      <a:pt x="0" y="19"/>
                    </a:moveTo>
                    <a:lnTo>
                      <a:pt x="0" y="182"/>
                    </a:lnTo>
                    <a:lnTo>
                      <a:pt x="71" y="163"/>
                    </a:lnTo>
                    <a:lnTo>
                      <a:pt x="71" y="0"/>
                    </a:lnTo>
                    <a:lnTo>
                      <a:pt x="0" y="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602" name="Freeform 154"/>
              <p:cNvSpPr>
                <a:spLocks/>
              </p:cNvSpPr>
              <p:nvPr/>
            </p:nvSpPr>
            <p:spPr bwMode="gray">
              <a:xfrm>
                <a:off x="-4243" y="2397"/>
                <a:ext cx="156" cy="160"/>
              </a:xfrm>
              <a:custGeom>
                <a:avLst/>
                <a:gdLst>
                  <a:gd name="T0" fmla="*/ 66 w 66"/>
                  <a:gd name="T1" fmla="*/ 68 h 68"/>
                  <a:gd name="T2" fmla="*/ 13 w 66"/>
                  <a:gd name="T3" fmla="*/ 43 h 68"/>
                  <a:gd name="T4" fmla="*/ 13 w 66"/>
                  <a:gd name="T5" fmla="*/ 0 h 68"/>
                  <a:gd name="T6" fmla="*/ 66 w 66"/>
                  <a:gd name="T7" fmla="*/ 12 h 68"/>
                  <a:gd name="T8" fmla="*/ 66 w 66"/>
                  <a:gd name="T9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68">
                    <a:moveTo>
                      <a:pt x="66" y="68"/>
                    </a:moveTo>
                    <a:cubicBezTo>
                      <a:pt x="6" y="58"/>
                      <a:pt x="13" y="56"/>
                      <a:pt x="13" y="43"/>
                    </a:cubicBezTo>
                    <a:cubicBezTo>
                      <a:pt x="13" y="31"/>
                      <a:pt x="0" y="0"/>
                      <a:pt x="13" y="0"/>
                    </a:cubicBezTo>
                    <a:cubicBezTo>
                      <a:pt x="26" y="0"/>
                      <a:pt x="54" y="12"/>
                      <a:pt x="66" y="12"/>
                    </a:cubicBezTo>
                    <a:lnTo>
                      <a:pt x="66" y="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88890" name="Group 442"/>
          <p:cNvGrpSpPr>
            <a:grpSpLocks/>
          </p:cNvGrpSpPr>
          <p:nvPr/>
        </p:nvGrpSpPr>
        <p:grpSpPr bwMode="auto">
          <a:xfrm>
            <a:off x="939800" y="4148138"/>
            <a:ext cx="2044700" cy="625475"/>
            <a:chOff x="592" y="2613"/>
            <a:chExt cx="1288" cy="394"/>
          </a:xfrm>
        </p:grpSpPr>
        <p:sp>
          <p:nvSpPr>
            <p:cNvPr id="488461" name="Freeform 13"/>
            <p:cNvSpPr>
              <a:spLocks/>
            </p:cNvSpPr>
            <p:nvPr/>
          </p:nvSpPr>
          <p:spPr bwMode="gray">
            <a:xfrm>
              <a:off x="592" y="2661"/>
              <a:ext cx="1288" cy="346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88462" name="Group 14"/>
            <p:cNvGrpSpPr>
              <a:grpSpLocks/>
            </p:cNvGrpSpPr>
            <p:nvPr/>
          </p:nvGrpSpPr>
          <p:grpSpPr bwMode="auto">
            <a:xfrm>
              <a:off x="1094" y="2613"/>
              <a:ext cx="359" cy="282"/>
              <a:chOff x="1721" y="2466"/>
              <a:chExt cx="1088" cy="853"/>
            </a:xfrm>
          </p:grpSpPr>
          <p:grpSp>
            <p:nvGrpSpPr>
              <p:cNvPr id="488463" name="Group 15"/>
              <p:cNvGrpSpPr>
                <a:grpSpLocks/>
              </p:cNvGrpSpPr>
              <p:nvPr/>
            </p:nvGrpSpPr>
            <p:grpSpPr bwMode="auto">
              <a:xfrm>
                <a:off x="1794" y="2466"/>
                <a:ext cx="459" cy="646"/>
                <a:chOff x="244" y="3248"/>
                <a:chExt cx="459" cy="646"/>
              </a:xfrm>
            </p:grpSpPr>
            <p:sp>
              <p:nvSpPr>
                <p:cNvPr id="488464" name="Freeform 16"/>
                <p:cNvSpPr>
                  <a:spLocks/>
                </p:cNvSpPr>
                <p:nvPr/>
              </p:nvSpPr>
              <p:spPr bwMode="gray">
                <a:xfrm>
                  <a:off x="279" y="3641"/>
                  <a:ext cx="262" cy="253"/>
                </a:xfrm>
                <a:custGeom>
                  <a:avLst/>
                  <a:gdLst>
                    <a:gd name="T0" fmla="*/ 0 w 240"/>
                    <a:gd name="T1" fmla="*/ 0 h 232"/>
                    <a:gd name="T2" fmla="*/ 0 w 240"/>
                    <a:gd name="T3" fmla="*/ 200 h 232"/>
                    <a:gd name="T4" fmla="*/ 120 w 240"/>
                    <a:gd name="T5" fmla="*/ 232 h 232"/>
                    <a:gd name="T6" fmla="*/ 240 w 240"/>
                    <a:gd name="T7" fmla="*/ 200 h 232"/>
                    <a:gd name="T8" fmla="*/ 240 w 240"/>
                    <a:gd name="T9" fmla="*/ 0 h 232"/>
                    <a:gd name="T10" fmla="*/ 0 w 240"/>
                    <a:gd name="T11" fmla="*/ 0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0" h="232">
                      <a:moveTo>
                        <a:pt x="0" y="0"/>
                      </a:moveTo>
                      <a:cubicBezTo>
                        <a:pt x="0" y="200"/>
                        <a:pt x="0" y="200"/>
                        <a:pt x="0" y="200"/>
                      </a:cubicBezTo>
                      <a:cubicBezTo>
                        <a:pt x="0" y="218"/>
                        <a:pt x="54" y="232"/>
                        <a:pt x="120" y="232"/>
                      </a:cubicBezTo>
                      <a:cubicBezTo>
                        <a:pt x="186" y="232"/>
                        <a:pt x="240" y="218"/>
                        <a:pt x="240" y="200"/>
                      </a:cubicBezTo>
                      <a:cubicBezTo>
                        <a:pt x="240" y="0"/>
                        <a:pt x="240" y="0"/>
                        <a:pt x="24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465" name="Oval 17"/>
                <p:cNvSpPr>
                  <a:spLocks noChangeArrowheads="1"/>
                </p:cNvSpPr>
                <p:nvPr/>
              </p:nvSpPr>
              <p:spPr bwMode="gray">
                <a:xfrm>
                  <a:off x="279" y="3606"/>
                  <a:ext cx="262" cy="70"/>
                </a:xfrm>
                <a:prstGeom prst="ellipse">
                  <a:avLst/>
                </a:prstGeom>
                <a:solidFill>
                  <a:srgbClr val="5F5F5F"/>
                </a:solidFill>
                <a:ln w="6350" algn="ctr">
                  <a:solidFill>
                    <a:srgbClr val="C0C0C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466" name="Freeform 18"/>
                <p:cNvSpPr>
                  <a:spLocks/>
                </p:cNvSpPr>
                <p:nvPr/>
              </p:nvSpPr>
              <p:spPr bwMode="gray">
                <a:xfrm>
                  <a:off x="416" y="3497"/>
                  <a:ext cx="138" cy="169"/>
                </a:xfrm>
                <a:custGeom>
                  <a:avLst/>
                  <a:gdLst>
                    <a:gd name="T0" fmla="*/ 74 w 126"/>
                    <a:gd name="T1" fmla="*/ 5 h 155"/>
                    <a:gd name="T2" fmla="*/ 74 w 126"/>
                    <a:gd name="T3" fmla="*/ 5 h 155"/>
                    <a:gd name="T4" fmla="*/ 74 w 126"/>
                    <a:gd name="T5" fmla="*/ 5 h 155"/>
                    <a:gd name="T6" fmla="*/ 63 w 126"/>
                    <a:gd name="T7" fmla="*/ 8 h 155"/>
                    <a:gd name="T8" fmla="*/ 63 w 126"/>
                    <a:gd name="T9" fmla="*/ 9 h 155"/>
                    <a:gd name="T10" fmla="*/ 10 w 126"/>
                    <a:gd name="T11" fmla="*/ 23 h 155"/>
                    <a:gd name="T12" fmla="*/ 0 w 126"/>
                    <a:gd name="T13" fmla="*/ 155 h 155"/>
                    <a:gd name="T14" fmla="*/ 65 w 126"/>
                    <a:gd name="T15" fmla="*/ 137 h 155"/>
                    <a:gd name="T16" fmla="*/ 126 w 126"/>
                    <a:gd name="T17" fmla="*/ 63 h 155"/>
                    <a:gd name="T18" fmla="*/ 74 w 126"/>
                    <a:gd name="T19" fmla="*/ 5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6" h="155">
                      <a:moveTo>
                        <a:pt x="74" y="5"/>
                      </a:move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1" y="6"/>
                        <a:pt x="67" y="7"/>
                        <a:pt x="63" y="8"/>
                      </a:cubicBezTo>
                      <a:cubicBezTo>
                        <a:pt x="63" y="8"/>
                        <a:pt x="63" y="9"/>
                        <a:pt x="63" y="9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0" y="155"/>
                        <a:pt x="0" y="155"/>
                        <a:pt x="0" y="155"/>
                      </a:cubicBezTo>
                      <a:cubicBezTo>
                        <a:pt x="65" y="137"/>
                        <a:pt x="65" y="137"/>
                        <a:pt x="65" y="137"/>
                      </a:cubicBezTo>
                      <a:cubicBezTo>
                        <a:pt x="89" y="128"/>
                        <a:pt x="126" y="104"/>
                        <a:pt x="126" y="63"/>
                      </a:cubicBezTo>
                      <a:cubicBezTo>
                        <a:pt x="126" y="27"/>
                        <a:pt x="106" y="0"/>
                        <a:pt x="74" y="5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467" name="Freeform 19"/>
                <p:cNvSpPr>
                  <a:spLocks/>
                </p:cNvSpPr>
                <p:nvPr/>
              </p:nvSpPr>
              <p:spPr bwMode="gray">
                <a:xfrm>
                  <a:off x="286" y="3510"/>
                  <a:ext cx="198" cy="156"/>
                </a:xfrm>
                <a:custGeom>
                  <a:avLst/>
                  <a:gdLst>
                    <a:gd name="T0" fmla="*/ 120 w 182"/>
                    <a:gd name="T1" fmla="*/ 143 h 143"/>
                    <a:gd name="T2" fmla="*/ 182 w 182"/>
                    <a:gd name="T3" fmla="*/ 69 h 143"/>
                    <a:gd name="T4" fmla="*/ 119 w 182"/>
                    <a:gd name="T5" fmla="*/ 14 h 143"/>
                    <a:gd name="T6" fmla="*/ 0 w 182"/>
                    <a:gd name="T7" fmla="*/ 82 h 143"/>
                    <a:gd name="T8" fmla="*/ 0 w 182"/>
                    <a:gd name="T9" fmla="*/ 110 h 143"/>
                    <a:gd name="T10" fmla="*/ 120 w 182"/>
                    <a:gd name="T11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2" h="143">
                      <a:moveTo>
                        <a:pt x="120" y="143"/>
                      </a:moveTo>
                      <a:cubicBezTo>
                        <a:pt x="144" y="134"/>
                        <a:pt x="182" y="109"/>
                        <a:pt x="182" y="69"/>
                      </a:cubicBezTo>
                      <a:cubicBezTo>
                        <a:pt x="182" y="28"/>
                        <a:pt x="157" y="0"/>
                        <a:pt x="119" y="14"/>
                      </a:cubicBezTo>
                      <a:cubicBezTo>
                        <a:pt x="80" y="28"/>
                        <a:pt x="9" y="80"/>
                        <a:pt x="0" y="82"/>
                      </a:cubicBezTo>
                      <a:cubicBezTo>
                        <a:pt x="0" y="110"/>
                        <a:pt x="0" y="110"/>
                        <a:pt x="0" y="110"/>
                      </a:cubicBezTo>
                      <a:lnTo>
                        <a:pt x="120" y="14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468" name="Freeform 20"/>
                <p:cNvSpPr>
                  <a:spLocks/>
                </p:cNvSpPr>
                <p:nvPr/>
              </p:nvSpPr>
              <p:spPr bwMode="gray">
                <a:xfrm>
                  <a:off x="269" y="3248"/>
                  <a:ext cx="234" cy="272"/>
                </a:xfrm>
                <a:custGeom>
                  <a:avLst/>
                  <a:gdLst>
                    <a:gd name="T0" fmla="*/ 150 w 214"/>
                    <a:gd name="T1" fmla="*/ 249 h 249"/>
                    <a:gd name="T2" fmla="*/ 150 w 214"/>
                    <a:gd name="T3" fmla="*/ 249 h 249"/>
                    <a:gd name="T4" fmla="*/ 214 w 214"/>
                    <a:gd name="T5" fmla="*/ 233 h 249"/>
                    <a:gd name="T6" fmla="*/ 89 w 214"/>
                    <a:gd name="T7" fmla="*/ 12 h 249"/>
                    <a:gd name="T8" fmla="*/ 57 w 214"/>
                    <a:gd name="T9" fmla="*/ 4 h 249"/>
                    <a:gd name="T10" fmla="*/ 56 w 214"/>
                    <a:gd name="T11" fmla="*/ 4 h 249"/>
                    <a:gd name="T12" fmla="*/ 0 w 214"/>
                    <a:gd name="T13" fmla="*/ 15 h 249"/>
                    <a:gd name="T14" fmla="*/ 0 w 214"/>
                    <a:gd name="T15" fmla="*/ 15 h 249"/>
                    <a:gd name="T16" fmla="*/ 23 w 214"/>
                    <a:gd name="T17" fmla="*/ 26 h 249"/>
                    <a:gd name="T18" fmla="*/ 150 w 214"/>
                    <a:gd name="T19" fmla="*/ 249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4" h="249">
                      <a:moveTo>
                        <a:pt x="150" y="249"/>
                      </a:moveTo>
                      <a:cubicBezTo>
                        <a:pt x="150" y="249"/>
                        <a:pt x="150" y="249"/>
                        <a:pt x="150" y="249"/>
                      </a:cubicBezTo>
                      <a:cubicBezTo>
                        <a:pt x="214" y="233"/>
                        <a:pt x="214" y="233"/>
                        <a:pt x="214" y="233"/>
                      </a:cubicBezTo>
                      <a:cubicBezTo>
                        <a:pt x="89" y="12"/>
                        <a:pt x="89" y="12"/>
                        <a:pt x="89" y="12"/>
                      </a:cubicBezTo>
                      <a:cubicBezTo>
                        <a:pt x="79" y="2"/>
                        <a:pt x="66" y="0"/>
                        <a:pt x="57" y="4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7" y="15"/>
                        <a:pt x="16" y="18"/>
                        <a:pt x="23" y="26"/>
                      </a:cubicBezTo>
                      <a:lnTo>
                        <a:pt x="150" y="249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469" name="Freeform 21"/>
                <p:cNvSpPr>
                  <a:spLocks/>
                </p:cNvSpPr>
                <p:nvPr/>
              </p:nvSpPr>
              <p:spPr bwMode="gray">
                <a:xfrm>
                  <a:off x="244" y="3254"/>
                  <a:ext cx="237" cy="384"/>
                </a:xfrm>
                <a:custGeom>
                  <a:avLst/>
                  <a:gdLst>
                    <a:gd name="T0" fmla="*/ 161 w 217"/>
                    <a:gd name="T1" fmla="*/ 336 h 351"/>
                    <a:gd name="T2" fmla="*/ 196 w 217"/>
                    <a:gd name="T3" fmla="*/ 283 h 351"/>
                    <a:gd name="T4" fmla="*/ 46 w 217"/>
                    <a:gd name="T5" fmla="*/ 20 h 351"/>
                    <a:gd name="T6" fmla="*/ 0 w 217"/>
                    <a:gd name="T7" fmla="*/ 27 h 351"/>
                    <a:gd name="T8" fmla="*/ 161 w 217"/>
                    <a:gd name="T9" fmla="*/ 336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7" h="351">
                      <a:moveTo>
                        <a:pt x="161" y="336"/>
                      </a:moveTo>
                      <a:cubicBezTo>
                        <a:pt x="176" y="351"/>
                        <a:pt x="217" y="313"/>
                        <a:pt x="196" y="283"/>
                      </a:cubicBezTo>
                      <a:cubicBezTo>
                        <a:pt x="179" y="256"/>
                        <a:pt x="46" y="20"/>
                        <a:pt x="46" y="20"/>
                      </a:cubicBezTo>
                      <a:cubicBezTo>
                        <a:pt x="26" y="0"/>
                        <a:pt x="0" y="12"/>
                        <a:pt x="0" y="27"/>
                      </a:cubicBezTo>
                      <a:cubicBezTo>
                        <a:pt x="0" y="41"/>
                        <a:pt x="146" y="321"/>
                        <a:pt x="161" y="3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470" name="Freeform 22"/>
                <p:cNvSpPr>
                  <a:spLocks/>
                </p:cNvSpPr>
                <p:nvPr/>
              </p:nvSpPr>
              <p:spPr bwMode="gray">
                <a:xfrm>
                  <a:off x="292" y="3253"/>
                  <a:ext cx="68" cy="54"/>
                </a:xfrm>
                <a:custGeom>
                  <a:avLst/>
                  <a:gdLst>
                    <a:gd name="T0" fmla="*/ 31 w 62"/>
                    <a:gd name="T1" fmla="*/ 50 h 50"/>
                    <a:gd name="T2" fmla="*/ 10 w 62"/>
                    <a:gd name="T3" fmla="*/ 14 h 50"/>
                    <a:gd name="T4" fmla="*/ 0 w 62"/>
                    <a:gd name="T5" fmla="*/ 7 h 50"/>
                    <a:gd name="T6" fmla="*/ 32 w 62"/>
                    <a:gd name="T7" fmla="*/ 0 h 50"/>
                    <a:gd name="T8" fmla="*/ 42 w 62"/>
                    <a:gd name="T9" fmla="*/ 8 h 50"/>
                    <a:gd name="T10" fmla="*/ 62 w 62"/>
                    <a:gd name="T11" fmla="*/ 44 h 50"/>
                    <a:gd name="T12" fmla="*/ 31 w 62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50">
                      <a:moveTo>
                        <a:pt x="31" y="50"/>
                      </a:moveTo>
                      <a:cubicBezTo>
                        <a:pt x="18" y="28"/>
                        <a:pt x="10" y="14"/>
                        <a:pt x="10" y="14"/>
                      </a:cubicBezTo>
                      <a:cubicBezTo>
                        <a:pt x="7" y="11"/>
                        <a:pt x="4" y="9"/>
                        <a:pt x="0" y="7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5" y="2"/>
                        <a:pt x="39" y="4"/>
                        <a:pt x="42" y="8"/>
                      </a:cubicBezTo>
                      <a:cubicBezTo>
                        <a:pt x="42" y="8"/>
                        <a:pt x="50" y="22"/>
                        <a:pt x="62" y="44"/>
                      </a:cubicBezTo>
                      <a:cubicBezTo>
                        <a:pt x="31" y="50"/>
                        <a:pt x="31" y="50"/>
                        <a:pt x="31" y="50"/>
                      </a:cubicBezTo>
                    </a:path>
                  </a:pathLst>
                </a:custGeom>
                <a:solidFill>
                  <a:srgbClr val="B2B2B2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471" name="Freeform 23"/>
                <p:cNvSpPr>
                  <a:spLocks/>
                </p:cNvSpPr>
                <p:nvPr/>
              </p:nvSpPr>
              <p:spPr bwMode="gray">
                <a:xfrm>
                  <a:off x="323" y="3276"/>
                  <a:ext cx="285" cy="111"/>
                </a:xfrm>
                <a:custGeom>
                  <a:avLst/>
                  <a:gdLst>
                    <a:gd name="T0" fmla="*/ 30 w 262"/>
                    <a:gd name="T1" fmla="*/ 2 h 101"/>
                    <a:gd name="T2" fmla="*/ 29 w 262"/>
                    <a:gd name="T3" fmla="*/ 2 h 101"/>
                    <a:gd name="T4" fmla="*/ 29 w 262"/>
                    <a:gd name="T5" fmla="*/ 2 h 101"/>
                    <a:gd name="T6" fmla="*/ 29 w 262"/>
                    <a:gd name="T7" fmla="*/ 2 h 101"/>
                    <a:gd name="T8" fmla="*/ 8 w 262"/>
                    <a:gd name="T9" fmla="*/ 11 h 101"/>
                    <a:gd name="T10" fmla="*/ 6 w 262"/>
                    <a:gd name="T11" fmla="*/ 37 h 101"/>
                    <a:gd name="T12" fmla="*/ 11 w 262"/>
                    <a:gd name="T13" fmla="*/ 39 h 101"/>
                    <a:gd name="T14" fmla="*/ 11 w 262"/>
                    <a:gd name="T15" fmla="*/ 39 h 101"/>
                    <a:gd name="T16" fmla="*/ 243 w 262"/>
                    <a:gd name="T17" fmla="*/ 101 h 101"/>
                    <a:gd name="T18" fmla="*/ 262 w 262"/>
                    <a:gd name="T19" fmla="*/ 64 h 101"/>
                    <a:gd name="T20" fmla="*/ 30 w 262"/>
                    <a:gd name="T21" fmla="*/ 2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2" h="101">
                      <a:moveTo>
                        <a:pt x="30" y="2"/>
                      </a:moveTo>
                      <a:cubicBezTo>
                        <a:pt x="30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2" y="0"/>
                        <a:pt x="14" y="4"/>
                        <a:pt x="8" y="11"/>
                      </a:cubicBezTo>
                      <a:cubicBezTo>
                        <a:pt x="1" y="21"/>
                        <a:pt x="0" y="32"/>
                        <a:pt x="6" y="37"/>
                      </a:cubicBezTo>
                      <a:cubicBezTo>
                        <a:pt x="8" y="38"/>
                        <a:pt x="9" y="39"/>
                        <a:pt x="11" y="39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243" y="101"/>
                        <a:pt x="243" y="101"/>
                        <a:pt x="243" y="101"/>
                      </a:cubicBezTo>
                      <a:cubicBezTo>
                        <a:pt x="262" y="64"/>
                        <a:pt x="262" y="64"/>
                        <a:pt x="262" y="64"/>
                      </a:cubicBezTo>
                      <a:lnTo>
                        <a:pt x="30" y="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472" name="Freeform 24"/>
                <p:cNvSpPr>
                  <a:spLocks/>
                </p:cNvSpPr>
                <p:nvPr/>
              </p:nvSpPr>
              <p:spPr bwMode="gray">
                <a:xfrm>
                  <a:off x="579" y="3343"/>
                  <a:ext cx="41" cy="48"/>
                </a:xfrm>
                <a:custGeom>
                  <a:avLst/>
                  <a:gdLst>
                    <a:gd name="T0" fmla="*/ 6 w 38"/>
                    <a:gd name="T1" fmla="*/ 39 h 44"/>
                    <a:gd name="T2" fmla="*/ 31 w 38"/>
                    <a:gd name="T3" fmla="*/ 31 h 44"/>
                    <a:gd name="T4" fmla="*/ 32 w 38"/>
                    <a:gd name="T5" fmla="*/ 5 h 44"/>
                    <a:gd name="T6" fmla="*/ 7 w 38"/>
                    <a:gd name="T7" fmla="*/ 13 h 44"/>
                    <a:gd name="T8" fmla="*/ 6 w 38"/>
                    <a:gd name="T9" fmla="*/ 39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44">
                      <a:moveTo>
                        <a:pt x="6" y="39"/>
                      </a:moveTo>
                      <a:cubicBezTo>
                        <a:pt x="13" y="44"/>
                        <a:pt x="24" y="40"/>
                        <a:pt x="31" y="31"/>
                      </a:cubicBezTo>
                      <a:cubicBezTo>
                        <a:pt x="38" y="22"/>
                        <a:pt x="38" y="10"/>
                        <a:pt x="32" y="5"/>
                      </a:cubicBezTo>
                      <a:cubicBezTo>
                        <a:pt x="26" y="0"/>
                        <a:pt x="15" y="4"/>
                        <a:pt x="7" y="13"/>
                      </a:cubicBezTo>
                      <a:cubicBezTo>
                        <a:pt x="0" y="23"/>
                        <a:pt x="0" y="34"/>
                        <a:pt x="6" y="39"/>
                      </a:cubicBez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473" name="Freeform 25"/>
                <p:cNvSpPr>
                  <a:spLocks/>
                </p:cNvSpPr>
                <p:nvPr/>
              </p:nvSpPr>
              <p:spPr bwMode="gray">
                <a:xfrm>
                  <a:off x="609" y="3352"/>
                  <a:ext cx="32" cy="40"/>
                </a:xfrm>
                <a:custGeom>
                  <a:avLst/>
                  <a:gdLst>
                    <a:gd name="T0" fmla="*/ 0 w 69"/>
                    <a:gd name="T1" fmla="*/ 88 h 88"/>
                    <a:gd name="T2" fmla="*/ 0 w 69"/>
                    <a:gd name="T3" fmla="*/ 19 h 88"/>
                    <a:gd name="T4" fmla="*/ 69 w 69"/>
                    <a:gd name="T5" fmla="*/ 0 h 88"/>
                    <a:gd name="T6" fmla="*/ 69 w 69"/>
                    <a:gd name="T7" fmla="*/ 71 h 88"/>
                    <a:gd name="T8" fmla="*/ 0 w 69"/>
                    <a:gd name="T9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9" h="88">
                      <a:moveTo>
                        <a:pt x="0" y="88"/>
                      </a:moveTo>
                      <a:lnTo>
                        <a:pt x="0" y="19"/>
                      </a:lnTo>
                      <a:lnTo>
                        <a:pt x="69" y="0"/>
                      </a:lnTo>
                      <a:lnTo>
                        <a:pt x="69" y="71"/>
                      </a:lnTo>
                      <a:lnTo>
                        <a:pt x="0" y="88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474" name="Freeform 26"/>
                <p:cNvSpPr>
                  <a:spLocks/>
                </p:cNvSpPr>
                <p:nvPr/>
              </p:nvSpPr>
              <p:spPr bwMode="gray">
                <a:xfrm>
                  <a:off x="672" y="3352"/>
                  <a:ext cx="31" cy="40"/>
                </a:xfrm>
                <a:custGeom>
                  <a:avLst/>
                  <a:gdLst>
                    <a:gd name="T0" fmla="*/ 0 w 68"/>
                    <a:gd name="T1" fmla="*/ 88 h 88"/>
                    <a:gd name="T2" fmla="*/ 0 w 68"/>
                    <a:gd name="T3" fmla="*/ 19 h 88"/>
                    <a:gd name="T4" fmla="*/ 68 w 68"/>
                    <a:gd name="T5" fmla="*/ 0 h 88"/>
                    <a:gd name="T6" fmla="*/ 68 w 68"/>
                    <a:gd name="T7" fmla="*/ 71 h 88"/>
                    <a:gd name="T8" fmla="*/ 0 w 68"/>
                    <a:gd name="T9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88">
                      <a:moveTo>
                        <a:pt x="0" y="88"/>
                      </a:moveTo>
                      <a:lnTo>
                        <a:pt x="0" y="19"/>
                      </a:lnTo>
                      <a:lnTo>
                        <a:pt x="68" y="0"/>
                      </a:lnTo>
                      <a:lnTo>
                        <a:pt x="68" y="71"/>
                      </a:lnTo>
                      <a:lnTo>
                        <a:pt x="0" y="8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475" name="Freeform 27"/>
                <p:cNvSpPr>
                  <a:spLocks/>
                </p:cNvSpPr>
                <p:nvPr/>
              </p:nvSpPr>
              <p:spPr bwMode="gray">
                <a:xfrm>
                  <a:off x="641" y="3352"/>
                  <a:ext cx="31" cy="40"/>
                </a:xfrm>
                <a:custGeom>
                  <a:avLst/>
                  <a:gdLst>
                    <a:gd name="T0" fmla="*/ 0 w 66"/>
                    <a:gd name="T1" fmla="*/ 0 h 88"/>
                    <a:gd name="T2" fmla="*/ 0 w 66"/>
                    <a:gd name="T3" fmla="*/ 71 h 88"/>
                    <a:gd name="T4" fmla="*/ 66 w 66"/>
                    <a:gd name="T5" fmla="*/ 88 h 88"/>
                    <a:gd name="T6" fmla="*/ 66 w 66"/>
                    <a:gd name="T7" fmla="*/ 19 h 88"/>
                    <a:gd name="T8" fmla="*/ 0 w 66"/>
                    <a:gd name="T9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88">
                      <a:moveTo>
                        <a:pt x="0" y="0"/>
                      </a:moveTo>
                      <a:lnTo>
                        <a:pt x="0" y="71"/>
                      </a:lnTo>
                      <a:lnTo>
                        <a:pt x="66" y="88"/>
                      </a:lnTo>
                      <a:lnTo>
                        <a:pt x="66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476" name="Freeform 28"/>
                <p:cNvSpPr>
                  <a:spLocks/>
                </p:cNvSpPr>
                <p:nvPr/>
              </p:nvSpPr>
              <p:spPr bwMode="gray">
                <a:xfrm>
                  <a:off x="609" y="3368"/>
                  <a:ext cx="32" cy="42"/>
                </a:xfrm>
                <a:custGeom>
                  <a:avLst/>
                  <a:gdLst>
                    <a:gd name="T0" fmla="*/ 0 w 69"/>
                    <a:gd name="T1" fmla="*/ 90 h 90"/>
                    <a:gd name="T2" fmla="*/ 0 w 69"/>
                    <a:gd name="T3" fmla="*/ 19 h 90"/>
                    <a:gd name="T4" fmla="*/ 69 w 69"/>
                    <a:gd name="T5" fmla="*/ 0 h 90"/>
                    <a:gd name="T6" fmla="*/ 69 w 69"/>
                    <a:gd name="T7" fmla="*/ 71 h 90"/>
                    <a:gd name="T8" fmla="*/ 0 w 69"/>
                    <a:gd name="T9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9" h="90">
                      <a:moveTo>
                        <a:pt x="0" y="90"/>
                      </a:moveTo>
                      <a:lnTo>
                        <a:pt x="0" y="19"/>
                      </a:lnTo>
                      <a:lnTo>
                        <a:pt x="69" y="0"/>
                      </a:lnTo>
                      <a:lnTo>
                        <a:pt x="69" y="7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477" name="Freeform 29"/>
                <p:cNvSpPr>
                  <a:spLocks/>
                </p:cNvSpPr>
                <p:nvPr/>
              </p:nvSpPr>
              <p:spPr bwMode="gray">
                <a:xfrm>
                  <a:off x="578" y="3368"/>
                  <a:ext cx="31" cy="42"/>
                </a:xfrm>
                <a:custGeom>
                  <a:avLst/>
                  <a:gdLst>
                    <a:gd name="T0" fmla="*/ 0 w 68"/>
                    <a:gd name="T1" fmla="*/ 0 h 90"/>
                    <a:gd name="T2" fmla="*/ 0 w 68"/>
                    <a:gd name="T3" fmla="*/ 71 h 90"/>
                    <a:gd name="T4" fmla="*/ 68 w 68"/>
                    <a:gd name="T5" fmla="*/ 90 h 90"/>
                    <a:gd name="T6" fmla="*/ 68 w 68"/>
                    <a:gd name="T7" fmla="*/ 19 h 90"/>
                    <a:gd name="T8" fmla="*/ 0 w 68"/>
                    <a:gd name="T9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90">
                      <a:moveTo>
                        <a:pt x="0" y="0"/>
                      </a:moveTo>
                      <a:lnTo>
                        <a:pt x="0" y="71"/>
                      </a:lnTo>
                      <a:lnTo>
                        <a:pt x="68" y="90"/>
                      </a:lnTo>
                      <a:lnTo>
                        <a:pt x="68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478" name="Freeform 30"/>
                <p:cNvSpPr>
                  <a:spLocks/>
                </p:cNvSpPr>
                <p:nvPr/>
              </p:nvSpPr>
              <p:spPr bwMode="gray">
                <a:xfrm>
                  <a:off x="578" y="3343"/>
                  <a:ext cx="125" cy="34"/>
                </a:xfrm>
                <a:custGeom>
                  <a:avLst/>
                  <a:gdLst>
                    <a:gd name="T0" fmla="*/ 203 w 271"/>
                    <a:gd name="T1" fmla="*/ 0 h 73"/>
                    <a:gd name="T2" fmla="*/ 68 w 271"/>
                    <a:gd name="T3" fmla="*/ 0 h 73"/>
                    <a:gd name="T4" fmla="*/ 0 w 271"/>
                    <a:gd name="T5" fmla="*/ 18 h 73"/>
                    <a:gd name="T6" fmla="*/ 0 w 271"/>
                    <a:gd name="T7" fmla="*/ 54 h 73"/>
                    <a:gd name="T8" fmla="*/ 68 w 271"/>
                    <a:gd name="T9" fmla="*/ 73 h 73"/>
                    <a:gd name="T10" fmla="*/ 137 w 271"/>
                    <a:gd name="T11" fmla="*/ 54 h 73"/>
                    <a:gd name="T12" fmla="*/ 68 w 271"/>
                    <a:gd name="T13" fmla="*/ 37 h 73"/>
                    <a:gd name="T14" fmla="*/ 137 w 271"/>
                    <a:gd name="T15" fmla="*/ 18 h 73"/>
                    <a:gd name="T16" fmla="*/ 203 w 271"/>
                    <a:gd name="T17" fmla="*/ 37 h 73"/>
                    <a:gd name="T18" fmla="*/ 271 w 271"/>
                    <a:gd name="T19" fmla="*/ 18 h 73"/>
                    <a:gd name="T20" fmla="*/ 203 w 271"/>
                    <a:gd name="T21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1" h="73">
                      <a:moveTo>
                        <a:pt x="203" y="0"/>
                      </a:moveTo>
                      <a:lnTo>
                        <a:pt x="68" y="0"/>
                      </a:lnTo>
                      <a:lnTo>
                        <a:pt x="0" y="18"/>
                      </a:lnTo>
                      <a:lnTo>
                        <a:pt x="0" y="54"/>
                      </a:lnTo>
                      <a:lnTo>
                        <a:pt x="68" y="73"/>
                      </a:lnTo>
                      <a:lnTo>
                        <a:pt x="137" y="54"/>
                      </a:lnTo>
                      <a:lnTo>
                        <a:pt x="68" y="37"/>
                      </a:lnTo>
                      <a:lnTo>
                        <a:pt x="137" y="18"/>
                      </a:lnTo>
                      <a:lnTo>
                        <a:pt x="203" y="37"/>
                      </a:lnTo>
                      <a:lnTo>
                        <a:pt x="271" y="18"/>
                      </a:lnTo>
                      <a:lnTo>
                        <a:pt x="2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8479" name="Group 31"/>
              <p:cNvGrpSpPr>
                <a:grpSpLocks/>
              </p:cNvGrpSpPr>
              <p:nvPr/>
            </p:nvGrpSpPr>
            <p:grpSpPr bwMode="auto">
              <a:xfrm>
                <a:off x="1721" y="2783"/>
                <a:ext cx="1088" cy="536"/>
                <a:chOff x="2368" y="2596"/>
                <a:chExt cx="1088" cy="536"/>
              </a:xfrm>
            </p:grpSpPr>
            <p:grpSp>
              <p:nvGrpSpPr>
                <p:cNvPr id="488480" name="Group 32"/>
                <p:cNvGrpSpPr>
                  <a:grpSpLocks/>
                </p:cNvGrpSpPr>
                <p:nvPr/>
              </p:nvGrpSpPr>
              <p:grpSpPr bwMode="auto">
                <a:xfrm>
                  <a:off x="2372" y="2733"/>
                  <a:ext cx="1084" cy="399"/>
                  <a:chOff x="2372" y="2733"/>
                  <a:chExt cx="1084" cy="399"/>
                </a:xfrm>
              </p:grpSpPr>
              <p:sp>
                <p:nvSpPr>
                  <p:cNvPr id="488481" name="Freeform 33"/>
                  <p:cNvSpPr>
                    <a:spLocks/>
                  </p:cNvSpPr>
                  <p:nvPr/>
                </p:nvSpPr>
                <p:spPr bwMode="gray">
                  <a:xfrm flipH="1">
                    <a:off x="2372" y="2789"/>
                    <a:ext cx="33" cy="235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3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482" name="Freeform 34"/>
                  <p:cNvSpPr>
                    <a:spLocks/>
                  </p:cNvSpPr>
                  <p:nvPr/>
                </p:nvSpPr>
                <p:spPr bwMode="gray">
                  <a:xfrm flipH="1">
                    <a:off x="2405" y="2789"/>
                    <a:ext cx="31" cy="235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3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483" name="Freeform 35"/>
                  <p:cNvSpPr>
                    <a:spLocks/>
                  </p:cNvSpPr>
                  <p:nvPr/>
                </p:nvSpPr>
                <p:spPr bwMode="gray">
                  <a:xfrm flipH="1">
                    <a:off x="3423" y="2733"/>
                    <a:ext cx="33" cy="235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4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4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484" name="Freeform 36"/>
                  <p:cNvSpPr>
                    <a:spLocks/>
                  </p:cNvSpPr>
                  <p:nvPr/>
                </p:nvSpPr>
                <p:spPr bwMode="gray">
                  <a:xfrm flipH="1">
                    <a:off x="3392" y="2733"/>
                    <a:ext cx="31" cy="235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4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rgbClr val="4D4D4D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485" name="Freeform 37"/>
                  <p:cNvSpPr>
                    <a:spLocks/>
                  </p:cNvSpPr>
                  <p:nvPr/>
                </p:nvSpPr>
                <p:spPr bwMode="gray">
                  <a:xfrm flipH="1">
                    <a:off x="2772" y="2898"/>
                    <a:ext cx="34" cy="234"/>
                  </a:xfrm>
                  <a:custGeom>
                    <a:avLst/>
                    <a:gdLst>
                      <a:gd name="T0" fmla="*/ 0 w 12"/>
                      <a:gd name="T1" fmla="*/ 87 h 87"/>
                      <a:gd name="T2" fmla="*/ 12 w 12"/>
                      <a:gd name="T3" fmla="*/ 84 h 87"/>
                      <a:gd name="T4" fmla="*/ 12 w 12"/>
                      <a:gd name="T5" fmla="*/ 0 h 87"/>
                      <a:gd name="T6" fmla="*/ 0 w 12"/>
                      <a:gd name="T7" fmla="*/ 3 h 87"/>
                      <a:gd name="T8" fmla="*/ 0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486" name="Freeform 38"/>
                  <p:cNvSpPr>
                    <a:spLocks/>
                  </p:cNvSpPr>
                  <p:nvPr/>
                </p:nvSpPr>
                <p:spPr bwMode="gray">
                  <a:xfrm flipH="1">
                    <a:off x="2806" y="2898"/>
                    <a:ext cx="30" cy="234"/>
                  </a:xfrm>
                  <a:custGeom>
                    <a:avLst/>
                    <a:gdLst>
                      <a:gd name="T0" fmla="*/ 12 w 12"/>
                      <a:gd name="T1" fmla="*/ 87 h 87"/>
                      <a:gd name="T2" fmla="*/ 0 w 12"/>
                      <a:gd name="T3" fmla="*/ 84 h 87"/>
                      <a:gd name="T4" fmla="*/ 0 w 12"/>
                      <a:gd name="T5" fmla="*/ 0 h 87"/>
                      <a:gd name="T6" fmla="*/ 12 w 12"/>
                      <a:gd name="T7" fmla="*/ 3 h 87"/>
                      <a:gd name="T8" fmla="*/ 12 w 12"/>
                      <a:gd name="T9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80808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88487" name="Group 39"/>
                <p:cNvGrpSpPr>
                  <a:grpSpLocks/>
                </p:cNvGrpSpPr>
                <p:nvPr/>
              </p:nvGrpSpPr>
              <p:grpSpPr bwMode="auto">
                <a:xfrm>
                  <a:off x="2368" y="2596"/>
                  <a:ext cx="1088" cy="347"/>
                  <a:chOff x="-181" y="3580"/>
                  <a:chExt cx="2284" cy="730"/>
                </a:xfrm>
              </p:grpSpPr>
              <p:sp>
                <p:nvSpPr>
                  <p:cNvPr id="488488" name="Freeform 40"/>
                  <p:cNvSpPr>
                    <a:spLocks/>
                  </p:cNvSpPr>
                  <p:nvPr/>
                </p:nvSpPr>
                <p:spPr bwMode="gray">
                  <a:xfrm>
                    <a:off x="714" y="3819"/>
                    <a:ext cx="1389" cy="491"/>
                  </a:xfrm>
                  <a:custGeom>
                    <a:avLst/>
                    <a:gdLst>
                      <a:gd name="T0" fmla="*/ 582 w 588"/>
                      <a:gd name="T1" fmla="*/ 4 h 208"/>
                      <a:gd name="T2" fmla="*/ 568 w 588"/>
                      <a:gd name="T3" fmla="*/ 1 h 208"/>
                      <a:gd name="T4" fmla="*/ 558 w 588"/>
                      <a:gd name="T5" fmla="*/ 3 h 208"/>
                      <a:gd name="T6" fmla="*/ 37 w 588"/>
                      <a:gd name="T7" fmla="*/ 143 h 208"/>
                      <a:gd name="T8" fmla="*/ 27 w 588"/>
                      <a:gd name="T9" fmla="*/ 146 h 208"/>
                      <a:gd name="T10" fmla="*/ 9 w 588"/>
                      <a:gd name="T11" fmla="*/ 161 h 208"/>
                      <a:gd name="T12" fmla="*/ 0 w 588"/>
                      <a:gd name="T13" fmla="*/ 179 h 208"/>
                      <a:gd name="T14" fmla="*/ 0 w 588"/>
                      <a:gd name="T15" fmla="*/ 194 h 208"/>
                      <a:gd name="T16" fmla="*/ 7 w 588"/>
                      <a:gd name="T17" fmla="*/ 204 h 208"/>
                      <a:gd name="T18" fmla="*/ 19 w 588"/>
                      <a:gd name="T19" fmla="*/ 208 h 208"/>
                      <a:gd name="T20" fmla="*/ 31 w 588"/>
                      <a:gd name="T21" fmla="*/ 204 h 208"/>
                      <a:gd name="T22" fmla="*/ 550 w 588"/>
                      <a:gd name="T23" fmla="*/ 65 h 208"/>
                      <a:gd name="T24" fmla="*/ 562 w 588"/>
                      <a:gd name="T25" fmla="*/ 62 h 208"/>
                      <a:gd name="T26" fmla="*/ 579 w 588"/>
                      <a:gd name="T27" fmla="*/ 48 h 208"/>
                      <a:gd name="T28" fmla="*/ 588 w 588"/>
                      <a:gd name="T29" fmla="*/ 30 h 208"/>
                      <a:gd name="T30" fmla="*/ 588 w 588"/>
                      <a:gd name="T31" fmla="*/ 14 h 208"/>
                      <a:gd name="T32" fmla="*/ 582 w 588"/>
                      <a:gd name="T33" fmla="*/ 4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8" h="208">
                        <a:moveTo>
                          <a:pt x="582" y="4"/>
                        </a:moveTo>
                        <a:cubicBezTo>
                          <a:pt x="578" y="1"/>
                          <a:pt x="573" y="0"/>
                          <a:pt x="568" y="1"/>
                        </a:cubicBezTo>
                        <a:cubicBezTo>
                          <a:pt x="558" y="3"/>
                          <a:pt x="558" y="3"/>
                          <a:pt x="558" y="3"/>
                        </a:cubicBezTo>
                        <a:cubicBezTo>
                          <a:pt x="37" y="143"/>
                          <a:pt x="37" y="143"/>
                          <a:pt x="37" y="143"/>
                        </a:cubicBezTo>
                        <a:cubicBezTo>
                          <a:pt x="27" y="146"/>
                          <a:pt x="27" y="146"/>
                          <a:pt x="27" y="146"/>
                        </a:cubicBezTo>
                        <a:cubicBezTo>
                          <a:pt x="21" y="149"/>
                          <a:pt x="14" y="154"/>
                          <a:pt x="9" y="161"/>
                        </a:cubicBezTo>
                        <a:cubicBezTo>
                          <a:pt x="4" y="167"/>
                          <a:pt x="2" y="173"/>
                          <a:pt x="0" y="179"/>
                        </a:cubicBezTo>
                        <a:cubicBezTo>
                          <a:pt x="0" y="194"/>
                          <a:pt x="0" y="194"/>
                          <a:pt x="0" y="194"/>
                        </a:cubicBezTo>
                        <a:cubicBezTo>
                          <a:pt x="1" y="198"/>
                          <a:pt x="3" y="202"/>
                          <a:pt x="7" y="204"/>
                        </a:cubicBezTo>
                        <a:cubicBezTo>
                          <a:pt x="10" y="207"/>
                          <a:pt x="15" y="208"/>
                          <a:pt x="19" y="208"/>
                        </a:cubicBezTo>
                        <a:cubicBezTo>
                          <a:pt x="31" y="204"/>
                          <a:pt x="31" y="204"/>
                          <a:pt x="31" y="204"/>
                        </a:cubicBezTo>
                        <a:cubicBezTo>
                          <a:pt x="550" y="65"/>
                          <a:pt x="550" y="65"/>
                          <a:pt x="550" y="65"/>
                        </a:cubicBezTo>
                        <a:cubicBezTo>
                          <a:pt x="562" y="62"/>
                          <a:pt x="562" y="62"/>
                          <a:pt x="562" y="62"/>
                        </a:cubicBezTo>
                        <a:cubicBezTo>
                          <a:pt x="568" y="59"/>
                          <a:pt x="574" y="54"/>
                          <a:pt x="579" y="48"/>
                        </a:cubicBezTo>
                        <a:cubicBezTo>
                          <a:pt x="584" y="42"/>
                          <a:pt x="587" y="36"/>
                          <a:pt x="588" y="30"/>
                        </a:cubicBezTo>
                        <a:cubicBezTo>
                          <a:pt x="588" y="14"/>
                          <a:pt x="588" y="14"/>
                          <a:pt x="588" y="14"/>
                        </a:cubicBezTo>
                        <a:cubicBezTo>
                          <a:pt x="587" y="10"/>
                          <a:pt x="585" y="7"/>
                          <a:pt x="582" y="4"/>
                        </a:cubicBezTo>
                        <a:close/>
                      </a:path>
                    </a:pathLst>
                  </a:custGeom>
                  <a:solidFill>
                    <a:srgbClr val="80808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489" name="Freeform 41"/>
                  <p:cNvSpPr>
                    <a:spLocks/>
                  </p:cNvSpPr>
                  <p:nvPr/>
                </p:nvSpPr>
                <p:spPr bwMode="gray">
                  <a:xfrm>
                    <a:off x="714" y="4156"/>
                    <a:ext cx="144" cy="154"/>
                  </a:xfrm>
                  <a:custGeom>
                    <a:avLst/>
                    <a:gdLst>
                      <a:gd name="T0" fmla="*/ 48 w 61"/>
                      <a:gd name="T1" fmla="*/ 47 h 65"/>
                      <a:gd name="T2" fmla="*/ 50 w 61"/>
                      <a:gd name="T3" fmla="*/ 4 h 65"/>
                      <a:gd name="T4" fmla="*/ 37 w 61"/>
                      <a:gd name="T5" fmla="*/ 0 h 65"/>
                      <a:gd name="T6" fmla="*/ 27 w 61"/>
                      <a:gd name="T7" fmla="*/ 3 h 65"/>
                      <a:gd name="T8" fmla="*/ 9 w 61"/>
                      <a:gd name="T9" fmla="*/ 18 h 65"/>
                      <a:gd name="T10" fmla="*/ 0 w 61"/>
                      <a:gd name="T11" fmla="*/ 36 h 65"/>
                      <a:gd name="T12" fmla="*/ 0 w 61"/>
                      <a:gd name="T13" fmla="*/ 51 h 65"/>
                      <a:gd name="T14" fmla="*/ 7 w 61"/>
                      <a:gd name="T15" fmla="*/ 61 h 65"/>
                      <a:gd name="T16" fmla="*/ 19 w 61"/>
                      <a:gd name="T17" fmla="*/ 65 h 65"/>
                      <a:gd name="T18" fmla="*/ 31 w 61"/>
                      <a:gd name="T19" fmla="*/ 61 h 65"/>
                      <a:gd name="T20" fmla="*/ 48 w 61"/>
                      <a:gd name="T21" fmla="*/ 47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48" y="47"/>
                        </a:moveTo>
                        <a:cubicBezTo>
                          <a:pt x="60" y="31"/>
                          <a:pt x="61" y="12"/>
                          <a:pt x="50" y="4"/>
                        </a:cubicBezTo>
                        <a:cubicBezTo>
                          <a:pt x="47" y="1"/>
                          <a:pt x="42" y="0"/>
                          <a:pt x="37" y="0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1" y="6"/>
                          <a:pt x="14" y="11"/>
                          <a:pt x="9" y="18"/>
                        </a:cubicBezTo>
                        <a:cubicBezTo>
                          <a:pt x="4" y="24"/>
                          <a:pt x="2" y="30"/>
                          <a:pt x="0" y="36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1" y="55"/>
                          <a:pt x="3" y="59"/>
                          <a:pt x="7" y="61"/>
                        </a:cubicBezTo>
                        <a:cubicBezTo>
                          <a:pt x="10" y="64"/>
                          <a:pt x="15" y="65"/>
                          <a:pt x="19" y="65"/>
                        </a:cubicBezTo>
                        <a:cubicBezTo>
                          <a:pt x="31" y="61"/>
                          <a:pt x="31" y="61"/>
                          <a:pt x="31" y="61"/>
                        </a:cubicBezTo>
                        <a:cubicBezTo>
                          <a:pt x="37" y="58"/>
                          <a:pt x="43" y="54"/>
                          <a:pt x="48" y="47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490" name="Freeform 42"/>
                  <p:cNvSpPr>
                    <a:spLocks/>
                  </p:cNvSpPr>
                  <p:nvPr/>
                </p:nvSpPr>
                <p:spPr bwMode="gray">
                  <a:xfrm>
                    <a:off x="1959" y="3819"/>
                    <a:ext cx="144" cy="153"/>
                  </a:xfrm>
                  <a:custGeom>
                    <a:avLst/>
                    <a:gdLst>
                      <a:gd name="T0" fmla="*/ 13 w 61"/>
                      <a:gd name="T1" fmla="*/ 18 h 65"/>
                      <a:gd name="T2" fmla="*/ 11 w 61"/>
                      <a:gd name="T3" fmla="*/ 62 h 65"/>
                      <a:gd name="T4" fmla="*/ 23 w 61"/>
                      <a:gd name="T5" fmla="*/ 65 h 65"/>
                      <a:gd name="T6" fmla="*/ 35 w 61"/>
                      <a:gd name="T7" fmla="*/ 62 h 65"/>
                      <a:gd name="T8" fmla="*/ 52 w 61"/>
                      <a:gd name="T9" fmla="*/ 48 h 65"/>
                      <a:gd name="T10" fmla="*/ 61 w 61"/>
                      <a:gd name="T11" fmla="*/ 30 h 65"/>
                      <a:gd name="T12" fmla="*/ 61 w 61"/>
                      <a:gd name="T13" fmla="*/ 14 h 65"/>
                      <a:gd name="T14" fmla="*/ 55 w 61"/>
                      <a:gd name="T15" fmla="*/ 4 h 65"/>
                      <a:gd name="T16" fmla="*/ 41 w 61"/>
                      <a:gd name="T17" fmla="*/ 1 h 65"/>
                      <a:gd name="T18" fmla="*/ 31 w 61"/>
                      <a:gd name="T19" fmla="*/ 3 h 65"/>
                      <a:gd name="T20" fmla="*/ 13 w 61"/>
                      <a:gd name="T21" fmla="*/ 1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1" h="65">
                        <a:moveTo>
                          <a:pt x="13" y="18"/>
                        </a:moveTo>
                        <a:cubicBezTo>
                          <a:pt x="1" y="34"/>
                          <a:pt x="0" y="53"/>
                          <a:pt x="11" y="62"/>
                        </a:cubicBezTo>
                        <a:cubicBezTo>
                          <a:pt x="15" y="64"/>
                          <a:pt x="19" y="65"/>
                          <a:pt x="23" y="65"/>
                        </a:cubicBezTo>
                        <a:cubicBezTo>
                          <a:pt x="35" y="62"/>
                          <a:pt x="35" y="62"/>
                          <a:pt x="35" y="62"/>
                        </a:cubicBezTo>
                        <a:cubicBezTo>
                          <a:pt x="41" y="59"/>
                          <a:pt x="47" y="54"/>
                          <a:pt x="52" y="48"/>
                        </a:cubicBezTo>
                        <a:cubicBezTo>
                          <a:pt x="57" y="42"/>
                          <a:pt x="60" y="36"/>
                          <a:pt x="61" y="30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0" y="10"/>
                          <a:pt x="58" y="7"/>
                          <a:pt x="55" y="4"/>
                        </a:cubicBezTo>
                        <a:cubicBezTo>
                          <a:pt x="51" y="1"/>
                          <a:pt x="46" y="0"/>
                          <a:pt x="41" y="1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25" y="6"/>
                          <a:pt x="19" y="11"/>
                          <a:pt x="13" y="18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491" name="Freeform 43"/>
                  <p:cNvSpPr>
                    <a:spLocks/>
                  </p:cNvSpPr>
                  <p:nvPr/>
                </p:nvSpPr>
                <p:spPr bwMode="gray">
                  <a:xfrm>
                    <a:off x="1406" y="3958"/>
                    <a:ext cx="154" cy="172"/>
                  </a:xfrm>
                  <a:custGeom>
                    <a:avLst/>
                    <a:gdLst>
                      <a:gd name="T0" fmla="*/ 11 w 65"/>
                      <a:gd name="T1" fmla="*/ 65 h 73"/>
                      <a:gd name="T2" fmla="*/ 52 w 65"/>
                      <a:gd name="T3" fmla="*/ 51 h 73"/>
                      <a:gd name="T4" fmla="*/ 55 w 65"/>
                      <a:gd name="T5" fmla="*/ 8 h 73"/>
                      <a:gd name="T6" fmla="*/ 13 w 65"/>
                      <a:gd name="T7" fmla="*/ 22 h 73"/>
                      <a:gd name="T8" fmla="*/ 11 w 65"/>
                      <a:gd name="T9" fmla="*/ 65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5" h="73">
                        <a:moveTo>
                          <a:pt x="11" y="65"/>
                        </a:moveTo>
                        <a:cubicBezTo>
                          <a:pt x="22" y="73"/>
                          <a:pt x="40" y="67"/>
                          <a:pt x="52" y="51"/>
                        </a:cubicBezTo>
                        <a:cubicBezTo>
                          <a:pt x="64" y="36"/>
                          <a:pt x="65" y="16"/>
                          <a:pt x="55" y="8"/>
                        </a:cubicBezTo>
                        <a:cubicBezTo>
                          <a:pt x="44" y="0"/>
                          <a:pt x="25" y="6"/>
                          <a:pt x="13" y="22"/>
                        </a:cubicBezTo>
                        <a:cubicBezTo>
                          <a:pt x="1" y="38"/>
                          <a:pt x="0" y="57"/>
                          <a:pt x="11" y="65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492" name="Freeform 44"/>
                  <p:cNvSpPr>
                    <a:spLocks/>
                  </p:cNvSpPr>
                  <p:nvPr/>
                </p:nvSpPr>
                <p:spPr bwMode="gray">
                  <a:xfrm>
                    <a:off x="-118" y="3580"/>
                    <a:ext cx="2174" cy="584"/>
                  </a:xfrm>
                  <a:custGeom>
                    <a:avLst/>
                    <a:gdLst>
                      <a:gd name="T0" fmla="*/ 0 w 2174"/>
                      <a:gd name="T1" fmla="*/ 343 h 584"/>
                      <a:gd name="T2" fmla="*/ 1278 w 2174"/>
                      <a:gd name="T3" fmla="*/ 0 h 584"/>
                      <a:gd name="T4" fmla="*/ 2174 w 2174"/>
                      <a:gd name="T5" fmla="*/ 241 h 584"/>
                      <a:gd name="T6" fmla="*/ 896 w 2174"/>
                      <a:gd name="T7" fmla="*/ 584 h 584"/>
                      <a:gd name="T8" fmla="*/ 0 w 2174"/>
                      <a:gd name="T9" fmla="*/ 343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74" h="584">
                        <a:moveTo>
                          <a:pt x="0" y="343"/>
                        </a:moveTo>
                        <a:lnTo>
                          <a:pt x="1278" y="0"/>
                        </a:lnTo>
                        <a:lnTo>
                          <a:pt x="2174" y="241"/>
                        </a:lnTo>
                        <a:lnTo>
                          <a:pt x="896" y="584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493" name="Freeform 45"/>
                  <p:cNvSpPr>
                    <a:spLocks/>
                  </p:cNvSpPr>
                  <p:nvPr/>
                </p:nvSpPr>
                <p:spPr bwMode="gray">
                  <a:xfrm>
                    <a:off x="-181" y="3923"/>
                    <a:ext cx="959" cy="380"/>
                  </a:xfrm>
                  <a:custGeom>
                    <a:avLst/>
                    <a:gdLst>
                      <a:gd name="T0" fmla="*/ 27 w 406"/>
                      <a:gd name="T1" fmla="*/ 0 h 161"/>
                      <a:gd name="T2" fmla="*/ 27 w 406"/>
                      <a:gd name="T3" fmla="*/ 0 h 161"/>
                      <a:gd name="T4" fmla="*/ 9 w 406"/>
                      <a:gd name="T5" fmla="*/ 15 h 161"/>
                      <a:gd name="T6" fmla="*/ 0 w 406"/>
                      <a:gd name="T7" fmla="*/ 34 h 161"/>
                      <a:gd name="T8" fmla="*/ 0 w 406"/>
                      <a:gd name="T9" fmla="*/ 48 h 161"/>
                      <a:gd name="T10" fmla="*/ 7 w 406"/>
                      <a:gd name="T11" fmla="*/ 58 h 161"/>
                      <a:gd name="T12" fmla="*/ 19 w 406"/>
                      <a:gd name="T13" fmla="*/ 62 h 161"/>
                      <a:gd name="T14" fmla="*/ 387 w 406"/>
                      <a:gd name="T15" fmla="*/ 161 h 161"/>
                      <a:gd name="T16" fmla="*/ 386 w 406"/>
                      <a:gd name="T17" fmla="*/ 160 h 161"/>
                      <a:gd name="T18" fmla="*/ 379 w 406"/>
                      <a:gd name="T19" fmla="*/ 150 h 161"/>
                      <a:gd name="T20" fmla="*/ 379 w 406"/>
                      <a:gd name="T21" fmla="*/ 135 h 161"/>
                      <a:gd name="T22" fmla="*/ 388 w 406"/>
                      <a:gd name="T23" fmla="*/ 117 h 161"/>
                      <a:gd name="T24" fmla="*/ 406 w 406"/>
                      <a:gd name="T25" fmla="*/ 102 h 161"/>
                      <a:gd name="T26" fmla="*/ 27 w 406"/>
                      <a:gd name="T27" fmla="*/ 0 h 1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06" h="161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0" y="3"/>
                          <a:pt x="14" y="8"/>
                          <a:pt x="9" y="15"/>
                        </a:cubicBezTo>
                        <a:cubicBezTo>
                          <a:pt x="4" y="21"/>
                          <a:pt x="1" y="27"/>
                          <a:pt x="0" y="34"/>
                        </a:cubicBezTo>
                        <a:cubicBezTo>
                          <a:pt x="0" y="48"/>
                          <a:pt x="0" y="48"/>
                          <a:pt x="0" y="48"/>
                        </a:cubicBezTo>
                        <a:cubicBezTo>
                          <a:pt x="1" y="52"/>
                          <a:pt x="3" y="56"/>
                          <a:pt x="7" y="58"/>
                        </a:cubicBezTo>
                        <a:cubicBezTo>
                          <a:pt x="10" y="61"/>
                          <a:pt x="14" y="62"/>
                          <a:pt x="19" y="62"/>
                        </a:cubicBezTo>
                        <a:cubicBezTo>
                          <a:pt x="387" y="161"/>
                          <a:pt x="387" y="161"/>
                          <a:pt x="387" y="161"/>
                        </a:cubicBezTo>
                        <a:cubicBezTo>
                          <a:pt x="386" y="160"/>
                          <a:pt x="386" y="160"/>
                          <a:pt x="386" y="160"/>
                        </a:cubicBezTo>
                        <a:cubicBezTo>
                          <a:pt x="382" y="158"/>
                          <a:pt x="380" y="154"/>
                          <a:pt x="379" y="150"/>
                        </a:cubicBezTo>
                        <a:cubicBezTo>
                          <a:pt x="379" y="135"/>
                          <a:pt x="379" y="135"/>
                          <a:pt x="379" y="135"/>
                        </a:cubicBezTo>
                        <a:cubicBezTo>
                          <a:pt x="381" y="129"/>
                          <a:pt x="383" y="123"/>
                          <a:pt x="388" y="117"/>
                        </a:cubicBezTo>
                        <a:cubicBezTo>
                          <a:pt x="393" y="110"/>
                          <a:pt x="400" y="105"/>
                          <a:pt x="406" y="102"/>
                        </a:cubicBez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494" name="Freeform 46"/>
                  <p:cNvSpPr>
                    <a:spLocks/>
                  </p:cNvSpPr>
                  <p:nvPr/>
                </p:nvSpPr>
                <p:spPr bwMode="gray">
                  <a:xfrm>
                    <a:off x="733" y="3693"/>
                    <a:ext cx="897" cy="241"/>
                  </a:xfrm>
                  <a:custGeom>
                    <a:avLst/>
                    <a:gdLst>
                      <a:gd name="T0" fmla="*/ 897 w 897"/>
                      <a:gd name="T1" fmla="*/ 241 h 241"/>
                      <a:gd name="T2" fmla="*/ 0 w 897"/>
                      <a:gd name="T3" fmla="*/ 0 h 241"/>
                      <a:gd name="T4" fmla="*/ 897 w 897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7" h="241">
                        <a:moveTo>
                          <a:pt x="897" y="241"/>
                        </a:moveTo>
                        <a:lnTo>
                          <a:pt x="0" y="0"/>
                        </a:lnTo>
                        <a:lnTo>
                          <a:pt x="897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495" name="Line 47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733" y="3693"/>
                    <a:ext cx="897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496" name="Freeform 48"/>
                  <p:cNvSpPr>
                    <a:spLocks/>
                  </p:cNvSpPr>
                  <p:nvPr/>
                </p:nvSpPr>
                <p:spPr bwMode="gray">
                  <a:xfrm>
                    <a:off x="520" y="3753"/>
                    <a:ext cx="896" cy="238"/>
                  </a:xfrm>
                  <a:custGeom>
                    <a:avLst/>
                    <a:gdLst>
                      <a:gd name="T0" fmla="*/ 896 w 896"/>
                      <a:gd name="T1" fmla="*/ 238 h 238"/>
                      <a:gd name="T2" fmla="*/ 0 w 896"/>
                      <a:gd name="T3" fmla="*/ 0 h 238"/>
                      <a:gd name="T4" fmla="*/ 896 w 896"/>
                      <a:gd name="T5" fmla="*/ 238 h 2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6" h="238">
                        <a:moveTo>
                          <a:pt x="896" y="238"/>
                        </a:moveTo>
                        <a:lnTo>
                          <a:pt x="0" y="0"/>
                        </a:lnTo>
                        <a:lnTo>
                          <a:pt x="896" y="23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497" name="Line 49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520" y="3753"/>
                    <a:ext cx="896" cy="238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498" name="Freeform 50"/>
                  <p:cNvSpPr>
                    <a:spLocks/>
                  </p:cNvSpPr>
                  <p:nvPr/>
                </p:nvSpPr>
                <p:spPr bwMode="gray">
                  <a:xfrm>
                    <a:off x="308" y="3809"/>
                    <a:ext cx="895" cy="241"/>
                  </a:xfrm>
                  <a:custGeom>
                    <a:avLst/>
                    <a:gdLst>
                      <a:gd name="T0" fmla="*/ 895 w 895"/>
                      <a:gd name="T1" fmla="*/ 241 h 241"/>
                      <a:gd name="T2" fmla="*/ 0 w 895"/>
                      <a:gd name="T3" fmla="*/ 0 h 241"/>
                      <a:gd name="T4" fmla="*/ 895 w 895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499" name="Line 51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308" y="3809"/>
                    <a:ext cx="895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500" name="Freeform 52"/>
                  <p:cNvSpPr>
                    <a:spLocks/>
                  </p:cNvSpPr>
                  <p:nvPr/>
                </p:nvSpPr>
                <p:spPr bwMode="gray">
                  <a:xfrm>
                    <a:off x="945" y="3637"/>
                    <a:ext cx="898" cy="241"/>
                  </a:xfrm>
                  <a:custGeom>
                    <a:avLst/>
                    <a:gdLst>
                      <a:gd name="T0" fmla="*/ 898 w 898"/>
                      <a:gd name="T1" fmla="*/ 241 h 241"/>
                      <a:gd name="T2" fmla="*/ 0 w 898"/>
                      <a:gd name="T3" fmla="*/ 0 h 241"/>
                      <a:gd name="T4" fmla="*/ 898 w 898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8" h="241">
                        <a:moveTo>
                          <a:pt x="898" y="241"/>
                        </a:moveTo>
                        <a:lnTo>
                          <a:pt x="0" y="0"/>
                        </a:lnTo>
                        <a:lnTo>
                          <a:pt x="898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501" name="Line 53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945" y="3637"/>
                    <a:ext cx="898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502" name="Freeform 54"/>
                  <p:cNvSpPr>
                    <a:spLocks/>
                  </p:cNvSpPr>
                  <p:nvPr/>
                </p:nvSpPr>
                <p:spPr bwMode="gray">
                  <a:xfrm>
                    <a:off x="95" y="3866"/>
                    <a:ext cx="895" cy="241"/>
                  </a:xfrm>
                  <a:custGeom>
                    <a:avLst/>
                    <a:gdLst>
                      <a:gd name="T0" fmla="*/ 895 w 895"/>
                      <a:gd name="T1" fmla="*/ 241 h 241"/>
                      <a:gd name="T2" fmla="*/ 0 w 895"/>
                      <a:gd name="T3" fmla="*/ 0 h 241"/>
                      <a:gd name="T4" fmla="*/ 895 w 895"/>
                      <a:gd name="T5" fmla="*/ 24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503" name="Line 55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95" y="3866"/>
                    <a:ext cx="895" cy="241"/>
                  </a:xfrm>
                  <a:prstGeom prst="line">
                    <a:avLst/>
                  </a:prstGeom>
                  <a:noFill/>
                  <a:ln w="6350">
                    <a:solidFill>
                      <a:schemeClr val="bg1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88504" name="Group 56"/>
              <p:cNvGrpSpPr>
                <a:grpSpLocks/>
              </p:cNvGrpSpPr>
              <p:nvPr/>
            </p:nvGrpSpPr>
            <p:grpSpPr bwMode="auto">
              <a:xfrm flipH="1">
                <a:off x="2110" y="2766"/>
                <a:ext cx="255" cy="200"/>
                <a:chOff x="1315" y="1508"/>
                <a:chExt cx="596" cy="469"/>
              </a:xfrm>
            </p:grpSpPr>
            <p:sp>
              <p:nvSpPr>
                <p:cNvPr id="488505" name="Freeform 57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506" name="Freeform 58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8507" name="Freeform 59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4347" name="Group 539"/>
          <p:cNvGrpSpPr>
            <a:grpSpLocks/>
          </p:cNvGrpSpPr>
          <p:nvPr/>
        </p:nvGrpSpPr>
        <p:grpSpPr bwMode="auto">
          <a:xfrm>
            <a:off x="0" y="3311525"/>
            <a:ext cx="9144000" cy="1676400"/>
            <a:chOff x="0" y="2086"/>
            <a:chExt cx="5760" cy="1056"/>
          </a:xfrm>
        </p:grpSpPr>
        <p:sp>
          <p:nvSpPr>
            <p:cNvPr id="504348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  <p:sp>
          <p:nvSpPr>
            <p:cNvPr id="504349" name="Rectangle 541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de-DE"/>
            </a:p>
          </p:txBody>
        </p:sp>
      </p:grpSp>
      <p:grpSp>
        <p:nvGrpSpPr>
          <p:cNvPr id="504307" name="Group 499"/>
          <p:cNvGrpSpPr>
            <a:grpSpLocks/>
          </p:cNvGrpSpPr>
          <p:nvPr/>
        </p:nvGrpSpPr>
        <p:grpSpPr bwMode="auto">
          <a:xfrm>
            <a:off x="5003800" y="1643063"/>
            <a:ext cx="1481138" cy="1168400"/>
            <a:chOff x="1897" y="1293"/>
            <a:chExt cx="933" cy="736"/>
          </a:xfrm>
        </p:grpSpPr>
        <p:grpSp>
          <p:nvGrpSpPr>
            <p:cNvPr id="504308" name="Group 500"/>
            <p:cNvGrpSpPr>
              <a:grpSpLocks/>
            </p:cNvGrpSpPr>
            <p:nvPr/>
          </p:nvGrpSpPr>
          <p:grpSpPr bwMode="auto">
            <a:xfrm>
              <a:off x="1897" y="1353"/>
              <a:ext cx="112" cy="676"/>
              <a:chOff x="1795" y="2685"/>
              <a:chExt cx="112" cy="676"/>
            </a:xfrm>
          </p:grpSpPr>
          <p:sp>
            <p:nvSpPr>
              <p:cNvPr id="504309" name="Line 501"/>
              <p:cNvSpPr>
                <a:spLocks noChangeShapeType="1"/>
              </p:cNvSpPr>
              <p:nvPr/>
            </p:nvSpPr>
            <p:spPr bwMode="gray">
              <a:xfrm rot="5400000">
                <a:off x="1761" y="2719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310" name="Line 502"/>
              <p:cNvSpPr>
                <a:spLocks noChangeShapeType="1"/>
              </p:cNvSpPr>
              <p:nvPr/>
            </p:nvSpPr>
            <p:spPr bwMode="gray">
              <a:xfrm rot="5400000">
                <a:off x="1550" y="3116"/>
                <a:ext cx="490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04311" name="Text Box 503"/>
            <p:cNvSpPr txBox="1">
              <a:spLocks noChangeArrowheads="1"/>
            </p:cNvSpPr>
            <p:nvPr/>
          </p:nvSpPr>
          <p:spPr bwMode="gray">
            <a:xfrm>
              <a:off x="2013" y="1293"/>
              <a:ext cx="817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Controlling</a:t>
              </a:r>
              <a:r>
                <a:rPr lang="de-DE" sz="1400"/>
                <a:t> of</a:t>
              </a:r>
              <a:endParaRPr lang="de-DE" altLang="zh-CN" sz="1400" noProof="1"/>
            </a:p>
            <a:p>
              <a:r>
                <a:rPr lang="de-DE" altLang="zh-CN" sz="1400" noProof="1"/>
                <a:t>repairing units</a:t>
              </a:r>
              <a:endParaRPr lang="de-DE" altLang="zh-CN" sz="1400" noProof="1">
                <a:solidFill>
                  <a:schemeClr val="bg1"/>
                </a:solidFill>
              </a:endParaRPr>
            </a:p>
          </p:txBody>
        </p:sp>
      </p:grpSp>
      <p:sp>
        <p:nvSpPr>
          <p:cNvPr id="504193" name="Rectangle 385"/>
          <p:cNvSpPr>
            <a:spLocks noChangeArrowheads="1"/>
          </p:cNvSpPr>
          <p:nvPr/>
        </p:nvSpPr>
        <p:spPr bwMode="gray">
          <a:xfrm>
            <a:off x="300038" y="58738"/>
            <a:ext cx="8520112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rIns="0" anchor="ctr"/>
          <a:lstStyle/>
          <a:p>
            <a:pPr>
              <a:lnSpc>
                <a:spcPct val="90000"/>
              </a:lnSpc>
            </a:pPr>
            <a:r>
              <a:rPr lang="en-US" altLang="zh-CN" sz="3000" b="1" noProof="1"/>
              <a:t>Work Flow Basic Set</a:t>
            </a:r>
          </a:p>
        </p:txBody>
      </p:sp>
      <p:sp>
        <p:nvSpPr>
          <p:cNvPr id="504194" name="Rectangle 4"/>
          <p:cNvSpPr>
            <a:spLocks noChangeArrowheads="1"/>
          </p:cNvSpPr>
          <p:nvPr/>
        </p:nvSpPr>
        <p:spPr bwMode="gray">
          <a:xfrm>
            <a:off x="304800" y="1038225"/>
            <a:ext cx="5753100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defTabSz="801688" eaLnBrk="0" hangingPunct="0"/>
            <a:r>
              <a:rPr lang="en-US" altLang="zh-CN" sz="2000" noProof="1"/>
              <a:t>Customer Service</a:t>
            </a:r>
            <a:r>
              <a:rPr lang="de-DE" sz="2000"/>
              <a:t> 1</a:t>
            </a:r>
            <a:endParaRPr lang="de-DE" altLang="zh-CN" sz="2000" noProof="1"/>
          </a:p>
        </p:txBody>
      </p:sp>
      <p:grpSp>
        <p:nvGrpSpPr>
          <p:cNvPr id="504291" name="Group 483"/>
          <p:cNvGrpSpPr>
            <a:grpSpLocks/>
          </p:cNvGrpSpPr>
          <p:nvPr/>
        </p:nvGrpSpPr>
        <p:grpSpPr bwMode="auto">
          <a:xfrm>
            <a:off x="333375" y="3203575"/>
            <a:ext cx="2044700" cy="860425"/>
            <a:chOff x="210" y="2018"/>
            <a:chExt cx="1288" cy="542"/>
          </a:xfrm>
        </p:grpSpPr>
        <p:sp>
          <p:nvSpPr>
            <p:cNvPr id="503813" name="Freeform 5"/>
            <p:cNvSpPr>
              <a:spLocks noChangeAspect="1"/>
            </p:cNvSpPr>
            <p:nvPr/>
          </p:nvSpPr>
          <p:spPr bwMode="gray">
            <a:xfrm>
              <a:off x="210" y="2215"/>
              <a:ext cx="1288" cy="345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03814" name="Group 6"/>
            <p:cNvGrpSpPr>
              <a:grpSpLocks noChangeAspect="1"/>
            </p:cNvGrpSpPr>
            <p:nvPr/>
          </p:nvGrpSpPr>
          <p:grpSpPr bwMode="auto">
            <a:xfrm>
              <a:off x="427" y="2018"/>
              <a:ext cx="613" cy="467"/>
              <a:chOff x="857" y="2014"/>
              <a:chExt cx="1859" cy="1416"/>
            </a:xfrm>
          </p:grpSpPr>
          <p:grpSp>
            <p:nvGrpSpPr>
              <p:cNvPr id="503815" name="Group 7"/>
              <p:cNvGrpSpPr>
                <a:grpSpLocks noChangeAspect="1"/>
              </p:cNvGrpSpPr>
              <p:nvPr/>
            </p:nvGrpSpPr>
            <p:grpSpPr bwMode="auto">
              <a:xfrm>
                <a:off x="857" y="2014"/>
                <a:ext cx="1516" cy="1416"/>
                <a:chOff x="643" y="1954"/>
                <a:chExt cx="1516" cy="1416"/>
              </a:xfrm>
            </p:grpSpPr>
            <p:grpSp>
              <p:nvGrpSpPr>
                <p:cNvPr id="503816" name="Group 8"/>
                <p:cNvGrpSpPr>
                  <a:grpSpLocks noChangeAspect="1"/>
                </p:cNvGrpSpPr>
                <p:nvPr/>
              </p:nvGrpSpPr>
              <p:grpSpPr bwMode="auto">
                <a:xfrm>
                  <a:off x="643" y="1954"/>
                  <a:ext cx="1503" cy="1295"/>
                  <a:chOff x="643" y="1954"/>
                  <a:chExt cx="1503" cy="1295"/>
                </a:xfrm>
              </p:grpSpPr>
              <p:sp>
                <p:nvSpPr>
                  <p:cNvPr id="503817" name="Freeform 9"/>
                  <p:cNvSpPr>
                    <a:spLocks noChangeAspect="1"/>
                  </p:cNvSpPr>
                  <p:nvPr/>
                </p:nvSpPr>
                <p:spPr bwMode="gray">
                  <a:xfrm flipH="1">
                    <a:off x="1072" y="2127"/>
                    <a:ext cx="428" cy="1006"/>
                  </a:xfrm>
                  <a:custGeom>
                    <a:avLst/>
                    <a:gdLst>
                      <a:gd name="T0" fmla="*/ 0 w 898"/>
                      <a:gd name="T1" fmla="*/ 241 h 2114"/>
                      <a:gd name="T2" fmla="*/ 0 w 898"/>
                      <a:gd name="T3" fmla="*/ 2114 h 2114"/>
                      <a:gd name="T4" fmla="*/ 898 w 898"/>
                      <a:gd name="T5" fmla="*/ 1873 h 2114"/>
                      <a:gd name="T6" fmla="*/ 896 w 898"/>
                      <a:gd name="T7" fmla="*/ 0 h 2114"/>
                      <a:gd name="T8" fmla="*/ 0 w 898"/>
                      <a:gd name="T9" fmla="*/ 241 h 2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98" h="2114">
                        <a:moveTo>
                          <a:pt x="0" y="241"/>
                        </a:moveTo>
                        <a:lnTo>
                          <a:pt x="0" y="2114"/>
                        </a:lnTo>
                        <a:lnTo>
                          <a:pt x="898" y="1873"/>
                        </a:lnTo>
                        <a:lnTo>
                          <a:pt x="896" y="0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818" name="Freeform 10"/>
                  <p:cNvSpPr>
                    <a:spLocks noChangeAspect="1"/>
                  </p:cNvSpPr>
                  <p:nvPr/>
                </p:nvSpPr>
                <p:spPr bwMode="gray">
                  <a:xfrm flipH="1">
                    <a:off x="1072" y="2854"/>
                    <a:ext cx="424" cy="114"/>
                  </a:xfrm>
                  <a:custGeom>
                    <a:avLst/>
                    <a:gdLst>
                      <a:gd name="T0" fmla="*/ 0 w 890"/>
                      <a:gd name="T1" fmla="*/ 120 h 238"/>
                      <a:gd name="T2" fmla="*/ 444 w 890"/>
                      <a:gd name="T3" fmla="*/ 0 h 238"/>
                      <a:gd name="T4" fmla="*/ 890 w 890"/>
                      <a:gd name="T5" fmla="*/ 120 h 238"/>
                      <a:gd name="T6" fmla="*/ 444 w 890"/>
                      <a:gd name="T7" fmla="*/ 238 h 238"/>
                      <a:gd name="T8" fmla="*/ 0 w 890"/>
                      <a:gd name="T9" fmla="*/ 120 h 2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90" h="238">
                        <a:moveTo>
                          <a:pt x="0" y="120"/>
                        </a:moveTo>
                        <a:lnTo>
                          <a:pt x="444" y="0"/>
                        </a:lnTo>
                        <a:lnTo>
                          <a:pt x="890" y="120"/>
                        </a:lnTo>
                        <a:lnTo>
                          <a:pt x="444" y="238"/>
                        </a:lnTo>
                        <a:lnTo>
                          <a:pt x="0" y="12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819" name="Freeform 11"/>
                  <p:cNvSpPr>
                    <a:spLocks noChangeAspect="1"/>
                  </p:cNvSpPr>
                  <p:nvPr/>
                </p:nvSpPr>
                <p:spPr bwMode="gray">
                  <a:xfrm flipH="1">
                    <a:off x="1504" y="1954"/>
                    <a:ext cx="642" cy="172"/>
                  </a:xfrm>
                  <a:custGeom>
                    <a:avLst/>
                    <a:gdLst>
                      <a:gd name="T0" fmla="*/ 0 w 1349"/>
                      <a:gd name="T1" fmla="*/ 241 h 361"/>
                      <a:gd name="T2" fmla="*/ 895 w 1349"/>
                      <a:gd name="T3" fmla="*/ 0 h 361"/>
                      <a:gd name="T4" fmla="*/ 1349 w 1349"/>
                      <a:gd name="T5" fmla="*/ 120 h 361"/>
                      <a:gd name="T6" fmla="*/ 454 w 1349"/>
                      <a:gd name="T7" fmla="*/ 361 h 361"/>
                      <a:gd name="T8" fmla="*/ 0 w 1349"/>
                      <a:gd name="T9" fmla="*/ 241 h 3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9" h="361">
                        <a:moveTo>
                          <a:pt x="0" y="241"/>
                        </a:moveTo>
                        <a:lnTo>
                          <a:pt x="895" y="0"/>
                        </a:lnTo>
                        <a:lnTo>
                          <a:pt x="1349" y="120"/>
                        </a:lnTo>
                        <a:lnTo>
                          <a:pt x="454" y="361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820" name="Freeform 12"/>
                  <p:cNvSpPr>
                    <a:spLocks noChangeAspect="1"/>
                  </p:cNvSpPr>
                  <p:nvPr/>
                </p:nvSpPr>
                <p:spPr bwMode="gray">
                  <a:xfrm flipH="1">
                    <a:off x="1288" y="2011"/>
                    <a:ext cx="642" cy="172"/>
                  </a:xfrm>
                  <a:custGeom>
                    <a:avLst/>
                    <a:gdLst>
                      <a:gd name="T0" fmla="*/ 0 w 1349"/>
                      <a:gd name="T1" fmla="*/ 241 h 361"/>
                      <a:gd name="T2" fmla="*/ 895 w 1349"/>
                      <a:gd name="T3" fmla="*/ 0 h 361"/>
                      <a:gd name="T4" fmla="*/ 1349 w 1349"/>
                      <a:gd name="T5" fmla="*/ 123 h 361"/>
                      <a:gd name="T6" fmla="*/ 451 w 1349"/>
                      <a:gd name="T7" fmla="*/ 361 h 361"/>
                      <a:gd name="T8" fmla="*/ 0 w 1349"/>
                      <a:gd name="T9" fmla="*/ 241 h 3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9" h="361">
                        <a:moveTo>
                          <a:pt x="0" y="241"/>
                        </a:moveTo>
                        <a:lnTo>
                          <a:pt x="895" y="0"/>
                        </a:lnTo>
                        <a:lnTo>
                          <a:pt x="1349" y="123"/>
                        </a:lnTo>
                        <a:lnTo>
                          <a:pt x="451" y="361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821" name="Freeform 13"/>
                  <p:cNvSpPr>
                    <a:spLocks noChangeAspect="1"/>
                  </p:cNvSpPr>
                  <p:nvPr/>
                </p:nvSpPr>
                <p:spPr bwMode="gray">
                  <a:xfrm flipH="1">
                    <a:off x="1073" y="2070"/>
                    <a:ext cx="642" cy="171"/>
                  </a:xfrm>
                  <a:custGeom>
                    <a:avLst/>
                    <a:gdLst>
                      <a:gd name="T0" fmla="*/ 0 w 1349"/>
                      <a:gd name="T1" fmla="*/ 241 h 361"/>
                      <a:gd name="T2" fmla="*/ 898 w 1349"/>
                      <a:gd name="T3" fmla="*/ 0 h 361"/>
                      <a:gd name="T4" fmla="*/ 1349 w 1349"/>
                      <a:gd name="T5" fmla="*/ 120 h 361"/>
                      <a:gd name="T6" fmla="*/ 453 w 1349"/>
                      <a:gd name="T7" fmla="*/ 361 h 361"/>
                      <a:gd name="T8" fmla="*/ 0 w 1349"/>
                      <a:gd name="T9" fmla="*/ 241 h 3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9" h="361">
                        <a:moveTo>
                          <a:pt x="0" y="241"/>
                        </a:moveTo>
                        <a:lnTo>
                          <a:pt x="898" y="0"/>
                        </a:lnTo>
                        <a:lnTo>
                          <a:pt x="1349" y="120"/>
                        </a:lnTo>
                        <a:lnTo>
                          <a:pt x="453" y="361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822" name="Freeform 14"/>
                  <p:cNvSpPr>
                    <a:spLocks noChangeAspect="1"/>
                  </p:cNvSpPr>
                  <p:nvPr/>
                </p:nvSpPr>
                <p:spPr bwMode="gray">
                  <a:xfrm flipH="1">
                    <a:off x="1930" y="2069"/>
                    <a:ext cx="216" cy="948"/>
                  </a:xfrm>
                  <a:custGeom>
                    <a:avLst/>
                    <a:gdLst>
                      <a:gd name="T0" fmla="*/ 0 w 454"/>
                      <a:gd name="T1" fmla="*/ 0 h 1993"/>
                      <a:gd name="T2" fmla="*/ 0 w 454"/>
                      <a:gd name="T3" fmla="*/ 1873 h 1993"/>
                      <a:gd name="T4" fmla="*/ 454 w 454"/>
                      <a:gd name="T5" fmla="*/ 1993 h 1993"/>
                      <a:gd name="T6" fmla="*/ 454 w 454"/>
                      <a:gd name="T7" fmla="*/ 120 h 1993"/>
                      <a:gd name="T8" fmla="*/ 0 w 454"/>
                      <a:gd name="T9" fmla="*/ 0 h 19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4" h="1993">
                        <a:moveTo>
                          <a:pt x="0" y="0"/>
                        </a:moveTo>
                        <a:lnTo>
                          <a:pt x="0" y="1873"/>
                        </a:lnTo>
                        <a:lnTo>
                          <a:pt x="454" y="1993"/>
                        </a:lnTo>
                        <a:lnTo>
                          <a:pt x="454" y="1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823" name="Freeform 15"/>
                  <p:cNvSpPr>
                    <a:spLocks noChangeAspect="1"/>
                  </p:cNvSpPr>
                  <p:nvPr/>
                </p:nvSpPr>
                <p:spPr bwMode="gray">
                  <a:xfrm flipH="1">
                    <a:off x="1715" y="2126"/>
                    <a:ext cx="215" cy="950"/>
                  </a:xfrm>
                  <a:custGeom>
                    <a:avLst/>
                    <a:gdLst>
                      <a:gd name="T0" fmla="*/ 0 w 451"/>
                      <a:gd name="T1" fmla="*/ 0 h 1996"/>
                      <a:gd name="T2" fmla="*/ 0 w 451"/>
                      <a:gd name="T3" fmla="*/ 1873 h 1996"/>
                      <a:gd name="T4" fmla="*/ 451 w 451"/>
                      <a:gd name="T5" fmla="*/ 1996 h 1996"/>
                      <a:gd name="T6" fmla="*/ 451 w 451"/>
                      <a:gd name="T7" fmla="*/ 123 h 1996"/>
                      <a:gd name="T8" fmla="*/ 0 w 451"/>
                      <a:gd name="T9" fmla="*/ 0 h 19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1996">
                        <a:moveTo>
                          <a:pt x="0" y="0"/>
                        </a:moveTo>
                        <a:lnTo>
                          <a:pt x="0" y="1873"/>
                        </a:lnTo>
                        <a:lnTo>
                          <a:pt x="451" y="1996"/>
                        </a:lnTo>
                        <a:lnTo>
                          <a:pt x="451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824" name="Freeform 16"/>
                  <p:cNvSpPr>
                    <a:spLocks noChangeAspect="1"/>
                  </p:cNvSpPr>
                  <p:nvPr/>
                </p:nvSpPr>
                <p:spPr bwMode="gray">
                  <a:xfrm flipH="1">
                    <a:off x="1285" y="2241"/>
                    <a:ext cx="215" cy="425"/>
                  </a:xfrm>
                  <a:custGeom>
                    <a:avLst/>
                    <a:gdLst>
                      <a:gd name="T0" fmla="*/ 0 w 452"/>
                      <a:gd name="T1" fmla="*/ 0 h 891"/>
                      <a:gd name="T2" fmla="*/ 0 w 452"/>
                      <a:gd name="T3" fmla="*/ 770 h 891"/>
                      <a:gd name="T4" fmla="*/ 452 w 452"/>
                      <a:gd name="T5" fmla="*/ 891 h 891"/>
                      <a:gd name="T6" fmla="*/ 452 w 452"/>
                      <a:gd name="T7" fmla="*/ 123 h 891"/>
                      <a:gd name="T8" fmla="*/ 0 w 452"/>
                      <a:gd name="T9" fmla="*/ 0 h 8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2" h="891">
                        <a:moveTo>
                          <a:pt x="0" y="0"/>
                        </a:moveTo>
                        <a:lnTo>
                          <a:pt x="0" y="770"/>
                        </a:lnTo>
                        <a:lnTo>
                          <a:pt x="452" y="891"/>
                        </a:lnTo>
                        <a:lnTo>
                          <a:pt x="452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825" name="Freeform 17"/>
                  <p:cNvSpPr>
                    <a:spLocks noChangeAspect="1"/>
                  </p:cNvSpPr>
                  <p:nvPr/>
                </p:nvSpPr>
                <p:spPr bwMode="gray">
                  <a:xfrm flipH="1">
                    <a:off x="1285" y="2911"/>
                    <a:ext cx="215" cy="280"/>
                  </a:xfrm>
                  <a:custGeom>
                    <a:avLst/>
                    <a:gdLst>
                      <a:gd name="T0" fmla="*/ 0 w 452"/>
                      <a:gd name="T1" fmla="*/ 0 h 590"/>
                      <a:gd name="T2" fmla="*/ 0 w 452"/>
                      <a:gd name="T3" fmla="*/ 467 h 590"/>
                      <a:gd name="T4" fmla="*/ 452 w 452"/>
                      <a:gd name="T5" fmla="*/ 590 h 590"/>
                      <a:gd name="T6" fmla="*/ 452 w 452"/>
                      <a:gd name="T7" fmla="*/ 120 h 590"/>
                      <a:gd name="T8" fmla="*/ 0 w 452"/>
                      <a:gd name="T9" fmla="*/ 0 h 5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2" h="590">
                        <a:moveTo>
                          <a:pt x="0" y="0"/>
                        </a:moveTo>
                        <a:lnTo>
                          <a:pt x="0" y="467"/>
                        </a:lnTo>
                        <a:lnTo>
                          <a:pt x="452" y="590"/>
                        </a:lnTo>
                        <a:lnTo>
                          <a:pt x="452" y="1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826" name="Freeform 18"/>
                  <p:cNvSpPr>
                    <a:spLocks noChangeAspect="1"/>
                  </p:cNvSpPr>
                  <p:nvPr/>
                </p:nvSpPr>
                <p:spPr bwMode="gray">
                  <a:xfrm flipH="1">
                    <a:off x="858" y="2127"/>
                    <a:ext cx="642" cy="172"/>
                  </a:xfrm>
                  <a:custGeom>
                    <a:avLst/>
                    <a:gdLst>
                      <a:gd name="T0" fmla="*/ 0 w 1349"/>
                      <a:gd name="T1" fmla="*/ 241 h 362"/>
                      <a:gd name="T2" fmla="*/ 896 w 1349"/>
                      <a:gd name="T3" fmla="*/ 0 h 362"/>
                      <a:gd name="T4" fmla="*/ 1349 w 1349"/>
                      <a:gd name="T5" fmla="*/ 123 h 362"/>
                      <a:gd name="T6" fmla="*/ 452 w 1349"/>
                      <a:gd name="T7" fmla="*/ 362 h 362"/>
                      <a:gd name="T8" fmla="*/ 0 w 1349"/>
                      <a:gd name="T9" fmla="*/ 241 h 3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9" h="362">
                        <a:moveTo>
                          <a:pt x="0" y="241"/>
                        </a:moveTo>
                        <a:lnTo>
                          <a:pt x="896" y="0"/>
                        </a:lnTo>
                        <a:lnTo>
                          <a:pt x="1349" y="123"/>
                        </a:lnTo>
                        <a:lnTo>
                          <a:pt x="452" y="362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827" name="Freeform 19"/>
                  <p:cNvSpPr>
                    <a:spLocks noChangeAspect="1"/>
                  </p:cNvSpPr>
                  <p:nvPr/>
                </p:nvSpPr>
                <p:spPr bwMode="gray">
                  <a:xfrm flipH="1">
                    <a:off x="643" y="2185"/>
                    <a:ext cx="642" cy="173"/>
                  </a:xfrm>
                  <a:custGeom>
                    <a:avLst/>
                    <a:gdLst>
                      <a:gd name="T0" fmla="*/ 0 w 1348"/>
                      <a:gd name="T1" fmla="*/ 241 h 362"/>
                      <a:gd name="T2" fmla="*/ 897 w 1348"/>
                      <a:gd name="T3" fmla="*/ 0 h 362"/>
                      <a:gd name="T4" fmla="*/ 1348 w 1348"/>
                      <a:gd name="T5" fmla="*/ 121 h 362"/>
                      <a:gd name="T6" fmla="*/ 453 w 1348"/>
                      <a:gd name="T7" fmla="*/ 362 h 362"/>
                      <a:gd name="T8" fmla="*/ 0 w 1348"/>
                      <a:gd name="T9" fmla="*/ 241 h 3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8" h="362">
                        <a:moveTo>
                          <a:pt x="0" y="241"/>
                        </a:moveTo>
                        <a:lnTo>
                          <a:pt x="897" y="0"/>
                        </a:lnTo>
                        <a:lnTo>
                          <a:pt x="1348" y="121"/>
                        </a:lnTo>
                        <a:lnTo>
                          <a:pt x="453" y="362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828" name="Freeform 20"/>
                  <p:cNvSpPr>
                    <a:spLocks noChangeAspect="1"/>
                  </p:cNvSpPr>
                  <p:nvPr/>
                </p:nvSpPr>
                <p:spPr bwMode="gray">
                  <a:xfrm flipH="1">
                    <a:off x="1500" y="2184"/>
                    <a:ext cx="215" cy="949"/>
                  </a:xfrm>
                  <a:custGeom>
                    <a:avLst/>
                    <a:gdLst>
                      <a:gd name="T0" fmla="*/ 0 w 453"/>
                      <a:gd name="T1" fmla="*/ 0 h 1993"/>
                      <a:gd name="T2" fmla="*/ 0 w 453"/>
                      <a:gd name="T3" fmla="*/ 1873 h 1993"/>
                      <a:gd name="T4" fmla="*/ 453 w 453"/>
                      <a:gd name="T5" fmla="*/ 1993 h 1993"/>
                      <a:gd name="T6" fmla="*/ 453 w 453"/>
                      <a:gd name="T7" fmla="*/ 120 h 1993"/>
                      <a:gd name="T8" fmla="*/ 0 w 453"/>
                      <a:gd name="T9" fmla="*/ 0 h 19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1993">
                        <a:moveTo>
                          <a:pt x="0" y="0"/>
                        </a:moveTo>
                        <a:lnTo>
                          <a:pt x="0" y="1873"/>
                        </a:lnTo>
                        <a:lnTo>
                          <a:pt x="453" y="1993"/>
                        </a:lnTo>
                        <a:lnTo>
                          <a:pt x="453" y="1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829" name="Freeform 21"/>
                  <p:cNvSpPr>
                    <a:spLocks noChangeAspect="1"/>
                  </p:cNvSpPr>
                  <p:nvPr/>
                </p:nvSpPr>
                <p:spPr bwMode="gray">
                  <a:xfrm flipH="1">
                    <a:off x="1069" y="2299"/>
                    <a:ext cx="216" cy="950"/>
                  </a:xfrm>
                  <a:custGeom>
                    <a:avLst/>
                    <a:gdLst>
                      <a:gd name="T0" fmla="*/ 0 w 453"/>
                      <a:gd name="T1" fmla="*/ 0 h 1996"/>
                      <a:gd name="T2" fmla="*/ 0 w 453"/>
                      <a:gd name="T3" fmla="*/ 1875 h 1996"/>
                      <a:gd name="T4" fmla="*/ 453 w 453"/>
                      <a:gd name="T5" fmla="*/ 1996 h 1996"/>
                      <a:gd name="T6" fmla="*/ 453 w 453"/>
                      <a:gd name="T7" fmla="*/ 123 h 1996"/>
                      <a:gd name="T8" fmla="*/ 0 w 453"/>
                      <a:gd name="T9" fmla="*/ 0 h 19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1996">
                        <a:moveTo>
                          <a:pt x="0" y="0"/>
                        </a:moveTo>
                        <a:lnTo>
                          <a:pt x="0" y="1875"/>
                        </a:lnTo>
                        <a:lnTo>
                          <a:pt x="453" y="1996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5454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830" name="Freeform 22"/>
                  <p:cNvSpPr>
                    <a:spLocks noChangeAspect="1"/>
                  </p:cNvSpPr>
                  <p:nvPr/>
                </p:nvSpPr>
                <p:spPr bwMode="gray">
                  <a:xfrm flipH="1">
                    <a:off x="643" y="2243"/>
                    <a:ext cx="426" cy="1006"/>
                  </a:xfrm>
                  <a:custGeom>
                    <a:avLst/>
                    <a:gdLst>
                      <a:gd name="T0" fmla="*/ 895 w 895"/>
                      <a:gd name="T1" fmla="*/ 0 h 2114"/>
                      <a:gd name="T2" fmla="*/ 895 w 895"/>
                      <a:gd name="T3" fmla="*/ 1873 h 2114"/>
                      <a:gd name="T4" fmla="*/ 0 w 895"/>
                      <a:gd name="T5" fmla="*/ 2114 h 2114"/>
                      <a:gd name="T6" fmla="*/ 0 w 895"/>
                      <a:gd name="T7" fmla="*/ 241 h 2114"/>
                      <a:gd name="T8" fmla="*/ 895 w 895"/>
                      <a:gd name="T9" fmla="*/ 0 h 2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95" h="2114">
                        <a:moveTo>
                          <a:pt x="895" y="0"/>
                        </a:moveTo>
                        <a:lnTo>
                          <a:pt x="895" y="1873"/>
                        </a:lnTo>
                        <a:lnTo>
                          <a:pt x="0" y="2114"/>
                        </a:lnTo>
                        <a:lnTo>
                          <a:pt x="0" y="241"/>
                        </a:lnTo>
                        <a:lnTo>
                          <a:pt x="895" y="0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3831" name="Group 23"/>
                <p:cNvGrpSpPr>
                  <a:grpSpLocks noChangeAspect="1"/>
                </p:cNvGrpSpPr>
                <p:nvPr/>
              </p:nvGrpSpPr>
              <p:grpSpPr bwMode="auto">
                <a:xfrm>
                  <a:off x="1290" y="2909"/>
                  <a:ext cx="869" cy="461"/>
                  <a:chOff x="1290" y="2907"/>
                  <a:chExt cx="869" cy="461"/>
                </a:xfrm>
              </p:grpSpPr>
              <p:grpSp>
                <p:nvGrpSpPr>
                  <p:cNvPr id="503832" name="Group 24"/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1290" y="2907"/>
                    <a:ext cx="866" cy="461"/>
                    <a:chOff x="1144" y="3578"/>
                    <a:chExt cx="866" cy="461"/>
                  </a:xfrm>
                </p:grpSpPr>
                <p:sp>
                  <p:nvSpPr>
                    <p:cNvPr id="503833" name="Freeform 2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979" y="3638"/>
                      <a:ext cx="31" cy="234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3834" name="Freeform 2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946" y="3638"/>
                      <a:ext cx="33" cy="234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rgbClr val="4D4D4D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3835" name="Freeform 2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27" y="3805"/>
                      <a:ext cx="34" cy="234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4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4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3836" name="Freeform 2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61" y="3805"/>
                      <a:ext cx="30" cy="234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4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4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3837" name="Freeform 2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144" y="3755"/>
                      <a:ext cx="33" cy="234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3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3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3838" name="Freeform 3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177" y="3755"/>
                      <a:ext cx="31" cy="234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3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rgbClr val="4D4D4D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3839" name="Freeform 3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760" y="3587"/>
                      <a:ext cx="31" cy="234"/>
                    </a:xfrm>
                    <a:custGeom>
                      <a:avLst/>
                      <a:gdLst>
                        <a:gd name="T0" fmla="*/ 12 w 12"/>
                        <a:gd name="T1" fmla="*/ 87 h 87"/>
                        <a:gd name="T2" fmla="*/ 0 w 12"/>
                        <a:gd name="T3" fmla="*/ 84 h 87"/>
                        <a:gd name="T4" fmla="*/ 0 w 12"/>
                        <a:gd name="T5" fmla="*/ 0 h 87"/>
                        <a:gd name="T6" fmla="*/ 12 w 12"/>
                        <a:gd name="T7" fmla="*/ 4 h 87"/>
                        <a:gd name="T8" fmla="*/ 12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12" y="87"/>
                          </a:moveTo>
                          <a:lnTo>
                            <a:pt x="0" y="84"/>
                          </a:lnTo>
                          <a:lnTo>
                            <a:pt x="0" y="0"/>
                          </a:lnTo>
                          <a:lnTo>
                            <a:pt x="12" y="4"/>
                          </a:lnTo>
                          <a:lnTo>
                            <a:pt x="12" y="87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rgbClr val="4D4D4D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3840" name="Freeform 3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791" y="3587"/>
                      <a:ext cx="33" cy="234"/>
                    </a:xfrm>
                    <a:custGeom>
                      <a:avLst/>
                      <a:gdLst>
                        <a:gd name="T0" fmla="*/ 0 w 12"/>
                        <a:gd name="T1" fmla="*/ 87 h 87"/>
                        <a:gd name="T2" fmla="*/ 12 w 12"/>
                        <a:gd name="T3" fmla="*/ 84 h 87"/>
                        <a:gd name="T4" fmla="*/ 12 w 12"/>
                        <a:gd name="T5" fmla="*/ 0 h 87"/>
                        <a:gd name="T6" fmla="*/ 0 w 12"/>
                        <a:gd name="T7" fmla="*/ 4 h 87"/>
                        <a:gd name="T8" fmla="*/ 0 w 12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" h="87">
                          <a:moveTo>
                            <a:pt x="0" y="87"/>
                          </a:moveTo>
                          <a:lnTo>
                            <a:pt x="12" y="84"/>
                          </a:lnTo>
                          <a:lnTo>
                            <a:pt x="12" y="0"/>
                          </a:lnTo>
                          <a:lnTo>
                            <a:pt x="0" y="4"/>
                          </a:lnTo>
                          <a:lnTo>
                            <a:pt x="0" y="87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3841" name="Freeform 33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144" y="3578"/>
                      <a:ext cx="866" cy="236"/>
                    </a:xfrm>
                    <a:custGeom>
                      <a:avLst/>
                      <a:gdLst>
                        <a:gd name="T0" fmla="*/ 0 w 321"/>
                        <a:gd name="T1" fmla="*/ 65 h 87"/>
                        <a:gd name="T2" fmla="*/ 160 w 321"/>
                        <a:gd name="T3" fmla="*/ 22 h 87"/>
                        <a:gd name="T4" fmla="*/ 160 w 321"/>
                        <a:gd name="T5" fmla="*/ 22 h 87"/>
                        <a:gd name="T6" fmla="*/ 240 w 321"/>
                        <a:gd name="T7" fmla="*/ 0 h 87"/>
                        <a:gd name="T8" fmla="*/ 321 w 321"/>
                        <a:gd name="T9" fmla="*/ 22 h 87"/>
                        <a:gd name="T10" fmla="*/ 240 w 321"/>
                        <a:gd name="T11" fmla="*/ 44 h 87"/>
                        <a:gd name="T12" fmla="*/ 240 w 321"/>
                        <a:gd name="T13" fmla="*/ 44 h 87"/>
                        <a:gd name="T14" fmla="*/ 81 w 321"/>
                        <a:gd name="T15" fmla="*/ 87 h 87"/>
                        <a:gd name="T16" fmla="*/ 0 w 321"/>
                        <a:gd name="T17" fmla="*/ 65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321" h="87">
                          <a:moveTo>
                            <a:pt x="0" y="65"/>
                          </a:moveTo>
                          <a:lnTo>
                            <a:pt x="160" y="22"/>
                          </a:lnTo>
                          <a:lnTo>
                            <a:pt x="160" y="22"/>
                          </a:lnTo>
                          <a:lnTo>
                            <a:pt x="240" y="0"/>
                          </a:lnTo>
                          <a:lnTo>
                            <a:pt x="321" y="22"/>
                          </a:lnTo>
                          <a:lnTo>
                            <a:pt x="240" y="44"/>
                          </a:lnTo>
                          <a:lnTo>
                            <a:pt x="240" y="44"/>
                          </a:lnTo>
                          <a:lnTo>
                            <a:pt x="81" y="87"/>
                          </a:ln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rgbClr val="4D4D4D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3842" name="Freeform 34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361" y="3638"/>
                      <a:ext cx="649" cy="207"/>
                    </a:xfrm>
                    <a:custGeom>
                      <a:avLst/>
                      <a:gdLst>
                        <a:gd name="T0" fmla="*/ 0 w 241"/>
                        <a:gd name="T1" fmla="*/ 65 h 77"/>
                        <a:gd name="T2" fmla="*/ 0 w 241"/>
                        <a:gd name="T3" fmla="*/ 77 h 77"/>
                        <a:gd name="T4" fmla="*/ 241 w 241"/>
                        <a:gd name="T5" fmla="*/ 12 h 77"/>
                        <a:gd name="T6" fmla="*/ 241 w 241"/>
                        <a:gd name="T7" fmla="*/ 0 h 77"/>
                        <a:gd name="T8" fmla="*/ 0 w 241"/>
                        <a:gd name="T9" fmla="*/ 65 h 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41" h="77">
                          <a:moveTo>
                            <a:pt x="0" y="65"/>
                          </a:moveTo>
                          <a:lnTo>
                            <a:pt x="0" y="77"/>
                          </a:lnTo>
                          <a:lnTo>
                            <a:pt x="241" y="12"/>
                          </a:lnTo>
                          <a:lnTo>
                            <a:pt x="241" y="0"/>
                          </a:ln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3843" name="Freeform 35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1144" y="3755"/>
                      <a:ext cx="217" cy="90"/>
                    </a:xfrm>
                    <a:custGeom>
                      <a:avLst/>
                      <a:gdLst>
                        <a:gd name="T0" fmla="*/ 0 w 80"/>
                        <a:gd name="T1" fmla="*/ 0 h 34"/>
                        <a:gd name="T2" fmla="*/ 0 w 80"/>
                        <a:gd name="T3" fmla="*/ 13 h 34"/>
                        <a:gd name="T4" fmla="*/ 80 w 80"/>
                        <a:gd name="T5" fmla="*/ 34 h 34"/>
                        <a:gd name="T6" fmla="*/ 80 w 80"/>
                        <a:gd name="T7" fmla="*/ 22 h 34"/>
                        <a:gd name="T8" fmla="*/ 0 w 80"/>
                        <a:gd name="T9" fmla="*/ 0 h 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80" h="34">
                          <a:moveTo>
                            <a:pt x="0" y="0"/>
                          </a:moveTo>
                          <a:lnTo>
                            <a:pt x="0" y="13"/>
                          </a:lnTo>
                          <a:lnTo>
                            <a:pt x="80" y="34"/>
                          </a:lnTo>
                          <a:lnTo>
                            <a:pt x="80" y="2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80808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03844" name="Group 36"/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1292" y="2915"/>
                    <a:ext cx="867" cy="288"/>
                    <a:chOff x="3870" y="1964"/>
                    <a:chExt cx="1492" cy="495"/>
                  </a:xfrm>
                </p:grpSpPr>
                <p:sp>
                  <p:nvSpPr>
                    <p:cNvPr id="503845" name="Freeform 37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4234" y="2060"/>
                      <a:ext cx="1128" cy="399"/>
                    </a:xfrm>
                    <a:custGeom>
                      <a:avLst/>
                      <a:gdLst>
                        <a:gd name="T0" fmla="*/ 6684 w 6758"/>
                        <a:gd name="T1" fmla="*/ 46 h 2386"/>
                        <a:gd name="T2" fmla="*/ 6529 w 6758"/>
                        <a:gd name="T3" fmla="*/ 5 h 2386"/>
                        <a:gd name="T4" fmla="*/ 6416 w 6758"/>
                        <a:gd name="T5" fmla="*/ 36 h 2386"/>
                        <a:gd name="T6" fmla="*/ 422 w 6758"/>
                        <a:gd name="T7" fmla="*/ 1644 h 2386"/>
                        <a:gd name="T8" fmla="*/ 309 w 6758"/>
                        <a:gd name="T9" fmla="*/ 1675 h 2386"/>
                        <a:gd name="T10" fmla="*/ 102 w 6758"/>
                        <a:gd name="T11" fmla="*/ 1843 h 2386"/>
                        <a:gd name="T12" fmla="*/ 0 w 6758"/>
                        <a:gd name="T13" fmla="*/ 2061 h 2386"/>
                        <a:gd name="T14" fmla="*/ 0 w 6758"/>
                        <a:gd name="T15" fmla="*/ 2223 h 2386"/>
                        <a:gd name="T16" fmla="*/ 76 w 6758"/>
                        <a:gd name="T17" fmla="*/ 2343 h 2386"/>
                        <a:gd name="T18" fmla="*/ 219 w 6758"/>
                        <a:gd name="T19" fmla="*/ 2384 h 2386"/>
                        <a:gd name="T20" fmla="*/ 356 w 6758"/>
                        <a:gd name="T21" fmla="*/ 2347 h 2386"/>
                        <a:gd name="T22" fmla="*/ 6326 w 6758"/>
                        <a:gd name="T23" fmla="*/ 745 h 2386"/>
                        <a:gd name="T24" fmla="*/ 6463 w 6758"/>
                        <a:gd name="T25" fmla="*/ 709 h 2386"/>
                        <a:gd name="T26" fmla="*/ 6658 w 6758"/>
                        <a:gd name="T27" fmla="*/ 545 h 2386"/>
                        <a:gd name="T28" fmla="*/ 6758 w 6758"/>
                        <a:gd name="T29" fmla="*/ 340 h 2386"/>
                        <a:gd name="T30" fmla="*/ 6758 w 6758"/>
                        <a:gd name="T31" fmla="*/ 156 h 2386"/>
                        <a:gd name="T32" fmla="*/ 6684 w 6758"/>
                        <a:gd name="T33" fmla="*/ 46 h 238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6758" h="2386">
                          <a:moveTo>
                            <a:pt x="6684" y="46"/>
                          </a:moveTo>
                          <a:cubicBezTo>
                            <a:pt x="6641" y="13"/>
                            <a:pt x="6587" y="0"/>
                            <a:pt x="6529" y="5"/>
                          </a:cubicBezTo>
                          <a:cubicBezTo>
                            <a:pt x="6416" y="36"/>
                            <a:pt x="6416" y="36"/>
                            <a:pt x="6416" y="36"/>
                          </a:cubicBezTo>
                          <a:cubicBezTo>
                            <a:pt x="422" y="1644"/>
                            <a:pt x="422" y="1644"/>
                            <a:pt x="422" y="1644"/>
                          </a:cubicBezTo>
                          <a:cubicBezTo>
                            <a:pt x="309" y="1675"/>
                            <a:pt x="309" y="1675"/>
                            <a:pt x="309" y="1675"/>
                          </a:cubicBezTo>
                          <a:cubicBezTo>
                            <a:pt x="235" y="1708"/>
                            <a:pt x="162" y="1765"/>
                            <a:pt x="102" y="1843"/>
                          </a:cubicBezTo>
                          <a:cubicBezTo>
                            <a:pt x="50" y="1913"/>
                            <a:pt x="16" y="1988"/>
                            <a:pt x="0" y="2061"/>
                          </a:cubicBezTo>
                          <a:cubicBezTo>
                            <a:pt x="0" y="2223"/>
                            <a:pt x="0" y="2223"/>
                            <a:pt x="0" y="2223"/>
                          </a:cubicBezTo>
                          <a:cubicBezTo>
                            <a:pt x="13" y="2272"/>
                            <a:pt x="38" y="2314"/>
                            <a:pt x="76" y="2343"/>
                          </a:cubicBezTo>
                          <a:cubicBezTo>
                            <a:pt x="116" y="2373"/>
                            <a:pt x="166" y="2386"/>
                            <a:pt x="219" y="2384"/>
                          </a:cubicBezTo>
                          <a:cubicBezTo>
                            <a:pt x="356" y="2347"/>
                            <a:pt x="356" y="2347"/>
                            <a:pt x="356" y="2347"/>
                          </a:cubicBezTo>
                          <a:cubicBezTo>
                            <a:pt x="6326" y="745"/>
                            <a:pt x="6326" y="745"/>
                            <a:pt x="6326" y="745"/>
                          </a:cubicBezTo>
                          <a:cubicBezTo>
                            <a:pt x="6463" y="709"/>
                            <a:pt x="6463" y="709"/>
                            <a:pt x="6463" y="709"/>
                          </a:cubicBezTo>
                          <a:cubicBezTo>
                            <a:pt x="6533" y="675"/>
                            <a:pt x="6602" y="619"/>
                            <a:pt x="6658" y="545"/>
                          </a:cubicBezTo>
                          <a:cubicBezTo>
                            <a:pt x="6708" y="480"/>
                            <a:pt x="6741" y="409"/>
                            <a:pt x="6758" y="340"/>
                          </a:cubicBezTo>
                          <a:cubicBezTo>
                            <a:pt x="6758" y="156"/>
                            <a:pt x="6758" y="156"/>
                            <a:pt x="6758" y="156"/>
                          </a:cubicBezTo>
                          <a:cubicBezTo>
                            <a:pt x="6745" y="111"/>
                            <a:pt x="6720" y="73"/>
                            <a:pt x="6684" y="46"/>
                          </a:cubicBez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3846" name="Freeform 38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4234" y="2334"/>
                      <a:ext cx="117" cy="125"/>
                    </a:xfrm>
                    <a:custGeom>
                      <a:avLst/>
                      <a:gdLst>
                        <a:gd name="T0" fmla="*/ 551 w 701"/>
                        <a:gd name="T1" fmla="*/ 545 h 747"/>
                        <a:gd name="T2" fmla="*/ 577 w 701"/>
                        <a:gd name="T3" fmla="*/ 45 h 747"/>
                        <a:gd name="T4" fmla="*/ 422 w 701"/>
                        <a:gd name="T5" fmla="*/ 5 h 747"/>
                        <a:gd name="T6" fmla="*/ 309 w 701"/>
                        <a:gd name="T7" fmla="*/ 36 h 747"/>
                        <a:gd name="T8" fmla="*/ 102 w 701"/>
                        <a:gd name="T9" fmla="*/ 204 h 747"/>
                        <a:gd name="T10" fmla="*/ 0 w 701"/>
                        <a:gd name="T11" fmla="*/ 422 h 747"/>
                        <a:gd name="T12" fmla="*/ 0 w 701"/>
                        <a:gd name="T13" fmla="*/ 584 h 747"/>
                        <a:gd name="T14" fmla="*/ 76 w 701"/>
                        <a:gd name="T15" fmla="*/ 704 h 747"/>
                        <a:gd name="T16" fmla="*/ 219 w 701"/>
                        <a:gd name="T17" fmla="*/ 745 h 747"/>
                        <a:gd name="T18" fmla="*/ 356 w 701"/>
                        <a:gd name="T19" fmla="*/ 708 h 747"/>
                        <a:gd name="T20" fmla="*/ 551 w 701"/>
                        <a:gd name="T21" fmla="*/ 545 h 74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701" h="747">
                          <a:moveTo>
                            <a:pt x="551" y="545"/>
                          </a:moveTo>
                          <a:cubicBezTo>
                            <a:pt x="689" y="363"/>
                            <a:pt x="701" y="139"/>
                            <a:pt x="577" y="45"/>
                          </a:cubicBezTo>
                          <a:cubicBezTo>
                            <a:pt x="534" y="12"/>
                            <a:pt x="480" y="0"/>
                            <a:pt x="422" y="5"/>
                          </a:cubicBezTo>
                          <a:cubicBezTo>
                            <a:pt x="309" y="36"/>
                            <a:pt x="309" y="36"/>
                            <a:pt x="309" y="36"/>
                          </a:cubicBezTo>
                          <a:cubicBezTo>
                            <a:pt x="235" y="69"/>
                            <a:pt x="162" y="126"/>
                            <a:pt x="102" y="204"/>
                          </a:cubicBezTo>
                          <a:cubicBezTo>
                            <a:pt x="50" y="274"/>
                            <a:pt x="16" y="349"/>
                            <a:pt x="0" y="422"/>
                          </a:cubicBezTo>
                          <a:cubicBezTo>
                            <a:pt x="0" y="584"/>
                            <a:pt x="0" y="584"/>
                            <a:pt x="0" y="584"/>
                          </a:cubicBezTo>
                          <a:cubicBezTo>
                            <a:pt x="13" y="633"/>
                            <a:pt x="38" y="675"/>
                            <a:pt x="76" y="704"/>
                          </a:cubicBezTo>
                          <a:cubicBezTo>
                            <a:pt x="116" y="734"/>
                            <a:pt x="166" y="747"/>
                            <a:pt x="219" y="745"/>
                          </a:cubicBezTo>
                          <a:cubicBezTo>
                            <a:pt x="356" y="708"/>
                            <a:pt x="356" y="708"/>
                            <a:pt x="356" y="708"/>
                          </a:cubicBezTo>
                          <a:cubicBezTo>
                            <a:pt x="426" y="675"/>
                            <a:pt x="495" y="619"/>
                            <a:pt x="551" y="545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3847" name="Freeform 39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5245" y="2060"/>
                      <a:ext cx="117" cy="125"/>
                    </a:xfrm>
                    <a:custGeom>
                      <a:avLst/>
                      <a:gdLst>
                        <a:gd name="T0" fmla="*/ 150 w 698"/>
                        <a:gd name="T1" fmla="*/ 205 h 748"/>
                        <a:gd name="T2" fmla="*/ 124 w 698"/>
                        <a:gd name="T3" fmla="*/ 704 h 748"/>
                        <a:gd name="T4" fmla="*/ 266 w 698"/>
                        <a:gd name="T5" fmla="*/ 745 h 748"/>
                        <a:gd name="T6" fmla="*/ 403 w 698"/>
                        <a:gd name="T7" fmla="*/ 709 h 748"/>
                        <a:gd name="T8" fmla="*/ 598 w 698"/>
                        <a:gd name="T9" fmla="*/ 545 h 748"/>
                        <a:gd name="T10" fmla="*/ 698 w 698"/>
                        <a:gd name="T11" fmla="*/ 340 h 748"/>
                        <a:gd name="T12" fmla="*/ 698 w 698"/>
                        <a:gd name="T13" fmla="*/ 156 h 748"/>
                        <a:gd name="T14" fmla="*/ 624 w 698"/>
                        <a:gd name="T15" fmla="*/ 46 h 748"/>
                        <a:gd name="T16" fmla="*/ 469 w 698"/>
                        <a:gd name="T17" fmla="*/ 5 h 748"/>
                        <a:gd name="T18" fmla="*/ 356 w 698"/>
                        <a:gd name="T19" fmla="*/ 36 h 748"/>
                        <a:gd name="T20" fmla="*/ 150 w 698"/>
                        <a:gd name="T21" fmla="*/ 205 h 7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98" h="748">
                          <a:moveTo>
                            <a:pt x="150" y="205"/>
                          </a:moveTo>
                          <a:cubicBezTo>
                            <a:pt x="12" y="386"/>
                            <a:pt x="0" y="610"/>
                            <a:pt x="124" y="704"/>
                          </a:cubicBezTo>
                          <a:cubicBezTo>
                            <a:pt x="164" y="735"/>
                            <a:pt x="213" y="748"/>
                            <a:pt x="266" y="745"/>
                          </a:cubicBezTo>
                          <a:cubicBezTo>
                            <a:pt x="403" y="709"/>
                            <a:pt x="403" y="709"/>
                            <a:pt x="403" y="709"/>
                          </a:cubicBezTo>
                          <a:cubicBezTo>
                            <a:pt x="473" y="675"/>
                            <a:pt x="542" y="619"/>
                            <a:pt x="598" y="545"/>
                          </a:cubicBezTo>
                          <a:cubicBezTo>
                            <a:pt x="648" y="480"/>
                            <a:pt x="681" y="409"/>
                            <a:pt x="698" y="340"/>
                          </a:cubicBezTo>
                          <a:cubicBezTo>
                            <a:pt x="698" y="156"/>
                            <a:pt x="698" y="156"/>
                            <a:pt x="698" y="156"/>
                          </a:cubicBezTo>
                          <a:cubicBezTo>
                            <a:pt x="685" y="111"/>
                            <a:pt x="660" y="73"/>
                            <a:pt x="624" y="46"/>
                          </a:cubicBezTo>
                          <a:cubicBezTo>
                            <a:pt x="581" y="13"/>
                            <a:pt x="527" y="0"/>
                            <a:pt x="469" y="5"/>
                          </a:cubicBezTo>
                          <a:cubicBezTo>
                            <a:pt x="356" y="36"/>
                            <a:pt x="356" y="36"/>
                            <a:pt x="356" y="36"/>
                          </a:cubicBezTo>
                          <a:cubicBezTo>
                            <a:pt x="282" y="69"/>
                            <a:pt x="209" y="126"/>
                            <a:pt x="150" y="205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3848" name="Freeform 40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4796" y="2173"/>
                      <a:ext cx="125" cy="141"/>
                    </a:xfrm>
                    <a:custGeom>
                      <a:avLst/>
                      <a:gdLst>
                        <a:gd name="T0" fmla="*/ 124 w 748"/>
                        <a:gd name="T1" fmla="*/ 752 h 847"/>
                        <a:gd name="T2" fmla="*/ 598 w 748"/>
                        <a:gd name="T3" fmla="*/ 593 h 847"/>
                        <a:gd name="T4" fmla="*/ 624 w 748"/>
                        <a:gd name="T5" fmla="*/ 94 h 847"/>
                        <a:gd name="T6" fmla="*/ 150 w 748"/>
                        <a:gd name="T7" fmla="*/ 253 h 847"/>
                        <a:gd name="T8" fmla="*/ 124 w 748"/>
                        <a:gd name="T9" fmla="*/ 752 h 84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748" h="847">
                          <a:moveTo>
                            <a:pt x="124" y="752"/>
                          </a:moveTo>
                          <a:cubicBezTo>
                            <a:pt x="247" y="847"/>
                            <a:pt x="460" y="775"/>
                            <a:pt x="598" y="593"/>
                          </a:cubicBezTo>
                          <a:cubicBezTo>
                            <a:pt x="736" y="411"/>
                            <a:pt x="748" y="188"/>
                            <a:pt x="624" y="94"/>
                          </a:cubicBezTo>
                          <a:cubicBezTo>
                            <a:pt x="500" y="0"/>
                            <a:pt x="288" y="71"/>
                            <a:pt x="150" y="253"/>
                          </a:cubicBezTo>
                          <a:cubicBezTo>
                            <a:pt x="11" y="435"/>
                            <a:pt x="0" y="658"/>
                            <a:pt x="124" y="752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3849" name="Freeform 41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3922" y="1964"/>
                      <a:ext cx="1402" cy="376"/>
                    </a:xfrm>
                    <a:custGeom>
                      <a:avLst/>
                      <a:gdLst>
                        <a:gd name="T0" fmla="*/ 0 w 19842"/>
                        <a:gd name="T1" fmla="*/ 3943 h 5325"/>
                        <a:gd name="T2" fmla="*/ 14695 w 19842"/>
                        <a:gd name="T3" fmla="*/ 0 h 5325"/>
                        <a:gd name="T4" fmla="*/ 19842 w 19842"/>
                        <a:gd name="T5" fmla="*/ 1380 h 5325"/>
                        <a:gd name="T6" fmla="*/ 5149 w 19842"/>
                        <a:gd name="T7" fmla="*/ 5325 h 5325"/>
                        <a:gd name="T8" fmla="*/ 0 w 19842"/>
                        <a:gd name="T9" fmla="*/ 3943 h 53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842" h="5325">
                          <a:moveTo>
                            <a:pt x="0" y="3943"/>
                          </a:moveTo>
                          <a:lnTo>
                            <a:pt x="14695" y="0"/>
                          </a:lnTo>
                          <a:lnTo>
                            <a:pt x="19842" y="1380"/>
                          </a:lnTo>
                          <a:lnTo>
                            <a:pt x="5149" y="5325"/>
                          </a:lnTo>
                          <a:lnTo>
                            <a:pt x="0" y="3943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3850" name="Freeform 42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3870" y="2243"/>
                      <a:ext cx="415" cy="210"/>
                    </a:xfrm>
                    <a:custGeom>
                      <a:avLst/>
                      <a:gdLst>
                        <a:gd name="T0" fmla="*/ 309 w 2489"/>
                        <a:gd name="T1" fmla="*/ 0 h 1258"/>
                        <a:gd name="T2" fmla="*/ 309 w 2489"/>
                        <a:gd name="T3" fmla="*/ 0 h 1258"/>
                        <a:gd name="T4" fmla="*/ 103 w 2489"/>
                        <a:gd name="T5" fmla="*/ 168 h 1258"/>
                        <a:gd name="T6" fmla="*/ 0 w 2489"/>
                        <a:gd name="T7" fmla="*/ 386 h 1258"/>
                        <a:gd name="T8" fmla="*/ 0 w 2489"/>
                        <a:gd name="T9" fmla="*/ 548 h 1258"/>
                        <a:gd name="T10" fmla="*/ 77 w 2489"/>
                        <a:gd name="T11" fmla="*/ 668 h 1258"/>
                        <a:gd name="T12" fmla="*/ 219 w 2489"/>
                        <a:gd name="T13" fmla="*/ 709 h 1258"/>
                        <a:gd name="T14" fmla="*/ 2265 w 2489"/>
                        <a:gd name="T15" fmla="*/ 1258 h 1258"/>
                        <a:gd name="T16" fmla="*/ 2256 w 2489"/>
                        <a:gd name="T17" fmla="*/ 1253 h 1258"/>
                        <a:gd name="T18" fmla="*/ 2180 w 2489"/>
                        <a:gd name="T19" fmla="*/ 1133 h 1258"/>
                        <a:gd name="T20" fmla="*/ 2180 w 2489"/>
                        <a:gd name="T21" fmla="*/ 971 h 1258"/>
                        <a:gd name="T22" fmla="*/ 2282 w 2489"/>
                        <a:gd name="T23" fmla="*/ 753 h 1258"/>
                        <a:gd name="T24" fmla="*/ 2489 w 2489"/>
                        <a:gd name="T25" fmla="*/ 585 h 1258"/>
                        <a:gd name="T26" fmla="*/ 309 w 2489"/>
                        <a:gd name="T27" fmla="*/ 0 h 12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2489" h="1258">
                          <a:moveTo>
                            <a:pt x="309" y="0"/>
                          </a:moveTo>
                          <a:cubicBezTo>
                            <a:pt x="309" y="0"/>
                            <a:pt x="309" y="0"/>
                            <a:pt x="309" y="0"/>
                          </a:cubicBezTo>
                          <a:cubicBezTo>
                            <a:pt x="235" y="33"/>
                            <a:pt x="162" y="90"/>
                            <a:pt x="103" y="168"/>
                          </a:cubicBezTo>
                          <a:cubicBezTo>
                            <a:pt x="50" y="238"/>
                            <a:pt x="16" y="313"/>
                            <a:pt x="0" y="386"/>
                          </a:cubicBezTo>
                          <a:cubicBezTo>
                            <a:pt x="0" y="548"/>
                            <a:pt x="0" y="548"/>
                            <a:pt x="0" y="548"/>
                          </a:cubicBezTo>
                          <a:cubicBezTo>
                            <a:pt x="13" y="597"/>
                            <a:pt x="38" y="639"/>
                            <a:pt x="77" y="668"/>
                          </a:cubicBezTo>
                          <a:cubicBezTo>
                            <a:pt x="117" y="699"/>
                            <a:pt x="166" y="712"/>
                            <a:pt x="219" y="709"/>
                          </a:cubicBezTo>
                          <a:cubicBezTo>
                            <a:pt x="2265" y="1258"/>
                            <a:pt x="2265" y="1258"/>
                            <a:pt x="2265" y="1258"/>
                          </a:cubicBezTo>
                          <a:cubicBezTo>
                            <a:pt x="2262" y="1256"/>
                            <a:pt x="2259" y="1255"/>
                            <a:pt x="2256" y="1253"/>
                          </a:cubicBezTo>
                          <a:cubicBezTo>
                            <a:pt x="2218" y="1224"/>
                            <a:pt x="2193" y="1182"/>
                            <a:pt x="2180" y="1133"/>
                          </a:cubicBezTo>
                          <a:cubicBezTo>
                            <a:pt x="2180" y="971"/>
                            <a:pt x="2180" y="971"/>
                            <a:pt x="2180" y="971"/>
                          </a:cubicBezTo>
                          <a:cubicBezTo>
                            <a:pt x="2196" y="898"/>
                            <a:pt x="2230" y="823"/>
                            <a:pt x="2282" y="753"/>
                          </a:cubicBezTo>
                          <a:cubicBezTo>
                            <a:pt x="2342" y="675"/>
                            <a:pt x="2415" y="618"/>
                            <a:pt x="2489" y="585"/>
                          </a:cubicBezTo>
                          <a:lnTo>
                            <a:pt x="309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6350" cap="flat" cmpd="sng">
                      <a:solidFill>
                        <a:schemeClr val="bg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3851" name="Line 43"/>
                    <p:cNvSpPr>
                      <a:spLocks noChangeAspect="1" noChangeShapeType="1"/>
                    </p:cNvSpPr>
                    <p:nvPr/>
                  </p:nvSpPr>
                  <p:spPr bwMode="gray">
                    <a:xfrm flipH="1" flipV="1">
                      <a:off x="4613" y="2057"/>
                      <a:ext cx="364" cy="97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3852" name="Line 44"/>
                    <p:cNvSpPr>
                      <a:spLocks noChangeAspect="1" noChangeShapeType="1"/>
                    </p:cNvSpPr>
                    <p:nvPr/>
                  </p:nvSpPr>
                  <p:spPr bwMode="gray">
                    <a:xfrm flipH="1" flipV="1">
                      <a:off x="4268" y="2150"/>
                      <a:ext cx="363" cy="97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3853" name="Line 45"/>
                    <p:cNvSpPr>
                      <a:spLocks noChangeAspect="1" noChangeShapeType="1"/>
                    </p:cNvSpPr>
                    <p:nvPr/>
                  </p:nvSpPr>
                  <p:spPr bwMode="gray">
                    <a:xfrm flipH="1" flipV="1">
                      <a:off x="4786" y="2010"/>
                      <a:ext cx="364" cy="98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3854" name="Line 46"/>
                    <p:cNvSpPr>
                      <a:spLocks noChangeAspect="1" noChangeShapeType="1"/>
                    </p:cNvSpPr>
                    <p:nvPr/>
                  </p:nvSpPr>
                  <p:spPr bwMode="gray">
                    <a:xfrm flipH="1" flipV="1">
                      <a:off x="4441" y="2103"/>
                      <a:ext cx="363" cy="98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3855" name="Line 47"/>
                    <p:cNvSpPr>
                      <a:spLocks noChangeAspect="1" noChangeShapeType="1"/>
                    </p:cNvSpPr>
                    <p:nvPr/>
                  </p:nvSpPr>
                  <p:spPr bwMode="gray">
                    <a:xfrm flipH="1" flipV="1">
                      <a:off x="4095" y="2196"/>
                      <a:ext cx="363" cy="98"/>
                    </a:xfrm>
                    <a:prstGeom prst="line">
                      <a:avLst/>
                    </a:prstGeom>
                    <a:noFill/>
                    <a:ln w="635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503856" name="Group 48"/>
                <p:cNvGrpSpPr>
                  <a:grpSpLocks noChangeAspect="1"/>
                </p:cNvGrpSpPr>
                <p:nvPr/>
              </p:nvGrpSpPr>
              <p:grpSpPr bwMode="auto">
                <a:xfrm>
                  <a:off x="1285" y="2595"/>
                  <a:ext cx="398" cy="422"/>
                  <a:chOff x="1285" y="2595"/>
                  <a:chExt cx="398" cy="422"/>
                </a:xfrm>
              </p:grpSpPr>
              <p:sp>
                <p:nvSpPr>
                  <p:cNvPr id="503857" name="Freeform 49"/>
                  <p:cNvSpPr>
                    <a:spLocks noChangeAspect="1"/>
                  </p:cNvSpPr>
                  <p:nvPr/>
                </p:nvSpPr>
                <p:spPr bwMode="gray">
                  <a:xfrm flipH="1">
                    <a:off x="1500" y="2608"/>
                    <a:ext cx="183" cy="352"/>
                  </a:xfrm>
                  <a:custGeom>
                    <a:avLst/>
                    <a:gdLst>
                      <a:gd name="T0" fmla="*/ 385 w 385"/>
                      <a:gd name="T1" fmla="*/ 0 h 740"/>
                      <a:gd name="T2" fmla="*/ 385 w 385"/>
                      <a:gd name="T3" fmla="*/ 636 h 740"/>
                      <a:gd name="T4" fmla="*/ 0 w 385"/>
                      <a:gd name="T5" fmla="*/ 740 h 740"/>
                      <a:gd name="T6" fmla="*/ 0 w 385"/>
                      <a:gd name="T7" fmla="*/ 260 h 740"/>
                      <a:gd name="T8" fmla="*/ 385 w 385"/>
                      <a:gd name="T9" fmla="*/ 0 h 7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85" h="740">
                        <a:moveTo>
                          <a:pt x="385" y="0"/>
                        </a:moveTo>
                        <a:lnTo>
                          <a:pt x="385" y="636"/>
                        </a:lnTo>
                        <a:lnTo>
                          <a:pt x="0" y="740"/>
                        </a:lnTo>
                        <a:lnTo>
                          <a:pt x="0" y="260"/>
                        </a:lnTo>
                        <a:lnTo>
                          <a:pt x="385" y="0"/>
                        </a:lnTo>
                        <a:close/>
                      </a:path>
                    </a:pathLst>
                  </a:custGeom>
                  <a:solidFill>
                    <a:srgbClr val="303030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858" name="Freeform 50"/>
                  <p:cNvSpPr>
                    <a:spLocks noChangeAspect="1"/>
                  </p:cNvSpPr>
                  <p:nvPr/>
                </p:nvSpPr>
                <p:spPr bwMode="gray">
                  <a:xfrm flipH="1">
                    <a:off x="1285" y="2595"/>
                    <a:ext cx="398" cy="183"/>
                  </a:xfrm>
                  <a:custGeom>
                    <a:avLst/>
                    <a:gdLst>
                      <a:gd name="T0" fmla="*/ 385 w 837"/>
                      <a:gd name="T1" fmla="*/ 0 h 385"/>
                      <a:gd name="T2" fmla="*/ 0 w 837"/>
                      <a:gd name="T3" fmla="*/ 262 h 385"/>
                      <a:gd name="T4" fmla="*/ 454 w 837"/>
                      <a:gd name="T5" fmla="*/ 385 h 385"/>
                      <a:gd name="T6" fmla="*/ 837 w 837"/>
                      <a:gd name="T7" fmla="*/ 123 h 385"/>
                      <a:gd name="T8" fmla="*/ 385 w 837"/>
                      <a:gd name="T9" fmla="*/ 0 h 3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7" h="385">
                        <a:moveTo>
                          <a:pt x="385" y="0"/>
                        </a:moveTo>
                        <a:lnTo>
                          <a:pt x="0" y="262"/>
                        </a:lnTo>
                        <a:lnTo>
                          <a:pt x="454" y="385"/>
                        </a:lnTo>
                        <a:lnTo>
                          <a:pt x="837" y="123"/>
                        </a:lnTo>
                        <a:lnTo>
                          <a:pt x="385" y="0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859" name="Freeform 51"/>
                  <p:cNvSpPr>
                    <a:spLocks noChangeAspect="1"/>
                  </p:cNvSpPr>
                  <p:nvPr/>
                </p:nvSpPr>
                <p:spPr bwMode="gray">
                  <a:xfrm flipH="1">
                    <a:off x="1285" y="2653"/>
                    <a:ext cx="182" cy="137"/>
                  </a:xfrm>
                  <a:custGeom>
                    <a:avLst/>
                    <a:gdLst>
                      <a:gd name="T0" fmla="*/ 0 w 383"/>
                      <a:gd name="T1" fmla="*/ 288 h 288"/>
                      <a:gd name="T2" fmla="*/ 383 w 383"/>
                      <a:gd name="T3" fmla="*/ 26 h 288"/>
                      <a:gd name="T4" fmla="*/ 383 w 383"/>
                      <a:gd name="T5" fmla="*/ 0 h 288"/>
                      <a:gd name="T6" fmla="*/ 0 w 383"/>
                      <a:gd name="T7" fmla="*/ 262 h 288"/>
                      <a:gd name="T8" fmla="*/ 0 w 383"/>
                      <a:gd name="T9" fmla="*/ 288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83" h="288">
                        <a:moveTo>
                          <a:pt x="0" y="288"/>
                        </a:moveTo>
                        <a:lnTo>
                          <a:pt x="383" y="26"/>
                        </a:lnTo>
                        <a:lnTo>
                          <a:pt x="383" y="0"/>
                        </a:lnTo>
                        <a:lnTo>
                          <a:pt x="0" y="262"/>
                        </a:lnTo>
                        <a:lnTo>
                          <a:pt x="0" y="288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860" name="Freeform 52"/>
                  <p:cNvSpPr>
                    <a:spLocks noChangeAspect="1"/>
                  </p:cNvSpPr>
                  <p:nvPr/>
                </p:nvSpPr>
                <p:spPr bwMode="gray">
                  <a:xfrm flipH="1">
                    <a:off x="1467" y="2719"/>
                    <a:ext cx="216" cy="71"/>
                  </a:xfrm>
                  <a:custGeom>
                    <a:avLst/>
                    <a:gdLst>
                      <a:gd name="T0" fmla="*/ 454 w 454"/>
                      <a:gd name="T1" fmla="*/ 123 h 149"/>
                      <a:gd name="T2" fmla="*/ 0 w 454"/>
                      <a:gd name="T3" fmla="*/ 0 h 149"/>
                      <a:gd name="T4" fmla="*/ 0 w 454"/>
                      <a:gd name="T5" fmla="*/ 26 h 149"/>
                      <a:gd name="T6" fmla="*/ 454 w 454"/>
                      <a:gd name="T7" fmla="*/ 149 h 149"/>
                      <a:gd name="T8" fmla="*/ 454 w 454"/>
                      <a:gd name="T9" fmla="*/ 123 h 1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4" h="149">
                        <a:moveTo>
                          <a:pt x="454" y="123"/>
                        </a:moveTo>
                        <a:lnTo>
                          <a:pt x="0" y="0"/>
                        </a:lnTo>
                        <a:lnTo>
                          <a:pt x="0" y="26"/>
                        </a:lnTo>
                        <a:lnTo>
                          <a:pt x="454" y="149"/>
                        </a:lnTo>
                        <a:lnTo>
                          <a:pt x="454" y="123"/>
                        </a:lnTo>
                        <a:close/>
                      </a:path>
                    </a:pathLst>
                  </a:custGeom>
                  <a:solidFill>
                    <a:srgbClr val="6E6E6E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861" name="Freeform 53"/>
                  <p:cNvSpPr>
                    <a:spLocks noChangeAspect="1"/>
                  </p:cNvSpPr>
                  <p:nvPr/>
                </p:nvSpPr>
                <p:spPr bwMode="gray">
                  <a:xfrm flipH="1">
                    <a:off x="1285" y="2666"/>
                    <a:ext cx="182" cy="351"/>
                  </a:xfrm>
                  <a:custGeom>
                    <a:avLst/>
                    <a:gdLst>
                      <a:gd name="T0" fmla="*/ 383 w 383"/>
                      <a:gd name="T1" fmla="*/ 0 h 739"/>
                      <a:gd name="T2" fmla="*/ 383 w 383"/>
                      <a:gd name="T3" fmla="*/ 635 h 739"/>
                      <a:gd name="T4" fmla="*/ 0 w 383"/>
                      <a:gd name="T5" fmla="*/ 739 h 739"/>
                      <a:gd name="T6" fmla="*/ 0 w 383"/>
                      <a:gd name="T7" fmla="*/ 262 h 739"/>
                      <a:gd name="T8" fmla="*/ 383 w 383"/>
                      <a:gd name="T9" fmla="*/ 0 h 7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83" h="739">
                        <a:moveTo>
                          <a:pt x="383" y="0"/>
                        </a:moveTo>
                        <a:lnTo>
                          <a:pt x="383" y="635"/>
                        </a:lnTo>
                        <a:lnTo>
                          <a:pt x="0" y="739"/>
                        </a:lnTo>
                        <a:lnTo>
                          <a:pt x="0" y="262"/>
                        </a:lnTo>
                        <a:lnTo>
                          <a:pt x="383" y="0"/>
                        </a:lnTo>
                        <a:close/>
                      </a:path>
                    </a:pathLst>
                  </a:custGeom>
                  <a:solidFill>
                    <a:srgbClr val="828282"/>
                  </a:solidFill>
                  <a:ln w="6350" cap="flat" cmpd="sng">
                    <a:solidFill>
                      <a:srgbClr val="545554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03862" name="Group 54"/>
              <p:cNvGrpSpPr>
                <a:grpSpLocks noChangeAspect="1"/>
              </p:cNvGrpSpPr>
              <p:nvPr/>
            </p:nvGrpSpPr>
            <p:grpSpPr bwMode="auto">
              <a:xfrm flipH="1">
                <a:off x="2416" y="2670"/>
                <a:ext cx="300" cy="624"/>
                <a:chOff x="4077" y="1922"/>
                <a:chExt cx="300" cy="624"/>
              </a:xfrm>
            </p:grpSpPr>
            <p:sp>
              <p:nvSpPr>
                <p:cNvPr id="503863" name="Freeform 55"/>
                <p:cNvSpPr>
                  <a:spLocks noChangeAspect="1"/>
                </p:cNvSpPr>
                <p:nvPr/>
              </p:nvSpPr>
              <p:spPr bwMode="gray">
                <a:xfrm>
                  <a:off x="4077" y="2004"/>
                  <a:ext cx="300" cy="254"/>
                </a:xfrm>
                <a:custGeom>
                  <a:avLst/>
                  <a:gdLst>
                    <a:gd name="T0" fmla="*/ 186 w 226"/>
                    <a:gd name="T1" fmla="*/ 107 h 191"/>
                    <a:gd name="T2" fmla="*/ 164 w 226"/>
                    <a:gd name="T3" fmla="*/ 113 h 191"/>
                    <a:gd name="T4" fmla="*/ 154 w 226"/>
                    <a:gd name="T5" fmla="*/ 49 h 191"/>
                    <a:gd name="T6" fmla="*/ 128 w 226"/>
                    <a:gd name="T7" fmla="*/ 24 h 191"/>
                    <a:gd name="T8" fmla="*/ 85 w 226"/>
                    <a:gd name="T9" fmla="*/ 13 h 191"/>
                    <a:gd name="T10" fmla="*/ 45 w 226"/>
                    <a:gd name="T11" fmla="*/ 2 h 191"/>
                    <a:gd name="T12" fmla="*/ 15 w 226"/>
                    <a:gd name="T13" fmla="*/ 12 h 191"/>
                    <a:gd name="T14" fmla="*/ 2 w 226"/>
                    <a:gd name="T15" fmla="*/ 85 h 191"/>
                    <a:gd name="T16" fmla="*/ 2 w 226"/>
                    <a:gd name="T17" fmla="*/ 85 h 191"/>
                    <a:gd name="T18" fmla="*/ 1 w 226"/>
                    <a:gd name="T19" fmla="*/ 89 h 191"/>
                    <a:gd name="T20" fmla="*/ 1 w 226"/>
                    <a:gd name="T21" fmla="*/ 89 h 191"/>
                    <a:gd name="T22" fmla="*/ 8 w 226"/>
                    <a:gd name="T23" fmla="*/ 106 h 191"/>
                    <a:gd name="T24" fmla="*/ 23 w 226"/>
                    <a:gd name="T25" fmla="*/ 106 h 191"/>
                    <a:gd name="T26" fmla="*/ 29 w 226"/>
                    <a:gd name="T27" fmla="*/ 105 h 191"/>
                    <a:gd name="T28" fmla="*/ 29 w 226"/>
                    <a:gd name="T29" fmla="*/ 105 h 191"/>
                    <a:gd name="T30" fmla="*/ 32 w 226"/>
                    <a:gd name="T31" fmla="*/ 104 h 191"/>
                    <a:gd name="T32" fmla="*/ 38 w 226"/>
                    <a:gd name="T33" fmla="*/ 102 h 191"/>
                    <a:gd name="T34" fmla="*/ 39 w 226"/>
                    <a:gd name="T35" fmla="*/ 68 h 191"/>
                    <a:gd name="T36" fmla="*/ 36 w 226"/>
                    <a:gd name="T37" fmla="*/ 69 h 191"/>
                    <a:gd name="T38" fmla="*/ 39 w 226"/>
                    <a:gd name="T39" fmla="*/ 47 h 191"/>
                    <a:gd name="T40" fmla="*/ 38 w 226"/>
                    <a:gd name="T41" fmla="*/ 165 h 191"/>
                    <a:gd name="T42" fmla="*/ 47 w 226"/>
                    <a:gd name="T43" fmla="*/ 175 h 191"/>
                    <a:gd name="T44" fmla="*/ 98 w 226"/>
                    <a:gd name="T45" fmla="*/ 189 h 191"/>
                    <a:gd name="T46" fmla="*/ 125 w 226"/>
                    <a:gd name="T47" fmla="*/ 170 h 191"/>
                    <a:gd name="T48" fmla="*/ 125 w 226"/>
                    <a:gd name="T49" fmla="*/ 153 h 191"/>
                    <a:gd name="T50" fmla="*/ 125 w 226"/>
                    <a:gd name="T51" fmla="*/ 124 h 191"/>
                    <a:gd name="T52" fmla="*/ 123 w 226"/>
                    <a:gd name="T53" fmla="*/ 88 h 191"/>
                    <a:gd name="T54" fmla="*/ 121 w 226"/>
                    <a:gd name="T55" fmla="*/ 75 h 191"/>
                    <a:gd name="T56" fmla="*/ 121 w 226"/>
                    <a:gd name="T57" fmla="*/ 71 h 191"/>
                    <a:gd name="T58" fmla="*/ 121 w 226"/>
                    <a:gd name="T59" fmla="*/ 75 h 191"/>
                    <a:gd name="T60" fmla="*/ 123 w 226"/>
                    <a:gd name="T61" fmla="*/ 88 h 191"/>
                    <a:gd name="T62" fmla="*/ 128 w 226"/>
                    <a:gd name="T63" fmla="*/ 121 h 191"/>
                    <a:gd name="T64" fmla="*/ 129 w 226"/>
                    <a:gd name="T65" fmla="*/ 123 h 191"/>
                    <a:gd name="T66" fmla="*/ 129 w 226"/>
                    <a:gd name="T67" fmla="*/ 123 h 191"/>
                    <a:gd name="T68" fmla="*/ 129 w 226"/>
                    <a:gd name="T69" fmla="*/ 127 h 191"/>
                    <a:gd name="T70" fmla="*/ 137 w 226"/>
                    <a:gd name="T71" fmla="*/ 147 h 191"/>
                    <a:gd name="T72" fmla="*/ 151 w 226"/>
                    <a:gd name="T73" fmla="*/ 153 h 191"/>
                    <a:gd name="T74" fmla="*/ 199 w 226"/>
                    <a:gd name="T75" fmla="*/ 139 h 191"/>
                    <a:gd name="T76" fmla="*/ 186 w 226"/>
                    <a:gd name="T77" fmla="*/ 107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26" h="191">
                      <a:moveTo>
                        <a:pt x="186" y="107"/>
                      </a:moveTo>
                      <a:cubicBezTo>
                        <a:pt x="184" y="108"/>
                        <a:pt x="175" y="110"/>
                        <a:pt x="164" y="113"/>
                      </a:cubicBezTo>
                      <a:cubicBezTo>
                        <a:pt x="159" y="84"/>
                        <a:pt x="155" y="57"/>
                        <a:pt x="154" y="49"/>
                      </a:cubicBezTo>
                      <a:cubicBezTo>
                        <a:pt x="151" y="32"/>
                        <a:pt x="136" y="27"/>
                        <a:pt x="128" y="24"/>
                      </a:cubicBezTo>
                      <a:cubicBezTo>
                        <a:pt x="120" y="21"/>
                        <a:pt x="98" y="16"/>
                        <a:pt x="85" y="13"/>
                      </a:cubicBezTo>
                      <a:cubicBezTo>
                        <a:pt x="73" y="9"/>
                        <a:pt x="54" y="3"/>
                        <a:pt x="45" y="2"/>
                      </a:cubicBezTo>
                      <a:cubicBezTo>
                        <a:pt x="36" y="0"/>
                        <a:pt x="18" y="4"/>
                        <a:pt x="15" y="12"/>
                      </a:cubicBezTo>
                      <a:cubicBezTo>
                        <a:pt x="14" y="14"/>
                        <a:pt x="8" y="50"/>
                        <a:pt x="2" y="85"/>
                      </a:cubicBezTo>
                      <a:cubicBezTo>
                        <a:pt x="2" y="85"/>
                        <a:pt x="2" y="85"/>
                        <a:pt x="2" y="85"/>
                      </a:cubicBezTo>
                      <a:cubicBezTo>
                        <a:pt x="1" y="89"/>
                        <a:pt x="1" y="89"/>
                        <a:pt x="1" y="89"/>
                      </a:cubicBezTo>
                      <a:cubicBezTo>
                        <a:pt x="1" y="89"/>
                        <a:pt x="1" y="89"/>
                        <a:pt x="1" y="89"/>
                      </a:cubicBezTo>
                      <a:cubicBezTo>
                        <a:pt x="0" y="98"/>
                        <a:pt x="3" y="104"/>
                        <a:pt x="8" y="106"/>
                      </a:cubicBezTo>
                      <a:cubicBezTo>
                        <a:pt x="12" y="108"/>
                        <a:pt x="17" y="107"/>
                        <a:pt x="23" y="106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30" y="104"/>
                        <a:pt x="31" y="104"/>
                        <a:pt x="32" y="104"/>
                      </a:cubicBezTo>
                      <a:cubicBezTo>
                        <a:pt x="34" y="103"/>
                        <a:pt x="36" y="103"/>
                        <a:pt x="38" y="102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38" y="68"/>
                        <a:pt x="37" y="69"/>
                        <a:pt x="36" y="69"/>
                      </a:cubicBezTo>
                      <a:cubicBezTo>
                        <a:pt x="38" y="54"/>
                        <a:pt x="39" y="44"/>
                        <a:pt x="39" y="47"/>
                      </a:cubicBezTo>
                      <a:cubicBezTo>
                        <a:pt x="39" y="53"/>
                        <a:pt x="38" y="122"/>
                        <a:pt x="38" y="165"/>
                      </a:cubicBezTo>
                      <a:cubicBezTo>
                        <a:pt x="39" y="170"/>
                        <a:pt x="41" y="175"/>
                        <a:pt x="47" y="175"/>
                      </a:cubicBezTo>
                      <a:cubicBezTo>
                        <a:pt x="59" y="178"/>
                        <a:pt x="91" y="188"/>
                        <a:pt x="98" y="189"/>
                      </a:cubicBezTo>
                      <a:cubicBezTo>
                        <a:pt x="106" y="191"/>
                        <a:pt x="122" y="181"/>
                        <a:pt x="125" y="170"/>
                      </a:cubicBezTo>
                      <a:cubicBezTo>
                        <a:pt x="125" y="168"/>
                        <a:pt x="125" y="155"/>
                        <a:pt x="125" y="153"/>
                      </a:cubicBezTo>
                      <a:cubicBezTo>
                        <a:pt x="125" y="124"/>
                        <a:pt x="125" y="124"/>
                        <a:pt x="125" y="124"/>
                      </a:cubicBezTo>
                      <a:cubicBezTo>
                        <a:pt x="125" y="111"/>
                        <a:pt x="124" y="99"/>
                        <a:pt x="123" y="88"/>
                      </a:cubicBezTo>
                      <a:cubicBezTo>
                        <a:pt x="122" y="82"/>
                        <a:pt x="122" y="78"/>
                        <a:pt x="121" y="75"/>
                      </a:cubicBezTo>
                      <a:cubicBezTo>
                        <a:pt x="121" y="73"/>
                        <a:pt x="121" y="72"/>
                        <a:pt x="121" y="71"/>
                      </a:cubicBezTo>
                      <a:cubicBezTo>
                        <a:pt x="121" y="72"/>
                        <a:pt x="121" y="73"/>
                        <a:pt x="121" y="75"/>
                      </a:cubicBezTo>
                      <a:cubicBezTo>
                        <a:pt x="122" y="79"/>
                        <a:pt x="123" y="83"/>
                        <a:pt x="123" y="88"/>
                      </a:cubicBezTo>
                      <a:cubicBezTo>
                        <a:pt x="124" y="96"/>
                        <a:pt x="126" y="107"/>
                        <a:pt x="128" y="121"/>
                      </a:cubicBezTo>
                      <a:cubicBezTo>
                        <a:pt x="129" y="122"/>
                        <a:pt x="129" y="122"/>
                        <a:pt x="129" y="123"/>
                      </a:cubicBezTo>
                      <a:cubicBezTo>
                        <a:pt x="129" y="123"/>
                        <a:pt x="129" y="123"/>
                        <a:pt x="129" y="123"/>
                      </a:cubicBezTo>
                      <a:cubicBezTo>
                        <a:pt x="129" y="127"/>
                        <a:pt x="129" y="127"/>
                        <a:pt x="129" y="127"/>
                      </a:cubicBezTo>
                      <a:cubicBezTo>
                        <a:pt x="131" y="137"/>
                        <a:pt x="134" y="143"/>
                        <a:pt x="137" y="147"/>
                      </a:cubicBezTo>
                      <a:cubicBezTo>
                        <a:pt x="141" y="151"/>
                        <a:pt x="145" y="152"/>
                        <a:pt x="151" y="153"/>
                      </a:cubicBezTo>
                      <a:cubicBezTo>
                        <a:pt x="166" y="149"/>
                        <a:pt x="181" y="144"/>
                        <a:pt x="199" y="139"/>
                      </a:cubicBezTo>
                      <a:cubicBezTo>
                        <a:pt x="226" y="131"/>
                        <a:pt x="210" y="99"/>
                        <a:pt x="186" y="107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64" name="Freeform 56"/>
                <p:cNvSpPr>
                  <a:spLocks noChangeAspect="1"/>
                </p:cNvSpPr>
                <p:nvPr/>
              </p:nvSpPr>
              <p:spPr bwMode="gray">
                <a:xfrm>
                  <a:off x="4144" y="1992"/>
                  <a:ext cx="79" cy="48"/>
                </a:xfrm>
                <a:custGeom>
                  <a:avLst/>
                  <a:gdLst>
                    <a:gd name="T0" fmla="*/ 27 w 60"/>
                    <a:gd name="T1" fmla="*/ 34 h 36"/>
                    <a:gd name="T2" fmla="*/ 9 w 60"/>
                    <a:gd name="T3" fmla="*/ 20 h 36"/>
                    <a:gd name="T4" fmla="*/ 14 w 60"/>
                    <a:gd name="T5" fmla="*/ 11 h 36"/>
                    <a:gd name="T6" fmla="*/ 48 w 60"/>
                    <a:gd name="T7" fmla="*/ 14 h 36"/>
                    <a:gd name="T8" fmla="*/ 51 w 60"/>
                    <a:gd name="T9" fmla="*/ 26 h 36"/>
                    <a:gd name="T10" fmla="*/ 27 w 60"/>
                    <a:gd name="T11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36">
                      <a:moveTo>
                        <a:pt x="27" y="34"/>
                      </a:moveTo>
                      <a:cubicBezTo>
                        <a:pt x="13" y="33"/>
                        <a:pt x="0" y="22"/>
                        <a:pt x="9" y="20"/>
                      </a:cubicBezTo>
                      <a:cubicBezTo>
                        <a:pt x="15" y="19"/>
                        <a:pt x="12" y="13"/>
                        <a:pt x="14" y="11"/>
                      </a:cubicBezTo>
                      <a:cubicBezTo>
                        <a:pt x="17" y="8"/>
                        <a:pt x="48" y="0"/>
                        <a:pt x="48" y="14"/>
                      </a:cubicBezTo>
                      <a:cubicBezTo>
                        <a:pt x="48" y="18"/>
                        <a:pt x="43" y="22"/>
                        <a:pt x="51" y="26"/>
                      </a:cubicBezTo>
                      <a:cubicBezTo>
                        <a:pt x="60" y="29"/>
                        <a:pt x="41" y="36"/>
                        <a:pt x="27" y="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65" name="Oval 57"/>
                <p:cNvSpPr>
                  <a:spLocks noChangeAspect="1" noChangeArrowheads="1"/>
                </p:cNvSpPr>
                <p:nvPr/>
              </p:nvSpPr>
              <p:spPr bwMode="gray">
                <a:xfrm flipH="1">
                  <a:off x="4131" y="1922"/>
                  <a:ext cx="106" cy="105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66" name="Freeform 58"/>
                <p:cNvSpPr>
                  <a:spLocks noChangeAspect="1"/>
                </p:cNvSpPr>
                <p:nvPr/>
              </p:nvSpPr>
              <p:spPr bwMode="gray">
                <a:xfrm>
                  <a:off x="4125" y="2221"/>
                  <a:ext cx="120" cy="325"/>
                </a:xfrm>
                <a:custGeom>
                  <a:avLst/>
                  <a:gdLst>
                    <a:gd name="T0" fmla="*/ 89 w 90"/>
                    <a:gd name="T1" fmla="*/ 156 h 245"/>
                    <a:gd name="T2" fmla="*/ 89 w 90"/>
                    <a:gd name="T3" fmla="*/ 7 h 245"/>
                    <a:gd name="T4" fmla="*/ 89 w 90"/>
                    <a:gd name="T5" fmla="*/ 5 h 245"/>
                    <a:gd name="T6" fmla="*/ 63 w 90"/>
                    <a:gd name="T7" fmla="*/ 20 h 245"/>
                    <a:gd name="T8" fmla="*/ 12 w 90"/>
                    <a:gd name="T9" fmla="*/ 10 h 245"/>
                    <a:gd name="T10" fmla="*/ 2 w 90"/>
                    <a:gd name="T11" fmla="*/ 0 h 245"/>
                    <a:gd name="T12" fmla="*/ 3 w 90"/>
                    <a:gd name="T13" fmla="*/ 36 h 245"/>
                    <a:gd name="T14" fmla="*/ 2 w 90"/>
                    <a:gd name="T15" fmla="*/ 205 h 245"/>
                    <a:gd name="T16" fmla="*/ 43 w 90"/>
                    <a:gd name="T17" fmla="*/ 205 h 245"/>
                    <a:gd name="T18" fmla="*/ 45 w 90"/>
                    <a:gd name="T19" fmla="*/ 51 h 245"/>
                    <a:gd name="T20" fmla="*/ 36 w 90"/>
                    <a:gd name="T21" fmla="*/ 40 h 245"/>
                    <a:gd name="T22" fmla="*/ 45 w 90"/>
                    <a:gd name="T23" fmla="*/ 51 h 245"/>
                    <a:gd name="T24" fmla="*/ 43 w 90"/>
                    <a:gd name="T25" fmla="*/ 205 h 245"/>
                    <a:gd name="T26" fmla="*/ 44 w 90"/>
                    <a:gd name="T27" fmla="*/ 211 h 245"/>
                    <a:gd name="T28" fmla="*/ 88 w 90"/>
                    <a:gd name="T29" fmla="*/ 218 h 245"/>
                    <a:gd name="T30" fmla="*/ 89 w 90"/>
                    <a:gd name="T31" fmla="*/ 156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" h="245">
                      <a:moveTo>
                        <a:pt x="89" y="156"/>
                      </a:moveTo>
                      <a:cubicBezTo>
                        <a:pt x="89" y="141"/>
                        <a:pt x="90" y="47"/>
                        <a:pt x="89" y="7"/>
                      </a:cubicBezTo>
                      <a:cubicBezTo>
                        <a:pt x="89" y="6"/>
                        <a:pt x="89" y="6"/>
                        <a:pt x="89" y="5"/>
                      </a:cubicBezTo>
                      <a:cubicBezTo>
                        <a:pt x="87" y="16"/>
                        <a:pt x="71" y="22"/>
                        <a:pt x="63" y="20"/>
                      </a:cubicBezTo>
                      <a:cubicBezTo>
                        <a:pt x="55" y="20"/>
                        <a:pt x="24" y="13"/>
                        <a:pt x="12" y="10"/>
                      </a:cubicBezTo>
                      <a:cubicBezTo>
                        <a:pt x="6" y="10"/>
                        <a:pt x="4" y="5"/>
                        <a:pt x="2" y="0"/>
                      </a:cubicBezTo>
                      <a:cubicBezTo>
                        <a:pt x="2" y="18"/>
                        <a:pt x="3" y="32"/>
                        <a:pt x="3" y="36"/>
                      </a:cubicBezTo>
                      <a:cubicBezTo>
                        <a:pt x="3" y="49"/>
                        <a:pt x="0" y="181"/>
                        <a:pt x="2" y="205"/>
                      </a:cubicBezTo>
                      <a:cubicBezTo>
                        <a:pt x="3" y="228"/>
                        <a:pt x="43" y="225"/>
                        <a:pt x="43" y="205"/>
                      </a:cubicBezTo>
                      <a:cubicBezTo>
                        <a:pt x="43" y="171"/>
                        <a:pt x="46" y="55"/>
                        <a:pt x="45" y="51"/>
                      </a:cubicBezTo>
                      <a:cubicBezTo>
                        <a:pt x="45" y="47"/>
                        <a:pt x="36" y="47"/>
                        <a:pt x="36" y="40"/>
                      </a:cubicBezTo>
                      <a:cubicBezTo>
                        <a:pt x="36" y="47"/>
                        <a:pt x="45" y="47"/>
                        <a:pt x="45" y="51"/>
                      </a:cubicBezTo>
                      <a:cubicBezTo>
                        <a:pt x="46" y="55"/>
                        <a:pt x="43" y="171"/>
                        <a:pt x="43" y="205"/>
                      </a:cubicBezTo>
                      <a:cubicBezTo>
                        <a:pt x="43" y="207"/>
                        <a:pt x="44" y="211"/>
                        <a:pt x="44" y="211"/>
                      </a:cubicBezTo>
                      <a:cubicBezTo>
                        <a:pt x="46" y="245"/>
                        <a:pt x="87" y="235"/>
                        <a:pt x="88" y="218"/>
                      </a:cubicBezTo>
                      <a:cubicBezTo>
                        <a:pt x="90" y="201"/>
                        <a:pt x="88" y="171"/>
                        <a:pt x="89" y="15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3867" name="Group 59"/>
              <p:cNvGrpSpPr>
                <a:grpSpLocks noChangeAspect="1"/>
              </p:cNvGrpSpPr>
              <p:nvPr/>
            </p:nvGrpSpPr>
            <p:grpSpPr bwMode="auto">
              <a:xfrm>
                <a:off x="1956" y="2320"/>
                <a:ext cx="299" cy="704"/>
                <a:chOff x="2281" y="1239"/>
                <a:chExt cx="105" cy="247"/>
              </a:xfrm>
            </p:grpSpPr>
            <p:grpSp>
              <p:nvGrpSpPr>
                <p:cNvPr id="503868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2281" y="1239"/>
                  <a:ext cx="105" cy="138"/>
                  <a:chOff x="-12596" y="16975"/>
                  <a:chExt cx="319" cy="416"/>
                </a:xfrm>
              </p:grpSpPr>
              <p:sp>
                <p:nvSpPr>
                  <p:cNvPr id="503869" name="Freeform 61"/>
                  <p:cNvSpPr>
                    <a:spLocks noChangeAspect="1"/>
                  </p:cNvSpPr>
                  <p:nvPr/>
                </p:nvSpPr>
                <p:spPr bwMode="gray">
                  <a:xfrm>
                    <a:off x="-12596" y="16975"/>
                    <a:ext cx="319" cy="416"/>
                  </a:xfrm>
                  <a:custGeom>
                    <a:avLst/>
                    <a:gdLst>
                      <a:gd name="T0" fmla="*/ 0 w 319"/>
                      <a:gd name="T1" fmla="*/ 416 h 416"/>
                      <a:gd name="T2" fmla="*/ 0 w 319"/>
                      <a:gd name="T3" fmla="*/ 85 h 416"/>
                      <a:gd name="T4" fmla="*/ 319 w 319"/>
                      <a:gd name="T5" fmla="*/ 0 h 416"/>
                      <a:gd name="T6" fmla="*/ 319 w 319"/>
                      <a:gd name="T7" fmla="*/ 328 h 416"/>
                      <a:gd name="T8" fmla="*/ 0 w 319"/>
                      <a:gd name="T9" fmla="*/ 416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9" h="416">
                        <a:moveTo>
                          <a:pt x="0" y="416"/>
                        </a:moveTo>
                        <a:lnTo>
                          <a:pt x="0" y="85"/>
                        </a:lnTo>
                        <a:lnTo>
                          <a:pt x="319" y="0"/>
                        </a:lnTo>
                        <a:lnTo>
                          <a:pt x="319" y="328"/>
                        </a:lnTo>
                        <a:lnTo>
                          <a:pt x="0" y="41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1B171B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870" name="Freeform 62"/>
                  <p:cNvSpPr>
                    <a:spLocks noChangeAspect="1"/>
                  </p:cNvSpPr>
                  <p:nvPr/>
                </p:nvSpPr>
                <p:spPr bwMode="gray">
                  <a:xfrm>
                    <a:off x="-12525" y="17086"/>
                    <a:ext cx="175" cy="194"/>
                  </a:xfrm>
                  <a:custGeom>
                    <a:avLst/>
                    <a:gdLst>
                      <a:gd name="T0" fmla="*/ 34 w 74"/>
                      <a:gd name="T1" fmla="*/ 52 h 82"/>
                      <a:gd name="T2" fmla="*/ 33 w 74"/>
                      <a:gd name="T3" fmla="*/ 55 h 82"/>
                      <a:gd name="T4" fmla="*/ 11 w 74"/>
                      <a:gd name="T5" fmla="*/ 81 h 82"/>
                      <a:gd name="T6" fmla="*/ 0 w 74"/>
                      <a:gd name="T7" fmla="*/ 73 h 82"/>
                      <a:gd name="T8" fmla="*/ 3 w 74"/>
                      <a:gd name="T9" fmla="*/ 73 h 82"/>
                      <a:gd name="T10" fmla="*/ 25 w 74"/>
                      <a:gd name="T11" fmla="*/ 50 h 82"/>
                      <a:gd name="T12" fmla="*/ 27 w 74"/>
                      <a:gd name="T13" fmla="*/ 45 h 82"/>
                      <a:gd name="T14" fmla="*/ 25 w 74"/>
                      <a:gd name="T15" fmla="*/ 42 h 82"/>
                      <a:gd name="T16" fmla="*/ 11 w 74"/>
                      <a:gd name="T17" fmla="*/ 19 h 82"/>
                      <a:gd name="T18" fmla="*/ 19 w 74"/>
                      <a:gd name="T19" fmla="*/ 3 h 82"/>
                      <a:gd name="T20" fmla="*/ 33 w 74"/>
                      <a:gd name="T21" fmla="*/ 31 h 82"/>
                      <a:gd name="T22" fmla="*/ 34 w 74"/>
                      <a:gd name="T23" fmla="*/ 33 h 82"/>
                      <a:gd name="T24" fmla="*/ 37 w 74"/>
                      <a:gd name="T25" fmla="*/ 28 h 82"/>
                      <a:gd name="T26" fmla="*/ 61 w 74"/>
                      <a:gd name="T27" fmla="*/ 1 h 82"/>
                      <a:gd name="T28" fmla="*/ 68 w 74"/>
                      <a:gd name="T29" fmla="*/ 4 h 82"/>
                      <a:gd name="T30" fmla="*/ 70 w 74"/>
                      <a:gd name="T31" fmla="*/ 6 h 82"/>
                      <a:gd name="T32" fmla="*/ 45 w 74"/>
                      <a:gd name="T33" fmla="*/ 35 h 82"/>
                      <a:gd name="T34" fmla="*/ 42 w 74"/>
                      <a:gd name="T35" fmla="*/ 40 h 82"/>
                      <a:gd name="T36" fmla="*/ 44 w 74"/>
                      <a:gd name="T37" fmla="*/ 42 h 82"/>
                      <a:gd name="T38" fmla="*/ 68 w 74"/>
                      <a:gd name="T39" fmla="*/ 52 h 82"/>
                      <a:gd name="T40" fmla="*/ 74 w 74"/>
                      <a:gd name="T41" fmla="*/ 49 h 82"/>
                      <a:gd name="T42" fmla="*/ 68 w 74"/>
                      <a:gd name="T43" fmla="*/ 62 h 82"/>
                      <a:gd name="T44" fmla="*/ 61 w 74"/>
                      <a:gd name="T45" fmla="*/ 67 h 82"/>
                      <a:gd name="T46" fmla="*/ 38 w 74"/>
                      <a:gd name="T47" fmla="*/ 55 h 82"/>
                      <a:gd name="T48" fmla="*/ 34 w 74"/>
                      <a:gd name="T49" fmla="*/ 52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74" h="82">
                        <a:moveTo>
                          <a:pt x="34" y="52"/>
                        </a:moveTo>
                        <a:cubicBezTo>
                          <a:pt x="33" y="55"/>
                          <a:pt x="33" y="55"/>
                          <a:pt x="33" y="55"/>
                        </a:cubicBezTo>
                        <a:cubicBezTo>
                          <a:pt x="23" y="71"/>
                          <a:pt x="16" y="80"/>
                          <a:pt x="11" y="81"/>
                        </a:cubicBezTo>
                        <a:cubicBezTo>
                          <a:pt x="7" y="82"/>
                          <a:pt x="4" y="79"/>
                          <a:pt x="0" y="73"/>
                        </a:cubicBezTo>
                        <a:cubicBezTo>
                          <a:pt x="1" y="73"/>
                          <a:pt x="2" y="73"/>
                          <a:pt x="3" y="73"/>
                        </a:cubicBezTo>
                        <a:cubicBezTo>
                          <a:pt x="9" y="71"/>
                          <a:pt x="16" y="64"/>
                          <a:pt x="25" y="50"/>
                        </a:cubicBezTo>
                        <a:cubicBezTo>
                          <a:pt x="27" y="45"/>
                          <a:pt x="27" y="45"/>
                          <a:pt x="27" y="45"/>
                        </a:cubicBezTo>
                        <a:cubicBezTo>
                          <a:pt x="25" y="42"/>
                          <a:pt x="25" y="42"/>
                          <a:pt x="25" y="42"/>
                        </a:cubicBezTo>
                        <a:cubicBezTo>
                          <a:pt x="16" y="32"/>
                          <a:pt x="11" y="24"/>
                          <a:pt x="11" y="19"/>
                        </a:cubicBezTo>
                        <a:cubicBezTo>
                          <a:pt x="11" y="15"/>
                          <a:pt x="13" y="10"/>
                          <a:pt x="19" y="3"/>
                        </a:cubicBezTo>
                        <a:cubicBezTo>
                          <a:pt x="21" y="14"/>
                          <a:pt x="26" y="23"/>
                          <a:pt x="33" y="31"/>
                        </a:cubicBezTo>
                        <a:cubicBezTo>
                          <a:pt x="34" y="33"/>
                          <a:pt x="34" y="33"/>
                          <a:pt x="34" y="33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47" y="11"/>
                          <a:pt x="55" y="2"/>
                          <a:pt x="61" y="1"/>
                        </a:cubicBezTo>
                        <a:cubicBezTo>
                          <a:pt x="64" y="0"/>
                          <a:pt x="66" y="1"/>
                          <a:pt x="68" y="4"/>
                        </a:cubicBezTo>
                        <a:cubicBezTo>
                          <a:pt x="69" y="4"/>
                          <a:pt x="69" y="5"/>
                          <a:pt x="70" y="6"/>
                        </a:cubicBezTo>
                        <a:cubicBezTo>
                          <a:pt x="62" y="12"/>
                          <a:pt x="54" y="21"/>
                          <a:pt x="45" y="35"/>
                        </a:cubicBezTo>
                        <a:cubicBezTo>
                          <a:pt x="42" y="40"/>
                          <a:pt x="42" y="40"/>
                          <a:pt x="42" y="40"/>
                        </a:cubicBezTo>
                        <a:cubicBezTo>
                          <a:pt x="44" y="42"/>
                          <a:pt x="44" y="42"/>
                          <a:pt x="44" y="42"/>
                        </a:cubicBezTo>
                        <a:cubicBezTo>
                          <a:pt x="53" y="51"/>
                          <a:pt x="61" y="54"/>
                          <a:pt x="68" y="52"/>
                        </a:cubicBezTo>
                        <a:cubicBezTo>
                          <a:pt x="70" y="52"/>
                          <a:pt x="72" y="50"/>
                          <a:pt x="74" y="49"/>
                        </a:cubicBezTo>
                        <a:cubicBezTo>
                          <a:pt x="72" y="56"/>
                          <a:pt x="70" y="60"/>
                          <a:pt x="68" y="62"/>
                        </a:cubicBezTo>
                        <a:cubicBezTo>
                          <a:pt x="66" y="65"/>
                          <a:pt x="64" y="66"/>
                          <a:pt x="61" y="67"/>
                        </a:cubicBezTo>
                        <a:cubicBezTo>
                          <a:pt x="55" y="68"/>
                          <a:pt x="48" y="64"/>
                          <a:pt x="38" y="55"/>
                        </a:cubicBezTo>
                        <a:cubicBezTo>
                          <a:pt x="34" y="52"/>
                          <a:pt x="34" y="52"/>
                          <a:pt x="34" y="52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6350" cmpd="sng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3871" name="Group 63"/>
                <p:cNvGrpSpPr>
                  <a:grpSpLocks noChangeAspect="1"/>
                </p:cNvGrpSpPr>
                <p:nvPr/>
              </p:nvGrpSpPr>
              <p:grpSpPr bwMode="auto">
                <a:xfrm>
                  <a:off x="2281" y="1349"/>
                  <a:ext cx="105" cy="137"/>
                  <a:chOff x="-12596" y="18220"/>
                  <a:chExt cx="319" cy="416"/>
                </a:xfrm>
              </p:grpSpPr>
              <p:sp>
                <p:nvSpPr>
                  <p:cNvPr id="503872" name="Freeform 64"/>
                  <p:cNvSpPr>
                    <a:spLocks noChangeAspect="1"/>
                  </p:cNvSpPr>
                  <p:nvPr/>
                </p:nvSpPr>
                <p:spPr bwMode="gray">
                  <a:xfrm>
                    <a:off x="-12596" y="18220"/>
                    <a:ext cx="319" cy="416"/>
                  </a:xfrm>
                  <a:custGeom>
                    <a:avLst/>
                    <a:gdLst>
                      <a:gd name="T0" fmla="*/ 0 w 319"/>
                      <a:gd name="T1" fmla="*/ 416 h 416"/>
                      <a:gd name="T2" fmla="*/ 0 w 319"/>
                      <a:gd name="T3" fmla="*/ 85 h 416"/>
                      <a:gd name="T4" fmla="*/ 319 w 319"/>
                      <a:gd name="T5" fmla="*/ 0 h 416"/>
                      <a:gd name="T6" fmla="*/ 319 w 319"/>
                      <a:gd name="T7" fmla="*/ 331 h 416"/>
                      <a:gd name="T8" fmla="*/ 0 w 319"/>
                      <a:gd name="T9" fmla="*/ 416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9" h="416">
                        <a:moveTo>
                          <a:pt x="0" y="416"/>
                        </a:moveTo>
                        <a:lnTo>
                          <a:pt x="0" y="85"/>
                        </a:lnTo>
                        <a:lnTo>
                          <a:pt x="319" y="0"/>
                        </a:lnTo>
                        <a:lnTo>
                          <a:pt x="319" y="331"/>
                        </a:lnTo>
                        <a:lnTo>
                          <a:pt x="0" y="41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1B171B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873" name="Freeform 65"/>
                  <p:cNvSpPr>
                    <a:spLocks noChangeAspect="1"/>
                  </p:cNvSpPr>
                  <p:nvPr/>
                </p:nvSpPr>
                <p:spPr bwMode="gray">
                  <a:xfrm>
                    <a:off x="-12565" y="18303"/>
                    <a:ext cx="257" cy="250"/>
                  </a:xfrm>
                  <a:custGeom>
                    <a:avLst/>
                    <a:gdLst>
                      <a:gd name="T0" fmla="*/ 103 w 109"/>
                      <a:gd name="T1" fmla="*/ 19 h 106"/>
                      <a:gd name="T2" fmla="*/ 95 w 109"/>
                      <a:gd name="T3" fmla="*/ 18 h 106"/>
                      <a:gd name="T4" fmla="*/ 95 w 109"/>
                      <a:gd name="T5" fmla="*/ 8 h 106"/>
                      <a:gd name="T6" fmla="*/ 100 w 109"/>
                      <a:gd name="T7" fmla="*/ 1 h 106"/>
                      <a:gd name="T8" fmla="*/ 91 w 109"/>
                      <a:gd name="T9" fmla="*/ 4 h 106"/>
                      <a:gd name="T10" fmla="*/ 85 w 109"/>
                      <a:gd name="T11" fmla="*/ 17 h 106"/>
                      <a:gd name="T12" fmla="*/ 79 w 109"/>
                      <a:gd name="T13" fmla="*/ 26 h 106"/>
                      <a:gd name="T14" fmla="*/ 76 w 109"/>
                      <a:gd name="T15" fmla="*/ 28 h 106"/>
                      <a:gd name="T16" fmla="*/ 24 w 109"/>
                      <a:gd name="T17" fmla="*/ 71 h 106"/>
                      <a:gd name="T18" fmla="*/ 14 w 109"/>
                      <a:gd name="T19" fmla="*/ 72 h 106"/>
                      <a:gd name="T20" fmla="*/ 5 w 109"/>
                      <a:gd name="T21" fmla="*/ 77 h 106"/>
                      <a:gd name="T22" fmla="*/ 0 w 109"/>
                      <a:gd name="T23" fmla="*/ 94 h 106"/>
                      <a:gd name="T24" fmla="*/ 7 w 109"/>
                      <a:gd name="T25" fmla="*/ 85 h 106"/>
                      <a:gd name="T26" fmla="*/ 16 w 109"/>
                      <a:gd name="T27" fmla="*/ 86 h 106"/>
                      <a:gd name="T28" fmla="*/ 15 w 109"/>
                      <a:gd name="T29" fmla="*/ 97 h 106"/>
                      <a:gd name="T30" fmla="*/ 10 w 109"/>
                      <a:gd name="T31" fmla="*/ 105 h 106"/>
                      <a:gd name="T32" fmla="*/ 20 w 109"/>
                      <a:gd name="T33" fmla="*/ 102 h 106"/>
                      <a:gd name="T34" fmla="*/ 27 w 109"/>
                      <a:gd name="T35" fmla="*/ 87 h 106"/>
                      <a:gd name="T36" fmla="*/ 33 w 109"/>
                      <a:gd name="T37" fmla="*/ 77 h 106"/>
                      <a:gd name="T38" fmla="*/ 87 w 109"/>
                      <a:gd name="T39" fmla="*/ 31 h 106"/>
                      <a:gd name="T40" fmla="*/ 96 w 109"/>
                      <a:gd name="T41" fmla="*/ 30 h 106"/>
                      <a:gd name="T42" fmla="*/ 104 w 109"/>
                      <a:gd name="T43" fmla="*/ 26 h 106"/>
                      <a:gd name="T44" fmla="*/ 109 w 109"/>
                      <a:gd name="T45" fmla="*/ 11 h 106"/>
                      <a:gd name="T46" fmla="*/ 103 w 109"/>
                      <a:gd name="T47" fmla="*/ 19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09" h="106">
                        <a:moveTo>
                          <a:pt x="103" y="19"/>
                        </a:moveTo>
                        <a:cubicBezTo>
                          <a:pt x="102" y="20"/>
                          <a:pt x="98" y="23"/>
                          <a:pt x="95" y="18"/>
                        </a:cubicBezTo>
                        <a:cubicBezTo>
                          <a:pt x="92" y="12"/>
                          <a:pt x="95" y="9"/>
                          <a:pt x="95" y="8"/>
                        </a:cubicBezTo>
                        <a:cubicBezTo>
                          <a:pt x="96" y="7"/>
                          <a:pt x="100" y="2"/>
                          <a:pt x="100" y="1"/>
                        </a:cubicBezTo>
                        <a:cubicBezTo>
                          <a:pt x="101" y="1"/>
                          <a:pt x="97" y="0"/>
                          <a:pt x="91" y="4"/>
                        </a:cubicBezTo>
                        <a:cubicBezTo>
                          <a:pt x="86" y="8"/>
                          <a:pt x="85" y="13"/>
                          <a:pt x="85" y="17"/>
                        </a:cubicBezTo>
                        <a:cubicBezTo>
                          <a:pt x="84" y="22"/>
                          <a:pt x="80" y="25"/>
                          <a:pt x="79" y="26"/>
                        </a:cubicBezTo>
                        <a:cubicBezTo>
                          <a:pt x="79" y="26"/>
                          <a:pt x="78" y="27"/>
                          <a:pt x="76" y="28"/>
                        </a:cubicBezTo>
                        <a:cubicBezTo>
                          <a:pt x="24" y="71"/>
                          <a:pt x="24" y="71"/>
                          <a:pt x="24" y="71"/>
                        </a:cubicBezTo>
                        <a:cubicBezTo>
                          <a:pt x="24" y="71"/>
                          <a:pt x="21" y="74"/>
                          <a:pt x="14" y="72"/>
                        </a:cubicBezTo>
                        <a:cubicBezTo>
                          <a:pt x="14" y="72"/>
                          <a:pt x="9" y="71"/>
                          <a:pt x="5" y="77"/>
                        </a:cubicBezTo>
                        <a:cubicBezTo>
                          <a:pt x="1" y="83"/>
                          <a:pt x="0" y="91"/>
                          <a:pt x="0" y="94"/>
                        </a:cubicBezTo>
                        <a:cubicBezTo>
                          <a:pt x="0" y="97"/>
                          <a:pt x="5" y="88"/>
                          <a:pt x="7" y="85"/>
                        </a:cubicBezTo>
                        <a:cubicBezTo>
                          <a:pt x="8" y="83"/>
                          <a:pt x="12" y="80"/>
                          <a:pt x="16" y="86"/>
                        </a:cubicBezTo>
                        <a:cubicBezTo>
                          <a:pt x="19" y="92"/>
                          <a:pt x="16" y="96"/>
                          <a:pt x="15" y="97"/>
                        </a:cubicBezTo>
                        <a:cubicBezTo>
                          <a:pt x="14" y="98"/>
                          <a:pt x="10" y="104"/>
                          <a:pt x="10" y="105"/>
                        </a:cubicBezTo>
                        <a:cubicBezTo>
                          <a:pt x="9" y="105"/>
                          <a:pt x="13" y="106"/>
                          <a:pt x="20" y="102"/>
                        </a:cubicBezTo>
                        <a:cubicBezTo>
                          <a:pt x="26" y="97"/>
                          <a:pt x="26" y="92"/>
                          <a:pt x="27" y="87"/>
                        </a:cubicBezTo>
                        <a:cubicBezTo>
                          <a:pt x="28" y="82"/>
                          <a:pt x="32" y="78"/>
                          <a:pt x="33" y="77"/>
                        </a:cubicBezTo>
                        <a:cubicBezTo>
                          <a:pt x="34" y="77"/>
                          <a:pt x="87" y="31"/>
                          <a:pt x="87" y="31"/>
                        </a:cubicBezTo>
                        <a:cubicBezTo>
                          <a:pt x="87" y="31"/>
                          <a:pt x="90" y="29"/>
                          <a:pt x="96" y="30"/>
                        </a:cubicBezTo>
                        <a:cubicBezTo>
                          <a:pt x="96" y="30"/>
                          <a:pt x="101" y="32"/>
                          <a:pt x="104" y="26"/>
                        </a:cubicBezTo>
                        <a:cubicBezTo>
                          <a:pt x="108" y="21"/>
                          <a:pt x="109" y="13"/>
                          <a:pt x="109" y="11"/>
                        </a:cubicBezTo>
                        <a:cubicBezTo>
                          <a:pt x="109" y="8"/>
                          <a:pt x="104" y="17"/>
                          <a:pt x="103" y="1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350" cap="flat" cmpd="sng">
                    <a:solidFill>
                      <a:srgbClr val="1B161B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504292" name="Group 484"/>
          <p:cNvGrpSpPr>
            <a:grpSpLocks/>
          </p:cNvGrpSpPr>
          <p:nvPr/>
        </p:nvGrpSpPr>
        <p:grpSpPr bwMode="auto">
          <a:xfrm>
            <a:off x="1935163" y="2678113"/>
            <a:ext cx="2051050" cy="955675"/>
            <a:chOff x="1219" y="1687"/>
            <a:chExt cx="1292" cy="602"/>
          </a:xfrm>
        </p:grpSpPr>
        <p:sp>
          <p:nvSpPr>
            <p:cNvPr id="503875" name="Freeform 67"/>
            <p:cNvSpPr>
              <a:spLocks noChangeAspect="1"/>
            </p:cNvSpPr>
            <p:nvPr/>
          </p:nvSpPr>
          <p:spPr bwMode="gray">
            <a:xfrm>
              <a:off x="1219" y="1943"/>
              <a:ext cx="1292" cy="346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04246" name="Group 438"/>
            <p:cNvGrpSpPr>
              <a:grpSpLocks/>
            </p:cNvGrpSpPr>
            <p:nvPr/>
          </p:nvGrpSpPr>
          <p:grpSpPr bwMode="auto">
            <a:xfrm>
              <a:off x="1473" y="1687"/>
              <a:ext cx="652" cy="486"/>
              <a:chOff x="1473" y="1687"/>
              <a:chExt cx="652" cy="486"/>
            </a:xfrm>
          </p:grpSpPr>
          <p:grpSp>
            <p:nvGrpSpPr>
              <p:cNvPr id="503877" name="Group 69"/>
              <p:cNvGrpSpPr>
                <a:grpSpLocks noChangeAspect="1"/>
              </p:cNvGrpSpPr>
              <p:nvPr/>
            </p:nvGrpSpPr>
            <p:grpSpPr bwMode="auto">
              <a:xfrm flipH="1">
                <a:off x="1473" y="1793"/>
                <a:ext cx="391" cy="322"/>
                <a:chOff x="2993" y="1121"/>
                <a:chExt cx="2488" cy="2053"/>
              </a:xfrm>
            </p:grpSpPr>
            <p:sp>
              <p:nvSpPr>
                <p:cNvPr id="503878" name="Freeform 70"/>
                <p:cNvSpPr>
                  <a:spLocks noChangeAspect="1"/>
                </p:cNvSpPr>
                <p:nvPr/>
              </p:nvSpPr>
              <p:spPr bwMode="gray">
                <a:xfrm>
                  <a:off x="5256" y="1728"/>
                  <a:ext cx="225" cy="1446"/>
                </a:xfrm>
                <a:custGeom>
                  <a:avLst/>
                  <a:gdLst>
                    <a:gd name="T0" fmla="*/ 225 w 225"/>
                    <a:gd name="T1" fmla="*/ 0 h 1446"/>
                    <a:gd name="T2" fmla="*/ 225 w 225"/>
                    <a:gd name="T3" fmla="*/ 1387 h 1446"/>
                    <a:gd name="T4" fmla="*/ 0 w 225"/>
                    <a:gd name="T5" fmla="*/ 1446 h 1446"/>
                    <a:gd name="T6" fmla="*/ 0 w 225"/>
                    <a:gd name="T7" fmla="*/ 59 h 1446"/>
                    <a:gd name="T8" fmla="*/ 225 w 225"/>
                    <a:gd name="T9" fmla="*/ 0 h 14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5" h="1446">
                      <a:moveTo>
                        <a:pt x="225" y="0"/>
                      </a:moveTo>
                      <a:lnTo>
                        <a:pt x="225" y="1387"/>
                      </a:lnTo>
                      <a:lnTo>
                        <a:pt x="0" y="1446"/>
                      </a:lnTo>
                      <a:lnTo>
                        <a:pt x="0" y="59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79" name="Freeform 71"/>
                <p:cNvSpPr>
                  <a:spLocks noChangeAspect="1"/>
                </p:cNvSpPr>
                <p:nvPr/>
              </p:nvSpPr>
              <p:spPr bwMode="gray">
                <a:xfrm>
                  <a:off x="2993" y="1121"/>
                  <a:ext cx="2488" cy="666"/>
                </a:xfrm>
                <a:custGeom>
                  <a:avLst/>
                  <a:gdLst>
                    <a:gd name="T0" fmla="*/ 2263 w 2488"/>
                    <a:gd name="T1" fmla="*/ 666 h 666"/>
                    <a:gd name="T2" fmla="*/ 0 w 2488"/>
                    <a:gd name="T3" fmla="*/ 59 h 666"/>
                    <a:gd name="T4" fmla="*/ 225 w 2488"/>
                    <a:gd name="T5" fmla="*/ 0 h 666"/>
                    <a:gd name="T6" fmla="*/ 2488 w 2488"/>
                    <a:gd name="T7" fmla="*/ 607 h 666"/>
                    <a:gd name="T8" fmla="*/ 2263 w 2488"/>
                    <a:gd name="T9" fmla="*/ 666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88" h="666">
                      <a:moveTo>
                        <a:pt x="2263" y="666"/>
                      </a:moveTo>
                      <a:lnTo>
                        <a:pt x="0" y="59"/>
                      </a:lnTo>
                      <a:lnTo>
                        <a:pt x="225" y="0"/>
                      </a:lnTo>
                      <a:lnTo>
                        <a:pt x="2488" y="607"/>
                      </a:lnTo>
                      <a:lnTo>
                        <a:pt x="2263" y="666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80" name="Freeform 72"/>
                <p:cNvSpPr>
                  <a:spLocks noChangeAspect="1"/>
                </p:cNvSpPr>
                <p:nvPr/>
              </p:nvSpPr>
              <p:spPr bwMode="gray">
                <a:xfrm>
                  <a:off x="4805" y="1667"/>
                  <a:ext cx="451" cy="1507"/>
                </a:xfrm>
                <a:custGeom>
                  <a:avLst/>
                  <a:gdLst>
                    <a:gd name="T0" fmla="*/ 0 w 451"/>
                    <a:gd name="T1" fmla="*/ 0 h 1507"/>
                    <a:gd name="T2" fmla="*/ 0 w 451"/>
                    <a:gd name="T3" fmla="*/ 1387 h 1507"/>
                    <a:gd name="T4" fmla="*/ 451 w 451"/>
                    <a:gd name="T5" fmla="*/ 1507 h 1507"/>
                    <a:gd name="T6" fmla="*/ 451 w 451"/>
                    <a:gd name="T7" fmla="*/ 120 h 1507"/>
                    <a:gd name="T8" fmla="*/ 0 w 451"/>
                    <a:gd name="T9" fmla="*/ 0 h 15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1507">
                      <a:moveTo>
                        <a:pt x="0" y="0"/>
                      </a:moveTo>
                      <a:lnTo>
                        <a:pt x="0" y="1387"/>
                      </a:lnTo>
                      <a:lnTo>
                        <a:pt x="451" y="1507"/>
                      </a:lnTo>
                      <a:lnTo>
                        <a:pt x="451" y="1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81" name="Freeform 73"/>
                <p:cNvSpPr>
                  <a:spLocks noChangeAspect="1"/>
                </p:cNvSpPr>
                <p:nvPr/>
              </p:nvSpPr>
              <p:spPr bwMode="gray">
                <a:xfrm>
                  <a:off x="4838" y="2302"/>
                  <a:ext cx="385" cy="166"/>
                </a:xfrm>
                <a:custGeom>
                  <a:avLst/>
                  <a:gdLst>
                    <a:gd name="T0" fmla="*/ 385 w 385"/>
                    <a:gd name="T1" fmla="*/ 166 h 166"/>
                    <a:gd name="T2" fmla="*/ 385 w 385"/>
                    <a:gd name="T3" fmla="*/ 104 h 166"/>
                    <a:gd name="T4" fmla="*/ 0 w 385"/>
                    <a:gd name="T5" fmla="*/ 0 h 166"/>
                    <a:gd name="T6" fmla="*/ 0 w 385"/>
                    <a:gd name="T7" fmla="*/ 62 h 166"/>
                    <a:gd name="T8" fmla="*/ 385 w 385"/>
                    <a:gd name="T9" fmla="*/ 166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5" h="166">
                      <a:moveTo>
                        <a:pt x="385" y="166"/>
                      </a:moveTo>
                      <a:lnTo>
                        <a:pt x="385" y="104"/>
                      </a:lnTo>
                      <a:lnTo>
                        <a:pt x="0" y="0"/>
                      </a:lnTo>
                      <a:lnTo>
                        <a:pt x="0" y="62"/>
                      </a:lnTo>
                      <a:lnTo>
                        <a:pt x="385" y="166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82" name="Freeform 74"/>
                <p:cNvSpPr>
                  <a:spLocks noChangeAspect="1"/>
                </p:cNvSpPr>
                <p:nvPr/>
              </p:nvSpPr>
              <p:spPr bwMode="gray">
                <a:xfrm>
                  <a:off x="4857" y="1764"/>
                  <a:ext cx="347" cy="453"/>
                </a:xfrm>
                <a:custGeom>
                  <a:avLst/>
                  <a:gdLst>
                    <a:gd name="T0" fmla="*/ 0 w 347"/>
                    <a:gd name="T1" fmla="*/ 0 h 453"/>
                    <a:gd name="T2" fmla="*/ 0 w 347"/>
                    <a:gd name="T3" fmla="*/ 361 h 453"/>
                    <a:gd name="T4" fmla="*/ 347 w 347"/>
                    <a:gd name="T5" fmla="*/ 453 h 453"/>
                    <a:gd name="T6" fmla="*/ 347 w 347"/>
                    <a:gd name="T7" fmla="*/ 94 h 453"/>
                    <a:gd name="T8" fmla="*/ 0 w 347"/>
                    <a:gd name="T9" fmla="*/ 0 h 4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7" h="453">
                      <a:moveTo>
                        <a:pt x="0" y="0"/>
                      </a:moveTo>
                      <a:lnTo>
                        <a:pt x="0" y="361"/>
                      </a:lnTo>
                      <a:lnTo>
                        <a:pt x="347" y="453"/>
                      </a:lnTo>
                      <a:lnTo>
                        <a:pt x="347" y="9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83" name="Freeform 75"/>
                <p:cNvSpPr>
                  <a:spLocks noChangeAspect="1"/>
                </p:cNvSpPr>
                <p:nvPr/>
              </p:nvSpPr>
              <p:spPr bwMode="gray">
                <a:xfrm>
                  <a:off x="4890" y="1809"/>
                  <a:ext cx="281" cy="366"/>
                </a:xfrm>
                <a:custGeom>
                  <a:avLst/>
                  <a:gdLst>
                    <a:gd name="T0" fmla="*/ 0 w 281"/>
                    <a:gd name="T1" fmla="*/ 0 h 366"/>
                    <a:gd name="T2" fmla="*/ 0 w 281"/>
                    <a:gd name="T3" fmla="*/ 290 h 366"/>
                    <a:gd name="T4" fmla="*/ 281 w 281"/>
                    <a:gd name="T5" fmla="*/ 366 h 366"/>
                    <a:gd name="T6" fmla="*/ 281 w 281"/>
                    <a:gd name="T7" fmla="*/ 73 h 366"/>
                    <a:gd name="T8" fmla="*/ 0 w 281"/>
                    <a:gd name="T9" fmla="*/ 0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1" h="366">
                      <a:moveTo>
                        <a:pt x="0" y="0"/>
                      </a:moveTo>
                      <a:lnTo>
                        <a:pt x="0" y="290"/>
                      </a:lnTo>
                      <a:lnTo>
                        <a:pt x="281" y="366"/>
                      </a:lnTo>
                      <a:lnTo>
                        <a:pt x="281" y="7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84" name="Freeform 76"/>
                <p:cNvSpPr>
                  <a:spLocks noChangeAspect="1"/>
                </p:cNvSpPr>
                <p:nvPr/>
              </p:nvSpPr>
              <p:spPr bwMode="gray">
                <a:xfrm>
                  <a:off x="4352" y="1544"/>
                  <a:ext cx="453" cy="1510"/>
                </a:xfrm>
                <a:custGeom>
                  <a:avLst/>
                  <a:gdLst>
                    <a:gd name="T0" fmla="*/ 0 w 453"/>
                    <a:gd name="T1" fmla="*/ 0 h 1510"/>
                    <a:gd name="T2" fmla="*/ 0 w 453"/>
                    <a:gd name="T3" fmla="*/ 1387 h 1510"/>
                    <a:gd name="T4" fmla="*/ 453 w 453"/>
                    <a:gd name="T5" fmla="*/ 1510 h 1510"/>
                    <a:gd name="T6" fmla="*/ 453 w 453"/>
                    <a:gd name="T7" fmla="*/ 123 h 1510"/>
                    <a:gd name="T8" fmla="*/ 0 w 453"/>
                    <a:gd name="T9" fmla="*/ 0 h 15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1510">
                      <a:moveTo>
                        <a:pt x="0" y="0"/>
                      </a:moveTo>
                      <a:lnTo>
                        <a:pt x="0" y="1387"/>
                      </a:lnTo>
                      <a:lnTo>
                        <a:pt x="453" y="1510"/>
                      </a:lnTo>
                      <a:lnTo>
                        <a:pt x="453" y="1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85" name="Freeform 77"/>
                <p:cNvSpPr>
                  <a:spLocks noChangeAspect="1"/>
                </p:cNvSpPr>
                <p:nvPr/>
              </p:nvSpPr>
              <p:spPr bwMode="gray">
                <a:xfrm>
                  <a:off x="4404" y="1643"/>
                  <a:ext cx="349" cy="454"/>
                </a:xfrm>
                <a:custGeom>
                  <a:avLst/>
                  <a:gdLst>
                    <a:gd name="T0" fmla="*/ 0 w 349"/>
                    <a:gd name="T1" fmla="*/ 0 h 454"/>
                    <a:gd name="T2" fmla="*/ 0 w 349"/>
                    <a:gd name="T3" fmla="*/ 359 h 454"/>
                    <a:gd name="T4" fmla="*/ 349 w 349"/>
                    <a:gd name="T5" fmla="*/ 454 h 454"/>
                    <a:gd name="T6" fmla="*/ 349 w 349"/>
                    <a:gd name="T7" fmla="*/ 92 h 454"/>
                    <a:gd name="T8" fmla="*/ 0 w 349"/>
                    <a:gd name="T9" fmla="*/ 0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9" h="454">
                      <a:moveTo>
                        <a:pt x="0" y="0"/>
                      </a:moveTo>
                      <a:lnTo>
                        <a:pt x="0" y="359"/>
                      </a:lnTo>
                      <a:lnTo>
                        <a:pt x="349" y="454"/>
                      </a:lnTo>
                      <a:lnTo>
                        <a:pt x="349" y="9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86" name="Freeform 78"/>
                <p:cNvSpPr>
                  <a:spLocks noChangeAspect="1"/>
                </p:cNvSpPr>
                <p:nvPr/>
              </p:nvSpPr>
              <p:spPr bwMode="gray">
                <a:xfrm>
                  <a:off x="4437" y="1686"/>
                  <a:ext cx="281" cy="366"/>
                </a:xfrm>
                <a:custGeom>
                  <a:avLst/>
                  <a:gdLst>
                    <a:gd name="T0" fmla="*/ 0 w 281"/>
                    <a:gd name="T1" fmla="*/ 0 h 366"/>
                    <a:gd name="T2" fmla="*/ 0 w 281"/>
                    <a:gd name="T3" fmla="*/ 290 h 366"/>
                    <a:gd name="T4" fmla="*/ 281 w 281"/>
                    <a:gd name="T5" fmla="*/ 366 h 366"/>
                    <a:gd name="T6" fmla="*/ 281 w 281"/>
                    <a:gd name="T7" fmla="*/ 75 h 366"/>
                    <a:gd name="T8" fmla="*/ 0 w 281"/>
                    <a:gd name="T9" fmla="*/ 0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1" h="366">
                      <a:moveTo>
                        <a:pt x="0" y="0"/>
                      </a:moveTo>
                      <a:lnTo>
                        <a:pt x="0" y="290"/>
                      </a:lnTo>
                      <a:lnTo>
                        <a:pt x="281" y="366"/>
                      </a:lnTo>
                      <a:lnTo>
                        <a:pt x="281" y="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87" name="Freeform 79"/>
                <p:cNvSpPr>
                  <a:spLocks noChangeAspect="1"/>
                </p:cNvSpPr>
                <p:nvPr/>
              </p:nvSpPr>
              <p:spPr bwMode="gray">
                <a:xfrm>
                  <a:off x="3447" y="1301"/>
                  <a:ext cx="454" cy="1509"/>
                </a:xfrm>
                <a:custGeom>
                  <a:avLst/>
                  <a:gdLst>
                    <a:gd name="T0" fmla="*/ 0 w 454"/>
                    <a:gd name="T1" fmla="*/ 0 h 1509"/>
                    <a:gd name="T2" fmla="*/ 0 w 454"/>
                    <a:gd name="T3" fmla="*/ 1387 h 1509"/>
                    <a:gd name="T4" fmla="*/ 454 w 454"/>
                    <a:gd name="T5" fmla="*/ 1509 h 1509"/>
                    <a:gd name="T6" fmla="*/ 454 w 454"/>
                    <a:gd name="T7" fmla="*/ 122 h 1509"/>
                    <a:gd name="T8" fmla="*/ 0 w 454"/>
                    <a:gd name="T9" fmla="*/ 0 h 1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4" h="1509">
                      <a:moveTo>
                        <a:pt x="0" y="0"/>
                      </a:moveTo>
                      <a:lnTo>
                        <a:pt x="0" y="1387"/>
                      </a:lnTo>
                      <a:lnTo>
                        <a:pt x="454" y="1509"/>
                      </a:lnTo>
                      <a:lnTo>
                        <a:pt x="454" y="1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88" name="Freeform 80"/>
                <p:cNvSpPr>
                  <a:spLocks noChangeAspect="1"/>
                </p:cNvSpPr>
                <p:nvPr/>
              </p:nvSpPr>
              <p:spPr bwMode="gray">
                <a:xfrm>
                  <a:off x="3499" y="1400"/>
                  <a:ext cx="347" cy="453"/>
                </a:xfrm>
                <a:custGeom>
                  <a:avLst/>
                  <a:gdLst>
                    <a:gd name="T0" fmla="*/ 0 w 347"/>
                    <a:gd name="T1" fmla="*/ 0 h 453"/>
                    <a:gd name="T2" fmla="*/ 0 w 347"/>
                    <a:gd name="T3" fmla="*/ 359 h 453"/>
                    <a:gd name="T4" fmla="*/ 347 w 347"/>
                    <a:gd name="T5" fmla="*/ 453 h 453"/>
                    <a:gd name="T6" fmla="*/ 347 w 347"/>
                    <a:gd name="T7" fmla="*/ 92 h 453"/>
                    <a:gd name="T8" fmla="*/ 0 w 347"/>
                    <a:gd name="T9" fmla="*/ 0 h 4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7" h="453">
                      <a:moveTo>
                        <a:pt x="0" y="0"/>
                      </a:moveTo>
                      <a:lnTo>
                        <a:pt x="0" y="359"/>
                      </a:lnTo>
                      <a:lnTo>
                        <a:pt x="347" y="453"/>
                      </a:lnTo>
                      <a:lnTo>
                        <a:pt x="347" y="9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89" name="Freeform 81"/>
                <p:cNvSpPr>
                  <a:spLocks noChangeAspect="1"/>
                </p:cNvSpPr>
                <p:nvPr/>
              </p:nvSpPr>
              <p:spPr bwMode="gray">
                <a:xfrm>
                  <a:off x="3532" y="1442"/>
                  <a:ext cx="281" cy="367"/>
                </a:xfrm>
                <a:custGeom>
                  <a:avLst/>
                  <a:gdLst>
                    <a:gd name="T0" fmla="*/ 0 w 281"/>
                    <a:gd name="T1" fmla="*/ 0 h 367"/>
                    <a:gd name="T2" fmla="*/ 0 w 281"/>
                    <a:gd name="T3" fmla="*/ 291 h 367"/>
                    <a:gd name="T4" fmla="*/ 281 w 281"/>
                    <a:gd name="T5" fmla="*/ 367 h 367"/>
                    <a:gd name="T6" fmla="*/ 281 w 281"/>
                    <a:gd name="T7" fmla="*/ 76 h 367"/>
                    <a:gd name="T8" fmla="*/ 0 w 281"/>
                    <a:gd name="T9" fmla="*/ 0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1" h="367">
                      <a:moveTo>
                        <a:pt x="0" y="0"/>
                      </a:moveTo>
                      <a:lnTo>
                        <a:pt x="0" y="291"/>
                      </a:lnTo>
                      <a:lnTo>
                        <a:pt x="281" y="367"/>
                      </a:lnTo>
                      <a:lnTo>
                        <a:pt x="281" y="7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90" name="Freeform 82"/>
                <p:cNvSpPr>
                  <a:spLocks noChangeAspect="1"/>
                </p:cNvSpPr>
                <p:nvPr/>
              </p:nvSpPr>
              <p:spPr bwMode="gray">
                <a:xfrm>
                  <a:off x="2993" y="1180"/>
                  <a:ext cx="454" cy="1508"/>
                </a:xfrm>
                <a:custGeom>
                  <a:avLst/>
                  <a:gdLst>
                    <a:gd name="T0" fmla="*/ 0 w 454"/>
                    <a:gd name="T1" fmla="*/ 0 h 1508"/>
                    <a:gd name="T2" fmla="*/ 0 w 454"/>
                    <a:gd name="T3" fmla="*/ 1387 h 1508"/>
                    <a:gd name="T4" fmla="*/ 454 w 454"/>
                    <a:gd name="T5" fmla="*/ 1508 h 1508"/>
                    <a:gd name="T6" fmla="*/ 454 w 454"/>
                    <a:gd name="T7" fmla="*/ 121 h 1508"/>
                    <a:gd name="T8" fmla="*/ 0 w 454"/>
                    <a:gd name="T9" fmla="*/ 0 h 1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4" h="1508">
                      <a:moveTo>
                        <a:pt x="0" y="0"/>
                      </a:moveTo>
                      <a:lnTo>
                        <a:pt x="0" y="1387"/>
                      </a:lnTo>
                      <a:lnTo>
                        <a:pt x="454" y="1508"/>
                      </a:lnTo>
                      <a:lnTo>
                        <a:pt x="454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91" name="Freeform 83"/>
                <p:cNvSpPr>
                  <a:spLocks noChangeAspect="1"/>
                </p:cNvSpPr>
                <p:nvPr/>
              </p:nvSpPr>
              <p:spPr bwMode="gray">
                <a:xfrm>
                  <a:off x="4385" y="2182"/>
                  <a:ext cx="385" cy="163"/>
                </a:xfrm>
                <a:custGeom>
                  <a:avLst/>
                  <a:gdLst>
                    <a:gd name="T0" fmla="*/ 385 w 385"/>
                    <a:gd name="T1" fmla="*/ 163 h 163"/>
                    <a:gd name="T2" fmla="*/ 385 w 385"/>
                    <a:gd name="T3" fmla="*/ 101 h 163"/>
                    <a:gd name="T4" fmla="*/ 0 w 385"/>
                    <a:gd name="T5" fmla="*/ 0 h 163"/>
                    <a:gd name="T6" fmla="*/ 0 w 385"/>
                    <a:gd name="T7" fmla="*/ 59 h 163"/>
                    <a:gd name="T8" fmla="*/ 385 w 385"/>
                    <a:gd name="T9" fmla="*/ 16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5" h="163">
                      <a:moveTo>
                        <a:pt x="385" y="163"/>
                      </a:moveTo>
                      <a:lnTo>
                        <a:pt x="385" y="101"/>
                      </a:lnTo>
                      <a:lnTo>
                        <a:pt x="0" y="0"/>
                      </a:lnTo>
                      <a:lnTo>
                        <a:pt x="0" y="59"/>
                      </a:lnTo>
                      <a:lnTo>
                        <a:pt x="385" y="163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92" name="Freeform 84"/>
                <p:cNvSpPr>
                  <a:spLocks noChangeAspect="1"/>
                </p:cNvSpPr>
                <p:nvPr/>
              </p:nvSpPr>
              <p:spPr bwMode="gray">
                <a:xfrm>
                  <a:off x="3480" y="1939"/>
                  <a:ext cx="385" cy="163"/>
                </a:xfrm>
                <a:custGeom>
                  <a:avLst/>
                  <a:gdLst>
                    <a:gd name="T0" fmla="*/ 385 w 385"/>
                    <a:gd name="T1" fmla="*/ 163 h 163"/>
                    <a:gd name="T2" fmla="*/ 385 w 385"/>
                    <a:gd name="T3" fmla="*/ 101 h 163"/>
                    <a:gd name="T4" fmla="*/ 0 w 385"/>
                    <a:gd name="T5" fmla="*/ 0 h 163"/>
                    <a:gd name="T6" fmla="*/ 0 w 385"/>
                    <a:gd name="T7" fmla="*/ 59 h 163"/>
                    <a:gd name="T8" fmla="*/ 385 w 385"/>
                    <a:gd name="T9" fmla="*/ 16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5" h="163">
                      <a:moveTo>
                        <a:pt x="385" y="163"/>
                      </a:moveTo>
                      <a:lnTo>
                        <a:pt x="385" y="101"/>
                      </a:lnTo>
                      <a:lnTo>
                        <a:pt x="0" y="0"/>
                      </a:lnTo>
                      <a:lnTo>
                        <a:pt x="0" y="59"/>
                      </a:lnTo>
                      <a:lnTo>
                        <a:pt x="385" y="163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93" name="Freeform 85"/>
                <p:cNvSpPr>
                  <a:spLocks noChangeAspect="1"/>
                </p:cNvSpPr>
                <p:nvPr/>
              </p:nvSpPr>
              <p:spPr bwMode="gray">
                <a:xfrm>
                  <a:off x="3029" y="1816"/>
                  <a:ext cx="385" cy="165"/>
                </a:xfrm>
                <a:custGeom>
                  <a:avLst/>
                  <a:gdLst>
                    <a:gd name="T0" fmla="*/ 385 w 385"/>
                    <a:gd name="T1" fmla="*/ 165 h 165"/>
                    <a:gd name="T2" fmla="*/ 385 w 385"/>
                    <a:gd name="T3" fmla="*/ 104 h 165"/>
                    <a:gd name="T4" fmla="*/ 0 w 385"/>
                    <a:gd name="T5" fmla="*/ 0 h 165"/>
                    <a:gd name="T6" fmla="*/ 0 w 385"/>
                    <a:gd name="T7" fmla="*/ 61 h 165"/>
                    <a:gd name="T8" fmla="*/ 385 w 385"/>
                    <a:gd name="T9" fmla="*/ 165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5" h="165">
                      <a:moveTo>
                        <a:pt x="385" y="165"/>
                      </a:moveTo>
                      <a:lnTo>
                        <a:pt x="385" y="104"/>
                      </a:ln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385" y="165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94" name="Freeform 86"/>
                <p:cNvSpPr>
                  <a:spLocks noChangeAspect="1"/>
                </p:cNvSpPr>
                <p:nvPr/>
              </p:nvSpPr>
              <p:spPr bwMode="gray">
                <a:xfrm>
                  <a:off x="4385" y="2059"/>
                  <a:ext cx="385" cy="165"/>
                </a:xfrm>
                <a:custGeom>
                  <a:avLst/>
                  <a:gdLst>
                    <a:gd name="T0" fmla="*/ 385 w 385"/>
                    <a:gd name="T1" fmla="*/ 165 h 165"/>
                    <a:gd name="T2" fmla="*/ 385 w 385"/>
                    <a:gd name="T3" fmla="*/ 104 h 165"/>
                    <a:gd name="T4" fmla="*/ 0 w 385"/>
                    <a:gd name="T5" fmla="*/ 0 h 165"/>
                    <a:gd name="T6" fmla="*/ 0 w 385"/>
                    <a:gd name="T7" fmla="*/ 61 h 165"/>
                    <a:gd name="T8" fmla="*/ 385 w 385"/>
                    <a:gd name="T9" fmla="*/ 165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5" h="165">
                      <a:moveTo>
                        <a:pt x="385" y="165"/>
                      </a:moveTo>
                      <a:lnTo>
                        <a:pt x="385" y="104"/>
                      </a:ln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385" y="165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95" name="Freeform 87"/>
                <p:cNvSpPr>
                  <a:spLocks noChangeAspect="1"/>
                </p:cNvSpPr>
                <p:nvPr/>
              </p:nvSpPr>
              <p:spPr bwMode="gray">
                <a:xfrm>
                  <a:off x="3480" y="1816"/>
                  <a:ext cx="385" cy="165"/>
                </a:xfrm>
                <a:custGeom>
                  <a:avLst/>
                  <a:gdLst>
                    <a:gd name="T0" fmla="*/ 385 w 385"/>
                    <a:gd name="T1" fmla="*/ 165 h 165"/>
                    <a:gd name="T2" fmla="*/ 385 w 385"/>
                    <a:gd name="T3" fmla="*/ 104 h 165"/>
                    <a:gd name="T4" fmla="*/ 0 w 385"/>
                    <a:gd name="T5" fmla="*/ 0 h 165"/>
                    <a:gd name="T6" fmla="*/ 0 w 385"/>
                    <a:gd name="T7" fmla="*/ 61 h 165"/>
                    <a:gd name="T8" fmla="*/ 385 w 385"/>
                    <a:gd name="T9" fmla="*/ 165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5" h="165">
                      <a:moveTo>
                        <a:pt x="385" y="165"/>
                      </a:moveTo>
                      <a:lnTo>
                        <a:pt x="385" y="104"/>
                      </a:ln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385" y="165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96" name="Freeform 88"/>
                <p:cNvSpPr>
                  <a:spLocks noChangeAspect="1"/>
                </p:cNvSpPr>
                <p:nvPr/>
              </p:nvSpPr>
              <p:spPr bwMode="gray">
                <a:xfrm>
                  <a:off x="3029" y="1693"/>
                  <a:ext cx="385" cy="165"/>
                </a:xfrm>
                <a:custGeom>
                  <a:avLst/>
                  <a:gdLst>
                    <a:gd name="T0" fmla="*/ 385 w 385"/>
                    <a:gd name="T1" fmla="*/ 165 h 165"/>
                    <a:gd name="T2" fmla="*/ 385 w 385"/>
                    <a:gd name="T3" fmla="*/ 104 h 165"/>
                    <a:gd name="T4" fmla="*/ 0 w 385"/>
                    <a:gd name="T5" fmla="*/ 0 h 165"/>
                    <a:gd name="T6" fmla="*/ 0 w 385"/>
                    <a:gd name="T7" fmla="*/ 61 h 165"/>
                    <a:gd name="T8" fmla="*/ 385 w 385"/>
                    <a:gd name="T9" fmla="*/ 165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5" h="165">
                      <a:moveTo>
                        <a:pt x="385" y="165"/>
                      </a:moveTo>
                      <a:lnTo>
                        <a:pt x="385" y="104"/>
                      </a:ln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385" y="165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97" name="Freeform 89"/>
                <p:cNvSpPr>
                  <a:spLocks noChangeAspect="1"/>
                </p:cNvSpPr>
                <p:nvPr/>
              </p:nvSpPr>
              <p:spPr bwMode="gray">
                <a:xfrm>
                  <a:off x="3048" y="1277"/>
                  <a:ext cx="347" cy="454"/>
                </a:xfrm>
                <a:custGeom>
                  <a:avLst/>
                  <a:gdLst>
                    <a:gd name="T0" fmla="*/ 0 w 347"/>
                    <a:gd name="T1" fmla="*/ 0 h 454"/>
                    <a:gd name="T2" fmla="*/ 0 w 347"/>
                    <a:gd name="T3" fmla="*/ 361 h 454"/>
                    <a:gd name="T4" fmla="*/ 347 w 347"/>
                    <a:gd name="T5" fmla="*/ 454 h 454"/>
                    <a:gd name="T6" fmla="*/ 347 w 347"/>
                    <a:gd name="T7" fmla="*/ 95 h 454"/>
                    <a:gd name="T8" fmla="*/ 0 w 347"/>
                    <a:gd name="T9" fmla="*/ 0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7" h="454">
                      <a:moveTo>
                        <a:pt x="0" y="0"/>
                      </a:moveTo>
                      <a:lnTo>
                        <a:pt x="0" y="361"/>
                      </a:lnTo>
                      <a:lnTo>
                        <a:pt x="347" y="454"/>
                      </a:lnTo>
                      <a:lnTo>
                        <a:pt x="347" y="9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98" name="Freeform 90"/>
                <p:cNvSpPr>
                  <a:spLocks noChangeAspect="1"/>
                </p:cNvSpPr>
                <p:nvPr/>
              </p:nvSpPr>
              <p:spPr bwMode="gray">
                <a:xfrm>
                  <a:off x="3081" y="1322"/>
                  <a:ext cx="281" cy="366"/>
                </a:xfrm>
                <a:custGeom>
                  <a:avLst/>
                  <a:gdLst>
                    <a:gd name="T0" fmla="*/ 0 w 281"/>
                    <a:gd name="T1" fmla="*/ 0 h 366"/>
                    <a:gd name="T2" fmla="*/ 0 w 281"/>
                    <a:gd name="T3" fmla="*/ 291 h 366"/>
                    <a:gd name="T4" fmla="*/ 281 w 281"/>
                    <a:gd name="T5" fmla="*/ 366 h 366"/>
                    <a:gd name="T6" fmla="*/ 281 w 281"/>
                    <a:gd name="T7" fmla="*/ 73 h 366"/>
                    <a:gd name="T8" fmla="*/ 0 w 281"/>
                    <a:gd name="T9" fmla="*/ 0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1" h="366">
                      <a:moveTo>
                        <a:pt x="0" y="0"/>
                      </a:moveTo>
                      <a:lnTo>
                        <a:pt x="0" y="291"/>
                      </a:lnTo>
                      <a:lnTo>
                        <a:pt x="281" y="366"/>
                      </a:lnTo>
                      <a:lnTo>
                        <a:pt x="281" y="7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899" name="Freeform 91"/>
                <p:cNvSpPr>
                  <a:spLocks noChangeAspect="1"/>
                </p:cNvSpPr>
                <p:nvPr/>
              </p:nvSpPr>
              <p:spPr bwMode="gray">
                <a:xfrm>
                  <a:off x="3901" y="1423"/>
                  <a:ext cx="451" cy="1508"/>
                </a:xfrm>
                <a:custGeom>
                  <a:avLst/>
                  <a:gdLst>
                    <a:gd name="T0" fmla="*/ 0 w 451"/>
                    <a:gd name="T1" fmla="*/ 0 h 1508"/>
                    <a:gd name="T2" fmla="*/ 0 w 451"/>
                    <a:gd name="T3" fmla="*/ 1387 h 1508"/>
                    <a:gd name="T4" fmla="*/ 451 w 451"/>
                    <a:gd name="T5" fmla="*/ 1508 h 1508"/>
                    <a:gd name="T6" fmla="*/ 451 w 451"/>
                    <a:gd name="T7" fmla="*/ 121 h 1508"/>
                    <a:gd name="T8" fmla="*/ 0 w 451"/>
                    <a:gd name="T9" fmla="*/ 0 h 1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1508">
                      <a:moveTo>
                        <a:pt x="0" y="0"/>
                      </a:moveTo>
                      <a:lnTo>
                        <a:pt x="0" y="1387"/>
                      </a:lnTo>
                      <a:lnTo>
                        <a:pt x="451" y="1508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00" name="Freeform 92"/>
                <p:cNvSpPr>
                  <a:spLocks noChangeAspect="1"/>
                </p:cNvSpPr>
                <p:nvPr/>
              </p:nvSpPr>
              <p:spPr bwMode="gray">
                <a:xfrm>
                  <a:off x="3934" y="2059"/>
                  <a:ext cx="385" cy="165"/>
                </a:xfrm>
                <a:custGeom>
                  <a:avLst/>
                  <a:gdLst>
                    <a:gd name="T0" fmla="*/ 385 w 385"/>
                    <a:gd name="T1" fmla="*/ 165 h 165"/>
                    <a:gd name="T2" fmla="*/ 385 w 385"/>
                    <a:gd name="T3" fmla="*/ 104 h 165"/>
                    <a:gd name="T4" fmla="*/ 0 w 385"/>
                    <a:gd name="T5" fmla="*/ 0 h 165"/>
                    <a:gd name="T6" fmla="*/ 0 w 385"/>
                    <a:gd name="T7" fmla="*/ 61 h 165"/>
                    <a:gd name="T8" fmla="*/ 385 w 385"/>
                    <a:gd name="T9" fmla="*/ 165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5" h="165">
                      <a:moveTo>
                        <a:pt x="385" y="165"/>
                      </a:moveTo>
                      <a:lnTo>
                        <a:pt x="385" y="104"/>
                      </a:ln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385" y="165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01" name="Freeform 93"/>
                <p:cNvSpPr>
                  <a:spLocks noChangeAspect="1"/>
                </p:cNvSpPr>
                <p:nvPr/>
              </p:nvSpPr>
              <p:spPr bwMode="gray">
                <a:xfrm>
                  <a:off x="3952" y="1520"/>
                  <a:ext cx="348" cy="454"/>
                </a:xfrm>
                <a:custGeom>
                  <a:avLst/>
                  <a:gdLst>
                    <a:gd name="T0" fmla="*/ 0 w 348"/>
                    <a:gd name="T1" fmla="*/ 0 h 454"/>
                    <a:gd name="T2" fmla="*/ 0 w 348"/>
                    <a:gd name="T3" fmla="*/ 362 h 454"/>
                    <a:gd name="T4" fmla="*/ 348 w 348"/>
                    <a:gd name="T5" fmla="*/ 454 h 454"/>
                    <a:gd name="T6" fmla="*/ 348 w 348"/>
                    <a:gd name="T7" fmla="*/ 95 h 454"/>
                    <a:gd name="T8" fmla="*/ 0 w 348"/>
                    <a:gd name="T9" fmla="*/ 0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8" h="454">
                      <a:moveTo>
                        <a:pt x="0" y="0"/>
                      </a:moveTo>
                      <a:lnTo>
                        <a:pt x="0" y="362"/>
                      </a:lnTo>
                      <a:lnTo>
                        <a:pt x="348" y="454"/>
                      </a:lnTo>
                      <a:lnTo>
                        <a:pt x="348" y="9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02" name="Freeform 94"/>
                <p:cNvSpPr>
                  <a:spLocks noChangeAspect="1"/>
                </p:cNvSpPr>
                <p:nvPr/>
              </p:nvSpPr>
              <p:spPr bwMode="gray">
                <a:xfrm>
                  <a:off x="3986" y="1565"/>
                  <a:ext cx="281" cy="366"/>
                </a:xfrm>
                <a:custGeom>
                  <a:avLst/>
                  <a:gdLst>
                    <a:gd name="T0" fmla="*/ 0 w 281"/>
                    <a:gd name="T1" fmla="*/ 0 h 366"/>
                    <a:gd name="T2" fmla="*/ 0 w 281"/>
                    <a:gd name="T3" fmla="*/ 291 h 366"/>
                    <a:gd name="T4" fmla="*/ 281 w 281"/>
                    <a:gd name="T5" fmla="*/ 366 h 366"/>
                    <a:gd name="T6" fmla="*/ 281 w 281"/>
                    <a:gd name="T7" fmla="*/ 73 h 366"/>
                    <a:gd name="T8" fmla="*/ 0 w 281"/>
                    <a:gd name="T9" fmla="*/ 0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1" h="366">
                      <a:moveTo>
                        <a:pt x="0" y="0"/>
                      </a:moveTo>
                      <a:lnTo>
                        <a:pt x="0" y="291"/>
                      </a:lnTo>
                      <a:lnTo>
                        <a:pt x="281" y="366"/>
                      </a:lnTo>
                      <a:lnTo>
                        <a:pt x="281" y="7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03" name="Freeform 95"/>
                <p:cNvSpPr>
                  <a:spLocks noChangeAspect="1"/>
                </p:cNvSpPr>
                <p:nvPr/>
              </p:nvSpPr>
              <p:spPr bwMode="gray">
                <a:xfrm>
                  <a:off x="4515" y="2498"/>
                  <a:ext cx="741" cy="334"/>
                </a:xfrm>
                <a:custGeom>
                  <a:avLst/>
                  <a:gdLst>
                    <a:gd name="T0" fmla="*/ 290 w 741"/>
                    <a:gd name="T1" fmla="*/ 0 h 334"/>
                    <a:gd name="T2" fmla="*/ 0 w 741"/>
                    <a:gd name="T3" fmla="*/ 166 h 334"/>
                    <a:gd name="T4" fmla="*/ 0 w 741"/>
                    <a:gd name="T5" fmla="*/ 211 h 334"/>
                    <a:gd name="T6" fmla="*/ 453 w 741"/>
                    <a:gd name="T7" fmla="*/ 334 h 334"/>
                    <a:gd name="T8" fmla="*/ 453 w 741"/>
                    <a:gd name="T9" fmla="*/ 289 h 334"/>
                    <a:gd name="T10" fmla="*/ 741 w 741"/>
                    <a:gd name="T11" fmla="*/ 121 h 334"/>
                    <a:gd name="T12" fmla="*/ 290 w 741"/>
                    <a:gd name="T13" fmla="*/ 0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1" h="334">
                      <a:moveTo>
                        <a:pt x="290" y="0"/>
                      </a:moveTo>
                      <a:lnTo>
                        <a:pt x="0" y="166"/>
                      </a:lnTo>
                      <a:lnTo>
                        <a:pt x="0" y="211"/>
                      </a:lnTo>
                      <a:lnTo>
                        <a:pt x="453" y="334"/>
                      </a:lnTo>
                      <a:lnTo>
                        <a:pt x="453" y="289"/>
                      </a:lnTo>
                      <a:lnTo>
                        <a:pt x="741" y="121"/>
                      </a:lnTo>
                      <a:lnTo>
                        <a:pt x="29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04" name="Freeform 96"/>
                <p:cNvSpPr>
                  <a:spLocks noChangeAspect="1"/>
                </p:cNvSpPr>
                <p:nvPr/>
              </p:nvSpPr>
              <p:spPr bwMode="gray">
                <a:xfrm>
                  <a:off x="4968" y="2619"/>
                  <a:ext cx="288" cy="213"/>
                </a:xfrm>
                <a:custGeom>
                  <a:avLst/>
                  <a:gdLst>
                    <a:gd name="T0" fmla="*/ 0 w 288"/>
                    <a:gd name="T1" fmla="*/ 213 h 213"/>
                    <a:gd name="T2" fmla="*/ 288 w 288"/>
                    <a:gd name="T3" fmla="*/ 135 h 213"/>
                    <a:gd name="T4" fmla="*/ 288 w 288"/>
                    <a:gd name="T5" fmla="*/ 0 h 213"/>
                    <a:gd name="T6" fmla="*/ 0 w 288"/>
                    <a:gd name="T7" fmla="*/ 168 h 213"/>
                    <a:gd name="T8" fmla="*/ 0 w 288"/>
                    <a:gd name="T9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8" h="213">
                      <a:moveTo>
                        <a:pt x="0" y="213"/>
                      </a:moveTo>
                      <a:lnTo>
                        <a:pt x="288" y="135"/>
                      </a:lnTo>
                      <a:lnTo>
                        <a:pt x="288" y="0"/>
                      </a:lnTo>
                      <a:lnTo>
                        <a:pt x="0" y="168"/>
                      </a:lnTo>
                      <a:lnTo>
                        <a:pt x="0" y="213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05" name="Freeform 97"/>
                <p:cNvSpPr>
                  <a:spLocks noChangeAspect="1"/>
                </p:cNvSpPr>
                <p:nvPr/>
              </p:nvSpPr>
              <p:spPr bwMode="gray">
                <a:xfrm>
                  <a:off x="4515" y="2664"/>
                  <a:ext cx="453" cy="168"/>
                </a:xfrm>
                <a:custGeom>
                  <a:avLst/>
                  <a:gdLst>
                    <a:gd name="T0" fmla="*/ 453 w 453"/>
                    <a:gd name="T1" fmla="*/ 123 h 168"/>
                    <a:gd name="T2" fmla="*/ 0 w 453"/>
                    <a:gd name="T3" fmla="*/ 0 h 168"/>
                    <a:gd name="T4" fmla="*/ 0 w 453"/>
                    <a:gd name="T5" fmla="*/ 45 h 168"/>
                    <a:gd name="T6" fmla="*/ 453 w 453"/>
                    <a:gd name="T7" fmla="*/ 168 h 168"/>
                    <a:gd name="T8" fmla="*/ 453 w 453"/>
                    <a:gd name="T9" fmla="*/ 123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168">
                      <a:moveTo>
                        <a:pt x="453" y="123"/>
                      </a:moveTo>
                      <a:lnTo>
                        <a:pt x="0" y="0"/>
                      </a:lnTo>
                      <a:lnTo>
                        <a:pt x="0" y="45"/>
                      </a:lnTo>
                      <a:lnTo>
                        <a:pt x="453" y="168"/>
                      </a:lnTo>
                      <a:lnTo>
                        <a:pt x="453" y="123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06" name="Freeform 98"/>
                <p:cNvSpPr>
                  <a:spLocks noChangeAspect="1"/>
                </p:cNvSpPr>
                <p:nvPr/>
              </p:nvSpPr>
              <p:spPr bwMode="gray">
                <a:xfrm>
                  <a:off x="4586" y="2527"/>
                  <a:ext cx="597" cy="224"/>
                </a:xfrm>
                <a:custGeom>
                  <a:avLst/>
                  <a:gdLst>
                    <a:gd name="T0" fmla="*/ 207 w 597"/>
                    <a:gd name="T1" fmla="*/ 0 h 224"/>
                    <a:gd name="T2" fmla="*/ 0 w 597"/>
                    <a:gd name="T3" fmla="*/ 120 h 224"/>
                    <a:gd name="T4" fmla="*/ 389 w 597"/>
                    <a:gd name="T5" fmla="*/ 224 h 224"/>
                    <a:gd name="T6" fmla="*/ 597 w 597"/>
                    <a:gd name="T7" fmla="*/ 106 h 224"/>
                    <a:gd name="T8" fmla="*/ 207 w 597"/>
                    <a:gd name="T9" fmla="*/ 0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7" h="224">
                      <a:moveTo>
                        <a:pt x="207" y="0"/>
                      </a:moveTo>
                      <a:lnTo>
                        <a:pt x="0" y="120"/>
                      </a:lnTo>
                      <a:lnTo>
                        <a:pt x="389" y="224"/>
                      </a:lnTo>
                      <a:lnTo>
                        <a:pt x="597" y="106"/>
                      </a:lnTo>
                      <a:lnTo>
                        <a:pt x="207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07" name="Freeform 99"/>
                <p:cNvSpPr>
                  <a:spLocks noChangeAspect="1"/>
                </p:cNvSpPr>
                <p:nvPr/>
              </p:nvSpPr>
              <p:spPr bwMode="gray">
                <a:xfrm>
                  <a:off x="3156" y="2132"/>
                  <a:ext cx="745" cy="333"/>
                </a:xfrm>
                <a:custGeom>
                  <a:avLst/>
                  <a:gdLst>
                    <a:gd name="T0" fmla="*/ 291 w 745"/>
                    <a:gd name="T1" fmla="*/ 0 h 333"/>
                    <a:gd name="T2" fmla="*/ 0 w 745"/>
                    <a:gd name="T3" fmla="*/ 168 h 333"/>
                    <a:gd name="T4" fmla="*/ 0 w 745"/>
                    <a:gd name="T5" fmla="*/ 213 h 333"/>
                    <a:gd name="T6" fmla="*/ 454 w 745"/>
                    <a:gd name="T7" fmla="*/ 333 h 333"/>
                    <a:gd name="T8" fmla="*/ 454 w 745"/>
                    <a:gd name="T9" fmla="*/ 291 h 333"/>
                    <a:gd name="T10" fmla="*/ 745 w 745"/>
                    <a:gd name="T11" fmla="*/ 123 h 333"/>
                    <a:gd name="T12" fmla="*/ 291 w 745"/>
                    <a:gd name="T13" fmla="*/ 0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5" h="333">
                      <a:moveTo>
                        <a:pt x="291" y="0"/>
                      </a:moveTo>
                      <a:lnTo>
                        <a:pt x="0" y="168"/>
                      </a:lnTo>
                      <a:lnTo>
                        <a:pt x="0" y="213"/>
                      </a:lnTo>
                      <a:lnTo>
                        <a:pt x="454" y="333"/>
                      </a:lnTo>
                      <a:lnTo>
                        <a:pt x="454" y="291"/>
                      </a:lnTo>
                      <a:lnTo>
                        <a:pt x="745" y="123"/>
                      </a:lnTo>
                      <a:lnTo>
                        <a:pt x="291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08" name="Freeform 100"/>
                <p:cNvSpPr>
                  <a:spLocks noChangeAspect="1"/>
                </p:cNvSpPr>
                <p:nvPr/>
              </p:nvSpPr>
              <p:spPr bwMode="gray">
                <a:xfrm>
                  <a:off x="3610" y="2255"/>
                  <a:ext cx="291" cy="210"/>
                </a:xfrm>
                <a:custGeom>
                  <a:avLst/>
                  <a:gdLst>
                    <a:gd name="T0" fmla="*/ 0 w 291"/>
                    <a:gd name="T1" fmla="*/ 210 h 210"/>
                    <a:gd name="T2" fmla="*/ 291 w 291"/>
                    <a:gd name="T3" fmla="*/ 135 h 210"/>
                    <a:gd name="T4" fmla="*/ 291 w 291"/>
                    <a:gd name="T5" fmla="*/ 0 h 210"/>
                    <a:gd name="T6" fmla="*/ 0 w 291"/>
                    <a:gd name="T7" fmla="*/ 168 h 210"/>
                    <a:gd name="T8" fmla="*/ 0 w 291"/>
                    <a:gd name="T9" fmla="*/ 21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1" h="210">
                      <a:moveTo>
                        <a:pt x="0" y="210"/>
                      </a:moveTo>
                      <a:lnTo>
                        <a:pt x="291" y="135"/>
                      </a:lnTo>
                      <a:lnTo>
                        <a:pt x="291" y="0"/>
                      </a:lnTo>
                      <a:lnTo>
                        <a:pt x="0" y="168"/>
                      </a:lnTo>
                      <a:lnTo>
                        <a:pt x="0" y="21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09" name="Freeform 101"/>
                <p:cNvSpPr>
                  <a:spLocks noChangeAspect="1"/>
                </p:cNvSpPr>
                <p:nvPr/>
              </p:nvSpPr>
              <p:spPr bwMode="gray">
                <a:xfrm>
                  <a:off x="3156" y="2300"/>
                  <a:ext cx="454" cy="165"/>
                </a:xfrm>
                <a:custGeom>
                  <a:avLst/>
                  <a:gdLst>
                    <a:gd name="T0" fmla="*/ 454 w 454"/>
                    <a:gd name="T1" fmla="*/ 123 h 165"/>
                    <a:gd name="T2" fmla="*/ 0 w 454"/>
                    <a:gd name="T3" fmla="*/ 0 h 165"/>
                    <a:gd name="T4" fmla="*/ 0 w 454"/>
                    <a:gd name="T5" fmla="*/ 45 h 165"/>
                    <a:gd name="T6" fmla="*/ 454 w 454"/>
                    <a:gd name="T7" fmla="*/ 165 h 165"/>
                    <a:gd name="T8" fmla="*/ 454 w 454"/>
                    <a:gd name="T9" fmla="*/ 123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4" h="165">
                      <a:moveTo>
                        <a:pt x="454" y="123"/>
                      </a:moveTo>
                      <a:lnTo>
                        <a:pt x="0" y="0"/>
                      </a:lnTo>
                      <a:lnTo>
                        <a:pt x="0" y="45"/>
                      </a:lnTo>
                      <a:lnTo>
                        <a:pt x="454" y="165"/>
                      </a:lnTo>
                      <a:lnTo>
                        <a:pt x="454" y="123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10" name="Freeform 102"/>
                <p:cNvSpPr>
                  <a:spLocks noChangeAspect="1"/>
                </p:cNvSpPr>
                <p:nvPr/>
              </p:nvSpPr>
              <p:spPr bwMode="gray">
                <a:xfrm>
                  <a:off x="3230" y="2163"/>
                  <a:ext cx="595" cy="224"/>
                </a:xfrm>
                <a:custGeom>
                  <a:avLst/>
                  <a:gdLst>
                    <a:gd name="T0" fmla="*/ 208 w 595"/>
                    <a:gd name="T1" fmla="*/ 0 h 224"/>
                    <a:gd name="T2" fmla="*/ 0 w 595"/>
                    <a:gd name="T3" fmla="*/ 120 h 224"/>
                    <a:gd name="T4" fmla="*/ 387 w 595"/>
                    <a:gd name="T5" fmla="*/ 224 h 224"/>
                    <a:gd name="T6" fmla="*/ 595 w 595"/>
                    <a:gd name="T7" fmla="*/ 104 h 224"/>
                    <a:gd name="T8" fmla="*/ 208 w 595"/>
                    <a:gd name="T9" fmla="*/ 0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5" h="224">
                      <a:moveTo>
                        <a:pt x="208" y="0"/>
                      </a:moveTo>
                      <a:lnTo>
                        <a:pt x="0" y="120"/>
                      </a:lnTo>
                      <a:lnTo>
                        <a:pt x="387" y="224"/>
                      </a:lnTo>
                      <a:lnTo>
                        <a:pt x="595" y="104"/>
                      </a:lnTo>
                      <a:lnTo>
                        <a:pt x="208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3911" name="Group 103"/>
              <p:cNvGrpSpPr>
                <a:grpSpLocks noChangeAspect="1"/>
              </p:cNvGrpSpPr>
              <p:nvPr/>
            </p:nvGrpSpPr>
            <p:grpSpPr bwMode="auto">
              <a:xfrm>
                <a:off x="1839" y="1965"/>
                <a:ext cx="103" cy="176"/>
                <a:chOff x="1924" y="1129"/>
                <a:chExt cx="312" cy="532"/>
              </a:xfrm>
            </p:grpSpPr>
            <p:sp>
              <p:nvSpPr>
                <p:cNvPr id="503912" name="Freeform 104"/>
                <p:cNvSpPr>
                  <a:spLocks noChangeAspect="1" noEditPoints="1"/>
                </p:cNvSpPr>
                <p:nvPr/>
              </p:nvSpPr>
              <p:spPr bwMode="gray">
                <a:xfrm>
                  <a:off x="1924" y="1216"/>
                  <a:ext cx="312" cy="245"/>
                </a:xfrm>
                <a:custGeom>
                  <a:avLst/>
                  <a:gdLst>
                    <a:gd name="T0" fmla="*/ 235 w 237"/>
                    <a:gd name="T1" fmla="*/ 113 h 186"/>
                    <a:gd name="T2" fmla="*/ 235 w 237"/>
                    <a:gd name="T3" fmla="*/ 113 h 186"/>
                    <a:gd name="T4" fmla="*/ 225 w 237"/>
                    <a:gd name="T5" fmla="*/ 49 h 186"/>
                    <a:gd name="T6" fmla="*/ 199 w 237"/>
                    <a:gd name="T7" fmla="*/ 24 h 186"/>
                    <a:gd name="T8" fmla="*/ 156 w 237"/>
                    <a:gd name="T9" fmla="*/ 12 h 186"/>
                    <a:gd name="T10" fmla="*/ 116 w 237"/>
                    <a:gd name="T11" fmla="*/ 2 h 186"/>
                    <a:gd name="T12" fmla="*/ 87 w 237"/>
                    <a:gd name="T13" fmla="*/ 12 h 186"/>
                    <a:gd name="T14" fmla="*/ 73 w 237"/>
                    <a:gd name="T15" fmla="*/ 85 h 186"/>
                    <a:gd name="T16" fmla="*/ 73 w 237"/>
                    <a:gd name="T17" fmla="*/ 85 h 186"/>
                    <a:gd name="T18" fmla="*/ 72 w 237"/>
                    <a:gd name="T19" fmla="*/ 90 h 186"/>
                    <a:gd name="T20" fmla="*/ 21 w 237"/>
                    <a:gd name="T21" fmla="*/ 104 h 186"/>
                    <a:gd name="T22" fmla="*/ 26 w 237"/>
                    <a:gd name="T23" fmla="*/ 135 h 186"/>
                    <a:gd name="T24" fmla="*/ 80 w 237"/>
                    <a:gd name="T25" fmla="*/ 122 h 186"/>
                    <a:gd name="T26" fmla="*/ 80 w 237"/>
                    <a:gd name="T27" fmla="*/ 122 h 186"/>
                    <a:gd name="T28" fmla="*/ 86 w 237"/>
                    <a:gd name="T29" fmla="*/ 120 h 186"/>
                    <a:gd name="T30" fmla="*/ 99 w 237"/>
                    <a:gd name="T31" fmla="*/ 112 h 186"/>
                    <a:gd name="T32" fmla="*/ 104 w 237"/>
                    <a:gd name="T33" fmla="*/ 92 h 186"/>
                    <a:gd name="T34" fmla="*/ 104 w 237"/>
                    <a:gd name="T35" fmla="*/ 92 h 186"/>
                    <a:gd name="T36" fmla="*/ 110 w 237"/>
                    <a:gd name="T37" fmla="*/ 47 h 186"/>
                    <a:gd name="T38" fmla="*/ 109 w 237"/>
                    <a:gd name="T39" fmla="*/ 160 h 186"/>
                    <a:gd name="T40" fmla="*/ 119 w 237"/>
                    <a:gd name="T41" fmla="*/ 170 h 186"/>
                    <a:gd name="T42" fmla="*/ 169 w 237"/>
                    <a:gd name="T43" fmla="*/ 184 h 186"/>
                    <a:gd name="T44" fmla="*/ 196 w 237"/>
                    <a:gd name="T45" fmla="*/ 165 h 186"/>
                    <a:gd name="T46" fmla="*/ 196 w 237"/>
                    <a:gd name="T47" fmla="*/ 160 h 186"/>
                    <a:gd name="T48" fmla="*/ 216 w 237"/>
                    <a:gd name="T49" fmla="*/ 155 h 186"/>
                    <a:gd name="T50" fmla="*/ 219 w 237"/>
                    <a:gd name="T51" fmla="*/ 154 h 186"/>
                    <a:gd name="T52" fmla="*/ 232 w 237"/>
                    <a:gd name="T53" fmla="*/ 146 h 186"/>
                    <a:gd name="T54" fmla="*/ 237 w 237"/>
                    <a:gd name="T55" fmla="*/ 124 h 186"/>
                    <a:gd name="T56" fmla="*/ 235 w 237"/>
                    <a:gd name="T57" fmla="*/ 113 h 186"/>
                    <a:gd name="T58" fmla="*/ 193 w 237"/>
                    <a:gd name="T59" fmla="*/ 75 h 186"/>
                    <a:gd name="T60" fmla="*/ 194 w 237"/>
                    <a:gd name="T61" fmla="*/ 87 h 186"/>
                    <a:gd name="T62" fmla="*/ 200 w 237"/>
                    <a:gd name="T63" fmla="*/ 123 h 186"/>
                    <a:gd name="T64" fmla="*/ 196 w 237"/>
                    <a:gd name="T65" fmla="*/ 124 h 186"/>
                    <a:gd name="T66" fmla="*/ 194 w 237"/>
                    <a:gd name="T67" fmla="*/ 87 h 186"/>
                    <a:gd name="T68" fmla="*/ 193 w 237"/>
                    <a:gd name="T69" fmla="*/ 75 h 186"/>
                    <a:gd name="T70" fmla="*/ 192 w 237"/>
                    <a:gd name="T71" fmla="*/ 70 h 186"/>
                    <a:gd name="T72" fmla="*/ 193 w 237"/>
                    <a:gd name="T73" fmla="*/ 75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7" h="186">
                      <a:moveTo>
                        <a:pt x="235" y="113"/>
                      </a:moveTo>
                      <a:cubicBezTo>
                        <a:pt x="235" y="113"/>
                        <a:pt x="235" y="113"/>
                        <a:pt x="235" y="113"/>
                      </a:cubicBezTo>
                      <a:cubicBezTo>
                        <a:pt x="230" y="84"/>
                        <a:pt x="226" y="57"/>
                        <a:pt x="225" y="49"/>
                      </a:cubicBezTo>
                      <a:cubicBezTo>
                        <a:pt x="223" y="32"/>
                        <a:pt x="207" y="26"/>
                        <a:pt x="199" y="24"/>
                      </a:cubicBezTo>
                      <a:cubicBezTo>
                        <a:pt x="192" y="21"/>
                        <a:pt x="169" y="16"/>
                        <a:pt x="156" y="12"/>
                      </a:cubicBezTo>
                      <a:cubicBezTo>
                        <a:pt x="145" y="9"/>
                        <a:pt x="125" y="3"/>
                        <a:pt x="116" y="2"/>
                      </a:cubicBezTo>
                      <a:cubicBezTo>
                        <a:pt x="107" y="0"/>
                        <a:pt x="90" y="4"/>
                        <a:pt x="87" y="12"/>
                      </a:cubicBezTo>
                      <a:cubicBezTo>
                        <a:pt x="86" y="14"/>
                        <a:pt x="79" y="50"/>
                        <a:pt x="73" y="85"/>
                      </a:cubicBezTo>
                      <a:cubicBezTo>
                        <a:pt x="73" y="85"/>
                        <a:pt x="73" y="85"/>
                        <a:pt x="73" y="85"/>
                      </a:cubicBezTo>
                      <a:cubicBezTo>
                        <a:pt x="72" y="90"/>
                        <a:pt x="72" y="90"/>
                        <a:pt x="72" y="90"/>
                      </a:cubicBezTo>
                      <a:cubicBezTo>
                        <a:pt x="49" y="96"/>
                        <a:pt x="29" y="102"/>
                        <a:pt x="21" y="104"/>
                      </a:cubicBezTo>
                      <a:cubicBezTo>
                        <a:pt x="0" y="108"/>
                        <a:pt x="9" y="137"/>
                        <a:pt x="26" y="135"/>
                      </a:cubicBezTo>
                      <a:cubicBezTo>
                        <a:pt x="31" y="135"/>
                        <a:pt x="55" y="129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6" y="120"/>
                        <a:pt x="86" y="120"/>
                        <a:pt x="86" y="120"/>
                      </a:cubicBezTo>
                      <a:cubicBezTo>
                        <a:pt x="92" y="118"/>
                        <a:pt x="96" y="116"/>
                        <a:pt x="99" y="112"/>
                      </a:cubicBezTo>
                      <a:cubicBezTo>
                        <a:pt x="102" y="108"/>
                        <a:pt x="104" y="102"/>
                        <a:pt x="104" y="92"/>
                      </a:cubicBezTo>
                      <a:cubicBezTo>
                        <a:pt x="104" y="92"/>
                        <a:pt x="104" y="92"/>
                        <a:pt x="104" y="92"/>
                      </a:cubicBezTo>
                      <a:cubicBezTo>
                        <a:pt x="108" y="65"/>
                        <a:pt x="111" y="43"/>
                        <a:pt x="110" y="47"/>
                      </a:cubicBezTo>
                      <a:cubicBezTo>
                        <a:pt x="110" y="53"/>
                        <a:pt x="109" y="117"/>
                        <a:pt x="109" y="160"/>
                      </a:cubicBezTo>
                      <a:cubicBezTo>
                        <a:pt x="110" y="165"/>
                        <a:pt x="112" y="170"/>
                        <a:pt x="119" y="170"/>
                      </a:cubicBezTo>
                      <a:cubicBezTo>
                        <a:pt x="131" y="173"/>
                        <a:pt x="162" y="183"/>
                        <a:pt x="169" y="184"/>
                      </a:cubicBezTo>
                      <a:cubicBezTo>
                        <a:pt x="178" y="186"/>
                        <a:pt x="193" y="176"/>
                        <a:pt x="196" y="165"/>
                      </a:cubicBezTo>
                      <a:cubicBezTo>
                        <a:pt x="196" y="163"/>
                        <a:pt x="196" y="162"/>
                        <a:pt x="196" y="160"/>
                      </a:cubicBezTo>
                      <a:cubicBezTo>
                        <a:pt x="202" y="158"/>
                        <a:pt x="209" y="157"/>
                        <a:pt x="216" y="155"/>
                      </a:cubicBezTo>
                      <a:cubicBezTo>
                        <a:pt x="217" y="154"/>
                        <a:pt x="218" y="154"/>
                        <a:pt x="219" y="154"/>
                      </a:cubicBezTo>
                      <a:cubicBezTo>
                        <a:pt x="225" y="152"/>
                        <a:pt x="229" y="150"/>
                        <a:pt x="232" y="146"/>
                      </a:cubicBezTo>
                      <a:cubicBezTo>
                        <a:pt x="235" y="141"/>
                        <a:pt x="237" y="135"/>
                        <a:pt x="237" y="124"/>
                      </a:cubicBezTo>
                      <a:lnTo>
                        <a:pt x="235" y="113"/>
                      </a:lnTo>
                      <a:close/>
                      <a:moveTo>
                        <a:pt x="193" y="75"/>
                      </a:moveTo>
                      <a:cubicBezTo>
                        <a:pt x="194" y="79"/>
                        <a:pt x="194" y="83"/>
                        <a:pt x="194" y="87"/>
                      </a:cubicBezTo>
                      <a:cubicBezTo>
                        <a:pt x="196" y="96"/>
                        <a:pt x="198" y="108"/>
                        <a:pt x="200" y="123"/>
                      </a:cubicBezTo>
                      <a:cubicBezTo>
                        <a:pt x="199" y="123"/>
                        <a:pt x="197" y="123"/>
                        <a:pt x="196" y="124"/>
                      </a:cubicBezTo>
                      <a:cubicBezTo>
                        <a:pt x="196" y="111"/>
                        <a:pt x="195" y="99"/>
                        <a:pt x="194" y="87"/>
                      </a:cubicBezTo>
                      <a:cubicBezTo>
                        <a:pt x="194" y="82"/>
                        <a:pt x="193" y="78"/>
                        <a:pt x="193" y="75"/>
                      </a:cubicBezTo>
                      <a:cubicBezTo>
                        <a:pt x="192" y="73"/>
                        <a:pt x="192" y="72"/>
                        <a:pt x="192" y="70"/>
                      </a:cubicBezTo>
                      <a:cubicBezTo>
                        <a:pt x="192" y="72"/>
                        <a:pt x="193" y="73"/>
                        <a:pt x="193" y="75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13" name="Freeform 105"/>
                <p:cNvSpPr>
                  <a:spLocks noChangeAspect="1"/>
                </p:cNvSpPr>
                <p:nvPr/>
              </p:nvSpPr>
              <p:spPr bwMode="gray">
                <a:xfrm>
                  <a:off x="2079" y="1200"/>
                  <a:ext cx="87" cy="54"/>
                </a:xfrm>
                <a:custGeom>
                  <a:avLst/>
                  <a:gdLst>
                    <a:gd name="T0" fmla="*/ 30 w 66"/>
                    <a:gd name="T1" fmla="*/ 39 h 41"/>
                    <a:gd name="T2" fmla="*/ 10 w 66"/>
                    <a:gd name="T3" fmla="*/ 23 h 41"/>
                    <a:gd name="T4" fmla="*/ 16 w 66"/>
                    <a:gd name="T5" fmla="*/ 13 h 41"/>
                    <a:gd name="T6" fmla="*/ 54 w 66"/>
                    <a:gd name="T7" fmla="*/ 16 h 41"/>
                    <a:gd name="T8" fmla="*/ 57 w 66"/>
                    <a:gd name="T9" fmla="*/ 29 h 41"/>
                    <a:gd name="T10" fmla="*/ 30 w 66"/>
                    <a:gd name="T11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41">
                      <a:moveTo>
                        <a:pt x="30" y="39"/>
                      </a:moveTo>
                      <a:cubicBezTo>
                        <a:pt x="14" y="37"/>
                        <a:pt x="0" y="25"/>
                        <a:pt x="10" y="23"/>
                      </a:cubicBezTo>
                      <a:cubicBezTo>
                        <a:pt x="17" y="21"/>
                        <a:pt x="13" y="15"/>
                        <a:pt x="16" y="13"/>
                      </a:cubicBezTo>
                      <a:cubicBezTo>
                        <a:pt x="19" y="10"/>
                        <a:pt x="54" y="0"/>
                        <a:pt x="54" y="16"/>
                      </a:cubicBezTo>
                      <a:cubicBezTo>
                        <a:pt x="54" y="21"/>
                        <a:pt x="48" y="25"/>
                        <a:pt x="57" y="29"/>
                      </a:cubicBezTo>
                      <a:cubicBezTo>
                        <a:pt x="66" y="33"/>
                        <a:pt x="46" y="41"/>
                        <a:pt x="30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14" name="Freeform 106"/>
                <p:cNvSpPr>
                  <a:spLocks noChangeAspect="1"/>
                </p:cNvSpPr>
                <p:nvPr/>
              </p:nvSpPr>
              <p:spPr bwMode="gray">
                <a:xfrm>
                  <a:off x="1973" y="1424"/>
                  <a:ext cx="209" cy="237"/>
                </a:xfrm>
                <a:custGeom>
                  <a:avLst/>
                  <a:gdLst>
                    <a:gd name="T0" fmla="*/ 159 w 159"/>
                    <a:gd name="T1" fmla="*/ 6 h 180"/>
                    <a:gd name="T2" fmla="*/ 132 w 159"/>
                    <a:gd name="T3" fmla="*/ 21 h 180"/>
                    <a:gd name="T4" fmla="*/ 81 w 159"/>
                    <a:gd name="T5" fmla="*/ 11 h 180"/>
                    <a:gd name="T6" fmla="*/ 72 w 159"/>
                    <a:gd name="T7" fmla="*/ 0 h 180"/>
                    <a:gd name="T8" fmla="*/ 68 w 159"/>
                    <a:gd name="T9" fmla="*/ 19 h 180"/>
                    <a:gd name="T10" fmla="*/ 17 w 159"/>
                    <a:gd name="T11" fmla="*/ 32 h 180"/>
                    <a:gd name="T12" fmla="*/ 1 w 159"/>
                    <a:gd name="T13" fmla="*/ 55 h 180"/>
                    <a:gd name="T14" fmla="*/ 1 w 159"/>
                    <a:gd name="T15" fmla="*/ 145 h 180"/>
                    <a:gd name="T16" fmla="*/ 36 w 159"/>
                    <a:gd name="T17" fmla="*/ 156 h 180"/>
                    <a:gd name="T18" fmla="*/ 43 w 159"/>
                    <a:gd name="T19" fmla="*/ 145 h 180"/>
                    <a:gd name="T20" fmla="*/ 42 w 159"/>
                    <a:gd name="T21" fmla="*/ 73 h 180"/>
                    <a:gd name="T22" fmla="*/ 42 w 159"/>
                    <a:gd name="T23" fmla="*/ 73 h 180"/>
                    <a:gd name="T24" fmla="*/ 42 w 159"/>
                    <a:gd name="T25" fmla="*/ 72 h 180"/>
                    <a:gd name="T26" fmla="*/ 42 w 159"/>
                    <a:gd name="T27" fmla="*/ 66 h 180"/>
                    <a:gd name="T28" fmla="*/ 42 w 159"/>
                    <a:gd name="T29" fmla="*/ 64 h 180"/>
                    <a:gd name="T30" fmla="*/ 42 w 159"/>
                    <a:gd name="T31" fmla="*/ 63 h 180"/>
                    <a:gd name="T32" fmla="*/ 59 w 159"/>
                    <a:gd name="T33" fmla="*/ 41 h 180"/>
                    <a:gd name="T34" fmla="*/ 103 w 159"/>
                    <a:gd name="T35" fmla="*/ 30 h 180"/>
                    <a:gd name="T36" fmla="*/ 103 w 159"/>
                    <a:gd name="T37" fmla="*/ 30 h 180"/>
                    <a:gd name="T38" fmla="*/ 59 w 159"/>
                    <a:gd name="T39" fmla="*/ 41 h 180"/>
                    <a:gd name="T40" fmla="*/ 42 w 159"/>
                    <a:gd name="T41" fmla="*/ 63 h 180"/>
                    <a:gd name="T42" fmla="*/ 42 w 159"/>
                    <a:gd name="T43" fmla="*/ 71 h 180"/>
                    <a:gd name="T44" fmla="*/ 42 w 159"/>
                    <a:gd name="T45" fmla="*/ 72 h 180"/>
                    <a:gd name="T46" fmla="*/ 42 w 159"/>
                    <a:gd name="T47" fmla="*/ 77 h 180"/>
                    <a:gd name="T48" fmla="*/ 42 w 159"/>
                    <a:gd name="T49" fmla="*/ 77 h 180"/>
                    <a:gd name="T50" fmla="*/ 43 w 159"/>
                    <a:gd name="T51" fmla="*/ 154 h 180"/>
                    <a:gd name="T52" fmla="*/ 43 w 159"/>
                    <a:gd name="T53" fmla="*/ 154 h 180"/>
                    <a:gd name="T54" fmla="*/ 43 w 159"/>
                    <a:gd name="T55" fmla="*/ 157 h 180"/>
                    <a:gd name="T56" fmla="*/ 84 w 159"/>
                    <a:gd name="T57" fmla="*/ 157 h 180"/>
                    <a:gd name="T58" fmla="*/ 85 w 159"/>
                    <a:gd name="T59" fmla="*/ 77 h 180"/>
                    <a:gd name="T60" fmla="*/ 89 w 159"/>
                    <a:gd name="T61" fmla="*/ 69 h 180"/>
                    <a:gd name="T62" fmla="*/ 141 w 159"/>
                    <a:gd name="T63" fmla="*/ 55 h 180"/>
                    <a:gd name="T64" fmla="*/ 159 w 159"/>
                    <a:gd name="T65" fmla="*/ 25 h 180"/>
                    <a:gd name="T66" fmla="*/ 159 w 159"/>
                    <a:gd name="T67" fmla="*/ 8 h 180"/>
                    <a:gd name="T68" fmla="*/ 159 w 159"/>
                    <a:gd name="T69" fmla="*/ 6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9" h="180">
                      <a:moveTo>
                        <a:pt x="159" y="6"/>
                      </a:moveTo>
                      <a:cubicBezTo>
                        <a:pt x="156" y="17"/>
                        <a:pt x="140" y="23"/>
                        <a:pt x="132" y="21"/>
                      </a:cubicBezTo>
                      <a:cubicBezTo>
                        <a:pt x="124" y="20"/>
                        <a:pt x="94" y="14"/>
                        <a:pt x="81" y="11"/>
                      </a:cubicBezTo>
                      <a:cubicBezTo>
                        <a:pt x="75" y="10"/>
                        <a:pt x="73" y="5"/>
                        <a:pt x="72" y="0"/>
                      </a:cubicBezTo>
                      <a:cubicBezTo>
                        <a:pt x="72" y="19"/>
                        <a:pt x="72" y="18"/>
                        <a:pt x="68" y="19"/>
                      </a:cubicBezTo>
                      <a:cubicBezTo>
                        <a:pt x="68" y="19"/>
                        <a:pt x="28" y="28"/>
                        <a:pt x="17" y="32"/>
                      </a:cubicBezTo>
                      <a:cubicBezTo>
                        <a:pt x="7" y="36"/>
                        <a:pt x="2" y="42"/>
                        <a:pt x="1" y="55"/>
                      </a:cubicBezTo>
                      <a:cubicBezTo>
                        <a:pt x="1" y="55"/>
                        <a:pt x="0" y="135"/>
                        <a:pt x="1" y="145"/>
                      </a:cubicBezTo>
                      <a:cubicBezTo>
                        <a:pt x="2" y="163"/>
                        <a:pt x="25" y="165"/>
                        <a:pt x="36" y="156"/>
                      </a:cubicBezTo>
                      <a:cubicBezTo>
                        <a:pt x="39" y="153"/>
                        <a:pt x="43" y="149"/>
                        <a:pt x="43" y="145"/>
                      </a:cubicBezTo>
                      <a:cubicBezTo>
                        <a:pt x="42" y="130"/>
                        <a:pt x="42" y="102"/>
                        <a:pt x="42" y="73"/>
                      </a:cubicBezTo>
                      <a:cubicBezTo>
                        <a:pt x="42" y="73"/>
                        <a:pt x="42" y="73"/>
                        <a:pt x="42" y="73"/>
                      </a:cubicBezTo>
                      <a:cubicBezTo>
                        <a:pt x="42" y="73"/>
                        <a:pt x="42" y="72"/>
                        <a:pt x="42" y="72"/>
                      </a:cubicBezTo>
                      <a:cubicBezTo>
                        <a:pt x="42" y="70"/>
                        <a:pt x="42" y="68"/>
                        <a:pt x="42" y="66"/>
                      </a:cubicBezTo>
                      <a:cubicBezTo>
                        <a:pt x="42" y="65"/>
                        <a:pt x="42" y="65"/>
                        <a:pt x="42" y="64"/>
                      </a:cubicBezTo>
                      <a:cubicBezTo>
                        <a:pt x="42" y="64"/>
                        <a:pt x="42" y="63"/>
                        <a:pt x="42" y="63"/>
                      </a:cubicBezTo>
                      <a:cubicBezTo>
                        <a:pt x="43" y="50"/>
                        <a:pt x="48" y="44"/>
                        <a:pt x="59" y="41"/>
                      </a:cubicBezTo>
                      <a:cubicBezTo>
                        <a:pt x="68" y="37"/>
                        <a:pt x="101" y="30"/>
                        <a:pt x="103" y="30"/>
                      </a:cubicBezTo>
                      <a:cubicBezTo>
                        <a:pt x="107" y="28"/>
                        <a:pt x="107" y="28"/>
                        <a:pt x="103" y="30"/>
                      </a:cubicBezTo>
                      <a:cubicBezTo>
                        <a:pt x="101" y="30"/>
                        <a:pt x="68" y="37"/>
                        <a:pt x="59" y="41"/>
                      </a:cubicBezTo>
                      <a:cubicBezTo>
                        <a:pt x="48" y="44"/>
                        <a:pt x="43" y="50"/>
                        <a:pt x="42" y="63"/>
                      </a:cubicBezTo>
                      <a:cubicBezTo>
                        <a:pt x="42" y="64"/>
                        <a:pt x="42" y="70"/>
                        <a:pt x="42" y="71"/>
                      </a:cubicBezTo>
                      <a:cubicBezTo>
                        <a:pt x="42" y="71"/>
                        <a:pt x="42" y="71"/>
                        <a:pt x="42" y="72"/>
                      </a:cubicBezTo>
                      <a:cubicBezTo>
                        <a:pt x="42" y="72"/>
                        <a:pt x="42" y="74"/>
                        <a:pt x="42" y="77"/>
                      </a:cubicBezTo>
                      <a:cubicBezTo>
                        <a:pt x="42" y="77"/>
                        <a:pt x="42" y="77"/>
                        <a:pt x="42" y="77"/>
                      </a:cubicBezTo>
                      <a:cubicBezTo>
                        <a:pt x="43" y="154"/>
                        <a:pt x="43" y="154"/>
                        <a:pt x="43" y="154"/>
                      </a:cubicBezTo>
                      <a:cubicBezTo>
                        <a:pt x="42" y="154"/>
                        <a:pt x="43" y="154"/>
                        <a:pt x="43" y="154"/>
                      </a:cubicBezTo>
                      <a:cubicBezTo>
                        <a:pt x="43" y="155"/>
                        <a:pt x="43" y="156"/>
                        <a:pt x="43" y="157"/>
                      </a:cubicBezTo>
                      <a:cubicBezTo>
                        <a:pt x="44" y="180"/>
                        <a:pt x="84" y="177"/>
                        <a:pt x="84" y="157"/>
                      </a:cubicBezTo>
                      <a:cubicBezTo>
                        <a:pt x="84" y="142"/>
                        <a:pt x="85" y="80"/>
                        <a:pt x="85" y="77"/>
                      </a:cubicBezTo>
                      <a:cubicBezTo>
                        <a:pt x="85" y="74"/>
                        <a:pt x="87" y="70"/>
                        <a:pt x="89" y="69"/>
                      </a:cubicBezTo>
                      <a:cubicBezTo>
                        <a:pt x="91" y="69"/>
                        <a:pt x="136" y="57"/>
                        <a:pt x="141" y="55"/>
                      </a:cubicBezTo>
                      <a:cubicBezTo>
                        <a:pt x="153" y="52"/>
                        <a:pt x="159" y="47"/>
                        <a:pt x="159" y="25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9" y="7"/>
                        <a:pt x="159" y="7"/>
                        <a:pt x="159" y="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15" name="Freeform 107"/>
                <p:cNvSpPr>
                  <a:spLocks noChangeAspect="1"/>
                </p:cNvSpPr>
                <p:nvPr/>
              </p:nvSpPr>
              <p:spPr bwMode="gray">
                <a:xfrm>
                  <a:off x="2089" y="1378"/>
                  <a:ext cx="119" cy="71"/>
                </a:xfrm>
                <a:custGeom>
                  <a:avLst/>
                  <a:gdLst>
                    <a:gd name="T0" fmla="*/ 75 w 91"/>
                    <a:gd name="T1" fmla="*/ 0 h 54"/>
                    <a:gd name="T2" fmla="*/ 28 w 91"/>
                    <a:gd name="T3" fmla="*/ 14 h 54"/>
                    <a:gd name="T4" fmla="*/ 40 w 91"/>
                    <a:gd name="T5" fmla="*/ 46 h 54"/>
                    <a:gd name="T6" fmla="*/ 91 w 91"/>
                    <a:gd name="T7" fmla="*/ 3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1" h="54">
                      <a:moveTo>
                        <a:pt x="75" y="0"/>
                      </a:moveTo>
                      <a:cubicBezTo>
                        <a:pt x="61" y="4"/>
                        <a:pt x="45" y="8"/>
                        <a:pt x="28" y="14"/>
                      </a:cubicBezTo>
                      <a:cubicBezTo>
                        <a:pt x="0" y="22"/>
                        <a:pt x="17" y="54"/>
                        <a:pt x="40" y="46"/>
                      </a:cubicBezTo>
                      <a:cubicBezTo>
                        <a:pt x="44" y="44"/>
                        <a:pt x="66" y="38"/>
                        <a:pt x="91" y="32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16" name="Oval 108"/>
                <p:cNvSpPr>
                  <a:spLocks noChangeAspect="1" noChangeArrowheads="1"/>
                </p:cNvSpPr>
                <p:nvPr/>
              </p:nvSpPr>
              <p:spPr bwMode="gray">
                <a:xfrm flipH="1">
                  <a:off x="2069" y="1129"/>
                  <a:ext cx="105" cy="105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3917" name="Group 109"/>
              <p:cNvGrpSpPr>
                <a:grpSpLocks noChangeAspect="1"/>
              </p:cNvGrpSpPr>
              <p:nvPr/>
            </p:nvGrpSpPr>
            <p:grpSpPr bwMode="auto">
              <a:xfrm>
                <a:off x="1723" y="2041"/>
                <a:ext cx="215" cy="132"/>
                <a:chOff x="1977" y="2705"/>
                <a:chExt cx="897" cy="548"/>
              </a:xfrm>
            </p:grpSpPr>
            <p:sp>
              <p:nvSpPr>
                <p:cNvPr id="503918" name="Freeform 110"/>
                <p:cNvSpPr>
                  <a:spLocks noChangeAspect="1"/>
                </p:cNvSpPr>
                <p:nvPr/>
              </p:nvSpPr>
              <p:spPr bwMode="gray">
                <a:xfrm>
                  <a:off x="1977" y="2787"/>
                  <a:ext cx="45" cy="321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3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3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19" name="Freeform 111"/>
                <p:cNvSpPr>
                  <a:spLocks noChangeAspect="1"/>
                </p:cNvSpPr>
                <p:nvPr/>
              </p:nvSpPr>
              <p:spPr bwMode="gray">
                <a:xfrm>
                  <a:off x="2022" y="2787"/>
                  <a:ext cx="46" cy="321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3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3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20" name="Freeform 112"/>
                <p:cNvSpPr>
                  <a:spLocks noChangeAspect="1"/>
                </p:cNvSpPr>
                <p:nvPr/>
              </p:nvSpPr>
              <p:spPr bwMode="gray">
                <a:xfrm>
                  <a:off x="2574" y="2932"/>
                  <a:ext cx="45" cy="321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21" name="Freeform 113"/>
                <p:cNvSpPr>
                  <a:spLocks noChangeAspect="1"/>
                </p:cNvSpPr>
                <p:nvPr/>
              </p:nvSpPr>
              <p:spPr bwMode="gray">
                <a:xfrm>
                  <a:off x="2529" y="2932"/>
                  <a:ext cx="45" cy="321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22" name="Freeform 114"/>
                <p:cNvSpPr>
                  <a:spLocks noChangeAspect="1"/>
                </p:cNvSpPr>
                <p:nvPr/>
              </p:nvSpPr>
              <p:spPr bwMode="gray">
                <a:xfrm>
                  <a:off x="2829" y="2866"/>
                  <a:ext cx="45" cy="321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23" name="Freeform 115"/>
                <p:cNvSpPr>
                  <a:spLocks noChangeAspect="1"/>
                </p:cNvSpPr>
                <p:nvPr/>
              </p:nvSpPr>
              <p:spPr bwMode="gray">
                <a:xfrm>
                  <a:off x="2780" y="2866"/>
                  <a:ext cx="49" cy="321"/>
                </a:xfrm>
                <a:custGeom>
                  <a:avLst/>
                  <a:gdLst>
                    <a:gd name="T0" fmla="*/ 13 w 13"/>
                    <a:gd name="T1" fmla="*/ 87 h 87"/>
                    <a:gd name="T2" fmla="*/ 0 w 13"/>
                    <a:gd name="T3" fmla="*/ 84 h 87"/>
                    <a:gd name="T4" fmla="*/ 0 w 13"/>
                    <a:gd name="T5" fmla="*/ 0 h 87"/>
                    <a:gd name="T6" fmla="*/ 13 w 13"/>
                    <a:gd name="T7" fmla="*/ 4 h 87"/>
                    <a:gd name="T8" fmla="*/ 13 w 13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87">
                      <a:moveTo>
                        <a:pt x="13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3" y="4"/>
                      </a:lnTo>
                      <a:lnTo>
                        <a:pt x="13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24" name="Freeform 116"/>
                <p:cNvSpPr>
                  <a:spLocks noChangeAspect="1"/>
                </p:cNvSpPr>
                <p:nvPr/>
              </p:nvSpPr>
              <p:spPr bwMode="gray">
                <a:xfrm>
                  <a:off x="2277" y="2705"/>
                  <a:ext cx="45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25" name="Freeform 117"/>
                <p:cNvSpPr>
                  <a:spLocks noChangeAspect="1"/>
                </p:cNvSpPr>
                <p:nvPr/>
              </p:nvSpPr>
              <p:spPr bwMode="gray">
                <a:xfrm>
                  <a:off x="2277" y="2717"/>
                  <a:ext cx="45" cy="322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26" name="Freeform 118"/>
                <p:cNvSpPr>
                  <a:spLocks noChangeAspect="1"/>
                </p:cNvSpPr>
                <p:nvPr/>
              </p:nvSpPr>
              <p:spPr bwMode="gray">
                <a:xfrm>
                  <a:off x="2235" y="2717"/>
                  <a:ext cx="42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27" name="Freeform 119"/>
                <p:cNvSpPr>
                  <a:spLocks noChangeAspect="1"/>
                </p:cNvSpPr>
                <p:nvPr/>
              </p:nvSpPr>
              <p:spPr bwMode="gray">
                <a:xfrm>
                  <a:off x="1977" y="2787"/>
                  <a:ext cx="597" cy="206"/>
                </a:xfrm>
                <a:custGeom>
                  <a:avLst/>
                  <a:gdLst>
                    <a:gd name="T0" fmla="*/ 161 w 161"/>
                    <a:gd name="T1" fmla="*/ 43 h 56"/>
                    <a:gd name="T2" fmla="*/ 161 w 161"/>
                    <a:gd name="T3" fmla="*/ 56 h 56"/>
                    <a:gd name="T4" fmla="*/ 0 w 161"/>
                    <a:gd name="T5" fmla="*/ 12 h 56"/>
                    <a:gd name="T6" fmla="*/ 0 w 161"/>
                    <a:gd name="T7" fmla="*/ 0 h 56"/>
                    <a:gd name="T8" fmla="*/ 161 w 161"/>
                    <a:gd name="T9" fmla="*/ 4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1" h="56">
                      <a:moveTo>
                        <a:pt x="161" y="43"/>
                      </a:moveTo>
                      <a:lnTo>
                        <a:pt x="161" y="56"/>
                      </a:ln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161" y="4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28" name="Freeform 120"/>
                <p:cNvSpPr>
                  <a:spLocks noChangeAspect="1"/>
                </p:cNvSpPr>
                <p:nvPr/>
              </p:nvSpPr>
              <p:spPr bwMode="gray">
                <a:xfrm>
                  <a:off x="2574" y="2866"/>
                  <a:ext cx="300" cy="127"/>
                </a:xfrm>
                <a:custGeom>
                  <a:avLst/>
                  <a:gdLst>
                    <a:gd name="T0" fmla="*/ 81 w 81"/>
                    <a:gd name="T1" fmla="*/ 0 h 35"/>
                    <a:gd name="T2" fmla="*/ 81 w 81"/>
                    <a:gd name="T3" fmla="*/ 13 h 35"/>
                    <a:gd name="T4" fmla="*/ 0 w 81"/>
                    <a:gd name="T5" fmla="*/ 35 h 35"/>
                    <a:gd name="T6" fmla="*/ 0 w 81"/>
                    <a:gd name="T7" fmla="*/ 22 h 35"/>
                    <a:gd name="T8" fmla="*/ 81 w 81"/>
                    <a:gd name="T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35">
                      <a:moveTo>
                        <a:pt x="81" y="0"/>
                      </a:moveTo>
                      <a:lnTo>
                        <a:pt x="81" y="13"/>
                      </a:lnTo>
                      <a:lnTo>
                        <a:pt x="0" y="35"/>
                      </a:lnTo>
                      <a:lnTo>
                        <a:pt x="0" y="22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29" name="Freeform 121"/>
                <p:cNvSpPr>
                  <a:spLocks noChangeAspect="1"/>
                </p:cNvSpPr>
                <p:nvPr/>
              </p:nvSpPr>
              <p:spPr bwMode="gray">
                <a:xfrm>
                  <a:off x="1977" y="2705"/>
                  <a:ext cx="897" cy="240"/>
                </a:xfrm>
                <a:custGeom>
                  <a:avLst/>
                  <a:gdLst>
                    <a:gd name="T0" fmla="*/ 242 w 242"/>
                    <a:gd name="T1" fmla="*/ 43 h 65"/>
                    <a:gd name="T2" fmla="*/ 161 w 242"/>
                    <a:gd name="T3" fmla="*/ 22 h 65"/>
                    <a:gd name="T4" fmla="*/ 161 w 242"/>
                    <a:gd name="T5" fmla="*/ 22 h 65"/>
                    <a:gd name="T6" fmla="*/ 81 w 242"/>
                    <a:gd name="T7" fmla="*/ 0 h 65"/>
                    <a:gd name="T8" fmla="*/ 0 w 242"/>
                    <a:gd name="T9" fmla="*/ 22 h 65"/>
                    <a:gd name="T10" fmla="*/ 81 w 242"/>
                    <a:gd name="T11" fmla="*/ 44 h 65"/>
                    <a:gd name="T12" fmla="*/ 81 w 242"/>
                    <a:gd name="T13" fmla="*/ 44 h 65"/>
                    <a:gd name="T14" fmla="*/ 161 w 242"/>
                    <a:gd name="T15" fmla="*/ 65 h 65"/>
                    <a:gd name="T16" fmla="*/ 242 w 242"/>
                    <a:gd name="T17" fmla="*/ 4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2" h="65">
                      <a:moveTo>
                        <a:pt x="242" y="43"/>
                      </a:moveTo>
                      <a:lnTo>
                        <a:pt x="161" y="22"/>
                      </a:lnTo>
                      <a:lnTo>
                        <a:pt x="161" y="22"/>
                      </a:lnTo>
                      <a:lnTo>
                        <a:pt x="81" y="0"/>
                      </a:lnTo>
                      <a:lnTo>
                        <a:pt x="0" y="22"/>
                      </a:lnTo>
                      <a:lnTo>
                        <a:pt x="81" y="44"/>
                      </a:lnTo>
                      <a:lnTo>
                        <a:pt x="81" y="44"/>
                      </a:lnTo>
                      <a:lnTo>
                        <a:pt x="161" y="65"/>
                      </a:lnTo>
                      <a:lnTo>
                        <a:pt x="242" y="43"/>
                      </a:lnTo>
                      <a:close/>
                    </a:path>
                  </a:pathLst>
                </a:custGeom>
                <a:solidFill>
                  <a:srgbClr val="8E47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3930" name="Group 122"/>
              <p:cNvGrpSpPr>
                <a:grpSpLocks noChangeAspect="1"/>
              </p:cNvGrpSpPr>
              <p:nvPr/>
            </p:nvGrpSpPr>
            <p:grpSpPr bwMode="auto">
              <a:xfrm>
                <a:off x="1797" y="2027"/>
                <a:ext cx="90" cy="59"/>
                <a:chOff x="1859" y="2279"/>
                <a:chExt cx="372" cy="247"/>
              </a:xfrm>
            </p:grpSpPr>
            <p:sp>
              <p:nvSpPr>
                <p:cNvPr id="503931" name="Freeform 123"/>
                <p:cNvSpPr>
                  <a:spLocks noChangeAspect="1"/>
                </p:cNvSpPr>
                <p:nvPr/>
              </p:nvSpPr>
              <p:spPr bwMode="gray">
                <a:xfrm>
                  <a:off x="1859" y="2412"/>
                  <a:ext cx="372" cy="100"/>
                </a:xfrm>
                <a:custGeom>
                  <a:avLst/>
                  <a:gdLst>
                    <a:gd name="T0" fmla="*/ 0 w 25173"/>
                    <a:gd name="T1" fmla="*/ 3378 h 6756"/>
                    <a:gd name="T2" fmla="*/ 12585 w 25173"/>
                    <a:gd name="T3" fmla="*/ 0 h 6756"/>
                    <a:gd name="T4" fmla="*/ 25173 w 25173"/>
                    <a:gd name="T5" fmla="*/ 3378 h 6756"/>
                    <a:gd name="T6" fmla="*/ 12585 w 25173"/>
                    <a:gd name="T7" fmla="*/ 6756 h 6756"/>
                    <a:gd name="T8" fmla="*/ 0 w 25173"/>
                    <a:gd name="T9" fmla="*/ 3378 h 67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173" h="6756">
                      <a:moveTo>
                        <a:pt x="0" y="3378"/>
                      </a:moveTo>
                      <a:lnTo>
                        <a:pt x="12585" y="0"/>
                      </a:lnTo>
                      <a:lnTo>
                        <a:pt x="25173" y="3378"/>
                      </a:lnTo>
                      <a:lnTo>
                        <a:pt x="12585" y="6756"/>
                      </a:lnTo>
                      <a:lnTo>
                        <a:pt x="0" y="3378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32" name="Freeform 124"/>
                <p:cNvSpPr>
                  <a:spLocks noChangeAspect="1"/>
                </p:cNvSpPr>
                <p:nvPr/>
              </p:nvSpPr>
              <p:spPr bwMode="gray">
                <a:xfrm>
                  <a:off x="2045" y="2462"/>
                  <a:ext cx="186" cy="64"/>
                </a:xfrm>
                <a:custGeom>
                  <a:avLst/>
                  <a:gdLst>
                    <a:gd name="T0" fmla="*/ 0 w 12588"/>
                    <a:gd name="T1" fmla="*/ 3378 h 4342"/>
                    <a:gd name="T2" fmla="*/ 0 w 12588"/>
                    <a:gd name="T3" fmla="*/ 4342 h 4342"/>
                    <a:gd name="T4" fmla="*/ 12588 w 12588"/>
                    <a:gd name="T5" fmla="*/ 964 h 4342"/>
                    <a:gd name="T6" fmla="*/ 12588 w 12588"/>
                    <a:gd name="T7" fmla="*/ 0 h 4342"/>
                    <a:gd name="T8" fmla="*/ 0 w 12588"/>
                    <a:gd name="T9" fmla="*/ 3378 h 4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88" h="4342">
                      <a:moveTo>
                        <a:pt x="0" y="3378"/>
                      </a:moveTo>
                      <a:lnTo>
                        <a:pt x="0" y="4342"/>
                      </a:lnTo>
                      <a:lnTo>
                        <a:pt x="12588" y="964"/>
                      </a:lnTo>
                      <a:lnTo>
                        <a:pt x="12588" y="0"/>
                      </a:lnTo>
                      <a:lnTo>
                        <a:pt x="0" y="3378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33" name="Freeform 125"/>
                <p:cNvSpPr>
                  <a:spLocks noChangeAspect="1"/>
                </p:cNvSpPr>
                <p:nvPr/>
              </p:nvSpPr>
              <p:spPr bwMode="gray">
                <a:xfrm>
                  <a:off x="1859" y="2462"/>
                  <a:ext cx="186" cy="64"/>
                </a:xfrm>
                <a:custGeom>
                  <a:avLst/>
                  <a:gdLst>
                    <a:gd name="T0" fmla="*/ 12585 w 12585"/>
                    <a:gd name="T1" fmla="*/ 4342 h 4342"/>
                    <a:gd name="T2" fmla="*/ 0 w 12585"/>
                    <a:gd name="T3" fmla="*/ 964 h 4342"/>
                    <a:gd name="T4" fmla="*/ 0 w 12585"/>
                    <a:gd name="T5" fmla="*/ 0 h 4342"/>
                    <a:gd name="T6" fmla="*/ 12585 w 12585"/>
                    <a:gd name="T7" fmla="*/ 3378 h 4342"/>
                    <a:gd name="T8" fmla="*/ 12585 w 12585"/>
                    <a:gd name="T9" fmla="*/ 4342 h 4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85" h="4342">
                      <a:moveTo>
                        <a:pt x="12585" y="4342"/>
                      </a:moveTo>
                      <a:lnTo>
                        <a:pt x="0" y="964"/>
                      </a:lnTo>
                      <a:lnTo>
                        <a:pt x="0" y="0"/>
                      </a:lnTo>
                      <a:lnTo>
                        <a:pt x="12585" y="3378"/>
                      </a:lnTo>
                      <a:lnTo>
                        <a:pt x="12585" y="43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34" name="Freeform 126"/>
                <p:cNvSpPr>
                  <a:spLocks noChangeAspect="1"/>
                </p:cNvSpPr>
                <p:nvPr/>
              </p:nvSpPr>
              <p:spPr bwMode="gray">
                <a:xfrm>
                  <a:off x="1912" y="2428"/>
                  <a:ext cx="252" cy="68"/>
                </a:xfrm>
                <a:custGeom>
                  <a:avLst/>
                  <a:gdLst>
                    <a:gd name="T0" fmla="*/ 0 w 17020"/>
                    <a:gd name="T1" fmla="*/ 1711 h 4567"/>
                    <a:gd name="T2" fmla="*/ 10647 w 17020"/>
                    <a:gd name="T3" fmla="*/ 4567 h 4567"/>
                    <a:gd name="T4" fmla="*/ 17020 w 17020"/>
                    <a:gd name="T5" fmla="*/ 2859 h 4567"/>
                    <a:gd name="T6" fmla="*/ 6371 w 17020"/>
                    <a:gd name="T7" fmla="*/ 0 h 4567"/>
                    <a:gd name="T8" fmla="*/ 0 w 17020"/>
                    <a:gd name="T9" fmla="*/ 1711 h 45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020" h="4567">
                      <a:moveTo>
                        <a:pt x="0" y="1711"/>
                      </a:moveTo>
                      <a:lnTo>
                        <a:pt x="10647" y="4567"/>
                      </a:lnTo>
                      <a:lnTo>
                        <a:pt x="17020" y="2859"/>
                      </a:lnTo>
                      <a:lnTo>
                        <a:pt x="6371" y="0"/>
                      </a:lnTo>
                      <a:lnTo>
                        <a:pt x="0" y="1711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35" name="Freeform 127"/>
                <p:cNvSpPr>
                  <a:spLocks noChangeAspect="1"/>
                </p:cNvSpPr>
                <p:nvPr/>
              </p:nvSpPr>
              <p:spPr bwMode="gray">
                <a:xfrm>
                  <a:off x="1859" y="2283"/>
                  <a:ext cx="186" cy="243"/>
                </a:xfrm>
                <a:custGeom>
                  <a:avLst/>
                  <a:gdLst>
                    <a:gd name="T0" fmla="*/ 0 w 12585"/>
                    <a:gd name="T1" fmla="*/ 0 h 16411"/>
                    <a:gd name="T2" fmla="*/ 0 w 12585"/>
                    <a:gd name="T3" fmla="*/ 13033 h 16411"/>
                    <a:gd name="T4" fmla="*/ 12585 w 12585"/>
                    <a:gd name="T5" fmla="*/ 16411 h 16411"/>
                    <a:gd name="T6" fmla="*/ 12585 w 12585"/>
                    <a:gd name="T7" fmla="*/ 3378 h 16411"/>
                    <a:gd name="T8" fmla="*/ 0 w 12585"/>
                    <a:gd name="T9" fmla="*/ 0 h 164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85" h="16411">
                      <a:moveTo>
                        <a:pt x="0" y="0"/>
                      </a:moveTo>
                      <a:lnTo>
                        <a:pt x="0" y="13033"/>
                      </a:lnTo>
                      <a:lnTo>
                        <a:pt x="12585" y="16411"/>
                      </a:lnTo>
                      <a:lnTo>
                        <a:pt x="12585" y="337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36" name="Freeform 128"/>
                <p:cNvSpPr>
                  <a:spLocks noChangeAspect="1"/>
                </p:cNvSpPr>
                <p:nvPr/>
              </p:nvSpPr>
              <p:spPr bwMode="gray">
                <a:xfrm>
                  <a:off x="2045" y="2329"/>
                  <a:ext cx="14" cy="197"/>
                </a:xfrm>
                <a:custGeom>
                  <a:avLst/>
                  <a:gdLst>
                    <a:gd name="T0" fmla="*/ 0 w 971"/>
                    <a:gd name="T1" fmla="*/ 13293 h 13293"/>
                    <a:gd name="T2" fmla="*/ 971 w 971"/>
                    <a:gd name="T3" fmla="*/ 13030 h 13293"/>
                    <a:gd name="T4" fmla="*/ 971 w 971"/>
                    <a:gd name="T5" fmla="*/ 0 h 13293"/>
                    <a:gd name="T6" fmla="*/ 0 w 971"/>
                    <a:gd name="T7" fmla="*/ 260 h 13293"/>
                    <a:gd name="T8" fmla="*/ 0 w 971"/>
                    <a:gd name="T9" fmla="*/ 13293 h 13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71" h="13293">
                      <a:moveTo>
                        <a:pt x="0" y="13293"/>
                      </a:moveTo>
                      <a:lnTo>
                        <a:pt x="971" y="13030"/>
                      </a:lnTo>
                      <a:lnTo>
                        <a:pt x="971" y="0"/>
                      </a:lnTo>
                      <a:lnTo>
                        <a:pt x="0" y="260"/>
                      </a:lnTo>
                      <a:lnTo>
                        <a:pt x="0" y="13293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37" name="Freeform 129"/>
                <p:cNvSpPr>
                  <a:spLocks noChangeAspect="1"/>
                </p:cNvSpPr>
                <p:nvPr/>
              </p:nvSpPr>
              <p:spPr bwMode="gray">
                <a:xfrm>
                  <a:off x="1859" y="2279"/>
                  <a:ext cx="200" cy="54"/>
                </a:xfrm>
                <a:custGeom>
                  <a:avLst/>
                  <a:gdLst>
                    <a:gd name="T0" fmla="*/ 13556 w 13556"/>
                    <a:gd name="T1" fmla="*/ 3378 h 3638"/>
                    <a:gd name="T2" fmla="*/ 12585 w 13556"/>
                    <a:gd name="T3" fmla="*/ 3638 h 3638"/>
                    <a:gd name="T4" fmla="*/ 0 w 13556"/>
                    <a:gd name="T5" fmla="*/ 260 h 3638"/>
                    <a:gd name="T6" fmla="*/ 971 w 13556"/>
                    <a:gd name="T7" fmla="*/ 0 h 3638"/>
                    <a:gd name="T8" fmla="*/ 13556 w 13556"/>
                    <a:gd name="T9" fmla="*/ 3378 h 36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56" h="3638">
                      <a:moveTo>
                        <a:pt x="13556" y="3378"/>
                      </a:moveTo>
                      <a:lnTo>
                        <a:pt x="12585" y="3638"/>
                      </a:lnTo>
                      <a:lnTo>
                        <a:pt x="0" y="260"/>
                      </a:lnTo>
                      <a:lnTo>
                        <a:pt x="971" y="0"/>
                      </a:lnTo>
                      <a:lnTo>
                        <a:pt x="13556" y="3378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4245" name="Group 437"/>
              <p:cNvGrpSpPr>
                <a:grpSpLocks/>
              </p:cNvGrpSpPr>
              <p:nvPr/>
            </p:nvGrpSpPr>
            <p:grpSpPr bwMode="auto">
              <a:xfrm>
                <a:off x="1938" y="1687"/>
                <a:ext cx="187" cy="296"/>
                <a:chOff x="1938" y="1748"/>
                <a:chExt cx="148" cy="235"/>
              </a:xfrm>
            </p:grpSpPr>
            <p:grpSp>
              <p:nvGrpSpPr>
                <p:cNvPr id="503939" name="Group 131"/>
                <p:cNvGrpSpPr>
                  <a:grpSpLocks noChangeAspect="1"/>
                </p:cNvGrpSpPr>
                <p:nvPr/>
              </p:nvGrpSpPr>
              <p:grpSpPr bwMode="auto">
                <a:xfrm flipH="1">
                  <a:off x="1938" y="1835"/>
                  <a:ext cx="148" cy="148"/>
                  <a:chOff x="2588" y="3409"/>
                  <a:chExt cx="318" cy="319"/>
                </a:xfrm>
              </p:grpSpPr>
              <p:sp>
                <p:nvSpPr>
                  <p:cNvPr id="503940" name="Rectangle 132"/>
                  <p:cNvSpPr>
                    <a:spLocks noChangeAspect="1" noChangeArrowheads="1"/>
                  </p:cNvSpPr>
                  <p:nvPr/>
                </p:nvSpPr>
                <p:spPr bwMode="gray">
                  <a:xfrm>
                    <a:off x="2866" y="3688"/>
                    <a:ext cx="40" cy="4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941" name="Rectangle 133"/>
                  <p:cNvSpPr>
                    <a:spLocks noChangeAspect="1" noChangeArrowheads="1"/>
                  </p:cNvSpPr>
                  <p:nvPr/>
                </p:nvSpPr>
                <p:spPr bwMode="gray">
                  <a:xfrm>
                    <a:off x="2785" y="3607"/>
                    <a:ext cx="71" cy="71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503942" name="Group 13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8" y="3409"/>
                    <a:ext cx="187" cy="187"/>
                    <a:chOff x="-12610" y="19344"/>
                    <a:chExt cx="330" cy="331"/>
                  </a:xfrm>
                </p:grpSpPr>
                <p:sp>
                  <p:nvSpPr>
                    <p:cNvPr id="503943" name="Rectangle 135"/>
                    <p:cNvSpPr>
                      <a:spLocks noChangeAspect="1" noChangeArrowheads="1"/>
                    </p:cNvSpPr>
                    <p:nvPr/>
                  </p:nvSpPr>
                  <p:spPr bwMode="gray">
                    <a:xfrm>
                      <a:off x="-12610" y="19344"/>
                      <a:ext cx="330" cy="331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6350">
                      <a:solidFill>
                        <a:srgbClr val="1B171B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03944" name="Freeform 136"/>
                    <p:cNvSpPr>
                      <a:spLocks noChangeAspect="1"/>
                    </p:cNvSpPr>
                    <p:nvPr/>
                  </p:nvSpPr>
                  <p:spPr bwMode="gray">
                    <a:xfrm>
                      <a:off x="-12584" y="19420"/>
                      <a:ext cx="281" cy="179"/>
                    </a:xfrm>
                    <a:custGeom>
                      <a:avLst/>
                      <a:gdLst>
                        <a:gd name="T0" fmla="*/ 112 w 119"/>
                        <a:gd name="T1" fmla="*/ 17 h 76"/>
                        <a:gd name="T2" fmla="*/ 104 w 119"/>
                        <a:gd name="T3" fmla="*/ 15 h 76"/>
                        <a:gd name="T4" fmla="*/ 105 w 119"/>
                        <a:gd name="T5" fmla="*/ 7 h 76"/>
                        <a:gd name="T6" fmla="*/ 110 w 119"/>
                        <a:gd name="T7" fmla="*/ 2 h 76"/>
                        <a:gd name="T8" fmla="*/ 101 w 119"/>
                        <a:gd name="T9" fmla="*/ 3 h 76"/>
                        <a:gd name="T10" fmla="*/ 93 w 119"/>
                        <a:gd name="T11" fmla="*/ 12 h 76"/>
                        <a:gd name="T12" fmla="*/ 87 w 119"/>
                        <a:gd name="T13" fmla="*/ 19 h 76"/>
                        <a:gd name="T14" fmla="*/ 83 w 119"/>
                        <a:gd name="T15" fmla="*/ 20 h 76"/>
                        <a:gd name="T16" fmla="*/ 26 w 119"/>
                        <a:gd name="T17" fmla="*/ 48 h 76"/>
                        <a:gd name="T18" fmla="*/ 16 w 119"/>
                        <a:gd name="T19" fmla="*/ 47 h 76"/>
                        <a:gd name="T20" fmla="*/ 6 w 119"/>
                        <a:gd name="T21" fmla="*/ 50 h 76"/>
                        <a:gd name="T22" fmla="*/ 0 w 119"/>
                        <a:gd name="T23" fmla="*/ 64 h 76"/>
                        <a:gd name="T24" fmla="*/ 7 w 119"/>
                        <a:gd name="T25" fmla="*/ 57 h 76"/>
                        <a:gd name="T26" fmla="*/ 17 w 119"/>
                        <a:gd name="T27" fmla="*/ 59 h 76"/>
                        <a:gd name="T28" fmla="*/ 15 w 119"/>
                        <a:gd name="T29" fmla="*/ 68 h 76"/>
                        <a:gd name="T30" fmla="*/ 9 w 119"/>
                        <a:gd name="T31" fmla="*/ 74 h 76"/>
                        <a:gd name="T32" fmla="*/ 20 w 119"/>
                        <a:gd name="T33" fmla="*/ 73 h 76"/>
                        <a:gd name="T34" fmla="*/ 29 w 119"/>
                        <a:gd name="T35" fmla="*/ 62 h 76"/>
                        <a:gd name="T36" fmla="*/ 36 w 119"/>
                        <a:gd name="T37" fmla="*/ 55 h 76"/>
                        <a:gd name="T38" fmla="*/ 95 w 119"/>
                        <a:gd name="T39" fmla="*/ 24 h 76"/>
                        <a:gd name="T40" fmla="*/ 105 w 119"/>
                        <a:gd name="T41" fmla="*/ 25 h 76"/>
                        <a:gd name="T42" fmla="*/ 114 w 119"/>
                        <a:gd name="T43" fmla="*/ 23 h 76"/>
                        <a:gd name="T44" fmla="*/ 119 w 119"/>
                        <a:gd name="T45" fmla="*/ 11 h 76"/>
                        <a:gd name="T46" fmla="*/ 112 w 119"/>
                        <a:gd name="T47" fmla="*/ 17 h 7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119" h="76">
                          <a:moveTo>
                            <a:pt x="112" y="17"/>
                          </a:moveTo>
                          <a:cubicBezTo>
                            <a:pt x="111" y="18"/>
                            <a:pt x="107" y="19"/>
                            <a:pt x="104" y="15"/>
                          </a:cubicBezTo>
                          <a:cubicBezTo>
                            <a:pt x="101" y="10"/>
                            <a:pt x="104" y="7"/>
                            <a:pt x="105" y="7"/>
                          </a:cubicBezTo>
                          <a:cubicBezTo>
                            <a:pt x="106" y="6"/>
                            <a:pt x="110" y="2"/>
                            <a:pt x="110" y="2"/>
                          </a:cubicBezTo>
                          <a:cubicBezTo>
                            <a:pt x="111" y="1"/>
                            <a:pt x="107" y="0"/>
                            <a:pt x="101" y="3"/>
                          </a:cubicBezTo>
                          <a:cubicBezTo>
                            <a:pt x="95" y="5"/>
                            <a:pt x="94" y="9"/>
                            <a:pt x="93" y="12"/>
                          </a:cubicBezTo>
                          <a:cubicBezTo>
                            <a:pt x="92" y="16"/>
                            <a:pt x="88" y="18"/>
                            <a:pt x="87" y="19"/>
                          </a:cubicBezTo>
                          <a:cubicBezTo>
                            <a:pt x="87" y="19"/>
                            <a:pt x="86" y="19"/>
                            <a:pt x="83" y="20"/>
                          </a:cubicBezTo>
                          <a:cubicBezTo>
                            <a:pt x="26" y="48"/>
                            <a:pt x="26" y="48"/>
                            <a:pt x="26" y="48"/>
                          </a:cubicBezTo>
                          <a:cubicBezTo>
                            <a:pt x="26" y="48"/>
                            <a:pt x="23" y="50"/>
                            <a:pt x="16" y="47"/>
                          </a:cubicBezTo>
                          <a:cubicBezTo>
                            <a:pt x="16" y="47"/>
                            <a:pt x="11" y="45"/>
                            <a:pt x="6" y="50"/>
                          </a:cubicBezTo>
                          <a:cubicBezTo>
                            <a:pt x="1" y="54"/>
                            <a:pt x="0" y="61"/>
                            <a:pt x="0" y="64"/>
                          </a:cubicBezTo>
                          <a:cubicBezTo>
                            <a:pt x="0" y="66"/>
                            <a:pt x="6" y="59"/>
                            <a:pt x="7" y="57"/>
                          </a:cubicBezTo>
                          <a:cubicBezTo>
                            <a:pt x="9" y="56"/>
                            <a:pt x="14" y="54"/>
                            <a:pt x="17" y="59"/>
                          </a:cubicBezTo>
                          <a:cubicBezTo>
                            <a:pt x="20" y="65"/>
                            <a:pt x="16" y="68"/>
                            <a:pt x="15" y="68"/>
                          </a:cubicBezTo>
                          <a:cubicBezTo>
                            <a:pt x="15" y="69"/>
                            <a:pt x="10" y="73"/>
                            <a:pt x="9" y="74"/>
                          </a:cubicBezTo>
                          <a:cubicBezTo>
                            <a:pt x="9" y="75"/>
                            <a:pt x="14" y="76"/>
                            <a:pt x="20" y="73"/>
                          </a:cubicBezTo>
                          <a:cubicBezTo>
                            <a:pt x="27" y="70"/>
                            <a:pt x="28" y="66"/>
                            <a:pt x="29" y="62"/>
                          </a:cubicBezTo>
                          <a:cubicBezTo>
                            <a:pt x="30" y="58"/>
                            <a:pt x="35" y="55"/>
                            <a:pt x="36" y="55"/>
                          </a:cubicBezTo>
                          <a:cubicBezTo>
                            <a:pt x="37" y="54"/>
                            <a:pt x="95" y="24"/>
                            <a:pt x="95" y="24"/>
                          </a:cubicBezTo>
                          <a:cubicBezTo>
                            <a:pt x="95" y="24"/>
                            <a:pt x="98" y="23"/>
                            <a:pt x="105" y="25"/>
                          </a:cubicBezTo>
                          <a:cubicBezTo>
                            <a:pt x="105" y="25"/>
                            <a:pt x="109" y="27"/>
                            <a:pt x="114" y="23"/>
                          </a:cubicBezTo>
                          <a:cubicBezTo>
                            <a:pt x="118" y="19"/>
                            <a:pt x="119" y="13"/>
                            <a:pt x="119" y="11"/>
                          </a:cubicBezTo>
                          <a:cubicBezTo>
                            <a:pt x="119" y="9"/>
                            <a:pt x="114" y="15"/>
                            <a:pt x="112" y="17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6350" cap="flat" cmpd="sng">
                      <a:solidFill>
                        <a:srgbClr val="1B161B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503945" name="Group 137"/>
                <p:cNvGrpSpPr>
                  <a:grpSpLocks noChangeAspect="1"/>
                </p:cNvGrpSpPr>
                <p:nvPr/>
              </p:nvGrpSpPr>
              <p:grpSpPr bwMode="auto">
                <a:xfrm flipH="1">
                  <a:off x="1999" y="1748"/>
                  <a:ext cx="87" cy="87"/>
                  <a:chOff x="-11715" y="18860"/>
                  <a:chExt cx="331" cy="331"/>
                </a:xfrm>
              </p:grpSpPr>
              <p:sp>
                <p:nvSpPr>
                  <p:cNvPr id="503946" name="Rectangle 138"/>
                  <p:cNvSpPr>
                    <a:spLocks noChangeAspect="1" noChangeArrowheads="1"/>
                  </p:cNvSpPr>
                  <p:nvPr/>
                </p:nvSpPr>
                <p:spPr bwMode="gray">
                  <a:xfrm>
                    <a:off x="-11715" y="18860"/>
                    <a:ext cx="331" cy="331"/>
                  </a:xfrm>
                  <a:prstGeom prst="rect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1B171B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947" name="Freeform 139"/>
                  <p:cNvSpPr>
                    <a:spLocks noChangeAspect="1" noEditPoints="1"/>
                  </p:cNvSpPr>
                  <p:nvPr/>
                </p:nvSpPr>
                <p:spPr bwMode="gray">
                  <a:xfrm>
                    <a:off x="-11613" y="18886"/>
                    <a:ext cx="130" cy="276"/>
                  </a:xfrm>
                  <a:custGeom>
                    <a:avLst/>
                    <a:gdLst>
                      <a:gd name="T0" fmla="*/ 20 w 55"/>
                      <a:gd name="T1" fmla="*/ 116 h 117"/>
                      <a:gd name="T2" fmla="*/ 13 w 55"/>
                      <a:gd name="T3" fmla="*/ 105 h 117"/>
                      <a:gd name="T4" fmla="*/ 16 w 55"/>
                      <a:gd name="T5" fmla="*/ 95 h 117"/>
                      <a:gd name="T6" fmla="*/ 26 w 55"/>
                      <a:gd name="T7" fmla="*/ 91 h 117"/>
                      <a:gd name="T8" fmla="*/ 34 w 55"/>
                      <a:gd name="T9" fmla="*/ 98 h 117"/>
                      <a:gd name="T10" fmla="*/ 44 w 55"/>
                      <a:gd name="T11" fmla="*/ 104 h 117"/>
                      <a:gd name="T12" fmla="*/ 53 w 55"/>
                      <a:gd name="T13" fmla="*/ 97 h 117"/>
                      <a:gd name="T14" fmla="*/ 51 w 55"/>
                      <a:gd name="T15" fmla="*/ 86 h 117"/>
                      <a:gd name="T16" fmla="*/ 45 w 55"/>
                      <a:gd name="T17" fmla="*/ 79 h 117"/>
                      <a:gd name="T18" fmla="*/ 44 w 55"/>
                      <a:gd name="T19" fmla="*/ 77 h 117"/>
                      <a:gd name="T20" fmla="*/ 32 w 55"/>
                      <a:gd name="T21" fmla="*/ 61 h 117"/>
                      <a:gd name="T22" fmla="*/ 30 w 55"/>
                      <a:gd name="T23" fmla="*/ 58 h 117"/>
                      <a:gd name="T24" fmla="*/ 28 w 55"/>
                      <a:gd name="T25" fmla="*/ 58 h 117"/>
                      <a:gd name="T26" fmla="*/ 22 w 55"/>
                      <a:gd name="T27" fmla="*/ 52 h 117"/>
                      <a:gd name="T28" fmla="*/ 15 w 55"/>
                      <a:gd name="T29" fmla="*/ 36 h 117"/>
                      <a:gd name="T30" fmla="*/ 13 w 55"/>
                      <a:gd name="T31" fmla="*/ 28 h 117"/>
                      <a:gd name="T32" fmla="*/ 15 w 55"/>
                      <a:gd name="T33" fmla="*/ 25 h 117"/>
                      <a:gd name="T34" fmla="*/ 16 w 55"/>
                      <a:gd name="T35" fmla="*/ 23 h 117"/>
                      <a:gd name="T36" fmla="*/ 11 w 55"/>
                      <a:gd name="T37" fmla="*/ 1 h 117"/>
                      <a:gd name="T38" fmla="*/ 1 w 55"/>
                      <a:gd name="T39" fmla="*/ 11 h 117"/>
                      <a:gd name="T40" fmla="*/ 3 w 55"/>
                      <a:gd name="T41" fmla="*/ 37 h 117"/>
                      <a:gd name="T42" fmla="*/ 17 w 55"/>
                      <a:gd name="T43" fmla="*/ 65 h 117"/>
                      <a:gd name="T44" fmla="*/ 26 w 55"/>
                      <a:gd name="T45" fmla="*/ 74 h 117"/>
                      <a:gd name="T46" fmla="*/ 34 w 55"/>
                      <a:gd name="T47" fmla="*/ 79 h 117"/>
                      <a:gd name="T48" fmla="*/ 42 w 55"/>
                      <a:gd name="T49" fmla="*/ 78 h 117"/>
                      <a:gd name="T50" fmla="*/ 42 w 55"/>
                      <a:gd name="T51" fmla="*/ 78 h 117"/>
                      <a:gd name="T52" fmla="*/ 43 w 55"/>
                      <a:gd name="T53" fmla="*/ 80 h 117"/>
                      <a:gd name="T54" fmla="*/ 49 w 55"/>
                      <a:gd name="T55" fmla="*/ 88 h 117"/>
                      <a:gd name="T56" fmla="*/ 51 w 55"/>
                      <a:gd name="T57" fmla="*/ 97 h 117"/>
                      <a:gd name="T58" fmla="*/ 44 w 55"/>
                      <a:gd name="T59" fmla="*/ 101 h 117"/>
                      <a:gd name="T60" fmla="*/ 36 w 55"/>
                      <a:gd name="T61" fmla="*/ 96 h 117"/>
                      <a:gd name="T62" fmla="*/ 26 w 55"/>
                      <a:gd name="T63" fmla="*/ 89 h 117"/>
                      <a:gd name="T64" fmla="*/ 15 w 55"/>
                      <a:gd name="T65" fmla="*/ 94 h 117"/>
                      <a:gd name="T66" fmla="*/ 11 w 55"/>
                      <a:gd name="T67" fmla="*/ 106 h 117"/>
                      <a:gd name="T68" fmla="*/ 18 w 55"/>
                      <a:gd name="T69" fmla="*/ 117 h 117"/>
                      <a:gd name="T70" fmla="*/ 20 w 55"/>
                      <a:gd name="T71" fmla="*/ 116 h 117"/>
                      <a:gd name="T72" fmla="*/ 43 w 55"/>
                      <a:gd name="T73" fmla="*/ 72 h 117"/>
                      <a:gd name="T74" fmla="*/ 47 w 55"/>
                      <a:gd name="T75" fmla="*/ 76 h 117"/>
                      <a:gd name="T76" fmla="*/ 50 w 55"/>
                      <a:gd name="T77" fmla="*/ 69 h 117"/>
                      <a:gd name="T78" fmla="*/ 45 w 55"/>
                      <a:gd name="T79" fmla="*/ 61 h 117"/>
                      <a:gd name="T80" fmla="*/ 40 w 55"/>
                      <a:gd name="T81" fmla="*/ 54 h 117"/>
                      <a:gd name="T82" fmla="*/ 33 w 55"/>
                      <a:gd name="T83" fmla="*/ 56 h 117"/>
                      <a:gd name="T84" fmla="*/ 43 w 55"/>
                      <a:gd name="T85" fmla="*/ 72 h 117"/>
                      <a:gd name="T86" fmla="*/ 20 w 55"/>
                      <a:gd name="T87" fmla="*/ 24 h 117"/>
                      <a:gd name="T88" fmla="*/ 25 w 55"/>
                      <a:gd name="T89" fmla="*/ 20 h 117"/>
                      <a:gd name="T90" fmla="*/ 24 w 55"/>
                      <a:gd name="T91" fmla="*/ 12 h 117"/>
                      <a:gd name="T92" fmla="*/ 22 w 55"/>
                      <a:gd name="T93" fmla="*/ 3 h 117"/>
                      <a:gd name="T94" fmla="*/ 15 w 55"/>
                      <a:gd name="T95" fmla="*/ 1 h 117"/>
                      <a:gd name="T96" fmla="*/ 15 w 55"/>
                      <a:gd name="T97" fmla="*/ 6 h 117"/>
                      <a:gd name="T98" fmla="*/ 20 w 55"/>
                      <a:gd name="T99" fmla="*/ 24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55" h="117">
                        <a:moveTo>
                          <a:pt x="20" y="116"/>
                        </a:moveTo>
                        <a:cubicBezTo>
                          <a:pt x="17" y="113"/>
                          <a:pt x="14" y="109"/>
                          <a:pt x="13" y="105"/>
                        </a:cubicBezTo>
                        <a:cubicBezTo>
                          <a:pt x="12" y="102"/>
                          <a:pt x="13" y="98"/>
                          <a:pt x="16" y="95"/>
                        </a:cubicBezTo>
                        <a:cubicBezTo>
                          <a:pt x="17" y="94"/>
                          <a:pt x="21" y="90"/>
                          <a:pt x="26" y="91"/>
                        </a:cubicBezTo>
                        <a:cubicBezTo>
                          <a:pt x="29" y="92"/>
                          <a:pt x="32" y="95"/>
                          <a:pt x="34" y="98"/>
                        </a:cubicBezTo>
                        <a:cubicBezTo>
                          <a:pt x="36" y="100"/>
                          <a:pt x="40" y="103"/>
                          <a:pt x="44" y="104"/>
                        </a:cubicBezTo>
                        <a:cubicBezTo>
                          <a:pt x="48" y="104"/>
                          <a:pt x="52" y="101"/>
                          <a:pt x="53" y="97"/>
                        </a:cubicBezTo>
                        <a:cubicBezTo>
                          <a:pt x="55" y="94"/>
                          <a:pt x="53" y="89"/>
                          <a:pt x="51" y="86"/>
                        </a:cubicBezTo>
                        <a:cubicBezTo>
                          <a:pt x="49" y="84"/>
                          <a:pt x="47" y="81"/>
                          <a:pt x="45" y="79"/>
                        </a:cubicBezTo>
                        <a:cubicBezTo>
                          <a:pt x="44" y="77"/>
                          <a:pt x="44" y="77"/>
                          <a:pt x="44" y="77"/>
                        </a:cubicBezTo>
                        <a:cubicBezTo>
                          <a:pt x="39" y="72"/>
                          <a:pt x="35" y="66"/>
                          <a:pt x="32" y="61"/>
                        </a:cubicBezTo>
                        <a:cubicBezTo>
                          <a:pt x="31" y="60"/>
                          <a:pt x="31" y="59"/>
                          <a:pt x="30" y="58"/>
                        </a:cubicBezTo>
                        <a:cubicBezTo>
                          <a:pt x="30" y="57"/>
                          <a:pt x="29" y="58"/>
                          <a:pt x="28" y="58"/>
                        </a:cubicBezTo>
                        <a:cubicBezTo>
                          <a:pt x="25" y="58"/>
                          <a:pt x="23" y="54"/>
                          <a:pt x="22" y="52"/>
                        </a:cubicBezTo>
                        <a:cubicBezTo>
                          <a:pt x="19" y="47"/>
                          <a:pt x="17" y="41"/>
                          <a:pt x="15" y="36"/>
                        </a:cubicBezTo>
                        <a:cubicBezTo>
                          <a:pt x="14" y="33"/>
                          <a:pt x="13" y="30"/>
                          <a:pt x="13" y="28"/>
                        </a:cubicBezTo>
                        <a:cubicBezTo>
                          <a:pt x="13" y="26"/>
                          <a:pt x="14" y="25"/>
                          <a:pt x="15" y="25"/>
                        </a:cubicBezTo>
                        <a:cubicBezTo>
                          <a:pt x="16" y="24"/>
                          <a:pt x="16" y="24"/>
                          <a:pt x="16" y="23"/>
                        </a:cubicBezTo>
                        <a:cubicBezTo>
                          <a:pt x="14" y="16"/>
                          <a:pt x="11" y="9"/>
                          <a:pt x="11" y="1"/>
                        </a:cubicBezTo>
                        <a:cubicBezTo>
                          <a:pt x="6" y="3"/>
                          <a:pt x="2" y="6"/>
                          <a:pt x="1" y="11"/>
                        </a:cubicBezTo>
                        <a:cubicBezTo>
                          <a:pt x="0" y="20"/>
                          <a:pt x="1" y="29"/>
                          <a:pt x="3" y="37"/>
                        </a:cubicBezTo>
                        <a:cubicBezTo>
                          <a:pt x="6" y="47"/>
                          <a:pt x="11" y="57"/>
                          <a:pt x="17" y="65"/>
                        </a:cubicBezTo>
                        <a:cubicBezTo>
                          <a:pt x="20" y="68"/>
                          <a:pt x="22" y="71"/>
                          <a:pt x="26" y="74"/>
                        </a:cubicBezTo>
                        <a:cubicBezTo>
                          <a:pt x="28" y="77"/>
                          <a:pt x="31" y="79"/>
                          <a:pt x="34" y="79"/>
                        </a:cubicBezTo>
                        <a:cubicBezTo>
                          <a:pt x="37" y="80"/>
                          <a:pt x="39" y="79"/>
                          <a:pt x="42" y="78"/>
                        </a:cubicBezTo>
                        <a:cubicBezTo>
                          <a:pt x="42" y="78"/>
                          <a:pt x="42" y="78"/>
                          <a:pt x="42" y="78"/>
                        </a:cubicBezTo>
                        <a:cubicBezTo>
                          <a:pt x="43" y="80"/>
                          <a:pt x="43" y="80"/>
                          <a:pt x="43" y="80"/>
                        </a:cubicBezTo>
                        <a:cubicBezTo>
                          <a:pt x="45" y="82"/>
                          <a:pt x="48" y="85"/>
                          <a:pt x="49" y="88"/>
                        </a:cubicBezTo>
                        <a:cubicBezTo>
                          <a:pt x="51" y="90"/>
                          <a:pt x="52" y="94"/>
                          <a:pt x="51" y="97"/>
                        </a:cubicBezTo>
                        <a:cubicBezTo>
                          <a:pt x="51" y="99"/>
                          <a:pt x="47" y="102"/>
                          <a:pt x="44" y="101"/>
                        </a:cubicBezTo>
                        <a:cubicBezTo>
                          <a:pt x="41" y="101"/>
                          <a:pt x="38" y="98"/>
                          <a:pt x="36" y="96"/>
                        </a:cubicBezTo>
                        <a:cubicBezTo>
                          <a:pt x="33" y="93"/>
                          <a:pt x="30" y="90"/>
                          <a:pt x="26" y="89"/>
                        </a:cubicBezTo>
                        <a:cubicBezTo>
                          <a:pt x="22" y="88"/>
                          <a:pt x="18" y="90"/>
                          <a:pt x="15" y="94"/>
                        </a:cubicBezTo>
                        <a:cubicBezTo>
                          <a:pt x="11" y="98"/>
                          <a:pt x="10" y="102"/>
                          <a:pt x="11" y="106"/>
                        </a:cubicBezTo>
                        <a:cubicBezTo>
                          <a:pt x="12" y="110"/>
                          <a:pt x="15" y="114"/>
                          <a:pt x="18" y="117"/>
                        </a:cubicBezTo>
                        <a:cubicBezTo>
                          <a:pt x="20" y="116"/>
                          <a:pt x="20" y="116"/>
                          <a:pt x="20" y="116"/>
                        </a:cubicBezTo>
                        <a:close/>
                        <a:moveTo>
                          <a:pt x="43" y="72"/>
                        </a:moveTo>
                        <a:cubicBezTo>
                          <a:pt x="44" y="73"/>
                          <a:pt x="45" y="75"/>
                          <a:pt x="47" y="76"/>
                        </a:cubicBezTo>
                        <a:cubicBezTo>
                          <a:pt x="49" y="74"/>
                          <a:pt x="52" y="71"/>
                          <a:pt x="50" y="69"/>
                        </a:cubicBezTo>
                        <a:cubicBezTo>
                          <a:pt x="48" y="66"/>
                          <a:pt x="47" y="64"/>
                          <a:pt x="45" y="61"/>
                        </a:cubicBezTo>
                        <a:cubicBezTo>
                          <a:pt x="44" y="59"/>
                          <a:pt x="42" y="56"/>
                          <a:pt x="40" y="54"/>
                        </a:cubicBezTo>
                        <a:cubicBezTo>
                          <a:pt x="37" y="53"/>
                          <a:pt x="35" y="55"/>
                          <a:pt x="33" y="56"/>
                        </a:cubicBezTo>
                        <a:cubicBezTo>
                          <a:pt x="36" y="62"/>
                          <a:pt x="39" y="67"/>
                          <a:pt x="43" y="72"/>
                        </a:cubicBezTo>
                        <a:close/>
                        <a:moveTo>
                          <a:pt x="20" y="24"/>
                        </a:moveTo>
                        <a:cubicBezTo>
                          <a:pt x="22" y="23"/>
                          <a:pt x="25" y="23"/>
                          <a:pt x="25" y="20"/>
                        </a:cubicBezTo>
                        <a:cubicBezTo>
                          <a:pt x="26" y="18"/>
                          <a:pt x="25" y="14"/>
                          <a:pt x="24" y="12"/>
                        </a:cubicBezTo>
                        <a:cubicBezTo>
                          <a:pt x="23" y="9"/>
                          <a:pt x="23" y="6"/>
                          <a:pt x="22" y="3"/>
                        </a:cubicBezTo>
                        <a:cubicBezTo>
                          <a:pt x="22" y="0"/>
                          <a:pt x="18" y="0"/>
                          <a:pt x="15" y="1"/>
                        </a:cubicBezTo>
                        <a:cubicBezTo>
                          <a:pt x="15" y="2"/>
                          <a:pt x="15" y="4"/>
                          <a:pt x="15" y="6"/>
                        </a:cubicBezTo>
                        <a:cubicBezTo>
                          <a:pt x="16" y="12"/>
                          <a:pt x="18" y="18"/>
                          <a:pt x="20" y="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35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504293" name="Group 485"/>
          <p:cNvGrpSpPr>
            <a:grpSpLocks/>
          </p:cNvGrpSpPr>
          <p:nvPr/>
        </p:nvGrpSpPr>
        <p:grpSpPr bwMode="auto">
          <a:xfrm>
            <a:off x="3524250" y="1947863"/>
            <a:ext cx="2047875" cy="1260475"/>
            <a:chOff x="2220" y="1227"/>
            <a:chExt cx="1290" cy="794"/>
          </a:xfrm>
        </p:grpSpPr>
        <p:sp>
          <p:nvSpPr>
            <p:cNvPr id="503961" name="Freeform 153"/>
            <p:cNvSpPr>
              <a:spLocks noChangeAspect="1"/>
            </p:cNvSpPr>
            <p:nvPr/>
          </p:nvSpPr>
          <p:spPr bwMode="gray">
            <a:xfrm>
              <a:off x="2220" y="1675"/>
              <a:ext cx="1290" cy="346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03962" name="Group 154"/>
            <p:cNvGrpSpPr>
              <a:grpSpLocks noChangeAspect="1"/>
            </p:cNvGrpSpPr>
            <p:nvPr/>
          </p:nvGrpSpPr>
          <p:grpSpPr bwMode="auto">
            <a:xfrm>
              <a:off x="2928" y="1606"/>
              <a:ext cx="224" cy="165"/>
              <a:chOff x="2342" y="2400"/>
              <a:chExt cx="678" cy="502"/>
            </a:xfrm>
          </p:grpSpPr>
          <p:grpSp>
            <p:nvGrpSpPr>
              <p:cNvPr id="503963" name="Group 155"/>
              <p:cNvGrpSpPr>
                <a:grpSpLocks noChangeAspect="1"/>
              </p:cNvGrpSpPr>
              <p:nvPr/>
            </p:nvGrpSpPr>
            <p:grpSpPr bwMode="auto">
              <a:xfrm>
                <a:off x="2368" y="2504"/>
                <a:ext cx="652" cy="398"/>
                <a:chOff x="1977" y="2705"/>
                <a:chExt cx="897" cy="548"/>
              </a:xfrm>
            </p:grpSpPr>
            <p:sp>
              <p:nvSpPr>
                <p:cNvPr id="503964" name="Freeform 156"/>
                <p:cNvSpPr>
                  <a:spLocks noChangeAspect="1"/>
                </p:cNvSpPr>
                <p:nvPr/>
              </p:nvSpPr>
              <p:spPr bwMode="gray">
                <a:xfrm>
                  <a:off x="1977" y="2787"/>
                  <a:ext cx="45" cy="321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3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3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65" name="Freeform 157"/>
                <p:cNvSpPr>
                  <a:spLocks noChangeAspect="1"/>
                </p:cNvSpPr>
                <p:nvPr/>
              </p:nvSpPr>
              <p:spPr bwMode="gray">
                <a:xfrm>
                  <a:off x="2022" y="2787"/>
                  <a:ext cx="46" cy="321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3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3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66" name="Freeform 158"/>
                <p:cNvSpPr>
                  <a:spLocks noChangeAspect="1"/>
                </p:cNvSpPr>
                <p:nvPr/>
              </p:nvSpPr>
              <p:spPr bwMode="gray">
                <a:xfrm>
                  <a:off x="2574" y="2932"/>
                  <a:ext cx="45" cy="321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67" name="Freeform 159"/>
                <p:cNvSpPr>
                  <a:spLocks noChangeAspect="1"/>
                </p:cNvSpPr>
                <p:nvPr/>
              </p:nvSpPr>
              <p:spPr bwMode="gray">
                <a:xfrm>
                  <a:off x="2529" y="2932"/>
                  <a:ext cx="45" cy="321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68" name="Freeform 160"/>
                <p:cNvSpPr>
                  <a:spLocks noChangeAspect="1"/>
                </p:cNvSpPr>
                <p:nvPr/>
              </p:nvSpPr>
              <p:spPr bwMode="gray">
                <a:xfrm>
                  <a:off x="2829" y="2866"/>
                  <a:ext cx="45" cy="321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69" name="Freeform 161"/>
                <p:cNvSpPr>
                  <a:spLocks noChangeAspect="1"/>
                </p:cNvSpPr>
                <p:nvPr/>
              </p:nvSpPr>
              <p:spPr bwMode="gray">
                <a:xfrm>
                  <a:off x="2780" y="2866"/>
                  <a:ext cx="49" cy="321"/>
                </a:xfrm>
                <a:custGeom>
                  <a:avLst/>
                  <a:gdLst>
                    <a:gd name="T0" fmla="*/ 13 w 13"/>
                    <a:gd name="T1" fmla="*/ 87 h 87"/>
                    <a:gd name="T2" fmla="*/ 0 w 13"/>
                    <a:gd name="T3" fmla="*/ 84 h 87"/>
                    <a:gd name="T4" fmla="*/ 0 w 13"/>
                    <a:gd name="T5" fmla="*/ 0 h 87"/>
                    <a:gd name="T6" fmla="*/ 13 w 13"/>
                    <a:gd name="T7" fmla="*/ 4 h 87"/>
                    <a:gd name="T8" fmla="*/ 13 w 13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87">
                      <a:moveTo>
                        <a:pt x="13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3" y="4"/>
                      </a:lnTo>
                      <a:lnTo>
                        <a:pt x="13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70" name="Freeform 162"/>
                <p:cNvSpPr>
                  <a:spLocks noChangeAspect="1"/>
                </p:cNvSpPr>
                <p:nvPr/>
              </p:nvSpPr>
              <p:spPr bwMode="gray">
                <a:xfrm>
                  <a:off x="2277" y="2705"/>
                  <a:ext cx="45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71" name="Freeform 163"/>
                <p:cNvSpPr>
                  <a:spLocks noChangeAspect="1"/>
                </p:cNvSpPr>
                <p:nvPr/>
              </p:nvSpPr>
              <p:spPr bwMode="gray">
                <a:xfrm>
                  <a:off x="2277" y="2717"/>
                  <a:ext cx="45" cy="322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72" name="Freeform 164"/>
                <p:cNvSpPr>
                  <a:spLocks noChangeAspect="1"/>
                </p:cNvSpPr>
                <p:nvPr/>
              </p:nvSpPr>
              <p:spPr bwMode="gray">
                <a:xfrm>
                  <a:off x="2235" y="2717"/>
                  <a:ext cx="42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73" name="Freeform 165"/>
                <p:cNvSpPr>
                  <a:spLocks noChangeAspect="1"/>
                </p:cNvSpPr>
                <p:nvPr/>
              </p:nvSpPr>
              <p:spPr bwMode="gray">
                <a:xfrm>
                  <a:off x="1977" y="2787"/>
                  <a:ext cx="597" cy="206"/>
                </a:xfrm>
                <a:custGeom>
                  <a:avLst/>
                  <a:gdLst>
                    <a:gd name="T0" fmla="*/ 161 w 161"/>
                    <a:gd name="T1" fmla="*/ 43 h 56"/>
                    <a:gd name="T2" fmla="*/ 161 w 161"/>
                    <a:gd name="T3" fmla="*/ 56 h 56"/>
                    <a:gd name="T4" fmla="*/ 0 w 161"/>
                    <a:gd name="T5" fmla="*/ 12 h 56"/>
                    <a:gd name="T6" fmla="*/ 0 w 161"/>
                    <a:gd name="T7" fmla="*/ 0 h 56"/>
                    <a:gd name="T8" fmla="*/ 161 w 161"/>
                    <a:gd name="T9" fmla="*/ 4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1" h="56">
                      <a:moveTo>
                        <a:pt x="161" y="43"/>
                      </a:moveTo>
                      <a:lnTo>
                        <a:pt x="161" y="56"/>
                      </a:ln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161" y="4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74" name="Freeform 166"/>
                <p:cNvSpPr>
                  <a:spLocks noChangeAspect="1"/>
                </p:cNvSpPr>
                <p:nvPr/>
              </p:nvSpPr>
              <p:spPr bwMode="gray">
                <a:xfrm>
                  <a:off x="2574" y="2866"/>
                  <a:ext cx="300" cy="127"/>
                </a:xfrm>
                <a:custGeom>
                  <a:avLst/>
                  <a:gdLst>
                    <a:gd name="T0" fmla="*/ 81 w 81"/>
                    <a:gd name="T1" fmla="*/ 0 h 35"/>
                    <a:gd name="T2" fmla="*/ 81 w 81"/>
                    <a:gd name="T3" fmla="*/ 13 h 35"/>
                    <a:gd name="T4" fmla="*/ 0 w 81"/>
                    <a:gd name="T5" fmla="*/ 35 h 35"/>
                    <a:gd name="T6" fmla="*/ 0 w 81"/>
                    <a:gd name="T7" fmla="*/ 22 h 35"/>
                    <a:gd name="T8" fmla="*/ 81 w 81"/>
                    <a:gd name="T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35">
                      <a:moveTo>
                        <a:pt x="81" y="0"/>
                      </a:moveTo>
                      <a:lnTo>
                        <a:pt x="81" y="13"/>
                      </a:lnTo>
                      <a:lnTo>
                        <a:pt x="0" y="35"/>
                      </a:lnTo>
                      <a:lnTo>
                        <a:pt x="0" y="22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75" name="Freeform 167"/>
                <p:cNvSpPr>
                  <a:spLocks noChangeAspect="1"/>
                </p:cNvSpPr>
                <p:nvPr/>
              </p:nvSpPr>
              <p:spPr bwMode="gray">
                <a:xfrm>
                  <a:off x="1977" y="2705"/>
                  <a:ext cx="897" cy="240"/>
                </a:xfrm>
                <a:custGeom>
                  <a:avLst/>
                  <a:gdLst>
                    <a:gd name="T0" fmla="*/ 242 w 242"/>
                    <a:gd name="T1" fmla="*/ 43 h 65"/>
                    <a:gd name="T2" fmla="*/ 161 w 242"/>
                    <a:gd name="T3" fmla="*/ 22 h 65"/>
                    <a:gd name="T4" fmla="*/ 161 w 242"/>
                    <a:gd name="T5" fmla="*/ 22 h 65"/>
                    <a:gd name="T6" fmla="*/ 81 w 242"/>
                    <a:gd name="T7" fmla="*/ 0 h 65"/>
                    <a:gd name="T8" fmla="*/ 0 w 242"/>
                    <a:gd name="T9" fmla="*/ 22 h 65"/>
                    <a:gd name="T10" fmla="*/ 81 w 242"/>
                    <a:gd name="T11" fmla="*/ 44 h 65"/>
                    <a:gd name="T12" fmla="*/ 81 w 242"/>
                    <a:gd name="T13" fmla="*/ 44 h 65"/>
                    <a:gd name="T14" fmla="*/ 161 w 242"/>
                    <a:gd name="T15" fmla="*/ 65 h 65"/>
                    <a:gd name="T16" fmla="*/ 242 w 242"/>
                    <a:gd name="T17" fmla="*/ 4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2" h="65">
                      <a:moveTo>
                        <a:pt x="242" y="43"/>
                      </a:moveTo>
                      <a:lnTo>
                        <a:pt x="161" y="22"/>
                      </a:lnTo>
                      <a:lnTo>
                        <a:pt x="161" y="22"/>
                      </a:lnTo>
                      <a:lnTo>
                        <a:pt x="81" y="0"/>
                      </a:lnTo>
                      <a:lnTo>
                        <a:pt x="0" y="22"/>
                      </a:lnTo>
                      <a:lnTo>
                        <a:pt x="81" y="44"/>
                      </a:lnTo>
                      <a:lnTo>
                        <a:pt x="81" y="44"/>
                      </a:lnTo>
                      <a:lnTo>
                        <a:pt x="161" y="65"/>
                      </a:lnTo>
                      <a:lnTo>
                        <a:pt x="242" y="43"/>
                      </a:lnTo>
                      <a:close/>
                    </a:path>
                  </a:pathLst>
                </a:custGeom>
                <a:solidFill>
                  <a:srgbClr val="8E47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3976" name="Group 168"/>
              <p:cNvGrpSpPr>
                <a:grpSpLocks noChangeAspect="1"/>
              </p:cNvGrpSpPr>
              <p:nvPr/>
            </p:nvGrpSpPr>
            <p:grpSpPr bwMode="auto">
              <a:xfrm>
                <a:off x="2526" y="2413"/>
                <a:ext cx="270" cy="209"/>
                <a:chOff x="2155" y="1811"/>
                <a:chExt cx="675" cy="523"/>
              </a:xfrm>
            </p:grpSpPr>
            <p:sp>
              <p:nvSpPr>
                <p:cNvPr id="503977" name="Freeform 169"/>
                <p:cNvSpPr>
                  <a:spLocks noChangeAspect="1"/>
                </p:cNvSpPr>
                <p:nvPr/>
              </p:nvSpPr>
              <p:spPr bwMode="gray">
                <a:xfrm>
                  <a:off x="2490" y="1818"/>
                  <a:ext cx="314" cy="433"/>
                </a:xfrm>
                <a:custGeom>
                  <a:avLst/>
                  <a:gdLst>
                    <a:gd name="T0" fmla="*/ 0 w 4460"/>
                    <a:gd name="T1" fmla="*/ 0 h 6160"/>
                    <a:gd name="T2" fmla="*/ 0 w 4460"/>
                    <a:gd name="T3" fmla="*/ 4972 h 6160"/>
                    <a:gd name="T4" fmla="*/ 4460 w 4460"/>
                    <a:gd name="T5" fmla="*/ 6160 h 6160"/>
                    <a:gd name="T6" fmla="*/ 4460 w 4460"/>
                    <a:gd name="T7" fmla="*/ 1188 h 6160"/>
                    <a:gd name="T8" fmla="*/ 0 w 4460"/>
                    <a:gd name="T9" fmla="*/ 0 h 6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60" h="6160">
                      <a:moveTo>
                        <a:pt x="0" y="0"/>
                      </a:moveTo>
                      <a:lnTo>
                        <a:pt x="0" y="4972"/>
                      </a:lnTo>
                      <a:lnTo>
                        <a:pt x="4460" y="6160"/>
                      </a:lnTo>
                      <a:lnTo>
                        <a:pt x="4460" y="11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78" name="Freeform 170"/>
                <p:cNvSpPr>
                  <a:spLocks noChangeAspect="1"/>
                </p:cNvSpPr>
                <p:nvPr/>
              </p:nvSpPr>
              <p:spPr bwMode="gray">
                <a:xfrm>
                  <a:off x="2513" y="1850"/>
                  <a:ext cx="268" cy="332"/>
                </a:xfrm>
                <a:custGeom>
                  <a:avLst/>
                  <a:gdLst>
                    <a:gd name="T0" fmla="*/ 0 w 3803"/>
                    <a:gd name="T1" fmla="*/ 0 h 4725"/>
                    <a:gd name="T2" fmla="*/ 0 w 3803"/>
                    <a:gd name="T3" fmla="*/ 3711 h 4725"/>
                    <a:gd name="T4" fmla="*/ 3803 w 3803"/>
                    <a:gd name="T5" fmla="*/ 4725 h 4725"/>
                    <a:gd name="T6" fmla="*/ 3803 w 3803"/>
                    <a:gd name="T7" fmla="*/ 1014 h 4725"/>
                    <a:gd name="T8" fmla="*/ 0 w 3803"/>
                    <a:gd name="T9" fmla="*/ 0 h 47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03" h="4725">
                      <a:moveTo>
                        <a:pt x="0" y="0"/>
                      </a:moveTo>
                      <a:lnTo>
                        <a:pt x="0" y="3711"/>
                      </a:lnTo>
                      <a:lnTo>
                        <a:pt x="3803" y="4725"/>
                      </a:lnTo>
                      <a:lnTo>
                        <a:pt x="3803" y="10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79" name="Freeform 171"/>
                <p:cNvSpPr>
                  <a:spLocks noChangeAspect="1"/>
                </p:cNvSpPr>
                <p:nvPr/>
              </p:nvSpPr>
              <p:spPr bwMode="gray">
                <a:xfrm>
                  <a:off x="2490" y="1811"/>
                  <a:ext cx="340" cy="90"/>
                </a:xfrm>
                <a:custGeom>
                  <a:avLst/>
                  <a:gdLst>
                    <a:gd name="T0" fmla="*/ 4831 w 4831"/>
                    <a:gd name="T1" fmla="*/ 1189 h 1288"/>
                    <a:gd name="T2" fmla="*/ 4460 w 4831"/>
                    <a:gd name="T3" fmla="*/ 1288 h 1288"/>
                    <a:gd name="T4" fmla="*/ 0 w 4831"/>
                    <a:gd name="T5" fmla="*/ 100 h 1288"/>
                    <a:gd name="T6" fmla="*/ 368 w 4831"/>
                    <a:gd name="T7" fmla="*/ 0 h 1288"/>
                    <a:gd name="T8" fmla="*/ 4831 w 4831"/>
                    <a:gd name="T9" fmla="*/ 1189 h 1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31" h="1288">
                      <a:moveTo>
                        <a:pt x="4831" y="1189"/>
                      </a:moveTo>
                      <a:lnTo>
                        <a:pt x="4460" y="1288"/>
                      </a:lnTo>
                      <a:lnTo>
                        <a:pt x="0" y="100"/>
                      </a:lnTo>
                      <a:lnTo>
                        <a:pt x="368" y="0"/>
                      </a:lnTo>
                      <a:lnTo>
                        <a:pt x="4831" y="118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6350" cap="flat" cmpd="sng">
                  <a:solidFill>
                    <a:srgbClr val="B2B2B2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80" name="Freeform 172"/>
                <p:cNvSpPr>
                  <a:spLocks noChangeAspect="1"/>
                </p:cNvSpPr>
                <p:nvPr/>
              </p:nvSpPr>
              <p:spPr bwMode="gray">
                <a:xfrm>
                  <a:off x="2155" y="2127"/>
                  <a:ext cx="675" cy="181"/>
                </a:xfrm>
                <a:custGeom>
                  <a:avLst/>
                  <a:gdLst>
                    <a:gd name="T0" fmla="*/ 0 w 9603"/>
                    <a:gd name="T1" fmla="*/ 1287 h 2577"/>
                    <a:gd name="T2" fmla="*/ 4802 w 9603"/>
                    <a:gd name="T3" fmla="*/ 0 h 2577"/>
                    <a:gd name="T4" fmla="*/ 9603 w 9603"/>
                    <a:gd name="T5" fmla="*/ 1287 h 2577"/>
                    <a:gd name="T6" fmla="*/ 4802 w 9603"/>
                    <a:gd name="T7" fmla="*/ 2577 h 2577"/>
                    <a:gd name="T8" fmla="*/ 0 w 9603"/>
                    <a:gd name="T9" fmla="*/ 1287 h 25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03" h="2577">
                      <a:moveTo>
                        <a:pt x="0" y="1287"/>
                      </a:moveTo>
                      <a:lnTo>
                        <a:pt x="4802" y="0"/>
                      </a:lnTo>
                      <a:lnTo>
                        <a:pt x="9603" y="1287"/>
                      </a:lnTo>
                      <a:lnTo>
                        <a:pt x="4802" y="2577"/>
                      </a:lnTo>
                      <a:lnTo>
                        <a:pt x="0" y="1287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81" name="Freeform 173"/>
                <p:cNvSpPr>
                  <a:spLocks noChangeAspect="1"/>
                </p:cNvSpPr>
                <p:nvPr/>
              </p:nvSpPr>
              <p:spPr bwMode="gray">
                <a:xfrm>
                  <a:off x="2493" y="2218"/>
                  <a:ext cx="337" cy="116"/>
                </a:xfrm>
                <a:custGeom>
                  <a:avLst/>
                  <a:gdLst>
                    <a:gd name="T0" fmla="*/ 0 w 4801"/>
                    <a:gd name="T1" fmla="*/ 1290 h 1656"/>
                    <a:gd name="T2" fmla="*/ 0 w 4801"/>
                    <a:gd name="T3" fmla="*/ 1656 h 1656"/>
                    <a:gd name="T4" fmla="*/ 4801 w 4801"/>
                    <a:gd name="T5" fmla="*/ 369 h 1656"/>
                    <a:gd name="T6" fmla="*/ 4801 w 4801"/>
                    <a:gd name="T7" fmla="*/ 0 h 1656"/>
                    <a:gd name="T8" fmla="*/ 0 w 4801"/>
                    <a:gd name="T9" fmla="*/ 1290 h 1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01" h="1656">
                      <a:moveTo>
                        <a:pt x="0" y="1290"/>
                      </a:moveTo>
                      <a:lnTo>
                        <a:pt x="0" y="1656"/>
                      </a:lnTo>
                      <a:lnTo>
                        <a:pt x="4801" y="369"/>
                      </a:lnTo>
                      <a:lnTo>
                        <a:pt x="4801" y="0"/>
                      </a:lnTo>
                      <a:lnTo>
                        <a:pt x="0" y="129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82" name="Freeform 174"/>
                <p:cNvSpPr>
                  <a:spLocks noChangeAspect="1"/>
                </p:cNvSpPr>
                <p:nvPr/>
              </p:nvSpPr>
              <p:spPr bwMode="gray">
                <a:xfrm>
                  <a:off x="2155" y="2218"/>
                  <a:ext cx="338" cy="116"/>
                </a:xfrm>
                <a:custGeom>
                  <a:avLst/>
                  <a:gdLst>
                    <a:gd name="T0" fmla="*/ 4802 w 4802"/>
                    <a:gd name="T1" fmla="*/ 1656 h 1656"/>
                    <a:gd name="T2" fmla="*/ 0 w 4802"/>
                    <a:gd name="T3" fmla="*/ 369 h 1656"/>
                    <a:gd name="T4" fmla="*/ 0 w 4802"/>
                    <a:gd name="T5" fmla="*/ 0 h 1656"/>
                    <a:gd name="T6" fmla="*/ 4802 w 4802"/>
                    <a:gd name="T7" fmla="*/ 1290 h 1656"/>
                    <a:gd name="T8" fmla="*/ 4802 w 4802"/>
                    <a:gd name="T9" fmla="*/ 1656 h 1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02" h="1656">
                      <a:moveTo>
                        <a:pt x="4802" y="1656"/>
                      </a:moveTo>
                      <a:lnTo>
                        <a:pt x="0" y="369"/>
                      </a:lnTo>
                      <a:lnTo>
                        <a:pt x="0" y="0"/>
                      </a:lnTo>
                      <a:lnTo>
                        <a:pt x="4802" y="1290"/>
                      </a:lnTo>
                      <a:lnTo>
                        <a:pt x="4802" y="165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6350" cap="flat" cmpd="sng">
                  <a:solidFill>
                    <a:srgbClr val="B2B2B2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83" name="Freeform 175"/>
                <p:cNvSpPr>
                  <a:spLocks noChangeAspect="1"/>
                </p:cNvSpPr>
                <p:nvPr/>
              </p:nvSpPr>
              <p:spPr bwMode="gray">
                <a:xfrm>
                  <a:off x="2251" y="2157"/>
                  <a:ext cx="457" cy="122"/>
                </a:xfrm>
                <a:custGeom>
                  <a:avLst/>
                  <a:gdLst>
                    <a:gd name="T0" fmla="*/ 0 w 6492"/>
                    <a:gd name="T1" fmla="*/ 654 h 1743"/>
                    <a:gd name="T2" fmla="*/ 4061 w 6492"/>
                    <a:gd name="T3" fmla="*/ 1743 h 1743"/>
                    <a:gd name="T4" fmla="*/ 6492 w 6492"/>
                    <a:gd name="T5" fmla="*/ 1091 h 1743"/>
                    <a:gd name="T6" fmla="*/ 2431 w 6492"/>
                    <a:gd name="T7" fmla="*/ 0 h 1743"/>
                    <a:gd name="T8" fmla="*/ 0 w 6492"/>
                    <a:gd name="T9" fmla="*/ 654 h 17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92" h="1743">
                      <a:moveTo>
                        <a:pt x="0" y="654"/>
                      </a:moveTo>
                      <a:lnTo>
                        <a:pt x="4061" y="1743"/>
                      </a:lnTo>
                      <a:lnTo>
                        <a:pt x="6492" y="1091"/>
                      </a:lnTo>
                      <a:lnTo>
                        <a:pt x="2431" y="0"/>
                      </a:lnTo>
                      <a:lnTo>
                        <a:pt x="0" y="654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84" name="Freeform 176"/>
                <p:cNvSpPr>
                  <a:spLocks noChangeAspect="1"/>
                </p:cNvSpPr>
                <p:nvPr/>
              </p:nvSpPr>
              <p:spPr bwMode="gray">
                <a:xfrm>
                  <a:off x="2804" y="1894"/>
                  <a:ext cx="26" cy="357"/>
                </a:xfrm>
                <a:custGeom>
                  <a:avLst/>
                  <a:gdLst>
                    <a:gd name="T0" fmla="*/ 0 w 371"/>
                    <a:gd name="T1" fmla="*/ 5071 h 5071"/>
                    <a:gd name="T2" fmla="*/ 371 w 371"/>
                    <a:gd name="T3" fmla="*/ 4972 h 5071"/>
                    <a:gd name="T4" fmla="*/ 371 w 371"/>
                    <a:gd name="T5" fmla="*/ 0 h 5071"/>
                    <a:gd name="T6" fmla="*/ 0 w 371"/>
                    <a:gd name="T7" fmla="*/ 99 h 5071"/>
                    <a:gd name="T8" fmla="*/ 0 w 371"/>
                    <a:gd name="T9" fmla="*/ 5071 h 50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1" h="5071">
                      <a:moveTo>
                        <a:pt x="0" y="5071"/>
                      </a:moveTo>
                      <a:lnTo>
                        <a:pt x="371" y="4972"/>
                      </a:lnTo>
                      <a:lnTo>
                        <a:pt x="371" y="0"/>
                      </a:lnTo>
                      <a:lnTo>
                        <a:pt x="0" y="99"/>
                      </a:lnTo>
                      <a:lnTo>
                        <a:pt x="0" y="5071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3985" name="Group 177"/>
              <p:cNvGrpSpPr>
                <a:grpSpLocks noChangeAspect="1"/>
              </p:cNvGrpSpPr>
              <p:nvPr/>
            </p:nvGrpSpPr>
            <p:grpSpPr bwMode="auto">
              <a:xfrm>
                <a:off x="2342" y="2400"/>
                <a:ext cx="314" cy="485"/>
                <a:chOff x="2363" y="1132"/>
                <a:chExt cx="343" cy="529"/>
              </a:xfrm>
            </p:grpSpPr>
            <p:sp>
              <p:nvSpPr>
                <p:cNvPr id="503986" name="Freeform 178"/>
                <p:cNvSpPr>
                  <a:spLocks noChangeAspect="1"/>
                </p:cNvSpPr>
                <p:nvPr/>
              </p:nvSpPr>
              <p:spPr bwMode="gray">
                <a:xfrm>
                  <a:off x="2474" y="1449"/>
                  <a:ext cx="145" cy="189"/>
                </a:xfrm>
                <a:custGeom>
                  <a:avLst/>
                  <a:gdLst>
                    <a:gd name="T0" fmla="*/ 108 w 108"/>
                    <a:gd name="T1" fmla="*/ 36 h 140"/>
                    <a:gd name="T2" fmla="*/ 108 w 108"/>
                    <a:gd name="T3" fmla="*/ 35 h 140"/>
                    <a:gd name="T4" fmla="*/ 108 w 108"/>
                    <a:gd name="T5" fmla="*/ 28 h 140"/>
                    <a:gd name="T6" fmla="*/ 108 w 108"/>
                    <a:gd name="T7" fmla="*/ 23 h 140"/>
                    <a:gd name="T8" fmla="*/ 108 w 108"/>
                    <a:gd name="T9" fmla="*/ 22 h 140"/>
                    <a:gd name="T10" fmla="*/ 108 w 108"/>
                    <a:gd name="T11" fmla="*/ 17 h 140"/>
                    <a:gd name="T12" fmla="*/ 108 w 108"/>
                    <a:gd name="T13" fmla="*/ 16 h 140"/>
                    <a:gd name="T14" fmla="*/ 108 w 108"/>
                    <a:gd name="T15" fmla="*/ 16 h 140"/>
                    <a:gd name="T16" fmla="*/ 89 w 108"/>
                    <a:gd name="T17" fmla="*/ 7 h 140"/>
                    <a:gd name="T18" fmla="*/ 64 w 108"/>
                    <a:gd name="T19" fmla="*/ 2 h 140"/>
                    <a:gd name="T20" fmla="*/ 57 w 108"/>
                    <a:gd name="T21" fmla="*/ 4 h 140"/>
                    <a:gd name="T22" fmla="*/ 49 w 108"/>
                    <a:gd name="T23" fmla="*/ 6 h 140"/>
                    <a:gd name="T24" fmla="*/ 49 w 108"/>
                    <a:gd name="T25" fmla="*/ 6 h 140"/>
                    <a:gd name="T26" fmla="*/ 0 w 108"/>
                    <a:gd name="T27" fmla="*/ 18 h 140"/>
                    <a:gd name="T28" fmla="*/ 29 w 108"/>
                    <a:gd name="T29" fmla="*/ 47 h 140"/>
                    <a:gd name="T30" fmla="*/ 62 w 108"/>
                    <a:gd name="T31" fmla="*/ 40 h 140"/>
                    <a:gd name="T32" fmla="*/ 62 w 108"/>
                    <a:gd name="T33" fmla="*/ 118 h 140"/>
                    <a:gd name="T34" fmla="*/ 101 w 108"/>
                    <a:gd name="T35" fmla="*/ 129 h 140"/>
                    <a:gd name="T36" fmla="*/ 108 w 108"/>
                    <a:gd name="T37" fmla="*/ 117 h 140"/>
                    <a:gd name="T38" fmla="*/ 108 w 108"/>
                    <a:gd name="T39" fmla="*/ 36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8" h="140">
                      <a:moveTo>
                        <a:pt x="108" y="36"/>
                      </a:moveTo>
                      <a:cubicBezTo>
                        <a:pt x="108" y="36"/>
                        <a:pt x="108" y="36"/>
                        <a:pt x="108" y="35"/>
                      </a:cubicBezTo>
                      <a:cubicBezTo>
                        <a:pt x="108" y="33"/>
                        <a:pt x="108" y="30"/>
                        <a:pt x="108" y="28"/>
                      </a:cubicBezTo>
                      <a:cubicBezTo>
                        <a:pt x="108" y="28"/>
                        <a:pt x="108" y="26"/>
                        <a:pt x="108" y="23"/>
                      </a:cubicBezTo>
                      <a:cubicBezTo>
                        <a:pt x="108" y="23"/>
                        <a:pt x="108" y="22"/>
                        <a:pt x="108" y="22"/>
                      </a:cubicBezTo>
                      <a:cubicBezTo>
                        <a:pt x="108" y="21"/>
                        <a:pt x="108" y="19"/>
                        <a:pt x="108" y="17"/>
                      </a:cubicBezTo>
                      <a:cubicBezTo>
                        <a:pt x="108" y="17"/>
                        <a:pt x="108" y="17"/>
                        <a:pt x="108" y="16"/>
                      </a:cubicBezTo>
                      <a:cubicBezTo>
                        <a:pt x="108" y="16"/>
                        <a:pt x="108" y="16"/>
                        <a:pt x="108" y="16"/>
                      </a:cubicBezTo>
                      <a:cubicBezTo>
                        <a:pt x="105" y="4"/>
                        <a:pt x="95" y="8"/>
                        <a:pt x="89" y="7"/>
                      </a:cubicBezTo>
                      <a:cubicBezTo>
                        <a:pt x="85" y="6"/>
                        <a:pt x="73" y="0"/>
                        <a:pt x="64" y="2"/>
                      </a:cubicBezTo>
                      <a:cubicBezTo>
                        <a:pt x="60" y="3"/>
                        <a:pt x="57" y="4"/>
                        <a:pt x="57" y="4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67"/>
                        <a:pt x="62" y="109"/>
                        <a:pt x="62" y="118"/>
                      </a:cubicBezTo>
                      <a:cubicBezTo>
                        <a:pt x="63" y="138"/>
                        <a:pt x="89" y="140"/>
                        <a:pt x="101" y="129"/>
                      </a:cubicBezTo>
                      <a:cubicBezTo>
                        <a:pt x="105" y="126"/>
                        <a:pt x="108" y="122"/>
                        <a:pt x="108" y="117"/>
                      </a:cubicBezTo>
                      <a:cubicBezTo>
                        <a:pt x="108" y="101"/>
                        <a:pt x="107" y="69"/>
                        <a:pt x="108" y="3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87" name="Freeform 179"/>
                <p:cNvSpPr>
                  <a:spLocks noChangeAspect="1"/>
                </p:cNvSpPr>
                <p:nvPr/>
              </p:nvSpPr>
              <p:spPr bwMode="gray">
                <a:xfrm>
                  <a:off x="2418" y="1435"/>
                  <a:ext cx="267" cy="226"/>
                </a:xfrm>
                <a:custGeom>
                  <a:avLst/>
                  <a:gdLst>
                    <a:gd name="T0" fmla="*/ 196 w 197"/>
                    <a:gd name="T1" fmla="*/ 44 h 167"/>
                    <a:gd name="T2" fmla="*/ 196 w 197"/>
                    <a:gd name="T3" fmla="*/ 37 h 167"/>
                    <a:gd name="T4" fmla="*/ 177 w 197"/>
                    <a:gd name="T5" fmla="*/ 18 h 167"/>
                    <a:gd name="T6" fmla="*/ 137 w 197"/>
                    <a:gd name="T7" fmla="*/ 25 h 167"/>
                    <a:gd name="T8" fmla="*/ 99 w 197"/>
                    <a:gd name="T9" fmla="*/ 35 h 167"/>
                    <a:gd name="T10" fmla="*/ 99 w 197"/>
                    <a:gd name="T11" fmla="*/ 52 h 167"/>
                    <a:gd name="T12" fmla="*/ 99 w 197"/>
                    <a:gd name="T13" fmla="*/ 35 h 167"/>
                    <a:gd name="T14" fmla="*/ 99 w 197"/>
                    <a:gd name="T15" fmla="*/ 35 h 167"/>
                    <a:gd name="T16" fmla="*/ 99 w 197"/>
                    <a:gd name="T17" fmla="*/ 2 h 167"/>
                    <a:gd name="T18" fmla="*/ 89 w 197"/>
                    <a:gd name="T19" fmla="*/ 14 h 167"/>
                    <a:gd name="T20" fmla="*/ 2 w 197"/>
                    <a:gd name="T21" fmla="*/ 8 h 167"/>
                    <a:gd name="T22" fmla="*/ 2 w 197"/>
                    <a:gd name="T23" fmla="*/ 10 h 167"/>
                    <a:gd name="T24" fmla="*/ 2 w 197"/>
                    <a:gd name="T25" fmla="*/ 31 h 167"/>
                    <a:gd name="T26" fmla="*/ 12 w 197"/>
                    <a:gd name="T27" fmla="*/ 67 h 167"/>
                    <a:gd name="T28" fmla="*/ 70 w 197"/>
                    <a:gd name="T29" fmla="*/ 83 h 167"/>
                    <a:gd name="T30" fmla="*/ 83 w 197"/>
                    <a:gd name="T31" fmla="*/ 82 h 167"/>
                    <a:gd name="T32" fmla="*/ 149 w 197"/>
                    <a:gd name="T33" fmla="*/ 65 h 167"/>
                    <a:gd name="T34" fmla="*/ 150 w 197"/>
                    <a:gd name="T35" fmla="*/ 137 h 167"/>
                    <a:gd name="T36" fmla="*/ 150 w 197"/>
                    <a:gd name="T37" fmla="*/ 141 h 167"/>
                    <a:gd name="T38" fmla="*/ 197 w 197"/>
                    <a:gd name="T39" fmla="*/ 140 h 167"/>
                    <a:gd name="T40" fmla="*/ 196 w 197"/>
                    <a:gd name="T41" fmla="*/ 44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7" h="167">
                      <a:moveTo>
                        <a:pt x="196" y="44"/>
                      </a:moveTo>
                      <a:cubicBezTo>
                        <a:pt x="196" y="44"/>
                        <a:pt x="196" y="40"/>
                        <a:pt x="196" y="37"/>
                      </a:cubicBezTo>
                      <a:cubicBezTo>
                        <a:pt x="193" y="23"/>
                        <a:pt x="183" y="19"/>
                        <a:pt x="177" y="18"/>
                      </a:cubicBezTo>
                      <a:cubicBezTo>
                        <a:pt x="168" y="17"/>
                        <a:pt x="137" y="25"/>
                        <a:pt x="137" y="2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20"/>
                        <a:pt x="99" y="4"/>
                        <a:pt x="99" y="2"/>
                      </a:cubicBezTo>
                      <a:cubicBezTo>
                        <a:pt x="98" y="8"/>
                        <a:pt x="95" y="13"/>
                        <a:pt x="89" y="14"/>
                      </a:cubicBezTo>
                      <a:cubicBezTo>
                        <a:pt x="80" y="16"/>
                        <a:pt x="0" y="0"/>
                        <a:pt x="2" y="8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55"/>
                        <a:pt x="0" y="64"/>
                        <a:pt x="12" y="67"/>
                      </a:cubicBezTo>
                      <a:cubicBezTo>
                        <a:pt x="18" y="69"/>
                        <a:pt x="66" y="82"/>
                        <a:pt x="70" y="83"/>
                      </a:cubicBezTo>
                      <a:cubicBezTo>
                        <a:pt x="73" y="83"/>
                        <a:pt x="78" y="84"/>
                        <a:pt x="83" y="82"/>
                      </a:cubicBezTo>
                      <a:cubicBezTo>
                        <a:pt x="97" y="78"/>
                        <a:pt x="127" y="71"/>
                        <a:pt x="149" y="65"/>
                      </a:cubicBezTo>
                      <a:cubicBezTo>
                        <a:pt x="150" y="137"/>
                        <a:pt x="150" y="137"/>
                        <a:pt x="150" y="137"/>
                      </a:cubicBezTo>
                      <a:cubicBezTo>
                        <a:pt x="150" y="138"/>
                        <a:pt x="150" y="140"/>
                        <a:pt x="150" y="141"/>
                      </a:cubicBezTo>
                      <a:cubicBezTo>
                        <a:pt x="151" y="167"/>
                        <a:pt x="196" y="163"/>
                        <a:pt x="197" y="140"/>
                      </a:cubicBezTo>
                      <a:cubicBezTo>
                        <a:pt x="196" y="125"/>
                        <a:pt x="196" y="60"/>
                        <a:pt x="196" y="44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88" name="Freeform 180"/>
                <p:cNvSpPr>
                  <a:spLocks noChangeAspect="1"/>
                </p:cNvSpPr>
                <p:nvPr/>
              </p:nvSpPr>
              <p:spPr bwMode="gray">
                <a:xfrm>
                  <a:off x="2363" y="1229"/>
                  <a:ext cx="343" cy="269"/>
                </a:xfrm>
                <a:custGeom>
                  <a:avLst/>
                  <a:gdLst>
                    <a:gd name="T0" fmla="*/ 209 w 254"/>
                    <a:gd name="T1" fmla="*/ 119 h 200"/>
                    <a:gd name="T2" fmla="*/ 184 w 254"/>
                    <a:gd name="T3" fmla="*/ 127 h 200"/>
                    <a:gd name="T4" fmla="*/ 173 w 254"/>
                    <a:gd name="T5" fmla="*/ 55 h 200"/>
                    <a:gd name="T6" fmla="*/ 144 w 254"/>
                    <a:gd name="T7" fmla="*/ 27 h 200"/>
                    <a:gd name="T8" fmla="*/ 96 w 254"/>
                    <a:gd name="T9" fmla="*/ 14 h 200"/>
                    <a:gd name="T10" fmla="*/ 51 w 254"/>
                    <a:gd name="T11" fmla="*/ 2 h 200"/>
                    <a:gd name="T12" fmla="*/ 18 w 254"/>
                    <a:gd name="T13" fmla="*/ 13 h 200"/>
                    <a:gd name="T14" fmla="*/ 3 w 254"/>
                    <a:gd name="T15" fmla="*/ 96 h 200"/>
                    <a:gd name="T16" fmla="*/ 3 w 254"/>
                    <a:gd name="T17" fmla="*/ 96 h 200"/>
                    <a:gd name="T18" fmla="*/ 2 w 254"/>
                    <a:gd name="T19" fmla="*/ 99 h 200"/>
                    <a:gd name="T20" fmla="*/ 2 w 254"/>
                    <a:gd name="T21" fmla="*/ 99 h 200"/>
                    <a:gd name="T22" fmla="*/ 9 w 254"/>
                    <a:gd name="T23" fmla="*/ 118 h 200"/>
                    <a:gd name="T24" fmla="*/ 26 w 254"/>
                    <a:gd name="T25" fmla="*/ 119 h 200"/>
                    <a:gd name="T26" fmla="*/ 33 w 254"/>
                    <a:gd name="T27" fmla="*/ 117 h 200"/>
                    <a:gd name="T28" fmla="*/ 33 w 254"/>
                    <a:gd name="T29" fmla="*/ 117 h 200"/>
                    <a:gd name="T30" fmla="*/ 36 w 254"/>
                    <a:gd name="T31" fmla="*/ 116 h 200"/>
                    <a:gd name="T32" fmla="*/ 43 w 254"/>
                    <a:gd name="T33" fmla="*/ 114 h 200"/>
                    <a:gd name="T34" fmla="*/ 44 w 254"/>
                    <a:gd name="T35" fmla="*/ 76 h 200"/>
                    <a:gd name="T36" fmla="*/ 41 w 254"/>
                    <a:gd name="T37" fmla="*/ 77 h 200"/>
                    <a:gd name="T38" fmla="*/ 44 w 254"/>
                    <a:gd name="T39" fmla="*/ 53 h 200"/>
                    <a:gd name="T40" fmla="*/ 43 w 254"/>
                    <a:gd name="T41" fmla="*/ 171 h 200"/>
                    <a:gd name="T42" fmla="*/ 53 w 254"/>
                    <a:gd name="T43" fmla="*/ 183 h 200"/>
                    <a:gd name="T44" fmla="*/ 111 w 254"/>
                    <a:gd name="T45" fmla="*/ 199 h 200"/>
                    <a:gd name="T46" fmla="*/ 140 w 254"/>
                    <a:gd name="T47" fmla="*/ 177 h 200"/>
                    <a:gd name="T48" fmla="*/ 140 w 254"/>
                    <a:gd name="T49" fmla="*/ 171 h 200"/>
                    <a:gd name="T50" fmla="*/ 140 w 254"/>
                    <a:gd name="T51" fmla="*/ 139 h 200"/>
                    <a:gd name="T52" fmla="*/ 139 w 254"/>
                    <a:gd name="T53" fmla="*/ 98 h 200"/>
                    <a:gd name="T54" fmla="*/ 137 w 254"/>
                    <a:gd name="T55" fmla="*/ 84 h 200"/>
                    <a:gd name="T56" fmla="*/ 136 w 254"/>
                    <a:gd name="T57" fmla="*/ 79 h 200"/>
                    <a:gd name="T58" fmla="*/ 137 w 254"/>
                    <a:gd name="T59" fmla="*/ 84 h 200"/>
                    <a:gd name="T60" fmla="*/ 139 w 254"/>
                    <a:gd name="T61" fmla="*/ 98 h 200"/>
                    <a:gd name="T62" fmla="*/ 145 w 254"/>
                    <a:gd name="T63" fmla="*/ 136 h 200"/>
                    <a:gd name="T64" fmla="*/ 145 w 254"/>
                    <a:gd name="T65" fmla="*/ 137 h 200"/>
                    <a:gd name="T66" fmla="*/ 145 w 254"/>
                    <a:gd name="T67" fmla="*/ 137 h 200"/>
                    <a:gd name="T68" fmla="*/ 145 w 254"/>
                    <a:gd name="T69" fmla="*/ 142 h 200"/>
                    <a:gd name="T70" fmla="*/ 155 w 254"/>
                    <a:gd name="T71" fmla="*/ 165 h 200"/>
                    <a:gd name="T72" fmla="*/ 170 w 254"/>
                    <a:gd name="T73" fmla="*/ 171 h 200"/>
                    <a:gd name="T74" fmla="*/ 223 w 254"/>
                    <a:gd name="T75" fmla="*/ 155 h 200"/>
                    <a:gd name="T76" fmla="*/ 209 w 254"/>
                    <a:gd name="T77" fmla="*/ 119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54" h="200">
                      <a:moveTo>
                        <a:pt x="209" y="119"/>
                      </a:moveTo>
                      <a:cubicBezTo>
                        <a:pt x="207" y="121"/>
                        <a:pt x="197" y="123"/>
                        <a:pt x="184" y="127"/>
                      </a:cubicBezTo>
                      <a:cubicBezTo>
                        <a:pt x="179" y="94"/>
                        <a:pt x="175" y="64"/>
                        <a:pt x="173" y="55"/>
                      </a:cubicBezTo>
                      <a:cubicBezTo>
                        <a:pt x="170" y="36"/>
                        <a:pt x="153" y="30"/>
                        <a:pt x="144" y="27"/>
                      </a:cubicBezTo>
                      <a:cubicBezTo>
                        <a:pt x="136" y="23"/>
                        <a:pt x="110" y="18"/>
                        <a:pt x="96" y="14"/>
                      </a:cubicBezTo>
                      <a:cubicBezTo>
                        <a:pt x="83" y="10"/>
                        <a:pt x="61" y="4"/>
                        <a:pt x="51" y="2"/>
                      </a:cubicBezTo>
                      <a:cubicBezTo>
                        <a:pt x="41" y="0"/>
                        <a:pt x="21" y="4"/>
                        <a:pt x="18" y="13"/>
                      </a:cubicBezTo>
                      <a:cubicBezTo>
                        <a:pt x="16" y="16"/>
                        <a:pt x="10" y="56"/>
                        <a:pt x="3" y="96"/>
                      </a:cubicBezTo>
                      <a:cubicBezTo>
                        <a:pt x="3" y="96"/>
                        <a:pt x="3" y="96"/>
                        <a:pt x="3" y="96"/>
                      </a:cubicBezTo>
                      <a:cubicBezTo>
                        <a:pt x="2" y="99"/>
                        <a:pt x="2" y="99"/>
                        <a:pt x="2" y="99"/>
                      </a:cubicBezTo>
                      <a:cubicBezTo>
                        <a:pt x="2" y="99"/>
                        <a:pt x="2" y="99"/>
                        <a:pt x="2" y="99"/>
                      </a:cubicBezTo>
                      <a:cubicBezTo>
                        <a:pt x="0" y="109"/>
                        <a:pt x="4" y="116"/>
                        <a:pt x="9" y="118"/>
                      </a:cubicBezTo>
                      <a:cubicBezTo>
                        <a:pt x="14" y="121"/>
                        <a:pt x="20" y="120"/>
                        <a:pt x="26" y="119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4" y="117"/>
                        <a:pt x="35" y="117"/>
                        <a:pt x="36" y="116"/>
                      </a:cubicBezTo>
                      <a:cubicBezTo>
                        <a:pt x="38" y="116"/>
                        <a:pt x="41" y="115"/>
                        <a:pt x="43" y="114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ubicBezTo>
                        <a:pt x="43" y="76"/>
                        <a:pt x="42" y="77"/>
                        <a:pt x="41" y="77"/>
                      </a:cubicBezTo>
                      <a:cubicBezTo>
                        <a:pt x="43" y="60"/>
                        <a:pt x="44" y="49"/>
                        <a:pt x="44" y="53"/>
                      </a:cubicBezTo>
                      <a:cubicBezTo>
                        <a:pt x="44" y="59"/>
                        <a:pt x="43" y="123"/>
                        <a:pt x="43" y="171"/>
                      </a:cubicBezTo>
                      <a:cubicBezTo>
                        <a:pt x="44" y="177"/>
                        <a:pt x="47" y="182"/>
                        <a:pt x="53" y="183"/>
                      </a:cubicBezTo>
                      <a:cubicBezTo>
                        <a:pt x="67" y="186"/>
                        <a:pt x="102" y="197"/>
                        <a:pt x="111" y="199"/>
                      </a:cubicBezTo>
                      <a:cubicBezTo>
                        <a:pt x="120" y="200"/>
                        <a:pt x="138" y="190"/>
                        <a:pt x="140" y="177"/>
                      </a:cubicBezTo>
                      <a:cubicBezTo>
                        <a:pt x="140" y="175"/>
                        <a:pt x="140" y="173"/>
                        <a:pt x="140" y="171"/>
                      </a:cubicBezTo>
                      <a:cubicBezTo>
                        <a:pt x="140" y="139"/>
                        <a:pt x="140" y="139"/>
                        <a:pt x="140" y="139"/>
                      </a:cubicBezTo>
                      <a:cubicBezTo>
                        <a:pt x="140" y="124"/>
                        <a:pt x="140" y="111"/>
                        <a:pt x="139" y="98"/>
                      </a:cubicBezTo>
                      <a:cubicBezTo>
                        <a:pt x="138" y="92"/>
                        <a:pt x="137" y="87"/>
                        <a:pt x="137" y="84"/>
                      </a:cubicBezTo>
                      <a:cubicBezTo>
                        <a:pt x="136" y="82"/>
                        <a:pt x="136" y="80"/>
                        <a:pt x="136" y="79"/>
                      </a:cubicBezTo>
                      <a:cubicBezTo>
                        <a:pt x="136" y="80"/>
                        <a:pt x="136" y="82"/>
                        <a:pt x="137" y="84"/>
                      </a:cubicBezTo>
                      <a:cubicBezTo>
                        <a:pt x="138" y="88"/>
                        <a:pt x="138" y="93"/>
                        <a:pt x="139" y="98"/>
                      </a:cubicBezTo>
                      <a:cubicBezTo>
                        <a:pt x="140" y="108"/>
                        <a:pt x="142" y="120"/>
                        <a:pt x="145" y="136"/>
                      </a:cubicBezTo>
                      <a:cubicBezTo>
                        <a:pt x="145" y="136"/>
                        <a:pt x="145" y="137"/>
                        <a:pt x="145" y="137"/>
                      </a:cubicBez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45" y="142"/>
                        <a:pt x="145" y="142"/>
                        <a:pt x="145" y="142"/>
                      </a:cubicBezTo>
                      <a:cubicBezTo>
                        <a:pt x="148" y="154"/>
                        <a:pt x="151" y="161"/>
                        <a:pt x="155" y="165"/>
                      </a:cubicBezTo>
                      <a:cubicBezTo>
                        <a:pt x="159" y="169"/>
                        <a:pt x="164" y="170"/>
                        <a:pt x="170" y="171"/>
                      </a:cubicBezTo>
                      <a:cubicBezTo>
                        <a:pt x="186" y="167"/>
                        <a:pt x="204" y="161"/>
                        <a:pt x="223" y="155"/>
                      </a:cubicBezTo>
                      <a:cubicBezTo>
                        <a:pt x="254" y="147"/>
                        <a:pt x="236" y="110"/>
                        <a:pt x="209" y="119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89" name="Freeform 181"/>
                <p:cNvSpPr>
                  <a:spLocks noChangeAspect="1"/>
                </p:cNvSpPr>
                <p:nvPr/>
              </p:nvSpPr>
              <p:spPr bwMode="gray">
                <a:xfrm>
                  <a:off x="2440" y="1214"/>
                  <a:ext cx="89" cy="56"/>
                </a:xfrm>
                <a:custGeom>
                  <a:avLst/>
                  <a:gdLst>
                    <a:gd name="T0" fmla="*/ 30 w 66"/>
                    <a:gd name="T1" fmla="*/ 39 h 41"/>
                    <a:gd name="T2" fmla="*/ 10 w 66"/>
                    <a:gd name="T3" fmla="*/ 23 h 41"/>
                    <a:gd name="T4" fmla="*/ 16 w 66"/>
                    <a:gd name="T5" fmla="*/ 13 h 41"/>
                    <a:gd name="T6" fmla="*/ 54 w 66"/>
                    <a:gd name="T7" fmla="*/ 16 h 41"/>
                    <a:gd name="T8" fmla="*/ 57 w 66"/>
                    <a:gd name="T9" fmla="*/ 29 h 41"/>
                    <a:gd name="T10" fmla="*/ 30 w 66"/>
                    <a:gd name="T11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41">
                      <a:moveTo>
                        <a:pt x="30" y="39"/>
                      </a:moveTo>
                      <a:cubicBezTo>
                        <a:pt x="14" y="37"/>
                        <a:pt x="0" y="25"/>
                        <a:pt x="10" y="23"/>
                      </a:cubicBezTo>
                      <a:cubicBezTo>
                        <a:pt x="17" y="21"/>
                        <a:pt x="13" y="16"/>
                        <a:pt x="16" y="13"/>
                      </a:cubicBezTo>
                      <a:cubicBezTo>
                        <a:pt x="18" y="10"/>
                        <a:pt x="54" y="0"/>
                        <a:pt x="54" y="16"/>
                      </a:cubicBezTo>
                      <a:cubicBezTo>
                        <a:pt x="54" y="21"/>
                        <a:pt x="47" y="25"/>
                        <a:pt x="57" y="29"/>
                      </a:cubicBezTo>
                      <a:cubicBezTo>
                        <a:pt x="66" y="33"/>
                        <a:pt x="46" y="41"/>
                        <a:pt x="30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90" name="Oval 182"/>
                <p:cNvSpPr>
                  <a:spLocks noChangeAspect="1" noChangeArrowheads="1"/>
                </p:cNvSpPr>
                <p:nvPr/>
              </p:nvSpPr>
              <p:spPr bwMode="gray">
                <a:xfrm flipH="1">
                  <a:off x="2429" y="1132"/>
                  <a:ext cx="119" cy="119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03991" name="Group 183"/>
            <p:cNvGrpSpPr>
              <a:grpSpLocks noChangeAspect="1"/>
            </p:cNvGrpSpPr>
            <p:nvPr/>
          </p:nvGrpSpPr>
          <p:grpSpPr bwMode="auto">
            <a:xfrm>
              <a:off x="2580" y="1604"/>
              <a:ext cx="225" cy="167"/>
              <a:chOff x="1290" y="2395"/>
              <a:chExt cx="680" cy="507"/>
            </a:xfrm>
          </p:grpSpPr>
          <p:grpSp>
            <p:nvGrpSpPr>
              <p:cNvPr id="503992" name="Group 184"/>
              <p:cNvGrpSpPr>
                <a:grpSpLocks noChangeAspect="1"/>
              </p:cNvGrpSpPr>
              <p:nvPr/>
            </p:nvGrpSpPr>
            <p:grpSpPr bwMode="auto">
              <a:xfrm flipH="1">
                <a:off x="1290" y="2504"/>
                <a:ext cx="652" cy="398"/>
                <a:chOff x="1977" y="2705"/>
                <a:chExt cx="897" cy="548"/>
              </a:xfrm>
            </p:grpSpPr>
            <p:sp>
              <p:nvSpPr>
                <p:cNvPr id="503993" name="Freeform 185"/>
                <p:cNvSpPr>
                  <a:spLocks noChangeAspect="1"/>
                </p:cNvSpPr>
                <p:nvPr/>
              </p:nvSpPr>
              <p:spPr bwMode="gray">
                <a:xfrm>
                  <a:off x="1977" y="2787"/>
                  <a:ext cx="45" cy="321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3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3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94" name="Freeform 186"/>
                <p:cNvSpPr>
                  <a:spLocks noChangeAspect="1"/>
                </p:cNvSpPr>
                <p:nvPr/>
              </p:nvSpPr>
              <p:spPr bwMode="gray">
                <a:xfrm>
                  <a:off x="2022" y="2787"/>
                  <a:ext cx="46" cy="321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3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3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95" name="Freeform 187"/>
                <p:cNvSpPr>
                  <a:spLocks noChangeAspect="1"/>
                </p:cNvSpPr>
                <p:nvPr/>
              </p:nvSpPr>
              <p:spPr bwMode="gray">
                <a:xfrm>
                  <a:off x="2574" y="2932"/>
                  <a:ext cx="45" cy="321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3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96" name="Freeform 188"/>
                <p:cNvSpPr>
                  <a:spLocks noChangeAspect="1"/>
                </p:cNvSpPr>
                <p:nvPr/>
              </p:nvSpPr>
              <p:spPr bwMode="gray">
                <a:xfrm>
                  <a:off x="2529" y="2932"/>
                  <a:ext cx="45" cy="321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97" name="Freeform 189"/>
                <p:cNvSpPr>
                  <a:spLocks noChangeAspect="1"/>
                </p:cNvSpPr>
                <p:nvPr/>
              </p:nvSpPr>
              <p:spPr bwMode="gray">
                <a:xfrm>
                  <a:off x="2829" y="2866"/>
                  <a:ext cx="45" cy="321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98" name="Freeform 190"/>
                <p:cNvSpPr>
                  <a:spLocks noChangeAspect="1"/>
                </p:cNvSpPr>
                <p:nvPr/>
              </p:nvSpPr>
              <p:spPr bwMode="gray">
                <a:xfrm>
                  <a:off x="2780" y="2866"/>
                  <a:ext cx="49" cy="321"/>
                </a:xfrm>
                <a:custGeom>
                  <a:avLst/>
                  <a:gdLst>
                    <a:gd name="T0" fmla="*/ 13 w 13"/>
                    <a:gd name="T1" fmla="*/ 87 h 87"/>
                    <a:gd name="T2" fmla="*/ 0 w 13"/>
                    <a:gd name="T3" fmla="*/ 84 h 87"/>
                    <a:gd name="T4" fmla="*/ 0 w 13"/>
                    <a:gd name="T5" fmla="*/ 0 h 87"/>
                    <a:gd name="T6" fmla="*/ 13 w 13"/>
                    <a:gd name="T7" fmla="*/ 4 h 87"/>
                    <a:gd name="T8" fmla="*/ 13 w 13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87">
                      <a:moveTo>
                        <a:pt x="13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3" y="4"/>
                      </a:lnTo>
                      <a:lnTo>
                        <a:pt x="13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999" name="Freeform 191"/>
                <p:cNvSpPr>
                  <a:spLocks noChangeAspect="1"/>
                </p:cNvSpPr>
                <p:nvPr/>
              </p:nvSpPr>
              <p:spPr bwMode="gray">
                <a:xfrm>
                  <a:off x="2277" y="2705"/>
                  <a:ext cx="45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3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00" name="Freeform 192"/>
                <p:cNvSpPr>
                  <a:spLocks noChangeAspect="1"/>
                </p:cNvSpPr>
                <p:nvPr/>
              </p:nvSpPr>
              <p:spPr bwMode="gray">
                <a:xfrm>
                  <a:off x="2277" y="2717"/>
                  <a:ext cx="45" cy="322"/>
                </a:xfrm>
                <a:custGeom>
                  <a:avLst/>
                  <a:gdLst>
                    <a:gd name="T0" fmla="*/ 0 w 12"/>
                    <a:gd name="T1" fmla="*/ 87 h 87"/>
                    <a:gd name="T2" fmla="*/ 12 w 12"/>
                    <a:gd name="T3" fmla="*/ 84 h 87"/>
                    <a:gd name="T4" fmla="*/ 12 w 12"/>
                    <a:gd name="T5" fmla="*/ 0 h 87"/>
                    <a:gd name="T6" fmla="*/ 0 w 12"/>
                    <a:gd name="T7" fmla="*/ 4 h 87"/>
                    <a:gd name="T8" fmla="*/ 0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01" name="Freeform 193"/>
                <p:cNvSpPr>
                  <a:spLocks noChangeAspect="1"/>
                </p:cNvSpPr>
                <p:nvPr/>
              </p:nvSpPr>
              <p:spPr bwMode="gray">
                <a:xfrm>
                  <a:off x="2235" y="2717"/>
                  <a:ext cx="42" cy="322"/>
                </a:xfrm>
                <a:custGeom>
                  <a:avLst/>
                  <a:gdLst>
                    <a:gd name="T0" fmla="*/ 12 w 12"/>
                    <a:gd name="T1" fmla="*/ 87 h 87"/>
                    <a:gd name="T2" fmla="*/ 0 w 12"/>
                    <a:gd name="T3" fmla="*/ 84 h 87"/>
                    <a:gd name="T4" fmla="*/ 0 w 12"/>
                    <a:gd name="T5" fmla="*/ 0 h 87"/>
                    <a:gd name="T6" fmla="*/ 12 w 12"/>
                    <a:gd name="T7" fmla="*/ 4 h 87"/>
                    <a:gd name="T8" fmla="*/ 12 w 12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02" name="Freeform 194"/>
                <p:cNvSpPr>
                  <a:spLocks noChangeAspect="1"/>
                </p:cNvSpPr>
                <p:nvPr/>
              </p:nvSpPr>
              <p:spPr bwMode="gray">
                <a:xfrm>
                  <a:off x="1977" y="2787"/>
                  <a:ext cx="597" cy="206"/>
                </a:xfrm>
                <a:custGeom>
                  <a:avLst/>
                  <a:gdLst>
                    <a:gd name="T0" fmla="*/ 161 w 161"/>
                    <a:gd name="T1" fmla="*/ 43 h 56"/>
                    <a:gd name="T2" fmla="*/ 161 w 161"/>
                    <a:gd name="T3" fmla="*/ 56 h 56"/>
                    <a:gd name="T4" fmla="*/ 0 w 161"/>
                    <a:gd name="T5" fmla="*/ 12 h 56"/>
                    <a:gd name="T6" fmla="*/ 0 w 161"/>
                    <a:gd name="T7" fmla="*/ 0 h 56"/>
                    <a:gd name="T8" fmla="*/ 161 w 161"/>
                    <a:gd name="T9" fmla="*/ 4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1" h="56">
                      <a:moveTo>
                        <a:pt x="161" y="43"/>
                      </a:moveTo>
                      <a:lnTo>
                        <a:pt x="161" y="56"/>
                      </a:ln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161" y="4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03" name="Freeform 195"/>
                <p:cNvSpPr>
                  <a:spLocks noChangeAspect="1"/>
                </p:cNvSpPr>
                <p:nvPr/>
              </p:nvSpPr>
              <p:spPr bwMode="gray">
                <a:xfrm>
                  <a:off x="2574" y="2866"/>
                  <a:ext cx="300" cy="127"/>
                </a:xfrm>
                <a:custGeom>
                  <a:avLst/>
                  <a:gdLst>
                    <a:gd name="T0" fmla="*/ 81 w 81"/>
                    <a:gd name="T1" fmla="*/ 0 h 35"/>
                    <a:gd name="T2" fmla="*/ 81 w 81"/>
                    <a:gd name="T3" fmla="*/ 13 h 35"/>
                    <a:gd name="T4" fmla="*/ 0 w 81"/>
                    <a:gd name="T5" fmla="*/ 35 h 35"/>
                    <a:gd name="T6" fmla="*/ 0 w 81"/>
                    <a:gd name="T7" fmla="*/ 22 h 35"/>
                    <a:gd name="T8" fmla="*/ 81 w 81"/>
                    <a:gd name="T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35">
                      <a:moveTo>
                        <a:pt x="81" y="0"/>
                      </a:moveTo>
                      <a:lnTo>
                        <a:pt x="81" y="13"/>
                      </a:lnTo>
                      <a:lnTo>
                        <a:pt x="0" y="35"/>
                      </a:lnTo>
                      <a:lnTo>
                        <a:pt x="0" y="22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04" name="Freeform 196"/>
                <p:cNvSpPr>
                  <a:spLocks noChangeAspect="1"/>
                </p:cNvSpPr>
                <p:nvPr/>
              </p:nvSpPr>
              <p:spPr bwMode="gray">
                <a:xfrm>
                  <a:off x="1977" y="2705"/>
                  <a:ext cx="897" cy="240"/>
                </a:xfrm>
                <a:custGeom>
                  <a:avLst/>
                  <a:gdLst>
                    <a:gd name="T0" fmla="*/ 242 w 242"/>
                    <a:gd name="T1" fmla="*/ 43 h 65"/>
                    <a:gd name="T2" fmla="*/ 161 w 242"/>
                    <a:gd name="T3" fmla="*/ 22 h 65"/>
                    <a:gd name="T4" fmla="*/ 161 w 242"/>
                    <a:gd name="T5" fmla="*/ 22 h 65"/>
                    <a:gd name="T6" fmla="*/ 81 w 242"/>
                    <a:gd name="T7" fmla="*/ 0 h 65"/>
                    <a:gd name="T8" fmla="*/ 0 w 242"/>
                    <a:gd name="T9" fmla="*/ 22 h 65"/>
                    <a:gd name="T10" fmla="*/ 81 w 242"/>
                    <a:gd name="T11" fmla="*/ 44 h 65"/>
                    <a:gd name="T12" fmla="*/ 81 w 242"/>
                    <a:gd name="T13" fmla="*/ 44 h 65"/>
                    <a:gd name="T14" fmla="*/ 161 w 242"/>
                    <a:gd name="T15" fmla="*/ 65 h 65"/>
                    <a:gd name="T16" fmla="*/ 242 w 242"/>
                    <a:gd name="T17" fmla="*/ 4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2" h="65">
                      <a:moveTo>
                        <a:pt x="242" y="43"/>
                      </a:moveTo>
                      <a:lnTo>
                        <a:pt x="161" y="22"/>
                      </a:lnTo>
                      <a:lnTo>
                        <a:pt x="161" y="22"/>
                      </a:lnTo>
                      <a:lnTo>
                        <a:pt x="81" y="0"/>
                      </a:lnTo>
                      <a:lnTo>
                        <a:pt x="0" y="22"/>
                      </a:lnTo>
                      <a:lnTo>
                        <a:pt x="81" y="44"/>
                      </a:lnTo>
                      <a:lnTo>
                        <a:pt x="81" y="44"/>
                      </a:lnTo>
                      <a:lnTo>
                        <a:pt x="161" y="65"/>
                      </a:lnTo>
                      <a:lnTo>
                        <a:pt x="242" y="43"/>
                      </a:lnTo>
                      <a:close/>
                    </a:path>
                  </a:pathLst>
                </a:custGeom>
                <a:solidFill>
                  <a:srgbClr val="8E4700"/>
                </a:solidFill>
                <a:ln w="6350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4005" name="Group 197"/>
              <p:cNvGrpSpPr>
                <a:grpSpLocks noChangeAspect="1"/>
              </p:cNvGrpSpPr>
              <p:nvPr/>
            </p:nvGrpSpPr>
            <p:grpSpPr bwMode="auto">
              <a:xfrm flipH="1">
                <a:off x="1484" y="2412"/>
                <a:ext cx="270" cy="209"/>
                <a:chOff x="2155" y="1811"/>
                <a:chExt cx="675" cy="523"/>
              </a:xfrm>
            </p:grpSpPr>
            <p:sp>
              <p:nvSpPr>
                <p:cNvPr id="504006" name="Freeform 198"/>
                <p:cNvSpPr>
                  <a:spLocks noChangeAspect="1"/>
                </p:cNvSpPr>
                <p:nvPr/>
              </p:nvSpPr>
              <p:spPr bwMode="gray">
                <a:xfrm>
                  <a:off x="2490" y="1818"/>
                  <a:ext cx="314" cy="433"/>
                </a:xfrm>
                <a:custGeom>
                  <a:avLst/>
                  <a:gdLst>
                    <a:gd name="T0" fmla="*/ 0 w 4460"/>
                    <a:gd name="T1" fmla="*/ 0 h 6160"/>
                    <a:gd name="T2" fmla="*/ 0 w 4460"/>
                    <a:gd name="T3" fmla="*/ 4972 h 6160"/>
                    <a:gd name="T4" fmla="*/ 4460 w 4460"/>
                    <a:gd name="T5" fmla="*/ 6160 h 6160"/>
                    <a:gd name="T6" fmla="*/ 4460 w 4460"/>
                    <a:gd name="T7" fmla="*/ 1188 h 6160"/>
                    <a:gd name="T8" fmla="*/ 0 w 4460"/>
                    <a:gd name="T9" fmla="*/ 0 h 6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60" h="6160">
                      <a:moveTo>
                        <a:pt x="0" y="0"/>
                      </a:moveTo>
                      <a:lnTo>
                        <a:pt x="0" y="4972"/>
                      </a:lnTo>
                      <a:lnTo>
                        <a:pt x="4460" y="6160"/>
                      </a:lnTo>
                      <a:lnTo>
                        <a:pt x="4460" y="11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07" name="Freeform 199"/>
                <p:cNvSpPr>
                  <a:spLocks noChangeAspect="1"/>
                </p:cNvSpPr>
                <p:nvPr/>
              </p:nvSpPr>
              <p:spPr bwMode="gray">
                <a:xfrm>
                  <a:off x="2513" y="1850"/>
                  <a:ext cx="268" cy="332"/>
                </a:xfrm>
                <a:custGeom>
                  <a:avLst/>
                  <a:gdLst>
                    <a:gd name="T0" fmla="*/ 0 w 3803"/>
                    <a:gd name="T1" fmla="*/ 0 h 4725"/>
                    <a:gd name="T2" fmla="*/ 0 w 3803"/>
                    <a:gd name="T3" fmla="*/ 3711 h 4725"/>
                    <a:gd name="T4" fmla="*/ 3803 w 3803"/>
                    <a:gd name="T5" fmla="*/ 4725 h 4725"/>
                    <a:gd name="T6" fmla="*/ 3803 w 3803"/>
                    <a:gd name="T7" fmla="*/ 1014 h 4725"/>
                    <a:gd name="T8" fmla="*/ 0 w 3803"/>
                    <a:gd name="T9" fmla="*/ 0 h 47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03" h="4725">
                      <a:moveTo>
                        <a:pt x="0" y="0"/>
                      </a:moveTo>
                      <a:lnTo>
                        <a:pt x="0" y="3711"/>
                      </a:lnTo>
                      <a:lnTo>
                        <a:pt x="3803" y="4725"/>
                      </a:lnTo>
                      <a:lnTo>
                        <a:pt x="3803" y="10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08" name="Freeform 200"/>
                <p:cNvSpPr>
                  <a:spLocks noChangeAspect="1"/>
                </p:cNvSpPr>
                <p:nvPr/>
              </p:nvSpPr>
              <p:spPr bwMode="gray">
                <a:xfrm>
                  <a:off x="2490" y="1811"/>
                  <a:ext cx="340" cy="90"/>
                </a:xfrm>
                <a:custGeom>
                  <a:avLst/>
                  <a:gdLst>
                    <a:gd name="T0" fmla="*/ 4831 w 4831"/>
                    <a:gd name="T1" fmla="*/ 1189 h 1288"/>
                    <a:gd name="T2" fmla="*/ 4460 w 4831"/>
                    <a:gd name="T3" fmla="*/ 1288 h 1288"/>
                    <a:gd name="T4" fmla="*/ 0 w 4831"/>
                    <a:gd name="T5" fmla="*/ 100 h 1288"/>
                    <a:gd name="T6" fmla="*/ 368 w 4831"/>
                    <a:gd name="T7" fmla="*/ 0 h 1288"/>
                    <a:gd name="T8" fmla="*/ 4831 w 4831"/>
                    <a:gd name="T9" fmla="*/ 1189 h 1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31" h="1288">
                      <a:moveTo>
                        <a:pt x="4831" y="1189"/>
                      </a:moveTo>
                      <a:lnTo>
                        <a:pt x="4460" y="1288"/>
                      </a:lnTo>
                      <a:lnTo>
                        <a:pt x="0" y="100"/>
                      </a:lnTo>
                      <a:lnTo>
                        <a:pt x="368" y="0"/>
                      </a:lnTo>
                      <a:lnTo>
                        <a:pt x="4831" y="118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6350" cap="flat" cmpd="sng">
                  <a:solidFill>
                    <a:srgbClr val="B2B2B2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09" name="Freeform 201"/>
                <p:cNvSpPr>
                  <a:spLocks noChangeAspect="1"/>
                </p:cNvSpPr>
                <p:nvPr/>
              </p:nvSpPr>
              <p:spPr bwMode="gray">
                <a:xfrm>
                  <a:off x="2155" y="2127"/>
                  <a:ext cx="675" cy="181"/>
                </a:xfrm>
                <a:custGeom>
                  <a:avLst/>
                  <a:gdLst>
                    <a:gd name="T0" fmla="*/ 0 w 9603"/>
                    <a:gd name="T1" fmla="*/ 1287 h 2577"/>
                    <a:gd name="T2" fmla="*/ 4802 w 9603"/>
                    <a:gd name="T3" fmla="*/ 0 h 2577"/>
                    <a:gd name="T4" fmla="*/ 9603 w 9603"/>
                    <a:gd name="T5" fmla="*/ 1287 h 2577"/>
                    <a:gd name="T6" fmla="*/ 4802 w 9603"/>
                    <a:gd name="T7" fmla="*/ 2577 h 2577"/>
                    <a:gd name="T8" fmla="*/ 0 w 9603"/>
                    <a:gd name="T9" fmla="*/ 1287 h 25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03" h="2577">
                      <a:moveTo>
                        <a:pt x="0" y="1287"/>
                      </a:moveTo>
                      <a:lnTo>
                        <a:pt x="4802" y="0"/>
                      </a:lnTo>
                      <a:lnTo>
                        <a:pt x="9603" y="1287"/>
                      </a:lnTo>
                      <a:lnTo>
                        <a:pt x="4802" y="2577"/>
                      </a:lnTo>
                      <a:lnTo>
                        <a:pt x="0" y="1287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969696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10" name="Freeform 202"/>
                <p:cNvSpPr>
                  <a:spLocks noChangeAspect="1"/>
                </p:cNvSpPr>
                <p:nvPr/>
              </p:nvSpPr>
              <p:spPr bwMode="gray">
                <a:xfrm>
                  <a:off x="2493" y="2218"/>
                  <a:ext cx="337" cy="116"/>
                </a:xfrm>
                <a:custGeom>
                  <a:avLst/>
                  <a:gdLst>
                    <a:gd name="T0" fmla="*/ 0 w 4801"/>
                    <a:gd name="T1" fmla="*/ 1290 h 1656"/>
                    <a:gd name="T2" fmla="*/ 0 w 4801"/>
                    <a:gd name="T3" fmla="*/ 1656 h 1656"/>
                    <a:gd name="T4" fmla="*/ 4801 w 4801"/>
                    <a:gd name="T5" fmla="*/ 369 h 1656"/>
                    <a:gd name="T6" fmla="*/ 4801 w 4801"/>
                    <a:gd name="T7" fmla="*/ 0 h 1656"/>
                    <a:gd name="T8" fmla="*/ 0 w 4801"/>
                    <a:gd name="T9" fmla="*/ 1290 h 1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01" h="1656">
                      <a:moveTo>
                        <a:pt x="0" y="1290"/>
                      </a:moveTo>
                      <a:lnTo>
                        <a:pt x="0" y="1656"/>
                      </a:lnTo>
                      <a:lnTo>
                        <a:pt x="4801" y="369"/>
                      </a:lnTo>
                      <a:lnTo>
                        <a:pt x="4801" y="0"/>
                      </a:lnTo>
                      <a:lnTo>
                        <a:pt x="0" y="129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11" name="Freeform 203"/>
                <p:cNvSpPr>
                  <a:spLocks noChangeAspect="1"/>
                </p:cNvSpPr>
                <p:nvPr/>
              </p:nvSpPr>
              <p:spPr bwMode="gray">
                <a:xfrm>
                  <a:off x="2155" y="2218"/>
                  <a:ext cx="338" cy="116"/>
                </a:xfrm>
                <a:custGeom>
                  <a:avLst/>
                  <a:gdLst>
                    <a:gd name="T0" fmla="*/ 4802 w 4802"/>
                    <a:gd name="T1" fmla="*/ 1656 h 1656"/>
                    <a:gd name="T2" fmla="*/ 0 w 4802"/>
                    <a:gd name="T3" fmla="*/ 369 h 1656"/>
                    <a:gd name="T4" fmla="*/ 0 w 4802"/>
                    <a:gd name="T5" fmla="*/ 0 h 1656"/>
                    <a:gd name="T6" fmla="*/ 4802 w 4802"/>
                    <a:gd name="T7" fmla="*/ 1290 h 1656"/>
                    <a:gd name="T8" fmla="*/ 4802 w 4802"/>
                    <a:gd name="T9" fmla="*/ 1656 h 1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02" h="1656">
                      <a:moveTo>
                        <a:pt x="4802" y="1656"/>
                      </a:moveTo>
                      <a:lnTo>
                        <a:pt x="0" y="369"/>
                      </a:lnTo>
                      <a:lnTo>
                        <a:pt x="0" y="0"/>
                      </a:lnTo>
                      <a:lnTo>
                        <a:pt x="4802" y="1290"/>
                      </a:lnTo>
                      <a:lnTo>
                        <a:pt x="4802" y="165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6350" cap="flat" cmpd="sng">
                  <a:solidFill>
                    <a:srgbClr val="B2B2B2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12" name="Freeform 204"/>
                <p:cNvSpPr>
                  <a:spLocks noChangeAspect="1"/>
                </p:cNvSpPr>
                <p:nvPr/>
              </p:nvSpPr>
              <p:spPr bwMode="gray">
                <a:xfrm>
                  <a:off x="2251" y="2157"/>
                  <a:ext cx="457" cy="122"/>
                </a:xfrm>
                <a:custGeom>
                  <a:avLst/>
                  <a:gdLst>
                    <a:gd name="T0" fmla="*/ 0 w 6492"/>
                    <a:gd name="T1" fmla="*/ 654 h 1743"/>
                    <a:gd name="T2" fmla="*/ 4061 w 6492"/>
                    <a:gd name="T3" fmla="*/ 1743 h 1743"/>
                    <a:gd name="T4" fmla="*/ 6492 w 6492"/>
                    <a:gd name="T5" fmla="*/ 1091 h 1743"/>
                    <a:gd name="T6" fmla="*/ 2431 w 6492"/>
                    <a:gd name="T7" fmla="*/ 0 h 1743"/>
                    <a:gd name="T8" fmla="*/ 0 w 6492"/>
                    <a:gd name="T9" fmla="*/ 654 h 17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92" h="1743">
                      <a:moveTo>
                        <a:pt x="0" y="654"/>
                      </a:moveTo>
                      <a:lnTo>
                        <a:pt x="4061" y="1743"/>
                      </a:lnTo>
                      <a:lnTo>
                        <a:pt x="6492" y="1091"/>
                      </a:lnTo>
                      <a:lnTo>
                        <a:pt x="2431" y="0"/>
                      </a:lnTo>
                      <a:lnTo>
                        <a:pt x="0" y="654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13" name="Freeform 205"/>
                <p:cNvSpPr>
                  <a:spLocks noChangeAspect="1"/>
                </p:cNvSpPr>
                <p:nvPr/>
              </p:nvSpPr>
              <p:spPr bwMode="gray">
                <a:xfrm>
                  <a:off x="2804" y="1894"/>
                  <a:ext cx="26" cy="357"/>
                </a:xfrm>
                <a:custGeom>
                  <a:avLst/>
                  <a:gdLst>
                    <a:gd name="T0" fmla="*/ 0 w 371"/>
                    <a:gd name="T1" fmla="*/ 5071 h 5071"/>
                    <a:gd name="T2" fmla="*/ 371 w 371"/>
                    <a:gd name="T3" fmla="*/ 4972 h 5071"/>
                    <a:gd name="T4" fmla="*/ 371 w 371"/>
                    <a:gd name="T5" fmla="*/ 0 h 5071"/>
                    <a:gd name="T6" fmla="*/ 0 w 371"/>
                    <a:gd name="T7" fmla="*/ 99 h 5071"/>
                    <a:gd name="T8" fmla="*/ 0 w 371"/>
                    <a:gd name="T9" fmla="*/ 5071 h 50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1" h="5071">
                      <a:moveTo>
                        <a:pt x="0" y="5071"/>
                      </a:moveTo>
                      <a:lnTo>
                        <a:pt x="371" y="4972"/>
                      </a:lnTo>
                      <a:lnTo>
                        <a:pt x="371" y="0"/>
                      </a:lnTo>
                      <a:lnTo>
                        <a:pt x="0" y="99"/>
                      </a:lnTo>
                      <a:lnTo>
                        <a:pt x="0" y="5071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C0C0C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4014" name="Group 206"/>
              <p:cNvGrpSpPr>
                <a:grpSpLocks noChangeAspect="1"/>
              </p:cNvGrpSpPr>
              <p:nvPr/>
            </p:nvGrpSpPr>
            <p:grpSpPr bwMode="auto">
              <a:xfrm flipH="1">
                <a:off x="1656" y="2395"/>
                <a:ext cx="314" cy="485"/>
                <a:chOff x="2363" y="1132"/>
                <a:chExt cx="343" cy="529"/>
              </a:xfrm>
            </p:grpSpPr>
            <p:sp>
              <p:nvSpPr>
                <p:cNvPr id="504015" name="Freeform 207"/>
                <p:cNvSpPr>
                  <a:spLocks noChangeAspect="1"/>
                </p:cNvSpPr>
                <p:nvPr/>
              </p:nvSpPr>
              <p:spPr bwMode="gray">
                <a:xfrm>
                  <a:off x="2474" y="1449"/>
                  <a:ext cx="145" cy="189"/>
                </a:xfrm>
                <a:custGeom>
                  <a:avLst/>
                  <a:gdLst>
                    <a:gd name="T0" fmla="*/ 108 w 108"/>
                    <a:gd name="T1" fmla="*/ 36 h 140"/>
                    <a:gd name="T2" fmla="*/ 108 w 108"/>
                    <a:gd name="T3" fmla="*/ 35 h 140"/>
                    <a:gd name="T4" fmla="*/ 108 w 108"/>
                    <a:gd name="T5" fmla="*/ 28 h 140"/>
                    <a:gd name="T6" fmla="*/ 108 w 108"/>
                    <a:gd name="T7" fmla="*/ 23 h 140"/>
                    <a:gd name="T8" fmla="*/ 108 w 108"/>
                    <a:gd name="T9" fmla="*/ 22 h 140"/>
                    <a:gd name="T10" fmla="*/ 108 w 108"/>
                    <a:gd name="T11" fmla="*/ 17 h 140"/>
                    <a:gd name="T12" fmla="*/ 108 w 108"/>
                    <a:gd name="T13" fmla="*/ 16 h 140"/>
                    <a:gd name="T14" fmla="*/ 108 w 108"/>
                    <a:gd name="T15" fmla="*/ 16 h 140"/>
                    <a:gd name="T16" fmla="*/ 89 w 108"/>
                    <a:gd name="T17" fmla="*/ 7 h 140"/>
                    <a:gd name="T18" fmla="*/ 64 w 108"/>
                    <a:gd name="T19" fmla="*/ 2 h 140"/>
                    <a:gd name="T20" fmla="*/ 57 w 108"/>
                    <a:gd name="T21" fmla="*/ 4 h 140"/>
                    <a:gd name="T22" fmla="*/ 49 w 108"/>
                    <a:gd name="T23" fmla="*/ 6 h 140"/>
                    <a:gd name="T24" fmla="*/ 49 w 108"/>
                    <a:gd name="T25" fmla="*/ 6 h 140"/>
                    <a:gd name="T26" fmla="*/ 0 w 108"/>
                    <a:gd name="T27" fmla="*/ 18 h 140"/>
                    <a:gd name="T28" fmla="*/ 29 w 108"/>
                    <a:gd name="T29" fmla="*/ 47 h 140"/>
                    <a:gd name="T30" fmla="*/ 62 w 108"/>
                    <a:gd name="T31" fmla="*/ 40 h 140"/>
                    <a:gd name="T32" fmla="*/ 62 w 108"/>
                    <a:gd name="T33" fmla="*/ 118 h 140"/>
                    <a:gd name="T34" fmla="*/ 101 w 108"/>
                    <a:gd name="T35" fmla="*/ 129 h 140"/>
                    <a:gd name="T36" fmla="*/ 108 w 108"/>
                    <a:gd name="T37" fmla="*/ 117 h 140"/>
                    <a:gd name="T38" fmla="*/ 108 w 108"/>
                    <a:gd name="T39" fmla="*/ 36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8" h="140">
                      <a:moveTo>
                        <a:pt x="108" y="36"/>
                      </a:moveTo>
                      <a:cubicBezTo>
                        <a:pt x="108" y="36"/>
                        <a:pt x="108" y="36"/>
                        <a:pt x="108" y="35"/>
                      </a:cubicBezTo>
                      <a:cubicBezTo>
                        <a:pt x="108" y="33"/>
                        <a:pt x="108" y="30"/>
                        <a:pt x="108" y="28"/>
                      </a:cubicBezTo>
                      <a:cubicBezTo>
                        <a:pt x="108" y="28"/>
                        <a:pt x="108" y="26"/>
                        <a:pt x="108" y="23"/>
                      </a:cubicBezTo>
                      <a:cubicBezTo>
                        <a:pt x="108" y="23"/>
                        <a:pt x="108" y="22"/>
                        <a:pt x="108" y="22"/>
                      </a:cubicBezTo>
                      <a:cubicBezTo>
                        <a:pt x="108" y="21"/>
                        <a:pt x="108" y="19"/>
                        <a:pt x="108" y="17"/>
                      </a:cubicBezTo>
                      <a:cubicBezTo>
                        <a:pt x="108" y="17"/>
                        <a:pt x="108" y="17"/>
                        <a:pt x="108" y="16"/>
                      </a:cubicBezTo>
                      <a:cubicBezTo>
                        <a:pt x="108" y="16"/>
                        <a:pt x="108" y="16"/>
                        <a:pt x="108" y="16"/>
                      </a:cubicBezTo>
                      <a:cubicBezTo>
                        <a:pt x="105" y="4"/>
                        <a:pt x="95" y="8"/>
                        <a:pt x="89" y="7"/>
                      </a:cubicBezTo>
                      <a:cubicBezTo>
                        <a:pt x="85" y="6"/>
                        <a:pt x="73" y="0"/>
                        <a:pt x="64" y="2"/>
                      </a:cubicBezTo>
                      <a:cubicBezTo>
                        <a:pt x="60" y="3"/>
                        <a:pt x="57" y="4"/>
                        <a:pt x="57" y="4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67"/>
                        <a:pt x="62" y="109"/>
                        <a:pt x="62" y="118"/>
                      </a:cubicBezTo>
                      <a:cubicBezTo>
                        <a:pt x="63" y="138"/>
                        <a:pt x="89" y="140"/>
                        <a:pt x="101" y="129"/>
                      </a:cubicBezTo>
                      <a:cubicBezTo>
                        <a:pt x="105" y="126"/>
                        <a:pt x="108" y="122"/>
                        <a:pt x="108" y="117"/>
                      </a:cubicBezTo>
                      <a:cubicBezTo>
                        <a:pt x="108" y="101"/>
                        <a:pt x="107" y="69"/>
                        <a:pt x="108" y="3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16" name="Freeform 208"/>
                <p:cNvSpPr>
                  <a:spLocks noChangeAspect="1"/>
                </p:cNvSpPr>
                <p:nvPr/>
              </p:nvSpPr>
              <p:spPr bwMode="gray">
                <a:xfrm>
                  <a:off x="2418" y="1435"/>
                  <a:ext cx="267" cy="226"/>
                </a:xfrm>
                <a:custGeom>
                  <a:avLst/>
                  <a:gdLst>
                    <a:gd name="T0" fmla="*/ 196 w 197"/>
                    <a:gd name="T1" fmla="*/ 44 h 167"/>
                    <a:gd name="T2" fmla="*/ 196 w 197"/>
                    <a:gd name="T3" fmla="*/ 37 h 167"/>
                    <a:gd name="T4" fmla="*/ 177 w 197"/>
                    <a:gd name="T5" fmla="*/ 18 h 167"/>
                    <a:gd name="T6" fmla="*/ 137 w 197"/>
                    <a:gd name="T7" fmla="*/ 25 h 167"/>
                    <a:gd name="T8" fmla="*/ 99 w 197"/>
                    <a:gd name="T9" fmla="*/ 35 h 167"/>
                    <a:gd name="T10" fmla="*/ 99 w 197"/>
                    <a:gd name="T11" fmla="*/ 52 h 167"/>
                    <a:gd name="T12" fmla="*/ 99 w 197"/>
                    <a:gd name="T13" fmla="*/ 35 h 167"/>
                    <a:gd name="T14" fmla="*/ 99 w 197"/>
                    <a:gd name="T15" fmla="*/ 35 h 167"/>
                    <a:gd name="T16" fmla="*/ 99 w 197"/>
                    <a:gd name="T17" fmla="*/ 2 h 167"/>
                    <a:gd name="T18" fmla="*/ 89 w 197"/>
                    <a:gd name="T19" fmla="*/ 14 h 167"/>
                    <a:gd name="T20" fmla="*/ 2 w 197"/>
                    <a:gd name="T21" fmla="*/ 8 h 167"/>
                    <a:gd name="T22" fmla="*/ 2 w 197"/>
                    <a:gd name="T23" fmla="*/ 10 h 167"/>
                    <a:gd name="T24" fmla="*/ 2 w 197"/>
                    <a:gd name="T25" fmla="*/ 31 h 167"/>
                    <a:gd name="T26" fmla="*/ 12 w 197"/>
                    <a:gd name="T27" fmla="*/ 67 h 167"/>
                    <a:gd name="T28" fmla="*/ 70 w 197"/>
                    <a:gd name="T29" fmla="*/ 83 h 167"/>
                    <a:gd name="T30" fmla="*/ 83 w 197"/>
                    <a:gd name="T31" fmla="*/ 82 h 167"/>
                    <a:gd name="T32" fmla="*/ 149 w 197"/>
                    <a:gd name="T33" fmla="*/ 65 h 167"/>
                    <a:gd name="T34" fmla="*/ 150 w 197"/>
                    <a:gd name="T35" fmla="*/ 137 h 167"/>
                    <a:gd name="T36" fmla="*/ 150 w 197"/>
                    <a:gd name="T37" fmla="*/ 141 h 167"/>
                    <a:gd name="T38" fmla="*/ 197 w 197"/>
                    <a:gd name="T39" fmla="*/ 140 h 167"/>
                    <a:gd name="T40" fmla="*/ 196 w 197"/>
                    <a:gd name="T41" fmla="*/ 44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7" h="167">
                      <a:moveTo>
                        <a:pt x="196" y="44"/>
                      </a:moveTo>
                      <a:cubicBezTo>
                        <a:pt x="196" y="44"/>
                        <a:pt x="196" y="40"/>
                        <a:pt x="196" y="37"/>
                      </a:cubicBezTo>
                      <a:cubicBezTo>
                        <a:pt x="193" y="23"/>
                        <a:pt x="183" y="19"/>
                        <a:pt x="177" y="18"/>
                      </a:cubicBezTo>
                      <a:cubicBezTo>
                        <a:pt x="168" y="17"/>
                        <a:pt x="137" y="25"/>
                        <a:pt x="137" y="2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20"/>
                        <a:pt x="99" y="4"/>
                        <a:pt x="99" y="2"/>
                      </a:cubicBezTo>
                      <a:cubicBezTo>
                        <a:pt x="98" y="8"/>
                        <a:pt x="95" y="13"/>
                        <a:pt x="89" y="14"/>
                      </a:cubicBezTo>
                      <a:cubicBezTo>
                        <a:pt x="80" y="16"/>
                        <a:pt x="0" y="0"/>
                        <a:pt x="2" y="8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55"/>
                        <a:pt x="0" y="64"/>
                        <a:pt x="12" y="67"/>
                      </a:cubicBezTo>
                      <a:cubicBezTo>
                        <a:pt x="18" y="69"/>
                        <a:pt x="66" y="82"/>
                        <a:pt x="70" y="83"/>
                      </a:cubicBezTo>
                      <a:cubicBezTo>
                        <a:pt x="73" y="83"/>
                        <a:pt x="78" y="84"/>
                        <a:pt x="83" y="82"/>
                      </a:cubicBezTo>
                      <a:cubicBezTo>
                        <a:pt x="97" y="78"/>
                        <a:pt x="127" y="71"/>
                        <a:pt x="149" y="65"/>
                      </a:cubicBezTo>
                      <a:cubicBezTo>
                        <a:pt x="150" y="137"/>
                        <a:pt x="150" y="137"/>
                        <a:pt x="150" y="137"/>
                      </a:cubicBezTo>
                      <a:cubicBezTo>
                        <a:pt x="150" y="138"/>
                        <a:pt x="150" y="140"/>
                        <a:pt x="150" y="141"/>
                      </a:cubicBezTo>
                      <a:cubicBezTo>
                        <a:pt x="151" y="167"/>
                        <a:pt x="196" y="163"/>
                        <a:pt x="197" y="140"/>
                      </a:cubicBezTo>
                      <a:cubicBezTo>
                        <a:pt x="196" y="125"/>
                        <a:pt x="196" y="60"/>
                        <a:pt x="196" y="44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17" name="Freeform 209"/>
                <p:cNvSpPr>
                  <a:spLocks noChangeAspect="1"/>
                </p:cNvSpPr>
                <p:nvPr/>
              </p:nvSpPr>
              <p:spPr bwMode="gray">
                <a:xfrm>
                  <a:off x="2363" y="1229"/>
                  <a:ext cx="343" cy="269"/>
                </a:xfrm>
                <a:custGeom>
                  <a:avLst/>
                  <a:gdLst>
                    <a:gd name="T0" fmla="*/ 209 w 254"/>
                    <a:gd name="T1" fmla="*/ 119 h 200"/>
                    <a:gd name="T2" fmla="*/ 184 w 254"/>
                    <a:gd name="T3" fmla="*/ 127 h 200"/>
                    <a:gd name="T4" fmla="*/ 173 w 254"/>
                    <a:gd name="T5" fmla="*/ 55 h 200"/>
                    <a:gd name="T6" fmla="*/ 144 w 254"/>
                    <a:gd name="T7" fmla="*/ 27 h 200"/>
                    <a:gd name="T8" fmla="*/ 96 w 254"/>
                    <a:gd name="T9" fmla="*/ 14 h 200"/>
                    <a:gd name="T10" fmla="*/ 51 w 254"/>
                    <a:gd name="T11" fmla="*/ 2 h 200"/>
                    <a:gd name="T12" fmla="*/ 18 w 254"/>
                    <a:gd name="T13" fmla="*/ 13 h 200"/>
                    <a:gd name="T14" fmla="*/ 3 w 254"/>
                    <a:gd name="T15" fmla="*/ 96 h 200"/>
                    <a:gd name="T16" fmla="*/ 3 w 254"/>
                    <a:gd name="T17" fmla="*/ 96 h 200"/>
                    <a:gd name="T18" fmla="*/ 2 w 254"/>
                    <a:gd name="T19" fmla="*/ 99 h 200"/>
                    <a:gd name="T20" fmla="*/ 2 w 254"/>
                    <a:gd name="T21" fmla="*/ 99 h 200"/>
                    <a:gd name="T22" fmla="*/ 9 w 254"/>
                    <a:gd name="T23" fmla="*/ 118 h 200"/>
                    <a:gd name="T24" fmla="*/ 26 w 254"/>
                    <a:gd name="T25" fmla="*/ 119 h 200"/>
                    <a:gd name="T26" fmla="*/ 33 w 254"/>
                    <a:gd name="T27" fmla="*/ 117 h 200"/>
                    <a:gd name="T28" fmla="*/ 33 w 254"/>
                    <a:gd name="T29" fmla="*/ 117 h 200"/>
                    <a:gd name="T30" fmla="*/ 36 w 254"/>
                    <a:gd name="T31" fmla="*/ 116 h 200"/>
                    <a:gd name="T32" fmla="*/ 43 w 254"/>
                    <a:gd name="T33" fmla="*/ 114 h 200"/>
                    <a:gd name="T34" fmla="*/ 44 w 254"/>
                    <a:gd name="T35" fmla="*/ 76 h 200"/>
                    <a:gd name="T36" fmla="*/ 41 w 254"/>
                    <a:gd name="T37" fmla="*/ 77 h 200"/>
                    <a:gd name="T38" fmla="*/ 44 w 254"/>
                    <a:gd name="T39" fmla="*/ 53 h 200"/>
                    <a:gd name="T40" fmla="*/ 43 w 254"/>
                    <a:gd name="T41" fmla="*/ 171 h 200"/>
                    <a:gd name="T42" fmla="*/ 53 w 254"/>
                    <a:gd name="T43" fmla="*/ 183 h 200"/>
                    <a:gd name="T44" fmla="*/ 111 w 254"/>
                    <a:gd name="T45" fmla="*/ 199 h 200"/>
                    <a:gd name="T46" fmla="*/ 140 w 254"/>
                    <a:gd name="T47" fmla="*/ 177 h 200"/>
                    <a:gd name="T48" fmla="*/ 140 w 254"/>
                    <a:gd name="T49" fmla="*/ 171 h 200"/>
                    <a:gd name="T50" fmla="*/ 140 w 254"/>
                    <a:gd name="T51" fmla="*/ 139 h 200"/>
                    <a:gd name="T52" fmla="*/ 139 w 254"/>
                    <a:gd name="T53" fmla="*/ 98 h 200"/>
                    <a:gd name="T54" fmla="*/ 137 w 254"/>
                    <a:gd name="T55" fmla="*/ 84 h 200"/>
                    <a:gd name="T56" fmla="*/ 136 w 254"/>
                    <a:gd name="T57" fmla="*/ 79 h 200"/>
                    <a:gd name="T58" fmla="*/ 137 w 254"/>
                    <a:gd name="T59" fmla="*/ 84 h 200"/>
                    <a:gd name="T60" fmla="*/ 139 w 254"/>
                    <a:gd name="T61" fmla="*/ 98 h 200"/>
                    <a:gd name="T62" fmla="*/ 145 w 254"/>
                    <a:gd name="T63" fmla="*/ 136 h 200"/>
                    <a:gd name="T64" fmla="*/ 145 w 254"/>
                    <a:gd name="T65" fmla="*/ 137 h 200"/>
                    <a:gd name="T66" fmla="*/ 145 w 254"/>
                    <a:gd name="T67" fmla="*/ 137 h 200"/>
                    <a:gd name="T68" fmla="*/ 145 w 254"/>
                    <a:gd name="T69" fmla="*/ 142 h 200"/>
                    <a:gd name="T70" fmla="*/ 155 w 254"/>
                    <a:gd name="T71" fmla="*/ 165 h 200"/>
                    <a:gd name="T72" fmla="*/ 170 w 254"/>
                    <a:gd name="T73" fmla="*/ 171 h 200"/>
                    <a:gd name="T74" fmla="*/ 223 w 254"/>
                    <a:gd name="T75" fmla="*/ 155 h 200"/>
                    <a:gd name="T76" fmla="*/ 209 w 254"/>
                    <a:gd name="T77" fmla="*/ 119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54" h="200">
                      <a:moveTo>
                        <a:pt x="209" y="119"/>
                      </a:moveTo>
                      <a:cubicBezTo>
                        <a:pt x="207" y="121"/>
                        <a:pt x="197" y="123"/>
                        <a:pt x="184" y="127"/>
                      </a:cubicBezTo>
                      <a:cubicBezTo>
                        <a:pt x="179" y="94"/>
                        <a:pt x="175" y="64"/>
                        <a:pt x="173" y="55"/>
                      </a:cubicBezTo>
                      <a:cubicBezTo>
                        <a:pt x="170" y="36"/>
                        <a:pt x="153" y="30"/>
                        <a:pt x="144" y="27"/>
                      </a:cubicBezTo>
                      <a:cubicBezTo>
                        <a:pt x="136" y="23"/>
                        <a:pt x="110" y="18"/>
                        <a:pt x="96" y="14"/>
                      </a:cubicBezTo>
                      <a:cubicBezTo>
                        <a:pt x="83" y="10"/>
                        <a:pt x="61" y="4"/>
                        <a:pt x="51" y="2"/>
                      </a:cubicBezTo>
                      <a:cubicBezTo>
                        <a:pt x="41" y="0"/>
                        <a:pt x="21" y="4"/>
                        <a:pt x="18" y="13"/>
                      </a:cubicBezTo>
                      <a:cubicBezTo>
                        <a:pt x="16" y="16"/>
                        <a:pt x="10" y="56"/>
                        <a:pt x="3" y="96"/>
                      </a:cubicBezTo>
                      <a:cubicBezTo>
                        <a:pt x="3" y="96"/>
                        <a:pt x="3" y="96"/>
                        <a:pt x="3" y="96"/>
                      </a:cubicBezTo>
                      <a:cubicBezTo>
                        <a:pt x="2" y="99"/>
                        <a:pt x="2" y="99"/>
                        <a:pt x="2" y="99"/>
                      </a:cubicBezTo>
                      <a:cubicBezTo>
                        <a:pt x="2" y="99"/>
                        <a:pt x="2" y="99"/>
                        <a:pt x="2" y="99"/>
                      </a:cubicBezTo>
                      <a:cubicBezTo>
                        <a:pt x="0" y="109"/>
                        <a:pt x="4" y="116"/>
                        <a:pt x="9" y="118"/>
                      </a:cubicBezTo>
                      <a:cubicBezTo>
                        <a:pt x="14" y="121"/>
                        <a:pt x="20" y="120"/>
                        <a:pt x="26" y="119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4" y="117"/>
                        <a:pt x="35" y="117"/>
                        <a:pt x="36" y="116"/>
                      </a:cubicBezTo>
                      <a:cubicBezTo>
                        <a:pt x="38" y="116"/>
                        <a:pt x="41" y="115"/>
                        <a:pt x="43" y="114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ubicBezTo>
                        <a:pt x="43" y="76"/>
                        <a:pt x="42" y="77"/>
                        <a:pt x="41" y="77"/>
                      </a:cubicBezTo>
                      <a:cubicBezTo>
                        <a:pt x="43" y="60"/>
                        <a:pt x="44" y="49"/>
                        <a:pt x="44" y="53"/>
                      </a:cubicBezTo>
                      <a:cubicBezTo>
                        <a:pt x="44" y="59"/>
                        <a:pt x="43" y="123"/>
                        <a:pt x="43" y="171"/>
                      </a:cubicBezTo>
                      <a:cubicBezTo>
                        <a:pt x="44" y="177"/>
                        <a:pt x="47" y="182"/>
                        <a:pt x="53" y="183"/>
                      </a:cubicBezTo>
                      <a:cubicBezTo>
                        <a:pt x="67" y="186"/>
                        <a:pt x="102" y="197"/>
                        <a:pt x="111" y="199"/>
                      </a:cubicBezTo>
                      <a:cubicBezTo>
                        <a:pt x="120" y="200"/>
                        <a:pt x="138" y="190"/>
                        <a:pt x="140" y="177"/>
                      </a:cubicBezTo>
                      <a:cubicBezTo>
                        <a:pt x="140" y="175"/>
                        <a:pt x="140" y="173"/>
                        <a:pt x="140" y="171"/>
                      </a:cubicBezTo>
                      <a:cubicBezTo>
                        <a:pt x="140" y="139"/>
                        <a:pt x="140" y="139"/>
                        <a:pt x="140" y="139"/>
                      </a:cubicBezTo>
                      <a:cubicBezTo>
                        <a:pt x="140" y="124"/>
                        <a:pt x="140" y="111"/>
                        <a:pt x="139" y="98"/>
                      </a:cubicBezTo>
                      <a:cubicBezTo>
                        <a:pt x="138" y="92"/>
                        <a:pt x="137" y="87"/>
                        <a:pt x="137" y="84"/>
                      </a:cubicBezTo>
                      <a:cubicBezTo>
                        <a:pt x="136" y="82"/>
                        <a:pt x="136" y="80"/>
                        <a:pt x="136" y="79"/>
                      </a:cubicBezTo>
                      <a:cubicBezTo>
                        <a:pt x="136" y="80"/>
                        <a:pt x="136" y="82"/>
                        <a:pt x="137" y="84"/>
                      </a:cubicBezTo>
                      <a:cubicBezTo>
                        <a:pt x="138" y="88"/>
                        <a:pt x="138" y="93"/>
                        <a:pt x="139" y="98"/>
                      </a:cubicBezTo>
                      <a:cubicBezTo>
                        <a:pt x="140" y="108"/>
                        <a:pt x="142" y="120"/>
                        <a:pt x="145" y="136"/>
                      </a:cubicBezTo>
                      <a:cubicBezTo>
                        <a:pt x="145" y="136"/>
                        <a:pt x="145" y="137"/>
                        <a:pt x="145" y="137"/>
                      </a:cubicBez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45" y="142"/>
                        <a:pt x="145" y="142"/>
                        <a:pt x="145" y="142"/>
                      </a:cubicBezTo>
                      <a:cubicBezTo>
                        <a:pt x="148" y="154"/>
                        <a:pt x="151" y="161"/>
                        <a:pt x="155" y="165"/>
                      </a:cubicBezTo>
                      <a:cubicBezTo>
                        <a:pt x="159" y="169"/>
                        <a:pt x="164" y="170"/>
                        <a:pt x="170" y="171"/>
                      </a:cubicBezTo>
                      <a:cubicBezTo>
                        <a:pt x="186" y="167"/>
                        <a:pt x="204" y="161"/>
                        <a:pt x="223" y="155"/>
                      </a:cubicBezTo>
                      <a:cubicBezTo>
                        <a:pt x="254" y="147"/>
                        <a:pt x="236" y="110"/>
                        <a:pt x="209" y="119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85882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18" name="Freeform 210"/>
                <p:cNvSpPr>
                  <a:spLocks noChangeAspect="1"/>
                </p:cNvSpPr>
                <p:nvPr/>
              </p:nvSpPr>
              <p:spPr bwMode="gray">
                <a:xfrm>
                  <a:off x="2440" y="1214"/>
                  <a:ext cx="89" cy="56"/>
                </a:xfrm>
                <a:custGeom>
                  <a:avLst/>
                  <a:gdLst>
                    <a:gd name="T0" fmla="*/ 30 w 66"/>
                    <a:gd name="T1" fmla="*/ 39 h 41"/>
                    <a:gd name="T2" fmla="*/ 10 w 66"/>
                    <a:gd name="T3" fmla="*/ 23 h 41"/>
                    <a:gd name="T4" fmla="*/ 16 w 66"/>
                    <a:gd name="T5" fmla="*/ 13 h 41"/>
                    <a:gd name="T6" fmla="*/ 54 w 66"/>
                    <a:gd name="T7" fmla="*/ 16 h 41"/>
                    <a:gd name="T8" fmla="*/ 57 w 66"/>
                    <a:gd name="T9" fmla="*/ 29 h 41"/>
                    <a:gd name="T10" fmla="*/ 30 w 66"/>
                    <a:gd name="T11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41">
                      <a:moveTo>
                        <a:pt x="30" y="39"/>
                      </a:moveTo>
                      <a:cubicBezTo>
                        <a:pt x="14" y="37"/>
                        <a:pt x="0" y="25"/>
                        <a:pt x="10" y="23"/>
                      </a:cubicBezTo>
                      <a:cubicBezTo>
                        <a:pt x="17" y="21"/>
                        <a:pt x="13" y="16"/>
                        <a:pt x="16" y="13"/>
                      </a:cubicBezTo>
                      <a:cubicBezTo>
                        <a:pt x="18" y="10"/>
                        <a:pt x="54" y="0"/>
                        <a:pt x="54" y="16"/>
                      </a:cubicBezTo>
                      <a:cubicBezTo>
                        <a:pt x="54" y="21"/>
                        <a:pt x="47" y="25"/>
                        <a:pt x="57" y="29"/>
                      </a:cubicBezTo>
                      <a:cubicBezTo>
                        <a:pt x="66" y="33"/>
                        <a:pt x="46" y="41"/>
                        <a:pt x="30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19" name="Oval 211"/>
                <p:cNvSpPr>
                  <a:spLocks noChangeAspect="1" noChangeArrowheads="1"/>
                </p:cNvSpPr>
                <p:nvPr/>
              </p:nvSpPr>
              <p:spPr bwMode="gray">
                <a:xfrm flipH="1">
                  <a:off x="2429" y="1132"/>
                  <a:ext cx="119" cy="119"/>
                </a:xfrm>
                <a:prstGeom prst="ellipse">
                  <a:avLst/>
                </a:prstGeom>
                <a:solidFill>
                  <a:schemeClr val="bg1"/>
                </a:solidFill>
                <a:ln w="6350" algn="ctr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04020" name="Group 212"/>
            <p:cNvGrpSpPr>
              <a:grpSpLocks noChangeAspect="1"/>
            </p:cNvGrpSpPr>
            <p:nvPr/>
          </p:nvGrpSpPr>
          <p:grpSpPr bwMode="auto">
            <a:xfrm>
              <a:off x="2792" y="1227"/>
              <a:ext cx="147" cy="450"/>
              <a:chOff x="1933" y="1249"/>
              <a:chExt cx="443" cy="1361"/>
            </a:xfrm>
          </p:grpSpPr>
          <p:grpSp>
            <p:nvGrpSpPr>
              <p:cNvPr id="504021" name="Group 213"/>
              <p:cNvGrpSpPr>
                <a:grpSpLocks noChangeAspect="1"/>
              </p:cNvGrpSpPr>
              <p:nvPr/>
            </p:nvGrpSpPr>
            <p:grpSpPr bwMode="auto">
              <a:xfrm>
                <a:off x="1933" y="1249"/>
                <a:ext cx="443" cy="443"/>
                <a:chOff x="-12610" y="19344"/>
                <a:chExt cx="330" cy="331"/>
              </a:xfrm>
            </p:grpSpPr>
            <p:sp>
              <p:nvSpPr>
                <p:cNvPr id="504022" name="Rectangle 214"/>
                <p:cNvSpPr>
                  <a:spLocks noChangeAspect="1" noChangeArrowheads="1"/>
                </p:cNvSpPr>
                <p:nvPr/>
              </p:nvSpPr>
              <p:spPr bwMode="gray">
                <a:xfrm>
                  <a:off x="-12610" y="19344"/>
                  <a:ext cx="330" cy="331"/>
                </a:xfrm>
                <a:prstGeom prst="rect">
                  <a:avLst/>
                </a:prstGeom>
                <a:solidFill>
                  <a:srgbClr val="FFFFFF"/>
                </a:solidFill>
                <a:ln w="6350">
                  <a:solidFill>
                    <a:srgbClr val="1B171B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23" name="Freeform 215"/>
                <p:cNvSpPr>
                  <a:spLocks noChangeAspect="1"/>
                </p:cNvSpPr>
                <p:nvPr/>
              </p:nvSpPr>
              <p:spPr bwMode="gray">
                <a:xfrm>
                  <a:off x="-12584" y="19420"/>
                  <a:ext cx="281" cy="179"/>
                </a:xfrm>
                <a:custGeom>
                  <a:avLst/>
                  <a:gdLst>
                    <a:gd name="T0" fmla="*/ 112 w 119"/>
                    <a:gd name="T1" fmla="*/ 17 h 76"/>
                    <a:gd name="T2" fmla="*/ 104 w 119"/>
                    <a:gd name="T3" fmla="*/ 15 h 76"/>
                    <a:gd name="T4" fmla="*/ 105 w 119"/>
                    <a:gd name="T5" fmla="*/ 7 h 76"/>
                    <a:gd name="T6" fmla="*/ 110 w 119"/>
                    <a:gd name="T7" fmla="*/ 2 h 76"/>
                    <a:gd name="T8" fmla="*/ 101 w 119"/>
                    <a:gd name="T9" fmla="*/ 3 h 76"/>
                    <a:gd name="T10" fmla="*/ 93 w 119"/>
                    <a:gd name="T11" fmla="*/ 12 h 76"/>
                    <a:gd name="T12" fmla="*/ 87 w 119"/>
                    <a:gd name="T13" fmla="*/ 19 h 76"/>
                    <a:gd name="T14" fmla="*/ 83 w 119"/>
                    <a:gd name="T15" fmla="*/ 20 h 76"/>
                    <a:gd name="T16" fmla="*/ 26 w 119"/>
                    <a:gd name="T17" fmla="*/ 48 h 76"/>
                    <a:gd name="T18" fmla="*/ 16 w 119"/>
                    <a:gd name="T19" fmla="*/ 47 h 76"/>
                    <a:gd name="T20" fmla="*/ 6 w 119"/>
                    <a:gd name="T21" fmla="*/ 50 h 76"/>
                    <a:gd name="T22" fmla="*/ 0 w 119"/>
                    <a:gd name="T23" fmla="*/ 64 h 76"/>
                    <a:gd name="T24" fmla="*/ 7 w 119"/>
                    <a:gd name="T25" fmla="*/ 57 h 76"/>
                    <a:gd name="T26" fmla="*/ 17 w 119"/>
                    <a:gd name="T27" fmla="*/ 59 h 76"/>
                    <a:gd name="T28" fmla="*/ 15 w 119"/>
                    <a:gd name="T29" fmla="*/ 68 h 76"/>
                    <a:gd name="T30" fmla="*/ 9 w 119"/>
                    <a:gd name="T31" fmla="*/ 74 h 76"/>
                    <a:gd name="T32" fmla="*/ 20 w 119"/>
                    <a:gd name="T33" fmla="*/ 73 h 76"/>
                    <a:gd name="T34" fmla="*/ 29 w 119"/>
                    <a:gd name="T35" fmla="*/ 62 h 76"/>
                    <a:gd name="T36" fmla="*/ 36 w 119"/>
                    <a:gd name="T37" fmla="*/ 55 h 76"/>
                    <a:gd name="T38" fmla="*/ 95 w 119"/>
                    <a:gd name="T39" fmla="*/ 24 h 76"/>
                    <a:gd name="T40" fmla="*/ 105 w 119"/>
                    <a:gd name="T41" fmla="*/ 25 h 76"/>
                    <a:gd name="T42" fmla="*/ 114 w 119"/>
                    <a:gd name="T43" fmla="*/ 23 h 76"/>
                    <a:gd name="T44" fmla="*/ 119 w 119"/>
                    <a:gd name="T45" fmla="*/ 11 h 76"/>
                    <a:gd name="T46" fmla="*/ 112 w 119"/>
                    <a:gd name="T47" fmla="*/ 1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19" h="76">
                      <a:moveTo>
                        <a:pt x="112" y="17"/>
                      </a:moveTo>
                      <a:cubicBezTo>
                        <a:pt x="111" y="18"/>
                        <a:pt x="107" y="19"/>
                        <a:pt x="104" y="15"/>
                      </a:cubicBezTo>
                      <a:cubicBezTo>
                        <a:pt x="101" y="10"/>
                        <a:pt x="104" y="7"/>
                        <a:pt x="105" y="7"/>
                      </a:cubicBezTo>
                      <a:cubicBezTo>
                        <a:pt x="106" y="6"/>
                        <a:pt x="110" y="2"/>
                        <a:pt x="110" y="2"/>
                      </a:cubicBezTo>
                      <a:cubicBezTo>
                        <a:pt x="111" y="1"/>
                        <a:pt x="107" y="0"/>
                        <a:pt x="101" y="3"/>
                      </a:cubicBezTo>
                      <a:cubicBezTo>
                        <a:pt x="95" y="5"/>
                        <a:pt x="94" y="9"/>
                        <a:pt x="93" y="12"/>
                      </a:cubicBezTo>
                      <a:cubicBezTo>
                        <a:pt x="92" y="16"/>
                        <a:pt x="88" y="18"/>
                        <a:pt x="87" y="19"/>
                      </a:cubicBezTo>
                      <a:cubicBezTo>
                        <a:pt x="87" y="19"/>
                        <a:pt x="86" y="19"/>
                        <a:pt x="83" y="20"/>
                      </a:cubicBezTo>
                      <a:cubicBezTo>
                        <a:pt x="26" y="48"/>
                        <a:pt x="26" y="48"/>
                        <a:pt x="26" y="48"/>
                      </a:cubicBezTo>
                      <a:cubicBezTo>
                        <a:pt x="26" y="48"/>
                        <a:pt x="23" y="50"/>
                        <a:pt x="16" y="47"/>
                      </a:cubicBezTo>
                      <a:cubicBezTo>
                        <a:pt x="16" y="47"/>
                        <a:pt x="11" y="45"/>
                        <a:pt x="6" y="50"/>
                      </a:cubicBezTo>
                      <a:cubicBezTo>
                        <a:pt x="1" y="54"/>
                        <a:pt x="0" y="61"/>
                        <a:pt x="0" y="64"/>
                      </a:cubicBezTo>
                      <a:cubicBezTo>
                        <a:pt x="0" y="66"/>
                        <a:pt x="6" y="59"/>
                        <a:pt x="7" y="57"/>
                      </a:cubicBezTo>
                      <a:cubicBezTo>
                        <a:pt x="9" y="56"/>
                        <a:pt x="14" y="54"/>
                        <a:pt x="17" y="59"/>
                      </a:cubicBezTo>
                      <a:cubicBezTo>
                        <a:pt x="20" y="65"/>
                        <a:pt x="16" y="68"/>
                        <a:pt x="15" y="68"/>
                      </a:cubicBezTo>
                      <a:cubicBezTo>
                        <a:pt x="15" y="69"/>
                        <a:pt x="10" y="73"/>
                        <a:pt x="9" y="74"/>
                      </a:cubicBezTo>
                      <a:cubicBezTo>
                        <a:pt x="9" y="75"/>
                        <a:pt x="14" y="76"/>
                        <a:pt x="20" y="73"/>
                      </a:cubicBezTo>
                      <a:cubicBezTo>
                        <a:pt x="27" y="70"/>
                        <a:pt x="28" y="66"/>
                        <a:pt x="29" y="62"/>
                      </a:cubicBezTo>
                      <a:cubicBezTo>
                        <a:pt x="30" y="58"/>
                        <a:pt x="35" y="55"/>
                        <a:pt x="36" y="55"/>
                      </a:cubicBezTo>
                      <a:cubicBezTo>
                        <a:pt x="37" y="54"/>
                        <a:pt x="95" y="24"/>
                        <a:pt x="95" y="24"/>
                      </a:cubicBezTo>
                      <a:cubicBezTo>
                        <a:pt x="95" y="24"/>
                        <a:pt x="98" y="23"/>
                        <a:pt x="105" y="25"/>
                      </a:cubicBezTo>
                      <a:cubicBezTo>
                        <a:pt x="105" y="25"/>
                        <a:pt x="109" y="27"/>
                        <a:pt x="114" y="23"/>
                      </a:cubicBezTo>
                      <a:cubicBezTo>
                        <a:pt x="118" y="19"/>
                        <a:pt x="119" y="13"/>
                        <a:pt x="119" y="11"/>
                      </a:cubicBezTo>
                      <a:cubicBezTo>
                        <a:pt x="119" y="9"/>
                        <a:pt x="114" y="15"/>
                        <a:pt x="112" y="1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350" cap="flat" cmpd="sng">
                  <a:solidFill>
                    <a:srgbClr val="1B161B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04024" name="Line 216"/>
              <p:cNvSpPr>
                <a:spLocks noChangeAspect="1" noChangeShapeType="1"/>
              </p:cNvSpPr>
              <p:nvPr/>
            </p:nvSpPr>
            <p:spPr bwMode="gray">
              <a:xfrm flipV="1">
                <a:off x="2155" y="1694"/>
                <a:ext cx="0" cy="916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4025" name="Group 217"/>
            <p:cNvGrpSpPr>
              <a:grpSpLocks noChangeAspect="1"/>
            </p:cNvGrpSpPr>
            <p:nvPr/>
          </p:nvGrpSpPr>
          <p:grpSpPr bwMode="auto">
            <a:xfrm>
              <a:off x="2465" y="1437"/>
              <a:ext cx="175" cy="175"/>
              <a:chOff x="562" y="1822"/>
              <a:chExt cx="318" cy="318"/>
            </a:xfrm>
          </p:grpSpPr>
          <p:sp>
            <p:nvSpPr>
              <p:cNvPr id="504026" name="Rectangle 218"/>
              <p:cNvSpPr>
                <a:spLocks noChangeAspect="1" noChangeArrowheads="1"/>
              </p:cNvSpPr>
              <p:nvPr/>
            </p:nvSpPr>
            <p:spPr bwMode="gray">
              <a:xfrm>
                <a:off x="840" y="2100"/>
                <a:ext cx="40" cy="4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04027" name="Rectangle 219"/>
              <p:cNvSpPr>
                <a:spLocks noChangeAspect="1" noChangeArrowheads="1"/>
              </p:cNvSpPr>
              <p:nvPr/>
            </p:nvSpPr>
            <p:spPr bwMode="gray">
              <a:xfrm>
                <a:off x="759" y="2019"/>
                <a:ext cx="71" cy="7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grpSp>
            <p:nvGrpSpPr>
              <p:cNvPr id="504028" name="Group 220"/>
              <p:cNvGrpSpPr>
                <a:grpSpLocks noChangeAspect="1"/>
              </p:cNvGrpSpPr>
              <p:nvPr/>
            </p:nvGrpSpPr>
            <p:grpSpPr bwMode="auto">
              <a:xfrm>
                <a:off x="562" y="1822"/>
                <a:ext cx="187" cy="187"/>
                <a:chOff x="-12610" y="18860"/>
                <a:chExt cx="330" cy="331"/>
              </a:xfrm>
            </p:grpSpPr>
            <p:sp>
              <p:nvSpPr>
                <p:cNvPr id="504029" name="Rectangle 221"/>
                <p:cNvSpPr>
                  <a:spLocks noChangeAspect="1" noChangeArrowheads="1"/>
                </p:cNvSpPr>
                <p:nvPr/>
              </p:nvSpPr>
              <p:spPr bwMode="gray">
                <a:xfrm>
                  <a:off x="-12610" y="18860"/>
                  <a:ext cx="330" cy="331"/>
                </a:xfrm>
                <a:prstGeom prst="rect">
                  <a:avLst/>
                </a:prstGeom>
                <a:solidFill>
                  <a:srgbClr val="FFFFFF"/>
                </a:solidFill>
                <a:ln w="6350">
                  <a:solidFill>
                    <a:srgbClr val="1B171B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30" name="Freeform 222"/>
                <p:cNvSpPr>
                  <a:spLocks noChangeAspect="1" noEditPoints="1"/>
                </p:cNvSpPr>
                <p:nvPr/>
              </p:nvSpPr>
              <p:spPr bwMode="gray">
                <a:xfrm>
                  <a:off x="-12535" y="18898"/>
                  <a:ext cx="182" cy="255"/>
                </a:xfrm>
                <a:custGeom>
                  <a:avLst/>
                  <a:gdLst>
                    <a:gd name="T0" fmla="*/ 38 w 77"/>
                    <a:gd name="T1" fmla="*/ 47 h 108"/>
                    <a:gd name="T2" fmla="*/ 62 w 77"/>
                    <a:gd name="T3" fmla="*/ 23 h 108"/>
                    <a:gd name="T4" fmla="*/ 38 w 77"/>
                    <a:gd name="T5" fmla="*/ 0 h 108"/>
                    <a:gd name="T6" fmla="*/ 14 w 77"/>
                    <a:gd name="T7" fmla="*/ 23 h 108"/>
                    <a:gd name="T8" fmla="*/ 38 w 77"/>
                    <a:gd name="T9" fmla="*/ 47 h 108"/>
                    <a:gd name="T10" fmla="*/ 77 w 77"/>
                    <a:gd name="T11" fmla="*/ 61 h 108"/>
                    <a:gd name="T12" fmla="*/ 71 w 77"/>
                    <a:gd name="T13" fmla="*/ 54 h 108"/>
                    <a:gd name="T14" fmla="*/ 5 w 77"/>
                    <a:gd name="T15" fmla="*/ 54 h 108"/>
                    <a:gd name="T16" fmla="*/ 0 w 77"/>
                    <a:gd name="T17" fmla="*/ 61 h 108"/>
                    <a:gd name="T18" fmla="*/ 0 w 77"/>
                    <a:gd name="T19" fmla="*/ 101 h 108"/>
                    <a:gd name="T20" fmla="*/ 5 w 77"/>
                    <a:gd name="T21" fmla="*/ 108 h 108"/>
                    <a:gd name="T22" fmla="*/ 71 w 77"/>
                    <a:gd name="T23" fmla="*/ 108 h 108"/>
                    <a:gd name="T24" fmla="*/ 77 w 77"/>
                    <a:gd name="T25" fmla="*/ 101 h 108"/>
                    <a:gd name="T26" fmla="*/ 77 w 77"/>
                    <a:gd name="T27" fmla="*/ 6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108">
                      <a:moveTo>
                        <a:pt x="38" y="47"/>
                      </a:moveTo>
                      <a:cubicBezTo>
                        <a:pt x="51" y="47"/>
                        <a:pt x="62" y="36"/>
                        <a:pt x="62" y="23"/>
                      </a:cubicBezTo>
                      <a:cubicBezTo>
                        <a:pt x="62" y="10"/>
                        <a:pt x="51" y="0"/>
                        <a:pt x="38" y="0"/>
                      </a:cubicBezTo>
                      <a:cubicBezTo>
                        <a:pt x="25" y="0"/>
                        <a:pt x="14" y="10"/>
                        <a:pt x="14" y="23"/>
                      </a:cubicBezTo>
                      <a:cubicBezTo>
                        <a:pt x="14" y="36"/>
                        <a:pt x="25" y="47"/>
                        <a:pt x="38" y="47"/>
                      </a:cubicBezTo>
                      <a:close/>
                      <a:moveTo>
                        <a:pt x="77" y="61"/>
                      </a:moveTo>
                      <a:cubicBezTo>
                        <a:pt x="77" y="57"/>
                        <a:pt x="74" y="54"/>
                        <a:pt x="71" y="54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2" y="54"/>
                        <a:pt x="0" y="57"/>
                        <a:pt x="0" y="61"/>
                      </a:cubicBezTo>
                      <a:cubicBezTo>
                        <a:pt x="0" y="107"/>
                        <a:pt x="0" y="101"/>
                        <a:pt x="0" y="101"/>
                      </a:cubicBezTo>
                      <a:cubicBezTo>
                        <a:pt x="0" y="105"/>
                        <a:pt x="2" y="108"/>
                        <a:pt x="5" y="108"/>
                      </a:cubicBezTo>
                      <a:cubicBezTo>
                        <a:pt x="71" y="108"/>
                        <a:pt x="71" y="108"/>
                        <a:pt x="71" y="108"/>
                      </a:cubicBezTo>
                      <a:cubicBezTo>
                        <a:pt x="74" y="108"/>
                        <a:pt x="77" y="105"/>
                        <a:pt x="77" y="101"/>
                      </a:cubicBezTo>
                      <a:lnTo>
                        <a:pt x="77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504031" name="Group 223"/>
          <p:cNvGrpSpPr>
            <a:grpSpLocks/>
          </p:cNvGrpSpPr>
          <p:nvPr/>
        </p:nvGrpSpPr>
        <p:grpSpPr bwMode="auto">
          <a:xfrm flipH="1">
            <a:off x="5003800" y="3060700"/>
            <a:ext cx="619125" cy="185738"/>
            <a:chOff x="1728" y="-938"/>
            <a:chExt cx="3134" cy="936"/>
          </a:xfrm>
        </p:grpSpPr>
        <p:sp>
          <p:nvSpPr>
            <p:cNvPr id="504032" name="Freeform 224"/>
            <p:cNvSpPr>
              <a:spLocks/>
            </p:cNvSpPr>
            <p:nvPr/>
          </p:nvSpPr>
          <p:spPr bwMode="gray">
            <a:xfrm>
              <a:off x="1728" y="-699"/>
              <a:ext cx="196" cy="630"/>
            </a:xfrm>
            <a:custGeom>
              <a:avLst/>
              <a:gdLst>
                <a:gd name="T0" fmla="*/ 0 w 196"/>
                <a:gd name="T1" fmla="*/ 0 h 630"/>
                <a:gd name="T2" fmla="*/ 0 w 196"/>
                <a:gd name="T3" fmla="*/ 97 h 630"/>
                <a:gd name="T4" fmla="*/ 196 w 196"/>
                <a:gd name="T5" fmla="*/ 630 h 630"/>
                <a:gd name="T6" fmla="*/ 196 w 196"/>
                <a:gd name="T7" fmla="*/ 534 h 630"/>
                <a:gd name="T8" fmla="*/ 0 w 196"/>
                <a:gd name="T9" fmla="*/ 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630">
                  <a:moveTo>
                    <a:pt x="0" y="0"/>
                  </a:moveTo>
                  <a:lnTo>
                    <a:pt x="0" y="97"/>
                  </a:lnTo>
                  <a:lnTo>
                    <a:pt x="196" y="630"/>
                  </a:lnTo>
                  <a:lnTo>
                    <a:pt x="196" y="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4033" name="Freeform 225"/>
            <p:cNvSpPr>
              <a:spLocks/>
            </p:cNvSpPr>
            <p:nvPr/>
          </p:nvSpPr>
          <p:spPr bwMode="gray">
            <a:xfrm>
              <a:off x="1924" y="-165"/>
              <a:ext cx="2043" cy="163"/>
            </a:xfrm>
            <a:custGeom>
              <a:avLst/>
              <a:gdLst>
                <a:gd name="T0" fmla="*/ 2043 w 2043"/>
                <a:gd name="T1" fmla="*/ 163 h 163"/>
                <a:gd name="T2" fmla="*/ 2043 w 2043"/>
                <a:gd name="T3" fmla="*/ 68 h 163"/>
                <a:gd name="T4" fmla="*/ 0 w 2043"/>
                <a:gd name="T5" fmla="*/ 0 h 163"/>
                <a:gd name="T6" fmla="*/ 0 w 2043"/>
                <a:gd name="T7" fmla="*/ 96 h 163"/>
                <a:gd name="T8" fmla="*/ 2043 w 2043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3" h="163">
                  <a:moveTo>
                    <a:pt x="2043" y="163"/>
                  </a:moveTo>
                  <a:lnTo>
                    <a:pt x="2043" y="68"/>
                  </a:lnTo>
                  <a:lnTo>
                    <a:pt x="0" y="0"/>
                  </a:lnTo>
                  <a:lnTo>
                    <a:pt x="0" y="96"/>
                  </a:lnTo>
                  <a:lnTo>
                    <a:pt x="2043" y="163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4034" name="Freeform 226"/>
            <p:cNvSpPr>
              <a:spLocks/>
            </p:cNvSpPr>
            <p:nvPr/>
          </p:nvSpPr>
          <p:spPr bwMode="gray">
            <a:xfrm>
              <a:off x="3518" y="-579"/>
              <a:ext cx="1344" cy="456"/>
            </a:xfrm>
            <a:custGeom>
              <a:avLst/>
              <a:gdLst>
                <a:gd name="T0" fmla="*/ 1344 w 1344"/>
                <a:gd name="T1" fmla="*/ 0 h 456"/>
                <a:gd name="T2" fmla="*/ 1344 w 1344"/>
                <a:gd name="T3" fmla="*/ 95 h 456"/>
                <a:gd name="T4" fmla="*/ 0 w 1344"/>
                <a:gd name="T5" fmla="*/ 456 h 456"/>
                <a:gd name="T6" fmla="*/ 0 w 1344"/>
                <a:gd name="T7" fmla="*/ 362 h 456"/>
                <a:gd name="T8" fmla="*/ 1344 w 1344"/>
                <a:gd name="T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6">
                  <a:moveTo>
                    <a:pt x="1344" y="0"/>
                  </a:moveTo>
                  <a:lnTo>
                    <a:pt x="1344" y="95"/>
                  </a:lnTo>
                  <a:lnTo>
                    <a:pt x="0" y="456"/>
                  </a:lnTo>
                  <a:lnTo>
                    <a:pt x="0" y="362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4035" name="Freeform 227"/>
            <p:cNvSpPr>
              <a:spLocks/>
            </p:cNvSpPr>
            <p:nvPr/>
          </p:nvSpPr>
          <p:spPr bwMode="gray">
            <a:xfrm>
              <a:off x="1728" y="-938"/>
              <a:ext cx="3134" cy="841"/>
            </a:xfrm>
            <a:custGeom>
              <a:avLst/>
              <a:gdLst>
                <a:gd name="T0" fmla="*/ 196 w 3134"/>
                <a:gd name="T1" fmla="*/ 773 h 841"/>
                <a:gd name="T2" fmla="*/ 0 w 3134"/>
                <a:gd name="T3" fmla="*/ 239 h 841"/>
                <a:gd name="T4" fmla="*/ 446 w 3134"/>
                <a:gd name="T5" fmla="*/ 359 h 841"/>
                <a:gd name="T6" fmla="*/ 1790 w 3134"/>
                <a:gd name="T7" fmla="*/ 0 h 841"/>
                <a:gd name="T8" fmla="*/ 3134 w 3134"/>
                <a:gd name="T9" fmla="*/ 359 h 841"/>
                <a:gd name="T10" fmla="*/ 1790 w 3134"/>
                <a:gd name="T11" fmla="*/ 721 h 841"/>
                <a:gd name="T12" fmla="*/ 2239 w 3134"/>
                <a:gd name="T13" fmla="*/ 841 h 841"/>
                <a:gd name="T14" fmla="*/ 196 w 3134"/>
                <a:gd name="T15" fmla="*/ 773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4" h="841">
                  <a:moveTo>
                    <a:pt x="196" y="773"/>
                  </a:moveTo>
                  <a:lnTo>
                    <a:pt x="0" y="239"/>
                  </a:lnTo>
                  <a:lnTo>
                    <a:pt x="446" y="359"/>
                  </a:lnTo>
                  <a:lnTo>
                    <a:pt x="1790" y="0"/>
                  </a:lnTo>
                  <a:lnTo>
                    <a:pt x="3134" y="359"/>
                  </a:lnTo>
                  <a:lnTo>
                    <a:pt x="1790" y="721"/>
                  </a:lnTo>
                  <a:lnTo>
                    <a:pt x="2239" y="841"/>
                  </a:lnTo>
                  <a:lnTo>
                    <a:pt x="196" y="773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4038" name="Group 230"/>
          <p:cNvGrpSpPr>
            <a:grpSpLocks noChangeAspect="1"/>
          </p:cNvGrpSpPr>
          <p:nvPr/>
        </p:nvGrpSpPr>
        <p:grpSpPr bwMode="auto">
          <a:xfrm>
            <a:off x="7000875" y="2879725"/>
            <a:ext cx="776288" cy="539750"/>
            <a:chOff x="1704" y="2914"/>
            <a:chExt cx="1483" cy="1032"/>
          </a:xfrm>
        </p:grpSpPr>
        <p:grpSp>
          <p:nvGrpSpPr>
            <p:cNvPr id="504039" name="Group 231"/>
            <p:cNvGrpSpPr>
              <a:grpSpLocks noChangeAspect="1"/>
            </p:cNvGrpSpPr>
            <p:nvPr/>
          </p:nvGrpSpPr>
          <p:grpSpPr bwMode="auto">
            <a:xfrm>
              <a:off x="1704" y="2914"/>
              <a:ext cx="1483" cy="1032"/>
              <a:chOff x="-1496" y="3101"/>
              <a:chExt cx="4084" cy="2842"/>
            </a:xfrm>
          </p:grpSpPr>
          <p:sp>
            <p:nvSpPr>
              <p:cNvPr id="504040" name="Freeform 232"/>
              <p:cNvSpPr>
                <a:spLocks noChangeAspect="1"/>
              </p:cNvSpPr>
              <p:nvPr/>
            </p:nvSpPr>
            <p:spPr bwMode="gray">
              <a:xfrm>
                <a:off x="2087" y="4070"/>
                <a:ext cx="168" cy="484"/>
              </a:xfrm>
              <a:custGeom>
                <a:avLst/>
                <a:gdLst>
                  <a:gd name="T0" fmla="*/ 0 w 168"/>
                  <a:gd name="T1" fmla="*/ 484 h 484"/>
                  <a:gd name="T2" fmla="*/ 0 w 168"/>
                  <a:gd name="T3" fmla="*/ 45 h 484"/>
                  <a:gd name="T4" fmla="*/ 168 w 168"/>
                  <a:gd name="T5" fmla="*/ 0 h 484"/>
                  <a:gd name="T6" fmla="*/ 168 w 168"/>
                  <a:gd name="T7" fmla="*/ 442 h 484"/>
                  <a:gd name="T8" fmla="*/ 0 w 168"/>
                  <a:gd name="T9" fmla="*/ 484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484">
                    <a:moveTo>
                      <a:pt x="0" y="484"/>
                    </a:moveTo>
                    <a:lnTo>
                      <a:pt x="0" y="45"/>
                    </a:lnTo>
                    <a:lnTo>
                      <a:pt x="168" y="0"/>
                    </a:lnTo>
                    <a:lnTo>
                      <a:pt x="168" y="442"/>
                    </a:lnTo>
                    <a:lnTo>
                      <a:pt x="0" y="48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41" name="Freeform 233"/>
              <p:cNvSpPr>
                <a:spLocks noChangeAspect="1"/>
              </p:cNvSpPr>
              <p:nvPr/>
            </p:nvSpPr>
            <p:spPr bwMode="gray">
              <a:xfrm>
                <a:off x="2057" y="4108"/>
                <a:ext cx="30" cy="446"/>
              </a:xfrm>
              <a:custGeom>
                <a:avLst/>
                <a:gdLst>
                  <a:gd name="T0" fmla="*/ 30 w 30"/>
                  <a:gd name="T1" fmla="*/ 7 h 446"/>
                  <a:gd name="T2" fmla="*/ 0 w 30"/>
                  <a:gd name="T3" fmla="*/ 0 h 446"/>
                  <a:gd name="T4" fmla="*/ 0 w 30"/>
                  <a:gd name="T5" fmla="*/ 439 h 446"/>
                  <a:gd name="T6" fmla="*/ 30 w 30"/>
                  <a:gd name="T7" fmla="*/ 446 h 446"/>
                  <a:gd name="T8" fmla="*/ 30 w 30"/>
                  <a:gd name="T9" fmla="*/ 7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46">
                    <a:moveTo>
                      <a:pt x="30" y="7"/>
                    </a:moveTo>
                    <a:lnTo>
                      <a:pt x="0" y="0"/>
                    </a:lnTo>
                    <a:lnTo>
                      <a:pt x="0" y="439"/>
                    </a:lnTo>
                    <a:lnTo>
                      <a:pt x="30" y="446"/>
                    </a:lnTo>
                    <a:lnTo>
                      <a:pt x="30" y="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42" name="Freeform 234"/>
              <p:cNvSpPr>
                <a:spLocks noChangeAspect="1"/>
              </p:cNvSpPr>
              <p:nvPr/>
            </p:nvSpPr>
            <p:spPr bwMode="gray">
              <a:xfrm>
                <a:off x="2057" y="4063"/>
                <a:ext cx="198" cy="52"/>
              </a:xfrm>
              <a:custGeom>
                <a:avLst/>
                <a:gdLst>
                  <a:gd name="T0" fmla="*/ 198 w 198"/>
                  <a:gd name="T1" fmla="*/ 7 h 52"/>
                  <a:gd name="T2" fmla="*/ 165 w 198"/>
                  <a:gd name="T3" fmla="*/ 0 h 52"/>
                  <a:gd name="T4" fmla="*/ 0 w 198"/>
                  <a:gd name="T5" fmla="*/ 45 h 52"/>
                  <a:gd name="T6" fmla="*/ 30 w 198"/>
                  <a:gd name="T7" fmla="*/ 52 h 52"/>
                  <a:gd name="T8" fmla="*/ 198 w 198"/>
                  <a:gd name="T9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52">
                    <a:moveTo>
                      <a:pt x="198" y="7"/>
                    </a:moveTo>
                    <a:lnTo>
                      <a:pt x="165" y="0"/>
                    </a:lnTo>
                    <a:lnTo>
                      <a:pt x="0" y="45"/>
                    </a:lnTo>
                    <a:lnTo>
                      <a:pt x="30" y="52"/>
                    </a:lnTo>
                    <a:lnTo>
                      <a:pt x="198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43" name="Freeform 235"/>
              <p:cNvSpPr>
                <a:spLocks noChangeAspect="1"/>
              </p:cNvSpPr>
              <p:nvPr/>
            </p:nvSpPr>
            <p:spPr bwMode="gray">
              <a:xfrm>
                <a:off x="2033" y="3992"/>
                <a:ext cx="26" cy="31"/>
              </a:xfrm>
              <a:custGeom>
                <a:avLst/>
                <a:gdLst>
                  <a:gd name="T0" fmla="*/ 2 w 11"/>
                  <a:gd name="T1" fmla="*/ 2 h 13"/>
                  <a:gd name="T2" fmla="*/ 9 w 11"/>
                  <a:gd name="T3" fmla="*/ 4 h 13"/>
                  <a:gd name="T4" fmla="*/ 10 w 11"/>
                  <a:gd name="T5" fmla="*/ 12 h 13"/>
                  <a:gd name="T6" fmla="*/ 2 w 11"/>
                  <a:gd name="T7" fmla="*/ 9 h 13"/>
                  <a:gd name="T8" fmla="*/ 2 w 11"/>
                  <a:gd name="T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2" y="2"/>
                    </a:moveTo>
                    <a:cubicBezTo>
                      <a:pt x="4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10" y="12"/>
                    </a:cubicBezTo>
                    <a:cubicBezTo>
                      <a:pt x="8" y="13"/>
                      <a:pt x="5" y="12"/>
                      <a:pt x="2" y="9"/>
                    </a:cubicBezTo>
                    <a:cubicBezTo>
                      <a:pt x="0" y="6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44" name="Freeform 236"/>
              <p:cNvSpPr>
                <a:spLocks noChangeAspect="1"/>
              </p:cNvSpPr>
              <p:nvPr/>
            </p:nvSpPr>
            <p:spPr bwMode="gray">
              <a:xfrm>
                <a:off x="2033" y="4672"/>
                <a:ext cx="26" cy="29"/>
              </a:xfrm>
              <a:custGeom>
                <a:avLst/>
                <a:gdLst>
                  <a:gd name="T0" fmla="*/ 2 w 11"/>
                  <a:gd name="T1" fmla="*/ 1 h 12"/>
                  <a:gd name="T2" fmla="*/ 9 w 11"/>
                  <a:gd name="T3" fmla="*/ 4 h 12"/>
                  <a:gd name="T4" fmla="*/ 10 w 11"/>
                  <a:gd name="T5" fmla="*/ 11 h 12"/>
                  <a:gd name="T6" fmla="*/ 2 w 11"/>
                  <a:gd name="T7" fmla="*/ 9 h 12"/>
                  <a:gd name="T8" fmla="*/ 2 w 11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2" y="1"/>
                    </a:moveTo>
                    <a:cubicBezTo>
                      <a:pt x="4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10" y="11"/>
                    </a:cubicBezTo>
                    <a:cubicBezTo>
                      <a:pt x="8" y="12"/>
                      <a:pt x="5" y="11"/>
                      <a:pt x="2" y="9"/>
                    </a:cubicBezTo>
                    <a:cubicBezTo>
                      <a:pt x="0" y="6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45" name="Freeform 237"/>
              <p:cNvSpPr>
                <a:spLocks noChangeAspect="1"/>
              </p:cNvSpPr>
              <p:nvPr/>
            </p:nvSpPr>
            <p:spPr bwMode="gray">
              <a:xfrm>
                <a:off x="2045" y="3940"/>
                <a:ext cx="220" cy="756"/>
              </a:xfrm>
              <a:custGeom>
                <a:avLst/>
                <a:gdLst>
                  <a:gd name="T0" fmla="*/ 0 w 93"/>
                  <a:gd name="T1" fmla="*/ 25 h 320"/>
                  <a:gd name="T2" fmla="*/ 2 w 93"/>
                  <a:gd name="T3" fmla="*/ 33 h 320"/>
                  <a:gd name="T4" fmla="*/ 85 w 93"/>
                  <a:gd name="T5" fmla="*/ 10 h 320"/>
                  <a:gd name="T6" fmla="*/ 85 w 93"/>
                  <a:gd name="T7" fmla="*/ 290 h 320"/>
                  <a:gd name="T8" fmla="*/ 0 w 93"/>
                  <a:gd name="T9" fmla="*/ 312 h 320"/>
                  <a:gd name="T10" fmla="*/ 2 w 93"/>
                  <a:gd name="T11" fmla="*/ 320 h 320"/>
                  <a:gd name="T12" fmla="*/ 93 w 93"/>
                  <a:gd name="T13" fmla="*/ 296 h 320"/>
                  <a:gd name="T14" fmla="*/ 93 w 93"/>
                  <a:gd name="T15" fmla="*/ 0 h 320"/>
                  <a:gd name="T16" fmla="*/ 0 w 93"/>
                  <a:gd name="T17" fmla="*/ 2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320">
                    <a:moveTo>
                      <a:pt x="0" y="25"/>
                    </a:move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76" y="13"/>
                      <a:pt x="85" y="10"/>
                    </a:cubicBezTo>
                    <a:cubicBezTo>
                      <a:pt x="85" y="20"/>
                      <a:pt x="85" y="284"/>
                      <a:pt x="85" y="290"/>
                    </a:cubicBezTo>
                    <a:cubicBezTo>
                      <a:pt x="79" y="291"/>
                      <a:pt x="0" y="312"/>
                      <a:pt x="0" y="312"/>
                    </a:cubicBezTo>
                    <a:cubicBezTo>
                      <a:pt x="2" y="320"/>
                      <a:pt x="2" y="320"/>
                      <a:pt x="2" y="320"/>
                    </a:cubicBezTo>
                    <a:cubicBezTo>
                      <a:pt x="93" y="296"/>
                      <a:pt x="93" y="296"/>
                      <a:pt x="93" y="296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46" name="Freeform 238"/>
              <p:cNvSpPr>
                <a:spLocks noChangeAspect="1"/>
              </p:cNvSpPr>
              <p:nvPr/>
            </p:nvSpPr>
            <p:spPr bwMode="gray">
              <a:xfrm>
                <a:off x="344" y="5258"/>
                <a:ext cx="435" cy="435"/>
              </a:xfrm>
              <a:custGeom>
                <a:avLst/>
                <a:gdLst>
                  <a:gd name="T0" fmla="*/ 187 w 435"/>
                  <a:gd name="T1" fmla="*/ 435 h 435"/>
                  <a:gd name="T2" fmla="*/ 0 w 435"/>
                  <a:gd name="T3" fmla="*/ 241 h 435"/>
                  <a:gd name="T4" fmla="*/ 435 w 435"/>
                  <a:gd name="T5" fmla="*/ 0 h 435"/>
                  <a:gd name="T6" fmla="*/ 380 w 435"/>
                  <a:gd name="T7" fmla="*/ 383 h 435"/>
                  <a:gd name="T8" fmla="*/ 187 w 435"/>
                  <a:gd name="T9" fmla="*/ 43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5" h="435">
                    <a:moveTo>
                      <a:pt x="187" y="435"/>
                    </a:moveTo>
                    <a:lnTo>
                      <a:pt x="0" y="241"/>
                    </a:lnTo>
                    <a:lnTo>
                      <a:pt x="435" y="0"/>
                    </a:lnTo>
                    <a:lnTo>
                      <a:pt x="380" y="383"/>
                    </a:lnTo>
                    <a:lnTo>
                      <a:pt x="187" y="435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47" name="Freeform 239"/>
              <p:cNvSpPr>
                <a:spLocks noChangeAspect="1"/>
              </p:cNvSpPr>
              <p:nvPr/>
            </p:nvSpPr>
            <p:spPr bwMode="gray">
              <a:xfrm>
                <a:off x="-1449" y="4762"/>
                <a:ext cx="458" cy="449"/>
              </a:xfrm>
              <a:custGeom>
                <a:avLst/>
                <a:gdLst>
                  <a:gd name="T0" fmla="*/ 187 w 458"/>
                  <a:gd name="T1" fmla="*/ 449 h 449"/>
                  <a:gd name="T2" fmla="*/ 0 w 458"/>
                  <a:gd name="T3" fmla="*/ 255 h 449"/>
                  <a:gd name="T4" fmla="*/ 458 w 458"/>
                  <a:gd name="T5" fmla="*/ 0 h 449"/>
                  <a:gd name="T6" fmla="*/ 380 w 458"/>
                  <a:gd name="T7" fmla="*/ 397 h 449"/>
                  <a:gd name="T8" fmla="*/ 187 w 458"/>
                  <a:gd name="T9" fmla="*/ 44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8" h="449">
                    <a:moveTo>
                      <a:pt x="187" y="449"/>
                    </a:moveTo>
                    <a:lnTo>
                      <a:pt x="0" y="255"/>
                    </a:lnTo>
                    <a:lnTo>
                      <a:pt x="458" y="0"/>
                    </a:lnTo>
                    <a:lnTo>
                      <a:pt x="380" y="397"/>
                    </a:lnTo>
                    <a:lnTo>
                      <a:pt x="187" y="44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48" name="Freeform 240"/>
              <p:cNvSpPr>
                <a:spLocks noChangeAspect="1"/>
              </p:cNvSpPr>
              <p:nvPr/>
            </p:nvSpPr>
            <p:spPr bwMode="gray">
              <a:xfrm>
                <a:off x="611" y="5357"/>
                <a:ext cx="498" cy="549"/>
              </a:xfrm>
              <a:custGeom>
                <a:avLst/>
                <a:gdLst>
                  <a:gd name="T0" fmla="*/ 168 w 211"/>
                  <a:gd name="T1" fmla="*/ 67 h 232"/>
                  <a:gd name="T2" fmla="*/ 46 w 211"/>
                  <a:gd name="T3" fmla="*/ 15 h 232"/>
                  <a:gd name="T4" fmla="*/ 46 w 211"/>
                  <a:gd name="T5" fmla="*/ 15 h 232"/>
                  <a:gd name="T6" fmla="*/ 12 w 211"/>
                  <a:gd name="T7" fmla="*/ 23 h 232"/>
                  <a:gd name="T8" fmla="*/ 19 w 211"/>
                  <a:gd name="T9" fmla="*/ 38 h 232"/>
                  <a:gd name="T10" fmla="*/ 41 w 211"/>
                  <a:gd name="T11" fmla="*/ 164 h 232"/>
                  <a:gd name="T12" fmla="*/ 100 w 211"/>
                  <a:gd name="T13" fmla="*/ 212 h 232"/>
                  <a:gd name="T14" fmla="*/ 109 w 211"/>
                  <a:gd name="T15" fmla="*/ 232 h 232"/>
                  <a:gd name="T16" fmla="*/ 154 w 211"/>
                  <a:gd name="T17" fmla="*/ 220 h 232"/>
                  <a:gd name="T18" fmla="*/ 154 w 211"/>
                  <a:gd name="T19" fmla="*/ 220 h 232"/>
                  <a:gd name="T20" fmla="*/ 176 w 211"/>
                  <a:gd name="T21" fmla="*/ 209 h 232"/>
                  <a:gd name="T22" fmla="*/ 168 w 211"/>
                  <a:gd name="T23" fmla="*/ 67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1" h="232">
                    <a:moveTo>
                      <a:pt x="168" y="67"/>
                    </a:moveTo>
                    <a:cubicBezTo>
                      <a:pt x="134" y="21"/>
                      <a:pt x="82" y="0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0" y="70"/>
                      <a:pt x="8" y="121"/>
                      <a:pt x="41" y="164"/>
                    </a:cubicBezTo>
                    <a:cubicBezTo>
                      <a:pt x="58" y="187"/>
                      <a:pt x="79" y="203"/>
                      <a:pt x="100" y="212"/>
                    </a:cubicBezTo>
                    <a:cubicBezTo>
                      <a:pt x="109" y="232"/>
                      <a:pt x="109" y="232"/>
                      <a:pt x="109" y="232"/>
                    </a:cubicBezTo>
                    <a:cubicBezTo>
                      <a:pt x="154" y="220"/>
                      <a:pt x="154" y="220"/>
                      <a:pt x="154" y="220"/>
                    </a:cubicBezTo>
                    <a:cubicBezTo>
                      <a:pt x="154" y="220"/>
                      <a:pt x="154" y="220"/>
                      <a:pt x="154" y="220"/>
                    </a:cubicBezTo>
                    <a:cubicBezTo>
                      <a:pt x="162" y="218"/>
                      <a:pt x="169" y="214"/>
                      <a:pt x="176" y="209"/>
                    </a:cubicBezTo>
                    <a:cubicBezTo>
                      <a:pt x="211" y="183"/>
                      <a:pt x="208" y="119"/>
                      <a:pt x="168" y="6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49" name="Freeform 241"/>
              <p:cNvSpPr>
                <a:spLocks noChangeAspect="1"/>
              </p:cNvSpPr>
              <p:nvPr/>
            </p:nvSpPr>
            <p:spPr bwMode="gray">
              <a:xfrm>
                <a:off x="502" y="5374"/>
                <a:ext cx="503" cy="569"/>
              </a:xfrm>
              <a:custGeom>
                <a:avLst/>
                <a:gdLst>
                  <a:gd name="T0" fmla="*/ 178 w 213"/>
                  <a:gd name="T1" fmla="*/ 214 h 241"/>
                  <a:gd name="T2" fmla="*/ 43 w 213"/>
                  <a:gd name="T3" fmla="*/ 169 h 241"/>
                  <a:gd name="T4" fmla="*/ 35 w 213"/>
                  <a:gd name="T5" fmla="*/ 27 h 241"/>
                  <a:gd name="T6" fmla="*/ 170 w 213"/>
                  <a:gd name="T7" fmla="*/ 72 h 241"/>
                  <a:gd name="T8" fmla="*/ 178 w 213"/>
                  <a:gd name="T9" fmla="*/ 21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241">
                    <a:moveTo>
                      <a:pt x="178" y="214"/>
                    </a:moveTo>
                    <a:cubicBezTo>
                      <a:pt x="142" y="241"/>
                      <a:pt x="82" y="221"/>
                      <a:pt x="43" y="169"/>
                    </a:cubicBezTo>
                    <a:cubicBezTo>
                      <a:pt x="3" y="117"/>
                      <a:pt x="0" y="54"/>
                      <a:pt x="35" y="27"/>
                    </a:cubicBezTo>
                    <a:cubicBezTo>
                      <a:pt x="70" y="0"/>
                      <a:pt x="131" y="20"/>
                      <a:pt x="170" y="72"/>
                    </a:cubicBezTo>
                    <a:cubicBezTo>
                      <a:pt x="210" y="124"/>
                      <a:pt x="213" y="188"/>
                      <a:pt x="178" y="214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50" name="Freeform 242"/>
              <p:cNvSpPr>
                <a:spLocks noChangeAspect="1"/>
              </p:cNvSpPr>
              <p:nvPr/>
            </p:nvSpPr>
            <p:spPr bwMode="gray">
              <a:xfrm>
                <a:off x="602" y="5485"/>
                <a:ext cx="304" cy="347"/>
              </a:xfrm>
              <a:custGeom>
                <a:avLst/>
                <a:gdLst>
                  <a:gd name="T0" fmla="*/ 108 w 129"/>
                  <a:gd name="T1" fmla="*/ 131 h 147"/>
                  <a:gd name="T2" fmla="*/ 26 w 129"/>
                  <a:gd name="T3" fmla="*/ 103 h 147"/>
                  <a:gd name="T4" fmla="*/ 21 w 129"/>
                  <a:gd name="T5" fmla="*/ 17 h 147"/>
                  <a:gd name="T6" fmla="*/ 103 w 129"/>
                  <a:gd name="T7" fmla="*/ 44 h 147"/>
                  <a:gd name="T8" fmla="*/ 108 w 129"/>
                  <a:gd name="T9" fmla="*/ 131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47">
                    <a:moveTo>
                      <a:pt x="108" y="131"/>
                    </a:moveTo>
                    <a:cubicBezTo>
                      <a:pt x="86" y="147"/>
                      <a:pt x="50" y="135"/>
                      <a:pt x="26" y="103"/>
                    </a:cubicBezTo>
                    <a:cubicBezTo>
                      <a:pt x="2" y="72"/>
                      <a:pt x="0" y="33"/>
                      <a:pt x="21" y="17"/>
                    </a:cubicBezTo>
                    <a:cubicBezTo>
                      <a:pt x="43" y="0"/>
                      <a:pt x="79" y="13"/>
                      <a:pt x="103" y="44"/>
                    </a:cubicBezTo>
                    <a:cubicBezTo>
                      <a:pt x="127" y="76"/>
                      <a:pt x="129" y="114"/>
                      <a:pt x="108" y="13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51" name="Freeform 243"/>
              <p:cNvSpPr>
                <a:spLocks noChangeAspect="1"/>
              </p:cNvSpPr>
              <p:nvPr/>
            </p:nvSpPr>
            <p:spPr bwMode="gray">
              <a:xfrm>
                <a:off x="-1189" y="4859"/>
                <a:ext cx="498" cy="548"/>
              </a:xfrm>
              <a:custGeom>
                <a:avLst/>
                <a:gdLst>
                  <a:gd name="T0" fmla="*/ 168 w 211"/>
                  <a:gd name="T1" fmla="*/ 67 h 232"/>
                  <a:gd name="T2" fmla="*/ 46 w 211"/>
                  <a:gd name="T3" fmla="*/ 15 h 232"/>
                  <a:gd name="T4" fmla="*/ 46 w 211"/>
                  <a:gd name="T5" fmla="*/ 14 h 232"/>
                  <a:gd name="T6" fmla="*/ 12 w 211"/>
                  <a:gd name="T7" fmla="*/ 23 h 232"/>
                  <a:gd name="T8" fmla="*/ 19 w 211"/>
                  <a:gd name="T9" fmla="*/ 38 h 232"/>
                  <a:gd name="T10" fmla="*/ 41 w 211"/>
                  <a:gd name="T11" fmla="*/ 164 h 232"/>
                  <a:gd name="T12" fmla="*/ 100 w 211"/>
                  <a:gd name="T13" fmla="*/ 212 h 232"/>
                  <a:gd name="T14" fmla="*/ 109 w 211"/>
                  <a:gd name="T15" fmla="*/ 232 h 232"/>
                  <a:gd name="T16" fmla="*/ 154 w 211"/>
                  <a:gd name="T17" fmla="*/ 219 h 232"/>
                  <a:gd name="T18" fmla="*/ 154 w 211"/>
                  <a:gd name="T19" fmla="*/ 219 h 232"/>
                  <a:gd name="T20" fmla="*/ 176 w 211"/>
                  <a:gd name="T21" fmla="*/ 209 h 232"/>
                  <a:gd name="T22" fmla="*/ 168 w 211"/>
                  <a:gd name="T23" fmla="*/ 67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1" h="232">
                    <a:moveTo>
                      <a:pt x="168" y="67"/>
                    </a:moveTo>
                    <a:cubicBezTo>
                      <a:pt x="133" y="21"/>
                      <a:pt x="82" y="0"/>
                      <a:pt x="46" y="15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0" y="70"/>
                      <a:pt x="8" y="121"/>
                      <a:pt x="41" y="164"/>
                    </a:cubicBezTo>
                    <a:cubicBezTo>
                      <a:pt x="58" y="186"/>
                      <a:pt x="78" y="203"/>
                      <a:pt x="100" y="212"/>
                    </a:cubicBezTo>
                    <a:cubicBezTo>
                      <a:pt x="109" y="232"/>
                      <a:pt x="109" y="232"/>
                      <a:pt x="109" y="232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62" y="218"/>
                      <a:pt x="169" y="214"/>
                      <a:pt x="176" y="209"/>
                    </a:cubicBezTo>
                    <a:cubicBezTo>
                      <a:pt x="211" y="183"/>
                      <a:pt x="207" y="119"/>
                      <a:pt x="168" y="6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52" name="Freeform 244"/>
              <p:cNvSpPr>
                <a:spLocks noChangeAspect="1"/>
              </p:cNvSpPr>
              <p:nvPr/>
            </p:nvSpPr>
            <p:spPr bwMode="gray">
              <a:xfrm>
                <a:off x="-1298" y="4875"/>
                <a:ext cx="503" cy="570"/>
              </a:xfrm>
              <a:custGeom>
                <a:avLst/>
                <a:gdLst>
                  <a:gd name="T0" fmla="*/ 177 w 213"/>
                  <a:gd name="T1" fmla="*/ 214 h 241"/>
                  <a:gd name="T2" fmla="*/ 42 w 213"/>
                  <a:gd name="T3" fmla="*/ 169 h 241"/>
                  <a:gd name="T4" fmla="*/ 35 w 213"/>
                  <a:gd name="T5" fmla="*/ 27 h 241"/>
                  <a:gd name="T6" fmla="*/ 170 w 213"/>
                  <a:gd name="T7" fmla="*/ 72 h 241"/>
                  <a:gd name="T8" fmla="*/ 177 w 213"/>
                  <a:gd name="T9" fmla="*/ 21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241">
                    <a:moveTo>
                      <a:pt x="177" y="214"/>
                    </a:moveTo>
                    <a:cubicBezTo>
                      <a:pt x="142" y="241"/>
                      <a:pt x="82" y="221"/>
                      <a:pt x="42" y="169"/>
                    </a:cubicBezTo>
                    <a:cubicBezTo>
                      <a:pt x="3" y="117"/>
                      <a:pt x="0" y="53"/>
                      <a:pt x="35" y="27"/>
                    </a:cubicBezTo>
                    <a:cubicBezTo>
                      <a:pt x="70" y="0"/>
                      <a:pt x="131" y="20"/>
                      <a:pt x="170" y="72"/>
                    </a:cubicBezTo>
                    <a:cubicBezTo>
                      <a:pt x="209" y="124"/>
                      <a:pt x="213" y="187"/>
                      <a:pt x="177" y="214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53" name="Freeform 245"/>
              <p:cNvSpPr>
                <a:spLocks noChangeAspect="1"/>
              </p:cNvSpPr>
              <p:nvPr/>
            </p:nvSpPr>
            <p:spPr bwMode="gray">
              <a:xfrm>
                <a:off x="-1201" y="4987"/>
                <a:ext cx="307" cy="347"/>
              </a:xfrm>
              <a:custGeom>
                <a:avLst/>
                <a:gdLst>
                  <a:gd name="T0" fmla="*/ 108 w 130"/>
                  <a:gd name="T1" fmla="*/ 130 h 147"/>
                  <a:gd name="T2" fmla="*/ 26 w 130"/>
                  <a:gd name="T3" fmla="*/ 103 h 147"/>
                  <a:gd name="T4" fmla="*/ 22 w 130"/>
                  <a:gd name="T5" fmla="*/ 16 h 147"/>
                  <a:gd name="T6" fmla="*/ 104 w 130"/>
                  <a:gd name="T7" fmla="*/ 44 h 147"/>
                  <a:gd name="T8" fmla="*/ 108 w 130"/>
                  <a:gd name="T9" fmla="*/ 13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47">
                    <a:moveTo>
                      <a:pt x="108" y="130"/>
                    </a:moveTo>
                    <a:cubicBezTo>
                      <a:pt x="87" y="147"/>
                      <a:pt x="50" y="134"/>
                      <a:pt x="26" y="103"/>
                    </a:cubicBezTo>
                    <a:cubicBezTo>
                      <a:pt x="2" y="71"/>
                      <a:pt x="0" y="33"/>
                      <a:pt x="22" y="16"/>
                    </a:cubicBezTo>
                    <a:cubicBezTo>
                      <a:pt x="43" y="0"/>
                      <a:pt x="80" y="12"/>
                      <a:pt x="104" y="44"/>
                    </a:cubicBezTo>
                    <a:cubicBezTo>
                      <a:pt x="128" y="75"/>
                      <a:pt x="130" y="114"/>
                      <a:pt x="108" y="13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54" name="Freeform 246"/>
              <p:cNvSpPr>
                <a:spLocks noChangeAspect="1"/>
              </p:cNvSpPr>
              <p:nvPr/>
            </p:nvSpPr>
            <p:spPr bwMode="gray">
              <a:xfrm>
                <a:off x="-1496" y="3465"/>
                <a:ext cx="2740" cy="2393"/>
              </a:xfrm>
              <a:custGeom>
                <a:avLst/>
                <a:gdLst>
                  <a:gd name="T0" fmla="*/ 1144 w 1160"/>
                  <a:gd name="T1" fmla="*/ 727 h 1013"/>
                  <a:gd name="T2" fmla="*/ 1054 w 1160"/>
                  <a:gd name="T3" fmla="*/ 679 h 1013"/>
                  <a:gd name="T4" fmla="*/ 954 w 1160"/>
                  <a:gd name="T5" fmla="*/ 346 h 1013"/>
                  <a:gd name="T6" fmla="*/ 876 w 1160"/>
                  <a:gd name="T7" fmla="*/ 233 h 1013"/>
                  <a:gd name="T8" fmla="*/ 0 w 1160"/>
                  <a:gd name="T9" fmla="*/ 0 h 1013"/>
                  <a:gd name="T10" fmla="*/ 0 w 1160"/>
                  <a:gd name="T11" fmla="*/ 713 h 1013"/>
                  <a:gd name="T12" fmla="*/ 99 w 1160"/>
                  <a:gd name="T13" fmla="*/ 739 h 1013"/>
                  <a:gd name="T14" fmla="*/ 110 w 1160"/>
                  <a:gd name="T15" fmla="*/ 613 h 1013"/>
                  <a:gd name="T16" fmla="*/ 261 w 1160"/>
                  <a:gd name="T17" fmla="*/ 663 h 1013"/>
                  <a:gd name="T18" fmla="*/ 292 w 1160"/>
                  <a:gd name="T19" fmla="*/ 791 h 1013"/>
                  <a:gd name="T20" fmla="*/ 858 w 1160"/>
                  <a:gd name="T21" fmla="*/ 943 h 1013"/>
                  <a:gd name="T22" fmla="*/ 873 w 1160"/>
                  <a:gd name="T23" fmla="*/ 824 h 1013"/>
                  <a:gd name="T24" fmla="*/ 1024 w 1160"/>
                  <a:gd name="T25" fmla="*/ 874 h 1013"/>
                  <a:gd name="T26" fmla="*/ 1056 w 1160"/>
                  <a:gd name="T27" fmla="*/ 996 h 1013"/>
                  <a:gd name="T28" fmla="*/ 1089 w 1160"/>
                  <a:gd name="T29" fmla="*/ 1005 h 1013"/>
                  <a:gd name="T30" fmla="*/ 1144 w 1160"/>
                  <a:gd name="T31" fmla="*/ 1013 h 1013"/>
                  <a:gd name="T32" fmla="*/ 1144 w 1160"/>
                  <a:gd name="T33" fmla="*/ 727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60" h="1013">
                    <a:moveTo>
                      <a:pt x="1144" y="727"/>
                    </a:moveTo>
                    <a:cubicBezTo>
                      <a:pt x="1127" y="704"/>
                      <a:pt x="1054" y="679"/>
                      <a:pt x="1054" y="679"/>
                    </a:cubicBezTo>
                    <a:cubicBezTo>
                      <a:pt x="954" y="346"/>
                      <a:pt x="954" y="346"/>
                      <a:pt x="954" y="346"/>
                    </a:cubicBezTo>
                    <a:cubicBezTo>
                      <a:pt x="954" y="346"/>
                      <a:pt x="934" y="250"/>
                      <a:pt x="876" y="23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13"/>
                      <a:pt x="0" y="713"/>
                      <a:pt x="0" y="713"/>
                    </a:cubicBezTo>
                    <a:cubicBezTo>
                      <a:pt x="99" y="739"/>
                      <a:pt x="99" y="739"/>
                      <a:pt x="99" y="739"/>
                    </a:cubicBezTo>
                    <a:cubicBezTo>
                      <a:pt x="75" y="689"/>
                      <a:pt x="78" y="637"/>
                      <a:pt x="110" y="613"/>
                    </a:cubicBezTo>
                    <a:cubicBezTo>
                      <a:pt x="150" y="583"/>
                      <a:pt x="217" y="605"/>
                      <a:pt x="261" y="663"/>
                    </a:cubicBezTo>
                    <a:cubicBezTo>
                      <a:pt x="294" y="706"/>
                      <a:pt x="304" y="756"/>
                      <a:pt x="292" y="791"/>
                    </a:cubicBezTo>
                    <a:cubicBezTo>
                      <a:pt x="858" y="943"/>
                      <a:pt x="858" y="943"/>
                      <a:pt x="858" y="943"/>
                    </a:cubicBezTo>
                    <a:cubicBezTo>
                      <a:pt x="837" y="895"/>
                      <a:pt x="842" y="847"/>
                      <a:pt x="873" y="824"/>
                    </a:cubicBezTo>
                    <a:cubicBezTo>
                      <a:pt x="912" y="794"/>
                      <a:pt x="980" y="816"/>
                      <a:pt x="1024" y="874"/>
                    </a:cubicBezTo>
                    <a:cubicBezTo>
                      <a:pt x="1054" y="915"/>
                      <a:pt x="1066" y="961"/>
                      <a:pt x="1056" y="996"/>
                    </a:cubicBezTo>
                    <a:cubicBezTo>
                      <a:pt x="1089" y="1005"/>
                      <a:pt x="1089" y="1005"/>
                      <a:pt x="1089" y="1005"/>
                    </a:cubicBezTo>
                    <a:cubicBezTo>
                      <a:pt x="1144" y="1013"/>
                      <a:pt x="1144" y="1013"/>
                      <a:pt x="1144" y="1013"/>
                    </a:cubicBezTo>
                    <a:cubicBezTo>
                      <a:pt x="1144" y="1013"/>
                      <a:pt x="1160" y="750"/>
                      <a:pt x="1144" y="72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55" name="Freeform 247"/>
              <p:cNvSpPr>
                <a:spLocks noChangeAspect="1"/>
              </p:cNvSpPr>
              <p:nvPr/>
            </p:nvSpPr>
            <p:spPr bwMode="gray">
              <a:xfrm>
                <a:off x="-1496" y="3101"/>
                <a:ext cx="3413" cy="915"/>
              </a:xfrm>
              <a:custGeom>
                <a:avLst/>
                <a:gdLst>
                  <a:gd name="T0" fmla="*/ 1344 w 3413"/>
                  <a:gd name="T1" fmla="*/ 0 h 915"/>
                  <a:gd name="T2" fmla="*/ 0 w 3413"/>
                  <a:gd name="T3" fmla="*/ 364 h 915"/>
                  <a:gd name="T4" fmla="*/ 1344 w 3413"/>
                  <a:gd name="T5" fmla="*/ 721 h 915"/>
                  <a:gd name="T6" fmla="*/ 1564 w 3413"/>
                  <a:gd name="T7" fmla="*/ 780 h 915"/>
                  <a:gd name="T8" fmla="*/ 2069 w 3413"/>
                  <a:gd name="T9" fmla="*/ 915 h 915"/>
                  <a:gd name="T10" fmla="*/ 3413 w 3413"/>
                  <a:gd name="T11" fmla="*/ 551 h 915"/>
                  <a:gd name="T12" fmla="*/ 1344 w 3413"/>
                  <a:gd name="T13" fmla="*/ 0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13" h="915">
                    <a:moveTo>
                      <a:pt x="1344" y="0"/>
                    </a:moveTo>
                    <a:lnTo>
                      <a:pt x="0" y="364"/>
                    </a:lnTo>
                    <a:lnTo>
                      <a:pt x="1344" y="721"/>
                    </a:lnTo>
                    <a:lnTo>
                      <a:pt x="1564" y="780"/>
                    </a:lnTo>
                    <a:lnTo>
                      <a:pt x="2069" y="915"/>
                    </a:lnTo>
                    <a:lnTo>
                      <a:pt x="3413" y="551"/>
                    </a:lnTo>
                    <a:lnTo>
                      <a:pt x="134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56" name="Freeform 248"/>
              <p:cNvSpPr>
                <a:spLocks noChangeAspect="1"/>
              </p:cNvSpPr>
              <p:nvPr/>
            </p:nvSpPr>
            <p:spPr bwMode="gray">
              <a:xfrm>
                <a:off x="573" y="3652"/>
                <a:ext cx="1767" cy="1417"/>
              </a:xfrm>
              <a:custGeom>
                <a:avLst/>
                <a:gdLst>
                  <a:gd name="T0" fmla="*/ 747 w 748"/>
                  <a:gd name="T1" fmla="*/ 446 h 600"/>
                  <a:gd name="T2" fmla="*/ 647 w 748"/>
                  <a:gd name="T3" fmla="*/ 113 h 600"/>
                  <a:gd name="T4" fmla="*/ 569 w 748"/>
                  <a:gd name="T5" fmla="*/ 0 h 600"/>
                  <a:gd name="T6" fmla="*/ 0 w 748"/>
                  <a:gd name="T7" fmla="*/ 154 h 600"/>
                  <a:gd name="T8" fmla="*/ 78 w 748"/>
                  <a:gd name="T9" fmla="*/ 267 h 600"/>
                  <a:gd name="T10" fmla="*/ 178 w 748"/>
                  <a:gd name="T11" fmla="*/ 600 h 600"/>
                  <a:gd name="T12" fmla="*/ 748 w 748"/>
                  <a:gd name="T13" fmla="*/ 447 h 600"/>
                  <a:gd name="T14" fmla="*/ 747 w 748"/>
                  <a:gd name="T15" fmla="*/ 446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8" h="600">
                    <a:moveTo>
                      <a:pt x="747" y="446"/>
                    </a:moveTo>
                    <a:cubicBezTo>
                      <a:pt x="647" y="113"/>
                      <a:pt x="647" y="113"/>
                      <a:pt x="647" y="113"/>
                    </a:cubicBezTo>
                    <a:cubicBezTo>
                      <a:pt x="647" y="113"/>
                      <a:pt x="626" y="18"/>
                      <a:pt x="569" y="0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58" y="171"/>
                      <a:pt x="78" y="267"/>
                      <a:pt x="78" y="267"/>
                    </a:cubicBezTo>
                    <a:cubicBezTo>
                      <a:pt x="178" y="600"/>
                      <a:pt x="178" y="600"/>
                      <a:pt x="178" y="600"/>
                    </a:cubicBezTo>
                    <a:cubicBezTo>
                      <a:pt x="748" y="447"/>
                      <a:pt x="748" y="447"/>
                      <a:pt x="748" y="447"/>
                    </a:cubicBezTo>
                    <a:cubicBezTo>
                      <a:pt x="747" y="447"/>
                      <a:pt x="747" y="446"/>
                      <a:pt x="747" y="44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57" name="Line 249"/>
              <p:cNvSpPr>
                <a:spLocks noChangeAspect="1" noChangeShapeType="1"/>
              </p:cNvSpPr>
              <p:nvPr/>
            </p:nvSpPr>
            <p:spPr bwMode="gray">
              <a:xfrm flipH="1" flipV="1">
                <a:off x="-1227" y="3392"/>
                <a:ext cx="2067" cy="55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58" name="Line 250"/>
              <p:cNvSpPr>
                <a:spLocks noChangeAspect="1" noChangeShapeType="1"/>
              </p:cNvSpPr>
              <p:nvPr/>
            </p:nvSpPr>
            <p:spPr bwMode="gray">
              <a:xfrm flipH="1" flipV="1">
                <a:off x="-960" y="3321"/>
                <a:ext cx="2067" cy="55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59" name="Line 251"/>
              <p:cNvSpPr>
                <a:spLocks noChangeAspect="1" noChangeShapeType="1"/>
              </p:cNvSpPr>
              <p:nvPr/>
            </p:nvSpPr>
            <p:spPr bwMode="gray">
              <a:xfrm flipH="1" flipV="1">
                <a:off x="-693" y="3248"/>
                <a:ext cx="2067" cy="55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60" name="Line 252"/>
              <p:cNvSpPr>
                <a:spLocks noChangeAspect="1" noChangeShapeType="1"/>
              </p:cNvSpPr>
              <p:nvPr/>
            </p:nvSpPr>
            <p:spPr bwMode="gray">
              <a:xfrm flipH="1" flipV="1">
                <a:off x="-426" y="3177"/>
                <a:ext cx="2067" cy="55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61" name="Freeform 253"/>
              <p:cNvSpPr>
                <a:spLocks noChangeAspect="1"/>
              </p:cNvSpPr>
              <p:nvPr/>
            </p:nvSpPr>
            <p:spPr bwMode="gray">
              <a:xfrm>
                <a:off x="-1399" y="3708"/>
                <a:ext cx="1443" cy="1106"/>
              </a:xfrm>
              <a:custGeom>
                <a:avLst/>
                <a:gdLst>
                  <a:gd name="T0" fmla="*/ 0 w 1443"/>
                  <a:gd name="T1" fmla="*/ 0 h 1106"/>
                  <a:gd name="T2" fmla="*/ 0 w 1443"/>
                  <a:gd name="T3" fmla="*/ 721 h 1106"/>
                  <a:gd name="T4" fmla="*/ 1443 w 1443"/>
                  <a:gd name="T5" fmla="*/ 1106 h 1106"/>
                  <a:gd name="T6" fmla="*/ 1443 w 1443"/>
                  <a:gd name="T7" fmla="*/ 385 h 1106"/>
                  <a:gd name="T8" fmla="*/ 0 w 1443"/>
                  <a:gd name="T9" fmla="*/ 0 h 1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3" h="1106">
                    <a:moveTo>
                      <a:pt x="0" y="0"/>
                    </a:moveTo>
                    <a:lnTo>
                      <a:pt x="0" y="721"/>
                    </a:lnTo>
                    <a:lnTo>
                      <a:pt x="1443" y="1106"/>
                    </a:lnTo>
                    <a:lnTo>
                      <a:pt x="1443" y="385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62" name="Freeform 254"/>
              <p:cNvSpPr>
                <a:spLocks noChangeAspect="1"/>
              </p:cNvSpPr>
              <p:nvPr/>
            </p:nvSpPr>
            <p:spPr bwMode="gray">
              <a:xfrm>
                <a:off x="141" y="4119"/>
                <a:ext cx="581" cy="1534"/>
              </a:xfrm>
              <a:custGeom>
                <a:avLst/>
                <a:gdLst>
                  <a:gd name="T0" fmla="*/ 581 w 581"/>
                  <a:gd name="T1" fmla="*/ 154 h 1534"/>
                  <a:gd name="T2" fmla="*/ 0 w 581"/>
                  <a:gd name="T3" fmla="*/ 0 h 1534"/>
                  <a:gd name="T4" fmla="*/ 0 w 581"/>
                  <a:gd name="T5" fmla="*/ 1470 h 1534"/>
                  <a:gd name="T6" fmla="*/ 236 w 581"/>
                  <a:gd name="T7" fmla="*/ 1534 h 1534"/>
                  <a:gd name="T8" fmla="*/ 572 w 581"/>
                  <a:gd name="T9" fmla="*/ 1035 h 1534"/>
                  <a:gd name="T10" fmla="*/ 581 w 581"/>
                  <a:gd name="T11" fmla="*/ 154 h 1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1" h="1534">
                    <a:moveTo>
                      <a:pt x="581" y="154"/>
                    </a:moveTo>
                    <a:lnTo>
                      <a:pt x="0" y="0"/>
                    </a:lnTo>
                    <a:lnTo>
                      <a:pt x="0" y="1470"/>
                    </a:lnTo>
                    <a:lnTo>
                      <a:pt x="236" y="1534"/>
                    </a:lnTo>
                    <a:lnTo>
                      <a:pt x="572" y="1035"/>
                    </a:lnTo>
                    <a:lnTo>
                      <a:pt x="581" y="15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63" name="Freeform 255"/>
              <p:cNvSpPr>
                <a:spLocks noChangeAspect="1"/>
              </p:cNvSpPr>
              <p:nvPr/>
            </p:nvSpPr>
            <p:spPr bwMode="gray">
              <a:xfrm>
                <a:off x="753" y="4370"/>
                <a:ext cx="210" cy="692"/>
              </a:xfrm>
              <a:custGeom>
                <a:avLst/>
                <a:gdLst>
                  <a:gd name="T0" fmla="*/ 210 w 210"/>
                  <a:gd name="T1" fmla="*/ 692 h 692"/>
                  <a:gd name="T2" fmla="*/ 0 w 210"/>
                  <a:gd name="T3" fmla="*/ 635 h 692"/>
                  <a:gd name="T4" fmla="*/ 4 w 210"/>
                  <a:gd name="T5" fmla="*/ 0 h 692"/>
                  <a:gd name="T6" fmla="*/ 210 w 210"/>
                  <a:gd name="T7" fmla="*/ 692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692">
                    <a:moveTo>
                      <a:pt x="210" y="692"/>
                    </a:moveTo>
                    <a:lnTo>
                      <a:pt x="0" y="635"/>
                    </a:lnTo>
                    <a:lnTo>
                      <a:pt x="4" y="0"/>
                    </a:lnTo>
                    <a:lnTo>
                      <a:pt x="210" y="69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64" name="Freeform 256"/>
              <p:cNvSpPr>
                <a:spLocks noChangeAspect="1"/>
              </p:cNvSpPr>
              <p:nvPr/>
            </p:nvSpPr>
            <p:spPr bwMode="gray">
              <a:xfrm>
                <a:off x="231" y="4238"/>
                <a:ext cx="451" cy="749"/>
              </a:xfrm>
              <a:custGeom>
                <a:avLst/>
                <a:gdLst>
                  <a:gd name="T0" fmla="*/ 0 w 451"/>
                  <a:gd name="T1" fmla="*/ 0 h 749"/>
                  <a:gd name="T2" fmla="*/ 0 w 451"/>
                  <a:gd name="T3" fmla="*/ 626 h 749"/>
                  <a:gd name="T4" fmla="*/ 451 w 451"/>
                  <a:gd name="T5" fmla="*/ 749 h 749"/>
                  <a:gd name="T6" fmla="*/ 451 w 451"/>
                  <a:gd name="T7" fmla="*/ 120 h 749"/>
                  <a:gd name="T8" fmla="*/ 0 w 451"/>
                  <a:gd name="T9" fmla="*/ 0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749">
                    <a:moveTo>
                      <a:pt x="0" y="0"/>
                    </a:moveTo>
                    <a:lnTo>
                      <a:pt x="0" y="626"/>
                    </a:lnTo>
                    <a:lnTo>
                      <a:pt x="451" y="749"/>
                    </a:lnTo>
                    <a:lnTo>
                      <a:pt x="451" y="12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65" name="Freeform 257"/>
              <p:cNvSpPr>
                <a:spLocks noChangeAspect="1"/>
              </p:cNvSpPr>
              <p:nvPr/>
            </p:nvSpPr>
            <p:spPr bwMode="gray">
              <a:xfrm>
                <a:off x="781" y="3930"/>
                <a:ext cx="1533" cy="1134"/>
              </a:xfrm>
              <a:custGeom>
                <a:avLst/>
                <a:gdLst>
                  <a:gd name="T0" fmla="*/ 234 w 1533"/>
                  <a:gd name="T1" fmla="*/ 1134 h 1134"/>
                  <a:gd name="T2" fmla="*/ 0 w 1533"/>
                  <a:gd name="T3" fmla="*/ 348 h 1134"/>
                  <a:gd name="T4" fmla="*/ 1302 w 1533"/>
                  <a:gd name="T5" fmla="*/ 0 h 1134"/>
                  <a:gd name="T6" fmla="*/ 1533 w 1533"/>
                  <a:gd name="T7" fmla="*/ 785 h 1134"/>
                  <a:gd name="T8" fmla="*/ 234 w 1533"/>
                  <a:gd name="T9" fmla="*/ 1134 h 1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3" h="1134">
                    <a:moveTo>
                      <a:pt x="234" y="1134"/>
                    </a:moveTo>
                    <a:lnTo>
                      <a:pt x="0" y="348"/>
                    </a:lnTo>
                    <a:lnTo>
                      <a:pt x="1302" y="0"/>
                    </a:lnTo>
                    <a:lnTo>
                      <a:pt x="1533" y="785"/>
                    </a:lnTo>
                    <a:lnTo>
                      <a:pt x="234" y="113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3399FF">
                      <a:gamma/>
                      <a:tint val="2823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66" name="Freeform 258"/>
              <p:cNvSpPr>
                <a:spLocks noChangeAspect="1"/>
              </p:cNvSpPr>
              <p:nvPr/>
            </p:nvSpPr>
            <p:spPr bwMode="gray">
              <a:xfrm>
                <a:off x="994" y="4708"/>
                <a:ext cx="1594" cy="1150"/>
              </a:xfrm>
              <a:custGeom>
                <a:avLst/>
                <a:gdLst>
                  <a:gd name="T0" fmla="*/ 659 w 675"/>
                  <a:gd name="T1" fmla="*/ 47 h 487"/>
                  <a:gd name="T2" fmla="*/ 570 w 675"/>
                  <a:gd name="T3" fmla="*/ 0 h 487"/>
                  <a:gd name="T4" fmla="*/ 0 w 675"/>
                  <a:gd name="T5" fmla="*/ 153 h 487"/>
                  <a:gd name="T6" fmla="*/ 63 w 675"/>
                  <a:gd name="T7" fmla="*/ 180 h 487"/>
                  <a:gd name="T8" fmla="*/ 90 w 675"/>
                  <a:gd name="T9" fmla="*/ 201 h 487"/>
                  <a:gd name="T10" fmla="*/ 90 w 675"/>
                  <a:gd name="T11" fmla="*/ 487 h 487"/>
                  <a:gd name="T12" fmla="*/ 659 w 675"/>
                  <a:gd name="T13" fmla="*/ 337 h 487"/>
                  <a:gd name="T14" fmla="*/ 659 w 675"/>
                  <a:gd name="T15" fmla="*/ 47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5" h="487">
                    <a:moveTo>
                      <a:pt x="659" y="47"/>
                    </a:moveTo>
                    <a:cubicBezTo>
                      <a:pt x="644" y="26"/>
                      <a:pt x="581" y="4"/>
                      <a:pt x="570" y="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35" y="165"/>
                      <a:pt x="63" y="180"/>
                    </a:cubicBezTo>
                    <a:cubicBezTo>
                      <a:pt x="75" y="187"/>
                      <a:pt x="85" y="194"/>
                      <a:pt x="90" y="201"/>
                    </a:cubicBezTo>
                    <a:cubicBezTo>
                      <a:pt x="106" y="224"/>
                      <a:pt x="90" y="487"/>
                      <a:pt x="90" y="487"/>
                    </a:cubicBezTo>
                    <a:cubicBezTo>
                      <a:pt x="659" y="337"/>
                      <a:pt x="659" y="337"/>
                      <a:pt x="659" y="337"/>
                    </a:cubicBezTo>
                    <a:cubicBezTo>
                      <a:pt x="659" y="337"/>
                      <a:pt x="675" y="71"/>
                      <a:pt x="659" y="4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67" name="Freeform 259"/>
              <p:cNvSpPr>
                <a:spLocks noChangeAspect="1"/>
              </p:cNvSpPr>
              <p:nvPr/>
            </p:nvSpPr>
            <p:spPr bwMode="gray">
              <a:xfrm>
                <a:off x="1289" y="5204"/>
                <a:ext cx="168" cy="220"/>
              </a:xfrm>
              <a:custGeom>
                <a:avLst/>
                <a:gdLst>
                  <a:gd name="T0" fmla="*/ 0 w 168"/>
                  <a:gd name="T1" fmla="*/ 220 h 220"/>
                  <a:gd name="T2" fmla="*/ 0 w 168"/>
                  <a:gd name="T3" fmla="*/ 45 h 220"/>
                  <a:gd name="T4" fmla="*/ 168 w 168"/>
                  <a:gd name="T5" fmla="*/ 0 h 220"/>
                  <a:gd name="T6" fmla="*/ 168 w 168"/>
                  <a:gd name="T7" fmla="*/ 175 h 220"/>
                  <a:gd name="T8" fmla="*/ 0 w 168"/>
                  <a:gd name="T9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220">
                    <a:moveTo>
                      <a:pt x="0" y="220"/>
                    </a:moveTo>
                    <a:lnTo>
                      <a:pt x="0" y="45"/>
                    </a:lnTo>
                    <a:lnTo>
                      <a:pt x="168" y="0"/>
                    </a:lnTo>
                    <a:lnTo>
                      <a:pt x="168" y="175"/>
                    </a:lnTo>
                    <a:lnTo>
                      <a:pt x="0" y="22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B7DBFF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68" name="Freeform 260"/>
              <p:cNvSpPr>
                <a:spLocks noChangeAspect="1"/>
              </p:cNvSpPr>
              <p:nvPr/>
            </p:nvSpPr>
            <p:spPr bwMode="gray">
              <a:xfrm>
                <a:off x="2321" y="4927"/>
                <a:ext cx="168" cy="218"/>
              </a:xfrm>
              <a:custGeom>
                <a:avLst/>
                <a:gdLst>
                  <a:gd name="T0" fmla="*/ 0 w 168"/>
                  <a:gd name="T1" fmla="*/ 218 h 218"/>
                  <a:gd name="T2" fmla="*/ 0 w 168"/>
                  <a:gd name="T3" fmla="*/ 45 h 218"/>
                  <a:gd name="T4" fmla="*/ 168 w 168"/>
                  <a:gd name="T5" fmla="*/ 0 h 218"/>
                  <a:gd name="T6" fmla="*/ 168 w 168"/>
                  <a:gd name="T7" fmla="*/ 173 h 218"/>
                  <a:gd name="T8" fmla="*/ 0 w 168"/>
                  <a:gd name="T9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218">
                    <a:moveTo>
                      <a:pt x="0" y="218"/>
                    </a:moveTo>
                    <a:lnTo>
                      <a:pt x="0" y="45"/>
                    </a:lnTo>
                    <a:lnTo>
                      <a:pt x="168" y="0"/>
                    </a:lnTo>
                    <a:lnTo>
                      <a:pt x="168" y="173"/>
                    </a:lnTo>
                    <a:lnTo>
                      <a:pt x="0" y="21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B7DBFF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69" name="Freeform 261"/>
              <p:cNvSpPr>
                <a:spLocks noChangeAspect="1"/>
              </p:cNvSpPr>
              <p:nvPr/>
            </p:nvSpPr>
            <p:spPr bwMode="gray">
              <a:xfrm>
                <a:off x="1289" y="5445"/>
                <a:ext cx="168" cy="125"/>
              </a:xfrm>
              <a:custGeom>
                <a:avLst/>
                <a:gdLst>
                  <a:gd name="T0" fmla="*/ 0 w 168"/>
                  <a:gd name="T1" fmla="*/ 125 h 125"/>
                  <a:gd name="T2" fmla="*/ 0 w 168"/>
                  <a:gd name="T3" fmla="*/ 45 h 125"/>
                  <a:gd name="T4" fmla="*/ 168 w 168"/>
                  <a:gd name="T5" fmla="*/ 0 h 125"/>
                  <a:gd name="T6" fmla="*/ 168 w 168"/>
                  <a:gd name="T7" fmla="*/ 80 h 125"/>
                  <a:gd name="T8" fmla="*/ 0 w 168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125">
                    <a:moveTo>
                      <a:pt x="0" y="125"/>
                    </a:moveTo>
                    <a:lnTo>
                      <a:pt x="0" y="45"/>
                    </a:lnTo>
                    <a:lnTo>
                      <a:pt x="168" y="0"/>
                    </a:lnTo>
                    <a:lnTo>
                      <a:pt x="168" y="80"/>
                    </a:lnTo>
                    <a:lnTo>
                      <a:pt x="0" y="12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70" name="Freeform 262"/>
              <p:cNvSpPr>
                <a:spLocks noChangeAspect="1"/>
              </p:cNvSpPr>
              <p:nvPr/>
            </p:nvSpPr>
            <p:spPr bwMode="gray">
              <a:xfrm>
                <a:off x="2321" y="5166"/>
                <a:ext cx="168" cy="128"/>
              </a:xfrm>
              <a:custGeom>
                <a:avLst/>
                <a:gdLst>
                  <a:gd name="T0" fmla="*/ 0 w 168"/>
                  <a:gd name="T1" fmla="*/ 128 h 128"/>
                  <a:gd name="T2" fmla="*/ 0 w 168"/>
                  <a:gd name="T3" fmla="*/ 45 h 128"/>
                  <a:gd name="T4" fmla="*/ 168 w 168"/>
                  <a:gd name="T5" fmla="*/ 0 h 128"/>
                  <a:gd name="T6" fmla="*/ 168 w 168"/>
                  <a:gd name="T7" fmla="*/ 83 h 128"/>
                  <a:gd name="T8" fmla="*/ 0 w 168"/>
                  <a:gd name="T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128">
                    <a:moveTo>
                      <a:pt x="0" y="128"/>
                    </a:moveTo>
                    <a:lnTo>
                      <a:pt x="0" y="45"/>
                    </a:lnTo>
                    <a:lnTo>
                      <a:pt x="168" y="0"/>
                    </a:lnTo>
                    <a:lnTo>
                      <a:pt x="168" y="83"/>
                    </a:lnTo>
                    <a:lnTo>
                      <a:pt x="0" y="12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FFC269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71" name="Freeform 263"/>
              <p:cNvSpPr>
                <a:spLocks noChangeAspect="1" noEditPoints="1"/>
              </p:cNvSpPr>
              <p:nvPr/>
            </p:nvSpPr>
            <p:spPr bwMode="gray">
              <a:xfrm>
                <a:off x="1542" y="4961"/>
                <a:ext cx="678" cy="656"/>
              </a:xfrm>
              <a:custGeom>
                <a:avLst/>
                <a:gdLst>
                  <a:gd name="T0" fmla="*/ 0 w 678"/>
                  <a:gd name="T1" fmla="*/ 186 h 656"/>
                  <a:gd name="T2" fmla="*/ 0 w 678"/>
                  <a:gd name="T3" fmla="*/ 394 h 656"/>
                  <a:gd name="T4" fmla="*/ 678 w 678"/>
                  <a:gd name="T5" fmla="*/ 212 h 656"/>
                  <a:gd name="T6" fmla="*/ 678 w 678"/>
                  <a:gd name="T7" fmla="*/ 0 h 656"/>
                  <a:gd name="T8" fmla="*/ 0 w 678"/>
                  <a:gd name="T9" fmla="*/ 186 h 656"/>
                  <a:gd name="T10" fmla="*/ 0 w 678"/>
                  <a:gd name="T11" fmla="*/ 656 h 656"/>
                  <a:gd name="T12" fmla="*/ 678 w 678"/>
                  <a:gd name="T13" fmla="*/ 470 h 656"/>
                  <a:gd name="T14" fmla="*/ 678 w 678"/>
                  <a:gd name="T15" fmla="*/ 278 h 656"/>
                  <a:gd name="T16" fmla="*/ 0 w 678"/>
                  <a:gd name="T17" fmla="*/ 460 h 656"/>
                  <a:gd name="T18" fmla="*/ 0 w 678"/>
                  <a:gd name="T19" fmla="*/ 656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8" h="656">
                    <a:moveTo>
                      <a:pt x="0" y="186"/>
                    </a:moveTo>
                    <a:lnTo>
                      <a:pt x="0" y="394"/>
                    </a:lnTo>
                    <a:lnTo>
                      <a:pt x="678" y="212"/>
                    </a:lnTo>
                    <a:lnTo>
                      <a:pt x="678" y="0"/>
                    </a:lnTo>
                    <a:lnTo>
                      <a:pt x="0" y="186"/>
                    </a:lnTo>
                    <a:close/>
                    <a:moveTo>
                      <a:pt x="0" y="656"/>
                    </a:moveTo>
                    <a:lnTo>
                      <a:pt x="678" y="470"/>
                    </a:lnTo>
                    <a:lnTo>
                      <a:pt x="678" y="278"/>
                    </a:lnTo>
                    <a:lnTo>
                      <a:pt x="0" y="460"/>
                    </a:lnTo>
                    <a:lnTo>
                      <a:pt x="0" y="656"/>
                    </a:ln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72" name="Freeform 264"/>
              <p:cNvSpPr>
                <a:spLocks noChangeAspect="1"/>
              </p:cNvSpPr>
              <p:nvPr/>
            </p:nvSpPr>
            <p:spPr bwMode="gray">
              <a:xfrm>
                <a:off x="1076" y="5372"/>
                <a:ext cx="1491" cy="534"/>
              </a:xfrm>
              <a:custGeom>
                <a:avLst/>
                <a:gdLst>
                  <a:gd name="T0" fmla="*/ 630 w 631"/>
                  <a:gd name="T1" fmla="*/ 2 h 226"/>
                  <a:gd name="T2" fmla="*/ 627 w 631"/>
                  <a:gd name="T3" fmla="*/ 0 h 226"/>
                  <a:gd name="T4" fmla="*/ 627 w 631"/>
                  <a:gd name="T5" fmla="*/ 5 h 226"/>
                  <a:gd name="T6" fmla="*/ 434 w 631"/>
                  <a:gd name="T7" fmla="*/ 58 h 226"/>
                  <a:gd name="T8" fmla="*/ 234 w 631"/>
                  <a:gd name="T9" fmla="*/ 115 h 226"/>
                  <a:gd name="T10" fmla="*/ 0 w 631"/>
                  <a:gd name="T11" fmla="*/ 149 h 226"/>
                  <a:gd name="T12" fmla="*/ 0 w 631"/>
                  <a:gd name="T13" fmla="*/ 198 h 226"/>
                  <a:gd name="T14" fmla="*/ 234 w 631"/>
                  <a:gd name="T15" fmla="*/ 165 h 226"/>
                  <a:gd name="T16" fmla="*/ 434 w 631"/>
                  <a:gd name="T17" fmla="*/ 108 h 226"/>
                  <a:gd name="T18" fmla="*/ 610 w 631"/>
                  <a:gd name="T19" fmla="*/ 61 h 226"/>
                  <a:gd name="T20" fmla="*/ 610 w 631"/>
                  <a:gd name="T21" fmla="*/ 61 h 226"/>
                  <a:gd name="T22" fmla="*/ 610 w 631"/>
                  <a:gd name="T23" fmla="*/ 61 h 226"/>
                  <a:gd name="T24" fmla="*/ 627 w 631"/>
                  <a:gd name="T25" fmla="*/ 55 h 226"/>
                  <a:gd name="T26" fmla="*/ 630 w 631"/>
                  <a:gd name="T27" fmla="*/ 51 h 226"/>
                  <a:gd name="T28" fmla="*/ 630 w 631"/>
                  <a:gd name="T29" fmla="*/ 2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31" h="226">
                    <a:moveTo>
                      <a:pt x="630" y="2"/>
                    </a:moveTo>
                    <a:cubicBezTo>
                      <a:pt x="630" y="1"/>
                      <a:pt x="629" y="0"/>
                      <a:pt x="627" y="0"/>
                    </a:cubicBezTo>
                    <a:cubicBezTo>
                      <a:pt x="627" y="5"/>
                      <a:pt x="627" y="5"/>
                      <a:pt x="627" y="5"/>
                    </a:cubicBezTo>
                    <a:cubicBezTo>
                      <a:pt x="604" y="16"/>
                      <a:pt x="492" y="42"/>
                      <a:pt x="434" y="58"/>
                    </a:cubicBezTo>
                    <a:cubicBezTo>
                      <a:pt x="374" y="75"/>
                      <a:pt x="289" y="99"/>
                      <a:pt x="234" y="115"/>
                    </a:cubicBezTo>
                    <a:cubicBezTo>
                      <a:pt x="178" y="131"/>
                      <a:pt x="39" y="174"/>
                      <a:pt x="0" y="149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39" y="226"/>
                      <a:pt x="178" y="181"/>
                      <a:pt x="234" y="165"/>
                    </a:cubicBezTo>
                    <a:cubicBezTo>
                      <a:pt x="289" y="149"/>
                      <a:pt x="374" y="125"/>
                      <a:pt x="434" y="108"/>
                    </a:cubicBezTo>
                    <a:cubicBezTo>
                      <a:pt x="483" y="94"/>
                      <a:pt x="570" y="74"/>
                      <a:pt x="610" y="61"/>
                    </a:cubicBezTo>
                    <a:cubicBezTo>
                      <a:pt x="610" y="61"/>
                      <a:pt x="610" y="61"/>
                      <a:pt x="610" y="61"/>
                    </a:cubicBezTo>
                    <a:cubicBezTo>
                      <a:pt x="610" y="61"/>
                      <a:pt x="610" y="61"/>
                      <a:pt x="610" y="61"/>
                    </a:cubicBezTo>
                    <a:cubicBezTo>
                      <a:pt x="616" y="59"/>
                      <a:pt x="627" y="55"/>
                      <a:pt x="627" y="55"/>
                    </a:cubicBezTo>
                    <a:cubicBezTo>
                      <a:pt x="629" y="53"/>
                      <a:pt x="631" y="52"/>
                      <a:pt x="630" y="51"/>
                    </a:cubicBezTo>
                    <a:lnTo>
                      <a:pt x="630" y="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73" name="Freeform 265"/>
              <p:cNvSpPr>
                <a:spLocks noChangeAspect="1"/>
              </p:cNvSpPr>
              <p:nvPr/>
            </p:nvSpPr>
            <p:spPr bwMode="gray">
              <a:xfrm>
                <a:off x="552" y="4495"/>
                <a:ext cx="165" cy="484"/>
              </a:xfrm>
              <a:custGeom>
                <a:avLst/>
                <a:gdLst>
                  <a:gd name="T0" fmla="*/ 0 w 165"/>
                  <a:gd name="T1" fmla="*/ 484 h 484"/>
                  <a:gd name="T2" fmla="*/ 0 w 165"/>
                  <a:gd name="T3" fmla="*/ 45 h 484"/>
                  <a:gd name="T4" fmla="*/ 165 w 165"/>
                  <a:gd name="T5" fmla="*/ 0 h 484"/>
                  <a:gd name="T6" fmla="*/ 165 w 165"/>
                  <a:gd name="T7" fmla="*/ 440 h 484"/>
                  <a:gd name="T8" fmla="*/ 0 w 165"/>
                  <a:gd name="T9" fmla="*/ 484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484">
                    <a:moveTo>
                      <a:pt x="0" y="484"/>
                    </a:moveTo>
                    <a:lnTo>
                      <a:pt x="0" y="45"/>
                    </a:lnTo>
                    <a:lnTo>
                      <a:pt x="165" y="0"/>
                    </a:lnTo>
                    <a:lnTo>
                      <a:pt x="165" y="440"/>
                    </a:lnTo>
                    <a:lnTo>
                      <a:pt x="0" y="48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74" name="Freeform 266"/>
              <p:cNvSpPr>
                <a:spLocks noChangeAspect="1"/>
              </p:cNvSpPr>
              <p:nvPr/>
            </p:nvSpPr>
            <p:spPr bwMode="gray">
              <a:xfrm>
                <a:off x="519" y="4533"/>
                <a:ext cx="33" cy="446"/>
              </a:xfrm>
              <a:custGeom>
                <a:avLst/>
                <a:gdLst>
                  <a:gd name="T0" fmla="*/ 33 w 33"/>
                  <a:gd name="T1" fmla="*/ 7 h 446"/>
                  <a:gd name="T2" fmla="*/ 0 w 33"/>
                  <a:gd name="T3" fmla="*/ 0 h 446"/>
                  <a:gd name="T4" fmla="*/ 0 w 33"/>
                  <a:gd name="T5" fmla="*/ 439 h 446"/>
                  <a:gd name="T6" fmla="*/ 33 w 33"/>
                  <a:gd name="T7" fmla="*/ 446 h 446"/>
                  <a:gd name="T8" fmla="*/ 33 w 33"/>
                  <a:gd name="T9" fmla="*/ 7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46">
                    <a:moveTo>
                      <a:pt x="33" y="7"/>
                    </a:moveTo>
                    <a:lnTo>
                      <a:pt x="0" y="0"/>
                    </a:lnTo>
                    <a:lnTo>
                      <a:pt x="0" y="439"/>
                    </a:lnTo>
                    <a:lnTo>
                      <a:pt x="33" y="446"/>
                    </a:lnTo>
                    <a:lnTo>
                      <a:pt x="33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75" name="Freeform 267"/>
              <p:cNvSpPr>
                <a:spLocks noChangeAspect="1"/>
              </p:cNvSpPr>
              <p:nvPr/>
            </p:nvSpPr>
            <p:spPr bwMode="gray">
              <a:xfrm>
                <a:off x="519" y="4488"/>
                <a:ext cx="198" cy="52"/>
              </a:xfrm>
              <a:custGeom>
                <a:avLst/>
                <a:gdLst>
                  <a:gd name="T0" fmla="*/ 198 w 198"/>
                  <a:gd name="T1" fmla="*/ 7 h 52"/>
                  <a:gd name="T2" fmla="*/ 168 w 198"/>
                  <a:gd name="T3" fmla="*/ 0 h 52"/>
                  <a:gd name="T4" fmla="*/ 0 w 198"/>
                  <a:gd name="T5" fmla="*/ 45 h 52"/>
                  <a:gd name="T6" fmla="*/ 33 w 198"/>
                  <a:gd name="T7" fmla="*/ 52 h 52"/>
                  <a:gd name="T8" fmla="*/ 198 w 198"/>
                  <a:gd name="T9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52">
                    <a:moveTo>
                      <a:pt x="198" y="7"/>
                    </a:moveTo>
                    <a:lnTo>
                      <a:pt x="168" y="0"/>
                    </a:lnTo>
                    <a:lnTo>
                      <a:pt x="0" y="45"/>
                    </a:lnTo>
                    <a:lnTo>
                      <a:pt x="33" y="52"/>
                    </a:lnTo>
                    <a:lnTo>
                      <a:pt x="198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76" name="Freeform 268"/>
              <p:cNvSpPr>
                <a:spLocks noChangeAspect="1"/>
              </p:cNvSpPr>
              <p:nvPr/>
            </p:nvSpPr>
            <p:spPr bwMode="gray">
              <a:xfrm>
                <a:off x="746" y="5013"/>
                <a:ext cx="26" cy="28"/>
              </a:xfrm>
              <a:custGeom>
                <a:avLst/>
                <a:gdLst>
                  <a:gd name="T0" fmla="*/ 9 w 11"/>
                  <a:gd name="T1" fmla="*/ 11 h 12"/>
                  <a:gd name="T2" fmla="*/ 2 w 11"/>
                  <a:gd name="T3" fmla="*/ 8 h 12"/>
                  <a:gd name="T4" fmla="*/ 2 w 11"/>
                  <a:gd name="T5" fmla="*/ 1 h 12"/>
                  <a:gd name="T6" fmla="*/ 9 w 11"/>
                  <a:gd name="T7" fmla="*/ 3 h 12"/>
                  <a:gd name="T8" fmla="*/ 9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9" y="11"/>
                    </a:moveTo>
                    <a:cubicBezTo>
                      <a:pt x="7" y="12"/>
                      <a:pt x="4" y="11"/>
                      <a:pt x="2" y="8"/>
                    </a:cubicBezTo>
                    <a:cubicBezTo>
                      <a:pt x="0" y="6"/>
                      <a:pt x="0" y="2"/>
                      <a:pt x="2" y="1"/>
                    </a:cubicBezTo>
                    <a:cubicBezTo>
                      <a:pt x="3" y="0"/>
                      <a:pt x="7" y="1"/>
                      <a:pt x="9" y="3"/>
                    </a:cubicBezTo>
                    <a:cubicBezTo>
                      <a:pt x="11" y="6"/>
                      <a:pt x="11" y="9"/>
                      <a:pt x="9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77" name="Freeform 269"/>
              <p:cNvSpPr>
                <a:spLocks noChangeAspect="1"/>
              </p:cNvSpPr>
              <p:nvPr/>
            </p:nvSpPr>
            <p:spPr bwMode="gray">
              <a:xfrm>
                <a:off x="746" y="4332"/>
                <a:ext cx="26" cy="31"/>
              </a:xfrm>
              <a:custGeom>
                <a:avLst/>
                <a:gdLst>
                  <a:gd name="T0" fmla="*/ 9 w 11"/>
                  <a:gd name="T1" fmla="*/ 11 h 13"/>
                  <a:gd name="T2" fmla="*/ 2 w 11"/>
                  <a:gd name="T3" fmla="*/ 9 h 13"/>
                  <a:gd name="T4" fmla="*/ 2 w 11"/>
                  <a:gd name="T5" fmla="*/ 1 h 13"/>
                  <a:gd name="T6" fmla="*/ 9 w 11"/>
                  <a:gd name="T7" fmla="*/ 4 h 13"/>
                  <a:gd name="T8" fmla="*/ 9 w 11"/>
                  <a:gd name="T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6"/>
                      <a:pt x="0" y="3"/>
                      <a:pt x="2" y="1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78" name="Freeform 270"/>
              <p:cNvSpPr>
                <a:spLocks noChangeAspect="1"/>
              </p:cNvSpPr>
              <p:nvPr/>
            </p:nvSpPr>
            <p:spPr bwMode="gray">
              <a:xfrm>
                <a:off x="542" y="4339"/>
                <a:ext cx="218" cy="756"/>
              </a:xfrm>
              <a:custGeom>
                <a:avLst/>
                <a:gdLst>
                  <a:gd name="T0" fmla="*/ 0 w 92"/>
                  <a:gd name="T1" fmla="*/ 24 h 320"/>
                  <a:gd name="T2" fmla="*/ 0 w 92"/>
                  <a:gd name="T3" fmla="*/ 320 h 320"/>
                  <a:gd name="T4" fmla="*/ 92 w 92"/>
                  <a:gd name="T5" fmla="*/ 295 h 320"/>
                  <a:gd name="T6" fmla="*/ 90 w 92"/>
                  <a:gd name="T7" fmla="*/ 287 h 320"/>
                  <a:gd name="T8" fmla="*/ 8 w 92"/>
                  <a:gd name="T9" fmla="*/ 309 h 320"/>
                  <a:gd name="T10" fmla="*/ 8 w 92"/>
                  <a:gd name="T11" fmla="*/ 30 h 320"/>
                  <a:gd name="T12" fmla="*/ 92 w 92"/>
                  <a:gd name="T13" fmla="*/ 7 h 320"/>
                  <a:gd name="T14" fmla="*/ 90 w 92"/>
                  <a:gd name="T15" fmla="*/ 0 h 320"/>
                  <a:gd name="T16" fmla="*/ 0 w 92"/>
                  <a:gd name="T17" fmla="*/ 2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320">
                    <a:moveTo>
                      <a:pt x="0" y="24"/>
                    </a:moveTo>
                    <a:cubicBezTo>
                      <a:pt x="0" y="320"/>
                      <a:pt x="0" y="320"/>
                      <a:pt x="0" y="320"/>
                    </a:cubicBezTo>
                    <a:cubicBezTo>
                      <a:pt x="92" y="295"/>
                      <a:pt x="92" y="295"/>
                      <a:pt x="92" y="295"/>
                    </a:cubicBezTo>
                    <a:cubicBezTo>
                      <a:pt x="90" y="287"/>
                      <a:pt x="90" y="287"/>
                      <a:pt x="90" y="287"/>
                    </a:cubicBezTo>
                    <a:cubicBezTo>
                      <a:pt x="90" y="287"/>
                      <a:pt x="17" y="307"/>
                      <a:pt x="8" y="309"/>
                    </a:cubicBezTo>
                    <a:cubicBezTo>
                      <a:pt x="8" y="299"/>
                      <a:pt x="8" y="36"/>
                      <a:pt x="8" y="30"/>
                    </a:cubicBezTo>
                    <a:cubicBezTo>
                      <a:pt x="13" y="29"/>
                      <a:pt x="92" y="7"/>
                      <a:pt x="92" y="7"/>
                    </a:cubicBezTo>
                    <a:cubicBezTo>
                      <a:pt x="90" y="0"/>
                      <a:pt x="90" y="0"/>
                      <a:pt x="90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79" name="Freeform 271"/>
              <p:cNvSpPr>
                <a:spLocks noChangeAspect="1"/>
              </p:cNvSpPr>
              <p:nvPr/>
            </p:nvSpPr>
            <p:spPr bwMode="gray">
              <a:xfrm>
                <a:off x="1476" y="4091"/>
                <a:ext cx="236" cy="787"/>
              </a:xfrm>
              <a:custGeom>
                <a:avLst/>
                <a:gdLst>
                  <a:gd name="T0" fmla="*/ 236 w 236"/>
                  <a:gd name="T1" fmla="*/ 787 h 787"/>
                  <a:gd name="T2" fmla="*/ 0 w 236"/>
                  <a:gd name="T3" fmla="*/ 0 h 787"/>
                  <a:gd name="T4" fmla="*/ 236 w 236"/>
                  <a:gd name="T5" fmla="*/ 787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6" h="787">
                    <a:moveTo>
                      <a:pt x="236" y="787"/>
                    </a:moveTo>
                    <a:lnTo>
                      <a:pt x="0" y="0"/>
                    </a:lnTo>
                    <a:lnTo>
                      <a:pt x="236" y="78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80" name="Line 272"/>
              <p:cNvSpPr>
                <a:spLocks noChangeAspect="1" noChangeShapeType="1"/>
              </p:cNvSpPr>
              <p:nvPr/>
            </p:nvSpPr>
            <p:spPr bwMode="gray">
              <a:xfrm flipH="1" flipV="1">
                <a:off x="1476" y="4091"/>
                <a:ext cx="236" cy="78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04081" name="Freeform 273"/>
            <p:cNvSpPr>
              <a:spLocks noChangeAspect="1"/>
            </p:cNvSpPr>
            <p:nvPr/>
          </p:nvSpPr>
          <p:spPr bwMode="gray">
            <a:xfrm>
              <a:off x="1837" y="3182"/>
              <a:ext cx="318" cy="306"/>
            </a:xfrm>
            <a:custGeom>
              <a:avLst/>
              <a:gdLst>
                <a:gd name="T0" fmla="*/ 6 w 109"/>
                <a:gd name="T1" fmla="*/ 19 h 106"/>
                <a:gd name="T2" fmla="*/ 14 w 109"/>
                <a:gd name="T3" fmla="*/ 18 h 106"/>
                <a:gd name="T4" fmla="*/ 13 w 109"/>
                <a:gd name="T5" fmla="*/ 8 h 106"/>
                <a:gd name="T6" fmla="*/ 9 w 109"/>
                <a:gd name="T7" fmla="*/ 1 h 106"/>
                <a:gd name="T8" fmla="*/ 18 w 109"/>
                <a:gd name="T9" fmla="*/ 4 h 106"/>
                <a:gd name="T10" fmla="*/ 24 w 109"/>
                <a:gd name="T11" fmla="*/ 17 h 106"/>
                <a:gd name="T12" fmla="*/ 30 w 109"/>
                <a:gd name="T13" fmla="*/ 26 h 106"/>
                <a:gd name="T14" fmla="*/ 33 w 109"/>
                <a:gd name="T15" fmla="*/ 28 h 106"/>
                <a:gd name="T16" fmla="*/ 85 w 109"/>
                <a:gd name="T17" fmla="*/ 71 h 106"/>
                <a:gd name="T18" fmla="*/ 95 w 109"/>
                <a:gd name="T19" fmla="*/ 72 h 106"/>
                <a:gd name="T20" fmla="*/ 104 w 109"/>
                <a:gd name="T21" fmla="*/ 77 h 106"/>
                <a:gd name="T22" fmla="*/ 109 w 109"/>
                <a:gd name="T23" fmla="*/ 94 h 106"/>
                <a:gd name="T24" fmla="*/ 102 w 109"/>
                <a:gd name="T25" fmla="*/ 85 h 106"/>
                <a:gd name="T26" fmla="*/ 93 w 109"/>
                <a:gd name="T27" fmla="*/ 86 h 106"/>
                <a:gd name="T28" fmla="*/ 94 w 109"/>
                <a:gd name="T29" fmla="*/ 97 h 106"/>
                <a:gd name="T30" fmla="*/ 99 w 109"/>
                <a:gd name="T31" fmla="*/ 105 h 106"/>
                <a:gd name="T32" fmla="*/ 89 w 109"/>
                <a:gd name="T33" fmla="*/ 102 h 106"/>
                <a:gd name="T34" fmla="*/ 82 w 109"/>
                <a:gd name="T35" fmla="*/ 87 h 106"/>
                <a:gd name="T36" fmla="*/ 76 w 109"/>
                <a:gd name="T37" fmla="*/ 77 h 106"/>
                <a:gd name="T38" fmla="*/ 21 w 109"/>
                <a:gd name="T39" fmla="*/ 31 h 106"/>
                <a:gd name="T40" fmla="*/ 13 w 109"/>
                <a:gd name="T41" fmla="*/ 30 h 106"/>
                <a:gd name="T42" fmla="*/ 5 w 109"/>
                <a:gd name="T43" fmla="*/ 26 h 106"/>
                <a:gd name="T44" fmla="*/ 0 w 109"/>
                <a:gd name="T45" fmla="*/ 11 h 106"/>
                <a:gd name="T46" fmla="*/ 6 w 109"/>
                <a:gd name="T47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6">
                  <a:moveTo>
                    <a:pt x="6" y="19"/>
                  </a:moveTo>
                  <a:cubicBezTo>
                    <a:pt x="7" y="20"/>
                    <a:pt x="11" y="23"/>
                    <a:pt x="14" y="18"/>
                  </a:cubicBezTo>
                  <a:cubicBezTo>
                    <a:pt x="17" y="12"/>
                    <a:pt x="14" y="9"/>
                    <a:pt x="13" y="8"/>
                  </a:cubicBezTo>
                  <a:cubicBezTo>
                    <a:pt x="13" y="7"/>
                    <a:pt x="9" y="2"/>
                    <a:pt x="9" y="1"/>
                  </a:cubicBezTo>
                  <a:cubicBezTo>
                    <a:pt x="8" y="1"/>
                    <a:pt x="12" y="0"/>
                    <a:pt x="18" y="4"/>
                  </a:cubicBezTo>
                  <a:cubicBezTo>
                    <a:pt x="23" y="8"/>
                    <a:pt x="24" y="13"/>
                    <a:pt x="24" y="17"/>
                  </a:cubicBezTo>
                  <a:cubicBezTo>
                    <a:pt x="25" y="22"/>
                    <a:pt x="29" y="25"/>
                    <a:pt x="30" y="26"/>
                  </a:cubicBezTo>
                  <a:cubicBezTo>
                    <a:pt x="30" y="26"/>
                    <a:pt x="31" y="27"/>
                    <a:pt x="33" y="28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85" y="71"/>
                    <a:pt x="88" y="74"/>
                    <a:pt x="95" y="72"/>
                  </a:cubicBezTo>
                  <a:cubicBezTo>
                    <a:pt x="95" y="72"/>
                    <a:pt x="100" y="71"/>
                    <a:pt x="104" y="77"/>
                  </a:cubicBezTo>
                  <a:cubicBezTo>
                    <a:pt x="108" y="83"/>
                    <a:pt x="109" y="91"/>
                    <a:pt x="109" y="94"/>
                  </a:cubicBezTo>
                  <a:cubicBezTo>
                    <a:pt x="109" y="97"/>
                    <a:pt x="104" y="88"/>
                    <a:pt x="102" y="85"/>
                  </a:cubicBezTo>
                  <a:cubicBezTo>
                    <a:pt x="101" y="83"/>
                    <a:pt x="97" y="80"/>
                    <a:pt x="93" y="86"/>
                  </a:cubicBezTo>
                  <a:cubicBezTo>
                    <a:pt x="90" y="92"/>
                    <a:pt x="93" y="96"/>
                    <a:pt x="94" y="97"/>
                  </a:cubicBezTo>
                  <a:cubicBezTo>
                    <a:pt x="95" y="98"/>
                    <a:pt x="99" y="104"/>
                    <a:pt x="99" y="105"/>
                  </a:cubicBezTo>
                  <a:cubicBezTo>
                    <a:pt x="100" y="105"/>
                    <a:pt x="95" y="106"/>
                    <a:pt x="89" y="102"/>
                  </a:cubicBezTo>
                  <a:cubicBezTo>
                    <a:pt x="83" y="97"/>
                    <a:pt x="83" y="92"/>
                    <a:pt x="82" y="87"/>
                  </a:cubicBezTo>
                  <a:cubicBezTo>
                    <a:pt x="81" y="82"/>
                    <a:pt x="76" y="78"/>
                    <a:pt x="76" y="77"/>
                  </a:cubicBezTo>
                  <a:cubicBezTo>
                    <a:pt x="75" y="77"/>
                    <a:pt x="21" y="31"/>
                    <a:pt x="21" y="31"/>
                  </a:cubicBezTo>
                  <a:cubicBezTo>
                    <a:pt x="21" y="31"/>
                    <a:pt x="19" y="29"/>
                    <a:pt x="13" y="30"/>
                  </a:cubicBezTo>
                  <a:cubicBezTo>
                    <a:pt x="13" y="30"/>
                    <a:pt x="8" y="32"/>
                    <a:pt x="5" y="26"/>
                  </a:cubicBezTo>
                  <a:cubicBezTo>
                    <a:pt x="1" y="21"/>
                    <a:pt x="0" y="13"/>
                    <a:pt x="0" y="11"/>
                  </a:cubicBezTo>
                  <a:cubicBezTo>
                    <a:pt x="0" y="8"/>
                    <a:pt x="5" y="17"/>
                    <a:pt x="6" y="19"/>
                  </a:cubicBezTo>
                  <a:close/>
                </a:path>
              </a:pathLst>
            </a:custGeom>
            <a:solidFill>
              <a:srgbClr val="000000"/>
            </a:solidFill>
            <a:ln w="6350" cap="flat" cmpd="sng">
              <a:solidFill>
                <a:srgbClr val="1B161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4296" name="Group 488"/>
          <p:cNvGrpSpPr>
            <a:grpSpLocks/>
          </p:cNvGrpSpPr>
          <p:nvPr/>
        </p:nvGrpSpPr>
        <p:grpSpPr bwMode="auto">
          <a:xfrm>
            <a:off x="5105400" y="2678113"/>
            <a:ext cx="2043113" cy="957262"/>
            <a:chOff x="3216" y="1687"/>
            <a:chExt cx="1287" cy="603"/>
          </a:xfrm>
        </p:grpSpPr>
        <p:sp>
          <p:nvSpPr>
            <p:cNvPr id="504037" name="Freeform 229"/>
            <p:cNvSpPr>
              <a:spLocks noChangeAspect="1"/>
            </p:cNvSpPr>
            <p:nvPr/>
          </p:nvSpPr>
          <p:spPr bwMode="gray">
            <a:xfrm>
              <a:off x="3216" y="1945"/>
              <a:ext cx="1287" cy="345"/>
            </a:xfrm>
            <a:custGeom>
              <a:avLst/>
              <a:gdLst>
                <a:gd name="T0" fmla="*/ 0 w 161"/>
                <a:gd name="T1" fmla="*/ 22 h 44"/>
                <a:gd name="T2" fmla="*/ 81 w 161"/>
                <a:gd name="T3" fmla="*/ 0 h 44"/>
                <a:gd name="T4" fmla="*/ 161 w 161"/>
                <a:gd name="T5" fmla="*/ 22 h 44"/>
                <a:gd name="T6" fmla="*/ 81 w 161"/>
                <a:gd name="T7" fmla="*/ 44 h 44"/>
                <a:gd name="T8" fmla="*/ 0 w 161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4">
                  <a:moveTo>
                    <a:pt x="0" y="22"/>
                  </a:moveTo>
                  <a:lnTo>
                    <a:pt x="81" y="0"/>
                  </a:lnTo>
                  <a:lnTo>
                    <a:pt x="161" y="22"/>
                  </a:lnTo>
                  <a:lnTo>
                    <a:pt x="81" y="44"/>
                  </a:lnTo>
                  <a:lnTo>
                    <a:pt x="0" y="22"/>
                  </a:lnTo>
                  <a:close/>
                </a:path>
              </a:pathLst>
            </a:custGeom>
            <a:gradFill rotWithShape="1">
              <a:gsLst>
                <a:gs pos="0">
                  <a:srgbClr val="B2B2B2">
                    <a:gamma/>
                    <a:tint val="68627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dist="25400" dir="5400000" algn="ctr" rotWithShape="0">
                <a:srgbClr val="808080"/>
              </a:outerShdw>
            </a:effec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04082" name="Group 274"/>
            <p:cNvGrpSpPr>
              <a:grpSpLocks noChangeAspect="1"/>
            </p:cNvGrpSpPr>
            <p:nvPr/>
          </p:nvGrpSpPr>
          <p:grpSpPr bwMode="auto">
            <a:xfrm>
              <a:off x="4109" y="2075"/>
              <a:ext cx="143" cy="113"/>
              <a:chOff x="1294" y="2559"/>
              <a:chExt cx="434" cy="342"/>
            </a:xfrm>
          </p:grpSpPr>
          <p:grpSp>
            <p:nvGrpSpPr>
              <p:cNvPr id="504083" name="Group 275"/>
              <p:cNvGrpSpPr>
                <a:grpSpLocks noChangeAspect="1"/>
              </p:cNvGrpSpPr>
              <p:nvPr/>
            </p:nvGrpSpPr>
            <p:grpSpPr bwMode="auto">
              <a:xfrm>
                <a:off x="1294" y="2559"/>
                <a:ext cx="434" cy="342"/>
                <a:chOff x="1315" y="1508"/>
                <a:chExt cx="596" cy="469"/>
              </a:xfrm>
            </p:grpSpPr>
            <p:sp>
              <p:nvSpPr>
                <p:cNvPr id="504084" name="Freeform 276"/>
                <p:cNvSpPr>
                  <a:spLocks noChangeAspect="1"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85" name="Freeform 277"/>
                <p:cNvSpPr>
                  <a:spLocks noChangeAspect="1"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86" name="Freeform 278"/>
                <p:cNvSpPr>
                  <a:spLocks noChangeAspect="1"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4087" name="Group 279"/>
              <p:cNvGrpSpPr>
                <a:grpSpLocks noChangeAspect="1"/>
              </p:cNvGrpSpPr>
              <p:nvPr/>
            </p:nvGrpSpPr>
            <p:grpSpPr bwMode="auto">
              <a:xfrm>
                <a:off x="1518" y="2627"/>
                <a:ext cx="202" cy="264"/>
                <a:chOff x="-12596" y="18220"/>
                <a:chExt cx="319" cy="416"/>
              </a:xfrm>
            </p:grpSpPr>
            <p:sp>
              <p:nvSpPr>
                <p:cNvPr id="504088" name="Freeform 280"/>
                <p:cNvSpPr>
                  <a:spLocks noChangeAspect="1"/>
                </p:cNvSpPr>
                <p:nvPr/>
              </p:nvSpPr>
              <p:spPr bwMode="gray">
                <a:xfrm>
                  <a:off x="-12596" y="18220"/>
                  <a:ext cx="319" cy="416"/>
                </a:xfrm>
                <a:custGeom>
                  <a:avLst/>
                  <a:gdLst>
                    <a:gd name="T0" fmla="*/ 0 w 319"/>
                    <a:gd name="T1" fmla="*/ 416 h 416"/>
                    <a:gd name="T2" fmla="*/ 0 w 319"/>
                    <a:gd name="T3" fmla="*/ 85 h 416"/>
                    <a:gd name="T4" fmla="*/ 319 w 319"/>
                    <a:gd name="T5" fmla="*/ 0 h 416"/>
                    <a:gd name="T6" fmla="*/ 319 w 319"/>
                    <a:gd name="T7" fmla="*/ 331 h 416"/>
                    <a:gd name="T8" fmla="*/ 0 w 319"/>
                    <a:gd name="T9" fmla="*/ 416 h 4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416">
                      <a:moveTo>
                        <a:pt x="0" y="416"/>
                      </a:moveTo>
                      <a:lnTo>
                        <a:pt x="0" y="85"/>
                      </a:lnTo>
                      <a:lnTo>
                        <a:pt x="319" y="0"/>
                      </a:lnTo>
                      <a:lnTo>
                        <a:pt x="319" y="331"/>
                      </a:lnTo>
                      <a:lnTo>
                        <a:pt x="0" y="4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1B171B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89" name="Freeform 281"/>
                <p:cNvSpPr>
                  <a:spLocks noChangeAspect="1"/>
                </p:cNvSpPr>
                <p:nvPr/>
              </p:nvSpPr>
              <p:spPr bwMode="gray">
                <a:xfrm>
                  <a:off x="-12565" y="18303"/>
                  <a:ext cx="257" cy="250"/>
                </a:xfrm>
                <a:custGeom>
                  <a:avLst/>
                  <a:gdLst>
                    <a:gd name="T0" fmla="*/ 103 w 109"/>
                    <a:gd name="T1" fmla="*/ 19 h 106"/>
                    <a:gd name="T2" fmla="*/ 95 w 109"/>
                    <a:gd name="T3" fmla="*/ 18 h 106"/>
                    <a:gd name="T4" fmla="*/ 95 w 109"/>
                    <a:gd name="T5" fmla="*/ 8 h 106"/>
                    <a:gd name="T6" fmla="*/ 100 w 109"/>
                    <a:gd name="T7" fmla="*/ 1 h 106"/>
                    <a:gd name="T8" fmla="*/ 91 w 109"/>
                    <a:gd name="T9" fmla="*/ 4 h 106"/>
                    <a:gd name="T10" fmla="*/ 85 w 109"/>
                    <a:gd name="T11" fmla="*/ 17 h 106"/>
                    <a:gd name="T12" fmla="*/ 79 w 109"/>
                    <a:gd name="T13" fmla="*/ 26 h 106"/>
                    <a:gd name="T14" fmla="*/ 76 w 109"/>
                    <a:gd name="T15" fmla="*/ 28 h 106"/>
                    <a:gd name="T16" fmla="*/ 24 w 109"/>
                    <a:gd name="T17" fmla="*/ 71 h 106"/>
                    <a:gd name="T18" fmla="*/ 14 w 109"/>
                    <a:gd name="T19" fmla="*/ 72 h 106"/>
                    <a:gd name="T20" fmla="*/ 5 w 109"/>
                    <a:gd name="T21" fmla="*/ 77 h 106"/>
                    <a:gd name="T22" fmla="*/ 0 w 109"/>
                    <a:gd name="T23" fmla="*/ 94 h 106"/>
                    <a:gd name="T24" fmla="*/ 7 w 109"/>
                    <a:gd name="T25" fmla="*/ 85 h 106"/>
                    <a:gd name="T26" fmla="*/ 16 w 109"/>
                    <a:gd name="T27" fmla="*/ 86 h 106"/>
                    <a:gd name="T28" fmla="*/ 15 w 109"/>
                    <a:gd name="T29" fmla="*/ 97 h 106"/>
                    <a:gd name="T30" fmla="*/ 10 w 109"/>
                    <a:gd name="T31" fmla="*/ 105 h 106"/>
                    <a:gd name="T32" fmla="*/ 20 w 109"/>
                    <a:gd name="T33" fmla="*/ 102 h 106"/>
                    <a:gd name="T34" fmla="*/ 27 w 109"/>
                    <a:gd name="T35" fmla="*/ 87 h 106"/>
                    <a:gd name="T36" fmla="*/ 33 w 109"/>
                    <a:gd name="T37" fmla="*/ 77 h 106"/>
                    <a:gd name="T38" fmla="*/ 87 w 109"/>
                    <a:gd name="T39" fmla="*/ 31 h 106"/>
                    <a:gd name="T40" fmla="*/ 96 w 109"/>
                    <a:gd name="T41" fmla="*/ 30 h 106"/>
                    <a:gd name="T42" fmla="*/ 104 w 109"/>
                    <a:gd name="T43" fmla="*/ 26 h 106"/>
                    <a:gd name="T44" fmla="*/ 109 w 109"/>
                    <a:gd name="T45" fmla="*/ 11 h 106"/>
                    <a:gd name="T46" fmla="*/ 103 w 109"/>
                    <a:gd name="T47" fmla="*/ 19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09" h="106">
                      <a:moveTo>
                        <a:pt x="103" y="19"/>
                      </a:moveTo>
                      <a:cubicBezTo>
                        <a:pt x="102" y="20"/>
                        <a:pt x="98" y="23"/>
                        <a:pt x="95" y="18"/>
                      </a:cubicBezTo>
                      <a:cubicBezTo>
                        <a:pt x="92" y="12"/>
                        <a:pt x="95" y="9"/>
                        <a:pt x="95" y="8"/>
                      </a:cubicBezTo>
                      <a:cubicBezTo>
                        <a:pt x="96" y="7"/>
                        <a:pt x="100" y="2"/>
                        <a:pt x="100" y="1"/>
                      </a:cubicBezTo>
                      <a:cubicBezTo>
                        <a:pt x="101" y="1"/>
                        <a:pt x="97" y="0"/>
                        <a:pt x="91" y="4"/>
                      </a:cubicBezTo>
                      <a:cubicBezTo>
                        <a:pt x="86" y="8"/>
                        <a:pt x="85" y="13"/>
                        <a:pt x="85" y="17"/>
                      </a:cubicBezTo>
                      <a:cubicBezTo>
                        <a:pt x="84" y="22"/>
                        <a:pt x="80" y="25"/>
                        <a:pt x="79" y="26"/>
                      </a:cubicBezTo>
                      <a:cubicBezTo>
                        <a:pt x="79" y="26"/>
                        <a:pt x="78" y="27"/>
                        <a:pt x="76" y="28"/>
                      </a:cubicBezTo>
                      <a:cubicBezTo>
                        <a:pt x="24" y="71"/>
                        <a:pt x="24" y="71"/>
                        <a:pt x="24" y="71"/>
                      </a:cubicBezTo>
                      <a:cubicBezTo>
                        <a:pt x="24" y="71"/>
                        <a:pt x="21" y="74"/>
                        <a:pt x="14" y="72"/>
                      </a:cubicBezTo>
                      <a:cubicBezTo>
                        <a:pt x="14" y="72"/>
                        <a:pt x="9" y="71"/>
                        <a:pt x="5" y="77"/>
                      </a:cubicBezTo>
                      <a:cubicBezTo>
                        <a:pt x="1" y="83"/>
                        <a:pt x="0" y="91"/>
                        <a:pt x="0" y="94"/>
                      </a:cubicBezTo>
                      <a:cubicBezTo>
                        <a:pt x="0" y="97"/>
                        <a:pt x="5" y="88"/>
                        <a:pt x="7" y="85"/>
                      </a:cubicBezTo>
                      <a:cubicBezTo>
                        <a:pt x="8" y="83"/>
                        <a:pt x="12" y="80"/>
                        <a:pt x="16" y="86"/>
                      </a:cubicBezTo>
                      <a:cubicBezTo>
                        <a:pt x="19" y="92"/>
                        <a:pt x="16" y="96"/>
                        <a:pt x="15" y="97"/>
                      </a:cubicBezTo>
                      <a:cubicBezTo>
                        <a:pt x="14" y="98"/>
                        <a:pt x="10" y="104"/>
                        <a:pt x="10" y="105"/>
                      </a:cubicBezTo>
                      <a:cubicBezTo>
                        <a:pt x="9" y="105"/>
                        <a:pt x="13" y="106"/>
                        <a:pt x="20" y="102"/>
                      </a:cubicBezTo>
                      <a:cubicBezTo>
                        <a:pt x="26" y="97"/>
                        <a:pt x="26" y="92"/>
                        <a:pt x="27" y="87"/>
                      </a:cubicBezTo>
                      <a:cubicBezTo>
                        <a:pt x="28" y="82"/>
                        <a:pt x="32" y="78"/>
                        <a:pt x="33" y="77"/>
                      </a:cubicBezTo>
                      <a:cubicBezTo>
                        <a:pt x="34" y="77"/>
                        <a:pt x="87" y="31"/>
                        <a:pt x="87" y="31"/>
                      </a:cubicBezTo>
                      <a:cubicBezTo>
                        <a:pt x="87" y="31"/>
                        <a:pt x="90" y="29"/>
                        <a:pt x="96" y="30"/>
                      </a:cubicBezTo>
                      <a:cubicBezTo>
                        <a:pt x="96" y="30"/>
                        <a:pt x="101" y="32"/>
                        <a:pt x="104" y="26"/>
                      </a:cubicBezTo>
                      <a:cubicBezTo>
                        <a:pt x="108" y="21"/>
                        <a:pt x="109" y="13"/>
                        <a:pt x="109" y="11"/>
                      </a:cubicBezTo>
                      <a:cubicBezTo>
                        <a:pt x="109" y="8"/>
                        <a:pt x="104" y="17"/>
                        <a:pt x="103" y="1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1B161B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04090" name="Group 282"/>
            <p:cNvGrpSpPr>
              <a:grpSpLocks noChangeAspect="1"/>
            </p:cNvGrpSpPr>
            <p:nvPr/>
          </p:nvGrpSpPr>
          <p:grpSpPr bwMode="auto">
            <a:xfrm>
              <a:off x="3965" y="2112"/>
              <a:ext cx="143" cy="113"/>
              <a:chOff x="858" y="2673"/>
              <a:chExt cx="434" cy="342"/>
            </a:xfrm>
          </p:grpSpPr>
          <p:grpSp>
            <p:nvGrpSpPr>
              <p:cNvPr id="504091" name="Group 283"/>
              <p:cNvGrpSpPr>
                <a:grpSpLocks noChangeAspect="1"/>
              </p:cNvGrpSpPr>
              <p:nvPr/>
            </p:nvGrpSpPr>
            <p:grpSpPr bwMode="auto">
              <a:xfrm>
                <a:off x="858" y="2673"/>
                <a:ext cx="434" cy="342"/>
                <a:chOff x="1315" y="1508"/>
                <a:chExt cx="596" cy="469"/>
              </a:xfrm>
            </p:grpSpPr>
            <p:sp>
              <p:nvSpPr>
                <p:cNvPr id="504092" name="Freeform 284"/>
                <p:cNvSpPr>
                  <a:spLocks noChangeAspect="1"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93" name="Freeform 285"/>
                <p:cNvSpPr>
                  <a:spLocks noChangeAspect="1"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94" name="Freeform 286"/>
                <p:cNvSpPr>
                  <a:spLocks noChangeAspect="1"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4095" name="Group 287"/>
              <p:cNvGrpSpPr>
                <a:grpSpLocks noChangeAspect="1"/>
              </p:cNvGrpSpPr>
              <p:nvPr/>
            </p:nvGrpSpPr>
            <p:grpSpPr bwMode="auto">
              <a:xfrm>
                <a:off x="1081" y="2743"/>
                <a:ext cx="202" cy="264"/>
                <a:chOff x="-12596" y="18220"/>
                <a:chExt cx="319" cy="416"/>
              </a:xfrm>
            </p:grpSpPr>
            <p:sp>
              <p:nvSpPr>
                <p:cNvPr id="504096" name="Freeform 288"/>
                <p:cNvSpPr>
                  <a:spLocks noChangeAspect="1"/>
                </p:cNvSpPr>
                <p:nvPr/>
              </p:nvSpPr>
              <p:spPr bwMode="gray">
                <a:xfrm>
                  <a:off x="-12596" y="18220"/>
                  <a:ext cx="319" cy="416"/>
                </a:xfrm>
                <a:custGeom>
                  <a:avLst/>
                  <a:gdLst>
                    <a:gd name="T0" fmla="*/ 0 w 319"/>
                    <a:gd name="T1" fmla="*/ 416 h 416"/>
                    <a:gd name="T2" fmla="*/ 0 w 319"/>
                    <a:gd name="T3" fmla="*/ 85 h 416"/>
                    <a:gd name="T4" fmla="*/ 319 w 319"/>
                    <a:gd name="T5" fmla="*/ 0 h 416"/>
                    <a:gd name="T6" fmla="*/ 319 w 319"/>
                    <a:gd name="T7" fmla="*/ 331 h 416"/>
                    <a:gd name="T8" fmla="*/ 0 w 319"/>
                    <a:gd name="T9" fmla="*/ 416 h 4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416">
                      <a:moveTo>
                        <a:pt x="0" y="416"/>
                      </a:moveTo>
                      <a:lnTo>
                        <a:pt x="0" y="85"/>
                      </a:lnTo>
                      <a:lnTo>
                        <a:pt x="319" y="0"/>
                      </a:lnTo>
                      <a:lnTo>
                        <a:pt x="319" y="331"/>
                      </a:lnTo>
                      <a:lnTo>
                        <a:pt x="0" y="4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1B171B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097" name="Freeform 289"/>
                <p:cNvSpPr>
                  <a:spLocks noChangeAspect="1"/>
                </p:cNvSpPr>
                <p:nvPr/>
              </p:nvSpPr>
              <p:spPr bwMode="gray">
                <a:xfrm>
                  <a:off x="-12565" y="18303"/>
                  <a:ext cx="257" cy="250"/>
                </a:xfrm>
                <a:custGeom>
                  <a:avLst/>
                  <a:gdLst>
                    <a:gd name="T0" fmla="*/ 103 w 109"/>
                    <a:gd name="T1" fmla="*/ 19 h 106"/>
                    <a:gd name="T2" fmla="*/ 95 w 109"/>
                    <a:gd name="T3" fmla="*/ 18 h 106"/>
                    <a:gd name="T4" fmla="*/ 95 w 109"/>
                    <a:gd name="T5" fmla="*/ 8 h 106"/>
                    <a:gd name="T6" fmla="*/ 100 w 109"/>
                    <a:gd name="T7" fmla="*/ 1 h 106"/>
                    <a:gd name="T8" fmla="*/ 91 w 109"/>
                    <a:gd name="T9" fmla="*/ 4 h 106"/>
                    <a:gd name="T10" fmla="*/ 85 w 109"/>
                    <a:gd name="T11" fmla="*/ 17 h 106"/>
                    <a:gd name="T12" fmla="*/ 79 w 109"/>
                    <a:gd name="T13" fmla="*/ 26 h 106"/>
                    <a:gd name="T14" fmla="*/ 76 w 109"/>
                    <a:gd name="T15" fmla="*/ 28 h 106"/>
                    <a:gd name="T16" fmla="*/ 24 w 109"/>
                    <a:gd name="T17" fmla="*/ 71 h 106"/>
                    <a:gd name="T18" fmla="*/ 14 w 109"/>
                    <a:gd name="T19" fmla="*/ 72 h 106"/>
                    <a:gd name="T20" fmla="*/ 5 w 109"/>
                    <a:gd name="T21" fmla="*/ 77 h 106"/>
                    <a:gd name="T22" fmla="*/ 0 w 109"/>
                    <a:gd name="T23" fmla="*/ 94 h 106"/>
                    <a:gd name="T24" fmla="*/ 7 w 109"/>
                    <a:gd name="T25" fmla="*/ 85 h 106"/>
                    <a:gd name="T26" fmla="*/ 16 w 109"/>
                    <a:gd name="T27" fmla="*/ 86 h 106"/>
                    <a:gd name="T28" fmla="*/ 15 w 109"/>
                    <a:gd name="T29" fmla="*/ 97 h 106"/>
                    <a:gd name="T30" fmla="*/ 10 w 109"/>
                    <a:gd name="T31" fmla="*/ 105 h 106"/>
                    <a:gd name="T32" fmla="*/ 20 w 109"/>
                    <a:gd name="T33" fmla="*/ 102 h 106"/>
                    <a:gd name="T34" fmla="*/ 27 w 109"/>
                    <a:gd name="T35" fmla="*/ 87 h 106"/>
                    <a:gd name="T36" fmla="*/ 33 w 109"/>
                    <a:gd name="T37" fmla="*/ 77 h 106"/>
                    <a:gd name="T38" fmla="*/ 87 w 109"/>
                    <a:gd name="T39" fmla="*/ 31 h 106"/>
                    <a:gd name="T40" fmla="*/ 96 w 109"/>
                    <a:gd name="T41" fmla="*/ 30 h 106"/>
                    <a:gd name="T42" fmla="*/ 104 w 109"/>
                    <a:gd name="T43" fmla="*/ 26 h 106"/>
                    <a:gd name="T44" fmla="*/ 109 w 109"/>
                    <a:gd name="T45" fmla="*/ 11 h 106"/>
                    <a:gd name="T46" fmla="*/ 103 w 109"/>
                    <a:gd name="T47" fmla="*/ 19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09" h="106">
                      <a:moveTo>
                        <a:pt x="103" y="19"/>
                      </a:moveTo>
                      <a:cubicBezTo>
                        <a:pt x="102" y="20"/>
                        <a:pt x="98" y="23"/>
                        <a:pt x="95" y="18"/>
                      </a:cubicBezTo>
                      <a:cubicBezTo>
                        <a:pt x="92" y="12"/>
                        <a:pt x="95" y="9"/>
                        <a:pt x="95" y="8"/>
                      </a:cubicBezTo>
                      <a:cubicBezTo>
                        <a:pt x="96" y="7"/>
                        <a:pt x="100" y="2"/>
                        <a:pt x="100" y="1"/>
                      </a:cubicBezTo>
                      <a:cubicBezTo>
                        <a:pt x="101" y="1"/>
                        <a:pt x="97" y="0"/>
                        <a:pt x="91" y="4"/>
                      </a:cubicBezTo>
                      <a:cubicBezTo>
                        <a:pt x="86" y="8"/>
                        <a:pt x="85" y="13"/>
                        <a:pt x="85" y="17"/>
                      </a:cubicBezTo>
                      <a:cubicBezTo>
                        <a:pt x="84" y="22"/>
                        <a:pt x="80" y="25"/>
                        <a:pt x="79" y="26"/>
                      </a:cubicBezTo>
                      <a:cubicBezTo>
                        <a:pt x="79" y="26"/>
                        <a:pt x="78" y="27"/>
                        <a:pt x="76" y="28"/>
                      </a:cubicBezTo>
                      <a:cubicBezTo>
                        <a:pt x="24" y="71"/>
                        <a:pt x="24" y="71"/>
                        <a:pt x="24" y="71"/>
                      </a:cubicBezTo>
                      <a:cubicBezTo>
                        <a:pt x="24" y="71"/>
                        <a:pt x="21" y="74"/>
                        <a:pt x="14" y="72"/>
                      </a:cubicBezTo>
                      <a:cubicBezTo>
                        <a:pt x="14" y="72"/>
                        <a:pt x="9" y="71"/>
                        <a:pt x="5" y="77"/>
                      </a:cubicBezTo>
                      <a:cubicBezTo>
                        <a:pt x="1" y="83"/>
                        <a:pt x="0" y="91"/>
                        <a:pt x="0" y="94"/>
                      </a:cubicBezTo>
                      <a:cubicBezTo>
                        <a:pt x="0" y="97"/>
                        <a:pt x="5" y="88"/>
                        <a:pt x="7" y="85"/>
                      </a:cubicBezTo>
                      <a:cubicBezTo>
                        <a:pt x="8" y="83"/>
                        <a:pt x="12" y="80"/>
                        <a:pt x="16" y="86"/>
                      </a:cubicBezTo>
                      <a:cubicBezTo>
                        <a:pt x="19" y="92"/>
                        <a:pt x="16" y="96"/>
                        <a:pt x="15" y="97"/>
                      </a:cubicBezTo>
                      <a:cubicBezTo>
                        <a:pt x="14" y="98"/>
                        <a:pt x="10" y="104"/>
                        <a:pt x="10" y="105"/>
                      </a:cubicBezTo>
                      <a:cubicBezTo>
                        <a:pt x="9" y="105"/>
                        <a:pt x="13" y="106"/>
                        <a:pt x="20" y="102"/>
                      </a:cubicBezTo>
                      <a:cubicBezTo>
                        <a:pt x="26" y="97"/>
                        <a:pt x="26" y="92"/>
                        <a:pt x="27" y="87"/>
                      </a:cubicBezTo>
                      <a:cubicBezTo>
                        <a:pt x="28" y="82"/>
                        <a:pt x="32" y="78"/>
                        <a:pt x="33" y="77"/>
                      </a:cubicBezTo>
                      <a:cubicBezTo>
                        <a:pt x="34" y="77"/>
                        <a:pt x="87" y="31"/>
                        <a:pt x="87" y="31"/>
                      </a:cubicBezTo>
                      <a:cubicBezTo>
                        <a:pt x="87" y="31"/>
                        <a:pt x="90" y="29"/>
                        <a:pt x="96" y="30"/>
                      </a:cubicBezTo>
                      <a:cubicBezTo>
                        <a:pt x="96" y="30"/>
                        <a:pt x="101" y="32"/>
                        <a:pt x="104" y="26"/>
                      </a:cubicBezTo>
                      <a:cubicBezTo>
                        <a:pt x="108" y="21"/>
                        <a:pt x="109" y="13"/>
                        <a:pt x="109" y="11"/>
                      </a:cubicBezTo>
                      <a:cubicBezTo>
                        <a:pt x="109" y="8"/>
                        <a:pt x="104" y="17"/>
                        <a:pt x="103" y="1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1B161B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04098" name="Group 290"/>
            <p:cNvGrpSpPr>
              <a:grpSpLocks noChangeAspect="1"/>
            </p:cNvGrpSpPr>
            <p:nvPr/>
          </p:nvGrpSpPr>
          <p:grpSpPr bwMode="auto">
            <a:xfrm>
              <a:off x="3825" y="2150"/>
              <a:ext cx="144" cy="112"/>
              <a:chOff x="435" y="2786"/>
              <a:chExt cx="434" cy="342"/>
            </a:xfrm>
          </p:grpSpPr>
          <p:grpSp>
            <p:nvGrpSpPr>
              <p:cNvPr id="504099" name="Group 291"/>
              <p:cNvGrpSpPr>
                <a:grpSpLocks noChangeAspect="1"/>
              </p:cNvGrpSpPr>
              <p:nvPr/>
            </p:nvGrpSpPr>
            <p:grpSpPr bwMode="auto">
              <a:xfrm>
                <a:off x="435" y="2786"/>
                <a:ext cx="434" cy="342"/>
                <a:chOff x="1315" y="1508"/>
                <a:chExt cx="596" cy="469"/>
              </a:xfrm>
            </p:grpSpPr>
            <p:sp>
              <p:nvSpPr>
                <p:cNvPr id="504100" name="Freeform 292"/>
                <p:cNvSpPr>
                  <a:spLocks noChangeAspect="1"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>
                    <a:gd name="T0" fmla="*/ 0 w 904"/>
                    <a:gd name="T1" fmla="*/ 123 h 244"/>
                    <a:gd name="T2" fmla="*/ 451 w 904"/>
                    <a:gd name="T3" fmla="*/ 0 h 244"/>
                    <a:gd name="T4" fmla="*/ 904 w 904"/>
                    <a:gd name="T5" fmla="*/ 123 h 244"/>
                    <a:gd name="T6" fmla="*/ 451 w 904"/>
                    <a:gd name="T7" fmla="*/ 244 h 244"/>
                    <a:gd name="T8" fmla="*/ 0 w 904"/>
                    <a:gd name="T9" fmla="*/ 123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101" name="Freeform 293"/>
                <p:cNvSpPr>
                  <a:spLocks noChangeAspect="1"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>
                    <a:gd name="T0" fmla="*/ 0 w 453"/>
                    <a:gd name="T1" fmla="*/ 589 h 589"/>
                    <a:gd name="T2" fmla="*/ 0 w 453"/>
                    <a:gd name="T3" fmla="*/ 121 h 589"/>
                    <a:gd name="T4" fmla="*/ 453 w 453"/>
                    <a:gd name="T5" fmla="*/ 0 h 589"/>
                    <a:gd name="T6" fmla="*/ 453 w 453"/>
                    <a:gd name="T7" fmla="*/ 468 h 589"/>
                    <a:gd name="T8" fmla="*/ 0 w 453"/>
                    <a:gd name="T9" fmla="*/ 58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102" name="Freeform 294"/>
                <p:cNvSpPr>
                  <a:spLocks noChangeAspect="1"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>
                    <a:gd name="T0" fmla="*/ 0 w 451"/>
                    <a:gd name="T1" fmla="*/ 0 h 589"/>
                    <a:gd name="T2" fmla="*/ 0 w 451"/>
                    <a:gd name="T3" fmla="*/ 468 h 589"/>
                    <a:gd name="T4" fmla="*/ 451 w 451"/>
                    <a:gd name="T5" fmla="*/ 589 h 589"/>
                    <a:gd name="T6" fmla="*/ 451 w 451"/>
                    <a:gd name="T7" fmla="*/ 121 h 589"/>
                    <a:gd name="T8" fmla="*/ 0 w 451"/>
                    <a:gd name="T9" fmla="*/ 0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3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4103" name="Group 295"/>
              <p:cNvGrpSpPr>
                <a:grpSpLocks noChangeAspect="1"/>
              </p:cNvGrpSpPr>
              <p:nvPr/>
            </p:nvGrpSpPr>
            <p:grpSpPr bwMode="auto">
              <a:xfrm>
                <a:off x="660" y="2853"/>
                <a:ext cx="202" cy="264"/>
                <a:chOff x="-12596" y="18220"/>
                <a:chExt cx="319" cy="416"/>
              </a:xfrm>
            </p:grpSpPr>
            <p:sp>
              <p:nvSpPr>
                <p:cNvPr id="504104" name="Freeform 296"/>
                <p:cNvSpPr>
                  <a:spLocks noChangeAspect="1"/>
                </p:cNvSpPr>
                <p:nvPr/>
              </p:nvSpPr>
              <p:spPr bwMode="gray">
                <a:xfrm>
                  <a:off x="-12596" y="18220"/>
                  <a:ext cx="319" cy="416"/>
                </a:xfrm>
                <a:custGeom>
                  <a:avLst/>
                  <a:gdLst>
                    <a:gd name="T0" fmla="*/ 0 w 319"/>
                    <a:gd name="T1" fmla="*/ 416 h 416"/>
                    <a:gd name="T2" fmla="*/ 0 w 319"/>
                    <a:gd name="T3" fmla="*/ 85 h 416"/>
                    <a:gd name="T4" fmla="*/ 319 w 319"/>
                    <a:gd name="T5" fmla="*/ 0 h 416"/>
                    <a:gd name="T6" fmla="*/ 319 w 319"/>
                    <a:gd name="T7" fmla="*/ 331 h 416"/>
                    <a:gd name="T8" fmla="*/ 0 w 319"/>
                    <a:gd name="T9" fmla="*/ 416 h 4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416">
                      <a:moveTo>
                        <a:pt x="0" y="416"/>
                      </a:moveTo>
                      <a:lnTo>
                        <a:pt x="0" y="85"/>
                      </a:lnTo>
                      <a:lnTo>
                        <a:pt x="319" y="0"/>
                      </a:lnTo>
                      <a:lnTo>
                        <a:pt x="319" y="331"/>
                      </a:lnTo>
                      <a:lnTo>
                        <a:pt x="0" y="4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1B171B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105" name="Freeform 297"/>
                <p:cNvSpPr>
                  <a:spLocks noChangeAspect="1"/>
                </p:cNvSpPr>
                <p:nvPr/>
              </p:nvSpPr>
              <p:spPr bwMode="gray">
                <a:xfrm>
                  <a:off x="-12565" y="18303"/>
                  <a:ext cx="257" cy="250"/>
                </a:xfrm>
                <a:custGeom>
                  <a:avLst/>
                  <a:gdLst>
                    <a:gd name="T0" fmla="*/ 103 w 109"/>
                    <a:gd name="T1" fmla="*/ 19 h 106"/>
                    <a:gd name="T2" fmla="*/ 95 w 109"/>
                    <a:gd name="T3" fmla="*/ 18 h 106"/>
                    <a:gd name="T4" fmla="*/ 95 w 109"/>
                    <a:gd name="T5" fmla="*/ 8 h 106"/>
                    <a:gd name="T6" fmla="*/ 100 w 109"/>
                    <a:gd name="T7" fmla="*/ 1 h 106"/>
                    <a:gd name="T8" fmla="*/ 91 w 109"/>
                    <a:gd name="T9" fmla="*/ 4 h 106"/>
                    <a:gd name="T10" fmla="*/ 85 w 109"/>
                    <a:gd name="T11" fmla="*/ 17 h 106"/>
                    <a:gd name="T12" fmla="*/ 79 w 109"/>
                    <a:gd name="T13" fmla="*/ 26 h 106"/>
                    <a:gd name="T14" fmla="*/ 76 w 109"/>
                    <a:gd name="T15" fmla="*/ 28 h 106"/>
                    <a:gd name="T16" fmla="*/ 24 w 109"/>
                    <a:gd name="T17" fmla="*/ 71 h 106"/>
                    <a:gd name="T18" fmla="*/ 14 w 109"/>
                    <a:gd name="T19" fmla="*/ 72 h 106"/>
                    <a:gd name="T20" fmla="*/ 5 w 109"/>
                    <a:gd name="T21" fmla="*/ 77 h 106"/>
                    <a:gd name="T22" fmla="*/ 0 w 109"/>
                    <a:gd name="T23" fmla="*/ 94 h 106"/>
                    <a:gd name="T24" fmla="*/ 7 w 109"/>
                    <a:gd name="T25" fmla="*/ 85 h 106"/>
                    <a:gd name="T26" fmla="*/ 16 w 109"/>
                    <a:gd name="T27" fmla="*/ 86 h 106"/>
                    <a:gd name="T28" fmla="*/ 15 w 109"/>
                    <a:gd name="T29" fmla="*/ 97 h 106"/>
                    <a:gd name="T30" fmla="*/ 10 w 109"/>
                    <a:gd name="T31" fmla="*/ 105 h 106"/>
                    <a:gd name="T32" fmla="*/ 20 w 109"/>
                    <a:gd name="T33" fmla="*/ 102 h 106"/>
                    <a:gd name="T34" fmla="*/ 27 w 109"/>
                    <a:gd name="T35" fmla="*/ 87 h 106"/>
                    <a:gd name="T36" fmla="*/ 33 w 109"/>
                    <a:gd name="T37" fmla="*/ 77 h 106"/>
                    <a:gd name="T38" fmla="*/ 87 w 109"/>
                    <a:gd name="T39" fmla="*/ 31 h 106"/>
                    <a:gd name="T40" fmla="*/ 96 w 109"/>
                    <a:gd name="T41" fmla="*/ 30 h 106"/>
                    <a:gd name="T42" fmla="*/ 104 w 109"/>
                    <a:gd name="T43" fmla="*/ 26 h 106"/>
                    <a:gd name="T44" fmla="*/ 109 w 109"/>
                    <a:gd name="T45" fmla="*/ 11 h 106"/>
                    <a:gd name="T46" fmla="*/ 103 w 109"/>
                    <a:gd name="T47" fmla="*/ 19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09" h="106">
                      <a:moveTo>
                        <a:pt x="103" y="19"/>
                      </a:moveTo>
                      <a:cubicBezTo>
                        <a:pt x="102" y="20"/>
                        <a:pt x="98" y="23"/>
                        <a:pt x="95" y="18"/>
                      </a:cubicBezTo>
                      <a:cubicBezTo>
                        <a:pt x="92" y="12"/>
                        <a:pt x="95" y="9"/>
                        <a:pt x="95" y="8"/>
                      </a:cubicBezTo>
                      <a:cubicBezTo>
                        <a:pt x="96" y="7"/>
                        <a:pt x="100" y="2"/>
                        <a:pt x="100" y="1"/>
                      </a:cubicBezTo>
                      <a:cubicBezTo>
                        <a:pt x="101" y="1"/>
                        <a:pt x="97" y="0"/>
                        <a:pt x="91" y="4"/>
                      </a:cubicBezTo>
                      <a:cubicBezTo>
                        <a:pt x="86" y="8"/>
                        <a:pt x="85" y="13"/>
                        <a:pt x="85" y="17"/>
                      </a:cubicBezTo>
                      <a:cubicBezTo>
                        <a:pt x="84" y="22"/>
                        <a:pt x="80" y="25"/>
                        <a:pt x="79" y="26"/>
                      </a:cubicBezTo>
                      <a:cubicBezTo>
                        <a:pt x="79" y="26"/>
                        <a:pt x="78" y="27"/>
                        <a:pt x="76" y="28"/>
                      </a:cubicBezTo>
                      <a:cubicBezTo>
                        <a:pt x="24" y="71"/>
                        <a:pt x="24" y="71"/>
                        <a:pt x="24" y="71"/>
                      </a:cubicBezTo>
                      <a:cubicBezTo>
                        <a:pt x="24" y="71"/>
                        <a:pt x="21" y="74"/>
                        <a:pt x="14" y="72"/>
                      </a:cubicBezTo>
                      <a:cubicBezTo>
                        <a:pt x="14" y="72"/>
                        <a:pt x="9" y="71"/>
                        <a:pt x="5" y="77"/>
                      </a:cubicBezTo>
                      <a:cubicBezTo>
                        <a:pt x="1" y="83"/>
                        <a:pt x="0" y="91"/>
                        <a:pt x="0" y="94"/>
                      </a:cubicBezTo>
                      <a:cubicBezTo>
                        <a:pt x="0" y="97"/>
                        <a:pt x="5" y="88"/>
                        <a:pt x="7" y="85"/>
                      </a:cubicBezTo>
                      <a:cubicBezTo>
                        <a:pt x="8" y="83"/>
                        <a:pt x="12" y="80"/>
                        <a:pt x="16" y="86"/>
                      </a:cubicBezTo>
                      <a:cubicBezTo>
                        <a:pt x="19" y="92"/>
                        <a:pt x="16" y="96"/>
                        <a:pt x="15" y="97"/>
                      </a:cubicBezTo>
                      <a:cubicBezTo>
                        <a:pt x="14" y="98"/>
                        <a:pt x="10" y="104"/>
                        <a:pt x="10" y="105"/>
                      </a:cubicBezTo>
                      <a:cubicBezTo>
                        <a:pt x="9" y="105"/>
                        <a:pt x="13" y="106"/>
                        <a:pt x="20" y="102"/>
                      </a:cubicBezTo>
                      <a:cubicBezTo>
                        <a:pt x="26" y="97"/>
                        <a:pt x="26" y="92"/>
                        <a:pt x="27" y="87"/>
                      </a:cubicBezTo>
                      <a:cubicBezTo>
                        <a:pt x="28" y="82"/>
                        <a:pt x="32" y="78"/>
                        <a:pt x="33" y="77"/>
                      </a:cubicBezTo>
                      <a:cubicBezTo>
                        <a:pt x="34" y="77"/>
                        <a:pt x="87" y="31"/>
                        <a:pt x="87" y="31"/>
                      </a:cubicBezTo>
                      <a:cubicBezTo>
                        <a:pt x="87" y="31"/>
                        <a:pt x="90" y="29"/>
                        <a:pt x="96" y="30"/>
                      </a:cubicBezTo>
                      <a:cubicBezTo>
                        <a:pt x="96" y="30"/>
                        <a:pt x="101" y="32"/>
                        <a:pt x="104" y="26"/>
                      </a:cubicBezTo>
                      <a:cubicBezTo>
                        <a:pt x="108" y="21"/>
                        <a:pt x="109" y="13"/>
                        <a:pt x="109" y="11"/>
                      </a:cubicBezTo>
                      <a:cubicBezTo>
                        <a:pt x="109" y="8"/>
                        <a:pt x="104" y="17"/>
                        <a:pt x="103" y="1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6350" cap="flat" cmpd="sng">
                      <a:solidFill>
                        <a:srgbClr val="1B161B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04106" name="Group 298"/>
            <p:cNvGrpSpPr>
              <a:grpSpLocks noChangeAspect="1"/>
            </p:cNvGrpSpPr>
            <p:nvPr/>
          </p:nvGrpSpPr>
          <p:grpSpPr bwMode="auto">
            <a:xfrm>
              <a:off x="3965" y="1687"/>
              <a:ext cx="393" cy="402"/>
              <a:chOff x="3301" y="2305"/>
              <a:chExt cx="1193" cy="1219"/>
            </a:xfrm>
          </p:grpSpPr>
          <p:sp>
            <p:nvSpPr>
              <p:cNvPr id="504107" name="Freeform 299"/>
              <p:cNvSpPr>
                <a:spLocks noChangeAspect="1"/>
              </p:cNvSpPr>
              <p:nvPr/>
            </p:nvSpPr>
            <p:spPr bwMode="gray">
              <a:xfrm>
                <a:off x="3384" y="2320"/>
                <a:ext cx="78" cy="919"/>
              </a:xfrm>
              <a:custGeom>
                <a:avLst/>
                <a:gdLst>
                  <a:gd name="T0" fmla="*/ 165 w 165"/>
                  <a:gd name="T1" fmla="*/ 0 h 1918"/>
                  <a:gd name="T2" fmla="*/ 165 w 165"/>
                  <a:gd name="T3" fmla="*/ 1873 h 1918"/>
                  <a:gd name="T4" fmla="*/ 0 w 165"/>
                  <a:gd name="T5" fmla="*/ 1918 h 1918"/>
                  <a:gd name="T6" fmla="*/ 0 w 165"/>
                  <a:gd name="T7" fmla="*/ 42 h 1918"/>
                  <a:gd name="T8" fmla="*/ 165 w 165"/>
                  <a:gd name="T9" fmla="*/ 0 h 1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1918">
                    <a:moveTo>
                      <a:pt x="165" y="0"/>
                    </a:moveTo>
                    <a:lnTo>
                      <a:pt x="165" y="1873"/>
                    </a:lnTo>
                    <a:lnTo>
                      <a:pt x="0" y="1918"/>
                    </a:lnTo>
                    <a:lnTo>
                      <a:pt x="0" y="42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108" name="Freeform 300"/>
              <p:cNvSpPr>
                <a:spLocks noChangeAspect="1"/>
              </p:cNvSpPr>
              <p:nvPr/>
            </p:nvSpPr>
            <p:spPr bwMode="gray">
              <a:xfrm>
                <a:off x="4332" y="2611"/>
                <a:ext cx="54" cy="913"/>
              </a:xfrm>
              <a:custGeom>
                <a:avLst/>
                <a:gdLst>
                  <a:gd name="T0" fmla="*/ 0 w 114"/>
                  <a:gd name="T1" fmla="*/ 0 h 1904"/>
                  <a:gd name="T2" fmla="*/ 0 w 114"/>
                  <a:gd name="T3" fmla="*/ 1873 h 1904"/>
                  <a:gd name="T4" fmla="*/ 114 w 114"/>
                  <a:gd name="T5" fmla="*/ 1904 h 1904"/>
                  <a:gd name="T6" fmla="*/ 114 w 114"/>
                  <a:gd name="T7" fmla="*/ 31 h 1904"/>
                  <a:gd name="T8" fmla="*/ 0 w 114"/>
                  <a:gd name="T9" fmla="*/ 0 h 1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904">
                    <a:moveTo>
                      <a:pt x="0" y="0"/>
                    </a:moveTo>
                    <a:lnTo>
                      <a:pt x="0" y="1873"/>
                    </a:lnTo>
                    <a:lnTo>
                      <a:pt x="114" y="1904"/>
                    </a:lnTo>
                    <a:lnTo>
                      <a:pt x="114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109" name="Freeform 301"/>
              <p:cNvSpPr>
                <a:spLocks noChangeAspect="1"/>
              </p:cNvSpPr>
              <p:nvPr/>
            </p:nvSpPr>
            <p:spPr bwMode="gray">
              <a:xfrm>
                <a:off x="3329" y="2326"/>
                <a:ext cx="55" cy="913"/>
              </a:xfrm>
              <a:custGeom>
                <a:avLst/>
                <a:gdLst>
                  <a:gd name="T0" fmla="*/ 0 w 113"/>
                  <a:gd name="T1" fmla="*/ 0 h 1904"/>
                  <a:gd name="T2" fmla="*/ 0 w 113"/>
                  <a:gd name="T3" fmla="*/ 1873 h 1904"/>
                  <a:gd name="T4" fmla="*/ 113 w 113"/>
                  <a:gd name="T5" fmla="*/ 1904 h 1904"/>
                  <a:gd name="T6" fmla="*/ 113 w 113"/>
                  <a:gd name="T7" fmla="*/ 28 h 1904"/>
                  <a:gd name="T8" fmla="*/ 0 w 113"/>
                  <a:gd name="T9" fmla="*/ 0 h 1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904">
                    <a:moveTo>
                      <a:pt x="0" y="0"/>
                    </a:moveTo>
                    <a:lnTo>
                      <a:pt x="0" y="1873"/>
                    </a:lnTo>
                    <a:lnTo>
                      <a:pt x="113" y="1904"/>
                    </a:lnTo>
                    <a:lnTo>
                      <a:pt x="113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4110" name="Group 302"/>
              <p:cNvGrpSpPr>
                <a:grpSpLocks noChangeAspect="1"/>
              </p:cNvGrpSpPr>
              <p:nvPr/>
            </p:nvGrpSpPr>
            <p:grpSpPr bwMode="auto">
              <a:xfrm>
                <a:off x="3355" y="2420"/>
                <a:ext cx="977" cy="405"/>
                <a:chOff x="806" y="1728"/>
                <a:chExt cx="2036" cy="845"/>
              </a:xfrm>
            </p:grpSpPr>
            <p:sp>
              <p:nvSpPr>
                <p:cNvPr id="504111" name="Freeform 303"/>
                <p:cNvSpPr>
                  <a:spLocks noChangeAspect="1"/>
                </p:cNvSpPr>
                <p:nvPr/>
              </p:nvSpPr>
              <p:spPr bwMode="gray">
                <a:xfrm>
                  <a:off x="806" y="1728"/>
                  <a:ext cx="2036" cy="621"/>
                </a:xfrm>
                <a:custGeom>
                  <a:avLst/>
                  <a:gdLst>
                    <a:gd name="T0" fmla="*/ 0 w 2036"/>
                    <a:gd name="T1" fmla="*/ 0 h 621"/>
                    <a:gd name="T2" fmla="*/ 0 w 2036"/>
                    <a:gd name="T3" fmla="*/ 73 h 621"/>
                    <a:gd name="T4" fmla="*/ 2036 w 2036"/>
                    <a:gd name="T5" fmla="*/ 621 h 621"/>
                    <a:gd name="T6" fmla="*/ 2036 w 2036"/>
                    <a:gd name="T7" fmla="*/ 545 h 621"/>
                    <a:gd name="T8" fmla="*/ 0 w 2036"/>
                    <a:gd name="T9" fmla="*/ 0 h 6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36" h="621">
                      <a:moveTo>
                        <a:pt x="0" y="0"/>
                      </a:moveTo>
                      <a:lnTo>
                        <a:pt x="0" y="73"/>
                      </a:lnTo>
                      <a:lnTo>
                        <a:pt x="2036" y="621"/>
                      </a:lnTo>
                      <a:lnTo>
                        <a:pt x="2036" y="54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112" name="Freeform 304"/>
                <p:cNvSpPr>
                  <a:spLocks noChangeAspect="1"/>
                </p:cNvSpPr>
                <p:nvPr/>
              </p:nvSpPr>
              <p:spPr bwMode="gray">
                <a:xfrm>
                  <a:off x="806" y="1801"/>
                  <a:ext cx="2036" cy="621"/>
                </a:xfrm>
                <a:custGeom>
                  <a:avLst/>
                  <a:gdLst>
                    <a:gd name="T0" fmla="*/ 0 w 2036"/>
                    <a:gd name="T1" fmla="*/ 0 h 621"/>
                    <a:gd name="T2" fmla="*/ 0 w 2036"/>
                    <a:gd name="T3" fmla="*/ 76 h 621"/>
                    <a:gd name="T4" fmla="*/ 2036 w 2036"/>
                    <a:gd name="T5" fmla="*/ 621 h 621"/>
                    <a:gd name="T6" fmla="*/ 2036 w 2036"/>
                    <a:gd name="T7" fmla="*/ 548 h 621"/>
                    <a:gd name="T8" fmla="*/ 0 w 2036"/>
                    <a:gd name="T9" fmla="*/ 0 h 6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36" h="621">
                      <a:moveTo>
                        <a:pt x="0" y="0"/>
                      </a:moveTo>
                      <a:lnTo>
                        <a:pt x="0" y="76"/>
                      </a:lnTo>
                      <a:lnTo>
                        <a:pt x="2036" y="621"/>
                      </a:lnTo>
                      <a:lnTo>
                        <a:pt x="2036" y="54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113" name="Freeform 305"/>
                <p:cNvSpPr>
                  <a:spLocks noChangeAspect="1"/>
                </p:cNvSpPr>
                <p:nvPr/>
              </p:nvSpPr>
              <p:spPr bwMode="gray">
                <a:xfrm>
                  <a:off x="806" y="1877"/>
                  <a:ext cx="2036" cy="621"/>
                </a:xfrm>
                <a:custGeom>
                  <a:avLst/>
                  <a:gdLst>
                    <a:gd name="T0" fmla="*/ 0 w 2036"/>
                    <a:gd name="T1" fmla="*/ 0 h 621"/>
                    <a:gd name="T2" fmla="*/ 0 w 2036"/>
                    <a:gd name="T3" fmla="*/ 75 h 621"/>
                    <a:gd name="T4" fmla="*/ 2036 w 2036"/>
                    <a:gd name="T5" fmla="*/ 621 h 621"/>
                    <a:gd name="T6" fmla="*/ 2036 w 2036"/>
                    <a:gd name="T7" fmla="*/ 545 h 621"/>
                    <a:gd name="T8" fmla="*/ 0 w 2036"/>
                    <a:gd name="T9" fmla="*/ 0 h 6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36" h="621">
                      <a:moveTo>
                        <a:pt x="0" y="0"/>
                      </a:moveTo>
                      <a:lnTo>
                        <a:pt x="0" y="75"/>
                      </a:lnTo>
                      <a:lnTo>
                        <a:pt x="2036" y="621"/>
                      </a:lnTo>
                      <a:lnTo>
                        <a:pt x="2036" y="54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114" name="Freeform 306"/>
                <p:cNvSpPr>
                  <a:spLocks noChangeAspect="1"/>
                </p:cNvSpPr>
                <p:nvPr/>
              </p:nvSpPr>
              <p:spPr bwMode="gray">
                <a:xfrm>
                  <a:off x="806" y="1952"/>
                  <a:ext cx="2036" cy="621"/>
                </a:xfrm>
                <a:custGeom>
                  <a:avLst/>
                  <a:gdLst>
                    <a:gd name="T0" fmla="*/ 0 w 2036"/>
                    <a:gd name="T1" fmla="*/ 0 h 621"/>
                    <a:gd name="T2" fmla="*/ 0 w 2036"/>
                    <a:gd name="T3" fmla="*/ 73 h 621"/>
                    <a:gd name="T4" fmla="*/ 2036 w 2036"/>
                    <a:gd name="T5" fmla="*/ 621 h 621"/>
                    <a:gd name="T6" fmla="*/ 2036 w 2036"/>
                    <a:gd name="T7" fmla="*/ 546 h 621"/>
                    <a:gd name="T8" fmla="*/ 0 w 2036"/>
                    <a:gd name="T9" fmla="*/ 0 h 6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36" h="621">
                      <a:moveTo>
                        <a:pt x="0" y="0"/>
                      </a:moveTo>
                      <a:lnTo>
                        <a:pt x="0" y="73"/>
                      </a:lnTo>
                      <a:lnTo>
                        <a:pt x="2036" y="621"/>
                      </a:lnTo>
                      <a:lnTo>
                        <a:pt x="2036" y="5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 cap="flat" cmpd="sng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04115" name="Freeform 307"/>
              <p:cNvSpPr>
                <a:spLocks noChangeAspect="1"/>
              </p:cNvSpPr>
              <p:nvPr/>
            </p:nvSpPr>
            <p:spPr bwMode="gray">
              <a:xfrm>
                <a:off x="3301" y="2333"/>
                <a:ext cx="54" cy="914"/>
              </a:xfrm>
              <a:custGeom>
                <a:avLst/>
                <a:gdLst>
                  <a:gd name="T0" fmla="*/ 0 w 113"/>
                  <a:gd name="T1" fmla="*/ 0 h 1904"/>
                  <a:gd name="T2" fmla="*/ 0 w 113"/>
                  <a:gd name="T3" fmla="*/ 1876 h 1904"/>
                  <a:gd name="T4" fmla="*/ 113 w 113"/>
                  <a:gd name="T5" fmla="*/ 1904 h 1904"/>
                  <a:gd name="T6" fmla="*/ 113 w 113"/>
                  <a:gd name="T7" fmla="*/ 31 h 1904"/>
                  <a:gd name="T8" fmla="*/ 0 w 113"/>
                  <a:gd name="T9" fmla="*/ 0 h 1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904">
                    <a:moveTo>
                      <a:pt x="0" y="0"/>
                    </a:moveTo>
                    <a:lnTo>
                      <a:pt x="0" y="1876"/>
                    </a:lnTo>
                    <a:lnTo>
                      <a:pt x="113" y="1904"/>
                    </a:lnTo>
                    <a:lnTo>
                      <a:pt x="113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116" name="Freeform 308"/>
              <p:cNvSpPr>
                <a:spLocks noChangeAspect="1"/>
              </p:cNvSpPr>
              <p:nvPr/>
            </p:nvSpPr>
            <p:spPr bwMode="gray">
              <a:xfrm>
                <a:off x="4386" y="2596"/>
                <a:ext cx="108" cy="928"/>
              </a:xfrm>
              <a:custGeom>
                <a:avLst/>
                <a:gdLst>
                  <a:gd name="T0" fmla="*/ 224 w 224"/>
                  <a:gd name="T1" fmla="*/ 0 h 1935"/>
                  <a:gd name="T2" fmla="*/ 224 w 224"/>
                  <a:gd name="T3" fmla="*/ 1873 h 1935"/>
                  <a:gd name="T4" fmla="*/ 0 w 224"/>
                  <a:gd name="T5" fmla="*/ 1935 h 1935"/>
                  <a:gd name="T6" fmla="*/ 0 w 224"/>
                  <a:gd name="T7" fmla="*/ 62 h 1935"/>
                  <a:gd name="T8" fmla="*/ 224 w 224"/>
                  <a:gd name="T9" fmla="*/ 0 h 19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1935">
                    <a:moveTo>
                      <a:pt x="224" y="0"/>
                    </a:moveTo>
                    <a:lnTo>
                      <a:pt x="224" y="1873"/>
                    </a:lnTo>
                    <a:lnTo>
                      <a:pt x="0" y="1935"/>
                    </a:lnTo>
                    <a:lnTo>
                      <a:pt x="0" y="62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117" name="Freeform 309"/>
              <p:cNvSpPr>
                <a:spLocks noChangeAspect="1"/>
              </p:cNvSpPr>
              <p:nvPr/>
            </p:nvSpPr>
            <p:spPr bwMode="gray">
              <a:xfrm>
                <a:off x="3355" y="2348"/>
                <a:ext cx="977" cy="333"/>
              </a:xfrm>
              <a:custGeom>
                <a:avLst/>
                <a:gdLst>
                  <a:gd name="T0" fmla="*/ 0 w 2036"/>
                  <a:gd name="T1" fmla="*/ 0 h 694"/>
                  <a:gd name="T2" fmla="*/ 0 w 2036"/>
                  <a:gd name="T3" fmla="*/ 149 h 694"/>
                  <a:gd name="T4" fmla="*/ 2036 w 2036"/>
                  <a:gd name="T5" fmla="*/ 694 h 694"/>
                  <a:gd name="T6" fmla="*/ 2036 w 2036"/>
                  <a:gd name="T7" fmla="*/ 548 h 694"/>
                  <a:gd name="T8" fmla="*/ 0 w 2036"/>
                  <a:gd name="T9" fmla="*/ 0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6" h="694">
                    <a:moveTo>
                      <a:pt x="0" y="0"/>
                    </a:moveTo>
                    <a:lnTo>
                      <a:pt x="0" y="149"/>
                    </a:lnTo>
                    <a:lnTo>
                      <a:pt x="2036" y="694"/>
                    </a:lnTo>
                    <a:lnTo>
                      <a:pt x="2036" y="5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969696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118" name="Freeform 310"/>
              <p:cNvSpPr>
                <a:spLocks noChangeAspect="1"/>
              </p:cNvSpPr>
              <p:nvPr/>
            </p:nvSpPr>
            <p:spPr bwMode="gray">
              <a:xfrm>
                <a:off x="3301" y="2305"/>
                <a:ext cx="1193" cy="320"/>
              </a:xfrm>
              <a:custGeom>
                <a:avLst/>
                <a:gdLst>
                  <a:gd name="T0" fmla="*/ 0 w 2487"/>
                  <a:gd name="T1" fmla="*/ 59 h 669"/>
                  <a:gd name="T2" fmla="*/ 224 w 2487"/>
                  <a:gd name="T3" fmla="*/ 0 h 669"/>
                  <a:gd name="T4" fmla="*/ 2487 w 2487"/>
                  <a:gd name="T5" fmla="*/ 607 h 669"/>
                  <a:gd name="T6" fmla="*/ 2263 w 2487"/>
                  <a:gd name="T7" fmla="*/ 669 h 669"/>
                  <a:gd name="T8" fmla="*/ 0 w 2487"/>
                  <a:gd name="T9" fmla="*/ 5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87" h="669">
                    <a:moveTo>
                      <a:pt x="0" y="59"/>
                    </a:moveTo>
                    <a:lnTo>
                      <a:pt x="224" y="0"/>
                    </a:lnTo>
                    <a:lnTo>
                      <a:pt x="2487" y="607"/>
                    </a:lnTo>
                    <a:lnTo>
                      <a:pt x="2263" y="669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80808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4275" name="Group 467"/>
            <p:cNvGrpSpPr>
              <a:grpSpLocks/>
            </p:cNvGrpSpPr>
            <p:nvPr/>
          </p:nvGrpSpPr>
          <p:grpSpPr bwMode="auto">
            <a:xfrm>
              <a:off x="3694" y="1943"/>
              <a:ext cx="131" cy="209"/>
              <a:chOff x="3694" y="1943"/>
              <a:chExt cx="131" cy="209"/>
            </a:xfrm>
          </p:grpSpPr>
          <p:sp>
            <p:nvSpPr>
              <p:cNvPr id="504266" name="Freeform 458"/>
              <p:cNvSpPr>
                <a:spLocks noChangeAspect="1"/>
              </p:cNvSpPr>
              <p:nvPr/>
            </p:nvSpPr>
            <p:spPr bwMode="gray">
              <a:xfrm>
                <a:off x="3768" y="2045"/>
                <a:ext cx="40" cy="107"/>
              </a:xfrm>
              <a:custGeom>
                <a:avLst/>
                <a:gdLst>
                  <a:gd name="T0" fmla="*/ 89 w 90"/>
                  <a:gd name="T1" fmla="*/ 156 h 245"/>
                  <a:gd name="T2" fmla="*/ 89 w 90"/>
                  <a:gd name="T3" fmla="*/ 7 h 245"/>
                  <a:gd name="T4" fmla="*/ 89 w 90"/>
                  <a:gd name="T5" fmla="*/ 5 h 245"/>
                  <a:gd name="T6" fmla="*/ 63 w 90"/>
                  <a:gd name="T7" fmla="*/ 20 h 245"/>
                  <a:gd name="T8" fmla="*/ 12 w 90"/>
                  <a:gd name="T9" fmla="*/ 10 h 245"/>
                  <a:gd name="T10" fmla="*/ 2 w 90"/>
                  <a:gd name="T11" fmla="*/ 0 h 245"/>
                  <a:gd name="T12" fmla="*/ 3 w 90"/>
                  <a:gd name="T13" fmla="*/ 36 h 245"/>
                  <a:gd name="T14" fmla="*/ 2 w 90"/>
                  <a:gd name="T15" fmla="*/ 205 h 245"/>
                  <a:gd name="T16" fmla="*/ 43 w 90"/>
                  <a:gd name="T17" fmla="*/ 205 h 245"/>
                  <a:gd name="T18" fmla="*/ 45 w 90"/>
                  <a:gd name="T19" fmla="*/ 51 h 245"/>
                  <a:gd name="T20" fmla="*/ 36 w 90"/>
                  <a:gd name="T21" fmla="*/ 40 h 245"/>
                  <a:gd name="T22" fmla="*/ 45 w 90"/>
                  <a:gd name="T23" fmla="*/ 51 h 245"/>
                  <a:gd name="T24" fmla="*/ 43 w 90"/>
                  <a:gd name="T25" fmla="*/ 205 h 245"/>
                  <a:gd name="T26" fmla="*/ 44 w 90"/>
                  <a:gd name="T27" fmla="*/ 211 h 245"/>
                  <a:gd name="T28" fmla="*/ 88 w 90"/>
                  <a:gd name="T29" fmla="*/ 218 h 245"/>
                  <a:gd name="T30" fmla="*/ 89 w 90"/>
                  <a:gd name="T31" fmla="*/ 1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20"/>
                      <a:pt x="24" y="13"/>
                      <a:pt x="12" y="10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5"/>
                      <a:pt x="43" y="205"/>
                    </a:cubicBezTo>
                    <a:cubicBezTo>
                      <a:pt x="43" y="171"/>
                      <a:pt x="46" y="55"/>
                      <a:pt x="45" y="51"/>
                    </a:cubicBezTo>
                    <a:cubicBezTo>
                      <a:pt x="45" y="47"/>
                      <a:pt x="36" y="47"/>
                      <a:pt x="36" y="40"/>
                    </a:cubicBezTo>
                    <a:cubicBezTo>
                      <a:pt x="36" y="47"/>
                      <a:pt x="45" y="47"/>
                      <a:pt x="45" y="51"/>
                    </a:cubicBezTo>
                    <a:cubicBezTo>
                      <a:pt x="46" y="55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ED563"/>
                  </a:gs>
                  <a:gs pos="50000">
                    <a:srgbClr val="FED563">
                      <a:gamma/>
                      <a:shade val="85882"/>
                      <a:invGamma/>
                    </a:srgbClr>
                  </a:gs>
                  <a:gs pos="100000">
                    <a:srgbClr val="FED563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267" name="Freeform 459"/>
              <p:cNvSpPr>
                <a:spLocks noChangeAspect="1" noEditPoints="1"/>
              </p:cNvSpPr>
              <p:nvPr/>
            </p:nvSpPr>
            <p:spPr bwMode="gray">
              <a:xfrm>
                <a:off x="3721" y="1972"/>
                <a:ext cx="104" cy="86"/>
              </a:xfrm>
              <a:custGeom>
                <a:avLst/>
                <a:gdLst>
                  <a:gd name="T0" fmla="*/ 235 w 236"/>
                  <a:gd name="T1" fmla="*/ 114 h 194"/>
                  <a:gd name="T2" fmla="*/ 235 w 236"/>
                  <a:gd name="T3" fmla="*/ 114 h 194"/>
                  <a:gd name="T4" fmla="*/ 225 w 236"/>
                  <a:gd name="T5" fmla="*/ 49 h 194"/>
                  <a:gd name="T6" fmla="*/ 199 w 236"/>
                  <a:gd name="T7" fmla="*/ 24 h 194"/>
                  <a:gd name="T8" fmla="*/ 156 w 236"/>
                  <a:gd name="T9" fmla="*/ 13 h 194"/>
                  <a:gd name="T10" fmla="*/ 116 w 236"/>
                  <a:gd name="T11" fmla="*/ 2 h 194"/>
                  <a:gd name="T12" fmla="*/ 86 w 236"/>
                  <a:gd name="T13" fmla="*/ 12 h 194"/>
                  <a:gd name="T14" fmla="*/ 73 w 236"/>
                  <a:gd name="T15" fmla="*/ 86 h 194"/>
                  <a:gd name="T16" fmla="*/ 73 w 236"/>
                  <a:gd name="T17" fmla="*/ 86 h 194"/>
                  <a:gd name="T18" fmla="*/ 72 w 236"/>
                  <a:gd name="T19" fmla="*/ 91 h 194"/>
                  <a:gd name="T20" fmla="*/ 21 w 236"/>
                  <a:gd name="T21" fmla="*/ 104 h 194"/>
                  <a:gd name="T22" fmla="*/ 26 w 236"/>
                  <a:gd name="T23" fmla="*/ 135 h 194"/>
                  <a:gd name="T24" fmla="*/ 80 w 236"/>
                  <a:gd name="T25" fmla="*/ 122 h 194"/>
                  <a:gd name="T26" fmla="*/ 80 w 236"/>
                  <a:gd name="T27" fmla="*/ 122 h 194"/>
                  <a:gd name="T28" fmla="*/ 86 w 236"/>
                  <a:gd name="T29" fmla="*/ 120 h 194"/>
                  <a:gd name="T30" fmla="*/ 99 w 236"/>
                  <a:gd name="T31" fmla="*/ 112 h 194"/>
                  <a:gd name="T32" fmla="*/ 104 w 236"/>
                  <a:gd name="T33" fmla="*/ 92 h 194"/>
                  <a:gd name="T34" fmla="*/ 104 w 236"/>
                  <a:gd name="T35" fmla="*/ 92 h 194"/>
                  <a:gd name="T36" fmla="*/ 110 w 236"/>
                  <a:gd name="T37" fmla="*/ 47 h 194"/>
                  <a:gd name="T38" fmla="*/ 109 w 236"/>
                  <a:gd name="T39" fmla="*/ 167 h 194"/>
                  <a:gd name="T40" fmla="*/ 118 w 236"/>
                  <a:gd name="T41" fmla="*/ 178 h 194"/>
                  <a:gd name="T42" fmla="*/ 169 w 236"/>
                  <a:gd name="T43" fmla="*/ 192 h 194"/>
                  <a:gd name="T44" fmla="*/ 196 w 236"/>
                  <a:gd name="T45" fmla="*/ 173 h 194"/>
                  <a:gd name="T46" fmla="*/ 196 w 236"/>
                  <a:gd name="T47" fmla="*/ 160 h 194"/>
                  <a:gd name="T48" fmla="*/ 216 w 236"/>
                  <a:gd name="T49" fmla="*/ 155 h 194"/>
                  <a:gd name="T50" fmla="*/ 219 w 236"/>
                  <a:gd name="T51" fmla="*/ 154 h 194"/>
                  <a:gd name="T52" fmla="*/ 232 w 236"/>
                  <a:gd name="T53" fmla="*/ 146 h 194"/>
                  <a:gd name="T54" fmla="*/ 236 w 236"/>
                  <a:gd name="T55" fmla="*/ 124 h 194"/>
                  <a:gd name="T56" fmla="*/ 235 w 236"/>
                  <a:gd name="T57" fmla="*/ 114 h 194"/>
                  <a:gd name="T58" fmla="*/ 192 w 236"/>
                  <a:gd name="T59" fmla="*/ 75 h 194"/>
                  <a:gd name="T60" fmla="*/ 194 w 236"/>
                  <a:gd name="T61" fmla="*/ 88 h 194"/>
                  <a:gd name="T62" fmla="*/ 200 w 236"/>
                  <a:gd name="T63" fmla="*/ 123 h 194"/>
                  <a:gd name="T64" fmla="*/ 196 w 236"/>
                  <a:gd name="T65" fmla="*/ 124 h 194"/>
                  <a:gd name="T66" fmla="*/ 194 w 236"/>
                  <a:gd name="T67" fmla="*/ 88 h 194"/>
                  <a:gd name="T68" fmla="*/ 192 w 236"/>
                  <a:gd name="T69" fmla="*/ 75 h 194"/>
                  <a:gd name="T70" fmla="*/ 192 w 236"/>
                  <a:gd name="T71" fmla="*/ 71 h 194"/>
                  <a:gd name="T72" fmla="*/ 192 w 236"/>
                  <a:gd name="T73" fmla="*/ 7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6" h="194">
                    <a:moveTo>
                      <a:pt x="235" y="114"/>
                    </a:moveTo>
                    <a:cubicBezTo>
                      <a:pt x="235" y="114"/>
                      <a:pt x="235" y="114"/>
                      <a:pt x="235" y="114"/>
                    </a:cubicBezTo>
                    <a:cubicBezTo>
                      <a:pt x="230" y="85"/>
                      <a:pt x="226" y="57"/>
                      <a:pt x="225" y="49"/>
                    </a:cubicBezTo>
                    <a:cubicBezTo>
                      <a:pt x="222" y="32"/>
                      <a:pt x="207" y="27"/>
                      <a:pt x="199" y="24"/>
                    </a:cubicBezTo>
                    <a:cubicBezTo>
                      <a:pt x="191" y="21"/>
                      <a:pt x="169" y="16"/>
                      <a:pt x="156" y="13"/>
                    </a:cubicBezTo>
                    <a:cubicBezTo>
                      <a:pt x="144" y="9"/>
                      <a:pt x="125" y="3"/>
                      <a:pt x="116" y="2"/>
                    </a:cubicBezTo>
                    <a:cubicBezTo>
                      <a:pt x="107" y="0"/>
                      <a:pt x="89" y="4"/>
                      <a:pt x="86" y="12"/>
                    </a:cubicBezTo>
                    <a:cubicBezTo>
                      <a:pt x="85" y="14"/>
                      <a:pt x="79" y="50"/>
                      <a:pt x="73" y="86"/>
                    </a:cubicBezTo>
                    <a:cubicBezTo>
                      <a:pt x="73" y="86"/>
                      <a:pt x="73" y="86"/>
                      <a:pt x="73" y="86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49" y="96"/>
                      <a:pt x="28" y="103"/>
                      <a:pt x="21" y="104"/>
                    </a:cubicBezTo>
                    <a:cubicBezTo>
                      <a:pt x="0" y="109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7" y="65"/>
                      <a:pt x="110" y="43"/>
                      <a:pt x="110" y="47"/>
                    </a:cubicBezTo>
                    <a:cubicBezTo>
                      <a:pt x="110" y="53"/>
                      <a:pt x="109" y="125"/>
                      <a:pt x="109" y="167"/>
                    </a:cubicBezTo>
                    <a:cubicBezTo>
                      <a:pt x="110" y="172"/>
                      <a:pt x="112" y="177"/>
                      <a:pt x="118" y="178"/>
                    </a:cubicBezTo>
                    <a:cubicBezTo>
                      <a:pt x="130" y="180"/>
                      <a:pt x="162" y="190"/>
                      <a:pt x="169" y="192"/>
                    </a:cubicBezTo>
                    <a:cubicBezTo>
                      <a:pt x="177" y="194"/>
                      <a:pt x="193" y="184"/>
                      <a:pt x="196" y="173"/>
                    </a:cubicBezTo>
                    <a:cubicBezTo>
                      <a:pt x="196" y="171"/>
                      <a:pt x="196" y="162"/>
                      <a:pt x="196" y="160"/>
                    </a:cubicBezTo>
                    <a:cubicBezTo>
                      <a:pt x="202" y="158"/>
                      <a:pt x="208" y="157"/>
                      <a:pt x="216" y="155"/>
                    </a:cubicBezTo>
                    <a:cubicBezTo>
                      <a:pt x="217" y="155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2"/>
                      <a:pt x="236" y="135"/>
                      <a:pt x="236" y="124"/>
                    </a:cubicBezTo>
                    <a:lnTo>
                      <a:pt x="235" y="114"/>
                    </a:lnTo>
                    <a:close/>
                    <a:moveTo>
                      <a:pt x="192" y="75"/>
                    </a:moveTo>
                    <a:cubicBezTo>
                      <a:pt x="193" y="79"/>
                      <a:pt x="194" y="83"/>
                      <a:pt x="194" y="88"/>
                    </a:cubicBezTo>
                    <a:cubicBezTo>
                      <a:pt x="195" y="97"/>
                      <a:pt x="197" y="108"/>
                      <a:pt x="200" y="123"/>
                    </a:cubicBezTo>
                    <a:cubicBezTo>
                      <a:pt x="198" y="123"/>
                      <a:pt x="197" y="124"/>
                      <a:pt x="196" y="124"/>
                    </a:cubicBezTo>
                    <a:cubicBezTo>
                      <a:pt x="196" y="111"/>
                      <a:pt x="195" y="99"/>
                      <a:pt x="194" y="88"/>
                    </a:cubicBezTo>
                    <a:cubicBezTo>
                      <a:pt x="193" y="82"/>
                      <a:pt x="193" y="78"/>
                      <a:pt x="192" y="75"/>
                    </a:cubicBezTo>
                    <a:cubicBezTo>
                      <a:pt x="192" y="73"/>
                      <a:pt x="192" y="72"/>
                      <a:pt x="192" y="71"/>
                    </a:cubicBezTo>
                    <a:cubicBezTo>
                      <a:pt x="192" y="72"/>
                      <a:pt x="192" y="73"/>
                      <a:pt x="192" y="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268" name="Freeform 460"/>
              <p:cNvSpPr>
                <a:spLocks noChangeAspect="1"/>
              </p:cNvSpPr>
              <p:nvPr/>
            </p:nvSpPr>
            <p:spPr bwMode="gray">
              <a:xfrm>
                <a:off x="3769" y="1974"/>
                <a:ext cx="39" cy="84"/>
              </a:xfrm>
              <a:custGeom>
                <a:avLst/>
                <a:gdLst>
                  <a:gd name="T0" fmla="*/ 87 w 87"/>
                  <a:gd name="T1" fmla="*/ 103 h 185"/>
                  <a:gd name="T2" fmla="*/ 63 w 87"/>
                  <a:gd name="T3" fmla="*/ 122 h 185"/>
                  <a:gd name="T4" fmla="*/ 63 w 87"/>
                  <a:gd name="T5" fmla="*/ 122 h 185"/>
                  <a:gd name="T6" fmla="*/ 63 w 87"/>
                  <a:gd name="T7" fmla="*/ 41 h 185"/>
                  <a:gd name="T8" fmla="*/ 76 w 87"/>
                  <a:gd name="T9" fmla="*/ 15 h 185"/>
                  <a:gd name="T10" fmla="*/ 63 w 87"/>
                  <a:gd name="T11" fmla="*/ 12 h 185"/>
                  <a:gd name="T12" fmla="*/ 49 w 87"/>
                  <a:gd name="T13" fmla="*/ 37 h 185"/>
                  <a:gd name="T14" fmla="*/ 49 w 87"/>
                  <a:gd name="T15" fmla="*/ 118 h 185"/>
                  <a:gd name="T16" fmla="*/ 19 w 87"/>
                  <a:gd name="T17" fmla="*/ 110 h 185"/>
                  <a:gd name="T18" fmla="*/ 18 w 87"/>
                  <a:gd name="T19" fmla="*/ 29 h 185"/>
                  <a:gd name="T20" fmla="*/ 31 w 87"/>
                  <a:gd name="T21" fmla="*/ 3 h 185"/>
                  <a:gd name="T22" fmla="*/ 21 w 87"/>
                  <a:gd name="T23" fmla="*/ 0 h 185"/>
                  <a:gd name="T24" fmla="*/ 6 w 87"/>
                  <a:gd name="T25" fmla="*/ 26 h 185"/>
                  <a:gd name="T26" fmla="*/ 6 w 87"/>
                  <a:gd name="T27" fmla="*/ 107 h 185"/>
                  <a:gd name="T28" fmla="*/ 1 w 87"/>
                  <a:gd name="T29" fmla="*/ 99 h 185"/>
                  <a:gd name="T30" fmla="*/ 0 w 87"/>
                  <a:gd name="T31" fmla="*/ 159 h 185"/>
                  <a:gd name="T32" fmla="*/ 10 w 87"/>
                  <a:gd name="T33" fmla="*/ 170 h 185"/>
                  <a:gd name="T34" fmla="*/ 61 w 87"/>
                  <a:gd name="T35" fmla="*/ 184 h 185"/>
                  <a:gd name="T36" fmla="*/ 87 w 87"/>
                  <a:gd name="T37" fmla="*/ 164 h 185"/>
                  <a:gd name="T38" fmla="*/ 87 w 87"/>
                  <a:gd name="T39" fmla="*/ 103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185">
                    <a:moveTo>
                      <a:pt x="87" y="103"/>
                    </a:moveTo>
                    <a:cubicBezTo>
                      <a:pt x="84" y="113"/>
                      <a:pt x="72" y="121"/>
                      <a:pt x="63" y="122"/>
                    </a:cubicBezTo>
                    <a:cubicBezTo>
                      <a:pt x="63" y="122"/>
                      <a:pt x="63" y="122"/>
                      <a:pt x="63" y="122"/>
                    </a:cubicBezTo>
                    <a:cubicBezTo>
                      <a:pt x="63" y="122"/>
                      <a:pt x="63" y="51"/>
                      <a:pt x="63" y="41"/>
                    </a:cubicBezTo>
                    <a:cubicBezTo>
                      <a:pt x="63" y="30"/>
                      <a:pt x="71" y="15"/>
                      <a:pt x="76" y="15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58" y="12"/>
                      <a:pt x="50" y="26"/>
                      <a:pt x="49" y="37"/>
                    </a:cubicBezTo>
                    <a:cubicBezTo>
                      <a:pt x="48" y="49"/>
                      <a:pt x="49" y="118"/>
                      <a:pt x="49" y="118"/>
                    </a:cubicBezTo>
                    <a:cubicBezTo>
                      <a:pt x="40" y="116"/>
                      <a:pt x="28" y="112"/>
                      <a:pt x="19" y="110"/>
                    </a:cubicBezTo>
                    <a:cubicBezTo>
                      <a:pt x="18" y="108"/>
                      <a:pt x="18" y="39"/>
                      <a:pt x="18" y="29"/>
                    </a:cubicBezTo>
                    <a:cubicBezTo>
                      <a:pt x="18" y="18"/>
                      <a:pt x="27" y="3"/>
                      <a:pt x="31" y="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6" y="0"/>
                      <a:pt x="7" y="15"/>
                      <a:pt x="6" y="26"/>
                    </a:cubicBezTo>
                    <a:cubicBezTo>
                      <a:pt x="5" y="37"/>
                      <a:pt x="6" y="100"/>
                      <a:pt x="6" y="107"/>
                    </a:cubicBezTo>
                    <a:cubicBezTo>
                      <a:pt x="3" y="105"/>
                      <a:pt x="2" y="102"/>
                      <a:pt x="1" y="99"/>
                    </a:cubicBezTo>
                    <a:cubicBezTo>
                      <a:pt x="0" y="119"/>
                      <a:pt x="0" y="141"/>
                      <a:pt x="0" y="159"/>
                    </a:cubicBezTo>
                    <a:cubicBezTo>
                      <a:pt x="1" y="164"/>
                      <a:pt x="4" y="169"/>
                      <a:pt x="10" y="170"/>
                    </a:cubicBezTo>
                    <a:cubicBezTo>
                      <a:pt x="22" y="172"/>
                      <a:pt x="53" y="182"/>
                      <a:pt x="61" y="184"/>
                    </a:cubicBezTo>
                    <a:cubicBezTo>
                      <a:pt x="69" y="185"/>
                      <a:pt x="85" y="176"/>
                      <a:pt x="87" y="164"/>
                    </a:cubicBezTo>
                    <a:cubicBezTo>
                      <a:pt x="87" y="144"/>
                      <a:pt x="87" y="123"/>
                      <a:pt x="87" y="10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ED563"/>
                  </a:gs>
                  <a:gs pos="50000">
                    <a:srgbClr val="FED563">
                      <a:gamma/>
                      <a:shade val="85882"/>
                      <a:invGamma/>
                    </a:srgbClr>
                  </a:gs>
                  <a:gs pos="100000">
                    <a:srgbClr val="FED563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269" name="Freeform 461"/>
              <p:cNvSpPr>
                <a:spLocks noChangeAspect="1"/>
              </p:cNvSpPr>
              <p:nvPr/>
            </p:nvSpPr>
            <p:spPr bwMode="gray">
              <a:xfrm>
                <a:off x="3773" y="1967"/>
                <a:ext cx="29" cy="18"/>
              </a:xfrm>
              <a:custGeom>
                <a:avLst/>
                <a:gdLst>
                  <a:gd name="T0" fmla="*/ 29 w 66"/>
                  <a:gd name="T1" fmla="*/ 39 h 41"/>
                  <a:gd name="T2" fmla="*/ 10 w 66"/>
                  <a:gd name="T3" fmla="*/ 23 h 41"/>
                  <a:gd name="T4" fmla="*/ 15 w 66"/>
                  <a:gd name="T5" fmla="*/ 13 h 41"/>
                  <a:gd name="T6" fmla="*/ 53 w 66"/>
                  <a:gd name="T7" fmla="*/ 16 h 41"/>
                  <a:gd name="T8" fmla="*/ 57 w 66"/>
                  <a:gd name="T9" fmla="*/ 29 h 41"/>
                  <a:gd name="T10" fmla="*/ 29 w 66"/>
                  <a:gd name="T1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6" y="21"/>
                      <a:pt x="13" y="16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29"/>
                    </a:cubicBezTo>
                    <a:cubicBezTo>
                      <a:pt x="66" y="33"/>
                      <a:pt x="46" y="41"/>
                      <a:pt x="29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270" name="Oval 462"/>
              <p:cNvSpPr>
                <a:spLocks noChangeAspect="1" noChangeArrowheads="1"/>
              </p:cNvSpPr>
              <p:nvPr/>
            </p:nvSpPr>
            <p:spPr bwMode="gray">
              <a:xfrm flipH="1">
                <a:off x="3770" y="1944"/>
                <a:ext cx="35" cy="35"/>
              </a:xfrm>
              <a:prstGeom prst="ellipse">
                <a:avLst/>
              </a:prstGeom>
              <a:solidFill>
                <a:schemeClr val="bg1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271" name="Freeform 463"/>
              <p:cNvSpPr>
                <a:spLocks noChangeAspect="1"/>
              </p:cNvSpPr>
              <p:nvPr/>
            </p:nvSpPr>
            <p:spPr bwMode="gray">
              <a:xfrm>
                <a:off x="3762" y="1943"/>
                <a:ext cx="43" cy="22"/>
              </a:xfrm>
              <a:custGeom>
                <a:avLst/>
                <a:gdLst>
                  <a:gd name="T0" fmla="*/ 54 w 94"/>
                  <a:gd name="T1" fmla="*/ 1 h 50"/>
                  <a:gd name="T2" fmla="*/ 49 w 94"/>
                  <a:gd name="T3" fmla="*/ 1 h 50"/>
                  <a:gd name="T4" fmla="*/ 48 w 94"/>
                  <a:gd name="T5" fmla="*/ 1 h 50"/>
                  <a:gd name="T6" fmla="*/ 44 w 94"/>
                  <a:gd name="T7" fmla="*/ 2 h 50"/>
                  <a:gd name="T8" fmla="*/ 43 w 94"/>
                  <a:gd name="T9" fmla="*/ 3 h 50"/>
                  <a:gd name="T10" fmla="*/ 39 w 94"/>
                  <a:gd name="T11" fmla="*/ 4 h 50"/>
                  <a:gd name="T12" fmla="*/ 39 w 94"/>
                  <a:gd name="T13" fmla="*/ 4 h 50"/>
                  <a:gd name="T14" fmla="*/ 35 w 94"/>
                  <a:gd name="T15" fmla="*/ 6 h 50"/>
                  <a:gd name="T16" fmla="*/ 34 w 94"/>
                  <a:gd name="T17" fmla="*/ 7 h 50"/>
                  <a:gd name="T18" fmla="*/ 31 w 94"/>
                  <a:gd name="T19" fmla="*/ 9 h 50"/>
                  <a:gd name="T20" fmla="*/ 30 w 94"/>
                  <a:gd name="T21" fmla="*/ 10 h 50"/>
                  <a:gd name="T22" fmla="*/ 21 w 94"/>
                  <a:gd name="T23" fmla="*/ 20 h 50"/>
                  <a:gd name="T24" fmla="*/ 21 w 94"/>
                  <a:gd name="T25" fmla="*/ 21 h 50"/>
                  <a:gd name="T26" fmla="*/ 21 w 94"/>
                  <a:gd name="T27" fmla="*/ 21 h 50"/>
                  <a:gd name="T28" fmla="*/ 20 w 94"/>
                  <a:gd name="T29" fmla="*/ 23 h 50"/>
                  <a:gd name="T30" fmla="*/ 20 w 94"/>
                  <a:gd name="T31" fmla="*/ 23 h 50"/>
                  <a:gd name="T32" fmla="*/ 0 w 94"/>
                  <a:gd name="T33" fmla="*/ 35 h 50"/>
                  <a:gd name="T34" fmla="*/ 10 w 94"/>
                  <a:gd name="T35" fmla="*/ 34 h 50"/>
                  <a:gd name="T36" fmla="*/ 16 w 94"/>
                  <a:gd name="T37" fmla="*/ 36 h 50"/>
                  <a:gd name="T38" fmla="*/ 20 w 94"/>
                  <a:gd name="T39" fmla="*/ 37 h 50"/>
                  <a:gd name="T40" fmla="*/ 40 w 94"/>
                  <a:gd name="T41" fmla="*/ 48 h 50"/>
                  <a:gd name="T42" fmla="*/ 57 w 94"/>
                  <a:gd name="T43" fmla="*/ 40 h 50"/>
                  <a:gd name="T44" fmla="*/ 94 w 94"/>
                  <a:gd name="T45" fmla="*/ 34 h 50"/>
                  <a:gd name="T46" fmla="*/ 54 w 94"/>
                  <a:gd name="T4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4" h="50">
                    <a:moveTo>
                      <a:pt x="54" y="1"/>
                    </a:moveTo>
                    <a:cubicBezTo>
                      <a:pt x="52" y="1"/>
                      <a:pt x="51" y="1"/>
                      <a:pt x="49" y="1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7" y="2"/>
                      <a:pt x="46" y="2"/>
                      <a:pt x="44" y="2"/>
                    </a:cubicBezTo>
                    <a:cubicBezTo>
                      <a:pt x="44" y="2"/>
                      <a:pt x="44" y="2"/>
                      <a:pt x="43" y="3"/>
                    </a:cubicBezTo>
                    <a:cubicBezTo>
                      <a:pt x="42" y="3"/>
                      <a:pt x="41" y="3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5" y="6"/>
                      <a:pt x="35" y="7"/>
                      <a:pt x="34" y="7"/>
                    </a:cubicBezTo>
                    <a:cubicBezTo>
                      <a:pt x="33" y="7"/>
                      <a:pt x="32" y="8"/>
                      <a:pt x="31" y="9"/>
                    </a:cubicBezTo>
                    <a:cubicBezTo>
                      <a:pt x="31" y="9"/>
                      <a:pt x="31" y="9"/>
                      <a:pt x="30" y="10"/>
                    </a:cubicBezTo>
                    <a:cubicBezTo>
                      <a:pt x="27" y="13"/>
                      <a:pt x="24" y="16"/>
                      <a:pt x="21" y="20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2"/>
                      <a:pt x="20" y="22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7" y="27"/>
                      <a:pt x="3" y="32"/>
                      <a:pt x="0" y="35"/>
                    </a:cubicBezTo>
                    <a:cubicBezTo>
                      <a:pt x="2" y="32"/>
                      <a:pt x="6" y="33"/>
                      <a:pt x="10" y="34"/>
                    </a:cubicBezTo>
                    <a:cubicBezTo>
                      <a:pt x="12" y="34"/>
                      <a:pt x="14" y="35"/>
                      <a:pt x="16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7" y="41"/>
                      <a:pt x="34" y="50"/>
                      <a:pt x="40" y="48"/>
                    </a:cubicBezTo>
                    <a:cubicBezTo>
                      <a:pt x="40" y="48"/>
                      <a:pt x="51" y="40"/>
                      <a:pt x="57" y="40"/>
                    </a:cubicBezTo>
                    <a:cubicBezTo>
                      <a:pt x="84" y="41"/>
                      <a:pt x="94" y="34"/>
                      <a:pt x="94" y="34"/>
                    </a:cubicBezTo>
                    <a:cubicBezTo>
                      <a:pt x="92" y="14"/>
                      <a:pt x="74" y="0"/>
                      <a:pt x="54" y="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ED563"/>
                  </a:gs>
                  <a:gs pos="50000">
                    <a:srgbClr val="FED563">
                      <a:gamma/>
                      <a:shade val="85882"/>
                      <a:invGamma/>
                    </a:srgbClr>
                  </a:gs>
                  <a:gs pos="100000">
                    <a:srgbClr val="FED563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4248" name="Group 440"/>
              <p:cNvGrpSpPr>
                <a:grpSpLocks noChangeAspect="1"/>
              </p:cNvGrpSpPr>
              <p:nvPr/>
            </p:nvGrpSpPr>
            <p:grpSpPr bwMode="auto">
              <a:xfrm>
                <a:off x="3694" y="1988"/>
                <a:ext cx="111" cy="86"/>
                <a:chOff x="435" y="2786"/>
                <a:chExt cx="434" cy="342"/>
              </a:xfrm>
            </p:grpSpPr>
            <p:grpSp>
              <p:nvGrpSpPr>
                <p:cNvPr id="504249" name="Group 441"/>
                <p:cNvGrpSpPr>
                  <a:grpSpLocks noChangeAspect="1"/>
                </p:cNvGrpSpPr>
                <p:nvPr/>
              </p:nvGrpSpPr>
              <p:grpSpPr bwMode="auto">
                <a:xfrm>
                  <a:off x="435" y="2786"/>
                  <a:ext cx="434" cy="342"/>
                  <a:chOff x="1315" y="1508"/>
                  <a:chExt cx="596" cy="469"/>
                </a:xfrm>
              </p:grpSpPr>
              <p:sp>
                <p:nvSpPr>
                  <p:cNvPr id="504250" name="Freeform 442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251" name="Freeform 443"/>
                  <p:cNvSpPr>
                    <a:spLocks noChangeAspect="1"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252" name="Freeform 444"/>
                  <p:cNvSpPr>
                    <a:spLocks noChangeAspect="1"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99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4253" name="Group 445"/>
                <p:cNvGrpSpPr>
                  <a:grpSpLocks noChangeAspect="1"/>
                </p:cNvGrpSpPr>
                <p:nvPr/>
              </p:nvGrpSpPr>
              <p:grpSpPr bwMode="auto">
                <a:xfrm>
                  <a:off x="660" y="2853"/>
                  <a:ext cx="202" cy="264"/>
                  <a:chOff x="-12596" y="18220"/>
                  <a:chExt cx="319" cy="416"/>
                </a:xfrm>
              </p:grpSpPr>
              <p:sp>
                <p:nvSpPr>
                  <p:cNvPr id="504254" name="Freeform 446"/>
                  <p:cNvSpPr>
                    <a:spLocks noChangeAspect="1"/>
                  </p:cNvSpPr>
                  <p:nvPr/>
                </p:nvSpPr>
                <p:spPr bwMode="gray">
                  <a:xfrm>
                    <a:off x="-12596" y="18220"/>
                    <a:ext cx="319" cy="416"/>
                  </a:xfrm>
                  <a:custGeom>
                    <a:avLst/>
                    <a:gdLst>
                      <a:gd name="T0" fmla="*/ 0 w 319"/>
                      <a:gd name="T1" fmla="*/ 416 h 416"/>
                      <a:gd name="T2" fmla="*/ 0 w 319"/>
                      <a:gd name="T3" fmla="*/ 85 h 416"/>
                      <a:gd name="T4" fmla="*/ 319 w 319"/>
                      <a:gd name="T5" fmla="*/ 0 h 416"/>
                      <a:gd name="T6" fmla="*/ 319 w 319"/>
                      <a:gd name="T7" fmla="*/ 331 h 416"/>
                      <a:gd name="T8" fmla="*/ 0 w 319"/>
                      <a:gd name="T9" fmla="*/ 416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9" h="416">
                        <a:moveTo>
                          <a:pt x="0" y="416"/>
                        </a:moveTo>
                        <a:lnTo>
                          <a:pt x="0" y="85"/>
                        </a:lnTo>
                        <a:lnTo>
                          <a:pt x="319" y="0"/>
                        </a:lnTo>
                        <a:lnTo>
                          <a:pt x="319" y="331"/>
                        </a:lnTo>
                        <a:lnTo>
                          <a:pt x="0" y="41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6350" cap="flat" cmpd="sng">
                        <a:solidFill>
                          <a:srgbClr val="1B171B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255" name="Freeform 447"/>
                  <p:cNvSpPr>
                    <a:spLocks noChangeAspect="1"/>
                  </p:cNvSpPr>
                  <p:nvPr/>
                </p:nvSpPr>
                <p:spPr bwMode="gray">
                  <a:xfrm>
                    <a:off x="-12565" y="18303"/>
                    <a:ext cx="257" cy="250"/>
                  </a:xfrm>
                  <a:custGeom>
                    <a:avLst/>
                    <a:gdLst>
                      <a:gd name="T0" fmla="*/ 103 w 109"/>
                      <a:gd name="T1" fmla="*/ 19 h 106"/>
                      <a:gd name="T2" fmla="*/ 95 w 109"/>
                      <a:gd name="T3" fmla="*/ 18 h 106"/>
                      <a:gd name="T4" fmla="*/ 95 w 109"/>
                      <a:gd name="T5" fmla="*/ 8 h 106"/>
                      <a:gd name="T6" fmla="*/ 100 w 109"/>
                      <a:gd name="T7" fmla="*/ 1 h 106"/>
                      <a:gd name="T8" fmla="*/ 91 w 109"/>
                      <a:gd name="T9" fmla="*/ 4 h 106"/>
                      <a:gd name="T10" fmla="*/ 85 w 109"/>
                      <a:gd name="T11" fmla="*/ 17 h 106"/>
                      <a:gd name="T12" fmla="*/ 79 w 109"/>
                      <a:gd name="T13" fmla="*/ 26 h 106"/>
                      <a:gd name="T14" fmla="*/ 76 w 109"/>
                      <a:gd name="T15" fmla="*/ 28 h 106"/>
                      <a:gd name="T16" fmla="*/ 24 w 109"/>
                      <a:gd name="T17" fmla="*/ 71 h 106"/>
                      <a:gd name="T18" fmla="*/ 14 w 109"/>
                      <a:gd name="T19" fmla="*/ 72 h 106"/>
                      <a:gd name="T20" fmla="*/ 5 w 109"/>
                      <a:gd name="T21" fmla="*/ 77 h 106"/>
                      <a:gd name="T22" fmla="*/ 0 w 109"/>
                      <a:gd name="T23" fmla="*/ 94 h 106"/>
                      <a:gd name="T24" fmla="*/ 7 w 109"/>
                      <a:gd name="T25" fmla="*/ 85 h 106"/>
                      <a:gd name="T26" fmla="*/ 16 w 109"/>
                      <a:gd name="T27" fmla="*/ 86 h 106"/>
                      <a:gd name="T28" fmla="*/ 15 w 109"/>
                      <a:gd name="T29" fmla="*/ 97 h 106"/>
                      <a:gd name="T30" fmla="*/ 10 w 109"/>
                      <a:gd name="T31" fmla="*/ 105 h 106"/>
                      <a:gd name="T32" fmla="*/ 20 w 109"/>
                      <a:gd name="T33" fmla="*/ 102 h 106"/>
                      <a:gd name="T34" fmla="*/ 27 w 109"/>
                      <a:gd name="T35" fmla="*/ 87 h 106"/>
                      <a:gd name="T36" fmla="*/ 33 w 109"/>
                      <a:gd name="T37" fmla="*/ 77 h 106"/>
                      <a:gd name="T38" fmla="*/ 87 w 109"/>
                      <a:gd name="T39" fmla="*/ 31 h 106"/>
                      <a:gd name="T40" fmla="*/ 96 w 109"/>
                      <a:gd name="T41" fmla="*/ 30 h 106"/>
                      <a:gd name="T42" fmla="*/ 104 w 109"/>
                      <a:gd name="T43" fmla="*/ 26 h 106"/>
                      <a:gd name="T44" fmla="*/ 109 w 109"/>
                      <a:gd name="T45" fmla="*/ 11 h 106"/>
                      <a:gd name="T46" fmla="*/ 103 w 109"/>
                      <a:gd name="T47" fmla="*/ 19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09" h="106">
                        <a:moveTo>
                          <a:pt x="103" y="19"/>
                        </a:moveTo>
                        <a:cubicBezTo>
                          <a:pt x="102" y="20"/>
                          <a:pt x="98" y="23"/>
                          <a:pt x="95" y="18"/>
                        </a:cubicBezTo>
                        <a:cubicBezTo>
                          <a:pt x="92" y="12"/>
                          <a:pt x="95" y="9"/>
                          <a:pt x="95" y="8"/>
                        </a:cubicBezTo>
                        <a:cubicBezTo>
                          <a:pt x="96" y="7"/>
                          <a:pt x="100" y="2"/>
                          <a:pt x="100" y="1"/>
                        </a:cubicBezTo>
                        <a:cubicBezTo>
                          <a:pt x="101" y="1"/>
                          <a:pt x="97" y="0"/>
                          <a:pt x="91" y="4"/>
                        </a:cubicBezTo>
                        <a:cubicBezTo>
                          <a:pt x="86" y="8"/>
                          <a:pt x="85" y="13"/>
                          <a:pt x="85" y="17"/>
                        </a:cubicBezTo>
                        <a:cubicBezTo>
                          <a:pt x="84" y="22"/>
                          <a:pt x="80" y="25"/>
                          <a:pt x="79" y="26"/>
                        </a:cubicBezTo>
                        <a:cubicBezTo>
                          <a:pt x="79" y="26"/>
                          <a:pt x="78" y="27"/>
                          <a:pt x="76" y="28"/>
                        </a:cubicBezTo>
                        <a:cubicBezTo>
                          <a:pt x="24" y="71"/>
                          <a:pt x="24" y="71"/>
                          <a:pt x="24" y="71"/>
                        </a:cubicBezTo>
                        <a:cubicBezTo>
                          <a:pt x="24" y="71"/>
                          <a:pt x="21" y="74"/>
                          <a:pt x="14" y="72"/>
                        </a:cubicBezTo>
                        <a:cubicBezTo>
                          <a:pt x="14" y="72"/>
                          <a:pt x="9" y="71"/>
                          <a:pt x="5" y="77"/>
                        </a:cubicBezTo>
                        <a:cubicBezTo>
                          <a:pt x="1" y="83"/>
                          <a:pt x="0" y="91"/>
                          <a:pt x="0" y="94"/>
                        </a:cubicBezTo>
                        <a:cubicBezTo>
                          <a:pt x="0" y="97"/>
                          <a:pt x="5" y="88"/>
                          <a:pt x="7" y="85"/>
                        </a:cubicBezTo>
                        <a:cubicBezTo>
                          <a:pt x="8" y="83"/>
                          <a:pt x="12" y="80"/>
                          <a:pt x="16" y="86"/>
                        </a:cubicBezTo>
                        <a:cubicBezTo>
                          <a:pt x="19" y="92"/>
                          <a:pt x="16" y="96"/>
                          <a:pt x="15" y="97"/>
                        </a:cubicBezTo>
                        <a:cubicBezTo>
                          <a:pt x="14" y="98"/>
                          <a:pt x="10" y="104"/>
                          <a:pt x="10" y="105"/>
                        </a:cubicBezTo>
                        <a:cubicBezTo>
                          <a:pt x="9" y="105"/>
                          <a:pt x="13" y="106"/>
                          <a:pt x="20" y="102"/>
                        </a:cubicBezTo>
                        <a:cubicBezTo>
                          <a:pt x="26" y="97"/>
                          <a:pt x="26" y="92"/>
                          <a:pt x="27" y="87"/>
                        </a:cubicBezTo>
                        <a:cubicBezTo>
                          <a:pt x="28" y="82"/>
                          <a:pt x="32" y="78"/>
                          <a:pt x="33" y="77"/>
                        </a:cubicBezTo>
                        <a:cubicBezTo>
                          <a:pt x="34" y="77"/>
                          <a:pt x="87" y="31"/>
                          <a:pt x="87" y="31"/>
                        </a:cubicBezTo>
                        <a:cubicBezTo>
                          <a:pt x="87" y="31"/>
                          <a:pt x="90" y="29"/>
                          <a:pt x="96" y="30"/>
                        </a:cubicBezTo>
                        <a:cubicBezTo>
                          <a:pt x="96" y="30"/>
                          <a:pt x="101" y="32"/>
                          <a:pt x="104" y="26"/>
                        </a:cubicBezTo>
                        <a:cubicBezTo>
                          <a:pt x="108" y="21"/>
                          <a:pt x="109" y="13"/>
                          <a:pt x="109" y="11"/>
                        </a:cubicBezTo>
                        <a:cubicBezTo>
                          <a:pt x="109" y="8"/>
                          <a:pt x="104" y="17"/>
                          <a:pt x="103" y="1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6350" cap="flat" cmpd="sng">
                        <a:solidFill>
                          <a:srgbClr val="1B161B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504272" name="Freeform 464"/>
              <p:cNvSpPr>
                <a:spLocks noChangeAspect="1"/>
              </p:cNvSpPr>
              <p:nvPr/>
            </p:nvSpPr>
            <p:spPr bwMode="gray">
              <a:xfrm>
                <a:off x="3776" y="2026"/>
                <a:ext cx="40" cy="24"/>
              </a:xfrm>
              <a:custGeom>
                <a:avLst/>
                <a:gdLst>
                  <a:gd name="T0" fmla="*/ 75 w 91"/>
                  <a:gd name="T1" fmla="*/ 0 h 54"/>
                  <a:gd name="T2" fmla="*/ 27 w 91"/>
                  <a:gd name="T3" fmla="*/ 14 h 54"/>
                  <a:gd name="T4" fmla="*/ 40 w 91"/>
                  <a:gd name="T5" fmla="*/ 46 h 54"/>
                  <a:gd name="T6" fmla="*/ 91 w 91"/>
                  <a:gd name="T7" fmla="*/ 3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9"/>
                      <a:pt x="27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5" y="38"/>
                      <a:pt x="91" y="32"/>
                    </a:cubicBezTo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4279" name="Group 471"/>
          <p:cNvGrpSpPr>
            <a:grpSpLocks/>
          </p:cNvGrpSpPr>
          <p:nvPr/>
        </p:nvGrpSpPr>
        <p:grpSpPr bwMode="auto">
          <a:xfrm>
            <a:off x="1943100" y="3505200"/>
            <a:ext cx="3738563" cy="742950"/>
            <a:chOff x="1138" y="2159"/>
            <a:chExt cx="2513" cy="499"/>
          </a:xfrm>
        </p:grpSpPr>
        <p:grpSp>
          <p:nvGrpSpPr>
            <p:cNvPr id="504129" name="Group 321"/>
            <p:cNvGrpSpPr>
              <a:grpSpLocks/>
            </p:cNvGrpSpPr>
            <p:nvPr/>
          </p:nvGrpSpPr>
          <p:grpSpPr bwMode="auto">
            <a:xfrm>
              <a:off x="1643" y="2585"/>
              <a:ext cx="428" cy="73"/>
              <a:chOff x="1343" y="3096"/>
              <a:chExt cx="428" cy="73"/>
            </a:xfrm>
          </p:grpSpPr>
          <p:sp>
            <p:nvSpPr>
              <p:cNvPr id="504130" name="Freeform 322"/>
              <p:cNvSpPr>
                <a:spLocks/>
              </p:cNvSpPr>
              <p:nvPr/>
            </p:nvSpPr>
            <p:spPr bwMode="gray">
              <a:xfrm flipH="1" flipV="1">
                <a:off x="1343" y="3096"/>
                <a:ext cx="428" cy="57"/>
              </a:xfrm>
              <a:custGeom>
                <a:avLst/>
                <a:gdLst>
                  <a:gd name="T0" fmla="*/ 0 w 2688"/>
                  <a:gd name="T1" fmla="*/ 0 h 361"/>
                  <a:gd name="T2" fmla="*/ 1344 w 2688"/>
                  <a:gd name="T3" fmla="*/ 361 h 361"/>
                  <a:gd name="T4" fmla="*/ 2688 w 2688"/>
                  <a:gd name="T5" fmla="*/ 0 h 361"/>
                  <a:gd name="T6" fmla="*/ 0 w 2688"/>
                  <a:gd name="T7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8" h="361">
                    <a:moveTo>
                      <a:pt x="0" y="0"/>
                    </a:moveTo>
                    <a:lnTo>
                      <a:pt x="1344" y="361"/>
                    </a:lnTo>
                    <a:lnTo>
                      <a:pt x="268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90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131" name="Rectangle 323"/>
              <p:cNvSpPr>
                <a:spLocks noChangeArrowheads="1"/>
              </p:cNvSpPr>
              <p:nvPr/>
            </p:nvSpPr>
            <p:spPr bwMode="gray">
              <a:xfrm>
                <a:off x="1343" y="3153"/>
                <a:ext cx="428" cy="16"/>
              </a:xfrm>
              <a:prstGeom prst="rect">
                <a:avLst/>
              </a:prstGeom>
              <a:solidFill>
                <a:srgbClr val="5F5F5F"/>
              </a:solidFill>
              <a:ln w="6350" algn="ctr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4132" name="Group 324"/>
            <p:cNvGrpSpPr>
              <a:grpSpLocks/>
            </p:cNvGrpSpPr>
            <p:nvPr/>
          </p:nvGrpSpPr>
          <p:grpSpPr bwMode="auto">
            <a:xfrm>
              <a:off x="1925" y="2159"/>
              <a:ext cx="1726" cy="482"/>
              <a:chOff x="1925" y="2159"/>
              <a:chExt cx="1726" cy="482"/>
            </a:xfrm>
          </p:grpSpPr>
          <p:grpSp>
            <p:nvGrpSpPr>
              <p:cNvPr id="504133" name="Group 325"/>
              <p:cNvGrpSpPr>
                <a:grpSpLocks/>
              </p:cNvGrpSpPr>
              <p:nvPr/>
            </p:nvGrpSpPr>
            <p:grpSpPr bwMode="auto">
              <a:xfrm>
                <a:off x="2931" y="2159"/>
                <a:ext cx="720" cy="212"/>
                <a:chOff x="2931" y="2159"/>
                <a:chExt cx="720" cy="212"/>
              </a:xfrm>
            </p:grpSpPr>
            <p:grpSp>
              <p:nvGrpSpPr>
                <p:cNvPr id="504134" name="Group 326"/>
                <p:cNvGrpSpPr>
                  <a:grpSpLocks/>
                </p:cNvGrpSpPr>
                <p:nvPr/>
              </p:nvGrpSpPr>
              <p:grpSpPr bwMode="auto">
                <a:xfrm>
                  <a:off x="3366" y="2159"/>
                  <a:ext cx="285" cy="92"/>
                  <a:chOff x="1982" y="3272"/>
                  <a:chExt cx="285" cy="92"/>
                </a:xfrm>
              </p:grpSpPr>
              <p:sp>
                <p:nvSpPr>
                  <p:cNvPr id="504135" name="Freeform 327"/>
                  <p:cNvSpPr>
                    <a:spLocks/>
                  </p:cNvSpPr>
                  <p:nvPr/>
                </p:nvSpPr>
                <p:spPr bwMode="gray">
                  <a:xfrm flipH="1">
                    <a:off x="1982" y="3291"/>
                    <a:ext cx="214" cy="73"/>
                  </a:xfrm>
                  <a:custGeom>
                    <a:avLst/>
                    <a:gdLst>
                      <a:gd name="T0" fmla="*/ 1344 w 1344"/>
                      <a:gd name="T1" fmla="*/ 0 h 458"/>
                      <a:gd name="T2" fmla="*/ 1344 w 1344"/>
                      <a:gd name="T3" fmla="*/ 97 h 458"/>
                      <a:gd name="T4" fmla="*/ 0 w 1344"/>
                      <a:gd name="T5" fmla="*/ 458 h 458"/>
                      <a:gd name="T6" fmla="*/ 0 w 1344"/>
                      <a:gd name="T7" fmla="*/ 359 h 458"/>
                      <a:gd name="T8" fmla="*/ 1344 w 1344"/>
                      <a:gd name="T9" fmla="*/ 0 h 4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4" h="458">
                        <a:moveTo>
                          <a:pt x="1344" y="0"/>
                        </a:moveTo>
                        <a:lnTo>
                          <a:pt x="1344" y="97"/>
                        </a:lnTo>
                        <a:lnTo>
                          <a:pt x="0" y="458"/>
                        </a:lnTo>
                        <a:lnTo>
                          <a:pt x="0" y="359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136" name="Freeform 328"/>
                  <p:cNvSpPr>
                    <a:spLocks/>
                  </p:cNvSpPr>
                  <p:nvPr/>
                </p:nvSpPr>
                <p:spPr bwMode="gray">
                  <a:xfrm flipH="1">
                    <a:off x="2196" y="3330"/>
                    <a:ext cx="71" cy="34"/>
                  </a:xfrm>
                  <a:custGeom>
                    <a:avLst/>
                    <a:gdLst>
                      <a:gd name="T0" fmla="*/ 446 w 446"/>
                      <a:gd name="T1" fmla="*/ 217 h 217"/>
                      <a:gd name="T2" fmla="*/ 446 w 446"/>
                      <a:gd name="T3" fmla="*/ 118 h 217"/>
                      <a:gd name="T4" fmla="*/ 0 w 446"/>
                      <a:gd name="T5" fmla="*/ 0 h 217"/>
                      <a:gd name="T6" fmla="*/ 0 w 446"/>
                      <a:gd name="T7" fmla="*/ 96 h 217"/>
                      <a:gd name="T8" fmla="*/ 446 w 446"/>
                      <a:gd name="T9" fmla="*/ 217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217">
                        <a:moveTo>
                          <a:pt x="446" y="217"/>
                        </a:moveTo>
                        <a:lnTo>
                          <a:pt x="446" y="118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46" y="217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137" name="Freeform 329"/>
                  <p:cNvSpPr>
                    <a:spLocks/>
                  </p:cNvSpPr>
                  <p:nvPr/>
                </p:nvSpPr>
                <p:spPr bwMode="gray">
                  <a:xfrm flipH="1">
                    <a:off x="1982" y="3272"/>
                    <a:ext cx="285" cy="76"/>
                  </a:xfrm>
                  <a:custGeom>
                    <a:avLst/>
                    <a:gdLst>
                      <a:gd name="T0" fmla="*/ 1344 w 1790"/>
                      <a:gd name="T1" fmla="*/ 0 h 480"/>
                      <a:gd name="T2" fmla="*/ 0 w 1790"/>
                      <a:gd name="T3" fmla="*/ 362 h 480"/>
                      <a:gd name="T4" fmla="*/ 446 w 1790"/>
                      <a:gd name="T5" fmla="*/ 480 h 480"/>
                      <a:gd name="T6" fmla="*/ 1790 w 1790"/>
                      <a:gd name="T7" fmla="*/ 121 h 480"/>
                      <a:gd name="T8" fmla="*/ 1344 w 1790"/>
                      <a:gd name="T9" fmla="*/ 0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0" h="480">
                        <a:moveTo>
                          <a:pt x="1344" y="0"/>
                        </a:moveTo>
                        <a:lnTo>
                          <a:pt x="0" y="362"/>
                        </a:lnTo>
                        <a:lnTo>
                          <a:pt x="446" y="480"/>
                        </a:lnTo>
                        <a:lnTo>
                          <a:pt x="1790" y="121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4138" name="Group 330"/>
                <p:cNvGrpSpPr>
                  <a:grpSpLocks/>
                </p:cNvGrpSpPr>
                <p:nvPr/>
              </p:nvGrpSpPr>
              <p:grpSpPr bwMode="auto">
                <a:xfrm>
                  <a:off x="3221" y="2199"/>
                  <a:ext cx="285" cy="92"/>
                  <a:chOff x="1982" y="3272"/>
                  <a:chExt cx="285" cy="92"/>
                </a:xfrm>
              </p:grpSpPr>
              <p:sp>
                <p:nvSpPr>
                  <p:cNvPr id="504139" name="Freeform 331"/>
                  <p:cNvSpPr>
                    <a:spLocks/>
                  </p:cNvSpPr>
                  <p:nvPr/>
                </p:nvSpPr>
                <p:spPr bwMode="gray">
                  <a:xfrm flipH="1">
                    <a:off x="1982" y="3291"/>
                    <a:ext cx="214" cy="73"/>
                  </a:xfrm>
                  <a:custGeom>
                    <a:avLst/>
                    <a:gdLst>
                      <a:gd name="T0" fmla="*/ 1344 w 1344"/>
                      <a:gd name="T1" fmla="*/ 0 h 458"/>
                      <a:gd name="T2" fmla="*/ 1344 w 1344"/>
                      <a:gd name="T3" fmla="*/ 97 h 458"/>
                      <a:gd name="T4" fmla="*/ 0 w 1344"/>
                      <a:gd name="T5" fmla="*/ 458 h 458"/>
                      <a:gd name="T6" fmla="*/ 0 w 1344"/>
                      <a:gd name="T7" fmla="*/ 359 h 458"/>
                      <a:gd name="T8" fmla="*/ 1344 w 1344"/>
                      <a:gd name="T9" fmla="*/ 0 h 4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4" h="458">
                        <a:moveTo>
                          <a:pt x="1344" y="0"/>
                        </a:moveTo>
                        <a:lnTo>
                          <a:pt x="1344" y="97"/>
                        </a:lnTo>
                        <a:lnTo>
                          <a:pt x="0" y="458"/>
                        </a:lnTo>
                        <a:lnTo>
                          <a:pt x="0" y="359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140" name="Freeform 332"/>
                  <p:cNvSpPr>
                    <a:spLocks/>
                  </p:cNvSpPr>
                  <p:nvPr/>
                </p:nvSpPr>
                <p:spPr bwMode="gray">
                  <a:xfrm flipH="1">
                    <a:off x="2196" y="3330"/>
                    <a:ext cx="71" cy="34"/>
                  </a:xfrm>
                  <a:custGeom>
                    <a:avLst/>
                    <a:gdLst>
                      <a:gd name="T0" fmla="*/ 446 w 446"/>
                      <a:gd name="T1" fmla="*/ 217 h 217"/>
                      <a:gd name="T2" fmla="*/ 446 w 446"/>
                      <a:gd name="T3" fmla="*/ 118 h 217"/>
                      <a:gd name="T4" fmla="*/ 0 w 446"/>
                      <a:gd name="T5" fmla="*/ 0 h 217"/>
                      <a:gd name="T6" fmla="*/ 0 w 446"/>
                      <a:gd name="T7" fmla="*/ 96 h 217"/>
                      <a:gd name="T8" fmla="*/ 446 w 446"/>
                      <a:gd name="T9" fmla="*/ 217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217">
                        <a:moveTo>
                          <a:pt x="446" y="217"/>
                        </a:moveTo>
                        <a:lnTo>
                          <a:pt x="446" y="118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46" y="217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141" name="Freeform 333"/>
                  <p:cNvSpPr>
                    <a:spLocks/>
                  </p:cNvSpPr>
                  <p:nvPr/>
                </p:nvSpPr>
                <p:spPr bwMode="gray">
                  <a:xfrm flipH="1">
                    <a:off x="1982" y="3272"/>
                    <a:ext cx="285" cy="76"/>
                  </a:xfrm>
                  <a:custGeom>
                    <a:avLst/>
                    <a:gdLst>
                      <a:gd name="T0" fmla="*/ 1344 w 1790"/>
                      <a:gd name="T1" fmla="*/ 0 h 480"/>
                      <a:gd name="T2" fmla="*/ 0 w 1790"/>
                      <a:gd name="T3" fmla="*/ 362 h 480"/>
                      <a:gd name="T4" fmla="*/ 446 w 1790"/>
                      <a:gd name="T5" fmla="*/ 480 h 480"/>
                      <a:gd name="T6" fmla="*/ 1790 w 1790"/>
                      <a:gd name="T7" fmla="*/ 121 h 480"/>
                      <a:gd name="T8" fmla="*/ 1344 w 1790"/>
                      <a:gd name="T9" fmla="*/ 0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0" h="480">
                        <a:moveTo>
                          <a:pt x="1344" y="0"/>
                        </a:moveTo>
                        <a:lnTo>
                          <a:pt x="0" y="362"/>
                        </a:lnTo>
                        <a:lnTo>
                          <a:pt x="446" y="480"/>
                        </a:lnTo>
                        <a:lnTo>
                          <a:pt x="1790" y="121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4142" name="Group 334"/>
                <p:cNvGrpSpPr>
                  <a:grpSpLocks/>
                </p:cNvGrpSpPr>
                <p:nvPr/>
              </p:nvGrpSpPr>
              <p:grpSpPr bwMode="auto">
                <a:xfrm>
                  <a:off x="3076" y="2239"/>
                  <a:ext cx="285" cy="92"/>
                  <a:chOff x="1982" y="3272"/>
                  <a:chExt cx="285" cy="92"/>
                </a:xfrm>
              </p:grpSpPr>
              <p:sp>
                <p:nvSpPr>
                  <p:cNvPr id="504143" name="Freeform 335"/>
                  <p:cNvSpPr>
                    <a:spLocks/>
                  </p:cNvSpPr>
                  <p:nvPr/>
                </p:nvSpPr>
                <p:spPr bwMode="gray">
                  <a:xfrm flipH="1">
                    <a:off x="1982" y="3291"/>
                    <a:ext cx="214" cy="73"/>
                  </a:xfrm>
                  <a:custGeom>
                    <a:avLst/>
                    <a:gdLst>
                      <a:gd name="T0" fmla="*/ 1344 w 1344"/>
                      <a:gd name="T1" fmla="*/ 0 h 458"/>
                      <a:gd name="T2" fmla="*/ 1344 w 1344"/>
                      <a:gd name="T3" fmla="*/ 97 h 458"/>
                      <a:gd name="T4" fmla="*/ 0 w 1344"/>
                      <a:gd name="T5" fmla="*/ 458 h 458"/>
                      <a:gd name="T6" fmla="*/ 0 w 1344"/>
                      <a:gd name="T7" fmla="*/ 359 h 458"/>
                      <a:gd name="T8" fmla="*/ 1344 w 1344"/>
                      <a:gd name="T9" fmla="*/ 0 h 4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4" h="458">
                        <a:moveTo>
                          <a:pt x="1344" y="0"/>
                        </a:moveTo>
                        <a:lnTo>
                          <a:pt x="1344" y="97"/>
                        </a:lnTo>
                        <a:lnTo>
                          <a:pt x="0" y="458"/>
                        </a:lnTo>
                        <a:lnTo>
                          <a:pt x="0" y="359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144" name="Freeform 336"/>
                  <p:cNvSpPr>
                    <a:spLocks/>
                  </p:cNvSpPr>
                  <p:nvPr/>
                </p:nvSpPr>
                <p:spPr bwMode="gray">
                  <a:xfrm flipH="1">
                    <a:off x="2196" y="3330"/>
                    <a:ext cx="71" cy="34"/>
                  </a:xfrm>
                  <a:custGeom>
                    <a:avLst/>
                    <a:gdLst>
                      <a:gd name="T0" fmla="*/ 446 w 446"/>
                      <a:gd name="T1" fmla="*/ 217 h 217"/>
                      <a:gd name="T2" fmla="*/ 446 w 446"/>
                      <a:gd name="T3" fmla="*/ 118 h 217"/>
                      <a:gd name="T4" fmla="*/ 0 w 446"/>
                      <a:gd name="T5" fmla="*/ 0 h 217"/>
                      <a:gd name="T6" fmla="*/ 0 w 446"/>
                      <a:gd name="T7" fmla="*/ 96 h 217"/>
                      <a:gd name="T8" fmla="*/ 446 w 446"/>
                      <a:gd name="T9" fmla="*/ 217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217">
                        <a:moveTo>
                          <a:pt x="446" y="217"/>
                        </a:moveTo>
                        <a:lnTo>
                          <a:pt x="446" y="118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46" y="217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145" name="Freeform 337"/>
                  <p:cNvSpPr>
                    <a:spLocks/>
                  </p:cNvSpPr>
                  <p:nvPr/>
                </p:nvSpPr>
                <p:spPr bwMode="gray">
                  <a:xfrm flipH="1">
                    <a:off x="1982" y="3272"/>
                    <a:ext cx="285" cy="76"/>
                  </a:xfrm>
                  <a:custGeom>
                    <a:avLst/>
                    <a:gdLst>
                      <a:gd name="T0" fmla="*/ 1344 w 1790"/>
                      <a:gd name="T1" fmla="*/ 0 h 480"/>
                      <a:gd name="T2" fmla="*/ 0 w 1790"/>
                      <a:gd name="T3" fmla="*/ 362 h 480"/>
                      <a:gd name="T4" fmla="*/ 446 w 1790"/>
                      <a:gd name="T5" fmla="*/ 480 h 480"/>
                      <a:gd name="T6" fmla="*/ 1790 w 1790"/>
                      <a:gd name="T7" fmla="*/ 121 h 480"/>
                      <a:gd name="T8" fmla="*/ 1344 w 1790"/>
                      <a:gd name="T9" fmla="*/ 0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0" h="480">
                        <a:moveTo>
                          <a:pt x="1344" y="0"/>
                        </a:moveTo>
                        <a:lnTo>
                          <a:pt x="0" y="362"/>
                        </a:lnTo>
                        <a:lnTo>
                          <a:pt x="446" y="480"/>
                        </a:lnTo>
                        <a:lnTo>
                          <a:pt x="1790" y="121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4146" name="Group 338"/>
                <p:cNvGrpSpPr>
                  <a:grpSpLocks/>
                </p:cNvGrpSpPr>
                <p:nvPr/>
              </p:nvGrpSpPr>
              <p:grpSpPr bwMode="auto">
                <a:xfrm>
                  <a:off x="2931" y="2279"/>
                  <a:ext cx="285" cy="92"/>
                  <a:chOff x="1982" y="3272"/>
                  <a:chExt cx="285" cy="92"/>
                </a:xfrm>
              </p:grpSpPr>
              <p:sp>
                <p:nvSpPr>
                  <p:cNvPr id="504147" name="Freeform 339"/>
                  <p:cNvSpPr>
                    <a:spLocks/>
                  </p:cNvSpPr>
                  <p:nvPr/>
                </p:nvSpPr>
                <p:spPr bwMode="gray">
                  <a:xfrm flipH="1">
                    <a:off x="1982" y="3291"/>
                    <a:ext cx="214" cy="73"/>
                  </a:xfrm>
                  <a:custGeom>
                    <a:avLst/>
                    <a:gdLst>
                      <a:gd name="T0" fmla="*/ 1344 w 1344"/>
                      <a:gd name="T1" fmla="*/ 0 h 458"/>
                      <a:gd name="T2" fmla="*/ 1344 w 1344"/>
                      <a:gd name="T3" fmla="*/ 97 h 458"/>
                      <a:gd name="T4" fmla="*/ 0 w 1344"/>
                      <a:gd name="T5" fmla="*/ 458 h 458"/>
                      <a:gd name="T6" fmla="*/ 0 w 1344"/>
                      <a:gd name="T7" fmla="*/ 359 h 458"/>
                      <a:gd name="T8" fmla="*/ 1344 w 1344"/>
                      <a:gd name="T9" fmla="*/ 0 h 4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4" h="458">
                        <a:moveTo>
                          <a:pt x="1344" y="0"/>
                        </a:moveTo>
                        <a:lnTo>
                          <a:pt x="1344" y="97"/>
                        </a:lnTo>
                        <a:lnTo>
                          <a:pt x="0" y="458"/>
                        </a:lnTo>
                        <a:lnTo>
                          <a:pt x="0" y="359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148" name="Freeform 340"/>
                  <p:cNvSpPr>
                    <a:spLocks/>
                  </p:cNvSpPr>
                  <p:nvPr/>
                </p:nvSpPr>
                <p:spPr bwMode="gray">
                  <a:xfrm flipH="1">
                    <a:off x="2196" y="3330"/>
                    <a:ext cx="71" cy="34"/>
                  </a:xfrm>
                  <a:custGeom>
                    <a:avLst/>
                    <a:gdLst>
                      <a:gd name="T0" fmla="*/ 446 w 446"/>
                      <a:gd name="T1" fmla="*/ 217 h 217"/>
                      <a:gd name="T2" fmla="*/ 446 w 446"/>
                      <a:gd name="T3" fmla="*/ 118 h 217"/>
                      <a:gd name="T4" fmla="*/ 0 w 446"/>
                      <a:gd name="T5" fmla="*/ 0 h 217"/>
                      <a:gd name="T6" fmla="*/ 0 w 446"/>
                      <a:gd name="T7" fmla="*/ 96 h 217"/>
                      <a:gd name="T8" fmla="*/ 446 w 446"/>
                      <a:gd name="T9" fmla="*/ 217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217">
                        <a:moveTo>
                          <a:pt x="446" y="217"/>
                        </a:moveTo>
                        <a:lnTo>
                          <a:pt x="446" y="118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46" y="217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149" name="Freeform 341"/>
                  <p:cNvSpPr>
                    <a:spLocks/>
                  </p:cNvSpPr>
                  <p:nvPr/>
                </p:nvSpPr>
                <p:spPr bwMode="gray">
                  <a:xfrm flipH="1">
                    <a:off x="1982" y="3272"/>
                    <a:ext cx="285" cy="76"/>
                  </a:xfrm>
                  <a:custGeom>
                    <a:avLst/>
                    <a:gdLst>
                      <a:gd name="T0" fmla="*/ 1344 w 1790"/>
                      <a:gd name="T1" fmla="*/ 0 h 480"/>
                      <a:gd name="T2" fmla="*/ 0 w 1790"/>
                      <a:gd name="T3" fmla="*/ 362 h 480"/>
                      <a:gd name="T4" fmla="*/ 446 w 1790"/>
                      <a:gd name="T5" fmla="*/ 480 h 480"/>
                      <a:gd name="T6" fmla="*/ 1790 w 1790"/>
                      <a:gd name="T7" fmla="*/ 121 h 480"/>
                      <a:gd name="T8" fmla="*/ 1344 w 1790"/>
                      <a:gd name="T9" fmla="*/ 0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0" h="480">
                        <a:moveTo>
                          <a:pt x="1344" y="0"/>
                        </a:moveTo>
                        <a:lnTo>
                          <a:pt x="0" y="362"/>
                        </a:lnTo>
                        <a:lnTo>
                          <a:pt x="446" y="480"/>
                        </a:lnTo>
                        <a:lnTo>
                          <a:pt x="1790" y="121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04150" name="Group 342"/>
              <p:cNvGrpSpPr>
                <a:grpSpLocks/>
              </p:cNvGrpSpPr>
              <p:nvPr/>
            </p:nvGrpSpPr>
            <p:grpSpPr bwMode="auto">
              <a:xfrm>
                <a:off x="2362" y="2314"/>
                <a:ext cx="720" cy="212"/>
                <a:chOff x="2931" y="2159"/>
                <a:chExt cx="720" cy="212"/>
              </a:xfrm>
            </p:grpSpPr>
            <p:grpSp>
              <p:nvGrpSpPr>
                <p:cNvPr id="504151" name="Group 343"/>
                <p:cNvGrpSpPr>
                  <a:grpSpLocks/>
                </p:cNvGrpSpPr>
                <p:nvPr/>
              </p:nvGrpSpPr>
              <p:grpSpPr bwMode="auto">
                <a:xfrm>
                  <a:off x="3366" y="2159"/>
                  <a:ext cx="285" cy="92"/>
                  <a:chOff x="1982" y="3272"/>
                  <a:chExt cx="285" cy="92"/>
                </a:xfrm>
              </p:grpSpPr>
              <p:sp>
                <p:nvSpPr>
                  <p:cNvPr id="504152" name="Freeform 344"/>
                  <p:cNvSpPr>
                    <a:spLocks/>
                  </p:cNvSpPr>
                  <p:nvPr/>
                </p:nvSpPr>
                <p:spPr bwMode="gray">
                  <a:xfrm flipH="1">
                    <a:off x="1982" y="3291"/>
                    <a:ext cx="214" cy="73"/>
                  </a:xfrm>
                  <a:custGeom>
                    <a:avLst/>
                    <a:gdLst>
                      <a:gd name="T0" fmla="*/ 1344 w 1344"/>
                      <a:gd name="T1" fmla="*/ 0 h 458"/>
                      <a:gd name="T2" fmla="*/ 1344 w 1344"/>
                      <a:gd name="T3" fmla="*/ 97 h 458"/>
                      <a:gd name="T4" fmla="*/ 0 w 1344"/>
                      <a:gd name="T5" fmla="*/ 458 h 458"/>
                      <a:gd name="T6" fmla="*/ 0 w 1344"/>
                      <a:gd name="T7" fmla="*/ 359 h 458"/>
                      <a:gd name="T8" fmla="*/ 1344 w 1344"/>
                      <a:gd name="T9" fmla="*/ 0 h 4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4" h="458">
                        <a:moveTo>
                          <a:pt x="1344" y="0"/>
                        </a:moveTo>
                        <a:lnTo>
                          <a:pt x="1344" y="97"/>
                        </a:lnTo>
                        <a:lnTo>
                          <a:pt x="0" y="458"/>
                        </a:lnTo>
                        <a:lnTo>
                          <a:pt x="0" y="359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153" name="Freeform 345"/>
                  <p:cNvSpPr>
                    <a:spLocks/>
                  </p:cNvSpPr>
                  <p:nvPr/>
                </p:nvSpPr>
                <p:spPr bwMode="gray">
                  <a:xfrm flipH="1">
                    <a:off x="2196" y="3330"/>
                    <a:ext cx="71" cy="34"/>
                  </a:xfrm>
                  <a:custGeom>
                    <a:avLst/>
                    <a:gdLst>
                      <a:gd name="T0" fmla="*/ 446 w 446"/>
                      <a:gd name="T1" fmla="*/ 217 h 217"/>
                      <a:gd name="T2" fmla="*/ 446 w 446"/>
                      <a:gd name="T3" fmla="*/ 118 h 217"/>
                      <a:gd name="T4" fmla="*/ 0 w 446"/>
                      <a:gd name="T5" fmla="*/ 0 h 217"/>
                      <a:gd name="T6" fmla="*/ 0 w 446"/>
                      <a:gd name="T7" fmla="*/ 96 h 217"/>
                      <a:gd name="T8" fmla="*/ 446 w 446"/>
                      <a:gd name="T9" fmla="*/ 217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217">
                        <a:moveTo>
                          <a:pt x="446" y="217"/>
                        </a:moveTo>
                        <a:lnTo>
                          <a:pt x="446" y="118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46" y="217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154" name="Freeform 346"/>
                  <p:cNvSpPr>
                    <a:spLocks/>
                  </p:cNvSpPr>
                  <p:nvPr/>
                </p:nvSpPr>
                <p:spPr bwMode="gray">
                  <a:xfrm flipH="1">
                    <a:off x="1982" y="3272"/>
                    <a:ext cx="285" cy="76"/>
                  </a:xfrm>
                  <a:custGeom>
                    <a:avLst/>
                    <a:gdLst>
                      <a:gd name="T0" fmla="*/ 1344 w 1790"/>
                      <a:gd name="T1" fmla="*/ 0 h 480"/>
                      <a:gd name="T2" fmla="*/ 0 w 1790"/>
                      <a:gd name="T3" fmla="*/ 362 h 480"/>
                      <a:gd name="T4" fmla="*/ 446 w 1790"/>
                      <a:gd name="T5" fmla="*/ 480 h 480"/>
                      <a:gd name="T6" fmla="*/ 1790 w 1790"/>
                      <a:gd name="T7" fmla="*/ 121 h 480"/>
                      <a:gd name="T8" fmla="*/ 1344 w 1790"/>
                      <a:gd name="T9" fmla="*/ 0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0" h="480">
                        <a:moveTo>
                          <a:pt x="1344" y="0"/>
                        </a:moveTo>
                        <a:lnTo>
                          <a:pt x="0" y="362"/>
                        </a:lnTo>
                        <a:lnTo>
                          <a:pt x="446" y="480"/>
                        </a:lnTo>
                        <a:lnTo>
                          <a:pt x="1790" y="121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4155" name="Group 347"/>
                <p:cNvGrpSpPr>
                  <a:grpSpLocks/>
                </p:cNvGrpSpPr>
                <p:nvPr/>
              </p:nvGrpSpPr>
              <p:grpSpPr bwMode="auto">
                <a:xfrm>
                  <a:off x="3221" y="2199"/>
                  <a:ext cx="285" cy="92"/>
                  <a:chOff x="1982" y="3272"/>
                  <a:chExt cx="285" cy="92"/>
                </a:xfrm>
              </p:grpSpPr>
              <p:sp>
                <p:nvSpPr>
                  <p:cNvPr id="504156" name="Freeform 348"/>
                  <p:cNvSpPr>
                    <a:spLocks/>
                  </p:cNvSpPr>
                  <p:nvPr/>
                </p:nvSpPr>
                <p:spPr bwMode="gray">
                  <a:xfrm flipH="1">
                    <a:off x="1982" y="3291"/>
                    <a:ext cx="214" cy="73"/>
                  </a:xfrm>
                  <a:custGeom>
                    <a:avLst/>
                    <a:gdLst>
                      <a:gd name="T0" fmla="*/ 1344 w 1344"/>
                      <a:gd name="T1" fmla="*/ 0 h 458"/>
                      <a:gd name="T2" fmla="*/ 1344 w 1344"/>
                      <a:gd name="T3" fmla="*/ 97 h 458"/>
                      <a:gd name="T4" fmla="*/ 0 w 1344"/>
                      <a:gd name="T5" fmla="*/ 458 h 458"/>
                      <a:gd name="T6" fmla="*/ 0 w 1344"/>
                      <a:gd name="T7" fmla="*/ 359 h 458"/>
                      <a:gd name="T8" fmla="*/ 1344 w 1344"/>
                      <a:gd name="T9" fmla="*/ 0 h 4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4" h="458">
                        <a:moveTo>
                          <a:pt x="1344" y="0"/>
                        </a:moveTo>
                        <a:lnTo>
                          <a:pt x="1344" y="97"/>
                        </a:lnTo>
                        <a:lnTo>
                          <a:pt x="0" y="458"/>
                        </a:lnTo>
                        <a:lnTo>
                          <a:pt x="0" y="359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157" name="Freeform 349"/>
                  <p:cNvSpPr>
                    <a:spLocks/>
                  </p:cNvSpPr>
                  <p:nvPr/>
                </p:nvSpPr>
                <p:spPr bwMode="gray">
                  <a:xfrm flipH="1">
                    <a:off x="2196" y="3330"/>
                    <a:ext cx="71" cy="34"/>
                  </a:xfrm>
                  <a:custGeom>
                    <a:avLst/>
                    <a:gdLst>
                      <a:gd name="T0" fmla="*/ 446 w 446"/>
                      <a:gd name="T1" fmla="*/ 217 h 217"/>
                      <a:gd name="T2" fmla="*/ 446 w 446"/>
                      <a:gd name="T3" fmla="*/ 118 h 217"/>
                      <a:gd name="T4" fmla="*/ 0 w 446"/>
                      <a:gd name="T5" fmla="*/ 0 h 217"/>
                      <a:gd name="T6" fmla="*/ 0 w 446"/>
                      <a:gd name="T7" fmla="*/ 96 h 217"/>
                      <a:gd name="T8" fmla="*/ 446 w 446"/>
                      <a:gd name="T9" fmla="*/ 217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217">
                        <a:moveTo>
                          <a:pt x="446" y="217"/>
                        </a:moveTo>
                        <a:lnTo>
                          <a:pt x="446" y="118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46" y="217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158" name="Freeform 350"/>
                  <p:cNvSpPr>
                    <a:spLocks/>
                  </p:cNvSpPr>
                  <p:nvPr/>
                </p:nvSpPr>
                <p:spPr bwMode="gray">
                  <a:xfrm flipH="1">
                    <a:off x="1982" y="3272"/>
                    <a:ext cx="285" cy="76"/>
                  </a:xfrm>
                  <a:custGeom>
                    <a:avLst/>
                    <a:gdLst>
                      <a:gd name="T0" fmla="*/ 1344 w 1790"/>
                      <a:gd name="T1" fmla="*/ 0 h 480"/>
                      <a:gd name="T2" fmla="*/ 0 w 1790"/>
                      <a:gd name="T3" fmla="*/ 362 h 480"/>
                      <a:gd name="T4" fmla="*/ 446 w 1790"/>
                      <a:gd name="T5" fmla="*/ 480 h 480"/>
                      <a:gd name="T6" fmla="*/ 1790 w 1790"/>
                      <a:gd name="T7" fmla="*/ 121 h 480"/>
                      <a:gd name="T8" fmla="*/ 1344 w 1790"/>
                      <a:gd name="T9" fmla="*/ 0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0" h="480">
                        <a:moveTo>
                          <a:pt x="1344" y="0"/>
                        </a:moveTo>
                        <a:lnTo>
                          <a:pt x="0" y="362"/>
                        </a:lnTo>
                        <a:lnTo>
                          <a:pt x="446" y="480"/>
                        </a:lnTo>
                        <a:lnTo>
                          <a:pt x="1790" y="121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4159" name="Group 351"/>
                <p:cNvGrpSpPr>
                  <a:grpSpLocks/>
                </p:cNvGrpSpPr>
                <p:nvPr/>
              </p:nvGrpSpPr>
              <p:grpSpPr bwMode="auto">
                <a:xfrm>
                  <a:off x="3076" y="2239"/>
                  <a:ext cx="285" cy="92"/>
                  <a:chOff x="1982" y="3272"/>
                  <a:chExt cx="285" cy="92"/>
                </a:xfrm>
              </p:grpSpPr>
              <p:sp>
                <p:nvSpPr>
                  <p:cNvPr id="504160" name="Freeform 352"/>
                  <p:cNvSpPr>
                    <a:spLocks/>
                  </p:cNvSpPr>
                  <p:nvPr/>
                </p:nvSpPr>
                <p:spPr bwMode="gray">
                  <a:xfrm flipH="1">
                    <a:off x="1982" y="3291"/>
                    <a:ext cx="214" cy="73"/>
                  </a:xfrm>
                  <a:custGeom>
                    <a:avLst/>
                    <a:gdLst>
                      <a:gd name="T0" fmla="*/ 1344 w 1344"/>
                      <a:gd name="T1" fmla="*/ 0 h 458"/>
                      <a:gd name="T2" fmla="*/ 1344 w 1344"/>
                      <a:gd name="T3" fmla="*/ 97 h 458"/>
                      <a:gd name="T4" fmla="*/ 0 w 1344"/>
                      <a:gd name="T5" fmla="*/ 458 h 458"/>
                      <a:gd name="T6" fmla="*/ 0 w 1344"/>
                      <a:gd name="T7" fmla="*/ 359 h 458"/>
                      <a:gd name="T8" fmla="*/ 1344 w 1344"/>
                      <a:gd name="T9" fmla="*/ 0 h 4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4" h="458">
                        <a:moveTo>
                          <a:pt x="1344" y="0"/>
                        </a:moveTo>
                        <a:lnTo>
                          <a:pt x="1344" y="97"/>
                        </a:lnTo>
                        <a:lnTo>
                          <a:pt x="0" y="458"/>
                        </a:lnTo>
                        <a:lnTo>
                          <a:pt x="0" y="359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161" name="Freeform 353"/>
                  <p:cNvSpPr>
                    <a:spLocks/>
                  </p:cNvSpPr>
                  <p:nvPr/>
                </p:nvSpPr>
                <p:spPr bwMode="gray">
                  <a:xfrm flipH="1">
                    <a:off x="2196" y="3330"/>
                    <a:ext cx="71" cy="34"/>
                  </a:xfrm>
                  <a:custGeom>
                    <a:avLst/>
                    <a:gdLst>
                      <a:gd name="T0" fmla="*/ 446 w 446"/>
                      <a:gd name="T1" fmla="*/ 217 h 217"/>
                      <a:gd name="T2" fmla="*/ 446 w 446"/>
                      <a:gd name="T3" fmla="*/ 118 h 217"/>
                      <a:gd name="T4" fmla="*/ 0 w 446"/>
                      <a:gd name="T5" fmla="*/ 0 h 217"/>
                      <a:gd name="T6" fmla="*/ 0 w 446"/>
                      <a:gd name="T7" fmla="*/ 96 h 217"/>
                      <a:gd name="T8" fmla="*/ 446 w 446"/>
                      <a:gd name="T9" fmla="*/ 217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217">
                        <a:moveTo>
                          <a:pt x="446" y="217"/>
                        </a:moveTo>
                        <a:lnTo>
                          <a:pt x="446" y="118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46" y="217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162" name="Freeform 354"/>
                  <p:cNvSpPr>
                    <a:spLocks/>
                  </p:cNvSpPr>
                  <p:nvPr/>
                </p:nvSpPr>
                <p:spPr bwMode="gray">
                  <a:xfrm flipH="1">
                    <a:off x="1982" y="3272"/>
                    <a:ext cx="285" cy="76"/>
                  </a:xfrm>
                  <a:custGeom>
                    <a:avLst/>
                    <a:gdLst>
                      <a:gd name="T0" fmla="*/ 1344 w 1790"/>
                      <a:gd name="T1" fmla="*/ 0 h 480"/>
                      <a:gd name="T2" fmla="*/ 0 w 1790"/>
                      <a:gd name="T3" fmla="*/ 362 h 480"/>
                      <a:gd name="T4" fmla="*/ 446 w 1790"/>
                      <a:gd name="T5" fmla="*/ 480 h 480"/>
                      <a:gd name="T6" fmla="*/ 1790 w 1790"/>
                      <a:gd name="T7" fmla="*/ 121 h 480"/>
                      <a:gd name="T8" fmla="*/ 1344 w 1790"/>
                      <a:gd name="T9" fmla="*/ 0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0" h="480">
                        <a:moveTo>
                          <a:pt x="1344" y="0"/>
                        </a:moveTo>
                        <a:lnTo>
                          <a:pt x="0" y="362"/>
                        </a:lnTo>
                        <a:lnTo>
                          <a:pt x="446" y="480"/>
                        </a:lnTo>
                        <a:lnTo>
                          <a:pt x="1790" y="121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4163" name="Group 355"/>
                <p:cNvGrpSpPr>
                  <a:grpSpLocks/>
                </p:cNvGrpSpPr>
                <p:nvPr/>
              </p:nvGrpSpPr>
              <p:grpSpPr bwMode="auto">
                <a:xfrm>
                  <a:off x="2931" y="2279"/>
                  <a:ext cx="285" cy="92"/>
                  <a:chOff x="1982" y="3272"/>
                  <a:chExt cx="285" cy="92"/>
                </a:xfrm>
              </p:grpSpPr>
              <p:sp>
                <p:nvSpPr>
                  <p:cNvPr id="504164" name="Freeform 356"/>
                  <p:cNvSpPr>
                    <a:spLocks/>
                  </p:cNvSpPr>
                  <p:nvPr/>
                </p:nvSpPr>
                <p:spPr bwMode="gray">
                  <a:xfrm flipH="1">
                    <a:off x="1982" y="3291"/>
                    <a:ext cx="214" cy="73"/>
                  </a:xfrm>
                  <a:custGeom>
                    <a:avLst/>
                    <a:gdLst>
                      <a:gd name="T0" fmla="*/ 1344 w 1344"/>
                      <a:gd name="T1" fmla="*/ 0 h 458"/>
                      <a:gd name="T2" fmla="*/ 1344 w 1344"/>
                      <a:gd name="T3" fmla="*/ 97 h 458"/>
                      <a:gd name="T4" fmla="*/ 0 w 1344"/>
                      <a:gd name="T5" fmla="*/ 458 h 458"/>
                      <a:gd name="T6" fmla="*/ 0 w 1344"/>
                      <a:gd name="T7" fmla="*/ 359 h 458"/>
                      <a:gd name="T8" fmla="*/ 1344 w 1344"/>
                      <a:gd name="T9" fmla="*/ 0 h 4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4" h="458">
                        <a:moveTo>
                          <a:pt x="1344" y="0"/>
                        </a:moveTo>
                        <a:lnTo>
                          <a:pt x="1344" y="97"/>
                        </a:lnTo>
                        <a:lnTo>
                          <a:pt x="0" y="458"/>
                        </a:lnTo>
                        <a:lnTo>
                          <a:pt x="0" y="359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165" name="Freeform 357"/>
                  <p:cNvSpPr>
                    <a:spLocks/>
                  </p:cNvSpPr>
                  <p:nvPr/>
                </p:nvSpPr>
                <p:spPr bwMode="gray">
                  <a:xfrm flipH="1">
                    <a:off x="2196" y="3330"/>
                    <a:ext cx="71" cy="34"/>
                  </a:xfrm>
                  <a:custGeom>
                    <a:avLst/>
                    <a:gdLst>
                      <a:gd name="T0" fmla="*/ 446 w 446"/>
                      <a:gd name="T1" fmla="*/ 217 h 217"/>
                      <a:gd name="T2" fmla="*/ 446 w 446"/>
                      <a:gd name="T3" fmla="*/ 118 h 217"/>
                      <a:gd name="T4" fmla="*/ 0 w 446"/>
                      <a:gd name="T5" fmla="*/ 0 h 217"/>
                      <a:gd name="T6" fmla="*/ 0 w 446"/>
                      <a:gd name="T7" fmla="*/ 96 h 217"/>
                      <a:gd name="T8" fmla="*/ 446 w 446"/>
                      <a:gd name="T9" fmla="*/ 217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217">
                        <a:moveTo>
                          <a:pt x="446" y="217"/>
                        </a:moveTo>
                        <a:lnTo>
                          <a:pt x="446" y="118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46" y="217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166" name="Freeform 358"/>
                  <p:cNvSpPr>
                    <a:spLocks/>
                  </p:cNvSpPr>
                  <p:nvPr/>
                </p:nvSpPr>
                <p:spPr bwMode="gray">
                  <a:xfrm flipH="1">
                    <a:off x="1982" y="3272"/>
                    <a:ext cx="285" cy="76"/>
                  </a:xfrm>
                  <a:custGeom>
                    <a:avLst/>
                    <a:gdLst>
                      <a:gd name="T0" fmla="*/ 1344 w 1790"/>
                      <a:gd name="T1" fmla="*/ 0 h 480"/>
                      <a:gd name="T2" fmla="*/ 0 w 1790"/>
                      <a:gd name="T3" fmla="*/ 362 h 480"/>
                      <a:gd name="T4" fmla="*/ 446 w 1790"/>
                      <a:gd name="T5" fmla="*/ 480 h 480"/>
                      <a:gd name="T6" fmla="*/ 1790 w 1790"/>
                      <a:gd name="T7" fmla="*/ 121 h 480"/>
                      <a:gd name="T8" fmla="*/ 1344 w 1790"/>
                      <a:gd name="T9" fmla="*/ 0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0" h="480">
                        <a:moveTo>
                          <a:pt x="1344" y="0"/>
                        </a:moveTo>
                        <a:lnTo>
                          <a:pt x="0" y="362"/>
                        </a:lnTo>
                        <a:lnTo>
                          <a:pt x="446" y="480"/>
                        </a:lnTo>
                        <a:lnTo>
                          <a:pt x="1790" y="121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04167" name="Group 359"/>
              <p:cNvGrpSpPr>
                <a:grpSpLocks/>
              </p:cNvGrpSpPr>
              <p:nvPr/>
            </p:nvGrpSpPr>
            <p:grpSpPr bwMode="auto">
              <a:xfrm>
                <a:off x="1925" y="2469"/>
                <a:ext cx="575" cy="172"/>
                <a:chOff x="1925" y="2469"/>
                <a:chExt cx="575" cy="172"/>
              </a:xfrm>
            </p:grpSpPr>
            <p:grpSp>
              <p:nvGrpSpPr>
                <p:cNvPr id="504168" name="Group 360"/>
                <p:cNvGrpSpPr>
                  <a:grpSpLocks/>
                </p:cNvGrpSpPr>
                <p:nvPr/>
              </p:nvGrpSpPr>
              <p:grpSpPr bwMode="auto">
                <a:xfrm>
                  <a:off x="2215" y="2469"/>
                  <a:ext cx="285" cy="92"/>
                  <a:chOff x="1982" y="3272"/>
                  <a:chExt cx="285" cy="92"/>
                </a:xfrm>
              </p:grpSpPr>
              <p:sp>
                <p:nvSpPr>
                  <p:cNvPr id="504169" name="Freeform 361"/>
                  <p:cNvSpPr>
                    <a:spLocks/>
                  </p:cNvSpPr>
                  <p:nvPr/>
                </p:nvSpPr>
                <p:spPr bwMode="gray">
                  <a:xfrm flipH="1">
                    <a:off x="1982" y="3291"/>
                    <a:ext cx="214" cy="73"/>
                  </a:xfrm>
                  <a:custGeom>
                    <a:avLst/>
                    <a:gdLst>
                      <a:gd name="T0" fmla="*/ 1344 w 1344"/>
                      <a:gd name="T1" fmla="*/ 0 h 458"/>
                      <a:gd name="T2" fmla="*/ 1344 w 1344"/>
                      <a:gd name="T3" fmla="*/ 97 h 458"/>
                      <a:gd name="T4" fmla="*/ 0 w 1344"/>
                      <a:gd name="T5" fmla="*/ 458 h 458"/>
                      <a:gd name="T6" fmla="*/ 0 w 1344"/>
                      <a:gd name="T7" fmla="*/ 359 h 458"/>
                      <a:gd name="T8" fmla="*/ 1344 w 1344"/>
                      <a:gd name="T9" fmla="*/ 0 h 4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4" h="458">
                        <a:moveTo>
                          <a:pt x="1344" y="0"/>
                        </a:moveTo>
                        <a:lnTo>
                          <a:pt x="1344" y="97"/>
                        </a:lnTo>
                        <a:lnTo>
                          <a:pt x="0" y="458"/>
                        </a:lnTo>
                        <a:lnTo>
                          <a:pt x="0" y="359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170" name="Freeform 362"/>
                  <p:cNvSpPr>
                    <a:spLocks/>
                  </p:cNvSpPr>
                  <p:nvPr/>
                </p:nvSpPr>
                <p:spPr bwMode="gray">
                  <a:xfrm flipH="1">
                    <a:off x="2196" y="3330"/>
                    <a:ext cx="71" cy="34"/>
                  </a:xfrm>
                  <a:custGeom>
                    <a:avLst/>
                    <a:gdLst>
                      <a:gd name="T0" fmla="*/ 446 w 446"/>
                      <a:gd name="T1" fmla="*/ 217 h 217"/>
                      <a:gd name="T2" fmla="*/ 446 w 446"/>
                      <a:gd name="T3" fmla="*/ 118 h 217"/>
                      <a:gd name="T4" fmla="*/ 0 w 446"/>
                      <a:gd name="T5" fmla="*/ 0 h 217"/>
                      <a:gd name="T6" fmla="*/ 0 w 446"/>
                      <a:gd name="T7" fmla="*/ 96 h 217"/>
                      <a:gd name="T8" fmla="*/ 446 w 446"/>
                      <a:gd name="T9" fmla="*/ 217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217">
                        <a:moveTo>
                          <a:pt x="446" y="217"/>
                        </a:moveTo>
                        <a:lnTo>
                          <a:pt x="446" y="118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46" y="217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171" name="Freeform 363"/>
                  <p:cNvSpPr>
                    <a:spLocks/>
                  </p:cNvSpPr>
                  <p:nvPr/>
                </p:nvSpPr>
                <p:spPr bwMode="gray">
                  <a:xfrm flipH="1">
                    <a:off x="1982" y="3272"/>
                    <a:ext cx="285" cy="76"/>
                  </a:xfrm>
                  <a:custGeom>
                    <a:avLst/>
                    <a:gdLst>
                      <a:gd name="T0" fmla="*/ 1344 w 1790"/>
                      <a:gd name="T1" fmla="*/ 0 h 480"/>
                      <a:gd name="T2" fmla="*/ 0 w 1790"/>
                      <a:gd name="T3" fmla="*/ 362 h 480"/>
                      <a:gd name="T4" fmla="*/ 446 w 1790"/>
                      <a:gd name="T5" fmla="*/ 480 h 480"/>
                      <a:gd name="T6" fmla="*/ 1790 w 1790"/>
                      <a:gd name="T7" fmla="*/ 121 h 480"/>
                      <a:gd name="T8" fmla="*/ 1344 w 1790"/>
                      <a:gd name="T9" fmla="*/ 0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0" h="480">
                        <a:moveTo>
                          <a:pt x="1344" y="0"/>
                        </a:moveTo>
                        <a:lnTo>
                          <a:pt x="0" y="362"/>
                        </a:lnTo>
                        <a:lnTo>
                          <a:pt x="446" y="480"/>
                        </a:lnTo>
                        <a:lnTo>
                          <a:pt x="1790" y="121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4172" name="Group 364"/>
                <p:cNvGrpSpPr>
                  <a:grpSpLocks/>
                </p:cNvGrpSpPr>
                <p:nvPr/>
              </p:nvGrpSpPr>
              <p:grpSpPr bwMode="auto">
                <a:xfrm>
                  <a:off x="2070" y="2509"/>
                  <a:ext cx="285" cy="92"/>
                  <a:chOff x="1982" y="3272"/>
                  <a:chExt cx="285" cy="92"/>
                </a:xfrm>
              </p:grpSpPr>
              <p:sp>
                <p:nvSpPr>
                  <p:cNvPr id="504173" name="Freeform 365"/>
                  <p:cNvSpPr>
                    <a:spLocks/>
                  </p:cNvSpPr>
                  <p:nvPr/>
                </p:nvSpPr>
                <p:spPr bwMode="gray">
                  <a:xfrm flipH="1">
                    <a:off x="1982" y="3291"/>
                    <a:ext cx="214" cy="73"/>
                  </a:xfrm>
                  <a:custGeom>
                    <a:avLst/>
                    <a:gdLst>
                      <a:gd name="T0" fmla="*/ 1344 w 1344"/>
                      <a:gd name="T1" fmla="*/ 0 h 458"/>
                      <a:gd name="T2" fmla="*/ 1344 w 1344"/>
                      <a:gd name="T3" fmla="*/ 97 h 458"/>
                      <a:gd name="T4" fmla="*/ 0 w 1344"/>
                      <a:gd name="T5" fmla="*/ 458 h 458"/>
                      <a:gd name="T6" fmla="*/ 0 w 1344"/>
                      <a:gd name="T7" fmla="*/ 359 h 458"/>
                      <a:gd name="T8" fmla="*/ 1344 w 1344"/>
                      <a:gd name="T9" fmla="*/ 0 h 4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4" h="458">
                        <a:moveTo>
                          <a:pt x="1344" y="0"/>
                        </a:moveTo>
                        <a:lnTo>
                          <a:pt x="1344" y="97"/>
                        </a:lnTo>
                        <a:lnTo>
                          <a:pt x="0" y="458"/>
                        </a:lnTo>
                        <a:lnTo>
                          <a:pt x="0" y="359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174" name="Freeform 366"/>
                  <p:cNvSpPr>
                    <a:spLocks/>
                  </p:cNvSpPr>
                  <p:nvPr/>
                </p:nvSpPr>
                <p:spPr bwMode="gray">
                  <a:xfrm flipH="1">
                    <a:off x="2196" y="3330"/>
                    <a:ext cx="71" cy="34"/>
                  </a:xfrm>
                  <a:custGeom>
                    <a:avLst/>
                    <a:gdLst>
                      <a:gd name="T0" fmla="*/ 446 w 446"/>
                      <a:gd name="T1" fmla="*/ 217 h 217"/>
                      <a:gd name="T2" fmla="*/ 446 w 446"/>
                      <a:gd name="T3" fmla="*/ 118 h 217"/>
                      <a:gd name="T4" fmla="*/ 0 w 446"/>
                      <a:gd name="T5" fmla="*/ 0 h 217"/>
                      <a:gd name="T6" fmla="*/ 0 w 446"/>
                      <a:gd name="T7" fmla="*/ 96 h 217"/>
                      <a:gd name="T8" fmla="*/ 446 w 446"/>
                      <a:gd name="T9" fmla="*/ 217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217">
                        <a:moveTo>
                          <a:pt x="446" y="217"/>
                        </a:moveTo>
                        <a:lnTo>
                          <a:pt x="446" y="118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46" y="217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175" name="Freeform 367"/>
                  <p:cNvSpPr>
                    <a:spLocks/>
                  </p:cNvSpPr>
                  <p:nvPr/>
                </p:nvSpPr>
                <p:spPr bwMode="gray">
                  <a:xfrm flipH="1">
                    <a:off x="1982" y="3272"/>
                    <a:ext cx="285" cy="76"/>
                  </a:xfrm>
                  <a:custGeom>
                    <a:avLst/>
                    <a:gdLst>
                      <a:gd name="T0" fmla="*/ 1344 w 1790"/>
                      <a:gd name="T1" fmla="*/ 0 h 480"/>
                      <a:gd name="T2" fmla="*/ 0 w 1790"/>
                      <a:gd name="T3" fmla="*/ 362 h 480"/>
                      <a:gd name="T4" fmla="*/ 446 w 1790"/>
                      <a:gd name="T5" fmla="*/ 480 h 480"/>
                      <a:gd name="T6" fmla="*/ 1790 w 1790"/>
                      <a:gd name="T7" fmla="*/ 121 h 480"/>
                      <a:gd name="T8" fmla="*/ 1344 w 1790"/>
                      <a:gd name="T9" fmla="*/ 0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0" h="480">
                        <a:moveTo>
                          <a:pt x="1344" y="0"/>
                        </a:moveTo>
                        <a:lnTo>
                          <a:pt x="0" y="362"/>
                        </a:lnTo>
                        <a:lnTo>
                          <a:pt x="446" y="480"/>
                        </a:lnTo>
                        <a:lnTo>
                          <a:pt x="1790" y="121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04176" name="Group 368"/>
                <p:cNvGrpSpPr>
                  <a:grpSpLocks/>
                </p:cNvGrpSpPr>
                <p:nvPr/>
              </p:nvGrpSpPr>
              <p:grpSpPr bwMode="auto">
                <a:xfrm>
                  <a:off x="1925" y="2549"/>
                  <a:ext cx="285" cy="92"/>
                  <a:chOff x="1982" y="3272"/>
                  <a:chExt cx="285" cy="92"/>
                </a:xfrm>
              </p:grpSpPr>
              <p:sp>
                <p:nvSpPr>
                  <p:cNvPr id="504177" name="Freeform 369"/>
                  <p:cNvSpPr>
                    <a:spLocks/>
                  </p:cNvSpPr>
                  <p:nvPr/>
                </p:nvSpPr>
                <p:spPr bwMode="gray">
                  <a:xfrm flipH="1">
                    <a:off x="1982" y="3291"/>
                    <a:ext cx="214" cy="73"/>
                  </a:xfrm>
                  <a:custGeom>
                    <a:avLst/>
                    <a:gdLst>
                      <a:gd name="T0" fmla="*/ 1344 w 1344"/>
                      <a:gd name="T1" fmla="*/ 0 h 458"/>
                      <a:gd name="T2" fmla="*/ 1344 w 1344"/>
                      <a:gd name="T3" fmla="*/ 97 h 458"/>
                      <a:gd name="T4" fmla="*/ 0 w 1344"/>
                      <a:gd name="T5" fmla="*/ 458 h 458"/>
                      <a:gd name="T6" fmla="*/ 0 w 1344"/>
                      <a:gd name="T7" fmla="*/ 359 h 458"/>
                      <a:gd name="T8" fmla="*/ 1344 w 1344"/>
                      <a:gd name="T9" fmla="*/ 0 h 4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44" h="458">
                        <a:moveTo>
                          <a:pt x="1344" y="0"/>
                        </a:moveTo>
                        <a:lnTo>
                          <a:pt x="1344" y="97"/>
                        </a:lnTo>
                        <a:lnTo>
                          <a:pt x="0" y="458"/>
                        </a:lnTo>
                        <a:lnTo>
                          <a:pt x="0" y="359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178" name="Freeform 370"/>
                  <p:cNvSpPr>
                    <a:spLocks/>
                  </p:cNvSpPr>
                  <p:nvPr/>
                </p:nvSpPr>
                <p:spPr bwMode="gray">
                  <a:xfrm flipH="1">
                    <a:off x="2196" y="3330"/>
                    <a:ext cx="71" cy="34"/>
                  </a:xfrm>
                  <a:custGeom>
                    <a:avLst/>
                    <a:gdLst>
                      <a:gd name="T0" fmla="*/ 446 w 446"/>
                      <a:gd name="T1" fmla="*/ 217 h 217"/>
                      <a:gd name="T2" fmla="*/ 446 w 446"/>
                      <a:gd name="T3" fmla="*/ 118 h 217"/>
                      <a:gd name="T4" fmla="*/ 0 w 446"/>
                      <a:gd name="T5" fmla="*/ 0 h 217"/>
                      <a:gd name="T6" fmla="*/ 0 w 446"/>
                      <a:gd name="T7" fmla="*/ 96 h 217"/>
                      <a:gd name="T8" fmla="*/ 446 w 446"/>
                      <a:gd name="T9" fmla="*/ 217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6" h="217">
                        <a:moveTo>
                          <a:pt x="446" y="217"/>
                        </a:moveTo>
                        <a:lnTo>
                          <a:pt x="446" y="118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46" y="217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179" name="Freeform 371"/>
                  <p:cNvSpPr>
                    <a:spLocks/>
                  </p:cNvSpPr>
                  <p:nvPr/>
                </p:nvSpPr>
                <p:spPr bwMode="gray">
                  <a:xfrm flipH="1">
                    <a:off x="1982" y="3272"/>
                    <a:ext cx="285" cy="76"/>
                  </a:xfrm>
                  <a:custGeom>
                    <a:avLst/>
                    <a:gdLst>
                      <a:gd name="T0" fmla="*/ 1344 w 1790"/>
                      <a:gd name="T1" fmla="*/ 0 h 480"/>
                      <a:gd name="T2" fmla="*/ 0 w 1790"/>
                      <a:gd name="T3" fmla="*/ 362 h 480"/>
                      <a:gd name="T4" fmla="*/ 446 w 1790"/>
                      <a:gd name="T5" fmla="*/ 480 h 480"/>
                      <a:gd name="T6" fmla="*/ 1790 w 1790"/>
                      <a:gd name="T7" fmla="*/ 121 h 480"/>
                      <a:gd name="T8" fmla="*/ 1344 w 1790"/>
                      <a:gd name="T9" fmla="*/ 0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0" h="480">
                        <a:moveTo>
                          <a:pt x="1344" y="0"/>
                        </a:moveTo>
                        <a:lnTo>
                          <a:pt x="0" y="362"/>
                        </a:lnTo>
                        <a:lnTo>
                          <a:pt x="446" y="480"/>
                        </a:lnTo>
                        <a:lnTo>
                          <a:pt x="1790" y="121"/>
                        </a:lnTo>
                        <a:lnTo>
                          <a:pt x="1344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6350" cap="flat" cmpd="sng">
                    <a:solidFill>
                      <a:schemeClr val="bg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504180" name="Group 372"/>
            <p:cNvGrpSpPr>
              <a:grpSpLocks/>
            </p:cNvGrpSpPr>
            <p:nvPr/>
          </p:nvGrpSpPr>
          <p:grpSpPr bwMode="auto">
            <a:xfrm flipH="1">
              <a:off x="1493" y="2545"/>
              <a:ext cx="285" cy="92"/>
              <a:chOff x="1982" y="3272"/>
              <a:chExt cx="285" cy="92"/>
            </a:xfrm>
          </p:grpSpPr>
          <p:sp>
            <p:nvSpPr>
              <p:cNvPr id="504181" name="Freeform 373"/>
              <p:cNvSpPr>
                <a:spLocks/>
              </p:cNvSpPr>
              <p:nvPr/>
            </p:nvSpPr>
            <p:spPr bwMode="gray">
              <a:xfrm flipH="1">
                <a:off x="1982" y="3291"/>
                <a:ext cx="214" cy="73"/>
              </a:xfrm>
              <a:custGeom>
                <a:avLst/>
                <a:gdLst>
                  <a:gd name="T0" fmla="*/ 1344 w 1344"/>
                  <a:gd name="T1" fmla="*/ 0 h 458"/>
                  <a:gd name="T2" fmla="*/ 1344 w 1344"/>
                  <a:gd name="T3" fmla="*/ 97 h 458"/>
                  <a:gd name="T4" fmla="*/ 0 w 1344"/>
                  <a:gd name="T5" fmla="*/ 458 h 458"/>
                  <a:gd name="T6" fmla="*/ 0 w 1344"/>
                  <a:gd name="T7" fmla="*/ 359 h 458"/>
                  <a:gd name="T8" fmla="*/ 1344 w 1344"/>
                  <a:gd name="T9" fmla="*/ 0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8">
                    <a:moveTo>
                      <a:pt x="1344" y="0"/>
                    </a:moveTo>
                    <a:lnTo>
                      <a:pt x="1344" y="97"/>
                    </a:lnTo>
                    <a:lnTo>
                      <a:pt x="0" y="458"/>
                    </a:lnTo>
                    <a:lnTo>
                      <a:pt x="0" y="359"/>
                    </a:lnTo>
                    <a:lnTo>
                      <a:pt x="1344" y="0"/>
                    </a:lnTo>
                    <a:close/>
                  </a:path>
                </a:pathLst>
              </a:custGeom>
              <a:solidFill>
                <a:srgbClr val="5F5F5F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182" name="Freeform 374"/>
              <p:cNvSpPr>
                <a:spLocks/>
              </p:cNvSpPr>
              <p:nvPr/>
            </p:nvSpPr>
            <p:spPr bwMode="gray">
              <a:xfrm flipH="1">
                <a:off x="2196" y="3330"/>
                <a:ext cx="71" cy="34"/>
              </a:xfrm>
              <a:custGeom>
                <a:avLst/>
                <a:gdLst>
                  <a:gd name="T0" fmla="*/ 446 w 446"/>
                  <a:gd name="T1" fmla="*/ 217 h 217"/>
                  <a:gd name="T2" fmla="*/ 446 w 446"/>
                  <a:gd name="T3" fmla="*/ 118 h 217"/>
                  <a:gd name="T4" fmla="*/ 0 w 446"/>
                  <a:gd name="T5" fmla="*/ 0 h 217"/>
                  <a:gd name="T6" fmla="*/ 0 w 446"/>
                  <a:gd name="T7" fmla="*/ 96 h 217"/>
                  <a:gd name="T8" fmla="*/ 446 w 446"/>
                  <a:gd name="T9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6" h="217">
                    <a:moveTo>
                      <a:pt x="446" y="217"/>
                    </a:moveTo>
                    <a:lnTo>
                      <a:pt x="446" y="118"/>
                    </a:lnTo>
                    <a:lnTo>
                      <a:pt x="0" y="0"/>
                    </a:lnTo>
                    <a:lnTo>
                      <a:pt x="0" y="96"/>
                    </a:lnTo>
                    <a:lnTo>
                      <a:pt x="446" y="217"/>
                    </a:lnTo>
                    <a:close/>
                  </a:path>
                </a:pathLst>
              </a:custGeom>
              <a:solidFill>
                <a:srgbClr val="5F5F5F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183" name="Freeform 375"/>
              <p:cNvSpPr>
                <a:spLocks/>
              </p:cNvSpPr>
              <p:nvPr/>
            </p:nvSpPr>
            <p:spPr bwMode="gray">
              <a:xfrm flipH="1">
                <a:off x="1982" y="3272"/>
                <a:ext cx="285" cy="76"/>
              </a:xfrm>
              <a:custGeom>
                <a:avLst/>
                <a:gdLst>
                  <a:gd name="T0" fmla="*/ 1344 w 1790"/>
                  <a:gd name="T1" fmla="*/ 0 h 480"/>
                  <a:gd name="T2" fmla="*/ 0 w 1790"/>
                  <a:gd name="T3" fmla="*/ 362 h 480"/>
                  <a:gd name="T4" fmla="*/ 446 w 1790"/>
                  <a:gd name="T5" fmla="*/ 480 h 480"/>
                  <a:gd name="T6" fmla="*/ 1790 w 1790"/>
                  <a:gd name="T7" fmla="*/ 121 h 480"/>
                  <a:gd name="T8" fmla="*/ 1344 w 1790"/>
                  <a:gd name="T9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0" h="480">
                    <a:moveTo>
                      <a:pt x="1344" y="0"/>
                    </a:moveTo>
                    <a:lnTo>
                      <a:pt x="0" y="362"/>
                    </a:lnTo>
                    <a:lnTo>
                      <a:pt x="446" y="480"/>
                    </a:lnTo>
                    <a:lnTo>
                      <a:pt x="1790" y="121"/>
                    </a:lnTo>
                    <a:lnTo>
                      <a:pt x="1344" y="0"/>
                    </a:lnTo>
                    <a:close/>
                  </a:path>
                </a:pathLst>
              </a:custGeom>
              <a:solidFill>
                <a:srgbClr val="00990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04184" name="Group 376"/>
            <p:cNvGrpSpPr>
              <a:grpSpLocks/>
            </p:cNvGrpSpPr>
            <p:nvPr/>
          </p:nvGrpSpPr>
          <p:grpSpPr bwMode="auto">
            <a:xfrm flipH="1">
              <a:off x="1138" y="2446"/>
              <a:ext cx="499" cy="150"/>
              <a:chOff x="-240" y="-1656"/>
              <a:chExt cx="3137" cy="940"/>
            </a:xfrm>
          </p:grpSpPr>
          <p:sp>
            <p:nvSpPr>
              <p:cNvPr id="504185" name="Freeform 377"/>
              <p:cNvSpPr>
                <a:spLocks/>
              </p:cNvSpPr>
              <p:nvPr/>
            </p:nvSpPr>
            <p:spPr bwMode="gray">
              <a:xfrm>
                <a:off x="658" y="-1656"/>
                <a:ext cx="446" cy="217"/>
              </a:xfrm>
              <a:custGeom>
                <a:avLst/>
                <a:gdLst>
                  <a:gd name="T0" fmla="*/ 0 w 446"/>
                  <a:gd name="T1" fmla="*/ 0 h 217"/>
                  <a:gd name="T2" fmla="*/ 0 w 446"/>
                  <a:gd name="T3" fmla="*/ 97 h 217"/>
                  <a:gd name="T4" fmla="*/ 446 w 446"/>
                  <a:gd name="T5" fmla="*/ 217 h 217"/>
                  <a:gd name="T6" fmla="*/ 446 w 446"/>
                  <a:gd name="T7" fmla="*/ 120 h 217"/>
                  <a:gd name="T8" fmla="*/ 0 w 446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6" h="217">
                    <a:moveTo>
                      <a:pt x="0" y="0"/>
                    </a:moveTo>
                    <a:lnTo>
                      <a:pt x="0" y="97"/>
                    </a:lnTo>
                    <a:lnTo>
                      <a:pt x="446" y="217"/>
                    </a:lnTo>
                    <a:lnTo>
                      <a:pt x="446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5F5F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186" name="Freeform 378"/>
              <p:cNvSpPr>
                <a:spLocks/>
              </p:cNvSpPr>
              <p:nvPr/>
            </p:nvSpPr>
            <p:spPr bwMode="gray">
              <a:xfrm>
                <a:off x="-240" y="-1656"/>
                <a:ext cx="3137" cy="843"/>
              </a:xfrm>
              <a:custGeom>
                <a:avLst/>
                <a:gdLst>
                  <a:gd name="T0" fmla="*/ 2887 w 3137"/>
                  <a:gd name="T1" fmla="*/ 54 h 843"/>
                  <a:gd name="T2" fmla="*/ 898 w 3137"/>
                  <a:gd name="T3" fmla="*/ 0 h 843"/>
                  <a:gd name="T4" fmla="*/ 1344 w 3137"/>
                  <a:gd name="T5" fmla="*/ 120 h 843"/>
                  <a:gd name="T6" fmla="*/ 0 w 3137"/>
                  <a:gd name="T7" fmla="*/ 482 h 843"/>
                  <a:gd name="T8" fmla="*/ 1344 w 3137"/>
                  <a:gd name="T9" fmla="*/ 843 h 843"/>
                  <a:gd name="T10" fmla="*/ 2688 w 3137"/>
                  <a:gd name="T11" fmla="*/ 482 h 843"/>
                  <a:gd name="T12" fmla="*/ 3137 w 3137"/>
                  <a:gd name="T13" fmla="*/ 602 h 843"/>
                  <a:gd name="T14" fmla="*/ 2887 w 3137"/>
                  <a:gd name="T15" fmla="*/ 54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37" h="843">
                    <a:moveTo>
                      <a:pt x="2887" y="54"/>
                    </a:moveTo>
                    <a:lnTo>
                      <a:pt x="898" y="0"/>
                    </a:lnTo>
                    <a:lnTo>
                      <a:pt x="1344" y="120"/>
                    </a:lnTo>
                    <a:lnTo>
                      <a:pt x="0" y="482"/>
                    </a:lnTo>
                    <a:lnTo>
                      <a:pt x="1344" y="843"/>
                    </a:lnTo>
                    <a:lnTo>
                      <a:pt x="2688" y="482"/>
                    </a:lnTo>
                    <a:lnTo>
                      <a:pt x="3137" y="602"/>
                    </a:lnTo>
                    <a:lnTo>
                      <a:pt x="2887" y="54"/>
                    </a:lnTo>
                    <a:close/>
                  </a:path>
                </a:pathLst>
              </a:custGeom>
              <a:solidFill>
                <a:srgbClr val="009900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187" name="Freeform 379"/>
              <p:cNvSpPr>
                <a:spLocks/>
              </p:cNvSpPr>
              <p:nvPr/>
            </p:nvSpPr>
            <p:spPr bwMode="gray">
              <a:xfrm>
                <a:off x="-240" y="-1174"/>
                <a:ext cx="1344" cy="458"/>
              </a:xfrm>
              <a:custGeom>
                <a:avLst/>
                <a:gdLst>
                  <a:gd name="T0" fmla="*/ 0 w 1344"/>
                  <a:gd name="T1" fmla="*/ 0 h 458"/>
                  <a:gd name="T2" fmla="*/ 0 w 1344"/>
                  <a:gd name="T3" fmla="*/ 97 h 458"/>
                  <a:gd name="T4" fmla="*/ 1344 w 1344"/>
                  <a:gd name="T5" fmla="*/ 458 h 458"/>
                  <a:gd name="T6" fmla="*/ 1344 w 1344"/>
                  <a:gd name="T7" fmla="*/ 361 h 458"/>
                  <a:gd name="T8" fmla="*/ 0 w 1344"/>
                  <a:gd name="T9" fmla="*/ 0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8">
                    <a:moveTo>
                      <a:pt x="0" y="0"/>
                    </a:moveTo>
                    <a:lnTo>
                      <a:pt x="0" y="97"/>
                    </a:lnTo>
                    <a:lnTo>
                      <a:pt x="1344" y="458"/>
                    </a:lnTo>
                    <a:lnTo>
                      <a:pt x="1344" y="3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5F5F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188" name="Freeform 380"/>
              <p:cNvSpPr>
                <a:spLocks/>
              </p:cNvSpPr>
              <p:nvPr/>
            </p:nvSpPr>
            <p:spPr bwMode="gray">
              <a:xfrm>
                <a:off x="2448" y="-1174"/>
                <a:ext cx="449" cy="217"/>
              </a:xfrm>
              <a:custGeom>
                <a:avLst/>
                <a:gdLst>
                  <a:gd name="T0" fmla="*/ 0 w 449"/>
                  <a:gd name="T1" fmla="*/ 0 h 217"/>
                  <a:gd name="T2" fmla="*/ 0 w 449"/>
                  <a:gd name="T3" fmla="*/ 97 h 217"/>
                  <a:gd name="T4" fmla="*/ 449 w 449"/>
                  <a:gd name="T5" fmla="*/ 217 h 217"/>
                  <a:gd name="T6" fmla="*/ 449 w 449"/>
                  <a:gd name="T7" fmla="*/ 120 h 217"/>
                  <a:gd name="T8" fmla="*/ 0 w 449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9" h="217">
                    <a:moveTo>
                      <a:pt x="0" y="0"/>
                    </a:moveTo>
                    <a:lnTo>
                      <a:pt x="0" y="97"/>
                    </a:lnTo>
                    <a:lnTo>
                      <a:pt x="449" y="217"/>
                    </a:lnTo>
                    <a:lnTo>
                      <a:pt x="449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5F5F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189" name="Freeform 381"/>
              <p:cNvSpPr>
                <a:spLocks/>
              </p:cNvSpPr>
              <p:nvPr/>
            </p:nvSpPr>
            <p:spPr bwMode="gray">
              <a:xfrm>
                <a:off x="1104" y="-1174"/>
                <a:ext cx="1344" cy="458"/>
              </a:xfrm>
              <a:custGeom>
                <a:avLst/>
                <a:gdLst>
                  <a:gd name="T0" fmla="*/ 0 w 1344"/>
                  <a:gd name="T1" fmla="*/ 458 h 458"/>
                  <a:gd name="T2" fmla="*/ 0 w 1344"/>
                  <a:gd name="T3" fmla="*/ 361 h 458"/>
                  <a:gd name="T4" fmla="*/ 1344 w 1344"/>
                  <a:gd name="T5" fmla="*/ 0 h 458"/>
                  <a:gd name="T6" fmla="*/ 1344 w 1344"/>
                  <a:gd name="T7" fmla="*/ 97 h 458"/>
                  <a:gd name="T8" fmla="*/ 0 w 1344"/>
                  <a:gd name="T9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458">
                    <a:moveTo>
                      <a:pt x="0" y="458"/>
                    </a:moveTo>
                    <a:lnTo>
                      <a:pt x="0" y="361"/>
                    </a:lnTo>
                    <a:lnTo>
                      <a:pt x="1344" y="0"/>
                    </a:lnTo>
                    <a:lnTo>
                      <a:pt x="1344" y="97"/>
                    </a:lnTo>
                    <a:lnTo>
                      <a:pt x="0" y="458"/>
                    </a:lnTo>
                    <a:close/>
                  </a:path>
                </a:pathLst>
              </a:custGeom>
              <a:solidFill>
                <a:srgbClr val="5F5F5F"/>
              </a:solidFill>
              <a:ln w="6350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4285" name="Group 477"/>
          <p:cNvGrpSpPr>
            <a:grpSpLocks/>
          </p:cNvGrpSpPr>
          <p:nvPr/>
        </p:nvGrpSpPr>
        <p:grpSpPr bwMode="auto">
          <a:xfrm>
            <a:off x="1897063" y="3530600"/>
            <a:ext cx="577850" cy="173038"/>
            <a:chOff x="-240" y="-1656"/>
            <a:chExt cx="3137" cy="940"/>
          </a:xfrm>
        </p:grpSpPr>
        <p:sp>
          <p:nvSpPr>
            <p:cNvPr id="504286" name="Freeform 478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>
                <a:gd name="T0" fmla="*/ 0 w 446"/>
                <a:gd name="T1" fmla="*/ 0 h 217"/>
                <a:gd name="T2" fmla="*/ 0 w 446"/>
                <a:gd name="T3" fmla="*/ 97 h 217"/>
                <a:gd name="T4" fmla="*/ 446 w 446"/>
                <a:gd name="T5" fmla="*/ 217 h 217"/>
                <a:gd name="T6" fmla="*/ 446 w 446"/>
                <a:gd name="T7" fmla="*/ 120 h 217"/>
                <a:gd name="T8" fmla="*/ 0 w 446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4287" name="Freeform 479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>
                <a:gd name="T0" fmla="*/ 2887 w 3137"/>
                <a:gd name="T1" fmla="*/ 54 h 843"/>
                <a:gd name="T2" fmla="*/ 898 w 3137"/>
                <a:gd name="T3" fmla="*/ 0 h 843"/>
                <a:gd name="T4" fmla="*/ 1344 w 3137"/>
                <a:gd name="T5" fmla="*/ 120 h 843"/>
                <a:gd name="T6" fmla="*/ 0 w 3137"/>
                <a:gd name="T7" fmla="*/ 482 h 843"/>
                <a:gd name="T8" fmla="*/ 1344 w 3137"/>
                <a:gd name="T9" fmla="*/ 843 h 843"/>
                <a:gd name="T10" fmla="*/ 2688 w 3137"/>
                <a:gd name="T11" fmla="*/ 482 h 843"/>
                <a:gd name="T12" fmla="*/ 3137 w 3137"/>
                <a:gd name="T13" fmla="*/ 602 h 843"/>
                <a:gd name="T14" fmla="*/ 2887 w 3137"/>
                <a:gd name="T15" fmla="*/ 5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4288" name="Freeform 480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61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4289" name="Freeform 481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>
                <a:gd name="T0" fmla="*/ 0 w 449"/>
                <a:gd name="T1" fmla="*/ 0 h 217"/>
                <a:gd name="T2" fmla="*/ 0 w 449"/>
                <a:gd name="T3" fmla="*/ 97 h 217"/>
                <a:gd name="T4" fmla="*/ 449 w 449"/>
                <a:gd name="T5" fmla="*/ 217 h 217"/>
                <a:gd name="T6" fmla="*/ 449 w 449"/>
                <a:gd name="T7" fmla="*/ 120 h 217"/>
                <a:gd name="T8" fmla="*/ 0 w 44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4290" name="Freeform 482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>
                <a:gd name="T0" fmla="*/ 0 w 1344"/>
                <a:gd name="T1" fmla="*/ 458 h 458"/>
                <a:gd name="T2" fmla="*/ 0 w 1344"/>
                <a:gd name="T3" fmla="*/ 361 h 458"/>
                <a:gd name="T4" fmla="*/ 1344 w 1344"/>
                <a:gd name="T5" fmla="*/ 0 h 458"/>
                <a:gd name="T6" fmla="*/ 1344 w 1344"/>
                <a:gd name="T7" fmla="*/ 97 h 458"/>
                <a:gd name="T8" fmla="*/ 0 w 1344"/>
                <a:gd name="T9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solidFill>
              <a:srgbClr val="5F5F5F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4297" name="Group 489"/>
          <p:cNvGrpSpPr>
            <a:grpSpLocks/>
          </p:cNvGrpSpPr>
          <p:nvPr/>
        </p:nvGrpSpPr>
        <p:grpSpPr bwMode="auto">
          <a:xfrm>
            <a:off x="319088" y="2582863"/>
            <a:ext cx="1235075" cy="1168400"/>
            <a:chOff x="1897" y="1293"/>
            <a:chExt cx="778" cy="736"/>
          </a:xfrm>
        </p:grpSpPr>
        <p:grpSp>
          <p:nvGrpSpPr>
            <p:cNvPr id="504298" name="Group 490"/>
            <p:cNvGrpSpPr>
              <a:grpSpLocks/>
            </p:cNvGrpSpPr>
            <p:nvPr/>
          </p:nvGrpSpPr>
          <p:grpSpPr bwMode="auto">
            <a:xfrm>
              <a:off x="1897" y="1353"/>
              <a:ext cx="112" cy="676"/>
              <a:chOff x="1795" y="2685"/>
              <a:chExt cx="112" cy="676"/>
            </a:xfrm>
          </p:grpSpPr>
          <p:sp>
            <p:nvSpPr>
              <p:cNvPr id="504299" name="Line 491"/>
              <p:cNvSpPr>
                <a:spLocks noChangeShapeType="1"/>
              </p:cNvSpPr>
              <p:nvPr/>
            </p:nvSpPr>
            <p:spPr bwMode="gray">
              <a:xfrm rot="5400000">
                <a:off x="1761" y="2719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300" name="Line 492"/>
              <p:cNvSpPr>
                <a:spLocks noChangeShapeType="1"/>
              </p:cNvSpPr>
              <p:nvPr/>
            </p:nvSpPr>
            <p:spPr bwMode="gray">
              <a:xfrm rot="5400000">
                <a:off x="1550" y="3116"/>
                <a:ext cx="490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04301" name="Text Box 493"/>
            <p:cNvSpPr txBox="1">
              <a:spLocks noChangeArrowheads="1"/>
            </p:cNvSpPr>
            <p:nvPr/>
          </p:nvSpPr>
          <p:spPr bwMode="gray">
            <a:xfrm>
              <a:off x="2013" y="1293"/>
              <a:ext cx="662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Engine </a:t>
              </a:r>
              <a:br>
                <a:rPr lang="en-US" altLang="zh-CN" sz="1400" noProof="1"/>
              </a:br>
              <a:r>
                <a:rPr lang="en-US" altLang="zh-CN" sz="1400" noProof="1"/>
                <a:t>breakdown</a:t>
              </a:r>
              <a:endParaRPr lang="en-US" altLang="zh-CN" sz="1400" noProof="1">
                <a:solidFill>
                  <a:schemeClr val="bg1"/>
                </a:solidFill>
              </a:endParaRPr>
            </a:p>
          </p:txBody>
        </p:sp>
      </p:grpSp>
      <p:grpSp>
        <p:nvGrpSpPr>
          <p:cNvPr id="504302" name="Group 494"/>
          <p:cNvGrpSpPr>
            <a:grpSpLocks/>
          </p:cNvGrpSpPr>
          <p:nvPr/>
        </p:nvGrpSpPr>
        <p:grpSpPr bwMode="auto">
          <a:xfrm>
            <a:off x="1979613" y="2163763"/>
            <a:ext cx="1127125" cy="1168400"/>
            <a:chOff x="1897" y="1293"/>
            <a:chExt cx="710" cy="736"/>
          </a:xfrm>
        </p:grpSpPr>
        <p:grpSp>
          <p:nvGrpSpPr>
            <p:cNvPr id="504303" name="Group 495"/>
            <p:cNvGrpSpPr>
              <a:grpSpLocks/>
            </p:cNvGrpSpPr>
            <p:nvPr/>
          </p:nvGrpSpPr>
          <p:grpSpPr bwMode="auto">
            <a:xfrm>
              <a:off x="1897" y="1353"/>
              <a:ext cx="112" cy="676"/>
              <a:chOff x="1795" y="2685"/>
              <a:chExt cx="112" cy="676"/>
            </a:xfrm>
          </p:grpSpPr>
          <p:sp>
            <p:nvSpPr>
              <p:cNvPr id="504304" name="Line 496"/>
              <p:cNvSpPr>
                <a:spLocks noChangeShapeType="1"/>
              </p:cNvSpPr>
              <p:nvPr/>
            </p:nvSpPr>
            <p:spPr bwMode="gray">
              <a:xfrm rot="5400000">
                <a:off x="1761" y="2719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305" name="Line 497"/>
              <p:cNvSpPr>
                <a:spLocks noChangeShapeType="1"/>
              </p:cNvSpPr>
              <p:nvPr/>
            </p:nvSpPr>
            <p:spPr bwMode="gray">
              <a:xfrm rot="5400000">
                <a:off x="1550" y="3116"/>
                <a:ext cx="490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04306" name="Text Box 498"/>
            <p:cNvSpPr txBox="1">
              <a:spLocks noChangeArrowheads="1"/>
            </p:cNvSpPr>
            <p:nvPr/>
          </p:nvSpPr>
          <p:spPr bwMode="gray">
            <a:xfrm>
              <a:off x="2013" y="1293"/>
              <a:ext cx="594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Repairing</a:t>
              </a:r>
              <a:br>
                <a:rPr lang="en-US" altLang="zh-CN" sz="1400" noProof="1"/>
              </a:br>
              <a:r>
                <a:rPr lang="en-US" altLang="zh-CN" sz="1400" noProof="1"/>
                <a:t>Service</a:t>
              </a:r>
              <a:endParaRPr lang="en-US" altLang="zh-CN" sz="1400" noProof="1">
                <a:solidFill>
                  <a:schemeClr val="bg1"/>
                </a:solidFill>
              </a:endParaRPr>
            </a:p>
          </p:txBody>
        </p:sp>
      </p:grpSp>
      <p:grpSp>
        <p:nvGrpSpPr>
          <p:cNvPr id="504322" name="Group 514"/>
          <p:cNvGrpSpPr>
            <a:grpSpLocks/>
          </p:cNvGrpSpPr>
          <p:nvPr/>
        </p:nvGrpSpPr>
        <p:grpSpPr bwMode="auto">
          <a:xfrm>
            <a:off x="5935663" y="3692525"/>
            <a:ext cx="1427162" cy="844550"/>
            <a:chOff x="717" y="3087"/>
            <a:chExt cx="899" cy="532"/>
          </a:xfrm>
        </p:grpSpPr>
        <p:sp>
          <p:nvSpPr>
            <p:cNvPr id="504323" name="Text Box 515"/>
            <p:cNvSpPr txBox="1">
              <a:spLocks noChangeArrowheads="1"/>
            </p:cNvSpPr>
            <p:nvPr/>
          </p:nvSpPr>
          <p:spPr bwMode="gray">
            <a:xfrm>
              <a:off x="731" y="3293"/>
              <a:ext cx="885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noProof="1"/>
                <a:t>Maintenance</a:t>
              </a:r>
              <a:br>
                <a:rPr lang="en-US" altLang="zh-CN" sz="1400" noProof="1"/>
              </a:br>
              <a:r>
                <a:rPr lang="en-US" altLang="zh-CN" sz="1400" noProof="1"/>
                <a:t>and repair tools</a:t>
              </a:r>
            </a:p>
          </p:txBody>
        </p:sp>
        <p:grpSp>
          <p:nvGrpSpPr>
            <p:cNvPr id="504324" name="Group 516"/>
            <p:cNvGrpSpPr>
              <a:grpSpLocks/>
            </p:cNvGrpSpPr>
            <p:nvPr/>
          </p:nvGrpSpPr>
          <p:grpSpPr bwMode="auto">
            <a:xfrm>
              <a:off x="717" y="3087"/>
              <a:ext cx="112" cy="512"/>
              <a:chOff x="723" y="2592"/>
              <a:chExt cx="112" cy="512"/>
            </a:xfrm>
          </p:grpSpPr>
          <p:sp>
            <p:nvSpPr>
              <p:cNvPr id="504325" name="Line 517"/>
              <p:cNvSpPr>
                <a:spLocks noChangeShapeType="1"/>
              </p:cNvSpPr>
              <p:nvPr/>
            </p:nvSpPr>
            <p:spPr bwMode="gray">
              <a:xfrm rot="5400000">
                <a:off x="689" y="2626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326" name="Line 518"/>
              <p:cNvSpPr>
                <a:spLocks noChangeShapeType="1"/>
              </p:cNvSpPr>
              <p:nvPr/>
            </p:nvSpPr>
            <p:spPr bwMode="gray">
              <a:xfrm rot="5400000">
                <a:off x="560" y="2941"/>
                <a:ext cx="326" cy="0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4337" name="Group 529"/>
          <p:cNvGrpSpPr>
            <a:grpSpLocks/>
          </p:cNvGrpSpPr>
          <p:nvPr/>
        </p:nvGrpSpPr>
        <p:grpSpPr bwMode="auto">
          <a:xfrm>
            <a:off x="7264400" y="1692275"/>
            <a:ext cx="1106488" cy="1168400"/>
            <a:chOff x="1897" y="1293"/>
            <a:chExt cx="697" cy="736"/>
          </a:xfrm>
        </p:grpSpPr>
        <p:grpSp>
          <p:nvGrpSpPr>
            <p:cNvPr id="504338" name="Group 530"/>
            <p:cNvGrpSpPr>
              <a:grpSpLocks/>
            </p:cNvGrpSpPr>
            <p:nvPr/>
          </p:nvGrpSpPr>
          <p:grpSpPr bwMode="auto">
            <a:xfrm>
              <a:off x="1897" y="1353"/>
              <a:ext cx="112" cy="676"/>
              <a:chOff x="1795" y="2685"/>
              <a:chExt cx="112" cy="676"/>
            </a:xfrm>
          </p:grpSpPr>
          <p:sp>
            <p:nvSpPr>
              <p:cNvPr id="504339" name="Line 531"/>
              <p:cNvSpPr>
                <a:spLocks noChangeShapeType="1"/>
              </p:cNvSpPr>
              <p:nvPr/>
            </p:nvSpPr>
            <p:spPr bwMode="gray">
              <a:xfrm rot="5400000">
                <a:off x="1761" y="2719"/>
                <a:ext cx="180" cy="11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340" name="Line 532"/>
              <p:cNvSpPr>
                <a:spLocks noChangeShapeType="1"/>
              </p:cNvSpPr>
              <p:nvPr/>
            </p:nvSpPr>
            <p:spPr bwMode="gray">
              <a:xfrm rot="5400000">
                <a:off x="1550" y="3116"/>
                <a:ext cx="490" cy="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04341" name="Text Box 533"/>
            <p:cNvSpPr txBox="1">
              <a:spLocks noChangeArrowheads="1"/>
            </p:cNvSpPr>
            <p:nvPr/>
          </p:nvSpPr>
          <p:spPr bwMode="gray">
            <a:xfrm>
              <a:off x="2013" y="1293"/>
              <a:ext cx="581" cy="4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de-DE" sz="1400"/>
                <a:t>Mobile</a:t>
              </a:r>
              <a:br>
                <a:rPr lang="de-DE" sz="1400"/>
              </a:br>
              <a:r>
                <a:rPr lang="de-DE" sz="1400"/>
                <a:t>r</a:t>
              </a:r>
              <a:r>
                <a:rPr lang="de-DE" altLang="zh-CN" sz="1400" noProof="1"/>
                <a:t>epairing </a:t>
              </a:r>
              <a:r>
                <a:rPr lang="de-DE" sz="1400"/>
                <a:t/>
              </a:r>
              <a:br>
                <a:rPr lang="de-DE" sz="1400"/>
              </a:br>
              <a:r>
                <a:rPr lang="de-DE" altLang="zh-CN" sz="1400" noProof="1"/>
                <a:t>unit</a:t>
              </a:r>
              <a:endParaRPr lang="de-DE" altLang="zh-CN" sz="1400" noProof="1">
                <a:solidFill>
                  <a:schemeClr val="bg1"/>
                </a:solidFill>
              </a:endParaRPr>
            </a:p>
          </p:txBody>
        </p:sp>
      </p:grpSp>
      <p:grpSp>
        <p:nvGrpSpPr>
          <p:cNvPr id="504342" name="Group 534"/>
          <p:cNvGrpSpPr>
            <a:grpSpLocks/>
          </p:cNvGrpSpPr>
          <p:nvPr/>
        </p:nvGrpSpPr>
        <p:grpSpPr bwMode="auto">
          <a:xfrm>
            <a:off x="315913" y="4473575"/>
            <a:ext cx="2684462" cy="1319213"/>
            <a:chOff x="204" y="980"/>
            <a:chExt cx="1691" cy="831"/>
          </a:xfrm>
        </p:grpSpPr>
        <p:sp>
          <p:nvSpPr>
            <p:cNvPr id="504343" name="Rectangle 535"/>
            <p:cNvSpPr>
              <a:spLocks noChangeArrowheads="1"/>
            </p:cNvSpPr>
            <p:nvPr/>
          </p:nvSpPr>
          <p:spPr bwMode="gray">
            <a:xfrm>
              <a:off x="204" y="980"/>
              <a:ext cx="1691" cy="227"/>
            </a:xfrm>
            <a:prstGeom prst="rect">
              <a:avLst/>
            </a:prstGeom>
            <a:gradFill rotWithShape="1">
              <a:gsLst>
                <a:gs pos="0">
                  <a:srgbClr val="C6C7C8"/>
                </a:gs>
                <a:gs pos="100000">
                  <a:srgbClr val="C6C7C8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>
              <a:solidFill>
                <a:srgbClr val="DDDDDD"/>
              </a:solidFill>
              <a:miter lim="800000"/>
              <a:headEnd/>
              <a:tailEnd/>
            </a:ln>
            <a:effectLst>
              <a:outerShdw dist="53882" dir="2700000" algn="ctr" rotWithShape="0">
                <a:srgbClr val="808080">
                  <a:alpha val="50000"/>
                </a:srgbClr>
              </a:outerShdw>
            </a:effectLst>
          </p:spPr>
          <p:txBody>
            <a:bodyPr lIns="144000" tIns="0" rIns="0" bIns="0" anchor="ctr"/>
            <a:lstStyle/>
            <a:p>
              <a:pPr defTabSz="801688" eaLnBrk="0" hangingPunct="0"/>
              <a:r>
                <a:rPr lang="en-US" altLang="zh-CN" sz="1600" b="1" noProof="1">
                  <a:solidFill>
                    <a:schemeClr val="bg1"/>
                  </a:solidFill>
                </a:rPr>
                <a:t>This is a placeholder</a:t>
              </a:r>
            </a:p>
          </p:txBody>
        </p:sp>
        <p:sp>
          <p:nvSpPr>
            <p:cNvPr id="504344" name="Rectangle 5"/>
            <p:cNvSpPr>
              <a:spLocks noChangeArrowheads="1"/>
            </p:cNvSpPr>
            <p:nvPr/>
          </p:nvSpPr>
          <p:spPr bwMode="gray">
            <a:xfrm>
              <a:off x="204" y="1207"/>
              <a:ext cx="1691" cy="604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EAEAEA"/>
                </a:gs>
              </a:gsLst>
              <a:lin ang="5400000" scaled="1"/>
            </a:gradFill>
            <a:ln w="12700">
              <a:solidFill>
                <a:srgbClr val="DDDDDD"/>
              </a:solidFill>
              <a:miter lim="800000"/>
              <a:headEnd/>
              <a:tailEnd/>
            </a:ln>
            <a:effectLst>
              <a:outerShdw dist="53882" dir="2700000" algn="ctr" rotWithShape="0">
                <a:srgbClr val="808080">
                  <a:alpha val="50000"/>
                </a:srgbClr>
              </a:outerShdw>
            </a:effectLst>
          </p:spPr>
          <p:txBody>
            <a:bodyPr lIns="108000" tIns="108000" rIns="144000" bIns="72000"/>
            <a:lstStyle/>
            <a:p>
              <a:pPr marL="190500" indent="-190500">
                <a:lnSpc>
                  <a:spcPct val="95000"/>
                </a:lnSpc>
                <a:spcAft>
                  <a:spcPct val="40000"/>
                </a:spcAft>
                <a:buClr>
                  <a:srgbClr val="292929"/>
                </a:buClr>
                <a:buFont typeface="Wingdings" pitchFamily="2" charset="2"/>
                <a:buChar char="§"/>
              </a:pPr>
              <a:r>
                <a:rPr lang="en-US" altLang="zh-CN" sz="1400" noProof="1"/>
                <a:t>This is a placeholder text. </a:t>
              </a:r>
            </a:p>
            <a:p>
              <a:pPr marL="190500" indent="-190500">
                <a:lnSpc>
                  <a:spcPct val="95000"/>
                </a:lnSpc>
                <a:spcAft>
                  <a:spcPct val="40000"/>
                </a:spcAft>
                <a:buClr>
                  <a:srgbClr val="292929"/>
                </a:buClr>
                <a:buFont typeface="Wingdings" pitchFamily="2" charset="2"/>
                <a:buChar char="§"/>
              </a:pPr>
              <a:r>
                <a:rPr lang="en-US" altLang="zh-CN" sz="1400" noProof="1"/>
                <a:t>This text can be replaced with your own text.</a:t>
              </a:r>
            </a:p>
          </p:txBody>
        </p:sp>
      </p:grpSp>
      <p:sp>
        <p:nvSpPr>
          <p:cNvPr id="504345" name="Rectangle 5"/>
          <p:cNvSpPr>
            <a:spLocks noChangeArrowheads="1"/>
          </p:cNvSpPr>
          <p:nvPr/>
        </p:nvSpPr>
        <p:spPr bwMode="gray">
          <a:xfrm>
            <a:off x="3224213" y="4833938"/>
            <a:ext cx="2684462" cy="958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DDDDDD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53882" dir="2700000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lIns="108000" tIns="108000" rIns="144000" bIns="72000"/>
          <a:lstStyle/>
          <a:p>
            <a:pPr marL="190500" indent="-190500">
              <a:lnSpc>
                <a:spcPct val="95000"/>
              </a:lnSpc>
              <a:spcAft>
                <a:spcPct val="40000"/>
              </a:spcAft>
              <a:buClr>
                <a:schemeClr val="tx1"/>
              </a:buClr>
              <a:buFont typeface="Wingdings" pitchFamily="2" charset="2"/>
              <a:buChar char="§"/>
            </a:pPr>
            <a:r>
              <a:rPr lang="en-US" altLang="zh-CN" sz="1400" noProof="1"/>
              <a:t>This is a placeholder text. </a:t>
            </a:r>
          </a:p>
          <a:p>
            <a:pPr marL="190500" indent="-190500">
              <a:lnSpc>
                <a:spcPct val="95000"/>
              </a:lnSpc>
              <a:spcAft>
                <a:spcPct val="40000"/>
              </a:spcAft>
              <a:buClr>
                <a:schemeClr val="tx1"/>
              </a:buClr>
              <a:buFont typeface="Wingdings" pitchFamily="2" charset="2"/>
              <a:buChar char="§"/>
            </a:pPr>
            <a:r>
              <a:rPr lang="en-US" altLang="zh-CN" sz="1400" noProof="1"/>
              <a:t>This text can be replaced with your own text.</a:t>
            </a:r>
          </a:p>
        </p:txBody>
      </p:sp>
      <p:sp>
        <p:nvSpPr>
          <p:cNvPr id="504346" name="Rectangle 5"/>
          <p:cNvSpPr>
            <a:spLocks noChangeArrowheads="1"/>
          </p:cNvSpPr>
          <p:nvPr/>
        </p:nvSpPr>
        <p:spPr bwMode="gray">
          <a:xfrm>
            <a:off x="6132513" y="4843463"/>
            <a:ext cx="2684462" cy="958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DDDDDD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53882" dir="2700000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lIns="108000" tIns="108000" rIns="144000" bIns="72000"/>
          <a:lstStyle/>
          <a:p>
            <a:pPr marL="190500" indent="-190500">
              <a:lnSpc>
                <a:spcPct val="95000"/>
              </a:lnSpc>
              <a:spcAft>
                <a:spcPct val="40000"/>
              </a:spcAft>
              <a:buClr>
                <a:schemeClr val="tx1"/>
              </a:buClr>
              <a:buFont typeface="Wingdings" pitchFamily="2" charset="2"/>
              <a:buChar char="§"/>
            </a:pPr>
            <a:r>
              <a:rPr lang="en-US" altLang="zh-CN" sz="1400" noProof="1"/>
              <a:t>This is a placeholder text. </a:t>
            </a:r>
          </a:p>
          <a:p>
            <a:pPr marL="190500" indent="-190500">
              <a:lnSpc>
                <a:spcPct val="95000"/>
              </a:lnSpc>
              <a:spcAft>
                <a:spcPct val="40000"/>
              </a:spcAft>
              <a:buClr>
                <a:schemeClr val="tx1"/>
              </a:buClr>
              <a:buFont typeface="Wingdings" pitchFamily="2" charset="2"/>
              <a:buChar char="§"/>
            </a:pPr>
            <a:r>
              <a:rPr lang="en-US" altLang="zh-CN" sz="1400" noProof="1"/>
              <a:t>This text can be replaced with your own text.</a:t>
            </a:r>
          </a:p>
        </p:txBody>
      </p:sp>
      <p:grpSp>
        <p:nvGrpSpPr>
          <p:cNvPr id="504350" name="Group 542"/>
          <p:cNvGrpSpPr>
            <a:grpSpLocks/>
          </p:cNvGrpSpPr>
          <p:nvPr/>
        </p:nvGrpSpPr>
        <p:grpSpPr bwMode="auto">
          <a:xfrm>
            <a:off x="3522663" y="3114675"/>
            <a:ext cx="577850" cy="173038"/>
            <a:chOff x="-240" y="-1656"/>
            <a:chExt cx="3137" cy="940"/>
          </a:xfrm>
        </p:grpSpPr>
        <p:sp>
          <p:nvSpPr>
            <p:cNvPr id="504351" name="Freeform 543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>
                <a:gd name="T0" fmla="*/ 0 w 446"/>
                <a:gd name="T1" fmla="*/ 0 h 217"/>
                <a:gd name="T2" fmla="*/ 0 w 446"/>
                <a:gd name="T3" fmla="*/ 97 h 217"/>
                <a:gd name="T4" fmla="*/ 446 w 446"/>
                <a:gd name="T5" fmla="*/ 217 h 217"/>
                <a:gd name="T6" fmla="*/ 446 w 446"/>
                <a:gd name="T7" fmla="*/ 120 h 217"/>
                <a:gd name="T8" fmla="*/ 0 w 446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4352" name="Freeform 544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>
                <a:gd name="T0" fmla="*/ 2887 w 3137"/>
                <a:gd name="T1" fmla="*/ 54 h 843"/>
                <a:gd name="T2" fmla="*/ 898 w 3137"/>
                <a:gd name="T3" fmla="*/ 0 h 843"/>
                <a:gd name="T4" fmla="*/ 1344 w 3137"/>
                <a:gd name="T5" fmla="*/ 120 h 843"/>
                <a:gd name="T6" fmla="*/ 0 w 3137"/>
                <a:gd name="T7" fmla="*/ 482 h 843"/>
                <a:gd name="T8" fmla="*/ 1344 w 3137"/>
                <a:gd name="T9" fmla="*/ 843 h 843"/>
                <a:gd name="T10" fmla="*/ 2688 w 3137"/>
                <a:gd name="T11" fmla="*/ 482 h 843"/>
                <a:gd name="T12" fmla="*/ 3137 w 3137"/>
                <a:gd name="T13" fmla="*/ 602 h 843"/>
                <a:gd name="T14" fmla="*/ 2887 w 3137"/>
                <a:gd name="T15" fmla="*/ 5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4353" name="Freeform 545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>
                <a:gd name="T0" fmla="*/ 0 w 1344"/>
                <a:gd name="T1" fmla="*/ 0 h 458"/>
                <a:gd name="T2" fmla="*/ 0 w 1344"/>
                <a:gd name="T3" fmla="*/ 97 h 458"/>
                <a:gd name="T4" fmla="*/ 1344 w 1344"/>
                <a:gd name="T5" fmla="*/ 458 h 458"/>
                <a:gd name="T6" fmla="*/ 1344 w 1344"/>
                <a:gd name="T7" fmla="*/ 361 h 458"/>
                <a:gd name="T8" fmla="*/ 0 w 1344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4354" name="Freeform 546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>
                <a:gd name="T0" fmla="*/ 0 w 449"/>
                <a:gd name="T1" fmla="*/ 0 h 217"/>
                <a:gd name="T2" fmla="*/ 0 w 449"/>
                <a:gd name="T3" fmla="*/ 97 h 217"/>
                <a:gd name="T4" fmla="*/ 449 w 449"/>
                <a:gd name="T5" fmla="*/ 217 h 217"/>
                <a:gd name="T6" fmla="*/ 449 w 449"/>
                <a:gd name="T7" fmla="*/ 120 h 217"/>
                <a:gd name="T8" fmla="*/ 0 w 44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4355" name="Freeform 547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>
                <a:gd name="T0" fmla="*/ 0 w 1344"/>
                <a:gd name="T1" fmla="*/ 458 h 458"/>
                <a:gd name="T2" fmla="*/ 0 w 1344"/>
                <a:gd name="T3" fmla="*/ 361 h 458"/>
                <a:gd name="T4" fmla="*/ 1344 w 1344"/>
                <a:gd name="T5" fmla="*/ 0 h 458"/>
                <a:gd name="T6" fmla="*/ 1344 w 1344"/>
                <a:gd name="T7" fmla="*/ 97 h 458"/>
                <a:gd name="T8" fmla="*/ 0 w 1344"/>
                <a:gd name="T9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Standarddesign">
  <a:themeElements>
    <a:clrScheme name="Standarddesign 1">
      <a:dk1>
        <a:srgbClr val="000000"/>
      </a:dk1>
      <a:lt1>
        <a:srgbClr val="FFFFFF"/>
      </a:lt1>
      <a:dk2>
        <a:srgbClr val="004074"/>
      </a:dk2>
      <a:lt2>
        <a:srgbClr val="FEA501"/>
      </a:lt2>
      <a:accent1>
        <a:srgbClr val="0061B2"/>
      </a:accent1>
      <a:accent2>
        <a:srgbClr val="2A79D0"/>
      </a:accent2>
      <a:accent3>
        <a:srgbClr val="FFFFFF"/>
      </a:accent3>
      <a:accent4>
        <a:srgbClr val="000000"/>
      </a:accent4>
      <a:accent5>
        <a:srgbClr val="AAB7D5"/>
      </a:accent5>
      <a:accent6>
        <a:srgbClr val="256DBC"/>
      </a:accent6>
      <a:hlink>
        <a:srgbClr val="69A2E1"/>
      </a:hlink>
      <a:folHlink>
        <a:srgbClr val="9DC2EB"/>
      </a:folHlink>
    </a:clrScheme>
    <a:fontScheme name="Standard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tandarddesign 1">
        <a:dk1>
          <a:srgbClr val="000000"/>
        </a:dk1>
        <a:lt1>
          <a:srgbClr val="FFFFFF"/>
        </a:lt1>
        <a:dk2>
          <a:srgbClr val="004074"/>
        </a:dk2>
        <a:lt2>
          <a:srgbClr val="FEA501"/>
        </a:lt2>
        <a:accent1>
          <a:srgbClr val="0061B2"/>
        </a:accent1>
        <a:accent2>
          <a:srgbClr val="2A79D0"/>
        </a:accent2>
        <a:accent3>
          <a:srgbClr val="FFFFFF"/>
        </a:accent3>
        <a:accent4>
          <a:srgbClr val="000000"/>
        </a:accent4>
        <a:accent5>
          <a:srgbClr val="AAB7D5"/>
        </a:accent5>
        <a:accent6>
          <a:srgbClr val="256DBC"/>
        </a:accent6>
        <a:hlink>
          <a:srgbClr val="69A2E1"/>
        </a:hlink>
        <a:folHlink>
          <a:srgbClr val="9DC2EB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主题​​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</TotalTime>
  <Words>513</Words>
  <Application>Microsoft Office PowerPoint</Application>
  <PresentationFormat>全屏显示(4:3)</PresentationFormat>
  <Paragraphs>157</Paragraphs>
  <Slides>16</Slides>
  <Notes>12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16</vt:i4>
      </vt:variant>
    </vt:vector>
  </HeadingPairs>
  <TitlesOfParts>
    <vt:vector size="17" baseType="lpstr">
      <vt:lpstr>Standarddesign</vt:lpstr>
      <vt:lpstr>幻灯片 1</vt:lpstr>
      <vt:lpstr>幻灯片 2</vt:lpstr>
      <vt:lpstr>幻灯片 3</vt:lpstr>
      <vt:lpstr>幻灯片 4</vt:lpstr>
      <vt:lpstr>幻灯片 5</vt:lpstr>
      <vt:lpstr>幻灯片 6</vt:lpstr>
      <vt:lpstr>幻灯片 7</vt:lpstr>
      <vt:lpstr>幻灯片 8</vt:lpstr>
      <vt:lpstr>幻灯片 9</vt:lpstr>
      <vt:lpstr>幻灯片 10</vt:lpstr>
      <vt:lpstr>幻灯片 11</vt:lpstr>
      <vt:lpstr>幻灯片 12</vt:lpstr>
      <vt:lpstr>幻灯片 13</vt:lpstr>
      <vt:lpstr>幻灯片 14</vt:lpstr>
      <vt:lpstr>幻灯片 15</vt:lpstr>
      <vt:lpstr>幻灯片 16</vt:lpstr>
    </vt:vector>
  </TitlesOfParts>
  <Company>www.PresentationLoad.com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Template</dc:title>
  <dc:creator>www.pptbz.com</dc:creator>
  <cp:lastModifiedBy>Administrator</cp:lastModifiedBy>
  <cp:revision>272</cp:revision>
  <dcterms:created xsi:type="dcterms:W3CDTF">2008-04-16T13:39:00Z</dcterms:created>
  <dcterms:modified xsi:type="dcterms:W3CDTF">2015-07-06T06:50:59Z</dcterms:modified>
</cp:coreProperties>
</file>